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23" r:id="rId6"/>
    <p:sldMasterId id="2147483735" r:id="rId7"/>
    <p:sldMasterId id="2147483748" r:id="rId8"/>
    <p:sldMasterId id="2147483811" r:id="rId9"/>
  </p:sldMasterIdLst>
  <p:notesMasterIdLst>
    <p:notesMasterId r:id="rId28"/>
  </p:notesMasterIdLst>
  <p:sldIdLst>
    <p:sldId id="493" r:id="rId10"/>
    <p:sldId id="494" r:id="rId11"/>
    <p:sldId id="495" r:id="rId12"/>
    <p:sldId id="481" r:id="rId13"/>
    <p:sldId id="271" r:id="rId14"/>
    <p:sldId id="490" r:id="rId15"/>
    <p:sldId id="496" r:id="rId16"/>
    <p:sldId id="492" r:id="rId17"/>
    <p:sldId id="262" r:id="rId18"/>
    <p:sldId id="482" r:id="rId19"/>
    <p:sldId id="497" r:id="rId20"/>
    <p:sldId id="289" r:id="rId21"/>
    <p:sldId id="264" r:id="rId22"/>
    <p:sldId id="477" r:id="rId23"/>
    <p:sldId id="479" r:id="rId24"/>
    <p:sldId id="475" r:id="rId25"/>
    <p:sldId id="487" r:id="rId26"/>
    <p:sldId id="4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BFE"/>
    <a:srgbClr val="90D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737"/>
  </p:normalViewPr>
  <p:slideViewPr>
    <p:cSldViewPr snapToGrid="0">
      <p:cViewPr varScale="1">
        <p:scale>
          <a:sx n="114" d="100"/>
          <a:sy n="114" d="100"/>
        </p:scale>
        <p:origin x="960" y="184"/>
      </p:cViewPr>
      <p:guideLst/>
    </p:cSldViewPr>
  </p:slideViewPr>
  <p:notesTextViewPr>
    <p:cViewPr>
      <p:scale>
        <a:sx n="1" d="1"/>
        <a:sy n="1" d="1"/>
      </p:scale>
      <p:origin x="0" y="0"/>
    </p:cViewPr>
  </p:notesTextViewPr>
  <p:sorterViewPr>
    <p:cViewPr>
      <p:scale>
        <a:sx n="114" d="100"/>
        <a:sy n="11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ja-JP" altLang="en-US" dirty="0"/>
              <a:t>通证分配</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6658576285519761E-2"/>
          <c:y val="0.19421037570936001"/>
          <c:w val="0.95334142371448027"/>
          <c:h val="0.69979204383511961"/>
        </c:manualLayout>
      </c:layout>
      <c:pie3DChart>
        <c:varyColors val="1"/>
        <c:ser>
          <c:idx val="0"/>
          <c:order val="0"/>
          <c:tx>
            <c:strRef>
              <c:f>Sheet1!$B$1</c:f>
              <c:strCache>
                <c:ptCount val="1"/>
                <c:pt idx="0">
                  <c:v>Token Allocation</c:v>
                </c:pt>
              </c:strCache>
            </c:strRef>
          </c:tx>
          <c:explosion val="22"/>
          <c:dPt>
            <c:idx val="0"/>
            <c:bubble3D val="0"/>
            <c:explosion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5F8D-4DB3-9AF5-7867C80932BA}"/>
              </c:ext>
            </c:extLst>
          </c:dPt>
          <c:dPt>
            <c:idx val="1"/>
            <c:bubble3D val="0"/>
            <c:explosion val="21"/>
            <c:spPr>
              <a:solidFill>
                <a:srgbClr val="90D2EA"/>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5F8D-4DB3-9AF5-7867C80932BA}"/>
              </c:ext>
            </c:extLst>
          </c:dPt>
          <c:dLbls>
            <c:dLbl>
              <c:idx val="0"/>
              <c:layout>
                <c:manualLayout>
                  <c:x val="-0.17335481342330836"/>
                  <c:y val="2.402602001932235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9A81C21E-7460-4896-88E6-AF2FF22FD4A6}" type="PERCENTAGE">
                      <a:rPr lang="en-US">
                        <a:solidFill>
                          <a:schemeClr val="bg1"/>
                        </a:solidFill>
                      </a:rPr>
                      <a:pPr>
                        <a:defRPr sz="1600" b="1"/>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MY"/>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8D-4DB3-9AF5-7867C80932BA}"/>
                </c:ext>
              </c:extLst>
            </c:dLbl>
            <c:dLbl>
              <c:idx val="1"/>
              <c:layout>
                <c:manualLayout>
                  <c:x val="0.20309506342577152"/>
                  <c:y val="-0.10787966874339519"/>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fld id="{D7A65A66-DA8C-447D-A4EA-00A6766BC86B}" type="PERCENTAGE">
                      <a:rPr lang="en-US">
                        <a:solidFill>
                          <a:schemeClr val="bg1"/>
                        </a:solidFill>
                      </a:rPr>
                      <a:pPr>
                        <a:defRPr sz="1600" b="1"/>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MY"/>
                </a:p>
              </c:tx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F8D-4DB3-9AF5-7867C80932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市场流通通证</c:v>
                </c:pt>
                <c:pt idx="1">
                  <c:v>项目储备通证</c:v>
                </c:pt>
              </c:strCache>
            </c:strRef>
          </c:cat>
          <c:val>
            <c:numRef>
              <c:f>Sheet1!$B$2:$B$3</c:f>
              <c:numCache>
                <c:formatCode>General</c:formatCode>
                <c:ptCount val="2"/>
                <c:pt idx="0">
                  <c:v>44</c:v>
                </c:pt>
                <c:pt idx="1">
                  <c:v>56</c:v>
                </c:pt>
              </c:numCache>
            </c:numRef>
          </c:val>
          <c:extLst>
            <c:ext xmlns:c16="http://schemas.microsoft.com/office/drawing/2014/chart" uri="{C3380CC4-5D6E-409C-BE32-E72D297353CC}">
              <c16:uniqueId val="{00000004-5F8D-4DB3-9AF5-7867C80932BA}"/>
            </c:ext>
          </c:extLst>
        </c:ser>
        <c:dLbls>
          <c:dLblPos val="inEnd"/>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39194-6CAB-454A-A945-52A03348730C}" type="datetimeFigureOut">
              <a:rPr lang="en-MY" smtClean="0"/>
              <a:t>02/12/2025</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E8377-44A4-47EA-A67B-8243D5911999}" type="slidenum">
              <a:rPr lang="en-MY" smtClean="0"/>
              <a:t>‹#›</a:t>
            </a:fld>
            <a:endParaRPr lang="en-MY"/>
          </a:p>
        </p:txBody>
      </p:sp>
    </p:spTree>
    <p:extLst>
      <p:ext uri="{BB962C8B-B14F-4D97-AF65-F5344CB8AC3E}">
        <p14:creationId xmlns:p14="http://schemas.microsoft.com/office/powerpoint/2010/main" val="5547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F437-42EC-D44D-B899-236CD9477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185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E8377-44A4-47EA-A67B-8243D5911999}" type="slidenum">
              <a:rPr lang="en-MY" smtClean="0"/>
              <a:t>14</a:t>
            </a:fld>
            <a:endParaRPr lang="en-MY"/>
          </a:p>
        </p:txBody>
      </p:sp>
    </p:spTree>
    <p:extLst>
      <p:ext uri="{BB962C8B-B14F-4D97-AF65-F5344CB8AC3E}">
        <p14:creationId xmlns:p14="http://schemas.microsoft.com/office/powerpoint/2010/main" val="192586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E8377-44A4-47EA-A67B-8243D5911999}" type="slidenum">
              <a:rPr lang="en-MY" smtClean="0"/>
              <a:t>16</a:t>
            </a:fld>
            <a:endParaRPr lang="en-MY"/>
          </a:p>
        </p:txBody>
      </p:sp>
    </p:spTree>
    <p:extLst>
      <p:ext uri="{BB962C8B-B14F-4D97-AF65-F5344CB8AC3E}">
        <p14:creationId xmlns:p14="http://schemas.microsoft.com/office/powerpoint/2010/main" val="232674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94DD6-9560-D615-872D-35D2ECF23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B7C04-7270-A21A-935D-6CBEF2028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B1E2D-06BB-CF08-3657-9824F28DB9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8B72E2-7BAD-0040-9C3E-6EE99DE23C9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47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E312-3DE8-7711-7584-734E4A98A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B8BE3-0DA3-E49D-4924-29B1333AF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733BD-74D5-C684-25B1-5648D3FE81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05B859-67A1-7038-9286-505E8354BC8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609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D0C70-B358-299A-FF8A-3420DBB214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47B8D-59FB-FA4E-3050-44FD05BD5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F5316-83AB-C4A1-5BCB-3643DA5E0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C06AF9-DC32-B010-F6EE-B8F8BA6739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E8377-44A4-47EA-A67B-8243D5911999}"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16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51F8-1471-0CD2-697A-FDC96C3CE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04467-FC69-C42D-E81E-DCA7F1B02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9D4ED-23EB-9755-E70B-402F3D9CCB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1EB344-0218-A341-4F11-2C488DA0CC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E8377-44A4-47EA-A67B-8243D5911999}" type="slidenum">
              <a:rPr kumimoji="0" lang="en-MY"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MY"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831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A3296-FCCC-E016-D4FD-E6F6381BE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C576E-9597-6BFA-69B8-EB333B877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97354-8FB5-82C7-BD35-2EB7B02E57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188088-7585-6905-4BB7-BD9414B057CB}"/>
              </a:ext>
            </a:extLst>
          </p:cNvPr>
          <p:cNvSpPr>
            <a:spLocks noGrp="1"/>
          </p:cNvSpPr>
          <p:nvPr>
            <p:ph type="sldNum" sz="quarter" idx="5"/>
          </p:nvPr>
        </p:nvSpPr>
        <p:spPr/>
        <p:txBody>
          <a:bodyPr/>
          <a:lstStyle/>
          <a:p>
            <a:fld id="{12CE8377-44A4-47EA-A67B-8243D5911999}" type="slidenum">
              <a:rPr lang="en-MY" smtClean="0"/>
              <a:t>8</a:t>
            </a:fld>
            <a:endParaRPr lang="en-MY"/>
          </a:p>
        </p:txBody>
      </p:sp>
    </p:spTree>
    <p:extLst>
      <p:ext uri="{BB962C8B-B14F-4D97-AF65-F5344CB8AC3E}">
        <p14:creationId xmlns:p14="http://schemas.microsoft.com/office/powerpoint/2010/main" val="2466160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EC5E07-C661-4CB8-A754-3280BA97F808}"/>
              </a:ext>
            </a:extLst>
          </p:cNvPr>
          <p:cNvSpPr>
            <a:spLocks noGrp="1"/>
          </p:cNvSpPr>
          <p:nvPr>
            <p:ph type="dt" sz="half" idx="10"/>
          </p:nvPr>
        </p:nvSpPr>
        <p:spPr/>
        <p:txBody>
          <a:bodyPr/>
          <a:lstStyle/>
          <a:p>
            <a:fld id="{227F4905-AEB5-4F0D-916B-AB0B21287AB3}" type="datetimeFigureOut">
              <a:rPr lang="en-US" smtClean="0"/>
              <a:t>12/2/25</a:t>
            </a:fld>
            <a:endParaRPr lang="en-US"/>
          </a:p>
        </p:txBody>
      </p:sp>
      <p:sp>
        <p:nvSpPr>
          <p:cNvPr id="3" name="Footer Placeholder 2">
            <a:extLst>
              <a:ext uri="{FF2B5EF4-FFF2-40B4-BE49-F238E27FC236}">
                <a16:creationId xmlns:a16="http://schemas.microsoft.com/office/drawing/2014/main" id="{3930708E-7CE7-4403-B45E-7F08E3F5F6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0A9F8F-DED6-4142-9EEA-F804493E0CC1}"/>
              </a:ext>
            </a:extLst>
          </p:cNvPr>
          <p:cNvSpPr>
            <a:spLocks noGrp="1"/>
          </p:cNvSpPr>
          <p:nvPr>
            <p:ph type="sldNum" sz="quarter" idx="12"/>
          </p:nvPr>
        </p:nvSpPr>
        <p:spPr/>
        <p:txBody>
          <a:bodyPr/>
          <a:lstStyle/>
          <a:p>
            <a:fld id="{430C769C-BBDF-43D0-86B4-A0D4169FC7AE}" type="slidenum">
              <a:rPr lang="en-US" smtClean="0"/>
              <a:t>‹#›</a:t>
            </a:fld>
            <a:endParaRPr lang="en-US"/>
          </a:p>
        </p:txBody>
      </p:sp>
    </p:spTree>
    <p:extLst>
      <p:ext uri="{BB962C8B-B14F-4D97-AF65-F5344CB8AC3E}">
        <p14:creationId xmlns:p14="http://schemas.microsoft.com/office/powerpoint/2010/main" val="208697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043AEB-2814-624E-803D-2260F349B4AB}"/>
              </a:ext>
            </a:extLst>
          </p:cNvPr>
          <p:cNvSpPr/>
          <p:nvPr userDrawn="1"/>
        </p:nvSpPr>
        <p:spPr>
          <a:xfrm>
            <a:off x="-1" y="974627"/>
            <a:ext cx="6696077" cy="4908746"/>
          </a:xfrm>
          <a:prstGeom prst="rect">
            <a:avLst/>
          </a:prstGeom>
          <a:solidFill>
            <a:srgbClr val="1F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BABDF1E3-96C9-4EF3-8410-44238D77154C}"/>
              </a:ext>
            </a:extLst>
          </p:cNvPr>
          <p:cNvSpPr>
            <a:spLocks noGrp="1"/>
          </p:cNvSpPr>
          <p:nvPr>
            <p:ph type="pic" sz="quarter" idx="10"/>
          </p:nvPr>
        </p:nvSpPr>
        <p:spPr>
          <a:xfrm>
            <a:off x="6696076" y="974627"/>
            <a:ext cx="5495925" cy="4908746"/>
          </a:xfrm>
          <a:custGeom>
            <a:avLst/>
            <a:gdLst>
              <a:gd name="connsiteX0" fmla="*/ 0 w 5495925"/>
              <a:gd name="connsiteY0" fmla="*/ 0 h 4908746"/>
              <a:gd name="connsiteX1" fmla="*/ 5495925 w 5495925"/>
              <a:gd name="connsiteY1" fmla="*/ 0 h 4908746"/>
              <a:gd name="connsiteX2" fmla="*/ 5495925 w 5495925"/>
              <a:gd name="connsiteY2" fmla="*/ 4908746 h 4908746"/>
              <a:gd name="connsiteX3" fmla="*/ 0 w 5495925"/>
              <a:gd name="connsiteY3" fmla="*/ 4908746 h 4908746"/>
            </a:gdLst>
            <a:ahLst/>
            <a:cxnLst>
              <a:cxn ang="0">
                <a:pos x="connsiteX0" y="connsiteY0"/>
              </a:cxn>
              <a:cxn ang="0">
                <a:pos x="connsiteX1" y="connsiteY1"/>
              </a:cxn>
              <a:cxn ang="0">
                <a:pos x="connsiteX2" y="connsiteY2"/>
              </a:cxn>
              <a:cxn ang="0">
                <a:pos x="connsiteX3" y="connsiteY3"/>
              </a:cxn>
            </a:cxnLst>
            <a:rect l="l" t="t" r="r" b="b"/>
            <a:pathLst>
              <a:path w="5495925" h="4908746">
                <a:moveTo>
                  <a:pt x="0" y="0"/>
                </a:moveTo>
                <a:lnTo>
                  <a:pt x="5495925" y="0"/>
                </a:lnTo>
                <a:lnTo>
                  <a:pt x="5495925" y="4908746"/>
                </a:lnTo>
                <a:lnTo>
                  <a:pt x="0" y="4908746"/>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8315369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664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4604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272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3779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7213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4211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08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155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340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42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17A1513-8FA7-42BE-85AD-DF2DD4274EF4}"/>
              </a:ext>
            </a:extLst>
          </p:cNvPr>
          <p:cNvSpPr>
            <a:spLocks noGrp="1"/>
          </p:cNvSpPr>
          <p:nvPr>
            <p:ph type="pic" sz="quarter" idx="11"/>
          </p:nvPr>
        </p:nvSpPr>
        <p:spPr>
          <a:xfrm>
            <a:off x="7477126" y="891568"/>
            <a:ext cx="3584515" cy="4426510"/>
          </a:xfrm>
          <a:custGeom>
            <a:avLst/>
            <a:gdLst>
              <a:gd name="connsiteX0" fmla="*/ 90115 w 3584515"/>
              <a:gd name="connsiteY0" fmla="*/ 0 h 4426510"/>
              <a:gd name="connsiteX1" fmla="*/ 3494400 w 3584515"/>
              <a:gd name="connsiteY1" fmla="*/ 0 h 4426510"/>
              <a:gd name="connsiteX2" fmla="*/ 3584515 w 3584515"/>
              <a:gd name="connsiteY2" fmla="*/ 90115 h 4426510"/>
              <a:gd name="connsiteX3" fmla="*/ 3584515 w 3584515"/>
              <a:gd name="connsiteY3" fmla="*/ 4336395 h 4426510"/>
              <a:gd name="connsiteX4" fmla="*/ 3494400 w 3584515"/>
              <a:gd name="connsiteY4" fmla="*/ 4426510 h 4426510"/>
              <a:gd name="connsiteX5" fmla="*/ 90115 w 3584515"/>
              <a:gd name="connsiteY5" fmla="*/ 4426510 h 4426510"/>
              <a:gd name="connsiteX6" fmla="*/ 0 w 3584515"/>
              <a:gd name="connsiteY6" fmla="*/ 4336395 h 4426510"/>
              <a:gd name="connsiteX7" fmla="*/ 0 w 3584515"/>
              <a:gd name="connsiteY7" fmla="*/ 90115 h 4426510"/>
              <a:gd name="connsiteX8" fmla="*/ 90115 w 3584515"/>
              <a:gd name="connsiteY8" fmla="*/ 0 h 442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4515" h="4426510">
                <a:moveTo>
                  <a:pt x="90115" y="0"/>
                </a:moveTo>
                <a:lnTo>
                  <a:pt x="3494400" y="0"/>
                </a:lnTo>
                <a:cubicBezTo>
                  <a:pt x="3544169" y="0"/>
                  <a:pt x="3584515" y="40346"/>
                  <a:pt x="3584515" y="90115"/>
                </a:cubicBezTo>
                <a:lnTo>
                  <a:pt x="3584515" y="4336395"/>
                </a:lnTo>
                <a:cubicBezTo>
                  <a:pt x="3584515" y="4386164"/>
                  <a:pt x="3544169" y="4426510"/>
                  <a:pt x="3494400" y="4426510"/>
                </a:cubicBezTo>
                <a:lnTo>
                  <a:pt x="90115" y="4426510"/>
                </a:lnTo>
                <a:cubicBezTo>
                  <a:pt x="40346" y="4426510"/>
                  <a:pt x="0" y="4386164"/>
                  <a:pt x="0" y="4336395"/>
                </a:cubicBezTo>
                <a:lnTo>
                  <a:pt x="0" y="90115"/>
                </a:lnTo>
                <a:cubicBezTo>
                  <a:pt x="0" y="40346"/>
                  <a:pt x="40346" y="0"/>
                  <a:pt x="90115" y="0"/>
                </a:cubicBezTo>
                <a:close/>
              </a:path>
            </a:pathLst>
          </a:custGeom>
          <a:pattFill prst="pct5">
            <a:fgClr>
              <a:schemeClr val="accent1"/>
            </a:fgClr>
            <a:bgClr>
              <a:schemeClr val="bg1"/>
            </a:bgClr>
          </a:pattFill>
          <a:effectLst>
            <a:outerShdw blurRad="215900" dist="50800" sx="102000" sy="102000" algn="ctr" rotWithShape="0">
              <a:srgbClr val="000000">
                <a:alpha val="5000"/>
              </a:srgbClr>
            </a:outerShdw>
          </a:effectLst>
        </p:spPr>
        <p:txBody>
          <a:bodyPr wrap="square">
            <a:noAutofit/>
          </a:bodyPr>
          <a:lstStyle>
            <a:lvl1pPr>
              <a:defRPr sz="1200"/>
            </a:lvl1pPr>
          </a:lstStyle>
          <a:p>
            <a:r>
              <a:rPr lang="en-US"/>
              <a:t>Click icon to add picture</a:t>
            </a:r>
          </a:p>
        </p:txBody>
      </p:sp>
      <p:sp>
        <p:nvSpPr>
          <p:cNvPr id="9" name="Picture Placeholder 8">
            <a:extLst>
              <a:ext uri="{FF2B5EF4-FFF2-40B4-BE49-F238E27FC236}">
                <a16:creationId xmlns:a16="http://schemas.microsoft.com/office/drawing/2014/main" id="{4D727F68-5505-4106-84EF-F33F915B72D3}"/>
              </a:ext>
            </a:extLst>
          </p:cNvPr>
          <p:cNvSpPr>
            <a:spLocks noGrp="1"/>
          </p:cNvSpPr>
          <p:nvPr>
            <p:ph type="pic" sz="quarter" idx="10"/>
          </p:nvPr>
        </p:nvSpPr>
        <p:spPr>
          <a:xfrm>
            <a:off x="6908544" y="4995689"/>
            <a:ext cx="593982" cy="593980"/>
          </a:xfrm>
          <a:custGeom>
            <a:avLst/>
            <a:gdLst>
              <a:gd name="connsiteX0" fmla="*/ 296991 w 593982"/>
              <a:gd name="connsiteY0" fmla="*/ 0 h 593980"/>
              <a:gd name="connsiteX1" fmla="*/ 593982 w 593982"/>
              <a:gd name="connsiteY1" fmla="*/ 296990 h 593980"/>
              <a:gd name="connsiteX2" fmla="*/ 296991 w 593982"/>
              <a:gd name="connsiteY2" fmla="*/ 593980 h 593980"/>
              <a:gd name="connsiteX3" fmla="*/ 0 w 593982"/>
              <a:gd name="connsiteY3" fmla="*/ 296990 h 593980"/>
              <a:gd name="connsiteX4" fmla="*/ 296991 w 593982"/>
              <a:gd name="connsiteY4" fmla="*/ 0 h 59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82" h="593980">
                <a:moveTo>
                  <a:pt x="296991" y="0"/>
                </a:moveTo>
                <a:cubicBezTo>
                  <a:pt x="461015" y="0"/>
                  <a:pt x="593982" y="132967"/>
                  <a:pt x="593982" y="296990"/>
                </a:cubicBezTo>
                <a:cubicBezTo>
                  <a:pt x="593982" y="461013"/>
                  <a:pt x="461015" y="593980"/>
                  <a:pt x="296991" y="593980"/>
                </a:cubicBezTo>
                <a:cubicBezTo>
                  <a:pt x="132967" y="593980"/>
                  <a:pt x="0" y="461013"/>
                  <a:pt x="0" y="296990"/>
                </a:cubicBezTo>
                <a:cubicBezTo>
                  <a:pt x="0" y="132967"/>
                  <a:pt x="132967" y="0"/>
                  <a:pt x="296991"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Tree>
    <p:extLst>
      <p:ext uri="{BB962C8B-B14F-4D97-AF65-F5344CB8AC3E}">
        <p14:creationId xmlns:p14="http://schemas.microsoft.com/office/powerpoint/2010/main" val="21355731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7481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796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1491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1699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2119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7044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246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6B820-D9FC-427E-81BF-6AEEBC38C742}"/>
              </a:ext>
            </a:extLst>
          </p:cNvPr>
          <p:cNvSpPr/>
          <p:nvPr userDrawn="1"/>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Tree>
    <p:extLst>
      <p:ext uri="{BB962C8B-B14F-4D97-AF65-F5344CB8AC3E}">
        <p14:creationId xmlns:p14="http://schemas.microsoft.com/office/powerpoint/2010/main" val="34803206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3290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360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D462F18-2142-4394-9FA8-6940CE2B987F}"/>
              </a:ext>
            </a:extLst>
          </p:cNvPr>
          <p:cNvSpPr>
            <a:spLocks noGrp="1"/>
          </p:cNvSpPr>
          <p:nvPr>
            <p:ph type="pic" sz="quarter" idx="10"/>
          </p:nvPr>
        </p:nvSpPr>
        <p:spPr>
          <a:xfrm>
            <a:off x="6875887" y="5136808"/>
            <a:ext cx="4003126" cy="1721193"/>
          </a:xfrm>
          <a:custGeom>
            <a:avLst/>
            <a:gdLst>
              <a:gd name="connsiteX0" fmla="*/ 0 w 4003126"/>
              <a:gd name="connsiteY0" fmla="*/ 0 h 1721193"/>
              <a:gd name="connsiteX1" fmla="*/ 4003126 w 4003126"/>
              <a:gd name="connsiteY1" fmla="*/ 0 h 1721193"/>
              <a:gd name="connsiteX2" fmla="*/ 4003126 w 4003126"/>
              <a:gd name="connsiteY2" fmla="*/ 1721193 h 1721193"/>
              <a:gd name="connsiteX3" fmla="*/ 0 w 4003126"/>
              <a:gd name="connsiteY3" fmla="*/ 1721193 h 1721193"/>
            </a:gdLst>
            <a:ahLst/>
            <a:cxnLst>
              <a:cxn ang="0">
                <a:pos x="connsiteX0" y="connsiteY0"/>
              </a:cxn>
              <a:cxn ang="0">
                <a:pos x="connsiteX1" y="connsiteY1"/>
              </a:cxn>
              <a:cxn ang="0">
                <a:pos x="connsiteX2" y="connsiteY2"/>
              </a:cxn>
              <a:cxn ang="0">
                <a:pos x="connsiteX3" y="connsiteY3"/>
              </a:cxn>
            </a:cxnLst>
            <a:rect l="l" t="t" r="r" b="b"/>
            <a:pathLst>
              <a:path w="4003126" h="1721193">
                <a:moveTo>
                  <a:pt x="0" y="0"/>
                </a:moveTo>
                <a:lnTo>
                  <a:pt x="4003126" y="0"/>
                </a:lnTo>
                <a:lnTo>
                  <a:pt x="4003126" y="1721193"/>
                </a:lnTo>
                <a:lnTo>
                  <a:pt x="0" y="1721193"/>
                </a:ln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281484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2546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6976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5203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3044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9013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1100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9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6153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8224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963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A811C72-437E-46DF-8DA2-9CCEB4498CFA}"/>
              </a:ext>
            </a:extLst>
          </p:cNvPr>
          <p:cNvSpPr>
            <a:spLocks noGrp="1"/>
          </p:cNvSpPr>
          <p:nvPr>
            <p:ph type="pic" sz="quarter" idx="10"/>
          </p:nvPr>
        </p:nvSpPr>
        <p:spPr>
          <a:xfrm>
            <a:off x="5343525" y="1"/>
            <a:ext cx="6848475" cy="5591175"/>
          </a:xfrm>
          <a:custGeom>
            <a:avLst/>
            <a:gdLst>
              <a:gd name="connsiteX0" fmla="*/ 0 w 6848475"/>
              <a:gd name="connsiteY0" fmla="*/ 0 h 5591175"/>
              <a:gd name="connsiteX1" fmla="*/ 6848475 w 6848475"/>
              <a:gd name="connsiteY1" fmla="*/ 0 h 5591175"/>
              <a:gd name="connsiteX2" fmla="*/ 6848475 w 6848475"/>
              <a:gd name="connsiteY2" fmla="*/ 5591175 h 5591175"/>
              <a:gd name="connsiteX3" fmla="*/ 0 w 6848475"/>
              <a:gd name="connsiteY3" fmla="*/ 5591175 h 5591175"/>
            </a:gdLst>
            <a:ahLst/>
            <a:cxnLst>
              <a:cxn ang="0">
                <a:pos x="connsiteX0" y="connsiteY0"/>
              </a:cxn>
              <a:cxn ang="0">
                <a:pos x="connsiteX1" y="connsiteY1"/>
              </a:cxn>
              <a:cxn ang="0">
                <a:pos x="connsiteX2" y="connsiteY2"/>
              </a:cxn>
              <a:cxn ang="0">
                <a:pos x="connsiteX3" y="connsiteY3"/>
              </a:cxn>
            </a:cxnLst>
            <a:rect l="l" t="t" r="r" b="b"/>
            <a:pathLst>
              <a:path w="6848475" h="5591175">
                <a:moveTo>
                  <a:pt x="0" y="0"/>
                </a:moveTo>
                <a:lnTo>
                  <a:pt x="6848475" y="0"/>
                </a:lnTo>
                <a:lnTo>
                  <a:pt x="6848475" y="5591175"/>
                </a:lnTo>
                <a:lnTo>
                  <a:pt x="0" y="55911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3" name="Rectangle 2">
            <a:extLst>
              <a:ext uri="{FF2B5EF4-FFF2-40B4-BE49-F238E27FC236}">
                <a16:creationId xmlns:a16="http://schemas.microsoft.com/office/drawing/2014/main" id="{91526E55-2BF7-4CB0-8E80-DBE1237A56D8}"/>
              </a:ext>
            </a:extLst>
          </p:cNvPr>
          <p:cNvSpPr/>
          <p:nvPr userDrawn="1"/>
        </p:nvSpPr>
        <p:spPr>
          <a:xfrm>
            <a:off x="5350796" y="5591176"/>
            <a:ext cx="5037410" cy="1266824"/>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3838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5174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855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9772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5303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1290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9631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304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54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357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10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us 10">
    <p:bg>
      <p:bgPr>
        <a:solidFill>
          <a:srgbClr val="F6F6F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48FC1CF-1517-483E-BB67-A8583700E646}"/>
              </a:ext>
            </a:extLst>
          </p:cNvPr>
          <p:cNvSpPr>
            <a:spLocks noGrp="1"/>
          </p:cNvSpPr>
          <p:nvPr>
            <p:ph type="pic" sz="quarter" idx="10"/>
          </p:nvPr>
        </p:nvSpPr>
        <p:spPr>
          <a:xfrm>
            <a:off x="0" y="1"/>
            <a:ext cx="2997201" cy="6857999"/>
          </a:xfrm>
          <a:custGeom>
            <a:avLst/>
            <a:gdLst>
              <a:gd name="connsiteX0" fmla="*/ 0 w 6848475"/>
              <a:gd name="connsiteY0" fmla="*/ 0 h 5591175"/>
              <a:gd name="connsiteX1" fmla="*/ 6848475 w 6848475"/>
              <a:gd name="connsiteY1" fmla="*/ 0 h 5591175"/>
              <a:gd name="connsiteX2" fmla="*/ 6848475 w 6848475"/>
              <a:gd name="connsiteY2" fmla="*/ 5591175 h 5591175"/>
              <a:gd name="connsiteX3" fmla="*/ 0 w 6848475"/>
              <a:gd name="connsiteY3" fmla="*/ 5591175 h 5591175"/>
            </a:gdLst>
            <a:ahLst/>
            <a:cxnLst>
              <a:cxn ang="0">
                <a:pos x="connsiteX0" y="connsiteY0"/>
              </a:cxn>
              <a:cxn ang="0">
                <a:pos x="connsiteX1" y="connsiteY1"/>
              </a:cxn>
              <a:cxn ang="0">
                <a:pos x="connsiteX2" y="connsiteY2"/>
              </a:cxn>
              <a:cxn ang="0">
                <a:pos x="connsiteX3" y="connsiteY3"/>
              </a:cxn>
            </a:cxnLst>
            <a:rect l="l" t="t" r="r" b="b"/>
            <a:pathLst>
              <a:path w="6848475" h="5591175">
                <a:moveTo>
                  <a:pt x="0" y="0"/>
                </a:moveTo>
                <a:lnTo>
                  <a:pt x="6848475" y="0"/>
                </a:lnTo>
                <a:lnTo>
                  <a:pt x="6848475" y="5591175"/>
                </a:lnTo>
                <a:lnTo>
                  <a:pt x="0" y="55911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064066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9566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245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047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5806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727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5831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6921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
        <p:cNvGrpSpPr/>
        <p:nvPr/>
      </p:nvGrpSpPr>
      <p:grpSpPr>
        <a:xfrm>
          <a:off x="0" y="0"/>
          <a:ext cx="0" cy="0"/>
          <a:chOff x="0" y="0"/>
          <a:chExt cx="0" cy="0"/>
        </a:xfrm>
      </p:grpSpPr>
      <p:sp>
        <p:nvSpPr>
          <p:cNvPr id="11" name="Google Shape;11;p2"/>
          <p:cNvSpPr>
            <a:spLocks noGrp="1"/>
          </p:cNvSpPr>
          <p:nvPr>
            <p:ph type="pic" idx="2"/>
          </p:nvPr>
        </p:nvSpPr>
        <p:spPr>
          <a:xfrm>
            <a:off x="7512009" y="1689314"/>
            <a:ext cx="1362892" cy="1362892"/>
          </a:xfrm>
          <a:prstGeom prst="rect">
            <a:avLst/>
          </a:prstGeom>
          <a:noFill/>
          <a:ln>
            <a:noFill/>
          </a:ln>
        </p:spPr>
        <p:txBody>
          <a:bodyPr/>
          <a:lstStyle/>
          <a:p>
            <a:endParaRPr lang="en-US"/>
          </a:p>
        </p:txBody>
      </p:sp>
      <p:sp>
        <p:nvSpPr>
          <p:cNvPr id="12" name="Google Shape;12;p2"/>
          <p:cNvSpPr>
            <a:spLocks noGrp="1"/>
          </p:cNvSpPr>
          <p:nvPr>
            <p:ph type="pic" idx="3"/>
          </p:nvPr>
        </p:nvSpPr>
        <p:spPr>
          <a:xfrm>
            <a:off x="8354696" y="2262061"/>
            <a:ext cx="5153962" cy="5153962"/>
          </a:xfrm>
          <a:prstGeom prst="rect">
            <a:avLst/>
          </a:prstGeom>
          <a:noFill/>
          <a:ln>
            <a:noFill/>
          </a:ln>
        </p:spPr>
        <p:txBody>
          <a:bodyPr/>
          <a:lstStyle/>
          <a:p>
            <a:endParaRPr lang="en-US"/>
          </a:p>
        </p:txBody>
      </p:sp>
    </p:spTree>
    <p:extLst>
      <p:ext uri="{BB962C8B-B14F-4D97-AF65-F5344CB8AC3E}">
        <p14:creationId xmlns:p14="http://schemas.microsoft.com/office/powerpoint/2010/main" val="2943181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7391399" y="1320800"/>
            <a:ext cx="1161144" cy="1161144"/>
          </a:xfrm>
          <a:prstGeom prst="rect">
            <a:avLst/>
          </a:prstGeom>
          <a:noFill/>
          <a:ln>
            <a:noFill/>
          </a:ln>
        </p:spPr>
        <p:txBody>
          <a:bodyPr/>
          <a:lstStyle/>
          <a:p>
            <a:endParaRPr lang="en-US"/>
          </a:p>
        </p:txBody>
      </p:sp>
      <p:sp>
        <p:nvSpPr>
          <p:cNvPr id="17" name="Google Shape;17;p4"/>
          <p:cNvSpPr>
            <a:spLocks noGrp="1"/>
          </p:cNvSpPr>
          <p:nvPr>
            <p:ph type="pic" idx="3"/>
          </p:nvPr>
        </p:nvSpPr>
        <p:spPr>
          <a:xfrm>
            <a:off x="1638300" y="2768600"/>
            <a:ext cx="4457700" cy="4089400"/>
          </a:xfrm>
          <a:prstGeom prst="rect">
            <a:avLst/>
          </a:prstGeom>
          <a:noFill/>
          <a:ln>
            <a:noFill/>
          </a:ln>
        </p:spPr>
        <p:txBody>
          <a:bodyPr/>
          <a:lstStyle/>
          <a:p>
            <a:endParaRPr lang="en-US"/>
          </a:p>
        </p:txBody>
      </p:sp>
    </p:spTree>
    <p:extLst>
      <p:ext uri="{BB962C8B-B14F-4D97-AF65-F5344CB8AC3E}">
        <p14:creationId xmlns:p14="http://schemas.microsoft.com/office/powerpoint/2010/main" val="22085607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0"/>
        <p:cNvGrpSpPr/>
        <p:nvPr/>
      </p:nvGrpSpPr>
      <p:grpSpPr>
        <a:xfrm>
          <a:off x="0" y="0"/>
          <a:ext cx="0" cy="0"/>
          <a:chOff x="0" y="0"/>
          <a:chExt cx="0" cy="0"/>
        </a:xfrm>
      </p:grpSpPr>
      <p:sp>
        <p:nvSpPr>
          <p:cNvPr id="21" name="Google Shape;21;p6"/>
          <p:cNvSpPr>
            <a:spLocks noGrp="1"/>
          </p:cNvSpPr>
          <p:nvPr>
            <p:ph type="pic" idx="2"/>
          </p:nvPr>
        </p:nvSpPr>
        <p:spPr>
          <a:xfrm>
            <a:off x="3812351" y="3733800"/>
            <a:ext cx="1876463" cy="1524000"/>
          </a:xfrm>
          <a:prstGeom prst="rect">
            <a:avLst/>
          </a:prstGeom>
          <a:noFill/>
          <a:ln>
            <a:noFill/>
          </a:ln>
        </p:spPr>
        <p:txBody>
          <a:bodyPr/>
          <a:lstStyle/>
          <a:p>
            <a:endParaRPr lang="en-US"/>
          </a:p>
        </p:txBody>
      </p:sp>
      <p:sp>
        <p:nvSpPr>
          <p:cNvPr id="22" name="Google Shape;22;p6"/>
          <p:cNvSpPr>
            <a:spLocks noGrp="1"/>
          </p:cNvSpPr>
          <p:nvPr>
            <p:ph type="pic" idx="3"/>
          </p:nvPr>
        </p:nvSpPr>
        <p:spPr>
          <a:xfrm>
            <a:off x="6659503" y="3733800"/>
            <a:ext cx="1876463" cy="1524000"/>
          </a:xfrm>
          <a:prstGeom prst="rect">
            <a:avLst/>
          </a:prstGeom>
          <a:noFill/>
          <a:ln>
            <a:noFill/>
          </a:ln>
        </p:spPr>
        <p:txBody>
          <a:bodyPr/>
          <a:lstStyle/>
          <a:p>
            <a:endParaRPr lang="en-US"/>
          </a:p>
        </p:txBody>
      </p:sp>
      <p:sp>
        <p:nvSpPr>
          <p:cNvPr id="23" name="Google Shape;23;p6"/>
          <p:cNvSpPr>
            <a:spLocks noGrp="1"/>
          </p:cNvSpPr>
          <p:nvPr>
            <p:ph type="pic" idx="4"/>
          </p:nvPr>
        </p:nvSpPr>
        <p:spPr>
          <a:xfrm>
            <a:off x="9506655" y="3733800"/>
            <a:ext cx="1876463" cy="1524000"/>
          </a:xfrm>
          <a:prstGeom prst="rect">
            <a:avLst/>
          </a:prstGeom>
          <a:noFill/>
          <a:ln>
            <a:noFill/>
          </a:ln>
        </p:spPr>
        <p:txBody>
          <a:bodyPr/>
          <a:lstStyle/>
          <a:p>
            <a:endParaRPr lang="en-US"/>
          </a:p>
        </p:txBody>
      </p:sp>
      <p:sp>
        <p:nvSpPr>
          <p:cNvPr id="24" name="Google Shape;24;p6"/>
          <p:cNvSpPr>
            <a:spLocks noGrp="1"/>
          </p:cNvSpPr>
          <p:nvPr>
            <p:ph type="pic" idx="5"/>
          </p:nvPr>
        </p:nvSpPr>
        <p:spPr>
          <a:xfrm>
            <a:off x="965199" y="3733800"/>
            <a:ext cx="1876463" cy="1524000"/>
          </a:xfrm>
          <a:prstGeom prst="rect">
            <a:avLst/>
          </a:prstGeom>
          <a:noFill/>
          <a:ln>
            <a:noFill/>
          </a:ln>
        </p:spPr>
        <p:txBody>
          <a:bodyPr/>
          <a:lstStyle/>
          <a:p>
            <a:endParaRPr lang="en-US"/>
          </a:p>
        </p:txBody>
      </p:sp>
    </p:spTree>
    <p:extLst>
      <p:ext uri="{BB962C8B-B14F-4D97-AF65-F5344CB8AC3E}">
        <p14:creationId xmlns:p14="http://schemas.microsoft.com/office/powerpoint/2010/main" val="327847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out us 11">
    <p:bg>
      <p:bgPr>
        <a:solidFill>
          <a:srgbClr val="F6F6F6"/>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3841DED-68DF-41FC-8403-0F4C5BE2D3D2}"/>
              </a:ext>
            </a:extLst>
          </p:cNvPr>
          <p:cNvGrpSpPr/>
          <p:nvPr userDrawn="1"/>
        </p:nvGrpSpPr>
        <p:grpSpPr>
          <a:xfrm>
            <a:off x="0" y="1"/>
            <a:ext cx="12192000" cy="6857999"/>
            <a:chOff x="0" y="1"/>
            <a:chExt cx="12192000" cy="6857999"/>
          </a:xfrm>
        </p:grpSpPr>
        <p:sp>
          <p:nvSpPr>
            <p:cNvPr id="6" name="Rectangle 5">
              <a:extLst>
                <a:ext uri="{FF2B5EF4-FFF2-40B4-BE49-F238E27FC236}">
                  <a16:creationId xmlns:a16="http://schemas.microsoft.com/office/drawing/2014/main" id="{C16D360A-5D70-4580-B9BA-EAF0C3539452}"/>
                </a:ext>
              </a:extLst>
            </p:cNvPr>
            <p:cNvSpPr/>
            <p:nvPr userDrawn="1"/>
          </p:nvSpPr>
          <p:spPr>
            <a:xfrm>
              <a:off x="0" y="3429000"/>
              <a:ext cx="12192000" cy="3429000"/>
            </a:xfrm>
            <a:prstGeom prst="rect">
              <a:avLst/>
            </a:prstGeom>
            <a:solidFill>
              <a:srgbClr val="1F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2DE9A26-500F-4ACA-BDE5-D160B2EB7B64}"/>
                </a:ext>
              </a:extLst>
            </p:cNvPr>
            <p:cNvSpPr/>
            <p:nvPr userDrawn="1"/>
          </p:nvSpPr>
          <p:spPr>
            <a:xfrm>
              <a:off x="1054100" y="1"/>
              <a:ext cx="11137900" cy="5705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Picture Placeholder 13">
            <a:extLst>
              <a:ext uri="{FF2B5EF4-FFF2-40B4-BE49-F238E27FC236}">
                <a16:creationId xmlns:a16="http://schemas.microsoft.com/office/drawing/2014/main" id="{702CF187-7B95-49A7-A49E-3B4DC1822F67}"/>
              </a:ext>
            </a:extLst>
          </p:cNvPr>
          <p:cNvSpPr>
            <a:spLocks noGrp="1"/>
          </p:cNvSpPr>
          <p:nvPr>
            <p:ph type="pic" sz="quarter" idx="11"/>
          </p:nvPr>
        </p:nvSpPr>
        <p:spPr>
          <a:xfrm>
            <a:off x="3552825" y="3839386"/>
            <a:ext cx="1828800" cy="1399726"/>
          </a:xfrm>
          <a:custGeom>
            <a:avLst/>
            <a:gdLst>
              <a:gd name="connsiteX0" fmla="*/ 33271 w 1828800"/>
              <a:gd name="connsiteY0" fmla="*/ 0 h 1399726"/>
              <a:gd name="connsiteX1" fmla="*/ 1795529 w 1828800"/>
              <a:gd name="connsiteY1" fmla="*/ 0 h 1399726"/>
              <a:gd name="connsiteX2" fmla="*/ 1828800 w 1828800"/>
              <a:gd name="connsiteY2" fmla="*/ 33271 h 1399726"/>
              <a:gd name="connsiteX3" fmla="*/ 1828800 w 1828800"/>
              <a:gd name="connsiteY3" fmla="*/ 1366455 h 1399726"/>
              <a:gd name="connsiteX4" fmla="*/ 1795529 w 1828800"/>
              <a:gd name="connsiteY4" fmla="*/ 1399726 h 1399726"/>
              <a:gd name="connsiteX5" fmla="*/ 33271 w 1828800"/>
              <a:gd name="connsiteY5" fmla="*/ 1399726 h 1399726"/>
              <a:gd name="connsiteX6" fmla="*/ 0 w 1828800"/>
              <a:gd name="connsiteY6" fmla="*/ 1366455 h 1399726"/>
              <a:gd name="connsiteX7" fmla="*/ 0 w 1828800"/>
              <a:gd name="connsiteY7" fmla="*/ 33271 h 1399726"/>
              <a:gd name="connsiteX8" fmla="*/ 33271 w 1828800"/>
              <a:gd name="connsiteY8" fmla="*/ 0 h 139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399726">
                <a:moveTo>
                  <a:pt x="33271" y="0"/>
                </a:moveTo>
                <a:lnTo>
                  <a:pt x="1795529" y="0"/>
                </a:lnTo>
                <a:cubicBezTo>
                  <a:pt x="1813904" y="0"/>
                  <a:pt x="1828800" y="14896"/>
                  <a:pt x="1828800" y="33271"/>
                </a:cubicBezTo>
                <a:lnTo>
                  <a:pt x="1828800" y="1366455"/>
                </a:lnTo>
                <a:cubicBezTo>
                  <a:pt x="1828800" y="1384830"/>
                  <a:pt x="1813904" y="1399726"/>
                  <a:pt x="1795529" y="1399726"/>
                </a:cubicBezTo>
                <a:lnTo>
                  <a:pt x="33271" y="1399726"/>
                </a:lnTo>
                <a:cubicBezTo>
                  <a:pt x="14896" y="1399726"/>
                  <a:pt x="0" y="1384830"/>
                  <a:pt x="0" y="1366455"/>
                </a:cubicBezTo>
                <a:lnTo>
                  <a:pt x="0" y="33271"/>
                </a:lnTo>
                <a:cubicBezTo>
                  <a:pt x="0" y="14896"/>
                  <a:pt x="14896" y="0"/>
                  <a:pt x="33271"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1D2154C3-C838-471A-94AC-CC6F0B20125F}"/>
              </a:ext>
            </a:extLst>
          </p:cNvPr>
          <p:cNvSpPr>
            <a:spLocks noGrp="1"/>
          </p:cNvSpPr>
          <p:nvPr>
            <p:ph type="pic" sz="quarter" idx="10"/>
          </p:nvPr>
        </p:nvSpPr>
        <p:spPr>
          <a:xfrm>
            <a:off x="1590675" y="471631"/>
            <a:ext cx="3790950" cy="3042646"/>
          </a:xfrm>
          <a:custGeom>
            <a:avLst/>
            <a:gdLst>
              <a:gd name="connsiteX0" fmla="*/ 49899 w 3790950"/>
              <a:gd name="connsiteY0" fmla="*/ 0 h 3042646"/>
              <a:gd name="connsiteX1" fmla="*/ 3741051 w 3790950"/>
              <a:gd name="connsiteY1" fmla="*/ 0 h 3042646"/>
              <a:gd name="connsiteX2" fmla="*/ 3790950 w 3790950"/>
              <a:gd name="connsiteY2" fmla="*/ 49899 h 3042646"/>
              <a:gd name="connsiteX3" fmla="*/ 3790950 w 3790950"/>
              <a:gd name="connsiteY3" fmla="*/ 2992747 h 3042646"/>
              <a:gd name="connsiteX4" fmla="*/ 3741051 w 3790950"/>
              <a:gd name="connsiteY4" fmla="*/ 3042646 h 3042646"/>
              <a:gd name="connsiteX5" fmla="*/ 49899 w 3790950"/>
              <a:gd name="connsiteY5" fmla="*/ 3042646 h 3042646"/>
              <a:gd name="connsiteX6" fmla="*/ 0 w 3790950"/>
              <a:gd name="connsiteY6" fmla="*/ 2992747 h 3042646"/>
              <a:gd name="connsiteX7" fmla="*/ 0 w 3790950"/>
              <a:gd name="connsiteY7" fmla="*/ 49899 h 3042646"/>
              <a:gd name="connsiteX8" fmla="*/ 49899 w 3790950"/>
              <a:gd name="connsiteY8" fmla="*/ 0 h 304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0950" h="3042646">
                <a:moveTo>
                  <a:pt x="49899" y="0"/>
                </a:moveTo>
                <a:lnTo>
                  <a:pt x="3741051" y="0"/>
                </a:lnTo>
                <a:cubicBezTo>
                  <a:pt x="3768609" y="0"/>
                  <a:pt x="3790950" y="22341"/>
                  <a:pt x="3790950" y="49899"/>
                </a:cubicBezTo>
                <a:lnTo>
                  <a:pt x="3790950" y="2992747"/>
                </a:lnTo>
                <a:cubicBezTo>
                  <a:pt x="3790950" y="3020305"/>
                  <a:pt x="3768609" y="3042646"/>
                  <a:pt x="3741051" y="3042646"/>
                </a:cubicBezTo>
                <a:lnTo>
                  <a:pt x="49899" y="3042646"/>
                </a:lnTo>
                <a:cubicBezTo>
                  <a:pt x="22341" y="3042646"/>
                  <a:pt x="0" y="3020305"/>
                  <a:pt x="0" y="2992747"/>
                </a:cubicBezTo>
                <a:lnTo>
                  <a:pt x="0" y="49899"/>
                </a:lnTo>
                <a:cubicBezTo>
                  <a:pt x="0" y="22341"/>
                  <a:pt x="22341" y="0"/>
                  <a:pt x="49899"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4273579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5"/>
        <p:cNvGrpSpPr/>
        <p:nvPr/>
      </p:nvGrpSpPr>
      <p:grpSpPr>
        <a:xfrm>
          <a:off x="0" y="0"/>
          <a:ext cx="0" cy="0"/>
          <a:chOff x="0" y="0"/>
          <a:chExt cx="0" cy="0"/>
        </a:xfrm>
      </p:grpSpPr>
      <p:sp>
        <p:nvSpPr>
          <p:cNvPr id="26" name="Google Shape;26;p7"/>
          <p:cNvSpPr>
            <a:spLocks noGrp="1"/>
          </p:cNvSpPr>
          <p:nvPr>
            <p:ph type="pic" idx="2"/>
          </p:nvPr>
        </p:nvSpPr>
        <p:spPr>
          <a:xfrm>
            <a:off x="3962400" y="3429000"/>
            <a:ext cx="8229600" cy="3429000"/>
          </a:xfrm>
          <a:prstGeom prst="rect">
            <a:avLst/>
          </a:prstGeom>
          <a:noFill/>
          <a:ln>
            <a:noFill/>
          </a:ln>
        </p:spPr>
        <p:txBody>
          <a:bodyPr/>
          <a:lstStyle/>
          <a:p>
            <a:endParaRPr lang="en-US"/>
          </a:p>
        </p:txBody>
      </p:sp>
    </p:spTree>
    <p:extLst>
      <p:ext uri="{BB962C8B-B14F-4D97-AF65-F5344CB8AC3E}">
        <p14:creationId xmlns:p14="http://schemas.microsoft.com/office/powerpoint/2010/main" val="532540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7"/>
        <p:cNvGrpSpPr/>
        <p:nvPr/>
      </p:nvGrpSpPr>
      <p:grpSpPr>
        <a:xfrm>
          <a:off x="0" y="0"/>
          <a:ext cx="0" cy="0"/>
          <a:chOff x="0" y="0"/>
          <a:chExt cx="0" cy="0"/>
        </a:xfrm>
      </p:grpSpPr>
      <p:sp>
        <p:nvSpPr>
          <p:cNvPr id="28" name="Google Shape;28;p8"/>
          <p:cNvSpPr>
            <a:spLocks noGrp="1"/>
          </p:cNvSpPr>
          <p:nvPr>
            <p:ph type="pic" idx="2"/>
          </p:nvPr>
        </p:nvSpPr>
        <p:spPr>
          <a:xfrm>
            <a:off x="4051300" y="2537715"/>
            <a:ext cx="2044700" cy="1854200"/>
          </a:xfrm>
          <a:prstGeom prst="rect">
            <a:avLst/>
          </a:prstGeom>
          <a:noFill/>
          <a:ln>
            <a:noFill/>
          </a:ln>
        </p:spPr>
        <p:txBody>
          <a:bodyPr/>
          <a:lstStyle/>
          <a:p>
            <a:endParaRPr lang="en-US"/>
          </a:p>
        </p:txBody>
      </p:sp>
      <p:sp>
        <p:nvSpPr>
          <p:cNvPr id="29" name="Google Shape;29;p8"/>
          <p:cNvSpPr>
            <a:spLocks noGrp="1"/>
          </p:cNvSpPr>
          <p:nvPr>
            <p:ph type="pic" idx="3"/>
          </p:nvPr>
        </p:nvSpPr>
        <p:spPr>
          <a:xfrm>
            <a:off x="6096000" y="2537715"/>
            <a:ext cx="2044700" cy="1854200"/>
          </a:xfrm>
          <a:prstGeom prst="rect">
            <a:avLst/>
          </a:prstGeom>
          <a:noFill/>
          <a:ln>
            <a:noFill/>
          </a:ln>
        </p:spPr>
        <p:txBody>
          <a:bodyPr/>
          <a:lstStyle/>
          <a:p>
            <a:endParaRPr lang="en-US"/>
          </a:p>
        </p:txBody>
      </p:sp>
      <p:sp>
        <p:nvSpPr>
          <p:cNvPr id="30" name="Google Shape;30;p8"/>
          <p:cNvSpPr>
            <a:spLocks noGrp="1"/>
          </p:cNvSpPr>
          <p:nvPr>
            <p:ph type="pic" idx="4"/>
          </p:nvPr>
        </p:nvSpPr>
        <p:spPr>
          <a:xfrm>
            <a:off x="4051300" y="4391915"/>
            <a:ext cx="2044700" cy="1854200"/>
          </a:xfrm>
          <a:prstGeom prst="rect">
            <a:avLst/>
          </a:prstGeom>
          <a:noFill/>
          <a:ln>
            <a:noFill/>
          </a:ln>
        </p:spPr>
        <p:txBody>
          <a:bodyPr/>
          <a:lstStyle/>
          <a:p>
            <a:endParaRPr lang="en-US"/>
          </a:p>
        </p:txBody>
      </p:sp>
      <p:sp>
        <p:nvSpPr>
          <p:cNvPr id="31" name="Google Shape;31;p8"/>
          <p:cNvSpPr>
            <a:spLocks noGrp="1"/>
          </p:cNvSpPr>
          <p:nvPr>
            <p:ph type="pic" idx="5"/>
          </p:nvPr>
        </p:nvSpPr>
        <p:spPr>
          <a:xfrm>
            <a:off x="6096000" y="4391915"/>
            <a:ext cx="2044700" cy="1854200"/>
          </a:xfrm>
          <a:prstGeom prst="rect">
            <a:avLst/>
          </a:prstGeom>
          <a:noFill/>
          <a:ln>
            <a:noFill/>
          </a:ln>
        </p:spPr>
        <p:txBody>
          <a:bodyPr/>
          <a:lstStyle/>
          <a:p>
            <a:endParaRPr lang="en-US"/>
          </a:p>
        </p:txBody>
      </p:sp>
    </p:spTree>
    <p:extLst>
      <p:ext uri="{BB962C8B-B14F-4D97-AF65-F5344CB8AC3E}">
        <p14:creationId xmlns:p14="http://schemas.microsoft.com/office/powerpoint/2010/main" val="27604070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2192899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33"/>
        <p:cNvGrpSpPr/>
        <p:nvPr/>
      </p:nvGrpSpPr>
      <p:grpSpPr>
        <a:xfrm>
          <a:off x="0" y="0"/>
          <a:ext cx="0" cy="0"/>
          <a:chOff x="0" y="0"/>
          <a:chExt cx="0" cy="0"/>
        </a:xfrm>
      </p:grpSpPr>
      <p:sp>
        <p:nvSpPr>
          <p:cNvPr id="34" name="Google Shape;34;p10"/>
          <p:cNvSpPr>
            <a:spLocks noGrp="1"/>
          </p:cNvSpPr>
          <p:nvPr>
            <p:ph type="pic" idx="2"/>
          </p:nvPr>
        </p:nvSpPr>
        <p:spPr>
          <a:xfrm>
            <a:off x="6007101" y="2795588"/>
            <a:ext cx="2676526" cy="2678114"/>
          </a:xfrm>
          <a:prstGeom prst="rect">
            <a:avLst/>
          </a:prstGeom>
          <a:noFill/>
          <a:ln>
            <a:noFill/>
          </a:ln>
        </p:spPr>
        <p:txBody>
          <a:bodyPr/>
          <a:lstStyle/>
          <a:p>
            <a:endParaRPr lang="en-US"/>
          </a:p>
        </p:txBody>
      </p:sp>
      <p:sp>
        <p:nvSpPr>
          <p:cNvPr id="35" name="Google Shape;35;p10"/>
          <p:cNvSpPr>
            <a:spLocks noGrp="1"/>
          </p:cNvSpPr>
          <p:nvPr>
            <p:ph type="pic" idx="3"/>
          </p:nvPr>
        </p:nvSpPr>
        <p:spPr>
          <a:xfrm>
            <a:off x="0" y="3506788"/>
            <a:ext cx="2543100" cy="3351212"/>
          </a:xfrm>
          <a:prstGeom prst="rect">
            <a:avLst/>
          </a:prstGeom>
          <a:noFill/>
          <a:ln>
            <a:noFill/>
          </a:ln>
        </p:spPr>
        <p:txBody>
          <a:bodyPr/>
          <a:lstStyle/>
          <a:p>
            <a:endParaRPr lang="en-US"/>
          </a:p>
        </p:txBody>
      </p:sp>
    </p:spTree>
    <p:extLst>
      <p:ext uri="{BB962C8B-B14F-4D97-AF65-F5344CB8AC3E}">
        <p14:creationId xmlns:p14="http://schemas.microsoft.com/office/powerpoint/2010/main" val="39571805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8877300" y="0"/>
            <a:ext cx="3314700" cy="6858000"/>
          </a:xfrm>
          <a:prstGeom prst="rect">
            <a:avLst/>
          </a:prstGeom>
          <a:noFill/>
          <a:ln>
            <a:noFill/>
          </a:ln>
        </p:spPr>
        <p:txBody>
          <a:bodyPr/>
          <a:lstStyle/>
          <a:p>
            <a:endParaRPr lang="en-US"/>
          </a:p>
        </p:txBody>
      </p:sp>
    </p:spTree>
    <p:extLst>
      <p:ext uri="{BB962C8B-B14F-4D97-AF65-F5344CB8AC3E}">
        <p14:creationId xmlns:p14="http://schemas.microsoft.com/office/powerpoint/2010/main" val="6351393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38"/>
        <p:cNvGrpSpPr/>
        <p:nvPr/>
      </p:nvGrpSpPr>
      <p:grpSpPr>
        <a:xfrm>
          <a:off x="0" y="0"/>
          <a:ext cx="0" cy="0"/>
          <a:chOff x="0" y="0"/>
          <a:chExt cx="0" cy="0"/>
        </a:xfrm>
      </p:grpSpPr>
      <p:sp>
        <p:nvSpPr>
          <p:cNvPr id="39" name="Google Shape;39;p12"/>
          <p:cNvSpPr>
            <a:spLocks noGrp="1"/>
          </p:cNvSpPr>
          <p:nvPr>
            <p:ph type="pic" idx="2"/>
          </p:nvPr>
        </p:nvSpPr>
        <p:spPr>
          <a:xfrm>
            <a:off x="3695700" y="1699394"/>
            <a:ext cx="3060700" cy="5158605"/>
          </a:xfrm>
          <a:prstGeom prst="rect">
            <a:avLst/>
          </a:prstGeom>
          <a:noFill/>
          <a:ln>
            <a:noFill/>
          </a:ln>
        </p:spPr>
        <p:txBody>
          <a:bodyPr/>
          <a:lstStyle/>
          <a:p>
            <a:endParaRPr lang="en-US"/>
          </a:p>
        </p:txBody>
      </p:sp>
    </p:spTree>
    <p:extLst>
      <p:ext uri="{BB962C8B-B14F-4D97-AF65-F5344CB8AC3E}">
        <p14:creationId xmlns:p14="http://schemas.microsoft.com/office/powerpoint/2010/main" val="33063025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40"/>
        <p:cNvGrpSpPr/>
        <p:nvPr/>
      </p:nvGrpSpPr>
      <p:grpSpPr>
        <a:xfrm>
          <a:off x="0" y="0"/>
          <a:ext cx="0" cy="0"/>
          <a:chOff x="0" y="0"/>
          <a:chExt cx="0" cy="0"/>
        </a:xfrm>
      </p:grpSpPr>
      <p:sp>
        <p:nvSpPr>
          <p:cNvPr id="41" name="Google Shape;41;p13"/>
          <p:cNvSpPr>
            <a:spLocks noGrp="1"/>
          </p:cNvSpPr>
          <p:nvPr>
            <p:ph type="pic" idx="2"/>
          </p:nvPr>
        </p:nvSpPr>
        <p:spPr>
          <a:xfrm>
            <a:off x="3213100" y="2117885"/>
            <a:ext cx="2882900" cy="4740115"/>
          </a:xfrm>
          <a:prstGeom prst="rect">
            <a:avLst/>
          </a:prstGeom>
          <a:noFill/>
          <a:ln>
            <a:noFill/>
          </a:ln>
        </p:spPr>
        <p:txBody>
          <a:bodyPr/>
          <a:lstStyle/>
          <a:p>
            <a:endParaRPr lang="en-US"/>
          </a:p>
        </p:txBody>
      </p:sp>
    </p:spTree>
    <p:extLst>
      <p:ext uri="{BB962C8B-B14F-4D97-AF65-F5344CB8AC3E}">
        <p14:creationId xmlns:p14="http://schemas.microsoft.com/office/powerpoint/2010/main" val="3108826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42"/>
        <p:cNvGrpSpPr/>
        <p:nvPr/>
      </p:nvGrpSpPr>
      <p:grpSpPr>
        <a:xfrm>
          <a:off x="0" y="0"/>
          <a:ext cx="0" cy="0"/>
          <a:chOff x="0" y="0"/>
          <a:chExt cx="0" cy="0"/>
        </a:xfrm>
      </p:grpSpPr>
      <p:sp>
        <p:nvSpPr>
          <p:cNvPr id="43" name="Google Shape;43;p14"/>
          <p:cNvSpPr>
            <a:spLocks noGrp="1"/>
          </p:cNvSpPr>
          <p:nvPr>
            <p:ph type="pic" idx="2"/>
          </p:nvPr>
        </p:nvSpPr>
        <p:spPr>
          <a:xfrm>
            <a:off x="0" y="1"/>
            <a:ext cx="2273300" cy="3506788"/>
          </a:xfrm>
          <a:prstGeom prst="rect">
            <a:avLst/>
          </a:prstGeom>
          <a:noFill/>
          <a:ln>
            <a:noFill/>
          </a:ln>
        </p:spPr>
        <p:txBody>
          <a:bodyPr/>
          <a:lstStyle/>
          <a:p>
            <a:endParaRPr lang="en-US"/>
          </a:p>
        </p:txBody>
      </p:sp>
    </p:spTree>
    <p:extLst>
      <p:ext uri="{BB962C8B-B14F-4D97-AF65-F5344CB8AC3E}">
        <p14:creationId xmlns:p14="http://schemas.microsoft.com/office/powerpoint/2010/main" val="30812757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46"/>
        <p:cNvGrpSpPr/>
        <p:nvPr/>
      </p:nvGrpSpPr>
      <p:grpSpPr>
        <a:xfrm>
          <a:off x="0" y="0"/>
          <a:ext cx="0" cy="0"/>
          <a:chOff x="0" y="0"/>
          <a:chExt cx="0" cy="0"/>
        </a:xfrm>
      </p:grpSpPr>
      <p:sp>
        <p:nvSpPr>
          <p:cNvPr id="47" name="Google Shape;47;p16"/>
          <p:cNvSpPr>
            <a:spLocks noGrp="1"/>
          </p:cNvSpPr>
          <p:nvPr>
            <p:ph type="pic" idx="2"/>
          </p:nvPr>
        </p:nvSpPr>
        <p:spPr>
          <a:xfrm>
            <a:off x="685800" y="1270000"/>
            <a:ext cx="3797300" cy="4965700"/>
          </a:xfrm>
          <a:prstGeom prst="rect">
            <a:avLst/>
          </a:prstGeom>
          <a:noFill/>
          <a:ln>
            <a:noFill/>
          </a:ln>
        </p:spPr>
        <p:txBody>
          <a:bodyPr/>
          <a:lstStyle/>
          <a:p>
            <a:endParaRPr lang="en-US"/>
          </a:p>
        </p:txBody>
      </p:sp>
    </p:spTree>
    <p:extLst>
      <p:ext uri="{BB962C8B-B14F-4D97-AF65-F5344CB8AC3E}">
        <p14:creationId xmlns:p14="http://schemas.microsoft.com/office/powerpoint/2010/main" val="8623365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48"/>
        <p:cNvGrpSpPr/>
        <p:nvPr/>
      </p:nvGrpSpPr>
      <p:grpSpPr>
        <a:xfrm>
          <a:off x="0" y="0"/>
          <a:ext cx="0" cy="0"/>
          <a:chOff x="0" y="0"/>
          <a:chExt cx="0" cy="0"/>
        </a:xfrm>
      </p:grpSpPr>
      <p:sp>
        <p:nvSpPr>
          <p:cNvPr id="49" name="Google Shape;49;p17"/>
          <p:cNvSpPr>
            <a:spLocks noGrp="1"/>
          </p:cNvSpPr>
          <p:nvPr>
            <p:ph type="pic" idx="2"/>
          </p:nvPr>
        </p:nvSpPr>
        <p:spPr>
          <a:xfrm>
            <a:off x="4864098" y="648067"/>
            <a:ext cx="2832100" cy="1870889"/>
          </a:xfrm>
          <a:prstGeom prst="rect">
            <a:avLst/>
          </a:prstGeom>
          <a:noFill/>
          <a:ln>
            <a:noFill/>
          </a:ln>
        </p:spPr>
        <p:txBody>
          <a:bodyPr/>
          <a:lstStyle/>
          <a:p>
            <a:endParaRPr lang="en-US"/>
          </a:p>
        </p:txBody>
      </p:sp>
      <p:sp>
        <p:nvSpPr>
          <p:cNvPr id="50" name="Google Shape;50;p17"/>
          <p:cNvSpPr>
            <a:spLocks noGrp="1"/>
          </p:cNvSpPr>
          <p:nvPr>
            <p:ph type="pic" idx="3"/>
          </p:nvPr>
        </p:nvSpPr>
        <p:spPr>
          <a:xfrm>
            <a:off x="4864098" y="2518955"/>
            <a:ext cx="2832100" cy="1870889"/>
          </a:xfrm>
          <a:prstGeom prst="rect">
            <a:avLst/>
          </a:prstGeom>
          <a:noFill/>
          <a:ln>
            <a:noFill/>
          </a:ln>
        </p:spPr>
        <p:txBody>
          <a:bodyPr/>
          <a:lstStyle/>
          <a:p>
            <a:endParaRPr lang="en-US"/>
          </a:p>
        </p:txBody>
      </p:sp>
      <p:sp>
        <p:nvSpPr>
          <p:cNvPr id="51" name="Google Shape;51;p17"/>
          <p:cNvSpPr>
            <a:spLocks noGrp="1"/>
          </p:cNvSpPr>
          <p:nvPr>
            <p:ph type="pic" idx="4"/>
          </p:nvPr>
        </p:nvSpPr>
        <p:spPr>
          <a:xfrm>
            <a:off x="4864098" y="4389843"/>
            <a:ext cx="2832100" cy="1870889"/>
          </a:xfrm>
          <a:prstGeom prst="rect">
            <a:avLst/>
          </a:prstGeom>
          <a:noFill/>
          <a:ln>
            <a:noFill/>
          </a:ln>
        </p:spPr>
        <p:txBody>
          <a:bodyPr/>
          <a:lstStyle/>
          <a:p>
            <a:endParaRPr lang="en-US"/>
          </a:p>
        </p:txBody>
      </p:sp>
    </p:spTree>
    <p:extLst>
      <p:ext uri="{BB962C8B-B14F-4D97-AF65-F5344CB8AC3E}">
        <p14:creationId xmlns:p14="http://schemas.microsoft.com/office/powerpoint/2010/main" val="3066430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out us 1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CEDEC44-2448-4CF5-B838-BC7E1F1650AE}"/>
              </a:ext>
            </a:extLst>
          </p:cNvPr>
          <p:cNvSpPr>
            <a:spLocks noGrp="1"/>
          </p:cNvSpPr>
          <p:nvPr>
            <p:ph type="pic" sz="quarter" idx="11"/>
          </p:nvPr>
        </p:nvSpPr>
        <p:spPr>
          <a:xfrm>
            <a:off x="5375276" y="1"/>
            <a:ext cx="6816725" cy="5106821"/>
          </a:xfrm>
          <a:custGeom>
            <a:avLst/>
            <a:gdLst>
              <a:gd name="connsiteX0" fmla="*/ 22834 w 6816725"/>
              <a:gd name="connsiteY0" fmla="*/ 0 h 5106821"/>
              <a:gd name="connsiteX1" fmla="*/ 4138529 w 6816725"/>
              <a:gd name="connsiteY1" fmla="*/ 0 h 5106821"/>
              <a:gd name="connsiteX2" fmla="*/ 6816725 w 6816725"/>
              <a:gd name="connsiteY2" fmla="*/ 1560055 h 5106821"/>
              <a:gd name="connsiteX3" fmla="*/ 6816725 w 6816725"/>
              <a:gd name="connsiteY3" fmla="*/ 5106821 h 5106821"/>
              <a:gd name="connsiteX4" fmla="*/ 760788 w 6816725"/>
              <a:gd name="connsiteY4" fmla="*/ 1578424 h 5106821"/>
              <a:gd name="connsiteX5" fmla="*/ 12289 w 6816725"/>
              <a:gd name="connsiteY5" fmla="*/ 59213 h 510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6725" h="5106821">
                <a:moveTo>
                  <a:pt x="22834" y="0"/>
                </a:moveTo>
                <a:lnTo>
                  <a:pt x="4138529" y="0"/>
                </a:lnTo>
                <a:lnTo>
                  <a:pt x="6816725" y="1560055"/>
                </a:lnTo>
                <a:lnTo>
                  <a:pt x="6816725" y="5106821"/>
                </a:lnTo>
                <a:lnTo>
                  <a:pt x="760788" y="1578424"/>
                </a:lnTo>
                <a:cubicBezTo>
                  <a:pt x="212658" y="1258590"/>
                  <a:pt x="-63295" y="651229"/>
                  <a:pt x="12289" y="59213"/>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0" name="Picture Placeholder 9">
            <a:extLst>
              <a:ext uri="{FF2B5EF4-FFF2-40B4-BE49-F238E27FC236}">
                <a16:creationId xmlns:a16="http://schemas.microsoft.com/office/drawing/2014/main" id="{2E41A323-BD97-4D9C-AA7C-1BC2FCC88790}"/>
              </a:ext>
            </a:extLst>
          </p:cNvPr>
          <p:cNvSpPr>
            <a:spLocks noGrp="1"/>
          </p:cNvSpPr>
          <p:nvPr>
            <p:ph type="pic" sz="quarter" idx="10"/>
          </p:nvPr>
        </p:nvSpPr>
        <p:spPr>
          <a:xfrm>
            <a:off x="5375876" y="0"/>
            <a:ext cx="4856058" cy="6857999"/>
          </a:xfrm>
          <a:custGeom>
            <a:avLst/>
            <a:gdLst>
              <a:gd name="connsiteX0" fmla="*/ 22732 w 4856058"/>
              <a:gd name="connsiteY0" fmla="*/ 0 h 6857999"/>
              <a:gd name="connsiteX1" fmla="*/ 3047447 w 4856058"/>
              <a:gd name="connsiteY1" fmla="*/ 0 h 6857999"/>
              <a:gd name="connsiteX2" fmla="*/ 4856058 w 4856058"/>
              <a:gd name="connsiteY2" fmla="*/ 6857999 h 6857999"/>
              <a:gd name="connsiteX3" fmla="*/ 1689359 w 4856058"/>
              <a:gd name="connsiteY3" fmla="*/ 6857999 h 6857999"/>
              <a:gd name="connsiteX4" fmla="*/ 50883 w 4856058"/>
              <a:gd name="connsiteY4" fmla="*/ 645127 h 6857999"/>
              <a:gd name="connsiteX5" fmla="*/ 15413 w 4856058"/>
              <a:gd name="connsiteY5" fmla="*/ 378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6058" h="6857999">
                <a:moveTo>
                  <a:pt x="22732" y="0"/>
                </a:moveTo>
                <a:lnTo>
                  <a:pt x="3047447" y="0"/>
                </a:lnTo>
                <a:lnTo>
                  <a:pt x="4856058" y="6857999"/>
                </a:lnTo>
                <a:lnTo>
                  <a:pt x="1689359" y="6857999"/>
                </a:lnTo>
                <a:lnTo>
                  <a:pt x="50883" y="645127"/>
                </a:lnTo>
                <a:cubicBezTo>
                  <a:pt x="-2962" y="440519"/>
                  <a:pt x="-12833" y="234745"/>
                  <a:pt x="15413" y="37811"/>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5857736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52"/>
        <p:cNvGrpSpPr/>
        <p:nvPr/>
      </p:nvGrpSpPr>
      <p:grpSpPr>
        <a:xfrm>
          <a:off x="0" y="0"/>
          <a:ext cx="0" cy="0"/>
          <a:chOff x="0" y="0"/>
          <a:chExt cx="0" cy="0"/>
        </a:xfrm>
      </p:grpSpPr>
      <p:sp>
        <p:nvSpPr>
          <p:cNvPr id="53" name="Google Shape;53;p18"/>
          <p:cNvSpPr>
            <a:spLocks noGrp="1"/>
          </p:cNvSpPr>
          <p:nvPr>
            <p:ph type="pic" idx="2"/>
          </p:nvPr>
        </p:nvSpPr>
        <p:spPr>
          <a:xfrm>
            <a:off x="685800" y="923276"/>
            <a:ext cx="3797300" cy="5312424"/>
          </a:xfrm>
          <a:prstGeom prst="rect">
            <a:avLst/>
          </a:prstGeom>
          <a:noFill/>
          <a:ln>
            <a:noFill/>
          </a:ln>
        </p:spPr>
        <p:txBody>
          <a:bodyPr/>
          <a:lstStyle/>
          <a:p>
            <a:endParaRPr lang="en-US"/>
          </a:p>
        </p:txBody>
      </p:sp>
    </p:spTree>
    <p:extLst>
      <p:ext uri="{BB962C8B-B14F-4D97-AF65-F5344CB8AC3E}">
        <p14:creationId xmlns:p14="http://schemas.microsoft.com/office/powerpoint/2010/main" val="29419716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54"/>
        <p:cNvGrpSpPr/>
        <p:nvPr/>
      </p:nvGrpSpPr>
      <p:grpSpPr>
        <a:xfrm>
          <a:off x="0" y="0"/>
          <a:ext cx="0" cy="0"/>
          <a:chOff x="0" y="0"/>
          <a:chExt cx="0" cy="0"/>
        </a:xfrm>
      </p:grpSpPr>
      <p:sp>
        <p:nvSpPr>
          <p:cNvPr id="55" name="Google Shape;55;p19"/>
          <p:cNvSpPr>
            <a:spLocks noGrp="1"/>
          </p:cNvSpPr>
          <p:nvPr>
            <p:ph type="pic" idx="2"/>
          </p:nvPr>
        </p:nvSpPr>
        <p:spPr>
          <a:xfrm>
            <a:off x="7254583" y="2397676"/>
            <a:ext cx="3670984" cy="6547825"/>
          </a:xfrm>
          <a:prstGeom prst="rect">
            <a:avLst/>
          </a:prstGeom>
          <a:noFill/>
          <a:ln>
            <a:noFill/>
          </a:ln>
        </p:spPr>
        <p:txBody>
          <a:bodyPr/>
          <a:lstStyle/>
          <a:p>
            <a:endParaRPr lang="en-US"/>
          </a:p>
        </p:txBody>
      </p:sp>
    </p:spTree>
    <p:extLst>
      <p:ext uri="{BB962C8B-B14F-4D97-AF65-F5344CB8AC3E}">
        <p14:creationId xmlns:p14="http://schemas.microsoft.com/office/powerpoint/2010/main" val="35943147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56"/>
        <p:cNvGrpSpPr/>
        <p:nvPr/>
      </p:nvGrpSpPr>
      <p:grpSpPr>
        <a:xfrm>
          <a:off x="0" y="0"/>
          <a:ext cx="0" cy="0"/>
          <a:chOff x="0" y="0"/>
          <a:chExt cx="0" cy="0"/>
        </a:xfrm>
      </p:grpSpPr>
      <p:sp>
        <p:nvSpPr>
          <p:cNvPr id="57" name="Google Shape;57;p20"/>
          <p:cNvSpPr>
            <a:spLocks noGrp="1"/>
          </p:cNvSpPr>
          <p:nvPr>
            <p:ph type="pic" idx="2"/>
          </p:nvPr>
        </p:nvSpPr>
        <p:spPr>
          <a:xfrm>
            <a:off x="7077706" y="3010449"/>
            <a:ext cx="4180840" cy="2625506"/>
          </a:xfrm>
          <a:prstGeom prst="rect">
            <a:avLst/>
          </a:prstGeom>
          <a:noFill/>
          <a:ln>
            <a:noFill/>
          </a:ln>
        </p:spPr>
        <p:txBody>
          <a:bodyPr/>
          <a:lstStyle/>
          <a:p>
            <a:endParaRPr lang="en-US"/>
          </a:p>
        </p:txBody>
      </p:sp>
    </p:spTree>
    <p:extLst>
      <p:ext uri="{BB962C8B-B14F-4D97-AF65-F5344CB8AC3E}">
        <p14:creationId xmlns:p14="http://schemas.microsoft.com/office/powerpoint/2010/main" val="7376241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58"/>
        <p:cNvGrpSpPr/>
        <p:nvPr/>
      </p:nvGrpSpPr>
      <p:grpSpPr>
        <a:xfrm>
          <a:off x="0" y="0"/>
          <a:ext cx="0" cy="0"/>
          <a:chOff x="0" y="0"/>
          <a:chExt cx="0" cy="0"/>
        </a:xfrm>
      </p:grpSpPr>
      <p:sp>
        <p:nvSpPr>
          <p:cNvPr id="59" name="Google Shape;59;p21"/>
          <p:cNvSpPr>
            <a:spLocks noGrp="1"/>
          </p:cNvSpPr>
          <p:nvPr>
            <p:ph type="pic" idx="2"/>
          </p:nvPr>
        </p:nvSpPr>
        <p:spPr>
          <a:xfrm>
            <a:off x="4178300" y="2882900"/>
            <a:ext cx="2481589" cy="2013891"/>
          </a:xfrm>
          <a:prstGeom prst="rect">
            <a:avLst/>
          </a:prstGeom>
          <a:noFill/>
          <a:ln>
            <a:noFill/>
          </a:ln>
        </p:spPr>
        <p:txBody>
          <a:bodyPr/>
          <a:lstStyle/>
          <a:p>
            <a:endParaRPr lang="en-US"/>
          </a:p>
        </p:txBody>
      </p:sp>
    </p:spTree>
    <p:extLst>
      <p:ext uri="{BB962C8B-B14F-4D97-AF65-F5344CB8AC3E}">
        <p14:creationId xmlns:p14="http://schemas.microsoft.com/office/powerpoint/2010/main" val="2610093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1">
    <p:bg>
      <p:bgPr>
        <a:solidFill>
          <a:srgbClr val="F6F6F6"/>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57F5A13-DEFB-44B1-8254-CF39DF2DF829}"/>
              </a:ext>
            </a:extLst>
          </p:cNvPr>
          <p:cNvSpPr>
            <a:spLocks noGrp="1"/>
          </p:cNvSpPr>
          <p:nvPr>
            <p:ph type="pic" sz="quarter" idx="10"/>
          </p:nvPr>
        </p:nvSpPr>
        <p:spPr>
          <a:xfrm>
            <a:off x="977324" y="2372570"/>
            <a:ext cx="3143772" cy="2777407"/>
          </a:xfrm>
          <a:custGeom>
            <a:avLst/>
            <a:gdLst>
              <a:gd name="connsiteX0" fmla="*/ 0 w 3143772"/>
              <a:gd name="connsiteY0" fmla="*/ 0 h 2777407"/>
              <a:gd name="connsiteX1" fmla="*/ 3143772 w 3143772"/>
              <a:gd name="connsiteY1" fmla="*/ 0 h 2777407"/>
              <a:gd name="connsiteX2" fmla="*/ 3143772 w 3143772"/>
              <a:gd name="connsiteY2" fmla="*/ 2777407 h 2777407"/>
              <a:gd name="connsiteX3" fmla="*/ 0 w 3143772"/>
              <a:gd name="connsiteY3" fmla="*/ 2777407 h 2777407"/>
            </a:gdLst>
            <a:ahLst/>
            <a:cxnLst>
              <a:cxn ang="0">
                <a:pos x="connsiteX0" y="connsiteY0"/>
              </a:cxn>
              <a:cxn ang="0">
                <a:pos x="connsiteX1" y="connsiteY1"/>
              </a:cxn>
              <a:cxn ang="0">
                <a:pos x="connsiteX2" y="connsiteY2"/>
              </a:cxn>
              <a:cxn ang="0">
                <a:pos x="connsiteX3" y="connsiteY3"/>
              </a:cxn>
            </a:cxnLst>
            <a:rect l="l" t="t" r="r" b="b"/>
            <a:pathLst>
              <a:path w="3143772" h="2777407">
                <a:moveTo>
                  <a:pt x="0" y="0"/>
                </a:moveTo>
                <a:lnTo>
                  <a:pt x="3143772" y="0"/>
                </a:lnTo>
                <a:lnTo>
                  <a:pt x="3143772" y="2777407"/>
                </a:lnTo>
                <a:lnTo>
                  <a:pt x="0" y="2777407"/>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2" name="Picture Placeholder 11">
            <a:extLst>
              <a:ext uri="{FF2B5EF4-FFF2-40B4-BE49-F238E27FC236}">
                <a16:creationId xmlns:a16="http://schemas.microsoft.com/office/drawing/2014/main" id="{65752265-7634-436A-89BD-67D2DD66898F}"/>
              </a:ext>
            </a:extLst>
          </p:cNvPr>
          <p:cNvSpPr>
            <a:spLocks noGrp="1"/>
          </p:cNvSpPr>
          <p:nvPr>
            <p:ph type="pic" sz="quarter" idx="12"/>
          </p:nvPr>
        </p:nvSpPr>
        <p:spPr>
          <a:xfrm>
            <a:off x="8070904" y="2372570"/>
            <a:ext cx="3143772" cy="2777407"/>
          </a:xfrm>
          <a:custGeom>
            <a:avLst/>
            <a:gdLst>
              <a:gd name="connsiteX0" fmla="*/ 0 w 3143772"/>
              <a:gd name="connsiteY0" fmla="*/ 0 h 2777407"/>
              <a:gd name="connsiteX1" fmla="*/ 3143772 w 3143772"/>
              <a:gd name="connsiteY1" fmla="*/ 0 h 2777407"/>
              <a:gd name="connsiteX2" fmla="*/ 3143772 w 3143772"/>
              <a:gd name="connsiteY2" fmla="*/ 2777407 h 2777407"/>
              <a:gd name="connsiteX3" fmla="*/ 0 w 3143772"/>
              <a:gd name="connsiteY3" fmla="*/ 2777407 h 2777407"/>
            </a:gdLst>
            <a:ahLst/>
            <a:cxnLst>
              <a:cxn ang="0">
                <a:pos x="connsiteX0" y="connsiteY0"/>
              </a:cxn>
              <a:cxn ang="0">
                <a:pos x="connsiteX1" y="connsiteY1"/>
              </a:cxn>
              <a:cxn ang="0">
                <a:pos x="connsiteX2" y="connsiteY2"/>
              </a:cxn>
              <a:cxn ang="0">
                <a:pos x="connsiteX3" y="connsiteY3"/>
              </a:cxn>
            </a:cxnLst>
            <a:rect l="l" t="t" r="r" b="b"/>
            <a:pathLst>
              <a:path w="3143772" h="2777407">
                <a:moveTo>
                  <a:pt x="0" y="0"/>
                </a:moveTo>
                <a:lnTo>
                  <a:pt x="3143772" y="0"/>
                </a:lnTo>
                <a:lnTo>
                  <a:pt x="3143772" y="2777407"/>
                </a:lnTo>
                <a:lnTo>
                  <a:pt x="0" y="2777407"/>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002F6B4C-4A11-4F81-8C17-86E513693E6C}"/>
              </a:ext>
            </a:extLst>
          </p:cNvPr>
          <p:cNvSpPr>
            <a:spLocks noGrp="1"/>
          </p:cNvSpPr>
          <p:nvPr>
            <p:ph type="pic" sz="quarter" idx="11"/>
          </p:nvPr>
        </p:nvSpPr>
        <p:spPr>
          <a:xfrm>
            <a:off x="4524114" y="2372570"/>
            <a:ext cx="3143772" cy="2777407"/>
          </a:xfrm>
          <a:custGeom>
            <a:avLst/>
            <a:gdLst>
              <a:gd name="connsiteX0" fmla="*/ 0 w 3143772"/>
              <a:gd name="connsiteY0" fmla="*/ 0 h 2777407"/>
              <a:gd name="connsiteX1" fmla="*/ 3143772 w 3143772"/>
              <a:gd name="connsiteY1" fmla="*/ 0 h 2777407"/>
              <a:gd name="connsiteX2" fmla="*/ 3143772 w 3143772"/>
              <a:gd name="connsiteY2" fmla="*/ 2777407 h 2777407"/>
              <a:gd name="connsiteX3" fmla="*/ 0 w 3143772"/>
              <a:gd name="connsiteY3" fmla="*/ 2777407 h 2777407"/>
            </a:gdLst>
            <a:ahLst/>
            <a:cxnLst>
              <a:cxn ang="0">
                <a:pos x="connsiteX0" y="connsiteY0"/>
              </a:cxn>
              <a:cxn ang="0">
                <a:pos x="connsiteX1" y="connsiteY1"/>
              </a:cxn>
              <a:cxn ang="0">
                <a:pos x="connsiteX2" y="connsiteY2"/>
              </a:cxn>
              <a:cxn ang="0">
                <a:pos x="connsiteX3" y="connsiteY3"/>
              </a:cxn>
            </a:cxnLst>
            <a:rect l="l" t="t" r="r" b="b"/>
            <a:pathLst>
              <a:path w="3143772" h="2777407">
                <a:moveTo>
                  <a:pt x="0" y="0"/>
                </a:moveTo>
                <a:lnTo>
                  <a:pt x="3143772" y="0"/>
                </a:lnTo>
                <a:lnTo>
                  <a:pt x="3143772" y="2777407"/>
                </a:lnTo>
                <a:lnTo>
                  <a:pt x="0" y="2777407"/>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79670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29E508-06C7-4B7B-81AC-1C42C9902070}"/>
              </a:ext>
            </a:extLst>
          </p:cNvPr>
          <p:cNvGrpSpPr/>
          <p:nvPr userDrawn="1"/>
        </p:nvGrpSpPr>
        <p:grpSpPr>
          <a:xfrm>
            <a:off x="0" y="1"/>
            <a:ext cx="6691087" cy="6857998"/>
            <a:chOff x="0" y="1"/>
            <a:chExt cx="6691087" cy="6857998"/>
          </a:xfrm>
        </p:grpSpPr>
        <p:sp>
          <p:nvSpPr>
            <p:cNvPr id="7" name="Freeform: Shape 6">
              <a:extLst>
                <a:ext uri="{FF2B5EF4-FFF2-40B4-BE49-F238E27FC236}">
                  <a16:creationId xmlns:a16="http://schemas.microsoft.com/office/drawing/2014/main" id="{F52EA9DB-5260-4FE3-AF4D-281F8604A2E3}"/>
                </a:ext>
              </a:extLst>
            </p:cNvPr>
            <p:cNvSpPr/>
            <p:nvPr/>
          </p:nvSpPr>
          <p:spPr>
            <a:xfrm>
              <a:off x="0" y="2"/>
              <a:ext cx="6691087" cy="6857997"/>
            </a:xfrm>
            <a:custGeom>
              <a:avLst/>
              <a:gdLst>
                <a:gd name="connsiteX0" fmla="*/ 0 w 6691087"/>
                <a:gd name="connsiteY0" fmla="*/ 0 h 6857997"/>
                <a:gd name="connsiteX1" fmla="*/ 5273223 w 6691087"/>
                <a:gd name="connsiteY1" fmla="*/ 0 h 6857997"/>
                <a:gd name="connsiteX2" fmla="*/ 6151426 w 6691087"/>
                <a:gd name="connsiteY2" fmla="*/ 3522451 h 6857997"/>
                <a:gd name="connsiteX3" fmla="*/ 6407836 w 6691087"/>
                <a:gd name="connsiteY3" fmla="*/ 6763868 h 6857997"/>
                <a:gd name="connsiteX4" fmla="*/ 6354966 w 6691087"/>
                <a:gd name="connsiteY4" fmla="*/ 6857997 h 6857997"/>
                <a:gd name="connsiteX5" fmla="*/ 540490 w 6691087"/>
                <a:gd name="connsiteY5" fmla="*/ 6857997 h 6857997"/>
                <a:gd name="connsiteX6" fmla="*/ 293703 w 6691087"/>
                <a:gd name="connsiteY6" fmla="*/ 6786041 h 6857997"/>
                <a:gd name="connsiteX7" fmla="*/ 31433 w 6691087"/>
                <a:gd name="connsiteY7" fmla="*/ 6724162 h 6857997"/>
                <a:gd name="connsiteX8" fmla="*/ 0 w 6691087"/>
                <a:gd name="connsiteY8" fmla="*/ 6718182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1087" h="6857997">
                  <a:moveTo>
                    <a:pt x="0" y="0"/>
                  </a:moveTo>
                  <a:lnTo>
                    <a:pt x="5273223" y="0"/>
                  </a:lnTo>
                  <a:cubicBezTo>
                    <a:pt x="5273223" y="0"/>
                    <a:pt x="5051504" y="1289830"/>
                    <a:pt x="6151426" y="3522451"/>
                  </a:cubicBezTo>
                  <a:cubicBezTo>
                    <a:pt x="6838877" y="4917839"/>
                    <a:pt x="6805966" y="5967166"/>
                    <a:pt x="6407836" y="6763868"/>
                  </a:cubicBezTo>
                  <a:lnTo>
                    <a:pt x="6354966" y="6857997"/>
                  </a:lnTo>
                  <a:lnTo>
                    <a:pt x="540490" y="6857997"/>
                  </a:lnTo>
                  <a:lnTo>
                    <a:pt x="293703" y="6786041"/>
                  </a:lnTo>
                  <a:cubicBezTo>
                    <a:pt x="206106" y="6763103"/>
                    <a:pt x="118382" y="6742560"/>
                    <a:pt x="31433" y="6724162"/>
                  </a:cubicBezTo>
                  <a:lnTo>
                    <a:pt x="0" y="6718182"/>
                  </a:lnTo>
                  <a:close/>
                </a:path>
              </a:pathLst>
            </a:custGeom>
            <a:solidFill>
              <a:srgbClr val="F6F6F6"/>
            </a:solidFill>
            <a:ln w="789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6C063F9-3DAD-43CC-A400-79698765EFBA}"/>
                </a:ext>
              </a:extLst>
            </p:cNvPr>
            <p:cNvSpPr/>
            <p:nvPr/>
          </p:nvSpPr>
          <p:spPr>
            <a:xfrm>
              <a:off x="1" y="1"/>
              <a:ext cx="6184900" cy="6392906"/>
            </a:xfrm>
            <a:custGeom>
              <a:avLst/>
              <a:gdLst>
                <a:gd name="connsiteX0" fmla="*/ 0 w 6681866"/>
                <a:gd name="connsiteY0" fmla="*/ 5375915 h 6854419"/>
                <a:gd name="connsiteX1" fmla="*/ 2564845 w 6681866"/>
                <a:gd name="connsiteY1" fmla="*/ 6149314 h 6854419"/>
                <a:gd name="connsiteX2" fmla="*/ 5603199 w 6681866"/>
                <a:gd name="connsiteY2" fmla="*/ 6504446 h 6854419"/>
                <a:gd name="connsiteX3" fmla="*/ 6240070 w 6681866"/>
                <a:gd name="connsiteY3" fmla="*/ 2883675 h 6854419"/>
                <a:gd name="connsiteX4" fmla="*/ 5521124 w 6681866"/>
                <a:gd name="connsiteY4" fmla="*/ 0 h 6854419"/>
                <a:gd name="connsiteX5" fmla="*/ 0 w 6681866"/>
                <a:gd name="connsiteY5" fmla="*/ 0 h 6854419"/>
                <a:gd name="connsiteX6" fmla="*/ 0 w 6681866"/>
                <a:gd name="connsiteY6" fmla="*/ 5375915 h 6854419"/>
                <a:gd name="connsiteX0" fmla="*/ 0 w 6681867"/>
                <a:gd name="connsiteY0" fmla="*/ 5375915 h 6880442"/>
                <a:gd name="connsiteX1" fmla="*/ 2564845 w 6681867"/>
                <a:gd name="connsiteY1" fmla="*/ 6149314 h 6880442"/>
                <a:gd name="connsiteX2" fmla="*/ 5603199 w 6681867"/>
                <a:gd name="connsiteY2" fmla="*/ 6504446 h 6880442"/>
                <a:gd name="connsiteX3" fmla="*/ 6240070 w 6681867"/>
                <a:gd name="connsiteY3" fmla="*/ 2883675 h 6880442"/>
                <a:gd name="connsiteX4" fmla="*/ 5521124 w 6681867"/>
                <a:gd name="connsiteY4" fmla="*/ 0 h 6880442"/>
                <a:gd name="connsiteX5" fmla="*/ 0 w 6681867"/>
                <a:gd name="connsiteY5" fmla="*/ 0 h 6880442"/>
                <a:gd name="connsiteX6" fmla="*/ 0 w 6681867"/>
                <a:gd name="connsiteY6" fmla="*/ 5375915 h 6880442"/>
                <a:gd name="connsiteX0" fmla="*/ 0 w 6681867"/>
                <a:gd name="connsiteY0" fmla="*/ 5375915 h 6906585"/>
                <a:gd name="connsiteX1" fmla="*/ 2564845 w 6681867"/>
                <a:gd name="connsiteY1" fmla="*/ 6149314 h 6906585"/>
                <a:gd name="connsiteX2" fmla="*/ 5603199 w 6681867"/>
                <a:gd name="connsiteY2" fmla="*/ 6504446 h 6906585"/>
                <a:gd name="connsiteX3" fmla="*/ 6240070 w 6681867"/>
                <a:gd name="connsiteY3" fmla="*/ 2883675 h 6906585"/>
                <a:gd name="connsiteX4" fmla="*/ 5521124 w 6681867"/>
                <a:gd name="connsiteY4" fmla="*/ 0 h 6906585"/>
                <a:gd name="connsiteX5" fmla="*/ 0 w 6681867"/>
                <a:gd name="connsiteY5" fmla="*/ 0 h 6906585"/>
                <a:gd name="connsiteX6" fmla="*/ 0 w 6681867"/>
                <a:gd name="connsiteY6" fmla="*/ 5375915 h 690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1867" h="6906585">
                  <a:moveTo>
                    <a:pt x="0" y="5375915"/>
                  </a:moveTo>
                  <a:cubicBezTo>
                    <a:pt x="0" y="5375915"/>
                    <a:pt x="1862377" y="5354750"/>
                    <a:pt x="2564845" y="6149314"/>
                  </a:cubicBezTo>
                  <a:cubicBezTo>
                    <a:pt x="3267313" y="6943878"/>
                    <a:pt x="4675120" y="7194981"/>
                    <a:pt x="5603199" y="6504446"/>
                  </a:cubicBezTo>
                  <a:cubicBezTo>
                    <a:pt x="6531278" y="5813911"/>
                    <a:pt x="7140528" y="4711423"/>
                    <a:pt x="6240070" y="2883675"/>
                  </a:cubicBezTo>
                  <a:cubicBezTo>
                    <a:pt x="5339612" y="1055927"/>
                    <a:pt x="5521124" y="0"/>
                    <a:pt x="5521124" y="0"/>
                  </a:cubicBezTo>
                  <a:lnTo>
                    <a:pt x="0" y="0"/>
                  </a:lnTo>
                  <a:lnTo>
                    <a:pt x="0" y="5375915"/>
                  </a:lnTo>
                  <a:close/>
                </a:path>
              </a:pathLst>
            </a:custGeom>
            <a:solidFill>
              <a:srgbClr val="00B0F0"/>
            </a:solidFill>
            <a:ln w="7890" cap="flat">
              <a:noFill/>
              <a:prstDash val="solid"/>
              <a:miter/>
            </a:ln>
          </p:spPr>
          <p:txBody>
            <a:bodyPr rtlCol="0" anchor="ctr"/>
            <a:lstStyle/>
            <a:p>
              <a:endParaRPr lang="en-US"/>
            </a:p>
          </p:txBody>
        </p:sp>
      </p:grpSp>
      <p:sp>
        <p:nvSpPr>
          <p:cNvPr id="12" name="Picture Placeholder 11">
            <a:extLst>
              <a:ext uri="{FF2B5EF4-FFF2-40B4-BE49-F238E27FC236}">
                <a16:creationId xmlns:a16="http://schemas.microsoft.com/office/drawing/2014/main" id="{EC957601-F061-4C15-91A2-404F9346EE33}"/>
              </a:ext>
            </a:extLst>
          </p:cNvPr>
          <p:cNvSpPr>
            <a:spLocks noGrp="1"/>
          </p:cNvSpPr>
          <p:nvPr>
            <p:ph type="pic" sz="quarter" idx="11"/>
          </p:nvPr>
        </p:nvSpPr>
        <p:spPr>
          <a:xfrm>
            <a:off x="9265862" y="680169"/>
            <a:ext cx="2075109" cy="2011097"/>
          </a:xfrm>
          <a:custGeom>
            <a:avLst/>
            <a:gdLst>
              <a:gd name="connsiteX0" fmla="*/ 1074914 w 2075109"/>
              <a:gd name="connsiteY0" fmla="*/ 2410 h 2011097"/>
              <a:gd name="connsiteX1" fmla="*/ 1722285 w 2075109"/>
              <a:gd name="connsiteY1" fmla="*/ 554038 h 2011097"/>
              <a:gd name="connsiteX2" fmla="*/ 1315067 w 2075109"/>
              <a:gd name="connsiteY2" fmla="*/ 2011097 h 2011097"/>
              <a:gd name="connsiteX3" fmla="*/ 112352 w 2075109"/>
              <a:gd name="connsiteY3" fmla="*/ 1728343 h 2011097"/>
              <a:gd name="connsiteX4" fmla="*/ 255758 w 2075109"/>
              <a:gd name="connsiteY4" fmla="*/ 679857 h 2011097"/>
              <a:gd name="connsiteX5" fmla="*/ 1074914 w 2075109"/>
              <a:gd name="connsiteY5" fmla="*/ 2410 h 201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09" h="2011097">
                <a:moveTo>
                  <a:pt x="1074914" y="2410"/>
                </a:moveTo>
                <a:cubicBezTo>
                  <a:pt x="1268921" y="23243"/>
                  <a:pt x="1483332" y="181150"/>
                  <a:pt x="1722285" y="554038"/>
                </a:cubicBezTo>
                <a:cubicBezTo>
                  <a:pt x="2359494" y="1548410"/>
                  <a:pt x="2079446" y="2011097"/>
                  <a:pt x="1315067" y="2011097"/>
                </a:cubicBezTo>
                <a:cubicBezTo>
                  <a:pt x="694092" y="2011097"/>
                  <a:pt x="292286" y="1979980"/>
                  <a:pt x="112352" y="1728343"/>
                </a:cubicBezTo>
                <a:cubicBezTo>
                  <a:pt x="-41877" y="1513235"/>
                  <a:pt x="-74346" y="1207483"/>
                  <a:pt x="255758" y="679857"/>
                </a:cubicBezTo>
                <a:cubicBezTo>
                  <a:pt x="484903" y="313732"/>
                  <a:pt x="751569" y="-32310"/>
                  <a:pt x="1074914" y="241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3" name="Picture Placeholder 12">
            <a:extLst>
              <a:ext uri="{FF2B5EF4-FFF2-40B4-BE49-F238E27FC236}">
                <a16:creationId xmlns:a16="http://schemas.microsoft.com/office/drawing/2014/main" id="{CD680F45-92A2-4B11-A831-3540CD1D80E5}"/>
              </a:ext>
            </a:extLst>
          </p:cNvPr>
          <p:cNvSpPr>
            <a:spLocks noGrp="1"/>
          </p:cNvSpPr>
          <p:nvPr>
            <p:ph type="pic" sz="quarter" idx="12"/>
          </p:nvPr>
        </p:nvSpPr>
        <p:spPr>
          <a:xfrm>
            <a:off x="6703637" y="3522619"/>
            <a:ext cx="2075109" cy="2011097"/>
          </a:xfrm>
          <a:custGeom>
            <a:avLst/>
            <a:gdLst>
              <a:gd name="connsiteX0" fmla="*/ 1074914 w 2075109"/>
              <a:gd name="connsiteY0" fmla="*/ 2410 h 2011097"/>
              <a:gd name="connsiteX1" fmla="*/ 1722285 w 2075109"/>
              <a:gd name="connsiteY1" fmla="*/ 554038 h 2011097"/>
              <a:gd name="connsiteX2" fmla="*/ 1315067 w 2075109"/>
              <a:gd name="connsiteY2" fmla="*/ 2011097 h 2011097"/>
              <a:gd name="connsiteX3" fmla="*/ 112352 w 2075109"/>
              <a:gd name="connsiteY3" fmla="*/ 1728343 h 2011097"/>
              <a:gd name="connsiteX4" fmla="*/ 255758 w 2075109"/>
              <a:gd name="connsiteY4" fmla="*/ 679857 h 2011097"/>
              <a:gd name="connsiteX5" fmla="*/ 1074914 w 2075109"/>
              <a:gd name="connsiteY5" fmla="*/ 2410 h 201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09" h="2011097">
                <a:moveTo>
                  <a:pt x="1074914" y="2410"/>
                </a:moveTo>
                <a:cubicBezTo>
                  <a:pt x="1268921" y="23243"/>
                  <a:pt x="1483332" y="181150"/>
                  <a:pt x="1722285" y="554038"/>
                </a:cubicBezTo>
                <a:cubicBezTo>
                  <a:pt x="2359494" y="1548410"/>
                  <a:pt x="2079446" y="2011097"/>
                  <a:pt x="1315067" y="2011097"/>
                </a:cubicBezTo>
                <a:cubicBezTo>
                  <a:pt x="694092" y="2011097"/>
                  <a:pt x="292286" y="1979980"/>
                  <a:pt x="112352" y="1728343"/>
                </a:cubicBezTo>
                <a:cubicBezTo>
                  <a:pt x="-41877" y="1513235"/>
                  <a:pt x="-74346" y="1207483"/>
                  <a:pt x="255758" y="679857"/>
                </a:cubicBezTo>
                <a:cubicBezTo>
                  <a:pt x="484903" y="313732"/>
                  <a:pt x="751569" y="-32310"/>
                  <a:pt x="1074914" y="241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4" name="Picture Placeholder 13">
            <a:extLst>
              <a:ext uri="{FF2B5EF4-FFF2-40B4-BE49-F238E27FC236}">
                <a16:creationId xmlns:a16="http://schemas.microsoft.com/office/drawing/2014/main" id="{B0E6DE93-76EB-4405-A4DB-E90F2717255C}"/>
              </a:ext>
            </a:extLst>
          </p:cNvPr>
          <p:cNvSpPr>
            <a:spLocks noGrp="1"/>
          </p:cNvSpPr>
          <p:nvPr>
            <p:ph type="pic" sz="quarter" idx="13"/>
          </p:nvPr>
        </p:nvSpPr>
        <p:spPr>
          <a:xfrm>
            <a:off x="9265862" y="3522619"/>
            <a:ext cx="2075109" cy="2011097"/>
          </a:xfrm>
          <a:custGeom>
            <a:avLst/>
            <a:gdLst>
              <a:gd name="connsiteX0" fmla="*/ 1074914 w 2075109"/>
              <a:gd name="connsiteY0" fmla="*/ 2410 h 2011097"/>
              <a:gd name="connsiteX1" fmla="*/ 1722285 w 2075109"/>
              <a:gd name="connsiteY1" fmla="*/ 554038 h 2011097"/>
              <a:gd name="connsiteX2" fmla="*/ 1315067 w 2075109"/>
              <a:gd name="connsiteY2" fmla="*/ 2011097 h 2011097"/>
              <a:gd name="connsiteX3" fmla="*/ 112352 w 2075109"/>
              <a:gd name="connsiteY3" fmla="*/ 1728343 h 2011097"/>
              <a:gd name="connsiteX4" fmla="*/ 255758 w 2075109"/>
              <a:gd name="connsiteY4" fmla="*/ 679857 h 2011097"/>
              <a:gd name="connsiteX5" fmla="*/ 1074914 w 2075109"/>
              <a:gd name="connsiteY5" fmla="*/ 2410 h 201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09" h="2011097">
                <a:moveTo>
                  <a:pt x="1074914" y="2410"/>
                </a:moveTo>
                <a:cubicBezTo>
                  <a:pt x="1268921" y="23243"/>
                  <a:pt x="1483332" y="181150"/>
                  <a:pt x="1722285" y="554038"/>
                </a:cubicBezTo>
                <a:cubicBezTo>
                  <a:pt x="2359494" y="1548410"/>
                  <a:pt x="2079446" y="2011097"/>
                  <a:pt x="1315067" y="2011097"/>
                </a:cubicBezTo>
                <a:cubicBezTo>
                  <a:pt x="694092" y="2011097"/>
                  <a:pt x="292286" y="1979980"/>
                  <a:pt x="112352" y="1728343"/>
                </a:cubicBezTo>
                <a:cubicBezTo>
                  <a:pt x="-41877" y="1513235"/>
                  <a:pt x="-74346" y="1207483"/>
                  <a:pt x="255758" y="679857"/>
                </a:cubicBezTo>
                <a:cubicBezTo>
                  <a:pt x="484903" y="313732"/>
                  <a:pt x="751569" y="-32310"/>
                  <a:pt x="1074914" y="241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2B211F18-F3DF-4B93-ADA1-2E48EDEAC893}"/>
              </a:ext>
            </a:extLst>
          </p:cNvPr>
          <p:cNvSpPr>
            <a:spLocks noGrp="1"/>
          </p:cNvSpPr>
          <p:nvPr>
            <p:ph type="pic" sz="quarter" idx="10"/>
          </p:nvPr>
        </p:nvSpPr>
        <p:spPr>
          <a:xfrm>
            <a:off x="6703637" y="680169"/>
            <a:ext cx="2075109" cy="2011097"/>
          </a:xfrm>
          <a:custGeom>
            <a:avLst/>
            <a:gdLst>
              <a:gd name="connsiteX0" fmla="*/ 1074914 w 2075109"/>
              <a:gd name="connsiteY0" fmla="*/ 2410 h 2011097"/>
              <a:gd name="connsiteX1" fmla="*/ 1722285 w 2075109"/>
              <a:gd name="connsiteY1" fmla="*/ 554038 h 2011097"/>
              <a:gd name="connsiteX2" fmla="*/ 1315067 w 2075109"/>
              <a:gd name="connsiteY2" fmla="*/ 2011097 h 2011097"/>
              <a:gd name="connsiteX3" fmla="*/ 112352 w 2075109"/>
              <a:gd name="connsiteY3" fmla="*/ 1728343 h 2011097"/>
              <a:gd name="connsiteX4" fmla="*/ 255758 w 2075109"/>
              <a:gd name="connsiteY4" fmla="*/ 679857 h 2011097"/>
              <a:gd name="connsiteX5" fmla="*/ 1074914 w 2075109"/>
              <a:gd name="connsiteY5" fmla="*/ 2410 h 201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09" h="2011097">
                <a:moveTo>
                  <a:pt x="1074914" y="2410"/>
                </a:moveTo>
                <a:cubicBezTo>
                  <a:pt x="1268921" y="23243"/>
                  <a:pt x="1483332" y="181150"/>
                  <a:pt x="1722285" y="554038"/>
                </a:cubicBezTo>
                <a:cubicBezTo>
                  <a:pt x="2359494" y="1548410"/>
                  <a:pt x="2079446" y="2011097"/>
                  <a:pt x="1315067" y="2011097"/>
                </a:cubicBezTo>
                <a:cubicBezTo>
                  <a:pt x="694092" y="2011097"/>
                  <a:pt x="292286" y="1979980"/>
                  <a:pt x="112352" y="1728343"/>
                </a:cubicBezTo>
                <a:cubicBezTo>
                  <a:pt x="-41877" y="1513235"/>
                  <a:pt x="-74346" y="1207483"/>
                  <a:pt x="255758" y="679857"/>
                </a:cubicBezTo>
                <a:cubicBezTo>
                  <a:pt x="484903" y="313732"/>
                  <a:pt x="751569" y="-32310"/>
                  <a:pt x="1074914" y="241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4252932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B17DDCD-9A34-7346-89B4-13575503A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444097"/>
            <a:ext cx="12184264" cy="4426603"/>
          </a:xfrm>
          <a:prstGeom prst="rect">
            <a:avLst/>
          </a:prstGeom>
        </p:spPr>
      </p:pic>
      <p:sp>
        <p:nvSpPr>
          <p:cNvPr id="4" name="Rectangle 3">
            <a:extLst>
              <a:ext uri="{FF2B5EF4-FFF2-40B4-BE49-F238E27FC236}">
                <a16:creationId xmlns:a16="http://schemas.microsoft.com/office/drawing/2014/main" id="{4CEA43AE-6DBF-204C-9FA4-F02B39ADD7B0}"/>
              </a:ext>
            </a:extLst>
          </p:cNvPr>
          <p:cNvSpPr/>
          <p:nvPr userDrawn="1"/>
        </p:nvSpPr>
        <p:spPr>
          <a:xfrm>
            <a:off x="0" y="2444097"/>
            <a:ext cx="12192000" cy="4413903"/>
          </a:xfrm>
          <a:prstGeom prst="rect">
            <a:avLst/>
          </a:prstGeom>
          <a:solidFill>
            <a:srgbClr val="52B147">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1C8B2D27-E5DD-4989-8E08-7C3AFD48EE56}"/>
              </a:ext>
            </a:extLst>
          </p:cNvPr>
          <p:cNvSpPr>
            <a:spLocks noGrp="1"/>
          </p:cNvSpPr>
          <p:nvPr>
            <p:ph type="pic" sz="quarter" idx="11"/>
          </p:nvPr>
        </p:nvSpPr>
        <p:spPr>
          <a:xfrm>
            <a:off x="1152959" y="2252237"/>
            <a:ext cx="2862450" cy="4605763"/>
          </a:xfrm>
          <a:custGeom>
            <a:avLst/>
            <a:gdLst>
              <a:gd name="connsiteX0" fmla="*/ 0 w 3143772"/>
              <a:gd name="connsiteY0" fmla="*/ 0 h 2777407"/>
              <a:gd name="connsiteX1" fmla="*/ 3143772 w 3143772"/>
              <a:gd name="connsiteY1" fmla="*/ 0 h 2777407"/>
              <a:gd name="connsiteX2" fmla="*/ 3143772 w 3143772"/>
              <a:gd name="connsiteY2" fmla="*/ 2777407 h 2777407"/>
              <a:gd name="connsiteX3" fmla="*/ 0 w 3143772"/>
              <a:gd name="connsiteY3" fmla="*/ 2777407 h 2777407"/>
            </a:gdLst>
            <a:ahLst/>
            <a:cxnLst>
              <a:cxn ang="0">
                <a:pos x="connsiteX0" y="connsiteY0"/>
              </a:cxn>
              <a:cxn ang="0">
                <a:pos x="connsiteX1" y="connsiteY1"/>
              </a:cxn>
              <a:cxn ang="0">
                <a:pos x="connsiteX2" y="connsiteY2"/>
              </a:cxn>
              <a:cxn ang="0">
                <a:pos x="connsiteX3" y="connsiteY3"/>
              </a:cxn>
            </a:cxnLst>
            <a:rect l="l" t="t" r="r" b="b"/>
            <a:pathLst>
              <a:path w="3143772" h="2777407">
                <a:moveTo>
                  <a:pt x="0" y="0"/>
                </a:moveTo>
                <a:lnTo>
                  <a:pt x="3143772" y="0"/>
                </a:lnTo>
                <a:lnTo>
                  <a:pt x="3143772" y="2777407"/>
                </a:lnTo>
                <a:lnTo>
                  <a:pt x="0" y="2777407"/>
                </a:lnTo>
                <a:close/>
              </a:path>
            </a:pathLst>
          </a:custGeom>
          <a:no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22009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704D307-56B9-4F5D-99A0-A9A3B8A74C6A}"/>
              </a:ext>
            </a:extLst>
          </p:cNvPr>
          <p:cNvSpPr>
            <a:spLocks noGrp="1"/>
          </p:cNvSpPr>
          <p:nvPr>
            <p:ph type="pic" sz="quarter" idx="10"/>
          </p:nvPr>
        </p:nvSpPr>
        <p:spPr>
          <a:xfrm>
            <a:off x="6317214" y="428617"/>
            <a:ext cx="5084189" cy="5874347"/>
          </a:xfrm>
          <a:custGeom>
            <a:avLst/>
            <a:gdLst>
              <a:gd name="connsiteX0" fmla="*/ 1022387 w 5084189"/>
              <a:gd name="connsiteY0" fmla="*/ 1085 h 5874347"/>
              <a:gd name="connsiteX1" fmla="*/ 1891822 w 5084189"/>
              <a:gd name="connsiteY1" fmla="*/ 638492 h 5874347"/>
              <a:gd name="connsiteX2" fmla="*/ 1948998 w 5084189"/>
              <a:gd name="connsiteY2" fmla="*/ 1050449 h 5874347"/>
              <a:gd name="connsiteX3" fmla="*/ 4229724 w 5084189"/>
              <a:gd name="connsiteY3" fmla="*/ 2304906 h 5874347"/>
              <a:gd name="connsiteX4" fmla="*/ 4118491 w 5084189"/>
              <a:gd name="connsiteY4" fmla="*/ 3923553 h 5874347"/>
              <a:gd name="connsiteX5" fmla="*/ 5024013 w 5084189"/>
              <a:gd name="connsiteY5" fmla="*/ 4561936 h 5874347"/>
              <a:gd name="connsiteX6" fmla="*/ 4444949 w 5084189"/>
              <a:gd name="connsiteY6" fmla="*/ 5814098 h 5874347"/>
              <a:gd name="connsiteX7" fmla="*/ 3193091 w 5084189"/>
              <a:gd name="connsiteY7" fmla="*/ 5235857 h 5874347"/>
              <a:gd name="connsiteX8" fmla="*/ 3139670 w 5084189"/>
              <a:gd name="connsiteY8" fmla="*/ 5017042 h 5874347"/>
              <a:gd name="connsiteX9" fmla="*/ 2670388 w 5084189"/>
              <a:gd name="connsiteY9" fmla="*/ 5581628 h 5874347"/>
              <a:gd name="connsiteX10" fmla="*/ 1728396 w 5084189"/>
              <a:gd name="connsiteY10" fmla="*/ 5146517 h 5874347"/>
              <a:gd name="connsiteX11" fmla="*/ 1684360 w 5084189"/>
              <a:gd name="connsiteY11" fmla="*/ 4854105 h 5874347"/>
              <a:gd name="connsiteX12" fmla="*/ 504460 w 5084189"/>
              <a:gd name="connsiteY12" fmla="*/ 3676093 h 5874347"/>
              <a:gd name="connsiteX13" fmla="*/ 700604 w 5084189"/>
              <a:gd name="connsiteY13" fmla="*/ 1912095 h 5874347"/>
              <a:gd name="connsiteX14" fmla="*/ 60076 w 5084189"/>
              <a:gd name="connsiteY14" fmla="*/ 1312717 h 5874347"/>
              <a:gd name="connsiteX15" fmla="*/ 639963 w 5084189"/>
              <a:gd name="connsiteY15" fmla="*/ 60250 h 5874347"/>
              <a:gd name="connsiteX16" fmla="*/ 1022387 w 5084189"/>
              <a:gd name="connsiteY16" fmla="*/ 1085 h 587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4189" h="5874347">
                <a:moveTo>
                  <a:pt x="1022387" y="1085"/>
                </a:moveTo>
                <a:cubicBezTo>
                  <a:pt x="1401846" y="19057"/>
                  <a:pt x="1752217" y="259211"/>
                  <a:pt x="1891822" y="638492"/>
                </a:cubicBezTo>
                <a:cubicBezTo>
                  <a:pt x="1941843" y="774390"/>
                  <a:pt x="1959788" y="914612"/>
                  <a:pt x="1948998" y="1050449"/>
                </a:cubicBezTo>
                <a:cubicBezTo>
                  <a:pt x="2900850" y="844116"/>
                  <a:pt x="3883820" y="1365148"/>
                  <a:pt x="4229724" y="2304906"/>
                </a:cubicBezTo>
                <a:cubicBezTo>
                  <a:pt x="4433144" y="2857559"/>
                  <a:pt x="4375146" y="3441906"/>
                  <a:pt x="4118491" y="3923553"/>
                </a:cubicBezTo>
                <a:cubicBezTo>
                  <a:pt x="4511792" y="3927485"/>
                  <a:pt x="4880013" y="4170713"/>
                  <a:pt x="5024013" y="4561936"/>
                </a:cubicBezTo>
                <a:cubicBezTo>
                  <a:pt x="5210153" y="5067643"/>
                  <a:pt x="4949832" y="5628262"/>
                  <a:pt x="4444949" y="5814098"/>
                </a:cubicBezTo>
                <a:cubicBezTo>
                  <a:pt x="3940066" y="5999935"/>
                  <a:pt x="3379230" y="5741565"/>
                  <a:pt x="3193091" y="5235857"/>
                </a:cubicBezTo>
                <a:cubicBezTo>
                  <a:pt x="3166413" y="5163378"/>
                  <a:pt x="3148881" y="5090339"/>
                  <a:pt x="3139670" y="5017042"/>
                </a:cubicBezTo>
                <a:cubicBezTo>
                  <a:pt x="3096858" y="5266602"/>
                  <a:pt x="2925712" y="5487649"/>
                  <a:pt x="2670388" y="5581628"/>
                </a:cubicBezTo>
                <a:cubicBezTo>
                  <a:pt x="2289872" y="5721688"/>
                  <a:pt x="1868455" y="5527032"/>
                  <a:pt x="1728396" y="5146517"/>
                </a:cubicBezTo>
                <a:cubicBezTo>
                  <a:pt x="1692926" y="5050152"/>
                  <a:pt x="1678739" y="4950631"/>
                  <a:pt x="1684360" y="4854105"/>
                </a:cubicBezTo>
                <a:cubicBezTo>
                  <a:pt x="1156619" y="4660241"/>
                  <a:pt x="713943" y="4245219"/>
                  <a:pt x="504460" y="3676093"/>
                </a:cubicBezTo>
                <a:cubicBezTo>
                  <a:pt x="280123" y="3066608"/>
                  <a:pt x="373335" y="2417864"/>
                  <a:pt x="700604" y="1912095"/>
                </a:cubicBezTo>
                <a:cubicBezTo>
                  <a:pt x="415038" y="1827360"/>
                  <a:pt x="171031" y="1614163"/>
                  <a:pt x="60076" y="1312717"/>
                </a:cubicBezTo>
                <a:cubicBezTo>
                  <a:pt x="-126064" y="807009"/>
                  <a:pt x="135080" y="246086"/>
                  <a:pt x="639963" y="60250"/>
                </a:cubicBezTo>
                <a:cubicBezTo>
                  <a:pt x="766184" y="13791"/>
                  <a:pt x="895901" y="-4905"/>
                  <a:pt x="1022387" y="1085"/>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grpSp>
        <p:nvGrpSpPr>
          <p:cNvPr id="3" name="Group 2">
            <a:extLst>
              <a:ext uri="{FF2B5EF4-FFF2-40B4-BE49-F238E27FC236}">
                <a16:creationId xmlns:a16="http://schemas.microsoft.com/office/drawing/2014/main" id="{18BCF077-C024-49FF-ABBB-8671EEEB1185}"/>
              </a:ext>
            </a:extLst>
          </p:cNvPr>
          <p:cNvGrpSpPr/>
          <p:nvPr userDrawn="1"/>
        </p:nvGrpSpPr>
        <p:grpSpPr>
          <a:xfrm>
            <a:off x="0" y="-1"/>
            <a:ext cx="12192000" cy="6858001"/>
            <a:chOff x="0" y="-1"/>
            <a:chExt cx="12192000" cy="6858001"/>
          </a:xfrm>
        </p:grpSpPr>
        <p:sp>
          <p:nvSpPr>
            <p:cNvPr id="4" name="Freeform: Shape 3">
              <a:extLst>
                <a:ext uri="{FF2B5EF4-FFF2-40B4-BE49-F238E27FC236}">
                  <a16:creationId xmlns:a16="http://schemas.microsoft.com/office/drawing/2014/main" id="{2AC1ADF0-55E4-489F-A2CB-368E4416BDAC}"/>
                </a:ext>
              </a:extLst>
            </p:cNvPr>
            <p:cNvSpPr/>
            <p:nvPr/>
          </p:nvSpPr>
          <p:spPr>
            <a:xfrm>
              <a:off x="0" y="2"/>
              <a:ext cx="6691087" cy="6857997"/>
            </a:xfrm>
            <a:custGeom>
              <a:avLst/>
              <a:gdLst>
                <a:gd name="connsiteX0" fmla="*/ 0 w 6691087"/>
                <a:gd name="connsiteY0" fmla="*/ 0 h 6857997"/>
                <a:gd name="connsiteX1" fmla="*/ 5273223 w 6691087"/>
                <a:gd name="connsiteY1" fmla="*/ 0 h 6857997"/>
                <a:gd name="connsiteX2" fmla="*/ 6151426 w 6691087"/>
                <a:gd name="connsiteY2" fmla="*/ 3522451 h 6857997"/>
                <a:gd name="connsiteX3" fmla="*/ 6407836 w 6691087"/>
                <a:gd name="connsiteY3" fmla="*/ 6763868 h 6857997"/>
                <a:gd name="connsiteX4" fmla="*/ 6354966 w 6691087"/>
                <a:gd name="connsiteY4" fmla="*/ 6857997 h 6857997"/>
                <a:gd name="connsiteX5" fmla="*/ 540490 w 6691087"/>
                <a:gd name="connsiteY5" fmla="*/ 6857997 h 6857997"/>
                <a:gd name="connsiteX6" fmla="*/ 293703 w 6691087"/>
                <a:gd name="connsiteY6" fmla="*/ 6786041 h 6857997"/>
                <a:gd name="connsiteX7" fmla="*/ 31433 w 6691087"/>
                <a:gd name="connsiteY7" fmla="*/ 6724162 h 6857997"/>
                <a:gd name="connsiteX8" fmla="*/ 0 w 6691087"/>
                <a:gd name="connsiteY8" fmla="*/ 6718182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1087" h="6857997">
                  <a:moveTo>
                    <a:pt x="0" y="0"/>
                  </a:moveTo>
                  <a:lnTo>
                    <a:pt x="5273223" y="0"/>
                  </a:lnTo>
                  <a:cubicBezTo>
                    <a:pt x="5273223" y="0"/>
                    <a:pt x="5051504" y="1289830"/>
                    <a:pt x="6151426" y="3522451"/>
                  </a:cubicBezTo>
                  <a:cubicBezTo>
                    <a:pt x="6838877" y="4917839"/>
                    <a:pt x="6805966" y="5967166"/>
                    <a:pt x="6407836" y="6763868"/>
                  </a:cubicBezTo>
                  <a:lnTo>
                    <a:pt x="6354966" y="6857997"/>
                  </a:lnTo>
                  <a:lnTo>
                    <a:pt x="540490" y="6857997"/>
                  </a:lnTo>
                  <a:lnTo>
                    <a:pt x="293703" y="6786041"/>
                  </a:lnTo>
                  <a:cubicBezTo>
                    <a:pt x="206106" y="6763103"/>
                    <a:pt x="118382" y="6742560"/>
                    <a:pt x="31433" y="6724162"/>
                  </a:cubicBezTo>
                  <a:lnTo>
                    <a:pt x="0" y="6718182"/>
                  </a:lnTo>
                  <a:close/>
                </a:path>
              </a:pathLst>
            </a:custGeom>
            <a:solidFill>
              <a:srgbClr val="F6F6F6"/>
            </a:solidFill>
            <a:ln w="789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52CBEF26-F78E-4148-A53F-66099869715C}"/>
                </a:ext>
              </a:extLst>
            </p:cNvPr>
            <p:cNvSpPr/>
            <p:nvPr/>
          </p:nvSpPr>
          <p:spPr>
            <a:xfrm>
              <a:off x="1" y="1"/>
              <a:ext cx="6184900" cy="6392906"/>
            </a:xfrm>
            <a:custGeom>
              <a:avLst/>
              <a:gdLst>
                <a:gd name="connsiteX0" fmla="*/ 0 w 6681866"/>
                <a:gd name="connsiteY0" fmla="*/ 5375915 h 6854419"/>
                <a:gd name="connsiteX1" fmla="*/ 2564845 w 6681866"/>
                <a:gd name="connsiteY1" fmla="*/ 6149314 h 6854419"/>
                <a:gd name="connsiteX2" fmla="*/ 5603199 w 6681866"/>
                <a:gd name="connsiteY2" fmla="*/ 6504446 h 6854419"/>
                <a:gd name="connsiteX3" fmla="*/ 6240070 w 6681866"/>
                <a:gd name="connsiteY3" fmla="*/ 2883675 h 6854419"/>
                <a:gd name="connsiteX4" fmla="*/ 5521124 w 6681866"/>
                <a:gd name="connsiteY4" fmla="*/ 0 h 6854419"/>
                <a:gd name="connsiteX5" fmla="*/ 0 w 6681866"/>
                <a:gd name="connsiteY5" fmla="*/ 0 h 6854419"/>
                <a:gd name="connsiteX6" fmla="*/ 0 w 6681866"/>
                <a:gd name="connsiteY6" fmla="*/ 5375915 h 6854419"/>
                <a:gd name="connsiteX0" fmla="*/ 0 w 6681867"/>
                <a:gd name="connsiteY0" fmla="*/ 5375915 h 6880442"/>
                <a:gd name="connsiteX1" fmla="*/ 2564845 w 6681867"/>
                <a:gd name="connsiteY1" fmla="*/ 6149314 h 6880442"/>
                <a:gd name="connsiteX2" fmla="*/ 5603199 w 6681867"/>
                <a:gd name="connsiteY2" fmla="*/ 6504446 h 6880442"/>
                <a:gd name="connsiteX3" fmla="*/ 6240070 w 6681867"/>
                <a:gd name="connsiteY3" fmla="*/ 2883675 h 6880442"/>
                <a:gd name="connsiteX4" fmla="*/ 5521124 w 6681867"/>
                <a:gd name="connsiteY4" fmla="*/ 0 h 6880442"/>
                <a:gd name="connsiteX5" fmla="*/ 0 w 6681867"/>
                <a:gd name="connsiteY5" fmla="*/ 0 h 6880442"/>
                <a:gd name="connsiteX6" fmla="*/ 0 w 6681867"/>
                <a:gd name="connsiteY6" fmla="*/ 5375915 h 6880442"/>
                <a:gd name="connsiteX0" fmla="*/ 0 w 6681867"/>
                <a:gd name="connsiteY0" fmla="*/ 5375915 h 6906585"/>
                <a:gd name="connsiteX1" fmla="*/ 2564845 w 6681867"/>
                <a:gd name="connsiteY1" fmla="*/ 6149314 h 6906585"/>
                <a:gd name="connsiteX2" fmla="*/ 5603199 w 6681867"/>
                <a:gd name="connsiteY2" fmla="*/ 6504446 h 6906585"/>
                <a:gd name="connsiteX3" fmla="*/ 6240070 w 6681867"/>
                <a:gd name="connsiteY3" fmla="*/ 2883675 h 6906585"/>
                <a:gd name="connsiteX4" fmla="*/ 5521124 w 6681867"/>
                <a:gd name="connsiteY4" fmla="*/ 0 h 6906585"/>
                <a:gd name="connsiteX5" fmla="*/ 0 w 6681867"/>
                <a:gd name="connsiteY5" fmla="*/ 0 h 6906585"/>
                <a:gd name="connsiteX6" fmla="*/ 0 w 6681867"/>
                <a:gd name="connsiteY6" fmla="*/ 5375915 h 690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1867" h="6906585">
                  <a:moveTo>
                    <a:pt x="0" y="5375915"/>
                  </a:moveTo>
                  <a:cubicBezTo>
                    <a:pt x="0" y="5375915"/>
                    <a:pt x="1862377" y="5354750"/>
                    <a:pt x="2564845" y="6149314"/>
                  </a:cubicBezTo>
                  <a:cubicBezTo>
                    <a:pt x="3267313" y="6943878"/>
                    <a:pt x="4675120" y="7194981"/>
                    <a:pt x="5603199" y="6504446"/>
                  </a:cubicBezTo>
                  <a:cubicBezTo>
                    <a:pt x="6531278" y="5813911"/>
                    <a:pt x="7140528" y="4711423"/>
                    <a:pt x="6240070" y="2883675"/>
                  </a:cubicBezTo>
                  <a:cubicBezTo>
                    <a:pt x="5339612" y="1055927"/>
                    <a:pt x="5521124" y="0"/>
                    <a:pt x="5521124" y="0"/>
                  </a:cubicBezTo>
                  <a:lnTo>
                    <a:pt x="0" y="0"/>
                  </a:lnTo>
                  <a:lnTo>
                    <a:pt x="0" y="5375915"/>
                  </a:lnTo>
                  <a:close/>
                </a:path>
              </a:pathLst>
            </a:custGeom>
            <a:solidFill>
              <a:srgbClr val="52B147"/>
            </a:solidFill>
            <a:ln w="789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89D3679-96D1-45F4-91B2-0DB1434B2047}"/>
                </a:ext>
              </a:extLst>
            </p:cNvPr>
            <p:cNvSpPr/>
            <p:nvPr/>
          </p:nvSpPr>
          <p:spPr>
            <a:xfrm>
              <a:off x="8969842" y="-1"/>
              <a:ext cx="3222158" cy="1646236"/>
            </a:xfrm>
            <a:custGeom>
              <a:avLst/>
              <a:gdLst>
                <a:gd name="connsiteX0" fmla="*/ 0 w 3222158"/>
                <a:gd name="connsiteY0" fmla="*/ 0 h 1646236"/>
                <a:gd name="connsiteX1" fmla="*/ 3222158 w 3222158"/>
                <a:gd name="connsiteY1" fmla="*/ 0 h 1646236"/>
                <a:gd name="connsiteX2" fmla="*/ 3222158 w 3222158"/>
                <a:gd name="connsiteY2" fmla="*/ 1332119 h 1646236"/>
                <a:gd name="connsiteX3" fmla="*/ 3146654 w 3222158"/>
                <a:gd name="connsiteY3" fmla="*/ 1389012 h 1646236"/>
                <a:gd name="connsiteX4" fmla="*/ 2062925 w 3222158"/>
                <a:gd name="connsiteY4" fmla="*/ 1646236 h 1646236"/>
                <a:gd name="connsiteX5" fmla="*/ 0 w 3222158"/>
                <a:gd name="connsiteY5" fmla="*/ 0 h 164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158" h="1646236">
                  <a:moveTo>
                    <a:pt x="0" y="0"/>
                  </a:moveTo>
                  <a:lnTo>
                    <a:pt x="3222158" y="0"/>
                  </a:lnTo>
                  <a:lnTo>
                    <a:pt x="3222158" y="1332119"/>
                  </a:lnTo>
                  <a:lnTo>
                    <a:pt x="3146654" y="1389012"/>
                  </a:lnTo>
                  <a:cubicBezTo>
                    <a:pt x="2901449" y="1543346"/>
                    <a:pt x="2553873" y="1646236"/>
                    <a:pt x="2062925" y="1646236"/>
                  </a:cubicBezTo>
                  <a:cubicBezTo>
                    <a:pt x="99132" y="1646236"/>
                    <a:pt x="0" y="0"/>
                    <a:pt x="0" y="0"/>
                  </a:cubicBezTo>
                  <a:close/>
                </a:path>
              </a:pathLst>
            </a:custGeom>
            <a:solidFill>
              <a:srgbClr val="52B147"/>
            </a:solidFill>
            <a:ln w="789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3B2ACB6-87D5-48D9-B54F-AA2E8D533295}"/>
                </a:ext>
              </a:extLst>
            </p:cNvPr>
            <p:cNvSpPr/>
            <p:nvPr/>
          </p:nvSpPr>
          <p:spPr>
            <a:xfrm rot="10800000">
              <a:off x="0" y="5449681"/>
              <a:ext cx="2352674" cy="1408319"/>
            </a:xfrm>
            <a:custGeom>
              <a:avLst/>
              <a:gdLst>
                <a:gd name="connsiteX0" fmla="*/ 2012418 w 2352674"/>
                <a:gd name="connsiteY0" fmla="*/ 1408319 h 1408319"/>
                <a:gd name="connsiteX1" fmla="*/ 0 w 2352674"/>
                <a:gd name="connsiteY1" fmla="*/ 0 h 1408319"/>
                <a:gd name="connsiteX2" fmla="*/ 2352674 w 2352674"/>
                <a:gd name="connsiteY2" fmla="*/ 0 h 1408319"/>
                <a:gd name="connsiteX3" fmla="*/ 2352674 w 2352674"/>
                <a:gd name="connsiteY3" fmla="*/ 1391650 h 1408319"/>
                <a:gd name="connsiteX4" fmla="*/ 2346015 w 2352674"/>
                <a:gd name="connsiteY4" fmla="*/ 1392503 h 1408319"/>
                <a:gd name="connsiteX5" fmla="*/ 2012418 w 2352674"/>
                <a:gd name="connsiteY5" fmla="*/ 1408319 h 14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2674" h="1408319">
                  <a:moveTo>
                    <a:pt x="2012418" y="1408319"/>
                  </a:moveTo>
                  <a:cubicBezTo>
                    <a:pt x="96705" y="1408319"/>
                    <a:pt x="0" y="0"/>
                    <a:pt x="0" y="0"/>
                  </a:cubicBezTo>
                  <a:lnTo>
                    <a:pt x="2352674" y="0"/>
                  </a:lnTo>
                  <a:lnTo>
                    <a:pt x="2352674" y="1391650"/>
                  </a:lnTo>
                  <a:lnTo>
                    <a:pt x="2346015" y="1392503"/>
                  </a:lnTo>
                  <a:cubicBezTo>
                    <a:pt x="2243141" y="1402818"/>
                    <a:pt x="2132150" y="1408319"/>
                    <a:pt x="2012418" y="1408319"/>
                  </a:cubicBezTo>
                  <a:close/>
                </a:path>
              </a:pathLst>
            </a:custGeom>
            <a:solidFill>
              <a:srgbClr val="1F2332"/>
            </a:solidFill>
            <a:ln w="7890" cap="flat">
              <a:noFill/>
              <a:prstDash val="solid"/>
              <a:miter/>
            </a:ln>
          </p:spPr>
          <p:txBody>
            <a:bodyPr rtlCol="0" anchor="ctr"/>
            <a:lstStyle/>
            <a:p>
              <a:endParaRPr lang="en-US"/>
            </a:p>
          </p:txBody>
        </p:sp>
      </p:grpSp>
    </p:spTree>
    <p:extLst>
      <p:ext uri="{BB962C8B-B14F-4D97-AF65-F5344CB8AC3E}">
        <p14:creationId xmlns:p14="http://schemas.microsoft.com/office/powerpoint/2010/main" val="2209444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CCFD7-DA4F-402F-A0A8-C4977BB5DC9F}"/>
              </a:ext>
            </a:extLst>
          </p:cNvPr>
          <p:cNvSpPr/>
          <p:nvPr/>
        </p:nvSpPr>
        <p:spPr>
          <a:xfrm>
            <a:off x="760158" y="1065245"/>
            <a:ext cx="4856871" cy="48767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C20C4B36-BD13-4A60-A1A4-8F4F0F1252D9}"/>
              </a:ext>
            </a:extLst>
          </p:cNvPr>
          <p:cNvSpPr>
            <a:spLocks noGrp="1"/>
          </p:cNvSpPr>
          <p:nvPr userDrawn="1">
            <p:ph type="pic" sz="quarter" idx="11"/>
          </p:nvPr>
        </p:nvSpPr>
        <p:spPr>
          <a:xfrm>
            <a:off x="8342174" y="1490346"/>
            <a:ext cx="2957429" cy="4377054"/>
          </a:xfrm>
          <a:custGeom>
            <a:avLst/>
            <a:gdLst>
              <a:gd name="connsiteX0" fmla="*/ 0 w 3143772"/>
              <a:gd name="connsiteY0" fmla="*/ 0 h 2777407"/>
              <a:gd name="connsiteX1" fmla="*/ 3143772 w 3143772"/>
              <a:gd name="connsiteY1" fmla="*/ 0 h 2777407"/>
              <a:gd name="connsiteX2" fmla="*/ 3143772 w 3143772"/>
              <a:gd name="connsiteY2" fmla="*/ 2777407 h 2777407"/>
              <a:gd name="connsiteX3" fmla="*/ 0 w 3143772"/>
              <a:gd name="connsiteY3" fmla="*/ 2777407 h 2777407"/>
            </a:gdLst>
            <a:ahLst/>
            <a:cxnLst>
              <a:cxn ang="0">
                <a:pos x="connsiteX0" y="connsiteY0"/>
              </a:cxn>
              <a:cxn ang="0">
                <a:pos x="connsiteX1" y="connsiteY1"/>
              </a:cxn>
              <a:cxn ang="0">
                <a:pos x="connsiteX2" y="connsiteY2"/>
              </a:cxn>
              <a:cxn ang="0">
                <a:pos x="connsiteX3" y="connsiteY3"/>
              </a:cxn>
            </a:cxnLst>
            <a:rect l="l" t="t" r="r" b="b"/>
            <a:pathLst>
              <a:path w="3143772" h="2777407">
                <a:moveTo>
                  <a:pt x="0" y="0"/>
                </a:moveTo>
                <a:lnTo>
                  <a:pt x="3143772" y="0"/>
                </a:lnTo>
                <a:lnTo>
                  <a:pt x="3143772" y="2777407"/>
                </a:lnTo>
                <a:lnTo>
                  <a:pt x="0" y="2777407"/>
                </a:lnTo>
                <a:close/>
              </a:path>
            </a:pathLst>
          </a:custGeom>
          <a:no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617060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lutions 1">
    <p:bg>
      <p:bgPr>
        <a:solidFill>
          <a:srgbClr val="F6F6F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3916F2-47BC-46AC-9EC0-AFFB57CF4A4C}"/>
              </a:ext>
            </a:extLst>
          </p:cNvPr>
          <p:cNvSpPr/>
          <p:nvPr userDrawn="1"/>
        </p:nvSpPr>
        <p:spPr>
          <a:xfrm>
            <a:off x="0" y="895429"/>
            <a:ext cx="6807200" cy="596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26DDC90-77A8-42B4-9FA9-3792688EC537}"/>
              </a:ext>
            </a:extLst>
          </p:cNvPr>
          <p:cNvSpPr>
            <a:spLocks noGrp="1"/>
          </p:cNvSpPr>
          <p:nvPr>
            <p:ph type="pic" sz="quarter" idx="10"/>
          </p:nvPr>
        </p:nvSpPr>
        <p:spPr>
          <a:xfrm>
            <a:off x="5651417" y="2318626"/>
            <a:ext cx="3740319" cy="4234691"/>
          </a:xfrm>
          <a:custGeom>
            <a:avLst/>
            <a:gdLst>
              <a:gd name="connsiteX0" fmla="*/ 0 w 3740319"/>
              <a:gd name="connsiteY0" fmla="*/ 0 h 4234691"/>
              <a:gd name="connsiteX1" fmla="*/ 3740319 w 3740319"/>
              <a:gd name="connsiteY1" fmla="*/ 0 h 4234691"/>
              <a:gd name="connsiteX2" fmla="*/ 3740319 w 3740319"/>
              <a:gd name="connsiteY2" fmla="*/ 4234691 h 4234691"/>
              <a:gd name="connsiteX3" fmla="*/ 0 w 3740319"/>
              <a:gd name="connsiteY3" fmla="*/ 4234691 h 4234691"/>
            </a:gdLst>
            <a:ahLst/>
            <a:cxnLst>
              <a:cxn ang="0">
                <a:pos x="connsiteX0" y="connsiteY0"/>
              </a:cxn>
              <a:cxn ang="0">
                <a:pos x="connsiteX1" y="connsiteY1"/>
              </a:cxn>
              <a:cxn ang="0">
                <a:pos x="connsiteX2" y="connsiteY2"/>
              </a:cxn>
              <a:cxn ang="0">
                <a:pos x="connsiteX3" y="connsiteY3"/>
              </a:cxn>
            </a:cxnLst>
            <a:rect l="l" t="t" r="r" b="b"/>
            <a:pathLst>
              <a:path w="3740319" h="4234691">
                <a:moveTo>
                  <a:pt x="0" y="0"/>
                </a:moveTo>
                <a:lnTo>
                  <a:pt x="3740319" y="0"/>
                </a:lnTo>
                <a:lnTo>
                  <a:pt x="3740319" y="4234691"/>
                </a:lnTo>
                <a:lnTo>
                  <a:pt x="0" y="4234691"/>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5" name="Picture Placeholder 14">
            <a:extLst>
              <a:ext uri="{FF2B5EF4-FFF2-40B4-BE49-F238E27FC236}">
                <a16:creationId xmlns:a16="http://schemas.microsoft.com/office/drawing/2014/main" id="{B7ABED68-58E7-4142-BEA5-060A06A2B45E}"/>
              </a:ext>
            </a:extLst>
          </p:cNvPr>
          <p:cNvSpPr>
            <a:spLocks noGrp="1"/>
          </p:cNvSpPr>
          <p:nvPr>
            <p:ph type="pic" sz="quarter" idx="12"/>
          </p:nvPr>
        </p:nvSpPr>
        <p:spPr>
          <a:xfrm>
            <a:off x="8273932" y="4873891"/>
            <a:ext cx="3918069" cy="1984109"/>
          </a:xfrm>
          <a:custGeom>
            <a:avLst/>
            <a:gdLst>
              <a:gd name="connsiteX0" fmla="*/ 0 w 3918069"/>
              <a:gd name="connsiteY0" fmla="*/ 0 h 1984109"/>
              <a:gd name="connsiteX1" fmla="*/ 3918069 w 3918069"/>
              <a:gd name="connsiteY1" fmla="*/ 0 h 1984109"/>
              <a:gd name="connsiteX2" fmla="*/ 3918069 w 3918069"/>
              <a:gd name="connsiteY2" fmla="*/ 1984109 h 1984109"/>
              <a:gd name="connsiteX3" fmla="*/ 0 w 3918069"/>
              <a:gd name="connsiteY3" fmla="*/ 1984109 h 1984109"/>
            </a:gdLst>
            <a:ahLst/>
            <a:cxnLst>
              <a:cxn ang="0">
                <a:pos x="connsiteX0" y="connsiteY0"/>
              </a:cxn>
              <a:cxn ang="0">
                <a:pos x="connsiteX1" y="connsiteY1"/>
              </a:cxn>
              <a:cxn ang="0">
                <a:pos x="connsiteX2" y="connsiteY2"/>
              </a:cxn>
              <a:cxn ang="0">
                <a:pos x="connsiteX3" y="connsiteY3"/>
              </a:cxn>
            </a:cxnLst>
            <a:rect l="l" t="t" r="r" b="b"/>
            <a:pathLst>
              <a:path w="3918069" h="1984109">
                <a:moveTo>
                  <a:pt x="0" y="0"/>
                </a:moveTo>
                <a:lnTo>
                  <a:pt x="3918069" y="0"/>
                </a:lnTo>
                <a:lnTo>
                  <a:pt x="3918069" y="1984109"/>
                </a:lnTo>
                <a:lnTo>
                  <a:pt x="0" y="1984109"/>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3" name="Picture Placeholder 12">
            <a:extLst>
              <a:ext uri="{FF2B5EF4-FFF2-40B4-BE49-F238E27FC236}">
                <a16:creationId xmlns:a16="http://schemas.microsoft.com/office/drawing/2014/main" id="{9D93F2A7-6BCC-4C25-9A8D-9EE1DD50D9B6}"/>
              </a:ext>
            </a:extLst>
          </p:cNvPr>
          <p:cNvSpPr>
            <a:spLocks noGrp="1"/>
          </p:cNvSpPr>
          <p:nvPr>
            <p:ph type="pic" sz="quarter" idx="11"/>
          </p:nvPr>
        </p:nvSpPr>
        <p:spPr>
          <a:xfrm>
            <a:off x="9715501" y="2318626"/>
            <a:ext cx="2477171" cy="2242476"/>
          </a:xfrm>
          <a:custGeom>
            <a:avLst/>
            <a:gdLst>
              <a:gd name="connsiteX0" fmla="*/ 0 w 2477171"/>
              <a:gd name="connsiteY0" fmla="*/ 0 h 2242476"/>
              <a:gd name="connsiteX1" fmla="*/ 2477171 w 2477171"/>
              <a:gd name="connsiteY1" fmla="*/ 0 h 2242476"/>
              <a:gd name="connsiteX2" fmla="*/ 2477171 w 2477171"/>
              <a:gd name="connsiteY2" fmla="*/ 2242476 h 2242476"/>
              <a:gd name="connsiteX3" fmla="*/ 0 w 2477171"/>
              <a:gd name="connsiteY3" fmla="*/ 2242476 h 2242476"/>
            </a:gdLst>
            <a:ahLst/>
            <a:cxnLst>
              <a:cxn ang="0">
                <a:pos x="connsiteX0" y="connsiteY0"/>
              </a:cxn>
              <a:cxn ang="0">
                <a:pos x="connsiteX1" y="connsiteY1"/>
              </a:cxn>
              <a:cxn ang="0">
                <a:pos x="connsiteX2" y="connsiteY2"/>
              </a:cxn>
              <a:cxn ang="0">
                <a:pos x="connsiteX3" y="connsiteY3"/>
              </a:cxn>
            </a:cxnLst>
            <a:rect l="l" t="t" r="r" b="b"/>
            <a:pathLst>
              <a:path w="2477171" h="2242476">
                <a:moveTo>
                  <a:pt x="0" y="0"/>
                </a:moveTo>
                <a:lnTo>
                  <a:pt x="2477171" y="0"/>
                </a:lnTo>
                <a:lnTo>
                  <a:pt x="2477171" y="2242476"/>
                </a:lnTo>
                <a:lnTo>
                  <a:pt x="0" y="2242476"/>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4192109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utions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7F05ED-0188-4B77-BE34-0F2F843FB77D}"/>
              </a:ext>
            </a:extLst>
          </p:cNvPr>
          <p:cNvSpPr>
            <a:spLocks noGrp="1"/>
          </p:cNvSpPr>
          <p:nvPr>
            <p:ph type="pic" sz="quarter" idx="10"/>
          </p:nvPr>
        </p:nvSpPr>
        <p:spPr>
          <a:xfrm>
            <a:off x="1" y="0"/>
            <a:ext cx="7679665" cy="6248400"/>
          </a:xfrm>
          <a:custGeom>
            <a:avLst/>
            <a:gdLst>
              <a:gd name="connsiteX0" fmla="*/ 5532767 w 7679665"/>
              <a:gd name="connsiteY0" fmla="*/ 4035169 h 6248400"/>
              <a:gd name="connsiteX1" fmla="*/ 5729933 w 7679665"/>
              <a:gd name="connsiteY1" fmla="*/ 4150182 h 6248400"/>
              <a:gd name="connsiteX2" fmla="*/ 6742528 w 7679665"/>
              <a:gd name="connsiteY2" fmla="*/ 5905185 h 6248400"/>
              <a:gd name="connsiteX3" fmla="*/ 6545363 w 7679665"/>
              <a:gd name="connsiteY3" fmla="*/ 6248398 h 6248400"/>
              <a:gd name="connsiteX4" fmla="*/ 4520171 w 7679665"/>
              <a:gd name="connsiteY4" fmla="*/ 6248398 h 6248400"/>
              <a:gd name="connsiteX5" fmla="*/ 4323008 w 7679665"/>
              <a:gd name="connsiteY5" fmla="*/ 5905185 h 6248400"/>
              <a:gd name="connsiteX6" fmla="*/ 5335604 w 7679665"/>
              <a:gd name="connsiteY6" fmla="*/ 4150182 h 6248400"/>
              <a:gd name="connsiteX7" fmla="*/ 5532767 w 7679665"/>
              <a:gd name="connsiteY7" fmla="*/ 4035169 h 6248400"/>
              <a:gd name="connsiteX8" fmla="*/ 0 w 7679665"/>
              <a:gd name="connsiteY8" fmla="*/ 0 h 6248400"/>
              <a:gd name="connsiteX9" fmla="*/ 7679665 w 7679665"/>
              <a:gd name="connsiteY9" fmla="*/ 0 h 6248400"/>
              <a:gd name="connsiteX10" fmla="*/ 4130711 w 7679665"/>
              <a:gd name="connsiteY10" fmla="*/ 5888150 h 6248400"/>
              <a:gd name="connsiteX11" fmla="*/ 3490535 w 7679665"/>
              <a:gd name="connsiteY11" fmla="*/ 6248400 h 6248400"/>
              <a:gd name="connsiteX12" fmla="*/ 0 w 7679665"/>
              <a:gd name="connsiteY12" fmla="*/ 624840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9665" h="6248400">
                <a:moveTo>
                  <a:pt x="5532767" y="4035169"/>
                </a:moveTo>
                <a:cubicBezTo>
                  <a:pt x="5609443" y="4035169"/>
                  <a:pt x="5686118" y="4073506"/>
                  <a:pt x="5729933" y="4150182"/>
                </a:cubicBezTo>
                <a:lnTo>
                  <a:pt x="6742528" y="5905185"/>
                </a:lnTo>
                <a:cubicBezTo>
                  <a:pt x="6830157" y="6058536"/>
                  <a:pt x="6720620" y="6248398"/>
                  <a:pt x="6545363" y="6248398"/>
                </a:cubicBezTo>
                <a:lnTo>
                  <a:pt x="4520171" y="6248398"/>
                </a:lnTo>
                <a:cubicBezTo>
                  <a:pt x="4344914" y="6248398"/>
                  <a:pt x="4232944" y="6058536"/>
                  <a:pt x="4323008" y="5905185"/>
                </a:cubicBezTo>
                <a:lnTo>
                  <a:pt x="5335604" y="4150182"/>
                </a:lnTo>
                <a:cubicBezTo>
                  <a:pt x="5379418" y="4073506"/>
                  <a:pt x="5456091" y="4035169"/>
                  <a:pt x="5532767" y="4035169"/>
                </a:cubicBezTo>
                <a:close/>
                <a:moveTo>
                  <a:pt x="0" y="0"/>
                </a:moveTo>
                <a:lnTo>
                  <a:pt x="7679665" y="0"/>
                </a:lnTo>
                <a:lnTo>
                  <a:pt x="4130711" y="5888150"/>
                </a:lnTo>
                <a:cubicBezTo>
                  <a:pt x="3996833" y="6112089"/>
                  <a:pt x="3753421" y="6248400"/>
                  <a:pt x="3490535" y="6248400"/>
                </a:cubicBezTo>
                <a:lnTo>
                  <a:pt x="0" y="6248400"/>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863791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lutions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1ABD95-DD5F-4B7D-BE5A-34E470B67D3C}"/>
              </a:ext>
            </a:extLst>
          </p:cNvPr>
          <p:cNvSpPr>
            <a:spLocks noGrp="1"/>
          </p:cNvSpPr>
          <p:nvPr>
            <p:ph type="pic" sz="quarter" idx="11"/>
          </p:nvPr>
        </p:nvSpPr>
        <p:spPr>
          <a:xfrm>
            <a:off x="8336744" y="1"/>
            <a:ext cx="3855257" cy="3440053"/>
          </a:xfrm>
          <a:custGeom>
            <a:avLst/>
            <a:gdLst>
              <a:gd name="connsiteX0" fmla="*/ 158250 w 3855257"/>
              <a:gd name="connsiteY0" fmla="*/ 0 h 3440053"/>
              <a:gd name="connsiteX1" fmla="*/ 3855257 w 3855257"/>
              <a:gd name="connsiteY1" fmla="*/ 0 h 3440053"/>
              <a:gd name="connsiteX2" fmla="*/ 3855257 w 3855257"/>
              <a:gd name="connsiteY2" fmla="*/ 2980226 h 3440053"/>
              <a:gd name="connsiteX3" fmla="*/ 3816957 w 3855257"/>
              <a:gd name="connsiteY3" fmla="*/ 3002189 h 3440053"/>
              <a:gd name="connsiteX4" fmla="*/ 3374780 w 3855257"/>
              <a:gd name="connsiteY4" fmla="*/ 3167180 h 3440053"/>
              <a:gd name="connsiteX5" fmla="*/ 161718 w 3855257"/>
              <a:gd name="connsiteY5" fmla="*/ 2091212 h 3440053"/>
              <a:gd name="connsiteX6" fmla="*/ 110914 w 3855257"/>
              <a:gd name="connsiteY6" fmla="*/ 85130 h 344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5257" h="3440053">
                <a:moveTo>
                  <a:pt x="158250" y="0"/>
                </a:moveTo>
                <a:lnTo>
                  <a:pt x="3855257" y="0"/>
                </a:lnTo>
                <a:lnTo>
                  <a:pt x="3855257" y="2980226"/>
                </a:lnTo>
                <a:lnTo>
                  <a:pt x="3816957" y="3002189"/>
                </a:lnTo>
                <a:cubicBezTo>
                  <a:pt x="3691546" y="3067064"/>
                  <a:pt x="3545045" y="3122570"/>
                  <a:pt x="3374780" y="3167180"/>
                </a:cubicBezTo>
                <a:cubicBezTo>
                  <a:pt x="1558621" y="3643018"/>
                  <a:pt x="383404" y="3618901"/>
                  <a:pt x="161718" y="2091212"/>
                </a:cubicBezTo>
                <a:cubicBezTo>
                  <a:pt x="37020" y="1231887"/>
                  <a:pt x="-103234" y="564655"/>
                  <a:pt x="110914" y="8513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9" name="Picture Placeholder 8">
            <a:extLst>
              <a:ext uri="{FF2B5EF4-FFF2-40B4-BE49-F238E27FC236}">
                <a16:creationId xmlns:a16="http://schemas.microsoft.com/office/drawing/2014/main" id="{BFFB7714-1806-41FC-8B1C-66CC91EECAB8}"/>
              </a:ext>
            </a:extLst>
          </p:cNvPr>
          <p:cNvSpPr>
            <a:spLocks noGrp="1"/>
          </p:cNvSpPr>
          <p:nvPr>
            <p:ph type="pic" sz="quarter" idx="10"/>
          </p:nvPr>
        </p:nvSpPr>
        <p:spPr>
          <a:xfrm>
            <a:off x="5333345" y="2858208"/>
            <a:ext cx="4993429" cy="3999792"/>
          </a:xfrm>
          <a:custGeom>
            <a:avLst/>
            <a:gdLst>
              <a:gd name="connsiteX0" fmla="*/ 2233082 w 4993429"/>
              <a:gd name="connsiteY0" fmla="*/ 37 h 3999792"/>
              <a:gd name="connsiteX1" fmla="*/ 3430518 w 4993429"/>
              <a:gd name="connsiteY1" fmla="*/ 469187 h 3999792"/>
              <a:gd name="connsiteX2" fmla="*/ 4893946 w 4993429"/>
              <a:gd name="connsiteY2" fmla="*/ 2779135 h 3999792"/>
              <a:gd name="connsiteX3" fmla="*/ 4316980 w 4993429"/>
              <a:gd name="connsiteY3" fmla="*/ 3927814 h 3999792"/>
              <a:gd name="connsiteX4" fmla="*/ 4274301 w 4993429"/>
              <a:gd name="connsiteY4" fmla="*/ 3999792 h 3999792"/>
              <a:gd name="connsiteX5" fmla="*/ 821448 w 4993429"/>
              <a:gd name="connsiteY5" fmla="*/ 3999792 h 3999792"/>
              <a:gd name="connsiteX6" fmla="*/ 679392 w 4993429"/>
              <a:gd name="connsiteY6" fmla="*/ 3878857 h 3999792"/>
              <a:gd name="connsiteX7" fmla="*/ 408912 w 4993429"/>
              <a:gd name="connsiteY7" fmla="*/ 1602722 h 3999792"/>
              <a:gd name="connsiteX8" fmla="*/ 2233082 w 4993429"/>
              <a:gd name="connsiteY8" fmla="*/ 37 h 399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3429" h="3999792">
                <a:moveTo>
                  <a:pt x="2233082" y="37"/>
                </a:moveTo>
                <a:cubicBezTo>
                  <a:pt x="2558769" y="-2608"/>
                  <a:pt x="2941962" y="138195"/>
                  <a:pt x="3430518" y="469187"/>
                </a:cubicBezTo>
                <a:cubicBezTo>
                  <a:pt x="3430518" y="469187"/>
                  <a:pt x="5459307" y="1699223"/>
                  <a:pt x="4893946" y="2779135"/>
                </a:cubicBezTo>
                <a:cubicBezTo>
                  <a:pt x="4717271" y="3116607"/>
                  <a:pt x="4535525" y="3538170"/>
                  <a:pt x="4316980" y="3927814"/>
                </a:cubicBezTo>
                <a:lnTo>
                  <a:pt x="4274301" y="3999792"/>
                </a:lnTo>
                <a:lnTo>
                  <a:pt x="821448" y="3999792"/>
                </a:lnTo>
                <a:lnTo>
                  <a:pt x="679392" y="3878857"/>
                </a:lnTo>
                <a:cubicBezTo>
                  <a:pt x="-64097" y="3202371"/>
                  <a:pt x="-260558" y="2499469"/>
                  <a:pt x="408912" y="1602722"/>
                </a:cubicBezTo>
                <a:cubicBezTo>
                  <a:pt x="1078382" y="705974"/>
                  <a:pt x="1516569" y="5858"/>
                  <a:pt x="2233082" y="37"/>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664458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lutions 4">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853FB19-778C-4FE9-8812-A7B308EAC979}"/>
              </a:ext>
            </a:extLst>
          </p:cNvPr>
          <p:cNvSpPr/>
          <p:nvPr userDrawn="1"/>
        </p:nvSpPr>
        <p:spPr>
          <a:xfrm>
            <a:off x="1144188" y="940143"/>
            <a:ext cx="5322420" cy="4977714"/>
          </a:xfrm>
          <a:custGeom>
            <a:avLst/>
            <a:gdLst>
              <a:gd name="connsiteX0" fmla="*/ 2162235 w 2529205"/>
              <a:gd name="connsiteY0" fmla="*/ 2083529 h 2356907"/>
              <a:gd name="connsiteX1" fmla="*/ 371535 w 2529205"/>
              <a:gd name="connsiteY1" fmla="*/ 2356897 h 2356907"/>
              <a:gd name="connsiteX2" fmla="*/ 88643 w 2529205"/>
              <a:gd name="connsiteY2" fmla="*/ 1894934 h 2356907"/>
              <a:gd name="connsiteX3" fmla="*/ 10538 w 2529205"/>
              <a:gd name="connsiteY3" fmla="*/ 994822 h 2356907"/>
              <a:gd name="connsiteX4" fmla="*/ 263903 w 2529205"/>
              <a:gd name="connsiteY4" fmla="*/ 463327 h 2356907"/>
              <a:gd name="connsiteX5" fmla="*/ 1866008 w 2529205"/>
              <a:gd name="connsiteY5" fmla="*/ 25177 h 2356907"/>
              <a:gd name="connsiteX6" fmla="*/ 2333685 w 2529205"/>
              <a:gd name="connsiteY6" fmla="*/ 343312 h 2356907"/>
              <a:gd name="connsiteX7" fmla="*/ 2523233 w 2529205"/>
              <a:gd name="connsiteY7" fmla="*/ 1582515 h 2356907"/>
              <a:gd name="connsiteX8" fmla="*/ 2162235 w 2529205"/>
              <a:gd name="connsiteY8" fmla="*/ 2083529 h 2356907"/>
              <a:gd name="connsiteX0" fmla="*/ 2162235 w 2529205"/>
              <a:gd name="connsiteY0" fmla="*/ 2083529 h 2359482"/>
              <a:gd name="connsiteX1" fmla="*/ 371535 w 2529205"/>
              <a:gd name="connsiteY1" fmla="*/ 2356897 h 2359482"/>
              <a:gd name="connsiteX2" fmla="*/ 88643 w 2529205"/>
              <a:gd name="connsiteY2" fmla="*/ 1894934 h 2359482"/>
              <a:gd name="connsiteX3" fmla="*/ 10538 w 2529205"/>
              <a:gd name="connsiteY3" fmla="*/ 994822 h 2359482"/>
              <a:gd name="connsiteX4" fmla="*/ 263903 w 2529205"/>
              <a:gd name="connsiteY4" fmla="*/ 463327 h 2359482"/>
              <a:gd name="connsiteX5" fmla="*/ 1866008 w 2529205"/>
              <a:gd name="connsiteY5" fmla="*/ 25177 h 2359482"/>
              <a:gd name="connsiteX6" fmla="*/ 2333685 w 2529205"/>
              <a:gd name="connsiteY6" fmla="*/ 343312 h 2359482"/>
              <a:gd name="connsiteX7" fmla="*/ 2523233 w 2529205"/>
              <a:gd name="connsiteY7" fmla="*/ 1582515 h 2359482"/>
              <a:gd name="connsiteX8" fmla="*/ 2162235 w 2529205"/>
              <a:gd name="connsiteY8" fmla="*/ 2083529 h 2359482"/>
              <a:gd name="connsiteX0" fmla="*/ 2162235 w 2529205"/>
              <a:gd name="connsiteY0" fmla="*/ 2083529 h 2365401"/>
              <a:gd name="connsiteX1" fmla="*/ 371535 w 2529205"/>
              <a:gd name="connsiteY1" fmla="*/ 2356897 h 2365401"/>
              <a:gd name="connsiteX2" fmla="*/ 88643 w 2529205"/>
              <a:gd name="connsiteY2" fmla="*/ 1894934 h 2365401"/>
              <a:gd name="connsiteX3" fmla="*/ 10538 w 2529205"/>
              <a:gd name="connsiteY3" fmla="*/ 994822 h 2365401"/>
              <a:gd name="connsiteX4" fmla="*/ 263903 w 2529205"/>
              <a:gd name="connsiteY4" fmla="*/ 463327 h 2365401"/>
              <a:gd name="connsiteX5" fmla="*/ 1866008 w 2529205"/>
              <a:gd name="connsiteY5" fmla="*/ 25177 h 2365401"/>
              <a:gd name="connsiteX6" fmla="*/ 2333685 w 2529205"/>
              <a:gd name="connsiteY6" fmla="*/ 343312 h 2365401"/>
              <a:gd name="connsiteX7" fmla="*/ 2523233 w 2529205"/>
              <a:gd name="connsiteY7" fmla="*/ 1582515 h 2365401"/>
              <a:gd name="connsiteX8" fmla="*/ 2162235 w 2529205"/>
              <a:gd name="connsiteY8" fmla="*/ 2083529 h 236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205" h="2365401">
                <a:moveTo>
                  <a:pt x="2162235" y="2083529"/>
                </a:moveTo>
                <a:lnTo>
                  <a:pt x="371535" y="2356897"/>
                </a:lnTo>
                <a:cubicBezTo>
                  <a:pt x="371535" y="2356897"/>
                  <a:pt x="111002" y="2466994"/>
                  <a:pt x="88643" y="1894934"/>
                </a:cubicBezTo>
                <a:cubicBezTo>
                  <a:pt x="66284" y="1322874"/>
                  <a:pt x="10538" y="994822"/>
                  <a:pt x="10538" y="994822"/>
                </a:cubicBezTo>
                <a:cubicBezTo>
                  <a:pt x="10538" y="994822"/>
                  <a:pt x="-78997" y="550004"/>
                  <a:pt x="263903" y="463327"/>
                </a:cubicBezTo>
                <a:cubicBezTo>
                  <a:pt x="606803" y="376649"/>
                  <a:pt x="1866008" y="25177"/>
                  <a:pt x="1866008" y="25177"/>
                </a:cubicBezTo>
                <a:cubicBezTo>
                  <a:pt x="1866008" y="25177"/>
                  <a:pt x="2257485" y="-132938"/>
                  <a:pt x="2333685" y="343312"/>
                </a:cubicBezTo>
                <a:cubicBezTo>
                  <a:pt x="2409885" y="819562"/>
                  <a:pt x="2523233" y="1582515"/>
                  <a:pt x="2523233" y="1582515"/>
                </a:cubicBezTo>
                <a:cubicBezTo>
                  <a:pt x="2523233" y="1582515"/>
                  <a:pt x="2605148" y="2015902"/>
                  <a:pt x="2162235" y="2083529"/>
                </a:cubicBezTo>
                <a:close/>
              </a:path>
            </a:pathLst>
          </a:custGeom>
          <a:solidFill>
            <a:srgbClr val="F6F6F6"/>
          </a:solidFill>
          <a:ln w="9525"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D5A0FA50-14E1-4981-B6CF-71A4757F82DE}"/>
              </a:ext>
            </a:extLst>
          </p:cNvPr>
          <p:cNvSpPr>
            <a:spLocks noGrp="1"/>
          </p:cNvSpPr>
          <p:nvPr>
            <p:ph type="pic" sz="quarter" idx="10"/>
          </p:nvPr>
        </p:nvSpPr>
        <p:spPr>
          <a:xfrm>
            <a:off x="1146763" y="1939211"/>
            <a:ext cx="5318582" cy="3292077"/>
          </a:xfrm>
          <a:custGeom>
            <a:avLst/>
            <a:gdLst>
              <a:gd name="connsiteX0" fmla="*/ 937627 w 5318582"/>
              <a:gd name="connsiteY0" fmla="*/ 0 h 3292077"/>
              <a:gd name="connsiteX1" fmla="*/ 4854276 w 5318582"/>
              <a:gd name="connsiteY1" fmla="*/ 0 h 3292077"/>
              <a:gd name="connsiteX2" fmla="*/ 5309282 w 5318582"/>
              <a:gd name="connsiteY2" fmla="*/ 787741 h 3292077"/>
              <a:gd name="connsiteX3" fmla="*/ 5183002 w 5318582"/>
              <a:gd name="connsiteY3" fmla="*/ 2210883 h 3292077"/>
              <a:gd name="connsiteX4" fmla="*/ 4467423 w 5318582"/>
              <a:gd name="connsiteY4" fmla="*/ 2978578 h 3292077"/>
              <a:gd name="connsiteX5" fmla="*/ 899544 w 5318582"/>
              <a:gd name="connsiteY5" fmla="*/ 3279241 h 3292077"/>
              <a:gd name="connsiteX6" fmla="*/ 3564 w 5318582"/>
              <a:gd name="connsiteY6" fmla="*/ 2671901 h 3292077"/>
              <a:gd name="connsiteX7" fmla="*/ 3564 w 5318582"/>
              <a:gd name="connsiteY7" fmla="*/ 693532 h 3292077"/>
              <a:gd name="connsiteX8" fmla="*/ 937627 w 5318582"/>
              <a:gd name="connsiteY8" fmla="*/ 0 h 329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8582" h="3292077">
                <a:moveTo>
                  <a:pt x="937627" y="0"/>
                </a:moveTo>
                <a:lnTo>
                  <a:pt x="4854276" y="0"/>
                </a:lnTo>
                <a:cubicBezTo>
                  <a:pt x="4854276" y="0"/>
                  <a:pt x="5395471" y="46101"/>
                  <a:pt x="5309282" y="787741"/>
                </a:cubicBezTo>
                <a:cubicBezTo>
                  <a:pt x="5223091" y="1529379"/>
                  <a:pt x="5183002" y="2210883"/>
                  <a:pt x="5183002" y="2210883"/>
                </a:cubicBezTo>
                <a:cubicBezTo>
                  <a:pt x="5183002" y="2210883"/>
                  <a:pt x="5229105" y="2926462"/>
                  <a:pt x="4467423" y="2978578"/>
                </a:cubicBezTo>
                <a:cubicBezTo>
                  <a:pt x="3705741" y="3032698"/>
                  <a:pt x="899544" y="3279241"/>
                  <a:pt x="899544" y="3279241"/>
                </a:cubicBezTo>
                <a:cubicBezTo>
                  <a:pt x="899544" y="3279241"/>
                  <a:pt x="11582" y="3433583"/>
                  <a:pt x="3564" y="2671901"/>
                </a:cubicBezTo>
                <a:cubicBezTo>
                  <a:pt x="-4454" y="1910219"/>
                  <a:pt x="3564" y="693532"/>
                  <a:pt x="3564" y="693532"/>
                </a:cubicBezTo>
                <a:cubicBezTo>
                  <a:pt x="3564" y="693532"/>
                  <a:pt x="-32516" y="0"/>
                  <a:pt x="93762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537970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lutions 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5F69954-BCB7-49BC-B2CD-BC970741FE65}"/>
              </a:ext>
            </a:extLst>
          </p:cNvPr>
          <p:cNvSpPr>
            <a:spLocks noGrp="1"/>
          </p:cNvSpPr>
          <p:nvPr>
            <p:ph type="pic" sz="quarter" idx="10"/>
          </p:nvPr>
        </p:nvSpPr>
        <p:spPr>
          <a:xfrm>
            <a:off x="1" y="2"/>
            <a:ext cx="6638515" cy="6857999"/>
          </a:xfrm>
          <a:custGeom>
            <a:avLst/>
            <a:gdLst>
              <a:gd name="connsiteX0" fmla="*/ 0 w 6638515"/>
              <a:gd name="connsiteY0" fmla="*/ 0 h 6857999"/>
              <a:gd name="connsiteX1" fmla="*/ 5245193 w 6638515"/>
              <a:gd name="connsiteY1" fmla="*/ 0 h 6857999"/>
              <a:gd name="connsiteX2" fmla="*/ 5413039 w 6638515"/>
              <a:gd name="connsiteY2" fmla="*/ 213587 h 6857999"/>
              <a:gd name="connsiteX3" fmla="*/ 6638515 w 6638515"/>
              <a:gd name="connsiteY3" fmla="*/ 3904341 h 6857999"/>
              <a:gd name="connsiteX4" fmla="*/ 5894002 w 6638515"/>
              <a:gd name="connsiteY4" fmla="*/ 6844649 h 6857999"/>
              <a:gd name="connsiteX5" fmla="*/ 5886326 w 6638515"/>
              <a:gd name="connsiteY5" fmla="*/ 6857999 h 6857999"/>
              <a:gd name="connsiteX6" fmla="*/ 0 w 663851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8515" h="6857999">
                <a:moveTo>
                  <a:pt x="0" y="0"/>
                </a:moveTo>
                <a:lnTo>
                  <a:pt x="5245193" y="0"/>
                </a:lnTo>
                <a:lnTo>
                  <a:pt x="5413039" y="213587"/>
                </a:lnTo>
                <a:cubicBezTo>
                  <a:pt x="6182716" y="1242767"/>
                  <a:pt x="6638515" y="2520325"/>
                  <a:pt x="6638515" y="3904341"/>
                </a:cubicBezTo>
                <a:cubicBezTo>
                  <a:pt x="6638515" y="4968969"/>
                  <a:pt x="6368812" y="5970604"/>
                  <a:pt x="5894002" y="6844649"/>
                </a:cubicBezTo>
                <a:lnTo>
                  <a:pt x="5886326" y="6857999"/>
                </a:lnTo>
                <a:lnTo>
                  <a:pt x="0" y="6857999"/>
                </a:ln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125736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lutions 6">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AF0A3FA-B8AE-4E74-BDB2-FA053BF000BC}"/>
              </a:ext>
            </a:extLst>
          </p:cNvPr>
          <p:cNvSpPr/>
          <p:nvPr userDrawn="1"/>
        </p:nvSpPr>
        <p:spPr>
          <a:xfrm rot="3066656" flipH="1">
            <a:off x="5324211" y="-2626435"/>
            <a:ext cx="3738295" cy="12046913"/>
          </a:xfrm>
          <a:custGeom>
            <a:avLst/>
            <a:gdLst>
              <a:gd name="connsiteX0" fmla="*/ 3597786 w 3738295"/>
              <a:gd name="connsiteY0" fmla="*/ 2755751 h 12046913"/>
              <a:gd name="connsiteX1" fmla="*/ 1375043 w 3738295"/>
              <a:gd name="connsiteY1" fmla="*/ 0 h 12046913"/>
              <a:gd name="connsiteX2" fmla="*/ 65753 w 3738295"/>
              <a:gd name="connsiteY2" fmla="*/ 1056051 h 12046913"/>
              <a:gd name="connsiteX3" fmla="*/ 136207 w 3738295"/>
              <a:gd name="connsiteY3" fmla="*/ 1363482 h 12046913"/>
              <a:gd name="connsiteX4" fmla="*/ 507944 w 3738295"/>
              <a:gd name="connsiteY4" fmla="*/ 4994424 h 12046913"/>
              <a:gd name="connsiteX5" fmla="*/ 77928 w 3738295"/>
              <a:gd name="connsiteY5" fmla="*/ 8895093 h 12046913"/>
              <a:gd name="connsiteX6" fmla="*/ 0 w 3738295"/>
              <a:gd name="connsiteY6" fmla="*/ 9218833 h 12046913"/>
              <a:gd name="connsiteX7" fmla="*/ 2281082 w 3738295"/>
              <a:gd name="connsiteY7" fmla="*/ 12046913 h 12046913"/>
              <a:gd name="connsiteX8" fmla="*/ 2301189 w 3738295"/>
              <a:gd name="connsiteY8" fmla="*/ 12002075 h 12046913"/>
              <a:gd name="connsiteX9" fmla="*/ 3738295 w 3738295"/>
              <a:gd name="connsiteY9" fmla="*/ 4994424 h 12046913"/>
              <a:gd name="connsiteX10" fmla="*/ 3602676 w 3738295"/>
              <a:gd name="connsiteY10" fmla="*/ 2789537 h 1204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8295" h="12046913">
                <a:moveTo>
                  <a:pt x="3597786" y="2755751"/>
                </a:moveTo>
                <a:lnTo>
                  <a:pt x="1375043" y="0"/>
                </a:lnTo>
                <a:lnTo>
                  <a:pt x="65753" y="1056051"/>
                </a:lnTo>
                <a:lnTo>
                  <a:pt x="136207" y="1363482"/>
                </a:lnTo>
                <a:cubicBezTo>
                  <a:pt x="379878" y="2535577"/>
                  <a:pt x="507944" y="3750045"/>
                  <a:pt x="507944" y="4994424"/>
                </a:cubicBezTo>
                <a:cubicBezTo>
                  <a:pt x="507944" y="6334525"/>
                  <a:pt x="359418" y="7639936"/>
                  <a:pt x="77928" y="8895093"/>
                </a:cubicBezTo>
                <a:lnTo>
                  <a:pt x="0" y="9218833"/>
                </a:lnTo>
                <a:lnTo>
                  <a:pt x="2281082" y="12046913"/>
                </a:lnTo>
                <a:lnTo>
                  <a:pt x="2301189" y="12002075"/>
                </a:lnTo>
                <a:cubicBezTo>
                  <a:pt x="3226031" y="9852297"/>
                  <a:pt x="3738295" y="7483183"/>
                  <a:pt x="3738295" y="4994424"/>
                </a:cubicBezTo>
                <a:cubicBezTo>
                  <a:pt x="3738296" y="4247796"/>
                  <a:pt x="3692192" y="3511937"/>
                  <a:pt x="3602676" y="2789537"/>
                </a:cubicBezTo>
                <a:close/>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EF5C697E-3B23-49F5-AE11-8E14518655B2}"/>
              </a:ext>
            </a:extLst>
          </p:cNvPr>
          <p:cNvSpPr>
            <a:spLocks noGrp="1"/>
          </p:cNvSpPr>
          <p:nvPr>
            <p:ph type="pic" sz="quarter" idx="10"/>
          </p:nvPr>
        </p:nvSpPr>
        <p:spPr>
          <a:xfrm>
            <a:off x="3830388" y="3068451"/>
            <a:ext cx="2578384" cy="2733260"/>
          </a:xfrm>
          <a:custGeom>
            <a:avLst/>
            <a:gdLst>
              <a:gd name="connsiteX0" fmla="*/ 44116 w 2578384"/>
              <a:gd name="connsiteY0" fmla="*/ 0 h 2733260"/>
              <a:gd name="connsiteX1" fmla="*/ 2534268 w 2578384"/>
              <a:gd name="connsiteY1" fmla="*/ 0 h 2733260"/>
              <a:gd name="connsiteX2" fmla="*/ 2578384 w 2578384"/>
              <a:gd name="connsiteY2" fmla="*/ 44116 h 2733260"/>
              <a:gd name="connsiteX3" fmla="*/ 2578384 w 2578384"/>
              <a:gd name="connsiteY3" fmla="*/ 2689144 h 2733260"/>
              <a:gd name="connsiteX4" fmla="*/ 2534268 w 2578384"/>
              <a:gd name="connsiteY4" fmla="*/ 2733260 h 2733260"/>
              <a:gd name="connsiteX5" fmla="*/ 44116 w 2578384"/>
              <a:gd name="connsiteY5" fmla="*/ 2733260 h 2733260"/>
              <a:gd name="connsiteX6" fmla="*/ 0 w 2578384"/>
              <a:gd name="connsiteY6" fmla="*/ 2689144 h 2733260"/>
              <a:gd name="connsiteX7" fmla="*/ 0 w 2578384"/>
              <a:gd name="connsiteY7" fmla="*/ 44116 h 2733260"/>
              <a:gd name="connsiteX8" fmla="*/ 44116 w 2578384"/>
              <a:gd name="connsiteY8" fmla="*/ 0 h 273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8384" h="2733260">
                <a:moveTo>
                  <a:pt x="44116" y="0"/>
                </a:moveTo>
                <a:lnTo>
                  <a:pt x="2534268" y="0"/>
                </a:lnTo>
                <a:cubicBezTo>
                  <a:pt x="2558633" y="0"/>
                  <a:pt x="2578384" y="19751"/>
                  <a:pt x="2578384" y="44116"/>
                </a:cubicBezTo>
                <a:lnTo>
                  <a:pt x="2578384" y="2689144"/>
                </a:lnTo>
                <a:cubicBezTo>
                  <a:pt x="2578384" y="2713509"/>
                  <a:pt x="2558633" y="2733260"/>
                  <a:pt x="2534268" y="2733260"/>
                </a:cubicBezTo>
                <a:lnTo>
                  <a:pt x="44116" y="2733260"/>
                </a:lnTo>
                <a:cubicBezTo>
                  <a:pt x="19751" y="2733260"/>
                  <a:pt x="0" y="2713509"/>
                  <a:pt x="0" y="2689144"/>
                </a:cubicBezTo>
                <a:lnTo>
                  <a:pt x="0" y="44116"/>
                </a:lnTo>
                <a:cubicBezTo>
                  <a:pt x="0" y="19751"/>
                  <a:pt x="19751" y="0"/>
                  <a:pt x="44116" y="0"/>
                </a:cubicBez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951931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lutions 7">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9E05C52-0925-4BF1-8D4B-C3D82C56B50F}"/>
              </a:ext>
            </a:extLst>
          </p:cNvPr>
          <p:cNvSpPr>
            <a:spLocks noGrp="1"/>
          </p:cNvSpPr>
          <p:nvPr>
            <p:ph type="pic" sz="quarter" idx="11"/>
          </p:nvPr>
        </p:nvSpPr>
        <p:spPr>
          <a:xfrm>
            <a:off x="4512336" y="2"/>
            <a:ext cx="7679664" cy="6248399"/>
          </a:xfrm>
          <a:custGeom>
            <a:avLst/>
            <a:gdLst>
              <a:gd name="connsiteX0" fmla="*/ 2146897 w 7679664"/>
              <a:gd name="connsiteY0" fmla="*/ 4035168 h 6248399"/>
              <a:gd name="connsiteX1" fmla="*/ 2344060 w 7679664"/>
              <a:gd name="connsiteY1" fmla="*/ 4150181 h 6248399"/>
              <a:gd name="connsiteX2" fmla="*/ 3356656 w 7679664"/>
              <a:gd name="connsiteY2" fmla="*/ 5905184 h 6248399"/>
              <a:gd name="connsiteX3" fmla="*/ 3159493 w 7679664"/>
              <a:gd name="connsiteY3" fmla="*/ 6248397 h 6248399"/>
              <a:gd name="connsiteX4" fmla="*/ 1134301 w 7679664"/>
              <a:gd name="connsiteY4" fmla="*/ 6248397 h 6248399"/>
              <a:gd name="connsiteX5" fmla="*/ 937136 w 7679664"/>
              <a:gd name="connsiteY5" fmla="*/ 5905184 h 6248399"/>
              <a:gd name="connsiteX6" fmla="*/ 1949731 w 7679664"/>
              <a:gd name="connsiteY6" fmla="*/ 4150181 h 6248399"/>
              <a:gd name="connsiteX7" fmla="*/ 2146897 w 7679664"/>
              <a:gd name="connsiteY7" fmla="*/ 4035168 h 6248399"/>
              <a:gd name="connsiteX8" fmla="*/ 1028404 w 7679664"/>
              <a:gd name="connsiteY8" fmla="*/ 2055281 h 6248399"/>
              <a:gd name="connsiteX9" fmla="*/ 1170988 w 7679664"/>
              <a:gd name="connsiteY9" fmla="*/ 2137945 h 6248399"/>
              <a:gd name="connsiteX10" fmla="*/ 1897026 w 7679664"/>
              <a:gd name="connsiteY10" fmla="*/ 3399329 h 6248399"/>
              <a:gd name="connsiteX11" fmla="*/ 1755318 w 7679664"/>
              <a:gd name="connsiteY11" fmla="*/ 3646009 h 6248399"/>
              <a:gd name="connsiteX12" fmla="*/ 299740 w 7679664"/>
              <a:gd name="connsiteY12" fmla="*/ 3646009 h 6248399"/>
              <a:gd name="connsiteX13" fmla="*/ 158030 w 7679664"/>
              <a:gd name="connsiteY13" fmla="*/ 3399329 h 6248399"/>
              <a:gd name="connsiteX14" fmla="*/ 885819 w 7679664"/>
              <a:gd name="connsiteY14" fmla="*/ 2137945 h 6248399"/>
              <a:gd name="connsiteX15" fmla="*/ 1028404 w 7679664"/>
              <a:gd name="connsiteY15" fmla="*/ 2055281 h 6248399"/>
              <a:gd name="connsiteX16" fmla="*/ 0 w 7679664"/>
              <a:gd name="connsiteY16" fmla="*/ 0 h 6248399"/>
              <a:gd name="connsiteX17" fmla="*/ 7679664 w 7679664"/>
              <a:gd name="connsiteY17" fmla="*/ 0 h 6248399"/>
              <a:gd name="connsiteX18" fmla="*/ 7679664 w 7679664"/>
              <a:gd name="connsiteY18" fmla="*/ 6248399 h 6248399"/>
              <a:gd name="connsiteX19" fmla="*/ 4189129 w 7679664"/>
              <a:gd name="connsiteY19" fmla="*/ 6248399 h 6248399"/>
              <a:gd name="connsiteX20" fmla="*/ 3548953 w 7679664"/>
              <a:gd name="connsiteY20" fmla="*/ 5888149 h 62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79664" h="6248399">
                <a:moveTo>
                  <a:pt x="2146897" y="4035168"/>
                </a:moveTo>
                <a:cubicBezTo>
                  <a:pt x="2223573" y="4035168"/>
                  <a:pt x="2300246" y="4073505"/>
                  <a:pt x="2344060" y="4150181"/>
                </a:cubicBezTo>
                <a:lnTo>
                  <a:pt x="3356656" y="5905184"/>
                </a:lnTo>
                <a:cubicBezTo>
                  <a:pt x="3446720" y="6058535"/>
                  <a:pt x="3334750" y="6248397"/>
                  <a:pt x="3159493" y="6248397"/>
                </a:cubicBezTo>
                <a:lnTo>
                  <a:pt x="1134301" y="6248397"/>
                </a:lnTo>
                <a:cubicBezTo>
                  <a:pt x="959044" y="6248397"/>
                  <a:pt x="849507" y="6058535"/>
                  <a:pt x="937136" y="5905184"/>
                </a:cubicBezTo>
                <a:lnTo>
                  <a:pt x="1949731" y="4150181"/>
                </a:lnTo>
                <a:cubicBezTo>
                  <a:pt x="1993546" y="4073505"/>
                  <a:pt x="2070221" y="4035168"/>
                  <a:pt x="2146897" y="4035168"/>
                </a:cubicBezTo>
                <a:close/>
                <a:moveTo>
                  <a:pt x="1028404" y="2055281"/>
                </a:moveTo>
                <a:cubicBezTo>
                  <a:pt x="1083950" y="2055281"/>
                  <a:pt x="1139497" y="2082836"/>
                  <a:pt x="1170988" y="2137945"/>
                </a:cubicBezTo>
                <a:lnTo>
                  <a:pt x="1897026" y="3399329"/>
                </a:lnTo>
                <a:cubicBezTo>
                  <a:pt x="1961759" y="3509549"/>
                  <a:pt x="1881282" y="3646009"/>
                  <a:pt x="1755318" y="3646009"/>
                </a:cubicBezTo>
                <a:lnTo>
                  <a:pt x="299740" y="3646009"/>
                </a:lnTo>
                <a:cubicBezTo>
                  <a:pt x="173776" y="3646009"/>
                  <a:pt x="95048" y="3509549"/>
                  <a:pt x="158030" y="3399329"/>
                </a:cubicBezTo>
                <a:lnTo>
                  <a:pt x="885819" y="2137945"/>
                </a:lnTo>
                <a:cubicBezTo>
                  <a:pt x="917310" y="2082836"/>
                  <a:pt x="972857" y="2055281"/>
                  <a:pt x="1028404" y="2055281"/>
                </a:cubicBezTo>
                <a:close/>
                <a:moveTo>
                  <a:pt x="0" y="0"/>
                </a:moveTo>
                <a:lnTo>
                  <a:pt x="7679664" y="0"/>
                </a:lnTo>
                <a:lnTo>
                  <a:pt x="7679664" y="6248399"/>
                </a:lnTo>
                <a:lnTo>
                  <a:pt x="4189129" y="6248399"/>
                </a:lnTo>
                <a:cubicBezTo>
                  <a:pt x="3926243" y="6248399"/>
                  <a:pt x="3682831" y="6112088"/>
                  <a:pt x="3548953" y="5888149"/>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948095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lutions 8">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AF9047-7288-614A-B63D-AA45FE97C29E}"/>
              </a:ext>
            </a:extLst>
          </p:cNvPr>
          <p:cNvSpPr/>
          <p:nvPr userDrawn="1"/>
        </p:nvSpPr>
        <p:spPr>
          <a:xfrm>
            <a:off x="-1" y="2762251"/>
            <a:ext cx="8429625" cy="4095748"/>
          </a:xfrm>
          <a:prstGeom prst="rect">
            <a:avLst/>
          </a:prstGeom>
          <a:solidFill>
            <a:srgbClr val="52B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91506248-EF60-491F-AEEE-2EB0C6E13BB4}"/>
              </a:ext>
            </a:extLst>
          </p:cNvPr>
          <p:cNvSpPr>
            <a:spLocks noGrp="1"/>
          </p:cNvSpPr>
          <p:nvPr>
            <p:ph type="pic" sz="quarter" idx="10"/>
          </p:nvPr>
        </p:nvSpPr>
        <p:spPr>
          <a:xfrm>
            <a:off x="1" y="1"/>
            <a:ext cx="12191998" cy="2762250"/>
          </a:xfrm>
          <a:custGeom>
            <a:avLst/>
            <a:gdLst>
              <a:gd name="connsiteX0" fmla="*/ 0 w 3740319"/>
              <a:gd name="connsiteY0" fmla="*/ 0 h 4234691"/>
              <a:gd name="connsiteX1" fmla="*/ 3740319 w 3740319"/>
              <a:gd name="connsiteY1" fmla="*/ 0 h 4234691"/>
              <a:gd name="connsiteX2" fmla="*/ 3740319 w 3740319"/>
              <a:gd name="connsiteY2" fmla="*/ 4234691 h 4234691"/>
              <a:gd name="connsiteX3" fmla="*/ 0 w 3740319"/>
              <a:gd name="connsiteY3" fmla="*/ 4234691 h 4234691"/>
            </a:gdLst>
            <a:ahLst/>
            <a:cxnLst>
              <a:cxn ang="0">
                <a:pos x="connsiteX0" y="connsiteY0"/>
              </a:cxn>
              <a:cxn ang="0">
                <a:pos x="connsiteX1" y="connsiteY1"/>
              </a:cxn>
              <a:cxn ang="0">
                <a:pos x="connsiteX2" y="connsiteY2"/>
              </a:cxn>
              <a:cxn ang="0">
                <a:pos x="connsiteX3" y="connsiteY3"/>
              </a:cxn>
            </a:cxnLst>
            <a:rect l="l" t="t" r="r" b="b"/>
            <a:pathLst>
              <a:path w="3740319" h="4234691">
                <a:moveTo>
                  <a:pt x="0" y="0"/>
                </a:moveTo>
                <a:lnTo>
                  <a:pt x="3740319" y="0"/>
                </a:lnTo>
                <a:lnTo>
                  <a:pt x="3740319" y="4234691"/>
                </a:lnTo>
                <a:lnTo>
                  <a:pt x="0" y="4234691"/>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299570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utions 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735C7EE-B2E1-4337-808E-1B20E8AAD164}"/>
              </a:ext>
            </a:extLst>
          </p:cNvPr>
          <p:cNvSpPr>
            <a:spLocks noGrp="1"/>
          </p:cNvSpPr>
          <p:nvPr>
            <p:ph type="pic" sz="quarter" idx="10"/>
          </p:nvPr>
        </p:nvSpPr>
        <p:spPr>
          <a:xfrm>
            <a:off x="6391277" y="223532"/>
            <a:ext cx="5800723" cy="6410941"/>
          </a:xfrm>
          <a:custGeom>
            <a:avLst/>
            <a:gdLst>
              <a:gd name="connsiteX0" fmla="*/ 3397649 w 5800723"/>
              <a:gd name="connsiteY0" fmla="*/ 826 h 6410941"/>
              <a:gd name="connsiteX1" fmla="*/ 5792515 w 5800723"/>
              <a:gd name="connsiteY1" fmla="*/ 654970 h 6410941"/>
              <a:gd name="connsiteX2" fmla="*/ 5800723 w 5800723"/>
              <a:gd name="connsiteY2" fmla="*/ 659560 h 6410941"/>
              <a:gd name="connsiteX3" fmla="*/ 5800723 w 5800723"/>
              <a:gd name="connsiteY3" fmla="*/ 659561 h 6410941"/>
              <a:gd name="connsiteX4" fmla="*/ 5796626 w 5800723"/>
              <a:gd name="connsiteY4" fmla="*/ 659561 h 6410941"/>
              <a:gd name="connsiteX5" fmla="*/ 5796626 w 5800723"/>
              <a:gd name="connsiteY5" fmla="*/ 5924690 h 6410941"/>
              <a:gd name="connsiteX6" fmla="*/ 1896984 w 5800723"/>
              <a:gd name="connsiteY6" fmla="*/ 6195327 h 6410941"/>
              <a:gd name="connsiteX7" fmla="*/ 1072772 w 5800723"/>
              <a:gd name="connsiteY7" fmla="*/ 876889 h 6410941"/>
              <a:gd name="connsiteX8" fmla="*/ 3397649 w 5800723"/>
              <a:gd name="connsiteY8" fmla="*/ 826 h 64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0723" h="6410941">
                <a:moveTo>
                  <a:pt x="3397649" y="826"/>
                </a:moveTo>
                <a:cubicBezTo>
                  <a:pt x="4626037" y="25554"/>
                  <a:pt x="5689263" y="597807"/>
                  <a:pt x="5792515" y="654970"/>
                </a:cubicBezTo>
                <a:lnTo>
                  <a:pt x="5800723" y="659560"/>
                </a:lnTo>
                <a:lnTo>
                  <a:pt x="5800723" y="659561"/>
                </a:lnTo>
                <a:lnTo>
                  <a:pt x="5796626" y="659561"/>
                </a:lnTo>
                <a:lnTo>
                  <a:pt x="5796626" y="5924690"/>
                </a:lnTo>
                <a:cubicBezTo>
                  <a:pt x="5796626" y="5924690"/>
                  <a:pt x="3803750" y="6806309"/>
                  <a:pt x="1896984" y="6195327"/>
                </a:cubicBezTo>
                <a:cubicBezTo>
                  <a:pt x="-5679" y="5584340"/>
                  <a:pt x="-813489" y="2713943"/>
                  <a:pt x="1072772" y="876889"/>
                </a:cubicBezTo>
                <a:cubicBezTo>
                  <a:pt x="1780120" y="187993"/>
                  <a:pt x="2621825" y="-14792"/>
                  <a:pt x="3397649" y="826"/>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05772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49A4EDC-D00F-4C64-A914-FE313584BFD4}"/>
              </a:ext>
            </a:extLst>
          </p:cNvPr>
          <p:cNvSpPr>
            <a:spLocks noGrp="1"/>
          </p:cNvSpPr>
          <p:nvPr>
            <p:ph type="pic" sz="quarter" idx="10"/>
          </p:nvPr>
        </p:nvSpPr>
        <p:spPr>
          <a:xfrm>
            <a:off x="0" y="0"/>
            <a:ext cx="12192000" cy="6857999"/>
          </a:xfrm>
          <a:prstGeom prst="rect">
            <a:avLst/>
          </a:pr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868862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utions 1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FFD2CD6-0DC2-4E5B-B768-A1B1A2583C7E}"/>
              </a:ext>
            </a:extLst>
          </p:cNvPr>
          <p:cNvSpPr>
            <a:spLocks noGrp="1"/>
          </p:cNvSpPr>
          <p:nvPr>
            <p:ph type="pic" sz="quarter" idx="11"/>
          </p:nvPr>
        </p:nvSpPr>
        <p:spPr>
          <a:xfrm>
            <a:off x="6015567" y="922867"/>
            <a:ext cx="2506133" cy="2506133"/>
          </a:xfrm>
          <a:custGeom>
            <a:avLst/>
            <a:gdLst>
              <a:gd name="connsiteX0" fmla="*/ 0 w 2506133"/>
              <a:gd name="connsiteY0" fmla="*/ 0 h 2506133"/>
              <a:gd name="connsiteX1" fmla="*/ 2506133 w 2506133"/>
              <a:gd name="connsiteY1" fmla="*/ 0 h 2506133"/>
              <a:gd name="connsiteX2" fmla="*/ 2506133 w 2506133"/>
              <a:gd name="connsiteY2" fmla="*/ 2506133 h 2506133"/>
              <a:gd name="connsiteX3" fmla="*/ 0 w 2506133"/>
              <a:gd name="connsiteY3" fmla="*/ 2506133 h 2506133"/>
            </a:gdLst>
            <a:ahLst/>
            <a:cxnLst>
              <a:cxn ang="0">
                <a:pos x="connsiteX0" y="connsiteY0"/>
              </a:cxn>
              <a:cxn ang="0">
                <a:pos x="connsiteX1" y="connsiteY1"/>
              </a:cxn>
              <a:cxn ang="0">
                <a:pos x="connsiteX2" y="connsiteY2"/>
              </a:cxn>
              <a:cxn ang="0">
                <a:pos x="connsiteX3" y="connsiteY3"/>
              </a:cxn>
            </a:cxnLst>
            <a:rect l="l" t="t" r="r" b="b"/>
            <a:pathLst>
              <a:path w="2506133" h="2506133">
                <a:moveTo>
                  <a:pt x="0" y="0"/>
                </a:moveTo>
                <a:lnTo>
                  <a:pt x="2506133" y="0"/>
                </a:lnTo>
                <a:lnTo>
                  <a:pt x="2506133" y="2506133"/>
                </a:lnTo>
                <a:lnTo>
                  <a:pt x="0" y="2506133"/>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2" name="Picture Placeholder 11">
            <a:extLst>
              <a:ext uri="{FF2B5EF4-FFF2-40B4-BE49-F238E27FC236}">
                <a16:creationId xmlns:a16="http://schemas.microsoft.com/office/drawing/2014/main" id="{CA1C5E70-BF32-45E4-A8B4-01FB09097932}"/>
              </a:ext>
            </a:extLst>
          </p:cNvPr>
          <p:cNvSpPr>
            <a:spLocks noGrp="1"/>
          </p:cNvSpPr>
          <p:nvPr>
            <p:ph type="pic" sz="quarter" idx="12"/>
          </p:nvPr>
        </p:nvSpPr>
        <p:spPr>
          <a:xfrm>
            <a:off x="3509433" y="3429000"/>
            <a:ext cx="2506133" cy="2506133"/>
          </a:xfrm>
          <a:custGeom>
            <a:avLst/>
            <a:gdLst>
              <a:gd name="connsiteX0" fmla="*/ 0 w 2506133"/>
              <a:gd name="connsiteY0" fmla="*/ 0 h 2506133"/>
              <a:gd name="connsiteX1" fmla="*/ 2506133 w 2506133"/>
              <a:gd name="connsiteY1" fmla="*/ 0 h 2506133"/>
              <a:gd name="connsiteX2" fmla="*/ 2506133 w 2506133"/>
              <a:gd name="connsiteY2" fmla="*/ 2506133 h 2506133"/>
              <a:gd name="connsiteX3" fmla="*/ 0 w 2506133"/>
              <a:gd name="connsiteY3" fmla="*/ 2506133 h 2506133"/>
            </a:gdLst>
            <a:ahLst/>
            <a:cxnLst>
              <a:cxn ang="0">
                <a:pos x="connsiteX0" y="connsiteY0"/>
              </a:cxn>
              <a:cxn ang="0">
                <a:pos x="connsiteX1" y="connsiteY1"/>
              </a:cxn>
              <a:cxn ang="0">
                <a:pos x="connsiteX2" y="connsiteY2"/>
              </a:cxn>
              <a:cxn ang="0">
                <a:pos x="connsiteX3" y="connsiteY3"/>
              </a:cxn>
            </a:cxnLst>
            <a:rect l="l" t="t" r="r" b="b"/>
            <a:pathLst>
              <a:path w="2506133" h="2506133">
                <a:moveTo>
                  <a:pt x="0" y="0"/>
                </a:moveTo>
                <a:lnTo>
                  <a:pt x="2506133" y="0"/>
                </a:lnTo>
                <a:lnTo>
                  <a:pt x="2506133" y="2506133"/>
                </a:lnTo>
                <a:lnTo>
                  <a:pt x="0" y="2506133"/>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0" name="Picture Placeholder 9">
            <a:extLst>
              <a:ext uri="{FF2B5EF4-FFF2-40B4-BE49-F238E27FC236}">
                <a16:creationId xmlns:a16="http://schemas.microsoft.com/office/drawing/2014/main" id="{2B0FD0E9-0EFF-4DD3-A944-B9EA8328A332}"/>
              </a:ext>
            </a:extLst>
          </p:cNvPr>
          <p:cNvSpPr>
            <a:spLocks noGrp="1"/>
          </p:cNvSpPr>
          <p:nvPr>
            <p:ph type="pic" sz="quarter" idx="10"/>
          </p:nvPr>
        </p:nvSpPr>
        <p:spPr>
          <a:xfrm>
            <a:off x="1003300" y="922867"/>
            <a:ext cx="2506133" cy="2506133"/>
          </a:xfrm>
          <a:custGeom>
            <a:avLst/>
            <a:gdLst>
              <a:gd name="connsiteX0" fmla="*/ 0 w 2506133"/>
              <a:gd name="connsiteY0" fmla="*/ 0 h 2506133"/>
              <a:gd name="connsiteX1" fmla="*/ 2506133 w 2506133"/>
              <a:gd name="connsiteY1" fmla="*/ 0 h 2506133"/>
              <a:gd name="connsiteX2" fmla="*/ 2506133 w 2506133"/>
              <a:gd name="connsiteY2" fmla="*/ 2506133 h 2506133"/>
              <a:gd name="connsiteX3" fmla="*/ 0 w 2506133"/>
              <a:gd name="connsiteY3" fmla="*/ 2506133 h 2506133"/>
            </a:gdLst>
            <a:ahLst/>
            <a:cxnLst>
              <a:cxn ang="0">
                <a:pos x="connsiteX0" y="connsiteY0"/>
              </a:cxn>
              <a:cxn ang="0">
                <a:pos x="connsiteX1" y="connsiteY1"/>
              </a:cxn>
              <a:cxn ang="0">
                <a:pos x="connsiteX2" y="connsiteY2"/>
              </a:cxn>
              <a:cxn ang="0">
                <a:pos x="connsiteX3" y="connsiteY3"/>
              </a:cxn>
            </a:cxnLst>
            <a:rect l="l" t="t" r="r" b="b"/>
            <a:pathLst>
              <a:path w="2506133" h="2506133">
                <a:moveTo>
                  <a:pt x="0" y="0"/>
                </a:moveTo>
                <a:lnTo>
                  <a:pt x="2506133" y="0"/>
                </a:lnTo>
                <a:lnTo>
                  <a:pt x="2506133" y="2506133"/>
                </a:lnTo>
                <a:lnTo>
                  <a:pt x="0" y="2506133"/>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404520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lutions 11">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456E9E23-749E-4089-B733-AE8C10657B7F}"/>
              </a:ext>
            </a:extLst>
          </p:cNvPr>
          <p:cNvSpPr/>
          <p:nvPr userDrawn="1"/>
        </p:nvSpPr>
        <p:spPr>
          <a:xfrm rot="1800000">
            <a:off x="-382259" y="-758423"/>
            <a:ext cx="4848019" cy="4140053"/>
          </a:xfrm>
          <a:custGeom>
            <a:avLst/>
            <a:gdLst>
              <a:gd name="connsiteX0" fmla="*/ 0 w 4848019"/>
              <a:gd name="connsiteY0" fmla="*/ 1955021 h 4140053"/>
              <a:gd name="connsiteX1" fmla="*/ 3386197 w 4848019"/>
              <a:gd name="connsiteY1" fmla="*/ 0 h 4140053"/>
              <a:gd name="connsiteX2" fmla="*/ 3393456 w 4848019"/>
              <a:gd name="connsiteY2" fmla="*/ 2027 h 4140053"/>
              <a:gd name="connsiteX3" fmla="*/ 4091895 w 4848019"/>
              <a:gd name="connsiteY3" fmla="*/ 802127 h 4140053"/>
              <a:gd name="connsiteX4" fmla="*/ 4825017 w 4848019"/>
              <a:gd name="connsiteY4" fmla="*/ 3423594 h 4140053"/>
              <a:gd name="connsiteX5" fmla="*/ 4075234 w 4848019"/>
              <a:gd name="connsiteY5" fmla="*/ 4140053 h 4140053"/>
              <a:gd name="connsiteX6" fmla="*/ 1491799 w 4848019"/>
              <a:gd name="connsiteY6" fmla="*/ 4140053 h 4140053"/>
              <a:gd name="connsiteX7" fmla="*/ 1261528 w 4848019"/>
              <a:gd name="connsiteY7" fmla="*/ 4140053 h 414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8019" h="4140053">
                <a:moveTo>
                  <a:pt x="0" y="1955021"/>
                </a:moveTo>
                <a:lnTo>
                  <a:pt x="3386197" y="0"/>
                </a:lnTo>
                <a:lnTo>
                  <a:pt x="3393456" y="2027"/>
                </a:lnTo>
                <a:cubicBezTo>
                  <a:pt x="3589146" y="65214"/>
                  <a:pt x="3888250" y="252516"/>
                  <a:pt x="4091895" y="802127"/>
                </a:cubicBezTo>
                <a:cubicBezTo>
                  <a:pt x="4417727" y="1681502"/>
                  <a:pt x="4825017" y="3423594"/>
                  <a:pt x="4825017" y="3423594"/>
                </a:cubicBezTo>
                <a:cubicBezTo>
                  <a:pt x="4825017" y="3423594"/>
                  <a:pt x="5052730" y="4140053"/>
                  <a:pt x="4075234" y="4140053"/>
                </a:cubicBezTo>
                <a:cubicBezTo>
                  <a:pt x="3708673" y="4140053"/>
                  <a:pt x="2659756" y="4140053"/>
                  <a:pt x="1491799" y="4140053"/>
                </a:cubicBezTo>
                <a:lnTo>
                  <a:pt x="1261528" y="4140053"/>
                </a:lnTo>
                <a:close/>
              </a:path>
            </a:pathLst>
          </a:custGeom>
          <a:solidFill>
            <a:srgbClr val="F6F6F6"/>
          </a:solidFill>
          <a:ln w="9525" cap="flat">
            <a:noFill/>
            <a:prstDash val="solid"/>
            <a:miter/>
          </a:ln>
        </p:spPr>
        <p:txBody>
          <a:bodyPr rtlCol="0" anchor="ctr"/>
          <a:lstStyle/>
          <a:p>
            <a:endParaRPr lang="en-US"/>
          </a:p>
        </p:txBody>
      </p:sp>
      <p:sp>
        <p:nvSpPr>
          <p:cNvPr id="9" name="Picture Placeholder 8">
            <a:extLst>
              <a:ext uri="{FF2B5EF4-FFF2-40B4-BE49-F238E27FC236}">
                <a16:creationId xmlns:a16="http://schemas.microsoft.com/office/drawing/2014/main" id="{DD648183-5FBC-4AF7-AEEB-2E82B6FCE70F}"/>
              </a:ext>
            </a:extLst>
          </p:cNvPr>
          <p:cNvSpPr>
            <a:spLocks noGrp="1"/>
          </p:cNvSpPr>
          <p:nvPr>
            <p:ph type="pic" sz="quarter" idx="10"/>
          </p:nvPr>
        </p:nvSpPr>
        <p:spPr>
          <a:xfrm>
            <a:off x="1" y="2"/>
            <a:ext cx="6348084" cy="4680179"/>
          </a:xfrm>
          <a:custGeom>
            <a:avLst/>
            <a:gdLst>
              <a:gd name="connsiteX0" fmla="*/ 0 w 6348084"/>
              <a:gd name="connsiteY0" fmla="*/ 0 h 4680179"/>
              <a:gd name="connsiteX1" fmla="*/ 4921414 w 6348084"/>
              <a:gd name="connsiteY1" fmla="*/ 0 h 4680179"/>
              <a:gd name="connsiteX2" fmla="*/ 5957898 w 6348084"/>
              <a:gd name="connsiteY2" fmla="*/ 462066 h 4680179"/>
              <a:gd name="connsiteX3" fmla="*/ 6318270 w 6348084"/>
              <a:gd name="connsiteY3" fmla="*/ 1629962 h 4680179"/>
              <a:gd name="connsiteX4" fmla="*/ 5642438 w 6348084"/>
              <a:gd name="connsiteY4" fmla="*/ 4266781 h 4680179"/>
              <a:gd name="connsiteX5" fmla="*/ 4634877 w 6348084"/>
              <a:gd name="connsiteY5" fmla="*/ 4512361 h 4680179"/>
              <a:gd name="connsiteX6" fmla="*/ 153564 w 6348084"/>
              <a:gd name="connsiteY6" fmla="*/ 1925074 h 4680179"/>
              <a:gd name="connsiteX7" fmla="*/ 0 w 6348084"/>
              <a:gd name="connsiteY7" fmla="*/ 1836414 h 46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8084" h="4680179">
                <a:moveTo>
                  <a:pt x="0" y="0"/>
                </a:moveTo>
                <a:lnTo>
                  <a:pt x="4921414" y="0"/>
                </a:lnTo>
                <a:lnTo>
                  <a:pt x="5957898" y="462066"/>
                </a:lnTo>
                <a:cubicBezTo>
                  <a:pt x="5957898" y="462066"/>
                  <a:pt x="6475779" y="705483"/>
                  <a:pt x="6318270" y="1629962"/>
                </a:cubicBezTo>
                <a:cubicBezTo>
                  <a:pt x="6160760" y="2554440"/>
                  <a:pt x="5642438" y="4266781"/>
                  <a:pt x="5642438" y="4266781"/>
                </a:cubicBezTo>
                <a:cubicBezTo>
                  <a:pt x="5642438" y="4266781"/>
                  <a:pt x="5481414" y="5001109"/>
                  <a:pt x="4634877" y="4512361"/>
                </a:cubicBezTo>
                <a:cubicBezTo>
                  <a:pt x="4079337" y="4191620"/>
                  <a:pt x="1714052" y="2826022"/>
                  <a:pt x="153564" y="1925074"/>
                </a:cubicBezTo>
                <a:lnTo>
                  <a:pt x="0" y="1836414"/>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766496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olutions 1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D48CA40-F437-43DD-86EA-6F9907F8A42D}"/>
              </a:ext>
            </a:extLst>
          </p:cNvPr>
          <p:cNvSpPr>
            <a:spLocks noGrp="1"/>
          </p:cNvSpPr>
          <p:nvPr>
            <p:ph type="pic" sz="quarter" idx="10"/>
          </p:nvPr>
        </p:nvSpPr>
        <p:spPr>
          <a:xfrm>
            <a:off x="1" y="0"/>
            <a:ext cx="12191998" cy="6857999"/>
          </a:xfrm>
          <a:custGeom>
            <a:avLst/>
            <a:gdLst>
              <a:gd name="connsiteX0" fmla="*/ 0 w 3740319"/>
              <a:gd name="connsiteY0" fmla="*/ 0 h 4234691"/>
              <a:gd name="connsiteX1" fmla="*/ 3740319 w 3740319"/>
              <a:gd name="connsiteY1" fmla="*/ 0 h 4234691"/>
              <a:gd name="connsiteX2" fmla="*/ 3740319 w 3740319"/>
              <a:gd name="connsiteY2" fmla="*/ 4234691 h 4234691"/>
              <a:gd name="connsiteX3" fmla="*/ 0 w 3740319"/>
              <a:gd name="connsiteY3" fmla="*/ 4234691 h 4234691"/>
            </a:gdLst>
            <a:ahLst/>
            <a:cxnLst>
              <a:cxn ang="0">
                <a:pos x="connsiteX0" y="connsiteY0"/>
              </a:cxn>
              <a:cxn ang="0">
                <a:pos x="connsiteX1" y="connsiteY1"/>
              </a:cxn>
              <a:cxn ang="0">
                <a:pos x="connsiteX2" y="connsiteY2"/>
              </a:cxn>
              <a:cxn ang="0">
                <a:pos x="connsiteX3" y="connsiteY3"/>
              </a:cxn>
            </a:cxnLst>
            <a:rect l="l" t="t" r="r" b="b"/>
            <a:pathLst>
              <a:path w="3740319" h="4234691">
                <a:moveTo>
                  <a:pt x="0" y="0"/>
                </a:moveTo>
                <a:lnTo>
                  <a:pt x="3740319" y="0"/>
                </a:lnTo>
                <a:lnTo>
                  <a:pt x="3740319" y="4234691"/>
                </a:lnTo>
                <a:lnTo>
                  <a:pt x="0" y="4234691"/>
                </a:ln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53964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lutions 1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598617-09A2-4DE5-BF6A-3D1322FBBC76}"/>
              </a:ext>
            </a:extLst>
          </p:cNvPr>
          <p:cNvSpPr>
            <a:spLocks noGrp="1"/>
          </p:cNvSpPr>
          <p:nvPr>
            <p:ph type="pic" sz="quarter" idx="14"/>
          </p:nvPr>
        </p:nvSpPr>
        <p:spPr>
          <a:xfrm>
            <a:off x="7425632" y="3060888"/>
            <a:ext cx="4766368" cy="2692213"/>
          </a:xfrm>
          <a:custGeom>
            <a:avLst/>
            <a:gdLst>
              <a:gd name="connsiteX0" fmla="*/ 0 w 4766368"/>
              <a:gd name="connsiteY0" fmla="*/ 0 h 2692213"/>
              <a:gd name="connsiteX1" fmla="*/ 4766368 w 4766368"/>
              <a:gd name="connsiteY1" fmla="*/ 0 h 2692213"/>
              <a:gd name="connsiteX2" fmla="*/ 4766368 w 4766368"/>
              <a:gd name="connsiteY2" fmla="*/ 2692213 h 2692213"/>
              <a:gd name="connsiteX3" fmla="*/ 0 w 4766368"/>
              <a:gd name="connsiteY3" fmla="*/ 2692213 h 2692213"/>
            </a:gdLst>
            <a:ahLst/>
            <a:cxnLst>
              <a:cxn ang="0">
                <a:pos x="connsiteX0" y="connsiteY0"/>
              </a:cxn>
              <a:cxn ang="0">
                <a:pos x="connsiteX1" y="connsiteY1"/>
              </a:cxn>
              <a:cxn ang="0">
                <a:pos x="connsiteX2" y="connsiteY2"/>
              </a:cxn>
              <a:cxn ang="0">
                <a:pos x="connsiteX3" y="connsiteY3"/>
              </a:cxn>
            </a:cxnLst>
            <a:rect l="l" t="t" r="r" b="b"/>
            <a:pathLst>
              <a:path w="4766368" h="2692213">
                <a:moveTo>
                  <a:pt x="0" y="0"/>
                </a:moveTo>
                <a:lnTo>
                  <a:pt x="4766368" y="0"/>
                </a:lnTo>
                <a:lnTo>
                  <a:pt x="4766368" y="2692213"/>
                </a:lnTo>
                <a:lnTo>
                  <a:pt x="0" y="2692213"/>
                </a:lnTo>
                <a:close/>
              </a:path>
            </a:pathLst>
          </a:custGeom>
          <a:noFill/>
        </p:spPr>
        <p:txBody>
          <a:bodyPr wrap="square">
            <a:noAutofit/>
          </a:bodyPr>
          <a:lstStyle>
            <a:lvl1pPr>
              <a:defRPr sz="1200"/>
            </a:lvl1pPr>
          </a:lstStyle>
          <a:p>
            <a:r>
              <a:rPr lang="en-US"/>
              <a:t>Click icon to add picture</a:t>
            </a:r>
          </a:p>
        </p:txBody>
      </p:sp>
      <p:sp>
        <p:nvSpPr>
          <p:cNvPr id="12" name="Picture Placeholder 11">
            <a:extLst>
              <a:ext uri="{FF2B5EF4-FFF2-40B4-BE49-F238E27FC236}">
                <a16:creationId xmlns:a16="http://schemas.microsoft.com/office/drawing/2014/main" id="{753BA685-0C44-432E-994A-7598F9D8D476}"/>
              </a:ext>
            </a:extLst>
          </p:cNvPr>
          <p:cNvSpPr>
            <a:spLocks noGrp="1"/>
          </p:cNvSpPr>
          <p:nvPr>
            <p:ph type="pic" sz="quarter" idx="11"/>
          </p:nvPr>
        </p:nvSpPr>
        <p:spPr>
          <a:xfrm>
            <a:off x="3559427" y="695322"/>
            <a:ext cx="2269873" cy="1923961"/>
          </a:xfrm>
          <a:custGeom>
            <a:avLst/>
            <a:gdLst>
              <a:gd name="connsiteX0" fmla="*/ 38919 w 2269873"/>
              <a:gd name="connsiteY0" fmla="*/ 0 h 1923961"/>
              <a:gd name="connsiteX1" fmla="*/ 2235717 w 2269873"/>
              <a:gd name="connsiteY1" fmla="*/ 0 h 1923961"/>
              <a:gd name="connsiteX2" fmla="*/ 2263237 w 2269873"/>
              <a:gd name="connsiteY2" fmla="*/ 11399 h 1923961"/>
              <a:gd name="connsiteX3" fmla="*/ 2269873 w 2269873"/>
              <a:gd name="connsiteY3" fmla="*/ 27420 h 1923961"/>
              <a:gd name="connsiteX4" fmla="*/ 2269873 w 2269873"/>
              <a:gd name="connsiteY4" fmla="*/ 941622 h 1923961"/>
              <a:gd name="connsiteX5" fmla="*/ 2269873 w 2269873"/>
              <a:gd name="connsiteY5" fmla="*/ 1347375 h 1923961"/>
              <a:gd name="connsiteX6" fmla="*/ 2269873 w 2269873"/>
              <a:gd name="connsiteY6" fmla="*/ 1617877 h 1923961"/>
              <a:gd name="connsiteX7" fmla="*/ 943002 w 2269873"/>
              <a:gd name="connsiteY7" fmla="*/ 1617877 h 1923961"/>
              <a:gd name="connsiteX8" fmla="*/ 669667 w 2269873"/>
              <a:gd name="connsiteY8" fmla="*/ 1923961 h 1923961"/>
              <a:gd name="connsiteX9" fmla="*/ 374343 w 2269873"/>
              <a:gd name="connsiteY9" fmla="*/ 1617877 h 1923961"/>
              <a:gd name="connsiteX10" fmla="*/ 0 w 2269873"/>
              <a:gd name="connsiteY10" fmla="*/ 1617877 h 1923961"/>
              <a:gd name="connsiteX11" fmla="*/ 0 w 2269873"/>
              <a:gd name="connsiteY11" fmla="*/ 38919 h 1923961"/>
              <a:gd name="connsiteX12" fmla="*/ 38919 w 2269873"/>
              <a:gd name="connsiteY12" fmla="*/ 0 h 19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9873" h="1923961">
                <a:moveTo>
                  <a:pt x="38919" y="0"/>
                </a:moveTo>
                <a:lnTo>
                  <a:pt x="2235717" y="0"/>
                </a:lnTo>
                <a:cubicBezTo>
                  <a:pt x="2246464" y="0"/>
                  <a:pt x="2256194" y="4356"/>
                  <a:pt x="2263237" y="11399"/>
                </a:cubicBezTo>
                <a:lnTo>
                  <a:pt x="2269873" y="27420"/>
                </a:lnTo>
                <a:lnTo>
                  <a:pt x="2269873" y="941622"/>
                </a:lnTo>
                <a:lnTo>
                  <a:pt x="2269873" y="1347375"/>
                </a:lnTo>
                <a:lnTo>
                  <a:pt x="2269873" y="1617877"/>
                </a:lnTo>
                <a:lnTo>
                  <a:pt x="943002" y="1617877"/>
                </a:lnTo>
                <a:lnTo>
                  <a:pt x="669667" y="1923961"/>
                </a:lnTo>
                <a:lnTo>
                  <a:pt x="374343" y="1617877"/>
                </a:lnTo>
                <a:lnTo>
                  <a:pt x="0" y="1617877"/>
                </a:lnTo>
                <a:lnTo>
                  <a:pt x="0" y="38919"/>
                </a:lnTo>
                <a:cubicBezTo>
                  <a:pt x="0" y="17425"/>
                  <a:pt x="17425" y="0"/>
                  <a:pt x="38919"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3" name="Picture Placeholder 12">
            <a:extLst>
              <a:ext uri="{FF2B5EF4-FFF2-40B4-BE49-F238E27FC236}">
                <a16:creationId xmlns:a16="http://schemas.microsoft.com/office/drawing/2014/main" id="{55A8BF77-E932-4BD3-95B8-AEA071F4BC01}"/>
              </a:ext>
            </a:extLst>
          </p:cNvPr>
          <p:cNvSpPr>
            <a:spLocks noGrp="1"/>
          </p:cNvSpPr>
          <p:nvPr>
            <p:ph type="pic" sz="quarter" idx="12"/>
          </p:nvPr>
        </p:nvSpPr>
        <p:spPr>
          <a:xfrm>
            <a:off x="1013330" y="3583438"/>
            <a:ext cx="2269873" cy="1923961"/>
          </a:xfrm>
          <a:custGeom>
            <a:avLst/>
            <a:gdLst>
              <a:gd name="connsiteX0" fmla="*/ 38919 w 2269873"/>
              <a:gd name="connsiteY0" fmla="*/ 0 h 1923961"/>
              <a:gd name="connsiteX1" fmla="*/ 2235717 w 2269873"/>
              <a:gd name="connsiteY1" fmla="*/ 0 h 1923961"/>
              <a:gd name="connsiteX2" fmla="*/ 2263237 w 2269873"/>
              <a:gd name="connsiteY2" fmla="*/ 11399 h 1923961"/>
              <a:gd name="connsiteX3" fmla="*/ 2269873 w 2269873"/>
              <a:gd name="connsiteY3" fmla="*/ 27420 h 1923961"/>
              <a:gd name="connsiteX4" fmla="*/ 2269873 w 2269873"/>
              <a:gd name="connsiteY4" fmla="*/ 941622 h 1923961"/>
              <a:gd name="connsiteX5" fmla="*/ 2269873 w 2269873"/>
              <a:gd name="connsiteY5" fmla="*/ 1347375 h 1923961"/>
              <a:gd name="connsiteX6" fmla="*/ 2269873 w 2269873"/>
              <a:gd name="connsiteY6" fmla="*/ 1617877 h 1923961"/>
              <a:gd name="connsiteX7" fmla="*/ 943002 w 2269873"/>
              <a:gd name="connsiteY7" fmla="*/ 1617877 h 1923961"/>
              <a:gd name="connsiteX8" fmla="*/ 669667 w 2269873"/>
              <a:gd name="connsiteY8" fmla="*/ 1923961 h 1923961"/>
              <a:gd name="connsiteX9" fmla="*/ 374343 w 2269873"/>
              <a:gd name="connsiteY9" fmla="*/ 1617877 h 1923961"/>
              <a:gd name="connsiteX10" fmla="*/ 0 w 2269873"/>
              <a:gd name="connsiteY10" fmla="*/ 1617877 h 1923961"/>
              <a:gd name="connsiteX11" fmla="*/ 0 w 2269873"/>
              <a:gd name="connsiteY11" fmla="*/ 38919 h 1923961"/>
              <a:gd name="connsiteX12" fmla="*/ 38919 w 2269873"/>
              <a:gd name="connsiteY12" fmla="*/ 0 h 19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9873" h="1923961">
                <a:moveTo>
                  <a:pt x="38919" y="0"/>
                </a:moveTo>
                <a:lnTo>
                  <a:pt x="2235717" y="0"/>
                </a:lnTo>
                <a:cubicBezTo>
                  <a:pt x="2246464" y="0"/>
                  <a:pt x="2256194" y="4356"/>
                  <a:pt x="2263237" y="11399"/>
                </a:cubicBezTo>
                <a:lnTo>
                  <a:pt x="2269873" y="27420"/>
                </a:lnTo>
                <a:lnTo>
                  <a:pt x="2269873" y="941622"/>
                </a:lnTo>
                <a:lnTo>
                  <a:pt x="2269873" y="1347375"/>
                </a:lnTo>
                <a:lnTo>
                  <a:pt x="2269873" y="1617877"/>
                </a:lnTo>
                <a:lnTo>
                  <a:pt x="943002" y="1617877"/>
                </a:lnTo>
                <a:lnTo>
                  <a:pt x="669667" y="1923961"/>
                </a:lnTo>
                <a:lnTo>
                  <a:pt x="374343" y="1617877"/>
                </a:lnTo>
                <a:lnTo>
                  <a:pt x="0" y="1617877"/>
                </a:lnTo>
                <a:lnTo>
                  <a:pt x="0" y="38919"/>
                </a:lnTo>
                <a:cubicBezTo>
                  <a:pt x="0" y="17425"/>
                  <a:pt x="17425" y="0"/>
                  <a:pt x="38919"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4" name="Picture Placeholder 13">
            <a:extLst>
              <a:ext uri="{FF2B5EF4-FFF2-40B4-BE49-F238E27FC236}">
                <a16:creationId xmlns:a16="http://schemas.microsoft.com/office/drawing/2014/main" id="{94D39A7A-15C6-48DD-814A-CBE014F4BEBB}"/>
              </a:ext>
            </a:extLst>
          </p:cNvPr>
          <p:cNvSpPr>
            <a:spLocks noGrp="1"/>
          </p:cNvSpPr>
          <p:nvPr>
            <p:ph type="pic" sz="quarter" idx="13"/>
          </p:nvPr>
        </p:nvSpPr>
        <p:spPr>
          <a:xfrm>
            <a:off x="3559427" y="3583438"/>
            <a:ext cx="2269873" cy="1923961"/>
          </a:xfrm>
          <a:custGeom>
            <a:avLst/>
            <a:gdLst>
              <a:gd name="connsiteX0" fmla="*/ 38919 w 2269873"/>
              <a:gd name="connsiteY0" fmla="*/ 0 h 1923961"/>
              <a:gd name="connsiteX1" fmla="*/ 2235717 w 2269873"/>
              <a:gd name="connsiteY1" fmla="*/ 0 h 1923961"/>
              <a:gd name="connsiteX2" fmla="*/ 2263237 w 2269873"/>
              <a:gd name="connsiteY2" fmla="*/ 11399 h 1923961"/>
              <a:gd name="connsiteX3" fmla="*/ 2269873 w 2269873"/>
              <a:gd name="connsiteY3" fmla="*/ 27420 h 1923961"/>
              <a:gd name="connsiteX4" fmla="*/ 2269873 w 2269873"/>
              <a:gd name="connsiteY4" fmla="*/ 941622 h 1923961"/>
              <a:gd name="connsiteX5" fmla="*/ 2269873 w 2269873"/>
              <a:gd name="connsiteY5" fmla="*/ 1347375 h 1923961"/>
              <a:gd name="connsiteX6" fmla="*/ 2269873 w 2269873"/>
              <a:gd name="connsiteY6" fmla="*/ 1617877 h 1923961"/>
              <a:gd name="connsiteX7" fmla="*/ 943002 w 2269873"/>
              <a:gd name="connsiteY7" fmla="*/ 1617877 h 1923961"/>
              <a:gd name="connsiteX8" fmla="*/ 669667 w 2269873"/>
              <a:gd name="connsiteY8" fmla="*/ 1923961 h 1923961"/>
              <a:gd name="connsiteX9" fmla="*/ 374343 w 2269873"/>
              <a:gd name="connsiteY9" fmla="*/ 1617877 h 1923961"/>
              <a:gd name="connsiteX10" fmla="*/ 0 w 2269873"/>
              <a:gd name="connsiteY10" fmla="*/ 1617877 h 1923961"/>
              <a:gd name="connsiteX11" fmla="*/ 0 w 2269873"/>
              <a:gd name="connsiteY11" fmla="*/ 38919 h 1923961"/>
              <a:gd name="connsiteX12" fmla="*/ 38919 w 2269873"/>
              <a:gd name="connsiteY12" fmla="*/ 0 h 19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9873" h="1923961">
                <a:moveTo>
                  <a:pt x="38919" y="0"/>
                </a:moveTo>
                <a:lnTo>
                  <a:pt x="2235717" y="0"/>
                </a:lnTo>
                <a:cubicBezTo>
                  <a:pt x="2246464" y="0"/>
                  <a:pt x="2256194" y="4356"/>
                  <a:pt x="2263237" y="11399"/>
                </a:cubicBezTo>
                <a:lnTo>
                  <a:pt x="2269873" y="27420"/>
                </a:lnTo>
                <a:lnTo>
                  <a:pt x="2269873" y="941622"/>
                </a:lnTo>
                <a:lnTo>
                  <a:pt x="2269873" y="1347375"/>
                </a:lnTo>
                <a:lnTo>
                  <a:pt x="2269873" y="1617877"/>
                </a:lnTo>
                <a:lnTo>
                  <a:pt x="943002" y="1617877"/>
                </a:lnTo>
                <a:lnTo>
                  <a:pt x="669667" y="1923961"/>
                </a:lnTo>
                <a:lnTo>
                  <a:pt x="374343" y="1617877"/>
                </a:lnTo>
                <a:lnTo>
                  <a:pt x="0" y="1617877"/>
                </a:lnTo>
                <a:lnTo>
                  <a:pt x="0" y="38919"/>
                </a:lnTo>
                <a:cubicBezTo>
                  <a:pt x="0" y="17425"/>
                  <a:pt x="17425" y="0"/>
                  <a:pt x="38919"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11" name="Picture Placeholder 10">
            <a:extLst>
              <a:ext uri="{FF2B5EF4-FFF2-40B4-BE49-F238E27FC236}">
                <a16:creationId xmlns:a16="http://schemas.microsoft.com/office/drawing/2014/main" id="{389265CA-EF5D-45C2-BBF2-37C57C4FF051}"/>
              </a:ext>
            </a:extLst>
          </p:cNvPr>
          <p:cNvSpPr>
            <a:spLocks noGrp="1"/>
          </p:cNvSpPr>
          <p:nvPr>
            <p:ph type="pic" sz="quarter" idx="10"/>
          </p:nvPr>
        </p:nvSpPr>
        <p:spPr>
          <a:xfrm>
            <a:off x="1013330" y="695322"/>
            <a:ext cx="2269873" cy="1923961"/>
          </a:xfrm>
          <a:custGeom>
            <a:avLst/>
            <a:gdLst>
              <a:gd name="connsiteX0" fmla="*/ 38919 w 2269873"/>
              <a:gd name="connsiteY0" fmla="*/ 0 h 1923961"/>
              <a:gd name="connsiteX1" fmla="*/ 2235717 w 2269873"/>
              <a:gd name="connsiteY1" fmla="*/ 0 h 1923961"/>
              <a:gd name="connsiteX2" fmla="*/ 2263237 w 2269873"/>
              <a:gd name="connsiteY2" fmla="*/ 11399 h 1923961"/>
              <a:gd name="connsiteX3" fmla="*/ 2269873 w 2269873"/>
              <a:gd name="connsiteY3" fmla="*/ 27420 h 1923961"/>
              <a:gd name="connsiteX4" fmla="*/ 2269873 w 2269873"/>
              <a:gd name="connsiteY4" fmla="*/ 941622 h 1923961"/>
              <a:gd name="connsiteX5" fmla="*/ 2269873 w 2269873"/>
              <a:gd name="connsiteY5" fmla="*/ 1347375 h 1923961"/>
              <a:gd name="connsiteX6" fmla="*/ 2269873 w 2269873"/>
              <a:gd name="connsiteY6" fmla="*/ 1617877 h 1923961"/>
              <a:gd name="connsiteX7" fmla="*/ 943002 w 2269873"/>
              <a:gd name="connsiteY7" fmla="*/ 1617877 h 1923961"/>
              <a:gd name="connsiteX8" fmla="*/ 669667 w 2269873"/>
              <a:gd name="connsiteY8" fmla="*/ 1923961 h 1923961"/>
              <a:gd name="connsiteX9" fmla="*/ 374343 w 2269873"/>
              <a:gd name="connsiteY9" fmla="*/ 1617877 h 1923961"/>
              <a:gd name="connsiteX10" fmla="*/ 0 w 2269873"/>
              <a:gd name="connsiteY10" fmla="*/ 1617877 h 1923961"/>
              <a:gd name="connsiteX11" fmla="*/ 0 w 2269873"/>
              <a:gd name="connsiteY11" fmla="*/ 38919 h 1923961"/>
              <a:gd name="connsiteX12" fmla="*/ 38919 w 2269873"/>
              <a:gd name="connsiteY12" fmla="*/ 0 h 19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9873" h="1923961">
                <a:moveTo>
                  <a:pt x="38919" y="0"/>
                </a:moveTo>
                <a:lnTo>
                  <a:pt x="2235717" y="0"/>
                </a:lnTo>
                <a:cubicBezTo>
                  <a:pt x="2246464" y="0"/>
                  <a:pt x="2256194" y="4356"/>
                  <a:pt x="2263237" y="11399"/>
                </a:cubicBezTo>
                <a:lnTo>
                  <a:pt x="2269873" y="27420"/>
                </a:lnTo>
                <a:lnTo>
                  <a:pt x="2269873" y="941622"/>
                </a:lnTo>
                <a:lnTo>
                  <a:pt x="2269873" y="1347375"/>
                </a:lnTo>
                <a:lnTo>
                  <a:pt x="2269873" y="1617877"/>
                </a:lnTo>
                <a:lnTo>
                  <a:pt x="943002" y="1617877"/>
                </a:lnTo>
                <a:lnTo>
                  <a:pt x="669667" y="1923961"/>
                </a:lnTo>
                <a:lnTo>
                  <a:pt x="374343" y="1617877"/>
                </a:lnTo>
                <a:lnTo>
                  <a:pt x="0" y="1617877"/>
                </a:lnTo>
                <a:lnTo>
                  <a:pt x="0" y="38919"/>
                </a:lnTo>
                <a:cubicBezTo>
                  <a:pt x="0" y="17425"/>
                  <a:pt x="17425" y="0"/>
                  <a:pt x="38919"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630316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lutions 1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63736EE-7E15-4B7F-A00F-47A1D1435ACC}"/>
              </a:ext>
            </a:extLst>
          </p:cNvPr>
          <p:cNvSpPr>
            <a:spLocks noGrp="1"/>
          </p:cNvSpPr>
          <p:nvPr>
            <p:ph type="pic" sz="quarter" idx="11"/>
          </p:nvPr>
        </p:nvSpPr>
        <p:spPr>
          <a:xfrm>
            <a:off x="7432285" y="4410668"/>
            <a:ext cx="2803589" cy="1762805"/>
          </a:xfrm>
          <a:custGeom>
            <a:avLst/>
            <a:gdLst>
              <a:gd name="connsiteX0" fmla="*/ 60605 w 8279745"/>
              <a:gd name="connsiteY0" fmla="*/ 0 h 1762805"/>
              <a:gd name="connsiteX1" fmla="*/ 8219140 w 8279745"/>
              <a:gd name="connsiteY1" fmla="*/ 0 h 1762805"/>
              <a:gd name="connsiteX2" fmla="*/ 8279745 w 8279745"/>
              <a:gd name="connsiteY2" fmla="*/ 60605 h 1762805"/>
              <a:gd name="connsiteX3" fmla="*/ 8279745 w 8279745"/>
              <a:gd name="connsiteY3" fmla="*/ 1702200 h 1762805"/>
              <a:gd name="connsiteX4" fmla="*/ 8219140 w 8279745"/>
              <a:gd name="connsiteY4" fmla="*/ 1762805 h 1762805"/>
              <a:gd name="connsiteX5" fmla="*/ 60605 w 8279745"/>
              <a:gd name="connsiteY5" fmla="*/ 1762805 h 1762805"/>
              <a:gd name="connsiteX6" fmla="*/ 0 w 8279745"/>
              <a:gd name="connsiteY6" fmla="*/ 1702200 h 1762805"/>
              <a:gd name="connsiteX7" fmla="*/ 0 w 8279745"/>
              <a:gd name="connsiteY7" fmla="*/ 60605 h 1762805"/>
              <a:gd name="connsiteX8" fmla="*/ 60605 w 8279745"/>
              <a:gd name="connsiteY8" fmla="*/ 0 h 17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9745" h="1762805">
                <a:moveTo>
                  <a:pt x="60605" y="0"/>
                </a:moveTo>
                <a:lnTo>
                  <a:pt x="8219140" y="0"/>
                </a:lnTo>
                <a:cubicBezTo>
                  <a:pt x="8252611" y="0"/>
                  <a:pt x="8279745" y="27134"/>
                  <a:pt x="8279745" y="60605"/>
                </a:cubicBezTo>
                <a:lnTo>
                  <a:pt x="8279745" y="1702200"/>
                </a:lnTo>
                <a:cubicBezTo>
                  <a:pt x="8279745" y="1735671"/>
                  <a:pt x="8252611" y="1762805"/>
                  <a:pt x="8219140" y="1762805"/>
                </a:cubicBezTo>
                <a:lnTo>
                  <a:pt x="60605" y="1762805"/>
                </a:lnTo>
                <a:cubicBezTo>
                  <a:pt x="27134" y="1762805"/>
                  <a:pt x="0" y="1735671"/>
                  <a:pt x="0" y="1702200"/>
                </a:cubicBezTo>
                <a:lnTo>
                  <a:pt x="0" y="60605"/>
                </a:lnTo>
                <a:cubicBezTo>
                  <a:pt x="0" y="27134"/>
                  <a:pt x="27134" y="0"/>
                  <a:pt x="60605"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9" name="Picture Placeholder 8">
            <a:extLst>
              <a:ext uri="{FF2B5EF4-FFF2-40B4-BE49-F238E27FC236}">
                <a16:creationId xmlns:a16="http://schemas.microsoft.com/office/drawing/2014/main" id="{C798A5C6-BCE0-4997-B1DA-24D0A0FCBA8D}"/>
              </a:ext>
            </a:extLst>
          </p:cNvPr>
          <p:cNvSpPr>
            <a:spLocks noGrp="1"/>
          </p:cNvSpPr>
          <p:nvPr>
            <p:ph type="pic" sz="quarter" idx="10"/>
          </p:nvPr>
        </p:nvSpPr>
        <p:spPr>
          <a:xfrm>
            <a:off x="1" y="684527"/>
            <a:ext cx="4395390" cy="4395391"/>
          </a:xfrm>
          <a:custGeom>
            <a:avLst/>
            <a:gdLst>
              <a:gd name="connsiteX0" fmla="*/ 0 w 4395390"/>
              <a:gd name="connsiteY0" fmla="*/ 0 h 4395391"/>
              <a:gd name="connsiteX1" fmla="*/ 4395390 w 4395390"/>
              <a:gd name="connsiteY1" fmla="*/ 0 h 4395391"/>
              <a:gd name="connsiteX2" fmla="*/ 4395390 w 4395390"/>
              <a:gd name="connsiteY2" fmla="*/ 4395391 h 4395391"/>
              <a:gd name="connsiteX3" fmla="*/ 0 w 4395390"/>
              <a:gd name="connsiteY3" fmla="*/ 4395391 h 4395391"/>
            </a:gdLst>
            <a:ahLst/>
            <a:cxnLst>
              <a:cxn ang="0">
                <a:pos x="connsiteX0" y="connsiteY0"/>
              </a:cxn>
              <a:cxn ang="0">
                <a:pos x="connsiteX1" y="connsiteY1"/>
              </a:cxn>
              <a:cxn ang="0">
                <a:pos x="connsiteX2" y="connsiteY2"/>
              </a:cxn>
              <a:cxn ang="0">
                <a:pos x="connsiteX3" y="connsiteY3"/>
              </a:cxn>
            </a:cxnLst>
            <a:rect l="l" t="t" r="r" b="b"/>
            <a:pathLst>
              <a:path w="4395390" h="4395391">
                <a:moveTo>
                  <a:pt x="0" y="0"/>
                </a:moveTo>
                <a:lnTo>
                  <a:pt x="4395390" y="0"/>
                </a:lnTo>
                <a:lnTo>
                  <a:pt x="4395390" y="4395391"/>
                </a:lnTo>
                <a:lnTo>
                  <a:pt x="0" y="4395391"/>
                </a:ln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
        <p:nvSpPr>
          <p:cNvPr id="4" name="Rectangle: Top Corners Rounded 21">
            <a:extLst>
              <a:ext uri="{FF2B5EF4-FFF2-40B4-BE49-F238E27FC236}">
                <a16:creationId xmlns:a16="http://schemas.microsoft.com/office/drawing/2014/main" id="{B1CE2D04-C3CC-AF4B-8A9B-DAABA3BE2BA1}"/>
              </a:ext>
            </a:extLst>
          </p:cNvPr>
          <p:cNvSpPr/>
          <p:nvPr userDrawn="1"/>
        </p:nvSpPr>
        <p:spPr>
          <a:xfrm rot="16200000">
            <a:off x="3812804" y="2553992"/>
            <a:ext cx="1762806" cy="5476156"/>
          </a:xfrm>
          <a:prstGeom prst="round2SameRect">
            <a:avLst>
              <a:gd name="adj1" fmla="val 2078"/>
              <a:gd name="adj2" fmla="val 0"/>
            </a:avLst>
          </a:prstGeom>
          <a:solidFill>
            <a:schemeClr val="bg1"/>
          </a:solidFill>
          <a:ln>
            <a:noFill/>
          </a:ln>
          <a:effectLst>
            <a:outerShdw blurRad="2159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930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olutions 15">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A29BF59-D3B9-4251-9F15-F3272F904629}"/>
              </a:ext>
            </a:extLst>
          </p:cNvPr>
          <p:cNvSpPr>
            <a:spLocks noGrp="1"/>
          </p:cNvSpPr>
          <p:nvPr>
            <p:ph type="pic" sz="quarter" idx="10"/>
          </p:nvPr>
        </p:nvSpPr>
        <p:spPr>
          <a:xfrm>
            <a:off x="1" y="-241160"/>
            <a:ext cx="12191998" cy="2857190"/>
          </a:xfrm>
          <a:custGeom>
            <a:avLst/>
            <a:gdLst>
              <a:gd name="connsiteX0" fmla="*/ 0 w 3740319"/>
              <a:gd name="connsiteY0" fmla="*/ 0 h 4234691"/>
              <a:gd name="connsiteX1" fmla="*/ 3740319 w 3740319"/>
              <a:gd name="connsiteY1" fmla="*/ 0 h 4234691"/>
              <a:gd name="connsiteX2" fmla="*/ 3740319 w 3740319"/>
              <a:gd name="connsiteY2" fmla="*/ 4234691 h 4234691"/>
              <a:gd name="connsiteX3" fmla="*/ 0 w 3740319"/>
              <a:gd name="connsiteY3" fmla="*/ 4234691 h 4234691"/>
            </a:gdLst>
            <a:ahLst/>
            <a:cxnLst>
              <a:cxn ang="0">
                <a:pos x="connsiteX0" y="connsiteY0"/>
              </a:cxn>
              <a:cxn ang="0">
                <a:pos x="connsiteX1" y="connsiteY1"/>
              </a:cxn>
              <a:cxn ang="0">
                <a:pos x="connsiteX2" y="connsiteY2"/>
              </a:cxn>
              <a:cxn ang="0">
                <a:pos x="connsiteX3" y="connsiteY3"/>
              </a:cxn>
            </a:cxnLst>
            <a:rect l="l" t="t" r="r" b="b"/>
            <a:pathLst>
              <a:path w="3740319" h="4234691">
                <a:moveTo>
                  <a:pt x="0" y="0"/>
                </a:moveTo>
                <a:lnTo>
                  <a:pt x="3740319" y="0"/>
                </a:lnTo>
                <a:lnTo>
                  <a:pt x="3740319" y="4234691"/>
                </a:lnTo>
                <a:lnTo>
                  <a:pt x="0" y="4234691"/>
                </a:lnTo>
                <a:close/>
              </a:path>
            </a:pathLst>
          </a:custGeom>
          <a:pattFill prst="pct60">
            <a:fgClr>
              <a:srgbClr val="00B0F0"/>
            </a:fgClr>
            <a:bgClr>
              <a:schemeClr val="bg1"/>
            </a:bgClr>
          </a:pattFill>
          <a:ln>
            <a:solidFill>
              <a:schemeClr val="accent1">
                <a:lumMod val="60000"/>
                <a:lumOff val="40000"/>
              </a:schemeClr>
            </a:solidFill>
          </a:ln>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885309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utions 16">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DD2AF62-054F-4439-A352-0D30A5B63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857375"/>
            <a:ext cx="12184264" cy="5000625"/>
          </a:xfrm>
          <a:prstGeom prst="rect">
            <a:avLst/>
          </a:prstGeom>
        </p:spPr>
      </p:pic>
      <p:sp>
        <p:nvSpPr>
          <p:cNvPr id="9" name="Picture Placeholder 8">
            <a:extLst>
              <a:ext uri="{FF2B5EF4-FFF2-40B4-BE49-F238E27FC236}">
                <a16:creationId xmlns:a16="http://schemas.microsoft.com/office/drawing/2014/main" id="{D9D8A65E-8B4D-4716-9D85-D0E4326031EC}"/>
              </a:ext>
            </a:extLst>
          </p:cNvPr>
          <p:cNvSpPr>
            <a:spLocks noGrp="1"/>
          </p:cNvSpPr>
          <p:nvPr>
            <p:ph type="pic" sz="quarter" idx="10"/>
          </p:nvPr>
        </p:nvSpPr>
        <p:spPr>
          <a:xfrm>
            <a:off x="3101555" y="2524087"/>
            <a:ext cx="7659702" cy="3483023"/>
          </a:xfrm>
          <a:custGeom>
            <a:avLst/>
            <a:gdLst>
              <a:gd name="connsiteX0" fmla="*/ 100729 w 7659702"/>
              <a:gd name="connsiteY0" fmla="*/ 0 h 3483023"/>
              <a:gd name="connsiteX1" fmla="*/ 7558973 w 7659702"/>
              <a:gd name="connsiteY1" fmla="*/ 0 h 3483023"/>
              <a:gd name="connsiteX2" fmla="*/ 7659702 w 7659702"/>
              <a:gd name="connsiteY2" fmla="*/ 100729 h 3483023"/>
              <a:gd name="connsiteX3" fmla="*/ 7659702 w 7659702"/>
              <a:gd name="connsiteY3" fmla="*/ 3382294 h 3483023"/>
              <a:gd name="connsiteX4" fmla="*/ 7558973 w 7659702"/>
              <a:gd name="connsiteY4" fmla="*/ 3483023 h 3483023"/>
              <a:gd name="connsiteX5" fmla="*/ 100729 w 7659702"/>
              <a:gd name="connsiteY5" fmla="*/ 3483023 h 3483023"/>
              <a:gd name="connsiteX6" fmla="*/ 0 w 7659702"/>
              <a:gd name="connsiteY6" fmla="*/ 3382294 h 3483023"/>
              <a:gd name="connsiteX7" fmla="*/ 0 w 7659702"/>
              <a:gd name="connsiteY7" fmla="*/ 100729 h 3483023"/>
              <a:gd name="connsiteX8" fmla="*/ 100729 w 7659702"/>
              <a:gd name="connsiteY8" fmla="*/ 0 h 348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9702" h="3483023">
                <a:moveTo>
                  <a:pt x="100729" y="0"/>
                </a:moveTo>
                <a:lnTo>
                  <a:pt x="7558973" y="0"/>
                </a:lnTo>
                <a:cubicBezTo>
                  <a:pt x="7614604" y="0"/>
                  <a:pt x="7659702" y="45098"/>
                  <a:pt x="7659702" y="100729"/>
                </a:cubicBezTo>
                <a:lnTo>
                  <a:pt x="7659702" y="3382294"/>
                </a:lnTo>
                <a:cubicBezTo>
                  <a:pt x="7659702" y="3437925"/>
                  <a:pt x="7614604" y="3483023"/>
                  <a:pt x="7558973" y="3483023"/>
                </a:cubicBezTo>
                <a:lnTo>
                  <a:pt x="100729" y="3483023"/>
                </a:lnTo>
                <a:cubicBezTo>
                  <a:pt x="45098" y="3483023"/>
                  <a:pt x="0" y="3437925"/>
                  <a:pt x="0" y="3382294"/>
                </a:cubicBezTo>
                <a:lnTo>
                  <a:pt x="0" y="100729"/>
                </a:lnTo>
                <a:cubicBezTo>
                  <a:pt x="0" y="45098"/>
                  <a:pt x="45098" y="0"/>
                  <a:pt x="100729"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319835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lutions 1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468D3B2-E4BA-48CA-8738-B0A8D6D60920}"/>
              </a:ext>
            </a:extLst>
          </p:cNvPr>
          <p:cNvSpPr>
            <a:spLocks noGrp="1"/>
          </p:cNvSpPr>
          <p:nvPr>
            <p:ph type="pic" sz="quarter" idx="10"/>
          </p:nvPr>
        </p:nvSpPr>
        <p:spPr>
          <a:xfrm>
            <a:off x="4788853" y="0"/>
            <a:ext cx="7403140" cy="6857999"/>
          </a:xfrm>
          <a:custGeom>
            <a:avLst/>
            <a:gdLst>
              <a:gd name="connsiteX0" fmla="*/ 3155325 w 7403140"/>
              <a:gd name="connsiteY0" fmla="*/ 0 h 6857999"/>
              <a:gd name="connsiteX1" fmla="*/ 7403140 w 7403140"/>
              <a:gd name="connsiteY1" fmla="*/ 0 h 6857999"/>
              <a:gd name="connsiteX2" fmla="*/ 7403140 w 7403140"/>
              <a:gd name="connsiteY2" fmla="*/ 6857999 h 6857999"/>
              <a:gd name="connsiteX3" fmla="*/ 0 w 740314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403140" h="6857999">
                <a:moveTo>
                  <a:pt x="3155325" y="0"/>
                </a:moveTo>
                <a:lnTo>
                  <a:pt x="7403140" y="0"/>
                </a:lnTo>
                <a:lnTo>
                  <a:pt x="7403140" y="6857999"/>
                </a:lnTo>
                <a:lnTo>
                  <a:pt x="0" y="6857999"/>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52567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stimonials">
    <p:bg>
      <p:bgPr>
        <a:solidFill>
          <a:srgbClr val="F6F6F6"/>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442BFDF-6589-4EB6-96F9-0C9862F0FE67}"/>
              </a:ext>
            </a:extLst>
          </p:cNvPr>
          <p:cNvSpPr>
            <a:spLocks noGrp="1"/>
          </p:cNvSpPr>
          <p:nvPr>
            <p:ph type="pic" sz="quarter" idx="11"/>
          </p:nvPr>
        </p:nvSpPr>
        <p:spPr>
          <a:xfrm>
            <a:off x="2328604" y="2773993"/>
            <a:ext cx="755650" cy="755650"/>
          </a:xfrm>
          <a:custGeom>
            <a:avLst/>
            <a:gdLst>
              <a:gd name="connsiteX0" fmla="*/ 377825 w 755650"/>
              <a:gd name="connsiteY0" fmla="*/ 0 h 755650"/>
              <a:gd name="connsiteX1" fmla="*/ 755650 w 755650"/>
              <a:gd name="connsiteY1" fmla="*/ 377825 h 755650"/>
              <a:gd name="connsiteX2" fmla="*/ 377825 w 755650"/>
              <a:gd name="connsiteY2" fmla="*/ 755650 h 755650"/>
              <a:gd name="connsiteX3" fmla="*/ 0 w 755650"/>
              <a:gd name="connsiteY3" fmla="*/ 377825 h 755650"/>
              <a:gd name="connsiteX4" fmla="*/ 377825 w 755650"/>
              <a:gd name="connsiteY4" fmla="*/ 0 h 7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755650">
                <a:moveTo>
                  <a:pt x="377825" y="0"/>
                </a:moveTo>
                <a:cubicBezTo>
                  <a:pt x="586492" y="0"/>
                  <a:pt x="755650" y="169158"/>
                  <a:pt x="755650" y="377825"/>
                </a:cubicBezTo>
                <a:cubicBezTo>
                  <a:pt x="755650" y="586492"/>
                  <a:pt x="586492" y="755650"/>
                  <a:pt x="377825" y="755650"/>
                </a:cubicBezTo>
                <a:cubicBezTo>
                  <a:pt x="169158" y="755650"/>
                  <a:pt x="0" y="586492"/>
                  <a:pt x="0" y="377825"/>
                </a:cubicBezTo>
                <a:cubicBezTo>
                  <a:pt x="0" y="169158"/>
                  <a:pt x="169158" y="0"/>
                  <a:pt x="377825"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12" name="Picture Placeholder 11">
            <a:extLst>
              <a:ext uri="{FF2B5EF4-FFF2-40B4-BE49-F238E27FC236}">
                <a16:creationId xmlns:a16="http://schemas.microsoft.com/office/drawing/2014/main" id="{E7A47724-1E36-4D79-914C-1461CF6EF507}"/>
              </a:ext>
            </a:extLst>
          </p:cNvPr>
          <p:cNvSpPr>
            <a:spLocks noGrp="1"/>
          </p:cNvSpPr>
          <p:nvPr>
            <p:ph type="pic" sz="quarter" idx="12"/>
          </p:nvPr>
        </p:nvSpPr>
        <p:spPr>
          <a:xfrm>
            <a:off x="9107747" y="2773993"/>
            <a:ext cx="755650" cy="755650"/>
          </a:xfrm>
          <a:custGeom>
            <a:avLst/>
            <a:gdLst>
              <a:gd name="connsiteX0" fmla="*/ 377825 w 755650"/>
              <a:gd name="connsiteY0" fmla="*/ 0 h 755650"/>
              <a:gd name="connsiteX1" fmla="*/ 755650 w 755650"/>
              <a:gd name="connsiteY1" fmla="*/ 377825 h 755650"/>
              <a:gd name="connsiteX2" fmla="*/ 377825 w 755650"/>
              <a:gd name="connsiteY2" fmla="*/ 755650 h 755650"/>
              <a:gd name="connsiteX3" fmla="*/ 0 w 755650"/>
              <a:gd name="connsiteY3" fmla="*/ 377825 h 755650"/>
              <a:gd name="connsiteX4" fmla="*/ 377825 w 755650"/>
              <a:gd name="connsiteY4" fmla="*/ 0 h 7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755650">
                <a:moveTo>
                  <a:pt x="377825" y="0"/>
                </a:moveTo>
                <a:cubicBezTo>
                  <a:pt x="586492" y="0"/>
                  <a:pt x="755650" y="169158"/>
                  <a:pt x="755650" y="377825"/>
                </a:cubicBezTo>
                <a:cubicBezTo>
                  <a:pt x="755650" y="586492"/>
                  <a:pt x="586492" y="755650"/>
                  <a:pt x="377825" y="755650"/>
                </a:cubicBezTo>
                <a:cubicBezTo>
                  <a:pt x="169158" y="755650"/>
                  <a:pt x="0" y="586492"/>
                  <a:pt x="0" y="377825"/>
                </a:cubicBezTo>
                <a:cubicBezTo>
                  <a:pt x="0" y="169158"/>
                  <a:pt x="169158" y="0"/>
                  <a:pt x="377825"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
        <p:nvSpPr>
          <p:cNvPr id="10" name="Picture Placeholder 9">
            <a:extLst>
              <a:ext uri="{FF2B5EF4-FFF2-40B4-BE49-F238E27FC236}">
                <a16:creationId xmlns:a16="http://schemas.microsoft.com/office/drawing/2014/main" id="{92555DA7-F602-417F-B62B-6D8C5D307C66}"/>
              </a:ext>
            </a:extLst>
          </p:cNvPr>
          <p:cNvSpPr>
            <a:spLocks noGrp="1"/>
          </p:cNvSpPr>
          <p:nvPr>
            <p:ph type="pic" sz="quarter" idx="10"/>
          </p:nvPr>
        </p:nvSpPr>
        <p:spPr>
          <a:xfrm>
            <a:off x="5718175" y="2773993"/>
            <a:ext cx="755650" cy="755650"/>
          </a:xfrm>
          <a:custGeom>
            <a:avLst/>
            <a:gdLst>
              <a:gd name="connsiteX0" fmla="*/ 377825 w 755650"/>
              <a:gd name="connsiteY0" fmla="*/ 0 h 755650"/>
              <a:gd name="connsiteX1" fmla="*/ 755650 w 755650"/>
              <a:gd name="connsiteY1" fmla="*/ 377825 h 755650"/>
              <a:gd name="connsiteX2" fmla="*/ 377825 w 755650"/>
              <a:gd name="connsiteY2" fmla="*/ 755650 h 755650"/>
              <a:gd name="connsiteX3" fmla="*/ 0 w 755650"/>
              <a:gd name="connsiteY3" fmla="*/ 377825 h 755650"/>
              <a:gd name="connsiteX4" fmla="*/ 377825 w 755650"/>
              <a:gd name="connsiteY4" fmla="*/ 0 h 7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50" h="755650">
                <a:moveTo>
                  <a:pt x="377825" y="0"/>
                </a:moveTo>
                <a:cubicBezTo>
                  <a:pt x="586492" y="0"/>
                  <a:pt x="755650" y="169158"/>
                  <a:pt x="755650" y="377825"/>
                </a:cubicBezTo>
                <a:cubicBezTo>
                  <a:pt x="755650" y="586492"/>
                  <a:pt x="586492" y="755650"/>
                  <a:pt x="377825" y="755650"/>
                </a:cubicBezTo>
                <a:cubicBezTo>
                  <a:pt x="169158" y="755650"/>
                  <a:pt x="0" y="586492"/>
                  <a:pt x="0" y="377825"/>
                </a:cubicBezTo>
                <a:cubicBezTo>
                  <a:pt x="0" y="169158"/>
                  <a:pt x="169158" y="0"/>
                  <a:pt x="377825" y="0"/>
                </a:cubicBezTo>
                <a:close/>
              </a:path>
            </a:pathLst>
          </a:custGeom>
          <a:pattFill prst="pct5">
            <a:fgClr>
              <a:schemeClr val="accent1"/>
            </a:fgClr>
            <a:bgClr>
              <a:schemeClr val="bg1"/>
            </a:bgClr>
          </a:pattFill>
        </p:spPr>
        <p:txBody>
          <a:bodyPr wrap="square">
            <a:noAutofit/>
          </a:bodyPr>
          <a:lstStyle>
            <a:lvl1pPr>
              <a:defRPr sz="500"/>
            </a:lvl1pPr>
          </a:lstStyle>
          <a:p>
            <a:r>
              <a:rPr lang="en-US"/>
              <a:t>Click icon to add picture</a:t>
            </a:r>
          </a:p>
        </p:txBody>
      </p:sp>
    </p:spTree>
    <p:extLst>
      <p:ext uri="{BB962C8B-B14F-4D97-AF65-F5344CB8AC3E}">
        <p14:creationId xmlns:p14="http://schemas.microsoft.com/office/powerpoint/2010/main" val="1016342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stimonials 2">
    <p:spTree>
      <p:nvGrpSpPr>
        <p:cNvPr id="1" name=""/>
        <p:cNvGrpSpPr/>
        <p:nvPr/>
      </p:nvGrpSpPr>
      <p:grpSpPr>
        <a:xfrm>
          <a:off x="0" y="0"/>
          <a:ext cx="0" cy="0"/>
          <a:chOff x="0" y="0"/>
          <a:chExt cx="0" cy="0"/>
        </a:xfrm>
      </p:grpSpPr>
      <p:sp>
        <p:nvSpPr>
          <p:cNvPr id="13" name="Graphic 7173">
            <a:extLst>
              <a:ext uri="{FF2B5EF4-FFF2-40B4-BE49-F238E27FC236}">
                <a16:creationId xmlns:a16="http://schemas.microsoft.com/office/drawing/2014/main" id="{019DECFB-25B3-4653-AD1F-6250E42842D6}"/>
              </a:ext>
            </a:extLst>
          </p:cNvPr>
          <p:cNvSpPr/>
          <p:nvPr userDrawn="1"/>
        </p:nvSpPr>
        <p:spPr>
          <a:xfrm>
            <a:off x="7781924" y="465432"/>
            <a:ext cx="4410077" cy="5927136"/>
          </a:xfrm>
          <a:custGeom>
            <a:avLst/>
            <a:gdLst>
              <a:gd name="connsiteX0" fmla="*/ 2150069 w 2150068"/>
              <a:gd name="connsiteY0" fmla="*/ 137002 h 3021172"/>
              <a:gd name="connsiteX1" fmla="*/ 363179 w 2150068"/>
              <a:gd name="connsiteY1" fmla="*/ 558007 h 3021172"/>
              <a:gd name="connsiteX2" fmla="*/ 785136 w 2150068"/>
              <a:gd name="connsiteY2" fmla="*/ 3021173 h 3021172"/>
              <a:gd name="connsiteX3" fmla="*/ 1915754 w 2150068"/>
              <a:gd name="connsiteY3" fmla="*/ 2055337 h 3021172"/>
              <a:gd name="connsiteX4" fmla="*/ 2150069 w 2150068"/>
              <a:gd name="connsiteY4" fmla="*/ 2006760 h 3021172"/>
              <a:gd name="connsiteX5" fmla="*/ 2150069 w 2150068"/>
              <a:gd name="connsiteY5" fmla="*/ 137002 h 3021172"/>
              <a:gd name="connsiteX0" fmla="*/ 2114449 w 2114449"/>
              <a:gd name="connsiteY0" fmla="*/ 137002 h 3066679"/>
              <a:gd name="connsiteX1" fmla="*/ 327559 w 2114449"/>
              <a:gd name="connsiteY1" fmla="*/ 558007 h 3066679"/>
              <a:gd name="connsiteX2" fmla="*/ 749516 w 2114449"/>
              <a:gd name="connsiteY2" fmla="*/ 3021173 h 3066679"/>
              <a:gd name="connsiteX3" fmla="*/ 2114449 w 2114449"/>
              <a:gd name="connsiteY3" fmla="*/ 2006760 h 3066679"/>
              <a:gd name="connsiteX4" fmla="*/ 2114449 w 2114449"/>
              <a:gd name="connsiteY4" fmla="*/ 137002 h 3066679"/>
              <a:gd name="connsiteX0" fmla="*/ 2114449 w 2114449"/>
              <a:gd name="connsiteY0" fmla="*/ 137002 h 3052416"/>
              <a:gd name="connsiteX1" fmla="*/ 327559 w 2114449"/>
              <a:gd name="connsiteY1" fmla="*/ 558007 h 3052416"/>
              <a:gd name="connsiteX2" fmla="*/ 749516 w 2114449"/>
              <a:gd name="connsiteY2" fmla="*/ 3021173 h 3052416"/>
              <a:gd name="connsiteX3" fmla="*/ 2114449 w 2114449"/>
              <a:gd name="connsiteY3" fmla="*/ 2006760 h 3052416"/>
              <a:gd name="connsiteX4" fmla="*/ 2114449 w 2114449"/>
              <a:gd name="connsiteY4" fmla="*/ 137002 h 3052416"/>
              <a:gd name="connsiteX0" fmla="*/ 2225837 w 2225837"/>
              <a:gd name="connsiteY0" fmla="*/ 137002 h 3025224"/>
              <a:gd name="connsiteX1" fmla="*/ 438947 w 2225837"/>
              <a:gd name="connsiteY1" fmla="*/ 558007 h 3025224"/>
              <a:gd name="connsiteX2" fmla="*/ 860904 w 2225837"/>
              <a:gd name="connsiteY2" fmla="*/ 3021173 h 3025224"/>
              <a:gd name="connsiteX3" fmla="*/ 2225837 w 2225837"/>
              <a:gd name="connsiteY3" fmla="*/ 2006760 h 3025224"/>
              <a:gd name="connsiteX4" fmla="*/ 2225837 w 2225837"/>
              <a:gd name="connsiteY4" fmla="*/ 137002 h 3025224"/>
              <a:gd name="connsiteX0" fmla="*/ 2248030 w 2248030"/>
              <a:gd name="connsiteY0" fmla="*/ 137002 h 3021348"/>
              <a:gd name="connsiteX1" fmla="*/ 461140 w 2248030"/>
              <a:gd name="connsiteY1" fmla="*/ 558007 h 3021348"/>
              <a:gd name="connsiteX2" fmla="*/ 883097 w 2248030"/>
              <a:gd name="connsiteY2" fmla="*/ 3021173 h 3021348"/>
              <a:gd name="connsiteX3" fmla="*/ 2248030 w 2248030"/>
              <a:gd name="connsiteY3" fmla="*/ 2006760 h 3021348"/>
              <a:gd name="connsiteX4" fmla="*/ 2248030 w 2248030"/>
              <a:gd name="connsiteY4" fmla="*/ 137002 h 302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030" h="3021348">
                <a:moveTo>
                  <a:pt x="2248030" y="137002"/>
                </a:moveTo>
                <a:cubicBezTo>
                  <a:pt x="2248030" y="137002"/>
                  <a:pt x="1282195" y="-366870"/>
                  <a:pt x="461140" y="558007"/>
                </a:cubicBezTo>
                <a:cubicBezTo>
                  <a:pt x="-359915" y="1482885"/>
                  <a:pt x="-1307" y="3005694"/>
                  <a:pt x="883097" y="3021173"/>
                </a:cubicBezTo>
                <a:cubicBezTo>
                  <a:pt x="1767501" y="3036652"/>
                  <a:pt x="1534923" y="2025877"/>
                  <a:pt x="2248030" y="2006760"/>
                </a:cubicBezTo>
                <a:lnTo>
                  <a:pt x="2248030" y="137002"/>
                </a:lnTo>
                <a:close/>
              </a:path>
            </a:pathLst>
          </a:custGeom>
          <a:solidFill>
            <a:srgbClr val="F6F6F6"/>
          </a:solidFill>
          <a:ln w="9525" cap="flat">
            <a:noFill/>
            <a:prstDash val="solid"/>
            <a:miter/>
          </a:ln>
        </p:spPr>
        <p:txBody>
          <a:bodyPr rtlCol="0" anchor="ctr"/>
          <a:lstStyle/>
          <a:p>
            <a:endParaRPr lang="en-US"/>
          </a:p>
        </p:txBody>
      </p:sp>
      <p:sp>
        <p:nvSpPr>
          <p:cNvPr id="11" name="Picture Placeholder 10">
            <a:extLst>
              <a:ext uri="{FF2B5EF4-FFF2-40B4-BE49-F238E27FC236}">
                <a16:creationId xmlns:a16="http://schemas.microsoft.com/office/drawing/2014/main" id="{93735009-5194-4BD1-9DC7-275D4EAA25A5}"/>
              </a:ext>
            </a:extLst>
          </p:cNvPr>
          <p:cNvSpPr>
            <a:spLocks noGrp="1"/>
          </p:cNvSpPr>
          <p:nvPr>
            <p:ph type="pic" sz="quarter" idx="12"/>
          </p:nvPr>
        </p:nvSpPr>
        <p:spPr>
          <a:xfrm>
            <a:off x="6466941" y="3577619"/>
            <a:ext cx="900876" cy="900876"/>
          </a:xfrm>
          <a:custGeom>
            <a:avLst/>
            <a:gdLst>
              <a:gd name="connsiteX0" fmla="*/ 450438 w 900876"/>
              <a:gd name="connsiteY0" fmla="*/ 0 h 900876"/>
              <a:gd name="connsiteX1" fmla="*/ 900876 w 900876"/>
              <a:gd name="connsiteY1" fmla="*/ 450438 h 900876"/>
              <a:gd name="connsiteX2" fmla="*/ 450438 w 900876"/>
              <a:gd name="connsiteY2" fmla="*/ 900876 h 900876"/>
              <a:gd name="connsiteX3" fmla="*/ 0 w 900876"/>
              <a:gd name="connsiteY3" fmla="*/ 450438 h 900876"/>
              <a:gd name="connsiteX4" fmla="*/ 450438 w 900876"/>
              <a:gd name="connsiteY4" fmla="*/ 0 h 90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876" h="900876">
                <a:moveTo>
                  <a:pt x="450438" y="0"/>
                </a:moveTo>
                <a:cubicBezTo>
                  <a:pt x="699208" y="0"/>
                  <a:pt x="900876" y="201668"/>
                  <a:pt x="900876" y="450438"/>
                </a:cubicBezTo>
                <a:cubicBezTo>
                  <a:pt x="900876" y="699208"/>
                  <a:pt x="699208" y="900876"/>
                  <a:pt x="450438" y="900876"/>
                </a:cubicBezTo>
                <a:cubicBezTo>
                  <a:pt x="201668" y="900876"/>
                  <a:pt x="0" y="699208"/>
                  <a:pt x="0" y="450438"/>
                </a:cubicBezTo>
                <a:cubicBezTo>
                  <a:pt x="0" y="201668"/>
                  <a:pt x="201668" y="0"/>
                  <a:pt x="450438" y="0"/>
                </a:cubicBezTo>
                <a:close/>
              </a:path>
            </a:pathLst>
          </a:custGeom>
          <a:pattFill prst="pct5">
            <a:fgClr>
              <a:schemeClr val="accent1"/>
            </a:fgClr>
            <a:bgClr>
              <a:schemeClr val="bg1"/>
            </a:bgClr>
          </a:pattFill>
          <a:ln w="25400">
            <a:solidFill>
              <a:schemeClr val="bg1"/>
            </a:solidFill>
          </a:ln>
          <a:effectLst>
            <a:outerShdw blurRad="215900" dist="50800" sx="102000" sy="102000" algn="ctr" rotWithShape="0">
              <a:srgbClr val="000000">
                <a:alpha val="5000"/>
              </a:srgbClr>
            </a:outerShdw>
          </a:effectLst>
        </p:spPr>
        <p:txBody>
          <a:bodyPr wrap="square">
            <a:noAutofit/>
          </a:bodyPr>
          <a:lstStyle>
            <a:lvl1pPr>
              <a:defRPr sz="1200"/>
            </a:lvl1pPr>
          </a:lstStyle>
          <a:p>
            <a:r>
              <a:rPr lang="en-US"/>
              <a:t>Click icon to add picture</a:t>
            </a:r>
          </a:p>
        </p:txBody>
      </p:sp>
      <p:sp>
        <p:nvSpPr>
          <p:cNvPr id="10" name="Picture Placeholder 9">
            <a:extLst>
              <a:ext uri="{FF2B5EF4-FFF2-40B4-BE49-F238E27FC236}">
                <a16:creationId xmlns:a16="http://schemas.microsoft.com/office/drawing/2014/main" id="{7E65E142-2F00-4D40-93DF-E0A3DB47156F}"/>
              </a:ext>
            </a:extLst>
          </p:cNvPr>
          <p:cNvSpPr>
            <a:spLocks noGrp="1"/>
          </p:cNvSpPr>
          <p:nvPr>
            <p:ph type="pic" sz="quarter" idx="11"/>
          </p:nvPr>
        </p:nvSpPr>
        <p:spPr>
          <a:xfrm>
            <a:off x="9005689" y="1970538"/>
            <a:ext cx="900876" cy="900876"/>
          </a:xfrm>
          <a:custGeom>
            <a:avLst/>
            <a:gdLst>
              <a:gd name="connsiteX0" fmla="*/ 450438 w 900876"/>
              <a:gd name="connsiteY0" fmla="*/ 0 h 900876"/>
              <a:gd name="connsiteX1" fmla="*/ 900876 w 900876"/>
              <a:gd name="connsiteY1" fmla="*/ 450438 h 900876"/>
              <a:gd name="connsiteX2" fmla="*/ 450438 w 900876"/>
              <a:gd name="connsiteY2" fmla="*/ 900876 h 900876"/>
              <a:gd name="connsiteX3" fmla="*/ 0 w 900876"/>
              <a:gd name="connsiteY3" fmla="*/ 450438 h 900876"/>
              <a:gd name="connsiteX4" fmla="*/ 450438 w 900876"/>
              <a:gd name="connsiteY4" fmla="*/ 0 h 90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876" h="900876">
                <a:moveTo>
                  <a:pt x="450438" y="0"/>
                </a:moveTo>
                <a:cubicBezTo>
                  <a:pt x="699208" y="0"/>
                  <a:pt x="900876" y="201668"/>
                  <a:pt x="900876" y="450438"/>
                </a:cubicBezTo>
                <a:cubicBezTo>
                  <a:pt x="900876" y="699208"/>
                  <a:pt x="699208" y="900876"/>
                  <a:pt x="450438" y="900876"/>
                </a:cubicBezTo>
                <a:cubicBezTo>
                  <a:pt x="201668" y="900876"/>
                  <a:pt x="0" y="699208"/>
                  <a:pt x="0" y="450438"/>
                </a:cubicBezTo>
                <a:cubicBezTo>
                  <a:pt x="0" y="201668"/>
                  <a:pt x="201668" y="0"/>
                  <a:pt x="450438" y="0"/>
                </a:cubicBezTo>
                <a:close/>
              </a:path>
            </a:pathLst>
          </a:custGeom>
          <a:pattFill prst="pct5">
            <a:fgClr>
              <a:schemeClr val="accent1"/>
            </a:fgClr>
            <a:bgClr>
              <a:schemeClr val="bg1"/>
            </a:bgClr>
          </a:pattFill>
          <a:ln w="25400">
            <a:solidFill>
              <a:schemeClr val="bg1"/>
            </a:solidFill>
          </a:ln>
          <a:effectLst>
            <a:outerShdw blurRad="215900" dist="50800" sx="102000" sy="102000" algn="ctr" rotWithShape="0">
              <a:srgbClr val="000000">
                <a:alpha val="5000"/>
              </a:srgbClr>
            </a:outerShdw>
          </a:effectLst>
        </p:spPr>
        <p:txBody>
          <a:bodyPr wrap="square">
            <a:noAutofit/>
          </a:bodyPr>
          <a:lstStyle>
            <a:lvl1pPr>
              <a:defRPr sz="1200"/>
            </a:lvl1pPr>
          </a:lstStyle>
          <a:p>
            <a:r>
              <a:rPr lang="en-US"/>
              <a:t>Click icon to add picture</a:t>
            </a:r>
          </a:p>
        </p:txBody>
      </p:sp>
      <p:sp>
        <p:nvSpPr>
          <p:cNvPr id="12" name="Picture Placeholder 11">
            <a:extLst>
              <a:ext uri="{FF2B5EF4-FFF2-40B4-BE49-F238E27FC236}">
                <a16:creationId xmlns:a16="http://schemas.microsoft.com/office/drawing/2014/main" id="{79343243-DEB6-4D5F-8379-2E27D68CD0D9}"/>
              </a:ext>
            </a:extLst>
          </p:cNvPr>
          <p:cNvSpPr>
            <a:spLocks noGrp="1"/>
          </p:cNvSpPr>
          <p:nvPr>
            <p:ph type="pic" sz="quarter" idx="13"/>
          </p:nvPr>
        </p:nvSpPr>
        <p:spPr>
          <a:xfrm>
            <a:off x="9005689" y="4997540"/>
            <a:ext cx="900876" cy="900876"/>
          </a:xfrm>
          <a:custGeom>
            <a:avLst/>
            <a:gdLst>
              <a:gd name="connsiteX0" fmla="*/ 450438 w 900876"/>
              <a:gd name="connsiteY0" fmla="*/ 0 h 900876"/>
              <a:gd name="connsiteX1" fmla="*/ 900876 w 900876"/>
              <a:gd name="connsiteY1" fmla="*/ 450438 h 900876"/>
              <a:gd name="connsiteX2" fmla="*/ 450438 w 900876"/>
              <a:gd name="connsiteY2" fmla="*/ 900876 h 900876"/>
              <a:gd name="connsiteX3" fmla="*/ 0 w 900876"/>
              <a:gd name="connsiteY3" fmla="*/ 450438 h 900876"/>
              <a:gd name="connsiteX4" fmla="*/ 450438 w 900876"/>
              <a:gd name="connsiteY4" fmla="*/ 0 h 900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876" h="900876">
                <a:moveTo>
                  <a:pt x="450438" y="0"/>
                </a:moveTo>
                <a:cubicBezTo>
                  <a:pt x="699208" y="0"/>
                  <a:pt x="900876" y="201668"/>
                  <a:pt x="900876" y="450438"/>
                </a:cubicBezTo>
                <a:cubicBezTo>
                  <a:pt x="900876" y="699208"/>
                  <a:pt x="699208" y="900876"/>
                  <a:pt x="450438" y="900876"/>
                </a:cubicBezTo>
                <a:cubicBezTo>
                  <a:pt x="201668" y="900876"/>
                  <a:pt x="0" y="699208"/>
                  <a:pt x="0" y="450438"/>
                </a:cubicBezTo>
                <a:cubicBezTo>
                  <a:pt x="0" y="201668"/>
                  <a:pt x="201668" y="0"/>
                  <a:pt x="450438" y="0"/>
                </a:cubicBezTo>
                <a:close/>
              </a:path>
            </a:pathLst>
          </a:custGeom>
          <a:pattFill prst="pct5">
            <a:fgClr>
              <a:schemeClr val="accent1"/>
            </a:fgClr>
            <a:bgClr>
              <a:schemeClr val="bg1"/>
            </a:bgClr>
          </a:pattFill>
          <a:ln w="25400">
            <a:solidFill>
              <a:schemeClr val="bg1"/>
            </a:solidFill>
          </a:ln>
          <a:effectLst>
            <a:outerShdw blurRad="215900" dist="50800" sx="102000" sy="102000" algn="ctr" rotWithShape="0">
              <a:srgbClr val="000000">
                <a:alpha val="5000"/>
              </a:srgbClr>
            </a:outerShdw>
          </a:effectLst>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35819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79BAEA-30DB-4811-9C80-7B3BAE207EDA}"/>
              </a:ext>
            </a:extLst>
          </p:cNvPr>
          <p:cNvGrpSpPr/>
          <p:nvPr userDrawn="1"/>
        </p:nvGrpSpPr>
        <p:grpSpPr>
          <a:xfrm>
            <a:off x="-1" y="0"/>
            <a:ext cx="12192001" cy="6858000"/>
            <a:chOff x="-1" y="0"/>
            <a:chExt cx="12192001" cy="6858000"/>
          </a:xfrm>
        </p:grpSpPr>
        <p:sp>
          <p:nvSpPr>
            <p:cNvPr id="4" name="Graphic 1">
              <a:extLst>
                <a:ext uri="{FF2B5EF4-FFF2-40B4-BE49-F238E27FC236}">
                  <a16:creationId xmlns:a16="http://schemas.microsoft.com/office/drawing/2014/main" id="{22672C69-6663-465B-AB57-A2759044478B}"/>
                </a:ext>
              </a:extLst>
            </p:cNvPr>
            <p:cNvSpPr/>
            <p:nvPr/>
          </p:nvSpPr>
          <p:spPr>
            <a:xfrm rot="10800000">
              <a:off x="-1" y="0"/>
              <a:ext cx="10464717" cy="6858000"/>
            </a:xfrm>
            <a:custGeom>
              <a:avLst/>
              <a:gdLst>
                <a:gd name="connsiteX0" fmla="*/ 1416354 w 5601639"/>
                <a:gd name="connsiteY0" fmla="*/ 0 h 3858577"/>
                <a:gd name="connsiteX1" fmla="*/ 1892604 w 5601639"/>
                <a:gd name="connsiteY1" fmla="*/ 447675 h 3858577"/>
                <a:gd name="connsiteX2" fmla="*/ 1924037 w 5601639"/>
                <a:gd name="connsiteY2" fmla="*/ 736283 h 3858577"/>
                <a:gd name="connsiteX3" fmla="*/ 39039 w 5601639"/>
                <a:gd name="connsiteY3" fmla="*/ 3509010 h 3858577"/>
                <a:gd name="connsiteX4" fmla="*/ 223824 w 5601639"/>
                <a:gd name="connsiteY4" fmla="*/ 3858578 h 3858577"/>
                <a:gd name="connsiteX5" fmla="*/ 3792842 w 5601639"/>
                <a:gd name="connsiteY5" fmla="*/ 3858578 h 3858577"/>
                <a:gd name="connsiteX6" fmla="*/ 3887140 w 5601639"/>
                <a:gd name="connsiteY6" fmla="*/ 3837623 h 3858577"/>
                <a:gd name="connsiteX7" fmla="*/ 4866310 w 5601639"/>
                <a:gd name="connsiteY7" fmla="*/ 3385185 h 3858577"/>
                <a:gd name="connsiteX8" fmla="*/ 5108244 w 5601639"/>
                <a:gd name="connsiteY8" fmla="*/ 3420428 h 3858577"/>
                <a:gd name="connsiteX9" fmla="*/ 5601639 w 5601639"/>
                <a:gd name="connsiteY9" fmla="*/ 3857625 h 3858577"/>
                <a:gd name="connsiteX10" fmla="*/ 5601639 w 5601639"/>
                <a:gd name="connsiteY10" fmla="*/ 0 h 3858577"/>
                <a:gd name="connsiteX11" fmla="*/ 1416354 w 5601639"/>
                <a:gd name="connsiteY11" fmla="*/ 0 h 385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1639" h="3858577">
                  <a:moveTo>
                    <a:pt x="1416354" y="0"/>
                  </a:moveTo>
                  <a:lnTo>
                    <a:pt x="1892604" y="447675"/>
                  </a:lnTo>
                  <a:cubicBezTo>
                    <a:pt x="1972614" y="522923"/>
                    <a:pt x="1985949" y="645795"/>
                    <a:pt x="1924037" y="736283"/>
                  </a:cubicBezTo>
                  <a:lnTo>
                    <a:pt x="39039" y="3509010"/>
                  </a:lnTo>
                  <a:cubicBezTo>
                    <a:pt x="-61926" y="3657600"/>
                    <a:pt x="44754" y="3858578"/>
                    <a:pt x="223824" y="3858578"/>
                  </a:cubicBezTo>
                  <a:lnTo>
                    <a:pt x="3792842" y="3858578"/>
                  </a:lnTo>
                  <a:cubicBezTo>
                    <a:pt x="3825227" y="3858578"/>
                    <a:pt x="3857612" y="3851910"/>
                    <a:pt x="3887140" y="3837623"/>
                  </a:cubicBezTo>
                  <a:lnTo>
                    <a:pt x="4866310" y="3385185"/>
                  </a:lnTo>
                  <a:cubicBezTo>
                    <a:pt x="4947272" y="3348038"/>
                    <a:pt x="5041569" y="3362325"/>
                    <a:pt x="5108244" y="3420428"/>
                  </a:cubicBezTo>
                  <a:lnTo>
                    <a:pt x="5601639" y="3857625"/>
                  </a:lnTo>
                  <a:lnTo>
                    <a:pt x="5601639" y="0"/>
                  </a:lnTo>
                  <a:lnTo>
                    <a:pt x="1416354" y="0"/>
                  </a:lnTo>
                  <a:close/>
                </a:path>
              </a:pathLst>
            </a:custGeom>
            <a:solidFill>
              <a:srgbClr val="F6F6F6"/>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3FC1EDD1-EEF0-4D28-8D18-3C59ADE866D4}"/>
                </a:ext>
              </a:extLst>
            </p:cNvPr>
            <p:cNvSpPr/>
            <p:nvPr/>
          </p:nvSpPr>
          <p:spPr>
            <a:xfrm>
              <a:off x="5883086" y="0"/>
              <a:ext cx="6308914" cy="6371776"/>
            </a:xfrm>
            <a:custGeom>
              <a:avLst/>
              <a:gdLst>
                <a:gd name="connsiteX0" fmla="*/ 2458369 w 6308914"/>
                <a:gd name="connsiteY0" fmla="*/ 0 h 6371776"/>
                <a:gd name="connsiteX1" fmla="*/ 6308914 w 6308914"/>
                <a:gd name="connsiteY1" fmla="*/ 0 h 6371776"/>
                <a:gd name="connsiteX2" fmla="*/ 6308914 w 6308914"/>
                <a:gd name="connsiteY2" fmla="*/ 6371776 h 6371776"/>
                <a:gd name="connsiteX3" fmla="*/ 388492 w 6308914"/>
                <a:gd name="connsiteY3" fmla="*/ 6371776 h 6371776"/>
                <a:gd name="connsiteX4" fmla="*/ 67761 w 6308914"/>
                <a:gd name="connsiteY4" fmla="*/ 5794525 h 6371776"/>
                <a:gd name="connsiteX5" fmla="*/ 3339556 w 6308914"/>
                <a:gd name="connsiteY5" fmla="*/ 1215844 h 6371776"/>
                <a:gd name="connsiteX6" fmla="*/ 3284997 w 6308914"/>
                <a:gd name="connsiteY6" fmla="*/ 739258 h 637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8914" h="6371776">
                  <a:moveTo>
                    <a:pt x="2458369" y="0"/>
                  </a:moveTo>
                  <a:lnTo>
                    <a:pt x="6308914" y="0"/>
                  </a:lnTo>
                  <a:lnTo>
                    <a:pt x="6308914" y="6371776"/>
                  </a:lnTo>
                  <a:lnTo>
                    <a:pt x="388492" y="6371776"/>
                  </a:lnTo>
                  <a:cubicBezTo>
                    <a:pt x="77680" y="6371776"/>
                    <a:pt x="-107485" y="6039895"/>
                    <a:pt x="67761" y="5794525"/>
                  </a:cubicBezTo>
                  <a:lnTo>
                    <a:pt x="3339556" y="1215844"/>
                  </a:lnTo>
                  <a:cubicBezTo>
                    <a:pt x="3447016" y="1066419"/>
                    <a:pt x="3423871" y="863517"/>
                    <a:pt x="3284997" y="739258"/>
                  </a:cubicBezTo>
                  <a:close/>
                </a:path>
              </a:pathLst>
            </a:custGeom>
            <a:solidFill>
              <a:schemeClr val="bg1"/>
            </a:solidFill>
            <a:ln w="9525"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CD9408BE-AC60-427C-983E-7EDB8423D2A3}"/>
                </a:ext>
              </a:extLst>
            </p:cNvPr>
            <p:cNvSpPr/>
            <p:nvPr/>
          </p:nvSpPr>
          <p:spPr>
            <a:xfrm rot="10800000">
              <a:off x="0" y="633860"/>
              <a:ext cx="8811704" cy="6224139"/>
            </a:xfrm>
            <a:custGeom>
              <a:avLst/>
              <a:gdLst>
                <a:gd name="connsiteX0" fmla="*/ 6430713 w 8811704"/>
                <a:gd name="connsiteY0" fmla="*/ 6224139 h 6224139"/>
                <a:gd name="connsiteX1" fmla="*/ 379491 w 8811704"/>
                <a:gd name="connsiteY1" fmla="*/ 6224139 h 6224139"/>
                <a:gd name="connsiteX2" fmla="*/ 66190 w 8811704"/>
                <a:gd name="connsiteY2" fmla="*/ 5660263 h 6224139"/>
                <a:gd name="connsiteX3" fmla="*/ 3262179 w 8811704"/>
                <a:gd name="connsiteY3" fmla="*/ 1187670 h 6224139"/>
                <a:gd name="connsiteX4" fmla="*/ 3208885 w 8811704"/>
                <a:gd name="connsiteY4" fmla="*/ 722126 h 6224139"/>
                <a:gd name="connsiteX5" fmla="*/ 2401414 w 8811704"/>
                <a:gd name="connsiteY5" fmla="*/ 0 h 6224139"/>
                <a:gd name="connsiteX6" fmla="*/ 8811704 w 8811704"/>
                <a:gd name="connsiteY6" fmla="*/ 0 h 6224139"/>
                <a:gd name="connsiteX7" fmla="*/ 8811704 w 8811704"/>
                <a:gd name="connsiteY7" fmla="*/ 5644456 h 6224139"/>
                <a:gd name="connsiteX8" fmla="*/ 8660959 w 8811704"/>
                <a:gd name="connsiteY8" fmla="*/ 5517374 h 6224139"/>
                <a:gd name="connsiteX9" fmla="*/ 8250763 w 8811704"/>
                <a:gd name="connsiteY9" fmla="*/ 5460525 h 6224139"/>
                <a:gd name="connsiteX10" fmla="*/ 6590594 w 8811704"/>
                <a:gd name="connsiteY10" fmla="*/ 6190338 h 6224139"/>
                <a:gd name="connsiteX11" fmla="*/ 6430713 w 8811704"/>
                <a:gd name="connsiteY11" fmla="*/ 6224139 h 62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11704" h="6224139">
                  <a:moveTo>
                    <a:pt x="6430713" y="6224139"/>
                  </a:moveTo>
                  <a:lnTo>
                    <a:pt x="379491" y="6224139"/>
                  </a:lnTo>
                  <a:cubicBezTo>
                    <a:pt x="75880" y="6224139"/>
                    <a:pt x="-104995" y="5899948"/>
                    <a:pt x="66190" y="5660263"/>
                  </a:cubicBezTo>
                  <a:lnTo>
                    <a:pt x="3262179" y="1187670"/>
                  </a:lnTo>
                  <a:cubicBezTo>
                    <a:pt x="3367150" y="1041707"/>
                    <a:pt x="3344541" y="843506"/>
                    <a:pt x="3208885" y="722126"/>
                  </a:cubicBezTo>
                  <a:lnTo>
                    <a:pt x="2401414" y="0"/>
                  </a:lnTo>
                  <a:lnTo>
                    <a:pt x="8811704" y="0"/>
                  </a:lnTo>
                  <a:lnTo>
                    <a:pt x="8811704" y="5644456"/>
                  </a:lnTo>
                  <a:lnTo>
                    <a:pt x="8660959" y="5517374"/>
                  </a:lnTo>
                  <a:cubicBezTo>
                    <a:pt x="8547913" y="5423650"/>
                    <a:pt x="8388033" y="5400605"/>
                    <a:pt x="8250763" y="5460525"/>
                  </a:cubicBezTo>
                  <a:lnTo>
                    <a:pt x="6590594" y="6190338"/>
                  </a:lnTo>
                  <a:cubicBezTo>
                    <a:pt x="6540530" y="6213383"/>
                    <a:pt x="6485621" y="6224139"/>
                    <a:pt x="6430713" y="6224139"/>
                  </a:cubicBezTo>
                  <a:close/>
                </a:path>
              </a:pathLst>
            </a:custGeom>
            <a:solidFill>
              <a:schemeClr val="bg1"/>
            </a:solidFill>
            <a:ln w="9525" cap="flat">
              <a:noFill/>
              <a:prstDash val="solid"/>
              <a:miter/>
            </a:ln>
          </p:spPr>
          <p:txBody>
            <a:bodyPr wrap="square" rtlCol="0" anchor="ctr">
              <a:noAutofit/>
            </a:bodyPr>
            <a:lstStyle/>
            <a:p>
              <a:endParaRPr lang="en-US"/>
            </a:p>
          </p:txBody>
        </p:sp>
      </p:grpSp>
      <p:sp>
        <p:nvSpPr>
          <p:cNvPr id="9" name="Picture Placeholder 8">
            <a:extLst>
              <a:ext uri="{FF2B5EF4-FFF2-40B4-BE49-F238E27FC236}">
                <a16:creationId xmlns:a16="http://schemas.microsoft.com/office/drawing/2014/main" id="{CA9684AE-6807-402D-B7BF-0D7D00809A7D}"/>
              </a:ext>
            </a:extLst>
          </p:cNvPr>
          <p:cNvSpPr>
            <a:spLocks noGrp="1"/>
          </p:cNvSpPr>
          <p:nvPr>
            <p:ph type="pic" sz="quarter" idx="10"/>
          </p:nvPr>
        </p:nvSpPr>
        <p:spPr>
          <a:xfrm>
            <a:off x="6193270" y="1"/>
            <a:ext cx="5998731" cy="6224144"/>
          </a:xfrm>
          <a:custGeom>
            <a:avLst/>
            <a:gdLst>
              <a:gd name="connsiteX0" fmla="*/ 2401410 w 5998731"/>
              <a:gd name="connsiteY0" fmla="*/ 0 h 6224144"/>
              <a:gd name="connsiteX1" fmla="*/ 5998731 w 5998731"/>
              <a:gd name="connsiteY1" fmla="*/ 0 h 6224144"/>
              <a:gd name="connsiteX2" fmla="*/ 5998731 w 5998731"/>
              <a:gd name="connsiteY2" fmla="*/ 6224144 h 6224144"/>
              <a:gd name="connsiteX3" fmla="*/ 379492 w 5998731"/>
              <a:gd name="connsiteY3" fmla="*/ 6224144 h 6224144"/>
              <a:gd name="connsiteX4" fmla="*/ 66191 w 5998731"/>
              <a:gd name="connsiteY4" fmla="*/ 5660267 h 6224144"/>
              <a:gd name="connsiteX5" fmla="*/ 3262180 w 5998731"/>
              <a:gd name="connsiteY5" fmla="*/ 1187674 h 6224144"/>
              <a:gd name="connsiteX6" fmla="*/ 3208886 w 5998731"/>
              <a:gd name="connsiteY6" fmla="*/ 722130 h 622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8731" h="6224144">
                <a:moveTo>
                  <a:pt x="2401410" y="0"/>
                </a:moveTo>
                <a:lnTo>
                  <a:pt x="5998731" y="0"/>
                </a:lnTo>
                <a:lnTo>
                  <a:pt x="5998731" y="6224144"/>
                </a:lnTo>
                <a:lnTo>
                  <a:pt x="379492" y="6224144"/>
                </a:lnTo>
                <a:cubicBezTo>
                  <a:pt x="75881" y="6224144"/>
                  <a:pt x="-104993" y="5899953"/>
                  <a:pt x="66191" y="5660267"/>
                </a:cubicBezTo>
                <a:lnTo>
                  <a:pt x="3262180" y="1187674"/>
                </a:lnTo>
                <a:cubicBezTo>
                  <a:pt x="3367151" y="1041710"/>
                  <a:pt x="3344542" y="843510"/>
                  <a:pt x="3208886" y="72213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4214914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C616C85-12AC-4E92-B65B-B9BFB45702CA}"/>
              </a:ext>
            </a:extLst>
          </p:cNvPr>
          <p:cNvSpPr/>
          <p:nvPr userDrawn="1"/>
        </p:nvSpPr>
        <p:spPr>
          <a:xfrm flipH="1">
            <a:off x="5257108" y="0"/>
            <a:ext cx="6934892" cy="6858000"/>
          </a:xfrm>
          <a:custGeom>
            <a:avLst/>
            <a:gdLst>
              <a:gd name="connsiteX0" fmla="*/ 6194739 w 6932210"/>
              <a:gd name="connsiteY0" fmla="*/ 0 h 6858000"/>
              <a:gd name="connsiteX1" fmla="*/ 0 w 6932210"/>
              <a:gd name="connsiteY1" fmla="*/ 0 h 6858000"/>
              <a:gd name="connsiteX2" fmla="*/ 0 w 6932210"/>
              <a:gd name="connsiteY2" fmla="*/ 6858000 h 6858000"/>
              <a:gd name="connsiteX3" fmla="*/ 1255424 w 6932210"/>
              <a:gd name="connsiteY3" fmla="*/ 6858000 h 6858000"/>
              <a:gd name="connsiteX4" fmla="*/ 1297018 w 6932210"/>
              <a:gd name="connsiteY4" fmla="*/ 6800299 h 6858000"/>
              <a:gd name="connsiteX5" fmla="*/ 3190072 w 6932210"/>
              <a:gd name="connsiteY5" fmla="*/ 5904946 h 6858000"/>
              <a:gd name="connsiteX6" fmla="*/ 6932210 w 6932210"/>
              <a:gd name="connsiteY6" fmla="*/ 2666210 h 6858000"/>
              <a:gd name="connsiteX7" fmla="*/ 6296775 w 6932210"/>
              <a:gd name="connsiteY7" fmla="*/ 134542 h 6858000"/>
              <a:gd name="connsiteX0" fmla="*/ 6194739 w 6934892"/>
              <a:gd name="connsiteY0" fmla="*/ 0 h 6858000"/>
              <a:gd name="connsiteX1" fmla="*/ 0 w 6934892"/>
              <a:gd name="connsiteY1" fmla="*/ 0 h 6858000"/>
              <a:gd name="connsiteX2" fmla="*/ 0 w 6934892"/>
              <a:gd name="connsiteY2" fmla="*/ 6858000 h 6858000"/>
              <a:gd name="connsiteX3" fmla="*/ 1255424 w 6934892"/>
              <a:gd name="connsiteY3" fmla="*/ 6858000 h 6858000"/>
              <a:gd name="connsiteX4" fmla="*/ 1297018 w 6934892"/>
              <a:gd name="connsiteY4" fmla="*/ 6800299 h 6858000"/>
              <a:gd name="connsiteX5" fmla="*/ 3190072 w 6934892"/>
              <a:gd name="connsiteY5" fmla="*/ 5904946 h 6858000"/>
              <a:gd name="connsiteX6" fmla="*/ 6932210 w 6934892"/>
              <a:gd name="connsiteY6" fmla="*/ 2666210 h 6858000"/>
              <a:gd name="connsiteX7" fmla="*/ 6296775 w 6934892"/>
              <a:gd name="connsiteY7" fmla="*/ 134542 h 6858000"/>
              <a:gd name="connsiteX8" fmla="*/ 6194739 w 6934892"/>
              <a:gd name="connsiteY8" fmla="*/ 0 h 6858000"/>
              <a:gd name="connsiteX0" fmla="*/ 6194739 w 6934892"/>
              <a:gd name="connsiteY0" fmla="*/ 0 h 6858000"/>
              <a:gd name="connsiteX1" fmla="*/ 0 w 6934892"/>
              <a:gd name="connsiteY1" fmla="*/ 0 h 6858000"/>
              <a:gd name="connsiteX2" fmla="*/ 0 w 6934892"/>
              <a:gd name="connsiteY2" fmla="*/ 6858000 h 6858000"/>
              <a:gd name="connsiteX3" fmla="*/ 1255424 w 6934892"/>
              <a:gd name="connsiteY3" fmla="*/ 6858000 h 6858000"/>
              <a:gd name="connsiteX4" fmla="*/ 1297018 w 6934892"/>
              <a:gd name="connsiteY4" fmla="*/ 6800299 h 6858000"/>
              <a:gd name="connsiteX5" fmla="*/ 3190072 w 6934892"/>
              <a:gd name="connsiteY5" fmla="*/ 5904946 h 6858000"/>
              <a:gd name="connsiteX6" fmla="*/ 6932210 w 6934892"/>
              <a:gd name="connsiteY6" fmla="*/ 2666210 h 6858000"/>
              <a:gd name="connsiteX7" fmla="*/ 6296775 w 6934892"/>
              <a:gd name="connsiteY7" fmla="*/ 134542 h 6858000"/>
              <a:gd name="connsiteX8" fmla="*/ 6194739 w 6934892"/>
              <a:gd name="connsiteY8" fmla="*/ 0 h 6858000"/>
              <a:gd name="connsiteX0" fmla="*/ 6194739 w 6934892"/>
              <a:gd name="connsiteY0" fmla="*/ 0 h 6858000"/>
              <a:gd name="connsiteX1" fmla="*/ 0 w 6934892"/>
              <a:gd name="connsiteY1" fmla="*/ 0 h 6858000"/>
              <a:gd name="connsiteX2" fmla="*/ 0 w 6934892"/>
              <a:gd name="connsiteY2" fmla="*/ 6858000 h 6858000"/>
              <a:gd name="connsiteX3" fmla="*/ 1255424 w 6934892"/>
              <a:gd name="connsiteY3" fmla="*/ 6858000 h 6858000"/>
              <a:gd name="connsiteX4" fmla="*/ 1297018 w 6934892"/>
              <a:gd name="connsiteY4" fmla="*/ 6800299 h 6858000"/>
              <a:gd name="connsiteX5" fmla="*/ 3190072 w 6934892"/>
              <a:gd name="connsiteY5" fmla="*/ 5904946 h 6858000"/>
              <a:gd name="connsiteX6" fmla="*/ 6932210 w 6934892"/>
              <a:gd name="connsiteY6" fmla="*/ 2666210 h 6858000"/>
              <a:gd name="connsiteX7" fmla="*/ 6296775 w 6934892"/>
              <a:gd name="connsiteY7" fmla="*/ 134542 h 6858000"/>
              <a:gd name="connsiteX8" fmla="*/ 6194739 w 693489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892" h="6858000">
                <a:moveTo>
                  <a:pt x="6194739" y="0"/>
                </a:moveTo>
                <a:lnTo>
                  <a:pt x="0" y="0"/>
                </a:lnTo>
                <a:lnTo>
                  <a:pt x="0" y="6858000"/>
                </a:lnTo>
                <a:lnTo>
                  <a:pt x="1255424" y="6858000"/>
                </a:lnTo>
                <a:lnTo>
                  <a:pt x="1297018" y="6800299"/>
                </a:lnTo>
                <a:cubicBezTo>
                  <a:pt x="1682907" y="6293110"/>
                  <a:pt x="2171143" y="5904946"/>
                  <a:pt x="3190072" y="5904946"/>
                </a:cubicBezTo>
                <a:cubicBezTo>
                  <a:pt x="5227928" y="5904946"/>
                  <a:pt x="6840770" y="4185734"/>
                  <a:pt x="6932210" y="2666210"/>
                </a:cubicBezTo>
                <a:cubicBezTo>
                  <a:pt x="6959642" y="1736608"/>
                  <a:pt x="6778688" y="850817"/>
                  <a:pt x="6296775" y="134542"/>
                </a:cubicBezTo>
                <a:lnTo>
                  <a:pt x="6194739" y="0"/>
                </a:lnTo>
                <a:close/>
              </a:path>
            </a:pathLst>
          </a:custGeom>
          <a:solidFill>
            <a:srgbClr val="F6F6F6"/>
          </a:solidFill>
          <a:ln w="9525" cap="flat">
            <a:noFill/>
            <a:prstDash val="solid"/>
            <a:miter/>
          </a:ln>
        </p:spPr>
        <p:txBody>
          <a:bodyPr wrap="square" rtlCol="0" anchor="ctr">
            <a:noAutofit/>
          </a:bodyPr>
          <a:lstStyle/>
          <a:p>
            <a:endParaRPr lang="en-US"/>
          </a:p>
        </p:txBody>
      </p:sp>
      <p:sp>
        <p:nvSpPr>
          <p:cNvPr id="9" name="Picture Placeholder 8">
            <a:extLst>
              <a:ext uri="{FF2B5EF4-FFF2-40B4-BE49-F238E27FC236}">
                <a16:creationId xmlns:a16="http://schemas.microsoft.com/office/drawing/2014/main" id="{33CB14DB-3ED3-4E25-8BA5-B06E5276CA70}"/>
              </a:ext>
            </a:extLst>
          </p:cNvPr>
          <p:cNvSpPr>
            <a:spLocks noGrp="1"/>
          </p:cNvSpPr>
          <p:nvPr>
            <p:ph type="pic" sz="quarter" idx="10"/>
          </p:nvPr>
        </p:nvSpPr>
        <p:spPr>
          <a:xfrm>
            <a:off x="5133565" y="975360"/>
            <a:ext cx="2304495" cy="4878705"/>
          </a:xfrm>
          <a:custGeom>
            <a:avLst/>
            <a:gdLst>
              <a:gd name="connsiteX0" fmla="*/ 244393 w 2304495"/>
              <a:gd name="connsiteY0" fmla="*/ 0 h 4878705"/>
              <a:gd name="connsiteX1" fmla="*/ 2060103 w 2304495"/>
              <a:gd name="connsiteY1" fmla="*/ 0 h 4878705"/>
              <a:gd name="connsiteX2" fmla="*/ 2304495 w 2304495"/>
              <a:gd name="connsiteY2" fmla="*/ 244392 h 4878705"/>
              <a:gd name="connsiteX3" fmla="*/ 2304495 w 2304495"/>
              <a:gd name="connsiteY3" fmla="*/ 4634313 h 4878705"/>
              <a:gd name="connsiteX4" fmla="*/ 2060103 w 2304495"/>
              <a:gd name="connsiteY4" fmla="*/ 4878705 h 4878705"/>
              <a:gd name="connsiteX5" fmla="*/ 244393 w 2304495"/>
              <a:gd name="connsiteY5" fmla="*/ 4878705 h 4878705"/>
              <a:gd name="connsiteX6" fmla="*/ 0 w 2304495"/>
              <a:gd name="connsiteY6" fmla="*/ 4634313 h 4878705"/>
              <a:gd name="connsiteX7" fmla="*/ 0 w 2304495"/>
              <a:gd name="connsiteY7" fmla="*/ 244392 h 4878705"/>
              <a:gd name="connsiteX8" fmla="*/ 244393 w 2304495"/>
              <a:gd name="connsiteY8" fmla="*/ 0 h 48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495" h="4878705">
                <a:moveTo>
                  <a:pt x="244393" y="0"/>
                </a:moveTo>
                <a:lnTo>
                  <a:pt x="2060103" y="0"/>
                </a:lnTo>
                <a:cubicBezTo>
                  <a:pt x="2195077" y="0"/>
                  <a:pt x="2304495" y="109418"/>
                  <a:pt x="2304495" y="244392"/>
                </a:cubicBezTo>
                <a:lnTo>
                  <a:pt x="2304495" y="4634313"/>
                </a:lnTo>
                <a:cubicBezTo>
                  <a:pt x="2304495" y="4769287"/>
                  <a:pt x="2195077" y="4878705"/>
                  <a:pt x="2060103" y="4878705"/>
                </a:cubicBezTo>
                <a:lnTo>
                  <a:pt x="244393" y="4878705"/>
                </a:lnTo>
                <a:cubicBezTo>
                  <a:pt x="109418" y="4878705"/>
                  <a:pt x="0" y="4769287"/>
                  <a:pt x="0" y="4634313"/>
                </a:cubicBezTo>
                <a:lnTo>
                  <a:pt x="0" y="244392"/>
                </a:lnTo>
                <a:cubicBezTo>
                  <a:pt x="0" y="109418"/>
                  <a:pt x="109418" y="0"/>
                  <a:pt x="244393"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198334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ckup 2">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8A5388D-EC9E-4F24-B266-942C0AE70F5B}"/>
              </a:ext>
            </a:extLst>
          </p:cNvPr>
          <p:cNvGrpSpPr/>
          <p:nvPr userDrawn="1"/>
        </p:nvGrpSpPr>
        <p:grpSpPr>
          <a:xfrm>
            <a:off x="-1" y="0"/>
            <a:ext cx="12192000" cy="4705351"/>
            <a:chOff x="-1" y="0"/>
            <a:chExt cx="12192000" cy="4705351"/>
          </a:xfrm>
        </p:grpSpPr>
        <p:sp>
          <p:nvSpPr>
            <p:cNvPr id="7" name="Rectangle 6">
              <a:extLst>
                <a:ext uri="{FF2B5EF4-FFF2-40B4-BE49-F238E27FC236}">
                  <a16:creationId xmlns:a16="http://schemas.microsoft.com/office/drawing/2014/main" id="{69B102D7-8D37-4C7A-BC4A-1FE32AAFD2CE}"/>
                </a:ext>
              </a:extLst>
            </p:cNvPr>
            <p:cNvSpPr/>
            <p:nvPr/>
          </p:nvSpPr>
          <p:spPr>
            <a:xfrm>
              <a:off x="-1" y="0"/>
              <a:ext cx="12192000" cy="4705351"/>
            </a:xfrm>
            <a:prstGeom prst="rect">
              <a:avLst/>
            </a:prstGeom>
            <a:solidFill>
              <a:srgbClr val="52B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DC8A9C2-D2F8-401A-957A-C3694DCE11D5}"/>
                </a:ext>
              </a:extLst>
            </p:cNvPr>
            <p:cNvSpPr/>
            <p:nvPr/>
          </p:nvSpPr>
          <p:spPr>
            <a:xfrm>
              <a:off x="2750973" y="0"/>
              <a:ext cx="6690055" cy="4705351"/>
            </a:xfrm>
            <a:custGeom>
              <a:avLst/>
              <a:gdLst>
                <a:gd name="connsiteX0" fmla="*/ 3345028 w 6690055"/>
                <a:gd name="connsiteY0" fmla="*/ 1597738 h 4705351"/>
                <a:gd name="connsiteX1" fmla="*/ 4164582 w 6690055"/>
                <a:gd name="connsiteY1" fmla="*/ 2417292 h 4705351"/>
                <a:gd name="connsiteX2" fmla="*/ 3345028 w 6690055"/>
                <a:gd name="connsiteY2" fmla="*/ 3236846 h 4705351"/>
                <a:gd name="connsiteX3" fmla="*/ 2525474 w 6690055"/>
                <a:gd name="connsiteY3" fmla="*/ 2417292 h 4705351"/>
                <a:gd name="connsiteX4" fmla="*/ 3345028 w 6690055"/>
                <a:gd name="connsiteY4" fmla="*/ 1597738 h 4705351"/>
                <a:gd name="connsiteX5" fmla="*/ 3345028 w 6690055"/>
                <a:gd name="connsiteY5" fmla="*/ 967484 h 4705351"/>
                <a:gd name="connsiteX6" fmla="*/ 1895221 w 6690055"/>
                <a:gd name="connsiteY6" fmla="*/ 2417292 h 4705351"/>
                <a:gd name="connsiteX7" fmla="*/ 3345028 w 6690055"/>
                <a:gd name="connsiteY7" fmla="*/ 3867102 h 4705351"/>
                <a:gd name="connsiteX8" fmla="*/ 4794838 w 6690055"/>
                <a:gd name="connsiteY8" fmla="*/ 2417292 h 4705351"/>
                <a:gd name="connsiteX9" fmla="*/ 3345028 w 6690055"/>
                <a:gd name="connsiteY9" fmla="*/ 967484 h 4705351"/>
                <a:gd name="connsiteX10" fmla="*/ 3345028 w 6690055"/>
                <a:gd name="connsiteY10" fmla="*/ 335002 h 4705351"/>
                <a:gd name="connsiteX11" fmla="*/ 5427320 w 6690055"/>
                <a:gd name="connsiteY11" fmla="*/ 2417292 h 4705351"/>
                <a:gd name="connsiteX12" fmla="*/ 3345028 w 6690055"/>
                <a:gd name="connsiteY12" fmla="*/ 4499584 h 4705351"/>
                <a:gd name="connsiteX13" fmla="*/ 1262738 w 6690055"/>
                <a:gd name="connsiteY13" fmla="*/ 2417292 h 4705351"/>
                <a:gd name="connsiteX14" fmla="*/ 3345028 w 6690055"/>
                <a:gd name="connsiteY14" fmla="*/ 335002 h 4705351"/>
                <a:gd name="connsiteX15" fmla="*/ 4570033 w 6690055"/>
                <a:gd name="connsiteY15" fmla="*/ 0 h 4705351"/>
                <a:gd name="connsiteX16" fmla="*/ 5649576 w 6690055"/>
                <a:gd name="connsiteY16" fmla="*/ 0 h 4705351"/>
                <a:gd name="connsiteX17" fmla="*/ 5708206 w 6690055"/>
                <a:gd name="connsiteY17" fmla="*/ 53279 h 4705351"/>
                <a:gd name="connsiteX18" fmla="*/ 6690055 w 6690055"/>
                <a:gd name="connsiteY18" fmla="*/ 2417292 h 4705351"/>
                <a:gd name="connsiteX19" fmla="*/ 5925112 w 6690055"/>
                <a:gd name="connsiteY19" fmla="*/ 4543624 h 4705351"/>
                <a:gd name="connsiteX20" fmla="*/ 5778089 w 6690055"/>
                <a:gd name="connsiteY20" fmla="*/ 4705351 h 4705351"/>
                <a:gd name="connsiteX21" fmla="*/ 4794651 w 6690055"/>
                <a:gd name="connsiteY21" fmla="*/ 4705351 h 4705351"/>
                <a:gd name="connsiteX22" fmla="*/ 4859992 w 6690055"/>
                <a:gd name="connsiteY22" fmla="*/ 4665590 h 4705351"/>
                <a:gd name="connsiteX23" fmla="*/ 6057573 w 6690055"/>
                <a:gd name="connsiteY23" fmla="*/ 2417292 h 4705351"/>
                <a:gd name="connsiteX24" fmla="*/ 4637315 w 6690055"/>
                <a:gd name="connsiteY24" fmla="*/ 32442 h 4705351"/>
                <a:gd name="connsiteX25" fmla="*/ 1039623 w 6690055"/>
                <a:gd name="connsiteY25" fmla="*/ 0 h 4705351"/>
                <a:gd name="connsiteX26" fmla="*/ 2120024 w 6690055"/>
                <a:gd name="connsiteY26" fmla="*/ 0 h 4705351"/>
                <a:gd name="connsiteX27" fmla="*/ 2052742 w 6690055"/>
                <a:gd name="connsiteY27" fmla="*/ 32442 h 4705351"/>
                <a:gd name="connsiteX28" fmla="*/ 632482 w 6690055"/>
                <a:gd name="connsiteY28" fmla="*/ 2417292 h 4705351"/>
                <a:gd name="connsiteX29" fmla="*/ 1829086 w 6690055"/>
                <a:gd name="connsiteY29" fmla="*/ 4666177 h 4705351"/>
                <a:gd name="connsiteX30" fmla="*/ 1893526 w 6690055"/>
                <a:gd name="connsiteY30" fmla="*/ 4705351 h 4705351"/>
                <a:gd name="connsiteX31" fmla="*/ 911967 w 6690055"/>
                <a:gd name="connsiteY31" fmla="*/ 4705351 h 4705351"/>
                <a:gd name="connsiteX32" fmla="*/ 764944 w 6690055"/>
                <a:gd name="connsiteY32" fmla="*/ 4543624 h 4705351"/>
                <a:gd name="connsiteX33" fmla="*/ 0 w 6690055"/>
                <a:gd name="connsiteY33" fmla="*/ 2417292 h 4705351"/>
                <a:gd name="connsiteX34" fmla="*/ 981015 w 6690055"/>
                <a:gd name="connsiteY34" fmla="*/ 53279 h 470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90055" h="4705351">
                  <a:moveTo>
                    <a:pt x="3345028" y="1597738"/>
                  </a:moveTo>
                  <a:cubicBezTo>
                    <a:pt x="3797656" y="1597738"/>
                    <a:pt x="4164582" y="1964665"/>
                    <a:pt x="4164582" y="2417292"/>
                  </a:cubicBezTo>
                  <a:cubicBezTo>
                    <a:pt x="4164582" y="2869920"/>
                    <a:pt x="3797656" y="3236846"/>
                    <a:pt x="3345028" y="3236846"/>
                  </a:cubicBezTo>
                  <a:cubicBezTo>
                    <a:pt x="2892401" y="3236846"/>
                    <a:pt x="2525474" y="2869920"/>
                    <a:pt x="2525474" y="2417292"/>
                  </a:cubicBezTo>
                  <a:cubicBezTo>
                    <a:pt x="2525474" y="1964665"/>
                    <a:pt x="2892401" y="1597738"/>
                    <a:pt x="3345028" y="1597738"/>
                  </a:cubicBezTo>
                  <a:close/>
                  <a:moveTo>
                    <a:pt x="3345028" y="967484"/>
                  </a:moveTo>
                  <a:cubicBezTo>
                    <a:pt x="2545519" y="967484"/>
                    <a:pt x="1895221" y="1617783"/>
                    <a:pt x="1895221" y="2417292"/>
                  </a:cubicBezTo>
                  <a:cubicBezTo>
                    <a:pt x="1895221" y="3216804"/>
                    <a:pt x="2545519" y="3867102"/>
                    <a:pt x="3345028" y="3867102"/>
                  </a:cubicBezTo>
                  <a:cubicBezTo>
                    <a:pt x="4144540" y="3867102"/>
                    <a:pt x="4794838" y="3216804"/>
                    <a:pt x="4794838" y="2417292"/>
                  </a:cubicBezTo>
                  <a:cubicBezTo>
                    <a:pt x="4794838" y="1617783"/>
                    <a:pt x="4144540" y="967484"/>
                    <a:pt x="3345028" y="967484"/>
                  </a:cubicBezTo>
                  <a:close/>
                  <a:moveTo>
                    <a:pt x="3345028" y="335002"/>
                  </a:moveTo>
                  <a:cubicBezTo>
                    <a:pt x="4491960" y="335002"/>
                    <a:pt x="5427320" y="1268135"/>
                    <a:pt x="5427320" y="2417292"/>
                  </a:cubicBezTo>
                  <a:cubicBezTo>
                    <a:pt x="5427320" y="3566452"/>
                    <a:pt x="4491960" y="4499584"/>
                    <a:pt x="3345028" y="4499584"/>
                  </a:cubicBezTo>
                  <a:cubicBezTo>
                    <a:pt x="2195872" y="4499584"/>
                    <a:pt x="1262738" y="3566452"/>
                    <a:pt x="1262738" y="2417292"/>
                  </a:cubicBezTo>
                  <a:cubicBezTo>
                    <a:pt x="1262738" y="1268135"/>
                    <a:pt x="2198099" y="335002"/>
                    <a:pt x="3345028" y="335002"/>
                  </a:cubicBezTo>
                  <a:close/>
                  <a:moveTo>
                    <a:pt x="4570033" y="0"/>
                  </a:moveTo>
                  <a:lnTo>
                    <a:pt x="5649576" y="0"/>
                  </a:lnTo>
                  <a:lnTo>
                    <a:pt x="5708206" y="53279"/>
                  </a:lnTo>
                  <a:cubicBezTo>
                    <a:pt x="6314241" y="659037"/>
                    <a:pt x="6690055" y="1495294"/>
                    <a:pt x="6690055" y="2417292"/>
                  </a:cubicBezTo>
                  <a:cubicBezTo>
                    <a:pt x="6690055" y="3224041"/>
                    <a:pt x="6402748" y="3965144"/>
                    <a:pt x="5925112" y="4543624"/>
                  </a:cubicBezTo>
                  <a:lnTo>
                    <a:pt x="5778089" y="4705351"/>
                  </a:lnTo>
                  <a:lnTo>
                    <a:pt x="4794651" y="4705351"/>
                  </a:lnTo>
                  <a:lnTo>
                    <a:pt x="4859992" y="4665590"/>
                  </a:lnTo>
                  <a:cubicBezTo>
                    <a:pt x="5581716" y="4177357"/>
                    <a:pt x="6057573" y="3351261"/>
                    <a:pt x="6057573" y="2417292"/>
                  </a:cubicBezTo>
                  <a:cubicBezTo>
                    <a:pt x="6057573" y="1388395"/>
                    <a:pt x="5482838" y="492130"/>
                    <a:pt x="4637315" y="32442"/>
                  </a:cubicBezTo>
                  <a:close/>
                  <a:moveTo>
                    <a:pt x="1039623" y="0"/>
                  </a:moveTo>
                  <a:lnTo>
                    <a:pt x="2120024" y="0"/>
                  </a:lnTo>
                  <a:lnTo>
                    <a:pt x="2052742" y="32442"/>
                  </a:lnTo>
                  <a:cubicBezTo>
                    <a:pt x="1207218" y="492130"/>
                    <a:pt x="632482" y="1388395"/>
                    <a:pt x="632482" y="2417292"/>
                  </a:cubicBezTo>
                  <a:cubicBezTo>
                    <a:pt x="632482" y="3352653"/>
                    <a:pt x="1107470" y="4178401"/>
                    <a:pt x="1829086" y="4666177"/>
                  </a:cubicBezTo>
                  <a:lnTo>
                    <a:pt x="1893526" y="4705351"/>
                  </a:lnTo>
                  <a:lnTo>
                    <a:pt x="911967" y="4705351"/>
                  </a:lnTo>
                  <a:lnTo>
                    <a:pt x="764944" y="4543624"/>
                  </a:lnTo>
                  <a:cubicBezTo>
                    <a:pt x="287307" y="3965144"/>
                    <a:pt x="0" y="3224041"/>
                    <a:pt x="0" y="2417292"/>
                  </a:cubicBezTo>
                  <a:cubicBezTo>
                    <a:pt x="0" y="1495294"/>
                    <a:pt x="375258" y="659037"/>
                    <a:pt x="981015" y="53279"/>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Picture Placeholder 10">
            <a:extLst>
              <a:ext uri="{FF2B5EF4-FFF2-40B4-BE49-F238E27FC236}">
                <a16:creationId xmlns:a16="http://schemas.microsoft.com/office/drawing/2014/main" id="{406CB826-E06C-4F3A-A655-D1A1B45E410E}"/>
              </a:ext>
            </a:extLst>
          </p:cNvPr>
          <p:cNvSpPr>
            <a:spLocks noGrp="1"/>
          </p:cNvSpPr>
          <p:nvPr>
            <p:ph type="pic" sz="quarter" idx="10"/>
          </p:nvPr>
        </p:nvSpPr>
        <p:spPr>
          <a:xfrm>
            <a:off x="3924300" y="3228975"/>
            <a:ext cx="4343400" cy="2733675"/>
          </a:xfrm>
          <a:custGeom>
            <a:avLst/>
            <a:gdLst>
              <a:gd name="connsiteX0" fmla="*/ 0 w 4343400"/>
              <a:gd name="connsiteY0" fmla="*/ 0 h 2733675"/>
              <a:gd name="connsiteX1" fmla="*/ 4343400 w 4343400"/>
              <a:gd name="connsiteY1" fmla="*/ 0 h 2733675"/>
              <a:gd name="connsiteX2" fmla="*/ 4343400 w 4343400"/>
              <a:gd name="connsiteY2" fmla="*/ 2733675 h 2733675"/>
              <a:gd name="connsiteX3" fmla="*/ 0 w 4343400"/>
              <a:gd name="connsiteY3" fmla="*/ 2733675 h 2733675"/>
            </a:gdLst>
            <a:ahLst/>
            <a:cxnLst>
              <a:cxn ang="0">
                <a:pos x="connsiteX0" y="connsiteY0"/>
              </a:cxn>
              <a:cxn ang="0">
                <a:pos x="connsiteX1" y="connsiteY1"/>
              </a:cxn>
              <a:cxn ang="0">
                <a:pos x="connsiteX2" y="connsiteY2"/>
              </a:cxn>
              <a:cxn ang="0">
                <a:pos x="connsiteX3" y="connsiteY3"/>
              </a:cxn>
            </a:cxnLst>
            <a:rect l="l" t="t" r="r" b="b"/>
            <a:pathLst>
              <a:path w="4343400" h="2733675">
                <a:moveTo>
                  <a:pt x="0" y="0"/>
                </a:moveTo>
                <a:lnTo>
                  <a:pt x="4343400" y="0"/>
                </a:lnTo>
                <a:lnTo>
                  <a:pt x="4343400" y="2733675"/>
                </a:lnTo>
                <a:lnTo>
                  <a:pt x="0" y="27336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937624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FE165DF-4A47-4114-A412-FE95BBC9ACC8}"/>
              </a:ext>
            </a:extLst>
          </p:cNvPr>
          <p:cNvSpPr/>
          <p:nvPr userDrawn="1"/>
        </p:nvSpPr>
        <p:spPr>
          <a:xfrm flipH="1">
            <a:off x="5257108" y="0"/>
            <a:ext cx="6934892" cy="6858000"/>
          </a:xfrm>
          <a:custGeom>
            <a:avLst/>
            <a:gdLst>
              <a:gd name="connsiteX0" fmla="*/ 6194739 w 6932210"/>
              <a:gd name="connsiteY0" fmla="*/ 0 h 6858000"/>
              <a:gd name="connsiteX1" fmla="*/ 0 w 6932210"/>
              <a:gd name="connsiteY1" fmla="*/ 0 h 6858000"/>
              <a:gd name="connsiteX2" fmla="*/ 0 w 6932210"/>
              <a:gd name="connsiteY2" fmla="*/ 6858000 h 6858000"/>
              <a:gd name="connsiteX3" fmla="*/ 1255424 w 6932210"/>
              <a:gd name="connsiteY3" fmla="*/ 6858000 h 6858000"/>
              <a:gd name="connsiteX4" fmla="*/ 1297018 w 6932210"/>
              <a:gd name="connsiteY4" fmla="*/ 6800299 h 6858000"/>
              <a:gd name="connsiteX5" fmla="*/ 3190072 w 6932210"/>
              <a:gd name="connsiteY5" fmla="*/ 5904946 h 6858000"/>
              <a:gd name="connsiteX6" fmla="*/ 6932210 w 6932210"/>
              <a:gd name="connsiteY6" fmla="*/ 2666210 h 6858000"/>
              <a:gd name="connsiteX7" fmla="*/ 6296775 w 6932210"/>
              <a:gd name="connsiteY7" fmla="*/ 134542 h 6858000"/>
              <a:gd name="connsiteX0" fmla="*/ 6194739 w 6934892"/>
              <a:gd name="connsiteY0" fmla="*/ 0 h 6858000"/>
              <a:gd name="connsiteX1" fmla="*/ 0 w 6934892"/>
              <a:gd name="connsiteY1" fmla="*/ 0 h 6858000"/>
              <a:gd name="connsiteX2" fmla="*/ 0 w 6934892"/>
              <a:gd name="connsiteY2" fmla="*/ 6858000 h 6858000"/>
              <a:gd name="connsiteX3" fmla="*/ 1255424 w 6934892"/>
              <a:gd name="connsiteY3" fmla="*/ 6858000 h 6858000"/>
              <a:gd name="connsiteX4" fmla="*/ 1297018 w 6934892"/>
              <a:gd name="connsiteY4" fmla="*/ 6800299 h 6858000"/>
              <a:gd name="connsiteX5" fmla="*/ 3190072 w 6934892"/>
              <a:gd name="connsiteY5" fmla="*/ 5904946 h 6858000"/>
              <a:gd name="connsiteX6" fmla="*/ 6932210 w 6934892"/>
              <a:gd name="connsiteY6" fmla="*/ 2666210 h 6858000"/>
              <a:gd name="connsiteX7" fmla="*/ 6296775 w 6934892"/>
              <a:gd name="connsiteY7" fmla="*/ 134542 h 6858000"/>
              <a:gd name="connsiteX8" fmla="*/ 6194739 w 6934892"/>
              <a:gd name="connsiteY8" fmla="*/ 0 h 6858000"/>
              <a:gd name="connsiteX0" fmla="*/ 6194739 w 6934892"/>
              <a:gd name="connsiteY0" fmla="*/ 0 h 6858000"/>
              <a:gd name="connsiteX1" fmla="*/ 0 w 6934892"/>
              <a:gd name="connsiteY1" fmla="*/ 0 h 6858000"/>
              <a:gd name="connsiteX2" fmla="*/ 0 w 6934892"/>
              <a:gd name="connsiteY2" fmla="*/ 6858000 h 6858000"/>
              <a:gd name="connsiteX3" fmla="*/ 1255424 w 6934892"/>
              <a:gd name="connsiteY3" fmla="*/ 6858000 h 6858000"/>
              <a:gd name="connsiteX4" fmla="*/ 1297018 w 6934892"/>
              <a:gd name="connsiteY4" fmla="*/ 6800299 h 6858000"/>
              <a:gd name="connsiteX5" fmla="*/ 3190072 w 6934892"/>
              <a:gd name="connsiteY5" fmla="*/ 5904946 h 6858000"/>
              <a:gd name="connsiteX6" fmla="*/ 6932210 w 6934892"/>
              <a:gd name="connsiteY6" fmla="*/ 2666210 h 6858000"/>
              <a:gd name="connsiteX7" fmla="*/ 6296775 w 6934892"/>
              <a:gd name="connsiteY7" fmla="*/ 134542 h 6858000"/>
              <a:gd name="connsiteX8" fmla="*/ 6194739 w 6934892"/>
              <a:gd name="connsiteY8" fmla="*/ 0 h 6858000"/>
              <a:gd name="connsiteX0" fmla="*/ 6194739 w 6934892"/>
              <a:gd name="connsiteY0" fmla="*/ 0 h 6858000"/>
              <a:gd name="connsiteX1" fmla="*/ 0 w 6934892"/>
              <a:gd name="connsiteY1" fmla="*/ 0 h 6858000"/>
              <a:gd name="connsiteX2" fmla="*/ 0 w 6934892"/>
              <a:gd name="connsiteY2" fmla="*/ 6858000 h 6858000"/>
              <a:gd name="connsiteX3" fmla="*/ 1255424 w 6934892"/>
              <a:gd name="connsiteY3" fmla="*/ 6858000 h 6858000"/>
              <a:gd name="connsiteX4" fmla="*/ 1297018 w 6934892"/>
              <a:gd name="connsiteY4" fmla="*/ 6800299 h 6858000"/>
              <a:gd name="connsiteX5" fmla="*/ 3190072 w 6934892"/>
              <a:gd name="connsiteY5" fmla="*/ 5904946 h 6858000"/>
              <a:gd name="connsiteX6" fmla="*/ 6932210 w 6934892"/>
              <a:gd name="connsiteY6" fmla="*/ 2666210 h 6858000"/>
              <a:gd name="connsiteX7" fmla="*/ 6296775 w 6934892"/>
              <a:gd name="connsiteY7" fmla="*/ 134542 h 6858000"/>
              <a:gd name="connsiteX8" fmla="*/ 6194739 w 6934892"/>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4892" h="6858000">
                <a:moveTo>
                  <a:pt x="6194739" y="0"/>
                </a:moveTo>
                <a:lnTo>
                  <a:pt x="0" y="0"/>
                </a:lnTo>
                <a:lnTo>
                  <a:pt x="0" y="6858000"/>
                </a:lnTo>
                <a:lnTo>
                  <a:pt x="1255424" y="6858000"/>
                </a:lnTo>
                <a:lnTo>
                  <a:pt x="1297018" y="6800299"/>
                </a:lnTo>
                <a:cubicBezTo>
                  <a:pt x="1682907" y="6293110"/>
                  <a:pt x="2171143" y="5904946"/>
                  <a:pt x="3190072" y="5904946"/>
                </a:cubicBezTo>
                <a:cubicBezTo>
                  <a:pt x="5227928" y="5904946"/>
                  <a:pt x="6840770" y="4185734"/>
                  <a:pt x="6932210" y="2666210"/>
                </a:cubicBezTo>
                <a:cubicBezTo>
                  <a:pt x="6959642" y="1736608"/>
                  <a:pt x="6778688" y="850817"/>
                  <a:pt x="6296775" y="134542"/>
                </a:cubicBezTo>
                <a:lnTo>
                  <a:pt x="6194739" y="0"/>
                </a:lnTo>
                <a:close/>
              </a:path>
            </a:pathLst>
          </a:custGeom>
          <a:solidFill>
            <a:srgbClr val="00B0F0"/>
          </a:solidFill>
          <a:ln w="9525" cap="flat">
            <a:noFill/>
            <a:prstDash val="solid"/>
            <a:miter/>
          </a:ln>
        </p:spPr>
        <p:txBody>
          <a:bodyPr wrap="square" rtlCol="0" anchor="ctr">
            <a:noAutofit/>
          </a:bodyPr>
          <a:lstStyle/>
          <a:p>
            <a:endParaRPr lang="en-US"/>
          </a:p>
        </p:txBody>
      </p:sp>
      <p:sp>
        <p:nvSpPr>
          <p:cNvPr id="9" name="Picture Placeholder 8">
            <a:extLst>
              <a:ext uri="{FF2B5EF4-FFF2-40B4-BE49-F238E27FC236}">
                <a16:creationId xmlns:a16="http://schemas.microsoft.com/office/drawing/2014/main" id="{C69B06C6-FC71-4A3E-9319-70761EB5D486}"/>
              </a:ext>
            </a:extLst>
          </p:cNvPr>
          <p:cNvSpPr>
            <a:spLocks noGrp="1"/>
          </p:cNvSpPr>
          <p:nvPr>
            <p:ph type="pic" sz="quarter" idx="10"/>
          </p:nvPr>
        </p:nvSpPr>
        <p:spPr>
          <a:xfrm>
            <a:off x="6167438" y="1518571"/>
            <a:ext cx="4841938" cy="2596230"/>
          </a:xfrm>
          <a:custGeom>
            <a:avLst/>
            <a:gdLst>
              <a:gd name="connsiteX0" fmla="*/ 0 w 4343400"/>
              <a:gd name="connsiteY0" fmla="*/ 0 h 2733675"/>
              <a:gd name="connsiteX1" fmla="*/ 4343400 w 4343400"/>
              <a:gd name="connsiteY1" fmla="*/ 0 h 2733675"/>
              <a:gd name="connsiteX2" fmla="*/ 4343400 w 4343400"/>
              <a:gd name="connsiteY2" fmla="*/ 2733675 h 2733675"/>
              <a:gd name="connsiteX3" fmla="*/ 0 w 4343400"/>
              <a:gd name="connsiteY3" fmla="*/ 2733675 h 2733675"/>
            </a:gdLst>
            <a:ahLst/>
            <a:cxnLst>
              <a:cxn ang="0">
                <a:pos x="connsiteX0" y="connsiteY0"/>
              </a:cxn>
              <a:cxn ang="0">
                <a:pos x="connsiteX1" y="connsiteY1"/>
              </a:cxn>
              <a:cxn ang="0">
                <a:pos x="connsiteX2" y="connsiteY2"/>
              </a:cxn>
              <a:cxn ang="0">
                <a:pos x="connsiteX3" y="connsiteY3"/>
              </a:cxn>
            </a:cxnLst>
            <a:rect l="l" t="t" r="r" b="b"/>
            <a:pathLst>
              <a:path w="4343400" h="2733675">
                <a:moveTo>
                  <a:pt x="0" y="0"/>
                </a:moveTo>
                <a:lnTo>
                  <a:pt x="4343400" y="0"/>
                </a:lnTo>
                <a:lnTo>
                  <a:pt x="4343400" y="2733675"/>
                </a:lnTo>
                <a:lnTo>
                  <a:pt x="0" y="27336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1893315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27B8F4-736F-D14B-8C61-6DF7D0B15FB4}"/>
              </a:ext>
            </a:extLst>
          </p:cNvPr>
          <p:cNvSpPr/>
          <p:nvPr userDrawn="1"/>
        </p:nvSpPr>
        <p:spPr>
          <a:xfrm>
            <a:off x="5294758" y="4318258"/>
            <a:ext cx="3449742" cy="2539741"/>
          </a:xfrm>
          <a:prstGeom prst="rect">
            <a:avLst/>
          </a:prstGeom>
          <a:solidFill>
            <a:srgbClr val="52B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6">
            <a:extLst>
              <a:ext uri="{FF2B5EF4-FFF2-40B4-BE49-F238E27FC236}">
                <a16:creationId xmlns:a16="http://schemas.microsoft.com/office/drawing/2014/main" id="{D5449565-56F7-4C9D-A0F9-2E433C01B928}"/>
              </a:ext>
            </a:extLst>
          </p:cNvPr>
          <p:cNvSpPr>
            <a:spLocks noGrp="1"/>
          </p:cNvSpPr>
          <p:nvPr>
            <p:ph type="pic" sz="quarter" idx="10"/>
          </p:nvPr>
        </p:nvSpPr>
        <p:spPr>
          <a:xfrm>
            <a:off x="0" y="1"/>
            <a:ext cx="5294756" cy="6857999"/>
          </a:xfrm>
          <a:custGeom>
            <a:avLst/>
            <a:gdLst>
              <a:gd name="connsiteX0" fmla="*/ 0 w 6848475"/>
              <a:gd name="connsiteY0" fmla="*/ 0 h 5591175"/>
              <a:gd name="connsiteX1" fmla="*/ 6848475 w 6848475"/>
              <a:gd name="connsiteY1" fmla="*/ 0 h 5591175"/>
              <a:gd name="connsiteX2" fmla="*/ 6848475 w 6848475"/>
              <a:gd name="connsiteY2" fmla="*/ 5591175 h 5591175"/>
              <a:gd name="connsiteX3" fmla="*/ 0 w 6848475"/>
              <a:gd name="connsiteY3" fmla="*/ 5591175 h 5591175"/>
            </a:gdLst>
            <a:ahLst/>
            <a:cxnLst>
              <a:cxn ang="0">
                <a:pos x="connsiteX0" y="connsiteY0"/>
              </a:cxn>
              <a:cxn ang="0">
                <a:pos x="connsiteX1" y="connsiteY1"/>
              </a:cxn>
              <a:cxn ang="0">
                <a:pos x="connsiteX2" y="connsiteY2"/>
              </a:cxn>
              <a:cxn ang="0">
                <a:pos x="connsiteX3" y="connsiteY3"/>
              </a:cxn>
            </a:cxnLst>
            <a:rect l="l" t="t" r="r" b="b"/>
            <a:pathLst>
              <a:path w="6848475" h="5591175">
                <a:moveTo>
                  <a:pt x="0" y="0"/>
                </a:moveTo>
                <a:lnTo>
                  <a:pt x="6848475" y="0"/>
                </a:lnTo>
                <a:lnTo>
                  <a:pt x="6848475" y="5591175"/>
                </a:lnTo>
                <a:lnTo>
                  <a:pt x="0" y="5591175"/>
                </a:ln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
        <p:nvSpPr>
          <p:cNvPr id="9" name="Picture Placeholder 6">
            <a:extLst>
              <a:ext uri="{FF2B5EF4-FFF2-40B4-BE49-F238E27FC236}">
                <a16:creationId xmlns:a16="http://schemas.microsoft.com/office/drawing/2014/main" id="{D46EBDFF-A41D-49AA-8210-CF61156E4B79}"/>
              </a:ext>
            </a:extLst>
          </p:cNvPr>
          <p:cNvSpPr>
            <a:spLocks noGrp="1"/>
          </p:cNvSpPr>
          <p:nvPr>
            <p:ph type="pic" sz="quarter" idx="11"/>
          </p:nvPr>
        </p:nvSpPr>
        <p:spPr>
          <a:xfrm>
            <a:off x="8742256" y="4318258"/>
            <a:ext cx="3449743" cy="2539742"/>
          </a:xfrm>
          <a:custGeom>
            <a:avLst/>
            <a:gdLst>
              <a:gd name="connsiteX0" fmla="*/ 0 w 6848475"/>
              <a:gd name="connsiteY0" fmla="*/ 0 h 5591175"/>
              <a:gd name="connsiteX1" fmla="*/ 6848475 w 6848475"/>
              <a:gd name="connsiteY1" fmla="*/ 0 h 5591175"/>
              <a:gd name="connsiteX2" fmla="*/ 6848475 w 6848475"/>
              <a:gd name="connsiteY2" fmla="*/ 5591175 h 5591175"/>
              <a:gd name="connsiteX3" fmla="*/ 0 w 6848475"/>
              <a:gd name="connsiteY3" fmla="*/ 5591175 h 5591175"/>
            </a:gdLst>
            <a:ahLst/>
            <a:cxnLst>
              <a:cxn ang="0">
                <a:pos x="connsiteX0" y="connsiteY0"/>
              </a:cxn>
              <a:cxn ang="0">
                <a:pos x="connsiteX1" y="connsiteY1"/>
              </a:cxn>
              <a:cxn ang="0">
                <a:pos x="connsiteX2" y="connsiteY2"/>
              </a:cxn>
              <a:cxn ang="0">
                <a:pos x="connsiteX3" y="connsiteY3"/>
              </a:cxn>
            </a:cxnLst>
            <a:rect l="l" t="t" r="r" b="b"/>
            <a:pathLst>
              <a:path w="6848475" h="5591175">
                <a:moveTo>
                  <a:pt x="0" y="0"/>
                </a:moveTo>
                <a:lnTo>
                  <a:pt x="6848475" y="0"/>
                </a:lnTo>
                <a:lnTo>
                  <a:pt x="6848475" y="5591175"/>
                </a:lnTo>
                <a:lnTo>
                  <a:pt x="0" y="5591175"/>
                </a:ln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583021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atct us 2">
    <p:bg>
      <p:bgPr>
        <a:solidFill>
          <a:srgbClr val="1F233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9A3950-2296-457C-8A5F-95A8C71C08BC}"/>
              </a:ext>
            </a:extLst>
          </p:cNvPr>
          <p:cNvSpPr>
            <a:spLocks noGrp="1"/>
          </p:cNvSpPr>
          <p:nvPr>
            <p:ph type="pic" sz="quarter" idx="10"/>
          </p:nvPr>
        </p:nvSpPr>
        <p:spPr>
          <a:xfrm>
            <a:off x="0" y="2"/>
            <a:ext cx="12192000" cy="4143374"/>
          </a:xfrm>
          <a:custGeom>
            <a:avLst/>
            <a:gdLst>
              <a:gd name="connsiteX0" fmla="*/ 0 w 6848475"/>
              <a:gd name="connsiteY0" fmla="*/ 0 h 5591175"/>
              <a:gd name="connsiteX1" fmla="*/ 6848475 w 6848475"/>
              <a:gd name="connsiteY1" fmla="*/ 0 h 5591175"/>
              <a:gd name="connsiteX2" fmla="*/ 6848475 w 6848475"/>
              <a:gd name="connsiteY2" fmla="*/ 5591175 h 5591175"/>
              <a:gd name="connsiteX3" fmla="*/ 0 w 6848475"/>
              <a:gd name="connsiteY3" fmla="*/ 5591175 h 5591175"/>
            </a:gdLst>
            <a:ahLst/>
            <a:cxnLst>
              <a:cxn ang="0">
                <a:pos x="connsiteX0" y="connsiteY0"/>
              </a:cxn>
              <a:cxn ang="0">
                <a:pos x="connsiteX1" y="connsiteY1"/>
              </a:cxn>
              <a:cxn ang="0">
                <a:pos x="connsiteX2" y="connsiteY2"/>
              </a:cxn>
              <a:cxn ang="0">
                <a:pos x="connsiteX3" y="connsiteY3"/>
              </a:cxn>
            </a:cxnLst>
            <a:rect l="l" t="t" r="r" b="b"/>
            <a:pathLst>
              <a:path w="6848475" h="5591175">
                <a:moveTo>
                  <a:pt x="0" y="0"/>
                </a:moveTo>
                <a:lnTo>
                  <a:pt x="6848475" y="0"/>
                </a:lnTo>
                <a:lnTo>
                  <a:pt x="6848475" y="5591175"/>
                </a:lnTo>
                <a:lnTo>
                  <a:pt x="0" y="5591175"/>
                </a:ln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677215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4" name="Title 8"/>
          <p:cNvSpPr>
            <a:spLocks noGrp="1"/>
          </p:cNvSpPr>
          <p:nvPr>
            <p:ph type="title"/>
          </p:nvPr>
        </p:nvSpPr>
        <p:spPr>
          <a:xfrm>
            <a:off x="913016" y="1574779"/>
            <a:ext cx="6600488" cy="1325563"/>
          </a:xfrm>
          <a:prstGeom prst="rect">
            <a:avLst/>
          </a:prstGeom>
        </p:spPr>
        <p:txBody>
          <a:bodyPr lIns="0" rIns="0" anchor="t">
            <a:noAutofit/>
          </a:bodyPr>
          <a:lstStyle>
            <a:lvl1pPr>
              <a:lnSpc>
                <a:spcPct val="80000"/>
              </a:lnSpc>
              <a:defRPr sz="5400"/>
            </a:lvl1pPr>
          </a:lstStyle>
          <a:p>
            <a:r>
              <a:rPr lang="en-US"/>
              <a:t>Click to edit Master title style</a:t>
            </a:r>
          </a:p>
        </p:txBody>
      </p:sp>
    </p:spTree>
    <p:extLst>
      <p:ext uri="{BB962C8B-B14F-4D97-AF65-F5344CB8AC3E}">
        <p14:creationId xmlns:p14="http://schemas.microsoft.com/office/powerpoint/2010/main" val="828691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4" name="Title 8"/>
          <p:cNvSpPr>
            <a:spLocks noGrp="1"/>
          </p:cNvSpPr>
          <p:nvPr>
            <p:ph type="title"/>
          </p:nvPr>
        </p:nvSpPr>
        <p:spPr>
          <a:xfrm>
            <a:off x="913016" y="1206479"/>
            <a:ext cx="8700884" cy="1325563"/>
          </a:xfrm>
          <a:prstGeom prst="rect">
            <a:avLst/>
          </a:prstGeom>
        </p:spPr>
        <p:txBody>
          <a:bodyPr lIns="0" rIns="0" anchor="t">
            <a:noAutofit/>
          </a:bodyPr>
          <a:lstStyle>
            <a:lvl1pPr>
              <a:lnSpc>
                <a:spcPct val="80000"/>
              </a:lnSpc>
              <a:defRPr sz="4400"/>
            </a:lvl1pPr>
          </a:lstStyle>
          <a:p>
            <a:r>
              <a:rPr lang="en-US"/>
              <a:t>Click to edit Master title style</a:t>
            </a:r>
          </a:p>
        </p:txBody>
      </p:sp>
    </p:spTree>
    <p:extLst>
      <p:ext uri="{BB962C8B-B14F-4D97-AF65-F5344CB8AC3E}">
        <p14:creationId xmlns:p14="http://schemas.microsoft.com/office/powerpoint/2010/main" val="2945296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599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5" name="Title 8"/>
          <p:cNvSpPr>
            <a:spLocks noGrp="1"/>
          </p:cNvSpPr>
          <p:nvPr>
            <p:ph type="title"/>
          </p:nvPr>
        </p:nvSpPr>
        <p:spPr>
          <a:xfrm>
            <a:off x="913016" y="1255290"/>
            <a:ext cx="10558547" cy="1325563"/>
          </a:xfrm>
          <a:prstGeom prst="rect">
            <a:avLst/>
          </a:prstGeom>
        </p:spPr>
        <p:txBody>
          <a:bodyPr lIns="0" rIns="0" anchor="t">
            <a:noAutofit/>
          </a:bodyPr>
          <a:lstStyle>
            <a:lvl1pPr>
              <a:defRPr sz="5400"/>
            </a:lvl1pPr>
          </a:lstStyle>
          <a:p>
            <a:r>
              <a:rPr lang="en-US"/>
              <a:t>Click to edit Master title style</a:t>
            </a:r>
          </a:p>
        </p:txBody>
      </p:sp>
      <p:sp>
        <p:nvSpPr>
          <p:cNvPr id="8" name="Picture Placeholder 7"/>
          <p:cNvSpPr>
            <a:spLocks noGrp="1"/>
          </p:cNvSpPr>
          <p:nvPr>
            <p:ph type="pic" sz="quarter" idx="12"/>
          </p:nvPr>
        </p:nvSpPr>
        <p:spPr>
          <a:xfrm>
            <a:off x="5611084" y="2809049"/>
            <a:ext cx="6258820" cy="4048951"/>
          </a:xfrm>
          <a:custGeom>
            <a:avLst/>
            <a:gdLst/>
            <a:ahLst/>
            <a:cxnLst/>
            <a:rect l="l" t="t" r="r" b="b"/>
            <a:pathLst>
              <a:path w="6258820" h="4048951">
                <a:moveTo>
                  <a:pt x="1485862" y="831075"/>
                </a:moveTo>
                <a:cubicBezTo>
                  <a:pt x="1422902" y="831075"/>
                  <a:pt x="1363090" y="844716"/>
                  <a:pt x="1306425" y="871999"/>
                </a:cubicBezTo>
                <a:cubicBezTo>
                  <a:pt x="1249761" y="899282"/>
                  <a:pt x="1200442" y="956996"/>
                  <a:pt x="1158469" y="1045140"/>
                </a:cubicBezTo>
                <a:cubicBezTo>
                  <a:pt x="1116495" y="1133284"/>
                  <a:pt x="1082916" y="1257106"/>
                  <a:pt x="1057732" y="1416605"/>
                </a:cubicBezTo>
                <a:cubicBezTo>
                  <a:pt x="1032548" y="1576105"/>
                  <a:pt x="1019956" y="1788071"/>
                  <a:pt x="1019956" y="2052504"/>
                </a:cubicBezTo>
                <a:cubicBezTo>
                  <a:pt x="1019956" y="2316937"/>
                  <a:pt x="1032548" y="2531002"/>
                  <a:pt x="1057732" y="2694699"/>
                </a:cubicBezTo>
                <a:cubicBezTo>
                  <a:pt x="1082916" y="2858395"/>
                  <a:pt x="1116495" y="2986414"/>
                  <a:pt x="1158469" y="3078756"/>
                </a:cubicBezTo>
                <a:cubicBezTo>
                  <a:pt x="1200442" y="3171098"/>
                  <a:pt x="1249761" y="3233009"/>
                  <a:pt x="1306425" y="3264489"/>
                </a:cubicBezTo>
                <a:cubicBezTo>
                  <a:pt x="1363090" y="3295969"/>
                  <a:pt x="1422902" y="3311709"/>
                  <a:pt x="1485862" y="3311709"/>
                </a:cubicBezTo>
                <a:cubicBezTo>
                  <a:pt x="1548822" y="3311709"/>
                  <a:pt x="1608635" y="3295969"/>
                  <a:pt x="1665299" y="3264489"/>
                </a:cubicBezTo>
                <a:cubicBezTo>
                  <a:pt x="1721963" y="3233009"/>
                  <a:pt x="1771282" y="3171098"/>
                  <a:pt x="1813255" y="3078756"/>
                </a:cubicBezTo>
                <a:cubicBezTo>
                  <a:pt x="1855229" y="2986414"/>
                  <a:pt x="1888808" y="2858395"/>
                  <a:pt x="1913992" y="2694699"/>
                </a:cubicBezTo>
                <a:cubicBezTo>
                  <a:pt x="1939176" y="2531002"/>
                  <a:pt x="1951768" y="2316937"/>
                  <a:pt x="1951768" y="2052504"/>
                </a:cubicBezTo>
                <a:cubicBezTo>
                  <a:pt x="1951768" y="1788071"/>
                  <a:pt x="1939176" y="1576105"/>
                  <a:pt x="1913992" y="1416605"/>
                </a:cubicBezTo>
                <a:cubicBezTo>
                  <a:pt x="1888808" y="1257106"/>
                  <a:pt x="1855229" y="1133284"/>
                  <a:pt x="1813255" y="1045140"/>
                </a:cubicBezTo>
                <a:cubicBezTo>
                  <a:pt x="1771282" y="956996"/>
                  <a:pt x="1721963" y="899282"/>
                  <a:pt x="1665299" y="871999"/>
                </a:cubicBezTo>
                <a:cubicBezTo>
                  <a:pt x="1608635" y="844716"/>
                  <a:pt x="1548822" y="831075"/>
                  <a:pt x="1485862" y="831075"/>
                </a:cubicBezTo>
                <a:close/>
                <a:moveTo>
                  <a:pt x="4747774" y="75552"/>
                </a:moveTo>
                <a:lnTo>
                  <a:pt x="5541073" y="75552"/>
                </a:lnTo>
                <a:lnTo>
                  <a:pt x="5541073" y="3198381"/>
                </a:lnTo>
                <a:lnTo>
                  <a:pt x="6258820" y="3198381"/>
                </a:lnTo>
                <a:lnTo>
                  <a:pt x="6258820" y="4048951"/>
                </a:lnTo>
                <a:lnTo>
                  <a:pt x="3601898" y="4048951"/>
                </a:lnTo>
                <a:lnTo>
                  <a:pt x="3601898" y="3198381"/>
                </a:lnTo>
                <a:lnTo>
                  <a:pt x="4458157" y="3198381"/>
                </a:lnTo>
                <a:lnTo>
                  <a:pt x="4458157" y="1133284"/>
                </a:lnTo>
                <a:lnTo>
                  <a:pt x="3702634" y="1133284"/>
                </a:lnTo>
                <a:lnTo>
                  <a:pt x="3702634" y="465906"/>
                </a:lnTo>
                <a:cubicBezTo>
                  <a:pt x="3929291" y="419735"/>
                  <a:pt x="4122369" y="367268"/>
                  <a:pt x="4281868" y="308505"/>
                </a:cubicBezTo>
                <a:cubicBezTo>
                  <a:pt x="4441368" y="249743"/>
                  <a:pt x="4596670" y="172091"/>
                  <a:pt x="4747774" y="75552"/>
                </a:cubicBezTo>
                <a:close/>
                <a:moveTo>
                  <a:pt x="1485862" y="0"/>
                </a:moveTo>
                <a:cubicBezTo>
                  <a:pt x="1704124" y="0"/>
                  <a:pt x="1904548" y="43023"/>
                  <a:pt x="2087132" y="129069"/>
                </a:cubicBezTo>
                <a:cubicBezTo>
                  <a:pt x="2269717" y="215114"/>
                  <a:pt x="2427118" y="344183"/>
                  <a:pt x="2559334" y="516274"/>
                </a:cubicBezTo>
                <a:cubicBezTo>
                  <a:pt x="2691551" y="688365"/>
                  <a:pt x="2793336" y="902430"/>
                  <a:pt x="2864691" y="1158469"/>
                </a:cubicBezTo>
                <a:cubicBezTo>
                  <a:pt x="2936046" y="1414507"/>
                  <a:pt x="2971724" y="1712519"/>
                  <a:pt x="2971724" y="2052504"/>
                </a:cubicBezTo>
                <a:cubicBezTo>
                  <a:pt x="2971724" y="2392490"/>
                  <a:pt x="2936046" y="2692600"/>
                  <a:pt x="2864691" y="2952836"/>
                </a:cubicBezTo>
                <a:cubicBezTo>
                  <a:pt x="2793336" y="3213071"/>
                  <a:pt x="2691551" y="3431334"/>
                  <a:pt x="2559334" y="3607622"/>
                </a:cubicBezTo>
                <a:cubicBezTo>
                  <a:pt x="2427118" y="3783911"/>
                  <a:pt x="2269717" y="3917177"/>
                  <a:pt x="2087132" y="4007420"/>
                </a:cubicBezTo>
                <a:lnTo>
                  <a:pt x="1988755" y="4048951"/>
                </a:lnTo>
                <a:lnTo>
                  <a:pt x="979132" y="4048951"/>
                </a:lnTo>
                <a:lnTo>
                  <a:pt x="881444" y="4007420"/>
                </a:lnTo>
                <a:cubicBezTo>
                  <a:pt x="700958" y="3917177"/>
                  <a:pt x="544606" y="3783911"/>
                  <a:pt x="412390" y="3607622"/>
                </a:cubicBezTo>
                <a:cubicBezTo>
                  <a:pt x="280173" y="3431334"/>
                  <a:pt x="178388" y="3213071"/>
                  <a:pt x="107033" y="2952836"/>
                </a:cubicBezTo>
                <a:cubicBezTo>
                  <a:pt x="35678" y="2692600"/>
                  <a:pt x="0" y="2392490"/>
                  <a:pt x="0" y="2052504"/>
                </a:cubicBezTo>
                <a:cubicBezTo>
                  <a:pt x="0" y="1712519"/>
                  <a:pt x="35678" y="1413457"/>
                  <a:pt x="107033" y="1155321"/>
                </a:cubicBezTo>
                <a:cubicBezTo>
                  <a:pt x="178388" y="897183"/>
                  <a:pt x="280173" y="683119"/>
                  <a:pt x="412390" y="513126"/>
                </a:cubicBezTo>
                <a:cubicBezTo>
                  <a:pt x="544606" y="343134"/>
                  <a:pt x="700958" y="215114"/>
                  <a:pt x="881444" y="129069"/>
                </a:cubicBezTo>
                <a:cubicBezTo>
                  <a:pt x="1061930" y="43023"/>
                  <a:pt x="1263403" y="0"/>
                  <a:pt x="1485862" y="0"/>
                </a:cubicBezTo>
                <a:close/>
              </a:path>
            </a:pathLst>
          </a:custGeom>
          <a:gradFill>
            <a:gsLst>
              <a:gs pos="0">
                <a:schemeClr val="tx1">
                  <a:alpha val="20000"/>
                </a:schemeClr>
              </a:gs>
              <a:gs pos="98000">
                <a:schemeClr val="tx1">
                  <a:alpha val="5000"/>
                </a:schemeClr>
              </a:gs>
            </a:gsLst>
            <a:lin ang="5400000" scaled="1"/>
          </a:gradFill>
          <a:ln>
            <a:noFill/>
          </a:ln>
        </p:spPr>
        <p:txBody>
          <a:bodyPr wrap="square" rtlCol="0" anchor="ctr">
            <a:noAutofit/>
          </a:bodyPr>
          <a:lstStyle>
            <a:lvl1pPr algn="ctr">
              <a:defRPr sz="1200">
                <a:solidFill>
                  <a:schemeClr val="tx1"/>
                </a:solidFill>
              </a:defRPr>
            </a:lvl1pPr>
          </a:lstStyle>
          <a:p>
            <a:pPr lvl="0"/>
            <a:r>
              <a:rPr lang="en-US" noProof="0"/>
              <a:t>Click icon to add picture</a:t>
            </a:r>
          </a:p>
        </p:txBody>
      </p:sp>
      <p:sp>
        <p:nvSpPr>
          <p:cNvPr id="9" name="Slide Number Placeholder 8"/>
          <p:cNvSpPr>
            <a:spLocks noGrp="1"/>
          </p:cNvSpPr>
          <p:nvPr>
            <p:ph type="sldNum" sz="quarter" idx="13"/>
          </p:nvPr>
        </p:nvSpPr>
        <p:spPr>
          <a:xfrm>
            <a:off x="8610600" y="6356350"/>
            <a:ext cx="2743200" cy="365125"/>
          </a:xfrm>
          <a:prstGeom prst="rect">
            <a:avLst/>
          </a:prstGeom>
        </p:spPr>
        <p:txBody>
          <a:bodyPr/>
          <a:lstStyle/>
          <a:p>
            <a:fld id="{754CDBBC-BA4C-8E4D-94D6-4BFAAB1660F2}" type="slidenum">
              <a:rPr lang="en-US" smtClean="0"/>
              <a:t>‹#›</a:t>
            </a:fld>
            <a:endParaRPr lang="en-US"/>
          </a:p>
        </p:txBody>
      </p:sp>
    </p:spTree>
    <p:extLst>
      <p:ext uri="{BB962C8B-B14F-4D97-AF65-F5344CB8AC3E}">
        <p14:creationId xmlns:p14="http://schemas.microsoft.com/office/powerpoint/2010/main" val="933817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
        <p:nvSpPr>
          <p:cNvPr id="5" name="Picture Placeholder 12"/>
          <p:cNvSpPr>
            <a:spLocks noGrp="1"/>
          </p:cNvSpPr>
          <p:nvPr>
            <p:ph type="pic" sz="quarter" idx="15"/>
          </p:nvPr>
        </p:nvSpPr>
        <p:spPr>
          <a:xfrm>
            <a:off x="8434697" y="0"/>
            <a:ext cx="2140200" cy="3052616"/>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6" name="Picture Placeholder 12"/>
          <p:cNvSpPr>
            <a:spLocks noGrp="1"/>
          </p:cNvSpPr>
          <p:nvPr>
            <p:ph type="pic" sz="quarter" idx="16"/>
          </p:nvPr>
        </p:nvSpPr>
        <p:spPr>
          <a:xfrm>
            <a:off x="8434697" y="3805384"/>
            <a:ext cx="2140200" cy="3052616"/>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7" name="Picture Placeholder 12"/>
          <p:cNvSpPr>
            <a:spLocks noGrp="1"/>
          </p:cNvSpPr>
          <p:nvPr>
            <p:ph type="pic" sz="quarter" idx="14"/>
          </p:nvPr>
        </p:nvSpPr>
        <p:spPr>
          <a:xfrm>
            <a:off x="7040006" y="1902692"/>
            <a:ext cx="2140200" cy="3052616"/>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9" name="Title 8"/>
          <p:cNvSpPr>
            <a:spLocks noGrp="1"/>
          </p:cNvSpPr>
          <p:nvPr>
            <p:ph type="title"/>
          </p:nvPr>
        </p:nvSpPr>
        <p:spPr>
          <a:xfrm>
            <a:off x="913016" y="1596812"/>
            <a:ext cx="3581865" cy="1325563"/>
          </a:xfrm>
          <a:prstGeom prst="rect">
            <a:avLst/>
          </a:prstGeom>
        </p:spPr>
        <p:txBody>
          <a:bodyPr lIns="0" rIns="0" anchor="t">
            <a:noAutofit/>
          </a:bodyPr>
          <a:lstStyle>
            <a:lvl1pPr>
              <a:lnSpc>
                <a:spcPct val="80000"/>
              </a:lnSpc>
              <a:defRPr sz="5400"/>
            </a:lvl1pPr>
          </a:lstStyle>
          <a:p>
            <a:r>
              <a:rPr lang="en-US"/>
              <a:t>Click to edit Master title style</a:t>
            </a:r>
          </a:p>
        </p:txBody>
      </p:sp>
    </p:spTree>
    <p:extLst>
      <p:ext uri="{BB962C8B-B14F-4D97-AF65-F5344CB8AC3E}">
        <p14:creationId xmlns:p14="http://schemas.microsoft.com/office/powerpoint/2010/main" val="274291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2B61FB-B8C9-4742-B402-15A32C88C073}"/>
              </a:ext>
            </a:extLst>
          </p:cNvPr>
          <p:cNvSpPr>
            <a:spLocks noGrp="1"/>
          </p:cNvSpPr>
          <p:nvPr>
            <p:ph type="pic" sz="quarter" idx="10"/>
          </p:nvPr>
        </p:nvSpPr>
        <p:spPr>
          <a:xfrm>
            <a:off x="5347430" y="0"/>
            <a:ext cx="6844570" cy="6391278"/>
          </a:xfrm>
          <a:custGeom>
            <a:avLst/>
            <a:gdLst>
              <a:gd name="connsiteX0" fmla="*/ 357313 w 6844570"/>
              <a:gd name="connsiteY0" fmla="*/ 0 h 6391278"/>
              <a:gd name="connsiteX1" fmla="*/ 6844570 w 6844570"/>
              <a:gd name="connsiteY1" fmla="*/ 0 h 6391278"/>
              <a:gd name="connsiteX2" fmla="*/ 6844570 w 6844570"/>
              <a:gd name="connsiteY2" fmla="*/ 4540089 h 6391278"/>
              <a:gd name="connsiteX3" fmla="*/ 6766367 w 6844570"/>
              <a:gd name="connsiteY3" fmla="*/ 4563114 h 6391278"/>
              <a:gd name="connsiteX4" fmla="*/ 6636461 w 6844570"/>
              <a:gd name="connsiteY4" fmla="*/ 4575357 h 6391278"/>
              <a:gd name="connsiteX5" fmla="*/ 4530649 w 6844570"/>
              <a:gd name="connsiteY5" fmla="*/ 6391278 h 6391278"/>
              <a:gd name="connsiteX6" fmla="*/ 2725667 w 6844570"/>
              <a:gd name="connsiteY6" fmla="*/ 4312814 h 6391278"/>
              <a:gd name="connsiteX7" fmla="*/ 855050 w 6844570"/>
              <a:gd name="connsiteY7" fmla="*/ 2116751 h 6391278"/>
              <a:gd name="connsiteX8" fmla="*/ 357313 w 6844570"/>
              <a:gd name="connsiteY8" fmla="*/ 0 h 639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4570" h="6391278">
                <a:moveTo>
                  <a:pt x="357313" y="0"/>
                </a:moveTo>
                <a:lnTo>
                  <a:pt x="6844570" y="0"/>
                </a:lnTo>
                <a:lnTo>
                  <a:pt x="6844570" y="4540089"/>
                </a:lnTo>
                <a:lnTo>
                  <a:pt x="6766367" y="4563114"/>
                </a:lnTo>
                <a:cubicBezTo>
                  <a:pt x="6724755" y="4571148"/>
                  <a:pt x="6681415" y="4575357"/>
                  <a:pt x="6636461" y="4575357"/>
                </a:cubicBezTo>
                <a:cubicBezTo>
                  <a:pt x="5917201" y="4575357"/>
                  <a:pt x="5419465" y="6391278"/>
                  <a:pt x="4530649" y="6391278"/>
                </a:cubicBezTo>
                <a:cubicBezTo>
                  <a:pt x="3641831" y="6391278"/>
                  <a:pt x="3015558" y="5045746"/>
                  <a:pt x="2725667" y="4312814"/>
                </a:cubicBezTo>
                <a:cubicBezTo>
                  <a:pt x="2435776" y="3579882"/>
                  <a:pt x="2424837" y="3071205"/>
                  <a:pt x="855050" y="2116751"/>
                </a:cubicBezTo>
                <a:cubicBezTo>
                  <a:pt x="-714737" y="1162301"/>
                  <a:pt x="357313" y="0"/>
                  <a:pt x="357313"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544736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04919"/>
            <a:ext cx="9144000" cy="388385"/>
          </a:xfrm>
        </p:spPr>
        <p:txBody>
          <a:bodyPr anchor="ctr">
            <a:normAutofit/>
          </a:bodyPr>
          <a:lstStyle>
            <a:lvl1pPr algn="ctr">
              <a:defRPr sz="2800"/>
            </a:lvl1pPr>
          </a:lstStyle>
          <a:p>
            <a:r>
              <a:rPr lang="en-US"/>
              <a:t>Click to edit Master title style</a:t>
            </a:r>
            <a:endParaRPr lang="en-US" dirty="0"/>
          </a:p>
        </p:txBody>
      </p:sp>
      <p:sp>
        <p:nvSpPr>
          <p:cNvPr id="9" name="Text Placeholder 8"/>
          <p:cNvSpPr>
            <a:spLocks noGrp="1"/>
          </p:cNvSpPr>
          <p:nvPr>
            <p:ph type="body" sz="quarter" idx="10"/>
          </p:nvPr>
        </p:nvSpPr>
        <p:spPr>
          <a:xfrm>
            <a:off x="2781680" y="1182480"/>
            <a:ext cx="6628640" cy="149363"/>
          </a:xfrm>
        </p:spPr>
        <p:txBody>
          <a:bodyPr>
            <a:normAutofit/>
          </a:bodyPr>
          <a:lstStyle>
            <a:lvl1pPr marL="0" indent="0" algn="ctr">
              <a:buNone/>
              <a:defRPr sz="1000"/>
            </a:lvl1pPr>
          </a:lstStyle>
          <a:p>
            <a:pPr lvl="0"/>
            <a:r>
              <a:rPr lang="en-US"/>
              <a:t>Click to edit Master text styles</a:t>
            </a:r>
          </a:p>
        </p:txBody>
      </p:sp>
    </p:spTree>
    <p:extLst>
      <p:ext uri="{BB962C8B-B14F-4D97-AF65-F5344CB8AC3E}">
        <p14:creationId xmlns:p14="http://schemas.microsoft.com/office/powerpoint/2010/main" val="2513071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545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MY"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16572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414760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12720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12514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497392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27389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599687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3259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F272F8-8ED7-4184-A6AF-D08A8E7C0728}"/>
              </a:ext>
            </a:extLst>
          </p:cNvPr>
          <p:cNvSpPr>
            <a:spLocks noGrp="1"/>
          </p:cNvSpPr>
          <p:nvPr>
            <p:ph type="pic" sz="quarter" idx="10"/>
          </p:nvPr>
        </p:nvSpPr>
        <p:spPr>
          <a:xfrm>
            <a:off x="782" y="0"/>
            <a:ext cx="9976228" cy="6857999"/>
          </a:xfrm>
          <a:custGeom>
            <a:avLst/>
            <a:gdLst>
              <a:gd name="connsiteX0" fmla="*/ 0 w 9976228"/>
              <a:gd name="connsiteY0" fmla="*/ 0 h 6857999"/>
              <a:gd name="connsiteX1" fmla="*/ 9238757 w 9976228"/>
              <a:gd name="connsiteY1" fmla="*/ 0 h 6857999"/>
              <a:gd name="connsiteX2" fmla="*/ 9340793 w 9976228"/>
              <a:gd name="connsiteY2" fmla="*/ 134542 h 6857999"/>
              <a:gd name="connsiteX3" fmla="*/ 9976228 w 9976228"/>
              <a:gd name="connsiteY3" fmla="*/ 2666210 h 6857999"/>
              <a:gd name="connsiteX4" fmla="*/ 6234090 w 9976228"/>
              <a:gd name="connsiteY4" fmla="*/ 5904946 h 6857999"/>
              <a:gd name="connsiteX5" fmla="*/ 4341036 w 9976228"/>
              <a:gd name="connsiteY5" fmla="*/ 6800299 h 6857999"/>
              <a:gd name="connsiteX6" fmla="*/ 4299443 w 9976228"/>
              <a:gd name="connsiteY6" fmla="*/ 6857999 h 6857999"/>
              <a:gd name="connsiteX7" fmla="*/ 3709 w 9976228"/>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6228" h="6857999">
                <a:moveTo>
                  <a:pt x="0" y="0"/>
                </a:moveTo>
                <a:lnTo>
                  <a:pt x="9238757" y="0"/>
                </a:lnTo>
                <a:lnTo>
                  <a:pt x="9340793" y="134542"/>
                </a:lnTo>
                <a:cubicBezTo>
                  <a:pt x="9822706" y="850817"/>
                  <a:pt x="9976228" y="1837192"/>
                  <a:pt x="9976228" y="2666210"/>
                </a:cubicBezTo>
                <a:cubicBezTo>
                  <a:pt x="9976228" y="4140014"/>
                  <a:pt x="8271946" y="5904946"/>
                  <a:pt x="6234090" y="5904946"/>
                </a:cubicBezTo>
                <a:cubicBezTo>
                  <a:pt x="5215162" y="5904946"/>
                  <a:pt x="4726925" y="6293110"/>
                  <a:pt x="4341036" y="6800299"/>
                </a:cubicBezTo>
                <a:lnTo>
                  <a:pt x="4299443" y="6857999"/>
                </a:lnTo>
                <a:lnTo>
                  <a:pt x="3709" y="6857999"/>
                </a:lnTo>
                <a:close/>
              </a:path>
            </a:pathLst>
          </a:cu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273680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39697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77132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6704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MY"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504686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MY"/>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44612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MY"/>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9728872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94411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23754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7759978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MY"/>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7671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E11ABA1-1726-4B15-9A74-1E44AEAA88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857375"/>
            <a:ext cx="12184264" cy="5000625"/>
          </a:xfrm>
          <a:prstGeom prst="rect">
            <a:avLst/>
          </a:prstGeom>
        </p:spPr>
      </p:pic>
      <p:sp>
        <p:nvSpPr>
          <p:cNvPr id="9" name="Picture Placeholder 8">
            <a:extLst>
              <a:ext uri="{FF2B5EF4-FFF2-40B4-BE49-F238E27FC236}">
                <a16:creationId xmlns:a16="http://schemas.microsoft.com/office/drawing/2014/main" id="{6E96DF5E-C0C4-4B1A-BC59-C167B133991C}"/>
              </a:ext>
            </a:extLst>
          </p:cNvPr>
          <p:cNvSpPr>
            <a:spLocks noGrp="1"/>
          </p:cNvSpPr>
          <p:nvPr>
            <p:ph type="pic" sz="quarter" idx="10"/>
          </p:nvPr>
        </p:nvSpPr>
        <p:spPr>
          <a:xfrm>
            <a:off x="6017215" y="1122714"/>
            <a:ext cx="4604112" cy="4612573"/>
          </a:xfrm>
          <a:custGeom>
            <a:avLst/>
            <a:gdLst>
              <a:gd name="connsiteX0" fmla="*/ 2302056 w 4604112"/>
              <a:gd name="connsiteY0" fmla="*/ 1088448 h 4612573"/>
              <a:gd name="connsiteX1" fmla="*/ 3517093 w 4604112"/>
              <a:gd name="connsiteY1" fmla="*/ 2306287 h 4612573"/>
              <a:gd name="connsiteX2" fmla="*/ 2302056 w 4604112"/>
              <a:gd name="connsiteY2" fmla="*/ 3524126 h 4612573"/>
              <a:gd name="connsiteX3" fmla="*/ 1087019 w 4604112"/>
              <a:gd name="connsiteY3" fmla="*/ 2306287 h 4612573"/>
              <a:gd name="connsiteX4" fmla="*/ 2302056 w 4604112"/>
              <a:gd name="connsiteY4" fmla="*/ 1088448 h 4612573"/>
              <a:gd name="connsiteX5" fmla="*/ 2302056 w 4604112"/>
              <a:gd name="connsiteY5" fmla="*/ 779239 h 4612573"/>
              <a:gd name="connsiteX6" fmla="*/ 777810 w 4604112"/>
              <a:gd name="connsiteY6" fmla="*/ 2306287 h 4612573"/>
              <a:gd name="connsiteX7" fmla="*/ 2302056 w 4604112"/>
              <a:gd name="connsiteY7" fmla="*/ 3833334 h 4612573"/>
              <a:gd name="connsiteX8" fmla="*/ 3826302 w 4604112"/>
              <a:gd name="connsiteY8" fmla="*/ 2306287 h 4612573"/>
              <a:gd name="connsiteX9" fmla="*/ 2302056 w 4604112"/>
              <a:gd name="connsiteY9" fmla="*/ 779239 h 4612573"/>
              <a:gd name="connsiteX10" fmla="*/ 2302056 w 4604112"/>
              <a:gd name="connsiteY10" fmla="*/ 0 h 4612573"/>
              <a:gd name="connsiteX11" fmla="*/ 4604112 w 4604112"/>
              <a:gd name="connsiteY11" fmla="*/ 2306287 h 4612573"/>
              <a:gd name="connsiteX12" fmla="*/ 2302056 w 4604112"/>
              <a:gd name="connsiteY12" fmla="*/ 4612573 h 4612573"/>
              <a:gd name="connsiteX13" fmla="*/ 0 w 4604112"/>
              <a:gd name="connsiteY13" fmla="*/ 2306287 h 4612573"/>
              <a:gd name="connsiteX14" fmla="*/ 2302056 w 4604112"/>
              <a:gd name="connsiteY14" fmla="*/ 0 h 461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04112" h="4612573">
                <a:moveTo>
                  <a:pt x="2302056" y="1088448"/>
                </a:moveTo>
                <a:cubicBezTo>
                  <a:pt x="2973102" y="1088448"/>
                  <a:pt x="3517093" y="1633693"/>
                  <a:pt x="3517093" y="2306287"/>
                </a:cubicBezTo>
                <a:cubicBezTo>
                  <a:pt x="3517093" y="2978880"/>
                  <a:pt x="2973102" y="3524126"/>
                  <a:pt x="2302056" y="3524126"/>
                </a:cubicBezTo>
                <a:cubicBezTo>
                  <a:pt x="1631010" y="3524126"/>
                  <a:pt x="1087019" y="2978880"/>
                  <a:pt x="1087019" y="2306287"/>
                </a:cubicBezTo>
                <a:cubicBezTo>
                  <a:pt x="1087019" y="1633693"/>
                  <a:pt x="1631010" y="1088448"/>
                  <a:pt x="2302056" y="1088448"/>
                </a:cubicBezTo>
                <a:close/>
                <a:moveTo>
                  <a:pt x="2302056" y="779239"/>
                </a:moveTo>
                <a:cubicBezTo>
                  <a:pt x="1460239" y="779239"/>
                  <a:pt x="777810" y="1462922"/>
                  <a:pt x="777810" y="2306287"/>
                </a:cubicBezTo>
                <a:cubicBezTo>
                  <a:pt x="777810" y="3149652"/>
                  <a:pt x="1460239" y="3833334"/>
                  <a:pt x="2302056" y="3833334"/>
                </a:cubicBezTo>
                <a:cubicBezTo>
                  <a:pt x="3143873" y="3833334"/>
                  <a:pt x="3826302" y="3149652"/>
                  <a:pt x="3826302" y="2306287"/>
                </a:cubicBezTo>
                <a:cubicBezTo>
                  <a:pt x="3826302" y="1462922"/>
                  <a:pt x="3143873" y="779239"/>
                  <a:pt x="2302056" y="779239"/>
                </a:cubicBezTo>
                <a:close/>
                <a:moveTo>
                  <a:pt x="2302056" y="0"/>
                </a:moveTo>
                <a:cubicBezTo>
                  <a:pt x="3573446" y="0"/>
                  <a:pt x="4604112" y="1032560"/>
                  <a:pt x="4604112" y="2306287"/>
                </a:cubicBezTo>
                <a:cubicBezTo>
                  <a:pt x="4604112" y="3580013"/>
                  <a:pt x="3573446" y="4612573"/>
                  <a:pt x="2302056" y="4612573"/>
                </a:cubicBezTo>
                <a:cubicBezTo>
                  <a:pt x="1030666" y="4612573"/>
                  <a:pt x="0" y="3580013"/>
                  <a:pt x="0" y="2306287"/>
                </a:cubicBezTo>
                <a:cubicBezTo>
                  <a:pt x="0" y="1032560"/>
                  <a:pt x="1030666" y="0"/>
                  <a:pt x="2302056"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035571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265080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1632447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9608500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2295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MY" sz="1500"/>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275970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9511449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426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639244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755746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674927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7" name="Graphic 19">
            <a:extLst>
              <a:ext uri="{FF2B5EF4-FFF2-40B4-BE49-F238E27FC236}">
                <a16:creationId xmlns:a16="http://schemas.microsoft.com/office/drawing/2014/main" id="{A8E6535E-B027-144F-96B5-BB0D265DEE09}"/>
              </a:ext>
            </a:extLst>
          </p:cNvPr>
          <p:cNvSpPr/>
          <p:nvPr userDrawn="1"/>
        </p:nvSpPr>
        <p:spPr>
          <a:xfrm>
            <a:off x="0" y="1857287"/>
            <a:ext cx="12199494" cy="4991828"/>
          </a:xfrm>
          <a:custGeom>
            <a:avLst/>
            <a:gdLst>
              <a:gd name="connsiteX0" fmla="*/ 2643732 w 12199494"/>
              <a:gd name="connsiteY0" fmla="*/ 4881409 h 4991828"/>
              <a:gd name="connsiteX1" fmla="*/ 2642462 w 12199494"/>
              <a:gd name="connsiteY1" fmla="*/ 4886486 h 4991828"/>
              <a:gd name="connsiteX2" fmla="*/ 2648808 w 12199494"/>
              <a:gd name="connsiteY2" fmla="*/ 4882678 h 4991828"/>
              <a:gd name="connsiteX3" fmla="*/ 2643732 w 12199494"/>
              <a:gd name="connsiteY3" fmla="*/ 4881409 h 4991828"/>
              <a:gd name="connsiteX4" fmla="*/ 2643732 w 12199494"/>
              <a:gd name="connsiteY4" fmla="*/ 4881409 h 4991828"/>
              <a:gd name="connsiteX5" fmla="*/ 3084142 w 12199494"/>
              <a:gd name="connsiteY5" fmla="*/ 4877601 h 4991828"/>
              <a:gd name="connsiteX6" fmla="*/ 3071450 w 12199494"/>
              <a:gd name="connsiteY6" fmla="*/ 4880140 h 4991828"/>
              <a:gd name="connsiteX7" fmla="*/ 3095565 w 12199494"/>
              <a:gd name="connsiteY7" fmla="*/ 4883947 h 4991828"/>
              <a:gd name="connsiteX8" fmla="*/ 3084142 w 12199494"/>
              <a:gd name="connsiteY8" fmla="*/ 4877601 h 4991828"/>
              <a:gd name="connsiteX9" fmla="*/ 3084142 w 12199494"/>
              <a:gd name="connsiteY9" fmla="*/ 4877601 h 4991828"/>
              <a:gd name="connsiteX10" fmla="*/ 2606925 w 12199494"/>
              <a:gd name="connsiteY10" fmla="*/ 4875063 h 4991828"/>
              <a:gd name="connsiteX11" fmla="*/ 2610732 w 12199494"/>
              <a:gd name="connsiteY11" fmla="*/ 4876332 h 4991828"/>
              <a:gd name="connsiteX12" fmla="*/ 2606925 w 12199494"/>
              <a:gd name="connsiteY12" fmla="*/ 4875063 h 4991828"/>
              <a:gd name="connsiteX13" fmla="*/ 2606925 w 12199494"/>
              <a:gd name="connsiteY13" fmla="*/ 4875063 h 4991828"/>
              <a:gd name="connsiteX14" fmla="*/ 2959761 w 12199494"/>
              <a:gd name="connsiteY14" fmla="*/ 4872524 h 4991828"/>
              <a:gd name="connsiteX15" fmla="*/ 2949607 w 12199494"/>
              <a:gd name="connsiteY15" fmla="*/ 4872524 h 4991828"/>
              <a:gd name="connsiteX16" fmla="*/ 2950877 w 12199494"/>
              <a:gd name="connsiteY16" fmla="*/ 4885216 h 4991828"/>
              <a:gd name="connsiteX17" fmla="*/ 2959761 w 12199494"/>
              <a:gd name="connsiteY17" fmla="*/ 4872524 h 4991828"/>
              <a:gd name="connsiteX18" fmla="*/ 2959761 w 12199494"/>
              <a:gd name="connsiteY18" fmla="*/ 4872524 h 4991828"/>
              <a:gd name="connsiteX19" fmla="*/ 5305232 w 12199494"/>
              <a:gd name="connsiteY19" fmla="*/ 4872524 h 4991828"/>
              <a:gd name="connsiteX20" fmla="*/ 5309039 w 12199494"/>
              <a:gd name="connsiteY20" fmla="*/ 4872524 h 4991828"/>
              <a:gd name="connsiteX21" fmla="*/ 5305232 w 12199494"/>
              <a:gd name="connsiteY21" fmla="*/ 4872524 h 4991828"/>
              <a:gd name="connsiteX22" fmla="*/ 5305232 w 12199494"/>
              <a:gd name="connsiteY22" fmla="*/ 4872524 h 4991828"/>
              <a:gd name="connsiteX23" fmla="*/ 3044797 w 12199494"/>
              <a:gd name="connsiteY23" fmla="*/ 4868717 h 4991828"/>
              <a:gd name="connsiteX24" fmla="*/ 3035913 w 12199494"/>
              <a:gd name="connsiteY24" fmla="*/ 4880140 h 4991828"/>
              <a:gd name="connsiteX25" fmla="*/ 3019413 w 12199494"/>
              <a:gd name="connsiteY25" fmla="*/ 4875063 h 4991828"/>
              <a:gd name="connsiteX26" fmla="*/ 3035913 w 12199494"/>
              <a:gd name="connsiteY26" fmla="*/ 4885216 h 4991828"/>
              <a:gd name="connsiteX27" fmla="*/ 3044797 w 12199494"/>
              <a:gd name="connsiteY27" fmla="*/ 4868717 h 4991828"/>
              <a:gd name="connsiteX28" fmla="*/ 3044797 w 12199494"/>
              <a:gd name="connsiteY28" fmla="*/ 4868717 h 4991828"/>
              <a:gd name="connsiteX29" fmla="*/ 2533312 w 12199494"/>
              <a:gd name="connsiteY29" fmla="*/ 4867448 h 4991828"/>
              <a:gd name="connsiteX30" fmla="*/ 2533312 w 12199494"/>
              <a:gd name="connsiteY30" fmla="*/ 4873794 h 4991828"/>
              <a:gd name="connsiteX31" fmla="*/ 2539658 w 12199494"/>
              <a:gd name="connsiteY31" fmla="*/ 4867448 h 4991828"/>
              <a:gd name="connsiteX32" fmla="*/ 2533312 w 12199494"/>
              <a:gd name="connsiteY32" fmla="*/ 4867448 h 4991828"/>
              <a:gd name="connsiteX33" fmla="*/ 2533312 w 12199494"/>
              <a:gd name="connsiteY33" fmla="*/ 4867448 h 4991828"/>
              <a:gd name="connsiteX34" fmla="*/ 5328077 w 12199494"/>
              <a:gd name="connsiteY34" fmla="*/ 4866178 h 4991828"/>
              <a:gd name="connsiteX35" fmla="*/ 5314116 w 12199494"/>
              <a:gd name="connsiteY35" fmla="*/ 4867448 h 4991828"/>
              <a:gd name="connsiteX36" fmla="*/ 5316655 w 12199494"/>
              <a:gd name="connsiteY36" fmla="*/ 4871255 h 4991828"/>
              <a:gd name="connsiteX37" fmla="*/ 5321731 w 12199494"/>
              <a:gd name="connsiteY37" fmla="*/ 4881409 h 4991828"/>
              <a:gd name="connsiteX38" fmla="*/ 5330616 w 12199494"/>
              <a:gd name="connsiteY38" fmla="*/ 4880140 h 4991828"/>
              <a:gd name="connsiteX39" fmla="*/ 5331885 w 12199494"/>
              <a:gd name="connsiteY39" fmla="*/ 4881409 h 4991828"/>
              <a:gd name="connsiteX40" fmla="*/ 5331885 w 12199494"/>
              <a:gd name="connsiteY40" fmla="*/ 4880140 h 4991828"/>
              <a:gd name="connsiteX41" fmla="*/ 5345846 w 12199494"/>
              <a:gd name="connsiteY41" fmla="*/ 4878870 h 4991828"/>
              <a:gd name="connsiteX42" fmla="*/ 5331885 w 12199494"/>
              <a:gd name="connsiteY42" fmla="*/ 4871255 h 4991828"/>
              <a:gd name="connsiteX43" fmla="*/ 5331885 w 12199494"/>
              <a:gd name="connsiteY43" fmla="*/ 4878870 h 4991828"/>
              <a:gd name="connsiteX44" fmla="*/ 5330616 w 12199494"/>
              <a:gd name="connsiteY44" fmla="*/ 4878870 h 4991828"/>
              <a:gd name="connsiteX45" fmla="*/ 5321731 w 12199494"/>
              <a:gd name="connsiteY45" fmla="*/ 4875063 h 4991828"/>
              <a:gd name="connsiteX46" fmla="*/ 5328077 w 12199494"/>
              <a:gd name="connsiteY46" fmla="*/ 4866178 h 4991828"/>
              <a:gd name="connsiteX47" fmla="*/ 5328077 w 12199494"/>
              <a:gd name="connsiteY47" fmla="*/ 4866178 h 4991828"/>
              <a:gd name="connsiteX48" fmla="*/ 2964838 w 12199494"/>
              <a:gd name="connsiteY48" fmla="*/ 4866178 h 4991828"/>
              <a:gd name="connsiteX49" fmla="*/ 2964838 w 12199494"/>
              <a:gd name="connsiteY49" fmla="*/ 4866178 h 4991828"/>
              <a:gd name="connsiteX50" fmla="*/ 2964838 w 12199494"/>
              <a:gd name="connsiteY50" fmla="*/ 4866178 h 4991828"/>
              <a:gd name="connsiteX51" fmla="*/ 3213600 w 12199494"/>
              <a:gd name="connsiteY51" fmla="*/ 4863640 h 4991828"/>
              <a:gd name="connsiteX52" fmla="*/ 3186947 w 12199494"/>
              <a:gd name="connsiteY52" fmla="*/ 4877601 h 4991828"/>
              <a:gd name="connsiteX53" fmla="*/ 3198369 w 12199494"/>
              <a:gd name="connsiteY53" fmla="*/ 4868717 h 4991828"/>
              <a:gd name="connsiteX54" fmla="*/ 3203446 w 12199494"/>
              <a:gd name="connsiteY54" fmla="*/ 4871255 h 4991828"/>
              <a:gd name="connsiteX55" fmla="*/ 3203446 w 12199494"/>
              <a:gd name="connsiteY55" fmla="*/ 4885216 h 4991828"/>
              <a:gd name="connsiteX56" fmla="*/ 3214869 w 12199494"/>
              <a:gd name="connsiteY56" fmla="*/ 4877601 h 4991828"/>
              <a:gd name="connsiteX57" fmla="*/ 3204715 w 12199494"/>
              <a:gd name="connsiteY57" fmla="*/ 4873794 h 4991828"/>
              <a:gd name="connsiteX58" fmla="*/ 3213600 w 12199494"/>
              <a:gd name="connsiteY58" fmla="*/ 4863640 h 4991828"/>
              <a:gd name="connsiteX59" fmla="*/ 3213600 w 12199494"/>
              <a:gd name="connsiteY59" fmla="*/ 4863640 h 4991828"/>
              <a:gd name="connsiteX60" fmla="*/ 2693230 w 12199494"/>
              <a:gd name="connsiteY60" fmla="*/ 4861102 h 4991828"/>
              <a:gd name="connsiteX61" fmla="*/ 2689422 w 12199494"/>
              <a:gd name="connsiteY61" fmla="*/ 4876332 h 4991828"/>
              <a:gd name="connsiteX62" fmla="*/ 2694499 w 12199494"/>
              <a:gd name="connsiteY62" fmla="*/ 4869986 h 4991828"/>
              <a:gd name="connsiteX63" fmla="*/ 2712268 w 12199494"/>
              <a:gd name="connsiteY63" fmla="*/ 4867448 h 4991828"/>
              <a:gd name="connsiteX64" fmla="*/ 2693230 w 12199494"/>
              <a:gd name="connsiteY64" fmla="*/ 4861102 h 4991828"/>
              <a:gd name="connsiteX65" fmla="*/ 2693230 w 12199494"/>
              <a:gd name="connsiteY65" fmla="*/ 4861102 h 4991828"/>
              <a:gd name="connsiteX66" fmla="*/ 5184658 w 12199494"/>
              <a:gd name="connsiteY66" fmla="*/ 4859833 h 4991828"/>
              <a:gd name="connsiteX67" fmla="*/ 5159275 w 12199494"/>
              <a:gd name="connsiteY67" fmla="*/ 4872524 h 4991828"/>
              <a:gd name="connsiteX68" fmla="*/ 5159275 w 12199494"/>
              <a:gd name="connsiteY68" fmla="*/ 4873794 h 4991828"/>
              <a:gd name="connsiteX69" fmla="*/ 5189735 w 12199494"/>
              <a:gd name="connsiteY69" fmla="*/ 4880140 h 4991828"/>
              <a:gd name="connsiteX70" fmla="*/ 5184658 w 12199494"/>
              <a:gd name="connsiteY70" fmla="*/ 4859833 h 4991828"/>
              <a:gd name="connsiteX71" fmla="*/ 5184658 w 12199494"/>
              <a:gd name="connsiteY71" fmla="*/ 4859833 h 4991828"/>
              <a:gd name="connsiteX72" fmla="*/ 5197350 w 12199494"/>
              <a:gd name="connsiteY72" fmla="*/ 4857294 h 4991828"/>
              <a:gd name="connsiteX73" fmla="*/ 5191004 w 12199494"/>
              <a:gd name="connsiteY73" fmla="*/ 4864909 h 4991828"/>
              <a:gd name="connsiteX74" fmla="*/ 5197350 w 12199494"/>
              <a:gd name="connsiteY74" fmla="*/ 4857294 h 4991828"/>
              <a:gd name="connsiteX75" fmla="*/ 5197350 w 12199494"/>
              <a:gd name="connsiteY75" fmla="*/ 4857294 h 4991828"/>
              <a:gd name="connsiteX76" fmla="*/ 3157755 w 12199494"/>
              <a:gd name="connsiteY76" fmla="*/ 4856025 h 4991828"/>
              <a:gd name="connsiteX77" fmla="*/ 3161563 w 12199494"/>
              <a:gd name="connsiteY77" fmla="*/ 4857294 h 4991828"/>
              <a:gd name="connsiteX78" fmla="*/ 3157755 w 12199494"/>
              <a:gd name="connsiteY78" fmla="*/ 4856025 h 4991828"/>
              <a:gd name="connsiteX79" fmla="*/ 3157755 w 12199494"/>
              <a:gd name="connsiteY79" fmla="*/ 4856025 h 4991828"/>
              <a:gd name="connsiteX80" fmla="*/ 5962674 w 12199494"/>
              <a:gd name="connsiteY80" fmla="*/ 4854756 h 4991828"/>
              <a:gd name="connsiteX81" fmla="*/ 5956328 w 12199494"/>
              <a:gd name="connsiteY81" fmla="*/ 4861102 h 4991828"/>
              <a:gd name="connsiteX82" fmla="*/ 5962674 w 12199494"/>
              <a:gd name="connsiteY82" fmla="*/ 4854756 h 4991828"/>
              <a:gd name="connsiteX83" fmla="*/ 5962674 w 12199494"/>
              <a:gd name="connsiteY83" fmla="*/ 4854756 h 4991828"/>
              <a:gd name="connsiteX84" fmla="*/ 3131102 w 12199494"/>
              <a:gd name="connsiteY84" fmla="*/ 4854756 h 4991828"/>
              <a:gd name="connsiteX85" fmla="*/ 3131102 w 12199494"/>
              <a:gd name="connsiteY85" fmla="*/ 4861102 h 4991828"/>
              <a:gd name="connsiteX86" fmla="*/ 3137448 w 12199494"/>
              <a:gd name="connsiteY86" fmla="*/ 4854756 h 4991828"/>
              <a:gd name="connsiteX87" fmla="*/ 3131102 w 12199494"/>
              <a:gd name="connsiteY87" fmla="*/ 4854756 h 4991828"/>
              <a:gd name="connsiteX88" fmla="*/ 3131102 w 12199494"/>
              <a:gd name="connsiteY88" fmla="*/ 4854756 h 4991828"/>
              <a:gd name="connsiteX89" fmla="*/ 3189485 w 12199494"/>
              <a:gd name="connsiteY89" fmla="*/ 4854756 h 4991828"/>
              <a:gd name="connsiteX90" fmla="*/ 3195831 w 12199494"/>
              <a:gd name="connsiteY90" fmla="*/ 4862371 h 4991828"/>
              <a:gd name="connsiteX91" fmla="*/ 3189485 w 12199494"/>
              <a:gd name="connsiteY91" fmla="*/ 4854756 h 4991828"/>
              <a:gd name="connsiteX92" fmla="*/ 3189485 w 12199494"/>
              <a:gd name="connsiteY92" fmla="*/ 4854756 h 4991828"/>
              <a:gd name="connsiteX93" fmla="*/ 2947069 w 12199494"/>
              <a:gd name="connsiteY93" fmla="*/ 4853487 h 4991828"/>
              <a:gd name="connsiteX94" fmla="*/ 2948338 w 12199494"/>
              <a:gd name="connsiteY94" fmla="*/ 4859833 h 4991828"/>
              <a:gd name="connsiteX95" fmla="*/ 2953415 w 12199494"/>
              <a:gd name="connsiteY95" fmla="*/ 4853487 h 4991828"/>
              <a:gd name="connsiteX96" fmla="*/ 2947069 w 12199494"/>
              <a:gd name="connsiteY96" fmla="*/ 4853487 h 4991828"/>
              <a:gd name="connsiteX97" fmla="*/ 2947069 w 12199494"/>
              <a:gd name="connsiteY97" fmla="*/ 4853487 h 4991828"/>
              <a:gd name="connsiteX98" fmla="*/ 3000375 w 12199494"/>
              <a:gd name="connsiteY98" fmla="*/ 4850948 h 4991828"/>
              <a:gd name="connsiteX99" fmla="*/ 2991491 w 12199494"/>
              <a:gd name="connsiteY99" fmla="*/ 4866178 h 4991828"/>
              <a:gd name="connsiteX100" fmla="*/ 3000375 w 12199494"/>
              <a:gd name="connsiteY100" fmla="*/ 4850948 h 4991828"/>
              <a:gd name="connsiteX101" fmla="*/ 3000375 w 12199494"/>
              <a:gd name="connsiteY101" fmla="*/ 4850948 h 4991828"/>
              <a:gd name="connsiteX102" fmla="*/ 5526072 w 12199494"/>
              <a:gd name="connsiteY102" fmla="*/ 4847141 h 4991828"/>
              <a:gd name="connsiteX103" fmla="*/ 5523533 w 12199494"/>
              <a:gd name="connsiteY103" fmla="*/ 4863640 h 4991828"/>
              <a:gd name="connsiteX104" fmla="*/ 5526072 w 12199494"/>
              <a:gd name="connsiteY104" fmla="*/ 4854756 h 4991828"/>
              <a:gd name="connsiteX105" fmla="*/ 5536225 w 12199494"/>
              <a:gd name="connsiteY105" fmla="*/ 4849679 h 4991828"/>
              <a:gd name="connsiteX106" fmla="*/ 5526072 w 12199494"/>
              <a:gd name="connsiteY106" fmla="*/ 4847141 h 4991828"/>
              <a:gd name="connsiteX107" fmla="*/ 5526072 w 12199494"/>
              <a:gd name="connsiteY107" fmla="*/ 4847141 h 4991828"/>
              <a:gd name="connsiteX108" fmla="*/ 12082728 w 12199494"/>
              <a:gd name="connsiteY108" fmla="*/ 4845871 h 4991828"/>
              <a:gd name="connsiteX109" fmla="*/ 12086536 w 12199494"/>
              <a:gd name="connsiteY109" fmla="*/ 4845871 h 4991828"/>
              <a:gd name="connsiteX110" fmla="*/ 12082728 w 12199494"/>
              <a:gd name="connsiteY110" fmla="*/ 4845871 h 4991828"/>
              <a:gd name="connsiteX111" fmla="*/ 12082728 w 12199494"/>
              <a:gd name="connsiteY111" fmla="*/ 4845871 h 4991828"/>
              <a:gd name="connsiteX112" fmla="*/ 5500688 w 12199494"/>
              <a:gd name="connsiteY112" fmla="*/ 4845871 h 4991828"/>
              <a:gd name="connsiteX113" fmla="*/ 5486726 w 12199494"/>
              <a:gd name="connsiteY113" fmla="*/ 4859833 h 4991828"/>
              <a:gd name="connsiteX114" fmla="*/ 5500688 w 12199494"/>
              <a:gd name="connsiteY114" fmla="*/ 4866178 h 4991828"/>
              <a:gd name="connsiteX115" fmla="*/ 5494342 w 12199494"/>
              <a:gd name="connsiteY115" fmla="*/ 4859833 h 4991828"/>
              <a:gd name="connsiteX116" fmla="*/ 5500688 w 12199494"/>
              <a:gd name="connsiteY116" fmla="*/ 4845871 h 4991828"/>
              <a:gd name="connsiteX117" fmla="*/ 5500688 w 12199494"/>
              <a:gd name="connsiteY117" fmla="*/ 4845871 h 4991828"/>
              <a:gd name="connsiteX118" fmla="*/ 5283655 w 12199494"/>
              <a:gd name="connsiteY118" fmla="*/ 4845871 h 4991828"/>
              <a:gd name="connsiteX119" fmla="*/ 5273502 w 12199494"/>
              <a:gd name="connsiteY119" fmla="*/ 4863640 h 4991828"/>
              <a:gd name="connsiteX120" fmla="*/ 5278579 w 12199494"/>
              <a:gd name="connsiteY120" fmla="*/ 4866178 h 4991828"/>
              <a:gd name="connsiteX121" fmla="*/ 5274771 w 12199494"/>
              <a:gd name="connsiteY121" fmla="*/ 4875063 h 4991828"/>
              <a:gd name="connsiteX122" fmla="*/ 5259541 w 12199494"/>
              <a:gd name="connsiteY122" fmla="*/ 4871255 h 4991828"/>
              <a:gd name="connsiteX123" fmla="*/ 5265887 w 12199494"/>
              <a:gd name="connsiteY123" fmla="*/ 4882678 h 4991828"/>
              <a:gd name="connsiteX124" fmla="*/ 5291271 w 12199494"/>
              <a:gd name="connsiteY124" fmla="*/ 4881409 h 4991828"/>
              <a:gd name="connsiteX125" fmla="*/ 5292540 w 12199494"/>
              <a:gd name="connsiteY125" fmla="*/ 4875063 h 4991828"/>
              <a:gd name="connsiteX126" fmla="*/ 5286194 w 12199494"/>
              <a:gd name="connsiteY126" fmla="*/ 4875063 h 4991828"/>
              <a:gd name="connsiteX127" fmla="*/ 5288732 w 12199494"/>
              <a:gd name="connsiteY127" fmla="*/ 4868717 h 4991828"/>
              <a:gd name="connsiteX128" fmla="*/ 5278579 w 12199494"/>
              <a:gd name="connsiteY128" fmla="*/ 4871255 h 4991828"/>
              <a:gd name="connsiteX129" fmla="*/ 5283655 w 12199494"/>
              <a:gd name="connsiteY129" fmla="*/ 4845871 h 4991828"/>
              <a:gd name="connsiteX130" fmla="*/ 5283655 w 12199494"/>
              <a:gd name="connsiteY130" fmla="*/ 4845871 h 4991828"/>
              <a:gd name="connsiteX131" fmla="*/ 5485458 w 12199494"/>
              <a:gd name="connsiteY131" fmla="*/ 4843333 h 4991828"/>
              <a:gd name="connsiteX132" fmla="*/ 5465150 w 12199494"/>
              <a:gd name="connsiteY132" fmla="*/ 4856025 h 4991828"/>
              <a:gd name="connsiteX133" fmla="*/ 5447382 w 12199494"/>
              <a:gd name="connsiteY133" fmla="*/ 4872524 h 4991828"/>
              <a:gd name="connsiteX134" fmla="*/ 5462612 w 12199494"/>
              <a:gd name="connsiteY134" fmla="*/ 4869986 h 4991828"/>
              <a:gd name="connsiteX135" fmla="*/ 5466420 w 12199494"/>
              <a:gd name="connsiteY135" fmla="*/ 4878870 h 4991828"/>
              <a:gd name="connsiteX136" fmla="*/ 5479112 w 12199494"/>
              <a:gd name="connsiteY136" fmla="*/ 4869986 h 4991828"/>
              <a:gd name="connsiteX137" fmla="*/ 5463881 w 12199494"/>
              <a:gd name="connsiteY137" fmla="*/ 4859833 h 4991828"/>
              <a:gd name="connsiteX138" fmla="*/ 5480381 w 12199494"/>
              <a:gd name="connsiteY138" fmla="*/ 4861102 h 4991828"/>
              <a:gd name="connsiteX139" fmla="*/ 5485458 w 12199494"/>
              <a:gd name="connsiteY139" fmla="*/ 4843333 h 4991828"/>
              <a:gd name="connsiteX140" fmla="*/ 5485458 w 12199494"/>
              <a:gd name="connsiteY140" fmla="*/ 4843333 h 4991828"/>
              <a:gd name="connsiteX141" fmla="*/ 12045922 w 12199494"/>
              <a:gd name="connsiteY141" fmla="*/ 4842064 h 4991828"/>
              <a:gd name="connsiteX142" fmla="*/ 12037038 w 12199494"/>
              <a:gd name="connsiteY142" fmla="*/ 4853487 h 4991828"/>
              <a:gd name="connsiteX143" fmla="*/ 12049730 w 12199494"/>
              <a:gd name="connsiteY143" fmla="*/ 4848410 h 4991828"/>
              <a:gd name="connsiteX144" fmla="*/ 12059883 w 12199494"/>
              <a:gd name="connsiteY144" fmla="*/ 4853487 h 4991828"/>
              <a:gd name="connsiteX145" fmla="*/ 12045922 w 12199494"/>
              <a:gd name="connsiteY145" fmla="*/ 4842064 h 4991828"/>
              <a:gd name="connsiteX146" fmla="*/ 12045922 w 12199494"/>
              <a:gd name="connsiteY146" fmla="*/ 4842064 h 4991828"/>
              <a:gd name="connsiteX147" fmla="*/ 10376931 w 12199494"/>
              <a:gd name="connsiteY147" fmla="*/ 4840795 h 4991828"/>
              <a:gd name="connsiteX148" fmla="*/ 10380739 w 12199494"/>
              <a:gd name="connsiteY148" fmla="*/ 4842064 h 4991828"/>
              <a:gd name="connsiteX149" fmla="*/ 10376931 w 12199494"/>
              <a:gd name="connsiteY149" fmla="*/ 4840795 h 4991828"/>
              <a:gd name="connsiteX150" fmla="*/ 10376931 w 12199494"/>
              <a:gd name="connsiteY150" fmla="*/ 4840795 h 4991828"/>
              <a:gd name="connsiteX151" fmla="*/ 5250657 w 12199494"/>
              <a:gd name="connsiteY151" fmla="*/ 4840795 h 4991828"/>
              <a:gd name="connsiteX152" fmla="*/ 5249387 w 12199494"/>
              <a:gd name="connsiteY152" fmla="*/ 4849679 h 4991828"/>
              <a:gd name="connsiteX153" fmla="*/ 5250657 w 12199494"/>
              <a:gd name="connsiteY153" fmla="*/ 4840795 h 4991828"/>
              <a:gd name="connsiteX154" fmla="*/ 5250657 w 12199494"/>
              <a:gd name="connsiteY154" fmla="*/ 4840795 h 4991828"/>
              <a:gd name="connsiteX155" fmla="*/ 9109007 w 12199494"/>
              <a:gd name="connsiteY155" fmla="*/ 4838256 h 4991828"/>
              <a:gd name="connsiteX156" fmla="*/ 9115353 w 12199494"/>
              <a:gd name="connsiteY156" fmla="*/ 4847141 h 4991828"/>
              <a:gd name="connsiteX157" fmla="*/ 9109007 w 12199494"/>
              <a:gd name="connsiteY157" fmla="*/ 4838256 h 4991828"/>
              <a:gd name="connsiteX158" fmla="*/ 9109007 w 12199494"/>
              <a:gd name="connsiteY158" fmla="*/ 4838256 h 4991828"/>
              <a:gd name="connsiteX159" fmla="*/ 572407 w 12199494"/>
              <a:gd name="connsiteY159" fmla="*/ 4836987 h 4991828"/>
              <a:gd name="connsiteX160" fmla="*/ 578753 w 12199494"/>
              <a:gd name="connsiteY160" fmla="*/ 4845871 h 4991828"/>
              <a:gd name="connsiteX161" fmla="*/ 572407 w 12199494"/>
              <a:gd name="connsiteY161" fmla="*/ 4836987 h 4991828"/>
              <a:gd name="connsiteX162" fmla="*/ 572407 w 12199494"/>
              <a:gd name="connsiteY162" fmla="*/ 4836987 h 4991828"/>
              <a:gd name="connsiteX163" fmla="*/ 2935646 w 12199494"/>
              <a:gd name="connsiteY163" fmla="*/ 4836987 h 4991828"/>
              <a:gd name="connsiteX164" fmla="*/ 2930569 w 12199494"/>
              <a:gd name="connsiteY164" fmla="*/ 4847141 h 4991828"/>
              <a:gd name="connsiteX165" fmla="*/ 2935646 w 12199494"/>
              <a:gd name="connsiteY165" fmla="*/ 4836987 h 4991828"/>
              <a:gd name="connsiteX166" fmla="*/ 2935646 w 12199494"/>
              <a:gd name="connsiteY166" fmla="*/ 4836987 h 4991828"/>
              <a:gd name="connsiteX167" fmla="*/ 540677 w 12199494"/>
              <a:gd name="connsiteY167" fmla="*/ 4835718 h 4991828"/>
              <a:gd name="connsiteX168" fmla="*/ 543215 w 12199494"/>
              <a:gd name="connsiteY168" fmla="*/ 4844602 h 4991828"/>
              <a:gd name="connsiteX169" fmla="*/ 536869 w 12199494"/>
              <a:gd name="connsiteY169" fmla="*/ 4845871 h 4991828"/>
              <a:gd name="connsiteX170" fmla="*/ 550830 w 12199494"/>
              <a:gd name="connsiteY170" fmla="*/ 4857294 h 4991828"/>
              <a:gd name="connsiteX171" fmla="*/ 547023 w 12199494"/>
              <a:gd name="connsiteY171" fmla="*/ 4845871 h 4991828"/>
              <a:gd name="connsiteX172" fmla="*/ 559715 w 12199494"/>
              <a:gd name="connsiteY172" fmla="*/ 4852217 h 4991828"/>
              <a:gd name="connsiteX173" fmla="*/ 540677 w 12199494"/>
              <a:gd name="connsiteY173" fmla="*/ 4835718 h 4991828"/>
              <a:gd name="connsiteX174" fmla="*/ 540677 w 12199494"/>
              <a:gd name="connsiteY174" fmla="*/ 4835718 h 4991828"/>
              <a:gd name="connsiteX175" fmla="*/ 5508303 w 12199494"/>
              <a:gd name="connsiteY175" fmla="*/ 4834449 h 4991828"/>
              <a:gd name="connsiteX176" fmla="*/ 5509572 w 12199494"/>
              <a:gd name="connsiteY176" fmla="*/ 4842064 h 4991828"/>
              <a:gd name="connsiteX177" fmla="*/ 5508303 w 12199494"/>
              <a:gd name="connsiteY177" fmla="*/ 4834449 h 4991828"/>
              <a:gd name="connsiteX178" fmla="*/ 5508303 w 12199494"/>
              <a:gd name="connsiteY178" fmla="*/ 4834449 h 4991828"/>
              <a:gd name="connsiteX179" fmla="*/ 5466420 w 12199494"/>
              <a:gd name="connsiteY179" fmla="*/ 4834449 h 4991828"/>
              <a:gd name="connsiteX180" fmla="*/ 5460074 w 12199494"/>
              <a:gd name="connsiteY180" fmla="*/ 4842064 h 4991828"/>
              <a:gd name="connsiteX181" fmla="*/ 5449920 w 12199494"/>
              <a:gd name="connsiteY181" fmla="*/ 4859833 h 4991828"/>
              <a:gd name="connsiteX182" fmla="*/ 5479112 w 12199494"/>
              <a:gd name="connsiteY182" fmla="*/ 4840795 h 4991828"/>
              <a:gd name="connsiteX183" fmla="*/ 5466420 w 12199494"/>
              <a:gd name="connsiteY183" fmla="*/ 4834449 h 4991828"/>
              <a:gd name="connsiteX184" fmla="*/ 5466420 w 12199494"/>
              <a:gd name="connsiteY184" fmla="*/ 4834449 h 4991828"/>
              <a:gd name="connsiteX185" fmla="*/ 5272233 w 12199494"/>
              <a:gd name="connsiteY185" fmla="*/ 4834449 h 4991828"/>
              <a:gd name="connsiteX186" fmla="*/ 5276041 w 12199494"/>
              <a:gd name="connsiteY186" fmla="*/ 4844602 h 4991828"/>
              <a:gd name="connsiteX187" fmla="*/ 5272233 w 12199494"/>
              <a:gd name="connsiteY187" fmla="*/ 4834449 h 4991828"/>
              <a:gd name="connsiteX188" fmla="*/ 5272233 w 12199494"/>
              <a:gd name="connsiteY188" fmla="*/ 4834449 h 4991828"/>
              <a:gd name="connsiteX189" fmla="*/ 5523533 w 12199494"/>
              <a:gd name="connsiteY189" fmla="*/ 4833179 h 4991828"/>
              <a:gd name="connsiteX190" fmla="*/ 5527341 w 12199494"/>
              <a:gd name="connsiteY190" fmla="*/ 4834449 h 4991828"/>
              <a:gd name="connsiteX191" fmla="*/ 5523533 w 12199494"/>
              <a:gd name="connsiteY191" fmla="*/ 4833179 h 4991828"/>
              <a:gd name="connsiteX192" fmla="*/ 5523533 w 12199494"/>
              <a:gd name="connsiteY192" fmla="*/ 4833179 h 4991828"/>
              <a:gd name="connsiteX193" fmla="*/ 12123343 w 12199494"/>
              <a:gd name="connsiteY193" fmla="*/ 4831910 h 4991828"/>
              <a:gd name="connsiteX194" fmla="*/ 12132227 w 12199494"/>
              <a:gd name="connsiteY194" fmla="*/ 4849679 h 4991828"/>
              <a:gd name="connsiteX195" fmla="*/ 12125881 w 12199494"/>
              <a:gd name="connsiteY195" fmla="*/ 4848410 h 4991828"/>
              <a:gd name="connsiteX196" fmla="*/ 12109381 w 12199494"/>
              <a:gd name="connsiteY196" fmla="*/ 4844602 h 4991828"/>
              <a:gd name="connsiteX197" fmla="*/ 12132227 w 12199494"/>
              <a:gd name="connsiteY197" fmla="*/ 4856025 h 4991828"/>
              <a:gd name="connsiteX198" fmla="*/ 12134765 w 12199494"/>
              <a:gd name="connsiteY198" fmla="*/ 4842064 h 4991828"/>
              <a:gd name="connsiteX199" fmla="*/ 12137304 w 12199494"/>
              <a:gd name="connsiteY199" fmla="*/ 4842064 h 4991828"/>
              <a:gd name="connsiteX200" fmla="*/ 12136035 w 12199494"/>
              <a:gd name="connsiteY200" fmla="*/ 4835718 h 4991828"/>
              <a:gd name="connsiteX201" fmla="*/ 12123343 w 12199494"/>
              <a:gd name="connsiteY201" fmla="*/ 4831910 h 4991828"/>
              <a:gd name="connsiteX202" fmla="*/ 12123343 w 12199494"/>
              <a:gd name="connsiteY202" fmla="*/ 4831910 h 4991828"/>
              <a:gd name="connsiteX203" fmla="*/ 9191504 w 12199494"/>
              <a:gd name="connsiteY203" fmla="*/ 4831910 h 4991828"/>
              <a:gd name="connsiteX204" fmla="*/ 9178812 w 12199494"/>
              <a:gd name="connsiteY204" fmla="*/ 4844602 h 4991828"/>
              <a:gd name="connsiteX205" fmla="*/ 9195312 w 12199494"/>
              <a:gd name="connsiteY205" fmla="*/ 4843333 h 4991828"/>
              <a:gd name="connsiteX206" fmla="*/ 9190235 w 12199494"/>
              <a:gd name="connsiteY206" fmla="*/ 4836987 h 4991828"/>
              <a:gd name="connsiteX207" fmla="*/ 9202927 w 12199494"/>
              <a:gd name="connsiteY207" fmla="*/ 4834449 h 4991828"/>
              <a:gd name="connsiteX208" fmla="*/ 9191504 w 12199494"/>
              <a:gd name="connsiteY208" fmla="*/ 4831910 h 4991828"/>
              <a:gd name="connsiteX209" fmla="*/ 9191504 w 12199494"/>
              <a:gd name="connsiteY209" fmla="*/ 4831910 h 4991828"/>
              <a:gd name="connsiteX210" fmla="*/ 9143275 w 12199494"/>
              <a:gd name="connsiteY210" fmla="*/ 4831910 h 4991828"/>
              <a:gd name="connsiteX211" fmla="*/ 9147083 w 12199494"/>
              <a:gd name="connsiteY211" fmla="*/ 4844602 h 4991828"/>
              <a:gd name="connsiteX212" fmla="*/ 9154697 w 12199494"/>
              <a:gd name="connsiteY212" fmla="*/ 4839525 h 4991828"/>
              <a:gd name="connsiteX213" fmla="*/ 9147083 w 12199494"/>
              <a:gd name="connsiteY213" fmla="*/ 4831910 h 4991828"/>
              <a:gd name="connsiteX214" fmla="*/ 9143275 w 12199494"/>
              <a:gd name="connsiteY214" fmla="*/ 4831910 h 4991828"/>
              <a:gd name="connsiteX215" fmla="*/ 9143275 w 12199494"/>
              <a:gd name="connsiteY215" fmla="*/ 4831910 h 4991828"/>
              <a:gd name="connsiteX216" fmla="*/ 9133121 w 12199494"/>
              <a:gd name="connsiteY216" fmla="*/ 4830641 h 4991828"/>
              <a:gd name="connsiteX217" fmla="*/ 9119160 w 12199494"/>
              <a:gd name="connsiteY217" fmla="*/ 4830641 h 4991828"/>
              <a:gd name="connsiteX218" fmla="*/ 9119160 w 12199494"/>
              <a:gd name="connsiteY218" fmla="*/ 4838256 h 4991828"/>
              <a:gd name="connsiteX219" fmla="*/ 9134391 w 12199494"/>
              <a:gd name="connsiteY219" fmla="*/ 4840795 h 4991828"/>
              <a:gd name="connsiteX220" fmla="*/ 9133121 w 12199494"/>
              <a:gd name="connsiteY220" fmla="*/ 4830641 h 4991828"/>
              <a:gd name="connsiteX221" fmla="*/ 9133121 w 12199494"/>
              <a:gd name="connsiteY221" fmla="*/ 4830641 h 4991828"/>
              <a:gd name="connsiteX222" fmla="*/ 10347740 w 12199494"/>
              <a:gd name="connsiteY222" fmla="*/ 4830641 h 4991828"/>
              <a:gd name="connsiteX223" fmla="*/ 10351547 w 12199494"/>
              <a:gd name="connsiteY223" fmla="*/ 4834449 h 4991828"/>
              <a:gd name="connsiteX224" fmla="*/ 10347740 w 12199494"/>
              <a:gd name="connsiteY224" fmla="*/ 4830641 h 4991828"/>
              <a:gd name="connsiteX225" fmla="*/ 10347740 w 12199494"/>
              <a:gd name="connsiteY225" fmla="*/ 4830641 h 4991828"/>
              <a:gd name="connsiteX226" fmla="*/ 5361076 w 12199494"/>
              <a:gd name="connsiteY226" fmla="*/ 4830641 h 4991828"/>
              <a:gd name="connsiteX227" fmla="*/ 5349654 w 12199494"/>
              <a:gd name="connsiteY227" fmla="*/ 4847141 h 4991828"/>
              <a:gd name="connsiteX228" fmla="*/ 5358538 w 12199494"/>
              <a:gd name="connsiteY228" fmla="*/ 4857294 h 4991828"/>
              <a:gd name="connsiteX229" fmla="*/ 5359807 w 12199494"/>
              <a:gd name="connsiteY229" fmla="*/ 4842064 h 4991828"/>
              <a:gd name="connsiteX230" fmla="*/ 5361076 w 12199494"/>
              <a:gd name="connsiteY230" fmla="*/ 4830641 h 4991828"/>
              <a:gd name="connsiteX231" fmla="*/ 5361076 w 12199494"/>
              <a:gd name="connsiteY231" fmla="*/ 4830641 h 4991828"/>
              <a:gd name="connsiteX232" fmla="*/ 3185677 w 12199494"/>
              <a:gd name="connsiteY232" fmla="*/ 4830641 h 4991828"/>
              <a:gd name="connsiteX233" fmla="*/ 3178062 w 12199494"/>
              <a:gd name="connsiteY233" fmla="*/ 4833179 h 4991828"/>
              <a:gd name="connsiteX234" fmla="*/ 3170447 w 12199494"/>
              <a:gd name="connsiteY234" fmla="*/ 4831910 h 4991828"/>
              <a:gd name="connsiteX235" fmla="*/ 3169178 w 12199494"/>
              <a:gd name="connsiteY235" fmla="*/ 4843333 h 4991828"/>
              <a:gd name="connsiteX236" fmla="*/ 3179332 w 12199494"/>
              <a:gd name="connsiteY236" fmla="*/ 4834449 h 4991828"/>
              <a:gd name="connsiteX237" fmla="*/ 3207254 w 12199494"/>
              <a:gd name="connsiteY237" fmla="*/ 4852217 h 4991828"/>
              <a:gd name="connsiteX238" fmla="*/ 3213600 w 12199494"/>
              <a:gd name="connsiteY238" fmla="*/ 4861102 h 4991828"/>
              <a:gd name="connsiteX239" fmla="*/ 3225023 w 12199494"/>
              <a:gd name="connsiteY239" fmla="*/ 4856025 h 4991828"/>
              <a:gd name="connsiteX240" fmla="*/ 3209792 w 12199494"/>
              <a:gd name="connsiteY240" fmla="*/ 4850948 h 4991828"/>
              <a:gd name="connsiteX241" fmla="*/ 3194562 w 12199494"/>
              <a:gd name="connsiteY241" fmla="*/ 4834449 h 4991828"/>
              <a:gd name="connsiteX242" fmla="*/ 3185677 w 12199494"/>
              <a:gd name="connsiteY242" fmla="*/ 4830641 h 4991828"/>
              <a:gd name="connsiteX243" fmla="*/ 3185677 w 12199494"/>
              <a:gd name="connsiteY243" fmla="*/ 4830641 h 4991828"/>
              <a:gd name="connsiteX244" fmla="*/ 5128814 w 12199494"/>
              <a:gd name="connsiteY244" fmla="*/ 4828103 h 4991828"/>
              <a:gd name="connsiteX245" fmla="*/ 5116122 w 12199494"/>
              <a:gd name="connsiteY245" fmla="*/ 4839525 h 4991828"/>
              <a:gd name="connsiteX246" fmla="*/ 5128814 w 12199494"/>
              <a:gd name="connsiteY246" fmla="*/ 4828103 h 4991828"/>
              <a:gd name="connsiteX247" fmla="*/ 5128814 w 12199494"/>
              <a:gd name="connsiteY247" fmla="*/ 4828103 h 4991828"/>
              <a:gd name="connsiteX248" fmla="*/ 10271588 w 12199494"/>
              <a:gd name="connsiteY248" fmla="*/ 4821757 h 4991828"/>
              <a:gd name="connsiteX249" fmla="*/ 10280473 w 12199494"/>
              <a:gd name="connsiteY249" fmla="*/ 4833179 h 4991828"/>
              <a:gd name="connsiteX250" fmla="*/ 10271588 w 12199494"/>
              <a:gd name="connsiteY250" fmla="*/ 4821757 h 4991828"/>
              <a:gd name="connsiteX251" fmla="*/ 10271588 w 12199494"/>
              <a:gd name="connsiteY251" fmla="*/ 4821757 h 4991828"/>
              <a:gd name="connsiteX252" fmla="*/ 5347115 w 12199494"/>
              <a:gd name="connsiteY252" fmla="*/ 4821757 h 4991828"/>
              <a:gd name="connsiteX253" fmla="*/ 5347115 w 12199494"/>
              <a:gd name="connsiteY253" fmla="*/ 4838256 h 4991828"/>
              <a:gd name="connsiteX254" fmla="*/ 5347115 w 12199494"/>
              <a:gd name="connsiteY254" fmla="*/ 4821757 h 4991828"/>
              <a:gd name="connsiteX255" fmla="*/ 5347115 w 12199494"/>
              <a:gd name="connsiteY255" fmla="*/ 4821757 h 4991828"/>
              <a:gd name="connsiteX256" fmla="*/ 5916984 w 12199494"/>
              <a:gd name="connsiteY256" fmla="*/ 4819219 h 4991828"/>
              <a:gd name="connsiteX257" fmla="*/ 5905561 w 12199494"/>
              <a:gd name="connsiteY257" fmla="*/ 4819219 h 4991828"/>
              <a:gd name="connsiteX258" fmla="*/ 5923330 w 12199494"/>
              <a:gd name="connsiteY258" fmla="*/ 4829372 h 4991828"/>
              <a:gd name="connsiteX259" fmla="*/ 5916984 w 12199494"/>
              <a:gd name="connsiteY259" fmla="*/ 4819219 h 4991828"/>
              <a:gd name="connsiteX260" fmla="*/ 5916984 w 12199494"/>
              <a:gd name="connsiteY260" fmla="*/ 4819219 h 4991828"/>
              <a:gd name="connsiteX261" fmla="*/ 9164851 w 12199494"/>
              <a:gd name="connsiteY261" fmla="*/ 4816680 h 4991828"/>
              <a:gd name="connsiteX262" fmla="*/ 9148351 w 12199494"/>
              <a:gd name="connsiteY262" fmla="*/ 4819219 h 4991828"/>
              <a:gd name="connsiteX263" fmla="*/ 9157236 w 12199494"/>
              <a:gd name="connsiteY263" fmla="*/ 4825565 h 4991828"/>
              <a:gd name="connsiteX264" fmla="*/ 9159774 w 12199494"/>
              <a:gd name="connsiteY264" fmla="*/ 4835718 h 4991828"/>
              <a:gd name="connsiteX265" fmla="*/ 9173735 w 12199494"/>
              <a:gd name="connsiteY265" fmla="*/ 4831910 h 4991828"/>
              <a:gd name="connsiteX266" fmla="*/ 9166120 w 12199494"/>
              <a:gd name="connsiteY266" fmla="*/ 4825565 h 4991828"/>
              <a:gd name="connsiteX267" fmla="*/ 9177543 w 12199494"/>
              <a:gd name="connsiteY267" fmla="*/ 4828103 h 4991828"/>
              <a:gd name="connsiteX268" fmla="*/ 9164851 w 12199494"/>
              <a:gd name="connsiteY268" fmla="*/ 4816680 h 4991828"/>
              <a:gd name="connsiteX269" fmla="*/ 9164851 w 12199494"/>
              <a:gd name="connsiteY269" fmla="*/ 4816680 h 4991828"/>
              <a:gd name="connsiteX270" fmla="*/ 5142775 w 12199494"/>
              <a:gd name="connsiteY270" fmla="*/ 4816680 h 4991828"/>
              <a:gd name="connsiteX271" fmla="*/ 5126275 w 12199494"/>
              <a:gd name="connsiteY271" fmla="*/ 4823026 h 4991828"/>
              <a:gd name="connsiteX272" fmla="*/ 5142775 w 12199494"/>
              <a:gd name="connsiteY272" fmla="*/ 4816680 h 4991828"/>
              <a:gd name="connsiteX273" fmla="*/ 5142775 w 12199494"/>
              <a:gd name="connsiteY273" fmla="*/ 4816680 h 4991828"/>
              <a:gd name="connsiteX274" fmla="*/ 10360432 w 12199494"/>
              <a:gd name="connsiteY274" fmla="*/ 4815411 h 4991828"/>
              <a:gd name="connsiteX275" fmla="*/ 10355356 w 12199494"/>
              <a:gd name="connsiteY275" fmla="*/ 4821757 h 4991828"/>
              <a:gd name="connsiteX276" fmla="*/ 10360432 w 12199494"/>
              <a:gd name="connsiteY276" fmla="*/ 4815411 h 4991828"/>
              <a:gd name="connsiteX277" fmla="*/ 10360432 w 12199494"/>
              <a:gd name="connsiteY277" fmla="*/ 4815411 h 4991828"/>
              <a:gd name="connsiteX278" fmla="*/ 9176274 w 12199494"/>
              <a:gd name="connsiteY278" fmla="*/ 4815411 h 4991828"/>
              <a:gd name="connsiteX279" fmla="*/ 9183889 w 12199494"/>
              <a:gd name="connsiteY279" fmla="*/ 4826833 h 4991828"/>
              <a:gd name="connsiteX280" fmla="*/ 9197850 w 12199494"/>
              <a:gd name="connsiteY280" fmla="*/ 4826833 h 4991828"/>
              <a:gd name="connsiteX281" fmla="*/ 9176274 w 12199494"/>
              <a:gd name="connsiteY281" fmla="*/ 4815411 h 4991828"/>
              <a:gd name="connsiteX282" fmla="*/ 9176274 w 12199494"/>
              <a:gd name="connsiteY282" fmla="*/ 4815411 h 4991828"/>
              <a:gd name="connsiteX283" fmla="*/ 10327433 w 12199494"/>
              <a:gd name="connsiteY283" fmla="*/ 4812873 h 4991828"/>
              <a:gd name="connsiteX284" fmla="*/ 10327433 w 12199494"/>
              <a:gd name="connsiteY284" fmla="*/ 4835718 h 4991828"/>
              <a:gd name="connsiteX285" fmla="*/ 10331241 w 12199494"/>
              <a:gd name="connsiteY285" fmla="*/ 4834449 h 4991828"/>
              <a:gd name="connsiteX286" fmla="*/ 10328702 w 12199494"/>
              <a:gd name="connsiteY286" fmla="*/ 4828103 h 4991828"/>
              <a:gd name="connsiteX287" fmla="*/ 10341394 w 12199494"/>
              <a:gd name="connsiteY287" fmla="*/ 4828103 h 4991828"/>
              <a:gd name="connsiteX288" fmla="*/ 10327433 w 12199494"/>
              <a:gd name="connsiteY288" fmla="*/ 4812873 h 4991828"/>
              <a:gd name="connsiteX289" fmla="*/ 10327433 w 12199494"/>
              <a:gd name="connsiteY289" fmla="*/ 4812873 h 4991828"/>
              <a:gd name="connsiteX290" fmla="*/ 541946 w 12199494"/>
              <a:gd name="connsiteY290" fmla="*/ 4811603 h 4991828"/>
              <a:gd name="connsiteX291" fmla="*/ 560984 w 12199494"/>
              <a:gd name="connsiteY291" fmla="*/ 4823026 h 4991828"/>
              <a:gd name="connsiteX292" fmla="*/ 541946 w 12199494"/>
              <a:gd name="connsiteY292" fmla="*/ 4811603 h 4991828"/>
              <a:gd name="connsiteX293" fmla="*/ 541946 w 12199494"/>
              <a:gd name="connsiteY293" fmla="*/ 4811603 h 4991828"/>
              <a:gd name="connsiteX294" fmla="*/ 5302693 w 12199494"/>
              <a:gd name="connsiteY294" fmla="*/ 4810334 h 4991828"/>
              <a:gd name="connsiteX295" fmla="*/ 5292540 w 12199494"/>
              <a:gd name="connsiteY295" fmla="*/ 4825565 h 4991828"/>
              <a:gd name="connsiteX296" fmla="*/ 5301424 w 12199494"/>
              <a:gd name="connsiteY296" fmla="*/ 4824295 h 4991828"/>
              <a:gd name="connsiteX297" fmla="*/ 5297617 w 12199494"/>
              <a:gd name="connsiteY297" fmla="*/ 4834449 h 4991828"/>
              <a:gd name="connsiteX298" fmla="*/ 5305232 w 12199494"/>
              <a:gd name="connsiteY298" fmla="*/ 4848410 h 4991828"/>
              <a:gd name="connsiteX299" fmla="*/ 5320462 w 12199494"/>
              <a:gd name="connsiteY299" fmla="*/ 4853487 h 4991828"/>
              <a:gd name="connsiteX300" fmla="*/ 5319193 w 12199494"/>
              <a:gd name="connsiteY300" fmla="*/ 4840795 h 4991828"/>
              <a:gd name="connsiteX301" fmla="*/ 5324270 w 12199494"/>
              <a:gd name="connsiteY301" fmla="*/ 4847141 h 4991828"/>
              <a:gd name="connsiteX302" fmla="*/ 5329346 w 12199494"/>
              <a:gd name="connsiteY302" fmla="*/ 4843333 h 4991828"/>
              <a:gd name="connsiteX303" fmla="*/ 5333154 w 12199494"/>
              <a:gd name="connsiteY303" fmla="*/ 4848410 h 4991828"/>
              <a:gd name="connsiteX304" fmla="*/ 5329346 w 12199494"/>
              <a:gd name="connsiteY304" fmla="*/ 4842064 h 4991828"/>
              <a:gd name="connsiteX305" fmla="*/ 5329346 w 12199494"/>
              <a:gd name="connsiteY305" fmla="*/ 4842064 h 4991828"/>
              <a:gd name="connsiteX306" fmla="*/ 5326808 w 12199494"/>
              <a:gd name="connsiteY306" fmla="*/ 4838256 h 4991828"/>
              <a:gd name="connsiteX307" fmla="*/ 5317924 w 12199494"/>
              <a:gd name="connsiteY307" fmla="*/ 4838256 h 4991828"/>
              <a:gd name="connsiteX308" fmla="*/ 5302693 w 12199494"/>
              <a:gd name="connsiteY308" fmla="*/ 4810334 h 4991828"/>
              <a:gd name="connsiteX309" fmla="*/ 5302693 w 12199494"/>
              <a:gd name="connsiteY309" fmla="*/ 4810334 h 4991828"/>
              <a:gd name="connsiteX310" fmla="*/ 2916608 w 12199494"/>
              <a:gd name="connsiteY310" fmla="*/ 4809065 h 4991828"/>
              <a:gd name="connsiteX311" fmla="*/ 2915339 w 12199494"/>
              <a:gd name="connsiteY311" fmla="*/ 4817949 h 4991828"/>
              <a:gd name="connsiteX312" fmla="*/ 2916608 w 12199494"/>
              <a:gd name="connsiteY312" fmla="*/ 4809065 h 4991828"/>
              <a:gd name="connsiteX313" fmla="*/ 2916608 w 12199494"/>
              <a:gd name="connsiteY313" fmla="*/ 4809065 h 4991828"/>
              <a:gd name="connsiteX314" fmla="*/ 5726604 w 12199494"/>
              <a:gd name="connsiteY314" fmla="*/ 4806527 h 4991828"/>
              <a:gd name="connsiteX315" fmla="*/ 5725335 w 12199494"/>
              <a:gd name="connsiteY315" fmla="*/ 4816680 h 4991828"/>
              <a:gd name="connsiteX316" fmla="*/ 5726604 w 12199494"/>
              <a:gd name="connsiteY316" fmla="*/ 4806527 h 4991828"/>
              <a:gd name="connsiteX317" fmla="*/ 5726604 w 12199494"/>
              <a:gd name="connsiteY317" fmla="*/ 4806527 h 4991828"/>
              <a:gd name="connsiteX318" fmla="*/ 2941992 w 12199494"/>
              <a:gd name="connsiteY318" fmla="*/ 4806527 h 4991828"/>
              <a:gd name="connsiteX319" fmla="*/ 2936915 w 12199494"/>
              <a:gd name="connsiteY319" fmla="*/ 4814141 h 4991828"/>
              <a:gd name="connsiteX320" fmla="*/ 2941992 w 12199494"/>
              <a:gd name="connsiteY320" fmla="*/ 4806527 h 4991828"/>
              <a:gd name="connsiteX321" fmla="*/ 2941992 w 12199494"/>
              <a:gd name="connsiteY321" fmla="*/ 4806527 h 4991828"/>
              <a:gd name="connsiteX322" fmla="*/ 12152534 w 12199494"/>
              <a:gd name="connsiteY322" fmla="*/ 4806527 h 4991828"/>
              <a:gd name="connsiteX323" fmla="*/ 12138573 w 12199494"/>
              <a:gd name="connsiteY323" fmla="*/ 4810334 h 4991828"/>
              <a:gd name="connsiteX324" fmla="*/ 12136035 w 12199494"/>
              <a:gd name="connsiteY324" fmla="*/ 4814141 h 4991828"/>
              <a:gd name="connsiteX325" fmla="*/ 12148727 w 12199494"/>
              <a:gd name="connsiteY325" fmla="*/ 4810334 h 4991828"/>
              <a:gd name="connsiteX326" fmla="*/ 12147457 w 12199494"/>
              <a:gd name="connsiteY326" fmla="*/ 4817949 h 4991828"/>
              <a:gd name="connsiteX327" fmla="*/ 12137304 w 12199494"/>
              <a:gd name="connsiteY327" fmla="*/ 4825565 h 4991828"/>
              <a:gd name="connsiteX328" fmla="*/ 12144919 w 12199494"/>
              <a:gd name="connsiteY328" fmla="*/ 4835718 h 4991828"/>
              <a:gd name="connsiteX329" fmla="*/ 12139842 w 12199494"/>
              <a:gd name="connsiteY329" fmla="*/ 4836987 h 4991828"/>
              <a:gd name="connsiteX330" fmla="*/ 12139842 w 12199494"/>
              <a:gd name="connsiteY330" fmla="*/ 4845871 h 4991828"/>
              <a:gd name="connsiteX331" fmla="*/ 12147457 w 12199494"/>
              <a:gd name="connsiteY331" fmla="*/ 4856025 h 4991828"/>
              <a:gd name="connsiteX332" fmla="*/ 12157611 w 12199494"/>
              <a:gd name="connsiteY332" fmla="*/ 4856025 h 4991828"/>
              <a:gd name="connsiteX333" fmla="*/ 12157611 w 12199494"/>
              <a:gd name="connsiteY333" fmla="*/ 4848410 h 4991828"/>
              <a:gd name="connsiteX334" fmla="*/ 12148727 w 12199494"/>
              <a:gd name="connsiteY334" fmla="*/ 4849679 h 4991828"/>
              <a:gd name="connsiteX335" fmla="*/ 12146188 w 12199494"/>
              <a:gd name="connsiteY335" fmla="*/ 4844602 h 4991828"/>
              <a:gd name="connsiteX336" fmla="*/ 12167765 w 12199494"/>
              <a:gd name="connsiteY336" fmla="*/ 4847141 h 4991828"/>
              <a:gd name="connsiteX337" fmla="*/ 12153803 w 12199494"/>
              <a:gd name="connsiteY337" fmla="*/ 4839525 h 4991828"/>
              <a:gd name="connsiteX338" fmla="*/ 12160149 w 12199494"/>
              <a:gd name="connsiteY338" fmla="*/ 4821757 h 4991828"/>
              <a:gd name="connsiteX339" fmla="*/ 12171572 w 12199494"/>
              <a:gd name="connsiteY339" fmla="*/ 4819219 h 4991828"/>
              <a:gd name="connsiteX340" fmla="*/ 12152534 w 12199494"/>
              <a:gd name="connsiteY340" fmla="*/ 4815411 h 4991828"/>
              <a:gd name="connsiteX341" fmla="*/ 12163957 w 12199494"/>
              <a:gd name="connsiteY341" fmla="*/ 4812873 h 4991828"/>
              <a:gd name="connsiteX342" fmla="*/ 12152534 w 12199494"/>
              <a:gd name="connsiteY342" fmla="*/ 4806527 h 4991828"/>
              <a:gd name="connsiteX343" fmla="*/ 12152534 w 12199494"/>
              <a:gd name="connsiteY343" fmla="*/ 4806527 h 4991828"/>
              <a:gd name="connsiteX344" fmla="*/ 3044797 w 12199494"/>
              <a:gd name="connsiteY344" fmla="*/ 4806527 h 4991828"/>
              <a:gd name="connsiteX345" fmla="*/ 3040989 w 12199494"/>
              <a:gd name="connsiteY345" fmla="*/ 4811603 h 4991828"/>
              <a:gd name="connsiteX346" fmla="*/ 3051143 w 12199494"/>
              <a:gd name="connsiteY346" fmla="*/ 4806527 h 4991828"/>
              <a:gd name="connsiteX347" fmla="*/ 3044797 w 12199494"/>
              <a:gd name="connsiteY347" fmla="*/ 4806527 h 4991828"/>
              <a:gd name="connsiteX348" fmla="*/ 3044797 w 12199494"/>
              <a:gd name="connsiteY348" fmla="*/ 4806527 h 4991828"/>
              <a:gd name="connsiteX349" fmla="*/ 5626338 w 12199494"/>
              <a:gd name="connsiteY349" fmla="*/ 4803988 h 4991828"/>
              <a:gd name="connsiteX350" fmla="*/ 5622530 w 12199494"/>
              <a:gd name="connsiteY350" fmla="*/ 4825565 h 4991828"/>
              <a:gd name="connsiteX351" fmla="*/ 5626338 w 12199494"/>
              <a:gd name="connsiteY351" fmla="*/ 4803988 h 4991828"/>
              <a:gd name="connsiteX352" fmla="*/ 5626338 w 12199494"/>
              <a:gd name="connsiteY352" fmla="*/ 4803988 h 4991828"/>
              <a:gd name="connsiteX353" fmla="*/ 5104699 w 12199494"/>
              <a:gd name="connsiteY353" fmla="*/ 4802719 h 4991828"/>
              <a:gd name="connsiteX354" fmla="*/ 5089469 w 12199494"/>
              <a:gd name="connsiteY354" fmla="*/ 4803988 h 4991828"/>
              <a:gd name="connsiteX355" fmla="*/ 5089469 w 12199494"/>
              <a:gd name="connsiteY355" fmla="*/ 4812873 h 4991828"/>
              <a:gd name="connsiteX356" fmla="*/ 5079315 w 12199494"/>
              <a:gd name="connsiteY356" fmla="*/ 4825565 h 4991828"/>
              <a:gd name="connsiteX357" fmla="*/ 5094546 w 12199494"/>
              <a:gd name="connsiteY357" fmla="*/ 4817949 h 4991828"/>
              <a:gd name="connsiteX358" fmla="*/ 5095815 w 12199494"/>
              <a:gd name="connsiteY358" fmla="*/ 4810334 h 4991828"/>
              <a:gd name="connsiteX359" fmla="*/ 5104699 w 12199494"/>
              <a:gd name="connsiteY359" fmla="*/ 4802719 h 4991828"/>
              <a:gd name="connsiteX360" fmla="*/ 5104699 w 12199494"/>
              <a:gd name="connsiteY360" fmla="*/ 4802719 h 4991828"/>
              <a:gd name="connsiteX361" fmla="*/ 11960886 w 12199494"/>
              <a:gd name="connsiteY361" fmla="*/ 4802719 h 4991828"/>
              <a:gd name="connsiteX362" fmla="*/ 11949463 w 12199494"/>
              <a:gd name="connsiteY362" fmla="*/ 4805257 h 4991828"/>
              <a:gd name="connsiteX363" fmla="*/ 11959616 w 12199494"/>
              <a:gd name="connsiteY363" fmla="*/ 4809065 h 4991828"/>
              <a:gd name="connsiteX364" fmla="*/ 11972308 w 12199494"/>
              <a:gd name="connsiteY364" fmla="*/ 4805257 h 4991828"/>
              <a:gd name="connsiteX365" fmla="*/ 11960886 w 12199494"/>
              <a:gd name="connsiteY365" fmla="*/ 4802719 h 4991828"/>
              <a:gd name="connsiteX366" fmla="*/ 11960886 w 12199494"/>
              <a:gd name="connsiteY366" fmla="*/ 4802719 h 4991828"/>
              <a:gd name="connsiteX367" fmla="*/ 5518456 w 12199494"/>
              <a:gd name="connsiteY367" fmla="*/ 4802719 h 4991828"/>
              <a:gd name="connsiteX368" fmla="*/ 5507034 w 12199494"/>
              <a:gd name="connsiteY368" fmla="*/ 4805257 h 4991828"/>
              <a:gd name="connsiteX369" fmla="*/ 5510841 w 12199494"/>
              <a:gd name="connsiteY369" fmla="*/ 4819219 h 4991828"/>
              <a:gd name="connsiteX370" fmla="*/ 5518456 w 12199494"/>
              <a:gd name="connsiteY370" fmla="*/ 4802719 h 4991828"/>
              <a:gd name="connsiteX371" fmla="*/ 5518456 w 12199494"/>
              <a:gd name="connsiteY371" fmla="*/ 4802719 h 4991828"/>
              <a:gd name="connsiteX372" fmla="*/ 5298886 w 12199494"/>
              <a:gd name="connsiteY372" fmla="*/ 4801450 h 4991828"/>
              <a:gd name="connsiteX373" fmla="*/ 5302693 w 12199494"/>
              <a:gd name="connsiteY373" fmla="*/ 4802719 h 4991828"/>
              <a:gd name="connsiteX374" fmla="*/ 5298886 w 12199494"/>
              <a:gd name="connsiteY374" fmla="*/ 4801450 h 4991828"/>
              <a:gd name="connsiteX375" fmla="*/ 5298886 w 12199494"/>
              <a:gd name="connsiteY375" fmla="*/ 4801450 h 4991828"/>
              <a:gd name="connsiteX376" fmla="*/ 5490534 w 12199494"/>
              <a:gd name="connsiteY376" fmla="*/ 4801450 h 4991828"/>
              <a:gd name="connsiteX377" fmla="*/ 5472766 w 12199494"/>
              <a:gd name="connsiteY377" fmla="*/ 4817949 h 4991828"/>
              <a:gd name="connsiteX378" fmla="*/ 5489265 w 12199494"/>
              <a:gd name="connsiteY378" fmla="*/ 4807795 h 4991828"/>
              <a:gd name="connsiteX379" fmla="*/ 5489265 w 12199494"/>
              <a:gd name="connsiteY379" fmla="*/ 4815411 h 4991828"/>
              <a:gd name="connsiteX380" fmla="*/ 5494342 w 12199494"/>
              <a:gd name="connsiteY380" fmla="*/ 4816680 h 4991828"/>
              <a:gd name="connsiteX381" fmla="*/ 5482919 w 12199494"/>
              <a:gd name="connsiteY381" fmla="*/ 4840795 h 4991828"/>
              <a:gd name="connsiteX382" fmla="*/ 5495611 w 12199494"/>
              <a:gd name="connsiteY382" fmla="*/ 4833179 h 4991828"/>
              <a:gd name="connsiteX383" fmla="*/ 5505764 w 12199494"/>
              <a:gd name="connsiteY383" fmla="*/ 4815411 h 4991828"/>
              <a:gd name="connsiteX384" fmla="*/ 5505764 w 12199494"/>
              <a:gd name="connsiteY384" fmla="*/ 4809065 h 4991828"/>
              <a:gd name="connsiteX385" fmla="*/ 5494342 w 12199494"/>
              <a:gd name="connsiteY385" fmla="*/ 4815411 h 4991828"/>
              <a:gd name="connsiteX386" fmla="*/ 5490534 w 12199494"/>
              <a:gd name="connsiteY386" fmla="*/ 4801450 h 4991828"/>
              <a:gd name="connsiteX387" fmla="*/ 5490534 w 12199494"/>
              <a:gd name="connsiteY387" fmla="*/ 4801450 h 4991828"/>
              <a:gd name="connsiteX388" fmla="*/ 11567436 w 12199494"/>
              <a:gd name="connsiteY388" fmla="*/ 4800181 h 4991828"/>
              <a:gd name="connsiteX389" fmla="*/ 11557282 w 12199494"/>
              <a:gd name="connsiteY389" fmla="*/ 4805257 h 4991828"/>
              <a:gd name="connsiteX390" fmla="*/ 11567436 w 12199494"/>
              <a:gd name="connsiteY390" fmla="*/ 4800181 h 4991828"/>
              <a:gd name="connsiteX391" fmla="*/ 11567436 w 12199494"/>
              <a:gd name="connsiteY391" fmla="*/ 4800181 h 4991828"/>
              <a:gd name="connsiteX392" fmla="*/ 9192773 w 12199494"/>
              <a:gd name="connsiteY392" fmla="*/ 4798911 h 4991828"/>
              <a:gd name="connsiteX393" fmla="*/ 9178812 w 12199494"/>
              <a:gd name="connsiteY393" fmla="*/ 4806527 h 4991828"/>
              <a:gd name="connsiteX394" fmla="*/ 9209273 w 12199494"/>
              <a:gd name="connsiteY394" fmla="*/ 4823026 h 4991828"/>
              <a:gd name="connsiteX395" fmla="*/ 9192773 w 12199494"/>
              <a:gd name="connsiteY395" fmla="*/ 4798911 h 4991828"/>
              <a:gd name="connsiteX396" fmla="*/ 9192773 w 12199494"/>
              <a:gd name="connsiteY396" fmla="*/ 4798911 h 4991828"/>
              <a:gd name="connsiteX397" fmla="*/ 10369316 w 12199494"/>
              <a:gd name="connsiteY397" fmla="*/ 4798911 h 4991828"/>
              <a:gd name="connsiteX398" fmla="*/ 10362970 w 12199494"/>
              <a:gd name="connsiteY398" fmla="*/ 4803988 h 4991828"/>
              <a:gd name="connsiteX399" fmla="*/ 10369316 w 12199494"/>
              <a:gd name="connsiteY399" fmla="*/ 4798911 h 4991828"/>
              <a:gd name="connsiteX400" fmla="*/ 10369316 w 12199494"/>
              <a:gd name="connsiteY400" fmla="*/ 4798911 h 4991828"/>
              <a:gd name="connsiteX401" fmla="*/ 2851879 w 12199494"/>
              <a:gd name="connsiteY401" fmla="*/ 4798911 h 4991828"/>
              <a:gd name="connsiteX402" fmla="*/ 2841726 w 12199494"/>
              <a:gd name="connsiteY402" fmla="*/ 4802719 h 4991828"/>
              <a:gd name="connsiteX403" fmla="*/ 2854418 w 12199494"/>
              <a:gd name="connsiteY403" fmla="*/ 4807795 h 4991828"/>
              <a:gd name="connsiteX404" fmla="*/ 2851879 w 12199494"/>
              <a:gd name="connsiteY404" fmla="*/ 4798911 h 4991828"/>
              <a:gd name="connsiteX405" fmla="*/ 2851879 w 12199494"/>
              <a:gd name="connsiteY405" fmla="*/ 4798911 h 4991828"/>
              <a:gd name="connsiteX406" fmla="*/ 5293809 w 12199494"/>
              <a:gd name="connsiteY406" fmla="*/ 4797642 h 4991828"/>
              <a:gd name="connsiteX407" fmla="*/ 5287463 w 12199494"/>
              <a:gd name="connsiteY407" fmla="*/ 4802719 h 4991828"/>
              <a:gd name="connsiteX408" fmla="*/ 5293809 w 12199494"/>
              <a:gd name="connsiteY408" fmla="*/ 4797642 h 4991828"/>
              <a:gd name="connsiteX409" fmla="*/ 5293809 w 12199494"/>
              <a:gd name="connsiteY409" fmla="*/ 4797642 h 4991828"/>
              <a:gd name="connsiteX410" fmla="*/ 10383277 w 12199494"/>
              <a:gd name="connsiteY410" fmla="*/ 4796373 h 4991828"/>
              <a:gd name="connsiteX411" fmla="*/ 10373124 w 12199494"/>
              <a:gd name="connsiteY411" fmla="*/ 4797642 h 4991828"/>
              <a:gd name="connsiteX412" fmla="*/ 10390893 w 12199494"/>
              <a:gd name="connsiteY412" fmla="*/ 4802719 h 4991828"/>
              <a:gd name="connsiteX413" fmla="*/ 10383277 w 12199494"/>
              <a:gd name="connsiteY413" fmla="*/ 4796373 h 4991828"/>
              <a:gd name="connsiteX414" fmla="*/ 10383277 w 12199494"/>
              <a:gd name="connsiteY414" fmla="*/ 4796373 h 4991828"/>
              <a:gd name="connsiteX415" fmla="*/ 5545109 w 12199494"/>
              <a:gd name="connsiteY415" fmla="*/ 4796373 h 4991828"/>
              <a:gd name="connsiteX416" fmla="*/ 5545109 w 12199494"/>
              <a:gd name="connsiteY416" fmla="*/ 4811603 h 4991828"/>
              <a:gd name="connsiteX417" fmla="*/ 5556532 w 12199494"/>
              <a:gd name="connsiteY417" fmla="*/ 4819219 h 4991828"/>
              <a:gd name="connsiteX418" fmla="*/ 5560340 w 12199494"/>
              <a:gd name="connsiteY418" fmla="*/ 4801450 h 4991828"/>
              <a:gd name="connsiteX419" fmla="*/ 5545109 w 12199494"/>
              <a:gd name="connsiteY419" fmla="*/ 4796373 h 4991828"/>
              <a:gd name="connsiteX420" fmla="*/ 5545109 w 12199494"/>
              <a:gd name="connsiteY420" fmla="*/ 4796373 h 4991828"/>
              <a:gd name="connsiteX421" fmla="*/ 2983876 w 12199494"/>
              <a:gd name="connsiteY421" fmla="*/ 4795104 h 4991828"/>
              <a:gd name="connsiteX422" fmla="*/ 2982606 w 12199494"/>
              <a:gd name="connsiteY422" fmla="*/ 4801450 h 4991828"/>
              <a:gd name="connsiteX423" fmla="*/ 2991491 w 12199494"/>
              <a:gd name="connsiteY423" fmla="*/ 4796373 h 4991828"/>
              <a:gd name="connsiteX424" fmla="*/ 2983876 w 12199494"/>
              <a:gd name="connsiteY424" fmla="*/ 4795104 h 4991828"/>
              <a:gd name="connsiteX425" fmla="*/ 2983876 w 12199494"/>
              <a:gd name="connsiteY425" fmla="*/ 4795104 h 4991828"/>
              <a:gd name="connsiteX426" fmla="*/ 9143275 w 12199494"/>
              <a:gd name="connsiteY426" fmla="*/ 4795104 h 4991828"/>
              <a:gd name="connsiteX427" fmla="*/ 9155967 w 12199494"/>
              <a:gd name="connsiteY427" fmla="*/ 4814141 h 4991828"/>
              <a:gd name="connsiteX428" fmla="*/ 9159774 w 12199494"/>
              <a:gd name="connsiteY428" fmla="*/ 4810334 h 4991828"/>
              <a:gd name="connsiteX429" fmla="*/ 9150890 w 12199494"/>
              <a:gd name="connsiteY429" fmla="*/ 4810334 h 4991828"/>
              <a:gd name="connsiteX430" fmla="*/ 9142005 w 12199494"/>
              <a:gd name="connsiteY430" fmla="*/ 4801450 h 4991828"/>
              <a:gd name="connsiteX431" fmla="*/ 9143275 w 12199494"/>
              <a:gd name="connsiteY431" fmla="*/ 4795104 h 4991828"/>
              <a:gd name="connsiteX432" fmla="*/ 9143275 w 12199494"/>
              <a:gd name="connsiteY432" fmla="*/ 4795104 h 4991828"/>
              <a:gd name="connsiteX433" fmla="*/ 5859870 w 12199494"/>
              <a:gd name="connsiteY433" fmla="*/ 4792565 h 4991828"/>
              <a:gd name="connsiteX434" fmla="*/ 5857331 w 12199494"/>
              <a:gd name="connsiteY434" fmla="*/ 4792565 h 4991828"/>
              <a:gd name="connsiteX435" fmla="*/ 5849716 w 12199494"/>
              <a:gd name="connsiteY435" fmla="*/ 4814141 h 4991828"/>
              <a:gd name="connsiteX436" fmla="*/ 5861139 w 12199494"/>
              <a:gd name="connsiteY436" fmla="*/ 4815411 h 4991828"/>
              <a:gd name="connsiteX437" fmla="*/ 5859870 w 12199494"/>
              <a:gd name="connsiteY437" fmla="*/ 4792565 h 4991828"/>
              <a:gd name="connsiteX438" fmla="*/ 5859870 w 12199494"/>
              <a:gd name="connsiteY438" fmla="*/ 4792565 h 4991828"/>
              <a:gd name="connsiteX439" fmla="*/ 10369316 w 12199494"/>
              <a:gd name="connsiteY439" fmla="*/ 4791296 h 4991828"/>
              <a:gd name="connsiteX440" fmla="*/ 10373124 w 12199494"/>
              <a:gd name="connsiteY440" fmla="*/ 4791296 h 4991828"/>
              <a:gd name="connsiteX441" fmla="*/ 10369316 w 12199494"/>
              <a:gd name="connsiteY441" fmla="*/ 4791296 h 4991828"/>
              <a:gd name="connsiteX442" fmla="*/ 10369316 w 12199494"/>
              <a:gd name="connsiteY442" fmla="*/ 4791296 h 4991828"/>
              <a:gd name="connsiteX443" fmla="*/ 5753257 w 12199494"/>
              <a:gd name="connsiteY443" fmla="*/ 4790027 h 4991828"/>
              <a:gd name="connsiteX444" fmla="*/ 5749450 w 12199494"/>
              <a:gd name="connsiteY444" fmla="*/ 4809065 h 4991828"/>
              <a:gd name="connsiteX445" fmla="*/ 5767218 w 12199494"/>
              <a:gd name="connsiteY445" fmla="*/ 4800181 h 4991828"/>
              <a:gd name="connsiteX446" fmla="*/ 5753257 w 12199494"/>
              <a:gd name="connsiteY446" fmla="*/ 4790027 h 4991828"/>
              <a:gd name="connsiteX447" fmla="*/ 5753257 w 12199494"/>
              <a:gd name="connsiteY447" fmla="*/ 4790027 h 4991828"/>
              <a:gd name="connsiteX448" fmla="*/ 5738027 w 12199494"/>
              <a:gd name="connsiteY448" fmla="*/ 4790027 h 4991828"/>
              <a:gd name="connsiteX449" fmla="*/ 5734219 w 12199494"/>
              <a:gd name="connsiteY449" fmla="*/ 4803988 h 4991828"/>
              <a:gd name="connsiteX450" fmla="*/ 5740565 w 12199494"/>
              <a:gd name="connsiteY450" fmla="*/ 4807795 h 4991828"/>
              <a:gd name="connsiteX451" fmla="*/ 5746911 w 12199494"/>
              <a:gd name="connsiteY451" fmla="*/ 4803988 h 4991828"/>
              <a:gd name="connsiteX452" fmla="*/ 5738027 w 12199494"/>
              <a:gd name="connsiteY452" fmla="*/ 4790027 h 4991828"/>
              <a:gd name="connsiteX453" fmla="*/ 5738027 w 12199494"/>
              <a:gd name="connsiteY453" fmla="*/ 4790027 h 4991828"/>
              <a:gd name="connsiteX454" fmla="*/ 10390893 w 12199494"/>
              <a:gd name="connsiteY454" fmla="*/ 4790027 h 4991828"/>
              <a:gd name="connsiteX455" fmla="*/ 10403585 w 12199494"/>
              <a:gd name="connsiteY455" fmla="*/ 4802719 h 4991828"/>
              <a:gd name="connsiteX456" fmla="*/ 10402315 w 12199494"/>
              <a:gd name="connsiteY456" fmla="*/ 4807795 h 4991828"/>
              <a:gd name="connsiteX457" fmla="*/ 10408661 w 12199494"/>
              <a:gd name="connsiteY457" fmla="*/ 4806527 h 4991828"/>
              <a:gd name="connsiteX458" fmla="*/ 10404854 w 12199494"/>
              <a:gd name="connsiteY458" fmla="*/ 4801450 h 4991828"/>
              <a:gd name="connsiteX459" fmla="*/ 10404854 w 12199494"/>
              <a:gd name="connsiteY459" fmla="*/ 4801450 h 4991828"/>
              <a:gd name="connsiteX460" fmla="*/ 10390893 w 12199494"/>
              <a:gd name="connsiteY460" fmla="*/ 4790027 h 4991828"/>
              <a:gd name="connsiteX461" fmla="*/ 10390893 w 12199494"/>
              <a:gd name="connsiteY461" fmla="*/ 4790027 h 4991828"/>
              <a:gd name="connsiteX462" fmla="*/ 5184658 w 12199494"/>
              <a:gd name="connsiteY462" fmla="*/ 4790027 h 4991828"/>
              <a:gd name="connsiteX463" fmla="*/ 5180851 w 12199494"/>
              <a:gd name="connsiteY463" fmla="*/ 4797642 h 4991828"/>
              <a:gd name="connsiteX464" fmla="*/ 5169428 w 12199494"/>
              <a:gd name="connsiteY464" fmla="*/ 4793835 h 4991828"/>
              <a:gd name="connsiteX465" fmla="*/ 5168159 w 12199494"/>
              <a:gd name="connsiteY465" fmla="*/ 4797642 h 4991828"/>
              <a:gd name="connsiteX466" fmla="*/ 5185928 w 12199494"/>
              <a:gd name="connsiteY466" fmla="*/ 4811603 h 4991828"/>
              <a:gd name="connsiteX467" fmla="*/ 5185928 w 12199494"/>
              <a:gd name="connsiteY467" fmla="*/ 4828103 h 4991828"/>
              <a:gd name="connsiteX468" fmla="*/ 5179582 w 12199494"/>
              <a:gd name="connsiteY468" fmla="*/ 4829372 h 4991828"/>
              <a:gd name="connsiteX469" fmla="*/ 5180851 w 12199494"/>
              <a:gd name="connsiteY469" fmla="*/ 4812873 h 4991828"/>
              <a:gd name="connsiteX470" fmla="*/ 5173236 w 12199494"/>
              <a:gd name="connsiteY470" fmla="*/ 4807795 h 4991828"/>
              <a:gd name="connsiteX471" fmla="*/ 5166890 w 12199494"/>
              <a:gd name="connsiteY471" fmla="*/ 4816680 h 4991828"/>
              <a:gd name="connsiteX472" fmla="*/ 5169428 w 12199494"/>
              <a:gd name="connsiteY472" fmla="*/ 4828103 h 4991828"/>
              <a:gd name="connsiteX473" fmla="*/ 5174505 w 12199494"/>
              <a:gd name="connsiteY473" fmla="*/ 4826833 h 4991828"/>
              <a:gd name="connsiteX474" fmla="*/ 5197350 w 12199494"/>
              <a:gd name="connsiteY474" fmla="*/ 4850948 h 4991828"/>
              <a:gd name="connsiteX475" fmla="*/ 5202427 w 12199494"/>
              <a:gd name="connsiteY475" fmla="*/ 4848410 h 4991828"/>
              <a:gd name="connsiteX476" fmla="*/ 5196081 w 12199494"/>
              <a:gd name="connsiteY476" fmla="*/ 4844602 h 4991828"/>
              <a:gd name="connsiteX477" fmla="*/ 5198620 w 12199494"/>
              <a:gd name="connsiteY477" fmla="*/ 4814141 h 4991828"/>
              <a:gd name="connsiteX478" fmla="*/ 5184658 w 12199494"/>
              <a:gd name="connsiteY478" fmla="*/ 4790027 h 4991828"/>
              <a:gd name="connsiteX479" fmla="*/ 5184658 w 12199494"/>
              <a:gd name="connsiteY479" fmla="*/ 4790027 h 4991828"/>
              <a:gd name="connsiteX480" fmla="*/ 11977386 w 12199494"/>
              <a:gd name="connsiteY480" fmla="*/ 4790027 h 4991828"/>
              <a:gd name="connsiteX481" fmla="*/ 11981193 w 12199494"/>
              <a:gd name="connsiteY481" fmla="*/ 4796373 h 4991828"/>
              <a:gd name="connsiteX482" fmla="*/ 11977386 w 12199494"/>
              <a:gd name="connsiteY482" fmla="*/ 4790027 h 4991828"/>
              <a:gd name="connsiteX483" fmla="*/ 11977386 w 12199494"/>
              <a:gd name="connsiteY483" fmla="*/ 4790027 h 4991828"/>
              <a:gd name="connsiteX484" fmla="*/ 10326163 w 12199494"/>
              <a:gd name="connsiteY484" fmla="*/ 4788758 h 4991828"/>
              <a:gd name="connsiteX485" fmla="*/ 10333779 w 12199494"/>
              <a:gd name="connsiteY485" fmla="*/ 4800181 h 4991828"/>
              <a:gd name="connsiteX486" fmla="*/ 10328702 w 12199494"/>
              <a:gd name="connsiteY486" fmla="*/ 4811603 h 4991828"/>
              <a:gd name="connsiteX487" fmla="*/ 10349010 w 12199494"/>
              <a:gd name="connsiteY487" fmla="*/ 4814141 h 4991828"/>
              <a:gd name="connsiteX488" fmla="*/ 10338855 w 12199494"/>
              <a:gd name="connsiteY488" fmla="*/ 4807795 h 4991828"/>
              <a:gd name="connsiteX489" fmla="*/ 10340125 w 12199494"/>
              <a:gd name="connsiteY489" fmla="*/ 4798911 h 4991828"/>
              <a:gd name="connsiteX490" fmla="*/ 10326163 w 12199494"/>
              <a:gd name="connsiteY490" fmla="*/ 4788758 h 4991828"/>
              <a:gd name="connsiteX491" fmla="*/ 10326163 w 12199494"/>
              <a:gd name="connsiteY491" fmla="*/ 4788758 h 4991828"/>
              <a:gd name="connsiteX492" fmla="*/ 5319193 w 12199494"/>
              <a:gd name="connsiteY492" fmla="*/ 4788758 h 4991828"/>
              <a:gd name="connsiteX493" fmla="*/ 5314116 w 12199494"/>
              <a:gd name="connsiteY493" fmla="*/ 4790027 h 4991828"/>
              <a:gd name="connsiteX494" fmla="*/ 5317924 w 12199494"/>
              <a:gd name="connsiteY494" fmla="*/ 4802719 h 4991828"/>
              <a:gd name="connsiteX495" fmla="*/ 5325539 w 12199494"/>
              <a:gd name="connsiteY495" fmla="*/ 4802719 h 4991828"/>
              <a:gd name="connsiteX496" fmla="*/ 5317924 w 12199494"/>
              <a:gd name="connsiteY496" fmla="*/ 4812873 h 4991828"/>
              <a:gd name="connsiteX497" fmla="*/ 5326808 w 12199494"/>
              <a:gd name="connsiteY497" fmla="*/ 4817949 h 4991828"/>
              <a:gd name="connsiteX498" fmla="*/ 5326808 w 12199494"/>
              <a:gd name="connsiteY498" fmla="*/ 4803988 h 4991828"/>
              <a:gd name="connsiteX499" fmla="*/ 5317924 w 12199494"/>
              <a:gd name="connsiteY499" fmla="*/ 4798911 h 4991828"/>
              <a:gd name="connsiteX500" fmla="*/ 5319193 w 12199494"/>
              <a:gd name="connsiteY500" fmla="*/ 4788758 h 4991828"/>
              <a:gd name="connsiteX501" fmla="*/ 5319193 w 12199494"/>
              <a:gd name="connsiteY501" fmla="*/ 4788758 h 4991828"/>
              <a:gd name="connsiteX502" fmla="*/ 5844639 w 12199494"/>
              <a:gd name="connsiteY502" fmla="*/ 4788758 h 4991828"/>
              <a:gd name="connsiteX503" fmla="*/ 5833217 w 12199494"/>
              <a:gd name="connsiteY503" fmla="*/ 4798911 h 4991828"/>
              <a:gd name="connsiteX504" fmla="*/ 5839563 w 12199494"/>
              <a:gd name="connsiteY504" fmla="*/ 4805257 h 4991828"/>
              <a:gd name="connsiteX505" fmla="*/ 5845909 w 12199494"/>
              <a:gd name="connsiteY505" fmla="*/ 4795104 h 4991828"/>
              <a:gd name="connsiteX506" fmla="*/ 5852255 w 12199494"/>
              <a:gd name="connsiteY506" fmla="*/ 4812873 h 4991828"/>
              <a:gd name="connsiteX507" fmla="*/ 5844639 w 12199494"/>
              <a:gd name="connsiteY507" fmla="*/ 4788758 h 4991828"/>
              <a:gd name="connsiteX508" fmla="*/ 5844639 w 12199494"/>
              <a:gd name="connsiteY508" fmla="*/ 4788758 h 4991828"/>
              <a:gd name="connsiteX509" fmla="*/ 5720259 w 12199494"/>
              <a:gd name="connsiteY509" fmla="*/ 4787489 h 4991828"/>
              <a:gd name="connsiteX510" fmla="*/ 5725335 w 12199494"/>
              <a:gd name="connsiteY510" fmla="*/ 4801450 h 4991828"/>
              <a:gd name="connsiteX511" fmla="*/ 5731681 w 12199494"/>
              <a:gd name="connsiteY511" fmla="*/ 4790027 h 4991828"/>
              <a:gd name="connsiteX512" fmla="*/ 5720259 w 12199494"/>
              <a:gd name="connsiteY512" fmla="*/ 4787489 h 4991828"/>
              <a:gd name="connsiteX513" fmla="*/ 5720259 w 12199494"/>
              <a:gd name="connsiteY513" fmla="*/ 4787489 h 4991828"/>
              <a:gd name="connsiteX514" fmla="*/ 9175005 w 12199494"/>
              <a:gd name="connsiteY514" fmla="*/ 4787489 h 4991828"/>
              <a:gd name="connsiteX515" fmla="*/ 9180081 w 12199494"/>
              <a:gd name="connsiteY515" fmla="*/ 4793835 h 4991828"/>
              <a:gd name="connsiteX516" fmla="*/ 9175005 w 12199494"/>
              <a:gd name="connsiteY516" fmla="*/ 4787489 h 4991828"/>
              <a:gd name="connsiteX517" fmla="*/ 9175005 w 12199494"/>
              <a:gd name="connsiteY517" fmla="*/ 4787489 h 4991828"/>
              <a:gd name="connsiteX518" fmla="*/ 9247348 w 12199494"/>
              <a:gd name="connsiteY518" fmla="*/ 4786219 h 4991828"/>
              <a:gd name="connsiteX519" fmla="*/ 9242272 w 12199494"/>
              <a:gd name="connsiteY519" fmla="*/ 4838256 h 4991828"/>
              <a:gd name="connsiteX520" fmla="*/ 9248618 w 12199494"/>
              <a:gd name="connsiteY520" fmla="*/ 4806527 h 4991828"/>
              <a:gd name="connsiteX521" fmla="*/ 9247348 w 12199494"/>
              <a:gd name="connsiteY521" fmla="*/ 4786219 h 4991828"/>
              <a:gd name="connsiteX522" fmla="*/ 9247348 w 12199494"/>
              <a:gd name="connsiteY522" fmla="*/ 4786219 h 4991828"/>
              <a:gd name="connsiteX523" fmla="*/ 585099 w 12199494"/>
              <a:gd name="connsiteY523" fmla="*/ 4786219 h 4991828"/>
              <a:gd name="connsiteX524" fmla="*/ 588906 w 12199494"/>
              <a:gd name="connsiteY524" fmla="*/ 4795104 h 4991828"/>
              <a:gd name="connsiteX525" fmla="*/ 585099 w 12199494"/>
              <a:gd name="connsiteY525" fmla="*/ 4786219 h 4991828"/>
              <a:gd name="connsiteX526" fmla="*/ 585099 w 12199494"/>
              <a:gd name="connsiteY526" fmla="*/ 4786219 h 4991828"/>
              <a:gd name="connsiteX527" fmla="*/ 5075508 w 12199494"/>
              <a:gd name="connsiteY527" fmla="*/ 4784950 h 4991828"/>
              <a:gd name="connsiteX528" fmla="*/ 5060278 w 12199494"/>
              <a:gd name="connsiteY528" fmla="*/ 4803988 h 4991828"/>
              <a:gd name="connsiteX529" fmla="*/ 5066624 w 12199494"/>
              <a:gd name="connsiteY529" fmla="*/ 4795104 h 4991828"/>
              <a:gd name="connsiteX530" fmla="*/ 5075508 w 12199494"/>
              <a:gd name="connsiteY530" fmla="*/ 4784950 h 4991828"/>
              <a:gd name="connsiteX531" fmla="*/ 5075508 w 12199494"/>
              <a:gd name="connsiteY531" fmla="*/ 4784950 h 4991828"/>
              <a:gd name="connsiteX532" fmla="*/ 3028297 w 12199494"/>
              <a:gd name="connsiteY532" fmla="*/ 4782412 h 4991828"/>
              <a:gd name="connsiteX533" fmla="*/ 3020682 w 12199494"/>
              <a:gd name="connsiteY533" fmla="*/ 4788758 h 4991828"/>
              <a:gd name="connsiteX534" fmla="*/ 3004183 w 12199494"/>
              <a:gd name="connsiteY534" fmla="*/ 4793835 h 4991828"/>
              <a:gd name="connsiteX535" fmla="*/ 3027028 w 12199494"/>
              <a:gd name="connsiteY535" fmla="*/ 4800181 h 4991828"/>
              <a:gd name="connsiteX536" fmla="*/ 3023221 w 12199494"/>
              <a:gd name="connsiteY536" fmla="*/ 4791296 h 4991828"/>
              <a:gd name="connsiteX537" fmla="*/ 3028297 w 12199494"/>
              <a:gd name="connsiteY537" fmla="*/ 4782412 h 4991828"/>
              <a:gd name="connsiteX538" fmla="*/ 3028297 w 12199494"/>
              <a:gd name="connsiteY538" fmla="*/ 4782412 h 4991828"/>
              <a:gd name="connsiteX539" fmla="*/ 5663145 w 12199494"/>
              <a:gd name="connsiteY539" fmla="*/ 4781143 h 4991828"/>
              <a:gd name="connsiteX540" fmla="*/ 5658068 w 12199494"/>
              <a:gd name="connsiteY540" fmla="*/ 4792565 h 4991828"/>
              <a:gd name="connsiteX541" fmla="*/ 5663145 w 12199494"/>
              <a:gd name="connsiteY541" fmla="*/ 4781143 h 4991828"/>
              <a:gd name="connsiteX542" fmla="*/ 5663145 w 12199494"/>
              <a:gd name="connsiteY542" fmla="*/ 4781143 h 4991828"/>
              <a:gd name="connsiteX543" fmla="*/ 11794621 w 12199494"/>
              <a:gd name="connsiteY543" fmla="*/ 4779873 h 4991828"/>
              <a:gd name="connsiteX544" fmla="*/ 11804775 w 12199494"/>
              <a:gd name="connsiteY544" fmla="*/ 4786219 h 4991828"/>
              <a:gd name="connsiteX545" fmla="*/ 11794621 w 12199494"/>
              <a:gd name="connsiteY545" fmla="*/ 4779873 h 4991828"/>
              <a:gd name="connsiteX546" fmla="*/ 11794621 w 12199494"/>
              <a:gd name="connsiteY546" fmla="*/ 4779873 h 4991828"/>
              <a:gd name="connsiteX547" fmla="*/ 5741835 w 12199494"/>
              <a:gd name="connsiteY547" fmla="*/ 4779873 h 4991828"/>
              <a:gd name="connsiteX548" fmla="*/ 5745642 w 12199494"/>
              <a:gd name="connsiteY548" fmla="*/ 4790027 h 4991828"/>
              <a:gd name="connsiteX549" fmla="*/ 5741835 w 12199494"/>
              <a:gd name="connsiteY549" fmla="*/ 4779873 h 4991828"/>
              <a:gd name="connsiteX550" fmla="*/ 5741835 w 12199494"/>
              <a:gd name="connsiteY550" fmla="*/ 4779873 h 4991828"/>
              <a:gd name="connsiteX551" fmla="*/ 5556532 w 12199494"/>
              <a:gd name="connsiteY551" fmla="*/ 4779873 h 4991828"/>
              <a:gd name="connsiteX552" fmla="*/ 5538764 w 12199494"/>
              <a:gd name="connsiteY552" fmla="*/ 4781143 h 4991828"/>
              <a:gd name="connsiteX553" fmla="*/ 5543840 w 12199494"/>
              <a:gd name="connsiteY553" fmla="*/ 4791296 h 4991828"/>
              <a:gd name="connsiteX554" fmla="*/ 5552725 w 12199494"/>
              <a:gd name="connsiteY554" fmla="*/ 4784950 h 4991828"/>
              <a:gd name="connsiteX555" fmla="*/ 5566686 w 12199494"/>
              <a:gd name="connsiteY555" fmla="*/ 4787489 h 4991828"/>
              <a:gd name="connsiteX556" fmla="*/ 5556532 w 12199494"/>
              <a:gd name="connsiteY556" fmla="*/ 4779873 h 4991828"/>
              <a:gd name="connsiteX557" fmla="*/ 5556532 w 12199494"/>
              <a:gd name="connsiteY557" fmla="*/ 4779873 h 4991828"/>
              <a:gd name="connsiteX558" fmla="*/ 5342038 w 12199494"/>
              <a:gd name="connsiteY558" fmla="*/ 4777335 h 4991828"/>
              <a:gd name="connsiteX559" fmla="*/ 5342038 w 12199494"/>
              <a:gd name="connsiteY559" fmla="*/ 4777335 h 4991828"/>
              <a:gd name="connsiteX560" fmla="*/ 5342038 w 12199494"/>
              <a:gd name="connsiteY560" fmla="*/ 4777335 h 4991828"/>
              <a:gd name="connsiteX561" fmla="*/ 11547128 w 12199494"/>
              <a:gd name="connsiteY561" fmla="*/ 4777335 h 4991828"/>
              <a:gd name="connsiteX562" fmla="*/ 11547128 w 12199494"/>
              <a:gd name="connsiteY562" fmla="*/ 4781143 h 4991828"/>
              <a:gd name="connsiteX563" fmla="*/ 11552205 w 12199494"/>
              <a:gd name="connsiteY563" fmla="*/ 4791296 h 4991828"/>
              <a:gd name="connsiteX564" fmla="*/ 11556013 w 12199494"/>
              <a:gd name="connsiteY564" fmla="*/ 4792565 h 4991828"/>
              <a:gd name="connsiteX565" fmla="*/ 11553474 w 12199494"/>
              <a:gd name="connsiteY565" fmla="*/ 4787489 h 4991828"/>
              <a:gd name="connsiteX566" fmla="*/ 11558551 w 12199494"/>
              <a:gd name="connsiteY566" fmla="*/ 4782412 h 4991828"/>
              <a:gd name="connsiteX567" fmla="*/ 11547128 w 12199494"/>
              <a:gd name="connsiteY567" fmla="*/ 4777335 h 4991828"/>
              <a:gd name="connsiteX568" fmla="*/ 11547128 w 12199494"/>
              <a:gd name="connsiteY568" fmla="*/ 4777335 h 4991828"/>
              <a:gd name="connsiteX569" fmla="*/ 5524802 w 12199494"/>
              <a:gd name="connsiteY569" fmla="*/ 4777335 h 4991828"/>
              <a:gd name="connsiteX570" fmla="*/ 5522264 w 12199494"/>
              <a:gd name="connsiteY570" fmla="*/ 4788758 h 4991828"/>
              <a:gd name="connsiteX571" fmla="*/ 5534956 w 12199494"/>
              <a:gd name="connsiteY571" fmla="*/ 4779873 h 4991828"/>
              <a:gd name="connsiteX572" fmla="*/ 5524802 w 12199494"/>
              <a:gd name="connsiteY572" fmla="*/ 4777335 h 4991828"/>
              <a:gd name="connsiteX573" fmla="*/ 5524802 w 12199494"/>
              <a:gd name="connsiteY573" fmla="*/ 4777335 h 4991828"/>
              <a:gd name="connsiteX574" fmla="*/ 5373768 w 12199494"/>
              <a:gd name="connsiteY574" fmla="*/ 4776066 h 4991828"/>
              <a:gd name="connsiteX575" fmla="*/ 5369961 w 12199494"/>
              <a:gd name="connsiteY575" fmla="*/ 4783681 h 4991828"/>
              <a:gd name="connsiteX576" fmla="*/ 5369961 w 12199494"/>
              <a:gd name="connsiteY576" fmla="*/ 4783681 h 4991828"/>
              <a:gd name="connsiteX577" fmla="*/ 5373768 w 12199494"/>
              <a:gd name="connsiteY577" fmla="*/ 4776066 h 4991828"/>
              <a:gd name="connsiteX578" fmla="*/ 5373768 w 12199494"/>
              <a:gd name="connsiteY578" fmla="*/ 4776066 h 4991828"/>
              <a:gd name="connsiteX579" fmla="*/ 10656154 w 12199494"/>
              <a:gd name="connsiteY579" fmla="*/ 4776066 h 4991828"/>
              <a:gd name="connsiteX580" fmla="*/ 10656154 w 12199494"/>
              <a:gd name="connsiteY580" fmla="*/ 4776066 h 4991828"/>
              <a:gd name="connsiteX581" fmla="*/ 10656154 w 12199494"/>
              <a:gd name="connsiteY581" fmla="*/ 4776066 h 4991828"/>
              <a:gd name="connsiteX582" fmla="*/ 10656154 w 12199494"/>
              <a:gd name="connsiteY582" fmla="*/ 4776066 h 4991828"/>
              <a:gd name="connsiteX583" fmla="*/ 10656154 w 12199494"/>
              <a:gd name="connsiteY583" fmla="*/ 4776066 h 4991828"/>
              <a:gd name="connsiteX584" fmla="*/ 12136035 w 12199494"/>
              <a:gd name="connsiteY584" fmla="*/ 4774797 h 4991828"/>
              <a:gd name="connsiteX585" fmla="*/ 12125881 w 12199494"/>
              <a:gd name="connsiteY585" fmla="*/ 4779873 h 4991828"/>
              <a:gd name="connsiteX586" fmla="*/ 12139842 w 12199494"/>
              <a:gd name="connsiteY586" fmla="*/ 4786219 h 4991828"/>
              <a:gd name="connsiteX587" fmla="*/ 12136035 w 12199494"/>
              <a:gd name="connsiteY587" fmla="*/ 4774797 h 4991828"/>
              <a:gd name="connsiteX588" fmla="*/ 12136035 w 12199494"/>
              <a:gd name="connsiteY588" fmla="*/ 4774797 h 4991828"/>
              <a:gd name="connsiteX589" fmla="*/ 5867485 w 12199494"/>
              <a:gd name="connsiteY589" fmla="*/ 4774797 h 4991828"/>
              <a:gd name="connsiteX590" fmla="*/ 5857331 w 12199494"/>
              <a:gd name="connsiteY590" fmla="*/ 4786219 h 4991828"/>
              <a:gd name="connsiteX591" fmla="*/ 5866216 w 12199494"/>
              <a:gd name="connsiteY591" fmla="*/ 4790027 h 4991828"/>
              <a:gd name="connsiteX592" fmla="*/ 5867485 w 12199494"/>
              <a:gd name="connsiteY592" fmla="*/ 4774797 h 4991828"/>
              <a:gd name="connsiteX593" fmla="*/ 5867485 w 12199494"/>
              <a:gd name="connsiteY593" fmla="*/ 4774797 h 4991828"/>
              <a:gd name="connsiteX594" fmla="*/ 5570493 w 12199494"/>
              <a:gd name="connsiteY594" fmla="*/ 4774797 h 4991828"/>
              <a:gd name="connsiteX595" fmla="*/ 5584455 w 12199494"/>
              <a:gd name="connsiteY595" fmla="*/ 4788758 h 4991828"/>
              <a:gd name="connsiteX596" fmla="*/ 5592070 w 12199494"/>
              <a:gd name="connsiteY596" fmla="*/ 4777335 h 4991828"/>
              <a:gd name="connsiteX597" fmla="*/ 5570493 w 12199494"/>
              <a:gd name="connsiteY597" fmla="*/ 4774797 h 4991828"/>
              <a:gd name="connsiteX598" fmla="*/ 5570493 w 12199494"/>
              <a:gd name="connsiteY598" fmla="*/ 4774797 h 4991828"/>
              <a:gd name="connsiteX599" fmla="*/ 11802237 w 12199494"/>
              <a:gd name="connsiteY599" fmla="*/ 4773527 h 4991828"/>
              <a:gd name="connsiteX600" fmla="*/ 11809852 w 12199494"/>
              <a:gd name="connsiteY600" fmla="*/ 4783681 h 4991828"/>
              <a:gd name="connsiteX601" fmla="*/ 11813659 w 12199494"/>
              <a:gd name="connsiteY601" fmla="*/ 4774797 h 4991828"/>
              <a:gd name="connsiteX602" fmla="*/ 11802237 w 12199494"/>
              <a:gd name="connsiteY602" fmla="*/ 4773527 h 4991828"/>
              <a:gd name="connsiteX603" fmla="*/ 11802237 w 12199494"/>
              <a:gd name="connsiteY603" fmla="*/ 4773527 h 4991828"/>
              <a:gd name="connsiteX604" fmla="*/ 11647395 w 12199494"/>
              <a:gd name="connsiteY604" fmla="*/ 4773527 h 4991828"/>
              <a:gd name="connsiteX605" fmla="*/ 11652471 w 12199494"/>
              <a:gd name="connsiteY605" fmla="*/ 4786219 h 4991828"/>
              <a:gd name="connsiteX606" fmla="*/ 11662626 w 12199494"/>
              <a:gd name="connsiteY606" fmla="*/ 4779873 h 4991828"/>
              <a:gd name="connsiteX607" fmla="*/ 11647395 w 12199494"/>
              <a:gd name="connsiteY607" fmla="*/ 4773527 h 4991828"/>
              <a:gd name="connsiteX608" fmla="*/ 11647395 w 12199494"/>
              <a:gd name="connsiteY608" fmla="*/ 4773527 h 4991828"/>
              <a:gd name="connsiteX609" fmla="*/ 5048854 w 12199494"/>
              <a:gd name="connsiteY609" fmla="*/ 4773527 h 4991828"/>
              <a:gd name="connsiteX610" fmla="*/ 5045047 w 12199494"/>
              <a:gd name="connsiteY610" fmla="*/ 4777335 h 4991828"/>
              <a:gd name="connsiteX611" fmla="*/ 5055200 w 12199494"/>
              <a:gd name="connsiteY611" fmla="*/ 4778604 h 4991828"/>
              <a:gd name="connsiteX612" fmla="*/ 5036163 w 12199494"/>
              <a:gd name="connsiteY612" fmla="*/ 4782412 h 4991828"/>
              <a:gd name="connsiteX613" fmla="*/ 5055200 w 12199494"/>
              <a:gd name="connsiteY613" fmla="*/ 4779873 h 4991828"/>
              <a:gd name="connsiteX614" fmla="*/ 5062816 w 12199494"/>
              <a:gd name="connsiteY614" fmla="*/ 4781143 h 4991828"/>
              <a:gd name="connsiteX615" fmla="*/ 5053932 w 12199494"/>
              <a:gd name="connsiteY615" fmla="*/ 4776066 h 4991828"/>
              <a:gd name="connsiteX616" fmla="*/ 5048854 w 12199494"/>
              <a:gd name="connsiteY616" fmla="*/ 4773527 h 4991828"/>
              <a:gd name="connsiteX617" fmla="*/ 5048854 w 12199494"/>
              <a:gd name="connsiteY617" fmla="*/ 4773527 h 4991828"/>
              <a:gd name="connsiteX618" fmla="*/ 10327433 w 12199494"/>
              <a:gd name="connsiteY618" fmla="*/ 4773527 h 4991828"/>
              <a:gd name="connsiteX619" fmla="*/ 10326163 w 12199494"/>
              <a:gd name="connsiteY619" fmla="*/ 4786219 h 4991828"/>
              <a:gd name="connsiteX620" fmla="*/ 10341394 w 12199494"/>
              <a:gd name="connsiteY620" fmla="*/ 4787489 h 4991828"/>
              <a:gd name="connsiteX621" fmla="*/ 10345201 w 12199494"/>
              <a:gd name="connsiteY621" fmla="*/ 4792565 h 4991828"/>
              <a:gd name="connsiteX622" fmla="*/ 10343932 w 12199494"/>
              <a:gd name="connsiteY622" fmla="*/ 4783681 h 4991828"/>
              <a:gd name="connsiteX623" fmla="*/ 10349010 w 12199494"/>
              <a:gd name="connsiteY623" fmla="*/ 4777335 h 4991828"/>
              <a:gd name="connsiteX624" fmla="*/ 10357893 w 12199494"/>
              <a:gd name="connsiteY624" fmla="*/ 4781143 h 4991828"/>
              <a:gd name="connsiteX625" fmla="*/ 10357893 w 12199494"/>
              <a:gd name="connsiteY625" fmla="*/ 4774797 h 4991828"/>
              <a:gd name="connsiteX626" fmla="*/ 10338855 w 12199494"/>
              <a:gd name="connsiteY626" fmla="*/ 4774797 h 4991828"/>
              <a:gd name="connsiteX627" fmla="*/ 10341394 w 12199494"/>
              <a:gd name="connsiteY627" fmla="*/ 4781143 h 4991828"/>
              <a:gd name="connsiteX628" fmla="*/ 10327433 w 12199494"/>
              <a:gd name="connsiteY628" fmla="*/ 4773527 h 4991828"/>
              <a:gd name="connsiteX629" fmla="*/ 10327433 w 12199494"/>
              <a:gd name="connsiteY629" fmla="*/ 4773527 h 4991828"/>
              <a:gd name="connsiteX630" fmla="*/ 5173236 w 12199494"/>
              <a:gd name="connsiteY630" fmla="*/ 4772258 h 4991828"/>
              <a:gd name="connsiteX631" fmla="*/ 5163082 w 12199494"/>
              <a:gd name="connsiteY631" fmla="*/ 4779873 h 4991828"/>
              <a:gd name="connsiteX632" fmla="*/ 5180851 w 12199494"/>
              <a:gd name="connsiteY632" fmla="*/ 4790027 h 4991828"/>
              <a:gd name="connsiteX633" fmla="*/ 5173236 w 12199494"/>
              <a:gd name="connsiteY633" fmla="*/ 4772258 h 4991828"/>
              <a:gd name="connsiteX634" fmla="*/ 5173236 w 12199494"/>
              <a:gd name="connsiteY634" fmla="*/ 4772258 h 4991828"/>
              <a:gd name="connsiteX635" fmla="*/ 5857331 w 12199494"/>
              <a:gd name="connsiteY635" fmla="*/ 4770989 h 4991828"/>
              <a:gd name="connsiteX636" fmla="*/ 5850985 w 12199494"/>
              <a:gd name="connsiteY636" fmla="*/ 4772258 h 4991828"/>
              <a:gd name="connsiteX637" fmla="*/ 5856062 w 12199494"/>
              <a:gd name="connsiteY637" fmla="*/ 4782412 h 4991828"/>
              <a:gd name="connsiteX638" fmla="*/ 5861139 w 12199494"/>
              <a:gd name="connsiteY638" fmla="*/ 4774797 h 4991828"/>
              <a:gd name="connsiteX639" fmla="*/ 5857331 w 12199494"/>
              <a:gd name="connsiteY639" fmla="*/ 4770989 h 4991828"/>
              <a:gd name="connsiteX640" fmla="*/ 5857331 w 12199494"/>
              <a:gd name="connsiteY640" fmla="*/ 4770989 h 4991828"/>
              <a:gd name="connsiteX641" fmla="*/ 10151015 w 12199494"/>
              <a:gd name="connsiteY641" fmla="*/ 4770989 h 4991828"/>
              <a:gd name="connsiteX642" fmla="*/ 10157361 w 12199494"/>
              <a:gd name="connsiteY642" fmla="*/ 4778604 h 4991828"/>
              <a:gd name="connsiteX643" fmla="*/ 10151015 w 12199494"/>
              <a:gd name="connsiteY643" fmla="*/ 4770989 h 4991828"/>
              <a:gd name="connsiteX644" fmla="*/ 10151015 w 12199494"/>
              <a:gd name="connsiteY644" fmla="*/ 4770989 h 4991828"/>
              <a:gd name="connsiteX645" fmla="*/ 10187822 w 12199494"/>
              <a:gd name="connsiteY645" fmla="*/ 4770989 h 4991828"/>
              <a:gd name="connsiteX646" fmla="*/ 10171322 w 12199494"/>
              <a:gd name="connsiteY646" fmla="*/ 4772258 h 4991828"/>
              <a:gd name="connsiteX647" fmla="*/ 10173860 w 12199494"/>
              <a:gd name="connsiteY647" fmla="*/ 4782412 h 4991828"/>
              <a:gd name="connsiteX648" fmla="*/ 10156092 w 12199494"/>
              <a:gd name="connsiteY648" fmla="*/ 4781143 h 4991828"/>
              <a:gd name="connsiteX649" fmla="*/ 10167514 w 12199494"/>
              <a:gd name="connsiteY649" fmla="*/ 4786219 h 4991828"/>
              <a:gd name="connsiteX650" fmla="*/ 10175130 w 12199494"/>
              <a:gd name="connsiteY650" fmla="*/ 4788758 h 4991828"/>
              <a:gd name="connsiteX651" fmla="*/ 10187822 w 12199494"/>
              <a:gd name="connsiteY651" fmla="*/ 4770989 h 4991828"/>
              <a:gd name="connsiteX652" fmla="*/ 10187822 w 12199494"/>
              <a:gd name="connsiteY652" fmla="*/ 4770989 h 4991828"/>
              <a:gd name="connsiteX653" fmla="*/ 5514649 w 12199494"/>
              <a:gd name="connsiteY653" fmla="*/ 4769720 h 4991828"/>
              <a:gd name="connsiteX654" fmla="*/ 5509572 w 12199494"/>
              <a:gd name="connsiteY654" fmla="*/ 4778604 h 4991828"/>
              <a:gd name="connsiteX655" fmla="*/ 5514649 w 12199494"/>
              <a:gd name="connsiteY655" fmla="*/ 4769720 h 4991828"/>
              <a:gd name="connsiteX656" fmla="*/ 5514649 w 12199494"/>
              <a:gd name="connsiteY656" fmla="*/ 4769720 h 4991828"/>
              <a:gd name="connsiteX657" fmla="*/ 10403585 w 12199494"/>
              <a:gd name="connsiteY657" fmla="*/ 4769720 h 4991828"/>
              <a:gd name="connsiteX658" fmla="*/ 10402315 w 12199494"/>
              <a:gd name="connsiteY658" fmla="*/ 4787489 h 4991828"/>
              <a:gd name="connsiteX659" fmla="*/ 10413738 w 12199494"/>
              <a:gd name="connsiteY659" fmla="*/ 4784950 h 4991828"/>
              <a:gd name="connsiteX660" fmla="*/ 10406123 w 12199494"/>
              <a:gd name="connsiteY660" fmla="*/ 4776066 h 4991828"/>
              <a:gd name="connsiteX661" fmla="*/ 10413738 w 12199494"/>
              <a:gd name="connsiteY661" fmla="*/ 4772258 h 4991828"/>
              <a:gd name="connsiteX662" fmla="*/ 10403585 w 12199494"/>
              <a:gd name="connsiteY662" fmla="*/ 4769720 h 4991828"/>
              <a:gd name="connsiteX663" fmla="*/ 10403585 w 12199494"/>
              <a:gd name="connsiteY663" fmla="*/ 4769720 h 4991828"/>
              <a:gd name="connsiteX664" fmla="*/ 5160544 w 12199494"/>
              <a:gd name="connsiteY664" fmla="*/ 4768451 h 4991828"/>
              <a:gd name="connsiteX665" fmla="*/ 5149121 w 12199494"/>
              <a:gd name="connsiteY665" fmla="*/ 4779873 h 4991828"/>
              <a:gd name="connsiteX666" fmla="*/ 5154198 w 12199494"/>
              <a:gd name="connsiteY666" fmla="*/ 4779873 h 4991828"/>
              <a:gd name="connsiteX667" fmla="*/ 5152929 w 12199494"/>
              <a:gd name="connsiteY667" fmla="*/ 4801450 h 4991828"/>
              <a:gd name="connsiteX668" fmla="*/ 5147852 w 12199494"/>
              <a:gd name="connsiteY668" fmla="*/ 4814141 h 4991828"/>
              <a:gd name="connsiteX669" fmla="*/ 5164351 w 12199494"/>
              <a:gd name="connsiteY669" fmla="*/ 4814141 h 4991828"/>
              <a:gd name="connsiteX670" fmla="*/ 5168159 w 12199494"/>
              <a:gd name="connsiteY670" fmla="*/ 4800181 h 4991828"/>
              <a:gd name="connsiteX671" fmla="*/ 5158005 w 12199494"/>
              <a:gd name="connsiteY671" fmla="*/ 4807795 h 4991828"/>
              <a:gd name="connsiteX672" fmla="*/ 5159275 w 12199494"/>
              <a:gd name="connsiteY672" fmla="*/ 4796373 h 4991828"/>
              <a:gd name="connsiteX673" fmla="*/ 5158005 w 12199494"/>
              <a:gd name="connsiteY673" fmla="*/ 4776066 h 4991828"/>
              <a:gd name="connsiteX674" fmla="*/ 5171966 w 12199494"/>
              <a:gd name="connsiteY674" fmla="*/ 4772258 h 4991828"/>
              <a:gd name="connsiteX675" fmla="*/ 5160544 w 12199494"/>
              <a:gd name="connsiteY675" fmla="*/ 4768451 h 4991828"/>
              <a:gd name="connsiteX676" fmla="*/ 5160544 w 12199494"/>
              <a:gd name="connsiteY676" fmla="*/ 4768451 h 4991828"/>
              <a:gd name="connsiteX677" fmla="*/ 5102161 w 12199494"/>
              <a:gd name="connsiteY677" fmla="*/ 4768451 h 4991828"/>
              <a:gd name="connsiteX678" fmla="*/ 5100892 w 12199494"/>
              <a:gd name="connsiteY678" fmla="*/ 4786219 h 4991828"/>
              <a:gd name="connsiteX679" fmla="*/ 5116122 w 12199494"/>
              <a:gd name="connsiteY679" fmla="*/ 4773527 h 4991828"/>
              <a:gd name="connsiteX680" fmla="*/ 5102161 w 12199494"/>
              <a:gd name="connsiteY680" fmla="*/ 4768451 h 4991828"/>
              <a:gd name="connsiteX681" fmla="*/ 5102161 w 12199494"/>
              <a:gd name="connsiteY681" fmla="*/ 4768451 h 4991828"/>
              <a:gd name="connsiteX682" fmla="*/ 11676586 w 12199494"/>
              <a:gd name="connsiteY682" fmla="*/ 4765912 h 4991828"/>
              <a:gd name="connsiteX683" fmla="*/ 11665163 w 12199494"/>
              <a:gd name="connsiteY683" fmla="*/ 4772258 h 4991828"/>
              <a:gd name="connsiteX684" fmla="*/ 11676586 w 12199494"/>
              <a:gd name="connsiteY684" fmla="*/ 4765912 h 4991828"/>
              <a:gd name="connsiteX685" fmla="*/ 11676586 w 12199494"/>
              <a:gd name="connsiteY685" fmla="*/ 4765912 h 4991828"/>
              <a:gd name="connsiteX686" fmla="*/ 5084392 w 12199494"/>
              <a:gd name="connsiteY686" fmla="*/ 4764643 h 4991828"/>
              <a:gd name="connsiteX687" fmla="*/ 5075508 w 12199494"/>
              <a:gd name="connsiteY687" fmla="*/ 4774797 h 4991828"/>
              <a:gd name="connsiteX688" fmla="*/ 5084392 w 12199494"/>
              <a:gd name="connsiteY688" fmla="*/ 4764643 h 4991828"/>
              <a:gd name="connsiteX689" fmla="*/ 5084392 w 12199494"/>
              <a:gd name="connsiteY689" fmla="*/ 4764643 h 4991828"/>
              <a:gd name="connsiteX690" fmla="*/ 5550186 w 12199494"/>
              <a:gd name="connsiteY690" fmla="*/ 4763374 h 4991828"/>
              <a:gd name="connsiteX691" fmla="*/ 5541302 w 12199494"/>
              <a:gd name="connsiteY691" fmla="*/ 4774797 h 4991828"/>
              <a:gd name="connsiteX692" fmla="*/ 5561609 w 12199494"/>
              <a:gd name="connsiteY692" fmla="*/ 4774797 h 4991828"/>
              <a:gd name="connsiteX693" fmla="*/ 5550186 w 12199494"/>
              <a:gd name="connsiteY693" fmla="*/ 4763374 h 4991828"/>
              <a:gd name="connsiteX694" fmla="*/ 5550186 w 12199494"/>
              <a:gd name="connsiteY694" fmla="*/ 4763374 h 4991828"/>
              <a:gd name="connsiteX695" fmla="*/ 5722797 w 12199494"/>
              <a:gd name="connsiteY695" fmla="*/ 4763374 h 4991828"/>
              <a:gd name="connsiteX696" fmla="*/ 5722797 w 12199494"/>
              <a:gd name="connsiteY696" fmla="*/ 4772258 h 4991828"/>
              <a:gd name="connsiteX697" fmla="*/ 5727873 w 12199494"/>
              <a:gd name="connsiteY697" fmla="*/ 4784950 h 4991828"/>
              <a:gd name="connsiteX698" fmla="*/ 5738027 w 12199494"/>
              <a:gd name="connsiteY698" fmla="*/ 4776066 h 4991828"/>
              <a:gd name="connsiteX699" fmla="*/ 5722797 w 12199494"/>
              <a:gd name="connsiteY699" fmla="*/ 4763374 h 4991828"/>
              <a:gd name="connsiteX700" fmla="*/ 5722797 w 12199494"/>
              <a:gd name="connsiteY700" fmla="*/ 4763374 h 4991828"/>
              <a:gd name="connsiteX701" fmla="*/ 5142775 w 12199494"/>
              <a:gd name="connsiteY701" fmla="*/ 4762105 h 4991828"/>
              <a:gd name="connsiteX702" fmla="*/ 5141506 w 12199494"/>
              <a:gd name="connsiteY702" fmla="*/ 4769720 h 4991828"/>
              <a:gd name="connsiteX703" fmla="*/ 5150390 w 12199494"/>
              <a:gd name="connsiteY703" fmla="*/ 4763374 h 4991828"/>
              <a:gd name="connsiteX704" fmla="*/ 5142775 w 12199494"/>
              <a:gd name="connsiteY704" fmla="*/ 4762105 h 4991828"/>
              <a:gd name="connsiteX705" fmla="*/ 5142775 w 12199494"/>
              <a:gd name="connsiteY705" fmla="*/ 4762105 h 4991828"/>
              <a:gd name="connsiteX706" fmla="*/ 5886523 w 12199494"/>
              <a:gd name="connsiteY706" fmla="*/ 4762105 h 4991828"/>
              <a:gd name="connsiteX707" fmla="*/ 5877639 w 12199494"/>
              <a:gd name="connsiteY707" fmla="*/ 4769720 h 4991828"/>
              <a:gd name="connsiteX708" fmla="*/ 5889061 w 12199494"/>
              <a:gd name="connsiteY708" fmla="*/ 4787489 h 4991828"/>
              <a:gd name="connsiteX709" fmla="*/ 5877639 w 12199494"/>
              <a:gd name="connsiteY709" fmla="*/ 4787489 h 4991828"/>
              <a:gd name="connsiteX710" fmla="*/ 5876369 w 12199494"/>
              <a:gd name="connsiteY710" fmla="*/ 4781143 h 4991828"/>
              <a:gd name="connsiteX711" fmla="*/ 5867485 w 12199494"/>
              <a:gd name="connsiteY711" fmla="*/ 4814141 h 4991828"/>
              <a:gd name="connsiteX712" fmla="*/ 5880177 w 12199494"/>
              <a:gd name="connsiteY712" fmla="*/ 4796373 h 4991828"/>
              <a:gd name="connsiteX713" fmla="*/ 5880177 w 12199494"/>
              <a:gd name="connsiteY713" fmla="*/ 4787489 h 4991828"/>
              <a:gd name="connsiteX714" fmla="*/ 5891600 w 12199494"/>
              <a:gd name="connsiteY714" fmla="*/ 4796373 h 4991828"/>
              <a:gd name="connsiteX715" fmla="*/ 5883984 w 12199494"/>
              <a:gd name="connsiteY715" fmla="*/ 4806527 h 4991828"/>
              <a:gd name="connsiteX716" fmla="*/ 5894138 w 12199494"/>
              <a:gd name="connsiteY716" fmla="*/ 4802719 h 4991828"/>
              <a:gd name="connsiteX717" fmla="*/ 5896676 w 12199494"/>
              <a:gd name="connsiteY717" fmla="*/ 4779873 h 4991828"/>
              <a:gd name="connsiteX718" fmla="*/ 5881446 w 12199494"/>
              <a:gd name="connsiteY718" fmla="*/ 4769720 h 4991828"/>
              <a:gd name="connsiteX719" fmla="*/ 5886523 w 12199494"/>
              <a:gd name="connsiteY719" fmla="*/ 4762105 h 4991828"/>
              <a:gd name="connsiteX720" fmla="*/ 5886523 w 12199494"/>
              <a:gd name="connsiteY720" fmla="*/ 4762105 h 4991828"/>
              <a:gd name="connsiteX721" fmla="*/ 9225773 w 12199494"/>
              <a:gd name="connsiteY721" fmla="*/ 4762105 h 4991828"/>
              <a:gd name="connsiteX722" fmla="*/ 9223234 w 12199494"/>
              <a:gd name="connsiteY722" fmla="*/ 4776066 h 4991828"/>
              <a:gd name="connsiteX723" fmla="*/ 9232119 w 12199494"/>
              <a:gd name="connsiteY723" fmla="*/ 4796373 h 4991828"/>
              <a:gd name="connsiteX724" fmla="*/ 9229580 w 12199494"/>
              <a:gd name="connsiteY724" fmla="*/ 4778604 h 4991828"/>
              <a:gd name="connsiteX725" fmla="*/ 9233388 w 12199494"/>
              <a:gd name="connsiteY725" fmla="*/ 4763374 h 4991828"/>
              <a:gd name="connsiteX726" fmla="*/ 9225773 w 12199494"/>
              <a:gd name="connsiteY726" fmla="*/ 4762105 h 4991828"/>
              <a:gd name="connsiteX727" fmla="*/ 9225773 w 12199494"/>
              <a:gd name="connsiteY727" fmla="*/ 4762105 h 4991828"/>
              <a:gd name="connsiteX728" fmla="*/ 5642838 w 12199494"/>
              <a:gd name="connsiteY728" fmla="*/ 4762105 h 4991828"/>
              <a:gd name="connsiteX729" fmla="*/ 5633953 w 12199494"/>
              <a:gd name="connsiteY729" fmla="*/ 4776066 h 4991828"/>
              <a:gd name="connsiteX730" fmla="*/ 5645376 w 12199494"/>
              <a:gd name="connsiteY730" fmla="*/ 4788758 h 4991828"/>
              <a:gd name="connsiteX731" fmla="*/ 5637761 w 12199494"/>
              <a:gd name="connsiteY731" fmla="*/ 4778604 h 4991828"/>
              <a:gd name="connsiteX732" fmla="*/ 5642838 w 12199494"/>
              <a:gd name="connsiteY732" fmla="*/ 4774797 h 4991828"/>
              <a:gd name="connsiteX733" fmla="*/ 5641568 w 12199494"/>
              <a:gd name="connsiteY733" fmla="*/ 4769720 h 4991828"/>
              <a:gd name="connsiteX734" fmla="*/ 5649184 w 12199494"/>
              <a:gd name="connsiteY734" fmla="*/ 4768451 h 4991828"/>
              <a:gd name="connsiteX735" fmla="*/ 5642838 w 12199494"/>
              <a:gd name="connsiteY735" fmla="*/ 4762105 h 4991828"/>
              <a:gd name="connsiteX736" fmla="*/ 5642838 w 12199494"/>
              <a:gd name="connsiteY736" fmla="*/ 4762105 h 4991828"/>
              <a:gd name="connsiteX737" fmla="*/ 5760872 w 12199494"/>
              <a:gd name="connsiteY737" fmla="*/ 4760836 h 4991828"/>
              <a:gd name="connsiteX738" fmla="*/ 5749450 w 12199494"/>
              <a:gd name="connsiteY738" fmla="*/ 4765912 h 4991828"/>
              <a:gd name="connsiteX739" fmla="*/ 5757065 w 12199494"/>
              <a:gd name="connsiteY739" fmla="*/ 4772258 h 4991828"/>
              <a:gd name="connsiteX740" fmla="*/ 5760872 w 12199494"/>
              <a:gd name="connsiteY740" fmla="*/ 4760836 h 4991828"/>
              <a:gd name="connsiteX741" fmla="*/ 5760872 w 12199494"/>
              <a:gd name="connsiteY741" fmla="*/ 4760836 h 4991828"/>
              <a:gd name="connsiteX742" fmla="*/ 10659962 w 12199494"/>
              <a:gd name="connsiteY742" fmla="*/ 4759566 h 4991828"/>
              <a:gd name="connsiteX743" fmla="*/ 10654885 w 12199494"/>
              <a:gd name="connsiteY743" fmla="*/ 4787489 h 4991828"/>
              <a:gd name="connsiteX744" fmla="*/ 10654885 w 12199494"/>
              <a:gd name="connsiteY744" fmla="*/ 4776066 h 4991828"/>
              <a:gd name="connsiteX745" fmla="*/ 10657424 w 12199494"/>
              <a:gd name="connsiteY745" fmla="*/ 4781143 h 4991828"/>
              <a:gd name="connsiteX746" fmla="*/ 10662500 w 12199494"/>
              <a:gd name="connsiteY746" fmla="*/ 4776066 h 4991828"/>
              <a:gd name="connsiteX747" fmla="*/ 10659962 w 12199494"/>
              <a:gd name="connsiteY747" fmla="*/ 4759566 h 4991828"/>
              <a:gd name="connsiteX748" fmla="*/ 10659962 w 12199494"/>
              <a:gd name="connsiteY748" fmla="*/ 4759566 h 4991828"/>
              <a:gd name="connsiteX749" fmla="*/ 11764161 w 12199494"/>
              <a:gd name="connsiteY749" fmla="*/ 4759566 h 4991828"/>
              <a:gd name="connsiteX750" fmla="*/ 11764161 w 12199494"/>
              <a:gd name="connsiteY750" fmla="*/ 4759566 h 4991828"/>
              <a:gd name="connsiteX751" fmla="*/ 11764161 w 12199494"/>
              <a:gd name="connsiteY751" fmla="*/ 4759566 h 4991828"/>
              <a:gd name="connsiteX752" fmla="*/ 5663145 w 12199494"/>
              <a:gd name="connsiteY752" fmla="*/ 4759566 h 4991828"/>
              <a:gd name="connsiteX753" fmla="*/ 5663145 w 12199494"/>
              <a:gd name="connsiteY753" fmla="*/ 4770989 h 4991828"/>
              <a:gd name="connsiteX754" fmla="*/ 5663145 w 12199494"/>
              <a:gd name="connsiteY754" fmla="*/ 4759566 h 4991828"/>
              <a:gd name="connsiteX755" fmla="*/ 5663145 w 12199494"/>
              <a:gd name="connsiteY755" fmla="*/ 4759566 h 4991828"/>
              <a:gd name="connsiteX756" fmla="*/ 10415007 w 12199494"/>
              <a:gd name="connsiteY756" fmla="*/ 4759566 h 4991828"/>
              <a:gd name="connsiteX757" fmla="*/ 10418815 w 12199494"/>
              <a:gd name="connsiteY757" fmla="*/ 4760836 h 4991828"/>
              <a:gd name="connsiteX758" fmla="*/ 10415007 w 12199494"/>
              <a:gd name="connsiteY758" fmla="*/ 4759566 h 4991828"/>
              <a:gd name="connsiteX759" fmla="*/ 10415007 w 12199494"/>
              <a:gd name="connsiteY759" fmla="*/ 4759566 h 4991828"/>
              <a:gd name="connsiteX760" fmla="*/ 2945800 w 12199494"/>
              <a:gd name="connsiteY760" fmla="*/ 4758297 h 4991828"/>
              <a:gd name="connsiteX761" fmla="*/ 2936915 w 12199494"/>
              <a:gd name="connsiteY761" fmla="*/ 4760836 h 4991828"/>
              <a:gd name="connsiteX762" fmla="*/ 2944531 w 12199494"/>
              <a:gd name="connsiteY762" fmla="*/ 4777335 h 4991828"/>
              <a:gd name="connsiteX763" fmla="*/ 2936915 w 12199494"/>
              <a:gd name="connsiteY763" fmla="*/ 4777335 h 4991828"/>
              <a:gd name="connsiteX764" fmla="*/ 2940723 w 12199494"/>
              <a:gd name="connsiteY764" fmla="*/ 4779873 h 4991828"/>
              <a:gd name="connsiteX765" fmla="*/ 2953415 w 12199494"/>
              <a:gd name="connsiteY765" fmla="*/ 4781143 h 4991828"/>
              <a:gd name="connsiteX766" fmla="*/ 2944531 w 12199494"/>
              <a:gd name="connsiteY766" fmla="*/ 4767181 h 4991828"/>
              <a:gd name="connsiteX767" fmla="*/ 2945800 w 12199494"/>
              <a:gd name="connsiteY767" fmla="*/ 4758297 h 4991828"/>
              <a:gd name="connsiteX768" fmla="*/ 2945800 w 12199494"/>
              <a:gd name="connsiteY768" fmla="*/ 4758297 h 4991828"/>
              <a:gd name="connsiteX769" fmla="*/ 5095815 w 12199494"/>
              <a:gd name="connsiteY769" fmla="*/ 4758297 h 4991828"/>
              <a:gd name="connsiteX770" fmla="*/ 5086930 w 12199494"/>
              <a:gd name="connsiteY770" fmla="*/ 4767181 h 4991828"/>
              <a:gd name="connsiteX771" fmla="*/ 5095815 w 12199494"/>
              <a:gd name="connsiteY771" fmla="*/ 4758297 h 4991828"/>
              <a:gd name="connsiteX772" fmla="*/ 5095815 w 12199494"/>
              <a:gd name="connsiteY772" fmla="*/ 4758297 h 4991828"/>
              <a:gd name="connsiteX773" fmla="*/ 5585724 w 12199494"/>
              <a:gd name="connsiteY773" fmla="*/ 4758297 h 4991828"/>
              <a:gd name="connsiteX774" fmla="*/ 5578109 w 12199494"/>
              <a:gd name="connsiteY774" fmla="*/ 4767181 h 4991828"/>
              <a:gd name="connsiteX775" fmla="*/ 5585724 w 12199494"/>
              <a:gd name="connsiteY775" fmla="*/ 4758297 h 4991828"/>
              <a:gd name="connsiteX776" fmla="*/ 5585724 w 12199494"/>
              <a:gd name="connsiteY776" fmla="*/ 4758297 h 4991828"/>
              <a:gd name="connsiteX777" fmla="*/ 10229705 w 12199494"/>
              <a:gd name="connsiteY777" fmla="*/ 4757028 h 4991828"/>
              <a:gd name="connsiteX778" fmla="*/ 10224628 w 12199494"/>
              <a:gd name="connsiteY778" fmla="*/ 4763374 h 4991828"/>
              <a:gd name="connsiteX779" fmla="*/ 10215744 w 12199494"/>
              <a:gd name="connsiteY779" fmla="*/ 4764643 h 4991828"/>
              <a:gd name="connsiteX780" fmla="*/ 10232244 w 12199494"/>
              <a:gd name="connsiteY780" fmla="*/ 4774797 h 4991828"/>
              <a:gd name="connsiteX781" fmla="*/ 10239858 w 12199494"/>
              <a:gd name="connsiteY781" fmla="*/ 4768451 h 4991828"/>
              <a:gd name="connsiteX782" fmla="*/ 10239858 w 12199494"/>
              <a:gd name="connsiteY782" fmla="*/ 4778604 h 4991828"/>
              <a:gd name="connsiteX783" fmla="*/ 10246204 w 12199494"/>
              <a:gd name="connsiteY783" fmla="*/ 4795104 h 4991828"/>
              <a:gd name="connsiteX784" fmla="*/ 10236051 w 12199494"/>
              <a:gd name="connsiteY784" fmla="*/ 4784950 h 4991828"/>
              <a:gd name="connsiteX785" fmla="*/ 10239858 w 12199494"/>
              <a:gd name="connsiteY785" fmla="*/ 4802719 h 4991828"/>
              <a:gd name="connsiteX786" fmla="*/ 10228436 w 12199494"/>
              <a:gd name="connsiteY786" fmla="*/ 4791296 h 4991828"/>
              <a:gd name="connsiteX787" fmla="*/ 10230974 w 12199494"/>
              <a:gd name="connsiteY787" fmla="*/ 4801450 h 4991828"/>
              <a:gd name="connsiteX788" fmla="*/ 10217013 w 12199494"/>
              <a:gd name="connsiteY788" fmla="*/ 4787489 h 4991828"/>
              <a:gd name="connsiteX789" fmla="*/ 10218282 w 12199494"/>
              <a:gd name="connsiteY789" fmla="*/ 4772258 h 4991828"/>
              <a:gd name="connsiteX790" fmla="*/ 10206860 w 12199494"/>
              <a:gd name="connsiteY790" fmla="*/ 4779873 h 4991828"/>
              <a:gd name="connsiteX791" fmla="*/ 10215744 w 12199494"/>
              <a:gd name="connsiteY791" fmla="*/ 4787489 h 4991828"/>
              <a:gd name="connsiteX792" fmla="*/ 10205590 w 12199494"/>
              <a:gd name="connsiteY792" fmla="*/ 4784950 h 4991828"/>
              <a:gd name="connsiteX793" fmla="*/ 10215744 w 12199494"/>
              <a:gd name="connsiteY793" fmla="*/ 4802719 h 4991828"/>
              <a:gd name="connsiteX794" fmla="*/ 10237320 w 12199494"/>
              <a:gd name="connsiteY794" fmla="*/ 4815411 h 4991828"/>
              <a:gd name="connsiteX795" fmla="*/ 10239858 w 12199494"/>
              <a:gd name="connsiteY795" fmla="*/ 4807795 h 4991828"/>
              <a:gd name="connsiteX796" fmla="*/ 10243666 w 12199494"/>
              <a:gd name="connsiteY796" fmla="*/ 4817949 h 4991828"/>
              <a:gd name="connsiteX797" fmla="*/ 10262704 w 12199494"/>
              <a:gd name="connsiteY797" fmla="*/ 4830641 h 4991828"/>
              <a:gd name="connsiteX798" fmla="*/ 10252550 w 12199494"/>
              <a:gd name="connsiteY798" fmla="*/ 4831910 h 4991828"/>
              <a:gd name="connsiteX799" fmla="*/ 10260166 w 12199494"/>
              <a:gd name="connsiteY799" fmla="*/ 4844602 h 4991828"/>
              <a:gd name="connsiteX800" fmla="*/ 10270319 w 12199494"/>
              <a:gd name="connsiteY800" fmla="*/ 4840795 h 4991828"/>
              <a:gd name="connsiteX801" fmla="*/ 10261435 w 12199494"/>
              <a:gd name="connsiteY801" fmla="*/ 4833179 h 4991828"/>
              <a:gd name="connsiteX802" fmla="*/ 10272858 w 12199494"/>
              <a:gd name="connsiteY802" fmla="*/ 4835718 h 4991828"/>
              <a:gd name="connsiteX803" fmla="*/ 10279204 w 12199494"/>
              <a:gd name="connsiteY803" fmla="*/ 4844602 h 4991828"/>
              <a:gd name="connsiteX804" fmla="*/ 10266512 w 12199494"/>
              <a:gd name="connsiteY804" fmla="*/ 4824295 h 4991828"/>
              <a:gd name="connsiteX805" fmla="*/ 10248743 w 12199494"/>
              <a:gd name="connsiteY805" fmla="*/ 4811603 h 4991828"/>
              <a:gd name="connsiteX806" fmla="*/ 10265242 w 12199494"/>
              <a:gd name="connsiteY806" fmla="*/ 4819219 h 4991828"/>
              <a:gd name="connsiteX807" fmla="*/ 10269050 w 12199494"/>
              <a:gd name="connsiteY807" fmla="*/ 4812873 h 4991828"/>
              <a:gd name="connsiteX808" fmla="*/ 10280473 w 12199494"/>
              <a:gd name="connsiteY808" fmla="*/ 4819219 h 4991828"/>
              <a:gd name="connsiteX809" fmla="*/ 10279204 w 12199494"/>
              <a:gd name="connsiteY809" fmla="*/ 4811603 h 4991828"/>
              <a:gd name="connsiteX810" fmla="*/ 10270319 w 12199494"/>
              <a:gd name="connsiteY810" fmla="*/ 4798911 h 4991828"/>
              <a:gd name="connsiteX811" fmla="*/ 10279204 w 12199494"/>
              <a:gd name="connsiteY811" fmla="*/ 4796373 h 4991828"/>
              <a:gd name="connsiteX812" fmla="*/ 10277934 w 12199494"/>
              <a:gd name="connsiteY812" fmla="*/ 4792565 h 4991828"/>
              <a:gd name="connsiteX813" fmla="*/ 10260166 w 12199494"/>
              <a:gd name="connsiteY813" fmla="*/ 4792565 h 4991828"/>
              <a:gd name="connsiteX814" fmla="*/ 10269050 w 12199494"/>
              <a:gd name="connsiteY814" fmla="*/ 4783681 h 4991828"/>
              <a:gd name="connsiteX815" fmla="*/ 10255089 w 12199494"/>
              <a:gd name="connsiteY815" fmla="*/ 4782412 h 4991828"/>
              <a:gd name="connsiteX816" fmla="*/ 10255089 w 12199494"/>
              <a:gd name="connsiteY816" fmla="*/ 4788758 h 4991828"/>
              <a:gd name="connsiteX817" fmla="*/ 10243666 w 12199494"/>
              <a:gd name="connsiteY817" fmla="*/ 4776066 h 4991828"/>
              <a:gd name="connsiteX818" fmla="*/ 10266512 w 12199494"/>
              <a:gd name="connsiteY818" fmla="*/ 4773527 h 4991828"/>
              <a:gd name="connsiteX819" fmla="*/ 10243666 w 12199494"/>
              <a:gd name="connsiteY819" fmla="*/ 4762105 h 4991828"/>
              <a:gd name="connsiteX820" fmla="*/ 10242397 w 12199494"/>
              <a:gd name="connsiteY820" fmla="*/ 4769720 h 4991828"/>
              <a:gd name="connsiteX821" fmla="*/ 10229705 w 12199494"/>
              <a:gd name="connsiteY821" fmla="*/ 4757028 h 4991828"/>
              <a:gd name="connsiteX822" fmla="*/ 10229705 w 12199494"/>
              <a:gd name="connsiteY822" fmla="*/ 4757028 h 4991828"/>
              <a:gd name="connsiteX823" fmla="*/ 5274771 w 12199494"/>
              <a:gd name="connsiteY823" fmla="*/ 4757028 h 4991828"/>
              <a:gd name="connsiteX824" fmla="*/ 5274771 w 12199494"/>
              <a:gd name="connsiteY824" fmla="*/ 4772258 h 4991828"/>
              <a:gd name="connsiteX825" fmla="*/ 5267156 w 12199494"/>
              <a:gd name="connsiteY825" fmla="*/ 4773527 h 4991828"/>
              <a:gd name="connsiteX826" fmla="*/ 5254464 w 12199494"/>
              <a:gd name="connsiteY826" fmla="*/ 4797642 h 4991828"/>
              <a:gd name="connsiteX827" fmla="*/ 5270963 w 12199494"/>
              <a:gd name="connsiteY827" fmla="*/ 4798911 h 4991828"/>
              <a:gd name="connsiteX828" fmla="*/ 5277309 w 12199494"/>
              <a:gd name="connsiteY828" fmla="*/ 4803988 h 4991828"/>
              <a:gd name="connsiteX829" fmla="*/ 5262079 w 12199494"/>
              <a:gd name="connsiteY829" fmla="*/ 4792565 h 4991828"/>
              <a:gd name="connsiteX830" fmla="*/ 5283655 w 12199494"/>
              <a:gd name="connsiteY830" fmla="*/ 4781143 h 4991828"/>
              <a:gd name="connsiteX831" fmla="*/ 5267156 w 12199494"/>
              <a:gd name="connsiteY831" fmla="*/ 4783681 h 4991828"/>
              <a:gd name="connsiteX832" fmla="*/ 5281117 w 12199494"/>
              <a:gd name="connsiteY832" fmla="*/ 4772258 h 4991828"/>
              <a:gd name="connsiteX833" fmla="*/ 5278579 w 12199494"/>
              <a:gd name="connsiteY833" fmla="*/ 4760836 h 4991828"/>
              <a:gd name="connsiteX834" fmla="*/ 5274771 w 12199494"/>
              <a:gd name="connsiteY834" fmla="*/ 4757028 h 4991828"/>
              <a:gd name="connsiteX835" fmla="*/ 5274771 w 12199494"/>
              <a:gd name="connsiteY835" fmla="*/ 4757028 h 4991828"/>
              <a:gd name="connsiteX836" fmla="*/ 2891224 w 12199494"/>
              <a:gd name="connsiteY836" fmla="*/ 4757028 h 4991828"/>
              <a:gd name="connsiteX837" fmla="*/ 2883609 w 12199494"/>
              <a:gd name="connsiteY837" fmla="*/ 4763374 h 4991828"/>
              <a:gd name="connsiteX838" fmla="*/ 2891224 w 12199494"/>
              <a:gd name="connsiteY838" fmla="*/ 4757028 h 4991828"/>
              <a:gd name="connsiteX839" fmla="*/ 2891224 w 12199494"/>
              <a:gd name="connsiteY839" fmla="*/ 4757028 h 4991828"/>
              <a:gd name="connsiteX840" fmla="*/ 5553994 w 12199494"/>
              <a:gd name="connsiteY840" fmla="*/ 4755759 h 4991828"/>
              <a:gd name="connsiteX841" fmla="*/ 5543840 w 12199494"/>
              <a:gd name="connsiteY841" fmla="*/ 4755759 h 4991828"/>
              <a:gd name="connsiteX842" fmla="*/ 5528610 w 12199494"/>
              <a:gd name="connsiteY842" fmla="*/ 4773527 h 4991828"/>
              <a:gd name="connsiteX843" fmla="*/ 5553994 w 12199494"/>
              <a:gd name="connsiteY843" fmla="*/ 4758297 h 4991828"/>
              <a:gd name="connsiteX844" fmla="*/ 5553994 w 12199494"/>
              <a:gd name="connsiteY844" fmla="*/ 4755759 h 4991828"/>
              <a:gd name="connsiteX845" fmla="*/ 5135160 w 12199494"/>
              <a:gd name="connsiteY845" fmla="*/ 4755759 h 4991828"/>
              <a:gd name="connsiteX846" fmla="*/ 5109776 w 12199494"/>
              <a:gd name="connsiteY846" fmla="*/ 4765912 h 4991828"/>
              <a:gd name="connsiteX847" fmla="*/ 5135160 w 12199494"/>
              <a:gd name="connsiteY847" fmla="*/ 4755759 h 4991828"/>
              <a:gd name="connsiteX848" fmla="*/ 5135160 w 12199494"/>
              <a:gd name="connsiteY848" fmla="*/ 4755759 h 4991828"/>
              <a:gd name="connsiteX849" fmla="*/ 11809852 w 12199494"/>
              <a:gd name="connsiteY849" fmla="*/ 4753220 h 4991828"/>
              <a:gd name="connsiteX850" fmla="*/ 11800967 w 12199494"/>
              <a:gd name="connsiteY850" fmla="*/ 4762105 h 4991828"/>
              <a:gd name="connsiteX851" fmla="*/ 11818736 w 12199494"/>
              <a:gd name="connsiteY851" fmla="*/ 4760836 h 4991828"/>
              <a:gd name="connsiteX852" fmla="*/ 11809852 w 12199494"/>
              <a:gd name="connsiteY852" fmla="*/ 4753220 h 4991828"/>
              <a:gd name="connsiteX853" fmla="*/ 11809852 w 12199494"/>
              <a:gd name="connsiteY853" fmla="*/ 4753220 h 4991828"/>
              <a:gd name="connsiteX854" fmla="*/ 10329972 w 12199494"/>
              <a:gd name="connsiteY854" fmla="*/ 4751951 h 4991828"/>
              <a:gd name="connsiteX855" fmla="*/ 10337586 w 12199494"/>
              <a:gd name="connsiteY855" fmla="*/ 4759566 h 4991828"/>
              <a:gd name="connsiteX856" fmla="*/ 10329972 w 12199494"/>
              <a:gd name="connsiteY856" fmla="*/ 4751951 h 4991828"/>
              <a:gd name="connsiteX857" fmla="*/ 10329972 w 12199494"/>
              <a:gd name="connsiteY857" fmla="*/ 4751951 h 4991828"/>
              <a:gd name="connsiteX858" fmla="*/ 10243666 w 12199494"/>
              <a:gd name="connsiteY858" fmla="*/ 4750682 h 4991828"/>
              <a:gd name="connsiteX859" fmla="*/ 10242397 w 12199494"/>
              <a:gd name="connsiteY859" fmla="*/ 4753220 h 4991828"/>
              <a:gd name="connsiteX860" fmla="*/ 10266512 w 12199494"/>
              <a:gd name="connsiteY860" fmla="*/ 4762105 h 4991828"/>
              <a:gd name="connsiteX861" fmla="*/ 10243666 w 12199494"/>
              <a:gd name="connsiteY861" fmla="*/ 4750682 h 4991828"/>
              <a:gd name="connsiteX862" fmla="*/ 10243666 w 12199494"/>
              <a:gd name="connsiteY862" fmla="*/ 4750682 h 4991828"/>
              <a:gd name="connsiteX863" fmla="*/ 9221965 w 12199494"/>
              <a:gd name="connsiteY863" fmla="*/ 4750682 h 4991828"/>
              <a:gd name="connsiteX864" fmla="*/ 9235926 w 12199494"/>
              <a:gd name="connsiteY864" fmla="*/ 4754490 h 4991828"/>
              <a:gd name="connsiteX865" fmla="*/ 9221965 w 12199494"/>
              <a:gd name="connsiteY865" fmla="*/ 4750682 h 4991828"/>
              <a:gd name="connsiteX866" fmla="*/ 9221965 w 12199494"/>
              <a:gd name="connsiteY866" fmla="*/ 4750682 h 4991828"/>
              <a:gd name="connsiteX867" fmla="*/ 5603492 w 12199494"/>
              <a:gd name="connsiteY867" fmla="*/ 4750682 h 4991828"/>
              <a:gd name="connsiteX868" fmla="*/ 5600954 w 12199494"/>
              <a:gd name="connsiteY868" fmla="*/ 4762105 h 4991828"/>
              <a:gd name="connsiteX869" fmla="*/ 5603492 w 12199494"/>
              <a:gd name="connsiteY869" fmla="*/ 4750682 h 4991828"/>
              <a:gd name="connsiteX870" fmla="*/ 5603492 w 12199494"/>
              <a:gd name="connsiteY870" fmla="*/ 4750682 h 4991828"/>
              <a:gd name="connsiteX871" fmla="*/ 5187197 w 12199494"/>
              <a:gd name="connsiteY871" fmla="*/ 4750682 h 4991828"/>
              <a:gd name="connsiteX872" fmla="*/ 5178312 w 12199494"/>
              <a:gd name="connsiteY872" fmla="*/ 4751951 h 4991828"/>
              <a:gd name="connsiteX873" fmla="*/ 5191004 w 12199494"/>
              <a:gd name="connsiteY873" fmla="*/ 4773527 h 4991828"/>
              <a:gd name="connsiteX874" fmla="*/ 5183389 w 12199494"/>
              <a:gd name="connsiteY874" fmla="*/ 4754490 h 4991828"/>
              <a:gd name="connsiteX875" fmla="*/ 5187197 w 12199494"/>
              <a:gd name="connsiteY875" fmla="*/ 4750682 h 4991828"/>
              <a:gd name="connsiteX876" fmla="*/ 5187197 w 12199494"/>
              <a:gd name="connsiteY876" fmla="*/ 4750682 h 4991828"/>
              <a:gd name="connsiteX877" fmla="*/ 10592694 w 12199494"/>
              <a:gd name="connsiteY877" fmla="*/ 4750682 h 4991828"/>
              <a:gd name="connsiteX878" fmla="*/ 10595233 w 12199494"/>
              <a:gd name="connsiteY878" fmla="*/ 4759566 h 4991828"/>
              <a:gd name="connsiteX879" fmla="*/ 10592694 w 12199494"/>
              <a:gd name="connsiteY879" fmla="*/ 4750682 h 4991828"/>
              <a:gd name="connsiteX880" fmla="*/ 10592694 w 12199494"/>
              <a:gd name="connsiteY880" fmla="*/ 4750682 h 4991828"/>
              <a:gd name="connsiteX881" fmla="*/ 2855687 w 12199494"/>
              <a:gd name="connsiteY881" fmla="*/ 4749413 h 4991828"/>
              <a:gd name="connsiteX882" fmla="*/ 2848072 w 12199494"/>
              <a:gd name="connsiteY882" fmla="*/ 4751951 h 4991828"/>
              <a:gd name="connsiteX883" fmla="*/ 2864571 w 12199494"/>
              <a:gd name="connsiteY883" fmla="*/ 4751951 h 4991828"/>
              <a:gd name="connsiteX884" fmla="*/ 2855687 w 12199494"/>
              <a:gd name="connsiteY884" fmla="*/ 4749413 h 4991828"/>
              <a:gd name="connsiteX885" fmla="*/ 2855687 w 12199494"/>
              <a:gd name="connsiteY885" fmla="*/ 4749413 h 4991828"/>
              <a:gd name="connsiteX886" fmla="*/ 10610463 w 12199494"/>
              <a:gd name="connsiteY886" fmla="*/ 4749413 h 4991828"/>
              <a:gd name="connsiteX887" fmla="*/ 10620617 w 12199494"/>
              <a:gd name="connsiteY887" fmla="*/ 4757028 h 4991828"/>
              <a:gd name="connsiteX888" fmla="*/ 10615540 w 12199494"/>
              <a:gd name="connsiteY888" fmla="*/ 4762105 h 4991828"/>
              <a:gd name="connsiteX889" fmla="*/ 10620617 w 12199494"/>
              <a:gd name="connsiteY889" fmla="*/ 4765912 h 4991828"/>
              <a:gd name="connsiteX890" fmla="*/ 10625694 w 12199494"/>
              <a:gd name="connsiteY890" fmla="*/ 4749413 h 4991828"/>
              <a:gd name="connsiteX891" fmla="*/ 10610463 w 12199494"/>
              <a:gd name="connsiteY891" fmla="*/ 4749413 h 4991828"/>
              <a:gd name="connsiteX892" fmla="*/ 10610463 w 12199494"/>
              <a:gd name="connsiteY892" fmla="*/ 4749413 h 4991828"/>
              <a:gd name="connsiteX893" fmla="*/ 10234782 w 12199494"/>
              <a:gd name="connsiteY893" fmla="*/ 4748144 h 4991828"/>
              <a:gd name="connsiteX894" fmla="*/ 10225898 w 12199494"/>
              <a:gd name="connsiteY894" fmla="*/ 4750682 h 4991828"/>
              <a:gd name="connsiteX895" fmla="*/ 10239858 w 12199494"/>
              <a:gd name="connsiteY895" fmla="*/ 4754490 h 4991828"/>
              <a:gd name="connsiteX896" fmla="*/ 10234782 w 12199494"/>
              <a:gd name="connsiteY896" fmla="*/ 4748144 h 4991828"/>
              <a:gd name="connsiteX897" fmla="*/ 10234782 w 12199494"/>
              <a:gd name="connsiteY897" fmla="*/ 4748144 h 4991828"/>
              <a:gd name="connsiteX898" fmla="*/ 2835380 w 12199494"/>
              <a:gd name="connsiteY898" fmla="*/ 4748144 h 4991828"/>
              <a:gd name="connsiteX899" fmla="*/ 2827765 w 12199494"/>
              <a:gd name="connsiteY899" fmla="*/ 4751951 h 4991828"/>
              <a:gd name="connsiteX900" fmla="*/ 2836649 w 12199494"/>
              <a:gd name="connsiteY900" fmla="*/ 4758297 h 4991828"/>
              <a:gd name="connsiteX901" fmla="*/ 2835380 w 12199494"/>
              <a:gd name="connsiteY901" fmla="*/ 4748144 h 4991828"/>
              <a:gd name="connsiteX902" fmla="*/ 2835380 w 12199494"/>
              <a:gd name="connsiteY902" fmla="*/ 4748144 h 4991828"/>
              <a:gd name="connsiteX903" fmla="*/ 11761622 w 12199494"/>
              <a:gd name="connsiteY903" fmla="*/ 4746874 h 4991828"/>
              <a:gd name="connsiteX904" fmla="*/ 11764161 w 12199494"/>
              <a:gd name="connsiteY904" fmla="*/ 4750682 h 4991828"/>
              <a:gd name="connsiteX905" fmla="*/ 11761622 w 12199494"/>
              <a:gd name="connsiteY905" fmla="*/ 4746874 h 4991828"/>
              <a:gd name="connsiteX906" fmla="*/ 11761622 w 12199494"/>
              <a:gd name="connsiteY906" fmla="*/ 4746874 h 4991828"/>
              <a:gd name="connsiteX907" fmla="*/ 10195437 w 12199494"/>
              <a:gd name="connsiteY907" fmla="*/ 4745605 h 4991828"/>
              <a:gd name="connsiteX908" fmla="*/ 10203052 w 12199494"/>
              <a:gd name="connsiteY908" fmla="*/ 4751951 h 4991828"/>
              <a:gd name="connsiteX909" fmla="*/ 10195437 w 12199494"/>
              <a:gd name="connsiteY909" fmla="*/ 4745605 h 4991828"/>
              <a:gd name="connsiteX910" fmla="*/ 10195437 w 12199494"/>
              <a:gd name="connsiteY910" fmla="*/ 4745605 h 4991828"/>
              <a:gd name="connsiteX911" fmla="*/ 10362970 w 12199494"/>
              <a:gd name="connsiteY911" fmla="*/ 4744336 h 4991828"/>
              <a:gd name="connsiteX912" fmla="*/ 10374393 w 12199494"/>
              <a:gd name="connsiteY912" fmla="*/ 4755759 h 4991828"/>
              <a:gd name="connsiteX913" fmla="*/ 10362970 w 12199494"/>
              <a:gd name="connsiteY913" fmla="*/ 4755759 h 4991828"/>
              <a:gd name="connsiteX914" fmla="*/ 10368047 w 12199494"/>
              <a:gd name="connsiteY914" fmla="*/ 4764643 h 4991828"/>
              <a:gd name="connsiteX915" fmla="*/ 10378201 w 12199494"/>
              <a:gd name="connsiteY915" fmla="*/ 4757028 h 4991828"/>
              <a:gd name="connsiteX916" fmla="*/ 10383277 w 12199494"/>
              <a:gd name="connsiteY916" fmla="*/ 4744336 h 4991828"/>
              <a:gd name="connsiteX917" fmla="*/ 10374393 w 12199494"/>
              <a:gd name="connsiteY917" fmla="*/ 4746874 h 4991828"/>
              <a:gd name="connsiteX918" fmla="*/ 10362970 w 12199494"/>
              <a:gd name="connsiteY918" fmla="*/ 4744336 h 4991828"/>
              <a:gd name="connsiteX919" fmla="*/ 10362970 w 12199494"/>
              <a:gd name="connsiteY919" fmla="*/ 4744336 h 4991828"/>
              <a:gd name="connsiteX920" fmla="*/ 5559071 w 12199494"/>
              <a:gd name="connsiteY920" fmla="*/ 4743067 h 4991828"/>
              <a:gd name="connsiteX921" fmla="*/ 5562878 w 12199494"/>
              <a:gd name="connsiteY921" fmla="*/ 4744336 h 4991828"/>
              <a:gd name="connsiteX922" fmla="*/ 5559071 w 12199494"/>
              <a:gd name="connsiteY922" fmla="*/ 4743067 h 4991828"/>
              <a:gd name="connsiteX923" fmla="*/ 5559071 w 12199494"/>
              <a:gd name="connsiteY923" fmla="*/ 4743067 h 4991828"/>
              <a:gd name="connsiteX924" fmla="*/ 11649934 w 12199494"/>
              <a:gd name="connsiteY924" fmla="*/ 4743067 h 4991828"/>
              <a:gd name="connsiteX925" fmla="*/ 11642318 w 12199494"/>
              <a:gd name="connsiteY925" fmla="*/ 4751951 h 4991828"/>
              <a:gd name="connsiteX926" fmla="*/ 11667702 w 12199494"/>
              <a:gd name="connsiteY926" fmla="*/ 4765912 h 4991828"/>
              <a:gd name="connsiteX927" fmla="*/ 11657548 w 12199494"/>
              <a:gd name="connsiteY927" fmla="*/ 4755759 h 4991828"/>
              <a:gd name="connsiteX928" fmla="*/ 11649934 w 12199494"/>
              <a:gd name="connsiteY928" fmla="*/ 4743067 h 4991828"/>
              <a:gd name="connsiteX929" fmla="*/ 11649934 w 12199494"/>
              <a:gd name="connsiteY929" fmla="*/ 4743067 h 4991828"/>
              <a:gd name="connsiteX930" fmla="*/ 10431507 w 12199494"/>
              <a:gd name="connsiteY930" fmla="*/ 4743067 h 4991828"/>
              <a:gd name="connsiteX931" fmla="*/ 10430238 w 12199494"/>
              <a:gd name="connsiteY931" fmla="*/ 4749413 h 4991828"/>
              <a:gd name="connsiteX932" fmla="*/ 10437853 w 12199494"/>
              <a:gd name="connsiteY932" fmla="*/ 4744336 h 4991828"/>
              <a:gd name="connsiteX933" fmla="*/ 10431507 w 12199494"/>
              <a:gd name="connsiteY933" fmla="*/ 4743067 h 4991828"/>
              <a:gd name="connsiteX934" fmla="*/ 10431507 w 12199494"/>
              <a:gd name="connsiteY934" fmla="*/ 4743067 h 4991828"/>
              <a:gd name="connsiteX935" fmla="*/ 5767218 w 12199494"/>
              <a:gd name="connsiteY935" fmla="*/ 4743067 h 4991828"/>
              <a:gd name="connsiteX936" fmla="*/ 5768488 w 12199494"/>
              <a:gd name="connsiteY936" fmla="*/ 4751951 h 4991828"/>
              <a:gd name="connsiteX937" fmla="*/ 5788795 w 12199494"/>
              <a:gd name="connsiteY937" fmla="*/ 4753220 h 4991828"/>
              <a:gd name="connsiteX938" fmla="*/ 5777372 w 12199494"/>
              <a:gd name="connsiteY938" fmla="*/ 4748144 h 4991828"/>
              <a:gd name="connsiteX939" fmla="*/ 5767218 w 12199494"/>
              <a:gd name="connsiteY939" fmla="*/ 4743067 h 4991828"/>
              <a:gd name="connsiteX940" fmla="*/ 5767218 w 12199494"/>
              <a:gd name="connsiteY940" fmla="*/ 4743067 h 4991828"/>
              <a:gd name="connsiteX941" fmla="*/ 10272858 w 12199494"/>
              <a:gd name="connsiteY941" fmla="*/ 4740528 h 4991828"/>
              <a:gd name="connsiteX942" fmla="*/ 10270319 w 12199494"/>
              <a:gd name="connsiteY942" fmla="*/ 4753220 h 4991828"/>
              <a:gd name="connsiteX943" fmla="*/ 10276665 w 12199494"/>
              <a:gd name="connsiteY943" fmla="*/ 4755759 h 4991828"/>
              <a:gd name="connsiteX944" fmla="*/ 10272858 w 12199494"/>
              <a:gd name="connsiteY944" fmla="*/ 4740528 h 4991828"/>
              <a:gd name="connsiteX945" fmla="*/ 10272858 w 12199494"/>
              <a:gd name="connsiteY945" fmla="*/ 4740528 h 4991828"/>
              <a:gd name="connsiteX946" fmla="*/ 5673298 w 12199494"/>
              <a:gd name="connsiteY946" fmla="*/ 4740528 h 4991828"/>
              <a:gd name="connsiteX947" fmla="*/ 5664414 w 12199494"/>
              <a:gd name="connsiteY947" fmla="*/ 4745605 h 4991828"/>
              <a:gd name="connsiteX948" fmla="*/ 5669491 w 12199494"/>
              <a:gd name="connsiteY948" fmla="*/ 4760836 h 4991828"/>
              <a:gd name="connsiteX949" fmla="*/ 5673298 w 12199494"/>
              <a:gd name="connsiteY949" fmla="*/ 4740528 h 4991828"/>
              <a:gd name="connsiteX950" fmla="*/ 5673298 w 12199494"/>
              <a:gd name="connsiteY950" fmla="*/ 4740528 h 4991828"/>
              <a:gd name="connsiteX951" fmla="*/ 5078046 w 12199494"/>
              <a:gd name="connsiteY951" fmla="*/ 4739259 h 4991828"/>
              <a:gd name="connsiteX952" fmla="*/ 5062816 w 12199494"/>
              <a:gd name="connsiteY952" fmla="*/ 4753220 h 4991828"/>
              <a:gd name="connsiteX953" fmla="*/ 5070431 w 12199494"/>
              <a:gd name="connsiteY953" fmla="*/ 4759566 h 4991828"/>
              <a:gd name="connsiteX954" fmla="*/ 5078046 w 12199494"/>
              <a:gd name="connsiteY954" fmla="*/ 4739259 h 4991828"/>
              <a:gd name="connsiteX955" fmla="*/ 5078046 w 12199494"/>
              <a:gd name="connsiteY955" fmla="*/ 4739259 h 4991828"/>
              <a:gd name="connsiteX956" fmla="*/ 11940579 w 12199494"/>
              <a:gd name="connsiteY956" fmla="*/ 4737990 h 4991828"/>
              <a:gd name="connsiteX957" fmla="*/ 11927887 w 12199494"/>
              <a:gd name="connsiteY957" fmla="*/ 4745605 h 4991828"/>
              <a:gd name="connsiteX958" fmla="*/ 11940579 w 12199494"/>
              <a:gd name="connsiteY958" fmla="*/ 4737990 h 4991828"/>
              <a:gd name="connsiteX959" fmla="*/ 11940579 w 12199494"/>
              <a:gd name="connsiteY959" fmla="*/ 4737990 h 4991828"/>
              <a:gd name="connsiteX960" fmla="*/ 10397239 w 12199494"/>
              <a:gd name="connsiteY960" fmla="*/ 4735452 h 4991828"/>
              <a:gd name="connsiteX961" fmla="*/ 10395969 w 12199494"/>
              <a:gd name="connsiteY961" fmla="*/ 4740528 h 4991828"/>
              <a:gd name="connsiteX962" fmla="*/ 10403585 w 12199494"/>
              <a:gd name="connsiteY962" fmla="*/ 4735452 h 4991828"/>
              <a:gd name="connsiteX963" fmla="*/ 10397239 w 12199494"/>
              <a:gd name="connsiteY963" fmla="*/ 4735452 h 4991828"/>
              <a:gd name="connsiteX964" fmla="*/ 10397239 w 12199494"/>
              <a:gd name="connsiteY964" fmla="*/ 4735452 h 4991828"/>
              <a:gd name="connsiteX965" fmla="*/ 10587618 w 12199494"/>
              <a:gd name="connsiteY965" fmla="*/ 4734182 h 4991828"/>
              <a:gd name="connsiteX966" fmla="*/ 10592694 w 12199494"/>
              <a:gd name="connsiteY966" fmla="*/ 4746874 h 4991828"/>
              <a:gd name="connsiteX967" fmla="*/ 10601579 w 12199494"/>
              <a:gd name="connsiteY967" fmla="*/ 4740528 h 4991828"/>
              <a:gd name="connsiteX968" fmla="*/ 10587618 w 12199494"/>
              <a:gd name="connsiteY968" fmla="*/ 4734182 h 4991828"/>
              <a:gd name="connsiteX969" fmla="*/ 10587618 w 12199494"/>
              <a:gd name="connsiteY969" fmla="*/ 4734182 h 4991828"/>
              <a:gd name="connsiteX970" fmla="*/ 9196581 w 12199494"/>
              <a:gd name="connsiteY970" fmla="*/ 4734182 h 4991828"/>
              <a:gd name="connsiteX971" fmla="*/ 9205465 w 12199494"/>
              <a:gd name="connsiteY971" fmla="*/ 4745605 h 4991828"/>
              <a:gd name="connsiteX972" fmla="*/ 9206735 w 12199494"/>
              <a:gd name="connsiteY972" fmla="*/ 4772258 h 4991828"/>
              <a:gd name="connsiteX973" fmla="*/ 9215619 w 12199494"/>
              <a:gd name="connsiteY973" fmla="*/ 4768451 h 4991828"/>
              <a:gd name="connsiteX974" fmla="*/ 9206735 w 12199494"/>
              <a:gd name="connsiteY974" fmla="*/ 4762105 h 4991828"/>
              <a:gd name="connsiteX975" fmla="*/ 9209273 w 12199494"/>
              <a:gd name="connsiteY975" fmla="*/ 4741798 h 4991828"/>
              <a:gd name="connsiteX976" fmla="*/ 9196581 w 12199494"/>
              <a:gd name="connsiteY976" fmla="*/ 4734182 h 4991828"/>
              <a:gd name="connsiteX977" fmla="*/ 9196581 w 12199494"/>
              <a:gd name="connsiteY977" fmla="*/ 4734182 h 4991828"/>
              <a:gd name="connsiteX978" fmla="*/ 10082479 w 12199494"/>
              <a:gd name="connsiteY978" fmla="*/ 4734182 h 4991828"/>
              <a:gd name="connsiteX979" fmla="*/ 10077402 w 12199494"/>
              <a:gd name="connsiteY979" fmla="*/ 4748144 h 4991828"/>
              <a:gd name="connsiteX980" fmla="*/ 10067248 w 12199494"/>
              <a:gd name="connsiteY980" fmla="*/ 4758297 h 4991828"/>
              <a:gd name="connsiteX981" fmla="*/ 10083748 w 12199494"/>
              <a:gd name="connsiteY981" fmla="*/ 4748144 h 4991828"/>
              <a:gd name="connsiteX982" fmla="*/ 10082479 w 12199494"/>
              <a:gd name="connsiteY982" fmla="*/ 4734182 h 4991828"/>
              <a:gd name="connsiteX983" fmla="*/ 10082479 w 12199494"/>
              <a:gd name="connsiteY983" fmla="*/ 4734182 h 4991828"/>
              <a:gd name="connsiteX984" fmla="*/ 10450545 w 12199494"/>
              <a:gd name="connsiteY984" fmla="*/ 4732913 h 4991828"/>
              <a:gd name="connsiteX985" fmla="*/ 10454353 w 12199494"/>
              <a:gd name="connsiteY985" fmla="*/ 4734182 h 4991828"/>
              <a:gd name="connsiteX986" fmla="*/ 10450545 w 12199494"/>
              <a:gd name="connsiteY986" fmla="*/ 4732913 h 4991828"/>
              <a:gd name="connsiteX987" fmla="*/ 10450545 w 12199494"/>
              <a:gd name="connsiteY987" fmla="*/ 4732913 h 4991828"/>
              <a:gd name="connsiteX988" fmla="*/ 11460823 w 12199494"/>
              <a:gd name="connsiteY988" fmla="*/ 4732913 h 4991828"/>
              <a:gd name="connsiteX989" fmla="*/ 11434171 w 12199494"/>
              <a:gd name="connsiteY989" fmla="*/ 4741798 h 4991828"/>
              <a:gd name="connsiteX990" fmla="*/ 11445593 w 12199494"/>
              <a:gd name="connsiteY990" fmla="*/ 4750682 h 4991828"/>
              <a:gd name="connsiteX991" fmla="*/ 11450670 w 12199494"/>
              <a:gd name="connsiteY991" fmla="*/ 4744336 h 4991828"/>
              <a:gd name="connsiteX992" fmla="*/ 11451939 w 12199494"/>
              <a:gd name="connsiteY992" fmla="*/ 4751951 h 4991828"/>
              <a:gd name="connsiteX993" fmla="*/ 11453208 w 12199494"/>
              <a:gd name="connsiteY993" fmla="*/ 4740528 h 4991828"/>
              <a:gd name="connsiteX994" fmla="*/ 11458285 w 12199494"/>
              <a:gd name="connsiteY994" fmla="*/ 4734182 h 4991828"/>
              <a:gd name="connsiteX995" fmla="*/ 11460823 w 12199494"/>
              <a:gd name="connsiteY995" fmla="*/ 4739259 h 4991828"/>
              <a:gd name="connsiteX996" fmla="*/ 11460823 w 12199494"/>
              <a:gd name="connsiteY996" fmla="*/ 4732913 h 4991828"/>
              <a:gd name="connsiteX997" fmla="*/ 11460823 w 12199494"/>
              <a:gd name="connsiteY997" fmla="*/ 4732913 h 4991828"/>
              <a:gd name="connsiteX998" fmla="*/ 10380739 w 12199494"/>
              <a:gd name="connsiteY998" fmla="*/ 4731644 h 4991828"/>
              <a:gd name="connsiteX999" fmla="*/ 10378201 w 12199494"/>
              <a:gd name="connsiteY999" fmla="*/ 4736721 h 4991828"/>
              <a:gd name="connsiteX1000" fmla="*/ 10387085 w 12199494"/>
              <a:gd name="connsiteY1000" fmla="*/ 4731644 h 4991828"/>
              <a:gd name="connsiteX1001" fmla="*/ 10380739 w 12199494"/>
              <a:gd name="connsiteY1001" fmla="*/ 4731644 h 4991828"/>
              <a:gd name="connsiteX1002" fmla="*/ 10380739 w 12199494"/>
              <a:gd name="connsiteY1002" fmla="*/ 4731644 h 4991828"/>
              <a:gd name="connsiteX1003" fmla="*/ 5475304 w 12199494"/>
              <a:gd name="connsiteY1003" fmla="*/ 4731644 h 4991828"/>
              <a:gd name="connsiteX1004" fmla="*/ 5467689 w 12199494"/>
              <a:gd name="connsiteY1004" fmla="*/ 4736721 h 4991828"/>
              <a:gd name="connsiteX1005" fmla="*/ 5475304 w 12199494"/>
              <a:gd name="connsiteY1005" fmla="*/ 4731644 h 4991828"/>
              <a:gd name="connsiteX1006" fmla="*/ 5475304 w 12199494"/>
              <a:gd name="connsiteY1006" fmla="*/ 4731644 h 4991828"/>
              <a:gd name="connsiteX1007" fmla="*/ 2958492 w 12199494"/>
              <a:gd name="connsiteY1007" fmla="*/ 4730375 h 4991828"/>
              <a:gd name="connsiteX1008" fmla="*/ 2943261 w 12199494"/>
              <a:gd name="connsiteY1008" fmla="*/ 4734182 h 4991828"/>
              <a:gd name="connsiteX1009" fmla="*/ 2936915 w 12199494"/>
              <a:gd name="connsiteY1009" fmla="*/ 4745605 h 4991828"/>
              <a:gd name="connsiteX1010" fmla="*/ 2948338 w 12199494"/>
              <a:gd name="connsiteY1010" fmla="*/ 4749413 h 4991828"/>
              <a:gd name="connsiteX1011" fmla="*/ 2952146 w 12199494"/>
              <a:gd name="connsiteY1011" fmla="*/ 4736721 h 4991828"/>
              <a:gd name="connsiteX1012" fmla="*/ 2958492 w 12199494"/>
              <a:gd name="connsiteY1012" fmla="*/ 4730375 h 4991828"/>
              <a:gd name="connsiteX1013" fmla="*/ 2958492 w 12199494"/>
              <a:gd name="connsiteY1013" fmla="*/ 4730375 h 4991828"/>
              <a:gd name="connsiteX1014" fmla="*/ 5564147 w 12199494"/>
              <a:gd name="connsiteY1014" fmla="*/ 4729106 h 4991828"/>
              <a:gd name="connsiteX1015" fmla="*/ 5557801 w 12199494"/>
              <a:gd name="connsiteY1015" fmla="*/ 4735452 h 4991828"/>
              <a:gd name="connsiteX1016" fmla="*/ 5564147 w 12199494"/>
              <a:gd name="connsiteY1016" fmla="*/ 4729106 h 4991828"/>
              <a:gd name="connsiteX1017" fmla="*/ 5564147 w 12199494"/>
              <a:gd name="connsiteY1017" fmla="*/ 4729106 h 4991828"/>
              <a:gd name="connsiteX1018" fmla="*/ 5446112 w 12199494"/>
              <a:gd name="connsiteY1018" fmla="*/ 4729106 h 4991828"/>
              <a:gd name="connsiteX1019" fmla="*/ 5432151 w 12199494"/>
              <a:gd name="connsiteY1019" fmla="*/ 4734182 h 4991828"/>
              <a:gd name="connsiteX1020" fmla="*/ 5434690 w 12199494"/>
              <a:gd name="connsiteY1020" fmla="*/ 4740528 h 4991828"/>
              <a:gd name="connsiteX1021" fmla="*/ 5433421 w 12199494"/>
              <a:gd name="connsiteY1021" fmla="*/ 4779873 h 4991828"/>
              <a:gd name="connsiteX1022" fmla="*/ 5438497 w 12199494"/>
              <a:gd name="connsiteY1022" fmla="*/ 4811603 h 4991828"/>
              <a:gd name="connsiteX1023" fmla="*/ 5437228 w 12199494"/>
              <a:gd name="connsiteY1023" fmla="*/ 4831910 h 4991828"/>
              <a:gd name="connsiteX1024" fmla="*/ 5447382 w 12199494"/>
              <a:gd name="connsiteY1024" fmla="*/ 4830641 h 4991828"/>
              <a:gd name="connsiteX1025" fmla="*/ 5437228 w 12199494"/>
              <a:gd name="connsiteY1025" fmla="*/ 4833179 h 4991828"/>
              <a:gd name="connsiteX1026" fmla="*/ 5439767 w 12199494"/>
              <a:gd name="connsiteY1026" fmla="*/ 4866178 h 4991828"/>
              <a:gd name="connsiteX1027" fmla="*/ 5441036 w 12199494"/>
              <a:gd name="connsiteY1027" fmla="*/ 4866178 h 4991828"/>
              <a:gd name="connsiteX1028" fmla="*/ 5446112 w 12199494"/>
              <a:gd name="connsiteY1028" fmla="*/ 4839525 h 4991828"/>
              <a:gd name="connsiteX1029" fmla="*/ 5446112 w 12199494"/>
              <a:gd name="connsiteY1029" fmla="*/ 4850948 h 4991828"/>
              <a:gd name="connsiteX1030" fmla="*/ 5448651 w 12199494"/>
              <a:gd name="connsiteY1030" fmla="*/ 4839525 h 4991828"/>
              <a:gd name="connsiteX1031" fmla="*/ 5453728 w 12199494"/>
              <a:gd name="connsiteY1031" fmla="*/ 4825565 h 4991828"/>
              <a:gd name="connsiteX1032" fmla="*/ 5472766 w 12199494"/>
              <a:gd name="connsiteY1032" fmla="*/ 4823026 h 4991828"/>
              <a:gd name="connsiteX1033" fmla="*/ 5457535 w 12199494"/>
              <a:gd name="connsiteY1033" fmla="*/ 4821757 h 4991828"/>
              <a:gd name="connsiteX1034" fmla="*/ 5456266 w 12199494"/>
              <a:gd name="connsiteY1034" fmla="*/ 4816680 h 4991828"/>
              <a:gd name="connsiteX1035" fmla="*/ 5444843 w 12199494"/>
              <a:gd name="connsiteY1035" fmla="*/ 4820487 h 4991828"/>
              <a:gd name="connsiteX1036" fmla="*/ 5456266 w 12199494"/>
              <a:gd name="connsiteY1036" fmla="*/ 4807795 h 4991828"/>
              <a:gd name="connsiteX1037" fmla="*/ 5465150 w 12199494"/>
              <a:gd name="connsiteY1037" fmla="*/ 4798911 h 4991828"/>
              <a:gd name="connsiteX1038" fmla="*/ 5462612 w 12199494"/>
              <a:gd name="connsiteY1038" fmla="*/ 4793835 h 4991828"/>
              <a:gd name="connsiteX1039" fmla="*/ 5470227 w 12199494"/>
              <a:gd name="connsiteY1039" fmla="*/ 4792565 h 4991828"/>
              <a:gd name="connsiteX1040" fmla="*/ 5474035 w 12199494"/>
              <a:gd name="connsiteY1040" fmla="*/ 4798911 h 4991828"/>
              <a:gd name="connsiteX1041" fmla="*/ 5482919 w 12199494"/>
              <a:gd name="connsiteY1041" fmla="*/ 4788758 h 4991828"/>
              <a:gd name="connsiteX1042" fmla="*/ 5495611 w 12199494"/>
              <a:gd name="connsiteY1042" fmla="*/ 4792565 h 4991828"/>
              <a:gd name="connsiteX1043" fmla="*/ 5481650 w 12199494"/>
              <a:gd name="connsiteY1043" fmla="*/ 4777335 h 4991828"/>
              <a:gd name="connsiteX1044" fmla="*/ 5493072 w 12199494"/>
              <a:gd name="connsiteY1044" fmla="*/ 4783681 h 4991828"/>
              <a:gd name="connsiteX1045" fmla="*/ 5493072 w 12199494"/>
              <a:gd name="connsiteY1045" fmla="*/ 4769720 h 4991828"/>
              <a:gd name="connsiteX1046" fmla="*/ 5496880 w 12199494"/>
              <a:gd name="connsiteY1046" fmla="*/ 4769720 h 4991828"/>
              <a:gd name="connsiteX1047" fmla="*/ 5498150 w 12199494"/>
              <a:gd name="connsiteY1047" fmla="*/ 4778604 h 4991828"/>
              <a:gd name="connsiteX1048" fmla="*/ 5508303 w 12199494"/>
              <a:gd name="connsiteY1048" fmla="*/ 4764643 h 4991828"/>
              <a:gd name="connsiteX1049" fmla="*/ 5518456 w 12199494"/>
              <a:gd name="connsiteY1049" fmla="*/ 4762105 h 4991828"/>
              <a:gd name="connsiteX1050" fmla="*/ 5499418 w 12199494"/>
              <a:gd name="connsiteY1050" fmla="*/ 4757028 h 4991828"/>
              <a:gd name="connsiteX1051" fmla="*/ 5499418 w 12199494"/>
              <a:gd name="connsiteY1051" fmla="*/ 4764643 h 4991828"/>
              <a:gd name="connsiteX1052" fmla="*/ 5480381 w 12199494"/>
              <a:gd name="connsiteY1052" fmla="*/ 4770989 h 4991828"/>
              <a:gd name="connsiteX1053" fmla="*/ 5470227 w 12199494"/>
              <a:gd name="connsiteY1053" fmla="*/ 4781143 h 4991828"/>
              <a:gd name="connsiteX1054" fmla="*/ 5480381 w 12199494"/>
              <a:gd name="connsiteY1054" fmla="*/ 4754490 h 4991828"/>
              <a:gd name="connsiteX1055" fmla="*/ 5499418 w 12199494"/>
              <a:gd name="connsiteY1055" fmla="*/ 4749413 h 4991828"/>
              <a:gd name="connsiteX1056" fmla="*/ 5508303 w 12199494"/>
              <a:gd name="connsiteY1056" fmla="*/ 4754490 h 4991828"/>
              <a:gd name="connsiteX1057" fmla="*/ 5498150 w 12199494"/>
              <a:gd name="connsiteY1057" fmla="*/ 4743067 h 4991828"/>
              <a:gd name="connsiteX1058" fmla="*/ 5484188 w 12199494"/>
              <a:gd name="connsiteY1058" fmla="*/ 4737990 h 4991828"/>
              <a:gd name="connsiteX1059" fmla="*/ 5472766 w 12199494"/>
              <a:gd name="connsiteY1059" fmla="*/ 4753220 h 4991828"/>
              <a:gd name="connsiteX1060" fmla="*/ 5466420 w 12199494"/>
              <a:gd name="connsiteY1060" fmla="*/ 4768451 h 4991828"/>
              <a:gd name="connsiteX1061" fmla="*/ 5470227 w 12199494"/>
              <a:gd name="connsiteY1061" fmla="*/ 4749413 h 4991828"/>
              <a:gd name="connsiteX1062" fmla="*/ 5458804 w 12199494"/>
              <a:gd name="connsiteY1062" fmla="*/ 4753220 h 4991828"/>
              <a:gd name="connsiteX1063" fmla="*/ 5458804 w 12199494"/>
              <a:gd name="connsiteY1063" fmla="*/ 4734182 h 4991828"/>
              <a:gd name="connsiteX1064" fmla="*/ 5446112 w 12199494"/>
              <a:gd name="connsiteY1064" fmla="*/ 4729106 h 4991828"/>
              <a:gd name="connsiteX1065" fmla="*/ 5446112 w 12199494"/>
              <a:gd name="connsiteY1065" fmla="*/ 4729106 h 4991828"/>
              <a:gd name="connsiteX1066" fmla="*/ 5141506 w 12199494"/>
              <a:gd name="connsiteY1066" fmla="*/ 4729106 h 4991828"/>
              <a:gd name="connsiteX1067" fmla="*/ 5141506 w 12199494"/>
              <a:gd name="connsiteY1067" fmla="*/ 4744336 h 4991828"/>
              <a:gd name="connsiteX1068" fmla="*/ 5154198 w 12199494"/>
              <a:gd name="connsiteY1068" fmla="*/ 4744336 h 4991828"/>
              <a:gd name="connsiteX1069" fmla="*/ 5149121 w 12199494"/>
              <a:gd name="connsiteY1069" fmla="*/ 4736721 h 4991828"/>
              <a:gd name="connsiteX1070" fmla="*/ 5150390 w 12199494"/>
              <a:gd name="connsiteY1070" fmla="*/ 4731644 h 4991828"/>
              <a:gd name="connsiteX1071" fmla="*/ 5141506 w 12199494"/>
              <a:gd name="connsiteY1071" fmla="*/ 4729106 h 4991828"/>
              <a:gd name="connsiteX1072" fmla="*/ 5141506 w 12199494"/>
              <a:gd name="connsiteY1072" fmla="*/ 4729106 h 4991828"/>
              <a:gd name="connsiteX1073" fmla="*/ 5744373 w 12199494"/>
              <a:gd name="connsiteY1073" fmla="*/ 4729106 h 4991828"/>
              <a:gd name="connsiteX1074" fmla="*/ 5726604 w 12199494"/>
              <a:gd name="connsiteY1074" fmla="*/ 4736721 h 4991828"/>
              <a:gd name="connsiteX1075" fmla="*/ 5738027 w 12199494"/>
              <a:gd name="connsiteY1075" fmla="*/ 4735452 h 4991828"/>
              <a:gd name="connsiteX1076" fmla="*/ 5722797 w 12199494"/>
              <a:gd name="connsiteY1076" fmla="*/ 4746874 h 4991828"/>
              <a:gd name="connsiteX1077" fmla="*/ 5730412 w 12199494"/>
              <a:gd name="connsiteY1077" fmla="*/ 4760836 h 4991828"/>
              <a:gd name="connsiteX1078" fmla="*/ 5729143 w 12199494"/>
              <a:gd name="connsiteY1078" fmla="*/ 4749413 h 4991828"/>
              <a:gd name="connsiteX1079" fmla="*/ 5741835 w 12199494"/>
              <a:gd name="connsiteY1079" fmla="*/ 4753220 h 4991828"/>
              <a:gd name="connsiteX1080" fmla="*/ 5751988 w 12199494"/>
              <a:gd name="connsiteY1080" fmla="*/ 4749413 h 4991828"/>
              <a:gd name="connsiteX1081" fmla="*/ 5757065 w 12199494"/>
              <a:gd name="connsiteY1081" fmla="*/ 4735452 h 4991828"/>
              <a:gd name="connsiteX1082" fmla="*/ 5753257 w 12199494"/>
              <a:gd name="connsiteY1082" fmla="*/ 4749413 h 4991828"/>
              <a:gd name="connsiteX1083" fmla="*/ 5763411 w 12199494"/>
              <a:gd name="connsiteY1083" fmla="*/ 4751951 h 4991828"/>
              <a:gd name="connsiteX1084" fmla="*/ 5764680 w 12199494"/>
              <a:gd name="connsiteY1084" fmla="*/ 4735452 h 4991828"/>
              <a:gd name="connsiteX1085" fmla="*/ 5744373 w 12199494"/>
              <a:gd name="connsiteY1085" fmla="*/ 4729106 h 4991828"/>
              <a:gd name="connsiteX1086" fmla="*/ 5744373 w 12199494"/>
              <a:gd name="connsiteY1086" fmla="*/ 4729106 h 4991828"/>
              <a:gd name="connsiteX1087" fmla="*/ 5118660 w 12199494"/>
              <a:gd name="connsiteY1087" fmla="*/ 4729106 h 4991828"/>
              <a:gd name="connsiteX1088" fmla="*/ 5111045 w 12199494"/>
              <a:gd name="connsiteY1088" fmla="*/ 4732913 h 4991828"/>
              <a:gd name="connsiteX1089" fmla="*/ 5113583 w 12199494"/>
              <a:gd name="connsiteY1089" fmla="*/ 4741798 h 4991828"/>
              <a:gd name="connsiteX1090" fmla="*/ 5126275 w 12199494"/>
              <a:gd name="connsiteY1090" fmla="*/ 4731644 h 4991828"/>
              <a:gd name="connsiteX1091" fmla="*/ 5117391 w 12199494"/>
              <a:gd name="connsiteY1091" fmla="*/ 4739259 h 4991828"/>
              <a:gd name="connsiteX1092" fmla="*/ 5118660 w 12199494"/>
              <a:gd name="connsiteY1092" fmla="*/ 4729106 h 4991828"/>
              <a:gd name="connsiteX1093" fmla="*/ 5118660 w 12199494"/>
              <a:gd name="connsiteY1093" fmla="*/ 4729106 h 4991828"/>
              <a:gd name="connsiteX1094" fmla="*/ 10394700 w 12199494"/>
              <a:gd name="connsiteY1094" fmla="*/ 4727836 h 4991828"/>
              <a:gd name="connsiteX1095" fmla="*/ 10398508 w 12199494"/>
              <a:gd name="connsiteY1095" fmla="*/ 4729106 h 4991828"/>
              <a:gd name="connsiteX1096" fmla="*/ 10394700 w 12199494"/>
              <a:gd name="connsiteY1096" fmla="*/ 4727836 h 4991828"/>
              <a:gd name="connsiteX1097" fmla="*/ 10394700 w 12199494"/>
              <a:gd name="connsiteY1097" fmla="*/ 4727836 h 4991828"/>
              <a:gd name="connsiteX1098" fmla="*/ 10331241 w 12199494"/>
              <a:gd name="connsiteY1098" fmla="*/ 4726567 h 4991828"/>
              <a:gd name="connsiteX1099" fmla="*/ 10335048 w 12199494"/>
              <a:gd name="connsiteY1099" fmla="*/ 4726567 h 4991828"/>
              <a:gd name="connsiteX1100" fmla="*/ 10331241 w 12199494"/>
              <a:gd name="connsiteY1100" fmla="*/ 4726567 h 4991828"/>
              <a:gd name="connsiteX1101" fmla="*/ 10331241 w 12199494"/>
              <a:gd name="connsiteY1101" fmla="*/ 4726567 h 4991828"/>
              <a:gd name="connsiteX1102" fmla="*/ 9233388 w 12199494"/>
              <a:gd name="connsiteY1102" fmla="*/ 4726567 h 4991828"/>
              <a:gd name="connsiteX1103" fmla="*/ 9233388 w 12199494"/>
              <a:gd name="connsiteY1103" fmla="*/ 4735452 h 4991828"/>
              <a:gd name="connsiteX1104" fmla="*/ 9227042 w 12199494"/>
              <a:gd name="connsiteY1104" fmla="*/ 4734182 h 4991828"/>
              <a:gd name="connsiteX1105" fmla="*/ 9224503 w 12199494"/>
              <a:gd name="connsiteY1105" fmla="*/ 4746874 h 4991828"/>
              <a:gd name="connsiteX1106" fmla="*/ 9233388 w 12199494"/>
              <a:gd name="connsiteY1106" fmla="*/ 4735452 h 4991828"/>
              <a:gd name="connsiteX1107" fmla="*/ 9239734 w 12199494"/>
              <a:gd name="connsiteY1107" fmla="*/ 4737990 h 4991828"/>
              <a:gd name="connsiteX1108" fmla="*/ 9233388 w 12199494"/>
              <a:gd name="connsiteY1108" fmla="*/ 4726567 h 4991828"/>
              <a:gd name="connsiteX1109" fmla="*/ 9233388 w 12199494"/>
              <a:gd name="connsiteY1109" fmla="*/ 4726567 h 4991828"/>
              <a:gd name="connsiteX1110" fmla="*/ 5781180 w 12199494"/>
              <a:gd name="connsiteY1110" fmla="*/ 4726567 h 4991828"/>
              <a:gd name="connsiteX1111" fmla="*/ 5781180 w 12199494"/>
              <a:gd name="connsiteY1111" fmla="*/ 4741798 h 4991828"/>
              <a:gd name="connsiteX1112" fmla="*/ 5790064 w 12199494"/>
              <a:gd name="connsiteY1112" fmla="*/ 4741798 h 4991828"/>
              <a:gd name="connsiteX1113" fmla="*/ 5781180 w 12199494"/>
              <a:gd name="connsiteY1113" fmla="*/ 4726567 h 4991828"/>
              <a:gd name="connsiteX1114" fmla="*/ 5781180 w 12199494"/>
              <a:gd name="connsiteY1114" fmla="*/ 4726567 h 4991828"/>
              <a:gd name="connsiteX1115" fmla="*/ 5317924 w 12199494"/>
              <a:gd name="connsiteY1115" fmla="*/ 4726567 h 4991828"/>
              <a:gd name="connsiteX1116" fmla="*/ 5316655 w 12199494"/>
              <a:gd name="connsiteY1116" fmla="*/ 4731644 h 4991828"/>
              <a:gd name="connsiteX1117" fmla="*/ 5331885 w 12199494"/>
              <a:gd name="connsiteY1117" fmla="*/ 4740528 h 4991828"/>
              <a:gd name="connsiteX1118" fmla="*/ 5339500 w 12199494"/>
              <a:gd name="connsiteY1118" fmla="*/ 4731644 h 4991828"/>
              <a:gd name="connsiteX1119" fmla="*/ 5317924 w 12199494"/>
              <a:gd name="connsiteY1119" fmla="*/ 4726567 h 4991828"/>
              <a:gd name="connsiteX1120" fmla="*/ 5317924 w 12199494"/>
              <a:gd name="connsiteY1120" fmla="*/ 4726567 h 4991828"/>
              <a:gd name="connsiteX1121" fmla="*/ 11649934 w 12199494"/>
              <a:gd name="connsiteY1121" fmla="*/ 4726567 h 4991828"/>
              <a:gd name="connsiteX1122" fmla="*/ 11644856 w 12199494"/>
              <a:gd name="connsiteY1122" fmla="*/ 4734182 h 4991828"/>
              <a:gd name="connsiteX1123" fmla="*/ 11649934 w 12199494"/>
              <a:gd name="connsiteY1123" fmla="*/ 4726567 h 4991828"/>
              <a:gd name="connsiteX1124" fmla="*/ 11649934 w 12199494"/>
              <a:gd name="connsiteY1124" fmla="*/ 4726567 h 4991828"/>
              <a:gd name="connsiteX1125" fmla="*/ 5646645 w 12199494"/>
              <a:gd name="connsiteY1125" fmla="*/ 4725298 h 4991828"/>
              <a:gd name="connsiteX1126" fmla="*/ 5645376 w 12199494"/>
              <a:gd name="connsiteY1126" fmla="*/ 4731644 h 4991828"/>
              <a:gd name="connsiteX1127" fmla="*/ 5652991 w 12199494"/>
              <a:gd name="connsiteY1127" fmla="*/ 4726567 h 4991828"/>
              <a:gd name="connsiteX1128" fmla="*/ 5646645 w 12199494"/>
              <a:gd name="connsiteY1128" fmla="*/ 4725298 h 4991828"/>
              <a:gd name="connsiteX1129" fmla="*/ 5646645 w 12199494"/>
              <a:gd name="connsiteY1129" fmla="*/ 4725298 h 4991828"/>
              <a:gd name="connsiteX1130" fmla="*/ 11930425 w 12199494"/>
              <a:gd name="connsiteY1130" fmla="*/ 4725298 h 4991828"/>
              <a:gd name="connsiteX1131" fmla="*/ 11916464 w 12199494"/>
              <a:gd name="connsiteY1131" fmla="*/ 4731644 h 4991828"/>
              <a:gd name="connsiteX1132" fmla="*/ 11905041 w 12199494"/>
              <a:gd name="connsiteY1132" fmla="*/ 4730375 h 4991828"/>
              <a:gd name="connsiteX1133" fmla="*/ 11919002 w 12199494"/>
              <a:gd name="connsiteY1133" fmla="*/ 4744336 h 4991828"/>
              <a:gd name="connsiteX1134" fmla="*/ 11917733 w 12199494"/>
              <a:gd name="connsiteY1134" fmla="*/ 4732913 h 4991828"/>
              <a:gd name="connsiteX1135" fmla="*/ 11944386 w 12199494"/>
              <a:gd name="connsiteY1135" fmla="*/ 4735452 h 4991828"/>
              <a:gd name="connsiteX1136" fmla="*/ 11944386 w 12199494"/>
              <a:gd name="connsiteY1136" fmla="*/ 4727836 h 4991828"/>
              <a:gd name="connsiteX1137" fmla="*/ 11930425 w 12199494"/>
              <a:gd name="connsiteY1137" fmla="*/ 4725298 h 4991828"/>
              <a:gd name="connsiteX1138" fmla="*/ 11930425 w 12199494"/>
              <a:gd name="connsiteY1138" fmla="*/ 4725298 h 4991828"/>
              <a:gd name="connsiteX1139" fmla="*/ 10656154 w 12199494"/>
              <a:gd name="connsiteY1139" fmla="*/ 4724029 h 4991828"/>
              <a:gd name="connsiteX1140" fmla="*/ 10653616 w 12199494"/>
              <a:gd name="connsiteY1140" fmla="*/ 4734182 h 4991828"/>
              <a:gd name="connsiteX1141" fmla="*/ 10658692 w 12199494"/>
              <a:gd name="connsiteY1141" fmla="*/ 4743067 h 4991828"/>
              <a:gd name="connsiteX1142" fmla="*/ 10671384 w 12199494"/>
              <a:gd name="connsiteY1142" fmla="*/ 4739259 h 4991828"/>
              <a:gd name="connsiteX1143" fmla="*/ 10656154 w 12199494"/>
              <a:gd name="connsiteY1143" fmla="*/ 4724029 h 4991828"/>
              <a:gd name="connsiteX1144" fmla="*/ 10656154 w 12199494"/>
              <a:gd name="connsiteY1144" fmla="*/ 4724029 h 4991828"/>
              <a:gd name="connsiteX1145" fmla="*/ 9145813 w 12199494"/>
              <a:gd name="connsiteY1145" fmla="*/ 4724029 h 4991828"/>
              <a:gd name="connsiteX1146" fmla="*/ 9133121 w 12199494"/>
              <a:gd name="connsiteY1146" fmla="*/ 4734182 h 4991828"/>
              <a:gd name="connsiteX1147" fmla="*/ 9144544 w 12199494"/>
              <a:gd name="connsiteY1147" fmla="*/ 4744336 h 4991828"/>
              <a:gd name="connsiteX1148" fmla="*/ 9143275 w 12199494"/>
              <a:gd name="connsiteY1148" fmla="*/ 4735452 h 4991828"/>
              <a:gd name="connsiteX1149" fmla="*/ 9158505 w 12199494"/>
              <a:gd name="connsiteY1149" fmla="*/ 4740528 h 4991828"/>
              <a:gd name="connsiteX1150" fmla="*/ 9145813 w 12199494"/>
              <a:gd name="connsiteY1150" fmla="*/ 4724029 h 4991828"/>
              <a:gd name="connsiteX1151" fmla="*/ 9145813 w 12199494"/>
              <a:gd name="connsiteY1151" fmla="*/ 4724029 h 4991828"/>
              <a:gd name="connsiteX1152" fmla="*/ 5504496 w 12199494"/>
              <a:gd name="connsiteY1152" fmla="*/ 4724029 h 4991828"/>
              <a:gd name="connsiteX1153" fmla="*/ 5503226 w 12199494"/>
              <a:gd name="connsiteY1153" fmla="*/ 4729106 h 4991828"/>
              <a:gd name="connsiteX1154" fmla="*/ 5510841 w 12199494"/>
              <a:gd name="connsiteY1154" fmla="*/ 4724029 h 4991828"/>
              <a:gd name="connsiteX1155" fmla="*/ 5504496 w 12199494"/>
              <a:gd name="connsiteY1155" fmla="*/ 4724029 h 4991828"/>
              <a:gd name="connsiteX1156" fmla="*/ 5504496 w 12199494"/>
              <a:gd name="connsiteY1156" fmla="*/ 4724029 h 4991828"/>
              <a:gd name="connsiteX1157" fmla="*/ 5097084 w 12199494"/>
              <a:gd name="connsiteY1157" fmla="*/ 4722760 h 4991828"/>
              <a:gd name="connsiteX1158" fmla="*/ 5085661 w 12199494"/>
              <a:gd name="connsiteY1158" fmla="*/ 4732913 h 4991828"/>
              <a:gd name="connsiteX1159" fmla="*/ 5085661 w 12199494"/>
              <a:gd name="connsiteY1159" fmla="*/ 4735452 h 4991828"/>
              <a:gd name="connsiteX1160" fmla="*/ 5107237 w 12199494"/>
              <a:gd name="connsiteY1160" fmla="*/ 4736721 h 4991828"/>
              <a:gd name="connsiteX1161" fmla="*/ 5097084 w 12199494"/>
              <a:gd name="connsiteY1161" fmla="*/ 4722760 h 4991828"/>
              <a:gd name="connsiteX1162" fmla="*/ 5097084 w 12199494"/>
              <a:gd name="connsiteY1162" fmla="*/ 4722760 h 4991828"/>
              <a:gd name="connsiteX1163" fmla="*/ 10413738 w 12199494"/>
              <a:gd name="connsiteY1163" fmla="*/ 4722760 h 4991828"/>
              <a:gd name="connsiteX1164" fmla="*/ 10413738 w 12199494"/>
              <a:gd name="connsiteY1164" fmla="*/ 4725298 h 4991828"/>
              <a:gd name="connsiteX1165" fmla="*/ 10425161 w 12199494"/>
              <a:gd name="connsiteY1165" fmla="*/ 4746874 h 4991828"/>
              <a:gd name="connsiteX1166" fmla="*/ 10427699 w 12199494"/>
              <a:gd name="connsiteY1166" fmla="*/ 4727836 h 4991828"/>
              <a:gd name="connsiteX1167" fmla="*/ 10413738 w 12199494"/>
              <a:gd name="connsiteY1167" fmla="*/ 4722760 h 4991828"/>
              <a:gd name="connsiteX1168" fmla="*/ 10413738 w 12199494"/>
              <a:gd name="connsiteY1168" fmla="*/ 4722760 h 4991828"/>
              <a:gd name="connsiteX1169" fmla="*/ 5623800 w 12199494"/>
              <a:gd name="connsiteY1169" fmla="*/ 4721490 h 4991828"/>
              <a:gd name="connsiteX1170" fmla="*/ 5617454 w 12199494"/>
              <a:gd name="connsiteY1170" fmla="*/ 4729106 h 4991828"/>
              <a:gd name="connsiteX1171" fmla="*/ 5623800 w 12199494"/>
              <a:gd name="connsiteY1171" fmla="*/ 4721490 h 4991828"/>
              <a:gd name="connsiteX1172" fmla="*/ 5623800 w 12199494"/>
              <a:gd name="connsiteY1172" fmla="*/ 4721490 h 4991828"/>
              <a:gd name="connsiteX1173" fmla="*/ 5749450 w 12199494"/>
              <a:gd name="connsiteY1173" fmla="*/ 4721490 h 4991828"/>
              <a:gd name="connsiteX1174" fmla="*/ 5746911 w 12199494"/>
              <a:gd name="connsiteY1174" fmla="*/ 4726567 h 4991828"/>
              <a:gd name="connsiteX1175" fmla="*/ 5755796 w 12199494"/>
              <a:gd name="connsiteY1175" fmla="*/ 4721490 h 4991828"/>
              <a:gd name="connsiteX1176" fmla="*/ 5749450 w 12199494"/>
              <a:gd name="connsiteY1176" fmla="*/ 4721490 h 4991828"/>
              <a:gd name="connsiteX1177" fmla="*/ 5749450 w 12199494"/>
              <a:gd name="connsiteY1177" fmla="*/ 4721490 h 4991828"/>
              <a:gd name="connsiteX1178" fmla="*/ 10178937 w 12199494"/>
              <a:gd name="connsiteY1178" fmla="*/ 4720221 h 4991828"/>
              <a:gd name="connsiteX1179" fmla="*/ 10170053 w 12199494"/>
              <a:gd name="connsiteY1179" fmla="*/ 4727836 h 4991828"/>
              <a:gd name="connsiteX1180" fmla="*/ 10189091 w 12199494"/>
              <a:gd name="connsiteY1180" fmla="*/ 4736721 h 4991828"/>
              <a:gd name="connsiteX1181" fmla="*/ 10195437 w 12199494"/>
              <a:gd name="connsiteY1181" fmla="*/ 4735452 h 4991828"/>
              <a:gd name="connsiteX1182" fmla="*/ 10178937 w 12199494"/>
              <a:gd name="connsiteY1182" fmla="*/ 4720221 h 4991828"/>
              <a:gd name="connsiteX1183" fmla="*/ 10178937 w 12199494"/>
              <a:gd name="connsiteY1183" fmla="*/ 4720221 h 4991828"/>
              <a:gd name="connsiteX1184" fmla="*/ 10635847 w 12199494"/>
              <a:gd name="connsiteY1184" fmla="*/ 4720221 h 4991828"/>
              <a:gd name="connsiteX1185" fmla="*/ 10639655 w 12199494"/>
              <a:gd name="connsiteY1185" fmla="*/ 4729106 h 4991828"/>
              <a:gd name="connsiteX1186" fmla="*/ 10634578 w 12199494"/>
              <a:gd name="connsiteY1186" fmla="*/ 4734182 h 4991828"/>
              <a:gd name="connsiteX1187" fmla="*/ 10652346 w 12199494"/>
              <a:gd name="connsiteY1187" fmla="*/ 4740528 h 4991828"/>
              <a:gd name="connsiteX1188" fmla="*/ 10653616 w 12199494"/>
              <a:gd name="connsiteY1188" fmla="*/ 4724029 h 4991828"/>
              <a:gd name="connsiteX1189" fmla="*/ 10639655 w 12199494"/>
              <a:gd name="connsiteY1189" fmla="*/ 4730375 h 4991828"/>
              <a:gd name="connsiteX1190" fmla="*/ 10635847 w 12199494"/>
              <a:gd name="connsiteY1190" fmla="*/ 4720221 h 4991828"/>
              <a:gd name="connsiteX1191" fmla="*/ 10635847 w 12199494"/>
              <a:gd name="connsiteY1191" fmla="*/ 4720221 h 4991828"/>
              <a:gd name="connsiteX1192" fmla="*/ 5171966 w 12199494"/>
              <a:gd name="connsiteY1192" fmla="*/ 4720221 h 4991828"/>
              <a:gd name="connsiteX1193" fmla="*/ 5179582 w 12199494"/>
              <a:gd name="connsiteY1193" fmla="*/ 4745605 h 4991828"/>
              <a:gd name="connsiteX1194" fmla="*/ 5174505 w 12199494"/>
              <a:gd name="connsiteY1194" fmla="*/ 4730375 h 4991828"/>
              <a:gd name="connsiteX1195" fmla="*/ 5171966 w 12199494"/>
              <a:gd name="connsiteY1195" fmla="*/ 4720221 h 4991828"/>
              <a:gd name="connsiteX1196" fmla="*/ 5171966 w 12199494"/>
              <a:gd name="connsiteY1196" fmla="*/ 4720221 h 4991828"/>
              <a:gd name="connsiteX1197" fmla="*/ 10318549 w 12199494"/>
              <a:gd name="connsiteY1197" fmla="*/ 4718952 h 4991828"/>
              <a:gd name="connsiteX1198" fmla="*/ 10326163 w 12199494"/>
              <a:gd name="connsiteY1198" fmla="*/ 4735452 h 4991828"/>
              <a:gd name="connsiteX1199" fmla="*/ 10318549 w 12199494"/>
              <a:gd name="connsiteY1199" fmla="*/ 4718952 h 4991828"/>
              <a:gd name="connsiteX1200" fmla="*/ 10318549 w 12199494"/>
              <a:gd name="connsiteY1200" fmla="*/ 4718952 h 4991828"/>
              <a:gd name="connsiteX1201" fmla="*/ 10544465 w 12199494"/>
              <a:gd name="connsiteY1201" fmla="*/ 4718952 h 4991828"/>
              <a:gd name="connsiteX1202" fmla="*/ 10543196 w 12199494"/>
              <a:gd name="connsiteY1202" fmla="*/ 4725298 h 4991828"/>
              <a:gd name="connsiteX1203" fmla="*/ 10544465 w 12199494"/>
              <a:gd name="connsiteY1203" fmla="*/ 4718952 h 4991828"/>
              <a:gd name="connsiteX1204" fmla="*/ 10544465 w 12199494"/>
              <a:gd name="connsiteY1204" fmla="*/ 4718952 h 4991828"/>
              <a:gd name="connsiteX1205" fmla="*/ 10604117 w 12199494"/>
              <a:gd name="connsiteY1205" fmla="*/ 4718952 h 4991828"/>
              <a:gd name="connsiteX1206" fmla="*/ 10604117 w 12199494"/>
              <a:gd name="connsiteY1206" fmla="*/ 4722760 h 4991828"/>
              <a:gd name="connsiteX1207" fmla="*/ 10624424 w 12199494"/>
              <a:gd name="connsiteY1207" fmla="*/ 4736721 h 4991828"/>
              <a:gd name="connsiteX1208" fmla="*/ 10607925 w 12199494"/>
              <a:gd name="connsiteY1208" fmla="*/ 4740528 h 4991828"/>
              <a:gd name="connsiteX1209" fmla="*/ 10626963 w 12199494"/>
              <a:gd name="connsiteY1209" fmla="*/ 4746874 h 4991828"/>
              <a:gd name="connsiteX1210" fmla="*/ 10638386 w 12199494"/>
              <a:gd name="connsiteY1210" fmla="*/ 4746874 h 4991828"/>
              <a:gd name="connsiteX1211" fmla="*/ 10632040 w 12199494"/>
              <a:gd name="connsiteY1211" fmla="*/ 4736721 h 4991828"/>
              <a:gd name="connsiteX1212" fmla="*/ 10632040 w 12199494"/>
              <a:gd name="connsiteY1212" fmla="*/ 4729106 h 4991828"/>
              <a:gd name="connsiteX1213" fmla="*/ 10607925 w 12199494"/>
              <a:gd name="connsiteY1213" fmla="*/ 4722760 h 4991828"/>
              <a:gd name="connsiteX1214" fmla="*/ 10604117 w 12199494"/>
              <a:gd name="connsiteY1214" fmla="*/ 4718952 h 4991828"/>
              <a:gd name="connsiteX1215" fmla="*/ 10604117 w 12199494"/>
              <a:gd name="connsiteY1215" fmla="*/ 4718952 h 4991828"/>
              <a:gd name="connsiteX1216" fmla="*/ 5609838 w 12199494"/>
              <a:gd name="connsiteY1216" fmla="*/ 4717683 h 4991828"/>
              <a:gd name="connsiteX1217" fmla="*/ 5613646 w 12199494"/>
              <a:gd name="connsiteY1217" fmla="*/ 4717683 h 4991828"/>
              <a:gd name="connsiteX1218" fmla="*/ 5609838 w 12199494"/>
              <a:gd name="connsiteY1218" fmla="*/ 4717683 h 4991828"/>
              <a:gd name="connsiteX1219" fmla="*/ 5609838 w 12199494"/>
              <a:gd name="connsiteY1219" fmla="*/ 4717683 h 4991828"/>
              <a:gd name="connsiteX1220" fmla="*/ 10558427 w 12199494"/>
              <a:gd name="connsiteY1220" fmla="*/ 4717683 h 4991828"/>
              <a:gd name="connsiteX1221" fmla="*/ 10558427 w 12199494"/>
              <a:gd name="connsiteY1221" fmla="*/ 4727836 h 4991828"/>
              <a:gd name="connsiteX1222" fmla="*/ 10550811 w 12199494"/>
              <a:gd name="connsiteY1222" fmla="*/ 4725298 h 4991828"/>
              <a:gd name="connsiteX1223" fmla="*/ 10571119 w 12199494"/>
              <a:gd name="connsiteY1223" fmla="*/ 4735452 h 4991828"/>
              <a:gd name="connsiteX1224" fmla="*/ 10559695 w 12199494"/>
              <a:gd name="connsiteY1224" fmla="*/ 4727836 h 4991828"/>
              <a:gd name="connsiteX1225" fmla="*/ 10558427 w 12199494"/>
              <a:gd name="connsiteY1225" fmla="*/ 4717683 h 4991828"/>
              <a:gd name="connsiteX1226" fmla="*/ 10558427 w 12199494"/>
              <a:gd name="connsiteY1226" fmla="*/ 4717683 h 4991828"/>
              <a:gd name="connsiteX1227" fmla="*/ 11872043 w 12199494"/>
              <a:gd name="connsiteY1227" fmla="*/ 4716414 h 4991828"/>
              <a:gd name="connsiteX1228" fmla="*/ 11868234 w 12199494"/>
              <a:gd name="connsiteY1228" fmla="*/ 4722760 h 4991828"/>
              <a:gd name="connsiteX1229" fmla="*/ 11853005 w 12199494"/>
              <a:gd name="connsiteY1229" fmla="*/ 4729106 h 4991828"/>
              <a:gd name="connsiteX1230" fmla="*/ 11864427 w 12199494"/>
              <a:gd name="connsiteY1230" fmla="*/ 4746874 h 4991828"/>
              <a:gd name="connsiteX1231" fmla="*/ 11882196 w 12199494"/>
              <a:gd name="connsiteY1231" fmla="*/ 4762105 h 4991828"/>
              <a:gd name="connsiteX1232" fmla="*/ 11882196 w 12199494"/>
              <a:gd name="connsiteY1232" fmla="*/ 4777335 h 4991828"/>
              <a:gd name="connsiteX1233" fmla="*/ 11874580 w 12199494"/>
              <a:gd name="connsiteY1233" fmla="*/ 4777335 h 4991828"/>
              <a:gd name="connsiteX1234" fmla="*/ 11880926 w 12199494"/>
              <a:gd name="connsiteY1234" fmla="*/ 4783681 h 4991828"/>
              <a:gd name="connsiteX1235" fmla="*/ 11877119 w 12199494"/>
              <a:gd name="connsiteY1235" fmla="*/ 4790027 h 4991828"/>
              <a:gd name="connsiteX1236" fmla="*/ 11887272 w 12199494"/>
              <a:gd name="connsiteY1236" fmla="*/ 4792565 h 4991828"/>
              <a:gd name="connsiteX1237" fmla="*/ 11883465 w 12199494"/>
              <a:gd name="connsiteY1237" fmla="*/ 4805257 h 4991828"/>
              <a:gd name="connsiteX1238" fmla="*/ 11866965 w 12199494"/>
              <a:gd name="connsiteY1238" fmla="*/ 4793835 h 4991828"/>
              <a:gd name="connsiteX1239" fmla="*/ 11873311 w 12199494"/>
              <a:gd name="connsiteY1239" fmla="*/ 4793835 h 4991828"/>
              <a:gd name="connsiteX1240" fmla="*/ 11874580 w 12199494"/>
              <a:gd name="connsiteY1240" fmla="*/ 4783681 h 4991828"/>
              <a:gd name="connsiteX1241" fmla="*/ 11863158 w 12199494"/>
              <a:gd name="connsiteY1241" fmla="*/ 4778604 h 4991828"/>
              <a:gd name="connsiteX1242" fmla="*/ 11851735 w 12199494"/>
              <a:gd name="connsiteY1242" fmla="*/ 4773527 h 4991828"/>
              <a:gd name="connsiteX1243" fmla="*/ 11844120 w 12199494"/>
              <a:gd name="connsiteY1243" fmla="*/ 4774797 h 4991828"/>
              <a:gd name="connsiteX1244" fmla="*/ 11836504 w 12199494"/>
              <a:gd name="connsiteY1244" fmla="*/ 4793835 h 4991828"/>
              <a:gd name="connsiteX1245" fmla="*/ 11830159 w 12199494"/>
              <a:gd name="connsiteY1245" fmla="*/ 4790027 h 4991828"/>
              <a:gd name="connsiteX1246" fmla="*/ 11822544 w 12199494"/>
              <a:gd name="connsiteY1246" fmla="*/ 4803988 h 4991828"/>
              <a:gd name="connsiteX1247" fmla="*/ 11826351 w 12199494"/>
              <a:gd name="connsiteY1247" fmla="*/ 4791296 h 4991828"/>
              <a:gd name="connsiteX1248" fmla="*/ 11820005 w 12199494"/>
              <a:gd name="connsiteY1248" fmla="*/ 4781143 h 4991828"/>
              <a:gd name="connsiteX1249" fmla="*/ 11802237 w 12199494"/>
              <a:gd name="connsiteY1249" fmla="*/ 4792565 h 4991828"/>
              <a:gd name="connsiteX1250" fmla="*/ 11794621 w 12199494"/>
              <a:gd name="connsiteY1250" fmla="*/ 4790027 h 4991828"/>
              <a:gd name="connsiteX1251" fmla="*/ 11778122 w 12199494"/>
              <a:gd name="connsiteY1251" fmla="*/ 4770989 h 4991828"/>
              <a:gd name="connsiteX1252" fmla="*/ 11756545 w 12199494"/>
              <a:gd name="connsiteY1252" fmla="*/ 4769720 h 4991828"/>
              <a:gd name="connsiteX1253" fmla="*/ 11748931 w 12199494"/>
              <a:gd name="connsiteY1253" fmla="*/ 4767181 h 4991828"/>
              <a:gd name="connsiteX1254" fmla="*/ 11745123 w 12199494"/>
              <a:gd name="connsiteY1254" fmla="*/ 4777335 h 4991828"/>
              <a:gd name="connsiteX1255" fmla="*/ 11755277 w 12199494"/>
              <a:gd name="connsiteY1255" fmla="*/ 4786219 h 4991828"/>
              <a:gd name="connsiteX1256" fmla="*/ 11756545 w 12199494"/>
              <a:gd name="connsiteY1256" fmla="*/ 4796373 h 4991828"/>
              <a:gd name="connsiteX1257" fmla="*/ 11732431 w 12199494"/>
              <a:gd name="connsiteY1257" fmla="*/ 4781143 h 4991828"/>
              <a:gd name="connsiteX1258" fmla="*/ 11737507 w 12199494"/>
              <a:gd name="connsiteY1258" fmla="*/ 4791296 h 4991828"/>
              <a:gd name="connsiteX1259" fmla="*/ 11693086 w 12199494"/>
              <a:gd name="connsiteY1259" fmla="*/ 4782412 h 4991828"/>
              <a:gd name="connsiteX1260" fmla="*/ 11698163 w 12199494"/>
              <a:gd name="connsiteY1260" fmla="*/ 4776066 h 4991828"/>
              <a:gd name="connsiteX1261" fmla="*/ 11686740 w 12199494"/>
              <a:gd name="connsiteY1261" fmla="*/ 4784950 h 4991828"/>
              <a:gd name="connsiteX1262" fmla="*/ 11672779 w 12199494"/>
              <a:gd name="connsiteY1262" fmla="*/ 4778604 h 4991828"/>
              <a:gd name="connsiteX1263" fmla="*/ 11672779 w 12199494"/>
              <a:gd name="connsiteY1263" fmla="*/ 4786219 h 4991828"/>
              <a:gd name="connsiteX1264" fmla="*/ 11665163 w 12199494"/>
              <a:gd name="connsiteY1264" fmla="*/ 4784950 h 4991828"/>
              <a:gd name="connsiteX1265" fmla="*/ 11666433 w 12199494"/>
              <a:gd name="connsiteY1265" fmla="*/ 4793835 h 4991828"/>
              <a:gd name="connsiteX1266" fmla="*/ 11660087 w 12199494"/>
              <a:gd name="connsiteY1266" fmla="*/ 4786219 h 4991828"/>
              <a:gd name="connsiteX1267" fmla="*/ 11651202 w 12199494"/>
              <a:gd name="connsiteY1267" fmla="*/ 4790027 h 4991828"/>
              <a:gd name="connsiteX1268" fmla="*/ 11637242 w 12199494"/>
              <a:gd name="connsiteY1268" fmla="*/ 4786219 h 4991828"/>
              <a:gd name="connsiteX1269" fmla="*/ 11624550 w 12199494"/>
              <a:gd name="connsiteY1269" fmla="*/ 4847141 h 4991828"/>
              <a:gd name="connsiteX1270" fmla="*/ 11629626 w 12199494"/>
              <a:gd name="connsiteY1270" fmla="*/ 4845871 h 4991828"/>
              <a:gd name="connsiteX1271" fmla="*/ 11637242 w 12199494"/>
              <a:gd name="connsiteY1271" fmla="*/ 4848410 h 4991828"/>
              <a:gd name="connsiteX1272" fmla="*/ 11646125 w 12199494"/>
              <a:gd name="connsiteY1272" fmla="*/ 4844602 h 4991828"/>
              <a:gd name="connsiteX1273" fmla="*/ 11652471 w 12199494"/>
              <a:gd name="connsiteY1273" fmla="*/ 4848410 h 4991828"/>
              <a:gd name="connsiteX1274" fmla="*/ 11662626 w 12199494"/>
              <a:gd name="connsiteY1274" fmla="*/ 4847141 h 4991828"/>
              <a:gd name="connsiteX1275" fmla="*/ 11955809 w 12199494"/>
              <a:gd name="connsiteY1275" fmla="*/ 4849679 h 4991828"/>
              <a:gd name="connsiteX1276" fmla="*/ 11978654 w 12199494"/>
              <a:gd name="connsiteY1276" fmla="*/ 4842064 h 4991828"/>
              <a:gd name="connsiteX1277" fmla="*/ 11969770 w 12199494"/>
              <a:gd name="connsiteY1277" fmla="*/ 4842064 h 4991828"/>
              <a:gd name="connsiteX1278" fmla="*/ 11971040 w 12199494"/>
              <a:gd name="connsiteY1278" fmla="*/ 4831910 h 4991828"/>
              <a:gd name="connsiteX1279" fmla="*/ 11973578 w 12199494"/>
              <a:gd name="connsiteY1279" fmla="*/ 4839525 h 4991828"/>
              <a:gd name="connsiteX1280" fmla="*/ 11986270 w 12199494"/>
              <a:gd name="connsiteY1280" fmla="*/ 4826833 h 4991828"/>
              <a:gd name="connsiteX1281" fmla="*/ 11982462 w 12199494"/>
              <a:gd name="connsiteY1281" fmla="*/ 4842064 h 4991828"/>
              <a:gd name="connsiteX1282" fmla="*/ 11991346 w 12199494"/>
              <a:gd name="connsiteY1282" fmla="*/ 4843333 h 4991828"/>
              <a:gd name="connsiteX1283" fmla="*/ 11979924 w 12199494"/>
              <a:gd name="connsiteY1283" fmla="*/ 4848410 h 4991828"/>
              <a:gd name="connsiteX1284" fmla="*/ 12016730 w 12199494"/>
              <a:gd name="connsiteY1284" fmla="*/ 4852217 h 4991828"/>
              <a:gd name="connsiteX1285" fmla="*/ 12015461 w 12199494"/>
              <a:gd name="connsiteY1285" fmla="*/ 4844602 h 4991828"/>
              <a:gd name="connsiteX1286" fmla="*/ 12021807 w 12199494"/>
              <a:gd name="connsiteY1286" fmla="*/ 4847141 h 4991828"/>
              <a:gd name="connsiteX1287" fmla="*/ 12033230 w 12199494"/>
              <a:gd name="connsiteY1287" fmla="*/ 4836987 h 4991828"/>
              <a:gd name="connsiteX1288" fmla="*/ 12010384 w 12199494"/>
              <a:gd name="connsiteY1288" fmla="*/ 4836987 h 4991828"/>
              <a:gd name="connsiteX1289" fmla="*/ 12005308 w 12199494"/>
              <a:gd name="connsiteY1289" fmla="*/ 4842064 h 4991828"/>
              <a:gd name="connsiteX1290" fmla="*/ 12011654 w 12199494"/>
              <a:gd name="connsiteY1290" fmla="*/ 4844602 h 4991828"/>
              <a:gd name="connsiteX1291" fmla="*/ 11991346 w 12199494"/>
              <a:gd name="connsiteY1291" fmla="*/ 4839525 h 4991828"/>
              <a:gd name="connsiteX1292" fmla="*/ 12009115 w 12199494"/>
              <a:gd name="connsiteY1292" fmla="*/ 4834449 h 4991828"/>
              <a:gd name="connsiteX1293" fmla="*/ 12000231 w 12199494"/>
              <a:gd name="connsiteY1293" fmla="*/ 4821757 h 4991828"/>
              <a:gd name="connsiteX1294" fmla="*/ 12007846 w 12199494"/>
              <a:gd name="connsiteY1294" fmla="*/ 4831910 h 4991828"/>
              <a:gd name="connsiteX1295" fmla="*/ 12025615 w 12199494"/>
              <a:gd name="connsiteY1295" fmla="*/ 4820487 h 4991828"/>
              <a:gd name="connsiteX1296" fmla="*/ 12016730 w 12199494"/>
              <a:gd name="connsiteY1296" fmla="*/ 4810334 h 4991828"/>
              <a:gd name="connsiteX1297" fmla="*/ 12006577 w 12199494"/>
              <a:gd name="connsiteY1297" fmla="*/ 4814141 h 4991828"/>
              <a:gd name="connsiteX1298" fmla="*/ 11997692 w 12199494"/>
              <a:gd name="connsiteY1298" fmla="*/ 4805257 h 4991828"/>
              <a:gd name="connsiteX1299" fmla="*/ 12004038 w 12199494"/>
              <a:gd name="connsiteY1299" fmla="*/ 4816680 h 4991828"/>
              <a:gd name="connsiteX1300" fmla="*/ 11982462 w 12199494"/>
              <a:gd name="connsiteY1300" fmla="*/ 4812873 h 4991828"/>
              <a:gd name="connsiteX1301" fmla="*/ 11974847 w 12199494"/>
              <a:gd name="connsiteY1301" fmla="*/ 4825565 h 4991828"/>
              <a:gd name="connsiteX1302" fmla="*/ 11967232 w 12199494"/>
              <a:gd name="connsiteY1302" fmla="*/ 4820487 h 4991828"/>
              <a:gd name="connsiteX1303" fmla="*/ 11976116 w 12199494"/>
              <a:gd name="connsiteY1303" fmla="*/ 4816680 h 4991828"/>
              <a:gd name="connsiteX1304" fmla="*/ 11939310 w 12199494"/>
              <a:gd name="connsiteY1304" fmla="*/ 4803988 h 4991828"/>
              <a:gd name="connsiteX1305" fmla="*/ 11939310 w 12199494"/>
              <a:gd name="connsiteY1305" fmla="*/ 4811603 h 4991828"/>
              <a:gd name="connsiteX1306" fmla="*/ 11938040 w 12199494"/>
              <a:gd name="connsiteY1306" fmla="*/ 4806527 h 4991828"/>
              <a:gd name="connsiteX1307" fmla="*/ 11929156 w 12199494"/>
              <a:gd name="connsiteY1307" fmla="*/ 4803988 h 4991828"/>
              <a:gd name="connsiteX1308" fmla="*/ 11936771 w 12199494"/>
              <a:gd name="connsiteY1308" fmla="*/ 4800181 h 4991828"/>
              <a:gd name="connsiteX1309" fmla="*/ 11940579 w 12199494"/>
              <a:gd name="connsiteY1309" fmla="*/ 4791296 h 4991828"/>
              <a:gd name="connsiteX1310" fmla="*/ 11931694 w 12199494"/>
              <a:gd name="connsiteY1310" fmla="*/ 4792565 h 4991828"/>
              <a:gd name="connsiteX1311" fmla="*/ 11926618 w 12199494"/>
              <a:gd name="connsiteY1311" fmla="*/ 4800181 h 4991828"/>
              <a:gd name="connsiteX1312" fmla="*/ 11908849 w 12199494"/>
              <a:gd name="connsiteY1312" fmla="*/ 4779873 h 4991828"/>
              <a:gd name="connsiteX1313" fmla="*/ 11917733 w 12199494"/>
              <a:gd name="connsiteY1313" fmla="*/ 4779873 h 4991828"/>
              <a:gd name="connsiteX1314" fmla="*/ 11921541 w 12199494"/>
              <a:gd name="connsiteY1314" fmla="*/ 4787489 h 4991828"/>
              <a:gd name="connsiteX1315" fmla="*/ 11943117 w 12199494"/>
              <a:gd name="connsiteY1315" fmla="*/ 4783681 h 4991828"/>
              <a:gd name="connsiteX1316" fmla="*/ 11931694 w 12199494"/>
              <a:gd name="connsiteY1316" fmla="*/ 4772258 h 4991828"/>
              <a:gd name="connsiteX1317" fmla="*/ 11948194 w 12199494"/>
              <a:gd name="connsiteY1317" fmla="*/ 4768451 h 4991828"/>
              <a:gd name="connsiteX1318" fmla="*/ 11935502 w 12199494"/>
              <a:gd name="connsiteY1318" fmla="*/ 4759566 h 4991828"/>
              <a:gd name="connsiteX1319" fmla="*/ 11934233 w 12199494"/>
              <a:gd name="connsiteY1319" fmla="*/ 4769720 h 4991828"/>
              <a:gd name="connsiteX1320" fmla="*/ 11926618 w 12199494"/>
              <a:gd name="connsiteY1320" fmla="*/ 4765912 h 4991828"/>
              <a:gd name="connsiteX1321" fmla="*/ 11927887 w 12199494"/>
              <a:gd name="connsiteY1321" fmla="*/ 4754490 h 4991828"/>
              <a:gd name="connsiteX1322" fmla="*/ 11913926 w 12199494"/>
              <a:gd name="connsiteY1322" fmla="*/ 4762105 h 4991828"/>
              <a:gd name="connsiteX1323" fmla="*/ 11907580 w 12199494"/>
              <a:gd name="connsiteY1323" fmla="*/ 4757028 h 4991828"/>
              <a:gd name="connsiteX1324" fmla="*/ 11903772 w 12199494"/>
              <a:gd name="connsiteY1324" fmla="*/ 4769720 h 4991828"/>
              <a:gd name="connsiteX1325" fmla="*/ 11911387 w 12199494"/>
              <a:gd name="connsiteY1325" fmla="*/ 4772258 h 4991828"/>
              <a:gd name="connsiteX1326" fmla="*/ 11910118 w 12199494"/>
              <a:gd name="connsiteY1326" fmla="*/ 4778604 h 4991828"/>
              <a:gd name="connsiteX1327" fmla="*/ 11882196 w 12199494"/>
              <a:gd name="connsiteY1327" fmla="*/ 4758297 h 4991828"/>
              <a:gd name="connsiteX1328" fmla="*/ 11894888 w 12199494"/>
              <a:gd name="connsiteY1328" fmla="*/ 4764643 h 4991828"/>
              <a:gd name="connsiteX1329" fmla="*/ 11897426 w 12199494"/>
              <a:gd name="connsiteY1329" fmla="*/ 4755759 h 4991828"/>
              <a:gd name="connsiteX1330" fmla="*/ 11903772 w 12199494"/>
              <a:gd name="connsiteY1330" fmla="*/ 4755759 h 4991828"/>
              <a:gd name="connsiteX1331" fmla="*/ 11924079 w 12199494"/>
              <a:gd name="connsiteY1331" fmla="*/ 4751951 h 4991828"/>
              <a:gd name="connsiteX1332" fmla="*/ 11906310 w 12199494"/>
              <a:gd name="connsiteY1332" fmla="*/ 4743067 h 4991828"/>
              <a:gd name="connsiteX1333" fmla="*/ 11899964 w 12199494"/>
              <a:gd name="connsiteY1333" fmla="*/ 4749413 h 4991828"/>
              <a:gd name="connsiteX1334" fmla="*/ 11896157 w 12199494"/>
              <a:gd name="connsiteY1334" fmla="*/ 4730375 h 4991828"/>
              <a:gd name="connsiteX1335" fmla="*/ 11872043 w 12199494"/>
              <a:gd name="connsiteY1335" fmla="*/ 4716414 h 4991828"/>
              <a:gd name="connsiteX1336" fmla="*/ 11872043 w 12199494"/>
              <a:gd name="connsiteY1336" fmla="*/ 4716414 h 4991828"/>
              <a:gd name="connsiteX1337" fmla="*/ 9191504 w 12199494"/>
              <a:gd name="connsiteY1337" fmla="*/ 4715144 h 4991828"/>
              <a:gd name="connsiteX1338" fmla="*/ 9201658 w 12199494"/>
              <a:gd name="connsiteY1338" fmla="*/ 4731644 h 4991828"/>
              <a:gd name="connsiteX1339" fmla="*/ 9201658 w 12199494"/>
              <a:gd name="connsiteY1339" fmla="*/ 4724029 h 4991828"/>
              <a:gd name="connsiteX1340" fmla="*/ 9206735 w 12199494"/>
              <a:gd name="connsiteY1340" fmla="*/ 4717683 h 4991828"/>
              <a:gd name="connsiteX1341" fmla="*/ 9204196 w 12199494"/>
              <a:gd name="connsiteY1341" fmla="*/ 4715144 h 4991828"/>
              <a:gd name="connsiteX1342" fmla="*/ 9204196 w 12199494"/>
              <a:gd name="connsiteY1342" fmla="*/ 4718952 h 4991828"/>
              <a:gd name="connsiteX1343" fmla="*/ 9191504 w 12199494"/>
              <a:gd name="connsiteY1343" fmla="*/ 4715144 h 4991828"/>
              <a:gd name="connsiteX1344" fmla="*/ 9191504 w 12199494"/>
              <a:gd name="connsiteY1344" fmla="*/ 4715144 h 4991828"/>
              <a:gd name="connsiteX1345" fmla="*/ 2896301 w 12199494"/>
              <a:gd name="connsiteY1345" fmla="*/ 4715144 h 4991828"/>
              <a:gd name="connsiteX1346" fmla="*/ 2887417 w 12199494"/>
              <a:gd name="connsiteY1346" fmla="*/ 4715144 h 4991828"/>
              <a:gd name="connsiteX1347" fmla="*/ 2896301 w 12199494"/>
              <a:gd name="connsiteY1347" fmla="*/ 4724029 h 4991828"/>
              <a:gd name="connsiteX1348" fmla="*/ 2896301 w 12199494"/>
              <a:gd name="connsiteY1348" fmla="*/ 4715144 h 4991828"/>
              <a:gd name="connsiteX1349" fmla="*/ 2896301 w 12199494"/>
              <a:gd name="connsiteY1349" fmla="*/ 4715144 h 4991828"/>
              <a:gd name="connsiteX1350" fmla="*/ 10519081 w 12199494"/>
              <a:gd name="connsiteY1350" fmla="*/ 4713875 h 4991828"/>
              <a:gd name="connsiteX1351" fmla="*/ 10511466 w 12199494"/>
              <a:gd name="connsiteY1351" fmla="*/ 4717683 h 4991828"/>
              <a:gd name="connsiteX1352" fmla="*/ 10506389 w 12199494"/>
              <a:gd name="connsiteY1352" fmla="*/ 4716414 h 4991828"/>
              <a:gd name="connsiteX1353" fmla="*/ 10502582 w 12199494"/>
              <a:gd name="connsiteY1353" fmla="*/ 4724029 h 4991828"/>
              <a:gd name="connsiteX1354" fmla="*/ 10519081 w 12199494"/>
              <a:gd name="connsiteY1354" fmla="*/ 4713875 h 4991828"/>
              <a:gd name="connsiteX1355" fmla="*/ 10519081 w 12199494"/>
              <a:gd name="connsiteY1355" fmla="*/ 4713875 h 4991828"/>
              <a:gd name="connsiteX1356" fmla="*/ 9252425 w 12199494"/>
              <a:gd name="connsiteY1356" fmla="*/ 4712606 h 4991828"/>
              <a:gd name="connsiteX1357" fmla="*/ 9238465 w 12199494"/>
              <a:gd name="connsiteY1357" fmla="*/ 4717683 h 4991828"/>
              <a:gd name="connsiteX1358" fmla="*/ 9241002 w 12199494"/>
              <a:gd name="connsiteY1358" fmla="*/ 4741798 h 4991828"/>
              <a:gd name="connsiteX1359" fmla="*/ 9244811 w 12199494"/>
              <a:gd name="connsiteY1359" fmla="*/ 4741798 h 4991828"/>
              <a:gd name="connsiteX1360" fmla="*/ 9252425 w 12199494"/>
              <a:gd name="connsiteY1360" fmla="*/ 4712606 h 4991828"/>
              <a:gd name="connsiteX1361" fmla="*/ 9252425 w 12199494"/>
              <a:gd name="connsiteY1361" fmla="*/ 4712606 h 4991828"/>
              <a:gd name="connsiteX1362" fmla="*/ 10380739 w 12199494"/>
              <a:gd name="connsiteY1362" fmla="*/ 4712606 h 4991828"/>
              <a:gd name="connsiteX1363" fmla="*/ 10382008 w 12199494"/>
              <a:gd name="connsiteY1363" fmla="*/ 4722760 h 4991828"/>
              <a:gd name="connsiteX1364" fmla="*/ 10380739 w 12199494"/>
              <a:gd name="connsiteY1364" fmla="*/ 4712606 h 4991828"/>
              <a:gd name="connsiteX1365" fmla="*/ 10380739 w 12199494"/>
              <a:gd name="connsiteY1365" fmla="*/ 4712606 h 4991828"/>
              <a:gd name="connsiteX1366" fmla="*/ 2933108 w 12199494"/>
              <a:gd name="connsiteY1366" fmla="*/ 4711337 h 4991828"/>
              <a:gd name="connsiteX1367" fmla="*/ 2925493 w 12199494"/>
              <a:gd name="connsiteY1367" fmla="*/ 4729106 h 4991828"/>
              <a:gd name="connsiteX1368" fmla="*/ 2940723 w 12199494"/>
              <a:gd name="connsiteY1368" fmla="*/ 4726567 h 4991828"/>
              <a:gd name="connsiteX1369" fmla="*/ 2933108 w 12199494"/>
              <a:gd name="connsiteY1369" fmla="*/ 4711337 h 4991828"/>
              <a:gd name="connsiteX1370" fmla="*/ 2933108 w 12199494"/>
              <a:gd name="connsiteY1370" fmla="*/ 4711337 h 4991828"/>
              <a:gd name="connsiteX1371" fmla="*/ 10317280 w 12199494"/>
              <a:gd name="connsiteY1371" fmla="*/ 4711337 h 4991828"/>
              <a:gd name="connsiteX1372" fmla="*/ 10328702 w 12199494"/>
              <a:gd name="connsiteY1372" fmla="*/ 4713875 h 4991828"/>
              <a:gd name="connsiteX1373" fmla="*/ 10317280 w 12199494"/>
              <a:gd name="connsiteY1373" fmla="*/ 4711337 h 4991828"/>
              <a:gd name="connsiteX1374" fmla="*/ 10317280 w 12199494"/>
              <a:gd name="connsiteY1374" fmla="*/ 4711337 h 4991828"/>
              <a:gd name="connsiteX1375" fmla="*/ 5523533 w 12199494"/>
              <a:gd name="connsiteY1375" fmla="*/ 4711337 h 4991828"/>
              <a:gd name="connsiteX1376" fmla="*/ 5527341 w 12199494"/>
              <a:gd name="connsiteY1376" fmla="*/ 4712606 h 4991828"/>
              <a:gd name="connsiteX1377" fmla="*/ 5523533 w 12199494"/>
              <a:gd name="connsiteY1377" fmla="*/ 4711337 h 4991828"/>
              <a:gd name="connsiteX1378" fmla="*/ 5523533 w 12199494"/>
              <a:gd name="connsiteY1378" fmla="*/ 4711337 h 4991828"/>
              <a:gd name="connsiteX1379" fmla="*/ 5231619 w 12199494"/>
              <a:gd name="connsiteY1379" fmla="*/ 4711337 h 4991828"/>
              <a:gd name="connsiteX1380" fmla="*/ 5229080 w 12199494"/>
              <a:gd name="connsiteY1380" fmla="*/ 4721490 h 4991828"/>
              <a:gd name="connsiteX1381" fmla="*/ 5231619 w 12199494"/>
              <a:gd name="connsiteY1381" fmla="*/ 4711337 h 4991828"/>
              <a:gd name="connsiteX1382" fmla="*/ 5231619 w 12199494"/>
              <a:gd name="connsiteY1382" fmla="*/ 4711337 h 4991828"/>
              <a:gd name="connsiteX1383" fmla="*/ 10228436 w 12199494"/>
              <a:gd name="connsiteY1383" fmla="*/ 4708798 h 4991828"/>
              <a:gd name="connsiteX1384" fmla="*/ 10224628 w 12199494"/>
              <a:gd name="connsiteY1384" fmla="*/ 4735452 h 4991828"/>
              <a:gd name="connsiteX1385" fmla="*/ 10227166 w 12199494"/>
              <a:gd name="connsiteY1385" fmla="*/ 4722760 h 4991828"/>
              <a:gd name="connsiteX1386" fmla="*/ 10233512 w 12199494"/>
              <a:gd name="connsiteY1386" fmla="*/ 4727836 h 4991828"/>
              <a:gd name="connsiteX1387" fmla="*/ 10227166 w 12199494"/>
              <a:gd name="connsiteY1387" fmla="*/ 4734182 h 4991828"/>
              <a:gd name="connsiteX1388" fmla="*/ 10247474 w 12199494"/>
              <a:gd name="connsiteY1388" fmla="*/ 4740528 h 4991828"/>
              <a:gd name="connsiteX1389" fmla="*/ 10247474 w 12199494"/>
              <a:gd name="connsiteY1389" fmla="*/ 4726567 h 4991828"/>
              <a:gd name="connsiteX1390" fmla="*/ 10255089 w 12199494"/>
              <a:gd name="connsiteY1390" fmla="*/ 4735452 h 4991828"/>
              <a:gd name="connsiteX1391" fmla="*/ 10258896 w 12199494"/>
              <a:gd name="connsiteY1391" fmla="*/ 4727836 h 4991828"/>
              <a:gd name="connsiteX1392" fmla="*/ 10228436 w 12199494"/>
              <a:gd name="connsiteY1392" fmla="*/ 4708798 h 4991828"/>
              <a:gd name="connsiteX1393" fmla="*/ 10228436 w 12199494"/>
              <a:gd name="connsiteY1393" fmla="*/ 4708798 h 4991828"/>
              <a:gd name="connsiteX1394" fmla="*/ 5579378 w 12199494"/>
              <a:gd name="connsiteY1394" fmla="*/ 4708798 h 4991828"/>
              <a:gd name="connsiteX1395" fmla="*/ 5579378 w 12199494"/>
              <a:gd name="connsiteY1395" fmla="*/ 4708798 h 4991828"/>
              <a:gd name="connsiteX1396" fmla="*/ 5579378 w 12199494"/>
              <a:gd name="connsiteY1396" fmla="*/ 4708798 h 4991828"/>
              <a:gd name="connsiteX1397" fmla="*/ 5498150 w 12199494"/>
              <a:gd name="connsiteY1397" fmla="*/ 4708798 h 4991828"/>
              <a:gd name="connsiteX1398" fmla="*/ 5491804 w 12199494"/>
              <a:gd name="connsiteY1398" fmla="*/ 4713875 h 4991828"/>
              <a:gd name="connsiteX1399" fmla="*/ 5481650 w 12199494"/>
              <a:gd name="connsiteY1399" fmla="*/ 4716414 h 4991828"/>
              <a:gd name="connsiteX1400" fmla="*/ 5499418 w 12199494"/>
              <a:gd name="connsiteY1400" fmla="*/ 4720221 h 4991828"/>
              <a:gd name="connsiteX1401" fmla="*/ 5498150 w 12199494"/>
              <a:gd name="connsiteY1401" fmla="*/ 4712606 h 4991828"/>
              <a:gd name="connsiteX1402" fmla="*/ 5507034 w 12199494"/>
              <a:gd name="connsiteY1402" fmla="*/ 4711337 h 4991828"/>
              <a:gd name="connsiteX1403" fmla="*/ 5498150 w 12199494"/>
              <a:gd name="connsiteY1403" fmla="*/ 4708798 h 4991828"/>
              <a:gd name="connsiteX1404" fmla="*/ 5498150 w 12199494"/>
              <a:gd name="connsiteY1404" fmla="*/ 4708798 h 4991828"/>
              <a:gd name="connsiteX1405" fmla="*/ 11482400 w 12199494"/>
              <a:gd name="connsiteY1405" fmla="*/ 4707529 h 4991828"/>
              <a:gd name="connsiteX1406" fmla="*/ 11481130 w 12199494"/>
              <a:gd name="connsiteY1406" fmla="*/ 4712606 h 4991828"/>
              <a:gd name="connsiteX1407" fmla="*/ 11488746 w 12199494"/>
              <a:gd name="connsiteY1407" fmla="*/ 4708798 h 4991828"/>
              <a:gd name="connsiteX1408" fmla="*/ 11482400 w 12199494"/>
              <a:gd name="connsiteY1408" fmla="*/ 4707529 h 4991828"/>
              <a:gd name="connsiteX1409" fmla="*/ 11482400 w 12199494"/>
              <a:gd name="connsiteY1409" fmla="*/ 4707529 h 4991828"/>
              <a:gd name="connsiteX1410" fmla="*/ 11840313 w 12199494"/>
              <a:gd name="connsiteY1410" fmla="*/ 4707529 h 4991828"/>
              <a:gd name="connsiteX1411" fmla="*/ 11831428 w 12199494"/>
              <a:gd name="connsiteY1411" fmla="*/ 4712606 h 4991828"/>
              <a:gd name="connsiteX1412" fmla="*/ 11839043 w 12199494"/>
              <a:gd name="connsiteY1412" fmla="*/ 4720221 h 4991828"/>
              <a:gd name="connsiteX1413" fmla="*/ 11840313 w 12199494"/>
              <a:gd name="connsiteY1413" fmla="*/ 4707529 h 4991828"/>
              <a:gd name="connsiteX1414" fmla="*/ 11840313 w 12199494"/>
              <a:gd name="connsiteY1414" fmla="*/ 4707529 h 4991828"/>
              <a:gd name="connsiteX1415" fmla="*/ 5612377 w 12199494"/>
              <a:gd name="connsiteY1415" fmla="*/ 4706260 h 4991828"/>
              <a:gd name="connsiteX1416" fmla="*/ 5619992 w 12199494"/>
              <a:gd name="connsiteY1416" fmla="*/ 4711337 h 4991828"/>
              <a:gd name="connsiteX1417" fmla="*/ 5617454 w 12199494"/>
              <a:gd name="connsiteY1417" fmla="*/ 4706260 h 4991828"/>
              <a:gd name="connsiteX1418" fmla="*/ 5612377 w 12199494"/>
              <a:gd name="connsiteY1418" fmla="*/ 4706260 h 4991828"/>
              <a:gd name="connsiteX1419" fmla="*/ 5612377 w 12199494"/>
              <a:gd name="connsiteY1419" fmla="*/ 4706260 h 4991828"/>
              <a:gd name="connsiteX1420" fmla="*/ 11893618 w 12199494"/>
              <a:gd name="connsiteY1420" fmla="*/ 4706260 h 4991828"/>
              <a:gd name="connsiteX1421" fmla="*/ 11899964 w 12199494"/>
              <a:gd name="connsiteY1421" fmla="*/ 4713875 h 4991828"/>
              <a:gd name="connsiteX1422" fmla="*/ 11893618 w 12199494"/>
              <a:gd name="connsiteY1422" fmla="*/ 4706260 h 4991828"/>
              <a:gd name="connsiteX1423" fmla="*/ 11893618 w 12199494"/>
              <a:gd name="connsiteY1423" fmla="*/ 4706260 h 4991828"/>
              <a:gd name="connsiteX1424" fmla="*/ 10238589 w 12199494"/>
              <a:gd name="connsiteY1424" fmla="*/ 4703722 h 4991828"/>
              <a:gd name="connsiteX1425" fmla="*/ 10236051 w 12199494"/>
              <a:gd name="connsiteY1425" fmla="*/ 4710068 h 4991828"/>
              <a:gd name="connsiteX1426" fmla="*/ 10246204 w 12199494"/>
              <a:gd name="connsiteY1426" fmla="*/ 4716414 h 4991828"/>
              <a:gd name="connsiteX1427" fmla="*/ 10266512 w 12199494"/>
              <a:gd name="connsiteY1427" fmla="*/ 4721490 h 4991828"/>
              <a:gd name="connsiteX1428" fmla="*/ 10269050 w 12199494"/>
              <a:gd name="connsiteY1428" fmla="*/ 4732913 h 4991828"/>
              <a:gd name="connsiteX1429" fmla="*/ 10272858 w 12199494"/>
              <a:gd name="connsiteY1429" fmla="*/ 4725298 h 4991828"/>
              <a:gd name="connsiteX1430" fmla="*/ 10238589 w 12199494"/>
              <a:gd name="connsiteY1430" fmla="*/ 4703722 h 4991828"/>
              <a:gd name="connsiteX1431" fmla="*/ 10238589 w 12199494"/>
              <a:gd name="connsiteY1431" fmla="*/ 4703722 h 4991828"/>
              <a:gd name="connsiteX1432" fmla="*/ 5517187 w 12199494"/>
              <a:gd name="connsiteY1432" fmla="*/ 4703722 h 4991828"/>
              <a:gd name="connsiteX1433" fmla="*/ 5504496 w 12199494"/>
              <a:gd name="connsiteY1433" fmla="*/ 4717683 h 4991828"/>
              <a:gd name="connsiteX1434" fmla="*/ 5512110 w 12199494"/>
              <a:gd name="connsiteY1434" fmla="*/ 4720221 h 4991828"/>
              <a:gd name="connsiteX1435" fmla="*/ 5514649 w 12199494"/>
              <a:gd name="connsiteY1435" fmla="*/ 4711337 h 4991828"/>
              <a:gd name="connsiteX1436" fmla="*/ 5522264 w 12199494"/>
              <a:gd name="connsiteY1436" fmla="*/ 4706260 h 4991828"/>
              <a:gd name="connsiteX1437" fmla="*/ 5517187 w 12199494"/>
              <a:gd name="connsiteY1437" fmla="*/ 4703722 h 4991828"/>
              <a:gd name="connsiteX1438" fmla="*/ 5517187 w 12199494"/>
              <a:gd name="connsiteY1438" fmla="*/ 4703722 h 4991828"/>
              <a:gd name="connsiteX1439" fmla="*/ 5529879 w 12199494"/>
              <a:gd name="connsiteY1439" fmla="*/ 4703722 h 4991828"/>
              <a:gd name="connsiteX1440" fmla="*/ 5540033 w 12199494"/>
              <a:gd name="connsiteY1440" fmla="*/ 4710068 h 4991828"/>
              <a:gd name="connsiteX1441" fmla="*/ 5529879 w 12199494"/>
              <a:gd name="connsiteY1441" fmla="*/ 4703722 h 4991828"/>
              <a:gd name="connsiteX1442" fmla="*/ 5529879 w 12199494"/>
              <a:gd name="connsiteY1442" fmla="*/ 4703722 h 4991828"/>
              <a:gd name="connsiteX1443" fmla="*/ 10635847 w 12199494"/>
              <a:gd name="connsiteY1443" fmla="*/ 4703722 h 4991828"/>
              <a:gd name="connsiteX1444" fmla="*/ 10624424 w 12199494"/>
              <a:gd name="connsiteY1444" fmla="*/ 4708798 h 4991828"/>
              <a:gd name="connsiteX1445" fmla="*/ 10602848 w 12199494"/>
              <a:gd name="connsiteY1445" fmla="*/ 4707529 h 4991828"/>
              <a:gd name="connsiteX1446" fmla="*/ 10619348 w 12199494"/>
              <a:gd name="connsiteY1446" fmla="*/ 4720221 h 4991828"/>
              <a:gd name="connsiteX1447" fmla="*/ 10626963 w 12199494"/>
              <a:gd name="connsiteY1447" fmla="*/ 4711337 h 4991828"/>
              <a:gd name="connsiteX1448" fmla="*/ 10637116 w 12199494"/>
              <a:gd name="connsiteY1448" fmla="*/ 4713875 h 4991828"/>
              <a:gd name="connsiteX1449" fmla="*/ 10635847 w 12199494"/>
              <a:gd name="connsiteY1449" fmla="*/ 4703722 h 4991828"/>
              <a:gd name="connsiteX1450" fmla="*/ 10635847 w 12199494"/>
              <a:gd name="connsiteY1450" fmla="*/ 4703722 h 4991828"/>
              <a:gd name="connsiteX1451" fmla="*/ 10384547 w 12199494"/>
              <a:gd name="connsiteY1451" fmla="*/ 4702453 h 4991828"/>
              <a:gd name="connsiteX1452" fmla="*/ 10393431 w 12199494"/>
              <a:gd name="connsiteY1452" fmla="*/ 4713875 h 4991828"/>
              <a:gd name="connsiteX1453" fmla="*/ 10403585 w 12199494"/>
              <a:gd name="connsiteY1453" fmla="*/ 4703722 h 4991828"/>
              <a:gd name="connsiteX1454" fmla="*/ 10393431 w 12199494"/>
              <a:gd name="connsiteY1454" fmla="*/ 4708798 h 4991828"/>
              <a:gd name="connsiteX1455" fmla="*/ 10384547 w 12199494"/>
              <a:gd name="connsiteY1455" fmla="*/ 4702453 h 4991828"/>
              <a:gd name="connsiteX1456" fmla="*/ 10384547 w 12199494"/>
              <a:gd name="connsiteY1456" fmla="*/ 4702453 h 4991828"/>
              <a:gd name="connsiteX1457" fmla="*/ 11821275 w 12199494"/>
              <a:gd name="connsiteY1457" fmla="*/ 4701183 h 4991828"/>
              <a:gd name="connsiteX1458" fmla="*/ 11825082 w 12199494"/>
              <a:gd name="connsiteY1458" fmla="*/ 4701183 h 4991828"/>
              <a:gd name="connsiteX1459" fmla="*/ 11821275 w 12199494"/>
              <a:gd name="connsiteY1459" fmla="*/ 4701183 h 4991828"/>
              <a:gd name="connsiteX1460" fmla="*/ 11821275 w 12199494"/>
              <a:gd name="connsiteY1460" fmla="*/ 4701183 h 4991828"/>
              <a:gd name="connsiteX1461" fmla="*/ 5116122 w 12199494"/>
              <a:gd name="connsiteY1461" fmla="*/ 4701183 h 4991828"/>
              <a:gd name="connsiteX1462" fmla="*/ 5116122 w 12199494"/>
              <a:gd name="connsiteY1462" fmla="*/ 4716414 h 4991828"/>
              <a:gd name="connsiteX1463" fmla="*/ 5127545 w 12199494"/>
              <a:gd name="connsiteY1463" fmla="*/ 4711337 h 4991828"/>
              <a:gd name="connsiteX1464" fmla="*/ 5116122 w 12199494"/>
              <a:gd name="connsiteY1464" fmla="*/ 4701183 h 4991828"/>
              <a:gd name="connsiteX1465" fmla="*/ 5116122 w 12199494"/>
              <a:gd name="connsiteY1465" fmla="*/ 4701183 h 4991828"/>
              <a:gd name="connsiteX1466" fmla="*/ 5646645 w 12199494"/>
              <a:gd name="connsiteY1466" fmla="*/ 4698645 h 4991828"/>
              <a:gd name="connsiteX1467" fmla="*/ 5645376 w 12199494"/>
              <a:gd name="connsiteY1467" fmla="*/ 4707529 h 4991828"/>
              <a:gd name="connsiteX1468" fmla="*/ 5646645 w 12199494"/>
              <a:gd name="connsiteY1468" fmla="*/ 4698645 h 4991828"/>
              <a:gd name="connsiteX1469" fmla="*/ 5646645 w 12199494"/>
              <a:gd name="connsiteY1469" fmla="*/ 4698645 h 4991828"/>
              <a:gd name="connsiteX1470" fmla="*/ 11741315 w 12199494"/>
              <a:gd name="connsiteY1470" fmla="*/ 4698645 h 4991828"/>
              <a:gd name="connsiteX1471" fmla="*/ 11745123 w 12199494"/>
              <a:gd name="connsiteY1471" fmla="*/ 4698645 h 4991828"/>
              <a:gd name="connsiteX1472" fmla="*/ 11741315 w 12199494"/>
              <a:gd name="connsiteY1472" fmla="*/ 4698645 h 4991828"/>
              <a:gd name="connsiteX1473" fmla="*/ 11741315 w 12199494"/>
              <a:gd name="connsiteY1473" fmla="*/ 4698645 h 4991828"/>
              <a:gd name="connsiteX1474" fmla="*/ 3113333 w 12199494"/>
              <a:gd name="connsiteY1474" fmla="*/ 4697376 h 4991828"/>
              <a:gd name="connsiteX1475" fmla="*/ 3100642 w 12199494"/>
              <a:gd name="connsiteY1475" fmla="*/ 4704991 h 4991828"/>
              <a:gd name="connsiteX1476" fmla="*/ 3113333 w 12199494"/>
              <a:gd name="connsiteY1476" fmla="*/ 4697376 h 4991828"/>
              <a:gd name="connsiteX1477" fmla="*/ 3113333 w 12199494"/>
              <a:gd name="connsiteY1477" fmla="*/ 4697376 h 4991828"/>
              <a:gd name="connsiteX1478" fmla="*/ 10223359 w 12199494"/>
              <a:gd name="connsiteY1478" fmla="*/ 4696107 h 4991828"/>
              <a:gd name="connsiteX1479" fmla="*/ 10218282 w 12199494"/>
              <a:gd name="connsiteY1479" fmla="*/ 4703722 h 4991828"/>
              <a:gd name="connsiteX1480" fmla="*/ 10223359 w 12199494"/>
              <a:gd name="connsiteY1480" fmla="*/ 4696107 h 4991828"/>
              <a:gd name="connsiteX1481" fmla="*/ 10223359 w 12199494"/>
              <a:gd name="connsiteY1481" fmla="*/ 4696107 h 4991828"/>
              <a:gd name="connsiteX1482" fmla="*/ 5126275 w 12199494"/>
              <a:gd name="connsiteY1482" fmla="*/ 4696107 h 4991828"/>
              <a:gd name="connsiteX1483" fmla="*/ 5135160 w 12199494"/>
              <a:gd name="connsiteY1483" fmla="*/ 4706260 h 4991828"/>
              <a:gd name="connsiteX1484" fmla="*/ 5141506 w 12199494"/>
              <a:gd name="connsiteY1484" fmla="*/ 4704991 h 4991828"/>
              <a:gd name="connsiteX1485" fmla="*/ 5137698 w 12199494"/>
              <a:gd name="connsiteY1485" fmla="*/ 4696107 h 4991828"/>
              <a:gd name="connsiteX1486" fmla="*/ 5126275 w 12199494"/>
              <a:gd name="connsiteY1486" fmla="*/ 4696107 h 4991828"/>
              <a:gd name="connsiteX1487" fmla="*/ 5126275 w 12199494"/>
              <a:gd name="connsiteY1487" fmla="*/ 4696107 h 4991828"/>
              <a:gd name="connsiteX1488" fmla="*/ 5234157 w 12199494"/>
              <a:gd name="connsiteY1488" fmla="*/ 4696107 h 4991828"/>
              <a:gd name="connsiteX1489" fmla="*/ 5234157 w 12199494"/>
              <a:gd name="connsiteY1489" fmla="*/ 4703722 h 4991828"/>
              <a:gd name="connsiteX1490" fmla="*/ 5234157 w 12199494"/>
              <a:gd name="connsiteY1490" fmla="*/ 4696107 h 4991828"/>
              <a:gd name="connsiteX1491" fmla="*/ 5234157 w 12199494"/>
              <a:gd name="connsiteY1491" fmla="*/ 4696107 h 4991828"/>
              <a:gd name="connsiteX1492" fmla="*/ 10248743 w 12199494"/>
              <a:gd name="connsiteY1492" fmla="*/ 4696107 h 4991828"/>
              <a:gd name="connsiteX1493" fmla="*/ 10243666 w 12199494"/>
              <a:gd name="connsiteY1493" fmla="*/ 4699914 h 4991828"/>
              <a:gd name="connsiteX1494" fmla="*/ 10230974 w 12199494"/>
              <a:gd name="connsiteY1494" fmla="*/ 4697376 h 4991828"/>
              <a:gd name="connsiteX1495" fmla="*/ 10256358 w 12199494"/>
              <a:gd name="connsiteY1495" fmla="*/ 4706260 h 4991828"/>
              <a:gd name="connsiteX1496" fmla="*/ 10248743 w 12199494"/>
              <a:gd name="connsiteY1496" fmla="*/ 4696107 h 4991828"/>
              <a:gd name="connsiteX1497" fmla="*/ 10248743 w 12199494"/>
              <a:gd name="connsiteY1497" fmla="*/ 4696107 h 4991828"/>
              <a:gd name="connsiteX1498" fmla="*/ 10428969 w 12199494"/>
              <a:gd name="connsiteY1498" fmla="*/ 4696107 h 4991828"/>
              <a:gd name="connsiteX1499" fmla="*/ 10436583 w 12199494"/>
              <a:gd name="connsiteY1499" fmla="*/ 4711337 h 4991828"/>
              <a:gd name="connsiteX1500" fmla="*/ 10426430 w 12199494"/>
              <a:gd name="connsiteY1500" fmla="*/ 4726567 h 4991828"/>
              <a:gd name="connsiteX1501" fmla="*/ 10440391 w 12199494"/>
              <a:gd name="connsiteY1501" fmla="*/ 4727836 h 4991828"/>
              <a:gd name="connsiteX1502" fmla="*/ 10440391 w 12199494"/>
              <a:gd name="connsiteY1502" fmla="*/ 4731644 h 4991828"/>
              <a:gd name="connsiteX1503" fmla="*/ 10430238 w 12199494"/>
              <a:gd name="connsiteY1503" fmla="*/ 4731644 h 4991828"/>
              <a:gd name="connsiteX1504" fmla="*/ 10430238 w 12199494"/>
              <a:gd name="connsiteY1504" fmla="*/ 4741798 h 4991828"/>
              <a:gd name="connsiteX1505" fmla="*/ 10450545 w 12199494"/>
              <a:gd name="connsiteY1505" fmla="*/ 4726567 h 4991828"/>
              <a:gd name="connsiteX1506" fmla="*/ 10465775 w 12199494"/>
              <a:gd name="connsiteY1506" fmla="*/ 4731644 h 4991828"/>
              <a:gd name="connsiteX1507" fmla="*/ 10464506 w 12199494"/>
              <a:gd name="connsiteY1507" fmla="*/ 4716414 h 4991828"/>
              <a:gd name="connsiteX1508" fmla="*/ 10439122 w 12199494"/>
              <a:gd name="connsiteY1508" fmla="*/ 4699914 h 4991828"/>
              <a:gd name="connsiteX1509" fmla="*/ 10444199 w 12199494"/>
              <a:gd name="connsiteY1509" fmla="*/ 4712606 h 4991828"/>
              <a:gd name="connsiteX1510" fmla="*/ 10428969 w 12199494"/>
              <a:gd name="connsiteY1510" fmla="*/ 4696107 h 4991828"/>
              <a:gd name="connsiteX1511" fmla="*/ 10428969 w 12199494"/>
              <a:gd name="connsiteY1511" fmla="*/ 4696107 h 4991828"/>
              <a:gd name="connsiteX1512" fmla="*/ 11841582 w 12199494"/>
              <a:gd name="connsiteY1512" fmla="*/ 4694837 h 4991828"/>
              <a:gd name="connsiteX1513" fmla="*/ 11840313 w 12199494"/>
              <a:gd name="connsiteY1513" fmla="*/ 4699914 h 4991828"/>
              <a:gd name="connsiteX1514" fmla="*/ 11847928 w 12199494"/>
              <a:gd name="connsiteY1514" fmla="*/ 4696107 h 4991828"/>
              <a:gd name="connsiteX1515" fmla="*/ 11841582 w 12199494"/>
              <a:gd name="connsiteY1515" fmla="*/ 4694837 h 4991828"/>
              <a:gd name="connsiteX1516" fmla="*/ 11841582 w 12199494"/>
              <a:gd name="connsiteY1516" fmla="*/ 4694837 h 4991828"/>
              <a:gd name="connsiteX1517" fmla="*/ 10072325 w 12199494"/>
              <a:gd name="connsiteY1517" fmla="*/ 4694837 h 4991828"/>
              <a:gd name="connsiteX1518" fmla="*/ 10060902 w 12199494"/>
              <a:gd name="connsiteY1518" fmla="*/ 4717683 h 4991828"/>
              <a:gd name="connsiteX1519" fmla="*/ 10062171 w 12199494"/>
              <a:gd name="connsiteY1519" fmla="*/ 4734182 h 4991828"/>
              <a:gd name="connsiteX1520" fmla="*/ 10081209 w 12199494"/>
              <a:gd name="connsiteY1520" fmla="*/ 4721490 h 4991828"/>
              <a:gd name="connsiteX1521" fmla="*/ 10087555 w 12199494"/>
              <a:gd name="connsiteY1521" fmla="*/ 4720221 h 4991828"/>
              <a:gd name="connsiteX1522" fmla="*/ 10078671 w 12199494"/>
              <a:gd name="connsiteY1522" fmla="*/ 4720221 h 4991828"/>
              <a:gd name="connsiteX1523" fmla="*/ 10078671 w 12199494"/>
              <a:gd name="connsiteY1523" fmla="*/ 4715144 h 4991828"/>
              <a:gd name="connsiteX1524" fmla="*/ 10086286 w 12199494"/>
              <a:gd name="connsiteY1524" fmla="*/ 4706260 h 4991828"/>
              <a:gd name="connsiteX1525" fmla="*/ 10074863 w 12199494"/>
              <a:gd name="connsiteY1525" fmla="*/ 4708798 h 4991828"/>
              <a:gd name="connsiteX1526" fmla="*/ 10079940 w 12199494"/>
              <a:gd name="connsiteY1526" fmla="*/ 4698645 h 4991828"/>
              <a:gd name="connsiteX1527" fmla="*/ 10072325 w 12199494"/>
              <a:gd name="connsiteY1527" fmla="*/ 4694837 h 4991828"/>
              <a:gd name="connsiteX1528" fmla="*/ 10072325 w 12199494"/>
              <a:gd name="connsiteY1528" fmla="*/ 4694837 h 4991828"/>
              <a:gd name="connsiteX1529" fmla="*/ 9238465 w 12199494"/>
              <a:gd name="connsiteY1529" fmla="*/ 4694837 h 4991828"/>
              <a:gd name="connsiteX1530" fmla="*/ 9232119 w 12199494"/>
              <a:gd name="connsiteY1530" fmla="*/ 4721490 h 4991828"/>
              <a:gd name="connsiteX1531" fmla="*/ 9233388 w 12199494"/>
              <a:gd name="connsiteY1531" fmla="*/ 4707529 h 4991828"/>
              <a:gd name="connsiteX1532" fmla="*/ 9238465 w 12199494"/>
              <a:gd name="connsiteY1532" fmla="*/ 4694837 h 4991828"/>
              <a:gd name="connsiteX1533" fmla="*/ 9238465 w 12199494"/>
              <a:gd name="connsiteY1533" fmla="*/ 4694837 h 4991828"/>
              <a:gd name="connsiteX1534" fmla="*/ 10173860 w 12199494"/>
              <a:gd name="connsiteY1534" fmla="*/ 4693568 h 4991828"/>
              <a:gd name="connsiteX1535" fmla="*/ 10167514 w 12199494"/>
              <a:gd name="connsiteY1535" fmla="*/ 4707529 h 4991828"/>
              <a:gd name="connsiteX1536" fmla="*/ 10181476 w 12199494"/>
              <a:gd name="connsiteY1536" fmla="*/ 4712606 h 4991828"/>
              <a:gd name="connsiteX1537" fmla="*/ 10173860 w 12199494"/>
              <a:gd name="connsiteY1537" fmla="*/ 4693568 h 4991828"/>
              <a:gd name="connsiteX1538" fmla="*/ 10173860 w 12199494"/>
              <a:gd name="connsiteY1538" fmla="*/ 4693568 h 4991828"/>
              <a:gd name="connsiteX1539" fmla="*/ 10163707 w 12199494"/>
              <a:gd name="connsiteY1539" fmla="*/ 4693568 h 4991828"/>
              <a:gd name="connsiteX1540" fmla="*/ 10161168 w 12199494"/>
              <a:gd name="connsiteY1540" fmla="*/ 4699914 h 4991828"/>
              <a:gd name="connsiteX1541" fmla="*/ 10163707 w 12199494"/>
              <a:gd name="connsiteY1541" fmla="*/ 4693568 h 4991828"/>
              <a:gd name="connsiteX1542" fmla="*/ 10163707 w 12199494"/>
              <a:gd name="connsiteY1542" fmla="*/ 4693568 h 4991828"/>
              <a:gd name="connsiteX1543" fmla="*/ 3030836 w 12199494"/>
              <a:gd name="connsiteY1543" fmla="*/ 4693568 h 4991828"/>
              <a:gd name="connsiteX1544" fmla="*/ 3028297 w 12199494"/>
              <a:gd name="connsiteY1544" fmla="*/ 4698645 h 4991828"/>
              <a:gd name="connsiteX1545" fmla="*/ 3035913 w 12199494"/>
              <a:gd name="connsiteY1545" fmla="*/ 4694837 h 4991828"/>
              <a:gd name="connsiteX1546" fmla="*/ 3030836 w 12199494"/>
              <a:gd name="connsiteY1546" fmla="*/ 4693568 h 4991828"/>
              <a:gd name="connsiteX1547" fmla="*/ 3030836 w 12199494"/>
              <a:gd name="connsiteY1547" fmla="*/ 4693568 h 4991828"/>
              <a:gd name="connsiteX1548" fmla="*/ 11441785 w 12199494"/>
              <a:gd name="connsiteY1548" fmla="*/ 4693568 h 4991828"/>
              <a:gd name="connsiteX1549" fmla="*/ 11441785 w 12199494"/>
              <a:gd name="connsiteY1549" fmla="*/ 4699914 h 4991828"/>
              <a:gd name="connsiteX1550" fmla="*/ 11462092 w 12199494"/>
              <a:gd name="connsiteY1550" fmla="*/ 4701183 h 4991828"/>
              <a:gd name="connsiteX1551" fmla="*/ 11463362 w 12199494"/>
              <a:gd name="connsiteY1551" fmla="*/ 4697376 h 4991828"/>
              <a:gd name="connsiteX1552" fmla="*/ 11441785 w 12199494"/>
              <a:gd name="connsiteY1552" fmla="*/ 4693568 h 4991828"/>
              <a:gd name="connsiteX1553" fmla="*/ 11441785 w 12199494"/>
              <a:gd name="connsiteY1553" fmla="*/ 4693568 h 4991828"/>
              <a:gd name="connsiteX1554" fmla="*/ 5107237 w 12199494"/>
              <a:gd name="connsiteY1554" fmla="*/ 4691030 h 4991828"/>
              <a:gd name="connsiteX1555" fmla="*/ 5093276 w 12199494"/>
              <a:gd name="connsiteY1555" fmla="*/ 4698645 h 4991828"/>
              <a:gd name="connsiteX1556" fmla="*/ 5086930 w 12199494"/>
              <a:gd name="connsiteY1556" fmla="*/ 4696107 h 4991828"/>
              <a:gd name="connsiteX1557" fmla="*/ 5081854 w 12199494"/>
              <a:gd name="connsiteY1557" fmla="*/ 4701183 h 4991828"/>
              <a:gd name="connsiteX1558" fmla="*/ 5092007 w 12199494"/>
              <a:gd name="connsiteY1558" fmla="*/ 4702453 h 4991828"/>
              <a:gd name="connsiteX1559" fmla="*/ 5092007 w 12199494"/>
              <a:gd name="connsiteY1559" fmla="*/ 4706260 h 4991828"/>
              <a:gd name="connsiteX1560" fmla="*/ 5062816 w 12199494"/>
              <a:gd name="connsiteY1560" fmla="*/ 4740528 h 4991828"/>
              <a:gd name="connsiteX1561" fmla="*/ 5074238 w 12199494"/>
              <a:gd name="connsiteY1561" fmla="*/ 4731644 h 4991828"/>
              <a:gd name="connsiteX1562" fmla="*/ 5086930 w 12199494"/>
              <a:gd name="connsiteY1562" fmla="*/ 4727836 h 4991828"/>
              <a:gd name="connsiteX1563" fmla="*/ 5080584 w 12199494"/>
              <a:gd name="connsiteY1563" fmla="*/ 4722760 h 4991828"/>
              <a:gd name="connsiteX1564" fmla="*/ 5092007 w 12199494"/>
              <a:gd name="connsiteY1564" fmla="*/ 4710068 h 4991828"/>
              <a:gd name="connsiteX1565" fmla="*/ 5099622 w 12199494"/>
              <a:gd name="connsiteY1565" fmla="*/ 4718952 h 4991828"/>
              <a:gd name="connsiteX1566" fmla="*/ 5107237 w 12199494"/>
              <a:gd name="connsiteY1566" fmla="*/ 4691030 h 4991828"/>
              <a:gd name="connsiteX1567" fmla="*/ 5107237 w 12199494"/>
              <a:gd name="connsiteY1567" fmla="*/ 4691030 h 4991828"/>
              <a:gd name="connsiteX1568" fmla="*/ 2842995 w 12199494"/>
              <a:gd name="connsiteY1568" fmla="*/ 4689761 h 4991828"/>
              <a:gd name="connsiteX1569" fmla="*/ 2832841 w 12199494"/>
              <a:gd name="connsiteY1569" fmla="*/ 4694837 h 4991828"/>
              <a:gd name="connsiteX1570" fmla="*/ 2842995 w 12199494"/>
              <a:gd name="connsiteY1570" fmla="*/ 4694837 h 4991828"/>
              <a:gd name="connsiteX1571" fmla="*/ 2840457 w 12199494"/>
              <a:gd name="connsiteY1571" fmla="*/ 4699914 h 4991828"/>
              <a:gd name="connsiteX1572" fmla="*/ 2854418 w 12199494"/>
              <a:gd name="connsiteY1572" fmla="*/ 4691030 h 4991828"/>
              <a:gd name="connsiteX1573" fmla="*/ 2842995 w 12199494"/>
              <a:gd name="connsiteY1573" fmla="*/ 4689761 h 4991828"/>
              <a:gd name="connsiteX1574" fmla="*/ 2842995 w 12199494"/>
              <a:gd name="connsiteY1574" fmla="*/ 4689761 h 4991828"/>
              <a:gd name="connsiteX1575" fmla="*/ 5584455 w 12199494"/>
              <a:gd name="connsiteY1575" fmla="*/ 4688491 h 4991828"/>
              <a:gd name="connsiteX1576" fmla="*/ 5588262 w 12199494"/>
              <a:gd name="connsiteY1576" fmla="*/ 4689761 h 4991828"/>
              <a:gd name="connsiteX1577" fmla="*/ 5584455 w 12199494"/>
              <a:gd name="connsiteY1577" fmla="*/ 4688491 h 4991828"/>
              <a:gd name="connsiteX1578" fmla="*/ 5584455 w 12199494"/>
              <a:gd name="connsiteY1578" fmla="*/ 4688491 h 4991828"/>
              <a:gd name="connsiteX1579" fmla="*/ 10246204 w 12199494"/>
              <a:gd name="connsiteY1579" fmla="*/ 4685953 h 4991828"/>
              <a:gd name="connsiteX1580" fmla="*/ 10230974 w 12199494"/>
              <a:gd name="connsiteY1580" fmla="*/ 4685953 h 4991828"/>
              <a:gd name="connsiteX1581" fmla="*/ 10247474 w 12199494"/>
              <a:gd name="connsiteY1581" fmla="*/ 4691030 h 4991828"/>
              <a:gd name="connsiteX1582" fmla="*/ 10246204 w 12199494"/>
              <a:gd name="connsiteY1582" fmla="*/ 4685953 h 4991828"/>
              <a:gd name="connsiteX1583" fmla="*/ 10246204 w 12199494"/>
              <a:gd name="connsiteY1583" fmla="*/ 4685953 h 4991828"/>
              <a:gd name="connsiteX1584" fmla="*/ 10554618 w 12199494"/>
              <a:gd name="connsiteY1584" fmla="*/ 4684684 h 4991828"/>
              <a:gd name="connsiteX1585" fmla="*/ 10545735 w 12199494"/>
              <a:gd name="connsiteY1585" fmla="*/ 4702453 h 4991828"/>
              <a:gd name="connsiteX1586" fmla="*/ 10555888 w 12199494"/>
              <a:gd name="connsiteY1586" fmla="*/ 4707529 h 4991828"/>
              <a:gd name="connsiteX1587" fmla="*/ 10563503 w 12199494"/>
              <a:gd name="connsiteY1587" fmla="*/ 4688491 h 4991828"/>
              <a:gd name="connsiteX1588" fmla="*/ 10554618 w 12199494"/>
              <a:gd name="connsiteY1588" fmla="*/ 4684684 h 4991828"/>
              <a:gd name="connsiteX1589" fmla="*/ 10554618 w 12199494"/>
              <a:gd name="connsiteY1589" fmla="*/ 4684684 h 4991828"/>
              <a:gd name="connsiteX1590" fmla="*/ 5609838 w 12199494"/>
              <a:gd name="connsiteY1590" fmla="*/ 4683415 h 4991828"/>
              <a:gd name="connsiteX1591" fmla="*/ 5594608 w 12199494"/>
              <a:gd name="connsiteY1591" fmla="*/ 4685953 h 4991828"/>
              <a:gd name="connsiteX1592" fmla="*/ 5593339 w 12199494"/>
              <a:gd name="connsiteY1592" fmla="*/ 4699914 h 4991828"/>
              <a:gd name="connsiteX1593" fmla="*/ 5614915 w 12199494"/>
              <a:gd name="connsiteY1593" fmla="*/ 4689761 h 4991828"/>
              <a:gd name="connsiteX1594" fmla="*/ 5608569 w 12199494"/>
              <a:gd name="connsiteY1594" fmla="*/ 4701183 h 4991828"/>
              <a:gd name="connsiteX1595" fmla="*/ 5612377 w 12199494"/>
              <a:gd name="connsiteY1595" fmla="*/ 4701183 h 4991828"/>
              <a:gd name="connsiteX1596" fmla="*/ 5630146 w 12199494"/>
              <a:gd name="connsiteY1596" fmla="*/ 4689761 h 4991828"/>
              <a:gd name="connsiteX1597" fmla="*/ 5632684 w 12199494"/>
              <a:gd name="connsiteY1597" fmla="*/ 4693568 h 4991828"/>
              <a:gd name="connsiteX1598" fmla="*/ 5630146 w 12199494"/>
              <a:gd name="connsiteY1598" fmla="*/ 4684684 h 4991828"/>
              <a:gd name="connsiteX1599" fmla="*/ 5619992 w 12199494"/>
              <a:gd name="connsiteY1599" fmla="*/ 4687222 h 4991828"/>
              <a:gd name="connsiteX1600" fmla="*/ 5609838 w 12199494"/>
              <a:gd name="connsiteY1600" fmla="*/ 4683415 h 4991828"/>
              <a:gd name="connsiteX1601" fmla="*/ 5609838 w 12199494"/>
              <a:gd name="connsiteY1601" fmla="*/ 4683415 h 4991828"/>
              <a:gd name="connsiteX1602" fmla="*/ 5760872 w 12199494"/>
              <a:gd name="connsiteY1602" fmla="*/ 4683415 h 4991828"/>
              <a:gd name="connsiteX1603" fmla="*/ 5734219 w 12199494"/>
              <a:gd name="connsiteY1603" fmla="*/ 4691030 h 4991828"/>
              <a:gd name="connsiteX1604" fmla="*/ 5724066 w 12199494"/>
              <a:gd name="connsiteY1604" fmla="*/ 4722760 h 4991828"/>
              <a:gd name="connsiteX1605" fmla="*/ 5735489 w 12199494"/>
              <a:gd name="connsiteY1605" fmla="*/ 4717683 h 4991828"/>
              <a:gd name="connsiteX1606" fmla="*/ 5735489 w 12199494"/>
              <a:gd name="connsiteY1606" fmla="*/ 4707529 h 4991828"/>
              <a:gd name="connsiteX1607" fmla="*/ 5746911 w 12199494"/>
              <a:gd name="connsiteY1607" fmla="*/ 4712606 h 4991828"/>
              <a:gd name="connsiteX1608" fmla="*/ 5746911 w 12199494"/>
              <a:gd name="connsiteY1608" fmla="*/ 4703722 h 4991828"/>
              <a:gd name="connsiteX1609" fmla="*/ 5753257 w 12199494"/>
              <a:gd name="connsiteY1609" fmla="*/ 4703722 h 4991828"/>
              <a:gd name="connsiteX1610" fmla="*/ 5751988 w 12199494"/>
              <a:gd name="connsiteY1610" fmla="*/ 4710068 h 4991828"/>
              <a:gd name="connsiteX1611" fmla="*/ 5757065 w 12199494"/>
              <a:gd name="connsiteY1611" fmla="*/ 4710068 h 4991828"/>
              <a:gd name="connsiteX1612" fmla="*/ 5753257 w 12199494"/>
              <a:gd name="connsiteY1612" fmla="*/ 4702453 h 4991828"/>
              <a:gd name="connsiteX1613" fmla="*/ 5762142 w 12199494"/>
              <a:gd name="connsiteY1613" fmla="*/ 4710068 h 4991828"/>
              <a:gd name="connsiteX1614" fmla="*/ 5753257 w 12199494"/>
              <a:gd name="connsiteY1614" fmla="*/ 4688491 h 4991828"/>
              <a:gd name="connsiteX1615" fmla="*/ 5757065 w 12199494"/>
              <a:gd name="connsiteY1615" fmla="*/ 4687222 h 4991828"/>
              <a:gd name="connsiteX1616" fmla="*/ 5762142 w 12199494"/>
              <a:gd name="connsiteY1616" fmla="*/ 4691030 h 4991828"/>
              <a:gd name="connsiteX1617" fmla="*/ 5760872 w 12199494"/>
              <a:gd name="connsiteY1617" fmla="*/ 4683415 h 4991828"/>
              <a:gd name="connsiteX1618" fmla="*/ 5760872 w 12199494"/>
              <a:gd name="connsiteY1618" fmla="*/ 4683415 h 4991828"/>
              <a:gd name="connsiteX1619" fmla="*/ 10600310 w 12199494"/>
              <a:gd name="connsiteY1619" fmla="*/ 4683415 h 4991828"/>
              <a:gd name="connsiteX1620" fmla="*/ 10599040 w 12199494"/>
              <a:gd name="connsiteY1620" fmla="*/ 4688491 h 4991828"/>
              <a:gd name="connsiteX1621" fmla="*/ 10606656 w 12199494"/>
              <a:gd name="connsiteY1621" fmla="*/ 4684684 h 4991828"/>
              <a:gd name="connsiteX1622" fmla="*/ 10600310 w 12199494"/>
              <a:gd name="connsiteY1622" fmla="*/ 4683415 h 4991828"/>
              <a:gd name="connsiteX1623" fmla="*/ 10600310 w 12199494"/>
              <a:gd name="connsiteY1623" fmla="*/ 4683415 h 4991828"/>
              <a:gd name="connsiteX1624" fmla="*/ 5122468 w 12199494"/>
              <a:gd name="connsiteY1624" fmla="*/ 4682145 h 4991828"/>
              <a:gd name="connsiteX1625" fmla="*/ 5121199 w 12199494"/>
              <a:gd name="connsiteY1625" fmla="*/ 4687222 h 4991828"/>
              <a:gd name="connsiteX1626" fmla="*/ 5127545 w 12199494"/>
              <a:gd name="connsiteY1626" fmla="*/ 4683415 h 4991828"/>
              <a:gd name="connsiteX1627" fmla="*/ 5122468 w 12199494"/>
              <a:gd name="connsiteY1627" fmla="*/ 4682145 h 4991828"/>
              <a:gd name="connsiteX1628" fmla="*/ 5122468 w 12199494"/>
              <a:gd name="connsiteY1628" fmla="*/ 4682145 h 4991828"/>
              <a:gd name="connsiteX1629" fmla="*/ 10209398 w 12199494"/>
              <a:gd name="connsiteY1629" fmla="*/ 4682145 h 4991828"/>
              <a:gd name="connsiteX1630" fmla="*/ 10215744 w 12199494"/>
              <a:gd name="connsiteY1630" fmla="*/ 4691030 h 4991828"/>
              <a:gd name="connsiteX1631" fmla="*/ 10209398 w 12199494"/>
              <a:gd name="connsiteY1631" fmla="*/ 4682145 h 4991828"/>
              <a:gd name="connsiteX1632" fmla="*/ 10209398 w 12199494"/>
              <a:gd name="connsiteY1632" fmla="*/ 4682145 h 4991828"/>
              <a:gd name="connsiteX1633" fmla="*/ 10530504 w 12199494"/>
              <a:gd name="connsiteY1633" fmla="*/ 4682145 h 4991828"/>
              <a:gd name="connsiteX1634" fmla="*/ 10541926 w 12199494"/>
              <a:gd name="connsiteY1634" fmla="*/ 4706260 h 4991828"/>
              <a:gd name="connsiteX1635" fmla="*/ 10538119 w 12199494"/>
              <a:gd name="connsiteY1635" fmla="*/ 4692299 h 4991828"/>
              <a:gd name="connsiteX1636" fmla="*/ 10535580 w 12199494"/>
              <a:gd name="connsiteY1636" fmla="*/ 4691030 h 4991828"/>
              <a:gd name="connsiteX1637" fmla="*/ 10538119 w 12199494"/>
              <a:gd name="connsiteY1637" fmla="*/ 4683415 h 4991828"/>
              <a:gd name="connsiteX1638" fmla="*/ 10530504 w 12199494"/>
              <a:gd name="connsiteY1638" fmla="*/ 4682145 h 4991828"/>
              <a:gd name="connsiteX1639" fmla="*/ 10530504 w 12199494"/>
              <a:gd name="connsiteY1639" fmla="*/ 4682145 h 4991828"/>
              <a:gd name="connsiteX1640" fmla="*/ 11931694 w 12199494"/>
              <a:gd name="connsiteY1640" fmla="*/ 4682145 h 4991828"/>
              <a:gd name="connsiteX1641" fmla="*/ 11930425 w 12199494"/>
              <a:gd name="connsiteY1641" fmla="*/ 4688491 h 4991828"/>
              <a:gd name="connsiteX1642" fmla="*/ 11938040 w 12199494"/>
              <a:gd name="connsiteY1642" fmla="*/ 4683415 h 4991828"/>
              <a:gd name="connsiteX1643" fmla="*/ 11931694 w 12199494"/>
              <a:gd name="connsiteY1643" fmla="*/ 4682145 h 4991828"/>
              <a:gd name="connsiteX1644" fmla="*/ 11931694 w 12199494"/>
              <a:gd name="connsiteY1644" fmla="*/ 4682145 h 4991828"/>
              <a:gd name="connsiteX1645" fmla="*/ 5771026 w 12199494"/>
              <a:gd name="connsiteY1645" fmla="*/ 4682145 h 4991828"/>
              <a:gd name="connsiteX1646" fmla="*/ 5763411 w 12199494"/>
              <a:gd name="connsiteY1646" fmla="*/ 4692299 h 4991828"/>
              <a:gd name="connsiteX1647" fmla="*/ 5765949 w 12199494"/>
              <a:gd name="connsiteY1647" fmla="*/ 4699914 h 4991828"/>
              <a:gd name="connsiteX1648" fmla="*/ 5776103 w 12199494"/>
              <a:gd name="connsiteY1648" fmla="*/ 4718952 h 4991828"/>
              <a:gd name="connsiteX1649" fmla="*/ 5769757 w 12199494"/>
              <a:gd name="connsiteY1649" fmla="*/ 4704991 h 4991828"/>
              <a:gd name="connsiteX1650" fmla="*/ 5769757 w 12199494"/>
              <a:gd name="connsiteY1650" fmla="*/ 4692299 h 4991828"/>
              <a:gd name="connsiteX1651" fmla="*/ 5773564 w 12199494"/>
              <a:gd name="connsiteY1651" fmla="*/ 4692299 h 4991828"/>
              <a:gd name="connsiteX1652" fmla="*/ 5771026 w 12199494"/>
              <a:gd name="connsiteY1652" fmla="*/ 4682145 h 4991828"/>
              <a:gd name="connsiteX1653" fmla="*/ 5771026 w 12199494"/>
              <a:gd name="connsiteY1653" fmla="*/ 4682145 h 4991828"/>
              <a:gd name="connsiteX1654" fmla="*/ 3010529 w 12199494"/>
              <a:gd name="connsiteY1654" fmla="*/ 4680876 h 4991828"/>
              <a:gd name="connsiteX1655" fmla="*/ 3002914 w 12199494"/>
              <a:gd name="connsiteY1655" fmla="*/ 4685953 h 4991828"/>
              <a:gd name="connsiteX1656" fmla="*/ 3010529 w 12199494"/>
              <a:gd name="connsiteY1656" fmla="*/ 4680876 h 4991828"/>
              <a:gd name="connsiteX1657" fmla="*/ 3010529 w 12199494"/>
              <a:gd name="connsiteY1657" fmla="*/ 4680876 h 4991828"/>
              <a:gd name="connsiteX1658" fmla="*/ 11910118 w 12199494"/>
              <a:gd name="connsiteY1658" fmla="*/ 4680876 h 4991828"/>
              <a:gd name="connsiteX1659" fmla="*/ 11891080 w 12199494"/>
              <a:gd name="connsiteY1659" fmla="*/ 4682145 h 4991828"/>
              <a:gd name="connsiteX1660" fmla="*/ 11902503 w 12199494"/>
              <a:gd name="connsiteY1660" fmla="*/ 4689761 h 4991828"/>
              <a:gd name="connsiteX1661" fmla="*/ 11894888 w 12199494"/>
              <a:gd name="connsiteY1661" fmla="*/ 4691030 h 4991828"/>
              <a:gd name="connsiteX1662" fmla="*/ 11902503 w 12199494"/>
              <a:gd name="connsiteY1662" fmla="*/ 4693568 h 4991828"/>
              <a:gd name="connsiteX1663" fmla="*/ 11925348 w 12199494"/>
              <a:gd name="connsiteY1663" fmla="*/ 4702453 h 4991828"/>
              <a:gd name="connsiteX1664" fmla="*/ 11910118 w 12199494"/>
              <a:gd name="connsiteY1664" fmla="*/ 4704991 h 4991828"/>
              <a:gd name="connsiteX1665" fmla="*/ 11919002 w 12199494"/>
              <a:gd name="connsiteY1665" fmla="*/ 4711337 h 4991828"/>
              <a:gd name="connsiteX1666" fmla="*/ 11901234 w 12199494"/>
              <a:gd name="connsiteY1666" fmla="*/ 4720221 h 4991828"/>
              <a:gd name="connsiteX1667" fmla="*/ 11908849 w 12199494"/>
              <a:gd name="connsiteY1667" fmla="*/ 4715144 h 4991828"/>
              <a:gd name="connsiteX1668" fmla="*/ 11926618 w 12199494"/>
              <a:gd name="connsiteY1668" fmla="*/ 4720221 h 4991828"/>
              <a:gd name="connsiteX1669" fmla="*/ 11935502 w 12199494"/>
              <a:gd name="connsiteY1669" fmla="*/ 4707529 h 4991828"/>
              <a:gd name="connsiteX1670" fmla="*/ 11925348 w 12199494"/>
              <a:gd name="connsiteY1670" fmla="*/ 4702453 h 4991828"/>
              <a:gd name="connsiteX1671" fmla="*/ 11925348 w 12199494"/>
              <a:gd name="connsiteY1671" fmla="*/ 4693568 h 4991828"/>
              <a:gd name="connsiteX1672" fmla="*/ 11920272 w 12199494"/>
              <a:gd name="connsiteY1672" fmla="*/ 4688491 h 4991828"/>
              <a:gd name="connsiteX1673" fmla="*/ 11910118 w 12199494"/>
              <a:gd name="connsiteY1673" fmla="*/ 4692299 h 4991828"/>
              <a:gd name="connsiteX1674" fmla="*/ 11910118 w 12199494"/>
              <a:gd name="connsiteY1674" fmla="*/ 4680876 h 4991828"/>
              <a:gd name="connsiteX1675" fmla="*/ 11910118 w 12199494"/>
              <a:gd name="connsiteY1675" fmla="*/ 4680876 h 4991828"/>
              <a:gd name="connsiteX1676" fmla="*/ 5047586 w 12199494"/>
              <a:gd name="connsiteY1676" fmla="*/ 4680876 h 4991828"/>
              <a:gd name="connsiteX1677" fmla="*/ 5042509 w 12199494"/>
              <a:gd name="connsiteY1677" fmla="*/ 4696107 h 4991828"/>
              <a:gd name="connsiteX1678" fmla="*/ 5047586 w 12199494"/>
              <a:gd name="connsiteY1678" fmla="*/ 4680876 h 4991828"/>
              <a:gd name="connsiteX1679" fmla="*/ 5047586 w 12199494"/>
              <a:gd name="connsiteY1679" fmla="*/ 4680876 h 4991828"/>
              <a:gd name="connsiteX1680" fmla="*/ 5666952 w 12199494"/>
              <a:gd name="connsiteY1680" fmla="*/ 4680876 h 4991828"/>
              <a:gd name="connsiteX1681" fmla="*/ 5663145 w 12199494"/>
              <a:gd name="connsiteY1681" fmla="*/ 4687222 h 4991828"/>
              <a:gd name="connsiteX1682" fmla="*/ 5666952 w 12199494"/>
              <a:gd name="connsiteY1682" fmla="*/ 4680876 h 4991828"/>
              <a:gd name="connsiteX1683" fmla="*/ 5666952 w 12199494"/>
              <a:gd name="connsiteY1683" fmla="*/ 4680876 h 4991828"/>
              <a:gd name="connsiteX1684" fmla="*/ 9224503 w 12199494"/>
              <a:gd name="connsiteY1684" fmla="*/ 4680876 h 4991828"/>
              <a:gd name="connsiteX1685" fmla="*/ 9219427 w 12199494"/>
              <a:gd name="connsiteY1685" fmla="*/ 4688491 h 4991828"/>
              <a:gd name="connsiteX1686" fmla="*/ 9224503 w 12199494"/>
              <a:gd name="connsiteY1686" fmla="*/ 4680876 h 4991828"/>
              <a:gd name="connsiteX1687" fmla="*/ 9224503 w 12199494"/>
              <a:gd name="connsiteY1687" fmla="*/ 4680876 h 4991828"/>
              <a:gd name="connsiteX1688" fmla="*/ 5079315 w 12199494"/>
              <a:gd name="connsiteY1688" fmla="*/ 4678338 h 4991828"/>
              <a:gd name="connsiteX1689" fmla="*/ 5072969 w 12199494"/>
              <a:gd name="connsiteY1689" fmla="*/ 4684684 h 4991828"/>
              <a:gd name="connsiteX1690" fmla="*/ 5046316 w 12199494"/>
              <a:gd name="connsiteY1690" fmla="*/ 4698645 h 4991828"/>
              <a:gd name="connsiteX1691" fmla="*/ 5052662 w 12199494"/>
              <a:gd name="connsiteY1691" fmla="*/ 4704991 h 4991828"/>
              <a:gd name="connsiteX1692" fmla="*/ 5059008 w 12199494"/>
              <a:gd name="connsiteY1692" fmla="*/ 4694837 h 4991828"/>
              <a:gd name="connsiteX1693" fmla="*/ 5071700 w 12199494"/>
              <a:gd name="connsiteY1693" fmla="*/ 4702453 h 4991828"/>
              <a:gd name="connsiteX1694" fmla="*/ 5075508 w 12199494"/>
              <a:gd name="connsiteY1694" fmla="*/ 4687222 h 4991828"/>
              <a:gd name="connsiteX1695" fmla="*/ 5095815 w 12199494"/>
              <a:gd name="connsiteY1695" fmla="*/ 4689761 h 4991828"/>
              <a:gd name="connsiteX1696" fmla="*/ 5094546 w 12199494"/>
              <a:gd name="connsiteY1696" fmla="*/ 4680876 h 4991828"/>
              <a:gd name="connsiteX1697" fmla="*/ 5080584 w 12199494"/>
              <a:gd name="connsiteY1697" fmla="*/ 4684684 h 4991828"/>
              <a:gd name="connsiteX1698" fmla="*/ 5079315 w 12199494"/>
              <a:gd name="connsiteY1698" fmla="*/ 4678338 h 4991828"/>
              <a:gd name="connsiteX1699" fmla="*/ 5801487 w 12199494"/>
              <a:gd name="connsiteY1699" fmla="*/ 4675799 h 4991828"/>
              <a:gd name="connsiteX1700" fmla="*/ 5781180 w 12199494"/>
              <a:gd name="connsiteY1700" fmla="*/ 4677069 h 4991828"/>
              <a:gd name="connsiteX1701" fmla="*/ 5783718 w 12199494"/>
              <a:gd name="connsiteY1701" fmla="*/ 4703722 h 4991828"/>
              <a:gd name="connsiteX1702" fmla="*/ 5795141 w 12199494"/>
              <a:gd name="connsiteY1702" fmla="*/ 4706260 h 4991828"/>
              <a:gd name="connsiteX1703" fmla="*/ 5781180 w 12199494"/>
              <a:gd name="connsiteY1703" fmla="*/ 4711337 h 4991828"/>
              <a:gd name="connsiteX1704" fmla="*/ 5791333 w 12199494"/>
              <a:gd name="connsiteY1704" fmla="*/ 4715144 h 4991828"/>
              <a:gd name="connsiteX1705" fmla="*/ 5796410 w 12199494"/>
              <a:gd name="connsiteY1705" fmla="*/ 4713875 h 4991828"/>
              <a:gd name="connsiteX1706" fmla="*/ 5810371 w 12199494"/>
              <a:gd name="connsiteY1706" fmla="*/ 4708798 h 4991828"/>
              <a:gd name="connsiteX1707" fmla="*/ 5797679 w 12199494"/>
              <a:gd name="connsiteY1707" fmla="*/ 4706260 h 4991828"/>
              <a:gd name="connsiteX1708" fmla="*/ 5782449 w 12199494"/>
              <a:gd name="connsiteY1708" fmla="*/ 4688491 h 4991828"/>
              <a:gd name="connsiteX1709" fmla="*/ 5801487 w 12199494"/>
              <a:gd name="connsiteY1709" fmla="*/ 4675799 h 4991828"/>
              <a:gd name="connsiteX1710" fmla="*/ 5801487 w 12199494"/>
              <a:gd name="connsiteY1710" fmla="*/ 4675799 h 4991828"/>
              <a:gd name="connsiteX1711" fmla="*/ 11446862 w 12199494"/>
              <a:gd name="connsiteY1711" fmla="*/ 4675799 h 4991828"/>
              <a:gd name="connsiteX1712" fmla="*/ 11460823 w 12199494"/>
              <a:gd name="connsiteY1712" fmla="*/ 4684684 h 4991828"/>
              <a:gd name="connsiteX1713" fmla="*/ 11446862 w 12199494"/>
              <a:gd name="connsiteY1713" fmla="*/ 4675799 h 4991828"/>
              <a:gd name="connsiteX1714" fmla="*/ 11446862 w 12199494"/>
              <a:gd name="connsiteY1714" fmla="*/ 4675799 h 4991828"/>
              <a:gd name="connsiteX1715" fmla="*/ 10246204 w 12199494"/>
              <a:gd name="connsiteY1715" fmla="*/ 4675799 h 4991828"/>
              <a:gd name="connsiteX1716" fmla="*/ 10248743 w 12199494"/>
              <a:gd name="connsiteY1716" fmla="*/ 4683415 h 4991828"/>
              <a:gd name="connsiteX1717" fmla="*/ 10258896 w 12199494"/>
              <a:gd name="connsiteY1717" fmla="*/ 4691030 h 4991828"/>
              <a:gd name="connsiteX1718" fmla="*/ 10266512 w 12199494"/>
              <a:gd name="connsiteY1718" fmla="*/ 4689761 h 4991828"/>
              <a:gd name="connsiteX1719" fmla="*/ 10263973 w 12199494"/>
              <a:gd name="connsiteY1719" fmla="*/ 4699914 h 4991828"/>
              <a:gd name="connsiteX1720" fmla="*/ 10276665 w 12199494"/>
              <a:gd name="connsiteY1720" fmla="*/ 4708798 h 4991828"/>
              <a:gd name="connsiteX1721" fmla="*/ 10272858 w 12199494"/>
              <a:gd name="connsiteY1721" fmla="*/ 4702453 h 4991828"/>
              <a:gd name="connsiteX1722" fmla="*/ 10275396 w 12199494"/>
              <a:gd name="connsiteY1722" fmla="*/ 4693568 h 4991828"/>
              <a:gd name="connsiteX1723" fmla="*/ 10260166 w 12199494"/>
              <a:gd name="connsiteY1723" fmla="*/ 4687222 h 4991828"/>
              <a:gd name="connsiteX1724" fmla="*/ 10246204 w 12199494"/>
              <a:gd name="connsiteY1724" fmla="*/ 4675799 h 4991828"/>
              <a:gd name="connsiteX1725" fmla="*/ 10246204 w 12199494"/>
              <a:gd name="connsiteY1725" fmla="*/ 4675799 h 4991828"/>
              <a:gd name="connsiteX1726" fmla="*/ 5655530 w 12199494"/>
              <a:gd name="connsiteY1726" fmla="*/ 4675799 h 4991828"/>
              <a:gd name="connsiteX1727" fmla="*/ 5655530 w 12199494"/>
              <a:gd name="connsiteY1727" fmla="*/ 4689761 h 4991828"/>
              <a:gd name="connsiteX1728" fmla="*/ 5654260 w 12199494"/>
              <a:gd name="connsiteY1728" fmla="*/ 4698645 h 4991828"/>
              <a:gd name="connsiteX1729" fmla="*/ 5663145 w 12199494"/>
              <a:gd name="connsiteY1729" fmla="*/ 4699914 h 4991828"/>
              <a:gd name="connsiteX1730" fmla="*/ 5664414 w 12199494"/>
              <a:gd name="connsiteY1730" fmla="*/ 4701183 h 4991828"/>
              <a:gd name="connsiteX1731" fmla="*/ 5660606 w 12199494"/>
              <a:gd name="connsiteY1731" fmla="*/ 4708798 h 4991828"/>
              <a:gd name="connsiteX1732" fmla="*/ 5669491 w 12199494"/>
              <a:gd name="connsiteY1732" fmla="*/ 4707529 h 4991828"/>
              <a:gd name="connsiteX1733" fmla="*/ 5664414 w 12199494"/>
              <a:gd name="connsiteY1733" fmla="*/ 4701183 h 4991828"/>
              <a:gd name="connsiteX1734" fmla="*/ 5664414 w 12199494"/>
              <a:gd name="connsiteY1734" fmla="*/ 4699914 h 4991828"/>
              <a:gd name="connsiteX1735" fmla="*/ 5663145 w 12199494"/>
              <a:gd name="connsiteY1735" fmla="*/ 4699914 h 4991828"/>
              <a:gd name="connsiteX1736" fmla="*/ 5655530 w 12199494"/>
              <a:gd name="connsiteY1736" fmla="*/ 4689761 h 4991828"/>
              <a:gd name="connsiteX1737" fmla="*/ 5655530 w 12199494"/>
              <a:gd name="connsiteY1737" fmla="*/ 4675799 h 4991828"/>
              <a:gd name="connsiteX1738" fmla="*/ 5655530 w 12199494"/>
              <a:gd name="connsiteY1738" fmla="*/ 4675799 h 4991828"/>
              <a:gd name="connsiteX1739" fmla="*/ 5108507 w 12199494"/>
              <a:gd name="connsiteY1739" fmla="*/ 4674530 h 4991828"/>
              <a:gd name="connsiteX1740" fmla="*/ 5116122 w 12199494"/>
              <a:gd name="connsiteY1740" fmla="*/ 4684684 h 4991828"/>
              <a:gd name="connsiteX1741" fmla="*/ 5108507 w 12199494"/>
              <a:gd name="connsiteY1741" fmla="*/ 4674530 h 4991828"/>
              <a:gd name="connsiteX1742" fmla="*/ 5108507 w 12199494"/>
              <a:gd name="connsiteY1742" fmla="*/ 4674530 h 4991828"/>
              <a:gd name="connsiteX1743" fmla="*/ 10427699 w 12199494"/>
              <a:gd name="connsiteY1743" fmla="*/ 4673261 h 4991828"/>
              <a:gd name="connsiteX1744" fmla="*/ 10435315 w 12199494"/>
              <a:gd name="connsiteY1744" fmla="*/ 4684684 h 4991828"/>
              <a:gd name="connsiteX1745" fmla="*/ 10427699 w 12199494"/>
              <a:gd name="connsiteY1745" fmla="*/ 4673261 h 4991828"/>
              <a:gd name="connsiteX1746" fmla="*/ 10427699 w 12199494"/>
              <a:gd name="connsiteY1746" fmla="*/ 4673261 h 4991828"/>
              <a:gd name="connsiteX1747" fmla="*/ 5561609 w 12199494"/>
              <a:gd name="connsiteY1747" fmla="*/ 4673261 h 4991828"/>
              <a:gd name="connsiteX1748" fmla="*/ 5545109 w 12199494"/>
              <a:gd name="connsiteY1748" fmla="*/ 4683415 h 4991828"/>
              <a:gd name="connsiteX1749" fmla="*/ 5556532 w 12199494"/>
              <a:gd name="connsiteY1749" fmla="*/ 4683415 h 4991828"/>
              <a:gd name="connsiteX1750" fmla="*/ 5559071 w 12199494"/>
              <a:gd name="connsiteY1750" fmla="*/ 4680876 h 4991828"/>
              <a:gd name="connsiteX1751" fmla="*/ 5561609 w 12199494"/>
              <a:gd name="connsiteY1751" fmla="*/ 4673261 h 4991828"/>
              <a:gd name="connsiteX1752" fmla="*/ 5561609 w 12199494"/>
              <a:gd name="connsiteY1752" fmla="*/ 4673261 h 4991828"/>
              <a:gd name="connsiteX1753" fmla="*/ 5067892 w 12199494"/>
              <a:gd name="connsiteY1753" fmla="*/ 4671992 h 4991828"/>
              <a:gd name="connsiteX1754" fmla="*/ 5066624 w 12199494"/>
              <a:gd name="connsiteY1754" fmla="*/ 4677069 h 4991828"/>
              <a:gd name="connsiteX1755" fmla="*/ 5072969 w 12199494"/>
              <a:gd name="connsiteY1755" fmla="*/ 4673261 h 4991828"/>
              <a:gd name="connsiteX1756" fmla="*/ 5067892 w 12199494"/>
              <a:gd name="connsiteY1756" fmla="*/ 4671992 h 4991828"/>
              <a:gd name="connsiteX1757" fmla="*/ 5067892 w 12199494"/>
              <a:gd name="connsiteY1757" fmla="*/ 4671992 h 4991828"/>
              <a:gd name="connsiteX1758" fmla="*/ 11553474 w 12199494"/>
              <a:gd name="connsiteY1758" fmla="*/ 4671992 h 4991828"/>
              <a:gd name="connsiteX1759" fmla="*/ 11550936 w 12199494"/>
              <a:gd name="connsiteY1759" fmla="*/ 4684684 h 4991828"/>
              <a:gd name="connsiteX1760" fmla="*/ 11564897 w 12199494"/>
              <a:gd name="connsiteY1760" fmla="*/ 4671992 h 4991828"/>
              <a:gd name="connsiteX1761" fmla="*/ 11553474 w 12199494"/>
              <a:gd name="connsiteY1761" fmla="*/ 4671992 h 4991828"/>
              <a:gd name="connsiteX1762" fmla="*/ 11553474 w 12199494"/>
              <a:gd name="connsiteY1762" fmla="*/ 4671992 h 4991828"/>
              <a:gd name="connsiteX1763" fmla="*/ 11742585 w 12199494"/>
              <a:gd name="connsiteY1763" fmla="*/ 4670723 h 4991828"/>
              <a:gd name="connsiteX1764" fmla="*/ 11748931 w 12199494"/>
              <a:gd name="connsiteY1764" fmla="*/ 4673261 h 4991828"/>
              <a:gd name="connsiteX1765" fmla="*/ 11755277 w 12199494"/>
              <a:gd name="connsiteY1765" fmla="*/ 4683415 h 4991828"/>
              <a:gd name="connsiteX1766" fmla="*/ 11752738 w 12199494"/>
              <a:gd name="connsiteY1766" fmla="*/ 4696107 h 4991828"/>
              <a:gd name="connsiteX1767" fmla="*/ 11756545 w 12199494"/>
              <a:gd name="connsiteY1767" fmla="*/ 4679607 h 4991828"/>
              <a:gd name="connsiteX1768" fmla="*/ 11773045 w 12199494"/>
              <a:gd name="connsiteY1768" fmla="*/ 4698645 h 4991828"/>
              <a:gd name="connsiteX1769" fmla="*/ 11774314 w 12199494"/>
              <a:gd name="connsiteY1769" fmla="*/ 4693568 h 4991828"/>
              <a:gd name="connsiteX1770" fmla="*/ 11754007 w 12199494"/>
              <a:gd name="connsiteY1770" fmla="*/ 4671992 h 4991828"/>
              <a:gd name="connsiteX1771" fmla="*/ 11742585 w 12199494"/>
              <a:gd name="connsiteY1771" fmla="*/ 4670723 h 4991828"/>
              <a:gd name="connsiteX1772" fmla="*/ 11742585 w 12199494"/>
              <a:gd name="connsiteY1772" fmla="*/ 4670723 h 4991828"/>
              <a:gd name="connsiteX1773" fmla="*/ 11715931 w 12199494"/>
              <a:gd name="connsiteY1773" fmla="*/ 4670723 h 4991828"/>
              <a:gd name="connsiteX1774" fmla="*/ 11713393 w 12199494"/>
              <a:gd name="connsiteY1774" fmla="*/ 4678338 h 4991828"/>
              <a:gd name="connsiteX1775" fmla="*/ 11715931 w 12199494"/>
              <a:gd name="connsiteY1775" fmla="*/ 4670723 h 4991828"/>
              <a:gd name="connsiteX1776" fmla="*/ 11715931 w 12199494"/>
              <a:gd name="connsiteY1776" fmla="*/ 4670723 h 4991828"/>
              <a:gd name="connsiteX1777" fmla="*/ 10467044 w 12199494"/>
              <a:gd name="connsiteY1777" fmla="*/ 4670723 h 4991828"/>
              <a:gd name="connsiteX1778" fmla="*/ 10468313 w 12199494"/>
              <a:gd name="connsiteY1778" fmla="*/ 4680876 h 4991828"/>
              <a:gd name="connsiteX1779" fmla="*/ 10467044 w 12199494"/>
              <a:gd name="connsiteY1779" fmla="*/ 4670723 h 4991828"/>
              <a:gd name="connsiteX1780" fmla="*/ 10467044 w 12199494"/>
              <a:gd name="connsiteY1780" fmla="*/ 4670723 h 4991828"/>
              <a:gd name="connsiteX1781" fmla="*/ 11882196 w 12199494"/>
              <a:gd name="connsiteY1781" fmla="*/ 4670723 h 4991828"/>
              <a:gd name="connsiteX1782" fmla="*/ 11875850 w 12199494"/>
              <a:gd name="connsiteY1782" fmla="*/ 4670723 h 4991828"/>
              <a:gd name="connsiteX1783" fmla="*/ 11870773 w 12199494"/>
              <a:gd name="connsiteY1783" fmla="*/ 4683415 h 4991828"/>
              <a:gd name="connsiteX1784" fmla="*/ 11860619 w 12199494"/>
              <a:gd name="connsiteY1784" fmla="*/ 4683415 h 4991828"/>
              <a:gd name="connsiteX1785" fmla="*/ 11855542 w 12199494"/>
              <a:gd name="connsiteY1785" fmla="*/ 4694837 h 4991828"/>
              <a:gd name="connsiteX1786" fmla="*/ 11864427 w 12199494"/>
              <a:gd name="connsiteY1786" fmla="*/ 4701183 h 4991828"/>
              <a:gd name="connsiteX1787" fmla="*/ 11860619 w 12199494"/>
              <a:gd name="connsiteY1787" fmla="*/ 4688491 h 4991828"/>
              <a:gd name="connsiteX1788" fmla="*/ 11883465 w 12199494"/>
              <a:gd name="connsiteY1788" fmla="*/ 4701183 h 4991828"/>
              <a:gd name="connsiteX1789" fmla="*/ 11870773 w 12199494"/>
              <a:gd name="connsiteY1789" fmla="*/ 4688491 h 4991828"/>
              <a:gd name="connsiteX1790" fmla="*/ 11882196 w 12199494"/>
              <a:gd name="connsiteY1790" fmla="*/ 4670723 h 4991828"/>
              <a:gd name="connsiteX1791" fmla="*/ 11882196 w 12199494"/>
              <a:gd name="connsiteY1791" fmla="*/ 4670723 h 4991828"/>
              <a:gd name="connsiteX1792" fmla="*/ 11380864 w 12199494"/>
              <a:gd name="connsiteY1792" fmla="*/ 4669453 h 4991828"/>
              <a:gd name="connsiteX1793" fmla="*/ 11393556 w 12199494"/>
              <a:gd name="connsiteY1793" fmla="*/ 4678338 h 4991828"/>
              <a:gd name="connsiteX1794" fmla="*/ 11399902 w 12199494"/>
              <a:gd name="connsiteY1794" fmla="*/ 4685953 h 4991828"/>
              <a:gd name="connsiteX1795" fmla="*/ 11398633 w 12199494"/>
              <a:gd name="connsiteY1795" fmla="*/ 4671992 h 4991828"/>
              <a:gd name="connsiteX1796" fmla="*/ 11380864 w 12199494"/>
              <a:gd name="connsiteY1796" fmla="*/ 4669453 h 4991828"/>
              <a:gd name="connsiteX1797" fmla="*/ 11380864 w 12199494"/>
              <a:gd name="connsiteY1797" fmla="*/ 4669453 h 4991828"/>
              <a:gd name="connsiteX1798" fmla="*/ 11780660 w 12199494"/>
              <a:gd name="connsiteY1798" fmla="*/ 4668184 h 4991828"/>
              <a:gd name="connsiteX1799" fmla="*/ 11775583 w 12199494"/>
              <a:gd name="connsiteY1799" fmla="*/ 4674530 h 4991828"/>
              <a:gd name="connsiteX1800" fmla="*/ 11765430 w 12199494"/>
              <a:gd name="connsiteY1800" fmla="*/ 4674530 h 4991828"/>
              <a:gd name="connsiteX1801" fmla="*/ 11775583 w 12199494"/>
              <a:gd name="connsiteY1801" fmla="*/ 4682145 h 4991828"/>
              <a:gd name="connsiteX1802" fmla="*/ 11780660 w 12199494"/>
              <a:gd name="connsiteY1802" fmla="*/ 4668184 h 4991828"/>
              <a:gd name="connsiteX1803" fmla="*/ 11780660 w 12199494"/>
              <a:gd name="connsiteY1803" fmla="*/ 4668184 h 4991828"/>
              <a:gd name="connsiteX1804" fmla="*/ 10487351 w 12199494"/>
              <a:gd name="connsiteY1804" fmla="*/ 4668184 h 4991828"/>
              <a:gd name="connsiteX1805" fmla="*/ 10481005 w 12199494"/>
              <a:gd name="connsiteY1805" fmla="*/ 4677069 h 4991828"/>
              <a:gd name="connsiteX1806" fmla="*/ 10494967 w 12199494"/>
              <a:gd name="connsiteY1806" fmla="*/ 4687222 h 4991828"/>
              <a:gd name="connsiteX1807" fmla="*/ 10473390 w 12199494"/>
              <a:gd name="connsiteY1807" fmla="*/ 4682145 h 4991828"/>
              <a:gd name="connsiteX1808" fmla="*/ 10461967 w 12199494"/>
              <a:gd name="connsiteY1808" fmla="*/ 4694837 h 4991828"/>
              <a:gd name="connsiteX1809" fmla="*/ 10468313 w 12199494"/>
              <a:gd name="connsiteY1809" fmla="*/ 4702453 h 4991828"/>
              <a:gd name="connsiteX1810" fmla="*/ 10460698 w 12199494"/>
              <a:gd name="connsiteY1810" fmla="*/ 4703722 h 4991828"/>
              <a:gd name="connsiteX1811" fmla="*/ 10503851 w 12199494"/>
              <a:gd name="connsiteY1811" fmla="*/ 4716414 h 4991828"/>
              <a:gd name="connsiteX1812" fmla="*/ 10483544 w 12199494"/>
              <a:gd name="connsiteY1812" fmla="*/ 4697376 h 4991828"/>
              <a:gd name="connsiteX1813" fmla="*/ 10473390 w 12199494"/>
              <a:gd name="connsiteY1813" fmla="*/ 4696107 h 4991828"/>
              <a:gd name="connsiteX1814" fmla="*/ 10486082 w 12199494"/>
              <a:gd name="connsiteY1814" fmla="*/ 4692299 h 4991828"/>
              <a:gd name="connsiteX1815" fmla="*/ 10486082 w 12199494"/>
              <a:gd name="connsiteY1815" fmla="*/ 4697376 h 4991828"/>
              <a:gd name="connsiteX1816" fmla="*/ 10496236 w 12199494"/>
              <a:gd name="connsiteY1816" fmla="*/ 4698645 h 4991828"/>
              <a:gd name="connsiteX1817" fmla="*/ 10503851 w 12199494"/>
              <a:gd name="connsiteY1817" fmla="*/ 4703722 h 4991828"/>
              <a:gd name="connsiteX1818" fmla="*/ 10497505 w 12199494"/>
              <a:gd name="connsiteY1818" fmla="*/ 4685953 h 4991828"/>
              <a:gd name="connsiteX1819" fmla="*/ 10505120 w 12199494"/>
              <a:gd name="connsiteY1819" fmla="*/ 4688491 h 4991828"/>
              <a:gd name="connsiteX1820" fmla="*/ 10487351 w 12199494"/>
              <a:gd name="connsiteY1820" fmla="*/ 4668184 h 4991828"/>
              <a:gd name="connsiteX1821" fmla="*/ 10487351 w 12199494"/>
              <a:gd name="connsiteY1821" fmla="*/ 4668184 h 4991828"/>
              <a:gd name="connsiteX1822" fmla="*/ 5141506 w 12199494"/>
              <a:gd name="connsiteY1822" fmla="*/ 4666915 h 4991828"/>
              <a:gd name="connsiteX1823" fmla="*/ 5137698 w 12199494"/>
              <a:gd name="connsiteY1823" fmla="*/ 4675799 h 4991828"/>
              <a:gd name="connsiteX1824" fmla="*/ 5141506 w 12199494"/>
              <a:gd name="connsiteY1824" fmla="*/ 4666915 h 4991828"/>
              <a:gd name="connsiteX1825" fmla="*/ 5141506 w 12199494"/>
              <a:gd name="connsiteY1825" fmla="*/ 4666915 h 4991828"/>
              <a:gd name="connsiteX1826" fmla="*/ 5618723 w 12199494"/>
              <a:gd name="connsiteY1826" fmla="*/ 4666915 h 4991828"/>
              <a:gd name="connsiteX1827" fmla="*/ 5621261 w 12199494"/>
              <a:gd name="connsiteY1827" fmla="*/ 4671992 h 4991828"/>
              <a:gd name="connsiteX1828" fmla="*/ 5612377 w 12199494"/>
              <a:gd name="connsiteY1828" fmla="*/ 4674530 h 4991828"/>
              <a:gd name="connsiteX1829" fmla="*/ 5612377 w 12199494"/>
              <a:gd name="connsiteY1829" fmla="*/ 4666915 h 4991828"/>
              <a:gd name="connsiteX1830" fmla="*/ 5619992 w 12199494"/>
              <a:gd name="connsiteY1830" fmla="*/ 4668184 h 4991828"/>
              <a:gd name="connsiteX1831" fmla="*/ 5618723 w 12199494"/>
              <a:gd name="connsiteY1831" fmla="*/ 4666915 h 4991828"/>
              <a:gd name="connsiteX1832" fmla="*/ 5618723 w 12199494"/>
              <a:gd name="connsiteY1832" fmla="*/ 4666915 h 4991828"/>
              <a:gd name="connsiteX1833" fmla="*/ 9428844 w 12199494"/>
              <a:gd name="connsiteY1833" fmla="*/ 4666915 h 4991828"/>
              <a:gd name="connsiteX1834" fmla="*/ 9433920 w 12199494"/>
              <a:gd name="connsiteY1834" fmla="*/ 4706260 h 4991828"/>
              <a:gd name="connsiteX1835" fmla="*/ 9454228 w 12199494"/>
              <a:gd name="connsiteY1835" fmla="*/ 4697376 h 4991828"/>
              <a:gd name="connsiteX1836" fmla="*/ 9461843 w 12199494"/>
              <a:gd name="connsiteY1836" fmla="*/ 4696107 h 4991828"/>
              <a:gd name="connsiteX1837" fmla="*/ 9477073 w 12199494"/>
              <a:gd name="connsiteY1837" fmla="*/ 4682145 h 4991828"/>
              <a:gd name="connsiteX1838" fmla="*/ 9458035 w 12199494"/>
              <a:gd name="connsiteY1838" fmla="*/ 4674530 h 4991828"/>
              <a:gd name="connsiteX1839" fmla="*/ 9452958 w 12199494"/>
              <a:gd name="connsiteY1839" fmla="*/ 4683415 h 4991828"/>
              <a:gd name="connsiteX1840" fmla="*/ 9446612 w 12199494"/>
              <a:gd name="connsiteY1840" fmla="*/ 4679607 h 4991828"/>
              <a:gd name="connsiteX1841" fmla="*/ 9452958 w 12199494"/>
              <a:gd name="connsiteY1841" fmla="*/ 4670723 h 4991828"/>
              <a:gd name="connsiteX1842" fmla="*/ 9428844 w 12199494"/>
              <a:gd name="connsiteY1842" fmla="*/ 4666915 h 4991828"/>
              <a:gd name="connsiteX1843" fmla="*/ 9428844 w 12199494"/>
              <a:gd name="connsiteY1843" fmla="*/ 4666915 h 4991828"/>
              <a:gd name="connsiteX1844" fmla="*/ 11723547 w 12199494"/>
              <a:gd name="connsiteY1844" fmla="*/ 4665646 h 4991828"/>
              <a:gd name="connsiteX1845" fmla="*/ 11723547 w 12199494"/>
              <a:gd name="connsiteY1845" fmla="*/ 4670723 h 4991828"/>
              <a:gd name="connsiteX1846" fmla="*/ 11729893 w 12199494"/>
              <a:gd name="connsiteY1846" fmla="*/ 4668184 h 4991828"/>
              <a:gd name="connsiteX1847" fmla="*/ 11723547 w 12199494"/>
              <a:gd name="connsiteY1847" fmla="*/ 4665646 h 4991828"/>
              <a:gd name="connsiteX1848" fmla="*/ 11723547 w 12199494"/>
              <a:gd name="connsiteY1848" fmla="*/ 4665646 h 4991828"/>
              <a:gd name="connsiteX1849" fmla="*/ 10101517 w 12199494"/>
              <a:gd name="connsiteY1849" fmla="*/ 4665646 h 4991828"/>
              <a:gd name="connsiteX1850" fmla="*/ 10102786 w 12199494"/>
              <a:gd name="connsiteY1850" fmla="*/ 4689761 h 4991828"/>
              <a:gd name="connsiteX1851" fmla="*/ 10101517 w 12199494"/>
              <a:gd name="connsiteY1851" fmla="*/ 4665646 h 4991828"/>
              <a:gd name="connsiteX1852" fmla="*/ 10101517 w 12199494"/>
              <a:gd name="connsiteY1852" fmla="*/ 4665646 h 4991828"/>
              <a:gd name="connsiteX1853" fmla="*/ 10097708 w 12199494"/>
              <a:gd name="connsiteY1853" fmla="*/ 4664377 h 4991828"/>
              <a:gd name="connsiteX1854" fmla="*/ 10090094 w 12199494"/>
              <a:gd name="connsiteY1854" fmla="*/ 4678338 h 4991828"/>
              <a:gd name="connsiteX1855" fmla="*/ 10083748 w 12199494"/>
              <a:gd name="connsiteY1855" fmla="*/ 4685953 h 4991828"/>
              <a:gd name="connsiteX1856" fmla="*/ 10097708 w 12199494"/>
              <a:gd name="connsiteY1856" fmla="*/ 4664377 h 4991828"/>
              <a:gd name="connsiteX1857" fmla="*/ 10097708 w 12199494"/>
              <a:gd name="connsiteY1857" fmla="*/ 4664377 h 4991828"/>
              <a:gd name="connsiteX1858" fmla="*/ 10079940 w 12199494"/>
              <a:gd name="connsiteY1858" fmla="*/ 4664377 h 4991828"/>
              <a:gd name="connsiteX1859" fmla="*/ 10072325 w 12199494"/>
              <a:gd name="connsiteY1859" fmla="*/ 4671992 h 4991828"/>
              <a:gd name="connsiteX1860" fmla="*/ 10082479 w 12199494"/>
              <a:gd name="connsiteY1860" fmla="*/ 4675799 h 4991828"/>
              <a:gd name="connsiteX1861" fmla="*/ 10079940 w 12199494"/>
              <a:gd name="connsiteY1861" fmla="*/ 4664377 h 4991828"/>
              <a:gd name="connsiteX1862" fmla="*/ 10079940 w 12199494"/>
              <a:gd name="connsiteY1862" fmla="*/ 4664377 h 4991828"/>
              <a:gd name="connsiteX1863" fmla="*/ 11648664 w 12199494"/>
              <a:gd name="connsiteY1863" fmla="*/ 4664377 h 4991828"/>
              <a:gd name="connsiteX1864" fmla="*/ 11657548 w 12199494"/>
              <a:gd name="connsiteY1864" fmla="*/ 4665646 h 4991828"/>
              <a:gd name="connsiteX1865" fmla="*/ 11648664 w 12199494"/>
              <a:gd name="connsiteY1865" fmla="*/ 4664377 h 4991828"/>
              <a:gd name="connsiteX1866" fmla="*/ 11648664 w 12199494"/>
              <a:gd name="connsiteY1866" fmla="*/ 4664377 h 4991828"/>
              <a:gd name="connsiteX1867" fmla="*/ 10304588 w 12199494"/>
              <a:gd name="connsiteY1867" fmla="*/ 4663107 h 4991828"/>
              <a:gd name="connsiteX1868" fmla="*/ 10308395 w 12199494"/>
              <a:gd name="connsiteY1868" fmla="*/ 4678338 h 4991828"/>
              <a:gd name="connsiteX1869" fmla="*/ 10304588 w 12199494"/>
              <a:gd name="connsiteY1869" fmla="*/ 4663107 h 4991828"/>
              <a:gd name="connsiteX1870" fmla="*/ 10304588 w 12199494"/>
              <a:gd name="connsiteY1870" fmla="*/ 4663107 h 4991828"/>
              <a:gd name="connsiteX1871" fmla="*/ 5083123 w 12199494"/>
              <a:gd name="connsiteY1871" fmla="*/ 4663107 h 4991828"/>
              <a:gd name="connsiteX1872" fmla="*/ 5086930 w 12199494"/>
              <a:gd name="connsiteY1872" fmla="*/ 4663107 h 4991828"/>
              <a:gd name="connsiteX1873" fmla="*/ 5083123 w 12199494"/>
              <a:gd name="connsiteY1873" fmla="*/ 4663107 h 4991828"/>
              <a:gd name="connsiteX1874" fmla="*/ 5083123 w 12199494"/>
              <a:gd name="connsiteY1874" fmla="*/ 4663107 h 4991828"/>
              <a:gd name="connsiteX1875" fmla="*/ 5293809 w 12199494"/>
              <a:gd name="connsiteY1875" fmla="*/ 4661838 h 4991828"/>
              <a:gd name="connsiteX1876" fmla="*/ 5296347 w 12199494"/>
              <a:gd name="connsiteY1876" fmla="*/ 4687222 h 4991828"/>
              <a:gd name="connsiteX1877" fmla="*/ 5303963 w 12199494"/>
              <a:gd name="connsiteY1877" fmla="*/ 4675799 h 4991828"/>
              <a:gd name="connsiteX1878" fmla="*/ 5293809 w 12199494"/>
              <a:gd name="connsiteY1878" fmla="*/ 4661838 h 4991828"/>
              <a:gd name="connsiteX1879" fmla="*/ 5293809 w 12199494"/>
              <a:gd name="connsiteY1879" fmla="*/ 4661838 h 4991828"/>
              <a:gd name="connsiteX1880" fmla="*/ 5154198 w 12199494"/>
              <a:gd name="connsiteY1880" fmla="*/ 4661838 h 4991828"/>
              <a:gd name="connsiteX1881" fmla="*/ 5150390 w 12199494"/>
              <a:gd name="connsiteY1881" fmla="*/ 4671992 h 4991828"/>
              <a:gd name="connsiteX1882" fmla="*/ 5151659 w 12199494"/>
              <a:gd name="connsiteY1882" fmla="*/ 4685953 h 4991828"/>
              <a:gd name="connsiteX1883" fmla="*/ 5154198 w 12199494"/>
              <a:gd name="connsiteY1883" fmla="*/ 4661838 h 4991828"/>
              <a:gd name="connsiteX1884" fmla="*/ 5154198 w 12199494"/>
              <a:gd name="connsiteY1884" fmla="*/ 4661838 h 4991828"/>
              <a:gd name="connsiteX1885" fmla="*/ 11487476 w 12199494"/>
              <a:gd name="connsiteY1885" fmla="*/ 4661838 h 4991828"/>
              <a:gd name="connsiteX1886" fmla="*/ 11497630 w 12199494"/>
              <a:gd name="connsiteY1886" fmla="*/ 4668184 h 4991828"/>
              <a:gd name="connsiteX1887" fmla="*/ 11487476 w 12199494"/>
              <a:gd name="connsiteY1887" fmla="*/ 4661838 h 4991828"/>
              <a:gd name="connsiteX1888" fmla="*/ 11487476 w 12199494"/>
              <a:gd name="connsiteY1888" fmla="*/ 4661838 h 4991828"/>
              <a:gd name="connsiteX1889" fmla="*/ 5636492 w 12199494"/>
              <a:gd name="connsiteY1889" fmla="*/ 4660569 h 4991828"/>
              <a:gd name="connsiteX1890" fmla="*/ 5637761 w 12199494"/>
              <a:gd name="connsiteY1890" fmla="*/ 4670723 h 4991828"/>
              <a:gd name="connsiteX1891" fmla="*/ 5636492 w 12199494"/>
              <a:gd name="connsiteY1891" fmla="*/ 4660569 h 4991828"/>
              <a:gd name="connsiteX1892" fmla="*/ 5636492 w 12199494"/>
              <a:gd name="connsiteY1892" fmla="*/ 4660569 h 4991828"/>
              <a:gd name="connsiteX1893" fmla="*/ 10439122 w 12199494"/>
              <a:gd name="connsiteY1893" fmla="*/ 4660569 h 4991828"/>
              <a:gd name="connsiteX1894" fmla="*/ 10441661 w 12199494"/>
              <a:gd name="connsiteY1894" fmla="*/ 4668184 h 4991828"/>
              <a:gd name="connsiteX1895" fmla="*/ 10439122 w 12199494"/>
              <a:gd name="connsiteY1895" fmla="*/ 4660569 h 4991828"/>
              <a:gd name="connsiteX1896" fmla="*/ 10439122 w 12199494"/>
              <a:gd name="connsiteY1896" fmla="*/ 4660569 h 4991828"/>
              <a:gd name="connsiteX1897" fmla="*/ 10112939 w 12199494"/>
              <a:gd name="connsiteY1897" fmla="*/ 4660569 h 4991828"/>
              <a:gd name="connsiteX1898" fmla="*/ 10124362 w 12199494"/>
              <a:gd name="connsiteY1898" fmla="*/ 4677069 h 4991828"/>
              <a:gd name="connsiteX1899" fmla="*/ 10124362 w 12199494"/>
              <a:gd name="connsiteY1899" fmla="*/ 4669453 h 4991828"/>
              <a:gd name="connsiteX1900" fmla="*/ 10112939 w 12199494"/>
              <a:gd name="connsiteY1900" fmla="*/ 4660569 h 4991828"/>
              <a:gd name="connsiteX1901" fmla="*/ 10112939 w 12199494"/>
              <a:gd name="connsiteY1901" fmla="*/ 4660569 h 4991828"/>
              <a:gd name="connsiteX1902" fmla="*/ 10586348 w 12199494"/>
              <a:gd name="connsiteY1902" fmla="*/ 4659300 h 4991828"/>
              <a:gd name="connsiteX1903" fmla="*/ 10574926 w 12199494"/>
              <a:gd name="connsiteY1903" fmla="*/ 4679607 h 4991828"/>
              <a:gd name="connsiteX1904" fmla="*/ 10583810 w 12199494"/>
              <a:gd name="connsiteY1904" fmla="*/ 4683415 h 4991828"/>
              <a:gd name="connsiteX1905" fmla="*/ 10578733 w 12199494"/>
              <a:gd name="connsiteY1905" fmla="*/ 4677069 h 4991828"/>
              <a:gd name="connsiteX1906" fmla="*/ 10583810 w 12199494"/>
              <a:gd name="connsiteY1906" fmla="*/ 4671992 h 4991828"/>
              <a:gd name="connsiteX1907" fmla="*/ 10586348 w 12199494"/>
              <a:gd name="connsiteY1907" fmla="*/ 4675799 h 4991828"/>
              <a:gd name="connsiteX1908" fmla="*/ 10582541 w 12199494"/>
              <a:gd name="connsiteY1908" fmla="*/ 4666915 h 4991828"/>
              <a:gd name="connsiteX1909" fmla="*/ 10586348 w 12199494"/>
              <a:gd name="connsiteY1909" fmla="*/ 4659300 h 4991828"/>
              <a:gd name="connsiteX1910" fmla="*/ 10586348 w 12199494"/>
              <a:gd name="connsiteY1910" fmla="*/ 4659300 h 4991828"/>
              <a:gd name="connsiteX1911" fmla="*/ 5177043 w 12199494"/>
              <a:gd name="connsiteY1911" fmla="*/ 4659300 h 4991828"/>
              <a:gd name="connsiteX1912" fmla="*/ 5175774 w 12199494"/>
              <a:gd name="connsiteY1912" fmla="*/ 4673261 h 4991828"/>
              <a:gd name="connsiteX1913" fmla="*/ 5184658 w 12199494"/>
              <a:gd name="connsiteY1913" fmla="*/ 4685953 h 4991828"/>
              <a:gd name="connsiteX1914" fmla="*/ 5177043 w 12199494"/>
              <a:gd name="connsiteY1914" fmla="*/ 4659300 h 4991828"/>
              <a:gd name="connsiteX1915" fmla="*/ 5177043 w 12199494"/>
              <a:gd name="connsiteY1915" fmla="*/ 4659300 h 4991828"/>
              <a:gd name="connsiteX1916" fmla="*/ 10217013 w 12199494"/>
              <a:gd name="connsiteY1916" fmla="*/ 4658031 h 4991828"/>
              <a:gd name="connsiteX1917" fmla="*/ 10217013 w 12199494"/>
              <a:gd name="connsiteY1917" fmla="*/ 4670723 h 4991828"/>
              <a:gd name="connsiteX1918" fmla="*/ 10225898 w 12199494"/>
              <a:gd name="connsiteY1918" fmla="*/ 4675799 h 4991828"/>
              <a:gd name="connsiteX1919" fmla="*/ 10219552 w 12199494"/>
              <a:gd name="connsiteY1919" fmla="*/ 4666915 h 4991828"/>
              <a:gd name="connsiteX1920" fmla="*/ 10223359 w 12199494"/>
              <a:gd name="connsiteY1920" fmla="*/ 4663107 h 4991828"/>
              <a:gd name="connsiteX1921" fmla="*/ 10217013 w 12199494"/>
              <a:gd name="connsiteY1921" fmla="*/ 4658031 h 4991828"/>
              <a:gd name="connsiteX1922" fmla="*/ 10217013 w 12199494"/>
              <a:gd name="connsiteY1922" fmla="*/ 4658031 h 4991828"/>
              <a:gd name="connsiteX1923" fmla="*/ 10545735 w 12199494"/>
              <a:gd name="connsiteY1923" fmla="*/ 4656761 h 4991828"/>
              <a:gd name="connsiteX1924" fmla="*/ 10549542 w 12199494"/>
              <a:gd name="connsiteY1924" fmla="*/ 4656761 h 4991828"/>
              <a:gd name="connsiteX1925" fmla="*/ 10545735 w 12199494"/>
              <a:gd name="connsiteY1925" fmla="*/ 4656761 h 4991828"/>
              <a:gd name="connsiteX1926" fmla="*/ 10545735 w 12199494"/>
              <a:gd name="connsiteY1926" fmla="*/ 4656761 h 4991828"/>
              <a:gd name="connsiteX1927" fmla="*/ 5603492 w 12199494"/>
              <a:gd name="connsiteY1927" fmla="*/ 4655492 h 4991828"/>
              <a:gd name="connsiteX1928" fmla="*/ 5578109 w 12199494"/>
              <a:gd name="connsiteY1928" fmla="*/ 4661838 h 4991828"/>
              <a:gd name="connsiteX1929" fmla="*/ 5584455 w 12199494"/>
              <a:gd name="connsiteY1929" fmla="*/ 4669453 h 4991828"/>
              <a:gd name="connsiteX1930" fmla="*/ 5594608 w 12199494"/>
              <a:gd name="connsiteY1930" fmla="*/ 4675799 h 4991828"/>
              <a:gd name="connsiteX1931" fmla="*/ 5599685 w 12199494"/>
              <a:gd name="connsiteY1931" fmla="*/ 4673261 h 4991828"/>
              <a:gd name="connsiteX1932" fmla="*/ 5604762 w 12199494"/>
              <a:gd name="connsiteY1932" fmla="*/ 4678338 h 4991828"/>
              <a:gd name="connsiteX1933" fmla="*/ 5617454 w 12199494"/>
              <a:gd name="connsiteY1933" fmla="*/ 4680876 h 4991828"/>
              <a:gd name="connsiteX1934" fmla="*/ 5628876 w 12199494"/>
              <a:gd name="connsiteY1934" fmla="*/ 4679607 h 4991828"/>
              <a:gd name="connsiteX1935" fmla="*/ 5618723 w 12199494"/>
              <a:gd name="connsiteY1935" fmla="*/ 4668184 h 4991828"/>
              <a:gd name="connsiteX1936" fmla="*/ 5618723 w 12199494"/>
              <a:gd name="connsiteY1936" fmla="*/ 4668184 h 4991828"/>
              <a:gd name="connsiteX1937" fmla="*/ 5618723 w 12199494"/>
              <a:gd name="connsiteY1937" fmla="*/ 4668184 h 4991828"/>
              <a:gd name="connsiteX1938" fmla="*/ 5603492 w 12199494"/>
              <a:gd name="connsiteY1938" fmla="*/ 4655492 h 4991828"/>
              <a:gd name="connsiteX1939" fmla="*/ 5603492 w 12199494"/>
              <a:gd name="connsiteY1939" fmla="*/ 4655492 h 4991828"/>
              <a:gd name="connsiteX1940" fmla="*/ 10508928 w 12199494"/>
              <a:gd name="connsiteY1940" fmla="*/ 4654223 h 4991828"/>
              <a:gd name="connsiteX1941" fmla="*/ 10507659 w 12199494"/>
              <a:gd name="connsiteY1941" fmla="*/ 4663107 h 4991828"/>
              <a:gd name="connsiteX1942" fmla="*/ 10519081 w 12199494"/>
              <a:gd name="connsiteY1942" fmla="*/ 4675799 h 4991828"/>
              <a:gd name="connsiteX1943" fmla="*/ 10522889 w 12199494"/>
              <a:gd name="connsiteY1943" fmla="*/ 4675799 h 4991828"/>
              <a:gd name="connsiteX1944" fmla="*/ 10515274 w 12199494"/>
              <a:gd name="connsiteY1944" fmla="*/ 4661838 h 4991828"/>
              <a:gd name="connsiteX1945" fmla="*/ 10508928 w 12199494"/>
              <a:gd name="connsiteY1945" fmla="*/ 4654223 h 4991828"/>
              <a:gd name="connsiteX1946" fmla="*/ 10508928 w 12199494"/>
              <a:gd name="connsiteY1946" fmla="*/ 4654223 h 4991828"/>
              <a:gd name="connsiteX1947" fmla="*/ 5117391 w 12199494"/>
              <a:gd name="connsiteY1947" fmla="*/ 4654223 h 4991828"/>
              <a:gd name="connsiteX1948" fmla="*/ 5113583 w 12199494"/>
              <a:gd name="connsiteY1948" fmla="*/ 4669453 h 4991828"/>
              <a:gd name="connsiteX1949" fmla="*/ 5114853 w 12199494"/>
              <a:gd name="connsiteY1949" fmla="*/ 4659300 h 4991828"/>
              <a:gd name="connsiteX1950" fmla="*/ 5123737 w 12199494"/>
              <a:gd name="connsiteY1950" fmla="*/ 4669453 h 4991828"/>
              <a:gd name="connsiteX1951" fmla="*/ 5127545 w 12199494"/>
              <a:gd name="connsiteY1951" fmla="*/ 4661838 h 4991828"/>
              <a:gd name="connsiteX1952" fmla="*/ 5117391 w 12199494"/>
              <a:gd name="connsiteY1952" fmla="*/ 4654223 h 4991828"/>
              <a:gd name="connsiteX1953" fmla="*/ 5117391 w 12199494"/>
              <a:gd name="connsiteY1953" fmla="*/ 4654223 h 4991828"/>
              <a:gd name="connsiteX1954" fmla="*/ 5046316 w 12199494"/>
              <a:gd name="connsiteY1954" fmla="*/ 4652954 h 4991828"/>
              <a:gd name="connsiteX1955" fmla="*/ 5056470 w 12199494"/>
              <a:gd name="connsiteY1955" fmla="*/ 4665646 h 4991828"/>
              <a:gd name="connsiteX1956" fmla="*/ 5069162 w 12199494"/>
              <a:gd name="connsiteY1956" fmla="*/ 4658031 h 4991828"/>
              <a:gd name="connsiteX1957" fmla="*/ 5057739 w 12199494"/>
              <a:gd name="connsiteY1957" fmla="*/ 4652954 h 4991828"/>
              <a:gd name="connsiteX1958" fmla="*/ 5046316 w 12199494"/>
              <a:gd name="connsiteY1958" fmla="*/ 4652954 h 4991828"/>
              <a:gd name="connsiteX1959" fmla="*/ 5046316 w 12199494"/>
              <a:gd name="connsiteY1959" fmla="*/ 4652954 h 4991828"/>
              <a:gd name="connsiteX1960" fmla="*/ 10177668 w 12199494"/>
              <a:gd name="connsiteY1960" fmla="*/ 4650415 h 4991828"/>
              <a:gd name="connsiteX1961" fmla="*/ 10176399 w 12199494"/>
              <a:gd name="connsiteY1961" fmla="*/ 4655492 h 4991828"/>
              <a:gd name="connsiteX1962" fmla="*/ 10184014 w 12199494"/>
              <a:gd name="connsiteY1962" fmla="*/ 4651685 h 4991828"/>
              <a:gd name="connsiteX1963" fmla="*/ 10177668 w 12199494"/>
              <a:gd name="connsiteY1963" fmla="*/ 4650415 h 4991828"/>
              <a:gd name="connsiteX1964" fmla="*/ 10177668 w 12199494"/>
              <a:gd name="connsiteY1964" fmla="*/ 4650415 h 4991828"/>
              <a:gd name="connsiteX1965" fmla="*/ 10417546 w 12199494"/>
              <a:gd name="connsiteY1965" fmla="*/ 4650415 h 4991828"/>
              <a:gd name="connsiteX1966" fmla="*/ 10421353 w 12199494"/>
              <a:gd name="connsiteY1966" fmla="*/ 4651685 h 4991828"/>
              <a:gd name="connsiteX1967" fmla="*/ 10417546 w 12199494"/>
              <a:gd name="connsiteY1967" fmla="*/ 4650415 h 4991828"/>
              <a:gd name="connsiteX1968" fmla="*/ 10417546 w 12199494"/>
              <a:gd name="connsiteY1968" fmla="*/ 4650415 h 4991828"/>
              <a:gd name="connsiteX1969" fmla="*/ 10554618 w 12199494"/>
              <a:gd name="connsiteY1969" fmla="*/ 4650415 h 4991828"/>
              <a:gd name="connsiteX1970" fmla="*/ 10571119 w 12199494"/>
              <a:gd name="connsiteY1970" fmla="*/ 4664377 h 4991828"/>
              <a:gd name="connsiteX1971" fmla="*/ 10554618 w 12199494"/>
              <a:gd name="connsiteY1971" fmla="*/ 4650415 h 4991828"/>
              <a:gd name="connsiteX1972" fmla="*/ 10554618 w 12199494"/>
              <a:gd name="connsiteY1972" fmla="*/ 4650415 h 4991828"/>
              <a:gd name="connsiteX1973" fmla="*/ 11468438 w 12199494"/>
              <a:gd name="connsiteY1973" fmla="*/ 4650415 h 4991828"/>
              <a:gd name="connsiteX1974" fmla="*/ 11468438 w 12199494"/>
              <a:gd name="connsiteY1974" fmla="*/ 4663107 h 4991828"/>
              <a:gd name="connsiteX1975" fmla="*/ 11479861 w 12199494"/>
              <a:gd name="connsiteY1975" fmla="*/ 4664377 h 4991828"/>
              <a:gd name="connsiteX1976" fmla="*/ 11468438 w 12199494"/>
              <a:gd name="connsiteY1976" fmla="*/ 4650415 h 4991828"/>
              <a:gd name="connsiteX1977" fmla="*/ 11468438 w 12199494"/>
              <a:gd name="connsiteY1977" fmla="*/ 4650415 h 4991828"/>
              <a:gd name="connsiteX1978" fmla="*/ 9251157 w 12199494"/>
              <a:gd name="connsiteY1978" fmla="*/ 4649146 h 4991828"/>
              <a:gd name="connsiteX1979" fmla="*/ 9239734 w 12199494"/>
              <a:gd name="connsiteY1979" fmla="*/ 4654223 h 4991828"/>
              <a:gd name="connsiteX1980" fmla="*/ 9229580 w 12199494"/>
              <a:gd name="connsiteY1980" fmla="*/ 4658031 h 4991828"/>
              <a:gd name="connsiteX1981" fmla="*/ 9229580 w 12199494"/>
              <a:gd name="connsiteY1981" fmla="*/ 4670723 h 4991828"/>
              <a:gd name="connsiteX1982" fmla="*/ 9232119 w 12199494"/>
              <a:gd name="connsiteY1982" fmla="*/ 4677069 h 4991828"/>
              <a:gd name="connsiteX1983" fmla="*/ 9234656 w 12199494"/>
              <a:gd name="connsiteY1983" fmla="*/ 4688491 h 4991828"/>
              <a:gd name="connsiteX1984" fmla="*/ 9229580 w 12199494"/>
              <a:gd name="connsiteY1984" fmla="*/ 4693568 h 4991828"/>
              <a:gd name="connsiteX1985" fmla="*/ 9239734 w 12199494"/>
              <a:gd name="connsiteY1985" fmla="*/ 4694837 h 4991828"/>
              <a:gd name="connsiteX1986" fmla="*/ 9233388 w 12199494"/>
              <a:gd name="connsiteY1986" fmla="*/ 4674530 h 4991828"/>
              <a:gd name="connsiteX1987" fmla="*/ 9241002 w 12199494"/>
              <a:gd name="connsiteY1987" fmla="*/ 4658031 h 4991828"/>
              <a:gd name="connsiteX1988" fmla="*/ 9252425 w 12199494"/>
              <a:gd name="connsiteY1988" fmla="*/ 4665646 h 4991828"/>
              <a:gd name="connsiteX1989" fmla="*/ 9239734 w 12199494"/>
              <a:gd name="connsiteY1989" fmla="*/ 4674530 h 4991828"/>
              <a:gd name="connsiteX1990" fmla="*/ 9247348 w 12199494"/>
              <a:gd name="connsiteY1990" fmla="*/ 4675799 h 4991828"/>
              <a:gd name="connsiteX1991" fmla="*/ 9242272 w 12199494"/>
              <a:gd name="connsiteY1991" fmla="*/ 4679607 h 4991828"/>
              <a:gd name="connsiteX1992" fmla="*/ 9241002 w 12199494"/>
              <a:gd name="connsiteY1992" fmla="*/ 4708798 h 4991828"/>
              <a:gd name="connsiteX1993" fmla="*/ 9256233 w 12199494"/>
              <a:gd name="connsiteY1993" fmla="*/ 4710068 h 4991828"/>
              <a:gd name="connsiteX1994" fmla="*/ 9263849 w 12199494"/>
              <a:gd name="connsiteY1994" fmla="*/ 4651685 h 4991828"/>
              <a:gd name="connsiteX1995" fmla="*/ 9254964 w 12199494"/>
              <a:gd name="connsiteY1995" fmla="*/ 4660569 h 4991828"/>
              <a:gd name="connsiteX1996" fmla="*/ 9251157 w 12199494"/>
              <a:gd name="connsiteY1996" fmla="*/ 4649146 h 4991828"/>
              <a:gd name="connsiteX1997" fmla="*/ 9251157 w 12199494"/>
              <a:gd name="connsiteY1997" fmla="*/ 4649146 h 4991828"/>
              <a:gd name="connsiteX1998" fmla="*/ 10228436 w 12199494"/>
              <a:gd name="connsiteY1998" fmla="*/ 4649146 h 4991828"/>
              <a:gd name="connsiteX1999" fmla="*/ 10223359 w 12199494"/>
              <a:gd name="connsiteY1999" fmla="*/ 4656761 h 4991828"/>
              <a:gd name="connsiteX2000" fmla="*/ 10228436 w 12199494"/>
              <a:gd name="connsiteY2000" fmla="*/ 4649146 h 4991828"/>
              <a:gd name="connsiteX2001" fmla="*/ 10228436 w 12199494"/>
              <a:gd name="connsiteY2001" fmla="*/ 4649146 h 4991828"/>
              <a:gd name="connsiteX2002" fmla="*/ 5590801 w 12199494"/>
              <a:gd name="connsiteY2002" fmla="*/ 4647877 h 4991828"/>
              <a:gd name="connsiteX2003" fmla="*/ 5581916 w 12199494"/>
              <a:gd name="connsiteY2003" fmla="*/ 4650415 h 4991828"/>
              <a:gd name="connsiteX2004" fmla="*/ 5592070 w 12199494"/>
              <a:gd name="connsiteY2004" fmla="*/ 4656761 h 4991828"/>
              <a:gd name="connsiteX2005" fmla="*/ 5598416 w 12199494"/>
              <a:gd name="connsiteY2005" fmla="*/ 4651685 h 4991828"/>
              <a:gd name="connsiteX2006" fmla="*/ 5590801 w 12199494"/>
              <a:gd name="connsiteY2006" fmla="*/ 4647877 h 4991828"/>
              <a:gd name="connsiteX2007" fmla="*/ 5590801 w 12199494"/>
              <a:gd name="connsiteY2007" fmla="*/ 4647877 h 4991828"/>
              <a:gd name="connsiteX2008" fmla="*/ 12149996 w 12199494"/>
              <a:gd name="connsiteY2008" fmla="*/ 4646608 h 4991828"/>
              <a:gd name="connsiteX2009" fmla="*/ 12153803 w 12199494"/>
              <a:gd name="connsiteY2009" fmla="*/ 4647877 h 4991828"/>
              <a:gd name="connsiteX2010" fmla="*/ 12149996 w 12199494"/>
              <a:gd name="connsiteY2010" fmla="*/ 4646608 h 4991828"/>
              <a:gd name="connsiteX2011" fmla="*/ 12149996 w 12199494"/>
              <a:gd name="connsiteY2011" fmla="*/ 4646608 h 4991828"/>
              <a:gd name="connsiteX2012" fmla="*/ 10610463 w 12199494"/>
              <a:gd name="connsiteY2012" fmla="*/ 4645339 h 4991828"/>
              <a:gd name="connsiteX2013" fmla="*/ 10606656 w 12199494"/>
              <a:gd name="connsiteY2013" fmla="*/ 4652954 h 4991828"/>
              <a:gd name="connsiteX2014" fmla="*/ 10616809 w 12199494"/>
              <a:gd name="connsiteY2014" fmla="*/ 4660569 h 4991828"/>
              <a:gd name="connsiteX2015" fmla="*/ 10618078 w 12199494"/>
              <a:gd name="connsiteY2015" fmla="*/ 4651685 h 4991828"/>
              <a:gd name="connsiteX2016" fmla="*/ 10626963 w 12199494"/>
              <a:gd name="connsiteY2016" fmla="*/ 4651685 h 4991828"/>
              <a:gd name="connsiteX2017" fmla="*/ 10615540 w 12199494"/>
              <a:gd name="connsiteY2017" fmla="*/ 4647877 h 4991828"/>
              <a:gd name="connsiteX2018" fmla="*/ 10610463 w 12199494"/>
              <a:gd name="connsiteY2018" fmla="*/ 4645339 h 4991828"/>
              <a:gd name="connsiteX2019" fmla="*/ 10610463 w 12199494"/>
              <a:gd name="connsiteY2019" fmla="*/ 4645339 h 4991828"/>
              <a:gd name="connsiteX2020" fmla="*/ 10078671 w 12199494"/>
              <a:gd name="connsiteY2020" fmla="*/ 4645339 h 4991828"/>
              <a:gd name="connsiteX2021" fmla="*/ 10074863 w 12199494"/>
              <a:gd name="connsiteY2021" fmla="*/ 4658031 h 4991828"/>
              <a:gd name="connsiteX2022" fmla="*/ 10074863 w 12199494"/>
              <a:gd name="connsiteY2022" fmla="*/ 4661838 h 4991828"/>
              <a:gd name="connsiteX2023" fmla="*/ 10087555 w 12199494"/>
              <a:gd name="connsiteY2023" fmla="*/ 4652954 h 4991828"/>
              <a:gd name="connsiteX2024" fmla="*/ 10078671 w 12199494"/>
              <a:gd name="connsiteY2024" fmla="*/ 4645339 h 4991828"/>
              <a:gd name="connsiteX2025" fmla="*/ 10078671 w 12199494"/>
              <a:gd name="connsiteY2025" fmla="*/ 4645339 h 4991828"/>
              <a:gd name="connsiteX2026" fmla="*/ 11492553 w 12199494"/>
              <a:gd name="connsiteY2026" fmla="*/ 4645339 h 4991828"/>
              <a:gd name="connsiteX2027" fmla="*/ 11493822 w 12199494"/>
              <a:gd name="connsiteY2027" fmla="*/ 4656761 h 4991828"/>
              <a:gd name="connsiteX2028" fmla="*/ 11505245 w 12199494"/>
              <a:gd name="connsiteY2028" fmla="*/ 4646608 h 4991828"/>
              <a:gd name="connsiteX2029" fmla="*/ 11492553 w 12199494"/>
              <a:gd name="connsiteY2029" fmla="*/ 4645339 h 4991828"/>
              <a:gd name="connsiteX2030" fmla="*/ 11492553 w 12199494"/>
              <a:gd name="connsiteY2030" fmla="*/ 4645339 h 4991828"/>
              <a:gd name="connsiteX2031" fmla="*/ 10481005 w 12199494"/>
              <a:gd name="connsiteY2031" fmla="*/ 4644070 h 4991828"/>
              <a:gd name="connsiteX2032" fmla="*/ 10467044 w 12199494"/>
              <a:gd name="connsiteY2032" fmla="*/ 4645339 h 4991828"/>
              <a:gd name="connsiteX2033" fmla="*/ 10465775 w 12199494"/>
              <a:gd name="connsiteY2033" fmla="*/ 4645339 h 4991828"/>
              <a:gd name="connsiteX2034" fmla="*/ 10468313 w 12199494"/>
              <a:gd name="connsiteY2034" fmla="*/ 4652954 h 4991828"/>
              <a:gd name="connsiteX2035" fmla="*/ 10453083 w 12199494"/>
              <a:gd name="connsiteY2035" fmla="*/ 4655492 h 4991828"/>
              <a:gd name="connsiteX2036" fmla="*/ 10441661 w 12199494"/>
              <a:gd name="connsiteY2036" fmla="*/ 4647877 h 4991828"/>
              <a:gd name="connsiteX2037" fmla="*/ 10449275 w 12199494"/>
              <a:gd name="connsiteY2037" fmla="*/ 4666915 h 4991828"/>
              <a:gd name="connsiteX2038" fmla="*/ 10460698 w 12199494"/>
              <a:gd name="connsiteY2038" fmla="*/ 4661838 h 4991828"/>
              <a:gd name="connsiteX2039" fmla="*/ 10460698 w 12199494"/>
              <a:gd name="connsiteY2039" fmla="*/ 4668184 h 4991828"/>
              <a:gd name="connsiteX2040" fmla="*/ 10481005 w 12199494"/>
              <a:gd name="connsiteY2040" fmla="*/ 4669453 h 4991828"/>
              <a:gd name="connsiteX2041" fmla="*/ 10481005 w 12199494"/>
              <a:gd name="connsiteY2041" fmla="*/ 4659300 h 4991828"/>
              <a:gd name="connsiteX2042" fmla="*/ 10470852 w 12199494"/>
              <a:gd name="connsiteY2042" fmla="*/ 4664377 h 4991828"/>
              <a:gd name="connsiteX2043" fmla="*/ 10474659 w 12199494"/>
              <a:gd name="connsiteY2043" fmla="*/ 4650415 h 4991828"/>
              <a:gd name="connsiteX2044" fmla="*/ 10486082 w 12199494"/>
              <a:gd name="connsiteY2044" fmla="*/ 4658031 h 4991828"/>
              <a:gd name="connsiteX2045" fmla="*/ 10481005 w 12199494"/>
              <a:gd name="connsiteY2045" fmla="*/ 4644070 h 4991828"/>
              <a:gd name="connsiteX2046" fmla="*/ 10481005 w 12199494"/>
              <a:gd name="connsiteY2046" fmla="*/ 4644070 h 4991828"/>
              <a:gd name="connsiteX2047" fmla="*/ 11572512 w 12199494"/>
              <a:gd name="connsiteY2047" fmla="*/ 4644070 h 4991828"/>
              <a:gd name="connsiteX2048" fmla="*/ 11571243 w 12199494"/>
              <a:gd name="connsiteY2048" fmla="*/ 4650415 h 4991828"/>
              <a:gd name="connsiteX2049" fmla="*/ 11581397 w 12199494"/>
              <a:gd name="connsiteY2049" fmla="*/ 4645339 h 4991828"/>
              <a:gd name="connsiteX2050" fmla="*/ 11572512 w 12199494"/>
              <a:gd name="connsiteY2050" fmla="*/ 4644070 h 4991828"/>
              <a:gd name="connsiteX2051" fmla="*/ 11572512 w 12199494"/>
              <a:gd name="connsiteY2051" fmla="*/ 4644070 h 4991828"/>
              <a:gd name="connsiteX2052" fmla="*/ 11790814 w 12199494"/>
              <a:gd name="connsiteY2052" fmla="*/ 4641531 h 4991828"/>
              <a:gd name="connsiteX2053" fmla="*/ 11790814 w 12199494"/>
              <a:gd name="connsiteY2053" fmla="*/ 4641531 h 4991828"/>
              <a:gd name="connsiteX2054" fmla="*/ 11790814 w 12199494"/>
              <a:gd name="connsiteY2054" fmla="*/ 4641531 h 4991828"/>
              <a:gd name="connsiteX2055" fmla="*/ 10406123 w 12199494"/>
              <a:gd name="connsiteY2055" fmla="*/ 4641531 h 4991828"/>
              <a:gd name="connsiteX2056" fmla="*/ 10404854 w 12199494"/>
              <a:gd name="connsiteY2056" fmla="*/ 4658031 h 4991828"/>
              <a:gd name="connsiteX2057" fmla="*/ 10417546 w 12199494"/>
              <a:gd name="connsiteY2057" fmla="*/ 4663107 h 4991828"/>
              <a:gd name="connsiteX2058" fmla="*/ 10411200 w 12199494"/>
              <a:gd name="connsiteY2058" fmla="*/ 4668184 h 4991828"/>
              <a:gd name="connsiteX2059" fmla="*/ 10395969 w 12199494"/>
              <a:gd name="connsiteY2059" fmla="*/ 4677069 h 4991828"/>
              <a:gd name="connsiteX2060" fmla="*/ 10416277 w 12199494"/>
              <a:gd name="connsiteY2060" fmla="*/ 4675799 h 4991828"/>
              <a:gd name="connsiteX2061" fmla="*/ 10421353 w 12199494"/>
              <a:gd name="connsiteY2061" fmla="*/ 4668184 h 4991828"/>
              <a:gd name="connsiteX2062" fmla="*/ 10417546 w 12199494"/>
              <a:gd name="connsiteY2062" fmla="*/ 4658031 h 4991828"/>
              <a:gd name="connsiteX2063" fmla="*/ 10406123 w 12199494"/>
              <a:gd name="connsiteY2063" fmla="*/ 4641531 h 4991828"/>
              <a:gd name="connsiteX2064" fmla="*/ 10406123 w 12199494"/>
              <a:gd name="connsiteY2064" fmla="*/ 4641531 h 4991828"/>
              <a:gd name="connsiteX2065" fmla="*/ 10270319 w 12199494"/>
              <a:gd name="connsiteY2065" fmla="*/ 4641531 h 4991828"/>
              <a:gd name="connsiteX2066" fmla="*/ 10263973 w 12199494"/>
              <a:gd name="connsiteY2066" fmla="*/ 4649146 h 4991828"/>
              <a:gd name="connsiteX2067" fmla="*/ 10248743 w 12199494"/>
              <a:gd name="connsiteY2067" fmla="*/ 4660569 h 4991828"/>
              <a:gd name="connsiteX2068" fmla="*/ 10251281 w 12199494"/>
              <a:gd name="connsiteY2068" fmla="*/ 4666915 h 4991828"/>
              <a:gd name="connsiteX2069" fmla="*/ 10272858 w 12199494"/>
              <a:gd name="connsiteY2069" fmla="*/ 4673261 h 4991828"/>
              <a:gd name="connsiteX2070" fmla="*/ 10267781 w 12199494"/>
              <a:gd name="connsiteY2070" fmla="*/ 4650415 h 4991828"/>
              <a:gd name="connsiteX2071" fmla="*/ 10270319 w 12199494"/>
              <a:gd name="connsiteY2071" fmla="*/ 4641531 h 4991828"/>
              <a:gd name="connsiteX2072" fmla="*/ 10270319 w 12199494"/>
              <a:gd name="connsiteY2072" fmla="*/ 4641531 h 4991828"/>
              <a:gd name="connsiteX2073" fmla="*/ 10375662 w 12199494"/>
              <a:gd name="connsiteY2073" fmla="*/ 4641531 h 4991828"/>
              <a:gd name="connsiteX2074" fmla="*/ 10376931 w 12199494"/>
              <a:gd name="connsiteY2074" fmla="*/ 4650415 h 4991828"/>
              <a:gd name="connsiteX2075" fmla="*/ 10369316 w 12199494"/>
              <a:gd name="connsiteY2075" fmla="*/ 4650415 h 4991828"/>
              <a:gd name="connsiteX2076" fmla="*/ 10370585 w 12199494"/>
              <a:gd name="connsiteY2076" fmla="*/ 4658031 h 4991828"/>
              <a:gd name="connsiteX2077" fmla="*/ 10364239 w 12199494"/>
              <a:gd name="connsiteY2077" fmla="*/ 4650415 h 4991828"/>
              <a:gd name="connsiteX2078" fmla="*/ 10355356 w 12199494"/>
              <a:gd name="connsiteY2078" fmla="*/ 4659300 h 4991828"/>
              <a:gd name="connsiteX2079" fmla="*/ 10364239 w 12199494"/>
              <a:gd name="connsiteY2079" fmla="*/ 4665646 h 4991828"/>
              <a:gd name="connsiteX2080" fmla="*/ 10351547 w 12199494"/>
              <a:gd name="connsiteY2080" fmla="*/ 4663107 h 4991828"/>
              <a:gd name="connsiteX2081" fmla="*/ 10341394 w 12199494"/>
              <a:gd name="connsiteY2081" fmla="*/ 4661838 h 4991828"/>
              <a:gd name="connsiteX2082" fmla="*/ 10338855 w 12199494"/>
              <a:gd name="connsiteY2082" fmla="*/ 4674530 h 4991828"/>
              <a:gd name="connsiteX2083" fmla="*/ 10349010 w 12199494"/>
              <a:gd name="connsiteY2083" fmla="*/ 4673261 h 4991828"/>
              <a:gd name="connsiteX2084" fmla="*/ 10354086 w 12199494"/>
              <a:gd name="connsiteY2084" fmla="*/ 4668184 h 4991828"/>
              <a:gd name="connsiteX2085" fmla="*/ 10359163 w 12199494"/>
              <a:gd name="connsiteY2085" fmla="*/ 4674530 h 4991828"/>
              <a:gd name="connsiteX2086" fmla="*/ 10365509 w 12199494"/>
              <a:gd name="connsiteY2086" fmla="*/ 4674530 h 4991828"/>
              <a:gd name="connsiteX2087" fmla="*/ 10366778 w 12199494"/>
              <a:gd name="connsiteY2087" fmla="*/ 4663107 h 4991828"/>
              <a:gd name="connsiteX2088" fmla="*/ 10375662 w 12199494"/>
              <a:gd name="connsiteY2088" fmla="*/ 4661838 h 4991828"/>
              <a:gd name="connsiteX2089" fmla="*/ 10371855 w 12199494"/>
              <a:gd name="connsiteY2089" fmla="*/ 4668184 h 4991828"/>
              <a:gd name="connsiteX2090" fmla="*/ 10382008 w 12199494"/>
              <a:gd name="connsiteY2090" fmla="*/ 4660569 h 4991828"/>
              <a:gd name="connsiteX2091" fmla="*/ 10385816 w 12199494"/>
              <a:gd name="connsiteY2091" fmla="*/ 4664377 h 4991828"/>
              <a:gd name="connsiteX2092" fmla="*/ 10387085 w 12199494"/>
              <a:gd name="connsiteY2092" fmla="*/ 4655492 h 4991828"/>
              <a:gd name="connsiteX2093" fmla="*/ 10379470 w 12199494"/>
              <a:gd name="connsiteY2093" fmla="*/ 4655492 h 4991828"/>
              <a:gd name="connsiteX2094" fmla="*/ 10388354 w 12199494"/>
              <a:gd name="connsiteY2094" fmla="*/ 4640262 h 4991828"/>
              <a:gd name="connsiteX2095" fmla="*/ 10375662 w 12199494"/>
              <a:gd name="connsiteY2095" fmla="*/ 4641531 h 4991828"/>
              <a:gd name="connsiteX2096" fmla="*/ 10375662 w 12199494"/>
              <a:gd name="connsiteY2096" fmla="*/ 4641531 h 4991828"/>
              <a:gd name="connsiteX2097" fmla="*/ 5109776 w 12199494"/>
              <a:gd name="connsiteY2097" fmla="*/ 4640262 h 4991828"/>
              <a:gd name="connsiteX2098" fmla="*/ 5112314 w 12199494"/>
              <a:gd name="connsiteY2098" fmla="*/ 4649146 h 4991828"/>
              <a:gd name="connsiteX2099" fmla="*/ 5119929 w 12199494"/>
              <a:gd name="connsiteY2099" fmla="*/ 4641531 h 4991828"/>
              <a:gd name="connsiteX2100" fmla="*/ 5109776 w 12199494"/>
              <a:gd name="connsiteY2100" fmla="*/ 4640262 h 4991828"/>
              <a:gd name="connsiteX2101" fmla="*/ 5109776 w 12199494"/>
              <a:gd name="connsiteY2101" fmla="*/ 4640262 h 4991828"/>
              <a:gd name="connsiteX2102" fmla="*/ 11663894 w 12199494"/>
              <a:gd name="connsiteY2102" fmla="*/ 4638993 h 4991828"/>
              <a:gd name="connsiteX2103" fmla="*/ 11656280 w 12199494"/>
              <a:gd name="connsiteY2103" fmla="*/ 4655492 h 4991828"/>
              <a:gd name="connsiteX2104" fmla="*/ 11658817 w 12199494"/>
              <a:gd name="connsiteY2104" fmla="*/ 4647877 h 4991828"/>
              <a:gd name="connsiteX2105" fmla="*/ 11670240 w 12199494"/>
              <a:gd name="connsiteY2105" fmla="*/ 4654223 h 4991828"/>
              <a:gd name="connsiteX2106" fmla="*/ 11671509 w 12199494"/>
              <a:gd name="connsiteY2106" fmla="*/ 4641531 h 4991828"/>
              <a:gd name="connsiteX2107" fmla="*/ 11663894 w 12199494"/>
              <a:gd name="connsiteY2107" fmla="*/ 4638993 h 4991828"/>
              <a:gd name="connsiteX2108" fmla="*/ 11663894 w 12199494"/>
              <a:gd name="connsiteY2108" fmla="*/ 4638993 h 4991828"/>
              <a:gd name="connsiteX2109" fmla="*/ 5140237 w 12199494"/>
              <a:gd name="connsiteY2109" fmla="*/ 4638993 h 4991828"/>
              <a:gd name="connsiteX2110" fmla="*/ 5137698 w 12199494"/>
              <a:gd name="connsiteY2110" fmla="*/ 4654223 h 4991828"/>
              <a:gd name="connsiteX2111" fmla="*/ 5149121 w 12199494"/>
              <a:gd name="connsiteY2111" fmla="*/ 4647877 h 4991828"/>
              <a:gd name="connsiteX2112" fmla="*/ 5140237 w 12199494"/>
              <a:gd name="connsiteY2112" fmla="*/ 4638993 h 4991828"/>
              <a:gd name="connsiteX2113" fmla="*/ 5140237 w 12199494"/>
              <a:gd name="connsiteY2113" fmla="*/ 4638993 h 4991828"/>
              <a:gd name="connsiteX2114" fmla="*/ 5293809 w 12199494"/>
              <a:gd name="connsiteY2114" fmla="*/ 4637724 h 4991828"/>
              <a:gd name="connsiteX2115" fmla="*/ 5303963 w 12199494"/>
              <a:gd name="connsiteY2115" fmla="*/ 4645339 h 4991828"/>
              <a:gd name="connsiteX2116" fmla="*/ 5306501 w 12199494"/>
              <a:gd name="connsiteY2116" fmla="*/ 4637724 h 4991828"/>
              <a:gd name="connsiteX2117" fmla="*/ 5293809 w 12199494"/>
              <a:gd name="connsiteY2117" fmla="*/ 4637724 h 4991828"/>
              <a:gd name="connsiteX2118" fmla="*/ 10203052 w 12199494"/>
              <a:gd name="connsiteY2118" fmla="*/ 4637724 h 4991828"/>
              <a:gd name="connsiteX2119" fmla="*/ 10209398 w 12199494"/>
              <a:gd name="connsiteY2119" fmla="*/ 4646608 h 4991828"/>
              <a:gd name="connsiteX2120" fmla="*/ 10203052 w 12199494"/>
              <a:gd name="connsiteY2120" fmla="*/ 4637724 h 4991828"/>
              <a:gd name="connsiteX2121" fmla="*/ 10203052 w 12199494"/>
              <a:gd name="connsiteY2121" fmla="*/ 4637724 h 4991828"/>
              <a:gd name="connsiteX2122" fmla="*/ 10393431 w 12199494"/>
              <a:gd name="connsiteY2122" fmla="*/ 4637724 h 4991828"/>
              <a:gd name="connsiteX2123" fmla="*/ 10392162 w 12199494"/>
              <a:gd name="connsiteY2123" fmla="*/ 4644070 h 4991828"/>
              <a:gd name="connsiteX2124" fmla="*/ 10399777 w 12199494"/>
              <a:gd name="connsiteY2124" fmla="*/ 4638993 h 4991828"/>
              <a:gd name="connsiteX2125" fmla="*/ 10393431 w 12199494"/>
              <a:gd name="connsiteY2125" fmla="*/ 4637724 h 4991828"/>
              <a:gd name="connsiteX2126" fmla="*/ 10393431 w 12199494"/>
              <a:gd name="connsiteY2126" fmla="*/ 4637724 h 4991828"/>
              <a:gd name="connsiteX2127" fmla="*/ 10304588 w 12199494"/>
              <a:gd name="connsiteY2127" fmla="*/ 4636454 h 4991828"/>
              <a:gd name="connsiteX2128" fmla="*/ 10308395 w 12199494"/>
              <a:gd name="connsiteY2128" fmla="*/ 4636454 h 4991828"/>
              <a:gd name="connsiteX2129" fmla="*/ 10304588 w 12199494"/>
              <a:gd name="connsiteY2129" fmla="*/ 4636454 h 4991828"/>
              <a:gd name="connsiteX2130" fmla="*/ 10304588 w 12199494"/>
              <a:gd name="connsiteY2130" fmla="*/ 4636454 h 4991828"/>
              <a:gd name="connsiteX2131" fmla="*/ 10488621 w 12199494"/>
              <a:gd name="connsiteY2131" fmla="*/ 4636454 h 4991828"/>
              <a:gd name="connsiteX2132" fmla="*/ 10500043 w 12199494"/>
              <a:gd name="connsiteY2132" fmla="*/ 4650415 h 4991828"/>
              <a:gd name="connsiteX2133" fmla="*/ 10488621 w 12199494"/>
              <a:gd name="connsiteY2133" fmla="*/ 4636454 h 4991828"/>
              <a:gd name="connsiteX2134" fmla="*/ 10488621 w 12199494"/>
              <a:gd name="connsiteY2134" fmla="*/ 4636454 h 4991828"/>
              <a:gd name="connsiteX2135" fmla="*/ 10625694 w 12199494"/>
              <a:gd name="connsiteY2135" fmla="*/ 4636454 h 4991828"/>
              <a:gd name="connsiteX2136" fmla="*/ 10656154 w 12199494"/>
              <a:gd name="connsiteY2136" fmla="*/ 4640262 h 4991828"/>
              <a:gd name="connsiteX2137" fmla="*/ 10625694 w 12199494"/>
              <a:gd name="connsiteY2137" fmla="*/ 4636454 h 4991828"/>
              <a:gd name="connsiteX2138" fmla="*/ 10625694 w 12199494"/>
              <a:gd name="connsiteY2138" fmla="*/ 4636454 h 4991828"/>
              <a:gd name="connsiteX2139" fmla="*/ 10177668 w 12199494"/>
              <a:gd name="connsiteY2139" fmla="*/ 4633916 h 4991828"/>
              <a:gd name="connsiteX2140" fmla="*/ 10157361 w 12199494"/>
              <a:gd name="connsiteY2140" fmla="*/ 4635185 h 4991828"/>
              <a:gd name="connsiteX2141" fmla="*/ 10178937 w 12199494"/>
              <a:gd name="connsiteY2141" fmla="*/ 4645339 h 4991828"/>
              <a:gd name="connsiteX2142" fmla="*/ 10184014 w 12199494"/>
              <a:gd name="connsiteY2142" fmla="*/ 4644070 h 4991828"/>
              <a:gd name="connsiteX2143" fmla="*/ 10177668 w 12199494"/>
              <a:gd name="connsiteY2143" fmla="*/ 4633916 h 4991828"/>
              <a:gd name="connsiteX2144" fmla="*/ 10177668 w 12199494"/>
              <a:gd name="connsiteY2144" fmla="*/ 4633916 h 4991828"/>
              <a:gd name="connsiteX2145" fmla="*/ 11380864 w 12199494"/>
              <a:gd name="connsiteY2145" fmla="*/ 4633916 h 4991828"/>
              <a:gd name="connsiteX2146" fmla="*/ 11373249 w 12199494"/>
              <a:gd name="connsiteY2146" fmla="*/ 4644070 h 4991828"/>
              <a:gd name="connsiteX2147" fmla="*/ 11366903 w 12199494"/>
              <a:gd name="connsiteY2147" fmla="*/ 4649146 h 4991828"/>
              <a:gd name="connsiteX2148" fmla="*/ 11368172 w 12199494"/>
              <a:gd name="connsiteY2148" fmla="*/ 4658031 h 4991828"/>
              <a:gd name="connsiteX2149" fmla="*/ 11363095 w 12199494"/>
              <a:gd name="connsiteY2149" fmla="*/ 4663107 h 4991828"/>
              <a:gd name="connsiteX2150" fmla="*/ 11366903 w 12199494"/>
              <a:gd name="connsiteY2150" fmla="*/ 4663107 h 4991828"/>
              <a:gd name="connsiteX2151" fmla="*/ 11380864 w 12199494"/>
              <a:gd name="connsiteY2151" fmla="*/ 4642800 h 4991828"/>
              <a:gd name="connsiteX2152" fmla="*/ 11380864 w 12199494"/>
              <a:gd name="connsiteY2152" fmla="*/ 4633916 h 4991828"/>
              <a:gd name="connsiteX2153" fmla="*/ 11380864 w 12199494"/>
              <a:gd name="connsiteY2153" fmla="*/ 4633916 h 4991828"/>
              <a:gd name="connsiteX2154" fmla="*/ 10569849 w 12199494"/>
              <a:gd name="connsiteY2154" fmla="*/ 4632647 h 4991828"/>
              <a:gd name="connsiteX2155" fmla="*/ 10569849 w 12199494"/>
              <a:gd name="connsiteY2155" fmla="*/ 4637724 h 4991828"/>
              <a:gd name="connsiteX2156" fmla="*/ 10576195 w 12199494"/>
              <a:gd name="connsiteY2156" fmla="*/ 4633916 h 4991828"/>
              <a:gd name="connsiteX2157" fmla="*/ 10569849 w 12199494"/>
              <a:gd name="connsiteY2157" fmla="*/ 4632647 h 4991828"/>
              <a:gd name="connsiteX2158" fmla="*/ 10569849 w 12199494"/>
              <a:gd name="connsiteY2158" fmla="*/ 4632647 h 4991828"/>
              <a:gd name="connsiteX2159" fmla="*/ 5527341 w 12199494"/>
              <a:gd name="connsiteY2159" fmla="*/ 4632647 h 4991828"/>
              <a:gd name="connsiteX2160" fmla="*/ 5518456 w 12199494"/>
              <a:gd name="connsiteY2160" fmla="*/ 4637724 h 4991828"/>
              <a:gd name="connsiteX2161" fmla="*/ 5527341 w 12199494"/>
              <a:gd name="connsiteY2161" fmla="*/ 4632647 h 4991828"/>
              <a:gd name="connsiteX2162" fmla="*/ 5527341 w 12199494"/>
              <a:gd name="connsiteY2162" fmla="*/ 4632647 h 4991828"/>
              <a:gd name="connsiteX2163" fmla="*/ 10417546 w 12199494"/>
              <a:gd name="connsiteY2163" fmla="*/ 4631378 h 4991828"/>
              <a:gd name="connsiteX2164" fmla="*/ 10430238 w 12199494"/>
              <a:gd name="connsiteY2164" fmla="*/ 4646608 h 4991828"/>
              <a:gd name="connsiteX2165" fmla="*/ 10431507 w 12199494"/>
              <a:gd name="connsiteY2165" fmla="*/ 4640262 h 4991828"/>
              <a:gd name="connsiteX2166" fmla="*/ 10450545 w 12199494"/>
              <a:gd name="connsiteY2166" fmla="*/ 4645339 h 4991828"/>
              <a:gd name="connsiteX2167" fmla="*/ 10432776 w 12199494"/>
              <a:gd name="connsiteY2167" fmla="*/ 4635185 h 4991828"/>
              <a:gd name="connsiteX2168" fmla="*/ 10427699 w 12199494"/>
              <a:gd name="connsiteY2168" fmla="*/ 4637724 h 4991828"/>
              <a:gd name="connsiteX2169" fmla="*/ 10417546 w 12199494"/>
              <a:gd name="connsiteY2169" fmla="*/ 4631378 h 4991828"/>
              <a:gd name="connsiteX2170" fmla="*/ 10417546 w 12199494"/>
              <a:gd name="connsiteY2170" fmla="*/ 4631378 h 4991828"/>
              <a:gd name="connsiteX2171" fmla="*/ 9158505 w 12199494"/>
              <a:gd name="connsiteY2171" fmla="*/ 4631378 h 4991828"/>
              <a:gd name="connsiteX2172" fmla="*/ 9171197 w 12199494"/>
              <a:gd name="connsiteY2172" fmla="*/ 4638993 h 4991828"/>
              <a:gd name="connsiteX2173" fmla="*/ 9158505 w 12199494"/>
              <a:gd name="connsiteY2173" fmla="*/ 4631378 h 4991828"/>
              <a:gd name="connsiteX2174" fmla="*/ 9158505 w 12199494"/>
              <a:gd name="connsiteY2174" fmla="*/ 4631378 h 4991828"/>
              <a:gd name="connsiteX2175" fmla="*/ 11826351 w 12199494"/>
              <a:gd name="connsiteY2175" fmla="*/ 4630108 h 4991828"/>
              <a:gd name="connsiteX2176" fmla="*/ 11821275 w 12199494"/>
              <a:gd name="connsiteY2176" fmla="*/ 4644070 h 4991828"/>
              <a:gd name="connsiteX2177" fmla="*/ 11830159 w 12199494"/>
              <a:gd name="connsiteY2177" fmla="*/ 4659300 h 4991828"/>
              <a:gd name="connsiteX2178" fmla="*/ 11835236 w 12199494"/>
              <a:gd name="connsiteY2178" fmla="*/ 4658031 h 4991828"/>
              <a:gd name="connsiteX2179" fmla="*/ 11845389 w 12199494"/>
              <a:gd name="connsiteY2179" fmla="*/ 4656761 h 4991828"/>
              <a:gd name="connsiteX2180" fmla="*/ 11847928 w 12199494"/>
              <a:gd name="connsiteY2180" fmla="*/ 4658031 h 4991828"/>
              <a:gd name="connsiteX2181" fmla="*/ 11847928 w 12199494"/>
              <a:gd name="connsiteY2181" fmla="*/ 4656761 h 4991828"/>
              <a:gd name="connsiteX2182" fmla="*/ 11851735 w 12199494"/>
              <a:gd name="connsiteY2182" fmla="*/ 4656761 h 4991828"/>
              <a:gd name="connsiteX2183" fmla="*/ 11860619 w 12199494"/>
              <a:gd name="connsiteY2183" fmla="*/ 4660569 h 4991828"/>
              <a:gd name="connsiteX2184" fmla="*/ 11847928 w 12199494"/>
              <a:gd name="connsiteY2184" fmla="*/ 4651685 h 4991828"/>
              <a:gd name="connsiteX2185" fmla="*/ 11847928 w 12199494"/>
              <a:gd name="connsiteY2185" fmla="*/ 4658031 h 4991828"/>
              <a:gd name="connsiteX2186" fmla="*/ 11845389 w 12199494"/>
              <a:gd name="connsiteY2186" fmla="*/ 4658031 h 4991828"/>
              <a:gd name="connsiteX2187" fmla="*/ 11830159 w 12199494"/>
              <a:gd name="connsiteY2187" fmla="*/ 4652954 h 4991828"/>
              <a:gd name="connsiteX2188" fmla="*/ 11831428 w 12199494"/>
              <a:gd name="connsiteY2188" fmla="*/ 4645339 h 4991828"/>
              <a:gd name="connsiteX2189" fmla="*/ 11841582 w 12199494"/>
              <a:gd name="connsiteY2189" fmla="*/ 4650415 h 4991828"/>
              <a:gd name="connsiteX2190" fmla="*/ 11839043 w 12199494"/>
              <a:gd name="connsiteY2190" fmla="*/ 4642800 h 4991828"/>
              <a:gd name="connsiteX2191" fmla="*/ 11854274 w 12199494"/>
              <a:gd name="connsiteY2191" fmla="*/ 4650415 h 4991828"/>
              <a:gd name="connsiteX2192" fmla="*/ 11863158 w 12199494"/>
              <a:gd name="connsiteY2192" fmla="*/ 4641531 h 4991828"/>
              <a:gd name="connsiteX2193" fmla="*/ 11856812 w 12199494"/>
              <a:gd name="connsiteY2193" fmla="*/ 4633916 h 4991828"/>
              <a:gd name="connsiteX2194" fmla="*/ 11853005 w 12199494"/>
              <a:gd name="connsiteY2194" fmla="*/ 4633916 h 4991828"/>
              <a:gd name="connsiteX2195" fmla="*/ 11826351 w 12199494"/>
              <a:gd name="connsiteY2195" fmla="*/ 4630108 h 4991828"/>
              <a:gd name="connsiteX2196" fmla="*/ 11826351 w 12199494"/>
              <a:gd name="connsiteY2196" fmla="*/ 4630108 h 4991828"/>
              <a:gd name="connsiteX2197" fmla="*/ 11719739 w 12199494"/>
              <a:gd name="connsiteY2197" fmla="*/ 4628839 h 4991828"/>
              <a:gd name="connsiteX2198" fmla="*/ 11705778 w 12199494"/>
              <a:gd name="connsiteY2198" fmla="*/ 4636454 h 4991828"/>
              <a:gd name="connsiteX2199" fmla="*/ 11709585 w 12199494"/>
              <a:gd name="connsiteY2199" fmla="*/ 4640262 h 4991828"/>
              <a:gd name="connsiteX2200" fmla="*/ 11704509 w 12199494"/>
              <a:gd name="connsiteY2200" fmla="*/ 4642800 h 4991828"/>
              <a:gd name="connsiteX2201" fmla="*/ 11729893 w 12199494"/>
              <a:gd name="connsiteY2201" fmla="*/ 4646608 h 4991828"/>
              <a:gd name="connsiteX2202" fmla="*/ 11756545 w 12199494"/>
              <a:gd name="connsiteY2202" fmla="*/ 4650415 h 4991828"/>
              <a:gd name="connsiteX2203" fmla="*/ 11747661 w 12199494"/>
              <a:gd name="connsiteY2203" fmla="*/ 4636454 h 4991828"/>
              <a:gd name="connsiteX2204" fmla="*/ 11745123 w 12199494"/>
              <a:gd name="connsiteY2204" fmla="*/ 4636454 h 4991828"/>
              <a:gd name="connsiteX2205" fmla="*/ 11741315 w 12199494"/>
              <a:gd name="connsiteY2205" fmla="*/ 4646608 h 4991828"/>
              <a:gd name="connsiteX2206" fmla="*/ 11718470 w 12199494"/>
              <a:gd name="connsiteY2206" fmla="*/ 4637724 h 4991828"/>
              <a:gd name="connsiteX2207" fmla="*/ 11719739 w 12199494"/>
              <a:gd name="connsiteY2207" fmla="*/ 4628839 h 4991828"/>
              <a:gd name="connsiteX2208" fmla="*/ 11719739 w 12199494"/>
              <a:gd name="connsiteY2208" fmla="*/ 4628839 h 4991828"/>
              <a:gd name="connsiteX2209" fmla="*/ 10101517 w 12199494"/>
              <a:gd name="connsiteY2209" fmla="*/ 4628839 h 4991828"/>
              <a:gd name="connsiteX2210" fmla="*/ 10091363 w 12199494"/>
              <a:gd name="connsiteY2210" fmla="*/ 4632647 h 4991828"/>
              <a:gd name="connsiteX2211" fmla="*/ 10091363 w 12199494"/>
              <a:gd name="connsiteY2211" fmla="*/ 4641531 h 4991828"/>
              <a:gd name="connsiteX2212" fmla="*/ 10101517 w 12199494"/>
              <a:gd name="connsiteY2212" fmla="*/ 4628839 h 4991828"/>
              <a:gd name="connsiteX2213" fmla="*/ 10101517 w 12199494"/>
              <a:gd name="connsiteY2213" fmla="*/ 4628839 h 4991828"/>
              <a:gd name="connsiteX2214" fmla="*/ 9968251 w 12199494"/>
              <a:gd name="connsiteY2214" fmla="*/ 4628839 h 4991828"/>
              <a:gd name="connsiteX2215" fmla="*/ 9965713 w 12199494"/>
              <a:gd name="connsiteY2215" fmla="*/ 4633916 h 4991828"/>
              <a:gd name="connsiteX2216" fmla="*/ 9974597 w 12199494"/>
              <a:gd name="connsiteY2216" fmla="*/ 4628839 h 4991828"/>
              <a:gd name="connsiteX2217" fmla="*/ 9968251 w 12199494"/>
              <a:gd name="connsiteY2217" fmla="*/ 4628839 h 4991828"/>
              <a:gd name="connsiteX2218" fmla="*/ 9968251 w 12199494"/>
              <a:gd name="connsiteY2218" fmla="*/ 4628839 h 4991828"/>
              <a:gd name="connsiteX2219" fmla="*/ 10328702 w 12199494"/>
              <a:gd name="connsiteY2219" fmla="*/ 4625032 h 4991828"/>
              <a:gd name="connsiteX2220" fmla="*/ 10328702 w 12199494"/>
              <a:gd name="connsiteY2220" fmla="*/ 4633916 h 4991828"/>
              <a:gd name="connsiteX2221" fmla="*/ 10328702 w 12199494"/>
              <a:gd name="connsiteY2221" fmla="*/ 4625032 h 4991828"/>
              <a:gd name="connsiteX2222" fmla="*/ 10328702 w 12199494"/>
              <a:gd name="connsiteY2222" fmla="*/ 4625032 h 4991828"/>
              <a:gd name="connsiteX2223" fmla="*/ 10337586 w 12199494"/>
              <a:gd name="connsiteY2223" fmla="*/ 4625032 h 4991828"/>
              <a:gd name="connsiteX2224" fmla="*/ 10342664 w 12199494"/>
              <a:gd name="connsiteY2224" fmla="*/ 4631378 h 4991828"/>
              <a:gd name="connsiteX2225" fmla="*/ 10337586 w 12199494"/>
              <a:gd name="connsiteY2225" fmla="*/ 4625032 h 4991828"/>
              <a:gd name="connsiteX2226" fmla="*/ 10337586 w 12199494"/>
              <a:gd name="connsiteY2226" fmla="*/ 4625032 h 4991828"/>
              <a:gd name="connsiteX2227" fmla="*/ 10450545 w 12199494"/>
              <a:gd name="connsiteY2227" fmla="*/ 4625032 h 4991828"/>
              <a:gd name="connsiteX2228" fmla="*/ 10442929 w 12199494"/>
              <a:gd name="connsiteY2228" fmla="*/ 4631378 h 4991828"/>
              <a:gd name="connsiteX2229" fmla="*/ 10450545 w 12199494"/>
              <a:gd name="connsiteY2229" fmla="*/ 4625032 h 4991828"/>
              <a:gd name="connsiteX2230" fmla="*/ 10450545 w 12199494"/>
              <a:gd name="connsiteY2230" fmla="*/ 4625032 h 4991828"/>
              <a:gd name="connsiteX2231" fmla="*/ 10459429 w 12199494"/>
              <a:gd name="connsiteY2231" fmla="*/ 4622493 h 4991828"/>
              <a:gd name="connsiteX2232" fmla="*/ 10455621 w 12199494"/>
              <a:gd name="connsiteY2232" fmla="*/ 4631378 h 4991828"/>
              <a:gd name="connsiteX2233" fmla="*/ 10459429 w 12199494"/>
              <a:gd name="connsiteY2233" fmla="*/ 4622493 h 4991828"/>
              <a:gd name="connsiteX2234" fmla="*/ 10459429 w 12199494"/>
              <a:gd name="connsiteY2234" fmla="*/ 4622493 h 4991828"/>
              <a:gd name="connsiteX2235" fmla="*/ 5584455 w 12199494"/>
              <a:gd name="connsiteY2235" fmla="*/ 4621224 h 4991828"/>
              <a:gd name="connsiteX2236" fmla="*/ 5574301 w 12199494"/>
              <a:gd name="connsiteY2236" fmla="*/ 4622493 h 4991828"/>
              <a:gd name="connsiteX2237" fmla="*/ 5559071 w 12199494"/>
              <a:gd name="connsiteY2237" fmla="*/ 4640262 h 4991828"/>
              <a:gd name="connsiteX2238" fmla="*/ 5569224 w 12199494"/>
              <a:gd name="connsiteY2238" fmla="*/ 4651685 h 4991828"/>
              <a:gd name="connsiteX2239" fmla="*/ 5570493 w 12199494"/>
              <a:gd name="connsiteY2239" fmla="*/ 4640262 h 4991828"/>
              <a:gd name="connsiteX2240" fmla="*/ 5575570 w 12199494"/>
              <a:gd name="connsiteY2240" fmla="*/ 4650415 h 4991828"/>
              <a:gd name="connsiteX2241" fmla="*/ 5579378 w 12199494"/>
              <a:gd name="connsiteY2241" fmla="*/ 4641531 h 4991828"/>
              <a:gd name="connsiteX2242" fmla="*/ 5585724 w 12199494"/>
              <a:gd name="connsiteY2242" fmla="*/ 4644070 h 4991828"/>
              <a:gd name="connsiteX2243" fmla="*/ 5584455 w 12199494"/>
              <a:gd name="connsiteY2243" fmla="*/ 4621224 h 4991828"/>
              <a:gd name="connsiteX2244" fmla="*/ 5584455 w 12199494"/>
              <a:gd name="connsiteY2244" fmla="*/ 4621224 h 4991828"/>
              <a:gd name="connsiteX2245" fmla="*/ 11893618 w 12199494"/>
              <a:gd name="connsiteY2245" fmla="*/ 4621224 h 4991828"/>
              <a:gd name="connsiteX2246" fmla="*/ 11880926 w 12199494"/>
              <a:gd name="connsiteY2246" fmla="*/ 4626301 h 4991828"/>
              <a:gd name="connsiteX2247" fmla="*/ 11903772 w 12199494"/>
              <a:gd name="connsiteY2247" fmla="*/ 4632647 h 4991828"/>
              <a:gd name="connsiteX2248" fmla="*/ 11893618 w 12199494"/>
              <a:gd name="connsiteY2248" fmla="*/ 4621224 h 4991828"/>
              <a:gd name="connsiteX2249" fmla="*/ 11893618 w 12199494"/>
              <a:gd name="connsiteY2249" fmla="*/ 4621224 h 4991828"/>
              <a:gd name="connsiteX2250" fmla="*/ 10219552 w 12199494"/>
              <a:gd name="connsiteY2250" fmla="*/ 4621224 h 4991828"/>
              <a:gd name="connsiteX2251" fmla="*/ 10229705 w 12199494"/>
              <a:gd name="connsiteY2251" fmla="*/ 4633916 h 4991828"/>
              <a:gd name="connsiteX2252" fmla="*/ 10219552 w 12199494"/>
              <a:gd name="connsiteY2252" fmla="*/ 4621224 h 4991828"/>
              <a:gd name="connsiteX2253" fmla="*/ 10219552 w 12199494"/>
              <a:gd name="connsiteY2253" fmla="*/ 4621224 h 4991828"/>
              <a:gd name="connsiteX2254" fmla="*/ 5529879 w 12199494"/>
              <a:gd name="connsiteY2254" fmla="*/ 4619955 h 4991828"/>
              <a:gd name="connsiteX2255" fmla="*/ 5533687 w 12199494"/>
              <a:gd name="connsiteY2255" fmla="*/ 4630108 h 4991828"/>
              <a:gd name="connsiteX2256" fmla="*/ 5529879 w 12199494"/>
              <a:gd name="connsiteY2256" fmla="*/ 4619955 h 4991828"/>
              <a:gd name="connsiteX2257" fmla="*/ 5529879 w 12199494"/>
              <a:gd name="connsiteY2257" fmla="*/ 4619955 h 4991828"/>
              <a:gd name="connsiteX2258" fmla="*/ 10177668 w 12199494"/>
              <a:gd name="connsiteY2258" fmla="*/ 4618686 h 4991828"/>
              <a:gd name="connsiteX2259" fmla="*/ 10185283 w 12199494"/>
              <a:gd name="connsiteY2259" fmla="*/ 4633916 h 4991828"/>
              <a:gd name="connsiteX2260" fmla="*/ 10194168 w 12199494"/>
              <a:gd name="connsiteY2260" fmla="*/ 4623762 h 4991828"/>
              <a:gd name="connsiteX2261" fmla="*/ 10177668 w 12199494"/>
              <a:gd name="connsiteY2261" fmla="*/ 4618686 h 4991828"/>
              <a:gd name="connsiteX2262" fmla="*/ 10177668 w 12199494"/>
              <a:gd name="connsiteY2262" fmla="*/ 4618686 h 4991828"/>
              <a:gd name="connsiteX2263" fmla="*/ 10167514 w 12199494"/>
              <a:gd name="connsiteY2263" fmla="*/ 4618686 h 4991828"/>
              <a:gd name="connsiteX2264" fmla="*/ 10168784 w 12199494"/>
              <a:gd name="connsiteY2264" fmla="*/ 4627570 h 4991828"/>
              <a:gd name="connsiteX2265" fmla="*/ 10167514 w 12199494"/>
              <a:gd name="connsiteY2265" fmla="*/ 4618686 h 4991828"/>
              <a:gd name="connsiteX2266" fmla="*/ 10167514 w 12199494"/>
              <a:gd name="connsiteY2266" fmla="*/ 4618686 h 4991828"/>
              <a:gd name="connsiteX2267" fmla="*/ 11759084 w 12199494"/>
              <a:gd name="connsiteY2267" fmla="*/ 4618686 h 4991828"/>
              <a:gd name="connsiteX2268" fmla="*/ 11742585 w 12199494"/>
              <a:gd name="connsiteY2268" fmla="*/ 4621224 h 4991828"/>
              <a:gd name="connsiteX2269" fmla="*/ 11770507 w 12199494"/>
              <a:gd name="connsiteY2269" fmla="*/ 4627570 h 4991828"/>
              <a:gd name="connsiteX2270" fmla="*/ 11759084 w 12199494"/>
              <a:gd name="connsiteY2270" fmla="*/ 4618686 h 4991828"/>
              <a:gd name="connsiteX2271" fmla="*/ 11759084 w 12199494"/>
              <a:gd name="connsiteY2271" fmla="*/ 4618686 h 4991828"/>
              <a:gd name="connsiteX2272" fmla="*/ 10012673 w 12199494"/>
              <a:gd name="connsiteY2272" fmla="*/ 4617416 h 4991828"/>
              <a:gd name="connsiteX2273" fmla="*/ 10001250 w 12199494"/>
              <a:gd name="connsiteY2273" fmla="*/ 4625032 h 4991828"/>
              <a:gd name="connsiteX2274" fmla="*/ 10013942 w 12199494"/>
              <a:gd name="connsiteY2274" fmla="*/ 4632647 h 4991828"/>
              <a:gd name="connsiteX2275" fmla="*/ 10002519 w 12199494"/>
              <a:gd name="connsiteY2275" fmla="*/ 4626301 h 4991828"/>
              <a:gd name="connsiteX2276" fmla="*/ 9977135 w 12199494"/>
              <a:gd name="connsiteY2276" fmla="*/ 4632647 h 4991828"/>
              <a:gd name="connsiteX2277" fmla="*/ 10011403 w 12199494"/>
              <a:gd name="connsiteY2277" fmla="*/ 4637724 h 4991828"/>
              <a:gd name="connsiteX2278" fmla="*/ 10024095 w 12199494"/>
              <a:gd name="connsiteY2278" fmla="*/ 4628839 h 4991828"/>
              <a:gd name="connsiteX2279" fmla="*/ 10012673 w 12199494"/>
              <a:gd name="connsiteY2279" fmla="*/ 4617416 h 4991828"/>
              <a:gd name="connsiteX2280" fmla="*/ 10012673 w 12199494"/>
              <a:gd name="connsiteY2280" fmla="*/ 4617416 h 4991828"/>
              <a:gd name="connsiteX2281" fmla="*/ 10317280 w 12199494"/>
              <a:gd name="connsiteY2281" fmla="*/ 4617416 h 4991828"/>
              <a:gd name="connsiteX2282" fmla="*/ 10308395 w 12199494"/>
              <a:gd name="connsiteY2282" fmla="*/ 4631378 h 4991828"/>
              <a:gd name="connsiteX2283" fmla="*/ 10317280 w 12199494"/>
              <a:gd name="connsiteY2283" fmla="*/ 4617416 h 4991828"/>
              <a:gd name="connsiteX2284" fmla="*/ 10317280 w 12199494"/>
              <a:gd name="connsiteY2284" fmla="*/ 4617416 h 4991828"/>
              <a:gd name="connsiteX2285" fmla="*/ 10158630 w 12199494"/>
              <a:gd name="connsiteY2285" fmla="*/ 4617416 h 4991828"/>
              <a:gd name="connsiteX2286" fmla="*/ 10153553 w 12199494"/>
              <a:gd name="connsiteY2286" fmla="*/ 4621224 h 4991828"/>
              <a:gd name="connsiteX2287" fmla="*/ 10153553 w 12199494"/>
              <a:gd name="connsiteY2287" fmla="*/ 4622493 h 4991828"/>
              <a:gd name="connsiteX2288" fmla="*/ 10147207 w 12199494"/>
              <a:gd name="connsiteY2288" fmla="*/ 4627570 h 4991828"/>
              <a:gd name="connsiteX2289" fmla="*/ 10145938 w 12199494"/>
              <a:gd name="connsiteY2289" fmla="*/ 4635185 h 4991828"/>
              <a:gd name="connsiteX2290" fmla="*/ 10142130 w 12199494"/>
              <a:gd name="connsiteY2290" fmla="*/ 4633916 h 4991828"/>
              <a:gd name="connsiteX2291" fmla="*/ 10134515 w 12199494"/>
              <a:gd name="connsiteY2291" fmla="*/ 4647877 h 4991828"/>
              <a:gd name="connsiteX2292" fmla="*/ 10126901 w 12199494"/>
              <a:gd name="connsiteY2292" fmla="*/ 4647877 h 4991828"/>
              <a:gd name="connsiteX2293" fmla="*/ 10134515 w 12199494"/>
              <a:gd name="connsiteY2293" fmla="*/ 4649146 h 4991828"/>
              <a:gd name="connsiteX2294" fmla="*/ 10134515 w 12199494"/>
              <a:gd name="connsiteY2294" fmla="*/ 4669453 h 4991828"/>
              <a:gd name="connsiteX2295" fmla="*/ 10129438 w 12199494"/>
              <a:gd name="connsiteY2295" fmla="*/ 4684684 h 4991828"/>
              <a:gd name="connsiteX2296" fmla="*/ 10131977 w 12199494"/>
              <a:gd name="connsiteY2296" fmla="*/ 4692299 h 4991828"/>
              <a:gd name="connsiteX2297" fmla="*/ 10129438 w 12199494"/>
              <a:gd name="connsiteY2297" fmla="*/ 4701183 h 4991828"/>
              <a:gd name="connsiteX2298" fmla="*/ 10135784 w 12199494"/>
              <a:gd name="connsiteY2298" fmla="*/ 4707529 h 4991828"/>
              <a:gd name="connsiteX2299" fmla="*/ 10148476 w 12199494"/>
              <a:gd name="connsiteY2299" fmla="*/ 4707529 h 4991828"/>
              <a:gd name="connsiteX2300" fmla="*/ 10145938 w 12199494"/>
              <a:gd name="connsiteY2300" fmla="*/ 4699914 h 4991828"/>
              <a:gd name="connsiteX2301" fmla="*/ 10135784 w 12199494"/>
              <a:gd name="connsiteY2301" fmla="*/ 4674530 h 4991828"/>
              <a:gd name="connsiteX2302" fmla="*/ 10168784 w 12199494"/>
              <a:gd name="connsiteY2302" fmla="*/ 4673261 h 4991828"/>
              <a:gd name="connsiteX2303" fmla="*/ 10158630 w 12199494"/>
              <a:gd name="connsiteY2303" fmla="*/ 4679607 h 4991828"/>
              <a:gd name="connsiteX2304" fmla="*/ 10148476 w 12199494"/>
              <a:gd name="connsiteY2304" fmla="*/ 4675799 h 4991828"/>
              <a:gd name="connsiteX2305" fmla="*/ 10164976 w 12199494"/>
              <a:gd name="connsiteY2305" fmla="*/ 4691030 h 4991828"/>
              <a:gd name="connsiteX2306" fmla="*/ 10163707 w 12199494"/>
              <a:gd name="connsiteY2306" fmla="*/ 4679607 h 4991828"/>
              <a:gd name="connsiteX2307" fmla="*/ 10176399 w 12199494"/>
              <a:gd name="connsiteY2307" fmla="*/ 4682145 h 4991828"/>
              <a:gd name="connsiteX2308" fmla="*/ 10181476 w 12199494"/>
              <a:gd name="connsiteY2308" fmla="*/ 4673261 h 4991828"/>
              <a:gd name="connsiteX2309" fmla="*/ 10168784 w 12199494"/>
              <a:gd name="connsiteY2309" fmla="*/ 4666915 h 4991828"/>
              <a:gd name="connsiteX2310" fmla="*/ 10156092 w 12199494"/>
              <a:gd name="connsiteY2310" fmla="*/ 4658031 h 4991828"/>
              <a:gd name="connsiteX2311" fmla="*/ 10172591 w 12199494"/>
              <a:gd name="connsiteY2311" fmla="*/ 4660569 h 4991828"/>
              <a:gd name="connsiteX2312" fmla="*/ 10163707 w 12199494"/>
              <a:gd name="connsiteY2312" fmla="*/ 4642800 h 4991828"/>
              <a:gd name="connsiteX2313" fmla="*/ 10140861 w 12199494"/>
              <a:gd name="connsiteY2313" fmla="*/ 4646608 h 4991828"/>
              <a:gd name="connsiteX2314" fmla="*/ 10152284 w 12199494"/>
              <a:gd name="connsiteY2314" fmla="*/ 4638993 h 4991828"/>
              <a:gd name="connsiteX2315" fmla="*/ 10144669 w 12199494"/>
              <a:gd name="connsiteY2315" fmla="*/ 4636454 h 4991828"/>
              <a:gd name="connsiteX2316" fmla="*/ 10158630 w 12199494"/>
              <a:gd name="connsiteY2316" fmla="*/ 4628839 h 4991828"/>
              <a:gd name="connsiteX2317" fmla="*/ 10154822 w 12199494"/>
              <a:gd name="connsiteY2317" fmla="*/ 4628839 h 4991828"/>
              <a:gd name="connsiteX2318" fmla="*/ 10158630 w 12199494"/>
              <a:gd name="connsiteY2318" fmla="*/ 4617416 h 4991828"/>
              <a:gd name="connsiteX2319" fmla="*/ 10158630 w 12199494"/>
              <a:gd name="connsiteY2319" fmla="*/ 4617416 h 4991828"/>
              <a:gd name="connsiteX2320" fmla="*/ 11729893 w 12199494"/>
              <a:gd name="connsiteY2320" fmla="*/ 4617416 h 4991828"/>
              <a:gd name="connsiteX2321" fmla="*/ 11738777 w 12199494"/>
              <a:gd name="connsiteY2321" fmla="*/ 4635185 h 4991828"/>
              <a:gd name="connsiteX2322" fmla="*/ 11729893 w 12199494"/>
              <a:gd name="connsiteY2322" fmla="*/ 4617416 h 4991828"/>
              <a:gd name="connsiteX2323" fmla="*/ 11729893 w 12199494"/>
              <a:gd name="connsiteY2323" fmla="*/ 4617416 h 4991828"/>
              <a:gd name="connsiteX2324" fmla="*/ 10572387 w 12199494"/>
              <a:gd name="connsiteY2324" fmla="*/ 4617416 h 4991828"/>
              <a:gd name="connsiteX2325" fmla="*/ 10576195 w 12199494"/>
              <a:gd name="connsiteY2325" fmla="*/ 4618686 h 4991828"/>
              <a:gd name="connsiteX2326" fmla="*/ 10572387 w 12199494"/>
              <a:gd name="connsiteY2326" fmla="*/ 4617416 h 4991828"/>
              <a:gd name="connsiteX2327" fmla="*/ 10572387 w 12199494"/>
              <a:gd name="connsiteY2327" fmla="*/ 4617416 h 4991828"/>
              <a:gd name="connsiteX2328" fmla="*/ 5113583 w 12199494"/>
              <a:gd name="connsiteY2328" fmla="*/ 4617416 h 4991828"/>
              <a:gd name="connsiteX2329" fmla="*/ 5119929 w 12199494"/>
              <a:gd name="connsiteY2329" fmla="*/ 4626301 h 4991828"/>
              <a:gd name="connsiteX2330" fmla="*/ 5112314 w 12199494"/>
              <a:gd name="connsiteY2330" fmla="*/ 4628839 h 4991828"/>
              <a:gd name="connsiteX2331" fmla="*/ 5131352 w 12199494"/>
              <a:gd name="connsiteY2331" fmla="*/ 4642800 h 4991828"/>
              <a:gd name="connsiteX2332" fmla="*/ 5135160 w 12199494"/>
              <a:gd name="connsiteY2332" fmla="*/ 4628839 h 4991828"/>
              <a:gd name="connsiteX2333" fmla="*/ 5113583 w 12199494"/>
              <a:gd name="connsiteY2333" fmla="*/ 4617416 h 4991828"/>
              <a:gd name="connsiteX2334" fmla="*/ 5113583 w 12199494"/>
              <a:gd name="connsiteY2334" fmla="*/ 4617416 h 4991828"/>
              <a:gd name="connsiteX2335" fmla="*/ 9136929 w 12199494"/>
              <a:gd name="connsiteY2335" fmla="*/ 4614878 h 4991828"/>
              <a:gd name="connsiteX2336" fmla="*/ 9115353 w 12199494"/>
              <a:gd name="connsiteY2336" fmla="*/ 4622493 h 4991828"/>
              <a:gd name="connsiteX2337" fmla="*/ 9136929 w 12199494"/>
              <a:gd name="connsiteY2337" fmla="*/ 4614878 h 4991828"/>
              <a:gd name="connsiteX2338" fmla="*/ 9136929 w 12199494"/>
              <a:gd name="connsiteY2338" fmla="*/ 4614878 h 4991828"/>
              <a:gd name="connsiteX2339" fmla="*/ 5093276 w 12199494"/>
              <a:gd name="connsiteY2339" fmla="*/ 4613609 h 4991828"/>
              <a:gd name="connsiteX2340" fmla="*/ 5078046 w 12199494"/>
              <a:gd name="connsiteY2340" fmla="*/ 4636454 h 4991828"/>
              <a:gd name="connsiteX2341" fmla="*/ 5086930 w 12199494"/>
              <a:gd name="connsiteY2341" fmla="*/ 4641531 h 4991828"/>
              <a:gd name="connsiteX2342" fmla="*/ 5102161 w 12199494"/>
              <a:gd name="connsiteY2342" fmla="*/ 4660569 h 4991828"/>
              <a:gd name="connsiteX2343" fmla="*/ 5104699 w 12199494"/>
              <a:gd name="connsiteY2343" fmla="*/ 4644070 h 4991828"/>
              <a:gd name="connsiteX2344" fmla="*/ 5089469 w 12199494"/>
              <a:gd name="connsiteY2344" fmla="*/ 4641531 h 4991828"/>
              <a:gd name="connsiteX2345" fmla="*/ 5090738 w 12199494"/>
              <a:gd name="connsiteY2345" fmla="*/ 4636454 h 4991828"/>
              <a:gd name="connsiteX2346" fmla="*/ 5100892 w 12199494"/>
              <a:gd name="connsiteY2346" fmla="*/ 4637724 h 4991828"/>
              <a:gd name="connsiteX2347" fmla="*/ 5093276 w 12199494"/>
              <a:gd name="connsiteY2347" fmla="*/ 4613609 h 4991828"/>
              <a:gd name="connsiteX2348" fmla="*/ 5093276 w 12199494"/>
              <a:gd name="connsiteY2348" fmla="*/ 4613609 h 4991828"/>
              <a:gd name="connsiteX2349" fmla="*/ 5575570 w 12199494"/>
              <a:gd name="connsiteY2349" fmla="*/ 4613609 h 4991828"/>
              <a:gd name="connsiteX2350" fmla="*/ 5564147 w 12199494"/>
              <a:gd name="connsiteY2350" fmla="*/ 4616147 h 4991828"/>
              <a:gd name="connsiteX2351" fmla="*/ 5575570 w 12199494"/>
              <a:gd name="connsiteY2351" fmla="*/ 4613609 h 4991828"/>
              <a:gd name="connsiteX2352" fmla="*/ 5575570 w 12199494"/>
              <a:gd name="connsiteY2352" fmla="*/ 4613609 h 4991828"/>
              <a:gd name="connsiteX2353" fmla="*/ 5854793 w 12199494"/>
              <a:gd name="connsiteY2353" fmla="*/ 4613609 h 4991828"/>
              <a:gd name="connsiteX2354" fmla="*/ 5868754 w 12199494"/>
              <a:gd name="connsiteY2354" fmla="*/ 4613609 h 4991828"/>
              <a:gd name="connsiteX2355" fmla="*/ 5859870 w 12199494"/>
              <a:gd name="connsiteY2355" fmla="*/ 4618686 h 4991828"/>
              <a:gd name="connsiteX2356" fmla="*/ 5854793 w 12199494"/>
              <a:gd name="connsiteY2356" fmla="*/ 4613609 h 4991828"/>
              <a:gd name="connsiteX2357" fmla="*/ 5854793 w 12199494"/>
              <a:gd name="connsiteY2357" fmla="*/ 4613609 h 4991828"/>
              <a:gd name="connsiteX2358" fmla="*/ 5854793 w 12199494"/>
              <a:gd name="connsiteY2358" fmla="*/ 4613609 h 4991828"/>
              <a:gd name="connsiteX2359" fmla="*/ 5854793 w 12199494"/>
              <a:gd name="connsiteY2359" fmla="*/ 4613609 h 4991828"/>
              <a:gd name="connsiteX2360" fmla="*/ 5854793 w 12199494"/>
              <a:gd name="connsiteY2360" fmla="*/ 4613609 h 4991828"/>
              <a:gd name="connsiteX2361" fmla="*/ 5854793 w 12199494"/>
              <a:gd name="connsiteY2361" fmla="*/ 4613609 h 4991828"/>
              <a:gd name="connsiteX2362" fmla="*/ 10349010 w 12199494"/>
              <a:gd name="connsiteY2362" fmla="*/ 4613609 h 4991828"/>
              <a:gd name="connsiteX2363" fmla="*/ 10361701 w 12199494"/>
              <a:gd name="connsiteY2363" fmla="*/ 4626301 h 4991828"/>
              <a:gd name="connsiteX2364" fmla="*/ 10359163 w 12199494"/>
              <a:gd name="connsiteY2364" fmla="*/ 4619955 h 4991828"/>
              <a:gd name="connsiteX2365" fmla="*/ 10369316 w 12199494"/>
              <a:gd name="connsiteY2365" fmla="*/ 4617416 h 4991828"/>
              <a:gd name="connsiteX2366" fmla="*/ 10349010 w 12199494"/>
              <a:gd name="connsiteY2366" fmla="*/ 4613609 h 4991828"/>
              <a:gd name="connsiteX2367" fmla="*/ 10349010 w 12199494"/>
              <a:gd name="connsiteY2367" fmla="*/ 4613609 h 4991828"/>
              <a:gd name="connsiteX2368" fmla="*/ 5102161 w 12199494"/>
              <a:gd name="connsiteY2368" fmla="*/ 4612340 h 4991828"/>
              <a:gd name="connsiteX2369" fmla="*/ 5108507 w 12199494"/>
              <a:gd name="connsiteY2369" fmla="*/ 4619955 h 4991828"/>
              <a:gd name="connsiteX2370" fmla="*/ 5102161 w 12199494"/>
              <a:gd name="connsiteY2370" fmla="*/ 4612340 h 4991828"/>
              <a:gd name="connsiteX2371" fmla="*/ 5102161 w 12199494"/>
              <a:gd name="connsiteY2371" fmla="*/ 4612340 h 4991828"/>
              <a:gd name="connsiteX2372" fmla="*/ 5088200 w 12199494"/>
              <a:gd name="connsiteY2372" fmla="*/ 4611070 h 4991828"/>
              <a:gd name="connsiteX2373" fmla="*/ 5062816 w 12199494"/>
              <a:gd name="connsiteY2373" fmla="*/ 4617416 h 4991828"/>
              <a:gd name="connsiteX2374" fmla="*/ 5050124 w 12199494"/>
              <a:gd name="connsiteY2374" fmla="*/ 4628839 h 4991828"/>
              <a:gd name="connsiteX2375" fmla="*/ 5050124 w 12199494"/>
              <a:gd name="connsiteY2375" fmla="*/ 4651685 h 4991828"/>
              <a:gd name="connsiteX2376" fmla="*/ 5062816 w 12199494"/>
              <a:gd name="connsiteY2376" fmla="*/ 4647877 h 4991828"/>
              <a:gd name="connsiteX2377" fmla="*/ 5055200 w 12199494"/>
              <a:gd name="connsiteY2377" fmla="*/ 4638993 h 4991828"/>
              <a:gd name="connsiteX2378" fmla="*/ 5074238 w 12199494"/>
              <a:gd name="connsiteY2378" fmla="*/ 4638993 h 4991828"/>
              <a:gd name="connsiteX2379" fmla="*/ 5053932 w 12199494"/>
              <a:gd name="connsiteY2379" fmla="*/ 4630108 h 4991828"/>
              <a:gd name="connsiteX2380" fmla="*/ 5069162 w 12199494"/>
              <a:gd name="connsiteY2380" fmla="*/ 4632647 h 4991828"/>
              <a:gd name="connsiteX2381" fmla="*/ 5066624 w 12199494"/>
              <a:gd name="connsiteY2381" fmla="*/ 4623762 h 4991828"/>
              <a:gd name="connsiteX2382" fmla="*/ 5078046 w 12199494"/>
              <a:gd name="connsiteY2382" fmla="*/ 4627570 h 4991828"/>
              <a:gd name="connsiteX2383" fmla="*/ 5088200 w 12199494"/>
              <a:gd name="connsiteY2383" fmla="*/ 4611070 h 4991828"/>
              <a:gd name="connsiteX2384" fmla="*/ 5088200 w 12199494"/>
              <a:gd name="connsiteY2384" fmla="*/ 4611070 h 4991828"/>
              <a:gd name="connsiteX2385" fmla="*/ 5475304 w 12199494"/>
              <a:gd name="connsiteY2385" fmla="*/ 4611070 h 4991828"/>
              <a:gd name="connsiteX2386" fmla="*/ 5482919 w 12199494"/>
              <a:gd name="connsiteY2386" fmla="*/ 4633916 h 4991828"/>
              <a:gd name="connsiteX2387" fmla="*/ 5475304 w 12199494"/>
              <a:gd name="connsiteY2387" fmla="*/ 4611070 h 4991828"/>
              <a:gd name="connsiteX2388" fmla="*/ 5475304 w 12199494"/>
              <a:gd name="connsiteY2388" fmla="*/ 4611070 h 4991828"/>
              <a:gd name="connsiteX2389" fmla="*/ 10126901 w 12199494"/>
              <a:gd name="connsiteY2389" fmla="*/ 4608532 h 4991828"/>
              <a:gd name="connsiteX2390" fmla="*/ 10124362 w 12199494"/>
              <a:gd name="connsiteY2390" fmla="*/ 4617416 h 4991828"/>
              <a:gd name="connsiteX2391" fmla="*/ 10126901 w 12199494"/>
              <a:gd name="connsiteY2391" fmla="*/ 4608532 h 4991828"/>
              <a:gd name="connsiteX2392" fmla="*/ 10126901 w 12199494"/>
              <a:gd name="connsiteY2392" fmla="*/ 4608532 h 4991828"/>
              <a:gd name="connsiteX2393" fmla="*/ 10507659 w 12199494"/>
              <a:gd name="connsiteY2393" fmla="*/ 4608532 h 4991828"/>
              <a:gd name="connsiteX2394" fmla="*/ 10511466 w 12199494"/>
              <a:gd name="connsiteY2394" fmla="*/ 4608532 h 4991828"/>
              <a:gd name="connsiteX2395" fmla="*/ 10507659 w 12199494"/>
              <a:gd name="connsiteY2395" fmla="*/ 4608532 h 4991828"/>
              <a:gd name="connsiteX2396" fmla="*/ 10507659 w 12199494"/>
              <a:gd name="connsiteY2396" fmla="*/ 4608532 h 4991828"/>
              <a:gd name="connsiteX2397" fmla="*/ 5599685 w 12199494"/>
              <a:gd name="connsiteY2397" fmla="*/ 4607263 h 4991828"/>
              <a:gd name="connsiteX2398" fmla="*/ 5599685 w 12199494"/>
              <a:gd name="connsiteY2398" fmla="*/ 4619955 h 4991828"/>
              <a:gd name="connsiteX2399" fmla="*/ 5590801 w 12199494"/>
              <a:gd name="connsiteY2399" fmla="*/ 4619955 h 4991828"/>
              <a:gd name="connsiteX2400" fmla="*/ 5588262 w 12199494"/>
              <a:gd name="connsiteY2400" fmla="*/ 4642800 h 4991828"/>
              <a:gd name="connsiteX2401" fmla="*/ 5607300 w 12199494"/>
              <a:gd name="connsiteY2401" fmla="*/ 4642800 h 4991828"/>
              <a:gd name="connsiteX2402" fmla="*/ 5602223 w 12199494"/>
              <a:gd name="connsiteY2402" fmla="*/ 4649146 h 4991828"/>
              <a:gd name="connsiteX2403" fmla="*/ 5613646 w 12199494"/>
              <a:gd name="connsiteY2403" fmla="*/ 4652954 h 4991828"/>
              <a:gd name="connsiteX2404" fmla="*/ 5618723 w 12199494"/>
              <a:gd name="connsiteY2404" fmla="*/ 4644070 h 4991828"/>
              <a:gd name="connsiteX2405" fmla="*/ 5645376 w 12199494"/>
              <a:gd name="connsiteY2405" fmla="*/ 4651685 h 4991828"/>
              <a:gd name="connsiteX2406" fmla="*/ 5633953 w 12199494"/>
              <a:gd name="connsiteY2406" fmla="*/ 4636454 h 4991828"/>
              <a:gd name="connsiteX2407" fmla="*/ 5618723 w 12199494"/>
              <a:gd name="connsiteY2407" fmla="*/ 4642800 h 4991828"/>
              <a:gd name="connsiteX2408" fmla="*/ 5607300 w 12199494"/>
              <a:gd name="connsiteY2408" fmla="*/ 4644070 h 4991828"/>
              <a:gd name="connsiteX2409" fmla="*/ 5616184 w 12199494"/>
              <a:gd name="connsiteY2409" fmla="*/ 4635185 h 4991828"/>
              <a:gd name="connsiteX2410" fmla="*/ 5623800 w 12199494"/>
              <a:gd name="connsiteY2410" fmla="*/ 4637724 h 4991828"/>
              <a:gd name="connsiteX2411" fmla="*/ 5623800 w 12199494"/>
              <a:gd name="connsiteY2411" fmla="*/ 4623762 h 4991828"/>
              <a:gd name="connsiteX2412" fmla="*/ 5599685 w 12199494"/>
              <a:gd name="connsiteY2412" fmla="*/ 4607263 h 4991828"/>
              <a:gd name="connsiteX2413" fmla="*/ 5599685 w 12199494"/>
              <a:gd name="connsiteY2413" fmla="*/ 4607263 h 4991828"/>
              <a:gd name="connsiteX2414" fmla="*/ 10167514 w 12199494"/>
              <a:gd name="connsiteY2414" fmla="*/ 4604724 h 4991828"/>
              <a:gd name="connsiteX2415" fmla="*/ 10166245 w 12199494"/>
              <a:gd name="connsiteY2415" fmla="*/ 4611070 h 4991828"/>
              <a:gd name="connsiteX2416" fmla="*/ 10173860 w 12199494"/>
              <a:gd name="connsiteY2416" fmla="*/ 4605994 h 4991828"/>
              <a:gd name="connsiteX2417" fmla="*/ 10167514 w 12199494"/>
              <a:gd name="connsiteY2417" fmla="*/ 4604724 h 4991828"/>
              <a:gd name="connsiteX2418" fmla="*/ 10167514 w 12199494"/>
              <a:gd name="connsiteY2418" fmla="*/ 4604724 h 4991828"/>
              <a:gd name="connsiteX2419" fmla="*/ 11451939 w 12199494"/>
              <a:gd name="connsiteY2419" fmla="*/ 4604724 h 4991828"/>
              <a:gd name="connsiteX2420" fmla="*/ 11444324 w 12199494"/>
              <a:gd name="connsiteY2420" fmla="*/ 4611070 h 4991828"/>
              <a:gd name="connsiteX2421" fmla="*/ 11451939 w 12199494"/>
              <a:gd name="connsiteY2421" fmla="*/ 4604724 h 4991828"/>
              <a:gd name="connsiteX2422" fmla="*/ 11451939 w 12199494"/>
              <a:gd name="connsiteY2422" fmla="*/ 4604724 h 4991828"/>
              <a:gd name="connsiteX2423" fmla="*/ 11429093 w 12199494"/>
              <a:gd name="connsiteY2423" fmla="*/ 4604724 h 4991828"/>
              <a:gd name="connsiteX2424" fmla="*/ 11426555 w 12199494"/>
              <a:gd name="connsiteY2424" fmla="*/ 4612340 h 4991828"/>
              <a:gd name="connsiteX2425" fmla="*/ 11406248 w 12199494"/>
              <a:gd name="connsiteY2425" fmla="*/ 4611070 h 4991828"/>
              <a:gd name="connsiteX2426" fmla="*/ 11412594 w 12199494"/>
              <a:gd name="connsiteY2426" fmla="*/ 4613609 h 4991828"/>
              <a:gd name="connsiteX2427" fmla="*/ 11432901 w 12199494"/>
              <a:gd name="connsiteY2427" fmla="*/ 4626301 h 4991828"/>
              <a:gd name="connsiteX2428" fmla="*/ 11429093 w 12199494"/>
              <a:gd name="connsiteY2428" fmla="*/ 4604724 h 4991828"/>
              <a:gd name="connsiteX2429" fmla="*/ 11429093 w 12199494"/>
              <a:gd name="connsiteY2429" fmla="*/ 4604724 h 4991828"/>
              <a:gd name="connsiteX2430" fmla="*/ 10038057 w 12199494"/>
              <a:gd name="connsiteY2430" fmla="*/ 4604724 h 4991828"/>
              <a:gd name="connsiteX2431" fmla="*/ 10038057 w 12199494"/>
              <a:gd name="connsiteY2431" fmla="*/ 4609801 h 4991828"/>
              <a:gd name="connsiteX2432" fmla="*/ 10044403 w 12199494"/>
              <a:gd name="connsiteY2432" fmla="*/ 4605994 h 4991828"/>
              <a:gd name="connsiteX2433" fmla="*/ 10038057 w 12199494"/>
              <a:gd name="connsiteY2433" fmla="*/ 4604724 h 4991828"/>
              <a:gd name="connsiteX2434" fmla="*/ 10038057 w 12199494"/>
              <a:gd name="connsiteY2434" fmla="*/ 4604724 h 4991828"/>
              <a:gd name="connsiteX2435" fmla="*/ 5166890 w 12199494"/>
              <a:gd name="connsiteY2435" fmla="*/ 4604724 h 4991828"/>
              <a:gd name="connsiteX2436" fmla="*/ 5165621 w 12199494"/>
              <a:gd name="connsiteY2436" fmla="*/ 4609801 h 4991828"/>
              <a:gd name="connsiteX2437" fmla="*/ 5173236 w 12199494"/>
              <a:gd name="connsiteY2437" fmla="*/ 4605994 h 4991828"/>
              <a:gd name="connsiteX2438" fmla="*/ 5166890 w 12199494"/>
              <a:gd name="connsiteY2438" fmla="*/ 4604724 h 4991828"/>
              <a:gd name="connsiteX2439" fmla="*/ 5166890 w 12199494"/>
              <a:gd name="connsiteY2439" fmla="*/ 4604724 h 4991828"/>
              <a:gd name="connsiteX2440" fmla="*/ 5585724 w 12199494"/>
              <a:gd name="connsiteY2440" fmla="*/ 4603456 h 4991828"/>
              <a:gd name="connsiteX2441" fmla="*/ 5579378 w 12199494"/>
              <a:gd name="connsiteY2441" fmla="*/ 4611070 h 4991828"/>
              <a:gd name="connsiteX2442" fmla="*/ 5592070 w 12199494"/>
              <a:gd name="connsiteY2442" fmla="*/ 4609801 h 4991828"/>
              <a:gd name="connsiteX2443" fmla="*/ 5585724 w 12199494"/>
              <a:gd name="connsiteY2443" fmla="*/ 4603456 h 4991828"/>
              <a:gd name="connsiteX2444" fmla="*/ 5585724 w 12199494"/>
              <a:gd name="connsiteY2444" fmla="*/ 4603456 h 4991828"/>
              <a:gd name="connsiteX2445" fmla="*/ 10190360 w 12199494"/>
              <a:gd name="connsiteY2445" fmla="*/ 4602186 h 4991828"/>
              <a:gd name="connsiteX2446" fmla="*/ 10189091 w 12199494"/>
              <a:gd name="connsiteY2446" fmla="*/ 4607263 h 4991828"/>
              <a:gd name="connsiteX2447" fmla="*/ 10196706 w 12199494"/>
              <a:gd name="connsiteY2447" fmla="*/ 4603456 h 4991828"/>
              <a:gd name="connsiteX2448" fmla="*/ 10190360 w 12199494"/>
              <a:gd name="connsiteY2448" fmla="*/ 4602186 h 4991828"/>
              <a:gd name="connsiteX2449" fmla="*/ 10190360 w 12199494"/>
              <a:gd name="connsiteY2449" fmla="*/ 4602186 h 4991828"/>
              <a:gd name="connsiteX2450" fmla="*/ 9139467 w 12199494"/>
              <a:gd name="connsiteY2450" fmla="*/ 4602186 h 4991828"/>
              <a:gd name="connsiteX2451" fmla="*/ 9143275 w 12199494"/>
              <a:gd name="connsiteY2451" fmla="*/ 4603456 h 4991828"/>
              <a:gd name="connsiteX2452" fmla="*/ 9139467 w 12199494"/>
              <a:gd name="connsiteY2452" fmla="*/ 4602186 h 4991828"/>
              <a:gd name="connsiteX2453" fmla="*/ 9139467 w 12199494"/>
              <a:gd name="connsiteY2453" fmla="*/ 4602186 h 4991828"/>
              <a:gd name="connsiteX2454" fmla="*/ 5500688 w 12199494"/>
              <a:gd name="connsiteY2454" fmla="*/ 4602186 h 4991828"/>
              <a:gd name="connsiteX2455" fmla="*/ 5504496 w 12199494"/>
              <a:gd name="connsiteY2455" fmla="*/ 4603456 h 4991828"/>
              <a:gd name="connsiteX2456" fmla="*/ 5500688 w 12199494"/>
              <a:gd name="connsiteY2456" fmla="*/ 4602186 h 4991828"/>
              <a:gd name="connsiteX2457" fmla="*/ 5500688 w 12199494"/>
              <a:gd name="connsiteY2457" fmla="*/ 4602186 h 4991828"/>
              <a:gd name="connsiteX2458" fmla="*/ 9036662 w 12199494"/>
              <a:gd name="connsiteY2458" fmla="*/ 4600917 h 4991828"/>
              <a:gd name="connsiteX2459" fmla="*/ 9027778 w 12199494"/>
              <a:gd name="connsiteY2459" fmla="*/ 4608532 h 4991828"/>
              <a:gd name="connsiteX2460" fmla="*/ 9037931 w 12199494"/>
              <a:gd name="connsiteY2460" fmla="*/ 4604724 h 4991828"/>
              <a:gd name="connsiteX2461" fmla="*/ 9049354 w 12199494"/>
              <a:gd name="connsiteY2461" fmla="*/ 4603456 h 4991828"/>
              <a:gd name="connsiteX2462" fmla="*/ 9036662 w 12199494"/>
              <a:gd name="connsiteY2462" fmla="*/ 4600917 h 4991828"/>
              <a:gd name="connsiteX2463" fmla="*/ 9036662 w 12199494"/>
              <a:gd name="connsiteY2463" fmla="*/ 4600917 h 4991828"/>
              <a:gd name="connsiteX2464" fmla="*/ 5414383 w 12199494"/>
              <a:gd name="connsiteY2464" fmla="*/ 4600917 h 4991828"/>
              <a:gd name="connsiteX2465" fmla="*/ 5413113 w 12199494"/>
              <a:gd name="connsiteY2465" fmla="*/ 4614878 h 4991828"/>
              <a:gd name="connsiteX2466" fmla="*/ 5387729 w 12199494"/>
              <a:gd name="connsiteY2466" fmla="*/ 4616147 h 4991828"/>
              <a:gd name="connsiteX2467" fmla="*/ 5387729 w 12199494"/>
              <a:gd name="connsiteY2467" fmla="*/ 4631378 h 4991828"/>
              <a:gd name="connsiteX2468" fmla="*/ 5377576 w 12199494"/>
              <a:gd name="connsiteY2468" fmla="*/ 4637724 h 4991828"/>
              <a:gd name="connsiteX2469" fmla="*/ 5372499 w 12199494"/>
              <a:gd name="connsiteY2469" fmla="*/ 4622493 h 4991828"/>
              <a:gd name="connsiteX2470" fmla="*/ 5356000 w 12199494"/>
              <a:gd name="connsiteY2470" fmla="*/ 4626301 h 4991828"/>
              <a:gd name="connsiteX2471" fmla="*/ 5357269 w 12199494"/>
              <a:gd name="connsiteY2471" fmla="*/ 4631378 h 4991828"/>
              <a:gd name="connsiteX2472" fmla="*/ 5340769 w 12199494"/>
              <a:gd name="connsiteY2472" fmla="*/ 4636454 h 4991828"/>
              <a:gd name="connsiteX2473" fmla="*/ 5367422 w 12199494"/>
              <a:gd name="connsiteY2473" fmla="*/ 4632647 h 4991828"/>
              <a:gd name="connsiteX2474" fmla="*/ 5373768 w 12199494"/>
              <a:gd name="connsiteY2474" fmla="*/ 4640262 h 4991828"/>
              <a:gd name="connsiteX2475" fmla="*/ 5366153 w 12199494"/>
              <a:gd name="connsiteY2475" fmla="*/ 4638993 h 4991828"/>
              <a:gd name="connsiteX2476" fmla="*/ 5344577 w 12199494"/>
              <a:gd name="connsiteY2476" fmla="*/ 4642800 h 4991828"/>
              <a:gd name="connsiteX2477" fmla="*/ 5362346 w 12199494"/>
              <a:gd name="connsiteY2477" fmla="*/ 4655492 h 4991828"/>
              <a:gd name="connsiteX2478" fmla="*/ 5340769 w 12199494"/>
              <a:gd name="connsiteY2478" fmla="*/ 4647877 h 4991828"/>
              <a:gd name="connsiteX2479" fmla="*/ 5329346 w 12199494"/>
              <a:gd name="connsiteY2479" fmla="*/ 4655492 h 4991828"/>
              <a:gd name="connsiteX2480" fmla="*/ 5340769 w 12199494"/>
              <a:gd name="connsiteY2480" fmla="*/ 4640262 h 4991828"/>
              <a:gd name="connsiteX2481" fmla="*/ 5316655 w 12199494"/>
              <a:gd name="connsiteY2481" fmla="*/ 4650415 h 4991828"/>
              <a:gd name="connsiteX2482" fmla="*/ 5329346 w 12199494"/>
              <a:gd name="connsiteY2482" fmla="*/ 4652954 h 4991828"/>
              <a:gd name="connsiteX2483" fmla="*/ 5315385 w 12199494"/>
              <a:gd name="connsiteY2483" fmla="*/ 4656761 h 4991828"/>
              <a:gd name="connsiteX2484" fmla="*/ 5317924 w 12199494"/>
              <a:gd name="connsiteY2484" fmla="*/ 4663107 h 4991828"/>
              <a:gd name="connsiteX2485" fmla="*/ 5326808 w 12199494"/>
              <a:gd name="connsiteY2485" fmla="*/ 4659300 h 4991828"/>
              <a:gd name="connsiteX2486" fmla="*/ 5334423 w 12199494"/>
              <a:gd name="connsiteY2486" fmla="*/ 4658031 h 4991828"/>
              <a:gd name="connsiteX2487" fmla="*/ 5330616 w 12199494"/>
              <a:gd name="connsiteY2487" fmla="*/ 4666915 h 4991828"/>
              <a:gd name="connsiteX2488" fmla="*/ 5323001 w 12199494"/>
              <a:gd name="connsiteY2488" fmla="*/ 4671992 h 4991828"/>
              <a:gd name="connsiteX2489" fmla="*/ 5354730 w 12199494"/>
              <a:gd name="connsiteY2489" fmla="*/ 4670723 h 4991828"/>
              <a:gd name="connsiteX2490" fmla="*/ 5345846 w 12199494"/>
              <a:gd name="connsiteY2490" fmla="*/ 4682145 h 4991828"/>
              <a:gd name="connsiteX2491" fmla="*/ 5369961 w 12199494"/>
              <a:gd name="connsiteY2491" fmla="*/ 4682145 h 4991828"/>
              <a:gd name="connsiteX2492" fmla="*/ 5385191 w 12199494"/>
              <a:gd name="connsiteY2492" fmla="*/ 4675799 h 4991828"/>
              <a:gd name="connsiteX2493" fmla="*/ 5376307 w 12199494"/>
              <a:gd name="connsiteY2493" fmla="*/ 4682145 h 4991828"/>
              <a:gd name="connsiteX2494" fmla="*/ 5378845 w 12199494"/>
              <a:gd name="connsiteY2494" fmla="*/ 4685953 h 4991828"/>
              <a:gd name="connsiteX2495" fmla="*/ 5359807 w 12199494"/>
              <a:gd name="connsiteY2495" fmla="*/ 4697376 h 4991828"/>
              <a:gd name="connsiteX2496" fmla="*/ 5338231 w 12199494"/>
              <a:gd name="connsiteY2496" fmla="*/ 4702453 h 4991828"/>
              <a:gd name="connsiteX2497" fmla="*/ 5333154 w 12199494"/>
              <a:gd name="connsiteY2497" fmla="*/ 4702453 h 4991828"/>
              <a:gd name="connsiteX2498" fmla="*/ 5339500 w 12199494"/>
              <a:gd name="connsiteY2498" fmla="*/ 4720221 h 4991828"/>
              <a:gd name="connsiteX2499" fmla="*/ 5325539 w 12199494"/>
              <a:gd name="connsiteY2499" fmla="*/ 4717683 h 4991828"/>
              <a:gd name="connsiteX2500" fmla="*/ 5325539 w 12199494"/>
              <a:gd name="connsiteY2500" fmla="*/ 4722760 h 4991828"/>
              <a:gd name="connsiteX2501" fmla="*/ 5345846 w 12199494"/>
              <a:gd name="connsiteY2501" fmla="*/ 4722760 h 4991828"/>
              <a:gd name="connsiteX2502" fmla="*/ 5344577 w 12199494"/>
              <a:gd name="connsiteY2502" fmla="*/ 4712606 h 4991828"/>
              <a:gd name="connsiteX2503" fmla="*/ 5358538 w 12199494"/>
              <a:gd name="connsiteY2503" fmla="*/ 4720221 h 4991828"/>
              <a:gd name="connsiteX2504" fmla="*/ 5350923 w 12199494"/>
              <a:gd name="connsiteY2504" fmla="*/ 4724029 h 4991828"/>
              <a:gd name="connsiteX2505" fmla="*/ 5353461 w 12199494"/>
              <a:gd name="connsiteY2505" fmla="*/ 4729106 h 4991828"/>
              <a:gd name="connsiteX2506" fmla="*/ 5347115 w 12199494"/>
              <a:gd name="connsiteY2506" fmla="*/ 4729106 h 4991828"/>
              <a:gd name="connsiteX2507" fmla="*/ 5347115 w 12199494"/>
              <a:gd name="connsiteY2507" fmla="*/ 4739259 h 4991828"/>
              <a:gd name="connsiteX2508" fmla="*/ 5336962 w 12199494"/>
              <a:gd name="connsiteY2508" fmla="*/ 4740528 h 4991828"/>
              <a:gd name="connsiteX2509" fmla="*/ 5358538 w 12199494"/>
              <a:gd name="connsiteY2509" fmla="*/ 4751951 h 4991828"/>
              <a:gd name="connsiteX2510" fmla="*/ 5349654 w 12199494"/>
              <a:gd name="connsiteY2510" fmla="*/ 4759566 h 4991828"/>
              <a:gd name="connsiteX2511" fmla="*/ 5338231 w 12199494"/>
              <a:gd name="connsiteY2511" fmla="*/ 4751951 h 4991828"/>
              <a:gd name="connsiteX2512" fmla="*/ 5354730 w 12199494"/>
              <a:gd name="connsiteY2512" fmla="*/ 4765912 h 4991828"/>
              <a:gd name="connsiteX2513" fmla="*/ 5344577 w 12199494"/>
              <a:gd name="connsiteY2513" fmla="*/ 4773527 h 4991828"/>
              <a:gd name="connsiteX2514" fmla="*/ 5368692 w 12199494"/>
              <a:gd name="connsiteY2514" fmla="*/ 4764643 h 4991828"/>
              <a:gd name="connsiteX2515" fmla="*/ 5362346 w 12199494"/>
              <a:gd name="connsiteY2515" fmla="*/ 4777335 h 4991828"/>
              <a:gd name="connsiteX2516" fmla="*/ 5371230 w 12199494"/>
              <a:gd name="connsiteY2516" fmla="*/ 4784950 h 4991828"/>
              <a:gd name="connsiteX2517" fmla="*/ 5367422 w 12199494"/>
              <a:gd name="connsiteY2517" fmla="*/ 4792565 h 4991828"/>
              <a:gd name="connsiteX2518" fmla="*/ 5363615 w 12199494"/>
              <a:gd name="connsiteY2518" fmla="*/ 4783681 h 4991828"/>
              <a:gd name="connsiteX2519" fmla="*/ 5366153 w 12199494"/>
              <a:gd name="connsiteY2519" fmla="*/ 4798911 h 4991828"/>
              <a:gd name="connsiteX2520" fmla="*/ 5372499 w 12199494"/>
              <a:gd name="connsiteY2520" fmla="*/ 4792565 h 4991828"/>
              <a:gd name="connsiteX2521" fmla="*/ 5381384 w 12199494"/>
              <a:gd name="connsiteY2521" fmla="*/ 4806527 h 4991828"/>
              <a:gd name="connsiteX2522" fmla="*/ 5368692 w 12199494"/>
              <a:gd name="connsiteY2522" fmla="*/ 4802719 h 4991828"/>
              <a:gd name="connsiteX2523" fmla="*/ 5372499 w 12199494"/>
              <a:gd name="connsiteY2523" fmla="*/ 4809065 h 4991828"/>
              <a:gd name="connsiteX2524" fmla="*/ 5364884 w 12199494"/>
              <a:gd name="connsiteY2524" fmla="*/ 4820487 h 4991828"/>
              <a:gd name="connsiteX2525" fmla="*/ 5375038 w 12199494"/>
              <a:gd name="connsiteY2525" fmla="*/ 4812873 h 4991828"/>
              <a:gd name="connsiteX2526" fmla="*/ 5375038 w 12199494"/>
              <a:gd name="connsiteY2526" fmla="*/ 4829372 h 4991828"/>
              <a:gd name="connsiteX2527" fmla="*/ 5377576 w 12199494"/>
              <a:gd name="connsiteY2527" fmla="*/ 4842064 h 4991828"/>
              <a:gd name="connsiteX2528" fmla="*/ 5385191 w 12199494"/>
              <a:gd name="connsiteY2528" fmla="*/ 4866178 h 4991828"/>
              <a:gd name="connsiteX2529" fmla="*/ 5394075 w 12199494"/>
              <a:gd name="connsiteY2529" fmla="*/ 4826833 h 4991828"/>
              <a:gd name="connsiteX2530" fmla="*/ 5386460 w 12199494"/>
              <a:gd name="connsiteY2530" fmla="*/ 4869986 h 4991828"/>
              <a:gd name="connsiteX2531" fmla="*/ 5399152 w 12199494"/>
              <a:gd name="connsiteY2531" fmla="*/ 4878870 h 4991828"/>
              <a:gd name="connsiteX2532" fmla="*/ 5402960 w 12199494"/>
              <a:gd name="connsiteY2532" fmla="*/ 4854756 h 4991828"/>
              <a:gd name="connsiteX2533" fmla="*/ 5414383 w 12199494"/>
              <a:gd name="connsiteY2533" fmla="*/ 4600917 h 4991828"/>
              <a:gd name="connsiteX2534" fmla="*/ 5414383 w 12199494"/>
              <a:gd name="connsiteY2534" fmla="*/ 4600917 h 4991828"/>
              <a:gd name="connsiteX2535" fmla="*/ 10445468 w 12199494"/>
              <a:gd name="connsiteY2535" fmla="*/ 4600917 h 4991828"/>
              <a:gd name="connsiteX2536" fmla="*/ 10437853 w 12199494"/>
              <a:gd name="connsiteY2536" fmla="*/ 4607263 h 4991828"/>
              <a:gd name="connsiteX2537" fmla="*/ 10421353 w 12199494"/>
              <a:gd name="connsiteY2537" fmla="*/ 4612340 h 4991828"/>
              <a:gd name="connsiteX2538" fmla="*/ 10421353 w 12199494"/>
              <a:gd name="connsiteY2538" fmla="*/ 4616147 h 4991828"/>
              <a:gd name="connsiteX2539" fmla="*/ 10431507 w 12199494"/>
              <a:gd name="connsiteY2539" fmla="*/ 4613609 h 4991828"/>
              <a:gd name="connsiteX2540" fmla="*/ 10430238 w 12199494"/>
              <a:gd name="connsiteY2540" fmla="*/ 4621224 h 4991828"/>
              <a:gd name="connsiteX2541" fmla="*/ 10442929 w 12199494"/>
              <a:gd name="connsiteY2541" fmla="*/ 4616147 h 4991828"/>
              <a:gd name="connsiteX2542" fmla="*/ 10431507 w 12199494"/>
              <a:gd name="connsiteY2542" fmla="*/ 4616147 h 4991828"/>
              <a:gd name="connsiteX2543" fmla="*/ 10445468 w 12199494"/>
              <a:gd name="connsiteY2543" fmla="*/ 4609801 h 4991828"/>
              <a:gd name="connsiteX2544" fmla="*/ 10453083 w 12199494"/>
              <a:gd name="connsiteY2544" fmla="*/ 4602186 h 4991828"/>
              <a:gd name="connsiteX2545" fmla="*/ 10445468 w 12199494"/>
              <a:gd name="connsiteY2545" fmla="*/ 4600917 h 4991828"/>
              <a:gd name="connsiteX2546" fmla="*/ 10445468 w 12199494"/>
              <a:gd name="connsiteY2546" fmla="*/ 4600917 h 4991828"/>
              <a:gd name="connsiteX2547" fmla="*/ 12116997 w 12199494"/>
              <a:gd name="connsiteY2547" fmla="*/ 4600917 h 4991828"/>
              <a:gd name="connsiteX2548" fmla="*/ 12122073 w 12199494"/>
              <a:gd name="connsiteY2548" fmla="*/ 4611070 h 4991828"/>
              <a:gd name="connsiteX2549" fmla="*/ 12136035 w 12199494"/>
              <a:gd name="connsiteY2549" fmla="*/ 4604724 h 4991828"/>
              <a:gd name="connsiteX2550" fmla="*/ 12116997 w 12199494"/>
              <a:gd name="connsiteY2550" fmla="*/ 4600917 h 4991828"/>
              <a:gd name="connsiteX2551" fmla="*/ 12116997 w 12199494"/>
              <a:gd name="connsiteY2551" fmla="*/ 4600917 h 4991828"/>
              <a:gd name="connsiteX2552" fmla="*/ 12078921 w 12199494"/>
              <a:gd name="connsiteY2552" fmla="*/ 4599648 h 4991828"/>
              <a:gd name="connsiteX2553" fmla="*/ 12068768 w 12199494"/>
              <a:gd name="connsiteY2553" fmla="*/ 4599648 h 4991828"/>
              <a:gd name="connsiteX2554" fmla="*/ 12086536 w 12199494"/>
              <a:gd name="connsiteY2554" fmla="*/ 4608532 h 4991828"/>
              <a:gd name="connsiteX2555" fmla="*/ 12078921 w 12199494"/>
              <a:gd name="connsiteY2555" fmla="*/ 4599648 h 4991828"/>
              <a:gd name="connsiteX2556" fmla="*/ 12078921 w 12199494"/>
              <a:gd name="connsiteY2556" fmla="*/ 4599648 h 4991828"/>
              <a:gd name="connsiteX2557" fmla="*/ 5532418 w 12199494"/>
              <a:gd name="connsiteY2557" fmla="*/ 4599648 h 4991828"/>
              <a:gd name="connsiteX2558" fmla="*/ 5542571 w 12199494"/>
              <a:gd name="connsiteY2558" fmla="*/ 4599648 h 4991828"/>
              <a:gd name="connsiteX2559" fmla="*/ 5532418 w 12199494"/>
              <a:gd name="connsiteY2559" fmla="*/ 4599648 h 4991828"/>
              <a:gd name="connsiteX2560" fmla="*/ 5532418 w 12199494"/>
              <a:gd name="connsiteY2560" fmla="*/ 4599648 h 4991828"/>
              <a:gd name="connsiteX2561" fmla="*/ 10148476 w 12199494"/>
              <a:gd name="connsiteY2561" fmla="*/ 4599648 h 4991828"/>
              <a:gd name="connsiteX2562" fmla="*/ 10135784 w 12199494"/>
              <a:gd name="connsiteY2562" fmla="*/ 4604724 h 4991828"/>
              <a:gd name="connsiteX2563" fmla="*/ 10144669 w 12199494"/>
              <a:gd name="connsiteY2563" fmla="*/ 4609801 h 4991828"/>
              <a:gd name="connsiteX2564" fmla="*/ 10142130 w 12199494"/>
              <a:gd name="connsiteY2564" fmla="*/ 4618686 h 4991828"/>
              <a:gd name="connsiteX2565" fmla="*/ 10148476 w 12199494"/>
              <a:gd name="connsiteY2565" fmla="*/ 4599648 h 4991828"/>
              <a:gd name="connsiteX2566" fmla="*/ 10148476 w 12199494"/>
              <a:gd name="connsiteY2566" fmla="*/ 4599648 h 4991828"/>
              <a:gd name="connsiteX2567" fmla="*/ 5883984 w 12199494"/>
              <a:gd name="connsiteY2567" fmla="*/ 4599648 h 4991828"/>
              <a:gd name="connsiteX2568" fmla="*/ 5872562 w 12199494"/>
              <a:gd name="connsiteY2568" fmla="*/ 4599648 h 4991828"/>
              <a:gd name="connsiteX2569" fmla="*/ 5885254 w 12199494"/>
              <a:gd name="connsiteY2569" fmla="*/ 4609801 h 4991828"/>
              <a:gd name="connsiteX2570" fmla="*/ 5883984 w 12199494"/>
              <a:gd name="connsiteY2570" fmla="*/ 4599648 h 4991828"/>
              <a:gd name="connsiteX2571" fmla="*/ 5883984 w 12199494"/>
              <a:gd name="connsiteY2571" fmla="*/ 4599648 h 4991828"/>
              <a:gd name="connsiteX2572" fmla="*/ 9169928 w 12199494"/>
              <a:gd name="connsiteY2572" fmla="*/ 4598378 h 4991828"/>
              <a:gd name="connsiteX2573" fmla="*/ 9149621 w 12199494"/>
              <a:gd name="connsiteY2573" fmla="*/ 4618686 h 4991828"/>
              <a:gd name="connsiteX2574" fmla="*/ 9161043 w 12199494"/>
              <a:gd name="connsiteY2574" fmla="*/ 4614878 h 4991828"/>
              <a:gd name="connsiteX2575" fmla="*/ 9152159 w 12199494"/>
              <a:gd name="connsiteY2575" fmla="*/ 4630108 h 4991828"/>
              <a:gd name="connsiteX2576" fmla="*/ 9166120 w 12199494"/>
              <a:gd name="connsiteY2576" fmla="*/ 4625032 h 4991828"/>
              <a:gd name="connsiteX2577" fmla="*/ 9168659 w 12199494"/>
              <a:gd name="connsiteY2577" fmla="*/ 4619955 h 4991828"/>
              <a:gd name="connsiteX2578" fmla="*/ 9205465 w 12199494"/>
              <a:gd name="connsiteY2578" fmla="*/ 4654223 h 4991828"/>
              <a:gd name="connsiteX2579" fmla="*/ 9185158 w 12199494"/>
              <a:gd name="connsiteY2579" fmla="*/ 4632647 h 4991828"/>
              <a:gd name="connsiteX2580" fmla="*/ 9181351 w 12199494"/>
              <a:gd name="connsiteY2580" fmla="*/ 4635185 h 4991828"/>
              <a:gd name="connsiteX2581" fmla="*/ 9169928 w 12199494"/>
              <a:gd name="connsiteY2581" fmla="*/ 4598378 h 4991828"/>
              <a:gd name="connsiteX2582" fmla="*/ 9169928 w 12199494"/>
              <a:gd name="connsiteY2582" fmla="*/ 4598378 h 4991828"/>
              <a:gd name="connsiteX2583" fmla="*/ 11393556 w 12199494"/>
              <a:gd name="connsiteY2583" fmla="*/ 4598378 h 4991828"/>
              <a:gd name="connsiteX2584" fmla="*/ 11392287 w 12199494"/>
              <a:gd name="connsiteY2584" fmla="*/ 4609801 h 4991828"/>
              <a:gd name="connsiteX2585" fmla="*/ 11399902 w 12199494"/>
              <a:gd name="connsiteY2585" fmla="*/ 4614878 h 4991828"/>
              <a:gd name="connsiteX2586" fmla="*/ 11404978 w 12199494"/>
              <a:gd name="connsiteY2586" fmla="*/ 4605994 h 4991828"/>
              <a:gd name="connsiteX2587" fmla="*/ 11393556 w 12199494"/>
              <a:gd name="connsiteY2587" fmla="*/ 4598378 h 4991828"/>
              <a:gd name="connsiteX2588" fmla="*/ 11393556 w 12199494"/>
              <a:gd name="connsiteY2588" fmla="*/ 4598378 h 4991828"/>
              <a:gd name="connsiteX2589" fmla="*/ 11378326 w 12199494"/>
              <a:gd name="connsiteY2589" fmla="*/ 4597110 h 4991828"/>
              <a:gd name="connsiteX2590" fmla="*/ 11375787 w 12199494"/>
              <a:gd name="connsiteY2590" fmla="*/ 4607263 h 4991828"/>
              <a:gd name="connsiteX2591" fmla="*/ 11366903 w 12199494"/>
              <a:gd name="connsiteY2591" fmla="*/ 4607263 h 4991828"/>
              <a:gd name="connsiteX2592" fmla="*/ 11380864 w 12199494"/>
              <a:gd name="connsiteY2592" fmla="*/ 4608532 h 4991828"/>
              <a:gd name="connsiteX2593" fmla="*/ 11378326 w 12199494"/>
              <a:gd name="connsiteY2593" fmla="*/ 4597110 h 4991828"/>
              <a:gd name="connsiteX2594" fmla="*/ 11378326 w 12199494"/>
              <a:gd name="connsiteY2594" fmla="*/ 4597110 h 4991828"/>
              <a:gd name="connsiteX2595" fmla="*/ 10521620 w 12199494"/>
              <a:gd name="connsiteY2595" fmla="*/ 4597110 h 4991828"/>
              <a:gd name="connsiteX2596" fmla="*/ 10521620 w 12199494"/>
              <a:gd name="connsiteY2596" fmla="*/ 4597110 h 4991828"/>
              <a:gd name="connsiteX2597" fmla="*/ 10521620 w 12199494"/>
              <a:gd name="connsiteY2597" fmla="*/ 4597110 h 4991828"/>
              <a:gd name="connsiteX2598" fmla="*/ 11973578 w 12199494"/>
              <a:gd name="connsiteY2598" fmla="*/ 4595840 h 4991828"/>
              <a:gd name="connsiteX2599" fmla="*/ 11977386 w 12199494"/>
              <a:gd name="connsiteY2599" fmla="*/ 4603456 h 4991828"/>
              <a:gd name="connsiteX2600" fmla="*/ 11973578 w 12199494"/>
              <a:gd name="connsiteY2600" fmla="*/ 4595840 h 4991828"/>
              <a:gd name="connsiteX2601" fmla="*/ 11973578 w 12199494"/>
              <a:gd name="connsiteY2601" fmla="*/ 4595840 h 4991828"/>
              <a:gd name="connsiteX2602" fmla="*/ 12034499 w 12199494"/>
              <a:gd name="connsiteY2602" fmla="*/ 4595840 h 4991828"/>
              <a:gd name="connsiteX2603" fmla="*/ 12031961 w 12199494"/>
              <a:gd name="connsiteY2603" fmla="*/ 4602186 h 4991828"/>
              <a:gd name="connsiteX2604" fmla="*/ 12052267 w 12199494"/>
              <a:gd name="connsiteY2604" fmla="*/ 4605994 h 4991828"/>
              <a:gd name="connsiteX2605" fmla="*/ 12034499 w 12199494"/>
              <a:gd name="connsiteY2605" fmla="*/ 4595840 h 4991828"/>
              <a:gd name="connsiteX2606" fmla="*/ 12034499 w 12199494"/>
              <a:gd name="connsiteY2606" fmla="*/ 4595840 h 4991828"/>
              <a:gd name="connsiteX2607" fmla="*/ 10157361 w 12199494"/>
              <a:gd name="connsiteY2607" fmla="*/ 4595840 h 4991828"/>
              <a:gd name="connsiteX2608" fmla="*/ 10159899 w 12199494"/>
              <a:gd name="connsiteY2608" fmla="*/ 4605994 h 4991828"/>
              <a:gd name="connsiteX2609" fmla="*/ 10157361 w 12199494"/>
              <a:gd name="connsiteY2609" fmla="*/ 4595840 h 4991828"/>
              <a:gd name="connsiteX2610" fmla="*/ 10157361 w 12199494"/>
              <a:gd name="connsiteY2610" fmla="*/ 4595840 h 4991828"/>
              <a:gd name="connsiteX2611" fmla="*/ 7292790 w 12199494"/>
              <a:gd name="connsiteY2611" fmla="*/ 4594571 h 4991828"/>
              <a:gd name="connsiteX2612" fmla="*/ 7283906 w 12199494"/>
              <a:gd name="connsiteY2612" fmla="*/ 4602186 h 4991828"/>
              <a:gd name="connsiteX2613" fmla="*/ 7300405 w 12199494"/>
              <a:gd name="connsiteY2613" fmla="*/ 4608532 h 4991828"/>
              <a:gd name="connsiteX2614" fmla="*/ 7300405 w 12199494"/>
              <a:gd name="connsiteY2614" fmla="*/ 4599648 h 4991828"/>
              <a:gd name="connsiteX2615" fmla="*/ 7292790 w 12199494"/>
              <a:gd name="connsiteY2615" fmla="*/ 4594571 h 4991828"/>
              <a:gd name="connsiteX2616" fmla="*/ 7292790 w 12199494"/>
              <a:gd name="connsiteY2616" fmla="*/ 4594571 h 4991828"/>
              <a:gd name="connsiteX2617" fmla="*/ 5183389 w 12199494"/>
              <a:gd name="connsiteY2617" fmla="*/ 4593302 h 4991828"/>
              <a:gd name="connsiteX2618" fmla="*/ 5179582 w 12199494"/>
              <a:gd name="connsiteY2618" fmla="*/ 4604724 h 4991828"/>
              <a:gd name="connsiteX2619" fmla="*/ 5183389 w 12199494"/>
              <a:gd name="connsiteY2619" fmla="*/ 4593302 h 4991828"/>
              <a:gd name="connsiteX2620" fmla="*/ 5183389 w 12199494"/>
              <a:gd name="connsiteY2620" fmla="*/ 4593302 h 4991828"/>
              <a:gd name="connsiteX2621" fmla="*/ 10087555 w 12199494"/>
              <a:gd name="connsiteY2621" fmla="*/ 4593302 h 4991828"/>
              <a:gd name="connsiteX2622" fmla="*/ 10082479 w 12199494"/>
              <a:gd name="connsiteY2622" fmla="*/ 4622493 h 4991828"/>
              <a:gd name="connsiteX2623" fmla="*/ 10082479 w 12199494"/>
              <a:gd name="connsiteY2623" fmla="*/ 4636454 h 4991828"/>
              <a:gd name="connsiteX2624" fmla="*/ 10097708 w 12199494"/>
              <a:gd name="connsiteY2624" fmla="*/ 4625032 h 4991828"/>
              <a:gd name="connsiteX2625" fmla="*/ 10095171 w 12199494"/>
              <a:gd name="connsiteY2625" fmla="*/ 4619955 h 4991828"/>
              <a:gd name="connsiteX2626" fmla="*/ 10101517 w 12199494"/>
              <a:gd name="connsiteY2626" fmla="*/ 4612340 h 4991828"/>
              <a:gd name="connsiteX2627" fmla="*/ 10086286 w 12199494"/>
              <a:gd name="connsiteY2627" fmla="*/ 4607263 h 4991828"/>
              <a:gd name="connsiteX2628" fmla="*/ 10097708 w 12199494"/>
              <a:gd name="connsiteY2628" fmla="*/ 4607263 h 4991828"/>
              <a:gd name="connsiteX2629" fmla="*/ 10087555 w 12199494"/>
              <a:gd name="connsiteY2629" fmla="*/ 4593302 h 4991828"/>
              <a:gd name="connsiteX2630" fmla="*/ 10087555 w 12199494"/>
              <a:gd name="connsiteY2630" fmla="*/ 4593302 h 4991828"/>
              <a:gd name="connsiteX2631" fmla="*/ 9051893 w 12199494"/>
              <a:gd name="connsiteY2631" fmla="*/ 4590764 h 4991828"/>
              <a:gd name="connsiteX2632" fmla="*/ 9036662 w 12199494"/>
              <a:gd name="connsiteY2632" fmla="*/ 4592032 h 4991828"/>
              <a:gd name="connsiteX2633" fmla="*/ 9036662 w 12199494"/>
              <a:gd name="connsiteY2633" fmla="*/ 4598378 h 4991828"/>
              <a:gd name="connsiteX2634" fmla="*/ 9050623 w 12199494"/>
              <a:gd name="connsiteY2634" fmla="*/ 4600917 h 4991828"/>
              <a:gd name="connsiteX2635" fmla="*/ 9064585 w 12199494"/>
              <a:gd name="connsiteY2635" fmla="*/ 4598378 h 4991828"/>
              <a:gd name="connsiteX2636" fmla="*/ 9051893 w 12199494"/>
              <a:gd name="connsiteY2636" fmla="*/ 4590764 h 4991828"/>
              <a:gd name="connsiteX2637" fmla="*/ 9051893 w 12199494"/>
              <a:gd name="connsiteY2637" fmla="*/ 4590764 h 4991828"/>
              <a:gd name="connsiteX2638" fmla="*/ 10166245 w 12199494"/>
              <a:gd name="connsiteY2638" fmla="*/ 4589494 h 4991828"/>
              <a:gd name="connsiteX2639" fmla="*/ 10166245 w 12199494"/>
              <a:gd name="connsiteY2639" fmla="*/ 4589494 h 4991828"/>
              <a:gd name="connsiteX2640" fmla="*/ 10166245 w 12199494"/>
              <a:gd name="connsiteY2640" fmla="*/ 4589494 h 4991828"/>
              <a:gd name="connsiteX2641" fmla="*/ 10439122 w 12199494"/>
              <a:gd name="connsiteY2641" fmla="*/ 4589494 h 4991828"/>
              <a:gd name="connsiteX2642" fmla="*/ 10426430 w 12199494"/>
              <a:gd name="connsiteY2642" fmla="*/ 4597110 h 4991828"/>
              <a:gd name="connsiteX2643" fmla="*/ 10404854 w 12199494"/>
              <a:gd name="connsiteY2643" fmla="*/ 4605994 h 4991828"/>
              <a:gd name="connsiteX2644" fmla="*/ 10393431 w 12199494"/>
              <a:gd name="connsiteY2644" fmla="*/ 4602186 h 4991828"/>
              <a:gd name="connsiteX2645" fmla="*/ 10411200 w 12199494"/>
              <a:gd name="connsiteY2645" fmla="*/ 4611070 h 4991828"/>
              <a:gd name="connsiteX2646" fmla="*/ 10413738 w 12199494"/>
              <a:gd name="connsiteY2646" fmla="*/ 4605994 h 4991828"/>
              <a:gd name="connsiteX2647" fmla="*/ 10423892 w 12199494"/>
              <a:gd name="connsiteY2647" fmla="*/ 4598378 h 4991828"/>
              <a:gd name="connsiteX2648" fmla="*/ 10427699 w 12199494"/>
              <a:gd name="connsiteY2648" fmla="*/ 4605994 h 4991828"/>
              <a:gd name="connsiteX2649" fmla="*/ 10439122 w 12199494"/>
              <a:gd name="connsiteY2649" fmla="*/ 4589494 h 4991828"/>
              <a:gd name="connsiteX2650" fmla="*/ 10439122 w 12199494"/>
              <a:gd name="connsiteY2650" fmla="*/ 4589494 h 4991828"/>
              <a:gd name="connsiteX2651" fmla="*/ 10230974 w 12199494"/>
              <a:gd name="connsiteY2651" fmla="*/ 4589494 h 4991828"/>
              <a:gd name="connsiteX2652" fmla="*/ 10217013 w 12199494"/>
              <a:gd name="connsiteY2652" fmla="*/ 4603456 h 4991828"/>
              <a:gd name="connsiteX2653" fmla="*/ 10224628 w 12199494"/>
              <a:gd name="connsiteY2653" fmla="*/ 4617416 h 4991828"/>
              <a:gd name="connsiteX2654" fmla="*/ 10224628 w 12199494"/>
              <a:gd name="connsiteY2654" fmla="*/ 4608532 h 4991828"/>
              <a:gd name="connsiteX2655" fmla="*/ 10241128 w 12199494"/>
              <a:gd name="connsiteY2655" fmla="*/ 4612340 h 4991828"/>
              <a:gd name="connsiteX2656" fmla="*/ 10237320 w 12199494"/>
              <a:gd name="connsiteY2656" fmla="*/ 4603456 h 4991828"/>
              <a:gd name="connsiteX2657" fmla="*/ 10246204 w 12199494"/>
              <a:gd name="connsiteY2657" fmla="*/ 4604724 h 4991828"/>
              <a:gd name="connsiteX2658" fmla="*/ 10246204 w 12199494"/>
              <a:gd name="connsiteY2658" fmla="*/ 4603456 h 4991828"/>
              <a:gd name="connsiteX2659" fmla="*/ 10234782 w 12199494"/>
              <a:gd name="connsiteY2659" fmla="*/ 4598378 h 4991828"/>
              <a:gd name="connsiteX2660" fmla="*/ 10239858 w 12199494"/>
              <a:gd name="connsiteY2660" fmla="*/ 4589494 h 4991828"/>
              <a:gd name="connsiteX2661" fmla="*/ 10230974 w 12199494"/>
              <a:gd name="connsiteY2661" fmla="*/ 4589494 h 4991828"/>
              <a:gd name="connsiteX2662" fmla="*/ 10230974 w 12199494"/>
              <a:gd name="connsiteY2662" fmla="*/ 4589494 h 4991828"/>
              <a:gd name="connsiteX2663" fmla="*/ 5055200 w 12199494"/>
              <a:gd name="connsiteY2663" fmla="*/ 4589494 h 4991828"/>
              <a:gd name="connsiteX2664" fmla="*/ 5070431 w 12199494"/>
              <a:gd name="connsiteY2664" fmla="*/ 4609801 h 4991828"/>
              <a:gd name="connsiteX2665" fmla="*/ 5075508 w 12199494"/>
              <a:gd name="connsiteY2665" fmla="*/ 4597110 h 4991828"/>
              <a:gd name="connsiteX2666" fmla="*/ 5055200 w 12199494"/>
              <a:gd name="connsiteY2666" fmla="*/ 4589494 h 4991828"/>
              <a:gd name="connsiteX2667" fmla="*/ 5055200 w 12199494"/>
              <a:gd name="connsiteY2667" fmla="*/ 4589494 h 4991828"/>
              <a:gd name="connsiteX2668" fmla="*/ 11512860 w 12199494"/>
              <a:gd name="connsiteY2668" fmla="*/ 4588225 h 4991828"/>
              <a:gd name="connsiteX2669" fmla="*/ 11516668 w 12199494"/>
              <a:gd name="connsiteY2669" fmla="*/ 4588225 h 4991828"/>
              <a:gd name="connsiteX2670" fmla="*/ 11512860 w 12199494"/>
              <a:gd name="connsiteY2670" fmla="*/ 4588225 h 4991828"/>
              <a:gd name="connsiteX2671" fmla="*/ 11512860 w 12199494"/>
              <a:gd name="connsiteY2671" fmla="*/ 4588225 h 4991828"/>
              <a:gd name="connsiteX2672" fmla="*/ 10068517 w 12199494"/>
              <a:gd name="connsiteY2672" fmla="*/ 4586956 h 4991828"/>
              <a:gd name="connsiteX2673" fmla="*/ 10059633 w 12199494"/>
              <a:gd name="connsiteY2673" fmla="*/ 4595840 h 4991828"/>
              <a:gd name="connsiteX2674" fmla="*/ 10062171 w 12199494"/>
              <a:gd name="connsiteY2674" fmla="*/ 4614878 h 4991828"/>
              <a:gd name="connsiteX2675" fmla="*/ 10052018 w 12199494"/>
              <a:gd name="connsiteY2675" fmla="*/ 4612340 h 4991828"/>
              <a:gd name="connsiteX2676" fmla="*/ 10065979 w 12199494"/>
              <a:gd name="connsiteY2676" fmla="*/ 4623762 h 4991828"/>
              <a:gd name="connsiteX2677" fmla="*/ 10071056 w 12199494"/>
              <a:gd name="connsiteY2677" fmla="*/ 4613609 h 4991828"/>
              <a:gd name="connsiteX2678" fmla="*/ 10062171 w 12199494"/>
              <a:gd name="connsiteY2678" fmla="*/ 4608532 h 4991828"/>
              <a:gd name="connsiteX2679" fmla="*/ 10064710 w 12199494"/>
              <a:gd name="connsiteY2679" fmla="*/ 4602186 h 4991828"/>
              <a:gd name="connsiteX2680" fmla="*/ 10068517 w 12199494"/>
              <a:gd name="connsiteY2680" fmla="*/ 4586956 h 4991828"/>
              <a:gd name="connsiteX2681" fmla="*/ 10068517 w 12199494"/>
              <a:gd name="connsiteY2681" fmla="*/ 4586956 h 4991828"/>
              <a:gd name="connsiteX2682" fmla="*/ 5589531 w 12199494"/>
              <a:gd name="connsiteY2682" fmla="*/ 4585686 h 4991828"/>
              <a:gd name="connsiteX2683" fmla="*/ 5588262 w 12199494"/>
              <a:gd name="connsiteY2683" fmla="*/ 4592032 h 4991828"/>
              <a:gd name="connsiteX2684" fmla="*/ 5597147 w 12199494"/>
              <a:gd name="connsiteY2684" fmla="*/ 4586956 h 4991828"/>
              <a:gd name="connsiteX2685" fmla="*/ 5589531 w 12199494"/>
              <a:gd name="connsiteY2685" fmla="*/ 4585686 h 4991828"/>
              <a:gd name="connsiteX2686" fmla="*/ 5589531 w 12199494"/>
              <a:gd name="connsiteY2686" fmla="*/ 4585686 h 4991828"/>
              <a:gd name="connsiteX2687" fmla="*/ 10213206 w 12199494"/>
              <a:gd name="connsiteY2687" fmla="*/ 4585686 h 4991828"/>
              <a:gd name="connsiteX2688" fmla="*/ 10215744 w 12199494"/>
              <a:gd name="connsiteY2688" fmla="*/ 4590764 h 4991828"/>
              <a:gd name="connsiteX2689" fmla="*/ 10213206 w 12199494"/>
              <a:gd name="connsiteY2689" fmla="*/ 4585686 h 4991828"/>
              <a:gd name="connsiteX2690" fmla="*/ 10213206 w 12199494"/>
              <a:gd name="connsiteY2690" fmla="*/ 4585686 h 4991828"/>
              <a:gd name="connsiteX2691" fmla="*/ 5307770 w 12199494"/>
              <a:gd name="connsiteY2691" fmla="*/ 4585686 h 4991828"/>
              <a:gd name="connsiteX2692" fmla="*/ 5311578 w 12199494"/>
              <a:gd name="connsiteY2692" fmla="*/ 4586956 h 4991828"/>
              <a:gd name="connsiteX2693" fmla="*/ 5307770 w 12199494"/>
              <a:gd name="connsiteY2693" fmla="*/ 4585686 h 4991828"/>
              <a:gd name="connsiteX2694" fmla="*/ 5307770 w 12199494"/>
              <a:gd name="connsiteY2694" fmla="*/ 4585686 h 4991828"/>
              <a:gd name="connsiteX2695" fmla="*/ 11820005 w 12199494"/>
              <a:gd name="connsiteY2695" fmla="*/ 4584418 h 4991828"/>
              <a:gd name="connsiteX2696" fmla="*/ 11826351 w 12199494"/>
              <a:gd name="connsiteY2696" fmla="*/ 4594571 h 4991828"/>
              <a:gd name="connsiteX2697" fmla="*/ 11811121 w 12199494"/>
              <a:gd name="connsiteY2697" fmla="*/ 4590764 h 4991828"/>
              <a:gd name="connsiteX2698" fmla="*/ 11822544 w 12199494"/>
              <a:gd name="connsiteY2698" fmla="*/ 4597110 h 4991828"/>
              <a:gd name="connsiteX2699" fmla="*/ 11818736 w 12199494"/>
              <a:gd name="connsiteY2699" fmla="*/ 4602186 h 4991828"/>
              <a:gd name="connsiteX2700" fmla="*/ 11818736 w 12199494"/>
              <a:gd name="connsiteY2700" fmla="*/ 4619955 h 4991828"/>
              <a:gd name="connsiteX2701" fmla="*/ 11828890 w 12199494"/>
              <a:gd name="connsiteY2701" fmla="*/ 4605994 h 4991828"/>
              <a:gd name="connsiteX2702" fmla="*/ 11836504 w 12199494"/>
              <a:gd name="connsiteY2702" fmla="*/ 4599648 h 4991828"/>
              <a:gd name="connsiteX2703" fmla="*/ 11827621 w 12199494"/>
              <a:gd name="connsiteY2703" fmla="*/ 4599648 h 4991828"/>
              <a:gd name="connsiteX2704" fmla="*/ 11820005 w 12199494"/>
              <a:gd name="connsiteY2704" fmla="*/ 4584418 h 4991828"/>
              <a:gd name="connsiteX2705" fmla="*/ 11820005 w 12199494"/>
              <a:gd name="connsiteY2705" fmla="*/ 4584418 h 4991828"/>
              <a:gd name="connsiteX2706" fmla="*/ 12147457 w 12199494"/>
              <a:gd name="connsiteY2706" fmla="*/ 4584418 h 4991828"/>
              <a:gd name="connsiteX2707" fmla="*/ 12149996 w 12199494"/>
              <a:gd name="connsiteY2707" fmla="*/ 4600917 h 4991828"/>
              <a:gd name="connsiteX2708" fmla="*/ 12157611 w 12199494"/>
              <a:gd name="connsiteY2708" fmla="*/ 4600917 h 4991828"/>
              <a:gd name="connsiteX2709" fmla="*/ 12147457 w 12199494"/>
              <a:gd name="connsiteY2709" fmla="*/ 4584418 h 4991828"/>
              <a:gd name="connsiteX2710" fmla="*/ 12147457 w 12199494"/>
              <a:gd name="connsiteY2710" fmla="*/ 4584418 h 4991828"/>
              <a:gd name="connsiteX2711" fmla="*/ 10328702 w 12199494"/>
              <a:gd name="connsiteY2711" fmla="*/ 4583148 h 4991828"/>
              <a:gd name="connsiteX2712" fmla="*/ 10327433 w 12199494"/>
              <a:gd name="connsiteY2712" fmla="*/ 4588225 h 4991828"/>
              <a:gd name="connsiteX2713" fmla="*/ 10335048 w 12199494"/>
              <a:gd name="connsiteY2713" fmla="*/ 4583148 h 4991828"/>
              <a:gd name="connsiteX2714" fmla="*/ 10328702 w 12199494"/>
              <a:gd name="connsiteY2714" fmla="*/ 4583148 h 4991828"/>
              <a:gd name="connsiteX2715" fmla="*/ 10328702 w 12199494"/>
              <a:gd name="connsiteY2715" fmla="*/ 4583148 h 4991828"/>
              <a:gd name="connsiteX2716" fmla="*/ 10247474 w 12199494"/>
              <a:gd name="connsiteY2716" fmla="*/ 4583148 h 4991828"/>
              <a:gd name="connsiteX2717" fmla="*/ 10266512 w 12199494"/>
              <a:gd name="connsiteY2717" fmla="*/ 4586956 h 4991828"/>
              <a:gd name="connsiteX2718" fmla="*/ 10247474 w 12199494"/>
              <a:gd name="connsiteY2718" fmla="*/ 4583148 h 4991828"/>
              <a:gd name="connsiteX2719" fmla="*/ 10247474 w 12199494"/>
              <a:gd name="connsiteY2719" fmla="*/ 4583148 h 4991828"/>
              <a:gd name="connsiteX2720" fmla="*/ 6066748 w 12199494"/>
              <a:gd name="connsiteY2720" fmla="*/ 4581879 h 4991828"/>
              <a:gd name="connsiteX2721" fmla="*/ 6054056 w 12199494"/>
              <a:gd name="connsiteY2721" fmla="*/ 4583148 h 4991828"/>
              <a:gd name="connsiteX2722" fmla="*/ 6050249 w 12199494"/>
              <a:gd name="connsiteY2722" fmla="*/ 4603456 h 4991828"/>
              <a:gd name="connsiteX2723" fmla="*/ 6069287 w 12199494"/>
              <a:gd name="connsiteY2723" fmla="*/ 4602186 h 4991828"/>
              <a:gd name="connsiteX2724" fmla="*/ 6073094 w 12199494"/>
              <a:gd name="connsiteY2724" fmla="*/ 4590764 h 4991828"/>
              <a:gd name="connsiteX2725" fmla="*/ 6066748 w 12199494"/>
              <a:gd name="connsiteY2725" fmla="*/ 4581879 h 4991828"/>
              <a:gd name="connsiteX2726" fmla="*/ 6066748 w 12199494"/>
              <a:gd name="connsiteY2726" fmla="*/ 4581879 h 4991828"/>
              <a:gd name="connsiteX2727" fmla="*/ 11969770 w 12199494"/>
              <a:gd name="connsiteY2727" fmla="*/ 4580610 h 4991828"/>
              <a:gd name="connsiteX2728" fmla="*/ 11954540 w 12199494"/>
              <a:gd name="connsiteY2728" fmla="*/ 4590764 h 4991828"/>
              <a:gd name="connsiteX2729" fmla="*/ 11978654 w 12199494"/>
              <a:gd name="connsiteY2729" fmla="*/ 4589494 h 4991828"/>
              <a:gd name="connsiteX2730" fmla="*/ 11969770 w 12199494"/>
              <a:gd name="connsiteY2730" fmla="*/ 4580610 h 4991828"/>
              <a:gd name="connsiteX2731" fmla="*/ 11969770 w 12199494"/>
              <a:gd name="connsiteY2731" fmla="*/ 4580610 h 4991828"/>
              <a:gd name="connsiteX2732" fmla="*/ 10398508 w 12199494"/>
              <a:gd name="connsiteY2732" fmla="*/ 4580610 h 4991828"/>
              <a:gd name="connsiteX2733" fmla="*/ 10402315 w 12199494"/>
              <a:gd name="connsiteY2733" fmla="*/ 4590764 h 4991828"/>
              <a:gd name="connsiteX2734" fmla="*/ 10398508 w 12199494"/>
              <a:gd name="connsiteY2734" fmla="*/ 4580610 h 4991828"/>
              <a:gd name="connsiteX2735" fmla="*/ 10398508 w 12199494"/>
              <a:gd name="connsiteY2735" fmla="*/ 4580610 h 4991828"/>
              <a:gd name="connsiteX2736" fmla="*/ 11632165 w 12199494"/>
              <a:gd name="connsiteY2736" fmla="*/ 4580610 h 4991828"/>
              <a:gd name="connsiteX2737" fmla="*/ 11630896 w 12199494"/>
              <a:gd name="connsiteY2737" fmla="*/ 4592032 h 4991828"/>
              <a:gd name="connsiteX2738" fmla="*/ 11632165 w 12199494"/>
              <a:gd name="connsiteY2738" fmla="*/ 4580610 h 4991828"/>
              <a:gd name="connsiteX2739" fmla="*/ 11632165 w 12199494"/>
              <a:gd name="connsiteY2739" fmla="*/ 4580610 h 4991828"/>
              <a:gd name="connsiteX2740" fmla="*/ 10083748 w 12199494"/>
              <a:gd name="connsiteY2740" fmla="*/ 4580610 h 4991828"/>
              <a:gd name="connsiteX2741" fmla="*/ 10078671 w 12199494"/>
              <a:gd name="connsiteY2741" fmla="*/ 4588225 h 4991828"/>
              <a:gd name="connsiteX2742" fmla="*/ 10087555 w 12199494"/>
              <a:gd name="connsiteY2742" fmla="*/ 4593302 h 4991828"/>
              <a:gd name="connsiteX2743" fmla="*/ 10087555 w 12199494"/>
              <a:gd name="connsiteY2743" fmla="*/ 4580610 h 4991828"/>
              <a:gd name="connsiteX2744" fmla="*/ 10083748 w 12199494"/>
              <a:gd name="connsiteY2744" fmla="*/ 4580610 h 4991828"/>
              <a:gd name="connsiteX2745" fmla="*/ 9037931 w 12199494"/>
              <a:gd name="connsiteY2745" fmla="*/ 4579341 h 4991828"/>
              <a:gd name="connsiteX2746" fmla="*/ 9032855 w 12199494"/>
              <a:gd name="connsiteY2746" fmla="*/ 4584418 h 4991828"/>
              <a:gd name="connsiteX2747" fmla="*/ 9045547 w 12199494"/>
              <a:gd name="connsiteY2747" fmla="*/ 4581879 h 4991828"/>
              <a:gd name="connsiteX2748" fmla="*/ 9037931 w 12199494"/>
              <a:gd name="connsiteY2748" fmla="*/ 4579341 h 4991828"/>
              <a:gd name="connsiteX2749" fmla="*/ 9037931 w 12199494"/>
              <a:gd name="connsiteY2749" fmla="*/ 4579341 h 4991828"/>
              <a:gd name="connsiteX2750" fmla="*/ 11992616 w 12199494"/>
              <a:gd name="connsiteY2750" fmla="*/ 4579341 h 4991828"/>
              <a:gd name="connsiteX2751" fmla="*/ 11998962 w 12199494"/>
              <a:gd name="connsiteY2751" fmla="*/ 4588225 h 4991828"/>
              <a:gd name="connsiteX2752" fmla="*/ 12009115 w 12199494"/>
              <a:gd name="connsiteY2752" fmla="*/ 4598378 h 4991828"/>
              <a:gd name="connsiteX2753" fmla="*/ 12028153 w 12199494"/>
              <a:gd name="connsiteY2753" fmla="*/ 4598378 h 4991828"/>
              <a:gd name="connsiteX2754" fmla="*/ 11992616 w 12199494"/>
              <a:gd name="connsiteY2754" fmla="*/ 4579341 h 4991828"/>
              <a:gd name="connsiteX2755" fmla="*/ 11992616 w 12199494"/>
              <a:gd name="connsiteY2755" fmla="*/ 4579341 h 4991828"/>
              <a:gd name="connsiteX2756" fmla="*/ 5895407 w 12199494"/>
              <a:gd name="connsiteY2756" fmla="*/ 4579341 h 4991828"/>
              <a:gd name="connsiteX2757" fmla="*/ 5877639 w 12199494"/>
              <a:gd name="connsiteY2757" fmla="*/ 4595840 h 4991828"/>
              <a:gd name="connsiteX2758" fmla="*/ 5894138 w 12199494"/>
              <a:gd name="connsiteY2758" fmla="*/ 4598378 h 4991828"/>
              <a:gd name="connsiteX2759" fmla="*/ 5895407 w 12199494"/>
              <a:gd name="connsiteY2759" fmla="*/ 4579341 h 4991828"/>
              <a:gd name="connsiteX2760" fmla="*/ 5895407 w 12199494"/>
              <a:gd name="connsiteY2760" fmla="*/ 4579341 h 4991828"/>
              <a:gd name="connsiteX2761" fmla="*/ 11378326 w 12199494"/>
              <a:gd name="connsiteY2761" fmla="*/ 4578072 h 4991828"/>
              <a:gd name="connsiteX2762" fmla="*/ 11375787 w 12199494"/>
              <a:gd name="connsiteY2762" fmla="*/ 4589494 h 4991828"/>
              <a:gd name="connsiteX2763" fmla="*/ 11373249 w 12199494"/>
              <a:gd name="connsiteY2763" fmla="*/ 4594571 h 4991828"/>
              <a:gd name="connsiteX2764" fmla="*/ 11385941 w 12199494"/>
              <a:gd name="connsiteY2764" fmla="*/ 4594571 h 4991828"/>
              <a:gd name="connsiteX2765" fmla="*/ 11377057 w 12199494"/>
              <a:gd name="connsiteY2765" fmla="*/ 4592032 h 4991828"/>
              <a:gd name="connsiteX2766" fmla="*/ 11378326 w 12199494"/>
              <a:gd name="connsiteY2766" fmla="*/ 4578072 h 4991828"/>
              <a:gd name="connsiteX2767" fmla="*/ 11378326 w 12199494"/>
              <a:gd name="connsiteY2767" fmla="*/ 4578072 h 4991828"/>
              <a:gd name="connsiteX2768" fmla="*/ 12048460 w 12199494"/>
              <a:gd name="connsiteY2768" fmla="*/ 4578072 h 4991828"/>
              <a:gd name="connsiteX2769" fmla="*/ 12038307 w 12199494"/>
              <a:gd name="connsiteY2769" fmla="*/ 4585686 h 4991828"/>
              <a:gd name="connsiteX2770" fmla="*/ 12047191 w 12199494"/>
              <a:gd name="connsiteY2770" fmla="*/ 4586956 h 4991828"/>
              <a:gd name="connsiteX2771" fmla="*/ 12068768 w 12199494"/>
              <a:gd name="connsiteY2771" fmla="*/ 4594571 h 4991828"/>
              <a:gd name="connsiteX2772" fmla="*/ 12059883 w 12199494"/>
              <a:gd name="connsiteY2772" fmla="*/ 4584418 h 4991828"/>
              <a:gd name="connsiteX2773" fmla="*/ 12061152 w 12199494"/>
              <a:gd name="connsiteY2773" fmla="*/ 4578072 h 4991828"/>
              <a:gd name="connsiteX2774" fmla="*/ 12048460 w 12199494"/>
              <a:gd name="connsiteY2774" fmla="*/ 4578072 h 4991828"/>
              <a:gd name="connsiteX2775" fmla="*/ 12048460 w 12199494"/>
              <a:gd name="connsiteY2775" fmla="*/ 4578072 h 4991828"/>
              <a:gd name="connsiteX2776" fmla="*/ 5432151 w 12199494"/>
              <a:gd name="connsiteY2776" fmla="*/ 4578072 h 4991828"/>
              <a:gd name="connsiteX2777" fmla="*/ 5434690 w 12199494"/>
              <a:gd name="connsiteY2777" fmla="*/ 4600917 h 4991828"/>
              <a:gd name="connsiteX2778" fmla="*/ 5433421 w 12199494"/>
              <a:gd name="connsiteY2778" fmla="*/ 4618686 h 4991828"/>
              <a:gd name="connsiteX2779" fmla="*/ 5439767 w 12199494"/>
              <a:gd name="connsiteY2779" fmla="*/ 4625032 h 4991828"/>
              <a:gd name="connsiteX2780" fmla="*/ 5433421 w 12199494"/>
              <a:gd name="connsiteY2780" fmla="*/ 4632647 h 4991828"/>
              <a:gd name="connsiteX2781" fmla="*/ 5451189 w 12199494"/>
              <a:gd name="connsiteY2781" fmla="*/ 4725298 h 4991828"/>
              <a:gd name="connsiteX2782" fmla="*/ 5472766 w 12199494"/>
              <a:gd name="connsiteY2782" fmla="*/ 4729106 h 4991828"/>
              <a:gd name="connsiteX2783" fmla="*/ 5471496 w 12199494"/>
              <a:gd name="connsiteY2783" fmla="*/ 4720221 h 4991828"/>
              <a:gd name="connsiteX2784" fmla="*/ 5476573 w 12199494"/>
              <a:gd name="connsiteY2784" fmla="*/ 4722760 h 4991828"/>
              <a:gd name="connsiteX2785" fmla="*/ 5503226 w 12199494"/>
              <a:gd name="connsiteY2785" fmla="*/ 4704991 h 4991828"/>
              <a:gd name="connsiteX2786" fmla="*/ 5512110 w 12199494"/>
              <a:gd name="connsiteY2786" fmla="*/ 4694837 h 4991828"/>
              <a:gd name="connsiteX2787" fmla="*/ 5520995 w 12199494"/>
              <a:gd name="connsiteY2787" fmla="*/ 4696107 h 4991828"/>
              <a:gd name="connsiteX2788" fmla="*/ 5508303 w 12199494"/>
              <a:gd name="connsiteY2788" fmla="*/ 4677069 h 4991828"/>
              <a:gd name="connsiteX2789" fmla="*/ 5527341 w 12199494"/>
              <a:gd name="connsiteY2789" fmla="*/ 4692299 h 4991828"/>
              <a:gd name="connsiteX2790" fmla="*/ 5537494 w 12199494"/>
              <a:gd name="connsiteY2790" fmla="*/ 4691030 h 4991828"/>
              <a:gd name="connsiteX2791" fmla="*/ 5537494 w 12199494"/>
              <a:gd name="connsiteY2791" fmla="*/ 4691030 h 4991828"/>
              <a:gd name="connsiteX2792" fmla="*/ 5538764 w 12199494"/>
              <a:gd name="connsiteY2792" fmla="*/ 4699914 h 4991828"/>
              <a:gd name="connsiteX2793" fmla="*/ 5546379 w 12199494"/>
              <a:gd name="connsiteY2793" fmla="*/ 4693568 h 4991828"/>
              <a:gd name="connsiteX2794" fmla="*/ 5537494 w 12199494"/>
              <a:gd name="connsiteY2794" fmla="*/ 4691030 h 4991828"/>
              <a:gd name="connsiteX2795" fmla="*/ 5537494 w 12199494"/>
              <a:gd name="connsiteY2795" fmla="*/ 4691030 h 4991828"/>
              <a:gd name="connsiteX2796" fmla="*/ 5537494 w 12199494"/>
              <a:gd name="connsiteY2796" fmla="*/ 4691030 h 4991828"/>
              <a:gd name="connsiteX2797" fmla="*/ 5527341 w 12199494"/>
              <a:gd name="connsiteY2797" fmla="*/ 4688491 h 4991828"/>
              <a:gd name="connsiteX2798" fmla="*/ 5515918 w 12199494"/>
              <a:gd name="connsiteY2798" fmla="*/ 4678338 h 4991828"/>
              <a:gd name="connsiteX2799" fmla="*/ 5505764 w 12199494"/>
              <a:gd name="connsiteY2799" fmla="*/ 4671992 h 4991828"/>
              <a:gd name="connsiteX2800" fmla="*/ 5508303 w 12199494"/>
              <a:gd name="connsiteY2800" fmla="*/ 4680876 h 4991828"/>
              <a:gd name="connsiteX2801" fmla="*/ 5493072 w 12199494"/>
              <a:gd name="connsiteY2801" fmla="*/ 4698645 h 4991828"/>
              <a:gd name="connsiteX2802" fmla="*/ 5500688 w 12199494"/>
              <a:gd name="connsiteY2802" fmla="*/ 4674530 h 4991828"/>
              <a:gd name="connsiteX2803" fmla="*/ 5484188 w 12199494"/>
              <a:gd name="connsiteY2803" fmla="*/ 4641531 h 4991828"/>
              <a:gd name="connsiteX2804" fmla="*/ 5465150 w 12199494"/>
              <a:gd name="connsiteY2804" fmla="*/ 4635185 h 4991828"/>
              <a:gd name="connsiteX2805" fmla="*/ 5465150 w 12199494"/>
              <a:gd name="connsiteY2805" fmla="*/ 4627570 h 4991828"/>
              <a:gd name="connsiteX2806" fmla="*/ 5453728 w 12199494"/>
              <a:gd name="connsiteY2806" fmla="*/ 4623762 h 4991828"/>
              <a:gd name="connsiteX2807" fmla="*/ 5453728 w 12199494"/>
              <a:gd name="connsiteY2807" fmla="*/ 4613609 h 4991828"/>
              <a:gd name="connsiteX2808" fmla="*/ 5435959 w 12199494"/>
              <a:gd name="connsiteY2808" fmla="*/ 4599648 h 4991828"/>
              <a:gd name="connsiteX2809" fmla="*/ 5453728 w 12199494"/>
              <a:gd name="connsiteY2809" fmla="*/ 4597110 h 4991828"/>
              <a:gd name="connsiteX2810" fmla="*/ 5446112 w 12199494"/>
              <a:gd name="connsiteY2810" fmla="*/ 4598378 h 4991828"/>
              <a:gd name="connsiteX2811" fmla="*/ 5432151 w 12199494"/>
              <a:gd name="connsiteY2811" fmla="*/ 4578072 h 4991828"/>
              <a:gd name="connsiteX2812" fmla="*/ 5432151 w 12199494"/>
              <a:gd name="connsiteY2812" fmla="*/ 4578072 h 4991828"/>
              <a:gd name="connsiteX2813" fmla="*/ 5105968 w 12199494"/>
              <a:gd name="connsiteY2813" fmla="*/ 4578072 h 4991828"/>
              <a:gd name="connsiteX2814" fmla="*/ 5100892 w 12199494"/>
              <a:gd name="connsiteY2814" fmla="*/ 4589494 h 4991828"/>
              <a:gd name="connsiteX2815" fmla="*/ 5122468 w 12199494"/>
              <a:gd name="connsiteY2815" fmla="*/ 4600917 h 4991828"/>
              <a:gd name="connsiteX2816" fmla="*/ 5108507 w 12199494"/>
              <a:gd name="connsiteY2816" fmla="*/ 4588225 h 4991828"/>
              <a:gd name="connsiteX2817" fmla="*/ 5105968 w 12199494"/>
              <a:gd name="connsiteY2817" fmla="*/ 4578072 h 4991828"/>
              <a:gd name="connsiteX2818" fmla="*/ 5105968 w 12199494"/>
              <a:gd name="connsiteY2818" fmla="*/ 4578072 h 4991828"/>
              <a:gd name="connsiteX2819" fmla="*/ 5236695 w 12199494"/>
              <a:gd name="connsiteY2819" fmla="*/ 4578072 h 4991828"/>
              <a:gd name="connsiteX2820" fmla="*/ 5243041 w 12199494"/>
              <a:gd name="connsiteY2820" fmla="*/ 4586956 h 4991828"/>
              <a:gd name="connsiteX2821" fmla="*/ 5245580 w 12199494"/>
              <a:gd name="connsiteY2821" fmla="*/ 4580610 h 4991828"/>
              <a:gd name="connsiteX2822" fmla="*/ 5236695 w 12199494"/>
              <a:gd name="connsiteY2822" fmla="*/ 4578072 h 4991828"/>
              <a:gd name="connsiteX2823" fmla="*/ 5236695 w 12199494"/>
              <a:gd name="connsiteY2823" fmla="*/ 4578072 h 4991828"/>
              <a:gd name="connsiteX2824" fmla="*/ 5943636 w 12199494"/>
              <a:gd name="connsiteY2824" fmla="*/ 4578072 h 4991828"/>
              <a:gd name="connsiteX2825" fmla="*/ 5943636 w 12199494"/>
              <a:gd name="connsiteY2825" fmla="*/ 4578072 h 4991828"/>
              <a:gd name="connsiteX2826" fmla="*/ 5943636 w 12199494"/>
              <a:gd name="connsiteY2826" fmla="*/ 4578072 h 4991828"/>
              <a:gd name="connsiteX2827" fmla="*/ 11979924 w 12199494"/>
              <a:gd name="connsiteY2827" fmla="*/ 4576802 h 4991828"/>
              <a:gd name="connsiteX2828" fmla="*/ 11988808 w 12199494"/>
              <a:gd name="connsiteY2828" fmla="*/ 4585686 h 4991828"/>
              <a:gd name="connsiteX2829" fmla="*/ 11979924 w 12199494"/>
              <a:gd name="connsiteY2829" fmla="*/ 4576802 h 4991828"/>
              <a:gd name="connsiteX2830" fmla="*/ 11979924 w 12199494"/>
              <a:gd name="connsiteY2830" fmla="*/ 4576802 h 4991828"/>
              <a:gd name="connsiteX2831" fmla="*/ 10262704 w 12199494"/>
              <a:gd name="connsiteY2831" fmla="*/ 4575533 h 4991828"/>
              <a:gd name="connsiteX2832" fmla="*/ 10266512 w 12199494"/>
              <a:gd name="connsiteY2832" fmla="*/ 4576802 h 4991828"/>
              <a:gd name="connsiteX2833" fmla="*/ 10262704 w 12199494"/>
              <a:gd name="connsiteY2833" fmla="*/ 4575533 h 4991828"/>
              <a:gd name="connsiteX2834" fmla="*/ 10262704 w 12199494"/>
              <a:gd name="connsiteY2834" fmla="*/ 4575533 h 4991828"/>
              <a:gd name="connsiteX2835" fmla="*/ 10436583 w 12199494"/>
              <a:gd name="connsiteY2835" fmla="*/ 4575533 h 4991828"/>
              <a:gd name="connsiteX2836" fmla="*/ 10425161 w 12199494"/>
              <a:gd name="connsiteY2836" fmla="*/ 4583148 h 4991828"/>
              <a:gd name="connsiteX2837" fmla="*/ 10417546 w 12199494"/>
              <a:gd name="connsiteY2837" fmla="*/ 4590764 h 4991828"/>
              <a:gd name="connsiteX2838" fmla="*/ 10425161 w 12199494"/>
              <a:gd name="connsiteY2838" fmla="*/ 4592032 h 4991828"/>
              <a:gd name="connsiteX2839" fmla="*/ 10426430 w 12199494"/>
              <a:gd name="connsiteY2839" fmla="*/ 4584418 h 4991828"/>
              <a:gd name="connsiteX2840" fmla="*/ 10442929 w 12199494"/>
              <a:gd name="connsiteY2840" fmla="*/ 4584418 h 4991828"/>
              <a:gd name="connsiteX2841" fmla="*/ 10436583 w 12199494"/>
              <a:gd name="connsiteY2841" fmla="*/ 4575533 h 4991828"/>
              <a:gd name="connsiteX2842" fmla="*/ 10436583 w 12199494"/>
              <a:gd name="connsiteY2842" fmla="*/ 4575533 h 4991828"/>
              <a:gd name="connsiteX2843" fmla="*/ 9058239 w 12199494"/>
              <a:gd name="connsiteY2843" fmla="*/ 4575533 h 4991828"/>
              <a:gd name="connsiteX2844" fmla="*/ 9050623 w 12199494"/>
              <a:gd name="connsiteY2844" fmla="*/ 4579341 h 4991828"/>
              <a:gd name="connsiteX2845" fmla="*/ 9070931 w 12199494"/>
              <a:gd name="connsiteY2845" fmla="*/ 4586956 h 4991828"/>
              <a:gd name="connsiteX2846" fmla="*/ 9076007 w 12199494"/>
              <a:gd name="connsiteY2846" fmla="*/ 4592032 h 4991828"/>
              <a:gd name="connsiteX2847" fmla="*/ 9083623 w 12199494"/>
              <a:gd name="connsiteY2847" fmla="*/ 4585686 h 4991828"/>
              <a:gd name="connsiteX2848" fmla="*/ 9096315 w 12199494"/>
              <a:gd name="connsiteY2848" fmla="*/ 4584418 h 4991828"/>
              <a:gd name="connsiteX2849" fmla="*/ 9063315 w 12199494"/>
              <a:gd name="connsiteY2849" fmla="*/ 4578072 h 4991828"/>
              <a:gd name="connsiteX2850" fmla="*/ 9058239 w 12199494"/>
              <a:gd name="connsiteY2850" fmla="*/ 4575533 h 4991828"/>
              <a:gd name="connsiteX2851" fmla="*/ 9058239 w 12199494"/>
              <a:gd name="connsiteY2851" fmla="*/ 4575533 h 4991828"/>
              <a:gd name="connsiteX2852" fmla="*/ 6041364 w 12199494"/>
              <a:gd name="connsiteY2852" fmla="*/ 4575533 h 4991828"/>
              <a:gd name="connsiteX2853" fmla="*/ 6046441 w 12199494"/>
              <a:gd name="connsiteY2853" fmla="*/ 4597110 h 4991828"/>
              <a:gd name="connsiteX2854" fmla="*/ 6052787 w 12199494"/>
              <a:gd name="connsiteY2854" fmla="*/ 4576802 h 4991828"/>
              <a:gd name="connsiteX2855" fmla="*/ 6041364 w 12199494"/>
              <a:gd name="connsiteY2855" fmla="*/ 4575533 h 4991828"/>
              <a:gd name="connsiteX2856" fmla="*/ 6041364 w 12199494"/>
              <a:gd name="connsiteY2856" fmla="*/ 4575533 h 4991828"/>
              <a:gd name="connsiteX2857" fmla="*/ 12122073 w 12199494"/>
              <a:gd name="connsiteY2857" fmla="*/ 4574264 h 4991828"/>
              <a:gd name="connsiteX2858" fmla="*/ 12137304 w 12199494"/>
              <a:gd name="connsiteY2858" fmla="*/ 4593302 h 4991828"/>
              <a:gd name="connsiteX2859" fmla="*/ 12122073 w 12199494"/>
              <a:gd name="connsiteY2859" fmla="*/ 4574264 h 4991828"/>
              <a:gd name="connsiteX2860" fmla="*/ 12122073 w 12199494"/>
              <a:gd name="connsiteY2860" fmla="*/ 4574264 h 4991828"/>
              <a:gd name="connsiteX2861" fmla="*/ 10001250 w 12199494"/>
              <a:gd name="connsiteY2861" fmla="*/ 4574264 h 4991828"/>
              <a:gd name="connsiteX2862" fmla="*/ 9994904 w 12199494"/>
              <a:gd name="connsiteY2862" fmla="*/ 4580610 h 4991828"/>
              <a:gd name="connsiteX2863" fmla="*/ 10011403 w 12199494"/>
              <a:gd name="connsiteY2863" fmla="*/ 4594571 h 4991828"/>
              <a:gd name="connsiteX2864" fmla="*/ 10001250 w 12199494"/>
              <a:gd name="connsiteY2864" fmla="*/ 4574264 h 4991828"/>
              <a:gd name="connsiteX2865" fmla="*/ 10001250 w 12199494"/>
              <a:gd name="connsiteY2865" fmla="*/ 4574264 h 4991828"/>
              <a:gd name="connsiteX2866" fmla="*/ 10074863 w 12199494"/>
              <a:gd name="connsiteY2866" fmla="*/ 4574264 h 4991828"/>
              <a:gd name="connsiteX2867" fmla="*/ 10067248 w 12199494"/>
              <a:gd name="connsiteY2867" fmla="*/ 4580610 h 4991828"/>
              <a:gd name="connsiteX2868" fmla="*/ 10074863 w 12199494"/>
              <a:gd name="connsiteY2868" fmla="*/ 4574264 h 4991828"/>
              <a:gd name="connsiteX2869" fmla="*/ 10074863 w 12199494"/>
              <a:gd name="connsiteY2869" fmla="*/ 4574264 h 4991828"/>
              <a:gd name="connsiteX2870" fmla="*/ 10242397 w 12199494"/>
              <a:gd name="connsiteY2870" fmla="*/ 4572995 h 4991828"/>
              <a:gd name="connsiteX2871" fmla="*/ 10241128 w 12199494"/>
              <a:gd name="connsiteY2871" fmla="*/ 4578072 h 4991828"/>
              <a:gd name="connsiteX2872" fmla="*/ 10248743 w 12199494"/>
              <a:gd name="connsiteY2872" fmla="*/ 4574264 h 4991828"/>
              <a:gd name="connsiteX2873" fmla="*/ 10242397 w 12199494"/>
              <a:gd name="connsiteY2873" fmla="*/ 4572995 h 4991828"/>
              <a:gd name="connsiteX2874" fmla="*/ 10242397 w 12199494"/>
              <a:gd name="connsiteY2874" fmla="*/ 4572995 h 4991828"/>
              <a:gd name="connsiteX2875" fmla="*/ 12061152 w 12199494"/>
              <a:gd name="connsiteY2875" fmla="*/ 4572995 h 4991828"/>
              <a:gd name="connsiteX2876" fmla="*/ 12064959 w 12199494"/>
              <a:gd name="connsiteY2876" fmla="*/ 4581879 h 4991828"/>
              <a:gd name="connsiteX2877" fmla="*/ 12080190 w 12199494"/>
              <a:gd name="connsiteY2877" fmla="*/ 4586956 h 4991828"/>
              <a:gd name="connsiteX2878" fmla="*/ 12087806 w 12199494"/>
              <a:gd name="connsiteY2878" fmla="*/ 4580610 h 4991828"/>
              <a:gd name="connsiteX2879" fmla="*/ 12104305 w 12199494"/>
              <a:gd name="connsiteY2879" fmla="*/ 4589494 h 4991828"/>
              <a:gd name="connsiteX2880" fmla="*/ 12089074 w 12199494"/>
              <a:gd name="connsiteY2880" fmla="*/ 4578072 h 4991828"/>
              <a:gd name="connsiteX2881" fmla="*/ 12061152 w 12199494"/>
              <a:gd name="connsiteY2881" fmla="*/ 4572995 h 4991828"/>
              <a:gd name="connsiteX2882" fmla="*/ 12061152 w 12199494"/>
              <a:gd name="connsiteY2882" fmla="*/ 4572995 h 4991828"/>
              <a:gd name="connsiteX2883" fmla="*/ 9153428 w 12199494"/>
              <a:gd name="connsiteY2883" fmla="*/ 4572995 h 4991828"/>
              <a:gd name="connsiteX2884" fmla="*/ 9143275 w 12199494"/>
              <a:gd name="connsiteY2884" fmla="*/ 4576802 h 4991828"/>
              <a:gd name="connsiteX2885" fmla="*/ 9131852 w 12199494"/>
              <a:gd name="connsiteY2885" fmla="*/ 4598378 h 4991828"/>
              <a:gd name="connsiteX2886" fmla="*/ 9140737 w 12199494"/>
              <a:gd name="connsiteY2886" fmla="*/ 4598378 h 4991828"/>
              <a:gd name="connsiteX2887" fmla="*/ 9140737 w 12199494"/>
              <a:gd name="connsiteY2887" fmla="*/ 4593302 h 4991828"/>
              <a:gd name="connsiteX2888" fmla="*/ 9147083 w 12199494"/>
              <a:gd name="connsiteY2888" fmla="*/ 4583148 h 4991828"/>
              <a:gd name="connsiteX2889" fmla="*/ 9153428 w 12199494"/>
              <a:gd name="connsiteY2889" fmla="*/ 4572995 h 4991828"/>
              <a:gd name="connsiteX2890" fmla="*/ 9153428 w 12199494"/>
              <a:gd name="connsiteY2890" fmla="*/ 4572995 h 4991828"/>
              <a:gd name="connsiteX2891" fmla="*/ 5092007 w 12199494"/>
              <a:gd name="connsiteY2891" fmla="*/ 4570456 h 4991828"/>
              <a:gd name="connsiteX2892" fmla="*/ 5084392 w 12199494"/>
              <a:gd name="connsiteY2892" fmla="*/ 4574264 h 4991828"/>
              <a:gd name="connsiteX2893" fmla="*/ 5084392 w 12199494"/>
              <a:gd name="connsiteY2893" fmla="*/ 4574264 h 4991828"/>
              <a:gd name="connsiteX2894" fmla="*/ 5092007 w 12199494"/>
              <a:gd name="connsiteY2894" fmla="*/ 4570456 h 4991828"/>
              <a:gd name="connsiteX2895" fmla="*/ 5092007 w 12199494"/>
              <a:gd name="connsiteY2895" fmla="*/ 4570456 h 4991828"/>
              <a:gd name="connsiteX2896" fmla="*/ 9185158 w 12199494"/>
              <a:gd name="connsiteY2896" fmla="*/ 4570456 h 4991828"/>
              <a:gd name="connsiteX2897" fmla="*/ 9186427 w 12199494"/>
              <a:gd name="connsiteY2897" fmla="*/ 4580610 h 4991828"/>
              <a:gd name="connsiteX2898" fmla="*/ 9185158 w 12199494"/>
              <a:gd name="connsiteY2898" fmla="*/ 4570456 h 4991828"/>
              <a:gd name="connsiteX2899" fmla="*/ 9185158 w 12199494"/>
              <a:gd name="connsiteY2899" fmla="*/ 4570456 h 4991828"/>
              <a:gd name="connsiteX2900" fmla="*/ 5324270 w 12199494"/>
              <a:gd name="connsiteY2900" fmla="*/ 4570456 h 4991828"/>
              <a:gd name="connsiteX2901" fmla="*/ 5319193 w 12199494"/>
              <a:gd name="connsiteY2901" fmla="*/ 4578072 h 4991828"/>
              <a:gd name="connsiteX2902" fmla="*/ 5324270 w 12199494"/>
              <a:gd name="connsiteY2902" fmla="*/ 4570456 h 4991828"/>
              <a:gd name="connsiteX2903" fmla="*/ 5324270 w 12199494"/>
              <a:gd name="connsiteY2903" fmla="*/ 4570456 h 4991828"/>
              <a:gd name="connsiteX2904" fmla="*/ 9158505 w 12199494"/>
              <a:gd name="connsiteY2904" fmla="*/ 4570456 h 4991828"/>
              <a:gd name="connsiteX2905" fmla="*/ 9149621 w 12199494"/>
              <a:gd name="connsiteY2905" fmla="*/ 4589494 h 4991828"/>
              <a:gd name="connsiteX2906" fmla="*/ 9147083 w 12199494"/>
              <a:gd name="connsiteY2906" fmla="*/ 4605994 h 4991828"/>
              <a:gd name="connsiteX2907" fmla="*/ 9164851 w 12199494"/>
              <a:gd name="connsiteY2907" fmla="*/ 4594571 h 4991828"/>
              <a:gd name="connsiteX2908" fmla="*/ 9155967 w 12199494"/>
              <a:gd name="connsiteY2908" fmla="*/ 4595840 h 4991828"/>
              <a:gd name="connsiteX2909" fmla="*/ 9171197 w 12199494"/>
              <a:gd name="connsiteY2909" fmla="*/ 4588225 h 4991828"/>
              <a:gd name="connsiteX2910" fmla="*/ 9166120 w 12199494"/>
              <a:gd name="connsiteY2910" fmla="*/ 4583148 h 4991828"/>
              <a:gd name="connsiteX2911" fmla="*/ 9175005 w 12199494"/>
              <a:gd name="connsiteY2911" fmla="*/ 4574264 h 4991828"/>
              <a:gd name="connsiteX2912" fmla="*/ 9158505 w 12199494"/>
              <a:gd name="connsiteY2912" fmla="*/ 4570456 h 4991828"/>
              <a:gd name="connsiteX2913" fmla="*/ 9158505 w 12199494"/>
              <a:gd name="connsiteY2913" fmla="*/ 4570456 h 4991828"/>
              <a:gd name="connsiteX2914" fmla="*/ 12019269 w 12199494"/>
              <a:gd name="connsiteY2914" fmla="*/ 4569187 h 4991828"/>
              <a:gd name="connsiteX2915" fmla="*/ 12034499 w 12199494"/>
              <a:gd name="connsiteY2915" fmla="*/ 4572995 h 4991828"/>
              <a:gd name="connsiteX2916" fmla="*/ 12019269 w 12199494"/>
              <a:gd name="connsiteY2916" fmla="*/ 4569187 h 4991828"/>
              <a:gd name="connsiteX2917" fmla="*/ 12019269 w 12199494"/>
              <a:gd name="connsiteY2917" fmla="*/ 4569187 h 4991828"/>
              <a:gd name="connsiteX2918" fmla="*/ 5487996 w 12199494"/>
              <a:gd name="connsiteY2918" fmla="*/ 4569187 h 4991828"/>
              <a:gd name="connsiteX2919" fmla="*/ 5501957 w 12199494"/>
              <a:gd name="connsiteY2919" fmla="*/ 4593302 h 4991828"/>
              <a:gd name="connsiteX2920" fmla="*/ 5510841 w 12199494"/>
              <a:gd name="connsiteY2920" fmla="*/ 4590764 h 4991828"/>
              <a:gd name="connsiteX2921" fmla="*/ 5494342 w 12199494"/>
              <a:gd name="connsiteY2921" fmla="*/ 4578072 h 4991828"/>
              <a:gd name="connsiteX2922" fmla="*/ 5487996 w 12199494"/>
              <a:gd name="connsiteY2922" fmla="*/ 4569187 h 4991828"/>
              <a:gd name="connsiteX2923" fmla="*/ 5487996 w 12199494"/>
              <a:gd name="connsiteY2923" fmla="*/ 4569187 h 4991828"/>
              <a:gd name="connsiteX2924" fmla="*/ 5311578 w 12199494"/>
              <a:gd name="connsiteY2924" fmla="*/ 4569187 h 4991828"/>
              <a:gd name="connsiteX2925" fmla="*/ 5315385 w 12199494"/>
              <a:gd name="connsiteY2925" fmla="*/ 4570456 h 4991828"/>
              <a:gd name="connsiteX2926" fmla="*/ 5311578 w 12199494"/>
              <a:gd name="connsiteY2926" fmla="*/ 4569187 h 4991828"/>
              <a:gd name="connsiteX2927" fmla="*/ 5311578 w 12199494"/>
              <a:gd name="connsiteY2927" fmla="*/ 4569187 h 4991828"/>
              <a:gd name="connsiteX2928" fmla="*/ 10451814 w 12199494"/>
              <a:gd name="connsiteY2928" fmla="*/ 4569187 h 4991828"/>
              <a:gd name="connsiteX2929" fmla="*/ 10450545 w 12199494"/>
              <a:gd name="connsiteY2929" fmla="*/ 4578072 h 4991828"/>
              <a:gd name="connsiteX2930" fmla="*/ 10456891 w 12199494"/>
              <a:gd name="connsiteY2930" fmla="*/ 4579341 h 4991828"/>
              <a:gd name="connsiteX2931" fmla="*/ 10451814 w 12199494"/>
              <a:gd name="connsiteY2931" fmla="*/ 4569187 h 4991828"/>
              <a:gd name="connsiteX2932" fmla="*/ 10451814 w 12199494"/>
              <a:gd name="connsiteY2932" fmla="*/ 4569187 h 4991828"/>
              <a:gd name="connsiteX2933" fmla="*/ 10541926 w 12199494"/>
              <a:gd name="connsiteY2933" fmla="*/ 4567918 h 4991828"/>
              <a:gd name="connsiteX2934" fmla="*/ 10550811 w 12199494"/>
              <a:gd name="connsiteY2934" fmla="*/ 4579341 h 4991828"/>
              <a:gd name="connsiteX2935" fmla="*/ 10555888 w 12199494"/>
              <a:gd name="connsiteY2935" fmla="*/ 4572995 h 4991828"/>
              <a:gd name="connsiteX2936" fmla="*/ 10541926 w 12199494"/>
              <a:gd name="connsiteY2936" fmla="*/ 4567918 h 4991828"/>
              <a:gd name="connsiteX2937" fmla="*/ 10541926 w 12199494"/>
              <a:gd name="connsiteY2937" fmla="*/ 4567918 h 4991828"/>
              <a:gd name="connsiteX2938" fmla="*/ 5472766 w 12199494"/>
              <a:gd name="connsiteY2938" fmla="*/ 4567918 h 4991828"/>
              <a:gd name="connsiteX2939" fmla="*/ 5476573 w 12199494"/>
              <a:gd name="connsiteY2939" fmla="*/ 4602186 h 4991828"/>
              <a:gd name="connsiteX2940" fmla="*/ 5490534 w 12199494"/>
              <a:gd name="connsiteY2940" fmla="*/ 4603456 h 4991828"/>
              <a:gd name="connsiteX2941" fmla="*/ 5490534 w 12199494"/>
              <a:gd name="connsiteY2941" fmla="*/ 4630108 h 4991828"/>
              <a:gd name="connsiteX2942" fmla="*/ 5486726 w 12199494"/>
              <a:gd name="connsiteY2942" fmla="*/ 4619955 h 4991828"/>
              <a:gd name="connsiteX2943" fmla="*/ 5493072 w 12199494"/>
              <a:gd name="connsiteY2943" fmla="*/ 4613609 h 4991828"/>
              <a:gd name="connsiteX2944" fmla="*/ 5496880 w 12199494"/>
              <a:gd name="connsiteY2944" fmla="*/ 4627570 h 4991828"/>
              <a:gd name="connsiteX2945" fmla="*/ 5490534 w 12199494"/>
              <a:gd name="connsiteY2945" fmla="*/ 4641531 h 4991828"/>
              <a:gd name="connsiteX2946" fmla="*/ 5498150 w 12199494"/>
              <a:gd name="connsiteY2946" fmla="*/ 4640262 h 4991828"/>
              <a:gd name="connsiteX2947" fmla="*/ 5504496 w 12199494"/>
              <a:gd name="connsiteY2947" fmla="*/ 4668184 h 4991828"/>
              <a:gd name="connsiteX2948" fmla="*/ 5534956 w 12199494"/>
              <a:gd name="connsiteY2948" fmla="*/ 4684684 h 4991828"/>
              <a:gd name="connsiteX2949" fmla="*/ 5536225 w 12199494"/>
              <a:gd name="connsiteY2949" fmla="*/ 4685953 h 4991828"/>
              <a:gd name="connsiteX2950" fmla="*/ 5534956 w 12199494"/>
              <a:gd name="connsiteY2950" fmla="*/ 4671992 h 4991828"/>
              <a:gd name="connsiteX2951" fmla="*/ 5546379 w 12199494"/>
              <a:gd name="connsiteY2951" fmla="*/ 4658031 h 4991828"/>
              <a:gd name="connsiteX2952" fmla="*/ 5534956 w 12199494"/>
              <a:gd name="connsiteY2952" fmla="*/ 4654223 h 4991828"/>
              <a:gd name="connsiteX2953" fmla="*/ 5552725 w 12199494"/>
              <a:gd name="connsiteY2953" fmla="*/ 4654223 h 4991828"/>
              <a:gd name="connsiteX2954" fmla="*/ 5553994 w 12199494"/>
              <a:gd name="connsiteY2954" fmla="*/ 4664377 h 4991828"/>
              <a:gd name="connsiteX2955" fmla="*/ 5548917 w 12199494"/>
              <a:gd name="connsiteY2955" fmla="*/ 4673261 h 4991828"/>
              <a:gd name="connsiteX2956" fmla="*/ 5561609 w 12199494"/>
              <a:gd name="connsiteY2956" fmla="*/ 4674530 h 4991828"/>
              <a:gd name="connsiteX2957" fmla="*/ 5557801 w 12199494"/>
              <a:gd name="connsiteY2957" fmla="*/ 4665646 h 4991828"/>
              <a:gd name="connsiteX2958" fmla="*/ 5569224 w 12199494"/>
              <a:gd name="connsiteY2958" fmla="*/ 4665646 h 4991828"/>
              <a:gd name="connsiteX2959" fmla="*/ 5553994 w 12199494"/>
              <a:gd name="connsiteY2959" fmla="*/ 4651685 h 4991828"/>
              <a:gd name="connsiteX2960" fmla="*/ 5529879 w 12199494"/>
              <a:gd name="connsiteY2960" fmla="*/ 4636454 h 4991828"/>
              <a:gd name="connsiteX2961" fmla="*/ 5526072 w 12199494"/>
              <a:gd name="connsiteY2961" fmla="*/ 4650415 h 4991828"/>
              <a:gd name="connsiteX2962" fmla="*/ 5514649 w 12199494"/>
              <a:gd name="connsiteY2962" fmla="*/ 4645339 h 4991828"/>
              <a:gd name="connsiteX2963" fmla="*/ 5533687 w 12199494"/>
              <a:gd name="connsiteY2963" fmla="*/ 4654223 h 4991828"/>
              <a:gd name="connsiteX2964" fmla="*/ 5531148 w 12199494"/>
              <a:gd name="connsiteY2964" fmla="*/ 4661838 h 4991828"/>
              <a:gd name="connsiteX2965" fmla="*/ 5532418 w 12199494"/>
              <a:gd name="connsiteY2965" fmla="*/ 4669453 h 4991828"/>
              <a:gd name="connsiteX2966" fmla="*/ 5507034 w 12199494"/>
              <a:gd name="connsiteY2966" fmla="*/ 4651685 h 4991828"/>
              <a:gd name="connsiteX2967" fmla="*/ 5510841 w 12199494"/>
              <a:gd name="connsiteY2967" fmla="*/ 4665646 h 4991828"/>
              <a:gd name="connsiteX2968" fmla="*/ 5499418 w 12199494"/>
              <a:gd name="connsiteY2968" fmla="*/ 4651685 h 4991828"/>
              <a:gd name="connsiteX2969" fmla="*/ 5496880 w 12199494"/>
              <a:gd name="connsiteY2969" fmla="*/ 4628839 h 4991828"/>
              <a:gd name="connsiteX2970" fmla="*/ 5503226 w 12199494"/>
              <a:gd name="connsiteY2970" fmla="*/ 4623762 h 4991828"/>
              <a:gd name="connsiteX2971" fmla="*/ 5496880 w 12199494"/>
              <a:gd name="connsiteY2971" fmla="*/ 4614878 h 4991828"/>
              <a:gd name="connsiteX2972" fmla="*/ 5514649 w 12199494"/>
              <a:gd name="connsiteY2972" fmla="*/ 4616147 h 4991828"/>
              <a:gd name="connsiteX2973" fmla="*/ 5518456 w 12199494"/>
              <a:gd name="connsiteY2973" fmla="*/ 4621224 h 4991828"/>
              <a:gd name="connsiteX2974" fmla="*/ 5507034 w 12199494"/>
              <a:gd name="connsiteY2974" fmla="*/ 4621224 h 4991828"/>
              <a:gd name="connsiteX2975" fmla="*/ 5512110 w 12199494"/>
              <a:gd name="connsiteY2975" fmla="*/ 4635185 h 4991828"/>
              <a:gd name="connsiteX2976" fmla="*/ 5519726 w 12199494"/>
              <a:gd name="connsiteY2976" fmla="*/ 4628839 h 4991828"/>
              <a:gd name="connsiteX2977" fmla="*/ 5524802 w 12199494"/>
              <a:gd name="connsiteY2977" fmla="*/ 4612340 h 4991828"/>
              <a:gd name="connsiteX2978" fmla="*/ 5518456 w 12199494"/>
              <a:gd name="connsiteY2978" fmla="*/ 4597110 h 4991828"/>
              <a:gd name="connsiteX2979" fmla="*/ 5507034 w 12199494"/>
              <a:gd name="connsiteY2979" fmla="*/ 4599648 h 4991828"/>
              <a:gd name="connsiteX2980" fmla="*/ 5520995 w 12199494"/>
              <a:gd name="connsiteY2980" fmla="*/ 4609801 h 4991828"/>
              <a:gd name="connsiteX2981" fmla="*/ 5508303 w 12199494"/>
              <a:gd name="connsiteY2981" fmla="*/ 4609801 h 4991828"/>
              <a:gd name="connsiteX2982" fmla="*/ 5487996 w 12199494"/>
              <a:gd name="connsiteY2982" fmla="*/ 4608532 h 4991828"/>
              <a:gd name="connsiteX2983" fmla="*/ 5494342 w 12199494"/>
              <a:gd name="connsiteY2983" fmla="*/ 4602186 h 4991828"/>
              <a:gd name="connsiteX2984" fmla="*/ 5486726 w 12199494"/>
              <a:gd name="connsiteY2984" fmla="*/ 4589494 h 4991828"/>
              <a:gd name="connsiteX2985" fmla="*/ 5480381 w 12199494"/>
              <a:gd name="connsiteY2985" fmla="*/ 4592032 h 4991828"/>
              <a:gd name="connsiteX2986" fmla="*/ 5487996 w 12199494"/>
              <a:gd name="connsiteY2986" fmla="*/ 4585686 h 4991828"/>
              <a:gd name="connsiteX2987" fmla="*/ 5481650 w 12199494"/>
              <a:gd name="connsiteY2987" fmla="*/ 4574264 h 4991828"/>
              <a:gd name="connsiteX2988" fmla="*/ 5472766 w 12199494"/>
              <a:gd name="connsiteY2988" fmla="*/ 4567918 h 4991828"/>
              <a:gd name="connsiteX2989" fmla="*/ 5472766 w 12199494"/>
              <a:gd name="connsiteY2989" fmla="*/ 4567918 h 4991828"/>
              <a:gd name="connsiteX2990" fmla="*/ 10096440 w 12199494"/>
              <a:gd name="connsiteY2990" fmla="*/ 4567918 h 4991828"/>
              <a:gd name="connsiteX2991" fmla="*/ 10088825 w 12199494"/>
              <a:gd name="connsiteY2991" fmla="*/ 4571726 h 4991828"/>
              <a:gd name="connsiteX2992" fmla="*/ 10097708 w 12199494"/>
              <a:gd name="connsiteY2992" fmla="*/ 4575533 h 4991828"/>
              <a:gd name="connsiteX2993" fmla="*/ 10096440 w 12199494"/>
              <a:gd name="connsiteY2993" fmla="*/ 4567918 h 4991828"/>
              <a:gd name="connsiteX2994" fmla="*/ 10096440 w 12199494"/>
              <a:gd name="connsiteY2994" fmla="*/ 4567918 h 4991828"/>
              <a:gd name="connsiteX2995" fmla="*/ 11816198 w 12199494"/>
              <a:gd name="connsiteY2995" fmla="*/ 4567918 h 4991828"/>
              <a:gd name="connsiteX2996" fmla="*/ 11820005 w 12199494"/>
              <a:gd name="connsiteY2996" fmla="*/ 4571726 h 4991828"/>
              <a:gd name="connsiteX2997" fmla="*/ 11816198 w 12199494"/>
              <a:gd name="connsiteY2997" fmla="*/ 4567918 h 4991828"/>
              <a:gd name="connsiteX2998" fmla="*/ 11816198 w 12199494"/>
              <a:gd name="connsiteY2998" fmla="*/ 4567918 h 4991828"/>
              <a:gd name="connsiteX2999" fmla="*/ 10195437 w 12199494"/>
              <a:gd name="connsiteY2999" fmla="*/ 4566649 h 4991828"/>
              <a:gd name="connsiteX3000" fmla="*/ 10178937 w 12199494"/>
              <a:gd name="connsiteY3000" fmla="*/ 4572995 h 4991828"/>
              <a:gd name="connsiteX3001" fmla="*/ 10177668 w 12199494"/>
              <a:gd name="connsiteY3001" fmla="*/ 4590764 h 4991828"/>
              <a:gd name="connsiteX3002" fmla="*/ 10184014 w 12199494"/>
              <a:gd name="connsiteY3002" fmla="*/ 4578072 h 4991828"/>
              <a:gd name="connsiteX3003" fmla="*/ 10192898 w 12199494"/>
              <a:gd name="connsiteY3003" fmla="*/ 4578072 h 4991828"/>
              <a:gd name="connsiteX3004" fmla="*/ 10195437 w 12199494"/>
              <a:gd name="connsiteY3004" fmla="*/ 4566649 h 4991828"/>
              <a:gd name="connsiteX3005" fmla="*/ 10195437 w 12199494"/>
              <a:gd name="connsiteY3005" fmla="*/ 4566649 h 4991828"/>
              <a:gd name="connsiteX3006" fmla="*/ 11580128 w 12199494"/>
              <a:gd name="connsiteY3006" fmla="*/ 4565380 h 4991828"/>
              <a:gd name="connsiteX3007" fmla="*/ 11583935 w 12199494"/>
              <a:gd name="connsiteY3007" fmla="*/ 4565380 h 4991828"/>
              <a:gd name="connsiteX3008" fmla="*/ 11580128 w 12199494"/>
              <a:gd name="connsiteY3008" fmla="*/ 4565380 h 4991828"/>
              <a:gd name="connsiteX3009" fmla="*/ 11580128 w 12199494"/>
              <a:gd name="connsiteY3009" fmla="*/ 4565380 h 4991828"/>
              <a:gd name="connsiteX3010" fmla="*/ 5338231 w 12199494"/>
              <a:gd name="connsiteY3010" fmla="*/ 4565380 h 4991828"/>
              <a:gd name="connsiteX3011" fmla="*/ 5328077 w 12199494"/>
              <a:gd name="connsiteY3011" fmla="*/ 4569187 h 4991828"/>
              <a:gd name="connsiteX3012" fmla="*/ 5329346 w 12199494"/>
              <a:gd name="connsiteY3012" fmla="*/ 4586956 h 4991828"/>
              <a:gd name="connsiteX3013" fmla="*/ 5338231 w 12199494"/>
              <a:gd name="connsiteY3013" fmla="*/ 4565380 h 4991828"/>
              <a:gd name="connsiteX3014" fmla="*/ 5338231 w 12199494"/>
              <a:gd name="connsiteY3014" fmla="*/ 4565380 h 4991828"/>
              <a:gd name="connsiteX3015" fmla="*/ 5248118 w 12199494"/>
              <a:gd name="connsiteY3015" fmla="*/ 4565380 h 4991828"/>
              <a:gd name="connsiteX3016" fmla="*/ 5241772 w 12199494"/>
              <a:gd name="connsiteY3016" fmla="*/ 4575533 h 4991828"/>
              <a:gd name="connsiteX3017" fmla="*/ 5248118 w 12199494"/>
              <a:gd name="connsiteY3017" fmla="*/ 4565380 h 4991828"/>
              <a:gd name="connsiteX3018" fmla="*/ 5248118 w 12199494"/>
              <a:gd name="connsiteY3018" fmla="*/ 4565380 h 4991828"/>
              <a:gd name="connsiteX3019" fmla="*/ 5257003 w 12199494"/>
              <a:gd name="connsiteY3019" fmla="*/ 4565380 h 4991828"/>
              <a:gd name="connsiteX3020" fmla="*/ 5257003 w 12199494"/>
              <a:gd name="connsiteY3020" fmla="*/ 4576802 h 4991828"/>
              <a:gd name="connsiteX3021" fmla="*/ 5257003 w 12199494"/>
              <a:gd name="connsiteY3021" fmla="*/ 4565380 h 4991828"/>
              <a:gd name="connsiteX3022" fmla="*/ 5257003 w 12199494"/>
              <a:gd name="connsiteY3022" fmla="*/ 4565380 h 4991828"/>
              <a:gd name="connsiteX3023" fmla="*/ 6051518 w 12199494"/>
              <a:gd name="connsiteY3023" fmla="*/ 4564110 h 4991828"/>
              <a:gd name="connsiteX3024" fmla="*/ 6043903 w 12199494"/>
              <a:gd name="connsiteY3024" fmla="*/ 4567918 h 4991828"/>
              <a:gd name="connsiteX3025" fmla="*/ 6055326 w 12199494"/>
              <a:gd name="connsiteY3025" fmla="*/ 4570456 h 4991828"/>
              <a:gd name="connsiteX3026" fmla="*/ 6051518 w 12199494"/>
              <a:gd name="connsiteY3026" fmla="*/ 4564110 h 4991828"/>
              <a:gd name="connsiteX3027" fmla="*/ 6051518 w 12199494"/>
              <a:gd name="connsiteY3027" fmla="*/ 4564110 h 4991828"/>
              <a:gd name="connsiteX3028" fmla="*/ 10333779 w 12199494"/>
              <a:gd name="connsiteY3028" fmla="*/ 4564110 h 4991828"/>
              <a:gd name="connsiteX3029" fmla="*/ 10340125 w 12199494"/>
              <a:gd name="connsiteY3029" fmla="*/ 4570456 h 4991828"/>
              <a:gd name="connsiteX3030" fmla="*/ 10338855 w 12199494"/>
              <a:gd name="connsiteY3030" fmla="*/ 4565380 h 4991828"/>
              <a:gd name="connsiteX3031" fmla="*/ 10333779 w 12199494"/>
              <a:gd name="connsiteY3031" fmla="*/ 4564110 h 4991828"/>
              <a:gd name="connsiteX3032" fmla="*/ 10333779 w 12199494"/>
              <a:gd name="connsiteY3032" fmla="*/ 4564110 h 4991828"/>
              <a:gd name="connsiteX3033" fmla="*/ 10209398 w 12199494"/>
              <a:gd name="connsiteY3033" fmla="*/ 4562841 h 4991828"/>
              <a:gd name="connsiteX3034" fmla="*/ 10213206 w 12199494"/>
              <a:gd name="connsiteY3034" fmla="*/ 4564110 h 4991828"/>
              <a:gd name="connsiteX3035" fmla="*/ 10209398 w 12199494"/>
              <a:gd name="connsiteY3035" fmla="*/ 4562841 h 4991828"/>
              <a:gd name="connsiteX3036" fmla="*/ 10209398 w 12199494"/>
              <a:gd name="connsiteY3036" fmla="*/ 4562841 h 4991828"/>
              <a:gd name="connsiteX3037" fmla="*/ 11748931 w 12199494"/>
              <a:gd name="connsiteY3037" fmla="*/ 4562841 h 4991828"/>
              <a:gd name="connsiteX3038" fmla="*/ 11757815 w 12199494"/>
              <a:gd name="connsiteY3038" fmla="*/ 4569187 h 4991828"/>
              <a:gd name="connsiteX3039" fmla="*/ 11748931 w 12199494"/>
              <a:gd name="connsiteY3039" fmla="*/ 4562841 h 4991828"/>
              <a:gd name="connsiteX3040" fmla="*/ 11748931 w 12199494"/>
              <a:gd name="connsiteY3040" fmla="*/ 4562841 h 4991828"/>
              <a:gd name="connsiteX3041" fmla="*/ 11411324 w 12199494"/>
              <a:gd name="connsiteY3041" fmla="*/ 4562841 h 4991828"/>
              <a:gd name="connsiteX3042" fmla="*/ 11431632 w 12199494"/>
              <a:gd name="connsiteY3042" fmla="*/ 4565380 h 4991828"/>
              <a:gd name="connsiteX3043" fmla="*/ 11411324 w 12199494"/>
              <a:gd name="connsiteY3043" fmla="*/ 4562841 h 4991828"/>
              <a:gd name="connsiteX3044" fmla="*/ 11411324 w 12199494"/>
              <a:gd name="connsiteY3044" fmla="*/ 4562841 h 4991828"/>
              <a:gd name="connsiteX3045" fmla="*/ 11915195 w 12199494"/>
              <a:gd name="connsiteY3045" fmla="*/ 4561572 h 4991828"/>
              <a:gd name="connsiteX3046" fmla="*/ 11903772 w 12199494"/>
              <a:gd name="connsiteY3046" fmla="*/ 4564110 h 4991828"/>
              <a:gd name="connsiteX3047" fmla="*/ 11912656 w 12199494"/>
              <a:gd name="connsiteY3047" fmla="*/ 4576802 h 4991828"/>
              <a:gd name="connsiteX3048" fmla="*/ 11944386 w 12199494"/>
              <a:gd name="connsiteY3048" fmla="*/ 4570456 h 4991828"/>
              <a:gd name="connsiteX3049" fmla="*/ 11932964 w 12199494"/>
              <a:gd name="connsiteY3049" fmla="*/ 4570456 h 4991828"/>
              <a:gd name="connsiteX3050" fmla="*/ 11927887 w 12199494"/>
              <a:gd name="connsiteY3050" fmla="*/ 4562841 h 4991828"/>
              <a:gd name="connsiteX3051" fmla="*/ 11921541 w 12199494"/>
              <a:gd name="connsiteY3051" fmla="*/ 4567918 h 4991828"/>
              <a:gd name="connsiteX3052" fmla="*/ 11915195 w 12199494"/>
              <a:gd name="connsiteY3052" fmla="*/ 4561572 h 4991828"/>
              <a:gd name="connsiteX3053" fmla="*/ 11915195 w 12199494"/>
              <a:gd name="connsiteY3053" fmla="*/ 4561572 h 4991828"/>
              <a:gd name="connsiteX3054" fmla="*/ 9166120 w 12199494"/>
              <a:gd name="connsiteY3054" fmla="*/ 4560303 h 4991828"/>
              <a:gd name="connsiteX3055" fmla="*/ 9163582 w 12199494"/>
              <a:gd name="connsiteY3055" fmla="*/ 4565380 h 4991828"/>
              <a:gd name="connsiteX3056" fmla="*/ 9172466 w 12199494"/>
              <a:gd name="connsiteY3056" fmla="*/ 4560303 h 4991828"/>
              <a:gd name="connsiteX3057" fmla="*/ 9166120 w 12199494"/>
              <a:gd name="connsiteY3057" fmla="*/ 4560303 h 4991828"/>
              <a:gd name="connsiteX3058" fmla="*/ 9166120 w 12199494"/>
              <a:gd name="connsiteY3058" fmla="*/ 4560303 h 4991828"/>
              <a:gd name="connsiteX3059" fmla="*/ 5637761 w 12199494"/>
              <a:gd name="connsiteY3059" fmla="*/ 4560303 h 4991828"/>
              <a:gd name="connsiteX3060" fmla="*/ 5627607 w 12199494"/>
              <a:gd name="connsiteY3060" fmla="*/ 4562841 h 4991828"/>
              <a:gd name="connsiteX3061" fmla="*/ 5636492 w 12199494"/>
              <a:gd name="connsiteY3061" fmla="*/ 4574264 h 4991828"/>
              <a:gd name="connsiteX3062" fmla="*/ 5626338 w 12199494"/>
              <a:gd name="connsiteY3062" fmla="*/ 4567918 h 4991828"/>
              <a:gd name="connsiteX3063" fmla="*/ 5619992 w 12199494"/>
              <a:gd name="connsiteY3063" fmla="*/ 4576802 h 4991828"/>
              <a:gd name="connsiteX3064" fmla="*/ 5646645 w 12199494"/>
              <a:gd name="connsiteY3064" fmla="*/ 4608532 h 4991828"/>
              <a:gd name="connsiteX3065" fmla="*/ 5673298 w 12199494"/>
              <a:gd name="connsiteY3065" fmla="*/ 4630108 h 4991828"/>
              <a:gd name="connsiteX3066" fmla="*/ 5658068 w 12199494"/>
              <a:gd name="connsiteY3066" fmla="*/ 4575533 h 4991828"/>
              <a:gd name="connsiteX3067" fmla="*/ 5665683 w 12199494"/>
              <a:gd name="connsiteY3067" fmla="*/ 4592032 h 4991828"/>
              <a:gd name="connsiteX3068" fmla="*/ 5650453 w 12199494"/>
              <a:gd name="connsiteY3068" fmla="*/ 4585686 h 4991828"/>
              <a:gd name="connsiteX3069" fmla="*/ 5646645 w 12199494"/>
              <a:gd name="connsiteY3069" fmla="*/ 4561572 h 4991828"/>
              <a:gd name="connsiteX3070" fmla="*/ 5637761 w 12199494"/>
              <a:gd name="connsiteY3070" fmla="*/ 4560303 h 4991828"/>
              <a:gd name="connsiteX3071" fmla="*/ 5637761 w 12199494"/>
              <a:gd name="connsiteY3071" fmla="*/ 4560303 h 4991828"/>
              <a:gd name="connsiteX3072" fmla="*/ 10550811 w 12199494"/>
              <a:gd name="connsiteY3072" fmla="*/ 4560303 h 4991828"/>
              <a:gd name="connsiteX3073" fmla="*/ 10550811 w 12199494"/>
              <a:gd name="connsiteY3073" fmla="*/ 4560303 h 4991828"/>
              <a:gd name="connsiteX3074" fmla="*/ 10550811 w 12199494"/>
              <a:gd name="connsiteY3074" fmla="*/ 4560303 h 4991828"/>
              <a:gd name="connsiteX3075" fmla="*/ 10475929 w 12199494"/>
              <a:gd name="connsiteY3075" fmla="*/ 4559034 h 4991828"/>
              <a:gd name="connsiteX3076" fmla="*/ 10479736 w 12199494"/>
              <a:gd name="connsiteY3076" fmla="*/ 4560303 h 4991828"/>
              <a:gd name="connsiteX3077" fmla="*/ 10475929 w 12199494"/>
              <a:gd name="connsiteY3077" fmla="*/ 4559034 h 4991828"/>
              <a:gd name="connsiteX3078" fmla="*/ 10475929 w 12199494"/>
              <a:gd name="connsiteY3078" fmla="*/ 4559034 h 4991828"/>
              <a:gd name="connsiteX3079" fmla="*/ 10303318 w 12199494"/>
              <a:gd name="connsiteY3079" fmla="*/ 4559034 h 4991828"/>
              <a:gd name="connsiteX3080" fmla="*/ 10302049 w 12199494"/>
              <a:gd name="connsiteY3080" fmla="*/ 4565380 h 4991828"/>
              <a:gd name="connsiteX3081" fmla="*/ 10309664 w 12199494"/>
              <a:gd name="connsiteY3081" fmla="*/ 4561572 h 4991828"/>
              <a:gd name="connsiteX3082" fmla="*/ 10303318 w 12199494"/>
              <a:gd name="connsiteY3082" fmla="*/ 4559034 h 4991828"/>
              <a:gd name="connsiteX3083" fmla="*/ 10303318 w 12199494"/>
              <a:gd name="connsiteY3083" fmla="*/ 4559034 h 4991828"/>
              <a:gd name="connsiteX3084" fmla="*/ 10105324 w 12199494"/>
              <a:gd name="connsiteY3084" fmla="*/ 4559034 h 4991828"/>
              <a:gd name="connsiteX3085" fmla="*/ 10111670 w 12199494"/>
              <a:gd name="connsiteY3085" fmla="*/ 4583148 h 4991828"/>
              <a:gd name="connsiteX3086" fmla="*/ 10115478 w 12199494"/>
              <a:gd name="connsiteY3086" fmla="*/ 4586956 h 4991828"/>
              <a:gd name="connsiteX3087" fmla="*/ 10114209 w 12199494"/>
              <a:gd name="connsiteY3087" fmla="*/ 4595840 h 4991828"/>
              <a:gd name="connsiteX3088" fmla="*/ 10121823 w 12199494"/>
              <a:gd name="connsiteY3088" fmla="*/ 4599648 h 4991828"/>
              <a:gd name="connsiteX3089" fmla="*/ 10121823 w 12199494"/>
              <a:gd name="connsiteY3089" fmla="*/ 4594571 h 4991828"/>
              <a:gd name="connsiteX3090" fmla="*/ 10115478 w 12199494"/>
              <a:gd name="connsiteY3090" fmla="*/ 4593302 h 4991828"/>
              <a:gd name="connsiteX3091" fmla="*/ 10121823 w 12199494"/>
              <a:gd name="connsiteY3091" fmla="*/ 4586956 h 4991828"/>
              <a:gd name="connsiteX3092" fmla="*/ 10116746 w 12199494"/>
              <a:gd name="connsiteY3092" fmla="*/ 4572995 h 4991828"/>
              <a:gd name="connsiteX3093" fmla="*/ 10126901 w 12199494"/>
              <a:gd name="connsiteY3093" fmla="*/ 4575533 h 4991828"/>
              <a:gd name="connsiteX3094" fmla="*/ 10118016 w 12199494"/>
              <a:gd name="connsiteY3094" fmla="*/ 4561572 h 4991828"/>
              <a:gd name="connsiteX3095" fmla="*/ 10105324 w 12199494"/>
              <a:gd name="connsiteY3095" fmla="*/ 4559034 h 4991828"/>
              <a:gd name="connsiteX3096" fmla="*/ 10105324 w 12199494"/>
              <a:gd name="connsiteY3096" fmla="*/ 4559034 h 4991828"/>
              <a:gd name="connsiteX3097" fmla="*/ 9253694 w 12199494"/>
              <a:gd name="connsiteY3097" fmla="*/ 4559034 h 4991828"/>
              <a:gd name="connsiteX3098" fmla="*/ 9243541 w 12199494"/>
              <a:gd name="connsiteY3098" fmla="*/ 4570456 h 4991828"/>
              <a:gd name="connsiteX3099" fmla="*/ 9253694 w 12199494"/>
              <a:gd name="connsiteY3099" fmla="*/ 4590764 h 4991828"/>
              <a:gd name="connsiteX3100" fmla="*/ 9261310 w 12199494"/>
              <a:gd name="connsiteY3100" fmla="*/ 4621224 h 4991828"/>
              <a:gd name="connsiteX3101" fmla="*/ 9261310 w 12199494"/>
              <a:gd name="connsiteY3101" fmla="*/ 4602186 h 4991828"/>
              <a:gd name="connsiteX3102" fmla="*/ 9253694 w 12199494"/>
              <a:gd name="connsiteY3102" fmla="*/ 4595840 h 4991828"/>
              <a:gd name="connsiteX3103" fmla="*/ 9266386 w 12199494"/>
              <a:gd name="connsiteY3103" fmla="*/ 4597110 h 4991828"/>
              <a:gd name="connsiteX3104" fmla="*/ 9254964 w 12199494"/>
              <a:gd name="connsiteY3104" fmla="*/ 4589494 h 4991828"/>
              <a:gd name="connsiteX3105" fmla="*/ 9251157 w 12199494"/>
              <a:gd name="connsiteY3105" fmla="*/ 4579341 h 4991828"/>
              <a:gd name="connsiteX3106" fmla="*/ 9253694 w 12199494"/>
              <a:gd name="connsiteY3106" fmla="*/ 4559034 h 4991828"/>
              <a:gd name="connsiteX3107" fmla="*/ 9253694 w 12199494"/>
              <a:gd name="connsiteY3107" fmla="*/ 4559034 h 4991828"/>
              <a:gd name="connsiteX3108" fmla="*/ 6060402 w 12199494"/>
              <a:gd name="connsiteY3108" fmla="*/ 4557764 h 4991828"/>
              <a:gd name="connsiteX3109" fmla="*/ 6078171 w 12199494"/>
              <a:gd name="connsiteY3109" fmla="*/ 4567918 h 4991828"/>
              <a:gd name="connsiteX3110" fmla="*/ 6060402 w 12199494"/>
              <a:gd name="connsiteY3110" fmla="*/ 4557764 h 4991828"/>
              <a:gd name="connsiteX3111" fmla="*/ 6060402 w 12199494"/>
              <a:gd name="connsiteY3111" fmla="*/ 4557764 h 4991828"/>
              <a:gd name="connsiteX3112" fmla="*/ 5510841 w 12199494"/>
              <a:gd name="connsiteY3112" fmla="*/ 4557764 h 4991828"/>
              <a:gd name="connsiteX3113" fmla="*/ 5507034 w 12199494"/>
              <a:gd name="connsiteY3113" fmla="*/ 4569187 h 4991828"/>
              <a:gd name="connsiteX3114" fmla="*/ 5517187 w 12199494"/>
              <a:gd name="connsiteY3114" fmla="*/ 4566649 h 4991828"/>
              <a:gd name="connsiteX3115" fmla="*/ 5513380 w 12199494"/>
              <a:gd name="connsiteY3115" fmla="*/ 4575533 h 4991828"/>
              <a:gd name="connsiteX3116" fmla="*/ 5524802 w 12199494"/>
              <a:gd name="connsiteY3116" fmla="*/ 4570456 h 4991828"/>
              <a:gd name="connsiteX3117" fmla="*/ 5527341 w 12199494"/>
              <a:gd name="connsiteY3117" fmla="*/ 4579341 h 4991828"/>
              <a:gd name="connsiteX3118" fmla="*/ 5527341 w 12199494"/>
              <a:gd name="connsiteY3118" fmla="*/ 4565380 h 4991828"/>
              <a:gd name="connsiteX3119" fmla="*/ 5510841 w 12199494"/>
              <a:gd name="connsiteY3119" fmla="*/ 4557764 h 4991828"/>
              <a:gd name="connsiteX3120" fmla="*/ 5510841 w 12199494"/>
              <a:gd name="connsiteY3120" fmla="*/ 4557764 h 4991828"/>
              <a:gd name="connsiteX3121" fmla="*/ 5573032 w 12199494"/>
              <a:gd name="connsiteY3121" fmla="*/ 4556495 h 4991828"/>
              <a:gd name="connsiteX3122" fmla="*/ 5573032 w 12199494"/>
              <a:gd name="connsiteY3122" fmla="*/ 4580610 h 4991828"/>
              <a:gd name="connsiteX3123" fmla="*/ 5564147 w 12199494"/>
              <a:gd name="connsiteY3123" fmla="*/ 4579341 h 4991828"/>
              <a:gd name="connsiteX3124" fmla="*/ 5562878 w 12199494"/>
              <a:gd name="connsiteY3124" fmla="*/ 4561572 h 4991828"/>
              <a:gd name="connsiteX3125" fmla="*/ 5561609 w 12199494"/>
              <a:gd name="connsiteY3125" fmla="*/ 4572995 h 4991828"/>
              <a:gd name="connsiteX3126" fmla="*/ 5550186 w 12199494"/>
              <a:gd name="connsiteY3126" fmla="*/ 4586956 h 4991828"/>
              <a:gd name="connsiteX3127" fmla="*/ 5581916 w 12199494"/>
              <a:gd name="connsiteY3127" fmla="*/ 4574264 h 4991828"/>
              <a:gd name="connsiteX3128" fmla="*/ 5585724 w 12199494"/>
              <a:gd name="connsiteY3128" fmla="*/ 4583148 h 4991828"/>
              <a:gd name="connsiteX3129" fmla="*/ 5590801 w 12199494"/>
              <a:gd name="connsiteY3129" fmla="*/ 4579341 h 4991828"/>
              <a:gd name="connsiteX3130" fmla="*/ 5573032 w 12199494"/>
              <a:gd name="connsiteY3130" fmla="*/ 4556495 h 4991828"/>
              <a:gd name="connsiteX3131" fmla="*/ 5573032 w 12199494"/>
              <a:gd name="connsiteY3131" fmla="*/ 4556495 h 4991828"/>
              <a:gd name="connsiteX3132" fmla="*/ 5675837 w 12199494"/>
              <a:gd name="connsiteY3132" fmla="*/ 4556495 h 4991828"/>
              <a:gd name="connsiteX3133" fmla="*/ 5668221 w 12199494"/>
              <a:gd name="connsiteY3133" fmla="*/ 4562841 h 4991828"/>
              <a:gd name="connsiteX3134" fmla="*/ 5675837 w 12199494"/>
              <a:gd name="connsiteY3134" fmla="*/ 4570456 h 4991828"/>
              <a:gd name="connsiteX3135" fmla="*/ 5675837 w 12199494"/>
              <a:gd name="connsiteY3135" fmla="*/ 4556495 h 4991828"/>
              <a:gd name="connsiteX3136" fmla="*/ 5675837 w 12199494"/>
              <a:gd name="connsiteY3136" fmla="*/ 4556495 h 4991828"/>
              <a:gd name="connsiteX3137" fmla="*/ 10357893 w 12199494"/>
              <a:gd name="connsiteY3137" fmla="*/ 4555226 h 4991828"/>
              <a:gd name="connsiteX3138" fmla="*/ 10341394 w 12199494"/>
              <a:gd name="connsiteY3138" fmla="*/ 4560303 h 4991828"/>
              <a:gd name="connsiteX3139" fmla="*/ 10345201 w 12199494"/>
              <a:gd name="connsiteY3139" fmla="*/ 4569187 h 4991828"/>
              <a:gd name="connsiteX3140" fmla="*/ 10371855 w 12199494"/>
              <a:gd name="connsiteY3140" fmla="*/ 4561572 h 4991828"/>
              <a:gd name="connsiteX3141" fmla="*/ 10357893 w 12199494"/>
              <a:gd name="connsiteY3141" fmla="*/ 4555226 h 4991828"/>
              <a:gd name="connsiteX3142" fmla="*/ 10357893 w 12199494"/>
              <a:gd name="connsiteY3142" fmla="*/ 4555226 h 4991828"/>
              <a:gd name="connsiteX3143" fmla="*/ 7226792 w 12199494"/>
              <a:gd name="connsiteY3143" fmla="*/ 4555226 h 4991828"/>
              <a:gd name="connsiteX3144" fmla="*/ 7217908 w 12199494"/>
              <a:gd name="connsiteY3144" fmla="*/ 4562841 h 4991828"/>
              <a:gd name="connsiteX3145" fmla="*/ 7231868 w 12199494"/>
              <a:gd name="connsiteY3145" fmla="*/ 4576802 h 4991828"/>
              <a:gd name="connsiteX3146" fmla="*/ 7226792 w 12199494"/>
              <a:gd name="connsiteY3146" fmla="*/ 4555226 h 4991828"/>
              <a:gd name="connsiteX3147" fmla="*/ 7226792 w 12199494"/>
              <a:gd name="connsiteY3147" fmla="*/ 4555226 h 4991828"/>
              <a:gd name="connsiteX3148" fmla="*/ 11384672 w 12199494"/>
              <a:gd name="connsiteY3148" fmla="*/ 4555226 h 4991828"/>
              <a:gd name="connsiteX3149" fmla="*/ 11377057 w 12199494"/>
              <a:gd name="connsiteY3149" fmla="*/ 4562841 h 4991828"/>
              <a:gd name="connsiteX3150" fmla="*/ 11384672 w 12199494"/>
              <a:gd name="connsiteY3150" fmla="*/ 4555226 h 4991828"/>
              <a:gd name="connsiteX3151" fmla="*/ 11384672 w 12199494"/>
              <a:gd name="connsiteY3151" fmla="*/ 4555226 h 4991828"/>
              <a:gd name="connsiteX3152" fmla="*/ 11872043 w 12199494"/>
              <a:gd name="connsiteY3152" fmla="*/ 4555226 h 4991828"/>
              <a:gd name="connsiteX3153" fmla="*/ 11866965 w 12199494"/>
              <a:gd name="connsiteY3153" fmla="*/ 4562841 h 4991828"/>
              <a:gd name="connsiteX3154" fmla="*/ 11872043 w 12199494"/>
              <a:gd name="connsiteY3154" fmla="*/ 4555226 h 4991828"/>
              <a:gd name="connsiteX3155" fmla="*/ 11872043 w 12199494"/>
              <a:gd name="connsiteY3155" fmla="*/ 4555226 h 4991828"/>
              <a:gd name="connsiteX3156" fmla="*/ 10567310 w 12199494"/>
              <a:gd name="connsiteY3156" fmla="*/ 4555226 h 4991828"/>
              <a:gd name="connsiteX3157" fmla="*/ 10564773 w 12199494"/>
              <a:gd name="connsiteY3157" fmla="*/ 4561572 h 4991828"/>
              <a:gd name="connsiteX3158" fmla="*/ 10567310 w 12199494"/>
              <a:gd name="connsiteY3158" fmla="*/ 4555226 h 4991828"/>
              <a:gd name="connsiteX3159" fmla="*/ 10567310 w 12199494"/>
              <a:gd name="connsiteY3159" fmla="*/ 4555226 h 4991828"/>
              <a:gd name="connsiteX3160" fmla="*/ 10187822 w 12199494"/>
              <a:gd name="connsiteY3160" fmla="*/ 4555226 h 4991828"/>
              <a:gd name="connsiteX3161" fmla="*/ 10185283 w 12199494"/>
              <a:gd name="connsiteY3161" fmla="*/ 4561572 h 4991828"/>
              <a:gd name="connsiteX3162" fmla="*/ 10187822 w 12199494"/>
              <a:gd name="connsiteY3162" fmla="*/ 4555226 h 4991828"/>
              <a:gd name="connsiteX3163" fmla="*/ 10187822 w 12199494"/>
              <a:gd name="connsiteY3163" fmla="*/ 4555226 h 4991828"/>
              <a:gd name="connsiteX3164" fmla="*/ 5625069 w 12199494"/>
              <a:gd name="connsiteY3164" fmla="*/ 4553957 h 4991828"/>
              <a:gd name="connsiteX3165" fmla="*/ 5617454 w 12199494"/>
              <a:gd name="connsiteY3165" fmla="*/ 4557764 h 4991828"/>
              <a:gd name="connsiteX3166" fmla="*/ 5618723 w 12199494"/>
              <a:gd name="connsiteY3166" fmla="*/ 4575533 h 4991828"/>
              <a:gd name="connsiteX3167" fmla="*/ 5630146 w 12199494"/>
              <a:gd name="connsiteY3167" fmla="*/ 4559034 h 4991828"/>
              <a:gd name="connsiteX3168" fmla="*/ 5625069 w 12199494"/>
              <a:gd name="connsiteY3168" fmla="*/ 4553957 h 4991828"/>
              <a:gd name="connsiteX3169" fmla="*/ 5625069 w 12199494"/>
              <a:gd name="connsiteY3169" fmla="*/ 4553957 h 4991828"/>
              <a:gd name="connsiteX3170" fmla="*/ 5028548 w 12199494"/>
              <a:gd name="connsiteY3170" fmla="*/ 4553957 h 4991828"/>
              <a:gd name="connsiteX3171" fmla="*/ 5023471 w 12199494"/>
              <a:gd name="connsiteY3171" fmla="*/ 4559034 h 4991828"/>
              <a:gd name="connsiteX3172" fmla="*/ 5036163 w 12199494"/>
              <a:gd name="connsiteY3172" fmla="*/ 4571726 h 4991828"/>
              <a:gd name="connsiteX3173" fmla="*/ 5028548 w 12199494"/>
              <a:gd name="connsiteY3173" fmla="*/ 4553957 h 4991828"/>
              <a:gd name="connsiteX3174" fmla="*/ 5028548 w 12199494"/>
              <a:gd name="connsiteY3174" fmla="*/ 4553957 h 4991828"/>
              <a:gd name="connsiteX3175" fmla="*/ 5980443 w 12199494"/>
              <a:gd name="connsiteY3175" fmla="*/ 4553957 h 4991828"/>
              <a:gd name="connsiteX3176" fmla="*/ 5972828 w 12199494"/>
              <a:gd name="connsiteY3176" fmla="*/ 4562841 h 4991828"/>
              <a:gd name="connsiteX3177" fmla="*/ 5977905 w 12199494"/>
              <a:gd name="connsiteY3177" fmla="*/ 4569187 h 4991828"/>
              <a:gd name="connsiteX3178" fmla="*/ 5980443 w 12199494"/>
              <a:gd name="connsiteY3178" fmla="*/ 4553957 h 4991828"/>
              <a:gd name="connsiteX3179" fmla="*/ 5980443 w 12199494"/>
              <a:gd name="connsiteY3179" fmla="*/ 4553957 h 4991828"/>
              <a:gd name="connsiteX3180" fmla="*/ 10592694 w 12199494"/>
              <a:gd name="connsiteY3180" fmla="*/ 4553957 h 4991828"/>
              <a:gd name="connsiteX3181" fmla="*/ 10596502 w 12199494"/>
              <a:gd name="connsiteY3181" fmla="*/ 4555226 h 4991828"/>
              <a:gd name="connsiteX3182" fmla="*/ 10592694 w 12199494"/>
              <a:gd name="connsiteY3182" fmla="*/ 4553957 h 4991828"/>
              <a:gd name="connsiteX3183" fmla="*/ 10592694 w 12199494"/>
              <a:gd name="connsiteY3183" fmla="*/ 4553957 h 4991828"/>
              <a:gd name="connsiteX3184" fmla="*/ 4954934 w 12199494"/>
              <a:gd name="connsiteY3184" fmla="*/ 4552688 h 4991828"/>
              <a:gd name="connsiteX3185" fmla="*/ 4943512 w 12199494"/>
              <a:gd name="connsiteY3185" fmla="*/ 4553957 h 4991828"/>
              <a:gd name="connsiteX3186" fmla="*/ 4967626 w 12199494"/>
              <a:gd name="connsiteY3186" fmla="*/ 4562841 h 4991828"/>
              <a:gd name="connsiteX3187" fmla="*/ 4966357 w 12199494"/>
              <a:gd name="connsiteY3187" fmla="*/ 4567918 h 4991828"/>
              <a:gd name="connsiteX3188" fmla="*/ 4975241 w 12199494"/>
              <a:gd name="connsiteY3188" fmla="*/ 4570456 h 4991828"/>
              <a:gd name="connsiteX3189" fmla="*/ 4976511 w 12199494"/>
              <a:gd name="connsiteY3189" fmla="*/ 4559034 h 4991828"/>
              <a:gd name="connsiteX3190" fmla="*/ 4984126 w 12199494"/>
              <a:gd name="connsiteY3190" fmla="*/ 4576802 h 4991828"/>
              <a:gd name="connsiteX3191" fmla="*/ 5017125 w 12199494"/>
              <a:gd name="connsiteY3191" fmla="*/ 4576802 h 4991828"/>
              <a:gd name="connsiteX3192" fmla="*/ 4980318 w 12199494"/>
              <a:gd name="connsiteY3192" fmla="*/ 4559034 h 4991828"/>
              <a:gd name="connsiteX3193" fmla="*/ 4962549 w 12199494"/>
              <a:gd name="connsiteY3193" fmla="*/ 4560303 h 4991828"/>
              <a:gd name="connsiteX3194" fmla="*/ 4954934 w 12199494"/>
              <a:gd name="connsiteY3194" fmla="*/ 4552688 h 4991828"/>
              <a:gd name="connsiteX3195" fmla="*/ 4954934 w 12199494"/>
              <a:gd name="connsiteY3195" fmla="*/ 4552688 h 4991828"/>
              <a:gd name="connsiteX3196" fmla="*/ 11911387 w 12199494"/>
              <a:gd name="connsiteY3196" fmla="*/ 4552688 h 4991828"/>
              <a:gd name="connsiteX3197" fmla="*/ 11915195 w 12199494"/>
              <a:gd name="connsiteY3197" fmla="*/ 4552688 h 4991828"/>
              <a:gd name="connsiteX3198" fmla="*/ 11911387 w 12199494"/>
              <a:gd name="connsiteY3198" fmla="*/ 4552688 h 4991828"/>
              <a:gd name="connsiteX3199" fmla="*/ 11911387 w 12199494"/>
              <a:gd name="connsiteY3199" fmla="*/ 4552688 h 4991828"/>
              <a:gd name="connsiteX3200" fmla="*/ 10048210 w 12199494"/>
              <a:gd name="connsiteY3200" fmla="*/ 4552688 h 4991828"/>
              <a:gd name="connsiteX3201" fmla="*/ 10052018 w 12199494"/>
              <a:gd name="connsiteY3201" fmla="*/ 4553957 h 4991828"/>
              <a:gd name="connsiteX3202" fmla="*/ 10048210 w 12199494"/>
              <a:gd name="connsiteY3202" fmla="*/ 4552688 h 4991828"/>
              <a:gd name="connsiteX3203" fmla="*/ 10048210 w 12199494"/>
              <a:gd name="connsiteY3203" fmla="*/ 4552688 h 4991828"/>
              <a:gd name="connsiteX3204" fmla="*/ 5435959 w 12199494"/>
              <a:gd name="connsiteY3204" fmla="*/ 4551418 h 4991828"/>
              <a:gd name="connsiteX3205" fmla="*/ 5433421 w 12199494"/>
              <a:gd name="connsiteY3205" fmla="*/ 4566649 h 4991828"/>
              <a:gd name="connsiteX3206" fmla="*/ 5449920 w 12199494"/>
              <a:gd name="connsiteY3206" fmla="*/ 4579341 h 4991828"/>
              <a:gd name="connsiteX3207" fmla="*/ 5438497 w 12199494"/>
              <a:gd name="connsiteY3207" fmla="*/ 4578072 h 4991828"/>
              <a:gd name="connsiteX3208" fmla="*/ 5453728 w 12199494"/>
              <a:gd name="connsiteY3208" fmla="*/ 4584418 h 4991828"/>
              <a:gd name="connsiteX3209" fmla="*/ 5457535 w 12199494"/>
              <a:gd name="connsiteY3209" fmla="*/ 4603456 h 4991828"/>
              <a:gd name="connsiteX3210" fmla="*/ 5454997 w 12199494"/>
              <a:gd name="connsiteY3210" fmla="*/ 4612340 h 4991828"/>
              <a:gd name="connsiteX3211" fmla="*/ 5465150 w 12199494"/>
              <a:gd name="connsiteY3211" fmla="*/ 4622493 h 4991828"/>
              <a:gd name="connsiteX3212" fmla="*/ 5471496 w 12199494"/>
              <a:gd name="connsiteY3212" fmla="*/ 4602186 h 4991828"/>
              <a:gd name="connsiteX3213" fmla="*/ 5444843 w 12199494"/>
              <a:gd name="connsiteY3213" fmla="*/ 4560303 h 4991828"/>
              <a:gd name="connsiteX3214" fmla="*/ 5435959 w 12199494"/>
              <a:gd name="connsiteY3214" fmla="*/ 4551418 h 4991828"/>
              <a:gd name="connsiteX3215" fmla="*/ 5435959 w 12199494"/>
              <a:gd name="connsiteY3215" fmla="*/ 4551418 h 4991828"/>
              <a:gd name="connsiteX3216" fmla="*/ 6060402 w 12199494"/>
              <a:gd name="connsiteY3216" fmla="*/ 4551418 h 4991828"/>
              <a:gd name="connsiteX3217" fmla="*/ 6042634 w 12199494"/>
              <a:gd name="connsiteY3217" fmla="*/ 4559034 h 4991828"/>
              <a:gd name="connsiteX3218" fmla="*/ 6060402 w 12199494"/>
              <a:gd name="connsiteY3218" fmla="*/ 4551418 h 4991828"/>
              <a:gd name="connsiteX3219" fmla="*/ 6060402 w 12199494"/>
              <a:gd name="connsiteY3219" fmla="*/ 4551418 h 4991828"/>
              <a:gd name="connsiteX3220" fmla="*/ 5711374 w 12199494"/>
              <a:gd name="connsiteY3220" fmla="*/ 4551418 h 4991828"/>
              <a:gd name="connsiteX3221" fmla="*/ 5702489 w 12199494"/>
              <a:gd name="connsiteY3221" fmla="*/ 4552688 h 4991828"/>
              <a:gd name="connsiteX3222" fmla="*/ 5705028 w 12199494"/>
              <a:gd name="connsiteY3222" fmla="*/ 4590764 h 4991828"/>
              <a:gd name="connsiteX3223" fmla="*/ 5718989 w 12199494"/>
              <a:gd name="connsiteY3223" fmla="*/ 4590764 h 4991828"/>
              <a:gd name="connsiteX3224" fmla="*/ 5726604 w 12199494"/>
              <a:gd name="connsiteY3224" fmla="*/ 4572995 h 4991828"/>
              <a:gd name="connsiteX3225" fmla="*/ 5726604 w 12199494"/>
              <a:gd name="connsiteY3225" fmla="*/ 4553957 h 4991828"/>
              <a:gd name="connsiteX3226" fmla="*/ 5718989 w 12199494"/>
              <a:gd name="connsiteY3226" fmla="*/ 4553957 h 4991828"/>
              <a:gd name="connsiteX3227" fmla="*/ 5711374 w 12199494"/>
              <a:gd name="connsiteY3227" fmla="*/ 4551418 h 4991828"/>
              <a:gd name="connsiteX3228" fmla="*/ 5711374 w 12199494"/>
              <a:gd name="connsiteY3228" fmla="*/ 4551418 h 4991828"/>
              <a:gd name="connsiteX3229" fmla="*/ 5894138 w 12199494"/>
              <a:gd name="connsiteY3229" fmla="*/ 4551418 h 4991828"/>
              <a:gd name="connsiteX3230" fmla="*/ 5876369 w 12199494"/>
              <a:gd name="connsiteY3230" fmla="*/ 4556495 h 4991828"/>
              <a:gd name="connsiteX3231" fmla="*/ 5882715 w 12199494"/>
              <a:gd name="connsiteY3231" fmla="*/ 4565380 h 4991828"/>
              <a:gd name="connsiteX3232" fmla="*/ 5882715 w 12199494"/>
              <a:gd name="connsiteY3232" fmla="*/ 4576802 h 4991828"/>
              <a:gd name="connsiteX3233" fmla="*/ 5882715 w 12199494"/>
              <a:gd name="connsiteY3233" fmla="*/ 4566649 h 4991828"/>
              <a:gd name="connsiteX3234" fmla="*/ 5889061 w 12199494"/>
              <a:gd name="connsiteY3234" fmla="*/ 4571726 h 4991828"/>
              <a:gd name="connsiteX3235" fmla="*/ 5894138 w 12199494"/>
              <a:gd name="connsiteY3235" fmla="*/ 4551418 h 4991828"/>
              <a:gd name="connsiteX3236" fmla="*/ 5894138 w 12199494"/>
              <a:gd name="connsiteY3236" fmla="*/ 4551418 h 4991828"/>
              <a:gd name="connsiteX3237" fmla="*/ 10515274 w 12199494"/>
              <a:gd name="connsiteY3237" fmla="*/ 4551418 h 4991828"/>
              <a:gd name="connsiteX3238" fmla="*/ 10521620 w 12199494"/>
              <a:gd name="connsiteY3238" fmla="*/ 4559034 h 4991828"/>
              <a:gd name="connsiteX3239" fmla="*/ 10515274 w 12199494"/>
              <a:gd name="connsiteY3239" fmla="*/ 4551418 h 4991828"/>
              <a:gd name="connsiteX3240" fmla="*/ 10515274 w 12199494"/>
              <a:gd name="connsiteY3240" fmla="*/ 4551418 h 4991828"/>
              <a:gd name="connsiteX3241" fmla="*/ 4737902 w 12199494"/>
              <a:gd name="connsiteY3241" fmla="*/ 4551418 h 4991828"/>
              <a:gd name="connsiteX3242" fmla="*/ 4726479 w 12199494"/>
              <a:gd name="connsiteY3242" fmla="*/ 4560303 h 4991828"/>
              <a:gd name="connsiteX3243" fmla="*/ 4726479 w 12199494"/>
              <a:gd name="connsiteY3243" fmla="*/ 4555226 h 4991828"/>
              <a:gd name="connsiteX3244" fmla="*/ 4725210 w 12199494"/>
              <a:gd name="connsiteY3244" fmla="*/ 4555226 h 4991828"/>
              <a:gd name="connsiteX3245" fmla="*/ 4716326 w 12199494"/>
              <a:gd name="connsiteY3245" fmla="*/ 4571726 h 4991828"/>
              <a:gd name="connsiteX3246" fmla="*/ 4737902 w 12199494"/>
              <a:gd name="connsiteY3246" fmla="*/ 4566649 h 4991828"/>
              <a:gd name="connsiteX3247" fmla="*/ 4727749 w 12199494"/>
              <a:gd name="connsiteY3247" fmla="*/ 4578072 h 4991828"/>
              <a:gd name="connsiteX3248" fmla="*/ 4734094 w 12199494"/>
              <a:gd name="connsiteY3248" fmla="*/ 4584418 h 4991828"/>
              <a:gd name="connsiteX3249" fmla="*/ 4748056 w 12199494"/>
              <a:gd name="connsiteY3249" fmla="*/ 4574264 h 4991828"/>
              <a:gd name="connsiteX3250" fmla="*/ 4741710 w 12199494"/>
              <a:gd name="connsiteY3250" fmla="*/ 4570456 h 4991828"/>
              <a:gd name="connsiteX3251" fmla="*/ 4745517 w 12199494"/>
              <a:gd name="connsiteY3251" fmla="*/ 4561572 h 4991828"/>
              <a:gd name="connsiteX3252" fmla="*/ 4734094 w 12199494"/>
              <a:gd name="connsiteY3252" fmla="*/ 4564110 h 4991828"/>
              <a:gd name="connsiteX3253" fmla="*/ 4737902 w 12199494"/>
              <a:gd name="connsiteY3253" fmla="*/ 4551418 h 4991828"/>
              <a:gd name="connsiteX3254" fmla="*/ 4737902 w 12199494"/>
              <a:gd name="connsiteY3254" fmla="*/ 4551418 h 4991828"/>
              <a:gd name="connsiteX3255" fmla="*/ 10131977 w 12199494"/>
              <a:gd name="connsiteY3255" fmla="*/ 4550149 h 4991828"/>
              <a:gd name="connsiteX3256" fmla="*/ 10135784 w 12199494"/>
              <a:gd name="connsiteY3256" fmla="*/ 4551418 h 4991828"/>
              <a:gd name="connsiteX3257" fmla="*/ 10131977 w 12199494"/>
              <a:gd name="connsiteY3257" fmla="*/ 4550149 h 4991828"/>
              <a:gd name="connsiteX3258" fmla="*/ 10131977 w 12199494"/>
              <a:gd name="connsiteY3258" fmla="*/ 4550149 h 4991828"/>
              <a:gd name="connsiteX3259" fmla="*/ 10321087 w 12199494"/>
              <a:gd name="connsiteY3259" fmla="*/ 4548880 h 4991828"/>
              <a:gd name="connsiteX3260" fmla="*/ 10316010 w 12199494"/>
              <a:gd name="connsiteY3260" fmla="*/ 4556495 h 4991828"/>
              <a:gd name="connsiteX3261" fmla="*/ 10321087 w 12199494"/>
              <a:gd name="connsiteY3261" fmla="*/ 4548880 h 4991828"/>
              <a:gd name="connsiteX3262" fmla="*/ 10321087 w 12199494"/>
              <a:gd name="connsiteY3262" fmla="*/ 4548880 h 4991828"/>
              <a:gd name="connsiteX3263" fmla="*/ 4803900 w 12199494"/>
              <a:gd name="connsiteY3263" fmla="*/ 4547611 h 4991828"/>
              <a:gd name="connsiteX3264" fmla="*/ 4798823 w 12199494"/>
              <a:gd name="connsiteY3264" fmla="*/ 4555226 h 4991828"/>
              <a:gd name="connsiteX3265" fmla="*/ 4803900 w 12199494"/>
              <a:gd name="connsiteY3265" fmla="*/ 4547611 h 4991828"/>
              <a:gd name="connsiteX3266" fmla="*/ 4803900 w 12199494"/>
              <a:gd name="connsiteY3266" fmla="*/ 4547611 h 4991828"/>
              <a:gd name="connsiteX3267" fmla="*/ 11651202 w 12199494"/>
              <a:gd name="connsiteY3267" fmla="*/ 4547611 h 4991828"/>
              <a:gd name="connsiteX3268" fmla="*/ 11653741 w 12199494"/>
              <a:gd name="connsiteY3268" fmla="*/ 4551418 h 4991828"/>
              <a:gd name="connsiteX3269" fmla="*/ 11667702 w 12199494"/>
              <a:gd name="connsiteY3269" fmla="*/ 4551418 h 4991828"/>
              <a:gd name="connsiteX3270" fmla="*/ 11651202 w 12199494"/>
              <a:gd name="connsiteY3270" fmla="*/ 4547611 h 4991828"/>
              <a:gd name="connsiteX3271" fmla="*/ 11651202 w 12199494"/>
              <a:gd name="connsiteY3271" fmla="*/ 4547611 h 4991828"/>
              <a:gd name="connsiteX3272" fmla="*/ 10550811 w 12199494"/>
              <a:gd name="connsiteY3272" fmla="*/ 4547611 h 4991828"/>
              <a:gd name="connsiteX3273" fmla="*/ 10554618 w 12199494"/>
              <a:gd name="connsiteY3273" fmla="*/ 4548880 h 4991828"/>
              <a:gd name="connsiteX3274" fmla="*/ 10550811 w 12199494"/>
              <a:gd name="connsiteY3274" fmla="*/ 4547611 h 4991828"/>
              <a:gd name="connsiteX3275" fmla="*/ 10550811 w 12199494"/>
              <a:gd name="connsiteY3275" fmla="*/ 4547611 h 4991828"/>
              <a:gd name="connsiteX3276" fmla="*/ 10463237 w 12199494"/>
              <a:gd name="connsiteY3276" fmla="*/ 4547611 h 4991828"/>
              <a:gd name="connsiteX3277" fmla="*/ 10491159 w 12199494"/>
              <a:gd name="connsiteY3277" fmla="*/ 4557764 h 4991828"/>
              <a:gd name="connsiteX3278" fmla="*/ 10463237 w 12199494"/>
              <a:gd name="connsiteY3278" fmla="*/ 4547611 h 4991828"/>
              <a:gd name="connsiteX3279" fmla="*/ 10463237 w 12199494"/>
              <a:gd name="connsiteY3279" fmla="*/ 4547611 h 4991828"/>
              <a:gd name="connsiteX3280" fmla="*/ 5267156 w 12199494"/>
              <a:gd name="connsiteY3280" fmla="*/ 4546342 h 4991828"/>
              <a:gd name="connsiteX3281" fmla="*/ 5270963 w 12199494"/>
              <a:gd name="connsiteY3281" fmla="*/ 4547611 h 4991828"/>
              <a:gd name="connsiteX3282" fmla="*/ 5267156 w 12199494"/>
              <a:gd name="connsiteY3282" fmla="*/ 4546342 h 4991828"/>
              <a:gd name="connsiteX3283" fmla="*/ 5267156 w 12199494"/>
              <a:gd name="connsiteY3283" fmla="*/ 4546342 h 4991828"/>
              <a:gd name="connsiteX3284" fmla="*/ 5833217 w 12199494"/>
              <a:gd name="connsiteY3284" fmla="*/ 4546342 h 4991828"/>
              <a:gd name="connsiteX3285" fmla="*/ 5834486 w 12199494"/>
              <a:gd name="connsiteY3285" fmla="*/ 4546342 h 4991828"/>
              <a:gd name="connsiteX3286" fmla="*/ 5833217 w 12199494"/>
              <a:gd name="connsiteY3286" fmla="*/ 4546342 h 4991828"/>
              <a:gd name="connsiteX3287" fmla="*/ 5833217 w 12199494"/>
              <a:gd name="connsiteY3287" fmla="*/ 4546342 h 4991828"/>
              <a:gd name="connsiteX3288" fmla="*/ 5833217 w 12199494"/>
              <a:gd name="connsiteY3288" fmla="*/ 4546342 h 4991828"/>
              <a:gd name="connsiteX3289" fmla="*/ 5984251 w 12199494"/>
              <a:gd name="connsiteY3289" fmla="*/ 4546342 h 4991828"/>
              <a:gd name="connsiteX3290" fmla="*/ 5991866 w 12199494"/>
              <a:gd name="connsiteY3290" fmla="*/ 4564110 h 4991828"/>
              <a:gd name="connsiteX3291" fmla="*/ 5984251 w 12199494"/>
              <a:gd name="connsiteY3291" fmla="*/ 4546342 h 4991828"/>
              <a:gd name="connsiteX3292" fmla="*/ 5984251 w 12199494"/>
              <a:gd name="connsiteY3292" fmla="*/ 4546342 h 4991828"/>
              <a:gd name="connsiteX3293" fmla="*/ 6088325 w 12199494"/>
              <a:gd name="connsiteY3293" fmla="*/ 4545073 h 4991828"/>
              <a:gd name="connsiteX3294" fmla="*/ 6069287 w 12199494"/>
              <a:gd name="connsiteY3294" fmla="*/ 4548880 h 4991828"/>
              <a:gd name="connsiteX3295" fmla="*/ 6080710 w 12199494"/>
              <a:gd name="connsiteY3295" fmla="*/ 4560303 h 4991828"/>
              <a:gd name="connsiteX3296" fmla="*/ 6080710 w 12199494"/>
              <a:gd name="connsiteY3296" fmla="*/ 4569187 h 4991828"/>
              <a:gd name="connsiteX3297" fmla="*/ 6099747 w 12199494"/>
              <a:gd name="connsiteY3297" fmla="*/ 4564110 h 4991828"/>
              <a:gd name="connsiteX3298" fmla="*/ 6095940 w 12199494"/>
              <a:gd name="connsiteY3298" fmla="*/ 4553957 h 4991828"/>
              <a:gd name="connsiteX3299" fmla="*/ 6092132 w 12199494"/>
              <a:gd name="connsiteY3299" fmla="*/ 4561572 h 4991828"/>
              <a:gd name="connsiteX3300" fmla="*/ 6079440 w 12199494"/>
              <a:gd name="connsiteY3300" fmla="*/ 4561572 h 4991828"/>
              <a:gd name="connsiteX3301" fmla="*/ 6079440 w 12199494"/>
              <a:gd name="connsiteY3301" fmla="*/ 4556495 h 4991828"/>
              <a:gd name="connsiteX3302" fmla="*/ 6089594 w 12199494"/>
              <a:gd name="connsiteY3302" fmla="*/ 4555226 h 4991828"/>
              <a:gd name="connsiteX3303" fmla="*/ 6088325 w 12199494"/>
              <a:gd name="connsiteY3303" fmla="*/ 4545073 h 4991828"/>
              <a:gd name="connsiteX3304" fmla="*/ 6088325 w 12199494"/>
              <a:gd name="connsiteY3304" fmla="*/ 4545073 h 4991828"/>
              <a:gd name="connsiteX3305" fmla="*/ 7451439 w 12199494"/>
              <a:gd name="connsiteY3305" fmla="*/ 4545073 h 4991828"/>
              <a:gd name="connsiteX3306" fmla="*/ 7450170 w 12199494"/>
              <a:gd name="connsiteY3306" fmla="*/ 4550149 h 4991828"/>
              <a:gd name="connsiteX3307" fmla="*/ 7456516 w 12199494"/>
              <a:gd name="connsiteY3307" fmla="*/ 4559034 h 4991828"/>
              <a:gd name="connsiteX3308" fmla="*/ 7448901 w 12199494"/>
              <a:gd name="connsiteY3308" fmla="*/ 4562841 h 4991828"/>
              <a:gd name="connsiteX3309" fmla="*/ 7442555 w 12199494"/>
              <a:gd name="connsiteY3309" fmla="*/ 4548880 h 4991828"/>
              <a:gd name="connsiteX3310" fmla="*/ 7414633 w 12199494"/>
              <a:gd name="connsiteY3310" fmla="*/ 4562841 h 4991828"/>
              <a:gd name="connsiteX3311" fmla="*/ 7433671 w 12199494"/>
              <a:gd name="connsiteY3311" fmla="*/ 4565380 h 4991828"/>
              <a:gd name="connsiteX3312" fmla="*/ 7410825 w 12199494"/>
              <a:gd name="connsiteY3312" fmla="*/ 4562841 h 4991828"/>
              <a:gd name="connsiteX3313" fmla="*/ 7405748 w 12199494"/>
              <a:gd name="connsiteY3313" fmla="*/ 4574264 h 4991828"/>
              <a:gd name="connsiteX3314" fmla="*/ 7414633 w 12199494"/>
              <a:gd name="connsiteY3314" fmla="*/ 4578072 h 4991828"/>
              <a:gd name="connsiteX3315" fmla="*/ 7374018 w 12199494"/>
              <a:gd name="connsiteY3315" fmla="*/ 4584418 h 4991828"/>
              <a:gd name="connsiteX3316" fmla="*/ 7348634 w 12199494"/>
              <a:gd name="connsiteY3316" fmla="*/ 4599648 h 4991828"/>
              <a:gd name="connsiteX3317" fmla="*/ 7356249 w 12199494"/>
              <a:gd name="connsiteY3317" fmla="*/ 4600917 h 4991828"/>
              <a:gd name="connsiteX3318" fmla="*/ 7354980 w 12199494"/>
              <a:gd name="connsiteY3318" fmla="*/ 4605994 h 4991828"/>
              <a:gd name="connsiteX3319" fmla="*/ 7342289 w 12199494"/>
              <a:gd name="connsiteY3319" fmla="*/ 4595840 h 4991828"/>
              <a:gd name="connsiteX3320" fmla="*/ 7314366 w 12199494"/>
              <a:gd name="connsiteY3320" fmla="*/ 4623762 h 4991828"/>
              <a:gd name="connsiteX3321" fmla="*/ 7346096 w 12199494"/>
              <a:gd name="connsiteY3321" fmla="*/ 4607263 h 4991828"/>
              <a:gd name="connsiteX3322" fmla="*/ 7358788 w 12199494"/>
              <a:gd name="connsiteY3322" fmla="*/ 4616147 h 4991828"/>
              <a:gd name="connsiteX3323" fmla="*/ 7363865 w 12199494"/>
              <a:gd name="connsiteY3323" fmla="*/ 4616147 h 4991828"/>
              <a:gd name="connsiteX3324" fmla="*/ 7325789 w 12199494"/>
              <a:gd name="connsiteY3324" fmla="*/ 4640262 h 4991828"/>
              <a:gd name="connsiteX3325" fmla="*/ 7344827 w 12199494"/>
              <a:gd name="connsiteY3325" fmla="*/ 4637724 h 4991828"/>
              <a:gd name="connsiteX3326" fmla="*/ 7348634 w 12199494"/>
              <a:gd name="connsiteY3326" fmla="*/ 4642800 h 4991828"/>
              <a:gd name="connsiteX3327" fmla="*/ 7320712 w 12199494"/>
              <a:gd name="connsiteY3327" fmla="*/ 4647877 h 4991828"/>
              <a:gd name="connsiteX3328" fmla="*/ 7346096 w 12199494"/>
              <a:gd name="connsiteY3328" fmla="*/ 4670723 h 4991828"/>
              <a:gd name="connsiteX3329" fmla="*/ 7316905 w 12199494"/>
              <a:gd name="connsiteY3329" fmla="*/ 4658031 h 4991828"/>
              <a:gd name="connsiteX3330" fmla="*/ 7288982 w 12199494"/>
              <a:gd name="connsiteY3330" fmla="*/ 4688491 h 4991828"/>
              <a:gd name="connsiteX3331" fmla="*/ 7229330 w 12199494"/>
              <a:gd name="connsiteY3331" fmla="*/ 4753220 h 4991828"/>
              <a:gd name="connsiteX3332" fmla="*/ 7210292 w 12199494"/>
              <a:gd name="connsiteY3332" fmla="*/ 4786219 h 4991828"/>
              <a:gd name="connsiteX3333" fmla="*/ 7207754 w 12199494"/>
              <a:gd name="connsiteY3333" fmla="*/ 4867448 h 4991828"/>
              <a:gd name="connsiteX3334" fmla="*/ 7238214 w 12199494"/>
              <a:gd name="connsiteY3334" fmla="*/ 4861102 h 4991828"/>
              <a:gd name="connsiteX3335" fmla="*/ 7261060 w 12199494"/>
              <a:gd name="connsiteY3335" fmla="*/ 4866178 h 4991828"/>
              <a:gd name="connsiteX3336" fmla="*/ 7262329 w 12199494"/>
              <a:gd name="connsiteY3336" fmla="*/ 4857294 h 4991828"/>
              <a:gd name="connsiteX3337" fmla="*/ 7264868 w 12199494"/>
              <a:gd name="connsiteY3337" fmla="*/ 4866178 h 4991828"/>
              <a:gd name="connsiteX3338" fmla="*/ 7272483 w 12199494"/>
              <a:gd name="connsiteY3338" fmla="*/ 4854756 h 4991828"/>
              <a:gd name="connsiteX3339" fmla="*/ 7299136 w 12199494"/>
              <a:gd name="connsiteY3339" fmla="*/ 4845871 h 4991828"/>
              <a:gd name="connsiteX3340" fmla="*/ 7316905 w 12199494"/>
              <a:gd name="connsiteY3340" fmla="*/ 4858563 h 4991828"/>
              <a:gd name="connsiteX3341" fmla="*/ 7324519 w 12199494"/>
              <a:gd name="connsiteY3341" fmla="*/ 4854756 h 4991828"/>
              <a:gd name="connsiteX3342" fmla="*/ 7352442 w 12199494"/>
              <a:gd name="connsiteY3342" fmla="*/ 4857294 h 4991828"/>
              <a:gd name="connsiteX3343" fmla="*/ 7352442 w 12199494"/>
              <a:gd name="connsiteY3343" fmla="*/ 4862371 h 4991828"/>
              <a:gd name="connsiteX3344" fmla="*/ 7356249 w 12199494"/>
              <a:gd name="connsiteY3344" fmla="*/ 4849679 h 4991828"/>
              <a:gd name="connsiteX3345" fmla="*/ 7367672 w 12199494"/>
              <a:gd name="connsiteY3345" fmla="*/ 4850948 h 4991828"/>
              <a:gd name="connsiteX3346" fmla="*/ 7368941 w 12199494"/>
              <a:gd name="connsiteY3346" fmla="*/ 4842064 h 4991828"/>
              <a:gd name="connsiteX3347" fmla="*/ 7387979 w 12199494"/>
              <a:gd name="connsiteY3347" fmla="*/ 4848410 h 4991828"/>
              <a:gd name="connsiteX3348" fmla="*/ 7381633 w 12199494"/>
              <a:gd name="connsiteY3348" fmla="*/ 4838256 h 4991828"/>
              <a:gd name="connsiteX3349" fmla="*/ 7393056 w 12199494"/>
              <a:gd name="connsiteY3349" fmla="*/ 4826833 h 4991828"/>
              <a:gd name="connsiteX3350" fmla="*/ 7393056 w 12199494"/>
              <a:gd name="connsiteY3350" fmla="*/ 4839525 h 4991828"/>
              <a:gd name="connsiteX3351" fmla="*/ 7398133 w 12199494"/>
              <a:gd name="connsiteY3351" fmla="*/ 4845871 h 4991828"/>
              <a:gd name="connsiteX3352" fmla="*/ 7410825 w 12199494"/>
              <a:gd name="connsiteY3352" fmla="*/ 4848410 h 4991828"/>
              <a:gd name="connsiteX3353" fmla="*/ 7408287 w 12199494"/>
              <a:gd name="connsiteY3353" fmla="*/ 4842064 h 4991828"/>
              <a:gd name="connsiteX3354" fmla="*/ 7415902 w 12199494"/>
              <a:gd name="connsiteY3354" fmla="*/ 4842064 h 4991828"/>
              <a:gd name="connsiteX3355" fmla="*/ 7410825 w 12199494"/>
              <a:gd name="connsiteY3355" fmla="*/ 4834449 h 4991828"/>
              <a:gd name="connsiteX3356" fmla="*/ 7424786 w 12199494"/>
              <a:gd name="connsiteY3356" fmla="*/ 4834449 h 4991828"/>
              <a:gd name="connsiteX3357" fmla="*/ 7428594 w 12199494"/>
              <a:gd name="connsiteY3357" fmla="*/ 4821757 h 4991828"/>
              <a:gd name="connsiteX3358" fmla="*/ 7440017 w 12199494"/>
              <a:gd name="connsiteY3358" fmla="*/ 4830641 h 4991828"/>
              <a:gd name="connsiteX3359" fmla="*/ 7445093 w 12199494"/>
              <a:gd name="connsiteY3359" fmla="*/ 4835718 h 4991828"/>
              <a:gd name="connsiteX3360" fmla="*/ 7452709 w 12199494"/>
              <a:gd name="connsiteY3360" fmla="*/ 4829372 h 4991828"/>
              <a:gd name="connsiteX3361" fmla="*/ 7461593 w 12199494"/>
              <a:gd name="connsiteY3361" fmla="*/ 4842064 h 4991828"/>
              <a:gd name="connsiteX3362" fmla="*/ 7466669 w 12199494"/>
              <a:gd name="connsiteY3362" fmla="*/ 4833179 h 4991828"/>
              <a:gd name="connsiteX3363" fmla="*/ 7469208 w 12199494"/>
              <a:gd name="connsiteY3363" fmla="*/ 4845871 h 4991828"/>
              <a:gd name="connsiteX3364" fmla="*/ 7474285 w 12199494"/>
              <a:gd name="connsiteY3364" fmla="*/ 4838256 h 4991828"/>
              <a:gd name="connsiteX3365" fmla="*/ 7462862 w 12199494"/>
              <a:gd name="connsiteY3365" fmla="*/ 4826833 h 4991828"/>
              <a:gd name="connsiteX3366" fmla="*/ 7473015 w 12199494"/>
              <a:gd name="connsiteY3366" fmla="*/ 4823026 h 4991828"/>
              <a:gd name="connsiteX3367" fmla="*/ 7471746 w 12199494"/>
              <a:gd name="connsiteY3367" fmla="*/ 4776066 h 4991828"/>
              <a:gd name="connsiteX3368" fmla="*/ 7471746 w 12199494"/>
              <a:gd name="connsiteY3368" fmla="*/ 4717683 h 4991828"/>
              <a:gd name="connsiteX3369" fmla="*/ 7471746 w 12199494"/>
              <a:gd name="connsiteY3369" fmla="*/ 4602186 h 4991828"/>
              <a:gd name="connsiteX3370" fmla="*/ 7470477 w 12199494"/>
              <a:gd name="connsiteY3370" fmla="*/ 4560303 h 4991828"/>
              <a:gd name="connsiteX3371" fmla="*/ 7451439 w 12199494"/>
              <a:gd name="connsiteY3371" fmla="*/ 4545073 h 4991828"/>
              <a:gd name="connsiteX3372" fmla="*/ 7451439 w 12199494"/>
              <a:gd name="connsiteY3372" fmla="*/ 4545073 h 4991828"/>
              <a:gd name="connsiteX3373" fmla="*/ 5993135 w 12199494"/>
              <a:gd name="connsiteY3373" fmla="*/ 4545073 h 4991828"/>
              <a:gd name="connsiteX3374" fmla="*/ 6004558 w 12199494"/>
              <a:gd name="connsiteY3374" fmla="*/ 4561572 h 4991828"/>
              <a:gd name="connsiteX3375" fmla="*/ 6003289 w 12199494"/>
              <a:gd name="connsiteY3375" fmla="*/ 4546342 h 4991828"/>
              <a:gd name="connsiteX3376" fmla="*/ 5993135 w 12199494"/>
              <a:gd name="connsiteY3376" fmla="*/ 4545073 h 4991828"/>
              <a:gd name="connsiteX3377" fmla="*/ 5993135 w 12199494"/>
              <a:gd name="connsiteY3377" fmla="*/ 4545073 h 4991828"/>
              <a:gd name="connsiteX3378" fmla="*/ 5485458 w 12199494"/>
              <a:gd name="connsiteY3378" fmla="*/ 4545073 h 4991828"/>
              <a:gd name="connsiteX3379" fmla="*/ 5491804 w 12199494"/>
              <a:gd name="connsiteY3379" fmla="*/ 4553957 h 4991828"/>
              <a:gd name="connsiteX3380" fmla="*/ 5500688 w 12199494"/>
              <a:gd name="connsiteY3380" fmla="*/ 4564110 h 4991828"/>
              <a:gd name="connsiteX3381" fmla="*/ 5485458 w 12199494"/>
              <a:gd name="connsiteY3381" fmla="*/ 4545073 h 4991828"/>
              <a:gd name="connsiteX3382" fmla="*/ 5485458 w 12199494"/>
              <a:gd name="connsiteY3382" fmla="*/ 4545073 h 4991828"/>
              <a:gd name="connsiteX3383" fmla="*/ 5887792 w 12199494"/>
              <a:gd name="connsiteY3383" fmla="*/ 4545073 h 4991828"/>
              <a:gd name="connsiteX3384" fmla="*/ 5880177 w 12199494"/>
              <a:gd name="connsiteY3384" fmla="*/ 4551418 h 4991828"/>
              <a:gd name="connsiteX3385" fmla="*/ 5887792 w 12199494"/>
              <a:gd name="connsiteY3385" fmla="*/ 4545073 h 4991828"/>
              <a:gd name="connsiteX3386" fmla="*/ 5887792 w 12199494"/>
              <a:gd name="connsiteY3386" fmla="*/ 4545073 h 4991828"/>
              <a:gd name="connsiteX3387" fmla="*/ 7376557 w 12199494"/>
              <a:gd name="connsiteY3387" fmla="*/ 4543803 h 4991828"/>
              <a:gd name="connsiteX3388" fmla="*/ 7366404 w 12199494"/>
              <a:gd name="connsiteY3388" fmla="*/ 4552688 h 4991828"/>
              <a:gd name="connsiteX3389" fmla="*/ 7365134 w 12199494"/>
              <a:gd name="connsiteY3389" fmla="*/ 4546342 h 4991828"/>
              <a:gd name="connsiteX3390" fmla="*/ 7357519 w 12199494"/>
              <a:gd name="connsiteY3390" fmla="*/ 4556495 h 4991828"/>
              <a:gd name="connsiteX3391" fmla="*/ 7360058 w 12199494"/>
              <a:gd name="connsiteY3391" fmla="*/ 4565380 h 4991828"/>
              <a:gd name="connsiteX3392" fmla="*/ 7365134 w 12199494"/>
              <a:gd name="connsiteY3392" fmla="*/ 4552688 h 4991828"/>
              <a:gd name="connsiteX3393" fmla="*/ 7367672 w 12199494"/>
              <a:gd name="connsiteY3393" fmla="*/ 4564110 h 4991828"/>
              <a:gd name="connsiteX3394" fmla="*/ 7381633 w 12199494"/>
              <a:gd name="connsiteY3394" fmla="*/ 4560303 h 4991828"/>
              <a:gd name="connsiteX3395" fmla="*/ 7381633 w 12199494"/>
              <a:gd name="connsiteY3395" fmla="*/ 4555226 h 4991828"/>
              <a:gd name="connsiteX3396" fmla="*/ 7371480 w 12199494"/>
              <a:gd name="connsiteY3396" fmla="*/ 4551418 h 4991828"/>
              <a:gd name="connsiteX3397" fmla="*/ 7384172 w 12199494"/>
              <a:gd name="connsiteY3397" fmla="*/ 4545073 h 4991828"/>
              <a:gd name="connsiteX3398" fmla="*/ 7376557 w 12199494"/>
              <a:gd name="connsiteY3398" fmla="*/ 4543803 h 4991828"/>
              <a:gd name="connsiteX3399" fmla="*/ 7376557 w 12199494"/>
              <a:gd name="connsiteY3399" fmla="*/ 4543803 h 4991828"/>
              <a:gd name="connsiteX3400" fmla="*/ 7002145 w 12199494"/>
              <a:gd name="connsiteY3400" fmla="*/ 4543803 h 4991828"/>
              <a:gd name="connsiteX3401" fmla="*/ 7008491 w 12199494"/>
              <a:gd name="connsiteY3401" fmla="*/ 4553957 h 4991828"/>
              <a:gd name="connsiteX3402" fmla="*/ 7002145 w 12199494"/>
              <a:gd name="connsiteY3402" fmla="*/ 4543803 h 4991828"/>
              <a:gd name="connsiteX3403" fmla="*/ 7002145 w 12199494"/>
              <a:gd name="connsiteY3403" fmla="*/ 4543803 h 4991828"/>
              <a:gd name="connsiteX3404" fmla="*/ 5404229 w 12199494"/>
              <a:gd name="connsiteY3404" fmla="*/ 4543803 h 4991828"/>
              <a:gd name="connsiteX3405" fmla="*/ 5399152 w 12199494"/>
              <a:gd name="connsiteY3405" fmla="*/ 4560303 h 4991828"/>
              <a:gd name="connsiteX3406" fmla="*/ 5410575 w 12199494"/>
              <a:gd name="connsiteY3406" fmla="*/ 4565380 h 4991828"/>
              <a:gd name="connsiteX3407" fmla="*/ 5392806 w 12199494"/>
              <a:gd name="connsiteY3407" fmla="*/ 4561572 h 4991828"/>
              <a:gd name="connsiteX3408" fmla="*/ 5367422 w 12199494"/>
              <a:gd name="connsiteY3408" fmla="*/ 4579341 h 4991828"/>
              <a:gd name="connsiteX3409" fmla="*/ 5380114 w 12199494"/>
              <a:gd name="connsiteY3409" fmla="*/ 4566649 h 4991828"/>
              <a:gd name="connsiteX3410" fmla="*/ 5363615 w 12199494"/>
              <a:gd name="connsiteY3410" fmla="*/ 4578072 h 4991828"/>
              <a:gd name="connsiteX3411" fmla="*/ 5353461 w 12199494"/>
              <a:gd name="connsiteY3411" fmla="*/ 4588225 h 4991828"/>
              <a:gd name="connsiteX3412" fmla="*/ 5343308 w 12199494"/>
              <a:gd name="connsiteY3412" fmla="*/ 4595840 h 4991828"/>
              <a:gd name="connsiteX3413" fmla="*/ 5353461 w 12199494"/>
              <a:gd name="connsiteY3413" fmla="*/ 4603456 h 4991828"/>
              <a:gd name="connsiteX3414" fmla="*/ 5349654 w 12199494"/>
              <a:gd name="connsiteY3414" fmla="*/ 4607263 h 4991828"/>
              <a:gd name="connsiteX3415" fmla="*/ 5348384 w 12199494"/>
              <a:gd name="connsiteY3415" fmla="*/ 4600917 h 4991828"/>
              <a:gd name="connsiteX3416" fmla="*/ 5340769 w 12199494"/>
              <a:gd name="connsiteY3416" fmla="*/ 4603456 h 4991828"/>
              <a:gd name="connsiteX3417" fmla="*/ 5344577 w 12199494"/>
              <a:gd name="connsiteY3417" fmla="*/ 4616147 h 4991828"/>
              <a:gd name="connsiteX3418" fmla="*/ 5358538 w 12199494"/>
              <a:gd name="connsiteY3418" fmla="*/ 4619955 h 4991828"/>
              <a:gd name="connsiteX3419" fmla="*/ 5367422 w 12199494"/>
              <a:gd name="connsiteY3419" fmla="*/ 4616147 h 4991828"/>
              <a:gd name="connsiteX3420" fmla="*/ 5367422 w 12199494"/>
              <a:gd name="connsiteY3420" fmla="*/ 4608532 h 4991828"/>
              <a:gd name="connsiteX3421" fmla="*/ 5357269 w 12199494"/>
              <a:gd name="connsiteY3421" fmla="*/ 4613609 h 4991828"/>
              <a:gd name="connsiteX3422" fmla="*/ 5358538 w 12199494"/>
              <a:gd name="connsiteY3422" fmla="*/ 4599648 h 4991828"/>
              <a:gd name="connsiteX3423" fmla="*/ 5376307 w 12199494"/>
              <a:gd name="connsiteY3423" fmla="*/ 4612340 h 4991828"/>
              <a:gd name="connsiteX3424" fmla="*/ 5385191 w 12199494"/>
              <a:gd name="connsiteY3424" fmla="*/ 4607263 h 4991828"/>
              <a:gd name="connsiteX3425" fmla="*/ 5381384 w 12199494"/>
              <a:gd name="connsiteY3425" fmla="*/ 4602186 h 4991828"/>
              <a:gd name="connsiteX3426" fmla="*/ 5387729 w 12199494"/>
              <a:gd name="connsiteY3426" fmla="*/ 4595840 h 4991828"/>
              <a:gd name="connsiteX3427" fmla="*/ 5394075 w 12199494"/>
              <a:gd name="connsiteY3427" fmla="*/ 4603456 h 4991828"/>
              <a:gd name="connsiteX3428" fmla="*/ 5396614 w 12199494"/>
              <a:gd name="connsiteY3428" fmla="*/ 4614878 h 4991828"/>
              <a:gd name="connsiteX3429" fmla="*/ 5395345 w 12199494"/>
              <a:gd name="connsiteY3429" fmla="*/ 4602186 h 4991828"/>
              <a:gd name="connsiteX3430" fmla="*/ 5406767 w 12199494"/>
              <a:gd name="connsiteY3430" fmla="*/ 4602186 h 4991828"/>
              <a:gd name="connsiteX3431" fmla="*/ 5404229 w 12199494"/>
              <a:gd name="connsiteY3431" fmla="*/ 4543803 h 4991828"/>
              <a:gd name="connsiteX3432" fmla="*/ 5404229 w 12199494"/>
              <a:gd name="connsiteY3432" fmla="*/ 4543803 h 4991828"/>
              <a:gd name="connsiteX3433" fmla="*/ 10387085 w 12199494"/>
              <a:gd name="connsiteY3433" fmla="*/ 4543803 h 4991828"/>
              <a:gd name="connsiteX3434" fmla="*/ 10403585 w 12199494"/>
              <a:gd name="connsiteY3434" fmla="*/ 4553957 h 4991828"/>
              <a:gd name="connsiteX3435" fmla="*/ 10387085 w 12199494"/>
              <a:gd name="connsiteY3435" fmla="*/ 4543803 h 4991828"/>
              <a:gd name="connsiteX3436" fmla="*/ 10387085 w 12199494"/>
              <a:gd name="connsiteY3436" fmla="*/ 4543803 h 4991828"/>
              <a:gd name="connsiteX3437" fmla="*/ 5929676 w 12199494"/>
              <a:gd name="connsiteY3437" fmla="*/ 4543803 h 4991828"/>
              <a:gd name="connsiteX3438" fmla="*/ 5925868 w 12199494"/>
              <a:gd name="connsiteY3438" fmla="*/ 4545073 h 4991828"/>
              <a:gd name="connsiteX3439" fmla="*/ 5937290 w 12199494"/>
              <a:gd name="connsiteY3439" fmla="*/ 4572995 h 4991828"/>
              <a:gd name="connsiteX3440" fmla="*/ 5930944 w 12199494"/>
              <a:gd name="connsiteY3440" fmla="*/ 4551418 h 4991828"/>
              <a:gd name="connsiteX3441" fmla="*/ 5939829 w 12199494"/>
              <a:gd name="connsiteY3441" fmla="*/ 4561572 h 4991828"/>
              <a:gd name="connsiteX3442" fmla="*/ 5942367 w 12199494"/>
              <a:gd name="connsiteY3442" fmla="*/ 4553957 h 4991828"/>
              <a:gd name="connsiteX3443" fmla="*/ 5929676 w 12199494"/>
              <a:gd name="connsiteY3443" fmla="*/ 4543803 h 4991828"/>
              <a:gd name="connsiteX3444" fmla="*/ 5929676 w 12199494"/>
              <a:gd name="connsiteY3444" fmla="*/ 4543803 h 4991828"/>
              <a:gd name="connsiteX3445" fmla="*/ 10152284 w 12199494"/>
              <a:gd name="connsiteY3445" fmla="*/ 4542534 h 4991828"/>
              <a:gd name="connsiteX3446" fmla="*/ 10151015 w 12199494"/>
              <a:gd name="connsiteY3446" fmla="*/ 4546342 h 4991828"/>
              <a:gd name="connsiteX3447" fmla="*/ 10158630 w 12199494"/>
              <a:gd name="connsiteY3447" fmla="*/ 4553957 h 4991828"/>
              <a:gd name="connsiteX3448" fmla="*/ 10152284 w 12199494"/>
              <a:gd name="connsiteY3448" fmla="*/ 4542534 h 4991828"/>
              <a:gd name="connsiteX3449" fmla="*/ 10152284 w 12199494"/>
              <a:gd name="connsiteY3449" fmla="*/ 4542534 h 4991828"/>
              <a:gd name="connsiteX3450" fmla="*/ 5807833 w 12199494"/>
              <a:gd name="connsiteY3450" fmla="*/ 4542534 h 4991828"/>
              <a:gd name="connsiteX3451" fmla="*/ 5807833 w 12199494"/>
              <a:gd name="connsiteY3451" fmla="*/ 4542534 h 4991828"/>
              <a:gd name="connsiteX3452" fmla="*/ 5807833 w 12199494"/>
              <a:gd name="connsiteY3452" fmla="*/ 4542534 h 4991828"/>
              <a:gd name="connsiteX3453" fmla="*/ 7399402 w 12199494"/>
              <a:gd name="connsiteY3453" fmla="*/ 4542534 h 4991828"/>
              <a:gd name="connsiteX3454" fmla="*/ 7394325 w 12199494"/>
              <a:gd name="connsiteY3454" fmla="*/ 4552688 h 4991828"/>
              <a:gd name="connsiteX3455" fmla="*/ 7399402 w 12199494"/>
              <a:gd name="connsiteY3455" fmla="*/ 4542534 h 4991828"/>
              <a:gd name="connsiteX3456" fmla="*/ 7399402 w 12199494"/>
              <a:gd name="connsiteY3456" fmla="*/ 4542534 h 4991828"/>
              <a:gd name="connsiteX3457" fmla="*/ 4858475 w 12199494"/>
              <a:gd name="connsiteY3457" fmla="*/ 4542534 h 4991828"/>
              <a:gd name="connsiteX3458" fmla="*/ 4852129 w 12199494"/>
              <a:gd name="connsiteY3458" fmla="*/ 4550149 h 4991828"/>
              <a:gd name="connsiteX3459" fmla="*/ 4858475 w 12199494"/>
              <a:gd name="connsiteY3459" fmla="*/ 4542534 h 4991828"/>
              <a:gd name="connsiteX3460" fmla="*/ 4858475 w 12199494"/>
              <a:gd name="connsiteY3460" fmla="*/ 4542534 h 4991828"/>
              <a:gd name="connsiteX3461" fmla="*/ 10019019 w 12199494"/>
              <a:gd name="connsiteY3461" fmla="*/ 4541265 h 4991828"/>
              <a:gd name="connsiteX3462" fmla="*/ 10026634 w 12199494"/>
              <a:gd name="connsiteY3462" fmla="*/ 4550149 h 4991828"/>
              <a:gd name="connsiteX3463" fmla="*/ 10019019 w 12199494"/>
              <a:gd name="connsiteY3463" fmla="*/ 4541265 h 4991828"/>
              <a:gd name="connsiteX3464" fmla="*/ 10019019 w 12199494"/>
              <a:gd name="connsiteY3464" fmla="*/ 4541265 h 4991828"/>
              <a:gd name="connsiteX3465" fmla="*/ 4877513 w 12199494"/>
              <a:gd name="connsiteY3465" fmla="*/ 4541265 h 4991828"/>
              <a:gd name="connsiteX3466" fmla="*/ 4862283 w 12199494"/>
              <a:gd name="connsiteY3466" fmla="*/ 4551418 h 4991828"/>
              <a:gd name="connsiteX3467" fmla="*/ 4871167 w 12199494"/>
              <a:gd name="connsiteY3467" fmla="*/ 4557764 h 4991828"/>
              <a:gd name="connsiteX3468" fmla="*/ 4854668 w 12199494"/>
              <a:gd name="connsiteY3468" fmla="*/ 4564110 h 4991828"/>
              <a:gd name="connsiteX3469" fmla="*/ 4873706 w 12199494"/>
              <a:gd name="connsiteY3469" fmla="*/ 4560303 h 4991828"/>
              <a:gd name="connsiteX3470" fmla="*/ 4872437 w 12199494"/>
              <a:gd name="connsiteY3470" fmla="*/ 4550149 h 4991828"/>
              <a:gd name="connsiteX3471" fmla="*/ 4877513 w 12199494"/>
              <a:gd name="connsiteY3471" fmla="*/ 4541265 h 4991828"/>
              <a:gd name="connsiteX3472" fmla="*/ 4877513 w 12199494"/>
              <a:gd name="connsiteY3472" fmla="*/ 4541265 h 4991828"/>
              <a:gd name="connsiteX3473" fmla="*/ 5336962 w 12199494"/>
              <a:gd name="connsiteY3473" fmla="*/ 4539996 h 4991828"/>
              <a:gd name="connsiteX3474" fmla="*/ 5314116 w 12199494"/>
              <a:gd name="connsiteY3474" fmla="*/ 4562841 h 4991828"/>
              <a:gd name="connsiteX3475" fmla="*/ 5309039 w 12199494"/>
              <a:gd name="connsiteY3475" fmla="*/ 4566649 h 4991828"/>
              <a:gd name="connsiteX3476" fmla="*/ 5323001 w 12199494"/>
              <a:gd name="connsiteY3476" fmla="*/ 4565380 h 4991828"/>
              <a:gd name="connsiteX3477" fmla="*/ 5316655 w 12199494"/>
              <a:gd name="connsiteY3477" fmla="*/ 4559034 h 4991828"/>
              <a:gd name="connsiteX3478" fmla="*/ 5333154 w 12199494"/>
              <a:gd name="connsiteY3478" fmla="*/ 4560303 h 4991828"/>
              <a:gd name="connsiteX3479" fmla="*/ 5328077 w 12199494"/>
              <a:gd name="connsiteY3479" fmla="*/ 4551418 h 4991828"/>
              <a:gd name="connsiteX3480" fmla="*/ 5336962 w 12199494"/>
              <a:gd name="connsiteY3480" fmla="*/ 4539996 h 4991828"/>
              <a:gd name="connsiteX3481" fmla="*/ 5336962 w 12199494"/>
              <a:gd name="connsiteY3481" fmla="*/ 4539996 h 4991828"/>
              <a:gd name="connsiteX3482" fmla="*/ 5352192 w 12199494"/>
              <a:gd name="connsiteY3482" fmla="*/ 4538727 h 4991828"/>
              <a:gd name="connsiteX3483" fmla="*/ 5356000 w 12199494"/>
              <a:gd name="connsiteY3483" fmla="*/ 4550149 h 4991828"/>
              <a:gd name="connsiteX3484" fmla="*/ 5350923 w 12199494"/>
              <a:gd name="connsiteY3484" fmla="*/ 4556495 h 4991828"/>
              <a:gd name="connsiteX3485" fmla="*/ 5361076 w 12199494"/>
              <a:gd name="connsiteY3485" fmla="*/ 4547611 h 4991828"/>
              <a:gd name="connsiteX3486" fmla="*/ 5366153 w 12199494"/>
              <a:gd name="connsiteY3486" fmla="*/ 4541265 h 4991828"/>
              <a:gd name="connsiteX3487" fmla="*/ 5352192 w 12199494"/>
              <a:gd name="connsiteY3487" fmla="*/ 4538727 h 4991828"/>
              <a:gd name="connsiteX3488" fmla="*/ 5352192 w 12199494"/>
              <a:gd name="connsiteY3488" fmla="*/ 4538727 h 4991828"/>
              <a:gd name="connsiteX3489" fmla="*/ 4834361 w 12199494"/>
              <a:gd name="connsiteY3489" fmla="*/ 4538727 h 4991828"/>
              <a:gd name="connsiteX3490" fmla="*/ 4834361 w 12199494"/>
              <a:gd name="connsiteY3490" fmla="*/ 4553957 h 4991828"/>
              <a:gd name="connsiteX3491" fmla="*/ 4839437 w 12199494"/>
              <a:gd name="connsiteY3491" fmla="*/ 4555226 h 4991828"/>
              <a:gd name="connsiteX3492" fmla="*/ 4829284 w 12199494"/>
              <a:gd name="connsiteY3492" fmla="*/ 4561572 h 4991828"/>
              <a:gd name="connsiteX3493" fmla="*/ 4840707 w 12199494"/>
              <a:gd name="connsiteY3493" fmla="*/ 4562841 h 4991828"/>
              <a:gd name="connsiteX3494" fmla="*/ 4844515 w 12199494"/>
              <a:gd name="connsiteY3494" fmla="*/ 4555226 h 4991828"/>
              <a:gd name="connsiteX3495" fmla="*/ 4838169 w 12199494"/>
              <a:gd name="connsiteY3495" fmla="*/ 4551418 h 4991828"/>
              <a:gd name="connsiteX3496" fmla="*/ 4847053 w 12199494"/>
              <a:gd name="connsiteY3496" fmla="*/ 4539996 h 4991828"/>
              <a:gd name="connsiteX3497" fmla="*/ 4834361 w 12199494"/>
              <a:gd name="connsiteY3497" fmla="*/ 4538727 h 4991828"/>
              <a:gd name="connsiteX3498" fmla="*/ 4834361 w 12199494"/>
              <a:gd name="connsiteY3498" fmla="*/ 4538727 h 4991828"/>
              <a:gd name="connsiteX3499" fmla="*/ 7005952 w 12199494"/>
              <a:gd name="connsiteY3499" fmla="*/ 4538727 h 4991828"/>
              <a:gd name="connsiteX3500" fmla="*/ 7024990 w 12199494"/>
              <a:gd name="connsiteY3500" fmla="*/ 4564110 h 4991828"/>
              <a:gd name="connsiteX3501" fmla="*/ 7032605 w 12199494"/>
              <a:gd name="connsiteY3501" fmla="*/ 4550149 h 4991828"/>
              <a:gd name="connsiteX3502" fmla="*/ 7005952 w 12199494"/>
              <a:gd name="connsiteY3502" fmla="*/ 4538727 h 4991828"/>
              <a:gd name="connsiteX3503" fmla="*/ 7005952 w 12199494"/>
              <a:gd name="connsiteY3503" fmla="*/ 4538727 h 4991828"/>
              <a:gd name="connsiteX3504" fmla="*/ 5552725 w 12199494"/>
              <a:gd name="connsiteY3504" fmla="*/ 4538727 h 4991828"/>
              <a:gd name="connsiteX3505" fmla="*/ 5547648 w 12199494"/>
              <a:gd name="connsiteY3505" fmla="*/ 4547611 h 4991828"/>
              <a:gd name="connsiteX3506" fmla="*/ 5552725 w 12199494"/>
              <a:gd name="connsiteY3506" fmla="*/ 4538727 h 4991828"/>
              <a:gd name="connsiteX3507" fmla="*/ 5552725 w 12199494"/>
              <a:gd name="connsiteY3507" fmla="*/ 4538727 h 4991828"/>
              <a:gd name="connsiteX3508" fmla="*/ 11960886 w 12199494"/>
              <a:gd name="connsiteY3508" fmla="*/ 4538727 h 4991828"/>
              <a:gd name="connsiteX3509" fmla="*/ 11939310 w 12199494"/>
              <a:gd name="connsiteY3509" fmla="*/ 4541265 h 4991828"/>
              <a:gd name="connsiteX3510" fmla="*/ 11963424 w 12199494"/>
              <a:gd name="connsiteY3510" fmla="*/ 4545073 h 4991828"/>
              <a:gd name="connsiteX3511" fmla="*/ 11972308 w 12199494"/>
              <a:gd name="connsiteY3511" fmla="*/ 4550149 h 4991828"/>
              <a:gd name="connsiteX3512" fmla="*/ 11979924 w 12199494"/>
              <a:gd name="connsiteY3512" fmla="*/ 4541265 h 4991828"/>
              <a:gd name="connsiteX3513" fmla="*/ 11972308 w 12199494"/>
              <a:gd name="connsiteY3513" fmla="*/ 4545073 h 4991828"/>
              <a:gd name="connsiteX3514" fmla="*/ 11960886 w 12199494"/>
              <a:gd name="connsiteY3514" fmla="*/ 4538727 h 4991828"/>
              <a:gd name="connsiteX3515" fmla="*/ 11960886 w 12199494"/>
              <a:gd name="connsiteY3515" fmla="*/ 4538727 h 4991828"/>
              <a:gd name="connsiteX3516" fmla="*/ 10010135 w 12199494"/>
              <a:gd name="connsiteY3516" fmla="*/ 4538727 h 4991828"/>
              <a:gd name="connsiteX3517" fmla="*/ 10010135 w 12199494"/>
              <a:gd name="connsiteY3517" fmla="*/ 4547611 h 4991828"/>
              <a:gd name="connsiteX3518" fmla="*/ 10010135 w 12199494"/>
              <a:gd name="connsiteY3518" fmla="*/ 4538727 h 4991828"/>
              <a:gd name="connsiteX3519" fmla="*/ 10010135 w 12199494"/>
              <a:gd name="connsiteY3519" fmla="*/ 4538727 h 4991828"/>
              <a:gd name="connsiteX3520" fmla="*/ 4829284 w 12199494"/>
              <a:gd name="connsiteY3520" fmla="*/ 4538727 h 4991828"/>
              <a:gd name="connsiteX3521" fmla="*/ 4824207 w 12199494"/>
              <a:gd name="connsiteY3521" fmla="*/ 4547611 h 4991828"/>
              <a:gd name="connsiteX3522" fmla="*/ 4829284 w 12199494"/>
              <a:gd name="connsiteY3522" fmla="*/ 4538727 h 4991828"/>
              <a:gd name="connsiteX3523" fmla="*/ 4829284 w 12199494"/>
              <a:gd name="connsiteY3523" fmla="*/ 4538727 h 4991828"/>
              <a:gd name="connsiteX3524" fmla="*/ 11412594 w 12199494"/>
              <a:gd name="connsiteY3524" fmla="*/ 4538727 h 4991828"/>
              <a:gd name="connsiteX3525" fmla="*/ 11385941 w 12199494"/>
              <a:gd name="connsiteY3525" fmla="*/ 4561572 h 4991828"/>
              <a:gd name="connsiteX3526" fmla="*/ 11399902 w 12199494"/>
              <a:gd name="connsiteY3526" fmla="*/ 4595840 h 4991828"/>
              <a:gd name="connsiteX3527" fmla="*/ 11412594 w 12199494"/>
              <a:gd name="connsiteY3527" fmla="*/ 4599648 h 4991828"/>
              <a:gd name="connsiteX3528" fmla="*/ 11425286 w 12199494"/>
              <a:gd name="connsiteY3528" fmla="*/ 4605994 h 4991828"/>
              <a:gd name="connsiteX3529" fmla="*/ 11408787 w 12199494"/>
              <a:gd name="connsiteY3529" fmla="*/ 4589494 h 4991828"/>
              <a:gd name="connsiteX3530" fmla="*/ 11421479 w 12199494"/>
              <a:gd name="connsiteY3530" fmla="*/ 4590764 h 4991828"/>
              <a:gd name="connsiteX3531" fmla="*/ 11435439 w 12199494"/>
              <a:gd name="connsiteY3531" fmla="*/ 4588225 h 4991828"/>
              <a:gd name="connsiteX3532" fmla="*/ 11426555 w 12199494"/>
              <a:gd name="connsiteY3532" fmla="*/ 4576802 h 4991828"/>
              <a:gd name="connsiteX3533" fmla="*/ 11411324 w 12199494"/>
              <a:gd name="connsiteY3533" fmla="*/ 4569187 h 4991828"/>
              <a:gd name="connsiteX3534" fmla="*/ 11399902 w 12199494"/>
              <a:gd name="connsiteY3534" fmla="*/ 4574264 h 4991828"/>
              <a:gd name="connsiteX3535" fmla="*/ 11415133 w 12199494"/>
              <a:gd name="connsiteY3535" fmla="*/ 4559034 h 4991828"/>
              <a:gd name="connsiteX3536" fmla="*/ 11397364 w 12199494"/>
              <a:gd name="connsiteY3536" fmla="*/ 4559034 h 4991828"/>
              <a:gd name="connsiteX3537" fmla="*/ 11408787 w 12199494"/>
              <a:gd name="connsiteY3537" fmla="*/ 4547611 h 4991828"/>
              <a:gd name="connsiteX3538" fmla="*/ 11422748 w 12199494"/>
              <a:gd name="connsiteY3538" fmla="*/ 4550149 h 4991828"/>
              <a:gd name="connsiteX3539" fmla="*/ 11412594 w 12199494"/>
              <a:gd name="connsiteY3539" fmla="*/ 4538727 h 4991828"/>
              <a:gd name="connsiteX3540" fmla="*/ 11412594 w 12199494"/>
              <a:gd name="connsiteY3540" fmla="*/ 4538727 h 4991828"/>
              <a:gd name="connsiteX3541" fmla="*/ 11520476 w 12199494"/>
              <a:gd name="connsiteY3541" fmla="*/ 4538727 h 4991828"/>
              <a:gd name="connsiteX3542" fmla="*/ 11502707 w 12199494"/>
              <a:gd name="connsiteY3542" fmla="*/ 4551418 h 4991828"/>
              <a:gd name="connsiteX3543" fmla="*/ 11506514 w 12199494"/>
              <a:gd name="connsiteY3543" fmla="*/ 4560303 h 4991828"/>
              <a:gd name="connsiteX3544" fmla="*/ 11517937 w 12199494"/>
              <a:gd name="connsiteY3544" fmla="*/ 4552688 h 4991828"/>
              <a:gd name="connsiteX3545" fmla="*/ 11516668 w 12199494"/>
              <a:gd name="connsiteY3545" fmla="*/ 4561572 h 4991828"/>
              <a:gd name="connsiteX3546" fmla="*/ 11481130 w 12199494"/>
              <a:gd name="connsiteY3546" fmla="*/ 4579341 h 4991828"/>
              <a:gd name="connsiteX3547" fmla="*/ 11501438 w 12199494"/>
              <a:gd name="connsiteY3547" fmla="*/ 4575533 h 4991828"/>
              <a:gd name="connsiteX3548" fmla="*/ 11501438 w 12199494"/>
              <a:gd name="connsiteY3548" fmla="*/ 4580610 h 4991828"/>
              <a:gd name="connsiteX3549" fmla="*/ 11490015 w 12199494"/>
              <a:gd name="connsiteY3549" fmla="*/ 4589494 h 4991828"/>
              <a:gd name="connsiteX3550" fmla="*/ 11510322 w 12199494"/>
              <a:gd name="connsiteY3550" fmla="*/ 4586956 h 4991828"/>
              <a:gd name="connsiteX3551" fmla="*/ 11501438 w 12199494"/>
              <a:gd name="connsiteY3551" fmla="*/ 4581879 h 4991828"/>
              <a:gd name="connsiteX3552" fmla="*/ 11501438 w 12199494"/>
              <a:gd name="connsiteY3552" fmla="*/ 4575533 h 4991828"/>
              <a:gd name="connsiteX3553" fmla="*/ 11511591 w 12199494"/>
              <a:gd name="connsiteY3553" fmla="*/ 4580610 h 4991828"/>
              <a:gd name="connsiteX3554" fmla="*/ 11523014 w 12199494"/>
              <a:gd name="connsiteY3554" fmla="*/ 4560303 h 4991828"/>
              <a:gd name="connsiteX3555" fmla="*/ 11535706 w 12199494"/>
              <a:gd name="connsiteY3555" fmla="*/ 4564110 h 4991828"/>
              <a:gd name="connsiteX3556" fmla="*/ 11525552 w 12199494"/>
              <a:gd name="connsiteY3556" fmla="*/ 4546342 h 4991828"/>
              <a:gd name="connsiteX3557" fmla="*/ 11526822 w 12199494"/>
              <a:gd name="connsiteY3557" fmla="*/ 4557764 h 4991828"/>
              <a:gd name="connsiteX3558" fmla="*/ 11517937 w 12199494"/>
              <a:gd name="connsiteY3558" fmla="*/ 4546342 h 4991828"/>
              <a:gd name="connsiteX3559" fmla="*/ 11528090 w 12199494"/>
              <a:gd name="connsiteY3559" fmla="*/ 4545073 h 4991828"/>
              <a:gd name="connsiteX3560" fmla="*/ 11520476 w 12199494"/>
              <a:gd name="connsiteY3560" fmla="*/ 4538727 h 4991828"/>
              <a:gd name="connsiteX3561" fmla="*/ 11520476 w 12199494"/>
              <a:gd name="connsiteY3561" fmla="*/ 4538727 h 4991828"/>
              <a:gd name="connsiteX3562" fmla="*/ 9176274 w 12199494"/>
              <a:gd name="connsiteY3562" fmla="*/ 4537457 h 4991828"/>
              <a:gd name="connsiteX3563" fmla="*/ 9157236 w 12199494"/>
              <a:gd name="connsiteY3563" fmla="*/ 4556495 h 4991828"/>
              <a:gd name="connsiteX3564" fmla="*/ 9176274 w 12199494"/>
              <a:gd name="connsiteY3564" fmla="*/ 4550149 h 4991828"/>
              <a:gd name="connsiteX3565" fmla="*/ 9176274 w 12199494"/>
              <a:gd name="connsiteY3565" fmla="*/ 4537457 h 4991828"/>
              <a:gd name="connsiteX3566" fmla="*/ 9176274 w 12199494"/>
              <a:gd name="connsiteY3566" fmla="*/ 4537457 h 4991828"/>
              <a:gd name="connsiteX3567" fmla="*/ 11748931 w 12199494"/>
              <a:gd name="connsiteY3567" fmla="*/ 4537457 h 4991828"/>
              <a:gd name="connsiteX3568" fmla="*/ 11747661 w 12199494"/>
              <a:gd name="connsiteY3568" fmla="*/ 4543803 h 4991828"/>
              <a:gd name="connsiteX3569" fmla="*/ 11748931 w 12199494"/>
              <a:gd name="connsiteY3569" fmla="*/ 4537457 h 4991828"/>
              <a:gd name="connsiteX3570" fmla="*/ 11748931 w 12199494"/>
              <a:gd name="connsiteY3570" fmla="*/ 4537457 h 4991828"/>
              <a:gd name="connsiteX3571" fmla="*/ 10220820 w 12199494"/>
              <a:gd name="connsiteY3571" fmla="*/ 4537457 h 4991828"/>
              <a:gd name="connsiteX3572" fmla="*/ 10219552 w 12199494"/>
              <a:gd name="connsiteY3572" fmla="*/ 4543803 h 4991828"/>
              <a:gd name="connsiteX3573" fmla="*/ 10229705 w 12199494"/>
              <a:gd name="connsiteY3573" fmla="*/ 4537457 h 4991828"/>
              <a:gd name="connsiteX3574" fmla="*/ 10220820 w 12199494"/>
              <a:gd name="connsiteY3574" fmla="*/ 4537457 h 4991828"/>
              <a:gd name="connsiteX3575" fmla="*/ 10220820 w 12199494"/>
              <a:gd name="connsiteY3575" fmla="*/ 4537457 h 4991828"/>
              <a:gd name="connsiteX3576" fmla="*/ 9986020 w 12199494"/>
              <a:gd name="connsiteY3576" fmla="*/ 4537457 h 4991828"/>
              <a:gd name="connsiteX3577" fmla="*/ 9956828 w 12199494"/>
              <a:gd name="connsiteY3577" fmla="*/ 4537457 h 4991828"/>
              <a:gd name="connsiteX3578" fmla="*/ 9972059 w 12199494"/>
              <a:gd name="connsiteY3578" fmla="*/ 4555226 h 4991828"/>
              <a:gd name="connsiteX3579" fmla="*/ 9968251 w 12199494"/>
              <a:gd name="connsiteY3579" fmla="*/ 4560303 h 4991828"/>
              <a:gd name="connsiteX3580" fmla="*/ 9982212 w 12199494"/>
              <a:gd name="connsiteY3580" fmla="*/ 4566649 h 4991828"/>
              <a:gd name="connsiteX3581" fmla="*/ 9988558 w 12199494"/>
              <a:gd name="connsiteY3581" fmla="*/ 4572995 h 4991828"/>
              <a:gd name="connsiteX3582" fmla="*/ 9992366 w 12199494"/>
              <a:gd name="connsiteY3582" fmla="*/ 4552688 h 4991828"/>
              <a:gd name="connsiteX3583" fmla="*/ 9994904 w 12199494"/>
              <a:gd name="connsiteY3583" fmla="*/ 4546342 h 4991828"/>
              <a:gd name="connsiteX3584" fmla="*/ 9986020 w 12199494"/>
              <a:gd name="connsiteY3584" fmla="*/ 4546342 h 4991828"/>
              <a:gd name="connsiteX3585" fmla="*/ 9986020 w 12199494"/>
              <a:gd name="connsiteY3585" fmla="*/ 4537457 h 4991828"/>
              <a:gd name="connsiteX3586" fmla="*/ 9986020 w 12199494"/>
              <a:gd name="connsiteY3586" fmla="*/ 4537457 h 4991828"/>
              <a:gd name="connsiteX3587" fmla="*/ 11887272 w 12199494"/>
              <a:gd name="connsiteY3587" fmla="*/ 4536188 h 4991828"/>
              <a:gd name="connsiteX3588" fmla="*/ 11889811 w 12199494"/>
              <a:gd name="connsiteY3588" fmla="*/ 4546342 h 4991828"/>
              <a:gd name="connsiteX3589" fmla="*/ 11887272 w 12199494"/>
              <a:gd name="connsiteY3589" fmla="*/ 4536188 h 4991828"/>
              <a:gd name="connsiteX3590" fmla="*/ 11887272 w 12199494"/>
              <a:gd name="connsiteY3590" fmla="*/ 4536188 h 4991828"/>
              <a:gd name="connsiteX3591" fmla="*/ 4767094 w 12199494"/>
              <a:gd name="connsiteY3591" fmla="*/ 4536188 h 4991828"/>
              <a:gd name="connsiteX3592" fmla="*/ 4753132 w 12199494"/>
              <a:gd name="connsiteY3592" fmla="*/ 4551418 h 4991828"/>
              <a:gd name="connsiteX3593" fmla="*/ 4767094 w 12199494"/>
              <a:gd name="connsiteY3593" fmla="*/ 4536188 h 4991828"/>
              <a:gd name="connsiteX3594" fmla="*/ 4767094 w 12199494"/>
              <a:gd name="connsiteY3594" fmla="*/ 4536188 h 4991828"/>
              <a:gd name="connsiteX3595" fmla="*/ 10182745 w 12199494"/>
              <a:gd name="connsiteY3595" fmla="*/ 4536188 h 4991828"/>
              <a:gd name="connsiteX3596" fmla="*/ 10163707 w 12199494"/>
              <a:gd name="connsiteY3596" fmla="*/ 4538727 h 4991828"/>
              <a:gd name="connsiteX3597" fmla="*/ 10163707 w 12199494"/>
              <a:gd name="connsiteY3597" fmla="*/ 4548880 h 4991828"/>
              <a:gd name="connsiteX3598" fmla="*/ 10173860 w 12199494"/>
              <a:gd name="connsiteY3598" fmla="*/ 4538727 h 4991828"/>
              <a:gd name="connsiteX3599" fmla="*/ 10172591 w 12199494"/>
              <a:gd name="connsiteY3599" fmla="*/ 4550149 h 4991828"/>
              <a:gd name="connsiteX3600" fmla="*/ 10191629 w 12199494"/>
              <a:gd name="connsiteY3600" fmla="*/ 4542534 h 4991828"/>
              <a:gd name="connsiteX3601" fmla="*/ 10205590 w 12199494"/>
              <a:gd name="connsiteY3601" fmla="*/ 4548880 h 4991828"/>
              <a:gd name="connsiteX3602" fmla="*/ 10200514 w 12199494"/>
              <a:gd name="connsiteY3602" fmla="*/ 4538727 h 4991828"/>
              <a:gd name="connsiteX3603" fmla="*/ 10182745 w 12199494"/>
              <a:gd name="connsiteY3603" fmla="*/ 4536188 h 4991828"/>
              <a:gd name="connsiteX3604" fmla="*/ 10182745 w 12199494"/>
              <a:gd name="connsiteY3604" fmla="*/ 4536188 h 4991828"/>
              <a:gd name="connsiteX3605" fmla="*/ 7393056 w 12199494"/>
              <a:gd name="connsiteY3605" fmla="*/ 4536188 h 4991828"/>
              <a:gd name="connsiteX3606" fmla="*/ 7394325 w 12199494"/>
              <a:gd name="connsiteY3606" fmla="*/ 4541265 h 4991828"/>
              <a:gd name="connsiteX3607" fmla="*/ 7393056 w 12199494"/>
              <a:gd name="connsiteY3607" fmla="*/ 4536188 h 4991828"/>
              <a:gd name="connsiteX3608" fmla="*/ 7393056 w 12199494"/>
              <a:gd name="connsiteY3608" fmla="*/ 4536188 h 4991828"/>
              <a:gd name="connsiteX3609" fmla="*/ 5460074 w 12199494"/>
              <a:gd name="connsiteY3609" fmla="*/ 4536188 h 4991828"/>
              <a:gd name="connsiteX3610" fmla="*/ 5434690 w 12199494"/>
              <a:gd name="connsiteY3610" fmla="*/ 4539996 h 4991828"/>
              <a:gd name="connsiteX3611" fmla="*/ 5451189 w 12199494"/>
              <a:gd name="connsiteY3611" fmla="*/ 4559034 h 4991828"/>
              <a:gd name="connsiteX3612" fmla="*/ 5461343 w 12199494"/>
              <a:gd name="connsiteY3612" fmla="*/ 4560303 h 4991828"/>
              <a:gd name="connsiteX3613" fmla="*/ 5441036 w 12199494"/>
              <a:gd name="connsiteY3613" fmla="*/ 4542534 h 4991828"/>
              <a:gd name="connsiteX3614" fmla="*/ 5452458 w 12199494"/>
              <a:gd name="connsiteY3614" fmla="*/ 4539996 h 4991828"/>
              <a:gd name="connsiteX3615" fmla="*/ 5458804 w 12199494"/>
              <a:gd name="connsiteY3615" fmla="*/ 4546342 h 4991828"/>
              <a:gd name="connsiteX3616" fmla="*/ 5460074 w 12199494"/>
              <a:gd name="connsiteY3616" fmla="*/ 4536188 h 4991828"/>
              <a:gd name="connsiteX3617" fmla="*/ 5460074 w 12199494"/>
              <a:gd name="connsiteY3617" fmla="*/ 4536188 h 4991828"/>
              <a:gd name="connsiteX3618" fmla="*/ 5474035 w 12199494"/>
              <a:gd name="connsiteY3618" fmla="*/ 4536188 h 4991828"/>
              <a:gd name="connsiteX3619" fmla="*/ 5480381 w 12199494"/>
              <a:gd name="connsiteY3619" fmla="*/ 4547611 h 4991828"/>
              <a:gd name="connsiteX3620" fmla="*/ 5474035 w 12199494"/>
              <a:gd name="connsiteY3620" fmla="*/ 4536188 h 4991828"/>
              <a:gd name="connsiteX3621" fmla="*/ 5474035 w 12199494"/>
              <a:gd name="connsiteY3621" fmla="*/ 4536188 h 4991828"/>
              <a:gd name="connsiteX3622" fmla="*/ 12010384 w 12199494"/>
              <a:gd name="connsiteY3622" fmla="*/ 4534919 h 4991828"/>
              <a:gd name="connsiteX3623" fmla="*/ 12000231 w 12199494"/>
              <a:gd name="connsiteY3623" fmla="*/ 4548880 h 4991828"/>
              <a:gd name="connsiteX3624" fmla="*/ 11988808 w 12199494"/>
              <a:gd name="connsiteY3624" fmla="*/ 4560303 h 4991828"/>
              <a:gd name="connsiteX3625" fmla="*/ 12007846 w 12199494"/>
              <a:gd name="connsiteY3625" fmla="*/ 4561572 h 4991828"/>
              <a:gd name="connsiteX3626" fmla="*/ 12001500 w 12199494"/>
              <a:gd name="connsiteY3626" fmla="*/ 4551418 h 4991828"/>
              <a:gd name="connsiteX3627" fmla="*/ 12020538 w 12199494"/>
              <a:gd name="connsiteY3627" fmla="*/ 4556495 h 4991828"/>
              <a:gd name="connsiteX3628" fmla="*/ 12010384 w 12199494"/>
              <a:gd name="connsiteY3628" fmla="*/ 4553957 h 4991828"/>
              <a:gd name="connsiteX3629" fmla="*/ 12031961 w 12199494"/>
              <a:gd name="connsiteY3629" fmla="*/ 4555226 h 4991828"/>
              <a:gd name="connsiteX3630" fmla="*/ 12040845 w 12199494"/>
              <a:gd name="connsiteY3630" fmla="*/ 4566649 h 4991828"/>
              <a:gd name="connsiteX3631" fmla="*/ 12048460 w 12199494"/>
              <a:gd name="connsiteY3631" fmla="*/ 4562841 h 4991828"/>
              <a:gd name="connsiteX3632" fmla="*/ 12039576 w 12199494"/>
              <a:gd name="connsiteY3632" fmla="*/ 4564110 h 4991828"/>
              <a:gd name="connsiteX3633" fmla="*/ 12045922 w 12199494"/>
              <a:gd name="connsiteY3633" fmla="*/ 4555226 h 4991828"/>
              <a:gd name="connsiteX3634" fmla="*/ 12025615 w 12199494"/>
              <a:gd name="connsiteY3634" fmla="*/ 4547611 h 4991828"/>
              <a:gd name="connsiteX3635" fmla="*/ 12018000 w 12199494"/>
              <a:gd name="connsiteY3635" fmla="*/ 4541265 h 4991828"/>
              <a:gd name="connsiteX3636" fmla="*/ 12005308 w 12199494"/>
              <a:gd name="connsiteY3636" fmla="*/ 4546342 h 4991828"/>
              <a:gd name="connsiteX3637" fmla="*/ 12010384 w 12199494"/>
              <a:gd name="connsiteY3637" fmla="*/ 4534919 h 4991828"/>
              <a:gd name="connsiteX3638" fmla="*/ 12010384 w 12199494"/>
              <a:gd name="connsiteY3638" fmla="*/ 4534919 h 4991828"/>
              <a:gd name="connsiteX3639" fmla="*/ 5675837 w 12199494"/>
              <a:gd name="connsiteY3639" fmla="*/ 4534919 h 4991828"/>
              <a:gd name="connsiteX3640" fmla="*/ 5659337 w 12199494"/>
              <a:gd name="connsiteY3640" fmla="*/ 4539996 h 4991828"/>
              <a:gd name="connsiteX3641" fmla="*/ 5669491 w 12199494"/>
              <a:gd name="connsiteY3641" fmla="*/ 4547611 h 4991828"/>
              <a:gd name="connsiteX3642" fmla="*/ 5674567 w 12199494"/>
              <a:gd name="connsiteY3642" fmla="*/ 4543803 h 4991828"/>
              <a:gd name="connsiteX3643" fmla="*/ 5675837 w 12199494"/>
              <a:gd name="connsiteY3643" fmla="*/ 4534919 h 4991828"/>
              <a:gd name="connsiteX3644" fmla="*/ 5675837 w 12199494"/>
              <a:gd name="connsiteY3644" fmla="*/ 4534919 h 4991828"/>
              <a:gd name="connsiteX3645" fmla="*/ 6089594 w 12199494"/>
              <a:gd name="connsiteY3645" fmla="*/ 4533650 h 4991828"/>
              <a:gd name="connsiteX3646" fmla="*/ 6094671 w 12199494"/>
              <a:gd name="connsiteY3646" fmla="*/ 4550149 h 4991828"/>
              <a:gd name="connsiteX3647" fmla="*/ 6101017 w 12199494"/>
              <a:gd name="connsiteY3647" fmla="*/ 4536188 h 4991828"/>
              <a:gd name="connsiteX3648" fmla="*/ 6089594 w 12199494"/>
              <a:gd name="connsiteY3648" fmla="*/ 4533650 h 4991828"/>
              <a:gd name="connsiteX3649" fmla="*/ 6089594 w 12199494"/>
              <a:gd name="connsiteY3649" fmla="*/ 4533650 h 4991828"/>
              <a:gd name="connsiteX3650" fmla="*/ 5392806 w 12199494"/>
              <a:gd name="connsiteY3650" fmla="*/ 4533650 h 4991828"/>
              <a:gd name="connsiteX3651" fmla="*/ 5376307 w 12199494"/>
              <a:gd name="connsiteY3651" fmla="*/ 4542534 h 4991828"/>
              <a:gd name="connsiteX3652" fmla="*/ 5383922 w 12199494"/>
              <a:gd name="connsiteY3652" fmla="*/ 4542534 h 4991828"/>
              <a:gd name="connsiteX3653" fmla="*/ 5383922 w 12199494"/>
              <a:gd name="connsiteY3653" fmla="*/ 4547611 h 4991828"/>
              <a:gd name="connsiteX3654" fmla="*/ 5363615 w 12199494"/>
              <a:gd name="connsiteY3654" fmla="*/ 4551418 h 4991828"/>
              <a:gd name="connsiteX3655" fmla="*/ 5361076 w 12199494"/>
              <a:gd name="connsiteY3655" fmla="*/ 4556495 h 4991828"/>
              <a:gd name="connsiteX3656" fmla="*/ 5387729 w 12199494"/>
              <a:gd name="connsiteY3656" fmla="*/ 4546342 h 4991828"/>
              <a:gd name="connsiteX3657" fmla="*/ 5392806 w 12199494"/>
              <a:gd name="connsiteY3657" fmla="*/ 4533650 h 4991828"/>
              <a:gd name="connsiteX3658" fmla="*/ 5392806 w 12199494"/>
              <a:gd name="connsiteY3658" fmla="*/ 4533650 h 4991828"/>
              <a:gd name="connsiteX3659" fmla="*/ 6018519 w 12199494"/>
              <a:gd name="connsiteY3659" fmla="*/ 4533650 h 4991828"/>
              <a:gd name="connsiteX3660" fmla="*/ 6019788 w 12199494"/>
              <a:gd name="connsiteY3660" fmla="*/ 4550149 h 4991828"/>
              <a:gd name="connsiteX3661" fmla="*/ 6018519 w 12199494"/>
              <a:gd name="connsiteY3661" fmla="*/ 4533650 h 4991828"/>
              <a:gd name="connsiteX3662" fmla="*/ 6018519 w 12199494"/>
              <a:gd name="connsiteY3662" fmla="*/ 4533650 h 4991828"/>
              <a:gd name="connsiteX3663" fmla="*/ 9372999 w 12199494"/>
              <a:gd name="connsiteY3663" fmla="*/ 4533650 h 4991828"/>
              <a:gd name="connsiteX3664" fmla="*/ 9370460 w 12199494"/>
              <a:gd name="connsiteY3664" fmla="*/ 4597110 h 4991828"/>
              <a:gd name="connsiteX3665" fmla="*/ 9372999 w 12199494"/>
              <a:gd name="connsiteY3665" fmla="*/ 4533650 h 4991828"/>
              <a:gd name="connsiteX3666" fmla="*/ 9372999 w 12199494"/>
              <a:gd name="connsiteY3666" fmla="*/ 4533650 h 4991828"/>
              <a:gd name="connsiteX3667" fmla="*/ 10355356 w 12199494"/>
              <a:gd name="connsiteY3667" fmla="*/ 4532381 h 4991828"/>
              <a:gd name="connsiteX3668" fmla="*/ 10346471 w 12199494"/>
              <a:gd name="connsiteY3668" fmla="*/ 4539996 h 4991828"/>
              <a:gd name="connsiteX3669" fmla="*/ 10362970 w 12199494"/>
              <a:gd name="connsiteY3669" fmla="*/ 4538727 h 4991828"/>
              <a:gd name="connsiteX3670" fmla="*/ 10355356 w 12199494"/>
              <a:gd name="connsiteY3670" fmla="*/ 4532381 h 4991828"/>
              <a:gd name="connsiteX3671" fmla="*/ 10355356 w 12199494"/>
              <a:gd name="connsiteY3671" fmla="*/ 4532381 h 4991828"/>
              <a:gd name="connsiteX3672" fmla="*/ 5603492 w 12199494"/>
              <a:gd name="connsiteY3672" fmla="*/ 4532381 h 4991828"/>
              <a:gd name="connsiteX3673" fmla="*/ 5603492 w 12199494"/>
              <a:gd name="connsiteY3673" fmla="*/ 4532381 h 4991828"/>
              <a:gd name="connsiteX3674" fmla="*/ 5603492 w 12199494"/>
              <a:gd name="connsiteY3674" fmla="*/ 4532381 h 4991828"/>
              <a:gd name="connsiteX3675" fmla="*/ 10298242 w 12199494"/>
              <a:gd name="connsiteY3675" fmla="*/ 4531111 h 4991828"/>
              <a:gd name="connsiteX3676" fmla="*/ 10295703 w 12199494"/>
              <a:gd name="connsiteY3676" fmla="*/ 4542534 h 4991828"/>
              <a:gd name="connsiteX3677" fmla="*/ 10298242 w 12199494"/>
              <a:gd name="connsiteY3677" fmla="*/ 4531111 h 4991828"/>
              <a:gd name="connsiteX3678" fmla="*/ 10298242 w 12199494"/>
              <a:gd name="connsiteY3678" fmla="*/ 4531111 h 4991828"/>
              <a:gd name="connsiteX3679" fmla="*/ 4779786 w 12199494"/>
              <a:gd name="connsiteY3679" fmla="*/ 4531111 h 4991828"/>
              <a:gd name="connsiteX3680" fmla="*/ 4773440 w 12199494"/>
              <a:gd name="connsiteY3680" fmla="*/ 4543803 h 4991828"/>
              <a:gd name="connsiteX3681" fmla="*/ 4765824 w 12199494"/>
              <a:gd name="connsiteY3681" fmla="*/ 4545073 h 4991828"/>
              <a:gd name="connsiteX3682" fmla="*/ 4763286 w 12199494"/>
              <a:gd name="connsiteY3682" fmla="*/ 4553957 h 4991828"/>
              <a:gd name="connsiteX3683" fmla="*/ 4755671 w 12199494"/>
              <a:gd name="connsiteY3683" fmla="*/ 4553957 h 4991828"/>
              <a:gd name="connsiteX3684" fmla="*/ 4748056 w 12199494"/>
              <a:gd name="connsiteY3684" fmla="*/ 4560303 h 4991828"/>
              <a:gd name="connsiteX3685" fmla="*/ 4749325 w 12199494"/>
              <a:gd name="connsiteY3685" fmla="*/ 4571726 h 4991828"/>
              <a:gd name="connsiteX3686" fmla="*/ 4759478 w 12199494"/>
              <a:gd name="connsiteY3686" fmla="*/ 4557764 h 4991828"/>
              <a:gd name="connsiteX3687" fmla="*/ 4744248 w 12199494"/>
              <a:gd name="connsiteY3687" fmla="*/ 4589494 h 4991828"/>
              <a:gd name="connsiteX3688" fmla="*/ 4760748 w 12199494"/>
              <a:gd name="connsiteY3688" fmla="*/ 4579341 h 4991828"/>
              <a:gd name="connsiteX3689" fmla="*/ 4765824 w 12199494"/>
              <a:gd name="connsiteY3689" fmla="*/ 4565380 h 4991828"/>
              <a:gd name="connsiteX3690" fmla="*/ 4772170 w 12199494"/>
              <a:gd name="connsiteY3690" fmla="*/ 4548880 h 4991828"/>
              <a:gd name="connsiteX3691" fmla="*/ 4778516 w 12199494"/>
              <a:gd name="connsiteY3691" fmla="*/ 4550149 h 4991828"/>
              <a:gd name="connsiteX3692" fmla="*/ 4779786 w 12199494"/>
              <a:gd name="connsiteY3692" fmla="*/ 4531111 h 4991828"/>
              <a:gd name="connsiteX3693" fmla="*/ 4779786 w 12199494"/>
              <a:gd name="connsiteY3693" fmla="*/ 4531111 h 4991828"/>
              <a:gd name="connsiteX3694" fmla="*/ 11394825 w 12199494"/>
              <a:gd name="connsiteY3694" fmla="*/ 4529842 h 4991828"/>
              <a:gd name="connsiteX3695" fmla="*/ 11382133 w 12199494"/>
              <a:gd name="connsiteY3695" fmla="*/ 4536188 h 4991828"/>
              <a:gd name="connsiteX3696" fmla="*/ 11393556 w 12199494"/>
              <a:gd name="connsiteY3696" fmla="*/ 4541265 h 4991828"/>
              <a:gd name="connsiteX3697" fmla="*/ 11394825 w 12199494"/>
              <a:gd name="connsiteY3697" fmla="*/ 4529842 h 4991828"/>
              <a:gd name="connsiteX3698" fmla="*/ 11394825 w 12199494"/>
              <a:gd name="connsiteY3698" fmla="*/ 4529842 h 4991828"/>
              <a:gd name="connsiteX3699" fmla="*/ 12015461 w 12199494"/>
              <a:gd name="connsiteY3699" fmla="*/ 4528573 h 4991828"/>
              <a:gd name="connsiteX3700" fmla="*/ 12014192 w 12199494"/>
              <a:gd name="connsiteY3700" fmla="*/ 4534919 h 4991828"/>
              <a:gd name="connsiteX3701" fmla="*/ 12015461 w 12199494"/>
              <a:gd name="connsiteY3701" fmla="*/ 4528573 h 4991828"/>
              <a:gd name="connsiteX3702" fmla="*/ 12015461 w 12199494"/>
              <a:gd name="connsiteY3702" fmla="*/ 4528573 h 4991828"/>
              <a:gd name="connsiteX3703" fmla="*/ 5814179 w 12199494"/>
              <a:gd name="connsiteY3703" fmla="*/ 4528573 h 4991828"/>
              <a:gd name="connsiteX3704" fmla="*/ 5801487 w 12199494"/>
              <a:gd name="connsiteY3704" fmla="*/ 4533650 h 4991828"/>
              <a:gd name="connsiteX3705" fmla="*/ 5814179 w 12199494"/>
              <a:gd name="connsiteY3705" fmla="*/ 4528573 h 4991828"/>
              <a:gd name="connsiteX3706" fmla="*/ 5814179 w 12199494"/>
              <a:gd name="connsiteY3706" fmla="*/ 4528573 h 4991828"/>
              <a:gd name="connsiteX3707" fmla="*/ 5788795 w 12199494"/>
              <a:gd name="connsiteY3707" fmla="*/ 4528573 h 4991828"/>
              <a:gd name="connsiteX3708" fmla="*/ 5786256 w 12199494"/>
              <a:gd name="connsiteY3708" fmla="*/ 4542534 h 4991828"/>
              <a:gd name="connsiteX3709" fmla="*/ 5797679 w 12199494"/>
              <a:gd name="connsiteY3709" fmla="*/ 4546342 h 4991828"/>
              <a:gd name="connsiteX3710" fmla="*/ 5788795 w 12199494"/>
              <a:gd name="connsiteY3710" fmla="*/ 4528573 h 4991828"/>
              <a:gd name="connsiteX3711" fmla="*/ 5788795 w 12199494"/>
              <a:gd name="connsiteY3711" fmla="*/ 4528573 h 4991828"/>
              <a:gd name="connsiteX3712" fmla="*/ 5562878 w 12199494"/>
              <a:gd name="connsiteY3712" fmla="*/ 4528573 h 4991828"/>
              <a:gd name="connsiteX3713" fmla="*/ 5557801 w 12199494"/>
              <a:gd name="connsiteY3713" fmla="*/ 4533650 h 4991828"/>
              <a:gd name="connsiteX3714" fmla="*/ 5545109 w 12199494"/>
              <a:gd name="connsiteY3714" fmla="*/ 4562841 h 4991828"/>
              <a:gd name="connsiteX3715" fmla="*/ 5538764 w 12199494"/>
              <a:gd name="connsiteY3715" fmla="*/ 4557764 h 4991828"/>
              <a:gd name="connsiteX3716" fmla="*/ 5537494 w 12199494"/>
              <a:gd name="connsiteY3716" fmla="*/ 4562841 h 4991828"/>
              <a:gd name="connsiteX3717" fmla="*/ 5531148 w 12199494"/>
              <a:gd name="connsiteY3717" fmla="*/ 4561572 h 4991828"/>
              <a:gd name="connsiteX3718" fmla="*/ 5537494 w 12199494"/>
              <a:gd name="connsiteY3718" fmla="*/ 4571726 h 4991828"/>
              <a:gd name="connsiteX3719" fmla="*/ 5562878 w 12199494"/>
              <a:gd name="connsiteY3719" fmla="*/ 4561572 h 4991828"/>
              <a:gd name="connsiteX3720" fmla="*/ 5571763 w 12199494"/>
              <a:gd name="connsiteY3720" fmla="*/ 4551418 h 4991828"/>
              <a:gd name="connsiteX3721" fmla="*/ 5560340 w 12199494"/>
              <a:gd name="connsiteY3721" fmla="*/ 4537457 h 4991828"/>
              <a:gd name="connsiteX3722" fmla="*/ 5562878 w 12199494"/>
              <a:gd name="connsiteY3722" fmla="*/ 4528573 h 4991828"/>
              <a:gd name="connsiteX3723" fmla="*/ 5562878 w 12199494"/>
              <a:gd name="connsiteY3723" fmla="*/ 4528573 h 4991828"/>
              <a:gd name="connsiteX3724" fmla="*/ 9491034 w 12199494"/>
              <a:gd name="connsiteY3724" fmla="*/ 4528573 h 4991828"/>
              <a:gd name="connsiteX3725" fmla="*/ 9488495 w 12199494"/>
              <a:gd name="connsiteY3725" fmla="*/ 4553957 h 4991828"/>
              <a:gd name="connsiteX3726" fmla="*/ 9507533 w 12199494"/>
              <a:gd name="connsiteY3726" fmla="*/ 4584418 h 4991828"/>
              <a:gd name="connsiteX3727" fmla="*/ 9501187 w 12199494"/>
              <a:gd name="connsiteY3727" fmla="*/ 4569187 h 4991828"/>
              <a:gd name="connsiteX3728" fmla="*/ 9504995 w 12199494"/>
              <a:gd name="connsiteY3728" fmla="*/ 4564110 h 4991828"/>
              <a:gd name="connsiteX3729" fmla="*/ 9498649 w 12199494"/>
              <a:gd name="connsiteY3729" fmla="*/ 4559034 h 4991828"/>
              <a:gd name="connsiteX3730" fmla="*/ 9510072 w 12199494"/>
              <a:gd name="connsiteY3730" fmla="*/ 4570456 h 4991828"/>
              <a:gd name="connsiteX3731" fmla="*/ 9521495 w 12199494"/>
              <a:gd name="connsiteY3731" fmla="*/ 4580610 h 4991828"/>
              <a:gd name="connsiteX3732" fmla="*/ 9511341 w 12199494"/>
              <a:gd name="connsiteY3732" fmla="*/ 4542534 h 4991828"/>
              <a:gd name="connsiteX3733" fmla="*/ 9491034 w 12199494"/>
              <a:gd name="connsiteY3733" fmla="*/ 4528573 h 4991828"/>
              <a:gd name="connsiteX3734" fmla="*/ 9491034 w 12199494"/>
              <a:gd name="connsiteY3734" fmla="*/ 4528573 h 4991828"/>
              <a:gd name="connsiteX3735" fmla="*/ 11774314 w 12199494"/>
              <a:gd name="connsiteY3735" fmla="*/ 4527304 h 4991828"/>
              <a:gd name="connsiteX3736" fmla="*/ 11774314 w 12199494"/>
              <a:gd name="connsiteY3736" fmla="*/ 4527304 h 4991828"/>
              <a:gd name="connsiteX3737" fmla="*/ 11774314 w 12199494"/>
              <a:gd name="connsiteY3737" fmla="*/ 4527304 h 4991828"/>
              <a:gd name="connsiteX3738" fmla="*/ 5900484 w 12199494"/>
              <a:gd name="connsiteY3738" fmla="*/ 4527304 h 4991828"/>
              <a:gd name="connsiteX3739" fmla="*/ 5900484 w 12199494"/>
              <a:gd name="connsiteY3739" fmla="*/ 4537457 h 4991828"/>
              <a:gd name="connsiteX3740" fmla="*/ 5906830 w 12199494"/>
              <a:gd name="connsiteY3740" fmla="*/ 4534919 h 4991828"/>
              <a:gd name="connsiteX3741" fmla="*/ 5909368 w 12199494"/>
              <a:gd name="connsiteY3741" fmla="*/ 4546342 h 4991828"/>
              <a:gd name="connsiteX3742" fmla="*/ 5903022 w 12199494"/>
              <a:gd name="connsiteY3742" fmla="*/ 4550149 h 4991828"/>
              <a:gd name="connsiteX3743" fmla="*/ 5905561 w 12199494"/>
              <a:gd name="connsiteY3743" fmla="*/ 4567918 h 4991828"/>
              <a:gd name="connsiteX3744" fmla="*/ 5911907 w 12199494"/>
              <a:gd name="connsiteY3744" fmla="*/ 4574264 h 4991828"/>
              <a:gd name="connsiteX3745" fmla="*/ 5915714 w 12199494"/>
              <a:gd name="connsiteY3745" fmla="*/ 4570456 h 4991828"/>
              <a:gd name="connsiteX3746" fmla="*/ 5915714 w 12199494"/>
              <a:gd name="connsiteY3746" fmla="*/ 4574264 h 4991828"/>
              <a:gd name="connsiteX3747" fmla="*/ 5906830 w 12199494"/>
              <a:gd name="connsiteY3747" fmla="*/ 4576802 h 4991828"/>
              <a:gd name="connsiteX3748" fmla="*/ 5909368 w 12199494"/>
              <a:gd name="connsiteY3748" fmla="*/ 4585686 h 4991828"/>
              <a:gd name="connsiteX3749" fmla="*/ 5901753 w 12199494"/>
              <a:gd name="connsiteY3749" fmla="*/ 4583148 h 4991828"/>
              <a:gd name="connsiteX3750" fmla="*/ 5901753 w 12199494"/>
              <a:gd name="connsiteY3750" fmla="*/ 4595840 h 4991828"/>
              <a:gd name="connsiteX3751" fmla="*/ 5915714 w 12199494"/>
              <a:gd name="connsiteY3751" fmla="*/ 4597110 h 4991828"/>
              <a:gd name="connsiteX3752" fmla="*/ 5895407 w 12199494"/>
              <a:gd name="connsiteY3752" fmla="*/ 4605994 h 4991828"/>
              <a:gd name="connsiteX3753" fmla="*/ 5892869 w 12199494"/>
              <a:gd name="connsiteY3753" fmla="*/ 4616147 h 4991828"/>
              <a:gd name="connsiteX3754" fmla="*/ 5922060 w 12199494"/>
              <a:gd name="connsiteY3754" fmla="*/ 4599648 h 4991828"/>
              <a:gd name="connsiteX3755" fmla="*/ 5930944 w 12199494"/>
              <a:gd name="connsiteY3755" fmla="*/ 4599648 h 4991828"/>
              <a:gd name="connsiteX3756" fmla="*/ 5937290 w 12199494"/>
              <a:gd name="connsiteY3756" fmla="*/ 4585686 h 4991828"/>
              <a:gd name="connsiteX3757" fmla="*/ 5915714 w 12199494"/>
              <a:gd name="connsiteY3757" fmla="*/ 4548880 h 4991828"/>
              <a:gd name="connsiteX3758" fmla="*/ 5909368 w 12199494"/>
              <a:gd name="connsiteY3758" fmla="*/ 4548880 h 4991828"/>
              <a:gd name="connsiteX3759" fmla="*/ 5900484 w 12199494"/>
              <a:gd name="connsiteY3759" fmla="*/ 4527304 h 4991828"/>
              <a:gd name="connsiteX3760" fmla="*/ 5900484 w 12199494"/>
              <a:gd name="connsiteY3760" fmla="*/ 4527304 h 4991828"/>
              <a:gd name="connsiteX3761" fmla="*/ 7418440 w 12199494"/>
              <a:gd name="connsiteY3761" fmla="*/ 4527304 h 4991828"/>
              <a:gd name="connsiteX3762" fmla="*/ 7420979 w 12199494"/>
              <a:gd name="connsiteY3762" fmla="*/ 4539996 h 4991828"/>
              <a:gd name="connsiteX3763" fmla="*/ 7404479 w 12199494"/>
              <a:gd name="connsiteY3763" fmla="*/ 4546342 h 4991828"/>
              <a:gd name="connsiteX3764" fmla="*/ 7419709 w 12199494"/>
              <a:gd name="connsiteY3764" fmla="*/ 4545073 h 4991828"/>
              <a:gd name="connsiteX3765" fmla="*/ 7436209 w 12199494"/>
              <a:gd name="connsiteY3765" fmla="*/ 4532381 h 4991828"/>
              <a:gd name="connsiteX3766" fmla="*/ 7418440 w 12199494"/>
              <a:gd name="connsiteY3766" fmla="*/ 4527304 h 4991828"/>
              <a:gd name="connsiteX3767" fmla="*/ 7418440 w 12199494"/>
              <a:gd name="connsiteY3767" fmla="*/ 4527304 h 4991828"/>
              <a:gd name="connsiteX3768" fmla="*/ 11748931 w 12199494"/>
              <a:gd name="connsiteY3768" fmla="*/ 4526035 h 4991828"/>
              <a:gd name="connsiteX3769" fmla="*/ 11760353 w 12199494"/>
              <a:gd name="connsiteY3769" fmla="*/ 4541265 h 4991828"/>
              <a:gd name="connsiteX3770" fmla="*/ 11764161 w 12199494"/>
              <a:gd name="connsiteY3770" fmla="*/ 4532381 h 4991828"/>
              <a:gd name="connsiteX3771" fmla="*/ 11748931 w 12199494"/>
              <a:gd name="connsiteY3771" fmla="*/ 4526035 h 4991828"/>
              <a:gd name="connsiteX3772" fmla="*/ 11748931 w 12199494"/>
              <a:gd name="connsiteY3772" fmla="*/ 4526035 h 4991828"/>
              <a:gd name="connsiteX3773" fmla="*/ 7370211 w 12199494"/>
              <a:gd name="connsiteY3773" fmla="*/ 4526035 h 4991828"/>
              <a:gd name="connsiteX3774" fmla="*/ 7367672 w 12199494"/>
              <a:gd name="connsiteY3774" fmla="*/ 4533650 h 4991828"/>
              <a:gd name="connsiteX3775" fmla="*/ 7370211 w 12199494"/>
              <a:gd name="connsiteY3775" fmla="*/ 4526035 h 4991828"/>
              <a:gd name="connsiteX3776" fmla="*/ 7370211 w 12199494"/>
              <a:gd name="connsiteY3776" fmla="*/ 4526035 h 4991828"/>
              <a:gd name="connsiteX3777" fmla="*/ 5520995 w 12199494"/>
              <a:gd name="connsiteY3777" fmla="*/ 4524765 h 4991828"/>
              <a:gd name="connsiteX3778" fmla="*/ 5524802 w 12199494"/>
              <a:gd name="connsiteY3778" fmla="*/ 4524765 h 4991828"/>
              <a:gd name="connsiteX3779" fmla="*/ 5520995 w 12199494"/>
              <a:gd name="connsiteY3779" fmla="*/ 4524765 h 4991828"/>
              <a:gd name="connsiteX3780" fmla="*/ 5520995 w 12199494"/>
              <a:gd name="connsiteY3780" fmla="*/ 4524765 h 4991828"/>
              <a:gd name="connsiteX3781" fmla="*/ 7221715 w 12199494"/>
              <a:gd name="connsiteY3781" fmla="*/ 4524765 h 4991828"/>
              <a:gd name="connsiteX3782" fmla="*/ 7219177 w 12199494"/>
              <a:gd name="connsiteY3782" fmla="*/ 4531111 h 4991828"/>
              <a:gd name="connsiteX3783" fmla="*/ 7201408 w 12199494"/>
              <a:gd name="connsiteY3783" fmla="*/ 4546342 h 4991828"/>
              <a:gd name="connsiteX3784" fmla="*/ 7215369 w 12199494"/>
              <a:gd name="connsiteY3784" fmla="*/ 4560303 h 4991828"/>
              <a:gd name="connsiteX3785" fmla="*/ 7221715 w 12199494"/>
              <a:gd name="connsiteY3785" fmla="*/ 4524765 h 4991828"/>
              <a:gd name="connsiteX3786" fmla="*/ 7221715 w 12199494"/>
              <a:gd name="connsiteY3786" fmla="*/ 4524765 h 4991828"/>
              <a:gd name="connsiteX3787" fmla="*/ 10431507 w 12199494"/>
              <a:gd name="connsiteY3787" fmla="*/ 4524765 h 4991828"/>
              <a:gd name="connsiteX3788" fmla="*/ 10435315 w 12199494"/>
              <a:gd name="connsiteY3788" fmla="*/ 4526035 h 4991828"/>
              <a:gd name="connsiteX3789" fmla="*/ 10431507 w 12199494"/>
              <a:gd name="connsiteY3789" fmla="*/ 4524765 h 4991828"/>
              <a:gd name="connsiteX3790" fmla="*/ 10431507 w 12199494"/>
              <a:gd name="connsiteY3790" fmla="*/ 4524765 h 4991828"/>
              <a:gd name="connsiteX3791" fmla="*/ 4727749 w 12199494"/>
              <a:gd name="connsiteY3791" fmla="*/ 4524765 h 4991828"/>
              <a:gd name="connsiteX3792" fmla="*/ 4731556 w 12199494"/>
              <a:gd name="connsiteY3792" fmla="*/ 4524765 h 4991828"/>
              <a:gd name="connsiteX3793" fmla="*/ 4727749 w 12199494"/>
              <a:gd name="connsiteY3793" fmla="*/ 4524765 h 4991828"/>
              <a:gd name="connsiteX3794" fmla="*/ 4727749 w 12199494"/>
              <a:gd name="connsiteY3794" fmla="*/ 4524765 h 4991828"/>
              <a:gd name="connsiteX3795" fmla="*/ 9762642 w 12199494"/>
              <a:gd name="connsiteY3795" fmla="*/ 4523496 h 4991828"/>
              <a:gd name="connsiteX3796" fmla="*/ 9766449 w 12199494"/>
              <a:gd name="connsiteY3796" fmla="*/ 4531111 h 4991828"/>
              <a:gd name="connsiteX3797" fmla="*/ 9766449 w 12199494"/>
              <a:gd name="connsiteY3797" fmla="*/ 4553957 h 4991828"/>
              <a:gd name="connsiteX3798" fmla="*/ 9788026 w 12199494"/>
              <a:gd name="connsiteY3798" fmla="*/ 4569187 h 4991828"/>
              <a:gd name="connsiteX3799" fmla="*/ 9779141 w 12199494"/>
              <a:gd name="connsiteY3799" fmla="*/ 4539996 h 4991828"/>
              <a:gd name="connsiteX3800" fmla="*/ 9762642 w 12199494"/>
              <a:gd name="connsiteY3800" fmla="*/ 4523496 h 4991828"/>
              <a:gd name="connsiteX3801" fmla="*/ 9762642 w 12199494"/>
              <a:gd name="connsiteY3801" fmla="*/ 4523496 h 4991828"/>
              <a:gd name="connsiteX3802" fmla="*/ 5543840 w 12199494"/>
              <a:gd name="connsiteY3802" fmla="*/ 4523496 h 4991828"/>
              <a:gd name="connsiteX3803" fmla="*/ 5514649 w 12199494"/>
              <a:gd name="connsiteY3803" fmla="*/ 4538727 h 4991828"/>
              <a:gd name="connsiteX3804" fmla="*/ 5531148 w 12199494"/>
              <a:gd name="connsiteY3804" fmla="*/ 4542534 h 4991828"/>
              <a:gd name="connsiteX3805" fmla="*/ 5543840 w 12199494"/>
              <a:gd name="connsiteY3805" fmla="*/ 4552688 h 4991828"/>
              <a:gd name="connsiteX3806" fmla="*/ 5537494 w 12199494"/>
              <a:gd name="connsiteY3806" fmla="*/ 4538727 h 4991828"/>
              <a:gd name="connsiteX3807" fmla="*/ 5548917 w 12199494"/>
              <a:gd name="connsiteY3807" fmla="*/ 4533650 h 4991828"/>
              <a:gd name="connsiteX3808" fmla="*/ 5543840 w 12199494"/>
              <a:gd name="connsiteY3808" fmla="*/ 4523496 h 4991828"/>
              <a:gd name="connsiteX3809" fmla="*/ 5543840 w 12199494"/>
              <a:gd name="connsiteY3809" fmla="*/ 4523496 h 4991828"/>
              <a:gd name="connsiteX3810" fmla="*/ 4749325 w 12199494"/>
              <a:gd name="connsiteY3810" fmla="*/ 4523496 h 4991828"/>
              <a:gd name="connsiteX3811" fmla="*/ 4748056 w 12199494"/>
              <a:gd name="connsiteY3811" fmla="*/ 4533650 h 4991828"/>
              <a:gd name="connsiteX3812" fmla="*/ 4749325 w 12199494"/>
              <a:gd name="connsiteY3812" fmla="*/ 4523496 h 4991828"/>
              <a:gd name="connsiteX3813" fmla="*/ 4749325 w 12199494"/>
              <a:gd name="connsiteY3813" fmla="*/ 4523496 h 4991828"/>
              <a:gd name="connsiteX3814" fmla="*/ 10460698 w 12199494"/>
              <a:gd name="connsiteY3814" fmla="*/ 4522227 h 4991828"/>
              <a:gd name="connsiteX3815" fmla="*/ 10458160 w 12199494"/>
              <a:gd name="connsiteY3815" fmla="*/ 4528573 h 4991828"/>
              <a:gd name="connsiteX3816" fmla="*/ 10460698 w 12199494"/>
              <a:gd name="connsiteY3816" fmla="*/ 4522227 h 4991828"/>
              <a:gd name="connsiteX3817" fmla="*/ 10460698 w 12199494"/>
              <a:gd name="connsiteY3817" fmla="*/ 4522227 h 4991828"/>
              <a:gd name="connsiteX3818" fmla="*/ 10382008 w 12199494"/>
              <a:gd name="connsiteY3818" fmla="*/ 4522227 h 4991828"/>
              <a:gd name="connsiteX3819" fmla="*/ 10408661 w 12199494"/>
              <a:gd name="connsiteY3819" fmla="*/ 4532381 h 4991828"/>
              <a:gd name="connsiteX3820" fmla="*/ 10408661 w 12199494"/>
              <a:gd name="connsiteY3820" fmla="*/ 4528573 h 4991828"/>
              <a:gd name="connsiteX3821" fmla="*/ 10382008 w 12199494"/>
              <a:gd name="connsiteY3821" fmla="*/ 4522227 h 4991828"/>
              <a:gd name="connsiteX3822" fmla="*/ 10382008 w 12199494"/>
              <a:gd name="connsiteY3822" fmla="*/ 4522227 h 4991828"/>
              <a:gd name="connsiteX3823" fmla="*/ 5724066 w 12199494"/>
              <a:gd name="connsiteY3823" fmla="*/ 4522227 h 4991828"/>
              <a:gd name="connsiteX3824" fmla="*/ 5711374 w 12199494"/>
              <a:gd name="connsiteY3824" fmla="*/ 4532381 h 4991828"/>
              <a:gd name="connsiteX3825" fmla="*/ 5711374 w 12199494"/>
              <a:gd name="connsiteY3825" fmla="*/ 4541265 h 4991828"/>
              <a:gd name="connsiteX3826" fmla="*/ 5721527 w 12199494"/>
              <a:gd name="connsiteY3826" fmla="*/ 4539996 h 4991828"/>
              <a:gd name="connsiteX3827" fmla="*/ 5724066 w 12199494"/>
              <a:gd name="connsiteY3827" fmla="*/ 4522227 h 4991828"/>
              <a:gd name="connsiteX3828" fmla="*/ 5724066 w 12199494"/>
              <a:gd name="connsiteY3828" fmla="*/ 4522227 h 4991828"/>
              <a:gd name="connsiteX3829" fmla="*/ 5312847 w 12199494"/>
              <a:gd name="connsiteY3829" fmla="*/ 4522227 h 4991828"/>
              <a:gd name="connsiteX3830" fmla="*/ 5305232 w 12199494"/>
              <a:gd name="connsiteY3830" fmla="*/ 4548880 h 4991828"/>
              <a:gd name="connsiteX3831" fmla="*/ 5312847 w 12199494"/>
              <a:gd name="connsiteY3831" fmla="*/ 4545073 h 4991828"/>
              <a:gd name="connsiteX3832" fmla="*/ 5312847 w 12199494"/>
              <a:gd name="connsiteY3832" fmla="*/ 4531111 h 4991828"/>
              <a:gd name="connsiteX3833" fmla="*/ 5324270 w 12199494"/>
              <a:gd name="connsiteY3833" fmla="*/ 4541265 h 4991828"/>
              <a:gd name="connsiteX3834" fmla="*/ 5335692 w 12199494"/>
              <a:gd name="connsiteY3834" fmla="*/ 4537457 h 4991828"/>
              <a:gd name="connsiteX3835" fmla="*/ 5340769 w 12199494"/>
              <a:gd name="connsiteY3835" fmla="*/ 4524765 h 4991828"/>
              <a:gd name="connsiteX3836" fmla="*/ 5325539 w 12199494"/>
              <a:gd name="connsiteY3836" fmla="*/ 4527304 h 4991828"/>
              <a:gd name="connsiteX3837" fmla="*/ 5326808 w 12199494"/>
              <a:gd name="connsiteY3837" fmla="*/ 4536188 h 4991828"/>
              <a:gd name="connsiteX3838" fmla="*/ 5312847 w 12199494"/>
              <a:gd name="connsiteY3838" fmla="*/ 4522227 h 4991828"/>
              <a:gd name="connsiteX3839" fmla="*/ 5312847 w 12199494"/>
              <a:gd name="connsiteY3839" fmla="*/ 4522227 h 4991828"/>
              <a:gd name="connsiteX3840" fmla="*/ 10229705 w 12199494"/>
              <a:gd name="connsiteY3840" fmla="*/ 4520958 h 4991828"/>
              <a:gd name="connsiteX3841" fmla="*/ 10236051 w 12199494"/>
              <a:gd name="connsiteY3841" fmla="*/ 4528573 h 4991828"/>
              <a:gd name="connsiteX3842" fmla="*/ 10237320 w 12199494"/>
              <a:gd name="connsiteY3842" fmla="*/ 4533650 h 4991828"/>
              <a:gd name="connsiteX3843" fmla="*/ 10252550 w 12199494"/>
              <a:gd name="connsiteY3843" fmla="*/ 4528573 h 4991828"/>
              <a:gd name="connsiteX3844" fmla="*/ 10229705 w 12199494"/>
              <a:gd name="connsiteY3844" fmla="*/ 4520958 h 4991828"/>
              <a:gd name="connsiteX3845" fmla="*/ 10229705 w 12199494"/>
              <a:gd name="connsiteY3845" fmla="*/ 4520958 h 4991828"/>
              <a:gd name="connsiteX3846" fmla="*/ 4788670 w 12199494"/>
              <a:gd name="connsiteY3846" fmla="*/ 4520958 h 4991828"/>
              <a:gd name="connsiteX3847" fmla="*/ 4793747 w 12199494"/>
              <a:gd name="connsiteY3847" fmla="*/ 4527304 h 4991828"/>
              <a:gd name="connsiteX3848" fmla="*/ 4786132 w 12199494"/>
              <a:gd name="connsiteY3848" fmla="*/ 4531111 h 4991828"/>
              <a:gd name="connsiteX3849" fmla="*/ 4784862 w 12199494"/>
              <a:gd name="connsiteY3849" fmla="*/ 4555226 h 4991828"/>
              <a:gd name="connsiteX3850" fmla="*/ 4798823 w 12199494"/>
              <a:gd name="connsiteY3850" fmla="*/ 4539996 h 4991828"/>
              <a:gd name="connsiteX3851" fmla="*/ 4807708 w 12199494"/>
              <a:gd name="connsiteY3851" fmla="*/ 4545073 h 4991828"/>
              <a:gd name="connsiteX3852" fmla="*/ 4814054 w 12199494"/>
              <a:gd name="connsiteY3852" fmla="*/ 4529842 h 4991828"/>
              <a:gd name="connsiteX3853" fmla="*/ 4797554 w 12199494"/>
              <a:gd name="connsiteY3853" fmla="*/ 4539996 h 4991828"/>
              <a:gd name="connsiteX3854" fmla="*/ 4801362 w 12199494"/>
              <a:gd name="connsiteY3854" fmla="*/ 4523496 h 4991828"/>
              <a:gd name="connsiteX3855" fmla="*/ 4788670 w 12199494"/>
              <a:gd name="connsiteY3855" fmla="*/ 4520958 h 4991828"/>
              <a:gd name="connsiteX3856" fmla="*/ 4788670 w 12199494"/>
              <a:gd name="connsiteY3856" fmla="*/ 4520958 h 4991828"/>
              <a:gd name="connsiteX3857" fmla="*/ 7380364 w 12199494"/>
              <a:gd name="connsiteY3857" fmla="*/ 4520958 h 4991828"/>
              <a:gd name="connsiteX3858" fmla="*/ 7381633 w 12199494"/>
              <a:gd name="connsiteY3858" fmla="*/ 4531111 h 4991828"/>
              <a:gd name="connsiteX3859" fmla="*/ 7372749 w 12199494"/>
              <a:gd name="connsiteY3859" fmla="*/ 4537457 h 4991828"/>
              <a:gd name="connsiteX3860" fmla="*/ 7386710 w 12199494"/>
              <a:gd name="connsiteY3860" fmla="*/ 4529842 h 4991828"/>
              <a:gd name="connsiteX3861" fmla="*/ 7380364 w 12199494"/>
              <a:gd name="connsiteY3861" fmla="*/ 4520958 h 4991828"/>
              <a:gd name="connsiteX3862" fmla="*/ 7380364 w 12199494"/>
              <a:gd name="connsiteY3862" fmla="*/ 4520958 h 4991828"/>
              <a:gd name="connsiteX3863" fmla="*/ 5066624 w 12199494"/>
              <a:gd name="connsiteY3863" fmla="*/ 4520958 h 4991828"/>
              <a:gd name="connsiteX3864" fmla="*/ 5066624 w 12199494"/>
              <a:gd name="connsiteY3864" fmla="*/ 4527304 h 4991828"/>
              <a:gd name="connsiteX3865" fmla="*/ 5055200 w 12199494"/>
              <a:gd name="connsiteY3865" fmla="*/ 4522227 h 4991828"/>
              <a:gd name="connsiteX3866" fmla="*/ 5052662 w 12199494"/>
              <a:gd name="connsiteY3866" fmla="*/ 4560303 h 4991828"/>
              <a:gd name="connsiteX3867" fmla="*/ 5097084 w 12199494"/>
              <a:gd name="connsiteY3867" fmla="*/ 4584418 h 4991828"/>
              <a:gd name="connsiteX3868" fmla="*/ 5100892 w 12199494"/>
              <a:gd name="connsiteY3868" fmla="*/ 4574264 h 4991828"/>
              <a:gd name="connsiteX3869" fmla="*/ 5084392 w 12199494"/>
              <a:gd name="connsiteY3869" fmla="*/ 4552688 h 4991828"/>
              <a:gd name="connsiteX3870" fmla="*/ 5084392 w 12199494"/>
              <a:gd name="connsiteY3870" fmla="*/ 4574264 h 4991828"/>
              <a:gd name="connsiteX3871" fmla="*/ 5084392 w 12199494"/>
              <a:gd name="connsiteY3871" fmla="*/ 4574264 h 4991828"/>
              <a:gd name="connsiteX3872" fmla="*/ 5076777 w 12199494"/>
              <a:gd name="connsiteY3872" fmla="*/ 4569187 h 4991828"/>
              <a:gd name="connsiteX3873" fmla="*/ 5076777 w 12199494"/>
              <a:gd name="connsiteY3873" fmla="*/ 4552688 h 4991828"/>
              <a:gd name="connsiteX3874" fmla="*/ 5084392 w 12199494"/>
              <a:gd name="connsiteY3874" fmla="*/ 4546342 h 4991828"/>
              <a:gd name="connsiteX3875" fmla="*/ 5069162 w 12199494"/>
              <a:gd name="connsiteY3875" fmla="*/ 4547611 h 4991828"/>
              <a:gd name="connsiteX3876" fmla="*/ 5071700 w 12199494"/>
              <a:gd name="connsiteY3876" fmla="*/ 4557764 h 4991828"/>
              <a:gd name="connsiteX3877" fmla="*/ 5065354 w 12199494"/>
              <a:gd name="connsiteY3877" fmla="*/ 4548880 h 4991828"/>
              <a:gd name="connsiteX3878" fmla="*/ 5080584 w 12199494"/>
              <a:gd name="connsiteY3878" fmla="*/ 4539996 h 4991828"/>
              <a:gd name="connsiteX3879" fmla="*/ 5080584 w 12199494"/>
              <a:gd name="connsiteY3879" fmla="*/ 4528573 h 4991828"/>
              <a:gd name="connsiteX3880" fmla="*/ 5066624 w 12199494"/>
              <a:gd name="connsiteY3880" fmla="*/ 4520958 h 4991828"/>
              <a:gd name="connsiteX3881" fmla="*/ 5066624 w 12199494"/>
              <a:gd name="connsiteY3881" fmla="*/ 4520958 h 4991828"/>
              <a:gd name="connsiteX3882" fmla="*/ 11477323 w 12199494"/>
              <a:gd name="connsiteY3882" fmla="*/ 4520958 h 4991828"/>
              <a:gd name="connsiteX3883" fmla="*/ 11476054 w 12199494"/>
              <a:gd name="connsiteY3883" fmla="*/ 4526035 h 4991828"/>
              <a:gd name="connsiteX3884" fmla="*/ 11484938 w 12199494"/>
              <a:gd name="connsiteY3884" fmla="*/ 4522227 h 4991828"/>
              <a:gd name="connsiteX3885" fmla="*/ 11477323 w 12199494"/>
              <a:gd name="connsiteY3885" fmla="*/ 4520958 h 4991828"/>
              <a:gd name="connsiteX3886" fmla="*/ 11477323 w 12199494"/>
              <a:gd name="connsiteY3886" fmla="*/ 4520958 h 4991828"/>
              <a:gd name="connsiteX3887" fmla="*/ 9251157 w 12199494"/>
              <a:gd name="connsiteY3887" fmla="*/ 4520958 h 4991828"/>
              <a:gd name="connsiteX3888" fmla="*/ 9234656 w 12199494"/>
              <a:gd name="connsiteY3888" fmla="*/ 4533650 h 4991828"/>
              <a:gd name="connsiteX3889" fmla="*/ 9218157 w 12199494"/>
              <a:gd name="connsiteY3889" fmla="*/ 4520958 h 4991828"/>
              <a:gd name="connsiteX3890" fmla="*/ 9210542 w 12199494"/>
              <a:gd name="connsiteY3890" fmla="*/ 4533650 h 4991828"/>
              <a:gd name="connsiteX3891" fmla="*/ 9191504 w 12199494"/>
              <a:gd name="connsiteY3891" fmla="*/ 4533650 h 4991828"/>
              <a:gd name="connsiteX3892" fmla="*/ 9202927 w 12199494"/>
              <a:gd name="connsiteY3892" fmla="*/ 4537457 h 4991828"/>
              <a:gd name="connsiteX3893" fmla="*/ 9191504 w 12199494"/>
              <a:gd name="connsiteY3893" fmla="*/ 4537457 h 4991828"/>
              <a:gd name="connsiteX3894" fmla="*/ 9186427 w 12199494"/>
              <a:gd name="connsiteY3894" fmla="*/ 4553957 h 4991828"/>
              <a:gd name="connsiteX3895" fmla="*/ 9191504 w 12199494"/>
              <a:gd name="connsiteY3895" fmla="*/ 4561572 h 4991828"/>
              <a:gd name="connsiteX3896" fmla="*/ 9192773 w 12199494"/>
              <a:gd name="connsiteY3896" fmla="*/ 4576802 h 4991828"/>
              <a:gd name="connsiteX3897" fmla="*/ 9172466 w 12199494"/>
              <a:gd name="connsiteY3897" fmla="*/ 4593302 h 4991828"/>
              <a:gd name="connsiteX3898" fmla="*/ 9214350 w 12199494"/>
              <a:gd name="connsiteY3898" fmla="*/ 4645339 h 4991828"/>
              <a:gd name="connsiteX3899" fmla="*/ 9199119 w 12199494"/>
              <a:gd name="connsiteY3899" fmla="*/ 4635185 h 4991828"/>
              <a:gd name="connsiteX3900" fmla="*/ 9208004 w 12199494"/>
              <a:gd name="connsiteY3900" fmla="*/ 4635185 h 4991828"/>
              <a:gd name="connsiteX3901" fmla="*/ 9213081 w 12199494"/>
              <a:gd name="connsiteY3901" fmla="*/ 4626301 h 4991828"/>
              <a:gd name="connsiteX3902" fmla="*/ 9229580 w 12199494"/>
              <a:gd name="connsiteY3902" fmla="*/ 4650415 h 4991828"/>
              <a:gd name="connsiteX3903" fmla="*/ 9239734 w 12199494"/>
              <a:gd name="connsiteY3903" fmla="*/ 4623762 h 4991828"/>
              <a:gd name="connsiteX3904" fmla="*/ 9244811 w 12199494"/>
              <a:gd name="connsiteY3904" fmla="*/ 4623762 h 4991828"/>
              <a:gd name="connsiteX3905" fmla="*/ 9252425 w 12199494"/>
              <a:gd name="connsiteY3905" fmla="*/ 4644070 h 4991828"/>
              <a:gd name="connsiteX3906" fmla="*/ 9256233 w 12199494"/>
              <a:gd name="connsiteY3906" fmla="*/ 4632647 h 4991828"/>
              <a:gd name="connsiteX3907" fmla="*/ 9243541 w 12199494"/>
              <a:gd name="connsiteY3907" fmla="*/ 4622493 h 4991828"/>
              <a:gd name="connsiteX3908" fmla="*/ 9254964 w 12199494"/>
              <a:gd name="connsiteY3908" fmla="*/ 4623762 h 4991828"/>
              <a:gd name="connsiteX3909" fmla="*/ 9244811 w 12199494"/>
              <a:gd name="connsiteY3909" fmla="*/ 4616147 h 4991828"/>
              <a:gd name="connsiteX3910" fmla="*/ 9241002 w 12199494"/>
              <a:gd name="connsiteY3910" fmla="*/ 4602186 h 4991828"/>
              <a:gd name="connsiteX3911" fmla="*/ 9243541 w 12199494"/>
              <a:gd name="connsiteY3911" fmla="*/ 4595840 h 4991828"/>
              <a:gd name="connsiteX3912" fmla="*/ 9232119 w 12199494"/>
              <a:gd name="connsiteY3912" fmla="*/ 4566649 h 4991828"/>
              <a:gd name="connsiteX3913" fmla="*/ 9205465 w 12199494"/>
              <a:gd name="connsiteY3913" fmla="*/ 4572995 h 4991828"/>
              <a:gd name="connsiteX3914" fmla="*/ 9224503 w 12199494"/>
              <a:gd name="connsiteY3914" fmla="*/ 4566649 h 4991828"/>
              <a:gd name="connsiteX3915" fmla="*/ 9224503 w 12199494"/>
              <a:gd name="connsiteY3915" fmla="*/ 4559034 h 4991828"/>
              <a:gd name="connsiteX3916" fmla="*/ 9235926 w 12199494"/>
              <a:gd name="connsiteY3916" fmla="*/ 4553957 h 4991828"/>
              <a:gd name="connsiteX3917" fmla="*/ 9247348 w 12199494"/>
              <a:gd name="connsiteY3917" fmla="*/ 4553957 h 4991828"/>
              <a:gd name="connsiteX3918" fmla="*/ 9241002 w 12199494"/>
              <a:gd name="connsiteY3918" fmla="*/ 4539996 h 4991828"/>
              <a:gd name="connsiteX3919" fmla="*/ 9252425 w 12199494"/>
              <a:gd name="connsiteY3919" fmla="*/ 4541265 h 4991828"/>
              <a:gd name="connsiteX3920" fmla="*/ 9251157 w 12199494"/>
              <a:gd name="connsiteY3920" fmla="*/ 4520958 h 4991828"/>
              <a:gd name="connsiteX3921" fmla="*/ 9251157 w 12199494"/>
              <a:gd name="connsiteY3921" fmla="*/ 4520958 h 4991828"/>
              <a:gd name="connsiteX3922" fmla="*/ 6978030 w 12199494"/>
              <a:gd name="connsiteY3922" fmla="*/ 4519689 h 4991828"/>
              <a:gd name="connsiteX3923" fmla="*/ 6997068 w 12199494"/>
              <a:gd name="connsiteY3923" fmla="*/ 4552688 h 4991828"/>
              <a:gd name="connsiteX3924" fmla="*/ 6995799 w 12199494"/>
              <a:gd name="connsiteY3924" fmla="*/ 4531111 h 4991828"/>
              <a:gd name="connsiteX3925" fmla="*/ 6990722 w 12199494"/>
              <a:gd name="connsiteY3925" fmla="*/ 4522227 h 4991828"/>
              <a:gd name="connsiteX3926" fmla="*/ 6978030 w 12199494"/>
              <a:gd name="connsiteY3926" fmla="*/ 4519689 h 4991828"/>
              <a:gd name="connsiteX3927" fmla="*/ 6978030 w 12199494"/>
              <a:gd name="connsiteY3927" fmla="*/ 4519689 h 4991828"/>
              <a:gd name="connsiteX3928" fmla="*/ 5240503 w 12199494"/>
              <a:gd name="connsiteY3928" fmla="*/ 4519689 h 4991828"/>
              <a:gd name="connsiteX3929" fmla="*/ 5230349 w 12199494"/>
              <a:gd name="connsiteY3929" fmla="*/ 4523496 h 4991828"/>
              <a:gd name="connsiteX3930" fmla="*/ 5237965 w 12199494"/>
              <a:gd name="connsiteY3930" fmla="*/ 4533650 h 4991828"/>
              <a:gd name="connsiteX3931" fmla="*/ 5226542 w 12199494"/>
              <a:gd name="connsiteY3931" fmla="*/ 4531111 h 4991828"/>
              <a:gd name="connsiteX3932" fmla="*/ 5234157 w 12199494"/>
              <a:gd name="connsiteY3932" fmla="*/ 4546342 h 4991828"/>
              <a:gd name="connsiteX3933" fmla="*/ 5213850 w 12199494"/>
              <a:gd name="connsiteY3933" fmla="*/ 4541265 h 4991828"/>
              <a:gd name="connsiteX3934" fmla="*/ 5235426 w 12199494"/>
              <a:gd name="connsiteY3934" fmla="*/ 4547611 h 4991828"/>
              <a:gd name="connsiteX3935" fmla="*/ 5244311 w 12199494"/>
              <a:gd name="connsiteY3935" fmla="*/ 4536188 h 4991828"/>
              <a:gd name="connsiteX3936" fmla="*/ 5240503 w 12199494"/>
              <a:gd name="connsiteY3936" fmla="*/ 4519689 h 4991828"/>
              <a:gd name="connsiteX3937" fmla="*/ 5240503 w 12199494"/>
              <a:gd name="connsiteY3937" fmla="*/ 4519689 h 4991828"/>
              <a:gd name="connsiteX3938" fmla="*/ 4659212 w 12199494"/>
              <a:gd name="connsiteY3938" fmla="*/ 4519689 h 4991828"/>
              <a:gd name="connsiteX3939" fmla="*/ 4649058 w 12199494"/>
              <a:gd name="connsiteY3939" fmla="*/ 4523496 h 4991828"/>
              <a:gd name="connsiteX3940" fmla="*/ 4649058 w 12199494"/>
              <a:gd name="connsiteY3940" fmla="*/ 4546342 h 4991828"/>
              <a:gd name="connsiteX3941" fmla="*/ 4656674 w 12199494"/>
              <a:gd name="connsiteY3941" fmla="*/ 4550149 h 4991828"/>
              <a:gd name="connsiteX3942" fmla="*/ 4649058 w 12199494"/>
              <a:gd name="connsiteY3942" fmla="*/ 4555226 h 4991828"/>
              <a:gd name="connsiteX3943" fmla="*/ 4647789 w 12199494"/>
              <a:gd name="connsiteY3943" fmla="*/ 4688491 h 4991828"/>
              <a:gd name="connsiteX3944" fmla="*/ 4642712 w 12199494"/>
              <a:gd name="connsiteY3944" fmla="*/ 4691030 h 4991828"/>
              <a:gd name="connsiteX3945" fmla="*/ 4650328 w 12199494"/>
              <a:gd name="connsiteY3945" fmla="*/ 4689761 h 4991828"/>
              <a:gd name="connsiteX3946" fmla="*/ 4649058 w 12199494"/>
              <a:gd name="connsiteY3946" fmla="*/ 4711337 h 4991828"/>
              <a:gd name="connsiteX3947" fmla="*/ 4647789 w 12199494"/>
              <a:gd name="connsiteY3947" fmla="*/ 4796373 h 4991828"/>
              <a:gd name="connsiteX3948" fmla="*/ 4651597 w 12199494"/>
              <a:gd name="connsiteY3948" fmla="*/ 4819219 h 4991828"/>
              <a:gd name="connsiteX3949" fmla="*/ 4647789 w 12199494"/>
              <a:gd name="connsiteY3949" fmla="*/ 4823026 h 4991828"/>
              <a:gd name="connsiteX3950" fmla="*/ 4646520 w 12199494"/>
              <a:gd name="connsiteY3950" fmla="*/ 4845871 h 4991828"/>
              <a:gd name="connsiteX3951" fmla="*/ 4652866 w 12199494"/>
              <a:gd name="connsiteY3951" fmla="*/ 4845871 h 4991828"/>
              <a:gd name="connsiteX3952" fmla="*/ 4646520 w 12199494"/>
              <a:gd name="connsiteY3952" fmla="*/ 4850948 h 4991828"/>
              <a:gd name="connsiteX3953" fmla="*/ 4647789 w 12199494"/>
              <a:gd name="connsiteY3953" fmla="*/ 4867448 h 4991828"/>
              <a:gd name="connsiteX3954" fmla="*/ 4655404 w 12199494"/>
              <a:gd name="connsiteY3954" fmla="*/ 4871255 h 4991828"/>
              <a:gd name="connsiteX3955" fmla="*/ 4666827 w 12199494"/>
              <a:gd name="connsiteY3955" fmla="*/ 4859833 h 4991828"/>
              <a:gd name="connsiteX3956" fmla="*/ 4673173 w 12199494"/>
              <a:gd name="connsiteY3956" fmla="*/ 4863640 h 4991828"/>
              <a:gd name="connsiteX3957" fmla="*/ 4682057 w 12199494"/>
              <a:gd name="connsiteY3957" fmla="*/ 4856025 h 4991828"/>
              <a:gd name="connsiteX3958" fmla="*/ 4682057 w 12199494"/>
              <a:gd name="connsiteY3958" fmla="*/ 4844602 h 4991828"/>
              <a:gd name="connsiteX3959" fmla="*/ 4702365 w 12199494"/>
              <a:gd name="connsiteY3959" fmla="*/ 4843333 h 4991828"/>
              <a:gd name="connsiteX3960" fmla="*/ 4706172 w 12199494"/>
              <a:gd name="connsiteY3960" fmla="*/ 4863640 h 4991828"/>
              <a:gd name="connsiteX3961" fmla="*/ 4727749 w 12199494"/>
              <a:gd name="connsiteY3961" fmla="*/ 4854756 h 4991828"/>
              <a:gd name="connsiteX3962" fmla="*/ 4746786 w 12199494"/>
              <a:gd name="connsiteY3962" fmla="*/ 4847141 h 4991828"/>
              <a:gd name="connsiteX3963" fmla="*/ 4740440 w 12199494"/>
              <a:gd name="connsiteY3963" fmla="*/ 4853487 h 4991828"/>
              <a:gd name="connsiteX3964" fmla="*/ 4742979 w 12199494"/>
              <a:gd name="connsiteY3964" fmla="*/ 4862371 h 4991828"/>
              <a:gd name="connsiteX3965" fmla="*/ 4755671 w 12199494"/>
              <a:gd name="connsiteY3965" fmla="*/ 4859833 h 4991828"/>
              <a:gd name="connsiteX3966" fmla="*/ 4755671 w 12199494"/>
              <a:gd name="connsiteY3966" fmla="*/ 4871255 h 4991828"/>
              <a:gd name="connsiteX3967" fmla="*/ 4767094 w 12199494"/>
              <a:gd name="connsiteY3967" fmla="*/ 4863640 h 4991828"/>
              <a:gd name="connsiteX3968" fmla="*/ 4760748 w 12199494"/>
              <a:gd name="connsiteY3968" fmla="*/ 4858563 h 4991828"/>
              <a:gd name="connsiteX3969" fmla="*/ 4836899 w 12199494"/>
              <a:gd name="connsiteY3969" fmla="*/ 4871255 h 4991828"/>
              <a:gd name="connsiteX3970" fmla="*/ 4901628 w 12199494"/>
              <a:gd name="connsiteY3970" fmla="*/ 4873794 h 4991828"/>
              <a:gd name="connsiteX3971" fmla="*/ 4937166 w 12199494"/>
              <a:gd name="connsiteY3971" fmla="*/ 4877601 h 4991828"/>
              <a:gd name="connsiteX3972" fmla="*/ 4958742 w 12199494"/>
              <a:gd name="connsiteY3972" fmla="*/ 4873794 h 4991828"/>
              <a:gd name="connsiteX3973" fmla="*/ 5075508 w 12199494"/>
              <a:gd name="connsiteY3973" fmla="*/ 4873794 h 4991828"/>
              <a:gd name="connsiteX3974" fmla="*/ 5084392 w 12199494"/>
              <a:gd name="connsiteY3974" fmla="*/ 4878870 h 4991828"/>
              <a:gd name="connsiteX3975" fmla="*/ 5099622 w 12199494"/>
              <a:gd name="connsiteY3975" fmla="*/ 4877601 h 4991828"/>
              <a:gd name="connsiteX3976" fmla="*/ 5116122 w 12199494"/>
              <a:gd name="connsiteY3976" fmla="*/ 4873794 h 4991828"/>
              <a:gd name="connsiteX3977" fmla="*/ 5116122 w 12199494"/>
              <a:gd name="connsiteY3977" fmla="*/ 4880140 h 4991828"/>
              <a:gd name="connsiteX3978" fmla="*/ 5132621 w 12199494"/>
              <a:gd name="connsiteY3978" fmla="*/ 4881409 h 4991828"/>
              <a:gd name="connsiteX3979" fmla="*/ 5142775 w 12199494"/>
              <a:gd name="connsiteY3979" fmla="*/ 4882678 h 4991828"/>
              <a:gd name="connsiteX3980" fmla="*/ 5142775 w 12199494"/>
              <a:gd name="connsiteY3980" fmla="*/ 4869986 h 4991828"/>
              <a:gd name="connsiteX3981" fmla="*/ 5150390 w 12199494"/>
              <a:gd name="connsiteY3981" fmla="*/ 4872524 h 4991828"/>
              <a:gd name="connsiteX3982" fmla="*/ 5146583 w 12199494"/>
              <a:gd name="connsiteY3982" fmla="*/ 4881409 h 4991828"/>
              <a:gd name="connsiteX3983" fmla="*/ 5158005 w 12199494"/>
              <a:gd name="connsiteY3983" fmla="*/ 4877601 h 4991828"/>
              <a:gd name="connsiteX3984" fmla="*/ 5150390 w 12199494"/>
              <a:gd name="connsiteY3984" fmla="*/ 4862371 h 4991828"/>
              <a:gd name="connsiteX3985" fmla="*/ 5169428 w 12199494"/>
              <a:gd name="connsiteY3985" fmla="*/ 4857294 h 4991828"/>
              <a:gd name="connsiteX3986" fmla="*/ 5173236 w 12199494"/>
              <a:gd name="connsiteY3986" fmla="*/ 4862371 h 4991828"/>
              <a:gd name="connsiteX3987" fmla="*/ 5179582 w 12199494"/>
              <a:gd name="connsiteY3987" fmla="*/ 4849679 h 4991828"/>
              <a:gd name="connsiteX3988" fmla="*/ 5180851 w 12199494"/>
              <a:gd name="connsiteY3988" fmla="*/ 4849679 h 4991828"/>
              <a:gd name="connsiteX3989" fmla="*/ 5192274 w 12199494"/>
              <a:gd name="connsiteY3989" fmla="*/ 4856025 h 4991828"/>
              <a:gd name="connsiteX3990" fmla="*/ 5193543 w 12199494"/>
              <a:gd name="connsiteY3990" fmla="*/ 4845871 h 4991828"/>
              <a:gd name="connsiteX3991" fmla="*/ 5180851 w 12199494"/>
              <a:gd name="connsiteY3991" fmla="*/ 4848410 h 4991828"/>
              <a:gd name="connsiteX3992" fmla="*/ 5179582 w 12199494"/>
              <a:gd name="connsiteY3992" fmla="*/ 4848410 h 4991828"/>
              <a:gd name="connsiteX3993" fmla="*/ 5179582 w 12199494"/>
              <a:gd name="connsiteY3993" fmla="*/ 4849679 h 4991828"/>
              <a:gd name="connsiteX3994" fmla="*/ 5177043 w 12199494"/>
              <a:gd name="connsiteY3994" fmla="*/ 4850948 h 4991828"/>
              <a:gd name="connsiteX3995" fmla="*/ 5166890 w 12199494"/>
              <a:gd name="connsiteY3995" fmla="*/ 4850948 h 4991828"/>
              <a:gd name="connsiteX3996" fmla="*/ 5171966 w 12199494"/>
              <a:gd name="connsiteY3996" fmla="*/ 4844602 h 4991828"/>
              <a:gd name="connsiteX3997" fmla="*/ 5161813 w 12199494"/>
              <a:gd name="connsiteY3997" fmla="*/ 4833179 h 4991828"/>
              <a:gd name="connsiteX3998" fmla="*/ 5156736 w 12199494"/>
              <a:gd name="connsiteY3998" fmla="*/ 4845871 h 4991828"/>
              <a:gd name="connsiteX3999" fmla="*/ 5160544 w 12199494"/>
              <a:gd name="connsiteY3999" fmla="*/ 4850948 h 4991828"/>
              <a:gd name="connsiteX4000" fmla="*/ 5146583 w 12199494"/>
              <a:gd name="connsiteY4000" fmla="*/ 4844602 h 4991828"/>
              <a:gd name="connsiteX4001" fmla="*/ 5154198 w 12199494"/>
              <a:gd name="connsiteY4001" fmla="*/ 4856025 h 4991828"/>
              <a:gd name="connsiteX4002" fmla="*/ 5141506 w 12199494"/>
              <a:gd name="connsiteY4002" fmla="*/ 4863640 h 4991828"/>
              <a:gd name="connsiteX4003" fmla="*/ 5142775 w 12199494"/>
              <a:gd name="connsiteY4003" fmla="*/ 4853487 h 4991828"/>
              <a:gd name="connsiteX4004" fmla="*/ 5132621 w 12199494"/>
              <a:gd name="connsiteY4004" fmla="*/ 4864909 h 4991828"/>
              <a:gd name="connsiteX4005" fmla="*/ 5137698 w 12199494"/>
              <a:gd name="connsiteY4005" fmla="*/ 4835718 h 4991828"/>
              <a:gd name="connsiteX4006" fmla="*/ 5119929 w 12199494"/>
              <a:gd name="connsiteY4006" fmla="*/ 4848410 h 4991828"/>
              <a:gd name="connsiteX4007" fmla="*/ 5113583 w 12199494"/>
              <a:gd name="connsiteY4007" fmla="*/ 4842064 h 4991828"/>
              <a:gd name="connsiteX4008" fmla="*/ 5108507 w 12199494"/>
              <a:gd name="connsiteY4008" fmla="*/ 4849679 h 4991828"/>
              <a:gd name="connsiteX4009" fmla="*/ 5095815 w 12199494"/>
              <a:gd name="connsiteY4009" fmla="*/ 4844602 h 4991828"/>
              <a:gd name="connsiteX4010" fmla="*/ 5074238 w 12199494"/>
              <a:gd name="connsiteY4010" fmla="*/ 4854756 h 4991828"/>
              <a:gd name="connsiteX4011" fmla="*/ 5086930 w 12199494"/>
              <a:gd name="connsiteY4011" fmla="*/ 4848410 h 4991828"/>
              <a:gd name="connsiteX4012" fmla="*/ 5076777 w 12199494"/>
              <a:gd name="connsiteY4012" fmla="*/ 4835718 h 4991828"/>
              <a:gd name="connsiteX4013" fmla="*/ 5092007 w 12199494"/>
              <a:gd name="connsiteY4013" fmla="*/ 4839525 h 4991828"/>
              <a:gd name="connsiteX4014" fmla="*/ 5084392 w 12199494"/>
              <a:gd name="connsiteY4014" fmla="*/ 4829372 h 4991828"/>
              <a:gd name="connsiteX4015" fmla="*/ 5069162 w 12199494"/>
              <a:gd name="connsiteY4015" fmla="*/ 4838256 h 4991828"/>
              <a:gd name="connsiteX4016" fmla="*/ 5074238 w 12199494"/>
              <a:gd name="connsiteY4016" fmla="*/ 4826833 h 4991828"/>
              <a:gd name="connsiteX4017" fmla="*/ 5064085 w 12199494"/>
              <a:gd name="connsiteY4017" fmla="*/ 4826833 h 4991828"/>
              <a:gd name="connsiteX4018" fmla="*/ 5064085 w 12199494"/>
              <a:gd name="connsiteY4018" fmla="*/ 4820487 h 4991828"/>
              <a:gd name="connsiteX4019" fmla="*/ 5075508 w 12199494"/>
              <a:gd name="connsiteY4019" fmla="*/ 4824295 h 4991828"/>
              <a:gd name="connsiteX4020" fmla="*/ 5081854 w 12199494"/>
              <a:gd name="connsiteY4020" fmla="*/ 4816680 h 4991828"/>
              <a:gd name="connsiteX4021" fmla="*/ 5043778 w 12199494"/>
              <a:gd name="connsiteY4021" fmla="*/ 4819219 h 4991828"/>
              <a:gd name="connsiteX4022" fmla="*/ 5059008 w 12199494"/>
              <a:gd name="connsiteY4022" fmla="*/ 4809065 h 4991828"/>
              <a:gd name="connsiteX4023" fmla="*/ 5039970 w 12199494"/>
              <a:gd name="connsiteY4023" fmla="*/ 4819219 h 4991828"/>
              <a:gd name="connsiteX4024" fmla="*/ 5038701 w 12199494"/>
              <a:gd name="connsiteY4024" fmla="*/ 4811603 h 4991828"/>
              <a:gd name="connsiteX4025" fmla="*/ 5031086 w 12199494"/>
              <a:gd name="connsiteY4025" fmla="*/ 4803988 h 4991828"/>
              <a:gd name="connsiteX4026" fmla="*/ 5043778 w 12199494"/>
              <a:gd name="connsiteY4026" fmla="*/ 4812873 h 4991828"/>
              <a:gd name="connsiteX4027" fmla="*/ 5042509 w 12199494"/>
              <a:gd name="connsiteY4027" fmla="*/ 4798911 h 4991828"/>
              <a:gd name="connsiteX4028" fmla="*/ 5032355 w 12199494"/>
              <a:gd name="connsiteY4028" fmla="*/ 4790027 h 4991828"/>
              <a:gd name="connsiteX4029" fmla="*/ 5022202 w 12199494"/>
              <a:gd name="connsiteY4029" fmla="*/ 4798911 h 4991828"/>
              <a:gd name="connsiteX4030" fmla="*/ 5022202 w 12199494"/>
              <a:gd name="connsiteY4030" fmla="*/ 4790027 h 4991828"/>
              <a:gd name="connsiteX4031" fmla="*/ 5036163 w 12199494"/>
              <a:gd name="connsiteY4031" fmla="*/ 4787489 h 4991828"/>
              <a:gd name="connsiteX4032" fmla="*/ 5042509 w 12199494"/>
              <a:gd name="connsiteY4032" fmla="*/ 4774797 h 4991828"/>
              <a:gd name="connsiteX4033" fmla="*/ 5036163 w 12199494"/>
              <a:gd name="connsiteY4033" fmla="*/ 4767181 h 4991828"/>
              <a:gd name="connsiteX4034" fmla="*/ 5037432 w 12199494"/>
              <a:gd name="connsiteY4034" fmla="*/ 4754490 h 4991828"/>
              <a:gd name="connsiteX4035" fmla="*/ 5051393 w 12199494"/>
              <a:gd name="connsiteY4035" fmla="*/ 4764643 h 4991828"/>
              <a:gd name="connsiteX4036" fmla="*/ 5065354 w 12199494"/>
              <a:gd name="connsiteY4036" fmla="*/ 4746874 h 4991828"/>
              <a:gd name="connsiteX4037" fmla="*/ 5053932 w 12199494"/>
              <a:gd name="connsiteY4037" fmla="*/ 4732913 h 4991828"/>
              <a:gd name="connsiteX4038" fmla="*/ 5065354 w 12199494"/>
              <a:gd name="connsiteY4038" fmla="*/ 4732913 h 4991828"/>
              <a:gd name="connsiteX4039" fmla="*/ 5052662 w 12199494"/>
              <a:gd name="connsiteY4039" fmla="*/ 4724029 h 4991828"/>
              <a:gd name="connsiteX4040" fmla="*/ 5067892 w 12199494"/>
              <a:gd name="connsiteY4040" fmla="*/ 4716414 h 4991828"/>
              <a:gd name="connsiteX4041" fmla="*/ 5067892 w 12199494"/>
              <a:gd name="connsiteY4041" fmla="*/ 4702453 h 4991828"/>
              <a:gd name="connsiteX4042" fmla="*/ 5060278 w 12199494"/>
              <a:gd name="connsiteY4042" fmla="*/ 4713875 h 4991828"/>
              <a:gd name="connsiteX4043" fmla="*/ 5046316 w 12199494"/>
              <a:gd name="connsiteY4043" fmla="*/ 4710068 h 4991828"/>
              <a:gd name="connsiteX4044" fmla="*/ 5047586 w 12199494"/>
              <a:gd name="connsiteY4044" fmla="*/ 4699914 h 4991828"/>
              <a:gd name="connsiteX4045" fmla="*/ 5018394 w 12199494"/>
              <a:gd name="connsiteY4045" fmla="*/ 4693568 h 4991828"/>
              <a:gd name="connsiteX4046" fmla="*/ 5020932 w 12199494"/>
              <a:gd name="connsiteY4046" fmla="*/ 4731644 h 4991828"/>
              <a:gd name="connsiteX4047" fmla="*/ 5012048 w 12199494"/>
              <a:gd name="connsiteY4047" fmla="*/ 4739259 h 4991828"/>
              <a:gd name="connsiteX4048" fmla="*/ 5001895 w 12199494"/>
              <a:gd name="connsiteY4048" fmla="*/ 4745605 h 4991828"/>
              <a:gd name="connsiteX4049" fmla="*/ 4994279 w 12199494"/>
              <a:gd name="connsiteY4049" fmla="*/ 4745605 h 4991828"/>
              <a:gd name="connsiteX4050" fmla="*/ 4987933 w 12199494"/>
              <a:gd name="connsiteY4050" fmla="*/ 4736721 h 4991828"/>
              <a:gd name="connsiteX4051" fmla="*/ 5014586 w 12199494"/>
              <a:gd name="connsiteY4051" fmla="*/ 4727836 h 4991828"/>
              <a:gd name="connsiteX4052" fmla="*/ 5015856 w 12199494"/>
              <a:gd name="connsiteY4052" fmla="*/ 4706260 h 4991828"/>
              <a:gd name="connsiteX4053" fmla="*/ 5000625 w 12199494"/>
              <a:gd name="connsiteY4053" fmla="*/ 4708798 h 4991828"/>
              <a:gd name="connsiteX4054" fmla="*/ 4999356 w 12199494"/>
              <a:gd name="connsiteY4054" fmla="*/ 4698645 h 4991828"/>
              <a:gd name="connsiteX4055" fmla="*/ 5017125 w 12199494"/>
              <a:gd name="connsiteY4055" fmla="*/ 4704991 h 4991828"/>
              <a:gd name="connsiteX4056" fmla="*/ 5012048 w 12199494"/>
              <a:gd name="connsiteY4056" fmla="*/ 4685953 h 4991828"/>
              <a:gd name="connsiteX4057" fmla="*/ 5020932 w 12199494"/>
              <a:gd name="connsiteY4057" fmla="*/ 4675799 h 4991828"/>
              <a:gd name="connsiteX4058" fmla="*/ 5026009 w 12199494"/>
              <a:gd name="connsiteY4058" fmla="*/ 4677069 h 4991828"/>
              <a:gd name="connsiteX4059" fmla="*/ 5027278 w 12199494"/>
              <a:gd name="connsiteY4059" fmla="*/ 4669453 h 4991828"/>
              <a:gd name="connsiteX4060" fmla="*/ 5037432 w 12199494"/>
              <a:gd name="connsiteY4060" fmla="*/ 4680876 h 4991828"/>
              <a:gd name="connsiteX4061" fmla="*/ 5023471 w 12199494"/>
              <a:gd name="connsiteY4061" fmla="*/ 4692299 h 4991828"/>
              <a:gd name="connsiteX4062" fmla="*/ 5034894 w 12199494"/>
              <a:gd name="connsiteY4062" fmla="*/ 4696107 h 4991828"/>
              <a:gd name="connsiteX4063" fmla="*/ 5041240 w 12199494"/>
              <a:gd name="connsiteY4063" fmla="*/ 4666915 h 4991828"/>
              <a:gd name="connsiteX4064" fmla="*/ 5031086 w 12199494"/>
              <a:gd name="connsiteY4064" fmla="*/ 4670723 h 4991828"/>
              <a:gd name="connsiteX4065" fmla="*/ 5029817 w 12199494"/>
              <a:gd name="connsiteY4065" fmla="*/ 4660569 h 4991828"/>
              <a:gd name="connsiteX4066" fmla="*/ 5043778 w 12199494"/>
              <a:gd name="connsiteY4066" fmla="*/ 4646608 h 4991828"/>
              <a:gd name="connsiteX4067" fmla="*/ 5043778 w 12199494"/>
              <a:gd name="connsiteY4067" fmla="*/ 4631378 h 4991828"/>
              <a:gd name="connsiteX4068" fmla="*/ 5037432 w 12199494"/>
              <a:gd name="connsiteY4068" fmla="*/ 4626301 h 4991828"/>
              <a:gd name="connsiteX4069" fmla="*/ 5037432 w 12199494"/>
              <a:gd name="connsiteY4069" fmla="*/ 4614878 h 4991828"/>
              <a:gd name="connsiteX4070" fmla="*/ 5045047 w 12199494"/>
              <a:gd name="connsiteY4070" fmla="*/ 4625032 h 4991828"/>
              <a:gd name="connsiteX4071" fmla="*/ 5037432 w 12199494"/>
              <a:gd name="connsiteY4071" fmla="*/ 4614878 h 4991828"/>
              <a:gd name="connsiteX4072" fmla="*/ 5041240 w 12199494"/>
              <a:gd name="connsiteY4072" fmla="*/ 4604724 h 4991828"/>
              <a:gd name="connsiteX4073" fmla="*/ 5046316 w 12199494"/>
              <a:gd name="connsiteY4073" fmla="*/ 4611070 h 4991828"/>
              <a:gd name="connsiteX4074" fmla="*/ 5057739 w 12199494"/>
              <a:gd name="connsiteY4074" fmla="*/ 4599648 h 4991828"/>
              <a:gd name="connsiteX4075" fmla="*/ 5046316 w 12199494"/>
              <a:gd name="connsiteY4075" fmla="*/ 4599648 h 4991828"/>
              <a:gd name="connsiteX4076" fmla="*/ 5046316 w 12199494"/>
              <a:gd name="connsiteY4076" fmla="*/ 4595840 h 4991828"/>
              <a:gd name="connsiteX4077" fmla="*/ 5056470 w 12199494"/>
              <a:gd name="connsiteY4077" fmla="*/ 4590764 h 4991828"/>
              <a:gd name="connsiteX4078" fmla="*/ 5033624 w 12199494"/>
              <a:gd name="connsiteY4078" fmla="*/ 4586956 h 4991828"/>
              <a:gd name="connsiteX4079" fmla="*/ 5022202 w 12199494"/>
              <a:gd name="connsiteY4079" fmla="*/ 4581879 h 4991828"/>
              <a:gd name="connsiteX4080" fmla="*/ 5022202 w 12199494"/>
              <a:gd name="connsiteY4080" fmla="*/ 4594571 h 4991828"/>
              <a:gd name="connsiteX4081" fmla="*/ 5027278 w 12199494"/>
              <a:gd name="connsiteY4081" fmla="*/ 4594571 h 4991828"/>
              <a:gd name="connsiteX4082" fmla="*/ 5022202 w 12199494"/>
              <a:gd name="connsiteY4082" fmla="*/ 4613609 h 4991828"/>
              <a:gd name="connsiteX4083" fmla="*/ 5036163 w 12199494"/>
              <a:gd name="connsiteY4083" fmla="*/ 4604724 h 4991828"/>
              <a:gd name="connsiteX4084" fmla="*/ 5026009 w 12199494"/>
              <a:gd name="connsiteY4084" fmla="*/ 4613609 h 4991828"/>
              <a:gd name="connsiteX4085" fmla="*/ 5028548 w 12199494"/>
              <a:gd name="connsiteY4085" fmla="*/ 4618686 h 4991828"/>
              <a:gd name="connsiteX4086" fmla="*/ 5023471 w 12199494"/>
              <a:gd name="connsiteY4086" fmla="*/ 4614878 h 4991828"/>
              <a:gd name="connsiteX4087" fmla="*/ 5020932 w 12199494"/>
              <a:gd name="connsiteY4087" fmla="*/ 4619955 h 4991828"/>
              <a:gd name="connsiteX4088" fmla="*/ 5017125 w 12199494"/>
              <a:gd name="connsiteY4088" fmla="*/ 4616147 h 4991828"/>
              <a:gd name="connsiteX4089" fmla="*/ 5006971 w 12199494"/>
              <a:gd name="connsiteY4089" fmla="*/ 4627570 h 4991828"/>
              <a:gd name="connsiteX4090" fmla="*/ 5020932 w 12199494"/>
              <a:gd name="connsiteY4090" fmla="*/ 4608532 h 4991828"/>
              <a:gd name="connsiteX4091" fmla="*/ 5006971 w 12199494"/>
              <a:gd name="connsiteY4091" fmla="*/ 4583148 h 4991828"/>
              <a:gd name="connsiteX4092" fmla="*/ 4984126 w 12199494"/>
              <a:gd name="connsiteY4092" fmla="*/ 4581879 h 4991828"/>
              <a:gd name="connsiteX4093" fmla="*/ 4985395 w 12199494"/>
              <a:gd name="connsiteY4093" fmla="*/ 4592032 h 4991828"/>
              <a:gd name="connsiteX4094" fmla="*/ 4987933 w 12199494"/>
              <a:gd name="connsiteY4094" fmla="*/ 4592032 h 4991828"/>
              <a:gd name="connsiteX4095" fmla="*/ 4984126 w 12199494"/>
              <a:gd name="connsiteY4095" fmla="*/ 4600917 h 4991828"/>
              <a:gd name="connsiteX4096" fmla="*/ 4980318 w 12199494"/>
              <a:gd name="connsiteY4096" fmla="*/ 4599648 h 4991828"/>
              <a:gd name="connsiteX4097" fmla="*/ 4973972 w 12199494"/>
              <a:gd name="connsiteY4097" fmla="*/ 4579341 h 4991828"/>
              <a:gd name="connsiteX4098" fmla="*/ 4938435 w 12199494"/>
              <a:gd name="connsiteY4098" fmla="*/ 4559034 h 4991828"/>
              <a:gd name="connsiteX4099" fmla="*/ 4933358 w 12199494"/>
              <a:gd name="connsiteY4099" fmla="*/ 4560303 h 4991828"/>
              <a:gd name="connsiteX4100" fmla="*/ 4918128 w 12199494"/>
              <a:gd name="connsiteY4100" fmla="*/ 4556495 h 4991828"/>
              <a:gd name="connsiteX4101" fmla="*/ 4946050 w 12199494"/>
              <a:gd name="connsiteY4101" fmla="*/ 4566649 h 4991828"/>
              <a:gd name="connsiteX4102" fmla="*/ 4949857 w 12199494"/>
              <a:gd name="connsiteY4102" fmla="*/ 4580610 h 4991828"/>
              <a:gd name="connsiteX4103" fmla="*/ 4942242 w 12199494"/>
              <a:gd name="connsiteY4103" fmla="*/ 4583148 h 4991828"/>
              <a:gd name="connsiteX4104" fmla="*/ 4946050 w 12199494"/>
              <a:gd name="connsiteY4104" fmla="*/ 4575533 h 4991828"/>
              <a:gd name="connsiteX4105" fmla="*/ 4915589 w 12199494"/>
              <a:gd name="connsiteY4105" fmla="*/ 4569187 h 4991828"/>
              <a:gd name="connsiteX4106" fmla="*/ 4918128 w 12199494"/>
              <a:gd name="connsiteY4106" fmla="*/ 4557764 h 4991828"/>
              <a:gd name="connsiteX4107" fmla="*/ 4900359 w 12199494"/>
              <a:gd name="connsiteY4107" fmla="*/ 4581879 h 4991828"/>
              <a:gd name="connsiteX4108" fmla="*/ 4921935 w 12199494"/>
              <a:gd name="connsiteY4108" fmla="*/ 4581879 h 4991828"/>
              <a:gd name="connsiteX4109" fmla="*/ 4914320 w 12199494"/>
              <a:gd name="connsiteY4109" fmla="*/ 4583148 h 4991828"/>
              <a:gd name="connsiteX4110" fmla="*/ 4899090 w 12199494"/>
              <a:gd name="connsiteY4110" fmla="*/ 4586956 h 4991828"/>
              <a:gd name="connsiteX4111" fmla="*/ 4891474 w 12199494"/>
              <a:gd name="connsiteY4111" fmla="*/ 4595840 h 4991828"/>
              <a:gd name="connsiteX4112" fmla="*/ 4878783 w 12199494"/>
              <a:gd name="connsiteY4112" fmla="*/ 4598378 h 4991828"/>
              <a:gd name="connsiteX4113" fmla="*/ 4896551 w 12199494"/>
              <a:gd name="connsiteY4113" fmla="*/ 4570456 h 4991828"/>
              <a:gd name="connsiteX4114" fmla="*/ 4906705 w 12199494"/>
              <a:gd name="connsiteY4114" fmla="*/ 4536188 h 4991828"/>
              <a:gd name="connsiteX4115" fmla="*/ 4881321 w 12199494"/>
              <a:gd name="connsiteY4115" fmla="*/ 4545073 h 4991828"/>
              <a:gd name="connsiteX4116" fmla="*/ 4881321 w 12199494"/>
              <a:gd name="connsiteY4116" fmla="*/ 4548880 h 4991828"/>
              <a:gd name="connsiteX4117" fmla="*/ 4890205 w 12199494"/>
              <a:gd name="connsiteY4117" fmla="*/ 4548880 h 4991828"/>
              <a:gd name="connsiteX4118" fmla="*/ 4885129 w 12199494"/>
              <a:gd name="connsiteY4118" fmla="*/ 4556495 h 4991828"/>
              <a:gd name="connsiteX4119" fmla="*/ 4892744 w 12199494"/>
              <a:gd name="connsiteY4119" fmla="*/ 4569187 h 4991828"/>
              <a:gd name="connsiteX4120" fmla="*/ 4877513 w 12199494"/>
              <a:gd name="connsiteY4120" fmla="*/ 4553957 h 4991828"/>
              <a:gd name="connsiteX4121" fmla="*/ 4864821 w 12199494"/>
              <a:gd name="connsiteY4121" fmla="*/ 4580610 h 4991828"/>
              <a:gd name="connsiteX4122" fmla="*/ 4874975 w 12199494"/>
              <a:gd name="connsiteY4122" fmla="*/ 4590764 h 4991828"/>
              <a:gd name="connsiteX4123" fmla="*/ 4874975 w 12199494"/>
              <a:gd name="connsiteY4123" fmla="*/ 4593302 h 4991828"/>
              <a:gd name="connsiteX4124" fmla="*/ 4864821 w 12199494"/>
              <a:gd name="connsiteY4124" fmla="*/ 4592032 h 4991828"/>
              <a:gd name="connsiteX4125" fmla="*/ 4862283 w 12199494"/>
              <a:gd name="connsiteY4125" fmla="*/ 4583148 h 4991828"/>
              <a:gd name="connsiteX4126" fmla="*/ 4854668 w 12199494"/>
              <a:gd name="connsiteY4126" fmla="*/ 4589494 h 4991828"/>
              <a:gd name="connsiteX4127" fmla="*/ 4863552 w 12199494"/>
              <a:gd name="connsiteY4127" fmla="*/ 4574264 h 4991828"/>
              <a:gd name="connsiteX4128" fmla="*/ 4854668 w 12199494"/>
              <a:gd name="connsiteY4128" fmla="*/ 4569187 h 4991828"/>
              <a:gd name="connsiteX4129" fmla="*/ 4812785 w 12199494"/>
              <a:gd name="connsiteY4129" fmla="*/ 4584418 h 4991828"/>
              <a:gd name="connsiteX4130" fmla="*/ 4815323 w 12199494"/>
              <a:gd name="connsiteY4130" fmla="*/ 4570456 h 4991828"/>
              <a:gd name="connsiteX4131" fmla="*/ 4807708 w 12199494"/>
              <a:gd name="connsiteY4131" fmla="*/ 4578072 h 4991828"/>
              <a:gd name="connsiteX4132" fmla="*/ 4801362 w 12199494"/>
              <a:gd name="connsiteY4132" fmla="*/ 4572995 h 4991828"/>
              <a:gd name="connsiteX4133" fmla="*/ 4815323 w 12199494"/>
              <a:gd name="connsiteY4133" fmla="*/ 4565380 h 4991828"/>
              <a:gd name="connsiteX4134" fmla="*/ 4819131 w 12199494"/>
              <a:gd name="connsiteY4134" fmla="*/ 4579341 h 4991828"/>
              <a:gd name="connsiteX4135" fmla="*/ 4834361 w 12199494"/>
              <a:gd name="connsiteY4135" fmla="*/ 4570456 h 4991828"/>
              <a:gd name="connsiteX4136" fmla="*/ 4822938 w 12199494"/>
              <a:gd name="connsiteY4136" fmla="*/ 4564110 h 4991828"/>
              <a:gd name="connsiteX4137" fmla="*/ 4815323 w 12199494"/>
              <a:gd name="connsiteY4137" fmla="*/ 4564110 h 4991828"/>
              <a:gd name="connsiteX4138" fmla="*/ 4821669 w 12199494"/>
              <a:gd name="connsiteY4138" fmla="*/ 4556495 h 4991828"/>
              <a:gd name="connsiteX4139" fmla="*/ 4811515 w 12199494"/>
              <a:gd name="connsiteY4139" fmla="*/ 4543803 h 4991828"/>
              <a:gd name="connsiteX4140" fmla="*/ 4803900 w 12199494"/>
              <a:gd name="connsiteY4140" fmla="*/ 4555226 h 4991828"/>
              <a:gd name="connsiteX4141" fmla="*/ 4816592 w 12199494"/>
              <a:gd name="connsiteY4141" fmla="*/ 4557764 h 4991828"/>
              <a:gd name="connsiteX4142" fmla="*/ 4802631 w 12199494"/>
              <a:gd name="connsiteY4142" fmla="*/ 4562841 h 4991828"/>
              <a:gd name="connsiteX4143" fmla="*/ 4789939 w 12199494"/>
              <a:gd name="connsiteY4143" fmla="*/ 4569187 h 4991828"/>
              <a:gd name="connsiteX4144" fmla="*/ 4789939 w 12199494"/>
              <a:gd name="connsiteY4144" fmla="*/ 4557764 h 4991828"/>
              <a:gd name="connsiteX4145" fmla="*/ 4779786 w 12199494"/>
              <a:gd name="connsiteY4145" fmla="*/ 4574264 h 4991828"/>
              <a:gd name="connsiteX4146" fmla="*/ 4789939 w 12199494"/>
              <a:gd name="connsiteY4146" fmla="*/ 4571726 h 4991828"/>
              <a:gd name="connsiteX4147" fmla="*/ 4779786 w 12199494"/>
              <a:gd name="connsiteY4147" fmla="*/ 4584418 h 4991828"/>
              <a:gd name="connsiteX4148" fmla="*/ 4781055 w 12199494"/>
              <a:gd name="connsiteY4148" fmla="*/ 4589494 h 4991828"/>
              <a:gd name="connsiteX4149" fmla="*/ 4775978 w 12199494"/>
              <a:gd name="connsiteY4149" fmla="*/ 4593302 h 4991828"/>
              <a:gd name="connsiteX4150" fmla="*/ 4779786 w 12199494"/>
              <a:gd name="connsiteY4150" fmla="*/ 4575533 h 4991828"/>
              <a:gd name="connsiteX4151" fmla="*/ 4772170 w 12199494"/>
              <a:gd name="connsiteY4151" fmla="*/ 4579341 h 4991828"/>
              <a:gd name="connsiteX4152" fmla="*/ 4768363 w 12199494"/>
              <a:gd name="connsiteY4152" fmla="*/ 4589494 h 4991828"/>
              <a:gd name="connsiteX4153" fmla="*/ 4772170 w 12199494"/>
              <a:gd name="connsiteY4153" fmla="*/ 4593302 h 4991828"/>
              <a:gd name="connsiteX4154" fmla="*/ 4753132 w 12199494"/>
              <a:gd name="connsiteY4154" fmla="*/ 4609801 h 4991828"/>
              <a:gd name="connsiteX4155" fmla="*/ 4754402 w 12199494"/>
              <a:gd name="connsiteY4155" fmla="*/ 4599648 h 4991828"/>
              <a:gd name="connsiteX4156" fmla="*/ 4707441 w 12199494"/>
              <a:gd name="connsiteY4156" fmla="*/ 4616147 h 4991828"/>
              <a:gd name="connsiteX4157" fmla="*/ 4699826 w 12199494"/>
              <a:gd name="connsiteY4157" fmla="*/ 4621224 h 4991828"/>
              <a:gd name="connsiteX4158" fmla="*/ 4685865 w 12199494"/>
              <a:gd name="connsiteY4158" fmla="*/ 4637724 h 4991828"/>
              <a:gd name="connsiteX4159" fmla="*/ 4670635 w 12199494"/>
              <a:gd name="connsiteY4159" fmla="*/ 4642800 h 4991828"/>
              <a:gd name="connsiteX4160" fmla="*/ 4661750 w 12199494"/>
              <a:gd name="connsiteY4160" fmla="*/ 4631378 h 4991828"/>
              <a:gd name="connsiteX4161" fmla="*/ 4669366 w 12199494"/>
              <a:gd name="connsiteY4161" fmla="*/ 4636454 h 4991828"/>
              <a:gd name="connsiteX4162" fmla="*/ 4679519 w 12199494"/>
              <a:gd name="connsiteY4162" fmla="*/ 4636454 h 4991828"/>
              <a:gd name="connsiteX4163" fmla="*/ 4679519 w 12199494"/>
              <a:gd name="connsiteY4163" fmla="*/ 4632647 h 4991828"/>
              <a:gd name="connsiteX4164" fmla="*/ 4665558 w 12199494"/>
              <a:gd name="connsiteY4164" fmla="*/ 4623762 h 4991828"/>
              <a:gd name="connsiteX4165" fmla="*/ 4684596 w 12199494"/>
              <a:gd name="connsiteY4165" fmla="*/ 4631378 h 4991828"/>
              <a:gd name="connsiteX4166" fmla="*/ 4703634 w 12199494"/>
              <a:gd name="connsiteY4166" fmla="*/ 4613609 h 4991828"/>
              <a:gd name="connsiteX4167" fmla="*/ 4697288 w 12199494"/>
              <a:gd name="connsiteY4167" fmla="*/ 4604724 h 4991828"/>
              <a:gd name="connsiteX4168" fmla="*/ 4706172 w 12199494"/>
              <a:gd name="connsiteY4168" fmla="*/ 4603456 h 4991828"/>
              <a:gd name="connsiteX4169" fmla="*/ 4703634 w 12199494"/>
              <a:gd name="connsiteY4169" fmla="*/ 4593302 h 4991828"/>
              <a:gd name="connsiteX4170" fmla="*/ 4708711 w 12199494"/>
              <a:gd name="connsiteY4170" fmla="*/ 4595840 h 4991828"/>
              <a:gd name="connsiteX4171" fmla="*/ 4717595 w 12199494"/>
              <a:gd name="connsiteY4171" fmla="*/ 4589494 h 4991828"/>
              <a:gd name="connsiteX4172" fmla="*/ 4708711 w 12199494"/>
              <a:gd name="connsiteY4172" fmla="*/ 4579341 h 4991828"/>
              <a:gd name="connsiteX4173" fmla="*/ 4723941 w 12199494"/>
              <a:gd name="connsiteY4173" fmla="*/ 4576802 h 4991828"/>
              <a:gd name="connsiteX4174" fmla="*/ 4712518 w 12199494"/>
              <a:gd name="connsiteY4174" fmla="*/ 4576802 h 4991828"/>
              <a:gd name="connsiteX4175" fmla="*/ 4708711 w 12199494"/>
              <a:gd name="connsiteY4175" fmla="*/ 4569187 h 4991828"/>
              <a:gd name="connsiteX4176" fmla="*/ 4701095 w 12199494"/>
              <a:gd name="connsiteY4176" fmla="*/ 4572995 h 4991828"/>
              <a:gd name="connsiteX4177" fmla="*/ 4687134 w 12199494"/>
              <a:gd name="connsiteY4177" fmla="*/ 4567918 h 4991828"/>
              <a:gd name="connsiteX4178" fmla="*/ 4688403 w 12199494"/>
              <a:gd name="connsiteY4178" fmla="*/ 4575533 h 4991828"/>
              <a:gd name="connsiteX4179" fmla="*/ 4674442 w 12199494"/>
              <a:gd name="connsiteY4179" fmla="*/ 4580610 h 4991828"/>
              <a:gd name="connsiteX4180" fmla="*/ 4673173 w 12199494"/>
              <a:gd name="connsiteY4180" fmla="*/ 4571726 h 4991828"/>
              <a:gd name="connsiteX4181" fmla="*/ 4663020 w 12199494"/>
              <a:gd name="connsiteY4181" fmla="*/ 4569187 h 4991828"/>
              <a:gd name="connsiteX4182" fmla="*/ 4684596 w 12199494"/>
              <a:gd name="connsiteY4182" fmla="*/ 4572995 h 4991828"/>
              <a:gd name="connsiteX4183" fmla="*/ 4683327 w 12199494"/>
              <a:gd name="connsiteY4183" fmla="*/ 4565380 h 4991828"/>
              <a:gd name="connsiteX4184" fmla="*/ 4692211 w 12199494"/>
              <a:gd name="connsiteY4184" fmla="*/ 4565380 h 4991828"/>
              <a:gd name="connsiteX4185" fmla="*/ 4708711 w 12199494"/>
              <a:gd name="connsiteY4185" fmla="*/ 4557764 h 4991828"/>
              <a:gd name="connsiteX4186" fmla="*/ 4713787 w 12199494"/>
              <a:gd name="connsiteY4186" fmla="*/ 4550149 h 4991828"/>
              <a:gd name="connsiteX4187" fmla="*/ 4707441 w 12199494"/>
              <a:gd name="connsiteY4187" fmla="*/ 4550149 h 4991828"/>
              <a:gd name="connsiteX4188" fmla="*/ 4697288 w 12199494"/>
              <a:gd name="connsiteY4188" fmla="*/ 4542534 h 4991828"/>
              <a:gd name="connsiteX4189" fmla="*/ 4706172 w 12199494"/>
              <a:gd name="connsiteY4189" fmla="*/ 4545073 h 4991828"/>
              <a:gd name="connsiteX4190" fmla="*/ 4708711 w 12199494"/>
              <a:gd name="connsiteY4190" fmla="*/ 4541265 h 4991828"/>
              <a:gd name="connsiteX4191" fmla="*/ 4688403 w 12199494"/>
              <a:gd name="connsiteY4191" fmla="*/ 4538727 h 4991828"/>
              <a:gd name="connsiteX4192" fmla="*/ 4673173 w 12199494"/>
              <a:gd name="connsiteY4192" fmla="*/ 4527304 h 4991828"/>
              <a:gd name="connsiteX4193" fmla="*/ 4659212 w 12199494"/>
              <a:gd name="connsiteY4193" fmla="*/ 4519689 h 4991828"/>
              <a:gd name="connsiteX4194" fmla="*/ 4659212 w 12199494"/>
              <a:gd name="connsiteY4194" fmla="*/ 4519689 h 4991828"/>
              <a:gd name="connsiteX4195" fmla="*/ 6766074 w 12199494"/>
              <a:gd name="connsiteY4195" fmla="*/ 4519689 h 4991828"/>
              <a:gd name="connsiteX4196" fmla="*/ 6766074 w 12199494"/>
              <a:gd name="connsiteY4196" fmla="*/ 4519689 h 4991828"/>
              <a:gd name="connsiteX4197" fmla="*/ 6766074 w 12199494"/>
              <a:gd name="connsiteY4197" fmla="*/ 4519689 h 4991828"/>
              <a:gd name="connsiteX4198" fmla="*/ 6766074 w 12199494"/>
              <a:gd name="connsiteY4198" fmla="*/ 4519689 h 4991828"/>
              <a:gd name="connsiteX4199" fmla="*/ 6766074 w 12199494"/>
              <a:gd name="connsiteY4199" fmla="*/ 4519689 h 4991828"/>
              <a:gd name="connsiteX4200" fmla="*/ 5034894 w 12199494"/>
              <a:gd name="connsiteY4200" fmla="*/ 4518419 h 4991828"/>
              <a:gd name="connsiteX4201" fmla="*/ 5032355 w 12199494"/>
              <a:gd name="connsiteY4201" fmla="*/ 4531111 h 4991828"/>
              <a:gd name="connsiteX4202" fmla="*/ 5038701 w 12199494"/>
              <a:gd name="connsiteY4202" fmla="*/ 4542534 h 4991828"/>
              <a:gd name="connsiteX4203" fmla="*/ 5034894 w 12199494"/>
              <a:gd name="connsiteY4203" fmla="*/ 4532381 h 4991828"/>
              <a:gd name="connsiteX4204" fmla="*/ 5034894 w 12199494"/>
              <a:gd name="connsiteY4204" fmla="*/ 4526035 h 4991828"/>
              <a:gd name="connsiteX4205" fmla="*/ 5042509 w 12199494"/>
              <a:gd name="connsiteY4205" fmla="*/ 4528573 h 4991828"/>
              <a:gd name="connsiteX4206" fmla="*/ 5034894 w 12199494"/>
              <a:gd name="connsiteY4206" fmla="*/ 4518419 h 4991828"/>
              <a:gd name="connsiteX4207" fmla="*/ 5034894 w 12199494"/>
              <a:gd name="connsiteY4207" fmla="*/ 4518419 h 4991828"/>
              <a:gd name="connsiteX4208" fmla="*/ 10583810 w 12199494"/>
              <a:gd name="connsiteY4208" fmla="*/ 4518419 h 4991828"/>
              <a:gd name="connsiteX4209" fmla="*/ 10582541 w 12199494"/>
              <a:gd name="connsiteY4209" fmla="*/ 4523496 h 4991828"/>
              <a:gd name="connsiteX4210" fmla="*/ 10590156 w 12199494"/>
              <a:gd name="connsiteY4210" fmla="*/ 4518419 h 4991828"/>
              <a:gd name="connsiteX4211" fmla="*/ 10583810 w 12199494"/>
              <a:gd name="connsiteY4211" fmla="*/ 4518419 h 4991828"/>
              <a:gd name="connsiteX4212" fmla="*/ 10583810 w 12199494"/>
              <a:gd name="connsiteY4212" fmla="*/ 4518419 h 4991828"/>
              <a:gd name="connsiteX4213" fmla="*/ 10015211 w 12199494"/>
              <a:gd name="connsiteY4213" fmla="*/ 4518419 h 4991828"/>
              <a:gd name="connsiteX4214" fmla="*/ 10005057 w 12199494"/>
              <a:gd name="connsiteY4214" fmla="*/ 4518419 h 4991828"/>
              <a:gd name="connsiteX4215" fmla="*/ 10013942 w 12199494"/>
              <a:gd name="connsiteY4215" fmla="*/ 4533650 h 4991828"/>
              <a:gd name="connsiteX4216" fmla="*/ 10032980 w 12199494"/>
              <a:gd name="connsiteY4216" fmla="*/ 4536188 h 4991828"/>
              <a:gd name="connsiteX4217" fmla="*/ 10015211 w 12199494"/>
              <a:gd name="connsiteY4217" fmla="*/ 4518419 h 4991828"/>
              <a:gd name="connsiteX4218" fmla="*/ 10015211 w 12199494"/>
              <a:gd name="connsiteY4218" fmla="*/ 4518419 h 4991828"/>
              <a:gd name="connsiteX4219" fmla="*/ 11783199 w 12199494"/>
              <a:gd name="connsiteY4219" fmla="*/ 4518419 h 4991828"/>
              <a:gd name="connsiteX4220" fmla="*/ 11781929 w 12199494"/>
              <a:gd name="connsiteY4220" fmla="*/ 4524765 h 4991828"/>
              <a:gd name="connsiteX4221" fmla="*/ 11783199 w 12199494"/>
              <a:gd name="connsiteY4221" fmla="*/ 4518419 h 4991828"/>
              <a:gd name="connsiteX4222" fmla="*/ 11783199 w 12199494"/>
              <a:gd name="connsiteY4222" fmla="*/ 4518419 h 4991828"/>
              <a:gd name="connsiteX4223" fmla="*/ 5158005 w 12199494"/>
              <a:gd name="connsiteY4223" fmla="*/ 4518419 h 4991828"/>
              <a:gd name="connsiteX4224" fmla="*/ 5137698 w 12199494"/>
              <a:gd name="connsiteY4224" fmla="*/ 4528573 h 4991828"/>
              <a:gd name="connsiteX4225" fmla="*/ 5151659 w 12199494"/>
              <a:gd name="connsiteY4225" fmla="*/ 4533650 h 4991828"/>
              <a:gd name="connsiteX4226" fmla="*/ 5158005 w 12199494"/>
              <a:gd name="connsiteY4226" fmla="*/ 4518419 h 4991828"/>
              <a:gd name="connsiteX4227" fmla="*/ 5158005 w 12199494"/>
              <a:gd name="connsiteY4227" fmla="*/ 4518419 h 4991828"/>
              <a:gd name="connsiteX4228" fmla="*/ 7448901 w 12199494"/>
              <a:gd name="connsiteY4228" fmla="*/ 4518419 h 4991828"/>
              <a:gd name="connsiteX4229" fmla="*/ 7459055 w 12199494"/>
              <a:gd name="connsiteY4229" fmla="*/ 4524765 h 4991828"/>
              <a:gd name="connsiteX4230" fmla="*/ 7443824 w 12199494"/>
              <a:gd name="connsiteY4230" fmla="*/ 4531111 h 4991828"/>
              <a:gd name="connsiteX4231" fmla="*/ 7445093 w 12199494"/>
              <a:gd name="connsiteY4231" fmla="*/ 4533650 h 4991828"/>
              <a:gd name="connsiteX4232" fmla="*/ 7452709 w 12199494"/>
              <a:gd name="connsiteY4232" fmla="*/ 4531111 h 4991828"/>
              <a:gd name="connsiteX4233" fmla="*/ 7471746 w 12199494"/>
              <a:gd name="connsiteY4233" fmla="*/ 4532381 h 4991828"/>
              <a:gd name="connsiteX4234" fmla="*/ 7471746 w 12199494"/>
              <a:gd name="connsiteY4234" fmla="*/ 4526035 h 4991828"/>
              <a:gd name="connsiteX4235" fmla="*/ 7448901 w 12199494"/>
              <a:gd name="connsiteY4235" fmla="*/ 4518419 h 4991828"/>
              <a:gd name="connsiteX4236" fmla="*/ 7448901 w 12199494"/>
              <a:gd name="connsiteY4236" fmla="*/ 4518419 h 4991828"/>
              <a:gd name="connsiteX4237" fmla="*/ 4923204 w 12199494"/>
              <a:gd name="connsiteY4237" fmla="*/ 4517150 h 4991828"/>
              <a:gd name="connsiteX4238" fmla="*/ 4909243 w 12199494"/>
              <a:gd name="connsiteY4238" fmla="*/ 4528573 h 4991828"/>
              <a:gd name="connsiteX4239" fmla="*/ 4923204 w 12199494"/>
              <a:gd name="connsiteY4239" fmla="*/ 4517150 h 4991828"/>
              <a:gd name="connsiteX4240" fmla="*/ 4923204 w 12199494"/>
              <a:gd name="connsiteY4240" fmla="*/ 4517150 h 4991828"/>
              <a:gd name="connsiteX4241" fmla="*/ 6997068 w 12199494"/>
              <a:gd name="connsiteY4241" fmla="*/ 4517150 h 4991828"/>
              <a:gd name="connsiteX4242" fmla="*/ 6997068 w 12199494"/>
              <a:gd name="connsiteY4242" fmla="*/ 4517150 h 4991828"/>
              <a:gd name="connsiteX4243" fmla="*/ 6997068 w 12199494"/>
              <a:gd name="connsiteY4243" fmla="*/ 4517150 h 4991828"/>
              <a:gd name="connsiteX4244" fmla="*/ 6997068 w 12199494"/>
              <a:gd name="connsiteY4244" fmla="*/ 4517150 h 4991828"/>
              <a:gd name="connsiteX4245" fmla="*/ 6997068 w 12199494"/>
              <a:gd name="connsiteY4245" fmla="*/ 4517150 h 4991828"/>
              <a:gd name="connsiteX4246" fmla="*/ 9036662 w 12199494"/>
              <a:gd name="connsiteY4246" fmla="*/ 4517150 h 4991828"/>
              <a:gd name="connsiteX4247" fmla="*/ 9036662 w 12199494"/>
              <a:gd name="connsiteY4247" fmla="*/ 4517150 h 4991828"/>
              <a:gd name="connsiteX4248" fmla="*/ 9030316 w 12199494"/>
              <a:gd name="connsiteY4248" fmla="*/ 4526035 h 4991828"/>
              <a:gd name="connsiteX4249" fmla="*/ 9036662 w 12199494"/>
              <a:gd name="connsiteY4249" fmla="*/ 4517150 h 4991828"/>
              <a:gd name="connsiteX4250" fmla="*/ 4831823 w 12199494"/>
              <a:gd name="connsiteY4250" fmla="*/ 4515881 h 4991828"/>
              <a:gd name="connsiteX4251" fmla="*/ 4825477 w 12199494"/>
              <a:gd name="connsiteY4251" fmla="*/ 4528573 h 4991828"/>
              <a:gd name="connsiteX4252" fmla="*/ 4839437 w 12199494"/>
              <a:gd name="connsiteY4252" fmla="*/ 4522227 h 4991828"/>
              <a:gd name="connsiteX4253" fmla="*/ 4841976 w 12199494"/>
              <a:gd name="connsiteY4253" fmla="*/ 4534919 h 4991828"/>
              <a:gd name="connsiteX4254" fmla="*/ 4852129 w 12199494"/>
              <a:gd name="connsiteY4254" fmla="*/ 4531111 h 4991828"/>
              <a:gd name="connsiteX4255" fmla="*/ 4850861 w 12199494"/>
              <a:gd name="connsiteY4255" fmla="*/ 4522227 h 4991828"/>
              <a:gd name="connsiteX4256" fmla="*/ 4831823 w 12199494"/>
              <a:gd name="connsiteY4256" fmla="*/ 4515881 h 4991828"/>
              <a:gd name="connsiteX4257" fmla="*/ 4831823 w 12199494"/>
              <a:gd name="connsiteY4257" fmla="*/ 4515881 h 4991828"/>
              <a:gd name="connsiteX4258" fmla="*/ 6771151 w 12199494"/>
              <a:gd name="connsiteY4258" fmla="*/ 4515881 h 4991828"/>
              <a:gd name="connsiteX4259" fmla="*/ 6781305 w 12199494"/>
              <a:gd name="connsiteY4259" fmla="*/ 4537457 h 4991828"/>
              <a:gd name="connsiteX4260" fmla="*/ 6768613 w 12199494"/>
              <a:gd name="connsiteY4260" fmla="*/ 4532381 h 4991828"/>
              <a:gd name="connsiteX4261" fmla="*/ 6780036 w 12199494"/>
              <a:gd name="connsiteY4261" fmla="*/ 4533650 h 4991828"/>
              <a:gd name="connsiteX4262" fmla="*/ 6767344 w 12199494"/>
              <a:gd name="connsiteY4262" fmla="*/ 4518419 h 4991828"/>
              <a:gd name="connsiteX4263" fmla="*/ 6771151 w 12199494"/>
              <a:gd name="connsiteY4263" fmla="*/ 4515881 h 4991828"/>
              <a:gd name="connsiteX4264" fmla="*/ 6771151 w 12199494"/>
              <a:gd name="connsiteY4264" fmla="*/ 4515881 h 4991828"/>
              <a:gd name="connsiteX4265" fmla="*/ 6344702 w 12199494"/>
              <a:gd name="connsiteY4265" fmla="*/ 4515881 h 4991828"/>
              <a:gd name="connsiteX4266" fmla="*/ 6354856 w 12199494"/>
              <a:gd name="connsiteY4266" fmla="*/ 4522227 h 4991828"/>
              <a:gd name="connsiteX4267" fmla="*/ 6344702 w 12199494"/>
              <a:gd name="connsiteY4267" fmla="*/ 4515881 h 4991828"/>
              <a:gd name="connsiteX4268" fmla="*/ 6344702 w 12199494"/>
              <a:gd name="connsiteY4268" fmla="*/ 4515881 h 4991828"/>
              <a:gd name="connsiteX4269" fmla="*/ 5258272 w 12199494"/>
              <a:gd name="connsiteY4269" fmla="*/ 4515881 h 4991828"/>
              <a:gd name="connsiteX4270" fmla="*/ 5257003 w 12199494"/>
              <a:gd name="connsiteY4270" fmla="*/ 4526035 h 4991828"/>
              <a:gd name="connsiteX4271" fmla="*/ 5258272 w 12199494"/>
              <a:gd name="connsiteY4271" fmla="*/ 4515881 h 4991828"/>
              <a:gd name="connsiteX4272" fmla="*/ 5258272 w 12199494"/>
              <a:gd name="connsiteY4272" fmla="*/ 4515881 h 4991828"/>
              <a:gd name="connsiteX4273" fmla="*/ 10217013 w 12199494"/>
              <a:gd name="connsiteY4273" fmla="*/ 4515881 h 4991828"/>
              <a:gd name="connsiteX4274" fmla="*/ 10211936 w 12199494"/>
              <a:gd name="connsiteY4274" fmla="*/ 4523496 h 4991828"/>
              <a:gd name="connsiteX4275" fmla="*/ 10217013 w 12199494"/>
              <a:gd name="connsiteY4275" fmla="*/ 4515881 h 4991828"/>
              <a:gd name="connsiteX4276" fmla="*/ 10217013 w 12199494"/>
              <a:gd name="connsiteY4276" fmla="*/ 4515881 h 4991828"/>
              <a:gd name="connsiteX4277" fmla="*/ 10371855 w 12199494"/>
              <a:gd name="connsiteY4277" fmla="*/ 4515881 h 4991828"/>
              <a:gd name="connsiteX4278" fmla="*/ 10371855 w 12199494"/>
              <a:gd name="connsiteY4278" fmla="*/ 4522227 h 4991828"/>
              <a:gd name="connsiteX4279" fmla="*/ 10361701 w 12199494"/>
              <a:gd name="connsiteY4279" fmla="*/ 4518419 h 4991828"/>
              <a:gd name="connsiteX4280" fmla="*/ 10365509 w 12199494"/>
              <a:gd name="connsiteY4280" fmla="*/ 4529842 h 4991828"/>
              <a:gd name="connsiteX4281" fmla="*/ 10375662 w 12199494"/>
              <a:gd name="connsiteY4281" fmla="*/ 4524765 h 4991828"/>
              <a:gd name="connsiteX4282" fmla="*/ 10371855 w 12199494"/>
              <a:gd name="connsiteY4282" fmla="*/ 4515881 h 4991828"/>
              <a:gd name="connsiteX4283" fmla="*/ 10371855 w 12199494"/>
              <a:gd name="connsiteY4283" fmla="*/ 4515881 h 4991828"/>
              <a:gd name="connsiteX4284" fmla="*/ 9790564 w 12199494"/>
              <a:gd name="connsiteY4284" fmla="*/ 4515881 h 4991828"/>
              <a:gd name="connsiteX4285" fmla="*/ 9807063 w 12199494"/>
              <a:gd name="connsiteY4285" fmla="*/ 4522227 h 4991828"/>
              <a:gd name="connsiteX4286" fmla="*/ 9823563 w 12199494"/>
              <a:gd name="connsiteY4286" fmla="*/ 4526035 h 4991828"/>
              <a:gd name="connsiteX4287" fmla="*/ 9790564 w 12199494"/>
              <a:gd name="connsiteY4287" fmla="*/ 4515881 h 4991828"/>
              <a:gd name="connsiteX4288" fmla="*/ 9790564 w 12199494"/>
              <a:gd name="connsiteY4288" fmla="*/ 4515881 h 4991828"/>
              <a:gd name="connsiteX4289" fmla="*/ 6054056 w 12199494"/>
              <a:gd name="connsiteY4289" fmla="*/ 4514612 h 4991828"/>
              <a:gd name="connsiteX4290" fmla="*/ 6045172 w 12199494"/>
              <a:gd name="connsiteY4290" fmla="*/ 4537457 h 4991828"/>
              <a:gd name="connsiteX4291" fmla="*/ 6059133 w 12199494"/>
              <a:gd name="connsiteY4291" fmla="*/ 4517150 h 4991828"/>
              <a:gd name="connsiteX4292" fmla="*/ 6054056 w 12199494"/>
              <a:gd name="connsiteY4292" fmla="*/ 4514612 h 4991828"/>
              <a:gd name="connsiteX4293" fmla="*/ 6054056 w 12199494"/>
              <a:gd name="connsiteY4293" fmla="*/ 4514612 h 4991828"/>
              <a:gd name="connsiteX4294" fmla="*/ 11919002 w 12199494"/>
              <a:gd name="connsiteY4294" fmla="*/ 4514612 h 4991828"/>
              <a:gd name="connsiteX4295" fmla="*/ 11927887 w 12199494"/>
              <a:gd name="connsiteY4295" fmla="*/ 4524765 h 4991828"/>
              <a:gd name="connsiteX4296" fmla="*/ 11919002 w 12199494"/>
              <a:gd name="connsiteY4296" fmla="*/ 4514612 h 4991828"/>
              <a:gd name="connsiteX4297" fmla="*/ 11919002 w 12199494"/>
              <a:gd name="connsiteY4297" fmla="*/ 4514612 h 4991828"/>
              <a:gd name="connsiteX4298" fmla="*/ 9479612 w 12199494"/>
              <a:gd name="connsiteY4298" fmla="*/ 4514612 h 4991828"/>
              <a:gd name="connsiteX4299" fmla="*/ 9475803 w 12199494"/>
              <a:gd name="connsiteY4299" fmla="*/ 4518419 h 4991828"/>
              <a:gd name="connsiteX4300" fmla="*/ 9484688 w 12199494"/>
              <a:gd name="connsiteY4300" fmla="*/ 4550149 h 4991828"/>
              <a:gd name="connsiteX4301" fmla="*/ 9484688 w 12199494"/>
              <a:gd name="connsiteY4301" fmla="*/ 4519689 h 4991828"/>
              <a:gd name="connsiteX4302" fmla="*/ 9479612 w 12199494"/>
              <a:gd name="connsiteY4302" fmla="*/ 4514612 h 4991828"/>
              <a:gd name="connsiteX4303" fmla="*/ 9479612 w 12199494"/>
              <a:gd name="connsiteY4303" fmla="*/ 4514612 h 4991828"/>
              <a:gd name="connsiteX4304" fmla="*/ 10302049 w 12199494"/>
              <a:gd name="connsiteY4304" fmla="*/ 4514612 h 4991828"/>
              <a:gd name="connsiteX4305" fmla="*/ 10295703 w 12199494"/>
              <a:gd name="connsiteY4305" fmla="*/ 4523496 h 4991828"/>
              <a:gd name="connsiteX4306" fmla="*/ 10302049 w 12199494"/>
              <a:gd name="connsiteY4306" fmla="*/ 4528573 h 4991828"/>
              <a:gd name="connsiteX4307" fmla="*/ 10302049 w 12199494"/>
              <a:gd name="connsiteY4307" fmla="*/ 4514612 h 4991828"/>
              <a:gd name="connsiteX4308" fmla="*/ 10302049 w 12199494"/>
              <a:gd name="connsiteY4308" fmla="*/ 4514612 h 4991828"/>
              <a:gd name="connsiteX4309" fmla="*/ 5452458 w 12199494"/>
              <a:gd name="connsiteY4309" fmla="*/ 4514612 h 4991828"/>
              <a:gd name="connsiteX4310" fmla="*/ 5448651 w 12199494"/>
              <a:gd name="connsiteY4310" fmla="*/ 4527304 h 4991828"/>
              <a:gd name="connsiteX4311" fmla="*/ 5457535 w 12199494"/>
              <a:gd name="connsiteY4311" fmla="*/ 4529842 h 4991828"/>
              <a:gd name="connsiteX4312" fmla="*/ 5452458 w 12199494"/>
              <a:gd name="connsiteY4312" fmla="*/ 4514612 h 4991828"/>
              <a:gd name="connsiteX4313" fmla="*/ 5452458 w 12199494"/>
              <a:gd name="connsiteY4313" fmla="*/ 4514612 h 4991828"/>
              <a:gd name="connsiteX4314" fmla="*/ 10048210 w 12199494"/>
              <a:gd name="connsiteY4314" fmla="*/ 4514612 h 4991828"/>
              <a:gd name="connsiteX4315" fmla="*/ 10046941 w 12199494"/>
              <a:gd name="connsiteY4315" fmla="*/ 4520958 h 4991828"/>
              <a:gd name="connsiteX4316" fmla="*/ 10054556 w 12199494"/>
              <a:gd name="connsiteY4316" fmla="*/ 4515881 h 4991828"/>
              <a:gd name="connsiteX4317" fmla="*/ 10048210 w 12199494"/>
              <a:gd name="connsiteY4317" fmla="*/ 4514612 h 4991828"/>
              <a:gd name="connsiteX4318" fmla="*/ 10048210 w 12199494"/>
              <a:gd name="connsiteY4318" fmla="*/ 4514612 h 4991828"/>
              <a:gd name="connsiteX4319" fmla="*/ 10019019 w 12199494"/>
              <a:gd name="connsiteY4319" fmla="*/ 4514612 h 4991828"/>
              <a:gd name="connsiteX4320" fmla="*/ 10020288 w 12199494"/>
              <a:gd name="connsiteY4320" fmla="*/ 4522227 h 4991828"/>
              <a:gd name="connsiteX4321" fmla="*/ 10043133 w 12199494"/>
              <a:gd name="connsiteY4321" fmla="*/ 4531111 h 4991828"/>
              <a:gd name="connsiteX4322" fmla="*/ 10034249 w 12199494"/>
              <a:gd name="connsiteY4322" fmla="*/ 4517150 h 4991828"/>
              <a:gd name="connsiteX4323" fmla="*/ 10019019 w 12199494"/>
              <a:gd name="connsiteY4323" fmla="*/ 4514612 h 4991828"/>
              <a:gd name="connsiteX4324" fmla="*/ 10019019 w 12199494"/>
              <a:gd name="connsiteY4324" fmla="*/ 4514612 h 4991828"/>
              <a:gd name="connsiteX4325" fmla="*/ 5089469 w 12199494"/>
              <a:gd name="connsiteY4325" fmla="*/ 4513343 h 4991828"/>
              <a:gd name="connsiteX4326" fmla="*/ 5081854 w 12199494"/>
              <a:gd name="connsiteY4326" fmla="*/ 4520958 h 4991828"/>
              <a:gd name="connsiteX4327" fmla="*/ 5089469 w 12199494"/>
              <a:gd name="connsiteY4327" fmla="*/ 4513343 h 4991828"/>
              <a:gd name="connsiteX4328" fmla="*/ 5089469 w 12199494"/>
              <a:gd name="connsiteY4328" fmla="*/ 4513343 h 4991828"/>
              <a:gd name="connsiteX4329" fmla="*/ 9501187 w 12199494"/>
              <a:gd name="connsiteY4329" fmla="*/ 4512073 h 4991828"/>
              <a:gd name="connsiteX4330" fmla="*/ 9488495 w 12199494"/>
              <a:gd name="connsiteY4330" fmla="*/ 4513343 h 4991828"/>
              <a:gd name="connsiteX4331" fmla="*/ 9504995 w 12199494"/>
              <a:gd name="connsiteY4331" fmla="*/ 4526035 h 4991828"/>
              <a:gd name="connsiteX4332" fmla="*/ 9501187 w 12199494"/>
              <a:gd name="connsiteY4332" fmla="*/ 4512073 h 4991828"/>
              <a:gd name="connsiteX4333" fmla="*/ 9501187 w 12199494"/>
              <a:gd name="connsiteY4333" fmla="*/ 4512073 h 4991828"/>
              <a:gd name="connsiteX4334" fmla="*/ 5363615 w 12199494"/>
              <a:gd name="connsiteY4334" fmla="*/ 4512073 h 4991828"/>
              <a:gd name="connsiteX4335" fmla="*/ 5363615 w 12199494"/>
              <a:gd name="connsiteY4335" fmla="*/ 4512073 h 4991828"/>
              <a:gd name="connsiteX4336" fmla="*/ 5363615 w 12199494"/>
              <a:gd name="connsiteY4336" fmla="*/ 4512073 h 4991828"/>
              <a:gd name="connsiteX4337" fmla="*/ 4845783 w 12199494"/>
              <a:gd name="connsiteY4337" fmla="*/ 4512073 h 4991828"/>
              <a:gd name="connsiteX4338" fmla="*/ 4844515 w 12199494"/>
              <a:gd name="connsiteY4338" fmla="*/ 4517150 h 4991828"/>
              <a:gd name="connsiteX4339" fmla="*/ 4850861 w 12199494"/>
              <a:gd name="connsiteY4339" fmla="*/ 4512073 h 4991828"/>
              <a:gd name="connsiteX4340" fmla="*/ 4845783 w 12199494"/>
              <a:gd name="connsiteY4340" fmla="*/ 4512073 h 4991828"/>
              <a:gd name="connsiteX4341" fmla="*/ 4845783 w 12199494"/>
              <a:gd name="connsiteY4341" fmla="*/ 4512073 h 4991828"/>
              <a:gd name="connsiteX4342" fmla="*/ 6139093 w 12199494"/>
              <a:gd name="connsiteY4342" fmla="*/ 4512073 h 4991828"/>
              <a:gd name="connsiteX4343" fmla="*/ 6155592 w 12199494"/>
              <a:gd name="connsiteY4343" fmla="*/ 4524765 h 4991828"/>
              <a:gd name="connsiteX4344" fmla="*/ 6139093 w 12199494"/>
              <a:gd name="connsiteY4344" fmla="*/ 4512073 h 4991828"/>
              <a:gd name="connsiteX4345" fmla="*/ 6139093 w 12199494"/>
              <a:gd name="connsiteY4345" fmla="*/ 4512073 h 4991828"/>
              <a:gd name="connsiteX4346" fmla="*/ 5486726 w 12199494"/>
              <a:gd name="connsiteY4346" fmla="*/ 4512073 h 4991828"/>
              <a:gd name="connsiteX4347" fmla="*/ 5491804 w 12199494"/>
              <a:gd name="connsiteY4347" fmla="*/ 4524765 h 4991828"/>
              <a:gd name="connsiteX4348" fmla="*/ 5495611 w 12199494"/>
              <a:gd name="connsiteY4348" fmla="*/ 4518419 h 4991828"/>
              <a:gd name="connsiteX4349" fmla="*/ 5495611 w 12199494"/>
              <a:gd name="connsiteY4349" fmla="*/ 4532381 h 4991828"/>
              <a:gd name="connsiteX4350" fmla="*/ 5474035 w 12199494"/>
              <a:gd name="connsiteY4350" fmla="*/ 4526035 h 4991828"/>
              <a:gd name="connsiteX4351" fmla="*/ 5496880 w 12199494"/>
              <a:gd name="connsiteY4351" fmla="*/ 4545073 h 4991828"/>
              <a:gd name="connsiteX4352" fmla="*/ 5503226 w 12199494"/>
              <a:gd name="connsiteY4352" fmla="*/ 4543803 h 4991828"/>
              <a:gd name="connsiteX4353" fmla="*/ 5498150 w 12199494"/>
              <a:gd name="connsiteY4353" fmla="*/ 4537457 h 4991828"/>
              <a:gd name="connsiteX4354" fmla="*/ 5518456 w 12199494"/>
              <a:gd name="connsiteY4354" fmla="*/ 4533650 h 4991828"/>
              <a:gd name="connsiteX4355" fmla="*/ 5486726 w 12199494"/>
              <a:gd name="connsiteY4355" fmla="*/ 4512073 h 4991828"/>
              <a:gd name="connsiteX4356" fmla="*/ 5486726 w 12199494"/>
              <a:gd name="connsiteY4356" fmla="*/ 4512073 h 4991828"/>
              <a:gd name="connsiteX4357" fmla="*/ 10527966 w 12199494"/>
              <a:gd name="connsiteY4357" fmla="*/ 4512073 h 4991828"/>
              <a:gd name="connsiteX4358" fmla="*/ 10531773 w 12199494"/>
              <a:gd name="connsiteY4358" fmla="*/ 4512073 h 4991828"/>
              <a:gd name="connsiteX4359" fmla="*/ 10527966 w 12199494"/>
              <a:gd name="connsiteY4359" fmla="*/ 4512073 h 4991828"/>
              <a:gd name="connsiteX4360" fmla="*/ 10527966 w 12199494"/>
              <a:gd name="connsiteY4360" fmla="*/ 4512073 h 4991828"/>
              <a:gd name="connsiteX4361" fmla="*/ 11897426 w 12199494"/>
              <a:gd name="connsiteY4361" fmla="*/ 4512073 h 4991828"/>
              <a:gd name="connsiteX4362" fmla="*/ 11887272 w 12199494"/>
              <a:gd name="connsiteY4362" fmla="*/ 4523496 h 4991828"/>
              <a:gd name="connsiteX4363" fmla="*/ 11897426 w 12199494"/>
              <a:gd name="connsiteY4363" fmla="*/ 4538727 h 4991828"/>
              <a:gd name="connsiteX4364" fmla="*/ 11896157 w 12199494"/>
              <a:gd name="connsiteY4364" fmla="*/ 4523496 h 4991828"/>
              <a:gd name="connsiteX4365" fmla="*/ 11897426 w 12199494"/>
              <a:gd name="connsiteY4365" fmla="*/ 4512073 h 4991828"/>
              <a:gd name="connsiteX4366" fmla="*/ 11897426 w 12199494"/>
              <a:gd name="connsiteY4366" fmla="*/ 4512073 h 4991828"/>
              <a:gd name="connsiteX4367" fmla="*/ 10087555 w 12199494"/>
              <a:gd name="connsiteY4367" fmla="*/ 4510804 h 4991828"/>
              <a:gd name="connsiteX4368" fmla="*/ 10081209 w 12199494"/>
              <a:gd name="connsiteY4368" fmla="*/ 4518419 h 4991828"/>
              <a:gd name="connsiteX4369" fmla="*/ 10083748 w 12199494"/>
              <a:gd name="connsiteY4369" fmla="*/ 4524765 h 4991828"/>
              <a:gd name="connsiteX4370" fmla="*/ 10079940 w 12199494"/>
              <a:gd name="connsiteY4370" fmla="*/ 4524765 h 4991828"/>
              <a:gd name="connsiteX4371" fmla="*/ 10078671 w 12199494"/>
              <a:gd name="connsiteY4371" fmla="*/ 4519689 h 4991828"/>
              <a:gd name="connsiteX4372" fmla="*/ 10067248 w 12199494"/>
              <a:gd name="connsiteY4372" fmla="*/ 4526035 h 4991828"/>
              <a:gd name="connsiteX4373" fmla="*/ 10072325 w 12199494"/>
              <a:gd name="connsiteY4373" fmla="*/ 4546342 h 4991828"/>
              <a:gd name="connsiteX4374" fmla="*/ 10079940 w 12199494"/>
              <a:gd name="connsiteY4374" fmla="*/ 4545073 h 4991828"/>
              <a:gd name="connsiteX4375" fmla="*/ 10077402 w 12199494"/>
              <a:gd name="connsiteY4375" fmla="*/ 4538727 h 4991828"/>
              <a:gd name="connsiteX4376" fmla="*/ 10086286 w 12199494"/>
              <a:gd name="connsiteY4376" fmla="*/ 4529842 h 4991828"/>
              <a:gd name="connsiteX4377" fmla="*/ 10095171 w 12199494"/>
              <a:gd name="connsiteY4377" fmla="*/ 4534919 h 4991828"/>
              <a:gd name="connsiteX4378" fmla="*/ 10091363 w 12199494"/>
              <a:gd name="connsiteY4378" fmla="*/ 4524765 h 4991828"/>
              <a:gd name="connsiteX4379" fmla="*/ 10107863 w 12199494"/>
              <a:gd name="connsiteY4379" fmla="*/ 4524765 h 4991828"/>
              <a:gd name="connsiteX4380" fmla="*/ 10104054 w 12199494"/>
              <a:gd name="connsiteY4380" fmla="*/ 4514612 h 4991828"/>
              <a:gd name="connsiteX4381" fmla="*/ 10087555 w 12199494"/>
              <a:gd name="connsiteY4381" fmla="*/ 4510804 h 4991828"/>
              <a:gd name="connsiteX4382" fmla="*/ 10087555 w 12199494"/>
              <a:gd name="connsiteY4382" fmla="*/ 4510804 h 4991828"/>
              <a:gd name="connsiteX4383" fmla="*/ 9444073 w 12199494"/>
              <a:gd name="connsiteY4383" fmla="*/ 4509535 h 4991828"/>
              <a:gd name="connsiteX4384" fmla="*/ 9451689 w 12199494"/>
              <a:gd name="connsiteY4384" fmla="*/ 4517150 h 4991828"/>
              <a:gd name="connsiteX4385" fmla="*/ 9452958 w 12199494"/>
              <a:gd name="connsiteY4385" fmla="*/ 4523496 h 4991828"/>
              <a:gd name="connsiteX4386" fmla="*/ 9471996 w 12199494"/>
              <a:gd name="connsiteY4386" fmla="*/ 4537457 h 4991828"/>
              <a:gd name="connsiteX4387" fmla="*/ 9469457 w 12199494"/>
              <a:gd name="connsiteY4387" fmla="*/ 4514612 h 4991828"/>
              <a:gd name="connsiteX4388" fmla="*/ 9444073 w 12199494"/>
              <a:gd name="connsiteY4388" fmla="*/ 4509535 h 4991828"/>
              <a:gd name="connsiteX4389" fmla="*/ 9444073 w 12199494"/>
              <a:gd name="connsiteY4389" fmla="*/ 4509535 h 4991828"/>
              <a:gd name="connsiteX4390" fmla="*/ 10068517 w 12199494"/>
              <a:gd name="connsiteY4390" fmla="*/ 4509535 h 4991828"/>
              <a:gd name="connsiteX4391" fmla="*/ 10063441 w 12199494"/>
              <a:gd name="connsiteY4391" fmla="*/ 4517150 h 4991828"/>
              <a:gd name="connsiteX4392" fmla="*/ 10068517 w 12199494"/>
              <a:gd name="connsiteY4392" fmla="*/ 4509535 h 4991828"/>
              <a:gd name="connsiteX4393" fmla="*/ 10068517 w 12199494"/>
              <a:gd name="connsiteY4393" fmla="*/ 4509535 h 4991828"/>
              <a:gd name="connsiteX4394" fmla="*/ 6090863 w 12199494"/>
              <a:gd name="connsiteY4394" fmla="*/ 4509535 h 4991828"/>
              <a:gd name="connsiteX4395" fmla="*/ 6094671 w 12199494"/>
              <a:gd name="connsiteY4395" fmla="*/ 4520958 h 4991828"/>
              <a:gd name="connsiteX4396" fmla="*/ 6090863 w 12199494"/>
              <a:gd name="connsiteY4396" fmla="*/ 4509535 h 4991828"/>
              <a:gd name="connsiteX4397" fmla="*/ 6090863 w 12199494"/>
              <a:gd name="connsiteY4397" fmla="*/ 4509535 h 4991828"/>
              <a:gd name="connsiteX4398" fmla="*/ 10322356 w 12199494"/>
              <a:gd name="connsiteY4398" fmla="*/ 4509535 h 4991828"/>
              <a:gd name="connsiteX4399" fmla="*/ 10312203 w 12199494"/>
              <a:gd name="connsiteY4399" fmla="*/ 4512073 h 4991828"/>
              <a:gd name="connsiteX4400" fmla="*/ 10305857 w 12199494"/>
              <a:gd name="connsiteY4400" fmla="*/ 4514612 h 4991828"/>
              <a:gd name="connsiteX4401" fmla="*/ 10316010 w 12199494"/>
              <a:gd name="connsiteY4401" fmla="*/ 4537457 h 4991828"/>
              <a:gd name="connsiteX4402" fmla="*/ 10329972 w 12199494"/>
              <a:gd name="connsiteY4402" fmla="*/ 4528573 h 4991828"/>
              <a:gd name="connsiteX4403" fmla="*/ 10319817 w 12199494"/>
              <a:gd name="connsiteY4403" fmla="*/ 4517150 h 4991828"/>
              <a:gd name="connsiteX4404" fmla="*/ 10338855 w 12199494"/>
              <a:gd name="connsiteY4404" fmla="*/ 4519689 h 4991828"/>
              <a:gd name="connsiteX4405" fmla="*/ 10322356 w 12199494"/>
              <a:gd name="connsiteY4405" fmla="*/ 4509535 h 4991828"/>
              <a:gd name="connsiteX4406" fmla="*/ 10322356 w 12199494"/>
              <a:gd name="connsiteY4406" fmla="*/ 4509535 h 4991828"/>
              <a:gd name="connsiteX4407" fmla="*/ 7099873 w 12199494"/>
              <a:gd name="connsiteY4407" fmla="*/ 4509535 h 4991828"/>
              <a:gd name="connsiteX4408" fmla="*/ 7106219 w 12199494"/>
              <a:gd name="connsiteY4408" fmla="*/ 4520958 h 4991828"/>
              <a:gd name="connsiteX4409" fmla="*/ 7099873 w 12199494"/>
              <a:gd name="connsiteY4409" fmla="*/ 4522227 h 4991828"/>
              <a:gd name="connsiteX4410" fmla="*/ 7104949 w 12199494"/>
              <a:gd name="connsiteY4410" fmla="*/ 4526035 h 4991828"/>
              <a:gd name="connsiteX4411" fmla="*/ 7104949 w 12199494"/>
              <a:gd name="connsiteY4411" fmla="*/ 4536188 h 4991828"/>
              <a:gd name="connsiteX4412" fmla="*/ 7110026 w 12199494"/>
              <a:gd name="connsiteY4412" fmla="*/ 4523496 h 4991828"/>
              <a:gd name="connsiteX4413" fmla="*/ 7112565 w 12199494"/>
              <a:gd name="connsiteY4413" fmla="*/ 4513343 h 4991828"/>
              <a:gd name="connsiteX4414" fmla="*/ 7099873 w 12199494"/>
              <a:gd name="connsiteY4414" fmla="*/ 4509535 h 4991828"/>
              <a:gd name="connsiteX4415" fmla="*/ 7099873 w 12199494"/>
              <a:gd name="connsiteY4415" fmla="*/ 4509535 h 4991828"/>
              <a:gd name="connsiteX4416" fmla="*/ 7136679 w 12199494"/>
              <a:gd name="connsiteY4416" fmla="*/ 4509535 h 4991828"/>
              <a:gd name="connsiteX4417" fmla="*/ 7140486 w 12199494"/>
              <a:gd name="connsiteY4417" fmla="*/ 4520958 h 4991828"/>
              <a:gd name="connsiteX4418" fmla="*/ 7136679 w 12199494"/>
              <a:gd name="connsiteY4418" fmla="*/ 4509535 h 4991828"/>
              <a:gd name="connsiteX4419" fmla="*/ 7136679 w 12199494"/>
              <a:gd name="connsiteY4419" fmla="*/ 4509535 h 4991828"/>
              <a:gd name="connsiteX4420" fmla="*/ 5234157 w 12199494"/>
              <a:gd name="connsiteY4420" fmla="*/ 4509535 h 4991828"/>
              <a:gd name="connsiteX4421" fmla="*/ 5232888 w 12199494"/>
              <a:gd name="connsiteY4421" fmla="*/ 4515881 h 4991828"/>
              <a:gd name="connsiteX4422" fmla="*/ 5234157 w 12199494"/>
              <a:gd name="connsiteY4422" fmla="*/ 4509535 h 4991828"/>
              <a:gd name="connsiteX4423" fmla="*/ 5234157 w 12199494"/>
              <a:gd name="connsiteY4423" fmla="*/ 4509535 h 4991828"/>
              <a:gd name="connsiteX4424" fmla="*/ 10563503 w 12199494"/>
              <a:gd name="connsiteY4424" fmla="*/ 4508266 h 4991828"/>
              <a:gd name="connsiteX4425" fmla="*/ 10577464 w 12199494"/>
              <a:gd name="connsiteY4425" fmla="*/ 4522227 h 4991828"/>
              <a:gd name="connsiteX4426" fmla="*/ 10563503 w 12199494"/>
              <a:gd name="connsiteY4426" fmla="*/ 4508266 h 4991828"/>
              <a:gd name="connsiteX4427" fmla="*/ 10563503 w 12199494"/>
              <a:gd name="connsiteY4427" fmla="*/ 4508266 h 4991828"/>
              <a:gd name="connsiteX4428" fmla="*/ 5947444 w 12199494"/>
              <a:gd name="connsiteY4428" fmla="*/ 4508266 h 4991828"/>
              <a:gd name="connsiteX4429" fmla="*/ 5946175 w 12199494"/>
              <a:gd name="connsiteY4429" fmla="*/ 4517150 h 4991828"/>
              <a:gd name="connsiteX4430" fmla="*/ 5955059 w 12199494"/>
              <a:gd name="connsiteY4430" fmla="*/ 4512073 h 4991828"/>
              <a:gd name="connsiteX4431" fmla="*/ 5943636 w 12199494"/>
              <a:gd name="connsiteY4431" fmla="*/ 4523496 h 4991828"/>
              <a:gd name="connsiteX4432" fmla="*/ 5947444 w 12199494"/>
              <a:gd name="connsiteY4432" fmla="*/ 4528573 h 4991828"/>
              <a:gd name="connsiteX4433" fmla="*/ 5962674 w 12199494"/>
              <a:gd name="connsiteY4433" fmla="*/ 4524765 h 4991828"/>
              <a:gd name="connsiteX4434" fmla="*/ 5961405 w 12199494"/>
              <a:gd name="connsiteY4434" fmla="*/ 4510804 h 4991828"/>
              <a:gd name="connsiteX4435" fmla="*/ 5947444 w 12199494"/>
              <a:gd name="connsiteY4435" fmla="*/ 4508266 h 4991828"/>
              <a:gd name="connsiteX4436" fmla="*/ 5947444 w 12199494"/>
              <a:gd name="connsiteY4436" fmla="*/ 4508266 h 4991828"/>
              <a:gd name="connsiteX4437" fmla="*/ 7230600 w 12199494"/>
              <a:gd name="connsiteY4437" fmla="*/ 4506997 h 4991828"/>
              <a:gd name="connsiteX4438" fmla="*/ 7224254 w 12199494"/>
              <a:gd name="connsiteY4438" fmla="*/ 4520958 h 4991828"/>
              <a:gd name="connsiteX4439" fmla="*/ 7229330 w 12199494"/>
              <a:gd name="connsiteY4439" fmla="*/ 4539996 h 4991828"/>
              <a:gd name="connsiteX4440" fmla="*/ 7239484 w 12199494"/>
              <a:gd name="connsiteY4440" fmla="*/ 4538727 h 4991828"/>
              <a:gd name="connsiteX4441" fmla="*/ 7242022 w 12199494"/>
              <a:gd name="connsiteY4441" fmla="*/ 4526035 h 4991828"/>
              <a:gd name="connsiteX4442" fmla="*/ 7230600 w 12199494"/>
              <a:gd name="connsiteY4442" fmla="*/ 4506997 h 4991828"/>
              <a:gd name="connsiteX4443" fmla="*/ 7230600 w 12199494"/>
              <a:gd name="connsiteY4443" fmla="*/ 4506997 h 4991828"/>
              <a:gd name="connsiteX4444" fmla="*/ 10180206 w 12199494"/>
              <a:gd name="connsiteY4444" fmla="*/ 4506997 h 4991828"/>
              <a:gd name="connsiteX4445" fmla="*/ 10186552 w 12199494"/>
              <a:gd name="connsiteY4445" fmla="*/ 4513343 h 4991828"/>
              <a:gd name="connsiteX4446" fmla="*/ 10181476 w 12199494"/>
              <a:gd name="connsiteY4446" fmla="*/ 4519689 h 4991828"/>
              <a:gd name="connsiteX4447" fmla="*/ 10168784 w 12199494"/>
              <a:gd name="connsiteY4447" fmla="*/ 4514612 h 4991828"/>
              <a:gd name="connsiteX4448" fmla="*/ 10177668 w 12199494"/>
              <a:gd name="connsiteY4448" fmla="*/ 4506997 h 4991828"/>
              <a:gd name="connsiteX4449" fmla="*/ 10152284 w 12199494"/>
              <a:gd name="connsiteY4449" fmla="*/ 4518419 h 4991828"/>
              <a:gd name="connsiteX4450" fmla="*/ 10163707 w 12199494"/>
              <a:gd name="connsiteY4450" fmla="*/ 4527304 h 4991828"/>
              <a:gd name="connsiteX4451" fmla="*/ 10192898 w 12199494"/>
              <a:gd name="connsiteY4451" fmla="*/ 4523496 h 4991828"/>
              <a:gd name="connsiteX4452" fmla="*/ 10192898 w 12199494"/>
              <a:gd name="connsiteY4452" fmla="*/ 4514612 h 4991828"/>
              <a:gd name="connsiteX4453" fmla="*/ 10201783 w 12199494"/>
              <a:gd name="connsiteY4453" fmla="*/ 4523496 h 4991828"/>
              <a:gd name="connsiteX4454" fmla="*/ 10205590 w 12199494"/>
              <a:gd name="connsiteY4454" fmla="*/ 4510804 h 4991828"/>
              <a:gd name="connsiteX4455" fmla="*/ 10180206 w 12199494"/>
              <a:gd name="connsiteY4455" fmla="*/ 4506997 h 4991828"/>
              <a:gd name="connsiteX4456" fmla="*/ 10180206 w 12199494"/>
              <a:gd name="connsiteY4456" fmla="*/ 4506997 h 4991828"/>
              <a:gd name="connsiteX4457" fmla="*/ 6002019 w 12199494"/>
              <a:gd name="connsiteY4457" fmla="*/ 4506997 h 4991828"/>
              <a:gd name="connsiteX4458" fmla="*/ 5985520 w 12199494"/>
              <a:gd name="connsiteY4458" fmla="*/ 4541265 h 4991828"/>
              <a:gd name="connsiteX4459" fmla="*/ 5999481 w 12199494"/>
              <a:gd name="connsiteY4459" fmla="*/ 4524765 h 4991828"/>
              <a:gd name="connsiteX4460" fmla="*/ 6002019 w 12199494"/>
              <a:gd name="connsiteY4460" fmla="*/ 4506997 h 4991828"/>
              <a:gd name="connsiteX4461" fmla="*/ 6002019 w 12199494"/>
              <a:gd name="connsiteY4461" fmla="*/ 4506997 h 4991828"/>
              <a:gd name="connsiteX4462" fmla="*/ 11653741 w 12199494"/>
              <a:gd name="connsiteY4462" fmla="*/ 4506997 h 4991828"/>
              <a:gd name="connsiteX4463" fmla="*/ 11635972 w 12199494"/>
              <a:gd name="connsiteY4463" fmla="*/ 4523496 h 4991828"/>
              <a:gd name="connsiteX4464" fmla="*/ 11644856 w 12199494"/>
              <a:gd name="connsiteY4464" fmla="*/ 4514612 h 4991828"/>
              <a:gd name="connsiteX4465" fmla="*/ 11649934 w 12199494"/>
              <a:gd name="connsiteY4465" fmla="*/ 4515881 h 4991828"/>
              <a:gd name="connsiteX4466" fmla="*/ 11647395 w 12199494"/>
              <a:gd name="connsiteY4466" fmla="*/ 4509535 h 4991828"/>
              <a:gd name="connsiteX4467" fmla="*/ 11653741 w 12199494"/>
              <a:gd name="connsiteY4467" fmla="*/ 4506997 h 4991828"/>
              <a:gd name="connsiteX4468" fmla="*/ 11884734 w 12199494"/>
              <a:gd name="connsiteY4468" fmla="*/ 4505727 h 4991828"/>
              <a:gd name="connsiteX4469" fmla="*/ 11877119 w 12199494"/>
              <a:gd name="connsiteY4469" fmla="*/ 4510804 h 4991828"/>
              <a:gd name="connsiteX4470" fmla="*/ 11894888 w 12199494"/>
              <a:gd name="connsiteY4470" fmla="*/ 4505727 h 4991828"/>
              <a:gd name="connsiteX4471" fmla="*/ 11884734 w 12199494"/>
              <a:gd name="connsiteY4471" fmla="*/ 4505727 h 4991828"/>
              <a:gd name="connsiteX4472" fmla="*/ 11884734 w 12199494"/>
              <a:gd name="connsiteY4472" fmla="*/ 4505727 h 4991828"/>
              <a:gd name="connsiteX4473" fmla="*/ 11945656 w 12199494"/>
              <a:gd name="connsiteY4473" fmla="*/ 4505727 h 4991828"/>
              <a:gd name="connsiteX4474" fmla="*/ 11926618 w 12199494"/>
              <a:gd name="connsiteY4474" fmla="*/ 4512073 h 4991828"/>
              <a:gd name="connsiteX4475" fmla="*/ 11939310 w 12199494"/>
              <a:gd name="connsiteY4475" fmla="*/ 4515881 h 4991828"/>
              <a:gd name="connsiteX4476" fmla="*/ 11945656 w 12199494"/>
              <a:gd name="connsiteY4476" fmla="*/ 4505727 h 4991828"/>
              <a:gd name="connsiteX4477" fmla="*/ 11945656 w 12199494"/>
              <a:gd name="connsiteY4477" fmla="*/ 4505727 h 4991828"/>
              <a:gd name="connsiteX4478" fmla="*/ 7116372 w 12199494"/>
              <a:gd name="connsiteY4478" fmla="*/ 4505727 h 4991828"/>
              <a:gd name="connsiteX4479" fmla="*/ 7111295 w 12199494"/>
              <a:gd name="connsiteY4479" fmla="*/ 4512073 h 4991828"/>
              <a:gd name="connsiteX4480" fmla="*/ 7120180 w 12199494"/>
              <a:gd name="connsiteY4480" fmla="*/ 4510804 h 4991828"/>
              <a:gd name="connsiteX4481" fmla="*/ 7122718 w 12199494"/>
              <a:gd name="connsiteY4481" fmla="*/ 4523496 h 4991828"/>
              <a:gd name="connsiteX4482" fmla="*/ 7116372 w 12199494"/>
              <a:gd name="connsiteY4482" fmla="*/ 4519689 h 4991828"/>
              <a:gd name="connsiteX4483" fmla="*/ 7112565 w 12199494"/>
              <a:gd name="connsiteY4483" fmla="*/ 4527304 h 4991828"/>
              <a:gd name="connsiteX4484" fmla="*/ 7120180 w 12199494"/>
              <a:gd name="connsiteY4484" fmla="*/ 4533650 h 4991828"/>
              <a:gd name="connsiteX4485" fmla="*/ 7130333 w 12199494"/>
              <a:gd name="connsiteY4485" fmla="*/ 4519689 h 4991828"/>
              <a:gd name="connsiteX4486" fmla="*/ 7132871 w 12199494"/>
              <a:gd name="connsiteY4486" fmla="*/ 4527304 h 4991828"/>
              <a:gd name="connsiteX4487" fmla="*/ 7116372 w 12199494"/>
              <a:gd name="connsiteY4487" fmla="*/ 4505727 h 4991828"/>
              <a:gd name="connsiteX4488" fmla="*/ 7116372 w 12199494"/>
              <a:gd name="connsiteY4488" fmla="*/ 4505727 h 4991828"/>
              <a:gd name="connsiteX4489" fmla="*/ 5097084 w 12199494"/>
              <a:gd name="connsiteY4489" fmla="*/ 4504458 h 4991828"/>
              <a:gd name="connsiteX4490" fmla="*/ 5099622 w 12199494"/>
              <a:gd name="connsiteY4490" fmla="*/ 4517150 h 4991828"/>
              <a:gd name="connsiteX4491" fmla="*/ 5088200 w 12199494"/>
              <a:gd name="connsiteY4491" fmla="*/ 4528573 h 4991828"/>
              <a:gd name="connsiteX4492" fmla="*/ 5105968 w 12199494"/>
              <a:gd name="connsiteY4492" fmla="*/ 4553957 h 4991828"/>
              <a:gd name="connsiteX4493" fmla="*/ 5109776 w 12199494"/>
              <a:gd name="connsiteY4493" fmla="*/ 4510804 h 4991828"/>
              <a:gd name="connsiteX4494" fmla="*/ 5097084 w 12199494"/>
              <a:gd name="connsiteY4494" fmla="*/ 4504458 h 4991828"/>
              <a:gd name="connsiteX4495" fmla="*/ 5097084 w 12199494"/>
              <a:gd name="connsiteY4495" fmla="*/ 4504458 h 4991828"/>
              <a:gd name="connsiteX4496" fmla="*/ 4976511 w 12199494"/>
              <a:gd name="connsiteY4496" fmla="*/ 4504458 h 4991828"/>
              <a:gd name="connsiteX4497" fmla="*/ 4968895 w 12199494"/>
              <a:gd name="connsiteY4497" fmla="*/ 4505727 h 4991828"/>
              <a:gd name="connsiteX4498" fmla="*/ 4962549 w 12199494"/>
              <a:gd name="connsiteY4498" fmla="*/ 4545073 h 4991828"/>
              <a:gd name="connsiteX4499" fmla="*/ 4951127 w 12199494"/>
              <a:gd name="connsiteY4499" fmla="*/ 4528573 h 4991828"/>
              <a:gd name="connsiteX4500" fmla="*/ 4939704 w 12199494"/>
              <a:gd name="connsiteY4500" fmla="*/ 4546342 h 4991828"/>
              <a:gd name="connsiteX4501" fmla="*/ 4943512 w 12199494"/>
              <a:gd name="connsiteY4501" fmla="*/ 4523496 h 4991828"/>
              <a:gd name="connsiteX4502" fmla="*/ 4956203 w 12199494"/>
              <a:gd name="connsiteY4502" fmla="*/ 4508266 h 4991828"/>
              <a:gd name="connsiteX4503" fmla="*/ 4914320 w 12199494"/>
              <a:gd name="connsiteY4503" fmla="*/ 4545073 h 4991828"/>
              <a:gd name="connsiteX4504" fmla="*/ 4914320 w 12199494"/>
              <a:gd name="connsiteY4504" fmla="*/ 4557764 h 4991828"/>
              <a:gd name="connsiteX4505" fmla="*/ 4939704 w 12199494"/>
              <a:gd name="connsiteY4505" fmla="*/ 4548880 h 4991828"/>
              <a:gd name="connsiteX4506" fmla="*/ 4962549 w 12199494"/>
              <a:gd name="connsiteY4506" fmla="*/ 4545073 h 4991828"/>
              <a:gd name="connsiteX4507" fmla="*/ 4995549 w 12199494"/>
              <a:gd name="connsiteY4507" fmla="*/ 4555226 h 4991828"/>
              <a:gd name="connsiteX4508" fmla="*/ 4991741 w 12199494"/>
              <a:gd name="connsiteY4508" fmla="*/ 4532381 h 4991828"/>
              <a:gd name="connsiteX4509" fmla="*/ 4980318 w 12199494"/>
              <a:gd name="connsiteY4509" fmla="*/ 4533650 h 4991828"/>
              <a:gd name="connsiteX4510" fmla="*/ 4993010 w 12199494"/>
              <a:gd name="connsiteY4510" fmla="*/ 4527304 h 4991828"/>
              <a:gd name="connsiteX4511" fmla="*/ 4996818 w 12199494"/>
              <a:gd name="connsiteY4511" fmla="*/ 4556495 h 4991828"/>
              <a:gd name="connsiteX4512" fmla="*/ 5006971 w 12199494"/>
              <a:gd name="connsiteY4512" fmla="*/ 4561572 h 4991828"/>
              <a:gd name="connsiteX4513" fmla="*/ 5005702 w 12199494"/>
              <a:gd name="connsiteY4513" fmla="*/ 4550149 h 4991828"/>
              <a:gd name="connsiteX4514" fmla="*/ 5009510 w 12199494"/>
              <a:gd name="connsiteY4514" fmla="*/ 4538727 h 4991828"/>
              <a:gd name="connsiteX4515" fmla="*/ 5015856 w 12199494"/>
              <a:gd name="connsiteY4515" fmla="*/ 4556495 h 4991828"/>
              <a:gd name="connsiteX4516" fmla="*/ 5020932 w 12199494"/>
              <a:gd name="connsiteY4516" fmla="*/ 4541265 h 4991828"/>
              <a:gd name="connsiteX4517" fmla="*/ 4982857 w 12199494"/>
              <a:gd name="connsiteY4517" fmla="*/ 4505727 h 4991828"/>
              <a:gd name="connsiteX4518" fmla="*/ 4976511 w 12199494"/>
              <a:gd name="connsiteY4518" fmla="*/ 4504458 h 4991828"/>
              <a:gd name="connsiteX4519" fmla="*/ 4976511 w 12199494"/>
              <a:gd name="connsiteY4519" fmla="*/ 4504458 h 4991828"/>
              <a:gd name="connsiteX4520" fmla="*/ 4759478 w 12199494"/>
              <a:gd name="connsiteY4520" fmla="*/ 4504458 h 4991828"/>
              <a:gd name="connsiteX4521" fmla="*/ 4737902 w 12199494"/>
              <a:gd name="connsiteY4521" fmla="*/ 4524765 h 4991828"/>
              <a:gd name="connsiteX4522" fmla="*/ 4759478 w 12199494"/>
              <a:gd name="connsiteY4522" fmla="*/ 4504458 h 4991828"/>
              <a:gd name="connsiteX4523" fmla="*/ 4759478 w 12199494"/>
              <a:gd name="connsiteY4523" fmla="*/ 4504458 h 4991828"/>
              <a:gd name="connsiteX4524" fmla="*/ 10234782 w 12199494"/>
              <a:gd name="connsiteY4524" fmla="*/ 4504458 h 4991828"/>
              <a:gd name="connsiteX4525" fmla="*/ 10214474 w 12199494"/>
              <a:gd name="connsiteY4525" fmla="*/ 4506997 h 4991828"/>
              <a:gd name="connsiteX4526" fmla="*/ 10229705 w 12199494"/>
              <a:gd name="connsiteY4526" fmla="*/ 4512073 h 4991828"/>
              <a:gd name="connsiteX4527" fmla="*/ 10248743 w 12199494"/>
              <a:gd name="connsiteY4527" fmla="*/ 4522227 h 4991828"/>
              <a:gd name="connsiteX4528" fmla="*/ 10242397 w 12199494"/>
              <a:gd name="connsiteY4528" fmla="*/ 4517150 h 4991828"/>
              <a:gd name="connsiteX4529" fmla="*/ 10251281 w 12199494"/>
              <a:gd name="connsiteY4529" fmla="*/ 4513343 h 4991828"/>
              <a:gd name="connsiteX4530" fmla="*/ 10234782 w 12199494"/>
              <a:gd name="connsiteY4530" fmla="*/ 4504458 h 4991828"/>
              <a:gd name="connsiteX4531" fmla="*/ 10234782 w 12199494"/>
              <a:gd name="connsiteY4531" fmla="*/ 4504458 h 4991828"/>
              <a:gd name="connsiteX4532" fmla="*/ 11830159 w 12199494"/>
              <a:gd name="connsiteY4532" fmla="*/ 4503189 h 4991828"/>
              <a:gd name="connsiteX4533" fmla="*/ 11828890 w 12199494"/>
              <a:gd name="connsiteY4533" fmla="*/ 4506997 h 4991828"/>
              <a:gd name="connsiteX4534" fmla="*/ 11839043 w 12199494"/>
              <a:gd name="connsiteY4534" fmla="*/ 4508266 h 4991828"/>
              <a:gd name="connsiteX4535" fmla="*/ 11828890 w 12199494"/>
              <a:gd name="connsiteY4535" fmla="*/ 4517150 h 4991828"/>
              <a:gd name="connsiteX4536" fmla="*/ 11836504 w 12199494"/>
              <a:gd name="connsiteY4536" fmla="*/ 4515881 h 4991828"/>
              <a:gd name="connsiteX4537" fmla="*/ 11841582 w 12199494"/>
              <a:gd name="connsiteY4537" fmla="*/ 4505727 h 4991828"/>
              <a:gd name="connsiteX4538" fmla="*/ 11830159 w 12199494"/>
              <a:gd name="connsiteY4538" fmla="*/ 4503189 h 4991828"/>
              <a:gd name="connsiteX4539" fmla="*/ 11830159 w 12199494"/>
              <a:gd name="connsiteY4539" fmla="*/ 4503189 h 4991828"/>
              <a:gd name="connsiteX4540" fmla="*/ 7462862 w 12199494"/>
              <a:gd name="connsiteY4540" fmla="*/ 4503189 h 4991828"/>
              <a:gd name="connsiteX4541" fmla="*/ 7469208 w 12199494"/>
              <a:gd name="connsiteY4541" fmla="*/ 4519689 h 4991828"/>
              <a:gd name="connsiteX4542" fmla="*/ 7462862 w 12199494"/>
              <a:gd name="connsiteY4542" fmla="*/ 4503189 h 4991828"/>
              <a:gd name="connsiteX4543" fmla="*/ 7462862 w 12199494"/>
              <a:gd name="connsiteY4543" fmla="*/ 4503189 h 4991828"/>
              <a:gd name="connsiteX4544" fmla="*/ 6880302 w 12199494"/>
              <a:gd name="connsiteY4544" fmla="*/ 4503189 h 4991828"/>
              <a:gd name="connsiteX4545" fmla="*/ 6898071 w 12199494"/>
              <a:gd name="connsiteY4545" fmla="*/ 4505727 h 4991828"/>
              <a:gd name="connsiteX4546" fmla="*/ 6881571 w 12199494"/>
              <a:gd name="connsiteY4546" fmla="*/ 4518419 h 4991828"/>
              <a:gd name="connsiteX4547" fmla="*/ 6881571 w 12199494"/>
              <a:gd name="connsiteY4547" fmla="*/ 4583148 h 4991828"/>
              <a:gd name="connsiteX4548" fmla="*/ 6884110 w 12199494"/>
              <a:gd name="connsiteY4548" fmla="*/ 4600917 h 4991828"/>
              <a:gd name="connsiteX4549" fmla="*/ 6885379 w 12199494"/>
              <a:gd name="connsiteY4549" fmla="*/ 4668184 h 4991828"/>
              <a:gd name="connsiteX4550" fmla="*/ 6886647 w 12199494"/>
              <a:gd name="connsiteY4550" fmla="*/ 4717683 h 4991828"/>
              <a:gd name="connsiteX4551" fmla="*/ 6900609 w 12199494"/>
              <a:gd name="connsiteY4551" fmla="*/ 4715144 h 4991828"/>
              <a:gd name="connsiteX4552" fmla="*/ 6887917 w 12199494"/>
              <a:gd name="connsiteY4552" fmla="*/ 4722760 h 4991828"/>
              <a:gd name="connsiteX4553" fmla="*/ 6887917 w 12199494"/>
              <a:gd name="connsiteY4553" fmla="*/ 4759566 h 4991828"/>
              <a:gd name="connsiteX4554" fmla="*/ 6889186 w 12199494"/>
              <a:gd name="connsiteY4554" fmla="*/ 4790027 h 4991828"/>
              <a:gd name="connsiteX4555" fmla="*/ 6887917 w 12199494"/>
              <a:gd name="connsiteY4555" fmla="*/ 4811603 h 4991828"/>
              <a:gd name="connsiteX4556" fmla="*/ 6885379 w 12199494"/>
              <a:gd name="connsiteY4556" fmla="*/ 4817949 h 4991828"/>
              <a:gd name="connsiteX4557" fmla="*/ 6887917 w 12199494"/>
              <a:gd name="connsiteY4557" fmla="*/ 4824295 h 4991828"/>
              <a:gd name="connsiteX4558" fmla="*/ 6889186 w 12199494"/>
              <a:gd name="connsiteY4558" fmla="*/ 4866178 h 4991828"/>
              <a:gd name="connsiteX4559" fmla="*/ 6900609 w 12199494"/>
              <a:gd name="connsiteY4559" fmla="*/ 4868717 h 4991828"/>
              <a:gd name="connsiteX4560" fmla="*/ 7023721 w 12199494"/>
              <a:gd name="connsiteY4560" fmla="*/ 4866178 h 4991828"/>
              <a:gd name="connsiteX4561" fmla="*/ 7028797 w 12199494"/>
              <a:gd name="connsiteY4561" fmla="*/ 4861102 h 4991828"/>
              <a:gd name="connsiteX4562" fmla="*/ 7037682 w 12199494"/>
              <a:gd name="connsiteY4562" fmla="*/ 4866178 h 4991828"/>
              <a:gd name="connsiteX4563" fmla="*/ 7066873 w 12199494"/>
              <a:gd name="connsiteY4563" fmla="*/ 4863640 h 4991828"/>
              <a:gd name="connsiteX4564" fmla="*/ 7106219 w 12199494"/>
              <a:gd name="connsiteY4564" fmla="*/ 4864909 h 4991828"/>
              <a:gd name="connsiteX4565" fmla="*/ 7129064 w 12199494"/>
              <a:gd name="connsiteY4565" fmla="*/ 4864909 h 4991828"/>
              <a:gd name="connsiteX4566" fmla="*/ 7135410 w 12199494"/>
              <a:gd name="connsiteY4566" fmla="*/ 4861102 h 4991828"/>
              <a:gd name="connsiteX4567" fmla="*/ 7149371 w 12199494"/>
              <a:gd name="connsiteY4567" fmla="*/ 4866178 h 4991828"/>
              <a:gd name="connsiteX4568" fmla="*/ 7158255 w 12199494"/>
              <a:gd name="connsiteY4568" fmla="*/ 4810334 h 4991828"/>
              <a:gd name="connsiteX4569" fmla="*/ 7129064 w 12199494"/>
              <a:gd name="connsiteY4569" fmla="*/ 4670723 h 4991828"/>
              <a:gd name="connsiteX4570" fmla="*/ 7070681 w 12199494"/>
              <a:gd name="connsiteY4570" fmla="*/ 4627570 h 4991828"/>
              <a:gd name="connsiteX4571" fmla="*/ 7060527 w 12199494"/>
              <a:gd name="connsiteY4571" fmla="*/ 4647877 h 4991828"/>
              <a:gd name="connsiteX4572" fmla="*/ 7066873 w 12199494"/>
              <a:gd name="connsiteY4572" fmla="*/ 4645339 h 4991828"/>
              <a:gd name="connsiteX4573" fmla="*/ 7066873 w 12199494"/>
              <a:gd name="connsiteY4573" fmla="*/ 4656761 h 4991828"/>
              <a:gd name="connsiteX4574" fmla="*/ 7056720 w 12199494"/>
              <a:gd name="connsiteY4574" fmla="*/ 4646608 h 4991828"/>
              <a:gd name="connsiteX4575" fmla="*/ 7045297 w 12199494"/>
              <a:gd name="connsiteY4575" fmla="*/ 4663107 h 4991828"/>
              <a:gd name="connsiteX4576" fmla="*/ 7049105 w 12199494"/>
              <a:gd name="connsiteY4576" fmla="*/ 4678338 h 4991828"/>
              <a:gd name="connsiteX4577" fmla="*/ 7064335 w 12199494"/>
              <a:gd name="connsiteY4577" fmla="*/ 4703722 h 4991828"/>
              <a:gd name="connsiteX4578" fmla="*/ 7064335 w 12199494"/>
              <a:gd name="connsiteY4578" fmla="*/ 4711337 h 4991828"/>
              <a:gd name="connsiteX4579" fmla="*/ 7051643 w 12199494"/>
              <a:gd name="connsiteY4579" fmla="*/ 4701183 h 4991828"/>
              <a:gd name="connsiteX4580" fmla="*/ 7044028 w 12199494"/>
              <a:gd name="connsiteY4580" fmla="*/ 4674530 h 4991828"/>
              <a:gd name="connsiteX4581" fmla="*/ 7014837 w 12199494"/>
              <a:gd name="connsiteY4581" fmla="*/ 4666915 h 4991828"/>
              <a:gd name="connsiteX4582" fmla="*/ 7042759 w 12199494"/>
              <a:gd name="connsiteY4582" fmla="*/ 4665646 h 4991828"/>
              <a:gd name="connsiteX4583" fmla="*/ 7056720 w 12199494"/>
              <a:gd name="connsiteY4583" fmla="*/ 4635185 h 4991828"/>
              <a:gd name="connsiteX4584" fmla="*/ 7071950 w 12199494"/>
              <a:gd name="connsiteY4584" fmla="*/ 4628839 h 4991828"/>
              <a:gd name="connsiteX4585" fmla="*/ 7061797 w 12199494"/>
              <a:gd name="connsiteY4585" fmla="*/ 4627570 h 4991828"/>
              <a:gd name="connsiteX4586" fmla="*/ 7098603 w 12199494"/>
              <a:gd name="connsiteY4586" fmla="*/ 4622493 h 4991828"/>
              <a:gd name="connsiteX4587" fmla="*/ 7075758 w 12199494"/>
              <a:gd name="connsiteY4587" fmla="*/ 4612340 h 4991828"/>
              <a:gd name="connsiteX4588" fmla="*/ 7050374 w 12199494"/>
              <a:gd name="connsiteY4588" fmla="*/ 4603456 h 4991828"/>
              <a:gd name="connsiteX4589" fmla="*/ 7045297 w 12199494"/>
              <a:gd name="connsiteY4589" fmla="*/ 4593302 h 4991828"/>
              <a:gd name="connsiteX4590" fmla="*/ 7046566 w 12199494"/>
              <a:gd name="connsiteY4590" fmla="*/ 4605994 h 4991828"/>
              <a:gd name="connsiteX4591" fmla="*/ 7033874 w 12199494"/>
              <a:gd name="connsiteY4591" fmla="*/ 4588225 h 4991828"/>
              <a:gd name="connsiteX4592" fmla="*/ 7007221 w 12199494"/>
              <a:gd name="connsiteY4592" fmla="*/ 4570456 h 4991828"/>
              <a:gd name="connsiteX4593" fmla="*/ 7000875 w 12199494"/>
              <a:gd name="connsiteY4593" fmla="*/ 4572995 h 4991828"/>
              <a:gd name="connsiteX4594" fmla="*/ 6994529 w 12199494"/>
              <a:gd name="connsiteY4594" fmla="*/ 4566649 h 4991828"/>
              <a:gd name="connsiteX4595" fmla="*/ 6983107 w 12199494"/>
              <a:gd name="connsiteY4595" fmla="*/ 4565380 h 4991828"/>
              <a:gd name="connsiteX4596" fmla="*/ 6976761 w 12199494"/>
              <a:gd name="connsiteY4596" fmla="*/ 4543803 h 4991828"/>
              <a:gd name="connsiteX4597" fmla="*/ 6955184 w 12199494"/>
              <a:gd name="connsiteY4597" fmla="*/ 4522227 h 4991828"/>
              <a:gd name="connsiteX4598" fmla="*/ 6937415 w 12199494"/>
              <a:gd name="connsiteY4598" fmla="*/ 4524765 h 4991828"/>
              <a:gd name="connsiteX4599" fmla="*/ 6943761 w 12199494"/>
              <a:gd name="connsiteY4599" fmla="*/ 4512073 h 4991828"/>
              <a:gd name="connsiteX4600" fmla="*/ 6936146 w 12199494"/>
              <a:gd name="connsiteY4600" fmla="*/ 4510804 h 4991828"/>
              <a:gd name="connsiteX4601" fmla="*/ 6938685 w 12199494"/>
              <a:gd name="connsiteY4601" fmla="*/ 4518419 h 4991828"/>
              <a:gd name="connsiteX4602" fmla="*/ 6931069 w 12199494"/>
              <a:gd name="connsiteY4602" fmla="*/ 4519689 h 4991828"/>
              <a:gd name="connsiteX4603" fmla="*/ 6933608 w 12199494"/>
              <a:gd name="connsiteY4603" fmla="*/ 4512073 h 4991828"/>
              <a:gd name="connsiteX4604" fmla="*/ 6919647 w 12199494"/>
              <a:gd name="connsiteY4604" fmla="*/ 4508266 h 4991828"/>
              <a:gd name="connsiteX4605" fmla="*/ 6920916 w 12199494"/>
              <a:gd name="connsiteY4605" fmla="*/ 4519689 h 4991828"/>
              <a:gd name="connsiteX4606" fmla="*/ 6915840 w 12199494"/>
              <a:gd name="connsiteY4606" fmla="*/ 4509535 h 4991828"/>
              <a:gd name="connsiteX4607" fmla="*/ 6880302 w 12199494"/>
              <a:gd name="connsiteY4607" fmla="*/ 4503189 h 4991828"/>
              <a:gd name="connsiteX4608" fmla="*/ 6880302 w 12199494"/>
              <a:gd name="connsiteY4608" fmla="*/ 4503189 h 4991828"/>
              <a:gd name="connsiteX4609" fmla="*/ 6117516 w 12199494"/>
              <a:gd name="connsiteY4609" fmla="*/ 4503189 h 4991828"/>
              <a:gd name="connsiteX4610" fmla="*/ 6127670 w 12199494"/>
              <a:gd name="connsiteY4610" fmla="*/ 4517150 h 4991828"/>
              <a:gd name="connsiteX4611" fmla="*/ 6121324 w 12199494"/>
              <a:gd name="connsiteY4611" fmla="*/ 4519689 h 4991828"/>
              <a:gd name="connsiteX4612" fmla="*/ 6114978 w 12199494"/>
              <a:gd name="connsiteY4612" fmla="*/ 4529842 h 4991828"/>
              <a:gd name="connsiteX4613" fmla="*/ 6125131 w 12199494"/>
              <a:gd name="connsiteY4613" fmla="*/ 4538727 h 4991828"/>
              <a:gd name="connsiteX4614" fmla="*/ 6121324 w 12199494"/>
              <a:gd name="connsiteY4614" fmla="*/ 4529842 h 4991828"/>
              <a:gd name="connsiteX4615" fmla="*/ 6121324 w 12199494"/>
              <a:gd name="connsiteY4615" fmla="*/ 4527304 h 4991828"/>
              <a:gd name="connsiteX4616" fmla="*/ 6140361 w 12199494"/>
              <a:gd name="connsiteY4616" fmla="*/ 4537457 h 4991828"/>
              <a:gd name="connsiteX4617" fmla="*/ 6149246 w 12199494"/>
              <a:gd name="connsiteY4617" fmla="*/ 4545073 h 4991828"/>
              <a:gd name="connsiteX4618" fmla="*/ 6149246 w 12199494"/>
              <a:gd name="connsiteY4618" fmla="*/ 4527304 h 4991828"/>
              <a:gd name="connsiteX4619" fmla="*/ 6137823 w 12199494"/>
              <a:gd name="connsiteY4619" fmla="*/ 4532381 h 4991828"/>
              <a:gd name="connsiteX4620" fmla="*/ 6128939 w 12199494"/>
              <a:gd name="connsiteY4620" fmla="*/ 4523496 h 4991828"/>
              <a:gd name="connsiteX4621" fmla="*/ 6128939 w 12199494"/>
              <a:gd name="connsiteY4621" fmla="*/ 4510804 h 4991828"/>
              <a:gd name="connsiteX4622" fmla="*/ 6117516 w 12199494"/>
              <a:gd name="connsiteY4622" fmla="*/ 4503189 h 4991828"/>
              <a:gd name="connsiteX4623" fmla="*/ 6117516 w 12199494"/>
              <a:gd name="connsiteY4623" fmla="*/ 4503189 h 4991828"/>
              <a:gd name="connsiteX4624" fmla="*/ 5595877 w 12199494"/>
              <a:gd name="connsiteY4624" fmla="*/ 4503189 h 4991828"/>
              <a:gd name="connsiteX4625" fmla="*/ 5589531 w 12199494"/>
              <a:gd name="connsiteY4625" fmla="*/ 4506997 h 4991828"/>
              <a:gd name="connsiteX4626" fmla="*/ 5599685 w 12199494"/>
              <a:gd name="connsiteY4626" fmla="*/ 4509535 h 4991828"/>
              <a:gd name="connsiteX4627" fmla="*/ 5595877 w 12199494"/>
              <a:gd name="connsiteY4627" fmla="*/ 4503189 h 4991828"/>
              <a:gd name="connsiteX4628" fmla="*/ 5595877 w 12199494"/>
              <a:gd name="connsiteY4628" fmla="*/ 4503189 h 4991828"/>
              <a:gd name="connsiteX4629" fmla="*/ 7242022 w 12199494"/>
              <a:gd name="connsiteY4629" fmla="*/ 4501920 h 4991828"/>
              <a:gd name="connsiteX4630" fmla="*/ 7240753 w 12199494"/>
              <a:gd name="connsiteY4630" fmla="*/ 4508266 h 4991828"/>
              <a:gd name="connsiteX4631" fmla="*/ 7248368 w 12199494"/>
              <a:gd name="connsiteY4631" fmla="*/ 4504458 h 4991828"/>
              <a:gd name="connsiteX4632" fmla="*/ 7242022 w 12199494"/>
              <a:gd name="connsiteY4632" fmla="*/ 4501920 h 4991828"/>
              <a:gd name="connsiteX4633" fmla="*/ 7242022 w 12199494"/>
              <a:gd name="connsiteY4633" fmla="*/ 4501920 h 4991828"/>
              <a:gd name="connsiteX4634" fmla="*/ 10392162 w 12199494"/>
              <a:gd name="connsiteY4634" fmla="*/ 4501920 h 4991828"/>
              <a:gd name="connsiteX4635" fmla="*/ 10392162 w 12199494"/>
              <a:gd name="connsiteY4635" fmla="*/ 4515881 h 4991828"/>
              <a:gd name="connsiteX4636" fmla="*/ 10411200 w 12199494"/>
              <a:gd name="connsiteY4636" fmla="*/ 4524765 h 4991828"/>
              <a:gd name="connsiteX4637" fmla="*/ 10392162 w 12199494"/>
              <a:gd name="connsiteY4637" fmla="*/ 4501920 h 4991828"/>
              <a:gd name="connsiteX4638" fmla="*/ 10392162 w 12199494"/>
              <a:gd name="connsiteY4638" fmla="*/ 4501920 h 4991828"/>
              <a:gd name="connsiteX4639" fmla="*/ 5385191 w 12199494"/>
              <a:gd name="connsiteY4639" fmla="*/ 4501920 h 4991828"/>
              <a:gd name="connsiteX4640" fmla="*/ 5382653 w 12199494"/>
              <a:gd name="connsiteY4640" fmla="*/ 4510804 h 4991828"/>
              <a:gd name="connsiteX4641" fmla="*/ 5376307 w 12199494"/>
              <a:gd name="connsiteY4641" fmla="*/ 4509535 h 4991828"/>
              <a:gd name="connsiteX4642" fmla="*/ 5382653 w 12199494"/>
              <a:gd name="connsiteY4642" fmla="*/ 4517150 h 4991828"/>
              <a:gd name="connsiteX4643" fmla="*/ 5390268 w 12199494"/>
              <a:gd name="connsiteY4643" fmla="*/ 4509535 h 4991828"/>
              <a:gd name="connsiteX4644" fmla="*/ 5396614 w 12199494"/>
              <a:gd name="connsiteY4644" fmla="*/ 4519689 h 4991828"/>
              <a:gd name="connsiteX4645" fmla="*/ 5390268 w 12199494"/>
              <a:gd name="connsiteY4645" fmla="*/ 4509535 h 4991828"/>
              <a:gd name="connsiteX4646" fmla="*/ 5390268 w 12199494"/>
              <a:gd name="connsiteY4646" fmla="*/ 4509535 h 4991828"/>
              <a:gd name="connsiteX4647" fmla="*/ 5385191 w 12199494"/>
              <a:gd name="connsiteY4647" fmla="*/ 4501920 h 4991828"/>
              <a:gd name="connsiteX4648" fmla="*/ 5385191 w 12199494"/>
              <a:gd name="connsiteY4648" fmla="*/ 4501920 h 4991828"/>
              <a:gd name="connsiteX4649" fmla="*/ 10147207 w 12199494"/>
              <a:gd name="connsiteY4649" fmla="*/ 4501920 h 4991828"/>
              <a:gd name="connsiteX4650" fmla="*/ 10142130 w 12199494"/>
              <a:gd name="connsiteY4650" fmla="*/ 4512073 h 4991828"/>
              <a:gd name="connsiteX4651" fmla="*/ 10154822 w 12199494"/>
              <a:gd name="connsiteY4651" fmla="*/ 4509535 h 4991828"/>
              <a:gd name="connsiteX4652" fmla="*/ 10147207 w 12199494"/>
              <a:gd name="connsiteY4652" fmla="*/ 4501920 h 4991828"/>
              <a:gd name="connsiteX4653" fmla="*/ 10147207 w 12199494"/>
              <a:gd name="connsiteY4653" fmla="*/ 4501920 h 4991828"/>
              <a:gd name="connsiteX4654" fmla="*/ 9770257 w 12199494"/>
              <a:gd name="connsiteY4654" fmla="*/ 4501920 h 4991828"/>
              <a:gd name="connsiteX4655" fmla="*/ 9785487 w 12199494"/>
              <a:gd name="connsiteY4655" fmla="*/ 4539996 h 4991828"/>
              <a:gd name="connsiteX4656" fmla="*/ 9807063 w 12199494"/>
              <a:gd name="connsiteY4656" fmla="*/ 4537457 h 4991828"/>
              <a:gd name="connsiteX4657" fmla="*/ 9788026 w 12199494"/>
              <a:gd name="connsiteY4657" fmla="*/ 4519689 h 4991828"/>
              <a:gd name="connsiteX4658" fmla="*/ 9770257 w 12199494"/>
              <a:gd name="connsiteY4658" fmla="*/ 4501920 h 4991828"/>
              <a:gd name="connsiteX4659" fmla="*/ 9770257 w 12199494"/>
              <a:gd name="connsiteY4659" fmla="*/ 4501920 h 4991828"/>
              <a:gd name="connsiteX4660" fmla="*/ 5424536 w 12199494"/>
              <a:gd name="connsiteY4660" fmla="*/ 4501920 h 4991828"/>
              <a:gd name="connsiteX4661" fmla="*/ 5423267 w 12199494"/>
              <a:gd name="connsiteY4661" fmla="*/ 4508266 h 4991828"/>
              <a:gd name="connsiteX4662" fmla="*/ 5430882 w 12199494"/>
              <a:gd name="connsiteY4662" fmla="*/ 4503189 h 4991828"/>
              <a:gd name="connsiteX4663" fmla="*/ 5424536 w 12199494"/>
              <a:gd name="connsiteY4663" fmla="*/ 4501920 h 4991828"/>
              <a:gd name="connsiteX4664" fmla="*/ 5424536 w 12199494"/>
              <a:gd name="connsiteY4664" fmla="*/ 4501920 h 4991828"/>
              <a:gd name="connsiteX4665" fmla="*/ 5991866 w 12199494"/>
              <a:gd name="connsiteY4665" fmla="*/ 4501920 h 4991828"/>
              <a:gd name="connsiteX4666" fmla="*/ 5980443 w 12199494"/>
              <a:gd name="connsiteY4666" fmla="*/ 4506997 h 4991828"/>
              <a:gd name="connsiteX4667" fmla="*/ 5977905 w 12199494"/>
              <a:gd name="connsiteY4667" fmla="*/ 4523496 h 4991828"/>
              <a:gd name="connsiteX4668" fmla="*/ 5991866 w 12199494"/>
              <a:gd name="connsiteY4668" fmla="*/ 4501920 h 4991828"/>
              <a:gd name="connsiteX4669" fmla="*/ 5991866 w 12199494"/>
              <a:gd name="connsiteY4669" fmla="*/ 4501920 h 4991828"/>
              <a:gd name="connsiteX4670" fmla="*/ 5484188 w 12199494"/>
              <a:gd name="connsiteY4670" fmla="*/ 4501920 h 4991828"/>
              <a:gd name="connsiteX4671" fmla="*/ 5474035 w 12199494"/>
              <a:gd name="connsiteY4671" fmla="*/ 4509535 h 4991828"/>
              <a:gd name="connsiteX4672" fmla="*/ 5462612 w 12199494"/>
              <a:gd name="connsiteY4672" fmla="*/ 4515881 h 4991828"/>
              <a:gd name="connsiteX4673" fmla="*/ 5471496 w 12199494"/>
              <a:gd name="connsiteY4673" fmla="*/ 4515881 h 4991828"/>
              <a:gd name="connsiteX4674" fmla="*/ 5484188 w 12199494"/>
              <a:gd name="connsiteY4674" fmla="*/ 4501920 h 4991828"/>
              <a:gd name="connsiteX4675" fmla="*/ 5484188 w 12199494"/>
              <a:gd name="connsiteY4675" fmla="*/ 4501920 h 4991828"/>
              <a:gd name="connsiteX4676" fmla="*/ 5449920 w 12199494"/>
              <a:gd name="connsiteY4676" fmla="*/ 4500651 h 4991828"/>
              <a:gd name="connsiteX4677" fmla="*/ 5439767 w 12199494"/>
              <a:gd name="connsiteY4677" fmla="*/ 4517150 h 4991828"/>
              <a:gd name="connsiteX4678" fmla="*/ 5449920 w 12199494"/>
              <a:gd name="connsiteY4678" fmla="*/ 4500651 h 4991828"/>
              <a:gd name="connsiteX4679" fmla="*/ 5449920 w 12199494"/>
              <a:gd name="connsiteY4679" fmla="*/ 4500651 h 4991828"/>
              <a:gd name="connsiteX4680" fmla="*/ 9188966 w 12199494"/>
              <a:gd name="connsiteY4680" fmla="*/ 4500651 h 4991828"/>
              <a:gd name="connsiteX4681" fmla="*/ 9169928 w 12199494"/>
              <a:gd name="connsiteY4681" fmla="*/ 4505727 h 4991828"/>
              <a:gd name="connsiteX4682" fmla="*/ 9178812 w 12199494"/>
              <a:gd name="connsiteY4682" fmla="*/ 4527304 h 4991828"/>
              <a:gd name="connsiteX4683" fmla="*/ 9195312 w 12199494"/>
              <a:gd name="connsiteY4683" fmla="*/ 4518419 h 4991828"/>
              <a:gd name="connsiteX4684" fmla="*/ 9188966 w 12199494"/>
              <a:gd name="connsiteY4684" fmla="*/ 4500651 h 4991828"/>
              <a:gd name="connsiteX4685" fmla="*/ 9188966 w 12199494"/>
              <a:gd name="connsiteY4685" fmla="*/ 4500651 h 4991828"/>
              <a:gd name="connsiteX4686" fmla="*/ 9254964 w 12199494"/>
              <a:gd name="connsiteY4686" fmla="*/ 4500651 h 4991828"/>
              <a:gd name="connsiteX4687" fmla="*/ 9233388 w 12199494"/>
              <a:gd name="connsiteY4687" fmla="*/ 4510804 h 4991828"/>
              <a:gd name="connsiteX4688" fmla="*/ 9234656 w 12199494"/>
              <a:gd name="connsiteY4688" fmla="*/ 4513343 h 4991828"/>
              <a:gd name="connsiteX4689" fmla="*/ 9221965 w 12199494"/>
              <a:gd name="connsiteY4689" fmla="*/ 4515881 h 4991828"/>
              <a:gd name="connsiteX4690" fmla="*/ 9232119 w 12199494"/>
              <a:gd name="connsiteY4690" fmla="*/ 4527304 h 4991828"/>
              <a:gd name="connsiteX4691" fmla="*/ 9237195 w 12199494"/>
              <a:gd name="connsiteY4691" fmla="*/ 4514612 h 4991828"/>
              <a:gd name="connsiteX4692" fmla="*/ 9237195 w 12199494"/>
              <a:gd name="connsiteY4692" fmla="*/ 4523496 h 4991828"/>
              <a:gd name="connsiteX4693" fmla="*/ 9254964 w 12199494"/>
              <a:gd name="connsiteY4693" fmla="*/ 4500651 h 4991828"/>
              <a:gd name="connsiteX4694" fmla="*/ 9254964 w 12199494"/>
              <a:gd name="connsiteY4694" fmla="*/ 4500651 h 4991828"/>
              <a:gd name="connsiteX4695" fmla="*/ 9960636 w 12199494"/>
              <a:gd name="connsiteY4695" fmla="*/ 4500651 h 4991828"/>
              <a:gd name="connsiteX4696" fmla="*/ 9965713 w 12199494"/>
              <a:gd name="connsiteY4696" fmla="*/ 4510804 h 4991828"/>
              <a:gd name="connsiteX4697" fmla="*/ 9961905 w 12199494"/>
              <a:gd name="connsiteY4697" fmla="*/ 4514612 h 4991828"/>
              <a:gd name="connsiteX4698" fmla="*/ 9955559 w 12199494"/>
              <a:gd name="connsiteY4698" fmla="*/ 4510804 h 4991828"/>
              <a:gd name="connsiteX4699" fmla="*/ 9953021 w 12199494"/>
              <a:gd name="connsiteY4699" fmla="*/ 4532381 h 4991828"/>
              <a:gd name="connsiteX4700" fmla="*/ 9968251 w 12199494"/>
              <a:gd name="connsiteY4700" fmla="*/ 4533650 h 4991828"/>
              <a:gd name="connsiteX4701" fmla="*/ 9969520 w 12199494"/>
              <a:gd name="connsiteY4701" fmla="*/ 4527304 h 4991828"/>
              <a:gd name="connsiteX4702" fmla="*/ 9970789 w 12199494"/>
              <a:gd name="connsiteY4702" fmla="*/ 4533650 h 4991828"/>
              <a:gd name="connsiteX4703" fmla="*/ 9980943 w 12199494"/>
              <a:gd name="connsiteY4703" fmla="*/ 4532381 h 4991828"/>
              <a:gd name="connsiteX4704" fmla="*/ 9982212 w 12199494"/>
              <a:gd name="connsiteY4704" fmla="*/ 4527304 h 4991828"/>
              <a:gd name="connsiteX4705" fmla="*/ 9968251 w 12199494"/>
              <a:gd name="connsiteY4705" fmla="*/ 4519689 h 4991828"/>
              <a:gd name="connsiteX4706" fmla="*/ 9980943 w 12199494"/>
              <a:gd name="connsiteY4706" fmla="*/ 4523496 h 4991828"/>
              <a:gd name="connsiteX4707" fmla="*/ 10001250 w 12199494"/>
              <a:gd name="connsiteY4707" fmla="*/ 4534919 h 4991828"/>
              <a:gd name="connsiteX4708" fmla="*/ 9987289 w 12199494"/>
              <a:gd name="connsiteY4708" fmla="*/ 4524765 h 4991828"/>
              <a:gd name="connsiteX4709" fmla="*/ 9960636 w 12199494"/>
              <a:gd name="connsiteY4709" fmla="*/ 4500651 h 4991828"/>
              <a:gd name="connsiteX4710" fmla="*/ 9960636 w 12199494"/>
              <a:gd name="connsiteY4710" fmla="*/ 4500651 h 4991828"/>
              <a:gd name="connsiteX4711" fmla="*/ 6844764 w 12199494"/>
              <a:gd name="connsiteY4711" fmla="*/ 4500651 h 4991828"/>
              <a:gd name="connsiteX4712" fmla="*/ 6835880 w 12199494"/>
              <a:gd name="connsiteY4712" fmla="*/ 4503189 h 4991828"/>
              <a:gd name="connsiteX4713" fmla="*/ 6849841 w 12199494"/>
              <a:gd name="connsiteY4713" fmla="*/ 4508266 h 4991828"/>
              <a:gd name="connsiteX4714" fmla="*/ 6844764 w 12199494"/>
              <a:gd name="connsiteY4714" fmla="*/ 4500651 h 4991828"/>
              <a:gd name="connsiteX4715" fmla="*/ 6844764 w 12199494"/>
              <a:gd name="connsiteY4715" fmla="*/ 4500651 h 4991828"/>
              <a:gd name="connsiteX4716" fmla="*/ 9979674 w 12199494"/>
              <a:gd name="connsiteY4716" fmla="*/ 4500651 h 4991828"/>
              <a:gd name="connsiteX4717" fmla="*/ 9991097 w 12199494"/>
              <a:gd name="connsiteY4717" fmla="*/ 4508266 h 4991828"/>
              <a:gd name="connsiteX4718" fmla="*/ 9979674 w 12199494"/>
              <a:gd name="connsiteY4718" fmla="*/ 4500651 h 4991828"/>
              <a:gd name="connsiteX4719" fmla="*/ 9979674 w 12199494"/>
              <a:gd name="connsiteY4719" fmla="*/ 4500651 h 4991828"/>
              <a:gd name="connsiteX4720" fmla="*/ 10091363 w 12199494"/>
              <a:gd name="connsiteY4720" fmla="*/ 4499381 h 4991828"/>
              <a:gd name="connsiteX4721" fmla="*/ 10104054 w 12199494"/>
              <a:gd name="connsiteY4721" fmla="*/ 4501920 h 4991828"/>
              <a:gd name="connsiteX4722" fmla="*/ 10091363 w 12199494"/>
              <a:gd name="connsiteY4722" fmla="*/ 4499381 h 4991828"/>
              <a:gd name="connsiteX4723" fmla="*/ 10091363 w 12199494"/>
              <a:gd name="connsiteY4723" fmla="*/ 4499381 h 4991828"/>
              <a:gd name="connsiteX4724" fmla="*/ 7249637 w 12199494"/>
              <a:gd name="connsiteY4724" fmla="*/ 4499381 h 4991828"/>
              <a:gd name="connsiteX4725" fmla="*/ 7243292 w 12199494"/>
              <a:gd name="connsiteY4725" fmla="*/ 4520958 h 4991828"/>
              <a:gd name="connsiteX4726" fmla="*/ 7245830 w 12199494"/>
              <a:gd name="connsiteY4726" fmla="*/ 4542534 h 4991828"/>
              <a:gd name="connsiteX4727" fmla="*/ 7257252 w 12199494"/>
              <a:gd name="connsiteY4727" fmla="*/ 4546342 h 4991828"/>
              <a:gd name="connsiteX4728" fmla="*/ 7247099 w 12199494"/>
              <a:gd name="connsiteY4728" fmla="*/ 4543803 h 4991828"/>
              <a:gd name="connsiteX4729" fmla="*/ 7248368 w 12199494"/>
              <a:gd name="connsiteY4729" fmla="*/ 4570456 h 4991828"/>
              <a:gd name="connsiteX4730" fmla="*/ 7243292 w 12199494"/>
              <a:gd name="connsiteY4730" fmla="*/ 4574264 h 4991828"/>
              <a:gd name="connsiteX4731" fmla="*/ 7239484 w 12199494"/>
              <a:gd name="connsiteY4731" fmla="*/ 4538727 h 4991828"/>
              <a:gd name="connsiteX4732" fmla="*/ 7225522 w 12199494"/>
              <a:gd name="connsiteY4732" fmla="*/ 4541265 h 4991828"/>
              <a:gd name="connsiteX4733" fmla="*/ 7217908 w 12199494"/>
              <a:gd name="connsiteY4733" fmla="*/ 4578072 h 4991828"/>
              <a:gd name="connsiteX4734" fmla="*/ 7203946 w 12199494"/>
              <a:gd name="connsiteY4734" fmla="*/ 4633916 h 4991828"/>
              <a:gd name="connsiteX4735" fmla="*/ 7197600 w 12199494"/>
              <a:gd name="connsiteY4735" fmla="*/ 4633916 h 4991828"/>
              <a:gd name="connsiteX4736" fmla="*/ 7200139 w 12199494"/>
              <a:gd name="connsiteY4736" fmla="*/ 4625032 h 4991828"/>
              <a:gd name="connsiteX4737" fmla="*/ 7196331 w 12199494"/>
              <a:gd name="connsiteY4737" fmla="*/ 4597110 h 4991828"/>
              <a:gd name="connsiteX4738" fmla="*/ 7206485 w 12199494"/>
              <a:gd name="connsiteY4738" fmla="*/ 4609801 h 4991828"/>
              <a:gd name="connsiteX4739" fmla="*/ 7214100 w 12199494"/>
              <a:gd name="connsiteY4739" fmla="*/ 4589494 h 4991828"/>
              <a:gd name="connsiteX4740" fmla="*/ 7215369 w 12199494"/>
              <a:gd name="connsiteY4740" fmla="*/ 4576802 h 4991828"/>
              <a:gd name="connsiteX4741" fmla="*/ 7206485 w 12199494"/>
              <a:gd name="connsiteY4741" fmla="*/ 4565380 h 4991828"/>
              <a:gd name="connsiteX4742" fmla="*/ 7210292 w 12199494"/>
              <a:gd name="connsiteY4742" fmla="*/ 4572995 h 4991828"/>
              <a:gd name="connsiteX4743" fmla="*/ 7205216 w 12199494"/>
              <a:gd name="connsiteY4743" fmla="*/ 4588225 h 4991828"/>
              <a:gd name="connsiteX4744" fmla="*/ 7201408 w 12199494"/>
              <a:gd name="connsiteY4744" fmla="*/ 4593302 h 4991828"/>
              <a:gd name="connsiteX4745" fmla="*/ 7202677 w 12199494"/>
              <a:gd name="connsiteY4745" fmla="*/ 4581879 h 4991828"/>
              <a:gd name="connsiteX4746" fmla="*/ 7193793 w 12199494"/>
              <a:gd name="connsiteY4746" fmla="*/ 4583148 h 4991828"/>
              <a:gd name="connsiteX4747" fmla="*/ 7189985 w 12199494"/>
              <a:gd name="connsiteY4747" fmla="*/ 4578072 h 4991828"/>
              <a:gd name="connsiteX4748" fmla="*/ 7200139 w 12199494"/>
              <a:gd name="connsiteY4748" fmla="*/ 4578072 h 4991828"/>
              <a:gd name="connsiteX4749" fmla="*/ 7206485 w 12199494"/>
              <a:gd name="connsiteY4749" fmla="*/ 4555226 h 4991828"/>
              <a:gd name="connsiteX4750" fmla="*/ 7196331 w 12199494"/>
              <a:gd name="connsiteY4750" fmla="*/ 4547611 h 4991828"/>
              <a:gd name="connsiteX4751" fmla="*/ 7177293 w 12199494"/>
              <a:gd name="connsiteY4751" fmla="*/ 4607263 h 4991828"/>
              <a:gd name="connsiteX4752" fmla="*/ 7186178 w 12199494"/>
              <a:gd name="connsiteY4752" fmla="*/ 4598378 h 4991828"/>
              <a:gd name="connsiteX4753" fmla="*/ 7184908 w 12199494"/>
              <a:gd name="connsiteY4753" fmla="*/ 4613609 h 4991828"/>
              <a:gd name="connsiteX4754" fmla="*/ 7177293 w 12199494"/>
              <a:gd name="connsiteY4754" fmla="*/ 4611070 h 4991828"/>
              <a:gd name="connsiteX4755" fmla="*/ 7183639 w 12199494"/>
              <a:gd name="connsiteY4755" fmla="*/ 4673261 h 4991828"/>
              <a:gd name="connsiteX4756" fmla="*/ 7196331 w 12199494"/>
              <a:gd name="connsiteY4756" fmla="*/ 4703722 h 4991828"/>
              <a:gd name="connsiteX4757" fmla="*/ 7205216 w 12199494"/>
              <a:gd name="connsiteY4757" fmla="*/ 4708798 h 4991828"/>
              <a:gd name="connsiteX4758" fmla="*/ 7239484 w 12199494"/>
              <a:gd name="connsiteY4758" fmla="*/ 4683415 h 4991828"/>
              <a:gd name="connsiteX4759" fmla="*/ 7264868 w 12199494"/>
              <a:gd name="connsiteY4759" fmla="*/ 4658031 h 4991828"/>
              <a:gd name="connsiteX4760" fmla="*/ 7275021 w 12199494"/>
              <a:gd name="connsiteY4760" fmla="*/ 4635185 h 4991828"/>
              <a:gd name="connsiteX4761" fmla="*/ 7292790 w 12199494"/>
              <a:gd name="connsiteY4761" fmla="*/ 4611070 h 4991828"/>
              <a:gd name="connsiteX4762" fmla="*/ 7282636 w 12199494"/>
              <a:gd name="connsiteY4762" fmla="*/ 4602186 h 4991828"/>
              <a:gd name="connsiteX4763" fmla="*/ 7276290 w 12199494"/>
              <a:gd name="connsiteY4763" fmla="*/ 4604724 h 4991828"/>
              <a:gd name="connsiteX4764" fmla="*/ 7272483 w 12199494"/>
              <a:gd name="connsiteY4764" fmla="*/ 4594571 h 4991828"/>
              <a:gd name="connsiteX4765" fmla="*/ 7281367 w 12199494"/>
              <a:gd name="connsiteY4765" fmla="*/ 4594571 h 4991828"/>
              <a:gd name="connsiteX4766" fmla="*/ 7283906 w 12199494"/>
              <a:gd name="connsiteY4766" fmla="*/ 4585686 h 4991828"/>
              <a:gd name="connsiteX4767" fmla="*/ 7308020 w 12199494"/>
              <a:gd name="connsiteY4767" fmla="*/ 4592032 h 4991828"/>
              <a:gd name="connsiteX4768" fmla="*/ 7321982 w 12199494"/>
              <a:gd name="connsiteY4768" fmla="*/ 4583148 h 4991828"/>
              <a:gd name="connsiteX4769" fmla="*/ 7292790 w 12199494"/>
              <a:gd name="connsiteY4769" fmla="*/ 4552688 h 4991828"/>
              <a:gd name="connsiteX4770" fmla="*/ 7273752 w 12199494"/>
              <a:gd name="connsiteY4770" fmla="*/ 4553957 h 4991828"/>
              <a:gd name="connsiteX4771" fmla="*/ 7277560 w 12199494"/>
              <a:gd name="connsiteY4771" fmla="*/ 4532381 h 4991828"/>
              <a:gd name="connsiteX4772" fmla="*/ 7277560 w 12199494"/>
              <a:gd name="connsiteY4772" fmla="*/ 4551418 h 4991828"/>
              <a:gd name="connsiteX4773" fmla="*/ 7288982 w 12199494"/>
              <a:gd name="connsiteY4773" fmla="*/ 4547611 h 4991828"/>
              <a:gd name="connsiteX4774" fmla="*/ 7296598 w 12199494"/>
              <a:gd name="connsiteY4774" fmla="*/ 4547611 h 4991828"/>
              <a:gd name="connsiteX4775" fmla="*/ 7295328 w 12199494"/>
              <a:gd name="connsiteY4775" fmla="*/ 4551418 h 4991828"/>
              <a:gd name="connsiteX4776" fmla="*/ 7308020 w 12199494"/>
              <a:gd name="connsiteY4776" fmla="*/ 4552688 h 4991828"/>
              <a:gd name="connsiteX4777" fmla="*/ 7321982 w 12199494"/>
              <a:gd name="connsiteY4777" fmla="*/ 4575533 h 4991828"/>
              <a:gd name="connsiteX4778" fmla="*/ 7334674 w 12199494"/>
              <a:gd name="connsiteY4778" fmla="*/ 4567918 h 4991828"/>
              <a:gd name="connsiteX4779" fmla="*/ 7321982 w 12199494"/>
              <a:gd name="connsiteY4779" fmla="*/ 4547611 h 4991828"/>
              <a:gd name="connsiteX4780" fmla="*/ 7314366 w 12199494"/>
              <a:gd name="connsiteY4780" fmla="*/ 4550149 h 4991828"/>
              <a:gd name="connsiteX4781" fmla="*/ 7311828 w 12199494"/>
              <a:gd name="connsiteY4781" fmla="*/ 4524765 h 4991828"/>
              <a:gd name="connsiteX4782" fmla="*/ 7299136 w 12199494"/>
              <a:gd name="connsiteY4782" fmla="*/ 4526035 h 4991828"/>
              <a:gd name="connsiteX4783" fmla="*/ 7302944 w 12199494"/>
              <a:gd name="connsiteY4783" fmla="*/ 4518419 h 4991828"/>
              <a:gd name="connsiteX4784" fmla="*/ 7286444 w 12199494"/>
              <a:gd name="connsiteY4784" fmla="*/ 4522227 h 4991828"/>
              <a:gd name="connsiteX4785" fmla="*/ 7271214 w 12199494"/>
              <a:gd name="connsiteY4785" fmla="*/ 4531111 h 4991828"/>
              <a:gd name="connsiteX4786" fmla="*/ 7275021 w 12199494"/>
              <a:gd name="connsiteY4786" fmla="*/ 4517150 h 4991828"/>
              <a:gd name="connsiteX4787" fmla="*/ 7264868 w 12199494"/>
              <a:gd name="connsiteY4787" fmla="*/ 4533650 h 4991828"/>
              <a:gd name="connsiteX4788" fmla="*/ 7254714 w 12199494"/>
              <a:gd name="connsiteY4788" fmla="*/ 4524765 h 4991828"/>
              <a:gd name="connsiteX4789" fmla="*/ 7258522 w 12199494"/>
              <a:gd name="connsiteY4789" fmla="*/ 4518419 h 4991828"/>
              <a:gd name="connsiteX4790" fmla="*/ 7271214 w 12199494"/>
              <a:gd name="connsiteY4790" fmla="*/ 4513343 h 4991828"/>
              <a:gd name="connsiteX4791" fmla="*/ 7261060 w 12199494"/>
              <a:gd name="connsiteY4791" fmla="*/ 4512073 h 4991828"/>
              <a:gd name="connsiteX4792" fmla="*/ 7261060 w 12199494"/>
              <a:gd name="connsiteY4792" fmla="*/ 4506997 h 4991828"/>
              <a:gd name="connsiteX4793" fmla="*/ 7268675 w 12199494"/>
              <a:gd name="connsiteY4793" fmla="*/ 4505727 h 4991828"/>
              <a:gd name="connsiteX4794" fmla="*/ 7249637 w 12199494"/>
              <a:gd name="connsiteY4794" fmla="*/ 4499381 h 4991828"/>
              <a:gd name="connsiteX4795" fmla="*/ 7249637 w 12199494"/>
              <a:gd name="connsiteY4795" fmla="*/ 4499381 h 4991828"/>
              <a:gd name="connsiteX4796" fmla="*/ 9788026 w 12199494"/>
              <a:gd name="connsiteY4796" fmla="*/ 4499381 h 4991828"/>
              <a:gd name="connsiteX4797" fmla="*/ 9784218 w 12199494"/>
              <a:gd name="connsiteY4797" fmla="*/ 4506997 h 4991828"/>
              <a:gd name="connsiteX4798" fmla="*/ 9788026 w 12199494"/>
              <a:gd name="connsiteY4798" fmla="*/ 4499381 h 4991828"/>
              <a:gd name="connsiteX4799" fmla="*/ 9788026 w 12199494"/>
              <a:gd name="connsiteY4799" fmla="*/ 4499381 h 4991828"/>
              <a:gd name="connsiteX4800" fmla="*/ 7310559 w 12199494"/>
              <a:gd name="connsiteY4800" fmla="*/ 4499381 h 4991828"/>
              <a:gd name="connsiteX4801" fmla="*/ 7328328 w 12199494"/>
              <a:gd name="connsiteY4801" fmla="*/ 4543803 h 4991828"/>
              <a:gd name="connsiteX4802" fmla="*/ 7319443 w 12199494"/>
              <a:gd name="connsiteY4802" fmla="*/ 4519689 h 4991828"/>
              <a:gd name="connsiteX4803" fmla="*/ 7324519 w 12199494"/>
              <a:gd name="connsiteY4803" fmla="*/ 4514612 h 4991828"/>
              <a:gd name="connsiteX4804" fmla="*/ 7310559 w 12199494"/>
              <a:gd name="connsiteY4804" fmla="*/ 4499381 h 4991828"/>
              <a:gd name="connsiteX4805" fmla="*/ 7310559 w 12199494"/>
              <a:gd name="connsiteY4805" fmla="*/ 4499381 h 4991828"/>
              <a:gd name="connsiteX4806" fmla="*/ 4817861 w 12199494"/>
              <a:gd name="connsiteY4806" fmla="*/ 4499381 h 4991828"/>
              <a:gd name="connsiteX4807" fmla="*/ 4802631 w 12199494"/>
              <a:gd name="connsiteY4807" fmla="*/ 4506997 h 4991828"/>
              <a:gd name="connsiteX4808" fmla="*/ 4806439 w 12199494"/>
              <a:gd name="connsiteY4808" fmla="*/ 4513343 h 4991828"/>
              <a:gd name="connsiteX4809" fmla="*/ 4817861 w 12199494"/>
              <a:gd name="connsiteY4809" fmla="*/ 4499381 h 4991828"/>
              <a:gd name="connsiteX4810" fmla="*/ 4817861 w 12199494"/>
              <a:gd name="connsiteY4810" fmla="*/ 4499381 h 4991828"/>
              <a:gd name="connsiteX4811" fmla="*/ 5894138 w 12199494"/>
              <a:gd name="connsiteY4811" fmla="*/ 4499381 h 4991828"/>
              <a:gd name="connsiteX4812" fmla="*/ 5895407 w 12199494"/>
              <a:gd name="connsiteY4812" fmla="*/ 4510804 h 4991828"/>
              <a:gd name="connsiteX4813" fmla="*/ 5894138 w 12199494"/>
              <a:gd name="connsiteY4813" fmla="*/ 4499381 h 4991828"/>
              <a:gd name="connsiteX4814" fmla="*/ 5894138 w 12199494"/>
              <a:gd name="connsiteY4814" fmla="*/ 4499381 h 4991828"/>
              <a:gd name="connsiteX4815" fmla="*/ 5588262 w 12199494"/>
              <a:gd name="connsiteY4815" fmla="*/ 4499381 h 4991828"/>
              <a:gd name="connsiteX4816" fmla="*/ 5583185 w 12199494"/>
              <a:gd name="connsiteY4816" fmla="*/ 4506997 h 4991828"/>
              <a:gd name="connsiteX4817" fmla="*/ 5588262 w 12199494"/>
              <a:gd name="connsiteY4817" fmla="*/ 4499381 h 4991828"/>
              <a:gd name="connsiteX4818" fmla="*/ 5588262 w 12199494"/>
              <a:gd name="connsiteY4818" fmla="*/ 4499381 h 4991828"/>
              <a:gd name="connsiteX4819" fmla="*/ 7107488 w 12199494"/>
              <a:gd name="connsiteY4819" fmla="*/ 4499381 h 4991828"/>
              <a:gd name="connsiteX4820" fmla="*/ 7106219 w 12199494"/>
              <a:gd name="connsiteY4820" fmla="*/ 4504458 h 4991828"/>
              <a:gd name="connsiteX4821" fmla="*/ 7113834 w 12199494"/>
              <a:gd name="connsiteY4821" fmla="*/ 4499381 h 4991828"/>
              <a:gd name="connsiteX4822" fmla="*/ 7107488 w 12199494"/>
              <a:gd name="connsiteY4822" fmla="*/ 4499381 h 4991828"/>
              <a:gd name="connsiteX4823" fmla="*/ 7107488 w 12199494"/>
              <a:gd name="connsiteY4823" fmla="*/ 4499381 h 4991828"/>
              <a:gd name="connsiteX4824" fmla="*/ 5102161 w 12199494"/>
              <a:gd name="connsiteY4824" fmla="*/ 4499381 h 4991828"/>
              <a:gd name="connsiteX4825" fmla="*/ 5105968 w 12199494"/>
              <a:gd name="connsiteY4825" fmla="*/ 4500651 h 4991828"/>
              <a:gd name="connsiteX4826" fmla="*/ 5102161 w 12199494"/>
              <a:gd name="connsiteY4826" fmla="*/ 4499381 h 4991828"/>
              <a:gd name="connsiteX4827" fmla="*/ 5102161 w 12199494"/>
              <a:gd name="connsiteY4827" fmla="*/ 4499381 h 4991828"/>
              <a:gd name="connsiteX4828" fmla="*/ 5699951 w 12199494"/>
              <a:gd name="connsiteY4828" fmla="*/ 4498112 h 4991828"/>
              <a:gd name="connsiteX4829" fmla="*/ 5705028 w 12199494"/>
              <a:gd name="connsiteY4829" fmla="*/ 4513343 h 4991828"/>
              <a:gd name="connsiteX4830" fmla="*/ 5711374 w 12199494"/>
              <a:gd name="connsiteY4830" fmla="*/ 4504458 h 4991828"/>
              <a:gd name="connsiteX4831" fmla="*/ 5699951 w 12199494"/>
              <a:gd name="connsiteY4831" fmla="*/ 4498112 h 4991828"/>
              <a:gd name="connsiteX4832" fmla="*/ 5699951 w 12199494"/>
              <a:gd name="connsiteY4832" fmla="*/ 4498112 h 4991828"/>
              <a:gd name="connsiteX4833" fmla="*/ 9799448 w 12199494"/>
              <a:gd name="connsiteY4833" fmla="*/ 4498112 h 4991828"/>
              <a:gd name="connsiteX4834" fmla="*/ 9794372 w 12199494"/>
              <a:gd name="connsiteY4834" fmla="*/ 4509535 h 4991828"/>
              <a:gd name="connsiteX4835" fmla="*/ 9813409 w 12199494"/>
              <a:gd name="connsiteY4835" fmla="*/ 4508266 h 4991828"/>
              <a:gd name="connsiteX4836" fmla="*/ 9832447 w 12199494"/>
              <a:gd name="connsiteY4836" fmla="*/ 4520958 h 4991828"/>
              <a:gd name="connsiteX4837" fmla="*/ 9821024 w 12199494"/>
              <a:gd name="connsiteY4837" fmla="*/ 4514612 h 4991828"/>
              <a:gd name="connsiteX4838" fmla="*/ 9823563 w 12199494"/>
              <a:gd name="connsiteY4838" fmla="*/ 4508266 h 4991828"/>
              <a:gd name="connsiteX4839" fmla="*/ 9799448 w 12199494"/>
              <a:gd name="connsiteY4839" fmla="*/ 4498112 h 4991828"/>
              <a:gd name="connsiteX4840" fmla="*/ 9799448 w 12199494"/>
              <a:gd name="connsiteY4840" fmla="*/ 4498112 h 4991828"/>
              <a:gd name="connsiteX4841" fmla="*/ 5343308 w 12199494"/>
              <a:gd name="connsiteY4841" fmla="*/ 4498112 h 4991828"/>
              <a:gd name="connsiteX4842" fmla="*/ 5335692 w 12199494"/>
              <a:gd name="connsiteY4842" fmla="*/ 4501920 h 4991828"/>
              <a:gd name="connsiteX4843" fmla="*/ 5320462 w 12199494"/>
              <a:gd name="connsiteY4843" fmla="*/ 4505727 h 4991828"/>
              <a:gd name="connsiteX4844" fmla="*/ 5317924 w 12199494"/>
              <a:gd name="connsiteY4844" fmla="*/ 4519689 h 4991828"/>
              <a:gd name="connsiteX4845" fmla="*/ 5326808 w 12199494"/>
              <a:gd name="connsiteY4845" fmla="*/ 4503189 h 4991828"/>
              <a:gd name="connsiteX4846" fmla="*/ 5340769 w 12199494"/>
              <a:gd name="connsiteY4846" fmla="*/ 4510804 h 4991828"/>
              <a:gd name="connsiteX4847" fmla="*/ 5343308 w 12199494"/>
              <a:gd name="connsiteY4847" fmla="*/ 4498112 h 4991828"/>
              <a:gd name="connsiteX4848" fmla="*/ 5343308 w 12199494"/>
              <a:gd name="connsiteY4848" fmla="*/ 4498112 h 4991828"/>
              <a:gd name="connsiteX4849" fmla="*/ 10385816 w 12199494"/>
              <a:gd name="connsiteY4849" fmla="*/ 4498112 h 4991828"/>
              <a:gd name="connsiteX4850" fmla="*/ 10387085 w 12199494"/>
              <a:gd name="connsiteY4850" fmla="*/ 4510804 h 4991828"/>
              <a:gd name="connsiteX4851" fmla="*/ 10385816 w 12199494"/>
              <a:gd name="connsiteY4851" fmla="*/ 4498112 h 4991828"/>
              <a:gd name="connsiteX4852" fmla="*/ 10385816 w 12199494"/>
              <a:gd name="connsiteY4852" fmla="*/ 4498112 h 4991828"/>
              <a:gd name="connsiteX4853" fmla="*/ 7301674 w 12199494"/>
              <a:gd name="connsiteY4853" fmla="*/ 4496843 h 4991828"/>
              <a:gd name="connsiteX4854" fmla="*/ 7305482 w 12199494"/>
              <a:gd name="connsiteY4854" fmla="*/ 4508266 h 4991828"/>
              <a:gd name="connsiteX4855" fmla="*/ 7301674 w 12199494"/>
              <a:gd name="connsiteY4855" fmla="*/ 4496843 h 4991828"/>
              <a:gd name="connsiteX4856" fmla="*/ 7301674 w 12199494"/>
              <a:gd name="connsiteY4856" fmla="*/ 4496843 h 4991828"/>
              <a:gd name="connsiteX4857" fmla="*/ 7424786 w 12199494"/>
              <a:gd name="connsiteY4857" fmla="*/ 4496843 h 4991828"/>
              <a:gd name="connsiteX4858" fmla="*/ 7423517 w 12199494"/>
              <a:gd name="connsiteY4858" fmla="*/ 4503189 h 4991828"/>
              <a:gd name="connsiteX4859" fmla="*/ 7431132 w 12199494"/>
              <a:gd name="connsiteY4859" fmla="*/ 4498112 h 4991828"/>
              <a:gd name="connsiteX4860" fmla="*/ 7424786 w 12199494"/>
              <a:gd name="connsiteY4860" fmla="*/ 4496843 h 4991828"/>
              <a:gd name="connsiteX4861" fmla="*/ 7424786 w 12199494"/>
              <a:gd name="connsiteY4861" fmla="*/ 4496843 h 4991828"/>
              <a:gd name="connsiteX4862" fmla="*/ 6023596 w 12199494"/>
              <a:gd name="connsiteY4862" fmla="*/ 4496843 h 4991828"/>
              <a:gd name="connsiteX4863" fmla="*/ 6021057 w 12199494"/>
              <a:gd name="connsiteY4863" fmla="*/ 4505727 h 4991828"/>
              <a:gd name="connsiteX4864" fmla="*/ 6022327 w 12199494"/>
              <a:gd name="connsiteY4864" fmla="*/ 4517150 h 4991828"/>
              <a:gd name="connsiteX4865" fmla="*/ 6032480 w 12199494"/>
              <a:gd name="connsiteY4865" fmla="*/ 4517150 h 4991828"/>
              <a:gd name="connsiteX4866" fmla="*/ 6024865 w 12199494"/>
              <a:gd name="connsiteY4866" fmla="*/ 4532381 h 4991828"/>
              <a:gd name="connsiteX4867" fmla="*/ 6040095 w 12199494"/>
              <a:gd name="connsiteY4867" fmla="*/ 4531111 h 4991828"/>
              <a:gd name="connsiteX4868" fmla="*/ 6050249 w 12199494"/>
              <a:gd name="connsiteY4868" fmla="*/ 4505727 h 4991828"/>
              <a:gd name="connsiteX4869" fmla="*/ 6036288 w 12199494"/>
              <a:gd name="connsiteY4869" fmla="*/ 4503189 h 4991828"/>
              <a:gd name="connsiteX4870" fmla="*/ 6026134 w 12199494"/>
              <a:gd name="connsiteY4870" fmla="*/ 4512073 h 4991828"/>
              <a:gd name="connsiteX4871" fmla="*/ 6033749 w 12199494"/>
              <a:gd name="connsiteY4871" fmla="*/ 4496843 h 4991828"/>
              <a:gd name="connsiteX4872" fmla="*/ 6023596 w 12199494"/>
              <a:gd name="connsiteY4872" fmla="*/ 4496843 h 4991828"/>
              <a:gd name="connsiteX4873" fmla="*/ 6023596 w 12199494"/>
              <a:gd name="connsiteY4873" fmla="*/ 4496843 h 4991828"/>
              <a:gd name="connsiteX4874" fmla="*/ 11795891 w 12199494"/>
              <a:gd name="connsiteY4874" fmla="*/ 4495574 h 4991828"/>
              <a:gd name="connsiteX4875" fmla="*/ 11806044 w 12199494"/>
              <a:gd name="connsiteY4875" fmla="*/ 4504458 h 4991828"/>
              <a:gd name="connsiteX4876" fmla="*/ 11795891 w 12199494"/>
              <a:gd name="connsiteY4876" fmla="*/ 4495574 h 4991828"/>
              <a:gd name="connsiteX4877" fmla="*/ 11795891 w 12199494"/>
              <a:gd name="connsiteY4877" fmla="*/ 4495574 h 4991828"/>
              <a:gd name="connsiteX4878" fmla="*/ 6075633 w 12199494"/>
              <a:gd name="connsiteY4878" fmla="*/ 4495574 h 4991828"/>
              <a:gd name="connsiteX4879" fmla="*/ 6079440 w 12199494"/>
              <a:gd name="connsiteY4879" fmla="*/ 4499381 h 4991828"/>
              <a:gd name="connsiteX4880" fmla="*/ 6075633 w 12199494"/>
              <a:gd name="connsiteY4880" fmla="*/ 4495574 h 4991828"/>
              <a:gd name="connsiteX4881" fmla="*/ 6075633 w 12199494"/>
              <a:gd name="connsiteY4881" fmla="*/ 4495574 h 4991828"/>
              <a:gd name="connsiteX4882" fmla="*/ 11974847 w 12199494"/>
              <a:gd name="connsiteY4882" fmla="*/ 4495574 h 4991828"/>
              <a:gd name="connsiteX4883" fmla="*/ 11978654 w 12199494"/>
              <a:gd name="connsiteY4883" fmla="*/ 4501920 h 4991828"/>
              <a:gd name="connsiteX4884" fmla="*/ 11965962 w 12199494"/>
              <a:gd name="connsiteY4884" fmla="*/ 4501920 h 4991828"/>
              <a:gd name="connsiteX4885" fmla="*/ 11967232 w 12199494"/>
              <a:gd name="connsiteY4885" fmla="*/ 4508266 h 4991828"/>
              <a:gd name="connsiteX4886" fmla="*/ 11983731 w 12199494"/>
              <a:gd name="connsiteY4886" fmla="*/ 4513343 h 4991828"/>
              <a:gd name="connsiteX4887" fmla="*/ 11974847 w 12199494"/>
              <a:gd name="connsiteY4887" fmla="*/ 4517150 h 4991828"/>
              <a:gd name="connsiteX4888" fmla="*/ 11973578 w 12199494"/>
              <a:gd name="connsiteY4888" fmla="*/ 4524765 h 4991828"/>
              <a:gd name="connsiteX4889" fmla="*/ 11962155 w 12199494"/>
              <a:gd name="connsiteY4889" fmla="*/ 4520958 h 4991828"/>
              <a:gd name="connsiteX4890" fmla="*/ 11965962 w 12199494"/>
              <a:gd name="connsiteY4890" fmla="*/ 4527304 h 4991828"/>
              <a:gd name="connsiteX4891" fmla="*/ 11987539 w 12199494"/>
              <a:gd name="connsiteY4891" fmla="*/ 4531111 h 4991828"/>
              <a:gd name="connsiteX4892" fmla="*/ 11985000 w 12199494"/>
              <a:gd name="connsiteY4892" fmla="*/ 4522227 h 4991828"/>
              <a:gd name="connsiteX4893" fmla="*/ 11991346 w 12199494"/>
              <a:gd name="connsiteY4893" fmla="*/ 4523496 h 4991828"/>
              <a:gd name="connsiteX4894" fmla="*/ 11985000 w 12199494"/>
              <a:gd name="connsiteY4894" fmla="*/ 4513343 h 4991828"/>
              <a:gd name="connsiteX4895" fmla="*/ 11987539 w 12199494"/>
              <a:gd name="connsiteY4895" fmla="*/ 4505727 h 4991828"/>
              <a:gd name="connsiteX4896" fmla="*/ 11997692 w 12199494"/>
              <a:gd name="connsiteY4896" fmla="*/ 4503189 h 4991828"/>
              <a:gd name="connsiteX4897" fmla="*/ 12005308 w 12199494"/>
              <a:gd name="connsiteY4897" fmla="*/ 4515881 h 4991828"/>
              <a:gd name="connsiteX4898" fmla="*/ 12001500 w 12199494"/>
              <a:gd name="connsiteY4898" fmla="*/ 4506997 h 4991828"/>
              <a:gd name="connsiteX4899" fmla="*/ 12007846 w 12199494"/>
              <a:gd name="connsiteY4899" fmla="*/ 4500651 h 4991828"/>
              <a:gd name="connsiteX4900" fmla="*/ 11996423 w 12199494"/>
              <a:gd name="connsiteY4900" fmla="*/ 4501920 h 4991828"/>
              <a:gd name="connsiteX4901" fmla="*/ 11990077 w 12199494"/>
              <a:gd name="connsiteY4901" fmla="*/ 4498112 h 4991828"/>
              <a:gd name="connsiteX4902" fmla="*/ 11982462 w 12199494"/>
              <a:gd name="connsiteY4902" fmla="*/ 4506997 h 4991828"/>
              <a:gd name="connsiteX4903" fmla="*/ 11981193 w 12199494"/>
              <a:gd name="connsiteY4903" fmla="*/ 4494305 h 4991828"/>
              <a:gd name="connsiteX4904" fmla="*/ 11974847 w 12199494"/>
              <a:gd name="connsiteY4904" fmla="*/ 4495574 h 4991828"/>
              <a:gd name="connsiteX4905" fmla="*/ 11974847 w 12199494"/>
              <a:gd name="connsiteY4905" fmla="*/ 4495574 h 4991828"/>
              <a:gd name="connsiteX4906" fmla="*/ 10503851 w 12199494"/>
              <a:gd name="connsiteY4906" fmla="*/ 4495574 h 4991828"/>
              <a:gd name="connsiteX4907" fmla="*/ 10492428 w 12199494"/>
              <a:gd name="connsiteY4907" fmla="*/ 4501920 h 4991828"/>
              <a:gd name="connsiteX4908" fmla="*/ 10516543 w 12199494"/>
              <a:gd name="connsiteY4908" fmla="*/ 4510804 h 4991828"/>
              <a:gd name="connsiteX4909" fmla="*/ 10503851 w 12199494"/>
              <a:gd name="connsiteY4909" fmla="*/ 4495574 h 4991828"/>
              <a:gd name="connsiteX4910" fmla="*/ 10503851 w 12199494"/>
              <a:gd name="connsiteY4910" fmla="*/ 4495574 h 4991828"/>
              <a:gd name="connsiteX4911" fmla="*/ 9482149 w 12199494"/>
              <a:gd name="connsiteY4911" fmla="*/ 4495574 h 4991828"/>
              <a:gd name="connsiteX4912" fmla="*/ 9471996 w 12199494"/>
              <a:gd name="connsiteY4912" fmla="*/ 4500651 h 4991828"/>
              <a:gd name="connsiteX4913" fmla="*/ 9479612 w 12199494"/>
              <a:gd name="connsiteY4913" fmla="*/ 4505727 h 4991828"/>
              <a:gd name="connsiteX4914" fmla="*/ 9473266 w 12199494"/>
              <a:gd name="connsiteY4914" fmla="*/ 4510804 h 4991828"/>
              <a:gd name="connsiteX4915" fmla="*/ 9482149 w 12199494"/>
              <a:gd name="connsiteY4915" fmla="*/ 4510804 h 4991828"/>
              <a:gd name="connsiteX4916" fmla="*/ 9482149 w 12199494"/>
              <a:gd name="connsiteY4916" fmla="*/ 4495574 h 4991828"/>
              <a:gd name="connsiteX4917" fmla="*/ 9482149 w 12199494"/>
              <a:gd name="connsiteY4917" fmla="*/ 4495574 h 4991828"/>
              <a:gd name="connsiteX4918" fmla="*/ 6060402 w 12199494"/>
              <a:gd name="connsiteY4918" fmla="*/ 4495574 h 4991828"/>
              <a:gd name="connsiteX4919" fmla="*/ 6052787 w 12199494"/>
              <a:gd name="connsiteY4919" fmla="*/ 4510804 h 4991828"/>
              <a:gd name="connsiteX4920" fmla="*/ 6061672 w 12199494"/>
              <a:gd name="connsiteY4920" fmla="*/ 4509535 h 4991828"/>
              <a:gd name="connsiteX4921" fmla="*/ 6059133 w 12199494"/>
              <a:gd name="connsiteY4921" fmla="*/ 4518419 h 4991828"/>
              <a:gd name="connsiteX4922" fmla="*/ 6066748 w 12199494"/>
              <a:gd name="connsiteY4922" fmla="*/ 4522227 h 4991828"/>
              <a:gd name="connsiteX4923" fmla="*/ 6066748 w 12199494"/>
              <a:gd name="connsiteY4923" fmla="*/ 4510804 h 4991828"/>
              <a:gd name="connsiteX4924" fmla="*/ 6061672 w 12199494"/>
              <a:gd name="connsiteY4924" fmla="*/ 4505727 h 4991828"/>
              <a:gd name="connsiteX4925" fmla="*/ 6060402 w 12199494"/>
              <a:gd name="connsiteY4925" fmla="*/ 4495574 h 4991828"/>
              <a:gd name="connsiteX4926" fmla="*/ 6060402 w 12199494"/>
              <a:gd name="connsiteY4926" fmla="*/ 4495574 h 4991828"/>
              <a:gd name="connsiteX4927" fmla="*/ 7445093 w 12199494"/>
              <a:gd name="connsiteY4927" fmla="*/ 4494305 h 4991828"/>
              <a:gd name="connsiteX4928" fmla="*/ 7433671 w 12199494"/>
              <a:gd name="connsiteY4928" fmla="*/ 4498112 h 4991828"/>
              <a:gd name="connsiteX4929" fmla="*/ 7432401 w 12199494"/>
              <a:gd name="connsiteY4929" fmla="*/ 4518419 h 4991828"/>
              <a:gd name="connsiteX4930" fmla="*/ 7445093 w 12199494"/>
              <a:gd name="connsiteY4930" fmla="*/ 4494305 h 4991828"/>
              <a:gd name="connsiteX4931" fmla="*/ 7445093 w 12199494"/>
              <a:gd name="connsiteY4931" fmla="*/ 4494305 h 4991828"/>
              <a:gd name="connsiteX4932" fmla="*/ 9381883 w 12199494"/>
              <a:gd name="connsiteY4932" fmla="*/ 4494305 h 4991828"/>
              <a:gd name="connsiteX4933" fmla="*/ 9370460 w 12199494"/>
              <a:gd name="connsiteY4933" fmla="*/ 4529842 h 4991828"/>
              <a:gd name="connsiteX4934" fmla="*/ 9381883 w 12199494"/>
              <a:gd name="connsiteY4934" fmla="*/ 4494305 h 4991828"/>
              <a:gd name="connsiteX4935" fmla="*/ 9381883 w 12199494"/>
              <a:gd name="connsiteY4935" fmla="*/ 4494305 h 4991828"/>
              <a:gd name="connsiteX4936" fmla="*/ 4957473 w 12199494"/>
              <a:gd name="connsiteY4936" fmla="*/ 4494305 h 4991828"/>
              <a:gd name="connsiteX4937" fmla="*/ 4949857 w 12199494"/>
              <a:gd name="connsiteY4937" fmla="*/ 4501920 h 4991828"/>
              <a:gd name="connsiteX4938" fmla="*/ 4957473 w 12199494"/>
              <a:gd name="connsiteY4938" fmla="*/ 4494305 h 4991828"/>
              <a:gd name="connsiteX4939" fmla="*/ 4957473 w 12199494"/>
              <a:gd name="connsiteY4939" fmla="*/ 4494305 h 4991828"/>
              <a:gd name="connsiteX4940" fmla="*/ 5179582 w 12199494"/>
              <a:gd name="connsiteY4940" fmla="*/ 4494305 h 4991828"/>
              <a:gd name="connsiteX4941" fmla="*/ 5188466 w 12199494"/>
              <a:gd name="connsiteY4941" fmla="*/ 4503189 h 4991828"/>
              <a:gd name="connsiteX4942" fmla="*/ 5188466 w 12199494"/>
              <a:gd name="connsiteY4942" fmla="*/ 4494305 h 4991828"/>
              <a:gd name="connsiteX4943" fmla="*/ 5179582 w 12199494"/>
              <a:gd name="connsiteY4943" fmla="*/ 4494305 h 4991828"/>
              <a:gd name="connsiteX4944" fmla="*/ 5179582 w 12199494"/>
              <a:gd name="connsiteY4944" fmla="*/ 4494305 h 4991828"/>
              <a:gd name="connsiteX4945" fmla="*/ 4833091 w 12199494"/>
              <a:gd name="connsiteY4945" fmla="*/ 4494305 h 4991828"/>
              <a:gd name="connsiteX4946" fmla="*/ 4825477 w 12199494"/>
              <a:gd name="connsiteY4946" fmla="*/ 4501920 h 4991828"/>
              <a:gd name="connsiteX4947" fmla="*/ 4833091 w 12199494"/>
              <a:gd name="connsiteY4947" fmla="*/ 4494305 h 4991828"/>
              <a:gd name="connsiteX4948" fmla="*/ 4833091 w 12199494"/>
              <a:gd name="connsiteY4948" fmla="*/ 4494305 h 4991828"/>
              <a:gd name="connsiteX4949" fmla="*/ 11542052 w 12199494"/>
              <a:gd name="connsiteY4949" fmla="*/ 4494305 h 4991828"/>
              <a:gd name="connsiteX4950" fmla="*/ 11538244 w 12199494"/>
              <a:gd name="connsiteY4950" fmla="*/ 4503189 h 4991828"/>
              <a:gd name="connsiteX4951" fmla="*/ 11542052 w 12199494"/>
              <a:gd name="connsiteY4951" fmla="*/ 4494305 h 4991828"/>
              <a:gd name="connsiteX4952" fmla="*/ 11542052 w 12199494"/>
              <a:gd name="connsiteY4952" fmla="*/ 4494305 h 4991828"/>
              <a:gd name="connsiteX4953" fmla="*/ 4897820 w 12199494"/>
              <a:gd name="connsiteY4953" fmla="*/ 4494305 h 4991828"/>
              <a:gd name="connsiteX4954" fmla="*/ 4890205 w 12199494"/>
              <a:gd name="connsiteY4954" fmla="*/ 4503189 h 4991828"/>
              <a:gd name="connsiteX4955" fmla="*/ 4892744 w 12199494"/>
              <a:gd name="connsiteY4955" fmla="*/ 4509535 h 4991828"/>
              <a:gd name="connsiteX4956" fmla="*/ 4877513 w 12199494"/>
              <a:gd name="connsiteY4956" fmla="*/ 4518419 h 4991828"/>
              <a:gd name="connsiteX4957" fmla="*/ 4890205 w 12199494"/>
              <a:gd name="connsiteY4957" fmla="*/ 4513343 h 4991828"/>
              <a:gd name="connsiteX4958" fmla="*/ 4887667 w 12199494"/>
              <a:gd name="connsiteY4958" fmla="*/ 4526035 h 4991828"/>
              <a:gd name="connsiteX4959" fmla="*/ 4877513 w 12199494"/>
              <a:gd name="connsiteY4959" fmla="*/ 4522227 h 4991828"/>
              <a:gd name="connsiteX4960" fmla="*/ 4885129 w 12199494"/>
              <a:gd name="connsiteY4960" fmla="*/ 4534919 h 4991828"/>
              <a:gd name="connsiteX4961" fmla="*/ 4896551 w 12199494"/>
              <a:gd name="connsiteY4961" fmla="*/ 4520958 h 4991828"/>
              <a:gd name="connsiteX4962" fmla="*/ 4892744 w 12199494"/>
              <a:gd name="connsiteY4962" fmla="*/ 4517150 h 4991828"/>
              <a:gd name="connsiteX4963" fmla="*/ 4897820 w 12199494"/>
              <a:gd name="connsiteY4963" fmla="*/ 4494305 h 4991828"/>
              <a:gd name="connsiteX4964" fmla="*/ 4897820 w 12199494"/>
              <a:gd name="connsiteY4964" fmla="*/ 4494305 h 4991828"/>
              <a:gd name="connsiteX4965" fmla="*/ 9489765 w 12199494"/>
              <a:gd name="connsiteY4965" fmla="*/ 4493035 h 4991828"/>
              <a:gd name="connsiteX4966" fmla="*/ 9488495 w 12199494"/>
              <a:gd name="connsiteY4966" fmla="*/ 4506997 h 4991828"/>
              <a:gd name="connsiteX4967" fmla="*/ 9510072 w 12199494"/>
              <a:gd name="connsiteY4967" fmla="*/ 4509535 h 4991828"/>
              <a:gd name="connsiteX4968" fmla="*/ 9502457 w 12199494"/>
              <a:gd name="connsiteY4968" fmla="*/ 4495574 h 4991828"/>
              <a:gd name="connsiteX4969" fmla="*/ 9489765 w 12199494"/>
              <a:gd name="connsiteY4969" fmla="*/ 4493035 h 4991828"/>
              <a:gd name="connsiteX4970" fmla="*/ 9489765 w 12199494"/>
              <a:gd name="connsiteY4970" fmla="*/ 4493035 h 4991828"/>
              <a:gd name="connsiteX4971" fmla="*/ 5899215 w 12199494"/>
              <a:gd name="connsiteY4971" fmla="*/ 4493035 h 4991828"/>
              <a:gd name="connsiteX4972" fmla="*/ 5900484 w 12199494"/>
              <a:gd name="connsiteY4972" fmla="*/ 4508266 h 4991828"/>
              <a:gd name="connsiteX4973" fmla="*/ 5913176 w 12199494"/>
              <a:gd name="connsiteY4973" fmla="*/ 4518419 h 4991828"/>
              <a:gd name="connsiteX4974" fmla="*/ 5916984 w 12199494"/>
              <a:gd name="connsiteY4974" fmla="*/ 4518419 h 4991828"/>
              <a:gd name="connsiteX4975" fmla="*/ 5914445 w 12199494"/>
              <a:gd name="connsiteY4975" fmla="*/ 4504458 h 4991828"/>
              <a:gd name="connsiteX4976" fmla="*/ 5910638 w 12199494"/>
              <a:gd name="connsiteY4976" fmla="*/ 4498112 h 4991828"/>
              <a:gd name="connsiteX4977" fmla="*/ 5899215 w 12199494"/>
              <a:gd name="connsiteY4977" fmla="*/ 4493035 h 4991828"/>
              <a:gd name="connsiteX4978" fmla="*/ 5899215 w 12199494"/>
              <a:gd name="connsiteY4978" fmla="*/ 4493035 h 4991828"/>
              <a:gd name="connsiteX4979" fmla="*/ 6922186 w 12199494"/>
              <a:gd name="connsiteY4979" fmla="*/ 4493035 h 4991828"/>
              <a:gd name="connsiteX4980" fmla="*/ 6904417 w 12199494"/>
              <a:gd name="connsiteY4980" fmla="*/ 4496843 h 4991828"/>
              <a:gd name="connsiteX4981" fmla="*/ 6908224 w 12199494"/>
              <a:gd name="connsiteY4981" fmla="*/ 4501920 h 4991828"/>
              <a:gd name="connsiteX4982" fmla="*/ 6917108 w 12199494"/>
              <a:gd name="connsiteY4982" fmla="*/ 4498112 h 4991828"/>
              <a:gd name="connsiteX4983" fmla="*/ 6928532 w 12199494"/>
              <a:gd name="connsiteY4983" fmla="*/ 4503189 h 4991828"/>
              <a:gd name="connsiteX4984" fmla="*/ 6922186 w 12199494"/>
              <a:gd name="connsiteY4984" fmla="*/ 4493035 h 4991828"/>
              <a:gd name="connsiteX4985" fmla="*/ 6922186 w 12199494"/>
              <a:gd name="connsiteY4985" fmla="*/ 4493035 h 4991828"/>
              <a:gd name="connsiteX4986" fmla="*/ 9520225 w 12199494"/>
              <a:gd name="connsiteY4986" fmla="*/ 4493035 h 4991828"/>
              <a:gd name="connsiteX4987" fmla="*/ 9524033 w 12199494"/>
              <a:gd name="connsiteY4987" fmla="*/ 4504458 h 4991828"/>
              <a:gd name="connsiteX4988" fmla="*/ 9515149 w 12199494"/>
              <a:gd name="connsiteY4988" fmla="*/ 4494305 h 4991828"/>
              <a:gd name="connsiteX4989" fmla="*/ 9512610 w 12199494"/>
              <a:gd name="connsiteY4989" fmla="*/ 4498112 h 4991828"/>
              <a:gd name="connsiteX4990" fmla="*/ 9515149 w 12199494"/>
              <a:gd name="connsiteY4990" fmla="*/ 4514612 h 4991828"/>
              <a:gd name="connsiteX4991" fmla="*/ 9540533 w 12199494"/>
              <a:gd name="connsiteY4991" fmla="*/ 4505727 h 4991828"/>
              <a:gd name="connsiteX4992" fmla="*/ 9520225 w 12199494"/>
              <a:gd name="connsiteY4992" fmla="*/ 4493035 h 4991828"/>
              <a:gd name="connsiteX4993" fmla="*/ 9520225 w 12199494"/>
              <a:gd name="connsiteY4993" fmla="*/ 4493035 h 4991828"/>
              <a:gd name="connsiteX4994" fmla="*/ 5515918 w 12199494"/>
              <a:gd name="connsiteY4994" fmla="*/ 4491766 h 4991828"/>
              <a:gd name="connsiteX4995" fmla="*/ 5522264 w 12199494"/>
              <a:gd name="connsiteY4995" fmla="*/ 4501920 h 4991828"/>
              <a:gd name="connsiteX4996" fmla="*/ 5510841 w 12199494"/>
              <a:gd name="connsiteY4996" fmla="*/ 4499381 h 4991828"/>
              <a:gd name="connsiteX4997" fmla="*/ 5517187 w 12199494"/>
              <a:gd name="connsiteY4997" fmla="*/ 4509535 h 4991828"/>
              <a:gd name="connsiteX4998" fmla="*/ 5537494 w 12199494"/>
              <a:gd name="connsiteY4998" fmla="*/ 4503189 h 4991828"/>
              <a:gd name="connsiteX4999" fmla="*/ 5536225 w 12199494"/>
              <a:gd name="connsiteY4999" fmla="*/ 4512073 h 4991828"/>
              <a:gd name="connsiteX5000" fmla="*/ 5515918 w 12199494"/>
              <a:gd name="connsiteY5000" fmla="*/ 4517150 h 4991828"/>
              <a:gd name="connsiteX5001" fmla="*/ 5524802 w 12199494"/>
              <a:gd name="connsiteY5001" fmla="*/ 4523496 h 4991828"/>
              <a:gd name="connsiteX5002" fmla="*/ 5531148 w 12199494"/>
              <a:gd name="connsiteY5002" fmla="*/ 4517150 h 4991828"/>
              <a:gd name="connsiteX5003" fmla="*/ 5543840 w 12199494"/>
              <a:gd name="connsiteY5003" fmla="*/ 4519689 h 4991828"/>
              <a:gd name="connsiteX5004" fmla="*/ 5556532 w 12199494"/>
              <a:gd name="connsiteY5004" fmla="*/ 4527304 h 4991828"/>
              <a:gd name="connsiteX5005" fmla="*/ 5555263 w 12199494"/>
              <a:gd name="connsiteY5005" fmla="*/ 4518419 h 4991828"/>
              <a:gd name="connsiteX5006" fmla="*/ 5543840 w 12199494"/>
              <a:gd name="connsiteY5006" fmla="*/ 4518419 h 4991828"/>
              <a:gd name="connsiteX5007" fmla="*/ 5548917 w 12199494"/>
              <a:gd name="connsiteY5007" fmla="*/ 4506997 h 4991828"/>
              <a:gd name="connsiteX5008" fmla="*/ 5515918 w 12199494"/>
              <a:gd name="connsiteY5008" fmla="*/ 4491766 h 4991828"/>
              <a:gd name="connsiteX5009" fmla="*/ 5515918 w 12199494"/>
              <a:gd name="connsiteY5009" fmla="*/ 4491766 h 4991828"/>
              <a:gd name="connsiteX5010" fmla="*/ 5482919 w 12199494"/>
              <a:gd name="connsiteY5010" fmla="*/ 4491766 h 4991828"/>
              <a:gd name="connsiteX5011" fmla="*/ 5460074 w 12199494"/>
              <a:gd name="connsiteY5011" fmla="*/ 4503189 h 4991828"/>
              <a:gd name="connsiteX5012" fmla="*/ 5463881 w 12199494"/>
              <a:gd name="connsiteY5012" fmla="*/ 4509535 h 4991828"/>
              <a:gd name="connsiteX5013" fmla="*/ 5474035 w 12199494"/>
              <a:gd name="connsiteY5013" fmla="*/ 4496843 h 4991828"/>
              <a:gd name="connsiteX5014" fmla="*/ 5485458 w 12199494"/>
              <a:gd name="connsiteY5014" fmla="*/ 4498112 h 4991828"/>
              <a:gd name="connsiteX5015" fmla="*/ 5482919 w 12199494"/>
              <a:gd name="connsiteY5015" fmla="*/ 4491766 h 4991828"/>
              <a:gd name="connsiteX5016" fmla="*/ 5482919 w 12199494"/>
              <a:gd name="connsiteY5016" fmla="*/ 4491766 h 4991828"/>
              <a:gd name="connsiteX5017" fmla="*/ 11938040 w 12199494"/>
              <a:gd name="connsiteY5017" fmla="*/ 4491766 h 4991828"/>
              <a:gd name="connsiteX5018" fmla="*/ 11952002 w 12199494"/>
              <a:gd name="connsiteY5018" fmla="*/ 4496843 h 4991828"/>
              <a:gd name="connsiteX5019" fmla="*/ 11938040 w 12199494"/>
              <a:gd name="connsiteY5019" fmla="*/ 4491766 h 4991828"/>
              <a:gd name="connsiteX5020" fmla="*/ 11938040 w 12199494"/>
              <a:gd name="connsiteY5020" fmla="*/ 4491766 h 4991828"/>
              <a:gd name="connsiteX5021" fmla="*/ 10611732 w 12199494"/>
              <a:gd name="connsiteY5021" fmla="*/ 4490497 h 4991828"/>
              <a:gd name="connsiteX5022" fmla="*/ 10597771 w 12199494"/>
              <a:gd name="connsiteY5022" fmla="*/ 4490497 h 4991828"/>
              <a:gd name="connsiteX5023" fmla="*/ 10600310 w 12199494"/>
              <a:gd name="connsiteY5023" fmla="*/ 4500651 h 4991828"/>
              <a:gd name="connsiteX5024" fmla="*/ 10583810 w 12199494"/>
              <a:gd name="connsiteY5024" fmla="*/ 4491766 h 4991828"/>
              <a:gd name="connsiteX5025" fmla="*/ 10611732 w 12199494"/>
              <a:gd name="connsiteY5025" fmla="*/ 4505727 h 4991828"/>
              <a:gd name="connsiteX5026" fmla="*/ 10604117 w 12199494"/>
              <a:gd name="connsiteY5026" fmla="*/ 4499381 h 4991828"/>
              <a:gd name="connsiteX5027" fmla="*/ 10615540 w 12199494"/>
              <a:gd name="connsiteY5027" fmla="*/ 4499381 h 4991828"/>
              <a:gd name="connsiteX5028" fmla="*/ 10618078 w 12199494"/>
              <a:gd name="connsiteY5028" fmla="*/ 4510804 h 4991828"/>
              <a:gd name="connsiteX5029" fmla="*/ 10605386 w 12199494"/>
              <a:gd name="connsiteY5029" fmla="*/ 4506997 h 4991828"/>
              <a:gd name="connsiteX5030" fmla="*/ 10609194 w 12199494"/>
              <a:gd name="connsiteY5030" fmla="*/ 4518419 h 4991828"/>
              <a:gd name="connsiteX5031" fmla="*/ 10615540 w 12199494"/>
              <a:gd name="connsiteY5031" fmla="*/ 4514612 h 4991828"/>
              <a:gd name="connsiteX5032" fmla="*/ 10630770 w 12199494"/>
              <a:gd name="connsiteY5032" fmla="*/ 4532381 h 4991828"/>
              <a:gd name="connsiteX5033" fmla="*/ 10619348 w 12199494"/>
              <a:gd name="connsiteY5033" fmla="*/ 4508266 h 4991828"/>
              <a:gd name="connsiteX5034" fmla="*/ 10630770 w 12199494"/>
              <a:gd name="connsiteY5034" fmla="*/ 4506997 h 4991828"/>
              <a:gd name="connsiteX5035" fmla="*/ 10615540 w 12199494"/>
              <a:gd name="connsiteY5035" fmla="*/ 4495574 h 4991828"/>
              <a:gd name="connsiteX5036" fmla="*/ 10632040 w 12199494"/>
              <a:gd name="connsiteY5036" fmla="*/ 4496843 h 4991828"/>
              <a:gd name="connsiteX5037" fmla="*/ 10614271 w 12199494"/>
              <a:gd name="connsiteY5037" fmla="*/ 4494305 h 4991828"/>
              <a:gd name="connsiteX5038" fmla="*/ 10611732 w 12199494"/>
              <a:gd name="connsiteY5038" fmla="*/ 4490497 h 4991828"/>
              <a:gd name="connsiteX5039" fmla="*/ 10611732 w 12199494"/>
              <a:gd name="connsiteY5039" fmla="*/ 4490497 h 4991828"/>
              <a:gd name="connsiteX5040" fmla="*/ 5117391 w 12199494"/>
              <a:gd name="connsiteY5040" fmla="*/ 4490497 h 4991828"/>
              <a:gd name="connsiteX5041" fmla="*/ 5119929 w 12199494"/>
              <a:gd name="connsiteY5041" fmla="*/ 4528573 h 4991828"/>
              <a:gd name="connsiteX5042" fmla="*/ 5117391 w 12199494"/>
              <a:gd name="connsiteY5042" fmla="*/ 4552688 h 4991828"/>
              <a:gd name="connsiteX5043" fmla="*/ 5125006 w 12199494"/>
              <a:gd name="connsiteY5043" fmla="*/ 4553957 h 4991828"/>
              <a:gd name="connsiteX5044" fmla="*/ 5117391 w 12199494"/>
              <a:gd name="connsiteY5044" fmla="*/ 4565380 h 4991828"/>
              <a:gd name="connsiteX5045" fmla="*/ 5141506 w 12199494"/>
              <a:gd name="connsiteY5045" fmla="*/ 4567918 h 4991828"/>
              <a:gd name="connsiteX5046" fmla="*/ 5146583 w 12199494"/>
              <a:gd name="connsiteY5046" fmla="*/ 4590764 h 4991828"/>
              <a:gd name="connsiteX5047" fmla="*/ 5131352 w 12199494"/>
              <a:gd name="connsiteY5047" fmla="*/ 4575533 h 4991828"/>
              <a:gd name="connsiteX5048" fmla="*/ 5135160 w 12199494"/>
              <a:gd name="connsiteY5048" fmla="*/ 4597110 h 4991828"/>
              <a:gd name="connsiteX5049" fmla="*/ 5144044 w 12199494"/>
              <a:gd name="connsiteY5049" fmla="*/ 4593302 h 4991828"/>
              <a:gd name="connsiteX5050" fmla="*/ 5154198 w 12199494"/>
              <a:gd name="connsiteY5050" fmla="*/ 4602186 h 4991828"/>
              <a:gd name="connsiteX5051" fmla="*/ 5151659 w 12199494"/>
              <a:gd name="connsiteY5051" fmla="*/ 4592032 h 4991828"/>
              <a:gd name="connsiteX5052" fmla="*/ 5164351 w 12199494"/>
              <a:gd name="connsiteY5052" fmla="*/ 4593302 h 4991828"/>
              <a:gd name="connsiteX5053" fmla="*/ 5155467 w 12199494"/>
              <a:gd name="connsiteY5053" fmla="*/ 4581879 h 4991828"/>
              <a:gd name="connsiteX5054" fmla="*/ 5171966 w 12199494"/>
              <a:gd name="connsiteY5054" fmla="*/ 4588225 h 4991828"/>
              <a:gd name="connsiteX5055" fmla="*/ 5171966 w 12199494"/>
              <a:gd name="connsiteY5055" fmla="*/ 4594571 h 4991828"/>
              <a:gd name="connsiteX5056" fmla="*/ 5165621 w 12199494"/>
              <a:gd name="connsiteY5056" fmla="*/ 4574264 h 4991828"/>
              <a:gd name="connsiteX5057" fmla="*/ 5173236 w 12199494"/>
              <a:gd name="connsiteY5057" fmla="*/ 4562841 h 4991828"/>
              <a:gd name="connsiteX5058" fmla="*/ 5183389 w 12199494"/>
              <a:gd name="connsiteY5058" fmla="*/ 4580610 h 4991828"/>
              <a:gd name="connsiteX5059" fmla="*/ 5174505 w 12199494"/>
              <a:gd name="connsiteY5059" fmla="*/ 4561572 h 4991828"/>
              <a:gd name="connsiteX5060" fmla="*/ 5173236 w 12199494"/>
              <a:gd name="connsiteY5060" fmla="*/ 4562841 h 4991828"/>
              <a:gd name="connsiteX5061" fmla="*/ 5165621 w 12199494"/>
              <a:gd name="connsiteY5061" fmla="*/ 4550149 h 4991828"/>
              <a:gd name="connsiteX5062" fmla="*/ 5158005 w 12199494"/>
              <a:gd name="connsiteY5062" fmla="*/ 4527304 h 4991828"/>
              <a:gd name="connsiteX5063" fmla="*/ 5146583 w 12199494"/>
              <a:gd name="connsiteY5063" fmla="*/ 4545073 h 4991828"/>
              <a:gd name="connsiteX5064" fmla="*/ 5154198 w 12199494"/>
              <a:gd name="connsiteY5064" fmla="*/ 4550149 h 4991828"/>
              <a:gd name="connsiteX5065" fmla="*/ 5161813 w 12199494"/>
              <a:gd name="connsiteY5065" fmla="*/ 4541265 h 4991828"/>
              <a:gd name="connsiteX5066" fmla="*/ 5163082 w 12199494"/>
              <a:gd name="connsiteY5066" fmla="*/ 4550149 h 4991828"/>
              <a:gd name="connsiteX5067" fmla="*/ 5150390 w 12199494"/>
              <a:gd name="connsiteY5067" fmla="*/ 4553957 h 4991828"/>
              <a:gd name="connsiteX5068" fmla="*/ 5147852 w 12199494"/>
              <a:gd name="connsiteY5068" fmla="*/ 4561572 h 4991828"/>
              <a:gd name="connsiteX5069" fmla="*/ 5140237 w 12199494"/>
              <a:gd name="connsiteY5069" fmla="*/ 4551418 h 4991828"/>
              <a:gd name="connsiteX5070" fmla="*/ 5132621 w 12199494"/>
              <a:gd name="connsiteY5070" fmla="*/ 4559034 h 4991828"/>
              <a:gd name="connsiteX5071" fmla="*/ 5131352 w 12199494"/>
              <a:gd name="connsiteY5071" fmla="*/ 4546342 h 4991828"/>
              <a:gd name="connsiteX5072" fmla="*/ 5119929 w 12199494"/>
              <a:gd name="connsiteY5072" fmla="*/ 4543803 h 4991828"/>
              <a:gd name="connsiteX5073" fmla="*/ 5127545 w 12199494"/>
              <a:gd name="connsiteY5073" fmla="*/ 4534919 h 4991828"/>
              <a:gd name="connsiteX5074" fmla="*/ 5138967 w 12199494"/>
              <a:gd name="connsiteY5074" fmla="*/ 4543803 h 4991828"/>
              <a:gd name="connsiteX5075" fmla="*/ 5146583 w 12199494"/>
              <a:gd name="connsiteY5075" fmla="*/ 4534919 h 4991828"/>
              <a:gd name="connsiteX5076" fmla="*/ 5133891 w 12199494"/>
              <a:gd name="connsiteY5076" fmla="*/ 4534919 h 4991828"/>
              <a:gd name="connsiteX5077" fmla="*/ 5135160 w 12199494"/>
              <a:gd name="connsiteY5077" fmla="*/ 4524765 h 4991828"/>
              <a:gd name="connsiteX5078" fmla="*/ 5130083 w 12199494"/>
              <a:gd name="connsiteY5078" fmla="*/ 4517150 h 4991828"/>
              <a:gd name="connsiteX5079" fmla="*/ 5144044 w 12199494"/>
              <a:gd name="connsiteY5079" fmla="*/ 4517150 h 4991828"/>
              <a:gd name="connsiteX5080" fmla="*/ 5141506 w 12199494"/>
              <a:gd name="connsiteY5080" fmla="*/ 4509535 h 4991828"/>
              <a:gd name="connsiteX5081" fmla="*/ 5149121 w 12199494"/>
              <a:gd name="connsiteY5081" fmla="*/ 4515881 h 4991828"/>
              <a:gd name="connsiteX5082" fmla="*/ 5140237 w 12199494"/>
              <a:gd name="connsiteY5082" fmla="*/ 4504458 h 4991828"/>
              <a:gd name="connsiteX5083" fmla="*/ 5133891 w 12199494"/>
              <a:gd name="connsiteY5083" fmla="*/ 4495574 h 4991828"/>
              <a:gd name="connsiteX5084" fmla="*/ 5127545 w 12199494"/>
              <a:gd name="connsiteY5084" fmla="*/ 4499381 h 4991828"/>
              <a:gd name="connsiteX5085" fmla="*/ 5117391 w 12199494"/>
              <a:gd name="connsiteY5085" fmla="*/ 4490497 h 4991828"/>
              <a:gd name="connsiteX5086" fmla="*/ 5117391 w 12199494"/>
              <a:gd name="connsiteY5086" fmla="*/ 4490497 h 4991828"/>
              <a:gd name="connsiteX5087" fmla="*/ 6318049 w 12199494"/>
              <a:gd name="connsiteY5087" fmla="*/ 4490497 h 4991828"/>
              <a:gd name="connsiteX5088" fmla="*/ 6318049 w 12199494"/>
              <a:gd name="connsiteY5088" fmla="*/ 4490497 h 4991828"/>
              <a:gd name="connsiteX5089" fmla="*/ 6318049 w 12199494"/>
              <a:gd name="connsiteY5089" fmla="*/ 4490497 h 4991828"/>
              <a:gd name="connsiteX5090" fmla="*/ 5353461 w 12199494"/>
              <a:gd name="connsiteY5090" fmla="*/ 4490497 h 4991828"/>
              <a:gd name="connsiteX5091" fmla="*/ 5352192 w 12199494"/>
              <a:gd name="connsiteY5091" fmla="*/ 4496843 h 4991828"/>
              <a:gd name="connsiteX5092" fmla="*/ 5359807 w 12199494"/>
              <a:gd name="connsiteY5092" fmla="*/ 4490497 h 4991828"/>
              <a:gd name="connsiteX5093" fmla="*/ 5353461 w 12199494"/>
              <a:gd name="connsiteY5093" fmla="*/ 4490497 h 4991828"/>
              <a:gd name="connsiteX5094" fmla="*/ 5353461 w 12199494"/>
              <a:gd name="connsiteY5094" fmla="*/ 4490497 h 4991828"/>
              <a:gd name="connsiteX5095" fmla="*/ 5399152 w 12199494"/>
              <a:gd name="connsiteY5095" fmla="*/ 4489228 h 4991828"/>
              <a:gd name="connsiteX5096" fmla="*/ 5391537 w 12199494"/>
              <a:gd name="connsiteY5096" fmla="*/ 4498112 h 4991828"/>
              <a:gd name="connsiteX5097" fmla="*/ 5401691 w 12199494"/>
              <a:gd name="connsiteY5097" fmla="*/ 4505727 h 4991828"/>
              <a:gd name="connsiteX5098" fmla="*/ 5404229 w 12199494"/>
              <a:gd name="connsiteY5098" fmla="*/ 4513343 h 4991828"/>
              <a:gd name="connsiteX5099" fmla="*/ 5410575 w 12199494"/>
              <a:gd name="connsiteY5099" fmla="*/ 4512073 h 4991828"/>
              <a:gd name="connsiteX5100" fmla="*/ 5399152 w 12199494"/>
              <a:gd name="connsiteY5100" fmla="*/ 4489228 h 4991828"/>
              <a:gd name="connsiteX5101" fmla="*/ 5399152 w 12199494"/>
              <a:gd name="connsiteY5101" fmla="*/ 4489228 h 4991828"/>
              <a:gd name="connsiteX5102" fmla="*/ 10492428 w 12199494"/>
              <a:gd name="connsiteY5102" fmla="*/ 4489228 h 4991828"/>
              <a:gd name="connsiteX5103" fmla="*/ 10496236 w 12199494"/>
              <a:gd name="connsiteY5103" fmla="*/ 4490497 h 4991828"/>
              <a:gd name="connsiteX5104" fmla="*/ 10492428 w 12199494"/>
              <a:gd name="connsiteY5104" fmla="*/ 4489228 h 4991828"/>
              <a:gd name="connsiteX5105" fmla="*/ 10492428 w 12199494"/>
              <a:gd name="connsiteY5105" fmla="*/ 4489228 h 4991828"/>
              <a:gd name="connsiteX5106" fmla="*/ 9939059 w 12199494"/>
              <a:gd name="connsiteY5106" fmla="*/ 4489228 h 4991828"/>
              <a:gd name="connsiteX5107" fmla="*/ 9940329 w 12199494"/>
              <a:gd name="connsiteY5107" fmla="*/ 4513343 h 4991828"/>
              <a:gd name="connsiteX5108" fmla="*/ 9936521 w 12199494"/>
              <a:gd name="connsiteY5108" fmla="*/ 4514612 h 4991828"/>
              <a:gd name="connsiteX5109" fmla="*/ 9942867 w 12199494"/>
              <a:gd name="connsiteY5109" fmla="*/ 4519689 h 4991828"/>
              <a:gd name="connsiteX5110" fmla="*/ 9936521 w 12199494"/>
              <a:gd name="connsiteY5110" fmla="*/ 4528573 h 4991828"/>
              <a:gd name="connsiteX5111" fmla="*/ 9946675 w 12199494"/>
              <a:gd name="connsiteY5111" fmla="*/ 4519689 h 4991828"/>
              <a:gd name="connsiteX5112" fmla="*/ 9946675 w 12199494"/>
              <a:gd name="connsiteY5112" fmla="*/ 4510804 h 4991828"/>
              <a:gd name="connsiteX5113" fmla="*/ 9939059 w 12199494"/>
              <a:gd name="connsiteY5113" fmla="*/ 4489228 h 4991828"/>
              <a:gd name="connsiteX5114" fmla="*/ 9939059 w 12199494"/>
              <a:gd name="connsiteY5114" fmla="*/ 4489228 h 4991828"/>
              <a:gd name="connsiteX5115" fmla="*/ 5060278 w 12199494"/>
              <a:gd name="connsiteY5115" fmla="*/ 4489228 h 4991828"/>
              <a:gd name="connsiteX5116" fmla="*/ 5070431 w 12199494"/>
              <a:gd name="connsiteY5116" fmla="*/ 4493035 h 4991828"/>
              <a:gd name="connsiteX5117" fmla="*/ 5075508 w 12199494"/>
              <a:gd name="connsiteY5117" fmla="*/ 4498112 h 4991828"/>
              <a:gd name="connsiteX5118" fmla="*/ 5069162 w 12199494"/>
              <a:gd name="connsiteY5118" fmla="*/ 4508266 h 4991828"/>
              <a:gd name="connsiteX5119" fmla="*/ 5083123 w 12199494"/>
              <a:gd name="connsiteY5119" fmla="*/ 4504458 h 4991828"/>
              <a:gd name="connsiteX5120" fmla="*/ 5060278 w 12199494"/>
              <a:gd name="connsiteY5120" fmla="*/ 4489228 h 4991828"/>
              <a:gd name="connsiteX5121" fmla="*/ 5060278 w 12199494"/>
              <a:gd name="connsiteY5121" fmla="*/ 4489228 h 4991828"/>
              <a:gd name="connsiteX5122" fmla="*/ 7286444 w 12199494"/>
              <a:gd name="connsiteY5122" fmla="*/ 4487959 h 4991828"/>
              <a:gd name="connsiteX5123" fmla="*/ 7268675 w 12199494"/>
              <a:gd name="connsiteY5123" fmla="*/ 4493035 h 4991828"/>
              <a:gd name="connsiteX5124" fmla="*/ 7273752 w 12199494"/>
              <a:gd name="connsiteY5124" fmla="*/ 4506997 h 4991828"/>
              <a:gd name="connsiteX5125" fmla="*/ 7282636 w 12199494"/>
              <a:gd name="connsiteY5125" fmla="*/ 4509535 h 4991828"/>
              <a:gd name="connsiteX5126" fmla="*/ 7275021 w 12199494"/>
              <a:gd name="connsiteY5126" fmla="*/ 4515881 h 4991828"/>
              <a:gd name="connsiteX5127" fmla="*/ 7295328 w 12199494"/>
              <a:gd name="connsiteY5127" fmla="*/ 4508266 h 4991828"/>
              <a:gd name="connsiteX5128" fmla="*/ 7295328 w 12199494"/>
              <a:gd name="connsiteY5128" fmla="*/ 4519689 h 4991828"/>
              <a:gd name="connsiteX5129" fmla="*/ 7299136 w 12199494"/>
              <a:gd name="connsiteY5129" fmla="*/ 4509535 h 4991828"/>
              <a:gd name="connsiteX5130" fmla="*/ 7290252 w 12199494"/>
              <a:gd name="connsiteY5130" fmla="*/ 4505727 h 4991828"/>
              <a:gd name="connsiteX5131" fmla="*/ 7296598 w 12199494"/>
              <a:gd name="connsiteY5131" fmla="*/ 4499381 h 4991828"/>
              <a:gd name="connsiteX5132" fmla="*/ 7285175 w 12199494"/>
              <a:gd name="connsiteY5132" fmla="*/ 4495574 h 4991828"/>
              <a:gd name="connsiteX5133" fmla="*/ 7286444 w 12199494"/>
              <a:gd name="connsiteY5133" fmla="*/ 4487959 h 4991828"/>
              <a:gd name="connsiteX5134" fmla="*/ 7286444 w 12199494"/>
              <a:gd name="connsiteY5134" fmla="*/ 4487959 h 4991828"/>
              <a:gd name="connsiteX5135" fmla="*/ 7055451 w 12199494"/>
              <a:gd name="connsiteY5135" fmla="*/ 4487959 h 4991828"/>
              <a:gd name="connsiteX5136" fmla="*/ 7026259 w 12199494"/>
              <a:gd name="connsiteY5136" fmla="*/ 4494305 h 4991828"/>
              <a:gd name="connsiteX5137" fmla="*/ 7027529 w 12199494"/>
              <a:gd name="connsiteY5137" fmla="*/ 4500651 h 4991828"/>
              <a:gd name="connsiteX5138" fmla="*/ 7024990 w 12199494"/>
              <a:gd name="connsiteY5138" fmla="*/ 4500651 h 4991828"/>
              <a:gd name="connsiteX5139" fmla="*/ 7023721 w 12199494"/>
              <a:gd name="connsiteY5139" fmla="*/ 4491766 h 4991828"/>
              <a:gd name="connsiteX5140" fmla="*/ 7000875 w 12199494"/>
              <a:gd name="connsiteY5140" fmla="*/ 4490497 h 4991828"/>
              <a:gd name="connsiteX5141" fmla="*/ 7021183 w 12199494"/>
              <a:gd name="connsiteY5141" fmla="*/ 4503189 h 4991828"/>
              <a:gd name="connsiteX5142" fmla="*/ 7014837 w 12199494"/>
              <a:gd name="connsiteY5142" fmla="*/ 4503189 h 4991828"/>
              <a:gd name="connsiteX5143" fmla="*/ 7013567 w 12199494"/>
              <a:gd name="connsiteY5143" fmla="*/ 4501920 h 4991828"/>
              <a:gd name="connsiteX5144" fmla="*/ 7008491 w 12199494"/>
              <a:gd name="connsiteY5144" fmla="*/ 4503189 h 4991828"/>
              <a:gd name="connsiteX5145" fmla="*/ 6998337 w 12199494"/>
              <a:gd name="connsiteY5145" fmla="*/ 4499381 h 4991828"/>
              <a:gd name="connsiteX5146" fmla="*/ 7000875 w 12199494"/>
              <a:gd name="connsiteY5146" fmla="*/ 4512073 h 4991828"/>
              <a:gd name="connsiteX5147" fmla="*/ 6997068 w 12199494"/>
              <a:gd name="connsiteY5147" fmla="*/ 4515881 h 4991828"/>
              <a:gd name="connsiteX5148" fmla="*/ 6985645 w 12199494"/>
              <a:gd name="connsiteY5148" fmla="*/ 4496843 h 4991828"/>
              <a:gd name="connsiteX5149" fmla="*/ 6986914 w 12199494"/>
              <a:gd name="connsiteY5149" fmla="*/ 4505727 h 4991828"/>
              <a:gd name="connsiteX5150" fmla="*/ 6966607 w 12199494"/>
              <a:gd name="connsiteY5150" fmla="*/ 4509535 h 4991828"/>
              <a:gd name="connsiteX5151" fmla="*/ 6978030 w 12199494"/>
              <a:gd name="connsiteY5151" fmla="*/ 4519689 h 4991828"/>
              <a:gd name="connsiteX5152" fmla="*/ 6974222 w 12199494"/>
              <a:gd name="connsiteY5152" fmla="*/ 4506997 h 4991828"/>
              <a:gd name="connsiteX5153" fmla="*/ 6986914 w 12199494"/>
              <a:gd name="connsiteY5153" fmla="*/ 4512073 h 4991828"/>
              <a:gd name="connsiteX5154" fmla="*/ 6988183 w 12199494"/>
              <a:gd name="connsiteY5154" fmla="*/ 4504458 h 4991828"/>
              <a:gd name="connsiteX5155" fmla="*/ 6991991 w 12199494"/>
              <a:gd name="connsiteY5155" fmla="*/ 4506997 h 4991828"/>
              <a:gd name="connsiteX5156" fmla="*/ 6993260 w 12199494"/>
              <a:gd name="connsiteY5156" fmla="*/ 4513343 h 4991828"/>
              <a:gd name="connsiteX5157" fmla="*/ 6995799 w 12199494"/>
              <a:gd name="connsiteY5157" fmla="*/ 4513343 h 4991828"/>
              <a:gd name="connsiteX5158" fmla="*/ 6993260 w 12199494"/>
              <a:gd name="connsiteY5158" fmla="*/ 4517150 h 4991828"/>
              <a:gd name="connsiteX5159" fmla="*/ 7032605 w 12199494"/>
              <a:gd name="connsiteY5159" fmla="*/ 4539996 h 4991828"/>
              <a:gd name="connsiteX5160" fmla="*/ 7041489 w 12199494"/>
              <a:gd name="connsiteY5160" fmla="*/ 4519689 h 4991828"/>
              <a:gd name="connsiteX5161" fmla="*/ 7040220 w 12199494"/>
              <a:gd name="connsiteY5161" fmla="*/ 4542534 h 4991828"/>
              <a:gd name="connsiteX5162" fmla="*/ 7049105 w 12199494"/>
              <a:gd name="connsiteY5162" fmla="*/ 4545073 h 4991828"/>
              <a:gd name="connsiteX5163" fmla="*/ 7049105 w 12199494"/>
              <a:gd name="connsiteY5163" fmla="*/ 4557764 h 4991828"/>
              <a:gd name="connsiteX5164" fmla="*/ 7036413 w 12199494"/>
              <a:gd name="connsiteY5164" fmla="*/ 4555226 h 4991828"/>
              <a:gd name="connsiteX5165" fmla="*/ 7050374 w 12199494"/>
              <a:gd name="connsiteY5165" fmla="*/ 4570456 h 4991828"/>
              <a:gd name="connsiteX5166" fmla="*/ 7031336 w 12199494"/>
              <a:gd name="connsiteY5166" fmla="*/ 4555226 h 4991828"/>
              <a:gd name="connsiteX5167" fmla="*/ 7071950 w 12199494"/>
              <a:gd name="connsiteY5167" fmla="*/ 4579341 h 4991828"/>
              <a:gd name="connsiteX5168" fmla="*/ 7139217 w 12199494"/>
              <a:gd name="connsiteY5168" fmla="*/ 4642800 h 4991828"/>
              <a:gd name="connsiteX5169" fmla="*/ 7145563 w 12199494"/>
              <a:gd name="connsiteY5169" fmla="*/ 4631378 h 4991828"/>
              <a:gd name="connsiteX5170" fmla="*/ 7151909 w 12199494"/>
              <a:gd name="connsiteY5170" fmla="*/ 4579341 h 4991828"/>
              <a:gd name="connsiteX5171" fmla="*/ 7165870 w 12199494"/>
              <a:gd name="connsiteY5171" fmla="*/ 4520958 h 4991828"/>
              <a:gd name="connsiteX5172" fmla="*/ 7148102 w 12199494"/>
              <a:gd name="connsiteY5172" fmla="*/ 4512073 h 4991828"/>
              <a:gd name="connsiteX5173" fmla="*/ 7135410 w 12199494"/>
              <a:gd name="connsiteY5173" fmla="*/ 4524765 h 4991828"/>
              <a:gd name="connsiteX5174" fmla="*/ 7123987 w 12199494"/>
              <a:gd name="connsiteY5174" fmla="*/ 4529842 h 4991828"/>
              <a:gd name="connsiteX5175" fmla="*/ 7126525 w 12199494"/>
              <a:gd name="connsiteY5175" fmla="*/ 4537457 h 4991828"/>
              <a:gd name="connsiteX5176" fmla="*/ 7120180 w 12199494"/>
              <a:gd name="connsiteY5176" fmla="*/ 4537457 h 4991828"/>
              <a:gd name="connsiteX5177" fmla="*/ 7129064 w 12199494"/>
              <a:gd name="connsiteY5177" fmla="*/ 4559034 h 4991828"/>
              <a:gd name="connsiteX5178" fmla="*/ 7117641 w 12199494"/>
              <a:gd name="connsiteY5178" fmla="*/ 4550149 h 4991828"/>
              <a:gd name="connsiteX5179" fmla="*/ 7107488 w 12199494"/>
              <a:gd name="connsiteY5179" fmla="*/ 4559034 h 4991828"/>
              <a:gd name="connsiteX5180" fmla="*/ 7115102 w 12199494"/>
              <a:gd name="connsiteY5180" fmla="*/ 4546342 h 4991828"/>
              <a:gd name="connsiteX5181" fmla="*/ 7112565 w 12199494"/>
              <a:gd name="connsiteY5181" fmla="*/ 4534919 h 4991828"/>
              <a:gd name="connsiteX5182" fmla="*/ 7101142 w 12199494"/>
              <a:gd name="connsiteY5182" fmla="*/ 4562841 h 4991828"/>
              <a:gd name="connsiteX5183" fmla="*/ 7106219 w 12199494"/>
              <a:gd name="connsiteY5183" fmla="*/ 4566649 h 4991828"/>
              <a:gd name="connsiteX5184" fmla="*/ 7099873 w 12199494"/>
              <a:gd name="connsiteY5184" fmla="*/ 4567918 h 4991828"/>
              <a:gd name="connsiteX5185" fmla="*/ 7099873 w 12199494"/>
              <a:gd name="connsiteY5185" fmla="*/ 4560303 h 4991828"/>
              <a:gd name="connsiteX5186" fmla="*/ 7097334 w 12199494"/>
              <a:gd name="connsiteY5186" fmla="*/ 4574264 h 4991828"/>
              <a:gd name="connsiteX5187" fmla="*/ 7085911 w 12199494"/>
              <a:gd name="connsiteY5187" fmla="*/ 4585686 h 4991828"/>
              <a:gd name="connsiteX5188" fmla="*/ 7085911 w 12199494"/>
              <a:gd name="connsiteY5188" fmla="*/ 4580610 h 4991828"/>
              <a:gd name="connsiteX5189" fmla="*/ 7096065 w 12199494"/>
              <a:gd name="connsiteY5189" fmla="*/ 4550149 h 4991828"/>
              <a:gd name="connsiteX5190" fmla="*/ 7071950 w 12199494"/>
              <a:gd name="connsiteY5190" fmla="*/ 4574264 h 4991828"/>
              <a:gd name="connsiteX5191" fmla="*/ 7080835 w 12199494"/>
              <a:gd name="connsiteY5191" fmla="*/ 4553957 h 4991828"/>
              <a:gd name="connsiteX5192" fmla="*/ 7061797 w 12199494"/>
              <a:gd name="connsiteY5192" fmla="*/ 4565380 h 4991828"/>
              <a:gd name="connsiteX5193" fmla="*/ 7068143 w 12199494"/>
              <a:gd name="connsiteY5193" fmla="*/ 4547611 h 4991828"/>
              <a:gd name="connsiteX5194" fmla="*/ 7056720 w 12199494"/>
              <a:gd name="connsiteY5194" fmla="*/ 4529842 h 4991828"/>
              <a:gd name="connsiteX5195" fmla="*/ 7079565 w 12199494"/>
              <a:gd name="connsiteY5195" fmla="*/ 4547611 h 4991828"/>
              <a:gd name="connsiteX5196" fmla="*/ 7084642 w 12199494"/>
              <a:gd name="connsiteY5196" fmla="*/ 4551418 h 4991828"/>
              <a:gd name="connsiteX5197" fmla="*/ 7090988 w 12199494"/>
              <a:gd name="connsiteY5197" fmla="*/ 4532381 h 4991828"/>
              <a:gd name="connsiteX5198" fmla="*/ 7097334 w 12199494"/>
              <a:gd name="connsiteY5198" fmla="*/ 4546342 h 4991828"/>
              <a:gd name="connsiteX5199" fmla="*/ 7099873 w 12199494"/>
              <a:gd name="connsiteY5199" fmla="*/ 4533650 h 4991828"/>
              <a:gd name="connsiteX5200" fmla="*/ 7092257 w 12199494"/>
              <a:gd name="connsiteY5200" fmla="*/ 4531111 h 4991828"/>
              <a:gd name="connsiteX5201" fmla="*/ 7092257 w 12199494"/>
              <a:gd name="connsiteY5201" fmla="*/ 4519689 h 4991828"/>
              <a:gd name="connsiteX5202" fmla="*/ 7087181 w 12199494"/>
              <a:gd name="connsiteY5202" fmla="*/ 4532381 h 4991828"/>
              <a:gd name="connsiteX5203" fmla="*/ 7077027 w 12199494"/>
              <a:gd name="connsiteY5203" fmla="*/ 4542534 h 4991828"/>
              <a:gd name="connsiteX5204" fmla="*/ 7069412 w 12199494"/>
              <a:gd name="connsiteY5204" fmla="*/ 4527304 h 4991828"/>
              <a:gd name="connsiteX5205" fmla="*/ 7075758 w 12199494"/>
              <a:gd name="connsiteY5205" fmla="*/ 4523496 h 4991828"/>
              <a:gd name="connsiteX5206" fmla="*/ 7082104 w 12199494"/>
              <a:gd name="connsiteY5206" fmla="*/ 4533650 h 4991828"/>
              <a:gd name="connsiteX5207" fmla="*/ 7077027 w 12199494"/>
              <a:gd name="connsiteY5207" fmla="*/ 4523496 h 4991828"/>
              <a:gd name="connsiteX5208" fmla="*/ 7075758 w 12199494"/>
              <a:gd name="connsiteY5208" fmla="*/ 4524765 h 4991828"/>
              <a:gd name="connsiteX5209" fmla="*/ 7066873 w 12199494"/>
              <a:gd name="connsiteY5209" fmla="*/ 4510804 h 4991828"/>
              <a:gd name="connsiteX5210" fmla="*/ 7079565 w 12199494"/>
              <a:gd name="connsiteY5210" fmla="*/ 4514612 h 4991828"/>
              <a:gd name="connsiteX5211" fmla="*/ 7071950 w 12199494"/>
              <a:gd name="connsiteY5211" fmla="*/ 4501920 h 4991828"/>
              <a:gd name="connsiteX5212" fmla="*/ 7064335 w 12199494"/>
              <a:gd name="connsiteY5212" fmla="*/ 4506997 h 4991828"/>
              <a:gd name="connsiteX5213" fmla="*/ 7041489 w 12199494"/>
              <a:gd name="connsiteY5213" fmla="*/ 4504458 h 4991828"/>
              <a:gd name="connsiteX5214" fmla="*/ 7050374 w 12199494"/>
              <a:gd name="connsiteY5214" fmla="*/ 4487959 h 4991828"/>
              <a:gd name="connsiteX5215" fmla="*/ 7049105 w 12199494"/>
              <a:gd name="connsiteY5215" fmla="*/ 4500651 h 4991828"/>
              <a:gd name="connsiteX5216" fmla="*/ 7056720 w 12199494"/>
              <a:gd name="connsiteY5216" fmla="*/ 4500651 h 4991828"/>
              <a:gd name="connsiteX5217" fmla="*/ 7078296 w 12199494"/>
              <a:gd name="connsiteY5217" fmla="*/ 4486690 h 4991828"/>
              <a:gd name="connsiteX5218" fmla="*/ 7066873 w 12199494"/>
              <a:gd name="connsiteY5218" fmla="*/ 4493035 h 4991828"/>
              <a:gd name="connsiteX5219" fmla="*/ 7055451 w 12199494"/>
              <a:gd name="connsiteY5219" fmla="*/ 4487959 h 4991828"/>
              <a:gd name="connsiteX5220" fmla="*/ 7055451 w 12199494"/>
              <a:gd name="connsiteY5220" fmla="*/ 4487959 h 4991828"/>
              <a:gd name="connsiteX5221" fmla="*/ 4928281 w 12199494"/>
              <a:gd name="connsiteY5221" fmla="*/ 4487959 h 4991828"/>
              <a:gd name="connsiteX5222" fmla="*/ 4918128 w 12199494"/>
              <a:gd name="connsiteY5222" fmla="*/ 4500651 h 4991828"/>
              <a:gd name="connsiteX5223" fmla="*/ 4934627 w 12199494"/>
              <a:gd name="connsiteY5223" fmla="*/ 4504458 h 4991828"/>
              <a:gd name="connsiteX5224" fmla="*/ 4942242 w 12199494"/>
              <a:gd name="connsiteY5224" fmla="*/ 4496843 h 4991828"/>
              <a:gd name="connsiteX5225" fmla="*/ 4938435 w 12199494"/>
              <a:gd name="connsiteY5225" fmla="*/ 4487959 h 4991828"/>
              <a:gd name="connsiteX5226" fmla="*/ 4928281 w 12199494"/>
              <a:gd name="connsiteY5226" fmla="*/ 4487959 h 4991828"/>
              <a:gd name="connsiteX5227" fmla="*/ 4928281 w 12199494"/>
              <a:gd name="connsiteY5227" fmla="*/ 4487959 h 4991828"/>
              <a:gd name="connsiteX5228" fmla="*/ 5268425 w 12199494"/>
              <a:gd name="connsiteY5228" fmla="*/ 4486690 h 4991828"/>
              <a:gd name="connsiteX5229" fmla="*/ 5269695 w 12199494"/>
              <a:gd name="connsiteY5229" fmla="*/ 4496843 h 4991828"/>
              <a:gd name="connsiteX5230" fmla="*/ 5268425 w 12199494"/>
              <a:gd name="connsiteY5230" fmla="*/ 4486690 h 4991828"/>
              <a:gd name="connsiteX5231" fmla="*/ 5268425 w 12199494"/>
              <a:gd name="connsiteY5231" fmla="*/ 4486690 h 4991828"/>
              <a:gd name="connsiteX5232" fmla="*/ 6700077 w 12199494"/>
              <a:gd name="connsiteY5232" fmla="*/ 4486690 h 4991828"/>
              <a:gd name="connsiteX5233" fmla="*/ 6700077 w 12199494"/>
              <a:gd name="connsiteY5233" fmla="*/ 4494305 h 4991828"/>
              <a:gd name="connsiteX5234" fmla="*/ 6700077 w 12199494"/>
              <a:gd name="connsiteY5234" fmla="*/ 4486690 h 4991828"/>
              <a:gd name="connsiteX5235" fmla="*/ 6700077 w 12199494"/>
              <a:gd name="connsiteY5235" fmla="*/ 4486690 h 4991828"/>
              <a:gd name="connsiteX5236" fmla="*/ 6078171 w 12199494"/>
              <a:gd name="connsiteY5236" fmla="*/ 4486690 h 4991828"/>
              <a:gd name="connsiteX5237" fmla="*/ 6066748 w 12199494"/>
              <a:gd name="connsiteY5237" fmla="*/ 4489228 h 4991828"/>
              <a:gd name="connsiteX5238" fmla="*/ 6078171 w 12199494"/>
              <a:gd name="connsiteY5238" fmla="*/ 4486690 h 4991828"/>
              <a:gd name="connsiteX5239" fmla="*/ 6078171 w 12199494"/>
              <a:gd name="connsiteY5239" fmla="*/ 4486690 h 4991828"/>
              <a:gd name="connsiteX5240" fmla="*/ 5501957 w 12199494"/>
              <a:gd name="connsiteY5240" fmla="*/ 4486690 h 4991828"/>
              <a:gd name="connsiteX5241" fmla="*/ 5500688 w 12199494"/>
              <a:gd name="connsiteY5241" fmla="*/ 4491766 h 4991828"/>
              <a:gd name="connsiteX5242" fmla="*/ 5508303 w 12199494"/>
              <a:gd name="connsiteY5242" fmla="*/ 4486690 h 4991828"/>
              <a:gd name="connsiteX5243" fmla="*/ 5501957 w 12199494"/>
              <a:gd name="connsiteY5243" fmla="*/ 4486690 h 4991828"/>
              <a:gd name="connsiteX5244" fmla="*/ 5501957 w 12199494"/>
              <a:gd name="connsiteY5244" fmla="*/ 4486690 h 4991828"/>
              <a:gd name="connsiteX5245" fmla="*/ 10459429 w 12199494"/>
              <a:gd name="connsiteY5245" fmla="*/ 4486690 h 4991828"/>
              <a:gd name="connsiteX5246" fmla="*/ 10453083 w 12199494"/>
              <a:gd name="connsiteY5246" fmla="*/ 4490497 h 4991828"/>
              <a:gd name="connsiteX5247" fmla="*/ 10468313 w 12199494"/>
              <a:gd name="connsiteY5247" fmla="*/ 4505727 h 4991828"/>
              <a:gd name="connsiteX5248" fmla="*/ 10459429 w 12199494"/>
              <a:gd name="connsiteY5248" fmla="*/ 4494305 h 4991828"/>
              <a:gd name="connsiteX5249" fmla="*/ 10459429 w 12199494"/>
              <a:gd name="connsiteY5249" fmla="*/ 4486690 h 4991828"/>
              <a:gd name="connsiteX5250" fmla="*/ 10459429 w 12199494"/>
              <a:gd name="connsiteY5250" fmla="*/ 4486690 h 4991828"/>
              <a:gd name="connsiteX5251" fmla="*/ 6295203 w 12199494"/>
              <a:gd name="connsiteY5251" fmla="*/ 4486690 h 4991828"/>
              <a:gd name="connsiteX5252" fmla="*/ 6297742 w 12199494"/>
              <a:gd name="connsiteY5252" fmla="*/ 4498112 h 4991828"/>
              <a:gd name="connsiteX5253" fmla="*/ 6307895 w 12199494"/>
              <a:gd name="connsiteY5253" fmla="*/ 4503189 h 4991828"/>
              <a:gd name="connsiteX5254" fmla="*/ 6305357 w 12199494"/>
              <a:gd name="connsiteY5254" fmla="*/ 4509535 h 4991828"/>
              <a:gd name="connsiteX5255" fmla="*/ 6312972 w 12199494"/>
              <a:gd name="connsiteY5255" fmla="*/ 4505727 h 4991828"/>
              <a:gd name="connsiteX5256" fmla="*/ 6295203 w 12199494"/>
              <a:gd name="connsiteY5256" fmla="*/ 4486690 h 4991828"/>
              <a:gd name="connsiteX5257" fmla="*/ 6295203 w 12199494"/>
              <a:gd name="connsiteY5257" fmla="*/ 4486690 h 4991828"/>
              <a:gd name="connsiteX5258" fmla="*/ 5296347 w 12199494"/>
              <a:gd name="connsiteY5258" fmla="*/ 4486690 h 4991828"/>
              <a:gd name="connsiteX5259" fmla="*/ 5291271 w 12199494"/>
              <a:gd name="connsiteY5259" fmla="*/ 4498112 h 4991828"/>
              <a:gd name="connsiteX5260" fmla="*/ 5296347 w 12199494"/>
              <a:gd name="connsiteY5260" fmla="*/ 4486690 h 4991828"/>
              <a:gd name="connsiteX5261" fmla="*/ 5296347 w 12199494"/>
              <a:gd name="connsiteY5261" fmla="*/ 4486690 h 4991828"/>
              <a:gd name="connsiteX5262" fmla="*/ 9774064 w 12199494"/>
              <a:gd name="connsiteY5262" fmla="*/ 4486690 h 4991828"/>
              <a:gd name="connsiteX5263" fmla="*/ 9772795 w 12199494"/>
              <a:gd name="connsiteY5263" fmla="*/ 4495574 h 4991828"/>
              <a:gd name="connsiteX5264" fmla="*/ 9774064 w 12199494"/>
              <a:gd name="connsiteY5264" fmla="*/ 4486690 h 4991828"/>
              <a:gd name="connsiteX5265" fmla="*/ 9774064 w 12199494"/>
              <a:gd name="connsiteY5265" fmla="*/ 4486690 h 4991828"/>
              <a:gd name="connsiteX5266" fmla="*/ 10087555 w 12199494"/>
              <a:gd name="connsiteY5266" fmla="*/ 4486690 h 4991828"/>
              <a:gd name="connsiteX5267" fmla="*/ 10076133 w 12199494"/>
              <a:gd name="connsiteY5267" fmla="*/ 4500651 h 4991828"/>
              <a:gd name="connsiteX5268" fmla="*/ 10087555 w 12199494"/>
              <a:gd name="connsiteY5268" fmla="*/ 4486690 h 4991828"/>
              <a:gd name="connsiteX5269" fmla="*/ 10087555 w 12199494"/>
              <a:gd name="connsiteY5269" fmla="*/ 4486690 h 4991828"/>
              <a:gd name="connsiteX5270" fmla="*/ 10591425 w 12199494"/>
              <a:gd name="connsiteY5270" fmla="*/ 4486690 h 4991828"/>
              <a:gd name="connsiteX5271" fmla="*/ 10591425 w 12199494"/>
              <a:gd name="connsiteY5271" fmla="*/ 4486690 h 4991828"/>
              <a:gd name="connsiteX5272" fmla="*/ 10591425 w 12199494"/>
              <a:gd name="connsiteY5272" fmla="*/ 4486690 h 4991828"/>
              <a:gd name="connsiteX5273" fmla="*/ 5857331 w 12199494"/>
              <a:gd name="connsiteY5273" fmla="*/ 4485420 h 4991828"/>
              <a:gd name="connsiteX5274" fmla="*/ 5853524 w 12199494"/>
              <a:gd name="connsiteY5274" fmla="*/ 4491766 h 4991828"/>
              <a:gd name="connsiteX5275" fmla="*/ 5863677 w 12199494"/>
              <a:gd name="connsiteY5275" fmla="*/ 4493035 h 4991828"/>
              <a:gd name="connsiteX5276" fmla="*/ 5853524 w 12199494"/>
              <a:gd name="connsiteY5276" fmla="*/ 4503189 h 4991828"/>
              <a:gd name="connsiteX5277" fmla="*/ 5857331 w 12199494"/>
              <a:gd name="connsiteY5277" fmla="*/ 4508266 h 4991828"/>
              <a:gd name="connsiteX5278" fmla="*/ 5862408 w 12199494"/>
              <a:gd name="connsiteY5278" fmla="*/ 4505727 h 4991828"/>
              <a:gd name="connsiteX5279" fmla="*/ 5868754 w 12199494"/>
              <a:gd name="connsiteY5279" fmla="*/ 4508266 h 4991828"/>
              <a:gd name="connsiteX5280" fmla="*/ 5875100 w 12199494"/>
              <a:gd name="connsiteY5280" fmla="*/ 4504458 h 4991828"/>
              <a:gd name="connsiteX5281" fmla="*/ 5886523 w 12199494"/>
              <a:gd name="connsiteY5281" fmla="*/ 4514612 h 4991828"/>
              <a:gd name="connsiteX5282" fmla="*/ 5877639 w 12199494"/>
              <a:gd name="connsiteY5282" fmla="*/ 4499381 h 4991828"/>
              <a:gd name="connsiteX5283" fmla="*/ 5872562 w 12199494"/>
              <a:gd name="connsiteY5283" fmla="*/ 4501920 h 4991828"/>
              <a:gd name="connsiteX5284" fmla="*/ 5866216 w 12199494"/>
              <a:gd name="connsiteY5284" fmla="*/ 4487959 h 4991828"/>
              <a:gd name="connsiteX5285" fmla="*/ 5857331 w 12199494"/>
              <a:gd name="connsiteY5285" fmla="*/ 4485420 h 4991828"/>
              <a:gd name="connsiteX5286" fmla="*/ 5857331 w 12199494"/>
              <a:gd name="connsiteY5286" fmla="*/ 4485420 h 4991828"/>
              <a:gd name="connsiteX5287" fmla="*/ 4816592 w 12199494"/>
              <a:gd name="connsiteY5287" fmla="*/ 4485420 h 4991828"/>
              <a:gd name="connsiteX5288" fmla="*/ 4798823 w 12199494"/>
              <a:gd name="connsiteY5288" fmla="*/ 4489228 h 4991828"/>
              <a:gd name="connsiteX5289" fmla="*/ 4792478 w 12199494"/>
              <a:gd name="connsiteY5289" fmla="*/ 4485420 h 4991828"/>
              <a:gd name="connsiteX5290" fmla="*/ 4795016 w 12199494"/>
              <a:gd name="connsiteY5290" fmla="*/ 4496843 h 4991828"/>
              <a:gd name="connsiteX5291" fmla="*/ 4816592 w 12199494"/>
              <a:gd name="connsiteY5291" fmla="*/ 4485420 h 4991828"/>
              <a:gd name="connsiteX5292" fmla="*/ 4816592 w 12199494"/>
              <a:gd name="connsiteY5292" fmla="*/ 4485420 h 4991828"/>
              <a:gd name="connsiteX5293" fmla="*/ 9196581 w 12199494"/>
              <a:gd name="connsiteY5293" fmla="*/ 4485420 h 4991828"/>
              <a:gd name="connsiteX5294" fmla="*/ 9192773 w 12199494"/>
              <a:gd name="connsiteY5294" fmla="*/ 4494305 h 4991828"/>
              <a:gd name="connsiteX5295" fmla="*/ 9205465 w 12199494"/>
              <a:gd name="connsiteY5295" fmla="*/ 4520958 h 4991828"/>
              <a:gd name="connsiteX5296" fmla="*/ 9210542 w 12199494"/>
              <a:gd name="connsiteY5296" fmla="*/ 4489228 h 4991828"/>
              <a:gd name="connsiteX5297" fmla="*/ 9196581 w 12199494"/>
              <a:gd name="connsiteY5297" fmla="*/ 4485420 h 4991828"/>
              <a:gd name="connsiteX5298" fmla="*/ 9196581 w 12199494"/>
              <a:gd name="connsiteY5298" fmla="*/ 4485420 h 4991828"/>
              <a:gd name="connsiteX5299" fmla="*/ 7396864 w 12199494"/>
              <a:gd name="connsiteY5299" fmla="*/ 4485420 h 4991828"/>
              <a:gd name="connsiteX5300" fmla="*/ 7399402 w 12199494"/>
              <a:gd name="connsiteY5300" fmla="*/ 4495574 h 4991828"/>
              <a:gd name="connsiteX5301" fmla="*/ 7384172 w 12199494"/>
              <a:gd name="connsiteY5301" fmla="*/ 4505727 h 4991828"/>
              <a:gd name="connsiteX5302" fmla="*/ 7395595 w 12199494"/>
              <a:gd name="connsiteY5302" fmla="*/ 4503189 h 4991828"/>
              <a:gd name="connsiteX5303" fmla="*/ 7404479 w 12199494"/>
              <a:gd name="connsiteY5303" fmla="*/ 4526035 h 4991828"/>
              <a:gd name="connsiteX5304" fmla="*/ 7408287 w 12199494"/>
              <a:gd name="connsiteY5304" fmla="*/ 4518419 h 4991828"/>
              <a:gd name="connsiteX5305" fmla="*/ 7417171 w 12199494"/>
              <a:gd name="connsiteY5305" fmla="*/ 4526035 h 4991828"/>
              <a:gd name="connsiteX5306" fmla="*/ 7428594 w 12199494"/>
              <a:gd name="connsiteY5306" fmla="*/ 4523496 h 4991828"/>
              <a:gd name="connsiteX5307" fmla="*/ 7424786 w 12199494"/>
              <a:gd name="connsiteY5307" fmla="*/ 4508266 h 4991828"/>
              <a:gd name="connsiteX5308" fmla="*/ 7417171 w 12199494"/>
              <a:gd name="connsiteY5308" fmla="*/ 4508266 h 4991828"/>
              <a:gd name="connsiteX5309" fmla="*/ 7418440 w 12199494"/>
              <a:gd name="connsiteY5309" fmla="*/ 4515881 h 4991828"/>
              <a:gd name="connsiteX5310" fmla="*/ 7410825 w 12199494"/>
              <a:gd name="connsiteY5310" fmla="*/ 4510804 h 4991828"/>
              <a:gd name="connsiteX5311" fmla="*/ 7404479 w 12199494"/>
              <a:gd name="connsiteY5311" fmla="*/ 4517150 h 4991828"/>
              <a:gd name="connsiteX5312" fmla="*/ 7404479 w 12199494"/>
              <a:gd name="connsiteY5312" fmla="*/ 4496843 h 4991828"/>
              <a:gd name="connsiteX5313" fmla="*/ 7396864 w 12199494"/>
              <a:gd name="connsiteY5313" fmla="*/ 4485420 h 4991828"/>
              <a:gd name="connsiteX5314" fmla="*/ 7396864 w 12199494"/>
              <a:gd name="connsiteY5314" fmla="*/ 4485420 h 4991828"/>
              <a:gd name="connsiteX5315" fmla="*/ 9272732 w 12199494"/>
              <a:gd name="connsiteY5315" fmla="*/ 4485420 h 4991828"/>
              <a:gd name="connsiteX5316" fmla="*/ 9258771 w 12199494"/>
              <a:gd name="connsiteY5316" fmla="*/ 4495574 h 4991828"/>
              <a:gd name="connsiteX5317" fmla="*/ 9260040 w 12199494"/>
              <a:gd name="connsiteY5317" fmla="*/ 4510804 h 4991828"/>
              <a:gd name="connsiteX5318" fmla="*/ 9271463 w 12199494"/>
              <a:gd name="connsiteY5318" fmla="*/ 4513343 h 4991828"/>
              <a:gd name="connsiteX5319" fmla="*/ 9271463 w 12199494"/>
              <a:gd name="connsiteY5319" fmla="*/ 4513343 h 4991828"/>
              <a:gd name="connsiteX5320" fmla="*/ 9267656 w 12199494"/>
              <a:gd name="connsiteY5320" fmla="*/ 4517150 h 4991828"/>
              <a:gd name="connsiteX5321" fmla="*/ 9258771 w 12199494"/>
              <a:gd name="connsiteY5321" fmla="*/ 4517150 h 4991828"/>
              <a:gd name="connsiteX5322" fmla="*/ 9260040 w 12199494"/>
              <a:gd name="connsiteY5322" fmla="*/ 4531111 h 4991828"/>
              <a:gd name="connsiteX5323" fmla="*/ 9254964 w 12199494"/>
              <a:gd name="connsiteY5323" fmla="*/ 4551418 h 4991828"/>
              <a:gd name="connsiteX5324" fmla="*/ 9265117 w 12199494"/>
              <a:gd name="connsiteY5324" fmla="*/ 4546342 h 4991828"/>
              <a:gd name="connsiteX5325" fmla="*/ 9261310 w 12199494"/>
              <a:gd name="connsiteY5325" fmla="*/ 4551418 h 4991828"/>
              <a:gd name="connsiteX5326" fmla="*/ 9251157 w 12199494"/>
              <a:gd name="connsiteY5326" fmla="*/ 4551418 h 4991828"/>
              <a:gd name="connsiteX5327" fmla="*/ 9261310 w 12199494"/>
              <a:gd name="connsiteY5327" fmla="*/ 4566649 h 4991828"/>
              <a:gd name="connsiteX5328" fmla="*/ 9261310 w 12199494"/>
              <a:gd name="connsiteY5328" fmla="*/ 4575533 h 4991828"/>
              <a:gd name="connsiteX5329" fmla="*/ 9267656 w 12199494"/>
              <a:gd name="connsiteY5329" fmla="*/ 4583148 h 4991828"/>
              <a:gd name="connsiteX5330" fmla="*/ 9270195 w 12199494"/>
              <a:gd name="connsiteY5330" fmla="*/ 4572995 h 4991828"/>
              <a:gd name="connsiteX5331" fmla="*/ 9270195 w 12199494"/>
              <a:gd name="connsiteY5331" fmla="*/ 4512073 h 4991828"/>
              <a:gd name="connsiteX5332" fmla="*/ 9270195 w 12199494"/>
              <a:gd name="connsiteY5332" fmla="*/ 4512073 h 4991828"/>
              <a:gd name="connsiteX5333" fmla="*/ 9270195 w 12199494"/>
              <a:gd name="connsiteY5333" fmla="*/ 4512073 h 4991828"/>
              <a:gd name="connsiteX5334" fmla="*/ 9272732 w 12199494"/>
              <a:gd name="connsiteY5334" fmla="*/ 4485420 h 4991828"/>
              <a:gd name="connsiteX5335" fmla="*/ 9272732 w 12199494"/>
              <a:gd name="connsiteY5335" fmla="*/ 4485420 h 4991828"/>
              <a:gd name="connsiteX5336" fmla="*/ 5438497 w 12199494"/>
              <a:gd name="connsiteY5336" fmla="*/ 4485420 h 4991828"/>
              <a:gd name="connsiteX5337" fmla="*/ 5430882 w 12199494"/>
              <a:gd name="connsiteY5337" fmla="*/ 4490497 h 4991828"/>
              <a:gd name="connsiteX5338" fmla="*/ 5444843 w 12199494"/>
              <a:gd name="connsiteY5338" fmla="*/ 4501920 h 4991828"/>
              <a:gd name="connsiteX5339" fmla="*/ 5446112 w 12199494"/>
              <a:gd name="connsiteY5339" fmla="*/ 4493035 h 4991828"/>
              <a:gd name="connsiteX5340" fmla="*/ 5443574 w 12199494"/>
              <a:gd name="connsiteY5340" fmla="*/ 4498112 h 4991828"/>
              <a:gd name="connsiteX5341" fmla="*/ 5438497 w 12199494"/>
              <a:gd name="connsiteY5341" fmla="*/ 4491766 h 4991828"/>
              <a:gd name="connsiteX5342" fmla="*/ 5438497 w 12199494"/>
              <a:gd name="connsiteY5342" fmla="*/ 4485420 h 4991828"/>
              <a:gd name="connsiteX5343" fmla="*/ 5438497 w 12199494"/>
              <a:gd name="connsiteY5343" fmla="*/ 4485420 h 4991828"/>
              <a:gd name="connsiteX5344" fmla="*/ 7130333 w 12199494"/>
              <a:gd name="connsiteY5344" fmla="*/ 4484151 h 4991828"/>
              <a:gd name="connsiteX5345" fmla="*/ 7140486 w 12199494"/>
              <a:gd name="connsiteY5345" fmla="*/ 4498112 h 4991828"/>
              <a:gd name="connsiteX5346" fmla="*/ 7140486 w 12199494"/>
              <a:gd name="connsiteY5346" fmla="*/ 4486690 h 4991828"/>
              <a:gd name="connsiteX5347" fmla="*/ 7130333 w 12199494"/>
              <a:gd name="connsiteY5347" fmla="*/ 4484151 h 4991828"/>
              <a:gd name="connsiteX5348" fmla="*/ 7130333 w 12199494"/>
              <a:gd name="connsiteY5348" fmla="*/ 4484151 h 4991828"/>
              <a:gd name="connsiteX5349" fmla="*/ 6040095 w 12199494"/>
              <a:gd name="connsiteY5349" fmla="*/ 4484151 h 4991828"/>
              <a:gd name="connsiteX5350" fmla="*/ 6041364 w 12199494"/>
              <a:gd name="connsiteY5350" fmla="*/ 4501920 h 4991828"/>
              <a:gd name="connsiteX5351" fmla="*/ 6056595 w 12199494"/>
              <a:gd name="connsiteY5351" fmla="*/ 4489228 h 4991828"/>
              <a:gd name="connsiteX5352" fmla="*/ 6040095 w 12199494"/>
              <a:gd name="connsiteY5352" fmla="*/ 4484151 h 4991828"/>
              <a:gd name="connsiteX5353" fmla="*/ 6040095 w 12199494"/>
              <a:gd name="connsiteY5353" fmla="*/ 4484151 h 4991828"/>
              <a:gd name="connsiteX5354" fmla="*/ 4924474 w 12199494"/>
              <a:gd name="connsiteY5354" fmla="*/ 4484151 h 4991828"/>
              <a:gd name="connsiteX5355" fmla="*/ 4905436 w 12199494"/>
              <a:gd name="connsiteY5355" fmla="*/ 4486690 h 4991828"/>
              <a:gd name="connsiteX5356" fmla="*/ 4905436 w 12199494"/>
              <a:gd name="connsiteY5356" fmla="*/ 4494305 h 4991828"/>
              <a:gd name="connsiteX5357" fmla="*/ 4924474 w 12199494"/>
              <a:gd name="connsiteY5357" fmla="*/ 4484151 h 4991828"/>
              <a:gd name="connsiteX5358" fmla="*/ 4924474 w 12199494"/>
              <a:gd name="connsiteY5358" fmla="*/ 4484151 h 4991828"/>
              <a:gd name="connsiteX5359" fmla="*/ 5097084 w 12199494"/>
              <a:gd name="connsiteY5359" fmla="*/ 4484151 h 4991828"/>
              <a:gd name="connsiteX5360" fmla="*/ 5092007 w 12199494"/>
              <a:gd name="connsiteY5360" fmla="*/ 4493035 h 4991828"/>
              <a:gd name="connsiteX5361" fmla="*/ 5097084 w 12199494"/>
              <a:gd name="connsiteY5361" fmla="*/ 4484151 h 4991828"/>
              <a:gd name="connsiteX5362" fmla="*/ 5097084 w 12199494"/>
              <a:gd name="connsiteY5362" fmla="*/ 4484151 h 4991828"/>
              <a:gd name="connsiteX5363" fmla="*/ 9827370 w 12199494"/>
              <a:gd name="connsiteY5363" fmla="*/ 4482882 h 4991828"/>
              <a:gd name="connsiteX5364" fmla="*/ 9823563 w 12199494"/>
              <a:gd name="connsiteY5364" fmla="*/ 4503189 h 4991828"/>
              <a:gd name="connsiteX5365" fmla="*/ 9832447 w 12199494"/>
              <a:gd name="connsiteY5365" fmla="*/ 4503189 h 4991828"/>
              <a:gd name="connsiteX5366" fmla="*/ 9831178 w 12199494"/>
              <a:gd name="connsiteY5366" fmla="*/ 4512073 h 4991828"/>
              <a:gd name="connsiteX5367" fmla="*/ 9842601 w 12199494"/>
              <a:gd name="connsiteY5367" fmla="*/ 4512073 h 4991828"/>
              <a:gd name="connsiteX5368" fmla="*/ 9837524 w 12199494"/>
              <a:gd name="connsiteY5368" fmla="*/ 4500651 h 4991828"/>
              <a:gd name="connsiteX5369" fmla="*/ 9836255 w 12199494"/>
              <a:gd name="connsiteY5369" fmla="*/ 4486690 h 4991828"/>
              <a:gd name="connsiteX5370" fmla="*/ 9827370 w 12199494"/>
              <a:gd name="connsiteY5370" fmla="*/ 4482882 h 4991828"/>
              <a:gd name="connsiteX5371" fmla="*/ 9827370 w 12199494"/>
              <a:gd name="connsiteY5371" fmla="*/ 4482882 h 4991828"/>
              <a:gd name="connsiteX5372" fmla="*/ 5599685 w 12199494"/>
              <a:gd name="connsiteY5372" fmla="*/ 4482882 h 4991828"/>
              <a:gd name="connsiteX5373" fmla="*/ 5606031 w 12199494"/>
              <a:gd name="connsiteY5373" fmla="*/ 4505727 h 4991828"/>
              <a:gd name="connsiteX5374" fmla="*/ 5599685 w 12199494"/>
              <a:gd name="connsiteY5374" fmla="*/ 4482882 h 4991828"/>
              <a:gd name="connsiteX5375" fmla="*/ 5599685 w 12199494"/>
              <a:gd name="connsiteY5375" fmla="*/ 4482882 h 4991828"/>
              <a:gd name="connsiteX5376" fmla="*/ 6088325 w 12199494"/>
              <a:gd name="connsiteY5376" fmla="*/ 4482882 h 4991828"/>
              <a:gd name="connsiteX5377" fmla="*/ 6099747 w 12199494"/>
              <a:gd name="connsiteY5377" fmla="*/ 4495574 h 4991828"/>
              <a:gd name="connsiteX5378" fmla="*/ 6108632 w 12199494"/>
              <a:gd name="connsiteY5378" fmla="*/ 4495574 h 4991828"/>
              <a:gd name="connsiteX5379" fmla="*/ 6098478 w 12199494"/>
              <a:gd name="connsiteY5379" fmla="*/ 4490497 h 4991828"/>
              <a:gd name="connsiteX5380" fmla="*/ 6088325 w 12199494"/>
              <a:gd name="connsiteY5380" fmla="*/ 4482882 h 4991828"/>
              <a:gd name="connsiteX5381" fmla="*/ 6088325 w 12199494"/>
              <a:gd name="connsiteY5381" fmla="*/ 4482882 h 4991828"/>
              <a:gd name="connsiteX5382" fmla="*/ 6960261 w 12199494"/>
              <a:gd name="connsiteY5382" fmla="*/ 4482882 h 4991828"/>
              <a:gd name="connsiteX5383" fmla="*/ 6945031 w 12199494"/>
              <a:gd name="connsiteY5383" fmla="*/ 4494305 h 4991828"/>
              <a:gd name="connsiteX5384" fmla="*/ 6953915 w 12199494"/>
              <a:gd name="connsiteY5384" fmla="*/ 4496843 h 4991828"/>
              <a:gd name="connsiteX5385" fmla="*/ 6955184 w 12199494"/>
              <a:gd name="connsiteY5385" fmla="*/ 4505727 h 4991828"/>
              <a:gd name="connsiteX5386" fmla="*/ 6964069 w 12199494"/>
              <a:gd name="connsiteY5386" fmla="*/ 4512073 h 4991828"/>
              <a:gd name="connsiteX5387" fmla="*/ 6955184 w 12199494"/>
              <a:gd name="connsiteY5387" fmla="*/ 4495574 h 4991828"/>
              <a:gd name="connsiteX5388" fmla="*/ 6960261 w 12199494"/>
              <a:gd name="connsiteY5388" fmla="*/ 4482882 h 4991828"/>
              <a:gd name="connsiteX5389" fmla="*/ 6960261 w 12199494"/>
              <a:gd name="connsiteY5389" fmla="*/ 4482882 h 4991828"/>
              <a:gd name="connsiteX5390" fmla="*/ 11998962 w 12199494"/>
              <a:gd name="connsiteY5390" fmla="*/ 4482882 h 4991828"/>
              <a:gd name="connsiteX5391" fmla="*/ 11998962 w 12199494"/>
              <a:gd name="connsiteY5391" fmla="*/ 4489228 h 4991828"/>
              <a:gd name="connsiteX5392" fmla="*/ 12007846 w 12199494"/>
              <a:gd name="connsiteY5392" fmla="*/ 4496843 h 4991828"/>
              <a:gd name="connsiteX5393" fmla="*/ 12025615 w 12199494"/>
              <a:gd name="connsiteY5393" fmla="*/ 4493035 h 4991828"/>
              <a:gd name="connsiteX5394" fmla="*/ 12014192 w 12199494"/>
              <a:gd name="connsiteY5394" fmla="*/ 4485420 h 4991828"/>
              <a:gd name="connsiteX5395" fmla="*/ 12010384 w 12199494"/>
              <a:gd name="connsiteY5395" fmla="*/ 4491766 h 4991828"/>
              <a:gd name="connsiteX5396" fmla="*/ 11998962 w 12199494"/>
              <a:gd name="connsiteY5396" fmla="*/ 4482882 h 4991828"/>
              <a:gd name="connsiteX5397" fmla="*/ 11998962 w 12199494"/>
              <a:gd name="connsiteY5397" fmla="*/ 4482882 h 4991828"/>
              <a:gd name="connsiteX5398" fmla="*/ 4878783 w 12199494"/>
              <a:gd name="connsiteY5398" fmla="*/ 4482882 h 4991828"/>
              <a:gd name="connsiteX5399" fmla="*/ 4878783 w 12199494"/>
              <a:gd name="connsiteY5399" fmla="*/ 4494305 h 4991828"/>
              <a:gd name="connsiteX5400" fmla="*/ 4891474 w 12199494"/>
              <a:gd name="connsiteY5400" fmla="*/ 4490497 h 4991828"/>
              <a:gd name="connsiteX5401" fmla="*/ 4878783 w 12199494"/>
              <a:gd name="connsiteY5401" fmla="*/ 4482882 h 4991828"/>
              <a:gd name="connsiteX5402" fmla="*/ 4878783 w 12199494"/>
              <a:gd name="connsiteY5402" fmla="*/ 4482882 h 4991828"/>
              <a:gd name="connsiteX5403" fmla="*/ 5889061 w 12199494"/>
              <a:gd name="connsiteY5403" fmla="*/ 4480344 h 4991828"/>
              <a:gd name="connsiteX5404" fmla="*/ 5881446 w 12199494"/>
              <a:gd name="connsiteY5404" fmla="*/ 4480344 h 4991828"/>
              <a:gd name="connsiteX5405" fmla="*/ 5887792 w 12199494"/>
              <a:gd name="connsiteY5405" fmla="*/ 4496843 h 4991828"/>
              <a:gd name="connsiteX5406" fmla="*/ 5889061 w 12199494"/>
              <a:gd name="connsiteY5406" fmla="*/ 4480344 h 4991828"/>
              <a:gd name="connsiteX5407" fmla="*/ 5889061 w 12199494"/>
              <a:gd name="connsiteY5407" fmla="*/ 4480344 h 4991828"/>
              <a:gd name="connsiteX5408" fmla="*/ 6937415 w 12199494"/>
              <a:gd name="connsiteY5408" fmla="*/ 4480344 h 4991828"/>
              <a:gd name="connsiteX5409" fmla="*/ 6936146 w 12199494"/>
              <a:gd name="connsiteY5409" fmla="*/ 4486690 h 4991828"/>
              <a:gd name="connsiteX5410" fmla="*/ 6942492 w 12199494"/>
              <a:gd name="connsiteY5410" fmla="*/ 4481613 h 4991828"/>
              <a:gd name="connsiteX5411" fmla="*/ 6937415 w 12199494"/>
              <a:gd name="connsiteY5411" fmla="*/ 4480344 h 4991828"/>
              <a:gd name="connsiteX5412" fmla="*/ 6937415 w 12199494"/>
              <a:gd name="connsiteY5412" fmla="*/ 4480344 h 4991828"/>
              <a:gd name="connsiteX5413" fmla="*/ 9380614 w 12199494"/>
              <a:gd name="connsiteY5413" fmla="*/ 4480344 h 4991828"/>
              <a:gd name="connsiteX5414" fmla="*/ 9378076 w 12199494"/>
              <a:gd name="connsiteY5414" fmla="*/ 4490497 h 4991828"/>
              <a:gd name="connsiteX5415" fmla="*/ 9380614 w 12199494"/>
              <a:gd name="connsiteY5415" fmla="*/ 4480344 h 4991828"/>
              <a:gd name="connsiteX5416" fmla="*/ 9380614 w 12199494"/>
              <a:gd name="connsiteY5416" fmla="*/ 4480344 h 4991828"/>
              <a:gd name="connsiteX5417" fmla="*/ 11699432 w 12199494"/>
              <a:gd name="connsiteY5417" fmla="*/ 4480344 h 4991828"/>
              <a:gd name="connsiteX5418" fmla="*/ 11707047 w 12199494"/>
              <a:gd name="connsiteY5418" fmla="*/ 4486690 h 4991828"/>
              <a:gd name="connsiteX5419" fmla="*/ 11699432 w 12199494"/>
              <a:gd name="connsiteY5419" fmla="*/ 4480344 h 4991828"/>
              <a:gd name="connsiteX5420" fmla="*/ 11699432 w 12199494"/>
              <a:gd name="connsiteY5420" fmla="*/ 4480344 h 4991828"/>
              <a:gd name="connsiteX5421" fmla="*/ 9961905 w 12199494"/>
              <a:gd name="connsiteY5421" fmla="*/ 4480344 h 4991828"/>
              <a:gd name="connsiteX5422" fmla="*/ 9998711 w 12199494"/>
              <a:gd name="connsiteY5422" fmla="*/ 4499381 h 4991828"/>
              <a:gd name="connsiteX5423" fmla="*/ 9988558 w 12199494"/>
              <a:gd name="connsiteY5423" fmla="*/ 4491766 h 4991828"/>
              <a:gd name="connsiteX5424" fmla="*/ 9999981 w 12199494"/>
              <a:gd name="connsiteY5424" fmla="*/ 4487959 h 4991828"/>
              <a:gd name="connsiteX5425" fmla="*/ 9993635 w 12199494"/>
              <a:gd name="connsiteY5425" fmla="*/ 4482882 h 4991828"/>
              <a:gd name="connsiteX5426" fmla="*/ 9986020 w 12199494"/>
              <a:gd name="connsiteY5426" fmla="*/ 4489228 h 4991828"/>
              <a:gd name="connsiteX5427" fmla="*/ 9961905 w 12199494"/>
              <a:gd name="connsiteY5427" fmla="*/ 4480344 h 4991828"/>
              <a:gd name="connsiteX5428" fmla="*/ 9961905 w 12199494"/>
              <a:gd name="connsiteY5428" fmla="*/ 4480344 h 4991828"/>
              <a:gd name="connsiteX5429" fmla="*/ 10039326 w 12199494"/>
              <a:gd name="connsiteY5429" fmla="*/ 4480344 h 4991828"/>
              <a:gd name="connsiteX5430" fmla="*/ 10022826 w 12199494"/>
              <a:gd name="connsiteY5430" fmla="*/ 4493035 h 4991828"/>
              <a:gd name="connsiteX5431" fmla="*/ 10012673 w 12199494"/>
              <a:gd name="connsiteY5431" fmla="*/ 4491766 h 4991828"/>
              <a:gd name="connsiteX5432" fmla="*/ 10022826 w 12199494"/>
              <a:gd name="connsiteY5432" fmla="*/ 4503189 h 4991828"/>
              <a:gd name="connsiteX5433" fmla="*/ 10031711 w 12199494"/>
              <a:gd name="connsiteY5433" fmla="*/ 4495574 h 4991828"/>
              <a:gd name="connsiteX5434" fmla="*/ 10029172 w 12199494"/>
              <a:gd name="connsiteY5434" fmla="*/ 4509535 h 4991828"/>
              <a:gd name="connsiteX5435" fmla="*/ 10050749 w 12199494"/>
              <a:gd name="connsiteY5435" fmla="*/ 4513343 h 4991828"/>
              <a:gd name="connsiteX5436" fmla="*/ 10040595 w 12199494"/>
              <a:gd name="connsiteY5436" fmla="*/ 4508266 h 4991828"/>
              <a:gd name="connsiteX5437" fmla="*/ 10040595 w 12199494"/>
              <a:gd name="connsiteY5437" fmla="*/ 4493035 h 4991828"/>
              <a:gd name="connsiteX5438" fmla="*/ 10062171 w 12199494"/>
              <a:gd name="connsiteY5438" fmla="*/ 4491766 h 4991828"/>
              <a:gd name="connsiteX5439" fmla="*/ 10054556 w 12199494"/>
              <a:gd name="connsiteY5439" fmla="*/ 4485420 h 4991828"/>
              <a:gd name="connsiteX5440" fmla="*/ 10043133 w 12199494"/>
              <a:gd name="connsiteY5440" fmla="*/ 4491766 h 4991828"/>
              <a:gd name="connsiteX5441" fmla="*/ 10039326 w 12199494"/>
              <a:gd name="connsiteY5441" fmla="*/ 4480344 h 4991828"/>
              <a:gd name="connsiteX5442" fmla="*/ 10039326 w 12199494"/>
              <a:gd name="connsiteY5442" fmla="*/ 4480344 h 4991828"/>
              <a:gd name="connsiteX5443" fmla="*/ 11941848 w 12199494"/>
              <a:gd name="connsiteY5443" fmla="*/ 4480344 h 4991828"/>
              <a:gd name="connsiteX5444" fmla="*/ 11940579 w 12199494"/>
              <a:gd name="connsiteY5444" fmla="*/ 4485420 h 4991828"/>
              <a:gd name="connsiteX5445" fmla="*/ 11948194 w 12199494"/>
              <a:gd name="connsiteY5445" fmla="*/ 4481613 h 4991828"/>
              <a:gd name="connsiteX5446" fmla="*/ 11941848 w 12199494"/>
              <a:gd name="connsiteY5446" fmla="*/ 4480344 h 4991828"/>
              <a:gd name="connsiteX5447" fmla="*/ 11941848 w 12199494"/>
              <a:gd name="connsiteY5447" fmla="*/ 4480344 h 4991828"/>
              <a:gd name="connsiteX5448" fmla="*/ 4946050 w 12199494"/>
              <a:gd name="connsiteY5448" fmla="*/ 4479074 h 4991828"/>
              <a:gd name="connsiteX5449" fmla="*/ 4932089 w 12199494"/>
              <a:gd name="connsiteY5449" fmla="*/ 4480344 h 4991828"/>
              <a:gd name="connsiteX5450" fmla="*/ 4956203 w 12199494"/>
              <a:gd name="connsiteY5450" fmla="*/ 4489228 h 4991828"/>
              <a:gd name="connsiteX5451" fmla="*/ 4946050 w 12199494"/>
              <a:gd name="connsiteY5451" fmla="*/ 4479074 h 4991828"/>
              <a:gd name="connsiteX5452" fmla="*/ 4946050 w 12199494"/>
              <a:gd name="connsiteY5452" fmla="*/ 4479074 h 4991828"/>
              <a:gd name="connsiteX5453" fmla="*/ 11591550 w 12199494"/>
              <a:gd name="connsiteY5453" fmla="*/ 4479074 h 4991828"/>
              <a:gd name="connsiteX5454" fmla="*/ 11589012 w 12199494"/>
              <a:gd name="connsiteY5454" fmla="*/ 4481613 h 4991828"/>
              <a:gd name="connsiteX5455" fmla="*/ 11597896 w 12199494"/>
              <a:gd name="connsiteY5455" fmla="*/ 4489228 h 4991828"/>
              <a:gd name="connsiteX5456" fmla="*/ 11602973 w 12199494"/>
              <a:gd name="connsiteY5456" fmla="*/ 4480344 h 4991828"/>
              <a:gd name="connsiteX5457" fmla="*/ 11592820 w 12199494"/>
              <a:gd name="connsiteY5457" fmla="*/ 4482882 h 4991828"/>
              <a:gd name="connsiteX5458" fmla="*/ 11591550 w 12199494"/>
              <a:gd name="connsiteY5458" fmla="*/ 4479074 h 4991828"/>
              <a:gd name="connsiteX5459" fmla="*/ 11982462 w 12199494"/>
              <a:gd name="connsiteY5459" fmla="*/ 4479074 h 4991828"/>
              <a:gd name="connsiteX5460" fmla="*/ 11976116 w 12199494"/>
              <a:gd name="connsiteY5460" fmla="*/ 4482882 h 4991828"/>
              <a:gd name="connsiteX5461" fmla="*/ 11988808 w 12199494"/>
              <a:gd name="connsiteY5461" fmla="*/ 4481613 h 4991828"/>
              <a:gd name="connsiteX5462" fmla="*/ 11982462 w 12199494"/>
              <a:gd name="connsiteY5462" fmla="*/ 4479074 h 4991828"/>
              <a:gd name="connsiteX5463" fmla="*/ 11982462 w 12199494"/>
              <a:gd name="connsiteY5463" fmla="*/ 4479074 h 4991828"/>
              <a:gd name="connsiteX5464" fmla="*/ 4742979 w 12199494"/>
              <a:gd name="connsiteY5464" fmla="*/ 4477805 h 4991828"/>
              <a:gd name="connsiteX5465" fmla="*/ 4736633 w 12199494"/>
              <a:gd name="connsiteY5465" fmla="*/ 4496843 h 4991828"/>
              <a:gd name="connsiteX5466" fmla="*/ 4716326 w 12199494"/>
              <a:gd name="connsiteY5466" fmla="*/ 4508266 h 4991828"/>
              <a:gd name="connsiteX5467" fmla="*/ 4729018 w 12199494"/>
              <a:gd name="connsiteY5467" fmla="*/ 4509535 h 4991828"/>
              <a:gd name="connsiteX5468" fmla="*/ 4735364 w 12199494"/>
              <a:gd name="connsiteY5468" fmla="*/ 4503189 h 4991828"/>
              <a:gd name="connsiteX5469" fmla="*/ 4736633 w 12199494"/>
              <a:gd name="connsiteY5469" fmla="*/ 4509535 h 4991828"/>
              <a:gd name="connsiteX5470" fmla="*/ 4748056 w 12199494"/>
              <a:gd name="connsiteY5470" fmla="*/ 4501920 h 4991828"/>
              <a:gd name="connsiteX5471" fmla="*/ 4748056 w 12199494"/>
              <a:gd name="connsiteY5471" fmla="*/ 4490497 h 4991828"/>
              <a:gd name="connsiteX5472" fmla="*/ 4741710 w 12199494"/>
              <a:gd name="connsiteY5472" fmla="*/ 4482882 h 4991828"/>
              <a:gd name="connsiteX5473" fmla="*/ 4748056 w 12199494"/>
              <a:gd name="connsiteY5473" fmla="*/ 4479074 h 4991828"/>
              <a:gd name="connsiteX5474" fmla="*/ 4742979 w 12199494"/>
              <a:gd name="connsiteY5474" fmla="*/ 4477805 h 4991828"/>
              <a:gd name="connsiteX5475" fmla="*/ 4742979 w 12199494"/>
              <a:gd name="connsiteY5475" fmla="*/ 4477805 h 4991828"/>
              <a:gd name="connsiteX5476" fmla="*/ 9880677 w 12199494"/>
              <a:gd name="connsiteY5476" fmla="*/ 4476536 h 4991828"/>
              <a:gd name="connsiteX5477" fmla="*/ 9879408 w 12199494"/>
              <a:gd name="connsiteY5477" fmla="*/ 4485420 h 4991828"/>
              <a:gd name="connsiteX5478" fmla="*/ 9856562 w 12199494"/>
              <a:gd name="connsiteY5478" fmla="*/ 4481613 h 4991828"/>
              <a:gd name="connsiteX5479" fmla="*/ 9850216 w 12199494"/>
              <a:gd name="connsiteY5479" fmla="*/ 4486690 h 4991828"/>
              <a:gd name="connsiteX5480" fmla="*/ 9845139 w 12199494"/>
              <a:gd name="connsiteY5480" fmla="*/ 4501920 h 4991828"/>
              <a:gd name="connsiteX5481" fmla="*/ 9856562 w 12199494"/>
              <a:gd name="connsiteY5481" fmla="*/ 4510804 h 4991828"/>
              <a:gd name="connsiteX5482" fmla="*/ 9869254 w 12199494"/>
              <a:gd name="connsiteY5482" fmla="*/ 4504458 h 4991828"/>
              <a:gd name="connsiteX5483" fmla="*/ 9866716 w 12199494"/>
              <a:gd name="connsiteY5483" fmla="*/ 4517150 h 4991828"/>
              <a:gd name="connsiteX5484" fmla="*/ 9885754 w 12199494"/>
              <a:gd name="connsiteY5484" fmla="*/ 4515881 h 4991828"/>
              <a:gd name="connsiteX5485" fmla="*/ 9885754 w 12199494"/>
              <a:gd name="connsiteY5485" fmla="*/ 4505727 h 4991828"/>
              <a:gd name="connsiteX5486" fmla="*/ 9890830 w 12199494"/>
              <a:gd name="connsiteY5486" fmla="*/ 4513343 h 4991828"/>
              <a:gd name="connsiteX5487" fmla="*/ 9920021 w 12199494"/>
              <a:gd name="connsiteY5487" fmla="*/ 4485420 h 4991828"/>
              <a:gd name="connsiteX5488" fmla="*/ 9922560 w 12199494"/>
              <a:gd name="connsiteY5488" fmla="*/ 4480344 h 4991828"/>
              <a:gd name="connsiteX5489" fmla="*/ 9880677 w 12199494"/>
              <a:gd name="connsiteY5489" fmla="*/ 4476536 h 4991828"/>
              <a:gd name="connsiteX5490" fmla="*/ 9880677 w 12199494"/>
              <a:gd name="connsiteY5490" fmla="*/ 4476536 h 4991828"/>
              <a:gd name="connsiteX5491" fmla="*/ 5070431 w 12199494"/>
              <a:gd name="connsiteY5491" fmla="*/ 4476536 h 4991828"/>
              <a:gd name="connsiteX5492" fmla="*/ 5074238 w 12199494"/>
              <a:gd name="connsiteY5492" fmla="*/ 4480344 h 4991828"/>
              <a:gd name="connsiteX5493" fmla="*/ 5070431 w 12199494"/>
              <a:gd name="connsiteY5493" fmla="*/ 4476536 h 4991828"/>
              <a:gd name="connsiteX5494" fmla="*/ 5070431 w 12199494"/>
              <a:gd name="connsiteY5494" fmla="*/ 4476536 h 4991828"/>
              <a:gd name="connsiteX5495" fmla="*/ 7164601 w 12199494"/>
              <a:gd name="connsiteY5495" fmla="*/ 4476536 h 4991828"/>
              <a:gd name="connsiteX5496" fmla="*/ 7182370 w 12199494"/>
              <a:gd name="connsiteY5496" fmla="*/ 4510804 h 4991828"/>
              <a:gd name="connsiteX5497" fmla="*/ 7187447 w 12199494"/>
              <a:gd name="connsiteY5497" fmla="*/ 4491766 h 4991828"/>
              <a:gd name="connsiteX5498" fmla="*/ 7174755 w 12199494"/>
              <a:gd name="connsiteY5498" fmla="*/ 4498112 h 4991828"/>
              <a:gd name="connsiteX5499" fmla="*/ 7164601 w 12199494"/>
              <a:gd name="connsiteY5499" fmla="*/ 4476536 h 4991828"/>
              <a:gd name="connsiteX5500" fmla="*/ 7164601 w 12199494"/>
              <a:gd name="connsiteY5500" fmla="*/ 4476536 h 4991828"/>
              <a:gd name="connsiteX5501" fmla="*/ 11799698 w 12199494"/>
              <a:gd name="connsiteY5501" fmla="*/ 4476536 h 4991828"/>
              <a:gd name="connsiteX5502" fmla="*/ 11803506 w 12199494"/>
              <a:gd name="connsiteY5502" fmla="*/ 4476536 h 4991828"/>
              <a:gd name="connsiteX5503" fmla="*/ 11799698 w 12199494"/>
              <a:gd name="connsiteY5503" fmla="*/ 4476536 h 4991828"/>
              <a:gd name="connsiteX5504" fmla="*/ 11799698 w 12199494"/>
              <a:gd name="connsiteY5504" fmla="*/ 4476536 h 4991828"/>
              <a:gd name="connsiteX5505" fmla="*/ 7447631 w 12199494"/>
              <a:gd name="connsiteY5505" fmla="*/ 4476536 h 4991828"/>
              <a:gd name="connsiteX5506" fmla="*/ 7460323 w 12199494"/>
              <a:gd name="connsiteY5506" fmla="*/ 4486690 h 4991828"/>
              <a:gd name="connsiteX5507" fmla="*/ 7466669 w 12199494"/>
              <a:gd name="connsiteY5507" fmla="*/ 4494305 h 4991828"/>
              <a:gd name="connsiteX5508" fmla="*/ 7465400 w 12199494"/>
              <a:gd name="connsiteY5508" fmla="*/ 4499381 h 4991828"/>
              <a:gd name="connsiteX5509" fmla="*/ 7473015 w 12199494"/>
              <a:gd name="connsiteY5509" fmla="*/ 4503189 h 4991828"/>
              <a:gd name="connsiteX5510" fmla="*/ 7471746 w 12199494"/>
              <a:gd name="connsiteY5510" fmla="*/ 4493035 h 4991828"/>
              <a:gd name="connsiteX5511" fmla="*/ 7467939 w 12199494"/>
              <a:gd name="connsiteY5511" fmla="*/ 4491766 h 4991828"/>
              <a:gd name="connsiteX5512" fmla="*/ 7470477 w 12199494"/>
              <a:gd name="connsiteY5512" fmla="*/ 4476536 h 4991828"/>
              <a:gd name="connsiteX5513" fmla="*/ 7447631 w 12199494"/>
              <a:gd name="connsiteY5513" fmla="*/ 4476536 h 4991828"/>
              <a:gd name="connsiteX5514" fmla="*/ 7447631 w 12199494"/>
              <a:gd name="connsiteY5514" fmla="*/ 4476536 h 4991828"/>
              <a:gd name="connsiteX5515" fmla="*/ 10203052 w 12199494"/>
              <a:gd name="connsiteY5515" fmla="*/ 4476536 h 4991828"/>
              <a:gd name="connsiteX5516" fmla="*/ 10189091 w 12199494"/>
              <a:gd name="connsiteY5516" fmla="*/ 4479074 h 4991828"/>
              <a:gd name="connsiteX5517" fmla="*/ 10175130 w 12199494"/>
              <a:gd name="connsiteY5517" fmla="*/ 4476536 h 4991828"/>
              <a:gd name="connsiteX5518" fmla="*/ 10177668 w 12199494"/>
              <a:gd name="connsiteY5518" fmla="*/ 4489228 h 4991828"/>
              <a:gd name="connsiteX5519" fmla="*/ 10164976 w 12199494"/>
              <a:gd name="connsiteY5519" fmla="*/ 4477805 h 4991828"/>
              <a:gd name="connsiteX5520" fmla="*/ 10152284 w 12199494"/>
              <a:gd name="connsiteY5520" fmla="*/ 4484151 h 4991828"/>
              <a:gd name="connsiteX5521" fmla="*/ 10162438 w 12199494"/>
              <a:gd name="connsiteY5521" fmla="*/ 4503189 h 4991828"/>
              <a:gd name="connsiteX5522" fmla="*/ 10164976 w 12199494"/>
              <a:gd name="connsiteY5522" fmla="*/ 4489228 h 4991828"/>
              <a:gd name="connsiteX5523" fmla="*/ 10173860 w 12199494"/>
              <a:gd name="connsiteY5523" fmla="*/ 4499381 h 4991828"/>
              <a:gd name="connsiteX5524" fmla="*/ 10180206 w 12199494"/>
              <a:gd name="connsiteY5524" fmla="*/ 4487959 h 4991828"/>
              <a:gd name="connsiteX5525" fmla="*/ 10192898 w 12199494"/>
              <a:gd name="connsiteY5525" fmla="*/ 4481613 h 4991828"/>
              <a:gd name="connsiteX5526" fmla="*/ 10204321 w 12199494"/>
              <a:gd name="connsiteY5526" fmla="*/ 4484151 h 4991828"/>
              <a:gd name="connsiteX5527" fmla="*/ 10200514 w 12199494"/>
              <a:gd name="connsiteY5527" fmla="*/ 4489228 h 4991828"/>
              <a:gd name="connsiteX5528" fmla="*/ 10192898 w 12199494"/>
              <a:gd name="connsiteY5528" fmla="*/ 4484151 h 4991828"/>
              <a:gd name="connsiteX5529" fmla="*/ 10180206 w 12199494"/>
              <a:gd name="connsiteY5529" fmla="*/ 4494305 h 4991828"/>
              <a:gd name="connsiteX5530" fmla="*/ 10182745 w 12199494"/>
              <a:gd name="connsiteY5530" fmla="*/ 4500651 h 4991828"/>
              <a:gd name="connsiteX5531" fmla="*/ 10211936 w 12199494"/>
              <a:gd name="connsiteY5531" fmla="*/ 4501920 h 4991828"/>
              <a:gd name="connsiteX5532" fmla="*/ 10204321 w 12199494"/>
              <a:gd name="connsiteY5532" fmla="*/ 4493035 h 4991828"/>
              <a:gd name="connsiteX5533" fmla="*/ 10215744 w 12199494"/>
              <a:gd name="connsiteY5533" fmla="*/ 4486690 h 4991828"/>
              <a:gd name="connsiteX5534" fmla="*/ 10203052 w 12199494"/>
              <a:gd name="connsiteY5534" fmla="*/ 4476536 h 4991828"/>
              <a:gd name="connsiteX5535" fmla="*/ 10203052 w 12199494"/>
              <a:gd name="connsiteY5535" fmla="*/ 4476536 h 4991828"/>
              <a:gd name="connsiteX5536" fmla="*/ 6702614 w 12199494"/>
              <a:gd name="connsiteY5536" fmla="*/ 4475267 h 4991828"/>
              <a:gd name="connsiteX5537" fmla="*/ 6706423 w 12199494"/>
              <a:gd name="connsiteY5537" fmla="*/ 4475267 h 4991828"/>
              <a:gd name="connsiteX5538" fmla="*/ 6702614 w 12199494"/>
              <a:gd name="connsiteY5538" fmla="*/ 4475267 h 4991828"/>
              <a:gd name="connsiteX5539" fmla="*/ 6702614 w 12199494"/>
              <a:gd name="connsiteY5539" fmla="*/ 4475267 h 4991828"/>
              <a:gd name="connsiteX5540" fmla="*/ 5823063 w 12199494"/>
              <a:gd name="connsiteY5540" fmla="*/ 4475267 h 4991828"/>
              <a:gd name="connsiteX5541" fmla="*/ 5829409 w 12199494"/>
              <a:gd name="connsiteY5541" fmla="*/ 4504458 h 4991828"/>
              <a:gd name="connsiteX5542" fmla="*/ 5839563 w 12199494"/>
              <a:gd name="connsiteY5542" fmla="*/ 4501920 h 4991828"/>
              <a:gd name="connsiteX5543" fmla="*/ 5830678 w 12199494"/>
              <a:gd name="connsiteY5543" fmla="*/ 4509535 h 4991828"/>
              <a:gd name="connsiteX5544" fmla="*/ 5847178 w 12199494"/>
              <a:gd name="connsiteY5544" fmla="*/ 4542534 h 4991828"/>
              <a:gd name="connsiteX5545" fmla="*/ 5837024 w 12199494"/>
              <a:gd name="connsiteY5545" fmla="*/ 4536188 h 4991828"/>
              <a:gd name="connsiteX5546" fmla="*/ 5821794 w 12199494"/>
              <a:gd name="connsiteY5546" fmla="*/ 4503189 h 4991828"/>
              <a:gd name="connsiteX5547" fmla="*/ 5812910 w 12199494"/>
              <a:gd name="connsiteY5547" fmla="*/ 4485420 h 4991828"/>
              <a:gd name="connsiteX5548" fmla="*/ 5795141 w 12199494"/>
              <a:gd name="connsiteY5548" fmla="*/ 4514612 h 4991828"/>
              <a:gd name="connsiteX5549" fmla="*/ 5791333 w 12199494"/>
              <a:gd name="connsiteY5549" fmla="*/ 4528573 h 4991828"/>
              <a:gd name="connsiteX5550" fmla="*/ 5796410 w 12199494"/>
              <a:gd name="connsiteY5550" fmla="*/ 4518419 h 4991828"/>
              <a:gd name="connsiteX5551" fmla="*/ 5802756 w 12199494"/>
              <a:gd name="connsiteY5551" fmla="*/ 4517150 h 4991828"/>
              <a:gd name="connsiteX5552" fmla="*/ 5800218 w 12199494"/>
              <a:gd name="connsiteY5552" fmla="*/ 4524765 h 4991828"/>
              <a:gd name="connsiteX5553" fmla="*/ 5805294 w 12199494"/>
              <a:gd name="connsiteY5553" fmla="*/ 4524765 h 4991828"/>
              <a:gd name="connsiteX5554" fmla="*/ 5806564 w 12199494"/>
              <a:gd name="connsiteY5554" fmla="*/ 4515881 h 4991828"/>
              <a:gd name="connsiteX5555" fmla="*/ 5826871 w 12199494"/>
              <a:gd name="connsiteY5555" fmla="*/ 4524765 h 4991828"/>
              <a:gd name="connsiteX5556" fmla="*/ 5828140 w 12199494"/>
              <a:gd name="connsiteY5556" fmla="*/ 4527304 h 4991828"/>
              <a:gd name="connsiteX5557" fmla="*/ 5811640 w 12199494"/>
              <a:gd name="connsiteY5557" fmla="*/ 4537457 h 4991828"/>
              <a:gd name="connsiteX5558" fmla="*/ 5806564 w 12199494"/>
              <a:gd name="connsiteY5558" fmla="*/ 4556495 h 4991828"/>
              <a:gd name="connsiteX5559" fmla="*/ 5812910 w 12199494"/>
              <a:gd name="connsiteY5559" fmla="*/ 4547611 h 4991828"/>
              <a:gd name="connsiteX5560" fmla="*/ 5825601 w 12199494"/>
              <a:gd name="connsiteY5560" fmla="*/ 4534919 h 4991828"/>
              <a:gd name="connsiteX5561" fmla="*/ 5829409 w 12199494"/>
              <a:gd name="connsiteY5561" fmla="*/ 4543803 h 4991828"/>
              <a:gd name="connsiteX5562" fmla="*/ 5821794 w 12199494"/>
              <a:gd name="connsiteY5562" fmla="*/ 4542534 h 4991828"/>
              <a:gd name="connsiteX5563" fmla="*/ 5812910 w 12199494"/>
              <a:gd name="connsiteY5563" fmla="*/ 4550149 h 4991828"/>
              <a:gd name="connsiteX5564" fmla="*/ 5816717 w 12199494"/>
              <a:gd name="connsiteY5564" fmla="*/ 4553957 h 4991828"/>
              <a:gd name="connsiteX5565" fmla="*/ 5795141 w 12199494"/>
              <a:gd name="connsiteY5565" fmla="*/ 4569187 h 4991828"/>
              <a:gd name="connsiteX5566" fmla="*/ 5781180 w 12199494"/>
              <a:gd name="connsiteY5566" fmla="*/ 4569187 h 4991828"/>
              <a:gd name="connsiteX5567" fmla="*/ 5776103 w 12199494"/>
              <a:gd name="connsiteY5567" fmla="*/ 4572995 h 4991828"/>
              <a:gd name="connsiteX5568" fmla="*/ 5776103 w 12199494"/>
              <a:gd name="connsiteY5568" fmla="*/ 4569187 h 4991828"/>
              <a:gd name="connsiteX5569" fmla="*/ 5792602 w 12199494"/>
              <a:gd name="connsiteY5569" fmla="*/ 4565380 h 4991828"/>
              <a:gd name="connsiteX5570" fmla="*/ 5788795 w 12199494"/>
              <a:gd name="connsiteY5570" fmla="*/ 4559034 h 4991828"/>
              <a:gd name="connsiteX5571" fmla="*/ 5797679 w 12199494"/>
              <a:gd name="connsiteY5571" fmla="*/ 4553957 h 4991828"/>
              <a:gd name="connsiteX5572" fmla="*/ 5764680 w 12199494"/>
              <a:gd name="connsiteY5572" fmla="*/ 4557764 h 4991828"/>
              <a:gd name="connsiteX5573" fmla="*/ 5741835 w 12199494"/>
              <a:gd name="connsiteY5573" fmla="*/ 4607263 h 4991828"/>
              <a:gd name="connsiteX5574" fmla="*/ 5754527 w 12199494"/>
              <a:gd name="connsiteY5574" fmla="*/ 4607263 h 4991828"/>
              <a:gd name="connsiteX5575" fmla="*/ 5740565 w 12199494"/>
              <a:gd name="connsiteY5575" fmla="*/ 4609801 h 4991828"/>
              <a:gd name="connsiteX5576" fmla="*/ 5726604 w 12199494"/>
              <a:gd name="connsiteY5576" fmla="*/ 4637724 h 4991828"/>
              <a:gd name="connsiteX5577" fmla="*/ 5732950 w 12199494"/>
              <a:gd name="connsiteY5577" fmla="*/ 4646608 h 4991828"/>
              <a:gd name="connsiteX5578" fmla="*/ 5725335 w 12199494"/>
              <a:gd name="connsiteY5578" fmla="*/ 4642800 h 4991828"/>
              <a:gd name="connsiteX5579" fmla="*/ 5729143 w 12199494"/>
              <a:gd name="connsiteY5579" fmla="*/ 4658031 h 4991828"/>
              <a:gd name="connsiteX5580" fmla="*/ 5751988 w 12199494"/>
              <a:gd name="connsiteY5580" fmla="*/ 4636454 h 4991828"/>
              <a:gd name="connsiteX5581" fmla="*/ 5745642 w 12199494"/>
              <a:gd name="connsiteY5581" fmla="*/ 4631378 h 4991828"/>
              <a:gd name="connsiteX5582" fmla="*/ 5764680 w 12199494"/>
              <a:gd name="connsiteY5582" fmla="*/ 4627570 h 4991828"/>
              <a:gd name="connsiteX5583" fmla="*/ 5769757 w 12199494"/>
              <a:gd name="connsiteY5583" fmla="*/ 4635185 h 4991828"/>
              <a:gd name="connsiteX5584" fmla="*/ 5751988 w 12199494"/>
              <a:gd name="connsiteY5584" fmla="*/ 4633916 h 4991828"/>
              <a:gd name="connsiteX5585" fmla="*/ 5755796 w 12199494"/>
              <a:gd name="connsiteY5585" fmla="*/ 4640262 h 4991828"/>
              <a:gd name="connsiteX5586" fmla="*/ 5744373 w 12199494"/>
              <a:gd name="connsiteY5586" fmla="*/ 4658031 h 4991828"/>
              <a:gd name="connsiteX5587" fmla="*/ 5776103 w 12199494"/>
              <a:gd name="connsiteY5587" fmla="*/ 4631378 h 4991828"/>
              <a:gd name="connsiteX5588" fmla="*/ 5781180 w 12199494"/>
              <a:gd name="connsiteY5588" fmla="*/ 4638993 h 4991828"/>
              <a:gd name="connsiteX5589" fmla="*/ 5782449 w 12199494"/>
              <a:gd name="connsiteY5589" fmla="*/ 4651685 h 4991828"/>
              <a:gd name="connsiteX5590" fmla="*/ 5795141 w 12199494"/>
              <a:gd name="connsiteY5590" fmla="*/ 4638993 h 4991828"/>
              <a:gd name="connsiteX5591" fmla="*/ 5784987 w 12199494"/>
              <a:gd name="connsiteY5591" fmla="*/ 4638993 h 4991828"/>
              <a:gd name="connsiteX5592" fmla="*/ 5814179 w 12199494"/>
              <a:gd name="connsiteY5592" fmla="*/ 4623762 h 4991828"/>
              <a:gd name="connsiteX5593" fmla="*/ 5797679 w 12199494"/>
              <a:gd name="connsiteY5593" fmla="*/ 4635185 h 4991828"/>
              <a:gd name="connsiteX5594" fmla="*/ 5802756 w 12199494"/>
              <a:gd name="connsiteY5594" fmla="*/ 4644070 h 4991828"/>
              <a:gd name="connsiteX5595" fmla="*/ 5875100 w 12199494"/>
              <a:gd name="connsiteY5595" fmla="*/ 4621224 h 4991828"/>
              <a:gd name="connsiteX5596" fmla="*/ 5877639 w 12199494"/>
              <a:gd name="connsiteY5596" fmla="*/ 4609801 h 4991828"/>
              <a:gd name="connsiteX5597" fmla="*/ 5867485 w 12199494"/>
              <a:gd name="connsiteY5597" fmla="*/ 4599648 h 4991828"/>
              <a:gd name="connsiteX5598" fmla="*/ 5856062 w 12199494"/>
              <a:gd name="connsiteY5598" fmla="*/ 4607263 h 4991828"/>
              <a:gd name="connsiteX5599" fmla="*/ 5854793 w 12199494"/>
              <a:gd name="connsiteY5599" fmla="*/ 4605994 h 4991828"/>
              <a:gd name="connsiteX5600" fmla="*/ 5834486 w 12199494"/>
              <a:gd name="connsiteY5600" fmla="*/ 4605994 h 4991828"/>
              <a:gd name="connsiteX5601" fmla="*/ 5806564 w 12199494"/>
              <a:gd name="connsiteY5601" fmla="*/ 4589494 h 4991828"/>
              <a:gd name="connsiteX5602" fmla="*/ 5843370 w 12199494"/>
              <a:gd name="connsiteY5602" fmla="*/ 4600917 h 4991828"/>
              <a:gd name="connsiteX5603" fmla="*/ 5842101 w 12199494"/>
              <a:gd name="connsiteY5603" fmla="*/ 4592032 h 4991828"/>
              <a:gd name="connsiteX5604" fmla="*/ 5853524 w 12199494"/>
              <a:gd name="connsiteY5604" fmla="*/ 4599648 h 4991828"/>
              <a:gd name="connsiteX5605" fmla="*/ 5875100 w 12199494"/>
              <a:gd name="connsiteY5605" fmla="*/ 4584418 h 4991828"/>
              <a:gd name="connsiteX5606" fmla="*/ 5864947 w 12199494"/>
              <a:gd name="connsiteY5606" fmla="*/ 4571726 h 4991828"/>
              <a:gd name="connsiteX5607" fmla="*/ 5873831 w 12199494"/>
              <a:gd name="connsiteY5607" fmla="*/ 4575533 h 4991828"/>
              <a:gd name="connsiteX5608" fmla="*/ 5858601 w 12199494"/>
              <a:gd name="connsiteY5608" fmla="*/ 4548880 h 4991828"/>
              <a:gd name="connsiteX5609" fmla="*/ 5839563 w 12199494"/>
              <a:gd name="connsiteY5609" fmla="*/ 4550149 h 4991828"/>
              <a:gd name="connsiteX5610" fmla="*/ 5847178 w 12199494"/>
              <a:gd name="connsiteY5610" fmla="*/ 4551418 h 4991828"/>
              <a:gd name="connsiteX5611" fmla="*/ 5845909 w 12199494"/>
              <a:gd name="connsiteY5611" fmla="*/ 4553957 h 4991828"/>
              <a:gd name="connsiteX5612" fmla="*/ 5823063 w 12199494"/>
              <a:gd name="connsiteY5612" fmla="*/ 4548880 h 4991828"/>
              <a:gd name="connsiteX5613" fmla="*/ 5831947 w 12199494"/>
              <a:gd name="connsiteY5613" fmla="*/ 4541265 h 4991828"/>
              <a:gd name="connsiteX5614" fmla="*/ 5834486 w 12199494"/>
              <a:gd name="connsiteY5614" fmla="*/ 4545073 h 4991828"/>
              <a:gd name="connsiteX5615" fmla="*/ 5843370 w 12199494"/>
              <a:gd name="connsiteY5615" fmla="*/ 4543803 h 4991828"/>
              <a:gd name="connsiteX5616" fmla="*/ 5848447 w 12199494"/>
              <a:gd name="connsiteY5616" fmla="*/ 4536188 h 4991828"/>
              <a:gd name="connsiteX5617" fmla="*/ 5861139 w 12199494"/>
              <a:gd name="connsiteY5617" fmla="*/ 4545073 h 4991828"/>
              <a:gd name="connsiteX5618" fmla="*/ 5864947 w 12199494"/>
              <a:gd name="connsiteY5618" fmla="*/ 4537457 h 4991828"/>
              <a:gd name="connsiteX5619" fmla="*/ 5867485 w 12199494"/>
              <a:gd name="connsiteY5619" fmla="*/ 4548880 h 4991828"/>
              <a:gd name="connsiteX5620" fmla="*/ 5873831 w 12199494"/>
              <a:gd name="connsiteY5620" fmla="*/ 4542534 h 4991828"/>
              <a:gd name="connsiteX5621" fmla="*/ 5856062 w 12199494"/>
              <a:gd name="connsiteY5621" fmla="*/ 4526035 h 4991828"/>
              <a:gd name="connsiteX5622" fmla="*/ 5871293 w 12199494"/>
              <a:gd name="connsiteY5622" fmla="*/ 4534919 h 4991828"/>
              <a:gd name="connsiteX5623" fmla="*/ 5896676 w 12199494"/>
              <a:gd name="connsiteY5623" fmla="*/ 4537457 h 4991828"/>
              <a:gd name="connsiteX5624" fmla="*/ 5877639 w 12199494"/>
              <a:gd name="connsiteY5624" fmla="*/ 4531111 h 4991828"/>
              <a:gd name="connsiteX5625" fmla="*/ 5897946 w 12199494"/>
              <a:gd name="connsiteY5625" fmla="*/ 4519689 h 4991828"/>
              <a:gd name="connsiteX5626" fmla="*/ 5886523 w 12199494"/>
              <a:gd name="connsiteY5626" fmla="*/ 4514612 h 4991828"/>
              <a:gd name="connsiteX5627" fmla="*/ 5887792 w 12199494"/>
              <a:gd name="connsiteY5627" fmla="*/ 4523496 h 4991828"/>
              <a:gd name="connsiteX5628" fmla="*/ 5864947 w 12199494"/>
              <a:gd name="connsiteY5628" fmla="*/ 4508266 h 4991828"/>
              <a:gd name="connsiteX5629" fmla="*/ 5856062 w 12199494"/>
              <a:gd name="connsiteY5629" fmla="*/ 4512073 h 4991828"/>
              <a:gd name="connsiteX5630" fmla="*/ 5840832 w 12199494"/>
              <a:gd name="connsiteY5630" fmla="*/ 4491766 h 4991828"/>
              <a:gd name="connsiteX5631" fmla="*/ 5829409 w 12199494"/>
              <a:gd name="connsiteY5631" fmla="*/ 4487959 h 4991828"/>
              <a:gd name="connsiteX5632" fmla="*/ 5823063 w 12199494"/>
              <a:gd name="connsiteY5632" fmla="*/ 4475267 h 4991828"/>
              <a:gd name="connsiteX5633" fmla="*/ 5823063 w 12199494"/>
              <a:gd name="connsiteY5633" fmla="*/ 4475267 h 4991828"/>
              <a:gd name="connsiteX5634" fmla="*/ 5910638 w 12199494"/>
              <a:gd name="connsiteY5634" fmla="*/ 4475267 h 4991828"/>
              <a:gd name="connsiteX5635" fmla="*/ 5909368 w 12199494"/>
              <a:gd name="connsiteY5635" fmla="*/ 4485420 h 4991828"/>
              <a:gd name="connsiteX5636" fmla="*/ 5910638 w 12199494"/>
              <a:gd name="connsiteY5636" fmla="*/ 4475267 h 4991828"/>
              <a:gd name="connsiteX5637" fmla="*/ 5910638 w 12199494"/>
              <a:gd name="connsiteY5637" fmla="*/ 4475267 h 4991828"/>
              <a:gd name="connsiteX5638" fmla="*/ 10220820 w 12199494"/>
              <a:gd name="connsiteY5638" fmla="*/ 4475267 h 4991828"/>
              <a:gd name="connsiteX5639" fmla="*/ 10217013 w 12199494"/>
              <a:gd name="connsiteY5639" fmla="*/ 4479074 h 4991828"/>
              <a:gd name="connsiteX5640" fmla="*/ 10237320 w 12199494"/>
              <a:gd name="connsiteY5640" fmla="*/ 4498112 h 4991828"/>
              <a:gd name="connsiteX5641" fmla="*/ 10220820 w 12199494"/>
              <a:gd name="connsiteY5641" fmla="*/ 4475267 h 4991828"/>
              <a:gd name="connsiteX5642" fmla="*/ 10220820 w 12199494"/>
              <a:gd name="connsiteY5642" fmla="*/ 4475267 h 4991828"/>
              <a:gd name="connsiteX5643" fmla="*/ 10422623 w 12199494"/>
              <a:gd name="connsiteY5643" fmla="*/ 4475267 h 4991828"/>
              <a:gd name="connsiteX5644" fmla="*/ 10425161 w 12199494"/>
              <a:gd name="connsiteY5644" fmla="*/ 4482882 h 4991828"/>
              <a:gd name="connsiteX5645" fmla="*/ 10407392 w 12199494"/>
              <a:gd name="connsiteY5645" fmla="*/ 4475267 h 4991828"/>
              <a:gd name="connsiteX5646" fmla="*/ 10413738 w 12199494"/>
              <a:gd name="connsiteY5646" fmla="*/ 4485420 h 4991828"/>
              <a:gd name="connsiteX5647" fmla="*/ 10403585 w 12199494"/>
              <a:gd name="connsiteY5647" fmla="*/ 4484151 h 4991828"/>
              <a:gd name="connsiteX5648" fmla="*/ 10426430 w 12199494"/>
              <a:gd name="connsiteY5648" fmla="*/ 4496843 h 4991828"/>
              <a:gd name="connsiteX5649" fmla="*/ 10437853 w 12199494"/>
              <a:gd name="connsiteY5649" fmla="*/ 4499381 h 4991828"/>
              <a:gd name="connsiteX5650" fmla="*/ 10427699 w 12199494"/>
              <a:gd name="connsiteY5650" fmla="*/ 4487959 h 4991828"/>
              <a:gd name="connsiteX5651" fmla="*/ 10450545 w 12199494"/>
              <a:gd name="connsiteY5651" fmla="*/ 4500651 h 4991828"/>
              <a:gd name="connsiteX5652" fmla="*/ 10422623 w 12199494"/>
              <a:gd name="connsiteY5652" fmla="*/ 4475267 h 4991828"/>
              <a:gd name="connsiteX5653" fmla="*/ 10422623 w 12199494"/>
              <a:gd name="connsiteY5653" fmla="*/ 4475267 h 4991828"/>
              <a:gd name="connsiteX5654" fmla="*/ 5632684 w 12199494"/>
              <a:gd name="connsiteY5654" fmla="*/ 4475267 h 4991828"/>
              <a:gd name="connsiteX5655" fmla="*/ 5614915 w 12199494"/>
              <a:gd name="connsiteY5655" fmla="*/ 4480344 h 4991828"/>
              <a:gd name="connsiteX5656" fmla="*/ 5625069 w 12199494"/>
              <a:gd name="connsiteY5656" fmla="*/ 4490497 h 4991828"/>
              <a:gd name="connsiteX5657" fmla="*/ 5630146 w 12199494"/>
              <a:gd name="connsiteY5657" fmla="*/ 4480344 h 4991828"/>
              <a:gd name="connsiteX5658" fmla="*/ 5630146 w 12199494"/>
              <a:gd name="connsiteY5658" fmla="*/ 4495574 h 4991828"/>
              <a:gd name="connsiteX5659" fmla="*/ 5641568 w 12199494"/>
              <a:gd name="connsiteY5659" fmla="*/ 4491766 h 4991828"/>
              <a:gd name="connsiteX5660" fmla="*/ 5633953 w 12199494"/>
              <a:gd name="connsiteY5660" fmla="*/ 4503189 h 4991828"/>
              <a:gd name="connsiteX5661" fmla="*/ 5631415 w 12199494"/>
              <a:gd name="connsiteY5661" fmla="*/ 4517150 h 4991828"/>
              <a:gd name="connsiteX5662" fmla="*/ 5636492 w 12199494"/>
              <a:gd name="connsiteY5662" fmla="*/ 4523496 h 4991828"/>
              <a:gd name="connsiteX5663" fmla="*/ 5644107 w 12199494"/>
              <a:gd name="connsiteY5663" fmla="*/ 4514612 h 4991828"/>
              <a:gd name="connsiteX5664" fmla="*/ 5639030 w 12199494"/>
              <a:gd name="connsiteY5664" fmla="*/ 4508266 h 4991828"/>
              <a:gd name="connsiteX5665" fmla="*/ 5647914 w 12199494"/>
              <a:gd name="connsiteY5665" fmla="*/ 4503189 h 4991828"/>
              <a:gd name="connsiteX5666" fmla="*/ 5644107 w 12199494"/>
              <a:gd name="connsiteY5666" fmla="*/ 4484151 h 4991828"/>
              <a:gd name="connsiteX5667" fmla="*/ 5632684 w 12199494"/>
              <a:gd name="connsiteY5667" fmla="*/ 4475267 h 4991828"/>
              <a:gd name="connsiteX5668" fmla="*/ 5632684 w 12199494"/>
              <a:gd name="connsiteY5668" fmla="*/ 4475267 h 4991828"/>
              <a:gd name="connsiteX5669" fmla="*/ 5085661 w 12199494"/>
              <a:gd name="connsiteY5669" fmla="*/ 4473998 h 4991828"/>
              <a:gd name="connsiteX5670" fmla="*/ 5081854 w 12199494"/>
              <a:gd name="connsiteY5670" fmla="*/ 4484151 h 4991828"/>
              <a:gd name="connsiteX5671" fmla="*/ 5085661 w 12199494"/>
              <a:gd name="connsiteY5671" fmla="*/ 4473998 h 4991828"/>
              <a:gd name="connsiteX5672" fmla="*/ 5085661 w 12199494"/>
              <a:gd name="connsiteY5672" fmla="*/ 4473998 h 4991828"/>
              <a:gd name="connsiteX5673" fmla="*/ 9848947 w 12199494"/>
              <a:gd name="connsiteY5673" fmla="*/ 4473998 h 4991828"/>
              <a:gd name="connsiteX5674" fmla="*/ 9845139 w 12199494"/>
              <a:gd name="connsiteY5674" fmla="*/ 4482882 h 4991828"/>
              <a:gd name="connsiteX5675" fmla="*/ 9848947 w 12199494"/>
              <a:gd name="connsiteY5675" fmla="*/ 4473998 h 4991828"/>
              <a:gd name="connsiteX5676" fmla="*/ 9848947 w 12199494"/>
              <a:gd name="connsiteY5676" fmla="*/ 4473998 h 4991828"/>
              <a:gd name="connsiteX5677" fmla="*/ 4864821 w 12199494"/>
              <a:gd name="connsiteY5677" fmla="*/ 4473998 h 4991828"/>
              <a:gd name="connsiteX5678" fmla="*/ 4862283 w 12199494"/>
              <a:gd name="connsiteY5678" fmla="*/ 4482882 h 4991828"/>
              <a:gd name="connsiteX5679" fmla="*/ 4864821 w 12199494"/>
              <a:gd name="connsiteY5679" fmla="*/ 4473998 h 4991828"/>
              <a:gd name="connsiteX5680" fmla="*/ 4864821 w 12199494"/>
              <a:gd name="connsiteY5680" fmla="*/ 4473998 h 4991828"/>
              <a:gd name="connsiteX5681" fmla="*/ 4800093 w 12199494"/>
              <a:gd name="connsiteY5681" fmla="*/ 4473998 h 4991828"/>
              <a:gd name="connsiteX5682" fmla="*/ 4802631 w 12199494"/>
              <a:gd name="connsiteY5682" fmla="*/ 4477805 h 4991828"/>
              <a:gd name="connsiteX5683" fmla="*/ 4800093 w 12199494"/>
              <a:gd name="connsiteY5683" fmla="*/ 4473998 h 4991828"/>
              <a:gd name="connsiteX5684" fmla="*/ 4800093 w 12199494"/>
              <a:gd name="connsiteY5684" fmla="*/ 4473998 h 4991828"/>
              <a:gd name="connsiteX5685" fmla="*/ 10003789 w 12199494"/>
              <a:gd name="connsiteY5685" fmla="*/ 4473998 h 4991828"/>
              <a:gd name="connsiteX5686" fmla="*/ 10020288 w 12199494"/>
              <a:gd name="connsiteY5686" fmla="*/ 4487959 h 4991828"/>
              <a:gd name="connsiteX5687" fmla="*/ 10031711 w 12199494"/>
              <a:gd name="connsiteY5687" fmla="*/ 4482882 h 4991828"/>
              <a:gd name="connsiteX5688" fmla="*/ 10025365 w 12199494"/>
              <a:gd name="connsiteY5688" fmla="*/ 4475267 h 4991828"/>
              <a:gd name="connsiteX5689" fmla="*/ 10003789 w 12199494"/>
              <a:gd name="connsiteY5689" fmla="*/ 4473998 h 4991828"/>
              <a:gd name="connsiteX5690" fmla="*/ 10003789 w 12199494"/>
              <a:gd name="connsiteY5690" fmla="*/ 4473998 h 4991828"/>
              <a:gd name="connsiteX5691" fmla="*/ 10609194 w 12199494"/>
              <a:gd name="connsiteY5691" fmla="*/ 4473998 h 4991828"/>
              <a:gd name="connsiteX5692" fmla="*/ 10609194 w 12199494"/>
              <a:gd name="connsiteY5692" fmla="*/ 4473998 h 4991828"/>
              <a:gd name="connsiteX5693" fmla="*/ 10609194 w 12199494"/>
              <a:gd name="connsiteY5693" fmla="*/ 4473998 h 4991828"/>
              <a:gd name="connsiteX5694" fmla="*/ 5938560 w 12199494"/>
              <a:gd name="connsiteY5694" fmla="*/ 4473998 h 4991828"/>
              <a:gd name="connsiteX5695" fmla="*/ 5918252 w 12199494"/>
              <a:gd name="connsiteY5695" fmla="*/ 4480344 h 4991828"/>
              <a:gd name="connsiteX5696" fmla="*/ 5923330 w 12199494"/>
              <a:gd name="connsiteY5696" fmla="*/ 4487959 h 4991828"/>
              <a:gd name="connsiteX5697" fmla="*/ 5920791 w 12199494"/>
              <a:gd name="connsiteY5697" fmla="*/ 4500651 h 4991828"/>
              <a:gd name="connsiteX5698" fmla="*/ 5928406 w 12199494"/>
              <a:gd name="connsiteY5698" fmla="*/ 4500651 h 4991828"/>
              <a:gd name="connsiteX5699" fmla="*/ 5925868 w 12199494"/>
              <a:gd name="connsiteY5699" fmla="*/ 4528573 h 4991828"/>
              <a:gd name="connsiteX5700" fmla="*/ 5941098 w 12199494"/>
              <a:gd name="connsiteY5700" fmla="*/ 4527304 h 4991828"/>
              <a:gd name="connsiteX5701" fmla="*/ 5941098 w 12199494"/>
              <a:gd name="connsiteY5701" fmla="*/ 4523496 h 4991828"/>
              <a:gd name="connsiteX5702" fmla="*/ 5930944 w 12199494"/>
              <a:gd name="connsiteY5702" fmla="*/ 4524765 h 4991828"/>
              <a:gd name="connsiteX5703" fmla="*/ 5928406 w 12199494"/>
              <a:gd name="connsiteY5703" fmla="*/ 4509535 h 4991828"/>
              <a:gd name="connsiteX5704" fmla="*/ 5939829 w 12199494"/>
              <a:gd name="connsiteY5704" fmla="*/ 4514612 h 4991828"/>
              <a:gd name="connsiteX5705" fmla="*/ 5933483 w 12199494"/>
              <a:gd name="connsiteY5705" fmla="*/ 4499381 h 4991828"/>
              <a:gd name="connsiteX5706" fmla="*/ 5937290 w 12199494"/>
              <a:gd name="connsiteY5706" fmla="*/ 4484151 h 4991828"/>
              <a:gd name="connsiteX5707" fmla="*/ 5942367 w 12199494"/>
              <a:gd name="connsiteY5707" fmla="*/ 4503189 h 4991828"/>
              <a:gd name="connsiteX5708" fmla="*/ 5953790 w 12199494"/>
              <a:gd name="connsiteY5708" fmla="*/ 4490497 h 4991828"/>
              <a:gd name="connsiteX5709" fmla="*/ 5938560 w 12199494"/>
              <a:gd name="connsiteY5709" fmla="*/ 4473998 h 4991828"/>
              <a:gd name="connsiteX5710" fmla="*/ 5938560 w 12199494"/>
              <a:gd name="connsiteY5710" fmla="*/ 4473998 h 4991828"/>
              <a:gd name="connsiteX5711" fmla="*/ 10441661 w 12199494"/>
              <a:gd name="connsiteY5711" fmla="*/ 4472728 h 4991828"/>
              <a:gd name="connsiteX5712" fmla="*/ 10445468 w 12199494"/>
              <a:gd name="connsiteY5712" fmla="*/ 4479074 h 4991828"/>
              <a:gd name="connsiteX5713" fmla="*/ 10441661 w 12199494"/>
              <a:gd name="connsiteY5713" fmla="*/ 4472728 h 4991828"/>
              <a:gd name="connsiteX5714" fmla="*/ 10441661 w 12199494"/>
              <a:gd name="connsiteY5714" fmla="*/ 4472728 h 4991828"/>
              <a:gd name="connsiteX5715" fmla="*/ 6009635 w 12199494"/>
              <a:gd name="connsiteY5715" fmla="*/ 4472728 h 4991828"/>
              <a:gd name="connsiteX5716" fmla="*/ 6003289 w 12199494"/>
              <a:gd name="connsiteY5716" fmla="*/ 4489228 h 4991828"/>
              <a:gd name="connsiteX5717" fmla="*/ 6014711 w 12199494"/>
              <a:gd name="connsiteY5717" fmla="*/ 4489228 h 4991828"/>
              <a:gd name="connsiteX5718" fmla="*/ 6009635 w 12199494"/>
              <a:gd name="connsiteY5718" fmla="*/ 4495574 h 4991828"/>
              <a:gd name="connsiteX5719" fmla="*/ 6007096 w 12199494"/>
              <a:gd name="connsiteY5719" fmla="*/ 4490497 h 4991828"/>
              <a:gd name="connsiteX5720" fmla="*/ 5995673 w 12199494"/>
              <a:gd name="connsiteY5720" fmla="*/ 4499381 h 4991828"/>
              <a:gd name="connsiteX5721" fmla="*/ 6003289 w 12199494"/>
              <a:gd name="connsiteY5721" fmla="*/ 4505727 h 4991828"/>
              <a:gd name="connsiteX5722" fmla="*/ 6007096 w 12199494"/>
              <a:gd name="connsiteY5722" fmla="*/ 4519689 h 4991828"/>
              <a:gd name="connsiteX5723" fmla="*/ 5999481 w 12199494"/>
              <a:gd name="connsiteY5723" fmla="*/ 4529842 h 4991828"/>
              <a:gd name="connsiteX5724" fmla="*/ 6007096 w 12199494"/>
              <a:gd name="connsiteY5724" fmla="*/ 4528573 h 4991828"/>
              <a:gd name="connsiteX5725" fmla="*/ 6009635 w 12199494"/>
              <a:gd name="connsiteY5725" fmla="*/ 4522227 h 4991828"/>
              <a:gd name="connsiteX5726" fmla="*/ 6005827 w 12199494"/>
              <a:gd name="connsiteY5726" fmla="*/ 4522227 h 4991828"/>
              <a:gd name="connsiteX5727" fmla="*/ 6010904 w 12199494"/>
              <a:gd name="connsiteY5727" fmla="*/ 4512073 h 4991828"/>
              <a:gd name="connsiteX5728" fmla="*/ 6005827 w 12199494"/>
              <a:gd name="connsiteY5728" fmla="*/ 4508266 h 4991828"/>
              <a:gd name="connsiteX5729" fmla="*/ 6017250 w 12199494"/>
              <a:gd name="connsiteY5729" fmla="*/ 4481613 h 4991828"/>
              <a:gd name="connsiteX5730" fmla="*/ 6010904 w 12199494"/>
              <a:gd name="connsiteY5730" fmla="*/ 4479074 h 4991828"/>
              <a:gd name="connsiteX5731" fmla="*/ 6009635 w 12199494"/>
              <a:gd name="connsiteY5731" fmla="*/ 4472728 h 4991828"/>
              <a:gd name="connsiteX5732" fmla="*/ 6009635 w 12199494"/>
              <a:gd name="connsiteY5732" fmla="*/ 4472728 h 4991828"/>
              <a:gd name="connsiteX5733" fmla="*/ 9237195 w 12199494"/>
              <a:gd name="connsiteY5733" fmla="*/ 4472728 h 4991828"/>
              <a:gd name="connsiteX5734" fmla="*/ 9230849 w 12199494"/>
              <a:gd name="connsiteY5734" fmla="*/ 4505727 h 4991828"/>
              <a:gd name="connsiteX5735" fmla="*/ 9235926 w 12199494"/>
              <a:gd name="connsiteY5735" fmla="*/ 4493035 h 4991828"/>
              <a:gd name="connsiteX5736" fmla="*/ 9244811 w 12199494"/>
              <a:gd name="connsiteY5736" fmla="*/ 4496843 h 4991828"/>
              <a:gd name="connsiteX5737" fmla="*/ 9251157 w 12199494"/>
              <a:gd name="connsiteY5737" fmla="*/ 4484151 h 4991828"/>
              <a:gd name="connsiteX5738" fmla="*/ 9237195 w 12199494"/>
              <a:gd name="connsiteY5738" fmla="*/ 4472728 h 4991828"/>
              <a:gd name="connsiteX5739" fmla="*/ 9237195 w 12199494"/>
              <a:gd name="connsiteY5739" fmla="*/ 4472728 h 4991828"/>
              <a:gd name="connsiteX5740" fmla="*/ 4647789 w 12199494"/>
              <a:gd name="connsiteY5740" fmla="*/ 4472728 h 4991828"/>
              <a:gd name="connsiteX5741" fmla="*/ 4650328 w 12199494"/>
              <a:gd name="connsiteY5741" fmla="*/ 4493035 h 4991828"/>
              <a:gd name="connsiteX5742" fmla="*/ 4656674 w 12199494"/>
              <a:gd name="connsiteY5742" fmla="*/ 4495574 h 4991828"/>
              <a:gd name="connsiteX5743" fmla="*/ 4656674 w 12199494"/>
              <a:gd name="connsiteY5743" fmla="*/ 4504458 h 4991828"/>
              <a:gd name="connsiteX5744" fmla="*/ 4647789 w 12199494"/>
              <a:gd name="connsiteY5744" fmla="*/ 4519689 h 4991828"/>
              <a:gd name="connsiteX5745" fmla="*/ 4657943 w 12199494"/>
              <a:gd name="connsiteY5745" fmla="*/ 4518419 h 4991828"/>
              <a:gd name="connsiteX5746" fmla="*/ 4657943 w 12199494"/>
              <a:gd name="connsiteY5746" fmla="*/ 4510804 h 4991828"/>
              <a:gd name="connsiteX5747" fmla="*/ 4693480 w 12199494"/>
              <a:gd name="connsiteY5747" fmla="*/ 4529842 h 4991828"/>
              <a:gd name="connsiteX5748" fmla="*/ 4717595 w 12199494"/>
              <a:gd name="connsiteY5748" fmla="*/ 4529842 h 4991828"/>
              <a:gd name="connsiteX5749" fmla="*/ 4731556 w 12199494"/>
              <a:gd name="connsiteY5749" fmla="*/ 4515881 h 4991828"/>
              <a:gd name="connsiteX5750" fmla="*/ 4708711 w 12199494"/>
              <a:gd name="connsiteY5750" fmla="*/ 4517150 h 4991828"/>
              <a:gd name="connsiteX5751" fmla="*/ 4696019 w 12199494"/>
              <a:gd name="connsiteY5751" fmla="*/ 4509535 h 4991828"/>
              <a:gd name="connsiteX5752" fmla="*/ 4701095 w 12199494"/>
              <a:gd name="connsiteY5752" fmla="*/ 4494305 h 4991828"/>
              <a:gd name="connsiteX5753" fmla="*/ 4690942 w 12199494"/>
              <a:gd name="connsiteY5753" fmla="*/ 4495574 h 4991828"/>
              <a:gd name="connsiteX5754" fmla="*/ 4692211 w 12199494"/>
              <a:gd name="connsiteY5754" fmla="*/ 4487959 h 4991828"/>
              <a:gd name="connsiteX5755" fmla="*/ 4703634 w 12199494"/>
              <a:gd name="connsiteY5755" fmla="*/ 4495574 h 4991828"/>
              <a:gd name="connsiteX5756" fmla="*/ 4712518 w 12199494"/>
              <a:gd name="connsiteY5756" fmla="*/ 4489228 h 4991828"/>
              <a:gd name="connsiteX5757" fmla="*/ 4712518 w 12199494"/>
              <a:gd name="connsiteY5757" fmla="*/ 4498112 h 4991828"/>
              <a:gd name="connsiteX5758" fmla="*/ 4721403 w 12199494"/>
              <a:gd name="connsiteY5758" fmla="*/ 4486690 h 4991828"/>
              <a:gd name="connsiteX5759" fmla="*/ 4727749 w 12199494"/>
              <a:gd name="connsiteY5759" fmla="*/ 4476536 h 4991828"/>
              <a:gd name="connsiteX5760" fmla="*/ 4694749 w 12199494"/>
              <a:gd name="connsiteY5760" fmla="*/ 4477805 h 4991828"/>
              <a:gd name="connsiteX5761" fmla="*/ 4697288 w 12199494"/>
              <a:gd name="connsiteY5761" fmla="*/ 4481613 h 4991828"/>
              <a:gd name="connsiteX5762" fmla="*/ 4685865 w 12199494"/>
              <a:gd name="connsiteY5762" fmla="*/ 4485420 h 4991828"/>
              <a:gd name="connsiteX5763" fmla="*/ 4687134 w 12199494"/>
              <a:gd name="connsiteY5763" fmla="*/ 4476536 h 4991828"/>
              <a:gd name="connsiteX5764" fmla="*/ 4664289 w 12199494"/>
              <a:gd name="connsiteY5764" fmla="*/ 4475267 h 4991828"/>
              <a:gd name="connsiteX5765" fmla="*/ 4647789 w 12199494"/>
              <a:gd name="connsiteY5765" fmla="*/ 4472728 h 4991828"/>
              <a:gd name="connsiteX5766" fmla="*/ 4647789 w 12199494"/>
              <a:gd name="connsiteY5766" fmla="*/ 4472728 h 4991828"/>
              <a:gd name="connsiteX5767" fmla="*/ 7433671 w 12199494"/>
              <a:gd name="connsiteY5767" fmla="*/ 4471459 h 4991828"/>
              <a:gd name="connsiteX5768" fmla="*/ 7422248 w 12199494"/>
              <a:gd name="connsiteY5768" fmla="*/ 4471459 h 4991828"/>
              <a:gd name="connsiteX5769" fmla="*/ 7428594 w 12199494"/>
              <a:gd name="connsiteY5769" fmla="*/ 4485420 h 4991828"/>
              <a:gd name="connsiteX5770" fmla="*/ 7446363 w 12199494"/>
              <a:gd name="connsiteY5770" fmla="*/ 4489228 h 4991828"/>
              <a:gd name="connsiteX5771" fmla="*/ 7440017 w 12199494"/>
              <a:gd name="connsiteY5771" fmla="*/ 4476536 h 4991828"/>
              <a:gd name="connsiteX5772" fmla="*/ 7433671 w 12199494"/>
              <a:gd name="connsiteY5772" fmla="*/ 4471459 h 4991828"/>
              <a:gd name="connsiteX5773" fmla="*/ 7433671 w 12199494"/>
              <a:gd name="connsiteY5773" fmla="*/ 4471459 h 4991828"/>
              <a:gd name="connsiteX5774" fmla="*/ 7273752 w 12199494"/>
              <a:gd name="connsiteY5774" fmla="*/ 4471459 h 4991828"/>
              <a:gd name="connsiteX5775" fmla="*/ 7264868 w 12199494"/>
              <a:gd name="connsiteY5775" fmla="*/ 4482882 h 4991828"/>
              <a:gd name="connsiteX5776" fmla="*/ 7273752 w 12199494"/>
              <a:gd name="connsiteY5776" fmla="*/ 4471459 h 4991828"/>
              <a:gd name="connsiteX5777" fmla="*/ 7273752 w 12199494"/>
              <a:gd name="connsiteY5777" fmla="*/ 4471459 h 4991828"/>
              <a:gd name="connsiteX5778" fmla="*/ 5003164 w 12199494"/>
              <a:gd name="connsiteY5778" fmla="*/ 4471459 h 4991828"/>
              <a:gd name="connsiteX5779" fmla="*/ 4981587 w 12199494"/>
              <a:gd name="connsiteY5779" fmla="*/ 4487959 h 4991828"/>
              <a:gd name="connsiteX5780" fmla="*/ 5022202 w 12199494"/>
              <a:gd name="connsiteY5780" fmla="*/ 4524765 h 4991828"/>
              <a:gd name="connsiteX5781" fmla="*/ 5020932 w 12199494"/>
              <a:gd name="connsiteY5781" fmla="*/ 4515881 h 4991828"/>
              <a:gd name="connsiteX5782" fmla="*/ 5027278 w 12199494"/>
              <a:gd name="connsiteY5782" fmla="*/ 4510804 h 4991828"/>
              <a:gd name="connsiteX5783" fmla="*/ 5010779 w 12199494"/>
              <a:gd name="connsiteY5783" fmla="*/ 4501920 h 4991828"/>
              <a:gd name="connsiteX5784" fmla="*/ 5018394 w 12199494"/>
              <a:gd name="connsiteY5784" fmla="*/ 4496843 h 4991828"/>
              <a:gd name="connsiteX5785" fmla="*/ 5029817 w 12199494"/>
              <a:gd name="connsiteY5785" fmla="*/ 4501920 h 4991828"/>
              <a:gd name="connsiteX5786" fmla="*/ 5005702 w 12199494"/>
              <a:gd name="connsiteY5786" fmla="*/ 4484151 h 4991828"/>
              <a:gd name="connsiteX5787" fmla="*/ 5027278 w 12199494"/>
              <a:gd name="connsiteY5787" fmla="*/ 4490497 h 4991828"/>
              <a:gd name="connsiteX5788" fmla="*/ 5010779 w 12199494"/>
              <a:gd name="connsiteY5788" fmla="*/ 4475267 h 4991828"/>
              <a:gd name="connsiteX5789" fmla="*/ 5003164 w 12199494"/>
              <a:gd name="connsiteY5789" fmla="*/ 4471459 h 4991828"/>
              <a:gd name="connsiteX5790" fmla="*/ 5003164 w 12199494"/>
              <a:gd name="connsiteY5790" fmla="*/ 4471459 h 4991828"/>
              <a:gd name="connsiteX5791" fmla="*/ 6901878 w 12199494"/>
              <a:gd name="connsiteY5791" fmla="*/ 4471459 h 4991828"/>
              <a:gd name="connsiteX5792" fmla="*/ 6896802 w 12199494"/>
              <a:gd name="connsiteY5792" fmla="*/ 4480344 h 4991828"/>
              <a:gd name="connsiteX5793" fmla="*/ 6904417 w 12199494"/>
              <a:gd name="connsiteY5793" fmla="*/ 4484151 h 4991828"/>
              <a:gd name="connsiteX5794" fmla="*/ 6909494 w 12199494"/>
              <a:gd name="connsiteY5794" fmla="*/ 4472728 h 4991828"/>
              <a:gd name="connsiteX5795" fmla="*/ 6901878 w 12199494"/>
              <a:gd name="connsiteY5795" fmla="*/ 4471459 h 4991828"/>
              <a:gd name="connsiteX5796" fmla="*/ 6901878 w 12199494"/>
              <a:gd name="connsiteY5796" fmla="*/ 4471459 h 4991828"/>
              <a:gd name="connsiteX5797" fmla="*/ 7188716 w 12199494"/>
              <a:gd name="connsiteY5797" fmla="*/ 4471459 h 4991828"/>
              <a:gd name="connsiteX5798" fmla="*/ 7195062 w 12199494"/>
              <a:gd name="connsiteY5798" fmla="*/ 4480344 h 4991828"/>
              <a:gd name="connsiteX5799" fmla="*/ 7188716 w 12199494"/>
              <a:gd name="connsiteY5799" fmla="*/ 4471459 h 4991828"/>
              <a:gd name="connsiteX5800" fmla="*/ 7188716 w 12199494"/>
              <a:gd name="connsiteY5800" fmla="*/ 4471459 h 4991828"/>
              <a:gd name="connsiteX5801" fmla="*/ 4892744 w 12199494"/>
              <a:gd name="connsiteY5801" fmla="*/ 4471459 h 4991828"/>
              <a:gd name="connsiteX5802" fmla="*/ 4910512 w 12199494"/>
              <a:gd name="connsiteY5802" fmla="*/ 4475267 h 4991828"/>
              <a:gd name="connsiteX5803" fmla="*/ 4892744 w 12199494"/>
              <a:gd name="connsiteY5803" fmla="*/ 4471459 h 4991828"/>
              <a:gd name="connsiteX5804" fmla="*/ 4892744 w 12199494"/>
              <a:gd name="connsiteY5804" fmla="*/ 4471459 h 4991828"/>
              <a:gd name="connsiteX5805" fmla="*/ 4967626 w 12199494"/>
              <a:gd name="connsiteY5805" fmla="*/ 4471459 h 4991828"/>
              <a:gd name="connsiteX5806" fmla="*/ 4970165 w 12199494"/>
              <a:gd name="connsiteY5806" fmla="*/ 4480344 h 4991828"/>
              <a:gd name="connsiteX5807" fmla="*/ 4967626 w 12199494"/>
              <a:gd name="connsiteY5807" fmla="*/ 4471459 h 4991828"/>
              <a:gd name="connsiteX5808" fmla="*/ 4967626 w 12199494"/>
              <a:gd name="connsiteY5808" fmla="*/ 4471459 h 4991828"/>
              <a:gd name="connsiteX5809" fmla="*/ 9175005 w 12199494"/>
              <a:gd name="connsiteY5809" fmla="*/ 4470190 h 4991828"/>
              <a:gd name="connsiteX5810" fmla="*/ 9166120 w 12199494"/>
              <a:gd name="connsiteY5810" fmla="*/ 4500651 h 4991828"/>
              <a:gd name="connsiteX5811" fmla="*/ 9186427 w 12199494"/>
              <a:gd name="connsiteY5811" fmla="*/ 4491766 h 4991828"/>
              <a:gd name="connsiteX5812" fmla="*/ 9173735 w 12199494"/>
              <a:gd name="connsiteY5812" fmla="*/ 4475267 h 4991828"/>
              <a:gd name="connsiteX5813" fmla="*/ 9175005 w 12199494"/>
              <a:gd name="connsiteY5813" fmla="*/ 4470190 h 4991828"/>
              <a:gd name="connsiteX5814" fmla="*/ 9175005 w 12199494"/>
              <a:gd name="connsiteY5814" fmla="*/ 4470190 h 4991828"/>
              <a:gd name="connsiteX5815" fmla="*/ 6309165 w 12199494"/>
              <a:gd name="connsiteY5815" fmla="*/ 4470190 h 4991828"/>
              <a:gd name="connsiteX5816" fmla="*/ 6310434 w 12199494"/>
              <a:gd name="connsiteY5816" fmla="*/ 4489228 h 4991828"/>
              <a:gd name="connsiteX5817" fmla="*/ 6315511 w 12199494"/>
              <a:gd name="connsiteY5817" fmla="*/ 4477805 h 4991828"/>
              <a:gd name="connsiteX5818" fmla="*/ 6309165 w 12199494"/>
              <a:gd name="connsiteY5818" fmla="*/ 4470190 h 4991828"/>
              <a:gd name="connsiteX5819" fmla="*/ 6309165 w 12199494"/>
              <a:gd name="connsiteY5819" fmla="*/ 4470190 h 4991828"/>
              <a:gd name="connsiteX5820" fmla="*/ 5889061 w 12199494"/>
              <a:gd name="connsiteY5820" fmla="*/ 4470190 h 4991828"/>
              <a:gd name="connsiteX5821" fmla="*/ 5887792 w 12199494"/>
              <a:gd name="connsiteY5821" fmla="*/ 4475267 h 4991828"/>
              <a:gd name="connsiteX5822" fmla="*/ 5895407 w 12199494"/>
              <a:gd name="connsiteY5822" fmla="*/ 4470190 h 4991828"/>
              <a:gd name="connsiteX5823" fmla="*/ 5889061 w 12199494"/>
              <a:gd name="connsiteY5823" fmla="*/ 4470190 h 4991828"/>
              <a:gd name="connsiteX5824" fmla="*/ 5889061 w 12199494"/>
              <a:gd name="connsiteY5824" fmla="*/ 4470190 h 4991828"/>
              <a:gd name="connsiteX5825" fmla="*/ 10543196 w 12199494"/>
              <a:gd name="connsiteY5825" fmla="*/ 4470190 h 4991828"/>
              <a:gd name="connsiteX5826" fmla="*/ 10547004 w 12199494"/>
              <a:gd name="connsiteY5826" fmla="*/ 4473998 h 4991828"/>
              <a:gd name="connsiteX5827" fmla="*/ 10544465 w 12199494"/>
              <a:gd name="connsiteY5827" fmla="*/ 4477805 h 4991828"/>
              <a:gd name="connsiteX5828" fmla="*/ 10543196 w 12199494"/>
              <a:gd name="connsiteY5828" fmla="*/ 4470190 h 4991828"/>
              <a:gd name="connsiteX5829" fmla="*/ 9188966 w 12199494"/>
              <a:gd name="connsiteY5829" fmla="*/ 4470190 h 4991828"/>
              <a:gd name="connsiteX5830" fmla="*/ 9190235 w 12199494"/>
              <a:gd name="connsiteY5830" fmla="*/ 4480344 h 4991828"/>
              <a:gd name="connsiteX5831" fmla="*/ 9188966 w 12199494"/>
              <a:gd name="connsiteY5831" fmla="*/ 4470190 h 4991828"/>
              <a:gd name="connsiteX5832" fmla="*/ 9188966 w 12199494"/>
              <a:gd name="connsiteY5832" fmla="*/ 4470190 h 4991828"/>
              <a:gd name="connsiteX5833" fmla="*/ 10543196 w 12199494"/>
              <a:gd name="connsiteY5833" fmla="*/ 4468921 h 4991828"/>
              <a:gd name="connsiteX5834" fmla="*/ 10543196 w 12199494"/>
              <a:gd name="connsiteY5834" fmla="*/ 4468921 h 4991828"/>
              <a:gd name="connsiteX5835" fmla="*/ 10543196 w 12199494"/>
              <a:gd name="connsiteY5835" fmla="*/ 4468921 h 4991828"/>
              <a:gd name="connsiteX5836" fmla="*/ 10543196 w 12199494"/>
              <a:gd name="connsiteY5836" fmla="*/ 4468921 h 4991828"/>
              <a:gd name="connsiteX5837" fmla="*/ 10543196 w 12199494"/>
              <a:gd name="connsiteY5837" fmla="*/ 4468921 h 4991828"/>
              <a:gd name="connsiteX5838" fmla="*/ 10142130 w 12199494"/>
              <a:gd name="connsiteY5838" fmla="*/ 4468921 h 4991828"/>
              <a:gd name="connsiteX5839" fmla="*/ 10124362 w 12199494"/>
              <a:gd name="connsiteY5839" fmla="*/ 4475267 h 4991828"/>
              <a:gd name="connsiteX5840" fmla="*/ 10126901 w 12199494"/>
              <a:gd name="connsiteY5840" fmla="*/ 4482882 h 4991828"/>
              <a:gd name="connsiteX5841" fmla="*/ 10107863 w 12199494"/>
              <a:gd name="connsiteY5841" fmla="*/ 4489228 h 4991828"/>
              <a:gd name="connsiteX5842" fmla="*/ 10119285 w 12199494"/>
              <a:gd name="connsiteY5842" fmla="*/ 4490497 h 4991828"/>
              <a:gd name="connsiteX5843" fmla="*/ 10121823 w 12199494"/>
              <a:gd name="connsiteY5843" fmla="*/ 4498112 h 4991828"/>
              <a:gd name="connsiteX5844" fmla="*/ 10131977 w 12199494"/>
              <a:gd name="connsiteY5844" fmla="*/ 4491766 h 4991828"/>
              <a:gd name="connsiteX5845" fmla="*/ 10129438 w 12199494"/>
              <a:gd name="connsiteY5845" fmla="*/ 4486690 h 4991828"/>
              <a:gd name="connsiteX5846" fmla="*/ 10147207 w 12199494"/>
              <a:gd name="connsiteY5846" fmla="*/ 4470190 h 4991828"/>
              <a:gd name="connsiteX5847" fmla="*/ 10158630 w 12199494"/>
              <a:gd name="connsiteY5847" fmla="*/ 4471459 h 4991828"/>
              <a:gd name="connsiteX5848" fmla="*/ 10142130 w 12199494"/>
              <a:gd name="connsiteY5848" fmla="*/ 4468921 h 4991828"/>
              <a:gd name="connsiteX5849" fmla="*/ 10142130 w 12199494"/>
              <a:gd name="connsiteY5849" fmla="*/ 4468921 h 4991828"/>
              <a:gd name="connsiteX5850" fmla="*/ 7393056 w 12199494"/>
              <a:gd name="connsiteY5850" fmla="*/ 4468921 h 4991828"/>
              <a:gd name="connsiteX5851" fmla="*/ 7393056 w 12199494"/>
              <a:gd name="connsiteY5851" fmla="*/ 4468921 h 4991828"/>
              <a:gd name="connsiteX5852" fmla="*/ 7393056 w 12199494"/>
              <a:gd name="connsiteY5852" fmla="*/ 4468921 h 4991828"/>
              <a:gd name="connsiteX5853" fmla="*/ 4729018 w 12199494"/>
              <a:gd name="connsiteY5853" fmla="*/ 4467652 h 4991828"/>
              <a:gd name="connsiteX5854" fmla="*/ 4720133 w 12199494"/>
              <a:gd name="connsiteY5854" fmla="*/ 4472728 h 4991828"/>
              <a:gd name="connsiteX5855" fmla="*/ 4729018 w 12199494"/>
              <a:gd name="connsiteY5855" fmla="*/ 4467652 h 4991828"/>
              <a:gd name="connsiteX5856" fmla="*/ 4729018 w 12199494"/>
              <a:gd name="connsiteY5856" fmla="*/ 4467652 h 4991828"/>
              <a:gd name="connsiteX5857" fmla="*/ 10415007 w 12199494"/>
              <a:gd name="connsiteY5857" fmla="*/ 4467652 h 4991828"/>
              <a:gd name="connsiteX5858" fmla="*/ 10422623 w 12199494"/>
              <a:gd name="connsiteY5858" fmla="*/ 4473998 h 4991828"/>
              <a:gd name="connsiteX5859" fmla="*/ 10415007 w 12199494"/>
              <a:gd name="connsiteY5859" fmla="*/ 4467652 h 4991828"/>
              <a:gd name="connsiteX5860" fmla="*/ 10415007 w 12199494"/>
              <a:gd name="connsiteY5860" fmla="*/ 4467652 h 4991828"/>
              <a:gd name="connsiteX5861" fmla="*/ 5477842 w 12199494"/>
              <a:gd name="connsiteY5861" fmla="*/ 4467652 h 4991828"/>
              <a:gd name="connsiteX5862" fmla="*/ 5477842 w 12199494"/>
              <a:gd name="connsiteY5862" fmla="*/ 4467652 h 4991828"/>
              <a:gd name="connsiteX5863" fmla="*/ 5477842 w 12199494"/>
              <a:gd name="connsiteY5863" fmla="*/ 4467652 h 4991828"/>
              <a:gd name="connsiteX5864" fmla="*/ 6136554 w 12199494"/>
              <a:gd name="connsiteY5864" fmla="*/ 4467652 h 4991828"/>
              <a:gd name="connsiteX5865" fmla="*/ 6128939 w 12199494"/>
              <a:gd name="connsiteY5865" fmla="*/ 4467652 h 4991828"/>
              <a:gd name="connsiteX5866" fmla="*/ 6122593 w 12199494"/>
              <a:gd name="connsiteY5866" fmla="*/ 4482882 h 4991828"/>
              <a:gd name="connsiteX5867" fmla="*/ 6142900 w 12199494"/>
              <a:gd name="connsiteY5867" fmla="*/ 4482882 h 4991828"/>
              <a:gd name="connsiteX5868" fmla="*/ 6136554 w 12199494"/>
              <a:gd name="connsiteY5868" fmla="*/ 4487959 h 4991828"/>
              <a:gd name="connsiteX5869" fmla="*/ 6154323 w 12199494"/>
              <a:gd name="connsiteY5869" fmla="*/ 4493035 h 4991828"/>
              <a:gd name="connsiteX5870" fmla="*/ 6147977 w 12199494"/>
              <a:gd name="connsiteY5870" fmla="*/ 4476536 h 4991828"/>
              <a:gd name="connsiteX5871" fmla="*/ 6160669 w 12199494"/>
              <a:gd name="connsiteY5871" fmla="*/ 4486690 h 4991828"/>
              <a:gd name="connsiteX5872" fmla="*/ 6170822 w 12199494"/>
              <a:gd name="connsiteY5872" fmla="*/ 4475267 h 4991828"/>
              <a:gd name="connsiteX5873" fmla="*/ 6146707 w 12199494"/>
              <a:gd name="connsiteY5873" fmla="*/ 4475267 h 4991828"/>
              <a:gd name="connsiteX5874" fmla="*/ 6142900 w 12199494"/>
              <a:gd name="connsiteY5874" fmla="*/ 4467652 h 4991828"/>
              <a:gd name="connsiteX5875" fmla="*/ 6136554 w 12199494"/>
              <a:gd name="connsiteY5875" fmla="*/ 4467652 h 4991828"/>
              <a:gd name="connsiteX5876" fmla="*/ 6136554 w 12199494"/>
              <a:gd name="connsiteY5876" fmla="*/ 4467652 h 4991828"/>
              <a:gd name="connsiteX5877" fmla="*/ 5292540 w 12199494"/>
              <a:gd name="connsiteY5877" fmla="*/ 4467652 h 4991828"/>
              <a:gd name="connsiteX5878" fmla="*/ 5296347 w 12199494"/>
              <a:gd name="connsiteY5878" fmla="*/ 4471459 h 4991828"/>
              <a:gd name="connsiteX5879" fmla="*/ 5292540 w 12199494"/>
              <a:gd name="connsiteY5879" fmla="*/ 4467652 h 4991828"/>
              <a:gd name="connsiteX5880" fmla="*/ 5292540 w 12199494"/>
              <a:gd name="connsiteY5880" fmla="*/ 4467652 h 4991828"/>
              <a:gd name="connsiteX5881" fmla="*/ 5141506 w 12199494"/>
              <a:gd name="connsiteY5881" fmla="*/ 4467652 h 4991828"/>
              <a:gd name="connsiteX5882" fmla="*/ 5130083 w 12199494"/>
              <a:gd name="connsiteY5882" fmla="*/ 4467652 h 4991828"/>
              <a:gd name="connsiteX5883" fmla="*/ 5130083 w 12199494"/>
              <a:gd name="connsiteY5883" fmla="*/ 4476536 h 4991828"/>
              <a:gd name="connsiteX5884" fmla="*/ 5142775 w 12199494"/>
              <a:gd name="connsiteY5884" fmla="*/ 4482882 h 4991828"/>
              <a:gd name="connsiteX5885" fmla="*/ 5141506 w 12199494"/>
              <a:gd name="connsiteY5885" fmla="*/ 4467652 h 4991828"/>
              <a:gd name="connsiteX5886" fmla="*/ 5141506 w 12199494"/>
              <a:gd name="connsiteY5886" fmla="*/ 4467652 h 4991828"/>
              <a:gd name="connsiteX5887" fmla="*/ 6988183 w 12199494"/>
              <a:gd name="connsiteY5887" fmla="*/ 4467652 h 4991828"/>
              <a:gd name="connsiteX5888" fmla="*/ 6983107 w 12199494"/>
              <a:gd name="connsiteY5888" fmla="*/ 4475267 h 4991828"/>
              <a:gd name="connsiteX5889" fmla="*/ 6988183 w 12199494"/>
              <a:gd name="connsiteY5889" fmla="*/ 4467652 h 4991828"/>
              <a:gd name="connsiteX5890" fmla="*/ 6988183 w 12199494"/>
              <a:gd name="connsiteY5890" fmla="*/ 4467652 h 4991828"/>
              <a:gd name="connsiteX5891" fmla="*/ 11903772 w 12199494"/>
              <a:gd name="connsiteY5891" fmla="*/ 4466382 h 4991828"/>
              <a:gd name="connsiteX5892" fmla="*/ 11882196 w 12199494"/>
              <a:gd name="connsiteY5892" fmla="*/ 4487959 h 4991828"/>
              <a:gd name="connsiteX5893" fmla="*/ 11891080 w 12199494"/>
              <a:gd name="connsiteY5893" fmla="*/ 4495574 h 4991828"/>
              <a:gd name="connsiteX5894" fmla="*/ 11892349 w 12199494"/>
              <a:gd name="connsiteY5894" fmla="*/ 4477805 h 4991828"/>
              <a:gd name="connsiteX5895" fmla="*/ 11903772 w 12199494"/>
              <a:gd name="connsiteY5895" fmla="*/ 4466382 h 4991828"/>
              <a:gd name="connsiteX5896" fmla="*/ 11903772 w 12199494"/>
              <a:gd name="connsiteY5896" fmla="*/ 4466382 h 4991828"/>
              <a:gd name="connsiteX5897" fmla="*/ 5581916 w 12199494"/>
              <a:gd name="connsiteY5897" fmla="*/ 4466382 h 4991828"/>
              <a:gd name="connsiteX5898" fmla="*/ 5585724 w 12199494"/>
              <a:gd name="connsiteY5898" fmla="*/ 4467652 h 4991828"/>
              <a:gd name="connsiteX5899" fmla="*/ 5581916 w 12199494"/>
              <a:gd name="connsiteY5899" fmla="*/ 4466382 h 4991828"/>
              <a:gd name="connsiteX5900" fmla="*/ 5581916 w 12199494"/>
              <a:gd name="connsiteY5900" fmla="*/ 4466382 h 4991828"/>
              <a:gd name="connsiteX5901" fmla="*/ 4881321 w 12199494"/>
              <a:gd name="connsiteY5901" fmla="*/ 4466382 h 4991828"/>
              <a:gd name="connsiteX5902" fmla="*/ 4880052 w 12199494"/>
              <a:gd name="connsiteY5902" fmla="*/ 4472728 h 4991828"/>
              <a:gd name="connsiteX5903" fmla="*/ 4887667 w 12199494"/>
              <a:gd name="connsiteY5903" fmla="*/ 4467652 h 4991828"/>
              <a:gd name="connsiteX5904" fmla="*/ 4881321 w 12199494"/>
              <a:gd name="connsiteY5904" fmla="*/ 4466382 h 4991828"/>
              <a:gd name="connsiteX5905" fmla="*/ 4881321 w 12199494"/>
              <a:gd name="connsiteY5905" fmla="*/ 4466382 h 4991828"/>
              <a:gd name="connsiteX5906" fmla="*/ 6297742 w 12199494"/>
              <a:gd name="connsiteY5906" fmla="*/ 4466382 h 4991828"/>
              <a:gd name="connsiteX5907" fmla="*/ 6287588 w 12199494"/>
              <a:gd name="connsiteY5907" fmla="*/ 4471459 h 4991828"/>
              <a:gd name="connsiteX5908" fmla="*/ 6297742 w 12199494"/>
              <a:gd name="connsiteY5908" fmla="*/ 4484151 h 4991828"/>
              <a:gd name="connsiteX5909" fmla="*/ 6295203 w 12199494"/>
              <a:gd name="connsiteY5909" fmla="*/ 4476536 h 4991828"/>
              <a:gd name="connsiteX5910" fmla="*/ 6304088 w 12199494"/>
              <a:gd name="connsiteY5910" fmla="*/ 4473998 h 4991828"/>
              <a:gd name="connsiteX5911" fmla="*/ 6297742 w 12199494"/>
              <a:gd name="connsiteY5911" fmla="*/ 4466382 h 4991828"/>
              <a:gd name="connsiteX5912" fmla="*/ 6297742 w 12199494"/>
              <a:gd name="connsiteY5912" fmla="*/ 4466382 h 4991828"/>
              <a:gd name="connsiteX5913" fmla="*/ 7064335 w 12199494"/>
              <a:gd name="connsiteY5913" fmla="*/ 4466382 h 4991828"/>
              <a:gd name="connsiteX5914" fmla="*/ 7057989 w 12199494"/>
              <a:gd name="connsiteY5914" fmla="*/ 4480344 h 4991828"/>
              <a:gd name="connsiteX5915" fmla="*/ 7064335 w 12199494"/>
              <a:gd name="connsiteY5915" fmla="*/ 4466382 h 4991828"/>
              <a:gd name="connsiteX5916" fmla="*/ 7064335 w 12199494"/>
              <a:gd name="connsiteY5916" fmla="*/ 4466382 h 4991828"/>
              <a:gd name="connsiteX5917" fmla="*/ 4746786 w 12199494"/>
              <a:gd name="connsiteY5917" fmla="*/ 4465113 h 4991828"/>
              <a:gd name="connsiteX5918" fmla="*/ 4739171 w 12199494"/>
              <a:gd name="connsiteY5918" fmla="*/ 4468921 h 4991828"/>
              <a:gd name="connsiteX5919" fmla="*/ 4756940 w 12199494"/>
              <a:gd name="connsiteY5919" fmla="*/ 4468921 h 4991828"/>
              <a:gd name="connsiteX5920" fmla="*/ 4746786 w 12199494"/>
              <a:gd name="connsiteY5920" fmla="*/ 4465113 h 4991828"/>
              <a:gd name="connsiteX5921" fmla="*/ 4746786 w 12199494"/>
              <a:gd name="connsiteY5921" fmla="*/ 4465113 h 4991828"/>
              <a:gd name="connsiteX5922" fmla="*/ 4692211 w 12199494"/>
              <a:gd name="connsiteY5922" fmla="*/ 4465113 h 4991828"/>
              <a:gd name="connsiteX5923" fmla="*/ 4683327 w 12199494"/>
              <a:gd name="connsiteY5923" fmla="*/ 4465113 h 4991828"/>
              <a:gd name="connsiteX5924" fmla="*/ 4678250 w 12199494"/>
              <a:gd name="connsiteY5924" fmla="*/ 4473998 h 4991828"/>
              <a:gd name="connsiteX5925" fmla="*/ 4692211 w 12199494"/>
              <a:gd name="connsiteY5925" fmla="*/ 4465113 h 4991828"/>
              <a:gd name="connsiteX5926" fmla="*/ 4692211 w 12199494"/>
              <a:gd name="connsiteY5926" fmla="*/ 4465113 h 4991828"/>
              <a:gd name="connsiteX5927" fmla="*/ 5416921 w 12199494"/>
              <a:gd name="connsiteY5927" fmla="*/ 4463844 h 4991828"/>
              <a:gd name="connsiteX5928" fmla="*/ 5420729 w 12199494"/>
              <a:gd name="connsiteY5928" fmla="*/ 4472728 h 4991828"/>
              <a:gd name="connsiteX5929" fmla="*/ 5416921 w 12199494"/>
              <a:gd name="connsiteY5929" fmla="*/ 4463844 h 4991828"/>
              <a:gd name="connsiteX5930" fmla="*/ 5416921 w 12199494"/>
              <a:gd name="connsiteY5930" fmla="*/ 4463844 h 4991828"/>
              <a:gd name="connsiteX5931" fmla="*/ 4914320 w 12199494"/>
              <a:gd name="connsiteY5931" fmla="*/ 4463844 h 4991828"/>
              <a:gd name="connsiteX5932" fmla="*/ 4906705 w 12199494"/>
              <a:gd name="connsiteY5932" fmla="*/ 4463844 h 4991828"/>
              <a:gd name="connsiteX5933" fmla="*/ 4916858 w 12199494"/>
              <a:gd name="connsiteY5933" fmla="*/ 4472728 h 4991828"/>
              <a:gd name="connsiteX5934" fmla="*/ 4928281 w 12199494"/>
              <a:gd name="connsiteY5934" fmla="*/ 4475267 h 4991828"/>
              <a:gd name="connsiteX5935" fmla="*/ 4920666 w 12199494"/>
              <a:gd name="connsiteY5935" fmla="*/ 4471459 h 4991828"/>
              <a:gd name="connsiteX5936" fmla="*/ 4914320 w 12199494"/>
              <a:gd name="connsiteY5936" fmla="*/ 4463844 h 4991828"/>
              <a:gd name="connsiteX5937" fmla="*/ 4914320 w 12199494"/>
              <a:gd name="connsiteY5937" fmla="*/ 4463844 h 4991828"/>
              <a:gd name="connsiteX5938" fmla="*/ 9975866 w 12199494"/>
              <a:gd name="connsiteY5938" fmla="*/ 4463844 h 4991828"/>
              <a:gd name="connsiteX5939" fmla="*/ 9970789 w 12199494"/>
              <a:gd name="connsiteY5939" fmla="*/ 4465113 h 4991828"/>
              <a:gd name="connsiteX5940" fmla="*/ 9951751 w 12199494"/>
              <a:gd name="connsiteY5940" fmla="*/ 4465113 h 4991828"/>
              <a:gd name="connsiteX5941" fmla="*/ 9944136 w 12199494"/>
              <a:gd name="connsiteY5941" fmla="*/ 4463844 h 4991828"/>
              <a:gd name="connsiteX5942" fmla="*/ 9974597 w 12199494"/>
              <a:gd name="connsiteY5942" fmla="*/ 4477805 h 4991828"/>
              <a:gd name="connsiteX5943" fmla="*/ 9972059 w 12199494"/>
              <a:gd name="connsiteY5943" fmla="*/ 4467652 h 4991828"/>
              <a:gd name="connsiteX5944" fmla="*/ 9987289 w 12199494"/>
              <a:gd name="connsiteY5944" fmla="*/ 4482882 h 4991828"/>
              <a:gd name="connsiteX5945" fmla="*/ 9975866 w 12199494"/>
              <a:gd name="connsiteY5945" fmla="*/ 4463844 h 4991828"/>
              <a:gd name="connsiteX5946" fmla="*/ 9975866 w 12199494"/>
              <a:gd name="connsiteY5946" fmla="*/ 4463844 h 4991828"/>
              <a:gd name="connsiteX5947" fmla="*/ 5028548 w 12199494"/>
              <a:gd name="connsiteY5947" fmla="*/ 4463844 h 4991828"/>
              <a:gd name="connsiteX5948" fmla="*/ 5041240 w 12199494"/>
              <a:gd name="connsiteY5948" fmla="*/ 4489228 h 4991828"/>
              <a:gd name="connsiteX5949" fmla="*/ 5041240 w 12199494"/>
              <a:gd name="connsiteY5949" fmla="*/ 4475267 h 4991828"/>
              <a:gd name="connsiteX5950" fmla="*/ 5028548 w 12199494"/>
              <a:gd name="connsiteY5950" fmla="*/ 4463844 h 4991828"/>
              <a:gd name="connsiteX5951" fmla="*/ 5028548 w 12199494"/>
              <a:gd name="connsiteY5951" fmla="*/ 4463844 h 4991828"/>
              <a:gd name="connsiteX5952" fmla="*/ 5097084 w 12199494"/>
              <a:gd name="connsiteY5952" fmla="*/ 4463844 h 4991828"/>
              <a:gd name="connsiteX5953" fmla="*/ 5111045 w 12199494"/>
              <a:gd name="connsiteY5953" fmla="*/ 4476536 h 4991828"/>
              <a:gd name="connsiteX5954" fmla="*/ 5097084 w 12199494"/>
              <a:gd name="connsiteY5954" fmla="*/ 4463844 h 4991828"/>
              <a:gd name="connsiteX5955" fmla="*/ 5097084 w 12199494"/>
              <a:gd name="connsiteY5955" fmla="*/ 4463844 h 4991828"/>
              <a:gd name="connsiteX5956" fmla="*/ 7385441 w 12199494"/>
              <a:gd name="connsiteY5956" fmla="*/ 4463844 h 4991828"/>
              <a:gd name="connsiteX5957" fmla="*/ 7375287 w 12199494"/>
              <a:gd name="connsiteY5957" fmla="*/ 4476536 h 4991828"/>
              <a:gd name="connsiteX5958" fmla="*/ 7384172 w 12199494"/>
              <a:gd name="connsiteY5958" fmla="*/ 4489228 h 4991828"/>
              <a:gd name="connsiteX5959" fmla="*/ 7384172 w 12199494"/>
              <a:gd name="connsiteY5959" fmla="*/ 4490497 h 4991828"/>
              <a:gd name="connsiteX5960" fmla="*/ 7380364 w 12199494"/>
              <a:gd name="connsiteY5960" fmla="*/ 4494305 h 4991828"/>
              <a:gd name="connsiteX5961" fmla="*/ 7372749 w 12199494"/>
              <a:gd name="connsiteY5961" fmla="*/ 4484151 h 4991828"/>
              <a:gd name="connsiteX5962" fmla="*/ 7372749 w 12199494"/>
              <a:gd name="connsiteY5962" fmla="*/ 4491766 h 4991828"/>
              <a:gd name="connsiteX5963" fmla="*/ 7384172 w 12199494"/>
              <a:gd name="connsiteY5963" fmla="*/ 4504458 h 4991828"/>
              <a:gd name="connsiteX5964" fmla="*/ 7385441 w 12199494"/>
              <a:gd name="connsiteY5964" fmla="*/ 4490497 h 4991828"/>
              <a:gd name="connsiteX5965" fmla="*/ 7385441 w 12199494"/>
              <a:gd name="connsiteY5965" fmla="*/ 4490497 h 4991828"/>
              <a:gd name="connsiteX5966" fmla="*/ 7385441 w 12199494"/>
              <a:gd name="connsiteY5966" fmla="*/ 4490497 h 4991828"/>
              <a:gd name="connsiteX5967" fmla="*/ 7385441 w 12199494"/>
              <a:gd name="connsiteY5967" fmla="*/ 4480344 h 4991828"/>
              <a:gd name="connsiteX5968" fmla="*/ 7385441 w 12199494"/>
              <a:gd name="connsiteY5968" fmla="*/ 4463844 h 4991828"/>
              <a:gd name="connsiteX5969" fmla="*/ 7385441 w 12199494"/>
              <a:gd name="connsiteY5969" fmla="*/ 4463844 h 4991828"/>
              <a:gd name="connsiteX5970" fmla="*/ 10029172 w 12199494"/>
              <a:gd name="connsiteY5970" fmla="*/ 4463844 h 4991828"/>
              <a:gd name="connsiteX5971" fmla="*/ 10027903 w 12199494"/>
              <a:gd name="connsiteY5971" fmla="*/ 4468921 h 4991828"/>
              <a:gd name="connsiteX5972" fmla="*/ 10034249 w 12199494"/>
              <a:gd name="connsiteY5972" fmla="*/ 4465113 h 4991828"/>
              <a:gd name="connsiteX5973" fmla="*/ 10029172 w 12199494"/>
              <a:gd name="connsiteY5973" fmla="*/ 4463844 h 4991828"/>
              <a:gd name="connsiteX5974" fmla="*/ 10029172 w 12199494"/>
              <a:gd name="connsiteY5974" fmla="*/ 4463844 h 4991828"/>
              <a:gd name="connsiteX5975" fmla="*/ 10233512 w 12199494"/>
              <a:gd name="connsiteY5975" fmla="*/ 4462575 h 4991828"/>
              <a:gd name="connsiteX5976" fmla="*/ 10227166 w 12199494"/>
              <a:gd name="connsiteY5976" fmla="*/ 4463844 h 4991828"/>
              <a:gd name="connsiteX5977" fmla="*/ 10252550 w 12199494"/>
              <a:gd name="connsiteY5977" fmla="*/ 4489228 h 4991828"/>
              <a:gd name="connsiteX5978" fmla="*/ 10233512 w 12199494"/>
              <a:gd name="connsiteY5978" fmla="*/ 4462575 h 4991828"/>
              <a:gd name="connsiteX5979" fmla="*/ 10233512 w 12199494"/>
              <a:gd name="connsiteY5979" fmla="*/ 4462575 h 4991828"/>
              <a:gd name="connsiteX5980" fmla="*/ 11685471 w 12199494"/>
              <a:gd name="connsiteY5980" fmla="*/ 4462575 h 4991828"/>
              <a:gd name="connsiteX5981" fmla="*/ 11660087 w 12199494"/>
              <a:gd name="connsiteY5981" fmla="*/ 4471459 h 4991828"/>
              <a:gd name="connsiteX5982" fmla="*/ 11635972 w 12199494"/>
              <a:gd name="connsiteY5982" fmla="*/ 4505727 h 4991828"/>
              <a:gd name="connsiteX5983" fmla="*/ 11646125 w 12199494"/>
              <a:gd name="connsiteY5983" fmla="*/ 4498112 h 4991828"/>
              <a:gd name="connsiteX5984" fmla="*/ 11667702 w 12199494"/>
              <a:gd name="connsiteY5984" fmla="*/ 4504458 h 4991828"/>
              <a:gd name="connsiteX5985" fmla="*/ 11665163 w 12199494"/>
              <a:gd name="connsiteY5985" fmla="*/ 4496843 h 4991828"/>
              <a:gd name="connsiteX5986" fmla="*/ 11675317 w 12199494"/>
              <a:gd name="connsiteY5986" fmla="*/ 4500651 h 4991828"/>
              <a:gd name="connsiteX5987" fmla="*/ 11689278 w 12199494"/>
              <a:gd name="connsiteY5987" fmla="*/ 4486690 h 4991828"/>
              <a:gd name="connsiteX5988" fmla="*/ 11685471 w 12199494"/>
              <a:gd name="connsiteY5988" fmla="*/ 4462575 h 4991828"/>
              <a:gd name="connsiteX5989" fmla="*/ 11685471 w 12199494"/>
              <a:gd name="connsiteY5989" fmla="*/ 4462575 h 4991828"/>
              <a:gd name="connsiteX5990" fmla="*/ 5447382 w 12199494"/>
              <a:gd name="connsiteY5990" fmla="*/ 4462575 h 4991828"/>
              <a:gd name="connsiteX5991" fmla="*/ 5443574 w 12199494"/>
              <a:gd name="connsiteY5991" fmla="*/ 4480344 h 4991828"/>
              <a:gd name="connsiteX5992" fmla="*/ 5447382 w 12199494"/>
              <a:gd name="connsiteY5992" fmla="*/ 4462575 h 4991828"/>
              <a:gd name="connsiteX5993" fmla="*/ 5447382 w 12199494"/>
              <a:gd name="connsiteY5993" fmla="*/ 4462575 h 4991828"/>
              <a:gd name="connsiteX5994" fmla="*/ 5916984 w 12199494"/>
              <a:gd name="connsiteY5994" fmla="*/ 4462575 h 4991828"/>
              <a:gd name="connsiteX5995" fmla="*/ 5918252 w 12199494"/>
              <a:gd name="connsiteY5995" fmla="*/ 4471459 h 4991828"/>
              <a:gd name="connsiteX5996" fmla="*/ 5932214 w 12199494"/>
              <a:gd name="connsiteY5996" fmla="*/ 4472728 h 4991828"/>
              <a:gd name="connsiteX5997" fmla="*/ 5916984 w 12199494"/>
              <a:gd name="connsiteY5997" fmla="*/ 4462575 h 4991828"/>
              <a:gd name="connsiteX5998" fmla="*/ 5916984 w 12199494"/>
              <a:gd name="connsiteY5998" fmla="*/ 4462575 h 4991828"/>
              <a:gd name="connsiteX5999" fmla="*/ 11521744 w 12199494"/>
              <a:gd name="connsiteY5999" fmla="*/ 4461306 h 4991828"/>
              <a:gd name="connsiteX6000" fmla="*/ 11521744 w 12199494"/>
              <a:gd name="connsiteY6000" fmla="*/ 4466382 h 4991828"/>
              <a:gd name="connsiteX6001" fmla="*/ 11529360 w 12199494"/>
              <a:gd name="connsiteY6001" fmla="*/ 4466382 h 4991828"/>
              <a:gd name="connsiteX6002" fmla="*/ 11520476 w 12199494"/>
              <a:gd name="connsiteY6002" fmla="*/ 4481613 h 4991828"/>
              <a:gd name="connsiteX6003" fmla="*/ 11536975 w 12199494"/>
              <a:gd name="connsiteY6003" fmla="*/ 4473998 h 4991828"/>
              <a:gd name="connsiteX6004" fmla="*/ 11535706 w 12199494"/>
              <a:gd name="connsiteY6004" fmla="*/ 4465113 h 4991828"/>
              <a:gd name="connsiteX6005" fmla="*/ 11521744 w 12199494"/>
              <a:gd name="connsiteY6005" fmla="*/ 4461306 h 4991828"/>
              <a:gd name="connsiteX6006" fmla="*/ 11521744 w 12199494"/>
              <a:gd name="connsiteY6006" fmla="*/ 4461306 h 4991828"/>
              <a:gd name="connsiteX6007" fmla="*/ 10583810 w 12199494"/>
              <a:gd name="connsiteY6007" fmla="*/ 4461306 h 4991828"/>
              <a:gd name="connsiteX6008" fmla="*/ 10577464 w 12199494"/>
              <a:gd name="connsiteY6008" fmla="*/ 4467652 h 4991828"/>
              <a:gd name="connsiteX6009" fmla="*/ 10593964 w 12199494"/>
              <a:gd name="connsiteY6009" fmla="*/ 4476536 h 4991828"/>
              <a:gd name="connsiteX6010" fmla="*/ 10601579 w 12199494"/>
              <a:gd name="connsiteY6010" fmla="*/ 4467652 h 4991828"/>
              <a:gd name="connsiteX6011" fmla="*/ 10596502 w 12199494"/>
              <a:gd name="connsiteY6011" fmla="*/ 4463844 h 4991828"/>
              <a:gd name="connsiteX6012" fmla="*/ 10593964 w 12199494"/>
              <a:gd name="connsiteY6012" fmla="*/ 4472728 h 4991828"/>
              <a:gd name="connsiteX6013" fmla="*/ 10583810 w 12199494"/>
              <a:gd name="connsiteY6013" fmla="*/ 4461306 h 4991828"/>
              <a:gd name="connsiteX6014" fmla="*/ 10583810 w 12199494"/>
              <a:gd name="connsiteY6014" fmla="*/ 4461306 h 4991828"/>
              <a:gd name="connsiteX6015" fmla="*/ 10190360 w 12199494"/>
              <a:gd name="connsiteY6015" fmla="*/ 4461306 h 4991828"/>
              <a:gd name="connsiteX6016" fmla="*/ 10205590 w 12199494"/>
              <a:gd name="connsiteY6016" fmla="*/ 4472728 h 4991828"/>
              <a:gd name="connsiteX6017" fmla="*/ 10206860 w 12199494"/>
              <a:gd name="connsiteY6017" fmla="*/ 4467652 h 4991828"/>
              <a:gd name="connsiteX6018" fmla="*/ 10190360 w 12199494"/>
              <a:gd name="connsiteY6018" fmla="*/ 4461306 h 4991828"/>
              <a:gd name="connsiteX6019" fmla="*/ 10190360 w 12199494"/>
              <a:gd name="connsiteY6019" fmla="*/ 4461306 h 4991828"/>
              <a:gd name="connsiteX6020" fmla="*/ 7115102 w 12199494"/>
              <a:gd name="connsiteY6020" fmla="*/ 4461306 h 4991828"/>
              <a:gd name="connsiteX6021" fmla="*/ 7110026 w 12199494"/>
              <a:gd name="connsiteY6021" fmla="*/ 4467652 h 4991828"/>
              <a:gd name="connsiteX6022" fmla="*/ 7116372 w 12199494"/>
              <a:gd name="connsiteY6022" fmla="*/ 4467652 h 4991828"/>
              <a:gd name="connsiteX6023" fmla="*/ 7116372 w 12199494"/>
              <a:gd name="connsiteY6023" fmla="*/ 4470190 h 4991828"/>
              <a:gd name="connsiteX6024" fmla="*/ 7110026 w 12199494"/>
              <a:gd name="connsiteY6024" fmla="*/ 4485420 h 4991828"/>
              <a:gd name="connsiteX6025" fmla="*/ 7118911 w 12199494"/>
              <a:gd name="connsiteY6025" fmla="*/ 4485420 h 4991828"/>
              <a:gd name="connsiteX6026" fmla="*/ 7116372 w 12199494"/>
              <a:gd name="connsiteY6026" fmla="*/ 4470190 h 4991828"/>
              <a:gd name="connsiteX6027" fmla="*/ 7117641 w 12199494"/>
              <a:gd name="connsiteY6027" fmla="*/ 4467652 h 4991828"/>
              <a:gd name="connsiteX6028" fmla="*/ 7116372 w 12199494"/>
              <a:gd name="connsiteY6028" fmla="*/ 4467652 h 4991828"/>
              <a:gd name="connsiteX6029" fmla="*/ 7115102 w 12199494"/>
              <a:gd name="connsiteY6029" fmla="*/ 4461306 h 4991828"/>
              <a:gd name="connsiteX6030" fmla="*/ 7115102 w 12199494"/>
              <a:gd name="connsiteY6030" fmla="*/ 4461306 h 4991828"/>
              <a:gd name="connsiteX6031" fmla="*/ 9767718 w 12199494"/>
              <a:gd name="connsiteY6031" fmla="*/ 4461306 h 4991828"/>
              <a:gd name="connsiteX6032" fmla="*/ 9762642 w 12199494"/>
              <a:gd name="connsiteY6032" fmla="*/ 4472728 h 4991828"/>
              <a:gd name="connsiteX6033" fmla="*/ 9767718 w 12199494"/>
              <a:gd name="connsiteY6033" fmla="*/ 4461306 h 4991828"/>
              <a:gd name="connsiteX6034" fmla="*/ 9767718 w 12199494"/>
              <a:gd name="connsiteY6034" fmla="*/ 4461306 h 4991828"/>
              <a:gd name="connsiteX6035" fmla="*/ 6939954 w 12199494"/>
              <a:gd name="connsiteY6035" fmla="*/ 4461306 h 4991828"/>
              <a:gd name="connsiteX6036" fmla="*/ 6939954 w 12199494"/>
              <a:gd name="connsiteY6036" fmla="*/ 4476536 h 4991828"/>
              <a:gd name="connsiteX6037" fmla="*/ 6951377 w 12199494"/>
              <a:gd name="connsiteY6037" fmla="*/ 4462575 h 4991828"/>
              <a:gd name="connsiteX6038" fmla="*/ 6939954 w 12199494"/>
              <a:gd name="connsiteY6038" fmla="*/ 4461306 h 4991828"/>
              <a:gd name="connsiteX6039" fmla="*/ 6939954 w 12199494"/>
              <a:gd name="connsiteY6039" fmla="*/ 4461306 h 4991828"/>
              <a:gd name="connsiteX6040" fmla="*/ 9869254 w 12199494"/>
              <a:gd name="connsiteY6040" fmla="*/ 4460036 h 4991828"/>
              <a:gd name="connsiteX6041" fmla="*/ 9855293 w 12199494"/>
              <a:gd name="connsiteY6041" fmla="*/ 4467652 h 4991828"/>
              <a:gd name="connsiteX6042" fmla="*/ 9855293 w 12199494"/>
              <a:gd name="connsiteY6042" fmla="*/ 4477805 h 4991828"/>
              <a:gd name="connsiteX6043" fmla="*/ 9874331 w 12199494"/>
              <a:gd name="connsiteY6043" fmla="*/ 4477805 h 4991828"/>
              <a:gd name="connsiteX6044" fmla="*/ 9864177 w 12199494"/>
              <a:gd name="connsiteY6044" fmla="*/ 4463844 h 4991828"/>
              <a:gd name="connsiteX6045" fmla="*/ 9869254 w 12199494"/>
              <a:gd name="connsiteY6045" fmla="*/ 4460036 h 4991828"/>
              <a:gd name="connsiteX6046" fmla="*/ 9869254 w 12199494"/>
              <a:gd name="connsiteY6046" fmla="*/ 4460036 h 4991828"/>
              <a:gd name="connsiteX6047" fmla="*/ 7247099 w 12199494"/>
              <a:gd name="connsiteY6047" fmla="*/ 4460036 h 4991828"/>
              <a:gd name="connsiteX6048" fmla="*/ 7233138 w 12199494"/>
              <a:gd name="connsiteY6048" fmla="*/ 4470190 h 4991828"/>
              <a:gd name="connsiteX6049" fmla="*/ 7238214 w 12199494"/>
              <a:gd name="connsiteY6049" fmla="*/ 4475267 h 4991828"/>
              <a:gd name="connsiteX6050" fmla="*/ 7233138 w 12199494"/>
              <a:gd name="connsiteY6050" fmla="*/ 4476536 h 4991828"/>
              <a:gd name="connsiteX6051" fmla="*/ 7238214 w 12199494"/>
              <a:gd name="connsiteY6051" fmla="*/ 4482882 h 4991828"/>
              <a:gd name="connsiteX6052" fmla="*/ 7248368 w 12199494"/>
              <a:gd name="connsiteY6052" fmla="*/ 4473998 h 4991828"/>
              <a:gd name="connsiteX6053" fmla="*/ 7247099 w 12199494"/>
              <a:gd name="connsiteY6053" fmla="*/ 4460036 h 4991828"/>
              <a:gd name="connsiteX6054" fmla="*/ 7247099 w 12199494"/>
              <a:gd name="connsiteY6054" fmla="*/ 4460036 h 4991828"/>
              <a:gd name="connsiteX6055" fmla="*/ 4831823 w 12199494"/>
              <a:gd name="connsiteY6055" fmla="*/ 4460036 h 4991828"/>
              <a:gd name="connsiteX6056" fmla="*/ 4819131 w 12199494"/>
              <a:gd name="connsiteY6056" fmla="*/ 4472728 h 4991828"/>
              <a:gd name="connsiteX6057" fmla="*/ 4814054 w 12199494"/>
              <a:gd name="connsiteY6057" fmla="*/ 4466382 h 4991828"/>
              <a:gd name="connsiteX6058" fmla="*/ 4822938 w 12199494"/>
              <a:gd name="connsiteY6058" fmla="*/ 4466382 h 4991828"/>
              <a:gd name="connsiteX6059" fmla="*/ 4822938 w 12199494"/>
              <a:gd name="connsiteY6059" fmla="*/ 4462575 h 4991828"/>
              <a:gd name="connsiteX6060" fmla="*/ 4810246 w 12199494"/>
              <a:gd name="connsiteY6060" fmla="*/ 4465113 h 4991828"/>
              <a:gd name="connsiteX6061" fmla="*/ 4807708 w 12199494"/>
              <a:gd name="connsiteY6061" fmla="*/ 4481613 h 4991828"/>
              <a:gd name="connsiteX6062" fmla="*/ 4816592 w 12199494"/>
              <a:gd name="connsiteY6062" fmla="*/ 4475267 h 4991828"/>
              <a:gd name="connsiteX6063" fmla="*/ 4824207 w 12199494"/>
              <a:gd name="connsiteY6063" fmla="*/ 4479074 h 4991828"/>
              <a:gd name="connsiteX6064" fmla="*/ 4830553 w 12199494"/>
              <a:gd name="connsiteY6064" fmla="*/ 4465113 h 4991828"/>
              <a:gd name="connsiteX6065" fmla="*/ 4838169 w 12199494"/>
              <a:gd name="connsiteY6065" fmla="*/ 4465113 h 4991828"/>
              <a:gd name="connsiteX6066" fmla="*/ 4831823 w 12199494"/>
              <a:gd name="connsiteY6066" fmla="*/ 4460036 h 4991828"/>
              <a:gd name="connsiteX6067" fmla="*/ 4831823 w 12199494"/>
              <a:gd name="connsiteY6067" fmla="*/ 4460036 h 4991828"/>
              <a:gd name="connsiteX6068" fmla="*/ 5833217 w 12199494"/>
              <a:gd name="connsiteY6068" fmla="*/ 4460036 h 4991828"/>
              <a:gd name="connsiteX6069" fmla="*/ 5844639 w 12199494"/>
              <a:gd name="connsiteY6069" fmla="*/ 4477805 h 4991828"/>
              <a:gd name="connsiteX6070" fmla="*/ 5853524 w 12199494"/>
              <a:gd name="connsiteY6070" fmla="*/ 4473998 h 4991828"/>
              <a:gd name="connsiteX6071" fmla="*/ 5850985 w 12199494"/>
              <a:gd name="connsiteY6071" fmla="*/ 4465113 h 4991828"/>
              <a:gd name="connsiteX6072" fmla="*/ 5833217 w 12199494"/>
              <a:gd name="connsiteY6072" fmla="*/ 4460036 h 4991828"/>
              <a:gd name="connsiteX6073" fmla="*/ 5833217 w 12199494"/>
              <a:gd name="connsiteY6073" fmla="*/ 4460036 h 4991828"/>
              <a:gd name="connsiteX6074" fmla="*/ 11789545 w 12199494"/>
              <a:gd name="connsiteY6074" fmla="*/ 4458767 h 4991828"/>
              <a:gd name="connsiteX6075" fmla="*/ 11779391 w 12199494"/>
              <a:gd name="connsiteY6075" fmla="*/ 4467652 h 4991828"/>
              <a:gd name="connsiteX6076" fmla="*/ 11788275 w 12199494"/>
              <a:gd name="connsiteY6076" fmla="*/ 4471459 h 4991828"/>
              <a:gd name="connsiteX6077" fmla="*/ 11789545 w 12199494"/>
              <a:gd name="connsiteY6077" fmla="*/ 4458767 h 4991828"/>
              <a:gd name="connsiteX6078" fmla="*/ 11789545 w 12199494"/>
              <a:gd name="connsiteY6078" fmla="*/ 4458767 h 4991828"/>
              <a:gd name="connsiteX6079" fmla="*/ 7403210 w 12199494"/>
              <a:gd name="connsiteY6079" fmla="*/ 4458767 h 4991828"/>
              <a:gd name="connsiteX6080" fmla="*/ 7403210 w 12199494"/>
              <a:gd name="connsiteY6080" fmla="*/ 4475267 h 4991828"/>
              <a:gd name="connsiteX6081" fmla="*/ 7414633 w 12199494"/>
              <a:gd name="connsiteY6081" fmla="*/ 4481613 h 4991828"/>
              <a:gd name="connsiteX6082" fmla="*/ 7403210 w 12199494"/>
              <a:gd name="connsiteY6082" fmla="*/ 4458767 h 4991828"/>
              <a:gd name="connsiteX6083" fmla="*/ 7403210 w 12199494"/>
              <a:gd name="connsiteY6083" fmla="*/ 4458767 h 4991828"/>
              <a:gd name="connsiteX6084" fmla="*/ 9739796 w 12199494"/>
              <a:gd name="connsiteY6084" fmla="*/ 4458767 h 4991828"/>
              <a:gd name="connsiteX6085" fmla="*/ 9744873 w 12199494"/>
              <a:gd name="connsiteY6085" fmla="*/ 4466382 h 4991828"/>
              <a:gd name="connsiteX6086" fmla="*/ 9739796 w 12199494"/>
              <a:gd name="connsiteY6086" fmla="*/ 4458767 h 4991828"/>
              <a:gd name="connsiteX6087" fmla="*/ 9739796 w 12199494"/>
              <a:gd name="connsiteY6087" fmla="*/ 4458767 h 4991828"/>
              <a:gd name="connsiteX6088" fmla="*/ 10519081 w 12199494"/>
              <a:gd name="connsiteY6088" fmla="*/ 4458767 h 4991828"/>
              <a:gd name="connsiteX6089" fmla="*/ 10506389 w 12199494"/>
              <a:gd name="connsiteY6089" fmla="*/ 4463844 h 4991828"/>
              <a:gd name="connsiteX6090" fmla="*/ 10520351 w 12199494"/>
              <a:gd name="connsiteY6090" fmla="*/ 4471459 h 4991828"/>
              <a:gd name="connsiteX6091" fmla="*/ 10519081 w 12199494"/>
              <a:gd name="connsiteY6091" fmla="*/ 4458767 h 4991828"/>
              <a:gd name="connsiteX6092" fmla="*/ 10519081 w 12199494"/>
              <a:gd name="connsiteY6092" fmla="*/ 4458767 h 4991828"/>
              <a:gd name="connsiteX6093" fmla="*/ 5468958 w 12199494"/>
              <a:gd name="connsiteY6093" fmla="*/ 4458767 h 4991828"/>
              <a:gd name="connsiteX6094" fmla="*/ 5452458 w 12199494"/>
              <a:gd name="connsiteY6094" fmla="*/ 4458767 h 4991828"/>
              <a:gd name="connsiteX6095" fmla="*/ 5458804 w 12199494"/>
              <a:gd name="connsiteY6095" fmla="*/ 4491766 h 4991828"/>
              <a:gd name="connsiteX6096" fmla="*/ 5460074 w 12199494"/>
              <a:gd name="connsiteY6096" fmla="*/ 4481613 h 4991828"/>
              <a:gd name="connsiteX6097" fmla="*/ 5480381 w 12199494"/>
              <a:gd name="connsiteY6097" fmla="*/ 4487959 h 4991828"/>
              <a:gd name="connsiteX6098" fmla="*/ 5480381 w 12199494"/>
              <a:gd name="connsiteY6098" fmla="*/ 4481613 h 4991828"/>
              <a:gd name="connsiteX6099" fmla="*/ 5466420 w 12199494"/>
              <a:gd name="connsiteY6099" fmla="*/ 4485420 h 4991828"/>
              <a:gd name="connsiteX6100" fmla="*/ 5477842 w 12199494"/>
              <a:gd name="connsiteY6100" fmla="*/ 4477805 h 4991828"/>
              <a:gd name="connsiteX6101" fmla="*/ 5468958 w 12199494"/>
              <a:gd name="connsiteY6101" fmla="*/ 4471459 h 4991828"/>
              <a:gd name="connsiteX6102" fmla="*/ 5468958 w 12199494"/>
              <a:gd name="connsiteY6102" fmla="*/ 4458767 h 4991828"/>
              <a:gd name="connsiteX6103" fmla="*/ 5468958 w 12199494"/>
              <a:gd name="connsiteY6103" fmla="*/ 4458767 h 4991828"/>
              <a:gd name="connsiteX6104" fmla="*/ 7097334 w 12199494"/>
              <a:gd name="connsiteY6104" fmla="*/ 4457498 h 4991828"/>
              <a:gd name="connsiteX6105" fmla="*/ 7098603 w 12199494"/>
              <a:gd name="connsiteY6105" fmla="*/ 4471459 h 4991828"/>
              <a:gd name="connsiteX6106" fmla="*/ 7097334 w 12199494"/>
              <a:gd name="connsiteY6106" fmla="*/ 4457498 h 4991828"/>
              <a:gd name="connsiteX6107" fmla="*/ 7097334 w 12199494"/>
              <a:gd name="connsiteY6107" fmla="*/ 4457498 h 4991828"/>
              <a:gd name="connsiteX6108" fmla="*/ 7207754 w 12199494"/>
              <a:gd name="connsiteY6108" fmla="*/ 4457498 h 4991828"/>
              <a:gd name="connsiteX6109" fmla="*/ 7200139 w 12199494"/>
              <a:gd name="connsiteY6109" fmla="*/ 4463844 h 4991828"/>
              <a:gd name="connsiteX6110" fmla="*/ 7209023 w 12199494"/>
              <a:gd name="connsiteY6110" fmla="*/ 4467652 h 4991828"/>
              <a:gd name="connsiteX6111" fmla="*/ 7207754 w 12199494"/>
              <a:gd name="connsiteY6111" fmla="*/ 4457498 h 4991828"/>
              <a:gd name="connsiteX6112" fmla="*/ 7207754 w 12199494"/>
              <a:gd name="connsiteY6112" fmla="*/ 4457498 h 4991828"/>
              <a:gd name="connsiteX6113" fmla="*/ 10024095 w 12199494"/>
              <a:gd name="connsiteY6113" fmla="*/ 4457498 h 4991828"/>
              <a:gd name="connsiteX6114" fmla="*/ 10027903 w 12199494"/>
              <a:gd name="connsiteY6114" fmla="*/ 4457498 h 4991828"/>
              <a:gd name="connsiteX6115" fmla="*/ 10024095 w 12199494"/>
              <a:gd name="connsiteY6115" fmla="*/ 4457498 h 4991828"/>
              <a:gd name="connsiteX6116" fmla="*/ 10024095 w 12199494"/>
              <a:gd name="connsiteY6116" fmla="*/ 4457498 h 4991828"/>
              <a:gd name="connsiteX6117" fmla="*/ 5531148 w 12199494"/>
              <a:gd name="connsiteY6117" fmla="*/ 4457498 h 4991828"/>
              <a:gd name="connsiteX6118" fmla="*/ 5515918 w 12199494"/>
              <a:gd name="connsiteY6118" fmla="*/ 4465113 h 4991828"/>
              <a:gd name="connsiteX6119" fmla="*/ 5542571 w 12199494"/>
              <a:gd name="connsiteY6119" fmla="*/ 4484151 h 4991828"/>
              <a:gd name="connsiteX6120" fmla="*/ 5543840 w 12199494"/>
              <a:gd name="connsiteY6120" fmla="*/ 4479074 h 4991828"/>
              <a:gd name="connsiteX6121" fmla="*/ 5538764 w 12199494"/>
              <a:gd name="connsiteY6121" fmla="*/ 4479074 h 4991828"/>
              <a:gd name="connsiteX6122" fmla="*/ 5531148 w 12199494"/>
              <a:gd name="connsiteY6122" fmla="*/ 4457498 h 4991828"/>
              <a:gd name="connsiteX6123" fmla="*/ 5531148 w 12199494"/>
              <a:gd name="connsiteY6123" fmla="*/ 4457498 h 4991828"/>
              <a:gd name="connsiteX6124" fmla="*/ 7342289 w 12199494"/>
              <a:gd name="connsiteY6124" fmla="*/ 4457498 h 4991828"/>
              <a:gd name="connsiteX6125" fmla="*/ 7333404 w 12199494"/>
              <a:gd name="connsiteY6125" fmla="*/ 4475267 h 4991828"/>
              <a:gd name="connsiteX6126" fmla="*/ 7343557 w 12199494"/>
              <a:gd name="connsiteY6126" fmla="*/ 4462575 h 4991828"/>
              <a:gd name="connsiteX6127" fmla="*/ 7349903 w 12199494"/>
              <a:gd name="connsiteY6127" fmla="*/ 4468921 h 4991828"/>
              <a:gd name="connsiteX6128" fmla="*/ 7333404 w 12199494"/>
              <a:gd name="connsiteY6128" fmla="*/ 4481613 h 4991828"/>
              <a:gd name="connsiteX6129" fmla="*/ 7335943 w 12199494"/>
              <a:gd name="connsiteY6129" fmla="*/ 4493035 h 4991828"/>
              <a:gd name="connsiteX6130" fmla="*/ 7315636 w 12199494"/>
              <a:gd name="connsiteY6130" fmla="*/ 4489228 h 4991828"/>
              <a:gd name="connsiteX6131" fmla="*/ 7325789 w 12199494"/>
              <a:gd name="connsiteY6131" fmla="*/ 4500651 h 4991828"/>
              <a:gd name="connsiteX6132" fmla="*/ 7332135 w 12199494"/>
              <a:gd name="connsiteY6132" fmla="*/ 4513343 h 4991828"/>
              <a:gd name="connsiteX6133" fmla="*/ 7330865 w 12199494"/>
              <a:gd name="connsiteY6133" fmla="*/ 4519689 h 4991828"/>
              <a:gd name="connsiteX6134" fmla="*/ 7339750 w 12199494"/>
              <a:gd name="connsiteY6134" fmla="*/ 4556495 h 4991828"/>
              <a:gd name="connsiteX6135" fmla="*/ 7342289 w 12199494"/>
              <a:gd name="connsiteY6135" fmla="*/ 4575533 h 4991828"/>
              <a:gd name="connsiteX6136" fmla="*/ 7360058 w 12199494"/>
              <a:gd name="connsiteY6136" fmla="*/ 4567918 h 4991828"/>
              <a:gd name="connsiteX6137" fmla="*/ 7357519 w 12199494"/>
              <a:gd name="connsiteY6137" fmla="*/ 4556495 h 4991828"/>
              <a:gd name="connsiteX6138" fmla="*/ 7353712 w 12199494"/>
              <a:gd name="connsiteY6138" fmla="*/ 4556495 h 4991828"/>
              <a:gd name="connsiteX6139" fmla="*/ 7354980 w 12199494"/>
              <a:gd name="connsiteY6139" fmla="*/ 4539996 h 4991828"/>
              <a:gd name="connsiteX6140" fmla="*/ 7361326 w 12199494"/>
              <a:gd name="connsiteY6140" fmla="*/ 4533650 h 4991828"/>
              <a:gd name="connsiteX6141" fmla="*/ 7348634 w 12199494"/>
              <a:gd name="connsiteY6141" fmla="*/ 4518419 h 4991828"/>
              <a:gd name="connsiteX6142" fmla="*/ 7367672 w 12199494"/>
              <a:gd name="connsiteY6142" fmla="*/ 4517150 h 4991828"/>
              <a:gd name="connsiteX6143" fmla="*/ 7382903 w 12199494"/>
              <a:gd name="connsiteY6143" fmla="*/ 4513343 h 4991828"/>
              <a:gd name="connsiteX6144" fmla="*/ 7368941 w 12199494"/>
              <a:gd name="connsiteY6144" fmla="*/ 4495574 h 4991828"/>
              <a:gd name="connsiteX6145" fmla="*/ 7366404 w 12199494"/>
              <a:gd name="connsiteY6145" fmla="*/ 4509535 h 4991828"/>
              <a:gd name="connsiteX6146" fmla="*/ 7362595 w 12199494"/>
              <a:gd name="connsiteY6146" fmla="*/ 4509535 h 4991828"/>
              <a:gd name="connsiteX6147" fmla="*/ 7367672 w 12199494"/>
              <a:gd name="connsiteY6147" fmla="*/ 4489228 h 4991828"/>
              <a:gd name="connsiteX6148" fmla="*/ 7349903 w 12199494"/>
              <a:gd name="connsiteY6148" fmla="*/ 4495574 h 4991828"/>
              <a:gd name="connsiteX6149" fmla="*/ 7354980 w 12199494"/>
              <a:gd name="connsiteY6149" fmla="*/ 4482882 h 4991828"/>
              <a:gd name="connsiteX6150" fmla="*/ 7363865 w 12199494"/>
              <a:gd name="connsiteY6150" fmla="*/ 4473998 h 4991828"/>
              <a:gd name="connsiteX6151" fmla="*/ 7353712 w 12199494"/>
              <a:gd name="connsiteY6151" fmla="*/ 4460036 h 4991828"/>
              <a:gd name="connsiteX6152" fmla="*/ 7342289 w 12199494"/>
              <a:gd name="connsiteY6152" fmla="*/ 4457498 h 4991828"/>
              <a:gd name="connsiteX6153" fmla="*/ 7342289 w 12199494"/>
              <a:gd name="connsiteY6153" fmla="*/ 4457498 h 4991828"/>
              <a:gd name="connsiteX6154" fmla="*/ 6899339 w 12199494"/>
              <a:gd name="connsiteY6154" fmla="*/ 4457498 h 4991828"/>
              <a:gd name="connsiteX6155" fmla="*/ 6903148 w 12199494"/>
              <a:gd name="connsiteY6155" fmla="*/ 4458767 h 4991828"/>
              <a:gd name="connsiteX6156" fmla="*/ 6899339 w 12199494"/>
              <a:gd name="connsiteY6156" fmla="*/ 4457498 h 4991828"/>
              <a:gd name="connsiteX6157" fmla="*/ 6899339 w 12199494"/>
              <a:gd name="connsiteY6157" fmla="*/ 4457498 h 4991828"/>
              <a:gd name="connsiteX6158" fmla="*/ 5900484 w 12199494"/>
              <a:gd name="connsiteY6158" fmla="*/ 4457498 h 4991828"/>
              <a:gd name="connsiteX6159" fmla="*/ 5904292 w 12199494"/>
              <a:gd name="connsiteY6159" fmla="*/ 4470190 h 4991828"/>
              <a:gd name="connsiteX6160" fmla="*/ 5900484 w 12199494"/>
              <a:gd name="connsiteY6160" fmla="*/ 4457498 h 4991828"/>
              <a:gd name="connsiteX6161" fmla="*/ 5900484 w 12199494"/>
              <a:gd name="connsiteY6161" fmla="*/ 4457498 h 4991828"/>
              <a:gd name="connsiteX6162" fmla="*/ 7376557 w 12199494"/>
              <a:gd name="connsiteY6162" fmla="*/ 4456229 h 4991828"/>
              <a:gd name="connsiteX6163" fmla="*/ 7367672 w 12199494"/>
              <a:gd name="connsiteY6163" fmla="*/ 4476536 h 4991828"/>
              <a:gd name="connsiteX6164" fmla="*/ 7376557 w 12199494"/>
              <a:gd name="connsiteY6164" fmla="*/ 4456229 h 4991828"/>
              <a:gd name="connsiteX6165" fmla="*/ 7376557 w 12199494"/>
              <a:gd name="connsiteY6165" fmla="*/ 4456229 h 4991828"/>
              <a:gd name="connsiteX6166" fmla="*/ 5875100 w 12199494"/>
              <a:gd name="connsiteY6166" fmla="*/ 4456229 h 4991828"/>
              <a:gd name="connsiteX6167" fmla="*/ 5875100 w 12199494"/>
              <a:gd name="connsiteY6167" fmla="*/ 4466382 h 4991828"/>
              <a:gd name="connsiteX6168" fmla="*/ 5875100 w 12199494"/>
              <a:gd name="connsiteY6168" fmla="*/ 4456229 h 4991828"/>
              <a:gd name="connsiteX6169" fmla="*/ 5875100 w 12199494"/>
              <a:gd name="connsiteY6169" fmla="*/ 4456229 h 4991828"/>
              <a:gd name="connsiteX6170" fmla="*/ 9225773 w 12199494"/>
              <a:gd name="connsiteY6170" fmla="*/ 4456229 h 4991828"/>
              <a:gd name="connsiteX6171" fmla="*/ 9206735 w 12199494"/>
              <a:gd name="connsiteY6171" fmla="*/ 4463844 h 4991828"/>
              <a:gd name="connsiteX6172" fmla="*/ 9205465 w 12199494"/>
              <a:gd name="connsiteY6172" fmla="*/ 4477805 h 4991828"/>
              <a:gd name="connsiteX6173" fmla="*/ 9196581 w 12199494"/>
              <a:gd name="connsiteY6173" fmla="*/ 4470190 h 4991828"/>
              <a:gd name="connsiteX6174" fmla="*/ 9195312 w 12199494"/>
              <a:gd name="connsiteY6174" fmla="*/ 4477805 h 4991828"/>
              <a:gd name="connsiteX6175" fmla="*/ 9206735 w 12199494"/>
              <a:gd name="connsiteY6175" fmla="*/ 4477805 h 4991828"/>
              <a:gd name="connsiteX6176" fmla="*/ 9215619 w 12199494"/>
              <a:gd name="connsiteY6176" fmla="*/ 4463844 h 4991828"/>
              <a:gd name="connsiteX6177" fmla="*/ 9213081 w 12199494"/>
              <a:gd name="connsiteY6177" fmla="*/ 4484151 h 4991828"/>
              <a:gd name="connsiteX6178" fmla="*/ 9223234 w 12199494"/>
              <a:gd name="connsiteY6178" fmla="*/ 4479074 h 4991828"/>
              <a:gd name="connsiteX6179" fmla="*/ 9211811 w 12199494"/>
              <a:gd name="connsiteY6179" fmla="*/ 4489228 h 4991828"/>
              <a:gd name="connsiteX6180" fmla="*/ 9210542 w 12199494"/>
              <a:gd name="connsiteY6180" fmla="*/ 4508266 h 4991828"/>
              <a:gd name="connsiteX6181" fmla="*/ 9213081 w 12199494"/>
              <a:gd name="connsiteY6181" fmla="*/ 4513343 h 4991828"/>
              <a:gd name="connsiteX6182" fmla="*/ 9223234 w 12199494"/>
              <a:gd name="connsiteY6182" fmla="*/ 4505727 h 4991828"/>
              <a:gd name="connsiteX6183" fmla="*/ 9219427 w 12199494"/>
              <a:gd name="connsiteY6183" fmla="*/ 4491766 h 4991828"/>
              <a:gd name="connsiteX6184" fmla="*/ 9232119 w 12199494"/>
              <a:gd name="connsiteY6184" fmla="*/ 4460036 h 4991828"/>
              <a:gd name="connsiteX6185" fmla="*/ 9223234 w 12199494"/>
              <a:gd name="connsiteY6185" fmla="*/ 4457498 h 4991828"/>
              <a:gd name="connsiteX6186" fmla="*/ 9219427 w 12199494"/>
              <a:gd name="connsiteY6186" fmla="*/ 4467652 h 4991828"/>
              <a:gd name="connsiteX6187" fmla="*/ 9225773 w 12199494"/>
              <a:gd name="connsiteY6187" fmla="*/ 4456229 h 4991828"/>
              <a:gd name="connsiteX6188" fmla="*/ 9225773 w 12199494"/>
              <a:gd name="connsiteY6188" fmla="*/ 4456229 h 4991828"/>
              <a:gd name="connsiteX6189" fmla="*/ 7158255 w 12199494"/>
              <a:gd name="connsiteY6189" fmla="*/ 4456229 h 4991828"/>
              <a:gd name="connsiteX6190" fmla="*/ 7154448 w 12199494"/>
              <a:gd name="connsiteY6190" fmla="*/ 4465113 h 4991828"/>
              <a:gd name="connsiteX6191" fmla="*/ 7160794 w 12199494"/>
              <a:gd name="connsiteY6191" fmla="*/ 4475267 h 4991828"/>
              <a:gd name="connsiteX6192" fmla="*/ 7169678 w 12199494"/>
              <a:gd name="connsiteY6192" fmla="*/ 4473998 h 4991828"/>
              <a:gd name="connsiteX6193" fmla="*/ 7170947 w 12199494"/>
              <a:gd name="connsiteY6193" fmla="*/ 4468921 h 4991828"/>
              <a:gd name="connsiteX6194" fmla="*/ 7158255 w 12199494"/>
              <a:gd name="connsiteY6194" fmla="*/ 4456229 h 4991828"/>
              <a:gd name="connsiteX6195" fmla="*/ 7158255 w 12199494"/>
              <a:gd name="connsiteY6195" fmla="*/ 4456229 h 4991828"/>
              <a:gd name="connsiteX6196" fmla="*/ 6120055 w 12199494"/>
              <a:gd name="connsiteY6196" fmla="*/ 4456229 h 4991828"/>
              <a:gd name="connsiteX6197" fmla="*/ 6109901 w 12199494"/>
              <a:gd name="connsiteY6197" fmla="*/ 4465113 h 4991828"/>
              <a:gd name="connsiteX6198" fmla="*/ 6101017 w 12199494"/>
              <a:gd name="connsiteY6198" fmla="*/ 4461306 h 4991828"/>
              <a:gd name="connsiteX6199" fmla="*/ 6094671 w 12199494"/>
              <a:gd name="connsiteY6199" fmla="*/ 4466382 h 4991828"/>
              <a:gd name="connsiteX6200" fmla="*/ 6085786 w 12199494"/>
              <a:gd name="connsiteY6200" fmla="*/ 4466382 h 4991828"/>
              <a:gd name="connsiteX6201" fmla="*/ 6104824 w 12199494"/>
              <a:gd name="connsiteY6201" fmla="*/ 4481613 h 4991828"/>
              <a:gd name="connsiteX6202" fmla="*/ 6098478 w 12199494"/>
              <a:gd name="connsiteY6202" fmla="*/ 4468921 h 4991828"/>
              <a:gd name="connsiteX6203" fmla="*/ 6108632 w 12199494"/>
              <a:gd name="connsiteY6203" fmla="*/ 4476536 h 4991828"/>
              <a:gd name="connsiteX6204" fmla="*/ 6120055 w 12199494"/>
              <a:gd name="connsiteY6204" fmla="*/ 4456229 h 4991828"/>
              <a:gd name="connsiteX6205" fmla="*/ 6120055 w 12199494"/>
              <a:gd name="connsiteY6205" fmla="*/ 4456229 h 4991828"/>
              <a:gd name="connsiteX6206" fmla="*/ 10074863 w 12199494"/>
              <a:gd name="connsiteY6206" fmla="*/ 4456229 h 4991828"/>
              <a:gd name="connsiteX6207" fmla="*/ 10062171 w 12199494"/>
              <a:gd name="connsiteY6207" fmla="*/ 4461306 h 4991828"/>
              <a:gd name="connsiteX6208" fmla="*/ 10074863 w 12199494"/>
              <a:gd name="connsiteY6208" fmla="*/ 4456229 h 4991828"/>
              <a:gd name="connsiteX6209" fmla="*/ 10074863 w 12199494"/>
              <a:gd name="connsiteY6209" fmla="*/ 4456229 h 4991828"/>
              <a:gd name="connsiteX6210" fmla="*/ 5735489 w 12199494"/>
              <a:gd name="connsiteY6210" fmla="*/ 4456229 h 4991828"/>
              <a:gd name="connsiteX6211" fmla="*/ 5727873 w 12199494"/>
              <a:gd name="connsiteY6211" fmla="*/ 4461306 h 4991828"/>
              <a:gd name="connsiteX6212" fmla="*/ 5718989 w 12199494"/>
              <a:gd name="connsiteY6212" fmla="*/ 4458767 h 4991828"/>
              <a:gd name="connsiteX6213" fmla="*/ 5724066 w 12199494"/>
              <a:gd name="connsiteY6213" fmla="*/ 4471459 h 4991828"/>
              <a:gd name="connsiteX6214" fmla="*/ 5724066 w 12199494"/>
              <a:gd name="connsiteY6214" fmla="*/ 4489228 h 4991828"/>
              <a:gd name="connsiteX6215" fmla="*/ 5735489 w 12199494"/>
              <a:gd name="connsiteY6215" fmla="*/ 4456229 h 4991828"/>
              <a:gd name="connsiteX6216" fmla="*/ 5735489 w 12199494"/>
              <a:gd name="connsiteY6216" fmla="*/ 4456229 h 4991828"/>
              <a:gd name="connsiteX6217" fmla="*/ 6037557 w 12199494"/>
              <a:gd name="connsiteY6217" fmla="*/ 4454960 h 4991828"/>
              <a:gd name="connsiteX6218" fmla="*/ 6045172 w 12199494"/>
              <a:gd name="connsiteY6218" fmla="*/ 4462575 h 4991828"/>
              <a:gd name="connsiteX6219" fmla="*/ 6037557 w 12199494"/>
              <a:gd name="connsiteY6219" fmla="*/ 4454960 h 4991828"/>
              <a:gd name="connsiteX6220" fmla="*/ 6037557 w 12199494"/>
              <a:gd name="connsiteY6220" fmla="*/ 4454960 h 4991828"/>
              <a:gd name="connsiteX6221" fmla="*/ 6741960 w 12199494"/>
              <a:gd name="connsiteY6221" fmla="*/ 4454960 h 4991828"/>
              <a:gd name="connsiteX6222" fmla="*/ 6738152 w 12199494"/>
              <a:gd name="connsiteY6222" fmla="*/ 4461306 h 4991828"/>
              <a:gd name="connsiteX6223" fmla="*/ 6741960 w 12199494"/>
              <a:gd name="connsiteY6223" fmla="*/ 4454960 h 4991828"/>
              <a:gd name="connsiteX6224" fmla="*/ 6741960 w 12199494"/>
              <a:gd name="connsiteY6224" fmla="*/ 4454960 h 4991828"/>
              <a:gd name="connsiteX6225" fmla="*/ 5589531 w 12199494"/>
              <a:gd name="connsiteY6225" fmla="*/ 4454960 h 4991828"/>
              <a:gd name="connsiteX6226" fmla="*/ 5576839 w 12199494"/>
              <a:gd name="connsiteY6226" fmla="*/ 4457498 h 4991828"/>
              <a:gd name="connsiteX6227" fmla="*/ 5592070 w 12199494"/>
              <a:gd name="connsiteY6227" fmla="*/ 4470190 h 4991828"/>
              <a:gd name="connsiteX6228" fmla="*/ 5602223 w 12199494"/>
              <a:gd name="connsiteY6228" fmla="*/ 4456229 h 4991828"/>
              <a:gd name="connsiteX6229" fmla="*/ 5589531 w 12199494"/>
              <a:gd name="connsiteY6229" fmla="*/ 4454960 h 4991828"/>
              <a:gd name="connsiteX6230" fmla="*/ 5589531 w 12199494"/>
              <a:gd name="connsiteY6230" fmla="*/ 4454960 h 4991828"/>
              <a:gd name="connsiteX6231" fmla="*/ 10409931 w 12199494"/>
              <a:gd name="connsiteY6231" fmla="*/ 4453690 h 4991828"/>
              <a:gd name="connsiteX6232" fmla="*/ 10409931 w 12199494"/>
              <a:gd name="connsiteY6232" fmla="*/ 4453690 h 4991828"/>
              <a:gd name="connsiteX6233" fmla="*/ 10409931 w 12199494"/>
              <a:gd name="connsiteY6233" fmla="*/ 4453690 h 4991828"/>
              <a:gd name="connsiteX6234" fmla="*/ 5618723 w 12199494"/>
              <a:gd name="connsiteY6234" fmla="*/ 4453690 h 4991828"/>
              <a:gd name="connsiteX6235" fmla="*/ 5604762 w 12199494"/>
              <a:gd name="connsiteY6235" fmla="*/ 4465113 h 4991828"/>
              <a:gd name="connsiteX6236" fmla="*/ 5626338 w 12199494"/>
              <a:gd name="connsiteY6236" fmla="*/ 4466382 h 4991828"/>
              <a:gd name="connsiteX6237" fmla="*/ 5618723 w 12199494"/>
              <a:gd name="connsiteY6237" fmla="*/ 4453690 h 4991828"/>
              <a:gd name="connsiteX6238" fmla="*/ 5618723 w 12199494"/>
              <a:gd name="connsiteY6238" fmla="*/ 4453690 h 4991828"/>
              <a:gd name="connsiteX6239" fmla="*/ 6985645 w 12199494"/>
              <a:gd name="connsiteY6239" fmla="*/ 4453690 h 4991828"/>
              <a:gd name="connsiteX6240" fmla="*/ 6978030 w 12199494"/>
              <a:gd name="connsiteY6240" fmla="*/ 4463844 h 4991828"/>
              <a:gd name="connsiteX6241" fmla="*/ 6985645 w 12199494"/>
              <a:gd name="connsiteY6241" fmla="*/ 4453690 h 4991828"/>
              <a:gd name="connsiteX6242" fmla="*/ 6985645 w 12199494"/>
              <a:gd name="connsiteY6242" fmla="*/ 4453690 h 4991828"/>
              <a:gd name="connsiteX6243" fmla="*/ 5632684 w 12199494"/>
              <a:gd name="connsiteY6243" fmla="*/ 4453690 h 4991828"/>
              <a:gd name="connsiteX6244" fmla="*/ 5647914 w 12199494"/>
              <a:gd name="connsiteY6244" fmla="*/ 4472728 h 4991828"/>
              <a:gd name="connsiteX6245" fmla="*/ 5654260 w 12199494"/>
              <a:gd name="connsiteY6245" fmla="*/ 4458767 h 4991828"/>
              <a:gd name="connsiteX6246" fmla="*/ 5654260 w 12199494"/>
              <a:gd name="connsiteY6246" fmla="*/ 4479074 h 4991828"/>
              <a:gd name="connsiteX6247" fmla="*/ 5660606 w 12199494"/>
              <a:gd name="connsiteY6247" fmla="*/ 4471459 h 4991828"/>
              <a:gd name="connsiteX6248" fmla="*/ 5663145 w 12199494"/>
              <a:gd name="connsiteY6248" fmla="*/ 4476536 h 4991828"/>
              <a:gd name="connsiteX6249" fmla="*/ 5654260 w 12199494"/>
              <a:gd name="connsiteY6249" fmla="*/ 4480344 h 4991828"/>
              <a:gd name="connsiteX6250" fmla="*/ 5664414 w 12199494"/>
              <a:gd name="connsiteY6250" fmla="*/ 4493035 h 4991828"/>
              <a:gd name="connsiteX6251" fmla="*/ 5665683 w 12199494"/>
              <a:gd name="connsiteY6251" fmla="*/ 4484151 h 4991828"/>
              <a:gd name="connsiteX6252" fmla="*/ 5670760 w 12199494"/>
              <a:gd name="connsiteY6252" fmla="*/ 4485420 h 4991828"/>
              <a:gd name="connsiteX6253" fmla="*/ 5663145 w 12199494"/>
              <a:gd name="connsiteY6253" fmla="*/ 4498112 h 4991828"/>
              <a:gd name="connsiteX6254" fmla="*/ 5673298 w 12199494"/>
              <a:gd name="connsiteY6254" fmla="*/ 4510804 h 4991828"/>
              <a:gd name="connsiteX6255" fmla="*/ 5670760 w 12199494"/>
              <a:gd name="connsiteY6255" fmla="*/ 4494305 h 4991828"/>
              <a:gd name="connsiteX6256" fmla="*/ 5675837 w 12199494"/>
              <a:gd name="connsiteY6256" fmla="*/ 4489228 h 4991828"/>
              <a:gd name="connsiteX6257" fmla="*/ 5674567 w 12199494"/>
              <a:gd name="connsiteY6257" fmla="*/ 4472728 h 4991828"/>
              <a:gd name="connsiteX6258" fmla="*/ 5668221 w 12199494"/>
              <a:gd name="connsiteY6258" fmla="*/ 4477805 h 4991828"/>
              <a:gd name="connsiteX6259" fmla="*/ 5666952 w 12199494"/>
              <a:gd name="connsiteY6259" fmla="*/ 4457498 h 4991828"/>
              <a:gd name="connsiteX6260" fmla="*/ 5663145 w 12199494"/>
              <a:gd name="connsiteY6260" fmla="*/ 4465113 h 4991828"/>
              <a:gd name="connsiteX6261" fmla="*/ 5632684 w 12199494"/>
              <a:gd name="connsiteY6261" fmla="*/ 4453690 h 4991828"/>
              <a:gd name="connsiteX6262" fmla="*/ 5632684 w 12199494"/>
              <a:gd name="connsiteY6262" fmla="*/ 4453690 h 4991828"/>
              <a:gd name="connsiteX6263" fmla="*/ 5215119 w 12199494"/>
              <a:gd name="connsiteY6263" fmla="*/ 4453690 h 4991828"/>
              <a:gd name="connsiteX6264" fmla="*/ 5216388 w 12199494"/>
              <a:gd name="connsiteY6264" fmla="*/ 4462575 h 4991828"/>
              <a:gd name="connsiteX6265" fmla="*/ 5215119 w 12199494"/>
              <a:gd name="connsiteY6265" fmla="*/ 4453690 h 4991828"/>
              <a:gd name="connsiteX6266" fmla="*/ 5215119 w 12199494"/>
              <a:gd name="connsiteY6266" fmla="*/ 4453690 h 4991828"/>
              <a:gd name="connsiteX6267" fmla="*/ 4778516 w 12199494"/>
              <a:gd name="connsiteY6267" fmla="*/ 4453690 h 4991828"/>
              <a:gd name="connsiteX6268" fmla="*/ 4767094 w 12199494"/>
              <a:gd name="connsiteY6268" fmla="*/ 4463844 h 4991828"/>
              <a:gd name="connsiteX6269" fmla="*/ 4767094 w 12199494"/>
              <a:gd name="connsiteY6269" fmla="*/ 4476536 h 4991828"/>
              <a:gd name="connsiteX6270" fmla="*/ 4777247 w 12199494"/>
              <a:gd name="connsiteY6270" fmla="*/ 4480344 h 4991828"/>
              <a:gd name="connsiteX6271" fmla="*/ 4783593 w 12199494"/>
              <a:gd name="connsiteY6271" fmla="*/ 4472728 h 4991828"/>
              <a:gd name="connsiteX6272" fmla="*/ 4784862 w 12199494"/>
              <a:gd name="connsiteY6272" fmla="*/ 4482882 h 4991828"/>
              <a:gd name="connsiteX6273" fmla="*/ 4788670 w 12199494"/>
              <a:gd name="connsiteY6273" fmla="*/ 4467652 h 4991828"/>
              <a:gd name="connsiteX6274" fmla="*/ 4770901 w 12199494"/>
              <a:gd name="connsiteY6274" fmla="*/ 4470190 h 4991828"/>
              <a:gd name="connsiteX6275" fmla="*/ 4778516 w 12199494"/>
              <a:gd name="connsiteY6275" fmla="*/ 4453690 h 4991828"/>
              <a:gd name="connsiteX6276" fmla="*/ 4778516 w 12199494"/>
              <a:gd name="connsiteY6276" fmla="*/ 4453690 h 4991828"/>
              <a:gd name="connsiteX6277" fmla="*/ 11896157 w 12199494"/>
              <a:gd name="connsiteY6277" fmla="*/ 4453690 h 4991828"/>
              <a:gd name="connsiteX6278" fmla="*/ 11899964 w 12199494"/>
              <a:gd name="connsiteY6278" fmla="*/ 4454960 h 4991828"/>
              <a:gd name="connsiteX6279" fmla="*/ 11896157 w 12199494"/>
              <a:gd name="connsiteY6279" fmla="*/ 4453690 h 4991828"/>
              <a:gd name="connsiteX6280" fmla="*/ 11896157 w 12199494"/>
              <a:gd name="connsiteY6280" fmla="*/ 4453690 h 4991828"/>
              <a:gd name="connsiteX6281" fmla="*/ 9253694 w 12199494"/>
              <a:gd name="connsiteY6281" fmla="*/ 4452421 h 4991828"/>
              <a:gd name="connsiteX6282" fmla="*/ 9243541 w 12199494"/>
              <a:gd name="connsiteY6282" fmla="*/ 4458767 h 4991828"/>
              <a:gd name="connsiteX6283" fmla="*/ 9263849 w 12199494"/>
              <a:gd name="connsiteY6283" fmla="*/ 4466382 h 4991828"/>
              <a:gd name="connsiteX6284" fmla="*/ 9253694 w 12199494"/>
              <a:gd name="connsiteY6284" fmla="*/ 4452421 h 4991828"/>
              <a:gd name="connsiteX6285" fmla="*/ 9253694 w 12199494"/>
              <a:gd name="connsiteY6285" fmla="*/ 4452421 h 4991828"/>
              <a:gd name="connsiteX6286" fmla="*/ 7460323 w 12199494"/>
              <a:gd name="connsiteY6286" fmla="*/ 4452421 h 4991828"/>
              <a:gd name="connsiteX6287" fmla="*/ 7461593 w 12199494"/>
              <a:gd name="connsiteY6287" fmla="*/ 4460036 h 4991828"/>
              <a:gd name="connsiteX6288" fmla="*/ 7452709 w 12199494"/>
              <a:gd name="connsiteY6288" fmla="*/ 4465113 h 4991828"/>
              <a:gd name="connsiteX6289" fmla="*/ 7473015 w 12199494"/>
              <a:gd name="connsiteY6289" fmla="*/ 4467652 h 4991828"/>
              <a:gd name="connsiteX6290" fmla="*/ 7460323 w 12199494"/>
              <a:gd name="connsiteY6290" fmla="*/ 4452421 h 4991828"/>
              <a:gd name="connsiteX6291" fmla="*/ 7460323 w 12199494"/>
              <a:gd name="connsiteY6291" fmla="*/ 4452421 h 4991828"/>
              <a:gd name="connsiteX6292" fmla="*/ 5249387 w 12199494"/>
              <a:gd name="connsiteY6292" fmla="*/ 4452421 h 4991828"/>
              <a:gd name="connsiteX6293" fmla="*/ 5234157 w 12199494"/>
              <a:gd name="connsiteY6293" fmla="*/ 4452421 h 4991828"/>
              <a:gd name="connsiteX6294" fmla="*/ 5226542 w 12199494"/>
              <a:gd name="connsiteY6294" fmla="*/ 4467652 h 4991828"/>
              <a:gd name="connsiteX6295" fmla="*/ 5236695 w 12199494"/>
              <a:gd name="connsiteY6295" fmla="*/ 4467652 h 4991828"/>
              <a:gd name="connsiteX6296" fmla="*/ 5234157 w 12199494"/>
              <a:gd name="connsiteY6296" fmla="*/ 4461306 h 4991828"/>
              <a:gd name="connsiteX6297" fmla="*/ 5249387 w 12199494"/>
              <a:gd name="connsiteY6297" fmla="*/ 4452421 h 4991828"/>
              <a:gd name="connsiteX6298" fmla="*/ 5249387 w 12199494"/>
              <a:gd name="connsiteY6298" fmla="*/ 4452421 h 4991828"/>
              <a:gd name="connsiteX6299" fmla="*/ 10257627 w 12199494"/>
              <a:gd name="connsiteY6299" fmla="*/ 4451152 h 4991828"/>
              <a:gd name="connsiteX6300" fmla="*/ 10257627 w 12199494"/>
              <a:gd name="connsiteY6300" fmla="*/ 4456229 h 4991828"/>
              <a:gd name="connsiteX6301" fmla="*/ 10252550 w 12199494"/>
              <a:gd name="connsiteY6301" fmla="*/ 4453690 h 4991828"/>
              <a:gd name="connsiteX6302" fmla="*/ 10247474 w 12199494"/>
              <a:gd name="connsiteY6302" fmla="*/ 4468921 h 4991828"/>
              <a:gd name="connsiteX6303" fmla="*/ 10265242 w 12199494"/>
              <a:gd name="connsiteY6303" fmla="*/ 4500651 h 4991828"/>
              <a:gd name="connsiteX6304" fmla="*/ 10256358 w 12199494"/>
              <a:gd name="connsiteY6304" fmla="*/ 4498112 h 4991828"/>
              <a:gd name="connsiteX6305" fmla="*/ 10270319 w 12199494"/>
              <a:gd name="connsiteY6305" fmla="*/ 4515881 h 4991828"/>
              <a:gd name="connsiteX6306" fmla="*/ 10284280 w 12199494"/>
              <a:gd name="connsiteY6306" fmla="*/ 4496843 h 4991828"/>
              <a:gd name="connsiteX6307" fmla="*/ 10276665 w 12199494"/>
              <a:gd name="connsiteY6307" fmla="*/ 4495574 h 4991828"/>
              <a:gd name="connsiteX6308" fmla="*/ 10286819 w 12199494"/>
              <a:gd name="connsiteY6308" fmla="*/ 4495574 h 4991828"/>
              <a:gd name="connsiteX6309" fmla="*/ 10283011 w 12199494"/>
              <a:gd name="connsiteY6309" fmla="*/ 4479074 h 4991828"/>
              <a:gd name="connsiteX6310" fmla="*/ 10262704 w 12199494"/>
              <a:gd name="connsiteY6310" fmla="*/ 4461306 h 4991828"/>
              <a:gd name="connsiteX6311" fmla="*/ 10283011 w 12199494"/>
              <a:gd name="connsiteY6311" fmla="*/ 4471459 h 4991828"/>
              <a:gd name="connsiteX6312" fmla="*/ 10257627 w 12199494"/>
              <a:gd name="connsiteY6312" fmla="*/ 4451152 h 4991828"/>
              <a:gd name="connsiteX6313" fmla="*/ 10257627 w 12199494"/>
              <a:gd name="connsiteY6313" fmla="*/ 4451152 h 4991828"/>
              <a:gd name="connsiteX6314" fmla="*/ 9216888 w 12199494"/>
              <a:gd name="connsiteY6314" fmla="*/ 4451152 h 4991828"/>
              <a:gd name="connsiteX6315" fmla="*/ 9208004 w 12199494"/>
              <a:gd name="connsiteY6315" fmla="*/ 4456229 h 4991828"/>
              <a:gd name="connsiteX6316" fmla="*/ 9216888 w 12199494"/>
              <a:gd name="connsiteY6316" fmla="*/ 4451152 h 4991828"/>
              <a:gd name="connsiteX6317" fmla="*/ 9216888 w 12199494"/>
              <a:gd name="connsiteY6317" fmla="*/ 4451152 h 4991828"/>
              <a:gd name="connsiteX6318" fmla="*/ 6880302 w 12199494"/>
              <a:gd name="connsiteY6318" fmla="*/ 4451152 h 4991828"/>
              <a:gd name="connsiteX6319" fmla="*/ 6879033 w 12199494"/>
              <a:gd name="connsiteY6319" fmla="*/ 4457498 h 4991828"/>
              <a:gd name="connsiteX6320" fmla="*/ 6885379 w 12199494"/>
              <a:gd name="connsiteY6320" fmla="*/ 4452421 h 4991828"/>
              <a:gd name="connsiteX6321" fmla="*/ 6880302 w 12199494"/>
              <a:gd name="connsiteY6321" fmla="*/ 4451152 h 4991828"/>
              <a:gd name="connsiteX6322" fmla="*/ 6880302 w 12199494"/>
              <a:gd name="connsiteY6322" fmla="*/ 4451152 h 4991828"/>
              <a:gd name="connsiteX6323" fmla="*/ 10129438 w 12199494"/>
              <a:gd name="connsiteY6323" fmla="*/ 4451152 h 4991828"/>
              <a:gd name="connsiteX6324" fmla="*/ 10128169 w 12199494"/>
              <a:gd name="connsiteY6324" fmla="*/ 4462575 h 4991828"/>
              <a:gd name="connsiteX6325" fmla="*/ 10129438 w 12199494"/>
              <a:gd name="connsiteY6325" fmla="*/ 4451152 h 4991828"/>
              <a:gd name="connsiteX6326" fmla="*/ 10129438 w 12199494"/>
              <a:gd name="connsiteY6326" fmla="*/ 4451152 h 4991828"/>
              <a:gd name="connsiteX6327" fmla="*/ 7361326 w 12199494"/>
              <a:gd name="connsiteY6327" fmla="*/ 4451152 h 4991828"/>
              <a:gd name="connsiteX6328" fmla="*/ 7352442 w 12199494"/>
              <a:gd name="connsiteY6328" fmla="*/ 4458767 h 4991828"/>
              <a:gd name="connsiteX6329" fmla="*/ 7361326 w 12199494"/>
              <a:gd name="connsiteY6329" fmla="*/ 4468921 h 4991828"/>
              <a:gd name="connsiteX6330" fmla="*/ 7368941 w 12199494"/>
              <a:gd name="connsiteY6330" fmla="*/ 4453690 h 4991828"/>
              <a:gd name="connsiteX6331" fmla="*/ 7361326 w 12199494"/>
              <a:gd name="connsiteY6331" fmla="*/ 4451152 h 4991828"/>
              <a:gd name="connsiteX6332" fmla="*/ 7361326 w 12199494"/>
              <a:gd name="connsiteY6332" fmla="*/ 4451152 h 4991828"/>
              <a:gd name="connsiteX6333" fmla="*/ 11685471 w 12199494"/>
              <a:gd name="connsiteY6333" fmla="*/ 4451152 h 4991828"/>
              <a:gd name="connsiteX6334" fmla="*/ 11671509 w 12199494"/>
              <a:gd name="connsiteY6334" fmla="*/ 4451152 h 4991828"/>
              <a:gd name="connsiteX6335" fmla="*/ 11688009 w 12199494"/>
              <a:gd name="connsiteY6335" fmla="*/ 4457498 h 4991828"/>
              <a:gd name="connsiteX6336" fmla="*/ 11694355 w 12199494"/>
              <a:gd name="connsiteY6336" fmla="*/ 4466382 h 4991828"/>
              <a:gd name="connsiteX6337" fmla="*/ 11728623 w 12199494"/>
              <a:gd name="connsiteY6337" fmla="*/ 4487959 h 4991828"/>
              <a:gd name="connsiteX6338" fmla="*/ 11699432 w 12199494"/>
              <a:gd name="connsiteY6338" fmla="*/ 4456229 h 4991828"/>
              <a:gd name="connsiteX6339" fmla="*/ 11685471 w 12199494"/>
              <a:gd name="connsiteY6339" fmla="*/ 4451152 h 4991828"/>
              <a:gd name="connsiteX6340" fmla="*/ 11685471 w 12199494"/>
              <a:gd name="connsiteY6340" fmla="*/ 4451152 h 4991828"/>
              <a:gd name="connsiteX6341" fmla="*/ 5174505 w 12199494"/>
              <a:gd name="connsiteY6341" fmla="*/ 4451152 h 4991828"/>
              <a:gd name="connsiteX6342" fmla="*/ 5170697 w 12199494"/>
              <a:gd name="connsiteY6342" fmla="*/ 4463844 h 4991828"/>
              <a:gd name="connsiteX6343" fmla="*/ 5183389 w 12199494"/>
              <a:gd name="connsiteY6343" fmla="*/ 4480344 h 4991828"/>
              <a:gd name="connsiteX6344" fmla="*/ 5179582 w 12199494"/>
              <a:gd name="connsiteY6344" fmla="*/ 4453690 h 4991828"/>
              <a:gd name="connsiteX6345" fmla="*/ 5174505 w 12199494"/>
              <a:gd name="connsiteY6345" fmla="*/ 4451152 h 4991828"/>
              <a:gd name="connsiteX6346" fmla="*/ 5174505 w 12199494"/>
              <a:gd name="connsiteY6346" fmla="*/ 4451152 h 4991828"/>
              <a:gd name="connsiteX6347" fmla="*/ 6305357 w 12199494"/>
              <a:gd name="connsiteY6347" fmla="*/ 4449883 h 4991828"/>
              <a:gd name="connsiteX6348" fmla="*/ 6301549 w 12199494"/>
              <a:gd name="connsiteY6348" fmla="*/ 4456229 h 4991828"/>
              <a:gd name="connsiteX6349" fmla="*/ 6296473 w 12199494"/>
              <a:gd name="connsiteY6349" fmla="*/ 4456229 h 4991828"/>
              <a:gd name="connsiteX6350" fmla="*/ 6305357 w 12199494"/>
              <a:gd name="connsiteY6350" fmla="*/ 4449883 h 4991828"/>
              <a:gd name="connsiteX6351" fmla="*/ 6109901 w 12199494"/>
              <a:gd name="connsiteY6351" fmla="*/ 4449883 h 4991828"/>
              <a:gd name="connsiteX6352" fmla="*/ 6104824 w 12199494"/>
              <a:gd name="connsiteY6352" fmla="*/ 4458767 h 4991828"/>
              <a:gd name="connsiteX6353" fmla="*/ 6109901 w 12199494"/>
              <a:gd name="connsiteY6353" fmla="*/ 4449883 h 4991828"/>
              <a:gd name="connsiteX6354" fmla="*/ 6109901 w 12199494"/>
              <a:gd name="connsiteY6354" fmla="*/ 4449883 h 4991828"/>
              <a:gd name="connsiteX6355" fmla="*/ 4925743 w 12199494"/>
              <a:gd name="connsiteY6355" fmla="*/ 4448614 h 4991828"/>
              <a:gd name="connsiteX6356" fmla="*/ 4918128 w 12199494"/>
              <a:gd name="connsiteY6356" fmla="*/ 4449883 h 4991828"/>
              <a:gd name="connsiteX6357" fmla="*/ 4928281 w 12199494"/>
              <a:gd name="connsiteY6357" fmla="*/ 4454960 h 4991828"/>
              <a:gd name="connsiteX6358" fmla="*/ 4925743 w 12199494"/>
              <a:gd name="connsiteY6358" fmla="*/ 4448614 h 4991828"/>
              <a:gd name="connsiteX6359" fmla="*/ 4925743 w 12199494"/>
              <a:gd name="connsiteY6359" fmla="*/ 4448614 h 4991828"/>
              <a:gd name="connsiteX6360" fmla="*/ 4981587 w 12199494"/>
              <a:gd name="connsiteY6360" fmla="*/ 4448614 h 4991828"/>
              <a:gd name="connsiteX6361" fmla="*/ 4968895 w 12199494"/>
              <a:gd name="connsiteY6361" fmla="*/ 4467652 h 4991828"/>
              <a:gd name="connsiteX6362" fmla="*/ 4981587 w 12199494"/>
              <a:gd name="connsiteY6362" fmla="*/ 4467652 h 4991828"/>
              <a:gd name="connsiteX6363" fmla="*/ 4980318 w 12199494"/>
              <a:gd name="connsiteY6363" fmla="*/ 4479074 h 4991828"/>
              <a:gd name="connsiteX6364" fmla="*/ 5005702 w 12199494"/>
              <a:gd name="connsiteY6364" fmla="*/ 4463844 h 4991828"/>
              <a:gd name="connsiteX6365" fmla="*/ 4987933 w 12199494"/>
              <a:gd name="connsiteY6365" fmla="*/ 4462575 h 4991828"/>
              <a:gd name="connsiteX6366" fmla="*/ 4989203 w 12199494"/>
              <a:gd name="connsiteY6366" fmla="*/ 4451152 h 4991828"/>
              <a:gd name="connsiteX6367" fmla="*/ 4981587 w 12199494"/>
              <a:gd name="connsiteY6367" fmla="*/ 4448614 h 4991828"/>
              <a:gd name="connsiteX6368" fmla="*/ 4981587 w 12199494"/>
              <a:gd name="connsiteY6368" fmla="*/ 4448614 h 4991828"/>
              <a:gd name="connsiteX6369" fmla="*/ 7264868 w 12199494"/>
              <a:gd name="connsiteY6369" fmla="*/ 4448614 h 4991828"/>
              <a:gd name="connsiteX6370" fmla="*/ 7252176 w 12199494"/>
              <a:gd name="connsiteY6370" fmla="*/ 4451152 h 4991828"/>
              <a:gd name="connsiteX6371" fmla="*/ 7255983 w 12199494"/>
              <a:gd name="connsiteY6371" fmla="*/ 4460036 h 4991828"/>
              <a:gd name="connsiteX6372" fmla="*/ 7264868 w 12199494"/>
              <a:gd name="connsiteY6372" fmla="*/ 4448614 h 4991828"/>
              <a:gd name="connsiteX6373" fmla="*/ 7264868 w 12199494"/>
              <a:gd name="connsiteY6373" fmla="*/ 4448614 h 4991828"/>
              <a:gd name="connsiteX6374" fmla="*/ 10564773 w 12199494"/>
              <a:gd name="connsiteY6374" fmla="*/ 4448614 h 4991828"/>
              <a:gd name="connsiteX6375" fmla="*/ 10566041 w 12199494"/>
              <a:gd name="connsiteY6375" fmla="*/ 4456229 h 4991828"/>
              <a:gd name="connsiteX6376" fmla="*/ 10564773 w 12199494"/>
              <a:gd name="connsiteY6376" fmla="*/ 4448614 h 4991828"/>
              <a:gd name="connsiteX6377" fmla="*/ 10564773 w 12199494"/>
              <a:gd name="connsiteY6377" fmla="*/ 4448614 h 4991828"/>
              <a:gd name="connsiteX6378" fmla="*/ 7123987 w 12199494"/>
              <a:gd name="connsiteY6378" fmla="*/ 4448614 h 4991828"/>
              <a:gd name="connsiteX6379" fmla="*/ 7118911 w 12199494"/>
              <a:gd name="connsiteY6379" fmla="*/ 4452421 h 4991828"/>
              <a:gd name="connsiteX6380" fmla="*/ 7130333 w 12199494"/>
              <a:gd name="connsiteY6380" fmla="*/ 4484151 h 4991828"/>
              <a:gd name="connsiteX6381" fmla="*/ 7132871 w 12199494"/>
              <a:gd name="connsiteY6381" fmla="*/ 4473998 h 4991828"/>
              <a:gd name="connsiteX6382" fmla="*/ 7134140 w 12199494"/>
              <a:gd name="connsiteY6382" fmla="*/ 4482882 h 4991828"/>
              <a:gd name="connsiteX6383" fmla="*/ 7134140 w 12199494"/>
              <a:gd name="connsiteY6383" fmla="*/ 4452421 h 4991828"/>
              <a:gd name="connsiteX6384" fmla="*/ 7123987 w 12199494"/>
              <a:gd name="connsiteY6384" fmla="*/ 4448614 h 4991828"/>
              <a:gd name="connsiteX6385" fmla="*/ 7123987 w 12199494"/>
              <a:gd name="connsiteY6385" fmla="*/ 4448614 h 4991828"/>
              <a:gd name="connsiteX6386" fmla="*/ 5565417 w 12199494"/>
              <a:gd name="connsiteY6386" fmla="*/ 4448614 h 4991828"/>
              <a:gd name="connsiteX6387" fmla="*/ 5555263 w 12199494"/>
              <a:gd name="connsiteY6387" fmla="*/ 4453690 h 4991828"/>
              <a:gd name="connsiteX6388" fmla="*/ 5562878 w 12199494"/>
              <a:gd name="connsiteY6388" fmla="*/ 4476536 h 4991828"/>
              <a:gd name="connsiteX6389" fmla="*/ 5565417 w 12199494"/>
              <a:gd name="connsiteY6389" fmla="*/ 4448614 h 4991828"/>
              <a:gd name="connsiteX6390" fmla="*/ 5565417 w 12199494"/>
              <a:gd name="connsiteY6390" fmla="*/ 4448614 h 4991828"/>
              <a:gd name="connsiteX6391" fmla="*/ 6306626 w 12199494"/>
              <a:gd name="connsiteY6391" fmla="*/ 4448614 h 4991828"/>
              <a:gd name="connsiteX6392" fmla="*/ 6305357 w 12199494"/>
              <a:gd name="connsiteY6392" fmla="*/ 4449883 h 4991828"/>
              <a:gd name="connsiteX6393" fmla="*/ 6306626 w 12199494"/>
              <a:gd name="connsiteY6393" fmla="*/ 4448614 h 4991828"/>
              <a:gd name="connsiteX6394" fmla="*/ 6306626 w 12199494"/>
              <a:gd name="connsiteY6394" fmla="*/ 4448614 h 4991828"/>
              <a:gd name="connsiteX6395" fmla="*/ 6306626 w 12199494"/>
              <a:gd name="connsiteY6395" fmla="*/ 4448614 h 4991828"/>
              <a:gd name="connsiteX6396" fmla="*/ 10329972 w 12199494"/>
              <a:gd name="connsiteY6396" fmla="*/ 4448614 h 4991828"/>
              <a:gd name="connsiteX6397" fmla="*/ 10342664 w 12199494"/>
              <a:gd name="connsiteY6397" fmla="*/ 4463844 h 4991828"/>
              <a:gd name="connsiteX6398" fmla="*/ 10333779 w 12199494"/>
              <a:gd name="connsiteY6398" fmla="*/ 4462575 h 4991828"/>
              <a:gd name="connsiteX6399" fmla="*/ 10323626 w 12199494"/>
              <a:gd name="connsiteY6399" fmla="*/ 4457498 h 4991828"/>
              <a:gd name="connsiteX6400" fmla="*/ 10324895 w 12199494"/>
              <a:gd name="connsiteY6400" fmla="*/ 4468921 h 4991828"/>
              <a:gd name="connsiteX6401" fmla="*/ 10307126 w 12199494"/>
              <a:gd name="connsiteY6401" fmla="*/ 4493035 h 4991828"/>
              <a:gd name="connsiteX6402" fmla="*/ 10319817 w 12199494"/>
              <a:gd name="connsiteY6402" fmla="*/ 4494305 h 4991828"/>
              <a:gd name="connsiteX6403" fmla="*/ 10303318 w 12199494"/>
              <a:gd name="connsiteY6403" fmla="*/ 4501920 h 4991828"/>
              <a:gd name="connsiteX6404" fmla="*/ 10307126 w 12199494"/>
              <a:gd name="connsiteY6404" fmla="*/ 4508266 h 4991828"/>
              <a:gd name="connsiteX6405" fmla="*/ 10318549 w 12199494"/>
              <a:gd name="connsiteY6405" fmla="*/ 4509535 h 4991828"/>
              <a:gd name="connsiteX6406" fmla="*/ 10341394 w 12199494"/>
              <a:gd name="connsiteY6406" fmla="*/ 4515881 h 4991828"/>
              <a:gd name="connsiteX6407" fmla="*/ 10336318 w 12199494"/>
              <a:gd name="connsiteY6407" fmla="*/ 4493035 h 4991828"/>
              <a:gd name="connsiteX6408" fmla="*/ 10352817 w 12199494"/>
              <a:gd name="connsiteY6408" fmla="*/ 4500651 h 4991828"/>
              <a:gd name="connsiteX6409" fmla="*/ 10357893 w 12199494"/>
              <a:gd name="connsiteY6409" fmla="*/ 4493035 h 4991828"/>
              <a:gd name="connsiteX6410" fmla="*/ 10354086 w 12199494"/>
              <a:gd name="connsiteY6410" fmla="*/ 4487959 h 4991828"/>
              <a:gd name="connsiteX6411" fmla="*/ 10378201 w 12199494"/>
              <a:gd name="connsiteY6411" fmla="*/ 4476536 h 4991828"/>
              <a:gd name="connsiteX6412" fmla="*/ 10370585 w 12199494"/>
              <a:gd name="connsiteY6412" fmla="*/ 4466382 h 4991828"/>
              <a:gd name="connsiteX6413" fmla="*/ 10368047 w 12199494"/>
              <a:gd name="connsiteY6413" fmla="*/ 4482882 h 4991828"/>
              <a:gd name="connsiteX6414" fmla="*/ 10329972 w 12199494"/>
              <a:gd name="connsiteY6414" fmla="*/ 4448614 h 4991828"/>
              <a:gd name="connsiteX6415" fmla="*/ 10329972 w 12199494"/>
              <a:gd name="connsiteY6415" fmla="*/ 4448614 h 4991828"/>
              <a:gd name="connsiteX6416" fmla="*/ 5128814 w 12199494"/>
              <a:gd name="connsiteY6416" fmla="*/ 4448614 h 4991828"/>
              <a:gd name="connsiteX6417" fmla="*/ 5128814 w 12199494"/>
              <a:gd name="connsiteY6417" fmla="*/ 4465113 h 4991828"/>
              <a:gd name="connsiteX6418" fmla="*/ 5142775 w 12199494"/>
              <a:gd name="connsiteY6418" fmla="*/ 4463844 h 4991828"/>
              <a:gd name="connsiteX6419" fmla="*/ 5128814 w 12199494"/>
              <a:gd name="connsiteY6419" fmla="*/ 4448614 h 4991828"/>
              <a:gd name="connsiteX6420" fmla="*/ 5128814 w 12199494"/>
              <a:gd name="connsiteY6420" fmla="*/ 4448614 h 4991828"/>
              <a:gd name="connsiteX6421" fmla="*/ 11648664 w 12199494"/>
              <a:gd name="connsiteY6421" fmla="*/ 4448614 h 4991828"/>
              <a:gd name="connsiteX6422" fmla="*/ 11632165 w 12199494"/>
              <a:gd name="connsiteY6422" fmla="*/ 4462575 h 4991828"/>
              <a:gd name="connsiteX6423" fmla="*/ 11632165 w 12199494"/>
              <a:gd name="connsiteY6423" fmla="*/ 4468921 h 4991828"/>
              <a:gd name="connsiteX6424" fmla="*/ 11641049 w 12199494"/>
              <a:gd name="connsiteY6424" fmla="*/ 4470190 h 4991828"/>
              <a:gd name="connsiteX6425" fmla="*/ 11648664 w 12199494"/>
              <a:gd name="connsiteY6425" fmla="*/ 4448614 h 4991828"/>
              <a:gd name="connsiteX6426" fmla="*/ 11648664 w 12199494"/>
              <a:gd name="connsiteY6426" fmla="*/ 4448614 h 4991828"/>
              <a:gd name="connsiteX6427" fmla="*/ 10610463 w 12199494"/>
              <a:gd name="connsiteY6427" fmla="*/ 4447344 h 4991828"/>
              <a:gd name="connsiteX6428" fmla="*/ 10602848 w 12199494"/>
              <a:gd name="connsiteY6428" fmla="*/ 4453690 h 4991828"/>
              <a:gd name="connsiteX6429" fmla="*/ 10619348 w 12199494"/>
              <a:gd name="connsiteY6429" fmla="*/ 4462575 h 4991828"/>
              <a:gd name="connsiteX6430" fmla="*/ 10610463 w 12199494"/>
              <a:gd name="connsiteY6430" fmla="*/ 4447344 h 4991828"/>
              <a:gd name="connsiteX6431" fmla="*/ 10610463 w 12199494"/>
              <a:gd name="connsiteY6431" fmla="*/ 4447344 h 4991828"/>
              <a:gd name="connsiteX6432" fmla="*/ 10451814 w 12199494"/>
              <a:gd name="connsiteY6432" fmla="*/ 4447344 h 4991828"/>
              <a:gd name="connsiteX6433" fmla="*/ 10453083 w 12199494"/>
              <a:gd name="connsiteY6433" fmla="*/ 4458767 h 4991828"/>
              <a:gd name="connsiteX6434" fmla="*/ 10465775 w 12199494"/>
              <a:gd name="connsiteY6434" fmla="*/ 4463844 h 4991828"/>
              <a:gd name="connsiteX6435" fmla="*/ 10467044 w 12199494"/>
              <a:gd name="connsiteY6435" fmla="*/ 4453690 h 4991828"/>
              <a:gd name="connsiteX6436" fmla="*/ 10456891 w 12199494"/>
              <a:gd name="connsiteY6436" fmla="*/ 4452421 h 4991828"/>
              <a:gd name="connsiteX6437" fmla="*/ 10456891 w 12199494"/>
              <a:gd name="connsiteY6437" fmla="*/ 4446075 h 4991828"/>
              <a:gd name="connsiteX6438" fmla="*/ 10451814 w 12199494"/>
              <a:gd name="connsiteY6438" fmla="*/ 4446075 h 4991828"/>
              <a:gd name="connsiteX6439" fmla="*/ 11587743 w 12199494"/>
              <a:gd name="connsiteY6439" fmla="*/ 4447344 h 4991828"/>
              <a:gd name="connsiteX6440" fmla="*/ 11590281 w 12199494"/>
              <a:gd name="connsiteY6440" fmla="*/ 4470190 h 4991828"/>
              <a:gd name="connsiteX6441" fmla="*/ 11597896 w 12199494"/>
              <a:gd name="connsiteY6441" fmla="*/ 4467652 h 4991828"/>
              <a:gd name="connsiteX6442" fmla="*/ 11595358 w 12199494"/>
              <a:gd name="connsiteY6442" fmla="*/ 4451152 h 4991828"/>
              <a:gd name="connsiteX6443" fmla="*/ 11587743 w 12199494"/>
              <a:gd name="connsiteY6443" fmla="*/ 4447344 h 4991828"/>
              <a:gd name="connsiteX6444" fmla="*/ 11587743 w 12199494"/>
              <a:gd name="connsiteY6444" fmla="*/ 4447344 h 4991828"/>
              <a:gd name="connsiteX6445" fmla="*/ 9928906 w 12199494"/>
              <a:gd name="connsiteY6445" fmla="*/ 4447344 h 4991828"/>
              <a:gd name="connsiteX6446" fmla="*/ 9930175 w 12199494"/>
              <a:gd name="connsiteY6446" fmla="*/ 4457498 h 4991828"/>
              <a:gd name="connsiteX6447" fmla="*/ 9928906 w 12199494"/>
              <a:gd name="connsiteY6447" fmla="*/ 4447344 h 4991828"/>
              <a:gd name="connsiteX6448" fmla="*/ 9928906 w 12199494"/>
              <a:gd name="connsiteY6448" fmla="*/ 4447344 h 4991828"/>
              <a:gd name="connsiteX6449" fmla="*/ 10225898 w 12199494"/>
              <a:gd name="connsiteY6449" fmla="*/ 4447344 h 4991828"/>
              <a:gd name="connsiteX6450" fmla="*/ 10215744 w 12199494"/>
              <a:gd name="connsiteY6450" fmla="*/ 4453690 h 4991828"/>
              <a:gd name="connsiteX6451" fmla="*/ 10237320 w 12199494"/>
              <a:gd name="connsiteY6451" fmla="*/ 4456229 h 4991828"/>
              <a:gd name="connsiteX6452" fmla="*/ 10225898 w 12199494"/>
              <a:gd name="connsiteY6452" fmla="*/ 4447344 h 4991828"/>
              <a:gd name="connsiteX6453" fmla="*/ 10225898 w 12199494"/>
              <a:gd name="connsiteY6453" fmla="*/ 4447344 h 4991828"/>
              <a:gd name="connsiteX6454" fmla="*/ 6763536 w 12199494"/>
              <a:gd name="connsiteY6454" fmla="*/ 4447344 h 4991828"/>
              <a:gd name="connsiteX6455" fmla="*/ 6749575 w 12199494"/>
              <a:gd name="connsiteY6455" fmla="*/ 4466382 h 4991828"/>
              <a:gd name="connsiteX6456" fmla="*/ 6767344 w 12199494"/>
              <a:gd name="connsiteY6456" fmla="*/ 4463844 h 4991828"/>
              <a:gd name="connsiteX6457" fmla="*/ 6763536 w 12199494"/>
              <a:gd name="connsiteY6457" fmla="*/ 4447344 h 4991828"/>
              <a:gd name="connsiteX6458" fmla="*/ 6763536 w 12199494"/>
              <a:gd name="connsiteY6458" fmla="*/ 4447344 h 4991828"/>
              <a:gd name="connsiteX6459" fmla="*/ 10083748 w 12199494"/>
              <a:gd name="connsiteY6459" fmla="*/ 4446075 h 4991828"/>
              <a:gd name="connsiteX6460" fmla="*/ 10074863 w 12199494"/>
              <a:gd name="connsiteY6460" fmla="*/ 4451152 h 4991828"/>
              <a:gd name="connsiteX6461" fmla="*/ 10088825 w 12199494"/>
              <a:gd name="connsiteY6461" fmla="*/ 4448614 h 4991828"/>
              <a:gd name="connsiteX6462" fmla="*/ 10083748 w 12199494"/>
              <a:gd name="connsiteY6462" fmla="*/ 4446075 h 4991828"/>
              <a:gd name="connsiteX6463" fmla="*/ 10083748 w 12199494"/>
              <a:gd name="connsiteY6463" fmla="*/ 4446075 h 4991828"/>
              <a:gd name="connsiteX6464" fmla="*/ 6021057 w 12199494"/>
              <a:gd name="connsiteY6464" fmla="*/ 4446075 h 4991828"/>
              <a:gd name="connsiteX6465" fmla="*/ 6008365 w 12199494"/>
              <a:gd name="connsiteY6465" fmla="*/ 4457498 h 4991828"/>
              <a:gd name="connsiteX6466" fmla="*/ 6014711 w 12199494"/>
              <a:gd name="connsiteY6466" fmla="*/ 4457498 h 4991828"/>
              <a:gd name="connsiteX6467" fmla="*/ 6017250 w 12199494"/>
              <a:gd name="connsiteY6467" fmla="*/ 4451152 h 4991828"/>
              <a:gd name="connsiteX6468" fmla="*/ 6018519 w 12199494"/>
              <a:gd name="connsiteY6468" fmla="*/ 4480344 h 4991828"/>
              <a:gd name="connsiteX6469" fmla="*/ 6024865 w 12199494"/>
              <a:gd name="connsiteY6469" fmla="*/ 4456229 h 4991828"/>
              <a:gd name="connsiteX6470" fmla="*/ 6028673 w 12199494"/>
              <a:gd name="connsiteY6470" fmla="*/ 4456229 h 4991828"/>
              <a:gd name="connsiteX6471" fmla="*/ 6024865 w 12199494"/>
              <a:gd name="connsiteY6471" fmla="*/ 4493035 h 4991828"/>
              <a:gd name="connsiteX6472" fmla="*/ 6040095 w 12199494"/>
              <a:gd name="connsiteY6472" fmla="*/ 4493035 h 4991828"/>
              <a:gd name="connsiteX6473" fmla="*/ 6040095 w 12199494"/>
              <a:gd name="connsiteY6473" fmla="*/ 4486690 h 4991828"/>
              <a:gd name="connsiteX6474" fmla="*/ 6032480 w 12199494"/>
              <a:gd name="connsiteY6474" fmla="*/ 4484151 h 4991828"/>
              <a:gd name="connsiteX6475" fmla="*/ 6042634 w 12199494"/>
              <a:gd name="connsiteY6475" fmla="*/ 4473998 h 4991828"/>
              <a:gd name="connsiteX6476" fmla="*/ 6029942 w 12199494"/>
              <a:gd name="connsiteY6476" fmla="*/ 4453690 h 4991828"/>
              <a:gd name="connsiteX6477" fmla="*/ 6022327 w 12199494"/>
              <a:gd name="connsiteY6477" fmla="*/ 4457498 h 4991828"/>
              <a:gd name="connsiteX6478" fmla="*/ 6021057 w 12199494"/>
              <a:gd name="connsiteY6478" fmla="*/ 4446075 h 4991828"/>
              <a:gd name="connsiteX6479" fmla="*/ 6021057 w 12199494"/>
              <a:gd name="connsiteY6479" fmla="*/ 4446075 h 4991828"/>
              <a:gd name="connsiteX6480" fmla="*/ 4755671 w 12199494"/>
              <a:gd name="connsiteY6480" fmla="*/ 4444806 h 4991828"/>
              <a:gd name="connsiteX6481" fmla="*/ 4750594 w 12199494"/>
              <a:gd name="connsiteY6481" fmla="*/ 4458767 h 4991828"/>
              <a:gd name="connsiteX6482" fmla="*/ 4755671 w 12199494"/>
              <a:gd name="connsiteY6482" fmla="*/ 4444806 h 4991828"/>
              <a:gd name="connsiteX6483" fmla="*/ 4755671 w 12199494"/>
              <a:gd name="connsiteY6483" fmla="*/ 4444806 h 4991828"/>
              <a:gd name="connsiteX6484" fmla="*/ 11922810 w 12199494"/>
              <a:gd name="connsiteY6484" fmla="*/ 4444806 h 4991828"/>
              <a:gd name="connsiteX6485" fmla="*/ 11910118 w 12199494"/>
              <a:gd name="connsiteY6485" fmla="*/ 4451152 h 4991828"/>
              <a:gd name="connsiteX6486" fmla="*/ 11921541 w 12199494"/>
              <a:gd name="connsiteY6486" fmla="*/ 4456229 h 4991828"/>
              <a:gd name="connsiteX6487" fmla="*/ 11922810 w 12199494"/>
              <a:gd name="connsiteY6487" fmla="*/ 4444806 h 4991828"/>
              <a:gd name="connsiteX6488" fmla="*/ 11922810 w 12199494"/>
              <a:gd name="connsiteY6488" fmla="*/ 4444806 h 4991828"/>
              <a:gd name="connsiteX6489" fmla="*/ 10253820 w 12199494"/>
              <a:gd name="connsiteY6489" fmla="*/ 4444806 h 4991828"/>
              <a:gd name="connsiteX6490" fmla="*/ 10263973 w 12199494"/>
              <a:gd name="connsiteY6490" fmla="*/ 4446075 h 4991828"/>
              <a:gd name="connsiteX6491" fmla="*/ 10253820 w 12199494"/>
              <a:gd name="connsiteY6491" fmla="*/ 4444806 h 4991828"/>
              <a:gd name="connsiteX6492" fmla="*/ 10253820 w 12199494"/>
              <a:gd name="connsiteY6492" fmla="*/ 4444806 h 4991828"/>
              <a:gd name="connsiteX6493" fmla="*/ 7372749 w 12199494"/>
              <a:gd name="connsiteY6493" fmla="*/ 4444806 h 4991828"/>
              <a:gd name="connsiteX6494" fmla="*/ 7385441 w 12199494"/>
              <a:gd name="connsiteY6494" fmla="*/ 4458767 h 4991828"/>
              <a:gd name="connsiteX6495" fmla="*/ 7385441 w 12199494"/>
              <a:gd name="connsiteY6495" fmla="*/ 4451152 h 4991828"/>
              <a:gd name="connsiteX6496" fmla="*/ 7372749 w 12199494"/>
              <a:gd name="connsiteY6496" fmla="*/ 4444806 h 4991828"/>
              <a:gd name="connsiteX6497" fmla="*/ 7372749 w 12199494"/>
              <a:gd name="connsiteY6497" fmla="*/ 4444806 h 4991828"/>
              <a:gd name="connsiteX6498" fmla="*/ 4938435 w 12199494"/>
              <a:gd name="connsiteY6498" fmla="*/ 4444806 h 4991828"/>
              <a:gd name="connsiteX6499" fmla="*/ 4944781 w 12199494"/>
              <a:gd name="connsiteY6499" fmla="*/ 4456229 h 4991828"/>
              <a:gd name="connsiteX6500" fmla="*/ 4938435 w 12199494"/>
              <a:gd name="connsiteY6500" fmla="*/ 4444806 h 4991828"/>
              <a:gd name="connsiteX6501" fmla="*/ 4938435 w 12199494"/>
              <a:gd name="connsiteY6501" fmla="*/ 4444806 h 4991828"/>
              <a:gd name="connsiteX6502" fmla="*/ 6945031 w 12199494"/>
              <a:gd name="connsiteY6502" fmla="*/ 4444806 h 4991828"/>
              <a:gd name="connsiteX6503" fmla="*/ 6938685 w 12199494"/>
              <a:gd name="connsiteY6503" fmla="*/ 4452421 h 4991828"/>
              <a:gd name="connsiteX6504" fmla="*/ 6956453 w 12199494"/>
              <a:gd name="connsiteY6504" fmla="*/ 4446075 h 4991828"/>
              <a:gd name="connsiteX6505" fmla="*/ 6945031 w 12199494"/>
              <a:gd name="connsiteY6505" fmla="*/ 4444806 h 4991828"/>
              <a:gd name="connsiteX6506" fmla="*/ 6945031 w 12199494"/>
              <a:gd name="connsiteY6506" fmla="*/ 4444806 h 4991828"/>
              <a:gd name="connsiteX6507" fmla="*/ 10516543 w 12199494"/>
              <a:gd name="connsiteY6507" fmla="*/ 4444806 h 4991828"/>
              <a:gd name="connsiteX6508" fmla="*/ 10531773 w 12199494"/>
              <a:gd name="connsiteY6508" fmla="*/ 4460036 h 4991828"/>
              <a:gd name="connsiteX6509" fmla="*/ 10543196 w 12199494"/>
              <a:gd name="connsiteY6509" fmla="*/ 4470190 h 4991828"/>
              <a:gd name="connsiteX6510" fmla="*/ 10534312 w 12199494"/>
              <a:gd name="connsiteY6510" fmla="*/ 4471459 h 4991828"/>
              <a:gd name="connsiteX6511" fmla="*/ 10526697 w 12199494"/>
              <a:gd name="connsiteY6511" fmla="*/ 4476536 h 4991828"/>
              <a:gd name="connsiteX6512" fmla="*/ 10524158 w 12199494"/>
              <a:gd name="connsiteY6512" fmla="*/ 4463844 h 4991828"/>
              <a:gd name="connsiteX6513" fmla="*/ 10524158 w 12199494"/>
              <a:gd name="connsiteY6513" fmla="*/ 4472728 h 4991828"/>
              <a:gd name="connsiteX6514" fmla="*/ 10519081 w 12199494"/>
              <a:gd name="connsiteY6514" fmla="*/ 4479074 h 4991828"/>
              <a:gd name="connsiteX6515" fmla="*/ 10515274 w 12199494"/>
              <a:gd name="connsiteY6515" fmla="*/ 4472728 h 4991828"/>
              <a:gd name="connsiteX6516" fmla="*/ 10500043 w 12199494"/>
              <a:gd name="connsiteY6516" fmla="*/ 4461306 h 4991828"/>
              <a:gd name="connsiteX6517" fmla="*/ 10486082 w 12199494"/>
              <a:gd name="connsiteY6517" fmla="*/ 4461306 h 4991828"/>
              <a:gd name="connsiteX6518" fmla="*/ 10474659 w 12199494"/>
              <a:gd name="connsiteY6518" fmla="*/ 4456229 h 4991828"/>
              <a:gd name="connsiteX6519" fmla="*/ 10487351 w 12199494"/>
              <a:gd name="connsiteY6519" fmla="*/ 4468921 h 4991828"/>
              <a:gd name="connsiteX6520" fmla="*/ 10496236 w 12199494"/>
              <a:gd name="connsiteY6520" fmla="*/ 4479074 h 4991828"/>
              <a:gd name="connsiteX6521" fmla="*/ 10506389 w 12199494"/>
              <a:gd name="connsiteY6521" fmla="*/ 4476536 h 4991828"/>
              <a:gd name="connsiteX6522" fmla="*/ 10496236 w 12199494"/>
              <a:gd name="connsiteY6522" fmla="*/ 4485420 h 4991828"/>
              <a:gd name="connsiteX6523" fmla="*/ 10510197 w 12199494"/>
              <a:gd name="connsiteY6523" fmla="*/ 4494305 h 4991828"/>
              <a:gd name="connsiteX6524" fmla="*/ 10508928 w 12199494"/>
              <a:gd name="connsiteY6524" fmla="*/ 4481613 h 4991828"/>
              <a:gd name="connsiteX6525" fmla="*/ 10521620 w 12199494"/>
              <a:gd name="connsiteY6525" fmla="*/ 4482882 h 4991828"/>
              <a:gd name="connsiteX6526" fmla="*/ 10517812 w 12199494"/>
              <a:gd name="connsiteY6526" fmla="*/ 4494305 h 4991828"/>
              <a:gd name="connsiteX6527" fmla="*/ 10534312 w 12199494"/>
              <a:gd name="connsiteY6527" fmla="*/ 4482882 h 4991828"/>
              <a:gd name="connsiteX6528" fmla="*/ 10535580 w 12199494"/>
              <a:gd name="connsiteY6528" fmla="*/ 4494305 h 4991828"/>
              <a:gd name="connsiteX6529" fmla="*/ 10527966 w 12199494"/>
              <a:gd name="connsiteY6529" fmla="*/ 4498112 h 4991828"/>
              <a:gd name="connsiteX6530" fmla="*/ 10531773 w 12199494"/>
              <a:gd name="connsiteY6530" fmla="*/ 4510804 h 4991828"/>
              <a:gd name="connsiteX6531" fmla="*/ 10535580 w 12199494"/>
              <a:gd name="connsiteY6531" fmla="*/ 4496843 h 4991828"/>
              <a:gd name="connsiteX6532" fmla="*/ 10557157 w 12199494"/>
              <a:gd name="connsiteY6532" fmla="*/ 4514612 h 4991828"/>
              <a:gd name="connsiteX6533" fmla="*/ 10552081 w 12199494"/>
              <a:gd name="connsiteY6533" fmla="*/ 4500651 h 4991828"/>
              <a:gd name="connsiteX6534" fmla="*/ 10569849 w 12199494"/>
              <a:gd name="connsiteY6534" fmla="*/ 4508266 h 4991828"/>
              <a:gd name="connsiteX6535" fmla="*/ 10583810 w 12199494"/>
              <a:gd name="connsiteY6535" fmla="*/ 4486690 h 4991828"/>
              <a:gd name="connsiteX6536" fmla="*/ 10573656 w 12199494"/>
              <a:gd name="connsiteY6536" fmla="*/ 4479074 h 4991828"/>
              <a:gd name="connsiteX6537" fmla="*/ 10558427 w 12199494"/>
              <a:gd name="connsiteY6537" fmla="*/ 4495574 h 4991828"/>
              <a:gd name="connsiteX6538" fmla="*/ 10562234 w 12199494"/>
              <a:gd name="connsiteY6538" fmla="*/ 4481613 h 4991828"/>
              <a:gd name="connsiteX6539" fmla="*/ 10554618 w 12199494"/>
              <a:gd name="connsiteY6539" fmla="*/ 4471459 h 4991828"/>
              <a:gd name="connsiteX6540" fmla="*/ 10563503 w 12199494"/>
              <a:gd name="connsiteY6540" fmla="*/ 4468921 h 4991828"/>
              <a:gd name="connsiteX6541" fmla="*/ 10516543 w 12199494"/>
              <a:gd name="connsiteY6541" fmla="*/ 4444806 h 4991828"/>
              <a:gd name="connsiteX6542" fmla="*/ 10516543 w 12199494"/>
              <a:gd name="connsiteY6542" fmla="*/ 4444806 h 4991828"/>
              <a:gd name="connsiteX6543" fmla="*/ 6095940 w 12199494"/>
              <a:gd name="connsiteY6543" fmla="*/ 4444806 h 4991828"/>
              <a:gd name="connsiteX6544" fmla="*/ 6089594 w 12199494"/>
              <a:gd name="connsiteY6544" fmla="*/ 4456229 h 4991828"/>
              <a:gd name="connsiteX6545" fmla="*/ 6103555 w 12199494"/>
              <a:gd name="connsiteY6545" fmla="*/ 4452421 h 4991828"/>
              <a:gd name="connsiteX6546" fmla="*/ 6095940 w 12199494"/>
              <a:gd name="connsiteY6546" fmla="*/ 4444806 h 4991828"/>
              <a:gd name="connsiteX6547" fmla="*/ 6095940 w 12199494"/>
              <a:gd name="connsiteY6547" fmla="*/ 4444806 h 4991828"/>
              <a:gd name="connsiteX6548" fmla="*/ 9383152 w 12199494"/>
              <a:gd name="connsiteY6548" fmla="*/ 4443537 h 4991828"/>
              <a:gd name="connsiteX6549" fmla="*/ 9380614 w 12199494"/>
              <a:gd name="connsiteY6549" fmla="*/ 4448614 h 4991828"/>
              <a:gd name="connsiteX6550" fmla="*/ 9386960 w 12199494"/>
              <a:gd name="connsiteY6550" fmla="*/ 4449883 h 4991828"/>
              <a:gd name="connsiteX6551" fmla="*/ 9389498 w 12199494"/>
              <a:gd name="connsiteY6551" fmla="*/ 4465113 h 4991828"/>
              <a:gd name="connsiteX6552" fmla="*/ 9393306 w 12199494"/>
              <a:gd name="connsiteY6552" fmla="*/ 4448614 h 4991828"/>
              <a:gd name="connsiteX6553" fmla="*/ 9383152 w 12199494"/>
              <a:gd name="connsiteY6553" fmla="*/ 4443537 h 4991828"/>
              <a:gd name="connsiteX6554" fmla="*/ 9383152 w 12199494"/>
              <a:gd name="connsiteY6554" fmla="*/ 4443537 h 4991828"/>
              <a:gd name="connsiteX6555" fmla="*/ 5052662 w 12199494"/>
              <a:gd name="connsiteY6555" fmla="*/ 4443537 h 4991828"/>
              <a:gd name="connsiteX6556" fmla="*/ 5050124 w 12199494"/>
              <a:gd name="connsiteY6556" fmla="*/ 4451152 h 4991828"/>
              <a:gd name="connsiteX6557" fmla="*/ 5037432 w 12199494"/>
              <a:gd name="connsiteY6557" fmla="*/ 4457498 h 4991828"/>
              <a:gd name="connsiteX6558" fmla="*/ 5046316 w 12199494"/>
              <a:gd name="connsiteY6558" fmla="*/ 4460036 h 4991828"/>
              <a:gd name="connsiteX6559" fmla="*/ 5048854 w 12199494"/>
              <a:gd name="connsiteY6559" fmla="*/ 4452421 h 4991828"/>
              <a:gd name="connsiteX6560" fmla="*/ 5062816 w 12199494"/>
              <a:gd name="connsiteY6560" fmla="*/ 4456229 h 4991828"/>
              <a:gd name="connsiteX6561" fmla="*/ 5051393 w 12199494"/>
              <a:gd name="connsiteY6561" fmla="*/ 4467652 h 4991828"/>
              <a:gd name="connsiteX6562" fmla="*/ 5043778 w 12199494"/>
              <a:gd name="connsiteY6562" fmla="*/ 4462575 h 4991828"/>
              <a:gd name="connsiteX6563" fmla="*/ 5050124 w 12199494"/>
              <a:gd name="connsiteY6563" fmla="*/ 4490497 h 4991828"/>
              <a:gd name="connsiteX6564" fmla="*/ 5056470 w 12199494"/>
              <a:gd name="connsiteY6564" fmla="*/ 4481613 h 4991828"/>
              <a:gd name="connsiteX6565" fmla="*/ 5057739 w 12199494"/>
              <a:gd name="connsiteY6565" fmla="*/ 4465113 h 4991828"/>
              <a:gd name="connsiteX6566" fmla="*/ 5066624 w 12199494"/>
              <a:gd name="connsiteY6566" fmla="*/ 4472728 h 4991828"/>
              <a:gd name="connsiteX6567" fmla="*/ 5066624 w 12199494"/>
              <a:gd name="connsiteY6567" fmla="*/ 4460036 h 4991828"/>
              <a:gd name="connsiteX6568" fmla="*/ 5085661 w 12199494"/>
              <a:gd name="connsiteY6568" fmla="*/ 4465113 h 4991828"/>
              <a:gd name="connsiteX6569" fmla="*/ 5052662 w 12199494"/>
              <a:gd name="connsiteY6569" fmla="*/ 4443537 h 4991828"/>
              <a:gd name="connsiteX6570" fmla="*/ 5052662 w 12199494"/>
              <a:gd name="connsiteY6570" fmla="*/ 4443537 h 4991828"/>
              <a:gd name="connsiteX6571" fmla="*/ 6882840 w 12199494"/>
              <a:gd name="connsiteY6571" fmla="*/ 4443537 h 4991828"/>
              <a:gd name="connsiteX6572" fmla="*/ 6886647 w 12199494"/>
              <a:gd name="connsiteY6572" fmla="*/ 4444806 h 4991828"/>
              <a:gd name="connsiteX6573" fmla="*/ 6882840 w 12199494"/>
              <a:gd name="connsiteY6573" fmla="*/ 4443537 h 4991828"/>
              <a:gd name="connsiteX6574" fmla="*/ 6882840 w 12199494"/>
              <a:gd name="connsiteY6574" fmla="*/ 4443537 h 4991828"/>
              <a:gd name="connsiteX6575" fmla="*/ 9798179 w 12199494"/>
              <a:gd name="connsiteY6575" fmla="*/ 4443537 h 4991828"/>
              <a:gd name="connsiteX6576" fmla="*/ 9774064 w 12199494"/>
              <a:gd name="connsiteY6576" fmla="*/ 4457498 h 4991828"/>
              <a:gd name="connsiteX6577" fmla="*/ 9768988 w 12199494"/>
              <a:gd name="connsiteY6577" fmla="*/ 4476536 h 4991828"/>
              <a:gd name="connsiteX6578" fmla="*/ 9788026 w 12199494"/>
              <a:gd name="connsiteY6578" fmla="*/ 4486690 h 4991828"/>
              <a:gd name="connsiteX6579" fmla="*/ 9801986 w 12199494"/>
              <a:gd name="connsiteY6579" fmla="*/ 4477805 h 4991828"/>
              <a:gd name="connsiteX6580" fmla="*/ 9808332 w 12199494"/>
              <a:gd name="connsiteY6580" fmla="*/ 4482882 h 4991828"/>
              <a:gd name="connsiteX6581" fmla="*/ 9788026 w 12199494"/>
              <a:gd name="connsiteY6581" fmla="*/ 4494305 h 4991828"/>
              <a:gd name="connsiteX6582" fmla="*/ 9790564 w 12199494"/>
              <a:gd name="connsiteY6582" fmla="*/ 4499381 h 4991828"/>
              <a:gd name="connsiteX6583" fmla="*/ 9794372 w 12199494"/>
              <a:gd name="connsiteY6583" fmla="*/ 4493035 h 4991828"/>
              <a:gd name="connsiteX6584" fmla="*/ 9809602 w 12199494"/>
              <a:gd name="connsiteY6584" fmla="*/ 4496843 h 4991828"/>
              <a:gd name="connsiteX6585" fmla="*/ 9809602 w 12199494"/>
              <a:gd name="connsiteY6585" fmla="*/ 4489228 h 4991828"/>
              <a:gd name="connsiteX6586" fmla="*/ 9819755 w 12199494"/>
              <a:gd name="connsiteY6586" fmla="*/ 4493035 h 4991828"/>
              <a:gd name="connsiteX6587" fmla="*/ 9796910 w 12199494"/>
              <a:gd name="connsiteY6587" fmla="*/ 4468921 h 4991828"/>
              <a:gd name="connsiteX6588" fmla="*/ 9789294 w 12199494"/>
              <a:gd name="connsiteY6588" fmla="*/ 4466382 h 4991828"/>
              <a:gd name="connsiteX6589" fmla="*/ 9798179 w 12199494"/>
              <a:gd name="connsiteY6589" fmla="*/ 4443537 h 4991828"/>
              <a:gd name="connsiteX6590" fmla="*/ 9798179 w 12199494"/>
              <a:gd name="connsiteY6590" fmla="*/ 4443537 h 4991828"/>
              <a:gd name="connsiteX6591" fmla="*/ 7362595 w 12199494"/>
              <a:gd name="connsiteY6591" fmla="*/ 4443537 h 4991828"/>
              <a:gd name="connsiteX6592" fmla="*/ 7366404 w 12199494"/>
              <a:gd name="connsiteY6592" fmla="*/ 4443537 h 4991828"/>
              <a:gd name="connsiteX6593" fmla="*/ 7362595 w 12199494"/>
              <a:gd name="connsiteY6593" fmla="*/ 4443537 h 4991828"/>
              <a:gd name="connsiteX6594" fmla="*/ 7362595 w 12199494"/>
              <a:gd name="connsiteY6594" fmla="*/ 4443537 h 4991828"/>
              <a:gd name="connsiteX6595" fmla="*/ 7003414 w 12199494"/>
              <a:gd name="connsiteY6595" fmla="*/ 4443537 h 4991828"/>
              <a:gd name="connsiteX6596" fmla="*/ 6993260 w 12199494"/>
              <a:gd name="connsiteY6596" fmla="*/ 4452421 h 4991828"/>
              <a:gd name="connsiteX6597" fmla="*/ 7016105 w 12199494"/>
              <a:gd name="connsiteY6597" fmla="*/ 4477805 h 4991828"/>
              <a:gd name="connsiteX6598" fmla="*/ 7007221 w 12199494"/>
              <a:gd name="connsiteY6598" fmla="*/ 4482882 h 4991828"/>
              <a:gd name="connsiteX6599" fmla="*/ 7023721 w 12199494"/>
              <a:gd name="connsiteY6599" fmla="*/ 4482882 h 4991828"/>
              <a:gd name="connsiteX6600" fmla="*/ 7013567 w 12199494"/>
              <a:gd name="connsiteY6600" fmla="*/ 4470190 h 4991828"/>
              <a:gd name="connsiteX6601" fmla="*/ 7022451 w 12199494"/>
              <a:gd name="connsiteY6601" fmla="*/ 4456229 h 4991828"/>
              <a:gd name="connsiteX6602" fmla="*/ 7013567 w 12199494"/>
              <a:gd name="connsiteY6602" fmla="*/ 4457498 h 4991828"/>
              <a:gd name="connsiteX6603" fmla="*/ 7007221 w 12199494"/>
              <a:gd name="connsiteY6603" fmla="*/ 4446075 h 4991828"/>
              <a:gd name="connsiteX6604" fmla="*/ 7007221 w 12199494"/>
              <a:gd name="connsiteY6604" fmla="*/ 4456229 h 4991828"/>
              <a:gd name="connsiteX6605" fmla="*/ 7003414 w 12199494"/>
              <a:gd name="connsiteY6605" fmla="*/ 4443537 h 4991828"/>
              <a:gd name="connsiteX6606" fmla="*/ 7003414 w 12199494"/>
              <a:gd name="connsiteY6606" fmla="*/ 4443537 h 4991828"/>
              <a:gd name="connsiteX6607" fmla="*/ 9807063 w 12199494"/>
              <a:gd name="connsiteY6607" fmla="*/ 4443537 h 4991828"/>
              <a:gd name="connsiteX6608" fmla="*/ 9807063 w 12199494"/>
              <a:gd name="connsiteY6608" fmla="*/ 4456229 h 4991828"/>
              <a:gd name="connsiteX6609" fmla="*/ 9796910 w 12199494"/>
              <a:gd name="connsiteY6609" fmla="*/ 4462575 h 4991828"/>
              <a:gd name="connsiteX6610" fmla="*/ 9813409 w 12199494"/>
              <a:gd name="connsiteY6610" fmla="*/ 4465113 h 4991828"/>
              <a:gd name="connsiteX6611" fmla="*/ 9810871 w 12199494"/>
              <a:gd name="connsiteY6611" fmla="*/ 4476536 h 4991828"/>
              <a:gd name="connsiteX6612" fmla="*/ 9837524 w 12199494"/>
              <a:gd name="connsiteY6612" fmla="*/ 4479074 h 4991828"/>
              <a:gd name="connsiteX6613" fmla="*/ 9822294 w 12199494"/>
              <a:gd name="connsiteY6613" fmla="*/ 4462575 h 4991828"/>
              <a:gd name="connsiteX6614" fmla="*/ 9807063 w 12199494"/>
              <a:gd name="connsiteY6614" fmla="*/ 4443537 h 4991828"/>
              <a:gd name="connsiteX6615" fmla="*/ 9807063 w 12199494"/>
              <a:gd name="connsiteY6615" fmla="*/ 4443537 h 4991828"/>
              <a:gd name="connsiteX6616" fmla="*/ 7356249 w 12199494"/>
              <a:gd name="connsiteY6616" fmla="*/ 4442268 h 4991828"/>
              <a:gd name="connsiteX6617" fmla="*/ 7352442 w 12199494"/>
              <a:gd name="connsiteY6617" fmla="*/ 4451152 h 4991828"/>
              <a:gd name="connsiteX6618" fmla="*/ 7356249 w 12199494"/>
              <a:gd name="connsiteY6618" fmla="*/ 4442268 h 4991828"/>
              <a:gd name="connsiteX6619" fmla="*/ 7356249 w 12199494"/>
              <a:gd name="connsiteY6619" fmla="*/ 4442268 h 4991828"/>
              <a:gd name="connsiteX6620" fmla="*/ 10395969 w 12199494"/>
              <a:gd name="connsiteY6620" fmla="*/ 4442268 h 4991828"/>
              <a:gd name="connsiteX6621" fmla="*/ 10388354 w 12199494"/>
              <a:gd name="connsiteY6621" fmla="*/ 4442268 h 4991828"/>
              <a:gd name="connsiteX6622" fmla="*/ 10380739 w 12199494"/>
              <a:gd name="connsiteY6622" fmla="*/ 4453690 h 4991828"/>
              <a:gd name="connsiteX6623" fmla="*/ 10394700 w 12199494"/>
              <a:gd name="connsiteY6623" fmla="*/ 4447344 h 4991828"/>
              <a:gd name="connsiteX6624" fmla="*/ 10384547 w 12199494"/>
              <a:gd name="connsiteY6624" fmla="*/ 4460036 h 4991828"/>
              <a:gd name="connsiteX6625" fmla="*/ 10395969 w 12199494"/>
              <a:gd name="connsiteY6625" fmla="*/ 4460036 h 4991828"/>
              <a:gd name="connsiteX6626" fmla="*/ 10395969 w 12199494"/>
              <a:gd name="connsiteY6626" fmla="*/ 4442268 h 4991828"/>
              <a:gd name="connsiteX6627" fmla="*/ 10395969 w 12199494"/>
              <a:gd name="connsiteY6627" fmla="*/ 4442268 h 4991828"/>
              <a:gd name="connsiteX6628" fmla="*/ 7351173 w 12199494"/>
              <a:gd name="connsiteY6628" fmla="*/ 4440998 h 4991828"/>
              <a:gd name="connsiteX6629" fmla="*/ 7337211 w 12199494"/>
              <a:gd name="connsiteY6629" fmla="*/ 4446075 h 4991828"/>
              <a:gd name="connsiteX6630" fmla="*/ 7294059 w 12199494"/>
              <a:gd name="connsiteY6630" fmla="*/ 4487959 h 4991828"/>
              <a:gd name="connsiteX6631" fmla="*/ 7304213 w 12199494"/>
              <a:gd name="connsiteY6631" fmla="*/ 4481613 h 4991828"/>
              <a:gd name="connsiteX6632" fmla="*/ 7314366 w 12199494"/>
              <a:gd name="connsiteY6632" fmla="*/ 4482882 h 4991828"/>
              <a:gd name="connsiteX6633" fmla="*/ 7310559 w 12199494"/>
              <a:gd name="connsiteY6633" fmla="*/ 4479074 h 4991828"/>
              <a:gd name="connsiteX6634" fmla="*/ 7318174 w 12199494"/>
              <a:gd name="connsiteY6634" fmla="*/ 4471459 h 4991828"/>
              <a:gd name="connsiteX6635" fmla="*/ 7325789 w 12199494"/>
              <a:gd name="connsiteY6635" fmla="*/ 4477805 h 4991828"/>
              <a:gd name="connsiteX6636" fmla="*/ 7332135 w 12199494"/>
              <a:gd name="connsiteY6636" fmla="*/ 4462575 h 4991828"/>
              <a:gd name="connsiteX6637" fmla="*/ 7339750 w 12199494"/>
              <a:gd name="connsiteY6637" fmla="*/ 4449883 h 4991828"/>
              <a:gd name="connsiteX6638" fmla="*/ 7351173 w 12199494"/>
              <a:gd name="connsiteY6638" fmla="*/ 4440998 h 4991828"/>
              <a:gd name="connsiteX6639" fmla="*/ 7351173 w 12199494"/>
              <a:gd name="connsiteY6639" fmla="*/ 4440998 h 4991828"/>
              <a:gd name="connsiteX6640" fmla="*/ 5759603 w 12199494"/>
              <a:gd name="connsiteY6640" fmla="*/ 4440998 h 4991828"/>
              <a:gd name="connsiteX6641" fmla="*/ 5759603 w 12199494"/>
              <a:gd name="connsiteY6641" fmla="*/ 4453690 h 4991828"/>
              <a:gd name="connsiteX6642" fmla="*/ 5759603 w 12199494"/>
              <a:gd name="connsiteY6642" fmla="*/ 4440998 h 4991828"/>
              <a:gd name="connsiteX6643" fmla="*/ 5759603 w 12199494"/>
              <a:gd name="connsiteY6643" fmla="*/ 4440998 h 4991828"/>
              <a:gd name="connsiteX6644" fmla="*/ 9234656 w 12199494"/>
              <a:gd name="connsiteY6644" fmla="*/ 4440998 h 4991828"/>
              <a:gd name="connsiteX6645" fmla="*/ 9229580 w 12199494"/>
              <a:gd name="connsiteY6645" fmla="*/ 4444806 h 4991828"/>
              <a:gd name="connsiteX6646" fmla="*/ 9238465 w 12199494"/>
              <a:gd name="connsiteY6646" fmla="*/ 4454960 h 4991828"/>
              <a:gd name="connsiteX6647" fmla="*/ 9256233 w 12199494"/>
              <a:gd name="connsiteY6647" fmla="*/ 4446075 h 4991828"/>
              <a:gd name="connsiteX6648" fmla="*/ 9237195 w 12199494"/>
              <a:gd name="connsiteY6648" fmla="*/ 4447344 h 4991828"/>
              <a:gd name="connsiteX6649" fmla="*/ 9234656 w 12199494"/>
              <a:gd name="connsiteY6649" fmla="*/ 4440998 h 4991828"/>
              <a:gd name="connsiteX6650" fmla="*/ 9234656 w 12199494"/>
              <a:gd name="connsiteY6650" fmla="*/ 4440998 h 4991828"/>
              <a:gd name="connsiteX6651" fmla="*/ 5288732 w 12199494"/>
              <a:gd name="connsiteY6651" fmla="*/ 4440998 h 4991828"/>
              <a:gd name="connsiteX6652" fmla="*/ 5272233 w 12199494"/>
              <a:gd name="connsiteY6652" fmla="*/ 4458767 h 4991828"/>
              <a:gd name="connsiteX6653" fmla="*/ 5291271 w 12199494"/>
              <a:gd name="connsiteY6653" fmla="*/ 4453690 h 4991828"/>
              <a:gd name="connsiteX6654" fmla="*/ 5291271 w 12199494"/>
              <a:gd name="connsiteY6654" fmla="*/ 4442268 h 4991828"/>
              <a:gd name="connsiteX6655" fmla="*/ 5300155 w 12199494"/>
              <a:gd name="connsiteY6655" fmla="*/ 4451152 h 4991828"/>
              <a:gd name="connsiteX6656" fmla="*/ 5305232 w 12199494"/>
              <a:gd name="connsiteY6656" fmla="*/ 4442268 h 4991828"/>
              <a:gd name="connsiteX6657" fmla="*/ 5288732 w 12199494"/>
              <a:gd name="connsiteY6657" fmla="*/ 4440998 h 4991828"/>
              <a:gd name="connsiteX6658" fmla="*/ 5288732 w 12199494"/>
              <a:gd name="connsiteY6658" fmla="*/ 4440998 h 4991828"/>
              <a:gd name="connsiteX6659" fmla="*/ 4709980 w 12199494"/>
              <a:gd name="connsiteY6659" fmla="*/ 4440998 h 4991828"/>
              <a:gd name="connsiteX6660" fmla="*/ 4682057 w 12199494"/>
              <a:gd name="connsiteY6660" fmla="*/ 4461306 h 4991828"/>
              <a:gd name="connsiteX6661" fmla="*/ 4698557 w 12199494"/>
              <a:gd name="connsiteY6661" fmla="*/ 4452421 h 4991828"/>
              <a:gd name="connsiteX6662" fmla="*/ 4703634 w 12199494"/>
              <a:gd name="connsiteY6662" fmla="*/ 4454960 h 4991828"/>
              <a:gd name="connsiteX6663" fmla="*/ 4709980 w 12199494"/>
              <a:gd name="connsiteY6663" fmla="*/ 4440998 h 4991828"/>
              <a:gd name="connsiteX6664" fmla="*/ 4709980 w 12199494"/>
              <a:gd name="connsiteY6664" fmla="*/ 4440998 h 4991828"/>
              <a:gd name="connsiteX6665" fmla="*/ 5038701 w 12199494"/>
              <a:gd name="connsiteY6665" fmla="*/ 4440998 h 4991828"/>
              <a:gd name="connsiteX6666" fmla="*/ 5023471 w 12199494"/>
              <a:gd name="connsiteY6666" fmla="*/ 4454960 h 4991828"/>
              <a:gd name="connsiteX6667" fmla="*/ 5038701 w 12199494"/>
              <a:gd name="connsiteY6667" fmla="*/ 4440998 h 4991828"/>
              <a:gd name="connsiteX6668" fmla="*/ 5038701 w 12199494"/>
              <a:gd name="connsiteY6668" fmla="*/ 4440998 h 4991828"/>
              <a:gd name="connsiteX6669" fmla="*/ 5361076 w 12199494"/>
              <a:gd name="connsiteY6669" fmla="*/ 4439729 h 4991828"/>
              <a:gd name="connsiteX6670" fmla="*/ 5356000 w 12199494"/>
              <a:gd name="connsiteY6670" fmla="*/ 4444806 h 4991828"/>
              <a:gd name="connsiteX6671" fmla="*/ 5334423 w 12199494"/>
              <a:gd name="connsiteY6671" fmla="*/ 4484151 h 4991828"/>
              <a:gd name="connsiteX6672" fmla="*/ 5329346 w 12199494"/>
              <a:gd name="connsiteY6672" fmla="*/ 4486690 h 4991828"/>
              <a:gd name="connsiteX6673" fmla="*/ 5329346 w 12199494"/>
              <a:gd name="connsiteY6673" fmla="*/ 4493035 h 4991828"/>
              <a:gd name="connsiteX6674" fmla="*/ 5336962 w 12199494"/>
              <a:gd name="connsiteY6674" fmla="*/ 4487959 h 4991828"/>
              <a:gd name="connsiteX6675" fmla="*/ 5354730 w 12199494"/>
              <a:gd name="connsiteY6675" fmla="*/ 4484151 h 4991828"/>
              <a:gd name="connsiteX6676" fmla="*/ 5359807 w 12199494"/>
              <a:gd name="connsiteY6676" fmla="*/ 4470190 h 4991828"/>
              <a:gd name="connsiteX6677" fmla="*/ 5364884 w 12199494"/>
              <a:gd name="connsiteY6677" fmla="*/ 4487959 h 4991828"/>
              <a:gd name="connsiteX6678" fmla="*/ 5377576 w 12199494"/>
              <a:gd name="connsiteY6678" fmla="*/ 4481613 h 4991828"/>
              <a:gd name="connsiteX6679" fmla="*/ 5376307 w 12199494"/>
              <a:gd name="connsiteY6679" fmla="*/ 4471459 h 4991828"/>
              <a:gd name="connsiteX6680" fmla="*/ 5380114 w 12199494"/>
              <a:gd name="connsiteY6680" fmla="*/ 4471459 h 4991828"/>
              <a:gd name="connsiteX6681" fmla="*/ 5377576 w 12199494"/>
              <a:gd name="connsiteY6681" fmla="*/ 4484151 h 4991828"/>
              <a:gd name="connsiteX6682" fmla="*/ 5392806 w 12199494"/>
              <a:gd name="connsiteY6682" fmla="*/ 4473998 h 4991828"/>
              <a:gd name="connsiteX6683" fmla="*/ 5399152 w 12199494"/>
              <a:gd name="connsiteY6683" fmla="*/ 4482882 h 4991828"/>
              <a:gd name="connsiteX6684" fmla="*/ 5399152 w 12199494"/>
              <a:gd name="connsiteY6684" fmla="*/ 4473998 h 4991828"/>
              <a:gd name="connsiteX6685" fmla="*/ 5388999 w 12199494"/>
              <a:gd name="connsiteY6685" fmla="*/ 4470190 h 4991828"/>
              <a:gd name="connsiteX6686" fmla="*/ 5401691 w 12199494"/>
              <a:gd name="connsiteY6686" fmla="*/ 4454960 h 4991828"/>
              <a:gd name="connsiteX6687" fmla="*/ 5369961 w 12199494"/>
              <a:gd name="connsiteY6687" fmla="*/ 4439729 h 4991828"/>
              <a:gd name="connsiteX6688" fmla="*/ 5369961 w 12199494"/>
              <a:gd name="connsiteY6688" fmla="*/ 4444806 h 4991828"/>
              <a:gd name="connsiteX6689" fmla="*/ 5361076 w 12199494"/>
              <a:gd name="connsiteY6689" fmla="*/ 4439729 h 4991828"/>
              <a:gd name="connsiteX6690" fmla="*/ 5361076 w 12199494"/>
              <a:gd name="connsiteY6690" fmla="*/ 4439729 h 4991828"/>
              <a:gd name="connsiteX6691" fmla="*/ 5008241 w 12199494"/>
              <a:gd name="connsiteY6691" fmla="*/ 4439729 h 4991828"/>
              <a:gd name="connsiteX6692" fmla="*/ 4990472 w 12199494"/>
              <a:gd name="connsiteY6692" fmla="*/ 4451152 h 4991828"/>
              <a:gd name="connsiteX6693" fmla="*/ 5008241 w 12199494"/>
              <a:gd name="connsiteY6693" fmla="*/ 4447344 h 4991828"/>
              <a:gd name="connsiteX6694" fmla="*/ 5008241 w 12199494"/>
              <a:gd name="connsiteY6694" fmla="*/ 4454960 h 4991828"/>
              <a:gd name="connsiteX6695" fmla="*/ 5014586 w 12199494"/>
              <a:gd name="connsiteY6695" fmla="*/ 4452421 h 4991828"/>
              <a:gd name="connsiteX6696" fmla="*/ 5008241 w 12199494"/>
              <a:gd name="connsiteY6696" fmla="*/ 4439729 h 4991828"/>
              <a:gd name="connsiteX6697" fmla="*/ 5008241 w 12199494"/>
              <a:gd name="connsiteY6697" fmla="*/ 4439729 h 4991828"/>
              <a:gd name="connsiteX6698" fmla="*/ 7188716 w 12199494"/>
              <a:gd name="connsiteY6698" fmla="*/ 4439729 h 4991828"/>
              <a:gd name="connsiteX6699" fmla="*/ 7187447 w 12199494"/>
              <a:gd name="connsiteY6699" fmla="*/ 4444806 h 4991828"/>
              <a:gd name="connsiteX6700" fmla="*/ 7196331 w 12199494"/>
              <a:gd name="connsiteY6700" fmla="*/ 4440998 h 4991828"/>
              <a:gd name="connsiteX6701" fmla="*/ 7188716 w 12199494"/>
              <a:gd name="connsiteY6701" fmla="*/ 4439729 h 4991828"/>
              <a:gd name="connsiteX6702" fmla="*/ 7188716 w 12199494"/>
              <a:gd name="connsiteY6702" fmla="*/ 4439729 h 4991828"/>
              <a:gd name="connsiteX6703" fmla="*/ 6903148 w 12199494"/>
              <a:gd name="connsiteY6703" fmla="*/ 4439729 h 4991828"/>
              <a:gd name="connsiteX6704" fmla="*/ 6898071 w 12199494"/>
              <a:gd name="connsiteY6704" fmla="*/ 4451152 h 4991828"/>
              <a:gd name="connsiteX6705" fmla="*/ 6905685 w 12199494"/>
              <a:gd name="connsiteY6705" fmla="*/ 4442268 h 4991828"/>
              <a:gd name="connsiteX6706" fmla="*/ 6903148 w 12199494"/>
              <a:gd name="connsiteY6706" fmla="*/ 4439729 h 4991828"/>
              <a:gd name="connsiteX6707" fmla="*/ 6903148 w 12199494"/>
              <a:gd name="connsiteY6707" fmla="*/ 4439729 h 4991828"/>
              <a:gd name="connsiteX6708" fmla="*/ 6052787 w 12199494"/>
              <a:gd name="connsiteY6708" fmla="*/ 4439729 h 4991828"/>
              <a:gd name="connsiteX6709" fmla="*/ 6052787 w 12199494"/>
              <a:gd name="connsiteY6709" fmla="*/ 4453690 h 4991828"/>
              <a:gd name="connsiteX6710" fmla="*/ 6065479 w 12199494"/>
              <a:gd name="connsiteY6710" fmla="*/ 4457498 h 4991828"/>
              <a:gd name="connsiteX6711" fmla="*/ 6052787 w 12199494"/>
              <a:gd name="connsiteY6711" fmla="*/ 4462575 h 4991828"/>
              <a:gd name="connsiteX6712" fmla="*/ 6061672 w 12199494"/>
              <a:gd name="connsiteY6712" fmla="*/ 4472728 h 4991828"/>
              <a:gd name="connsiteX6713" fmla="*/ 6066748 w 12199494"/>
              <a:gd name="connsiteY6713" fmla="*/ 4484151 h 4991828"/>
              <a:gd name="connsiteX6714" fmla="*/ 6070556 w 12199494"/>
              <a:gd name="connsiteY6714" fmla="*/ 4475267 h 4991828"/>
              <a:gd name="connsiteX6715" fmla="*/ 6062941 w 12199494"/>
              <a:gd name="connsiteY6715" fmla="*/ 4470190 h 4991828"/>
              <a:gd name="connsiteX6716" fmla="*/ 6068018 w 12199494"/>
              <a:gd name="connsiteY6716" fmla="*/ 4448614 h 4991828"/>
              <a:gd name="connsiteX6717" fmla="*/ 6052787 w 12199494"/>
              <a:gd name="connsiteY6717" fmla="*/ 4439729 h 4991828"/>
              <a:gd name="connsiteX6718" fmla="*/ 6052787 w 12199494"/>
              <a:gd name="connsiteY6718" fmla="*/ 4439729 h 4991828"/>
              <a:gd name="connsiteX6719" fmla="*/ 4737902 w 12199494"/>
              <a:gd name="connsiteY6719" fmla="*/ 4439729 h 4991828"/>
              <a:gd name="connsiteX6720" fmla="*/ 4729018 w 12199494"/>
              <a:gd name="connsiteY6720" fmla="*/ 4442268 h 4991828"/>
              <a:gd name="connsiteX6721" fmla="*/ 4735364 w 12199494"/>
              <a:gd name="connsiteY6721" fmla="*/ 4453690 h 4991828"/>
              <a:gd name="connsiteX6722" fmla="*/ 4737902 w 12199494"/>
              <a:gd name="connsiteY6722" fmla="*/ 4439729 h 4991828"/>
              <a:gd name="connsiteX6723" fmla="*/ 4737902 w 12199494"/>
              <a:gd name="connsiteY6723" fmla="*/ 4439729 h 4991828"/>
              <a:gd name="connsiteX6724" fmla="*/ 10059633 w 12199494"/>
              <a:gd name="connsiteY6724" fmla="*/ 4439729 h 4991828"/>
              <a:gd name="connsiteX6725" fmla="*/ 10055825 w 12199494"/>
              <a:gd name="connsiteY6725" fmla="*/ 4451152 h 4991828"/>
              <a:gd name="connsiteX6726" fmla="*/ 10059633 w 12199494"/>
              <a:gd name="connsiteY6726" fmla="*/ 4439729 h 4991828"/>
              <a:gd name="connsiteX6727" fmla="*/ 10059633 w 12199494"/>
              <a:gd name="connsiteY6727" fmla="*/ 4439729 h 4991828"/>
              <a:gd name="connsiteX6728" fmla="*/ 7163332 w 12199494"/>
              <a:gd name="connsiteY6728" fmla="*/ 4438460 h 4991828"/>
              <a:gd name="connsiteX6729" fmla="*/ 7165870 w 12199494"/>
              <a:gd name="connsiteY6729" fmla="*/ 4446075 h 4991828"/>
              <a:gd name="connsiteX6730" fmla="*/ 7163332 w 12199494"/>
              <a:gd name="connsiteY6730" fmla="*/ 4438460 h 4991828"/>
              <a:gd name="connsiteX6731" fmla="*/ 7163332 w 12199494"/>
              <a:gd name="connsiteY6731" fmla="*/ 4438460 h 4991828"/>
              <a:gd name="connsiteX6732" fmla="*/ 5392806 w 12199494"/>
              <a:gd name="connsiteY6732" fmla="*/ 4438460 h 4991828"/>
              <a:gd name="connsiteX6733" fmla="*/ 5406767 w 12199494"/>
              <a:gd name="connsiteY6733" fmla="*/ 4446075 h 4991828"/>
              <a:gd name="connsiteX6734" fmla="*/ 5415652 w 12199494"/>
              <a:gd name="connsiteY6734" fmla="*/ 4453690 h 4991828"/>
              <a:gd name="connsiteX6735" fmla="*/ 5415652 w 12199494"/>
              <a:gd name="connsiteY6735" fmla="*/ 4440998 h 4991828"/>
              <a:gd name="connsiteX6736" fmla="*/ 5399152 w 12199494"/>
              <a:gd name="connsiteY6736" fmla="*/ 4443537 h 4991828"/>
              <a:gd name="connsiteX6737" fmla="*/ 5392806 w 12199494"/>
              <a:gd name="connsiteY6737" fmla="*/ 4438460 h 4991828"/>
              <a:gd name="connsiteX6738" fmla="*/ 5392806 w 12199494"/>
              <a:gd name="connsiteY6738" fmla="*/ 4438460 h 4991828"/>
              <a:gd name="connsiteX6739" fmla="*/ 10508928 w 12199494"/>
              <a:gd name="connsiteY6739" fmla="*/ 4438460 h 4991828"/>
              <a:gd name="connsiteX6740" fmla="*/ 10512735 w 12199494"/>
              <a:gd name="connsiteY6740" fmla="*/ 4442268 h 4991828"/>
              <a:gd name="connsiteX6741" fmla="*/ 10508928 w 12199494"/>
              <a:gd name="connsiteY6741" fmla="*/ 4438460 h 4991828"/>
              <a:gd name="connsiteX6742" fmla="*/ 10508928 w 12199494"/>
              <a:gd name="connsiteY6742" fmla="*/ 4438460 h 4991828"/>
              <a:gd name="connsiteX6743" fmla="*/ 10125631 w 12199494"/>
              <a:gd name="connsiteY6743" fmla="*/ 4437191 h 4991828"/>
              <a:gd name="connsiteX6744" fmla="*/ 10124362 w 12199494"/>
              <a:gd name="connsiteY6744" fmla="*/ 4443537 h 4991828"/>
              <a:gd name="connsiteX6745" fmla="*/ 10133247 w 12199494"/>
              <a:gd name="connsiteY6745" fmla="*/ 4438460 h 4991828"/>
              <a:gd name="connsiteX6746" fmla="*/ 10125631 w 12199494"/>
              <a:gd name="connsiteY6746" fmla="*/ 4437191 h 4991828"/>
              <a:gd name="connsiteX6747" fmla="*/ 10125631 w 12199494"/>
              <a:gd name="connsiteY6747" fmla="*/ 4437191 h 4991828"/>
              <a:gd name="connsiteX6748" fmla="*/ 5059008 w 12199494"/>
              <a:gd name="connsiteY6748" fmla="*/ 4437191 h 4991828"/>
              <a:gd name="connsiteX6749" fmla="*/ 5076777 w 12199494"/>
              <a:gd name="connsiteY6749" fmla="*/ 4449883 h 4991828"/>
              <a:gd name="connsiteX6750" fmla="*/ 5076777 w 12199494"/>
              <a:gd name="connsiteY6750" fmla="*/ 4447344 h 4991828"/>
              <a:gd name="connsiteX6751" fmla="*/ 5059008 w 12199494"/>
              <a:gd name="connsiteY6751" fmla="*/ 4437191 h 4991828"/>
              <a:gd name="connsiteX6752" fmla="*/ 5059008 w 12199494"/>
              <a:gd name="connsiteY6752" fmla="*/ 4437191 h 4991828"/>
              <a:gd name="connsiteX6753" fmla="*/ 4831823 w 12199494"/>
              <a:gd name="connsiteY6753" fmla="*/ 4437191 h 4991828"/>
              <a:gd name="connsiteX6754" fmla="*/ 4819131 w 12199494"/>
              <a:gd name="connsiteY6754" fmla="*/ 4440998 h 4991828"/>
              <a:gd name="connsiteX6755" fmla="*/ 4821669 w 12199494"/>
              <a:gd name="connsiteY6755" fmla="*/ 4454960 h 4991828"/>
              <a:gd name="connsiteX6756" fmla="*/ 4850861 w 12199494"/>
              <a:gd name="connsiteY6756" fmla="*/ 4458767 h 4991828"/>
              <a:gd name="connsiteX6757" fmla="*/ 4830553 w 12199494"/>
              <a:gd name="connsiteY6757" fmla="*/ 4448614 h 4991828"/>
              <a:gd name="connsiteX6758" fmla="*/ 4831823 w 12199494"/>
              <a:gd name="connsiteY6758" fmla="*/ 4437191 h 4991828"/>
              <a:gd name="connsiteX6759" fmla="*/ 4831823 w 12199494"/>
              <a:gd name="connsiteY6759" fmla="*/ 4437191 h 4991828"/>
              <a:gd name="connsiteX6760" fmla="*/ 4801362 w 12199494"/>
              <a:gd name="connsiteY6760" fmla="*/ 4437191 h 4991828"/>
              <a:gd name="connsiteX6761" fmla="*/ 4798823 w 12199494"/>
              <a:gd name="connsiteY6761" fmla="*/ 4466382 h 4991828"/>
              <a:gd name="connsiteX6762" fmla="*/ 4787401 w 12199494"/>
              <a:gd name="connsiteY6762" fmla="*/ 4463844 h 4991828"/>
              <a:gd name="connsiteX6763" fmla="*/ 4802631 w 12199494"/>
              <a:gd name="connsiteY6763" fmla="*/ 4471459 h 4991828"/>
              <a:gd name="connsiteX6764" fmla="*/ 4806439 w 12199494"/>
              <a:gd name="connsiteY6764" fmla="*/ 4453690 h 4991828"/>
              <a:gd name="connsiteX6765" fmla="*/ 4815323 w 12199494"/>
              <a:gd name="connsiteY6765" fmla="*/ 4440998 h 4991828"/>
              <a:gd name="connsiteX6766" fmla="*/ 4801362 w 12199494"/>
              <a:gd name="connsiteY6766" fmla="*/ 4437191 h 4991828"/>
              <a:gd name="connsiteX6767" fmla="*/ 4801362 w 12199494"/>
              <a:gd name="connsiteY6767" fmla="*/ 4437191 h 4991828"/>
              <a:gd name="connsiteX6768" fmla="*/ 5429613 w 12199494"/>
              <a:gd name="connsiteY6768" fmla="*/ 4437191 h 4991828"/>
              <a:gd name="connsiteX6769" fmla="*/ 5435959 w 12199494"/>
              <a:gd name="connsiteY6769" fmla="*/ 4447344 h 4991828"/>
              <a:gd name="connsiteX6770" fmla="*/ 5425805 w 12199494"/>
              <a:gd name="connsiteY6770" fmla="*/ 4447344 h 4991828"/>
              <a:gd name="connsiteX6771" fmla="*/ 5423267 w 12199494"/>
              <a:gd name="connsiteY6771" fmla="*/ 4453690 h 4991828"/>
              <a:gd name="connsiteX6772" fmla="*/ 5438497 w 12199494"/>
              <a:gd name="connsiteY6772" fmla="*/ 4452421 h 4991828"/>
              <a:gd name="connsiteX6773" fmla="*/ 5419459 w 12199494"/>
              <a:gd name="connsiteY6773" fmla="*/ 4457498 h 4991828"/>
              <a:gd name="connsiteX6774" fmla="*/ 5437228 w 12199494"/>
              <a:gd name="connsiteY6774" fmla="*/ 4460036 h 4991828"/>
              <a:gd name="connsiteX6775" fmla="*/ 5449920 w 12199494"/>
              <a:gd name="connsiteY6775" fmla="*/ 4449883 h 4991828"/>
              <a:gd name="connsiteX6776" fmla="*/ 5460074 w 12199494"/>
              <a:gd name="connsiteY6776" fmla="*/ 4447344 h 4991828"/>
              <a:gd name="connsiteX6777" fmla="*/ 5429613 w 12199494"/>
              <a:gd name="connsiteY6777" fmla="*/ 4437191 h 4991828"/>
              <a:gd name="connsiteX6778" fmla="*/ 5429613 w 12199494"/>
              <a:gd name="connsiteY6778" fmla="*/ 4437191 h 4991828"/>
              <a:gd name="connsiteX6779" fmla="*/ 6970415 w 12199494"/>
              <a:gd name="connsiteY6779" fmla="*/ 4437191 h 4991828"/>
              <a:gd name="connsiteX6780" fmla="*/ 6960261 w 12199494"/>
              <a:gd name="connsiteY6780" fmla="*/ 4442268 h 4991828"/>
              <a:gd name="connsiteX6781" fmla="*/ 6970415 w 12199494"/>
              <a:gd name="connsiteY6781" fmla="*/ 4437191 h 4991828"/>
              <a:gd name="connsiteX6782" fmla="*/ 6970415 w 12199494"/>
              <a:gd name="connsiteY6782" fmla="*/ 4437191 h 4991828"/>
              <a:gd name="connsiteX6783" fmla="*/ 5792602 w 12199494"/>
              <a:gd name="connsiteY6783" fmla="*/ 4435922 h 4991828"/>
              <a:gd name="connsiteX6784" fmla="*/ 5784987 w 12199494"/>
              <a:gd name="connsiteY6784" fmla="*/ 4456229 h 4991828"/>
              <a:gd name="connsiteX6785" fmla="*/ 5777372 w 12199494"/>
              <a:gd name="connsiteY6785" fmla="*/ 4453690 h 4991828"/>
              <a:gd name="connsiteX6786" fmla="*/ 5773564 w 12199494"/>
              <a:gd name="connsiteY6786" fmla="*/ 4462575 h 4991828"/>
              <a:gd name="connsiteX6787" fmla="*/ 5786256 w 12199494"/>
              <a:gd name="connsiteY6787" fmla="*/ 4463844 h 4991828"/>
              <a:gd name="connsiteX6788" fmla="*/ 5772295 w 12199494"/>
              <a:gd name="connsiteY6788" fmla="*/ 4463844 h 4991828"/>
              <a:gd name="connsiteX6789" fmla="*/ 5762142 w 12199494"/>
              <a:gd name="connsiteY6789" fmla="*/ 4480344 h 4991828"/>
              <a:gd name="connsiteX6790" fmla="*/ 5755796 w 12199494"/>
              <a:gd name="connsiteY6790" fmla="*/ 4480344 h 4991828"/>
              <a:gd name="connsiteX6791" fmla="*/ 5758334 w 12199494"/>
              <a:gd name="connsiteY6791" fmla="*/ 4467652 h 4991828"/>
              <a:gd name="connsiteX6792" fmla="*/ 5750719 w 12199494"/>
              <a:gd name="connsiteY6792" fmla="*/ 4481613 h 4991828"/>
              <a:gd name="connsiteX6793" fmla="*/ 5758334 w 12199494"/>
              <a:gd name="connsiteY6793" fmla="*/ 4481613 h 4991828"/>
              <a:gd name="connsiteX6794" fmla="*/ 5743104 w 12199494"/>
              <a:gd name="connsiteY6794" fmla="*/ 4504458 h 4991828"/>
              <a:gd name="connsiteX6795" fmla="*/ 5746911 w 12199494"/>
              <a:gd name="connsiteY6795" fmla="*/ 4519689 h 4991828"/>
              <a:gd name="connsiteX6796" fmla="*/ 5757065 w 12199494"/>
              <a:gd name="connsiteY6796" fmla="*/ 4513343 h 4991828"/>
              <a:gd name="connsiteX6797" fmla="*/ 5757065 w 12199494"/>
              <a:gd name="connsiteY6797" fmla="*/ 4513343 h 4991828"/>
              <a:gd name="connsiteX6798" fmla="*/ 5754527 w 12199494"/>
              <a:gd name="connsiteY6798" fmla="*/ 4524765 h 4991828"/>
              <a:gd name="connsiteX6799" fmla="*/ 5763411 w 12199494"/>
              <a:gd name="connsiteY6799" fmla="*/ 4518419 h 4991828"/>
              <a:gd name="connsiteX6800" fmla="*/ 5757065 w 12199494"/>
              <a:gd name="connsiteY6800" fmla="*/ 4514612 h 4991828"/>
              <a:gd name="connsiteX6801" fmla="*/ 5757065 w 12199494"/>
              <a:gd name="connsiteY6801" fmla="*/ 4514612 h 4991828"/>
              <a:gd name="connsiteX6802" fmla="*/ 5757065 w 12199494"/>
              <a:gd name="connsiteY6802" fmla="*/ 4514612 h 4991828"/>
              <a:gd name="connsiteX6803" fmla="*/ 5750719 w 12199494"/>
              <a:gd name="connsiteY6803" fmla="*/ 4509535 h 4991828"/>
              <a:gd name="connsiteX6804" fmla="*/ 5755796 w 12199494"/>
              <a:gd name="connsiteY6804" fmla="*/ 4508266 h 4991828"/>
              <a:gd name="connsiteX6805" fmla="*/ 5750719 w 12199494"/>
              <a:gd name="connsiteY6805" fmla="*/ 4501920 h 4991828"/>
              <a:gd name="connsiteX6806" fmla="*/ 5765949 w 12199494"/>
              <a:gd name="connsiteY6806" fmla="*/ 4514612 h 4991828"/>
              <a:gd name="connsiteX6807" fmla="*/ 5765949 w 12199494"/>
              <a:gd name="connsiteY6807" fmla="*/ 4505727 h 4991828"/>
              <a:gd name="connsiteX6808" fmla="*/ 5767218 w 12199494"/>
              <a:gd name="connsiteY6808" fmla="*/ 4512073 h 4991828"/>
              <a:gd name="connsiteX6809" fmla="*/ 5779910 w 12199494"/>
              <a:gd name="connsiteY6809" fmla="*/ 4489228 h 4991828"/>
              <a:gd name="connsiteX6810" fmla="*/ 5767218 w 12199494"/>
              <a:gd name="connsiteY6810" fmla="*/ 4493035 h 4991828"/>
              <a:gd name="connsiteX6811" fmla="*/ 5755796 w 12199494"/>
              <a:gd name="connsiteY6811" fmla="*/ 4491766 h 4991828"/>
              <a:gd name="connsiteX6812" fmla="*/ 5769757 w 12199494"/>
              <a:gd name="connsiteY6812" fmla="*/ 4485420 h 4991828"/>
              <a:gd name="connsiteX6813" fmla="*/ 5765949 w 12199494"/>
              <a:gd name="connsiteY6813" fmla="*/ 4479074 h 4991828"/>
              <a:gd name="connsiteX6814" fmla="*/ 5782449 w 12199494"/>
              <a:gd name="connsiteY6814" fmla="*/ 4476536 h 4991828"/>
              <a:gd name="connsiteX6815" fmla="*/ 5791333 w 12199494"/>
              <a:gd name="connsiteY6815" fmla="*/ 4461306 h 4991828"/>
              <a:gd name="connsiteX6816" fmla="*/ 5781180 w 12199494"/>
              <a:gd name="connsiteY6816" fmla="*/ 4462575 h 4991828"/>
              <a:gd name="connsiteX6817" fmla="*/ 5796410 w 12199494"/>
              <a:gd name="connsiteY6817" fmla="*/ 4438460 h 4991828"/>
              <a:gd name="connsiteX6818" fmla="*/ 5792602 w 12199494"/>
              <a:gd name="connsiteY6818" fmla="*/ 4435922 h 4991828"/>
              <a:gd name="connsiteX6819" fmla="*/ 5792602 w 12199494"/>
              <a:gd name="connsiteY6819" fmla="*/ 4435922 h 4991828"/>
              <a:gd name="connsiteX6820" fmla="*/ 5936022 w 12199494"/>
              <a:gd name="connsiteY6820" fmla="*/ 4435922 h 4991828"/>
              <a:gd name="connsiteX6821" fmla="*/ 5942367 w 12199494"/>
              <a:gd name="connsiteY6821" fmla="*/ 4440998 h 4991828"/>
              <a:gd name="connsiteX6822" fmla="*/ 5941098 w 12199494"/>
              <a:gd name="connsiteY6822" fmla="*/ 4440998 h 4991828"/>
              <a:gd name="connsiteX6823" fmla="*/ 5936022 w 12199494"/>
              <a:gd name="connsiteY6823" fmla="*/ 4435922 h 4991828"/>
              <a:gd name="connsiteX6824" fmla="*/ 5936022 w 12199494"/>
              <a:gd name="connsiteY6824" fmla="*/ 4435922 h 4991828"/>
              <a:gd name="connsiteX6825" fmla="*/ 6266012 w 12199494"/>
              <a:gd name="connsiteY6825" fmla="*/ 4435922 h 4991828"/>
              <a:gd name="connsiteX6826" fmla="*/ 6274896 w 12199494"/>
              <a:gd name="connsiteY6826" fmla="*/ 4443537 h 4991828"/>
              <a:gd name="connsiteX6827" fmla="*/ 6266012 w 12199494"/>
              <a:gd name="connsiteY6827" fmla="*/ 4435922 h 4991828"/>
              <a:gd name="connsiteX6828" fmla="*/ 6266012 w 12199494"/>
              <a:gd name="connsiteY6828" fmla="*/ 4435922 h 4991828"/>
              <a:gd name="connsiteX6829" fmla="*/ 9950482 w 12199494"/>
              <a:gd name="connsiteY6829" fmla="*/ 4435922 h 4991828"/>
              <a:gd name="connsiteX6830" fmla="*/ 9947944 w 12199494"/>
              <a:gd name="connsiteY6830" fmla="*/ 4448614 h 4991828"/>
              <a:gd name="connsiteX6831" fmla="*/ 9969520 w 12199494"/>
              <a:gd name="connsiteY6831" fmla="*/ 4458767 h 4991828"/>
              <a:gd name="connsiteX6832" fmla="*/ 9950482 w 12199494"/>
              <a:gd name="connsiteY6832" fmla="*/ 4435922 h 4991828"/>
              <a:gd name="connsiteX6833" fmla="*/ 9950482 w 12199494"/>
              <a:gd name="connsiteY6833" fmla="*/ 4435922 h 4991828"/>
              <a:gd name="connsiteX6834" fmla="*/ 5237965 w 12199494"/>
              <a:gd name="connsiteY6834" fmla="*/ 4435922 h 4991828"/>
              <a:gd name="connsiteX6835" fmla="*/ 5234157 w 12199494"/>
              <a:gd name="connsiteY6835" fmla="*/ 4447344 h 4991828"/>
              <a:gd name="connsiteX6836" fmla="*/ 5250657 w 12199494"/>
              <a:gd name="connsiteY6836" fmla="*/ 4442268 h 4991828"/>
              <a:gd name="connsiteX6837" fmla="*/ 5237965 w 12199494"/>
              <a:gd name="connsiteY6837" fmla="*/ 4435922 h 4991828"/>
              <a:gd name="connsiteX6838" fmla="*/ 5237965 w 12199494"/>
              <a:gd name="connsiteY6838" fmla="*/ 4435922 h 4991828"/>
              <a:gd name="connsiteX6839" fmla="*/ 11639779 w 12199494"/>
              <a:gd name="connsiteY6839" fmla="*/ 4434652 h 4991828"/>
              <a:gd name="connsiteX6840" fmla="*/ 11634703 w 12199494"/>
              <a:gd name="connsiteY6840" fmla="*/ 4443537 h 4991828"/>
              <a:gd name="connsiteX6841" fmla="*/ 11639779 w 12199494"/>
              <a:gd name="connsiteY6841" fmla="*/ 4434652 h 4991828"/>
              <a:gd name="connsiteX6842" fmla="*/ 11639779 w 12199494"/>
              <a:gd name="connsiteY6842" fmla="*/ 4434652 h 4991828"/>
              <a:gd name="connsiteX6843" fmla="*/ 6076902 w 12199494"/>
              <a:gd name="connsiteY6843" fmla="*/ 4434652 h 4991828"/>
              <a:gd name="connsiteX6844" fmla="*/ 6065479 w 12199494"/>
              <a:gd name="connsiteY6844" fmla="*/ 4443537 h 4991828"/>
              <a:gd name="connsiteX6845" fmla="*/ 6085786 w 12199494"/>
              <a:gd name="connsiteY6845" fmla="*/ 4435922 h 4991828"/>
              <a:gd name="connsiteX6846" fmla="*/ 6087056 w 12199494"/>
              <a:gd name="connsiteY6846" fmla="*/ 4442268 h 4991828"/>
              <a:gd name="connsiteX6847" fmla="*/ 6092132 w 12199494"/>
              <a:gd name="connsiteY6847" fmla="*/ 4440998 h 4991828"/>
              <a:gd name="connsiteX6848" fmla="*/ 6088325 w 12199494"/>
              <a:gd name="connsiteY6848" fmla="*/ 4435922 h 4991828"/>
              <a:gd name="connsiteX6849" fmla="*/ 6076902 w 12199494"/>
              <a:gd name="connsiteY6849" fmla="*/ 4434652 h 4991828"/>
              <a:gd name="connsiteX6850" fmla="*/ 6076902 w 12199494"/>
              <a:gd name="connsiteY6850" fmla="*/ 4434652 h 4991828"/>
              <a:gd name="connsiteX6851" fmla="*/ 10469583 w 12199494"/>
              <a:gd name="connsiteY6851" fmla="*/ 4434652 h 4991828"/>
              <a:gd name="connsiteX6852" fmla="*/ 10473390 w 12199494"/>
              <a:gd name="connsiteY6852" fmla="*/ 4434652 h 4991828"/>
              <a:gd name="connsiteX6853" fmla="*/ 10469583 w 12199494"/>
              <a:gd name="connsiteY6853" fmla="*/ 4434652 h 4991828"/>
              <a:gd name="connsiteX6854" fmla="*/ 10469583 w 12199494"/>
              <a:gd name="connsiteY6854" fmla="*/ 4434652 h 4991828"/>
              <a:gd name="connsiteX6855" fmla="*/ 6758459 w 12199494"/>
              <a:gd name="connsiteY6855" fmla="*/ 4434652 h 4991828"/>
              <a:gd name="connsiteX6856" fmla="*/ 6745767 w 12199494"/>
              <a:gd name="connsiteY6856" fmla="*/ 4439729 h 4991828"/>
              <a:gd name="connsiteX6857" fmla="*/ 6744498 w 12199494"/>
              <a:gd name="connsiteY6857" fmla="*/ 4448614 h 4991828"/>
              <a:gd name="connsiteX6858" fmla="*/ 6752113 w 12199494"/>
              <a:gd name="connsiteY6858" fmla="*/ 4438460 h 4991828"/>
              <a:gd name="connsiteX6859" fmla="*/ 6758459 w 12199494"/>
              <a:gd name="connsiteY6859" fmla="*/ 4439729 h 4991828"/>
              <a:gd name="connsiteX6860" fmla="*/ 6758459 w 12199494"/>
              <a:gd name="connsiteY6860" fmla="*/ 4434652 h 4991828"/>
              <a:gd name="connsiteX6861" fmla="*/ 6758459 w 12199494"/>
              <a:gd name="connsiteY6861" fmla="*/ 4434652 h 4991828"/>
              <a:gd name="connsiteX6862" fmla="*/ 11751469 w 12199494"/>
              <a:gd name="connsiteY6862" fmla="*/ 4434652 h 4991828"/>
              <a:gd name="connsiteX6863" fmla="*/ 11757815 w 12199494"/>
              <a:gd name="connsiteY6863" fmla="*/ 4442268 h 4991828"/>
              <a:gd name="connsiteX6864" fmla="*/ 11751469 w 12199494"/>
              <a:gd name="connsiteY6864" fmla="*/ 4434652 h 4991828"/>
              <a:gd name="connsiteX6865" fmla="*/ 11751469 w 12199494"/>
              <a:gd name="connsiteY6865" fmla="*/ 4434652 h 4991828"/>
              <a:gd name="connsiteX6866" fmla="*/ 10296972 w 12199494"/>
              <a:gd name="connsiteY6866" fmla="*/ 4434652 h 4991828"/>
              <a:gd name="connsiteX6867" fmla="*/ 10286819 w 12199494"/>
              <a:gd name="connsiteY6867" fmla="*/ 4456229 h 4991828"/>
              <a:gd name="connsiteX6868" fmla="*/ 10293165 w 12199494"/>
              <a:gd name="connsiteY6868" fmla="*/ 4463844 h 4991828"/>
              <a:gd name="connsiteX6869" fmla="*/ 10296972 w 12199494"/>
              <a:gd name="connsiteY6869" fmla="*/ 4434652 h 4991828"/>
              <a:gd name="connsiteX6870" fmla="*/ 10296972 w 12199494"/>
              <a:gd name="connsiteY6870" fmla="*/ 4434652 h 4991828"/>
              <a:gd name="connsiteX6871" fmla="*/ 5871293 w 12199494"/>
              <a:gd name="connsiteY6871" fmla="*/ 4434652 h 4991828"/>
              <a:gd name="connsiteX6872" fmla="*/ 5878908 w 12199494"/>
              <a:gd name="connsiteY6872" fmla="*/ 4442268 h 4991828"/>
              <a:gd name="connsiteX6873" fmla="*/ 5889061 w 12199494"/>
              <a:gd name="connsiteY6873" fmla="*/ 4442268 h 4991828"/>
              <a:gd name="connsiteX6874" fmla="*/ 5889061 w 12199494"/>
              <a:gd name="connsiteY6874" fmla="*/ 4442268 h 4991828"/>
              <a:gd name="connsiteX6875" fmla="*/ 5878908 w 12199494"/>
              <a:gd name="connsiteY6875" fmla="*/ 4449883 h 4991828"/>
              <a:gd name="connsiteX6876" fmla="*/ 5896676 w 12199494"/>
              <a:gd name="connsiteY6876" fmla="*/ 4443537 h 4991828"/>
              <a:gd name="connsiteX6877" fmla="*/ 5905561 w 12199494"/>
              <a:gd name="connsiteY6877" fmla="*/ 4447344 h 4991828"/>
              <a:gd name="connsiteX6878" fmla="*/ 5889061 w 12199494"/>
              <a:gd name="connsiteY6878" fmla="*/ 4442268 h 4991828"/>
              <a:gd name="connsiteX6879" fmla="*/ 5887792 w 12199494"/>
              <a:gd name="connsiteY6879" fmla="*/ 4440998 h 4991828"/>
              <a:gd name="connsiteX6880" fmla="*/ 5887792 w 12199494"/>
              <a:gd name="connsiteY6880" fmla="*/ 4440998 h 4991828"/>
              <a:gd name="connsiteX6881" fmla="*/ 5887792 w 12199494"/>
              <a:gd name="connsiteY6881" fmla="*/ 4440998 h 4991828"/>
              <a:gd name="connsiteX6882" fmla="*/ 5881446 w 12199494"/>
              <a:gd name="connsiteY6882" fmla="*/ 4434652 h 4991828"/>
              <a:gd name="connsiteX6883" fmla="*/ 5871293 w 12199494"/>
              <a:gd name="connsiteY6883" fmla="*/ 4434652 h 4991828"/>
              <a:gd name="connsiteX6884" fmla="*/ 5871293 w 12199494"/>
              <a:gd name="connsiteY6884" fmla="*/ 4434652 h 4991828"/>
              <a:gd name="connsiteX6885" fmla="*/ 11842850 w 12199494"/>
              <a:gd name="connsiteY6885" fmla="*/ 4433383 h 4991828"/>
              <a:gd name="connsiteX6886" fmla="*/ 11835236 w 12199494"/>
              <a:gd name="connsiteY6886" fmla="*/ 4435922 h 4991828"/>
              <a:gd name="connsiteX6887" fmla="*/ 11858081 w 12199494"/>
              <a:gd name="connsiteY6887" fmla="*/ 4440998 h 4991828"/>
              <a:gd name="connsiteX6888" fmla="*/ 11863158 w 12199494"/>
              <a:gd name="connsiteY6888" fmla="*/ 4449883 h 4991828"/>
              <a:gd name="connsiteX6889" fmla="*/ 11866965 w 12199494"/>
              <a:gd name="connsiteY6889" fmla="*/ 4440998 h 4991828"/>
              <a:gd name="connsiteX6890" fmla="*/ 11842850 w 12199494"/>
              <a:gd name="connsiteY6890" fmla="*/ 4433383 h 4991828"/>
              <a:gd name="connsiteX6891" fmla="*/ 11842850 w 12199494"/>
              <a:gd name="connsiteY6891" fmla="*/ 4433383 h 4991828"/>
              <a:gd name="connsiteX6892" fmla="*/ 5575570 w 12199494"/>
              <a:gd name="connsiteY6892" fmla="*/ 4433383 h 4991828"/>
              <a:gd name="connsiteX6893" fmla="*/ 5581916 w 12199494"/>
              <a:gd name="connsiteY6893" fmla="*/ 4448614 h 4991828"/>
              <a:gd name="connsiteX6894" fmla="*/ 5600954 w 12199494"/>
              <a:gd name="connsiteY6894" fmla="*/ 4446075 h 4991828"/>
              <a:gd name="connsiteX6895" fmla="*/ 5575570 w 12199494"/>
              <a:gd name="connsiteY6895" fmla="*/ 4433383 h 4991828"/>
              <a:gd name="connsiteX6896" fmla="*/ 5575570 w 12199494"/>
              <a:gd name="connsiteY6896" fmla="*/ 4433383 h 4991828"/>
              <a:gd name="connsiteX6897" fmla="*/ 6010904 w 12199494"/>
              <a:gd name="connsiteY6897" fmla="*/ 4433383 h 4991828"/>
              <a:gd name="connsiteX6898" fmla="*/ 6005827 w 12199494"/>
              <a:gd name="connsiteY6898" fmla="*/ 4440998 h 4991828"/>
              <a:gd name="connsiteX6899" fmla="*/ 6010904 w 12199494"/>
              <a:gd name="connsiteY6899" fmla="*/ 4433383 h 4991828"/>
              <a:gd name="connsiteX6900" fmla="*/ 6010904 w 12199494"/>
              <a:gd name="connsiteY6900" fmla="*/ 4433383 h 4991828"/>
              <a:gd name="connsiteX6901" fmla="*/ 5185928 w 12199494"/>
              <a:gd name="connsiteY6901" fmla="*/ 4433383 h 4991828"/>
              <a:gd name="connsiteX6902" fmla="*/ 5178312 w 12199494"/>
              <a:gd name="connsiteY6902" fmla="*/ 4444806 h 4991828"/>
              <a:gd name="connsiteX6903" fmla="*/ 5189735 w 12199494"/>
              <a:gd name="connsiteY6903" fmla="*/ 4471459 h 4991828"/>
              <a:gd name="connsiteX6904" fmla="*/ 5185928 w 12199494"/>
              <a:gd name="connsiteY6904" fmla="*/ 4433383 h 4991828"/>
              <a:gd name="connsiteX6905" fmla="*/ 5185928 w 12199494"/>
              <a:gd name="connsiteY6905" fmla="*/ 4433383 h 4991828"/>
              <a:gd name="connsiteX6906" fmla="*/ 4904166 w 12199494"/>
              <a:gd name="connsiteY6906" fmla="*/ 4433383 h 4991828"/>
              <a:gd name="connsiteX6907" fmla="*/ 4887667 w 12199494"/>
              <a:gd name="connsiteY6907" fmla="*/ 4446075 h 4991828"/>
              <a:gd name="connsiteX6908" fmla="*/ 4909243 w 12199494"/>
              <a:gd name="connsiteY6908" fmla="*/ 4439729 h 4991828"/>
              <a:gd name="connsiteX6909" fmla="*/ 4904166 w 12199494"/>
              <a:gd name="connsiteY6909" fmla="*/ 4433383 h 4991828"/>
              <a:gd name="connsiteX6910" fmla="*/ 4904166 w 12199494"/>
              <a:gd name="connsiteY6910" fmla="*/ 4433383 h 4991828"/>
              <a:gd name="connsiteX6911" fmla="*/ 6230474 w 12199494"/>
              <a:gd name="connsiteY6911" fmla="*/ 4433383 h 4991828"/>
              <a:gd name="connsiteX6912" fmla="*/ 6224128 w 12199494"/>
              <a:gd name="connsiteY6912" fmla="*/ 4443537 h 4991828"/>
              <a:gd name="connsiteX6913" fmla="*/ 6208898 w 12199494"/>
              <a:gd name="connsiteY6913" fmla="*/ 4442268 h 4991828"/>
              <a:gd name="connsiteX6914" fmla="*/ 6212706 w 12199494"/>
              <a:gd name="connsiteY6914" fmla="*/ 4454960 h 4991828"/>
              <a:gd name="connsiteX6915" fmla="*/ 6215244 w 12199494"/>
              <a:gd name="connsiteY6915" fmla="*/ 4448614 h 4991828"/>
              <a:gd name="connsiteX6916" fmla="*/ 6222859 w 12199494"/>
              <a:gd name="connsiteY6916" fmla="*/ 4451152 h 4991828"/>
              <a:gd name="connsiteX6917" fmla="*/ 6226667 w 12199494"/>
              <a:gd name="connsiteY6917" fmla="*/ 4458767 h 4991828"/>
              <a:gd name="connsiteX6918" fmla="*/ 6235551 w 12199494"/>
              <a:gd name="connsiteY6918" fmla="*/ 4458767 h 4991828"/>
              <a:gd name="connsiteX6919" fmla="*/ 6246974 w 12199494"/>
              <a:gd name="connsiteY6919" fmla="*/ 4468921 h 4991828"/>
              <a:gd name="connsiteX6920" fmla="*/ 6250782 w 12199494"/>
              <a:gd name="connsiteY6920" fmla="*/ 4477805 h 4991828"/>
              <a:gd name="connsiteX6921" fmla="*/ 6257127 w 12199494"/>
              <a:gd name="connsiteY6921" fmla="*/ 4452421 h 4991828"/>
              <a:gd name="connsiteX6922" fmla="*/ 6250782 w 12199494"/>
              <a:gd name="connsiteY6922" fmla="*/ 4463844 h 4991828"/>
              <a:gd name="connsiteX6923" fmla="*/ 6241897 w 12199494"/>
              <a:gd name="connsiteY6923" fmla="*/ 4461306 h 4991828"/>
              <a:gd name="connsiteX6924" fmla="*/ 6240628 w 12199494"/>
              <a:gd name="connsiteY6924" fmla="*/ 4457498 h 4991828"/>
              <a:gd name="connsiteX6925" fmla="*/ 6248243 w 12199494"/>
              <a:gd name="connsiteY6925" fmla="*/ 4449883 h 4991828"/>
              <a:gd name="connsiteX6926" fmla="*/ 6235551 w 12199494"/>
              <a:gd name="connsiteY6926" fmla="*/ 4452421 h 4991828"/>
              <a:gd name="connsiteX6927" fmla="*/ 6230474 w 12199494"/>
              <a:gd name="connsiteY6927" fmla="*/ 4433383 h 4991828"/>
              <a:gd name="connsiteX6928" fmla="*/ 6230474 w 12199494"/>
              <a:gd name="connsiteY6928" fmla="*/ 4433383 h 4991828"/>
              <a:gd name="connsiteX6929" fmla="*/ 9260040 w 12199494"/>
              <a:gd name="connsiteY6929" fmla="*/ 4432114 h 4991828"/>
              <a:gd name="connsiteX6930" fmla="*/ 9253694 w 12199494"/>
              <a:gd name="connsiteY6930" fmla="*/ 4439729 h 4991828"/>
              <a:gd name="connsiteX6931" fmla="*/ 9260040 w 12199494"/>
              <a:gd name="connsiteY6931" fmla="*/ 4432114 h 4991828"/>
              <a:gd name="connsiteX6932" fmla="*/ 9260040 w 12199494"/>
              <a:gd name="connsiteY6932" fmla="*/ 4432114 h 4991828"/>
              <a:gd name="connsiteX6933" fmla="*/ 5862408 w 12199494"/>
              <a:gd name="connsiteY6933" fmla="*/ 4432114 h 4991828"/>
              <a:gd name="connsiteX6934" fmla="*/ 5866216 w 12199494"/>
              <a:gd name="connsiteY6934" fmla="*/ 4435922 h 4991828"/>
              <a:gd name="connsiteX6935" fmla="*/ 5862408 w 12199494"/>
              <a:gd name="connsiteY6935" fmla="*/ 4432114 h 4991828"/>
              <a:gd name="connsiteX6936" fmla="*/ 5862408 w 12199494"/>
              <a:gd name="connsiteY6936" fmla="*/ 4432114 h 4991828"/>
              <a:gd name="connsiteX6937" fmla="*/ 4792478 w 12199494"/>
              <a:gd name="connsiteY6937" fmla="*/ 4432114 h 4991828"/>
              <a:gd name="connsiteX6938" fmla="*/ 4783593 w 12199494"/>
              <a:gd name="connsiteY6938" fmla="*/ 4442268 h 4991828"/>
              <a:gd name="connsiteX6939" fmla="*/ 4770901 w 12199494"/>
              <a:gd name="connsiteY6939" fmla="*/ 4446075 h 4991828"/>
              <a:gd name="connsiteX6940" fmla="*/ 4786132 w 12199494"/>
              <a:gd name="connsiteY6940" fmla="*/ 4443537 h 4991828"/>
              <a:gd name="connsiteX6941" fmla="*/ 4792478 w 12199494"/>
              <a:gd name="connsiteY6941" fmla="*/ 4432114 h 4991828"/>
              <a:gd name="connsiteX6942" fmla="*/ 4792478 w 12199494"/>
              <a:gd name="connsiteY6942" fmla="*/ 4432114 h 4991828"/>
              <a:gd name="connsiteX6943" fmla="*/ 7328328 w 12199494"/>
              <a:gd name="connsiteY6943" fmla="*/ 4430845 h 4991828"/>
              <a:gd name="connsiteX6944" fmla="*/ 7300405 w 12199494"/>
              <a:gd name="connsiteY6944" fmla="*/ 4444806 h 4991828"/>
              <a:gd name="connsiteX6945" fmla="*/ 7305482 w 12199494"/>
              <a:gd name="connsiteY6945" fmla="*/ 4451152 h 4991828"/>
              <a:gd name="connsiteX6946" fmla="*/ 7292790 w 12199494"/>
              <a:gd name="connsiteY6946" fmla="*/ 4448614 h 4991828"/>
              <a:gd name="connsiteX6947" fmla="*/ 7290252 w 12199494"/>
              <a:gd name="connsiteY6947" fmla="*/ 4452421 h 4991828"/>
              <a:gd name="connsiteX6948" fmla="*/ 7296598 w 12199494"/>
              <a:gd name="connsiteY6948" fmla="*/ 4454960 h 4991828"/>
              <a:gd name="connsiteX6949" fmla="*/ 7295328 w 12199494"/>
              <a:gd name="connsiteY6949" fmla="*/ 4462575 h 4991828"/>
              <a:gd name="connsiteX6950" fmla="*/ 7321982 w 12199494"/>
              <a:gd name="connsiteY6950" fmla="*/ 4443537 h 4991828"/>
              <a:gd name="connsiteX6951" fmla="*/ 7328328 w 12199494"/>
              <a:gd name="connsiteY6951" fmla="*/ 4430845 h 4991828"/>
              <a:gd name="connsiteX6952" fmla="*/ 7328328 w 12199494"/>
              <a:gd name="connsiteY6952" fmla="*/ 4430845 h 4991828"/>
              <a:gd name="connsiteX6953" fmla="*/ 10267781 w 12199494"/>
              <a:gd name="connsiteY6953" fmla="*/ 4430845 h 4991828"/>
              <a:gd name="connsiteX6954" fmla="*/ 10267781 w 12199494"/>
              <a:gd name="connsiteY6954" fmla="*/ 4439729 h 4991828"/>
              <a:gd name="connsiteX6955" fmla="*/ 10281742 w 12199494"/>
              <a:gd name="connsiteY6955" fmla="*/ 4443537 h 4991828"/>
              <a:gd name="connsiteX6956" fmla="*/ 10267781 w 12199494"/>
              <a:gd name="connsiteY6956" fmla="*/ 4430845 h 4991828"/>
              <a:gd name="connsiteX6957" fmla="*/ 10267781 w 12199494"/>
              <a:gd name="connsiteY6957" fmla="*/ 4430845 h 4991828"/>
              <a:gd name="connsiteX6958" fmla="*/ 5050124 w 12199494"/>
              <a:gd name="connsiteY6958" fmla="*/ 4429576 h 4991828"/>
              <a:gd name="connsiteX6959" fmla="*/ 5038701 w 12199494"/>
              <a:gd name="connsiteY6959" fmla="*/ 4432114 h 4991828"/>
              <a:gd name="connsiteX6960" fmla="*/ 5056470 w 12199494"/>
              <a:gd name="connsiteY6960" fmla="*/ 4439729 h 4991828"/>
              <a:gd name="connsiteX6961" fmla="*/ 5050124 w 12199494"/>
              <a:gd name="connsiteY6961" fmla="*/ 4429576 h 4991828"/>
              <a:gd name="connsiteX6962" fmla="*/ 5050124 w 12199494"/>
              <a:gd name="connsiteY6962" fmla="*/ 4429576 h 4991828"/>
              <a:gd name="connsiteX6963" fmla="*/ 5343308 w 12199494"/>
              <a:gd name="connsiteY6963" fmla="*/ 4429576 h 4991828"/>
              <a:gd name="connsiteX6964" fmla="*/ 5329346 w 12199494"/>
              <a:gd name="connsiteY6964" fmla="*/ 4448614 h 4991828"/>
              <a:gd name="connsiteX6965" fmla="*/ 5343308 w 12199494"/>
              <a:gd name="connsiteY6965" fmla="*/ 4429576 h 4991828"/>
              <a:gd name="connsiteX6966" fmla="*/ 5343308 w 12199494"/>
              <a:gd name="connsiteY6966" fmla="*/ 4429576 h 4991828"/>
              <a:gd name="connsiteX6967" fmla="*/ 6055326 w 12199494"/>
              <a:gd name="connsiteY6967" fmla="*/ 4429576 h 4991828"/>
              <a:gd name="connsiteX6968" fmla="*/ 6055326 w 12199494"/>
              <a:gd name="connsiteY6968" fmla="*/ 4437191 h 4991828"/>
              <a:gd name="connsiteX6969" fmla="*/ 6055326 w 12199494"/>
              <a:gd name="connsiteY6969" fmla="*/ 4429576 h 4991828"/>
              <a:gd name="connsiteX6970" fmla="*/ 6055326 w 12199494"/>
              <a:gd name="connsiteY6970" fmla="*/ 4429576 h 4991828"/>
              <a:gd name="connsiteX6971" fmla="*/ 10017749 w 12199494"/>
              <a:gd name="connsiteY6971" fmla="*/ 4429576 h 4991828"/>
              <a:gd name="connsiteX6972" fmla="*/ 10022826 w 12199494"/>
              <a:gd name="connsiteY6972" fmla="*/ 4443537 h 4991828"/>
              <a:gd name="connsiteX6973" fmla="*/ 10029172 w 12199494"/>
              <a:gd name="connsiteY6973" fmla="*/ 4438460 h 4991828"/>
              <a:gd name="connsiteX6974" fmla="*/ 10017749 w 12199494"/>
              <a:gd name="connsiteY6974" fmla="*/ 4429576 h 4991828"/>
              <a:gd name="connsiteX6975" fmla="*/ 10017749 w 12199494"/>
              <a:gd name="connsiteY6975" fmla="*/ 4429576 h 4991828"/>
              <a:gd name="connsiteX6976" fmla="*/ 10147207 w 12199494"/>
              <a:gd name="connsiteY6976" fmla="*/ 4428306 h 4991828"/>
              <a:gd name="connsiteX6977" fmla="*/ 10147207 w 12199494"/>
              <a:gd name="connsiteY6977" fmla="*/ 4433383 h 4991828"/>
              <a:gd name="connsiteX6978" fmla="*/ 10153553 w 12199494"/>
              <a:gd name="connsiteY6978" fmla="*/ 4430845 h 4991828"/>
              <a:gd name="connsiteX6979" fmla="*/ 10157361 w 12199494"/>
              <a:gd name="connsiteY6979" fmla="*/ 4437191 h 4991828"/>
              <a:gd name="connsiteX6980" fmla="*/ 10162438 w 12199494"/>
              <a:gd name="connsiteY6980" fmla="*/ 4430845 h 4991828"/>
              <a:gd name="connsiteX6981" fmla="*/ 10147207 w 12199494"/>
              <a:gd name="connsiteY6981" fmla="*/ 4428306 h 4991828"/>
              <a:gd name="connsiteX6982" fmla="*/ 10147207 w 12199494"/>
              <a:gd name="connsiteY6982" fmla="*/ 4428306 h 4991828"/>
              <a:gd name="connsiteX6983" fmla="*/ 11531898 w 12199494"/>
              <a:gd name="connsiteY6983" fmla="*/ 4428306 h 4991828"/>
              <a:gd name="connsiteX6984" fmla="*/ 11535706 w 12199494"/>
              <a:gd name="connsiteY6984" fmla="*/ 4428306 h 4991828"/>
              <a:gd name="connsiteX6985" fmla="*/ 11531898 w 12199494"/>
              <a:gd name="connsiteY6985" fmla="*/ 4428306 h 4991828"/>
              <a:gd name="connsiteX6986" fmla="*/ 11531898 w 12199494"/>
              <a:gd name="connsiteY6986" fmla="*/ 4428306 h 4991828"/>
              <a:gd name="connsiteX6987" fmla="*/ 6238090 w 12199494"/>
              <a:gd name="connsiteY6987" fmla="*/ 4428306 h 4991828"/>
              <a:gd name="connsiteX6988" fmla="*/ 6234282 w 12199494"/>
              <a:gd name="connsiteY6988" fmla="*/ 4433383 h 4991828"/>
              <a:gd name="connsiteX6989" fmla="*/ 6246974 w 12199494"/>
              <a:gd name="connsiteY6989" fmla="*/ 4443537 h 4991828"/>
              <a:gd name="connsiteX6990" fmla="*/ 6238090 w 12199494"/>
              <a:gd name="connsiteY6990" fmla="*/ 4428306 h 4991828"/>
              <a:gd name="connsiteX6991" fmla="*/ 6238090 w 12199494"/>
              <a:gd name="connsiteY6991" fmla="*/ 4428306 h 4991828"/>
              <a:gd name="connsiteX6992" fmla="*/ 6694999 w 12199494"/>
              <a:gd name="connsiteY6992" fmla="*/ 4428306 h 4991828"/>
              <a:gd name="connsiteX6993" fmla="*/ 6698807 w 12199494"/>
              <a:gd name="connsiteY6993" fmla="*/ 4428306 h 4991828"/>
              <a:gd name="connsiteX6994" fmla="*/ 6694999 w 12199494"/>
              <a:gd name="connsiteY6994" fmla="*/ 4428306 h 4991828"/>
              <a:gd name="connsiteX6995" fmla="*/ 6694999 w 12199494"/>
              <a:gd name="connsiteY6995" fmla="*/ 4428306 h 4991828"/>
              <a:gd name="connsiteX6996" fmla="*/ 6149246 w 12199494"/>
              <a:gd name="connsiteY6996" fmla="*/ 4428306 h 4991828"/>
              <a:gd name="connsiteX6997" fmla="*/ 6135285 w 12199494"/>
              <a:gd name="connsiteY6997" fmla="*/ 4432114 h 4991828"/>
              <a:gd name="connsiteX6998" fmla="*/ 6153053 w 12199494"/>
              <a:gd name="connsiteY6998" fmla="*/ 4434652 h 4991828"/>
              <a:gd name="connsiteX6999" fmla="*/ 6149246 w 12199494"/>
              <a:gd name="connsiteY6999" fmla="*/ 4428306 h 4991828"/>
              <a:gd name="connsiteX7000" fmla="*/ 6149246 w 12199494"/>
              <a:gd name="connsiteY7000" fmla="*/ 4428306 h 4991828"/>
              <a:gd name="connsiteX7001" fmla="*/ 7347366 w 12199494"/>
              <a:gd name="connsiteY7001" fmla="*/ 4428306 h 4991828"/>
              <a:gd name="connsiteX7002" fmla="*/ 7346096 w 12199494"/>
              <a:gd name="connsiteY7002" fmla="*/ 4434652 h 4991828"/>
              <a:gd name="connsiteX7003" fmla="*/ 7353712 w 12199494"/>
              <a:gd name="connsiteY7003" fmla="*/ 4429576 h 4991828"/>
              <a:gd name="connsiteX7004" fmla="*/ 7347366 w 12199494"/>
              <a:gd name="connsiteY7004" fmla="*/ 4428306 h 4991828"/>
              <a:gd name="connsiteX7005" fmla="*/ 7347366 w 12199494"/>
              <a:gd name="connsiteY7005" fmla="*/ 4428306 h 4991828"/>
              <a:gd name="connsiteX7006" fmla="*/ 10557157 w 12199494"/>
              <a:gd name="connsiteY7006" fmla="*/ 4428306 h 4991828"/>
              <a:gd name="connsiteX7007" fmla="*/ 10580002 w 12199494"/>
              <a:gd name="connsiteY7007" fmla="*/ 4447344 h 4991828"/>
              <a:gd name="connsiteX7008" fmla="*/ 10578733 w 12199494"/>
              <a:gd name="connsiteY7008" fmla="*/ 4438460 h 4991828"/>
              <a:gd name="connsiteX7009" fmla="*/ 10557157 w 12199494"/>
              <a:gd name="connsiteY7009" fmla="*/ 4428306 h 4991828"/>
              <a:gd name="connsiteX7010" fmla="*/ 10557157 w 12199494"/>
              <a:gd name="connsiteY7010" fmla="*/ 4428306 h 4991828"/>
              <a:gd name="connsiteX7011" fmla="*/ 5604762 w 12199494"/>
              <a:gd name="connsiteY7011" fmla="*/ 4427037 h 4991828"/>
              <a:gd name="connsiteX7012" fmla="*/ 5604762 w 12199494"/>
              <a:gd name="connsiteY7012" fmla="*/ 4437191 h 4991828"/>
              <a:gd name="connsiteX7013" fmla="*/ 5604762 w 12199494"/>
              <a:gd name="connsiteY7013" fmla="*/ 4437191 h 4991828"/>
              <a:gd name="connsiteX7014" fmla="*/ 5604762 w 12199494"/>
              <a:gd name="connsiteY7014" fmla="*/ 4427037 h 4991828"/>
              <a:gd name="connsiteX7015" fmla="*/ 5604762 w 12199494"/>
              <a:gd name="connsiteY7015" fmla="*/ 4427037 h 4991828"/>
              <a:gd name="connsiteX7016" fmla="*/ 10600310 w 12199494"/>
              <a:gd name="connsiteY7016" fmla="*/ 4427037 h 4991828"/>
              <a:gd name="connsiteX7017" fmla="*/ 10614271 w 12199494"/>
              <a:gd name="connsiteY7017" fmla="*/ 4432114 h 4991828"/>
              <a:gd name="connsiteX7018" fmla="*/ 10600310 w 12199494"/>
              <a:gd name="connsiteY7018" fmla="*/ 4427037 h 4991828"/>
              <a:gd name="connsiteX7019" fmla="*/ 10600310 w 12199494"/>
              <a:gd name="connsiteY7019" fmla="*/ 4427037 h 4991828"/>
              <a:gd name="connsiteX7020" fmla="*/ 10140861 w 12199494"/>
              <a:gd name="connsiteY7020" fmla="*/ 4427037 h 4991828"/>
              <a:gd name="connsiteX7021" fmla="*/ 10131977 w 12199494"/>
              <a:gd name="connsiteY7021" fmla="*/ 4435922 h 4991828"/>
              <a:gd name="connsiteX7022" fmla="*/ 10140861 w 12199494"/>
              <a:gd name="connsiteY7022" fmla="*/ 4427037 h 4991828"/>
              <a:gd name="connsiteX7023" fmla="*/ 10140861 w 12199494"/>
              <a:gd name="connsiteY7023" fmla="*/ 4427037 h 4991828"/>
              <a:gd name="connsiteX7024" fmla="*/ 10426430 w 12199494"/>
              <a:gd name="connsiteY7024" fmla="*/ 4427037 h 4991828"/>
              <a:gd name="connsiteX7025" fmla="*/ 10411200 w 12199494"/>
              <a:gd name="connsiteY7025" fmla="*/ 4440998 h 4991828"/>
              <a:gd name="connsiteX7026" fmla="*/ 10426430 w 12199494"/>
              <a:gd name="connsiteY7026" fmla="*/ 4443537 h 4991828"/>
              <a:gd name="connsiteX7027" fmla="*/ 10435315 w 12199494"/>
              <a:gd name="connsiteY7027" fmla="*/ 4434652 h 4991828"/>
              <a:gd name="connsiteX7028" fmla="*/ 10426430 w 12199494"/>
              <a:gd name="connsiteY7028" fmla="*/ 4427037 h 4991828"/>
              <a:gd name="connsiteX7029" fmla="*/ 10426430 w 12199494"/>
              <a:gd name="connsiteY7029" fmla="*/ 4427037 h 4991828"/>
              <a:gd name="connsiteX7030" fmla="*/ 10005057 w 12199494"/>
              <a:gd name="connsiteY7030" fmla="*/ 4427037 h 4991828"/>
              <a:gd name="connsiteX7031" fmla="*/ 9996173 w 12199494"/>
              <a:gd name="connsiteY7031" fmla="*/ 4432114 h 4991828"/>
              <a:gd name="connsiteX7032" fmla="*/ 10013942 w 12199494"/>
              <a:gd name="connsiteY7032" fmla="*/ 4432114 h 4991828"/>
              <a:gd name="connsiteX7033" fmla="*/ 10005057 w 12199494"/>
              <a:gd name="connsiteY7033" fmla="*/ 4427037 h 4991828"/>
              <a:gd name="connsiteX7034" fmla="*/ 10005057 w 12199494"/>
              <a:gd name="connsiteY7034" fmla="*/ 4427037 h 4991828"/>
              <a:gd name="connsiteX7035" fmla="*/ 7398133 w 12199494"/>
              <a:gd name="connsiteY7035" fmla="*/ 4425768 h 4991828"/>
              <a:gd name="connsiteX7036" fmla="*/ 7384172 w 12199494"/>
              <a:gd name="connsiteY7036" fmla="*/ 4427037 h 4991828"/>
              <a:gd name="connsiteX7037" fmla="*/ 7395595 w 12199494"/>
              <a:gd name="connsiteY7037" fmla="*/ 4439729 h 4991828"/>
              <a:gd name="connsiteX7038" fmla="*/ 7398133 w 12199494"/>
              <a:gd name="connsiteY7038" fmla="*/ 4425768 h 4991828"/>
              <a:gd name="connsiteX7039" fmla="*/ 7398133 w 12199494"/>
              <a:gd name="connsiteY7039" fmla="*/ 4425768 h 4991828"/>
              <a:gd name="connsiteX7040" fmla="*/ 10534312 w 12199494"/>
              <a:gd name="connsiteY7040" fmla="*/ 4425768 h 4991828"/>
              <a:gd name="connsiteX7041" fmla="*/ 10535580 w 12199494"/>
              <a:gd name="connsiteY7041" fmla="*/ 4433383 h 4991828"/>
              <a:gd name="connsiteX7042" fmla="*/ 10534312 w 12199494"/>
              <a:gd name="connsiteY7042" fmla="*/ 4425768 h 4991828"/>
              <a:gd name="connsiteX7043" fmla="*/ 10534312 w 12199494"/>
              <a:gd name="connsiteY7043" fmla="*/ 4425768 h 4991828"/>
              <a:gd name="connsiteX7044" fmla="*/ 6937415 w 12199494"/>
              <a:gd name="connsiteY7044" fmla="*/ 4425768 h 4991828"/>
              <a:gd name="connsiteX7045" fmla="*/ 6928532 w 12199494"/>
              <a:gd name="connsiteY7045" fmla="*/ 4438460 h 4991828"/>
              <a:gd name="connsiteX7046" fmla="*/ 6941223 w 12199494"/>
              <a:gd name="connsiteY7046" fmla="*/ 4439729 h 4991828"/>
              <a:gd name="connsiteX7047" fmla="*/ 6937415 w 12199494"/>
              <a:gd name="connsiteY7047" fmla="*/ 4425768 h 4991828"/>
              <a:gd name="connsiteX7048" fmla="*/ 6937415 w 12199494"/>
              <a:gd name="connsiteY7048" fmla="*/ 4425768 h 4991828"/>
              <a:gd name="connsiteX7049" fmla="*/ 7186178 w 12199494"/>
              <a:gd name="connsiteY7049" fmla="*/ 4425768 h 4991828"/>
              <a:gd name="connsiteX7050" fmla="*/ 7187447 w 12199494"/>
              <a:gd name="connsiteY7050" fmla="*/ 4434652 h 4991828"/>
              <a:gd name="connsiteX7051" fmla="*/ 7186178 w 12199494"/>
              <a:gd name="connsiteY7051" fmla="*/ 4425768 h 4991828"/>
              <a:gd name="connsiteX7052" fmla="*/ 7186178 w 12199494"/>
              <a:gd name="connsiteY7052" fmla="*/ 4425768 h 4991828"/>
              <a:gd name="connsiteX7053" fmla="*/ 4984126 w 12199494"/>
              <a:gd name="connsiteY7053" fmla="*/ 4425768 h 4991828"/>
              <a:gd name="connsiteX7054" fmla="*/ 4968895 w 12199494"/>
              <a:gd name="connsiteY7054" fmla="*/ 4434652 h 4991828"/>
              <a:gd name="connsiteX7055" fmla="*/ 4972703 w 12199494"/>
              <a:gd name="connsiteY7055" fmla="*/ 4446075 h 4991828"/>
              <a:gd name="connsiteX7056" fmla="*/ 4990472 w 12199494"/>
              <a:gd name="connsiteY7056" fmla="*/ 4433383 h 4991828"/>
              <a:gd name="connsiteX7057" fmla="*/ 5000625 w 12199494"/>
              <a:gd name="connsiteY7057" fmla="*/ 4432114 h 4991828"/>
              <a:gd name="connsiteX7058" fmla="*/ 4984126 w 12199494"/>
              <a:gd name="connsiteY7058" fmla="*/ 4425768 h 4991828"/>
              <a:gd name="connsiteX7059" fmla="*/ 4984126 w 12199494"/>
              <a:gd name="connsiteY7059" fmla="*/ 4425768 h 4991828"/>
              <a:gd name="connsiteX7060" fmla="*/ 6711499 w 12199494"/>
              <a:gd name="connsiteY7060" fmla="*/ 4425768 h 4991828"/>
              <a:gd name="connsiteX7061" fmla="*/ 6710230 w 12199494"/>
              <a:gd name="connsiteY7061" fmla="*/ 4442268 h 4991828"/>
              <a:gd name="connsiteX7062" fmla="*/ 6701345 w 12199494"/>
              <a:gd name="connsiteY7062" fmla="*/ 4438460 h 4991828"/>
              <a:gd name="connsiteX7063" fmla="*/ 6697538 w 12199494"/>
              <a:gd name="connsiteY7063" fmla="*/ 4446075 h 4991828"/>
              <a:gd name="connsiteX7064" fmla="*/ 6707691 w 12199494"/>
              <a:gd name="connsiteY7064" fmla="*/ 4453690 h 4991828"/>
              <a:gd name="connsiteX7065" fmla="*/ 6711499 w 12199494"/>
              <a:gd name="connsiteY7065" fmla="*/ 4425768 h 4991828"/>
              <a:gd name="connsiteX7066" fmla="*/ 6711499 w 12199494"/>
              <a:gd name="connsiteY7066" fmla="*/ 4425768 h 4991828"/>
              <a:gd name="connsiteX7067" fmla="*/ 5202427 w 12199494"/>
              <a:gd name="connsiteY7067" fmla="*/ 4425768 h 4991828"/>
              <a:gd name="connsiteX7068" fmla="*/ 5211312 w 12199494"/>
              <a:gd name="connsiteY7068" fmla="*/ 4446075 h 4991828"/>
              <a:gd name="connsiteX7069" fmla="*/ 5215119 w 12199494"/>
              <a:gd name="connsiteY7069" fmla="*/ 4437191 h 4991828"/>
              <a:gd name="connsiteX7070" fmla="*/ 5202427 w 12199494"/>
              <a:gd name="connsiteY7070" fmla="*/ 4425768 h 4991828"/>
              <a:gd name="connsiteX7071" fmla="*/ 5202427 w 12199494"/>
              <a:gd name="connsiteY7071" fmla="*/ 4425768 h 4991828"/>
              <a:gd name="connsiteX7072" fmla="*/ 4756940 w 12199494"/>
              <a:gd name="connsiteY7072" fmla="*/ 4425768 h 4991828"/>
              <a:gd name="connsiteX7073" fmla="*/ 4756940 w 12199494"/>
              <a:gd name="connsiteY7073" fmla="*/ 4434652 h 4991828"/>
              <a:gd name="connsiteX7074" fmla="*/ 4741710 w 12199494"/>
              <a:gd name="connsiteY7074" fmla="*/ 4443537 h 4991828"/>
              <a:gd name="connsiteX7075" fmla="*/ 4759478 w 12199494"/>
              <a:gd name="connsiteY7075" fmla="*/ 4439729 h 4991828"/>
              <a:gd name="connsiteX7076" fmla="*/ 4765824 w 12199494"/>
              <a:gd name="connsiteY7076" fmla="*/ 4444806 h 4991828"/>
              <a:gd name="connsiteX7077" fmla="*/ 4775978 w 12199494"/>
              <a:gd name="connsiteY7077" fmla="*/ 4427037 h 4991828"/>
              <a:gd name="connsiteX7078" fmla="*/ 4764555 w 12199494"/>
              <a:gd name="connsiteY7078" fmla="*/ 4433383 h 4991828"/>
              <a:gd name="connsiteX7079" fmla="*/ 4756940 w 12199494"/>
              <a:gd name="connsiteY7079" fmla="*/ 4425768 h 4991828"/>
              <a:gd name="connsiteX7080" fmla="*/ 4756940 w 12199494"/>
              <a:gd name="connsiteY7080" fmla="*/ 4425768 h 4991828"/>
              <a:gd name="connsiteX7081" fmla="*/ 11700701 w 12199494"/>
              <a:gd name="connsiteY7081" fmla="*/ 4424499 h 4991828"/>
              <a:gd name="connsiteX7082" fmla="*/ 11695624 w 12199494"/>
              <a:gd name="connsiteY7082" fmla="*/ 4424499 h 4991828"/>
              <a:gd name="connsiteX7083" fmla="*/ 11667702 w 12199494"/>
              <a:gd name="connsiteY7083" fmla="*/ 4444806 h 4991828"/>
              <a:gd name="connsiteX7084" fmla="*/ 11695624 w 12199494"/>
              <a:gd name="connsiteY7084" fmla="*/ 4443537 h 4991828"/>
              <a:gd name="connsiteX7085" fmla="*/ 11686740 w 12199494"/>
              <a:gd name="connsiteY7085" fmla="*/ 4437191 h 4991828"/>
              <a:gd name="connsiteX7086" fmla="*/ 11690547 w 12199494"/>
              <a:gd name="connsiteY7086" fmla="*/ 4430845 h 4991828"/>
              <a:gd name="connsiteX7087" fmla="*/ 11704509 w 12199494"/>
              <a:gd name="connsiteY7087" fmla="*/ 4427037 h 4991828"/>
              <a:gd name="connsiteX7088" fmla="*/ 11700701 w 12199494"/>
              <a:gd name="connsiteY7088" fmla="*/ 4424499 h 4991828"/>
              <a:gd name="connsiteX7089" fmla="*/ 11700701 w 12199494"/>
              <a:gd name="connsiteY7089" fmla="*/ 4424499 h 4991828"/>
              <a:gd name="connsiteX7090" fmla="*/ 4901628 w 12199494"/>
              <a:gd name="connsiteY7090" fmla="*/ 4424499 h 4991828"/>
              <a:gd name="connsiteX7091" fmla="*/ 4905436 w 12199494"/>
              <a:gd name="connsiteY7091" fmla="*/ 4424499 h 4991828"/>
              <a:gd name="connsiteX7092" fmla="*/ 4901628 w 12199494"/>
              <a:gd name="connsiteY7092" fmla="*/ 4424499 h 4991828"/>
              <a:gd name="connsiteX7093" fmla="*/ 4901628 w 12199494"/>
              <a:gd name="connsiteY7093" fmla="*/ 4424499 h 4991828"/>
              <a:gd name="connsiteX7094" fmla="*/ 7215369 w 12199494"/>
              <a:gd name="connsiteY7094" fmla="*/ 4424499 h 4991828"/>
              <a:gd name="connsiteX7095" fmla="*/ 7206485 w 12199494"/>
              <a:gd name="connsiteY7095" fmla="*/ 4439729 h 4991828"/>
              <a:gd name="connsiteX7096" fmla="*/ 7207754 w 12199494"/>
              <a:gd name="connsiteY7096" fmla="*/ 4439729 h 4991828"/>
              <a:gd name="connsiteX7097" fmla="*/ 7215369 w 12199494"/>
              <a:gd name="connsiteY7097" fmla="*/ 4424499 h 4991828"/>
              <a:gd name="connsiteX7098" fmla="*/ 7215369 w 12199494"/>
              <a:gd name="connsiteY7098" fmla="*/ 4424499 h 4991828"/>
              <a:gd name="connsiteX7099" fmla="*/ 10568580 w 12199494"/>
              <a:gd name="connsiteY7099" fmla="*/ 4424499 h 4991828"/>
              <a:gd name="connsiteX7100" fmla="*/ 10596502 w 12199494"/>
              <a:gd name="connsiteY7100" fmla="*/ 4439729 h 4991828"/>
              <a:gd name="connsiteX7101" fmla="*/ 10605386 w 12199494"/>
              <a:gd name="connsiteY7101" fmla="*/ 4435922 h 4991828"/>
              <a:gd name="connsiteX7102" fmla="*/ 10588887 w 12199494"/>
              <a:gd name="connsiteY7102" fmla="*/ 4432114 h 4991828"/>
              <a:gd name="connsiteX7103" fmla="*/ 10568580 w 12199494"/>
              <a:gd name="connsiteY7103" fmla="*/ 4424499 h 4991828"/>
              <a:gd name="connsiteX7104" fmla="*/ 10568580 w 12199494"/>
              <a:gd name="connsiteY7104" fmla="*/ 4424499 h 4991828"/>
              <a:gd name="connsiteX7105" fmla="*/ 7440017 w 12199494"/>
              <a:gd name="connsiteY7105" fmla="*/ 4424499 h 4991828"/>
              <a:gd name="connsiteX7106" fmla="*/ 7438747 w 12199494"/>
              <a:gd name="connsiteY7106" fmla="*/ 4428306 h 4991828"/>
              <a:gd name="connsiteX7107" fmla="*/ 7470477 w 12199494"/>
              <a:gd name="connsiteY7107" fmla="*/ 4452421 h 4991828"/>
              <a:gd name="connsiteX7108" fmla="*/ 7464131 w 12199494"/>
              <a:gd name="connsiteY7108" fmla="*/ 4438460 h 4991828"/>
              <a:gd name="connsiteX7109" fmla="*/ 7440017 w 12199494"/>
              <a:gd name="connsiteY7109" fmla="*/ 4424499 h 4991828"/>
              <a:gd name="connsiteX7110" fmla="*/ 7440017 w 12199494"/>
              <a:gd name="connsiteY7110" fmla="*/ 4424499 h 4991828"/>
              <a:gd name="connsiteX7111" fmla="*/ 5463881 w 12199494"/>
              <a:gd name="connsiteY7111" fmla="*/ 4424499 h 4991828"/>
              <a:gd name="connsiteX7112" fmla="*/ 5453728 w 12199494"/>
              <a:gd name="connsiteY7112" fmla="*/ 4429576 h 4991828"/>
              <a:gd name="connsiteX7113" fmla="*/ 5463881 w 12199494"/>
              <a:gd name="connsiteY7113" fmla="*/ 4435922 h 4991828"/>
              <a:gd name="connsiteX7114" fmla="*/ 5476573 w 12199494"/>
              <a:gd name="connsiteY7114" fmla="*/ 4440998 h 4991828"/>
              <a:gd name="connsiteX7115" fmla="*/ 5462612 w 12199494"/>
              <a:gd name="connsiteY7115" fmla="*/ 4440998 h 4991828"/>
              <a:gd name="connsiteX7116" fmla="*/ 5482919 w 12199494"/>
              <a:gd name="connsiteY7116" fmla="*/ 4458767 h 4991828"/>
              <a:gd name="connsiteX7117" fmla="*/ 5489265 w 12199494"/>
              <a:gd name="connsiteY7117" fmla="*/ 4458767 h 4991828"/>
              <a:gd name="connsiteX7118" fmla="*/ 5508303 w 12199494"/>
              <a:gd name="connsiteY7118" fmla="*/ 4472728 h 4991828"/>
              <a:gd name="connsiteX7119" fmla="*/ 5501957 w 12199494"/>
              <a:gd name="connsiteY7119" fmla="*/ 4462575 h 4991828"/>
              <a:gd name="connsiteX7120" fmla="*/ 5477842 w 12199494"/>
              <a:gd name="connsiteY7120" fmla="*/ 4444806 h 4991828"/>
              <a:gd name="connsiteX7121" fmla="*/ 5491804 w 12199494"/>
              <a:gd name="connsiteY7121" fmla="*/ 4449883 h 4991828"/>
              <a:gd name="connsiteX7122" fmla="*/ 5480381 w 12199494"/>
              <a:gd name="connsiteY7122" fmla="*/ 4439729 h 4991828"/>
              <a:gd name="connsiteX7123" fmla="*/ 5463881 w 12199494"/>
              <a:gd name="connsiteY7123" fmla="*/ 4424499 h 4991828"/>
              <a:gd name="connsiteX7124" fmla="*/ 5463881 w 12199494"/>
              <a:gd name="connsiteY7124" fmla="*/ 4424499 h 4991828"/>
              <a:gd name="connsiteX7125" fmla="*/ 11707047 w 12199494"/>
              <a:gd name="connsiteY7125" fmla="*/ 4423230 h 4991828"/>
              <a:gd name="connsiteX7126" fmla="*/ 11718470 w 12199494"/>
              <a:gd name="connsiteY7126" fmla="*/ 4435922 h 4991828"/>
              <a:gd name="connsiteX7127" fmla="*/ 11712124 w 12199494"/>
              <a:gd name="connsiteY7127" fmla="*/ 4446075 h 4991828"/>
              <a:gd name="connsiteX7128" fmla="*/ 11693086 w 12199494"/>
              <a:gd name="connsiteY7128" fmla="*/ 4437191 h 4991828"/>
              <a:gd name="connsiteX7129" fmla="*/ 11719739 w 12199494"/>
              <a:gd name="connsiteY7129" fmla="*/ 4461306 h 4991828"/>
              <a:gd name="connsiteX7130" fmla="*/ 11723547 w 12199494"/>
              <a:gd name="connsiteY7130" fmla="*/ 4466382 h 4991828"/>
              <a:gd name="connsiteX7131" fmla="*/ 11732431 w 12199494"/>
              <a:gd name="connsiteY7131" fmla="*/ 4472728 h 4991828"/>
              <a:gd name="connsiteX7132" fmla="*/ 11728623 w 12199494"/>
              <a:gd name="connsiteY7132" fmla="*/ 4481613 h 4991828"/>
              <a:gd name="connsiteX7133" fmla="*/ 11734969 w 12199494"/>
              <a:gd name="connsiteY7133" fmla="*/ 4468921 h 4991828"/>
              <a:gd name="connsiteX7134" fmla="*/ 11740046 w 12199494"/>
              <a:gd name="connsiteY7134" fmla="*/ 4466382 h 4991828"/>
              <a:gd name="connsiteX7135" fmla="*/ 11729893 w 12199494"/>
              <a:gd name="connsiteY7135" fmla="*/ 4454960 h 4991828"/>
              <a:gd name="connsiteX7136" fmla="*/ 11729893 w 12199494"/>
              <a:gd name="connsiteY7136" fmla="*/ 4444806 h 4991828"/>
              <a:gd name="connsiteX7137" fmla="*/ 11740046 w 12199494"/>
              <a:gd name="connsiteY7137" fmla="*/ 4458767 h 4991828"/>
              <a:gd name="connsiteX7138" fmla="*/ 11742585 w 12199494"/>
              <a:gd name="connsiteY7138" fmla="*/ 4458767 h 4991828"/>
              <a:gd name="connsiteX7139" fmla="*/ 11742585 w 12199494"/>
              <a:gd name="connsiteY7139" fmla="*/ 4440998 h 4991828"/>
              <a:gd name="connsiteX7140" fmla="*/ 11733700 w 12199494"/>
              <a:gd name="connsiteY7140" fmla="*/ 4432114 h 4991828"/>
              <a:gd name="connsiteX7141" fmla="*/ 11717201 w 12199494"/>
              <a:gd name="connsiteY7141" fmla="*/ 4424499 h 4991828"/>
              <a:gd name="connsiteX7142" fmla="*/ 11717201 w 12199494"/>
              <a:gd name="connsiteY7142" fmla="*/ 4433383 h 4991828"/>
              <a:gd name="connsiteX7143" fmla="*/ 11707047 w 12199494"/>
              <a:gd name="connsiteY7143" fmla="*/ 4423230 h 4991828"/>
              <a:gd name="connsiteX7144" fmla="*/ 11707047 w 12199494"/>
              <a:gd name="connsiteY7144" fmla="*/ 4423230 h 4991828"/>
              <a:gd name="connsiteX7145" fmla="*/ 7471746 w 12199494"/>
              <a:gd name="connsiteY7145" fmla="*/ 4421961 h 4991828"/>
              <a:gd name="connsiteX7146" fmla="*/ 7467939 w 12199494"/>
              <a:gd name="connsiteY7146" fmla="*/ 4429576 h 4991828"/>
              <a:gd name="connsiteX7147" fmla="*/ 7471746 w 12199494"/>
              <a:gd name="connsiteY7147" fmla="*/ 4421961 h 4991828"/>
              <a:gd name="connsiteX7148" fmla="*/ 7471746 w 12199494"/>
              <a:gd name="connsiteY7148" fmla="*/ 4421961 h 4991828"/>
              <a:gd name="connsiteX7149" fmla="*/ 5037432 w 12199494"/>
              <a:gd name="connsiteY7149" fmla="*/ 4421961 h 4991828"/>
              <a:gd name="connsiteX7150" fmla="*/ 5031086 w 12199494"/>
              <a:gd name="connsiteY7150" fmla="*/ 4433383 h 4991828"/>
              <a:gd name="connsiteX7151" fmla="*/ 5037432 w 12199494"/>
              <a:gd name="connsiteY7151" fmla="*/ 4421961 h 4991828"/>
              <a:gd name="connsiteX7152" fmla="*/ 5037432 w 12199494"/>
              <a:gd name="connsiteY7152" fmla="*/ 4421961 h 4991828"/>
              <a:gd name="connsiteX7153" fmla="*/ 4923204 w 12199494"/>
              <a:gd name="connsiteY7153" fmla="*/ 4421961 h 4991828"/>
              <a:gd name="connsiteX7154" fmla="*/ 4933358 w 12199494"/>
              <a:gd name="connsiteY7154" fmla="*/ 4439729 h 4991828"/>
              <a:gd name="connsiteX7155" fmla="*/ 4923204 w 12199494"/>
              <a:gd name="connsiteY7155" fmla="*/ 4421961 h 4991828"/>
              <a:gd name="connsiteX7156" fmla="*/ 4923204 w 12199494"/>
              <a:gd name="connsiteY7156" fmla="*/ 4421961 h 4991828"/>
              <a:gd name="connsiteX7157" fmla="*/ 5392806 w 12199494"/>
              <a:gd name="connsiteY7157" fmla="*/ 4421961 h 4991828"/>
              <a:gd name="connsiteX7158" fmla="*/ 5381384 w 12199494"/>
              <a:gd name="connsiteY7158" fmla="*/ 4421961 h 4991828"/>
              <a:gd name="connsiteX7159" fmla="*/ 5400421 w 12199494"/>
              <a:gd name="connsiteY7159" fmla="*/ 4434652 h 4991828"/>
              <a:gd name="connsiteX7160" fmla="*/ 5392806 w 12199494"/>
              <a:gd name="connsiteY7160" fmla="*/ 4421961 h 4991828"/>
              <a:gd name="connsiteX7161" fmla="*/ 5392806 w 12199494"/>
              <a:gd name="connsiteY7161" fmla="*/ 4421961 h 4991828"/>
              <a:gd name="connsiteX7162" fmla="*/ 10097708 w 12199494"/>
              <a:gd name="connsiteY7162" fmla="*/ 4421961 h 4991828"/>
              <a:gd name="connsiteX7163" fmla="*/ 10091363 w 12199494"/>
              <a:gd name="connsiteY7163" fmla="*/ 4430845 h 4991828"/>
              <a:gd name="connsiteX7164" fmla="*/ 10083748 w 12199494"/>
              <a:gd name="connsiteY7164" fmla="*/ 4423230 h 4991828"/>
              <a:gd name="connsiteX7165" fmla="*/ 10087555 w 12199494"/>
              <a:gd name="connsiteY7165" fmla="*/ 4438460 h 4991828"/>
              <a:gd name="connsiteX7166" fmla="*/ 10097708 w 12199494"/>
              <a:gd name="connsiteY7166" fmla="*/ 4435922 h 4991828"/>
              <a:gd name="connsiteX7167" fmla="*/ 10097708 w 12199494"/>
              <a:gd name="connsiteY7167" fmla="*/ 4421961 h 4991828"/>
              <a:gd name="connsiteX7168" fmla="*/ 10097708 w 12199494"/>
              <a:gd name="connsiteY7168" fmla="*/ 4421961 h 4991828"/>
              <a:gd name="connsiteX7169" fmla="*/ 4781055 w 12199494"/>
              <a:gd name="connsiteY7169" fmla="*/ 4421961 h 4991828"/>
              <a:gd name="connsiteX7170" fmla="*/ 4779786 w 12199494"/>
              <a:gd name="connsiteY7170" fmla="*/ 4427037 h 4991828"/>
              <a:gd name="connsiteX7171" fmla="*/ 4786132 w 12199494"/>
              <a:gd name="connsiteY7171" fmla="*/ 4423230 h 4991828"/>
              <a:gd name="connsiteX7172" fmla="*/ 4781055 w 12199494"/>
              <a:gd name="connsiteY7172" fmla="*/ 4421961 h 4991828"/>
              <a:gd name="connsiteX7173" fmla="*/ 4781055 w 12199494"/>
              <a:gd name="connsiteY7173" fmla="*/ 4421961 h 4991828"/>
              <a:gd name="connsiteX7174" fmla="*/ 5447382 w 12199494"/>
              <a:gd name="connsiteY7174" fmla="*/ 4420691 h 4991828"/>
              <a:gd name="connsiteX7175" fmla="*/ 5435959 w 12199494"/>
              <a:gd name="connsiteY7175" fmla="*/ 4428306 h 4991828"/>
              <a:gd name="connsiteX7176" fmla="*/ 5449920 w 12199494"/>
              <a:gd name="connsiteY7176" fmla="*/ 4434652 h 4991828"/>
              <a:gd name="connsiteX7177" fmla="*/ 5447382 w 12199494"/>
              <a:gd name="connsiteY7177" fmla="*/ 4420691 h 4991828"/>
              <a:gd name="connsiteX7178" fmla="*/ 5447382 w 12199494"/>
              <a:gd name="connsiteY7178" fmla="*/ 4420691 h 4991828"/>
              <a:gd name="connsiteX7179" fmla="*/ 7420979 w 12199494"/>
              <a:gd name="connsiteY7179" fmla="*/ 4420691 h 4991828"/>
              <a:gd name="connsiteX7180" fmla="*/ 7432401 w 12199494"/>
              <a:gd name="connsiteY7180" fmla="*/ 4440998 h 4991828"/>
              <a:gd name="connsiteX7181" fmla="*/ 7440017 w 12199494"/>
              <a:gd name="connsiteY7181" fmla="*/ 4437191 h 4991828"/>
              <a:gd name="connsiteX7182" fmla="*/ 7445093 w 12199494"/>
              <a:gd name="connsiteY7182" fmla="*/ 4453690 h 4991828"/>
              <a:gd name="connsiteX7183" fmla="*/ 7433671 w 12199494"/>
              <a:gd name="connsiteY7183" fmla="*/ 4460036 h 4991828"/>
              <a:gd name="connsiteX7184" fmla="*/ 7443824 w 12199494"/>
              <a:gd name="connsiteY7184" fmla="*/ 4465113 h 4991828"/>
              <a:gd name="connsiteX7185" fmla="*/ 7450170 w 12199494"/>
              <a:gd name="connsiteY7185" fmla="*/ 4457498 h 4991828"/>
              <a:gd name="connsiteX7186" fmla="*/ 7446363 w 12199494"/>
              <a:gd name="connsiteY7186" fmla="*/ 4451152 h 4991828"/>
              <a:gd name="connsiteX7187" fmla="*/ 7457785 w 12199494"/>
              <a:gd name="connsiteY7187" fmla="*/ 4449883 h 4991828"/>
              <a:gd name="connsiteX7188" fmla="*/ 7420979 w 12199494"/>
              <a:gd name="connsiteY7188" fmla="*/ 4420691 h 4991828"/>
              <a:gd name="connsiteX7189" fmla="*/ 7420979 w 12199494"/>
              <a:gd name="connsiteY7189" fmla="*/ 4420691 h 4991828"/>
              <a:gd name="connsiteX7190" fmla="*/ 10508928 w 12199494"/>
              <a:gd name="connsiteY7190" fmla="*/ 4420691 h 4991828"/>
              <a:gd name="connsiteX7191" fmla="*/ 10507659 w 12199494"/>
              <a:gd name="connsiteY7191" fmla="*/ 4425768 h 4991828"/>
              <a:gd name="connsiteX7192" fmla="*/ 10514005 w 12199494"/>
              <a:gd name="connsiteY7192" fmla="*/ 4421961 h 4991828"/>
              <a:gd name="connsiteX7193" fmla="*/ 10508928 w 12199494"/>
              <a:gd name="connsiteY7193" fmla="*/ 4420691 h 4991828"/>
              <a:gd name="connsiteX7194" fmla="*/ 10508928 w 12199494"/>
              <a:gd name="connsiteY7194" fmla="*/ 4420691 h 4991828"/>
              <a:gd name="connsiteX7195" fmla="*/ 4883859 w 12199494"/>
              <a:gd name="connsiteY7195" fmla="*/ 4420691 h 4991828"/>
              <a:gd name="connsiteX7196" fmla="*/ 4883859 w 12199494"/>
              <a:gd name="connsiteY7196" fmla="*/ 4430845 h 4991828"/>
              <a:gd name="connsiteX7197" fmla="*/ 4883859 w 12199494"/>
              <a:gd name="connsiteY7197" fmla="*/ 4420691 h 4991828"/>
              <a:gd name="connsiteX7198" fmla="*/ 4883859 w 12199494"/>
              <a:gd name="connsiteY7198" fmla="*/ 4420691 h 4991828"/>
              <a:gd name="connsiteX7199" fmla="*/ 5146583 w 12199494"/>
              <a:gd name="connsiteY7199" fmla="*/ 4420691 h 4991828"/>
              <a:gd name="connsiteX7200" fmla="*/ 5144044 w 12199494"/>
              <a:gd name="connsiteY7200" fmla="*/ 4448614 h 4991828"/>
              <a:gd name="connsiteX7201" fmla="*/ 5154198 w 12199494"/>
              <a:gd name="connsiteY7201" fmla="*/ 4457498 h 4991828"/>
              <a:gd name="connsiteX7202" fmla="*/ 5163082 w 12199494"/>
              <a:gd name="connsiteY7202" fmla="*/ 4457498 h 4991828"/>
              <a:gd name="connsiteX7203" fmla="*/ 5161813 w 12199494"/>
              <a:gd name="connsiteY7203" fmla="*/ 4447344 h 4991828"/>
              <a:gd name="connsiteX7204" fmla="*/ 5169428 w 12199494"/>
              <a:gd name="connsiteY7204" fmla="*/ 4447344 h 4991828"/>
              <a:gd name="connsiteX7205" fmla="*/ 5151659 w 12199494"/>
              <a:gd name="connsiteY7205" fmla="*/ 4420691 h 4991828"/>
              <a:gd name="connsiteX7206" fmla="*/ 5160544 w 12199494"/>
              <a:gd name="connsiteY7206" fmla="*/ 4432114 h 4991828"/>
              <a:gd name="connsiteX7207" fmla="*/ 5149121 w 12199494"/>
              <a:gd name="connsiteY7207" fmla="*/ 4435922 h 4991828"/>
              <a:gd name="connsiteX7208" fmla="*/ 5146583 w 12199494"/>
              <a:gd name="connsiteY7208" fmla="*/ 4420691 h 4991828"/>
              <a:gd name="connsiteX7209" fmla="*/ 5146583 w 12199494"/>
              <a:gd name="connsiteY7209" fmla="*/ 4420691 h 4991828"/>
              <a:gd name="connsiteX7210" fmla="*/ 4670635 w 12199494"/>
              <a:gd name="connsiteY7210" fmla="*/ 4420691 h 4991828"/>
              <a:gd name="connsiteX7211" fmla="*/ 4670635 w 12199494"/>
              <a:gd name="connsiteY7211" fmla="*/ 4420691 h 4991828"/>
              <a:gd name="connsiteX7212" fmla="*/ 4670635 w 12199494"/>
              <a:gd name="connsiteY7212" fmla="*/ 4420691 h 4991828"/>
              <a:gd name="connsiteX7213" fmla="*/ 4670635 w 12199494"/>
              <a:gd name="connsiteY7213" fmla="*/ 4420691 h 4991828"/>
              <a:gd name="connsiteX7214" fmla="*/ 4670635 w 12199494"/>
              <a:gd name="connsiteY7214" fmla="*/ 4420691 h 4991828"/>
              <a:gd name="connsiteX7215" fmla="*/ 7068143 w 12199494"/>
              <a:gd name="connsiteY7215" fmla="*/ 4420691 h 4991828"/>
              <a:gd name="connsiteX7216" fmla="*/ 7059258 w 12199494"/>
              <a:gd name="connsiteY7216" fmla="*/ 4427037 h 4991828"/>
              <a:gd name="connsiteX7217" fmla="*/ 7066873 w 12199494"/>
              <a:gd name="connsiteY7217" fmla="*/ 4427037 h 4991828"/>
              <a:gd name="connsiteX7218" fmla="*/ 7065604 w 12199494"/>
              <a:gd name="connsiteY7218" fmla="*/ 4432114 h 4991828"/>
              <a:gd name="connsiteX7219" fmla="*/ 7054181 w 12199494"/>
              <a:gd name="connsiteY7219" fmla="*/ 4425768 h 4991828"/>
              <a:gd name="connsiteX7220" fmla="*/ 7054181 w 12199494"/>
              <a:gd name="connsiteY7220" fmla="*/ 4433383 h 4991828"/>
              <a:gd name="connsiteX7221" fmla="*/ 7045297 w 12199494"/>
              <a:gd name="connsiteY7221" fmla="*/ 4437191 h 4991828"/>
              <a:gd name="connsiteX7222" fmla="*/ 7056720 w 12199494"/>
              <a:gd name="connsiteY7222" fmla="*/ 4446075 h 4991828"/>
              <a:gd name="connsiteX7223" fmla="*/ 7065604 w 12199494"/>
              <a:gd name="connsiteY7223" fmla="*/ 4439729 h 4991828"/>
              <a:gd name="connsiteX7224" fmla="*/ 7066873 w 12199494"/>
              <a:gd name="connsiteY7224" fmla="*/ 4454960 h 4991828"/>
              <a:gd name="connsiteX7225" fmla="*/ 7065604 w 12199494"/>
              <a:gd name="connsiteY7225" fmla="*/ 4460036 h 4991828"/>
              <a:gd name="connsiteX7226" fmla="*/ 7080835 w 12199494"/>
              <a:gd name="connsiteY7226" fmla="*/ 4471459 h 4991828"/>
              <a:gd name="connsiteX7227" fmla="*/ 7068143 w 12199494"/>
              <a:gd name="connsiteY7227" fmla="*/ 4467652 h 4991828"/>
              <a:gd name="connsiteX7228" fmla="*/ 7069412 w 12199494"/>
              <a:gd name="connsiteY7228" fmla="*/ 4479074 h 4991828"/>
              <a:gd name="connsiteX7229" fmla="*/ 7088450 w 12199494"/>
              <a:gd name="connsiteY7229" fmla="*/ 4476536 h 4991828"/>
              <a:gd name="connsiteX7230" fmla="*/ 7084642 w 12199494"/>
              <a:gd name="connsiteY7230" fmla="*/ 4466382 h 4991828"/>
              <a:gd name="connsiteX7231" fmla="*/ 7083373 w 12199494"/>
              <a:gd name="connsiteY7231" fmla="*/ 4453690 h 4991828"/>
              <a:gd name="connsiteX7232" fmla="*/ 7090988 w 12199494"/>
              <a:gd name="connsiteY7232" fmla="*/ 4451152 h 4991828"/>
              <a:gd name="connsiteX7233" fmla="*/ 7084642 w 12199494"/>
              <a:gd name="connsiteY7233" fmla="*/ 4440998 h 4991828"/>
              <a:gd name="connsiteX7234" fmla="*/ 7089719 w 12199494"/>
              <a:gd name="connsiteY7234" fmla="*/ 4432114 h 4991828"/>
              <a:gd name="connsiteX7235" fmla="*/ 7093527 w 12199494"/>
              <a:gd name="connsiteY7235" fmla="*/ 4442268 h 4991828"/>
              <a:gd name="connsiteX7236" fmla="*/ 7108756 w 12199494"/>
              <a:gd name="connsiteY7236" fmla="*/ 4421961 h 4991828"/>
              <a:gd name="connsiteX7237" fmla="*/ 7085911 w 12199494"/>
              <a:gd name="connsiteY7237" fmla="*/ 4425768 h 4991828"/>
              <a:gd name="connsiteX7238" fmla="*/ 7066873 w 12199494"/>
              <a:gd name="connsiteY7238" fmla="*/ 4439729 h 4991828"/>
              <a:gd name="connsiteX7239" fmla="*/ 7071950 w 12199494"/>
              <a:gd name="connsiteY7239" fmla="*/ 4427037 h 4991828"/>
              <a:gd name="connsiteX7240" fmla="*/ 7068143 w 12199494"/>
              <a:gd name="connsiteY7240" fmla="*/ 4420691 h 4991828"/>
              <a:gd name="connsiteX7241" fmla="*/ 7068143 w 12199494"/>
              <a:gd name="connsiteY7241" fmla="*/ 4420691 h 4991828"/>
              <a:gd name="connsiteX7242" fmla="*/ 5138967 w 12199494"/>
              <a:gd name="connsiteY7242" fmla="*/ 4420691 h 4991828"/>
              <a:gd name="connsiteX7243" fmla="*/ 5137698 w 12199494"/>
              <a:gd name="connsiteY7243" fmla="*/ 4439729 h 4991828"/>
              <a:gd name="connsiteX7244" fmla="*/ 5138967 w 12199494"/>
              <a:gd name="connsiteY7244" fmla="*/ 4420691 h 4991828"/>
              <a:gd name="connsiteX7245" fmla="*/ 5138967 w 12199494"/>
              <a:gd name="connsiteY7245" fmla="*/ 4420691 h 4991828"/>
              <a:gd name="connsiteX7246" fmla="*/ 7385441 w 12199494"/>
              <a:gd name="connsiteY7246" fmla="*/ 4419422 h 4991828"/>
              <a:gd name="connsiteX7247" fmla="*/ 7379095 w 12199494"/>
              <a:gd name="connsiteY7247" fmla="*/ 4421961 h 4991828"/>
              <a:gd name="connsiteX7248" fmla="*/ 7385441 w 12199494"/>
              <a:gd name="connsiteY7248" fmla="*/ 4419422 h 4991828"/>
              <a:gd name="connsiteX7249" fmla="*/ 7385441 w 12199494"/>
              <a:gd name="connsiteY7249" fmla="*/ 4419422 h 4991828"/>
              <a:gd name="connsiteX7250" fmla="*/ 4868629 w 12199494"/>
              <a:gd name="connsiteY7250" fmla="*/ 4419422 h 4991828"/>
              <a:gd name="connsiteX7251" fmla="*/ 4857206 w 12199494"/>
              <a:gd name="connsiteY7251" fmla="*/ 4419422 h 4991828"/>
              <a:gd name="connsiteX7252" fmla="*/ 4862283 w 12199494"/>
              <a:gd name="connsiteY7252" fmla="*/ 4427037 h 4991828"/>
              <a:gd name="connsiteX7253" fmla="*/ 4849591 w 12199494"/>
              <a:gd name="connsiteY7253" fmla="*/ 4425768 h 4991828"/>
              <a:gd name="connsiteX7254" fmla="*/ 4855937 w 12199494"/>
              <a:gd name="connsiteY7254" fmla="*/ 4434652 h 4991828"/>
              <a:gd name="connsiteX7255" fmla="*/ 4847053 w 12199494"/>
              <a:gd name="connsiteY7255" fmla="*/ 4439729 h 4991828"/>
              <a:gd name="connsiteX7256" fmla="*/ 4855937 w 12199494"/>
              <a:gd name="connsiteY7256" fmla="*/ 4440998 h 4991828"/>
              <a:gd name="connsiteX7257" fmla="*/ 4858475 w 12199494"/>
              <a:gd name="connsiteY7257" fmla="*/ 4447344 h 4991828"/>
              <a:gd name="connsiteX7258" fmla="*/ 4857206 w 12199494"/>
              <a:gd name="connsiteY7258" fmla="*/ 4434652 h 4991828"/>
              <a:gd name="connsiteX7259" fmla="*/ 4871167 w 12199494"/>
              <a:gd name="connsiteY7259" fmla="*/ 4435922 h 4991828"/>
              <a:gd name="connsiteX7260" fmla="*/ 4868629 w 12199494"/>
              <a:gd name="connsiteY7260" fmla="*/ 4419422 h 4991828"/>
              <a:gd name="connsiteX7261" fmla="*/ 4868629 w 12199494"/>
              <a:gd name="connsiteY7261" fmla="*/ 4419422 h 4991828"/>
              <a:gd name="connsiteX7262" fmla="*/ 7045297 w 12199494"/>
              <a:gd name="connsiteY7262" fmla="*/ 4419422 h 4991828"/>
              <a:gd name="connsiteX7263" fmla="*/ 7035143 w 12199494"/>
              <a:gd name="connsiteY7263" fmla="*/ 4419422 h 4991828"/>
              <a:gd name="connsiteX7264" fmla="*/ 7012298 w 12199494"/>
              <a:gd name="connsiteY7264" fmla="*/ 4438460 h 4991828"/>
              <a:gd name="connsiteX7265" fmla="*/ 7017375 w 12199494"/>
              <a:gd name="connsiteY7265" fmla="*/ 4454960 h 4991828"/>
              <a:gd name="connsiteX7266" fmla="*/ 7021183 w 12199494"/>
              <a:gd name="connsiteY7266" fmla="*/ 4437191 h 4991828"/>
              <a:gd name="connsiteX7267" fmla="*/ 7027529 w 12199494"/>
              <a:gd name="connsiteY7267" fmla="*/ 4440998 h 4991828"/>
              <a:gd name="connsiteX7268" fmla="*/ 7024990 w 12199494"/>
              <a:gd name="connsiteY7268" fmla="*/ 4449883 h 4991828"/>
              <a:gd name="connsiteX7269" fmla="*/ 7030067 w 12199494"/>
              <a:gd name="connsiteY7269" fmla="*/ 4447344 h 4991828"/>
              <a:gd name="connsiteX7270" fmla="*/ 7032605 w 12199494"/>
              <a:gd name="connsiteY7270" fmla="*/ 4452421 h 4991828"/>
              <a:gd name="connsiteX7271" fmla="*/ 7038951 w 12199494"/>
              <a:gd name="connsiteY7271" fmla="*/ 4451152 h 4991828"/>
              <a:gd name="connsiteX7272" fmla="*/ 7035143 w 12199494"/>
              <a:gd name="connsiteY7272" fmla="*/ 4462575 h 4991828"/>
              <a:gd name="connsiteX7273" fmla="*/ 7024990 w 12199494"/>
              <a:gd name="connsiteY7273" fmla="*/ 4456229 h 4991828"/>
              <a:gd name="connsiteX7274" fmla="*/ 7036413 w 12199494"/>
              <a:gd name="connsiteY7274" fmla="*/ 4480344 h 4991828"/>
              <a:gd name="connsiteX7275" fmla="*/ 7049105 w 12199494"/>
              <a:gd name="connsiteY7275" fmla="*/ 4471459 h 4991828"/>
              <a:gd name="connsiteX7276" fmla="*/ 7038951 w 12199494"/>
              <a:gd name="connsiteY7276" fmla="*/ 4466382 h 4991828"/>
              <a:gd name="connsiteX7277" fmla="*/ 7038951 w 12199494"/>
              <a:gd name="connsiteY7277" fmla="*/ 4463844 h 4991828"/>
              <a:gd name="connsiteX7278" fmla="*/ 7050374 w 12199494"/>
              <a:gd name="connsiteY7278" fmla="*/ 4470190 h 4991828"/>
              <a:gd name="connsiteX7279" fmla="*/ 7056720 w 12199494"/>
              <a:gd name="connsiteY7279" fmla="*/ 4452421 h 4991828"/>
              <a:gd name="connsiteX7280" fmla="*/ 7035143 w 12199494"/>
              <a:gd name="connsiteY7280" fmla="*/ 4434652 h 4991828"/>
              <a:gd name="connsiteX7281" fmla="*/ 7024990 w 12199494"/>
              <a:gd name="connsiteY7281" fmla="*/ 4439729 h 4991828"/>
              <a:gd name="connsiteX7282" fmla="*/ 7028797 w 12199494"/>
              <a:gd name="connsiteY7282" fmla="*/ 4428306 h 4991828"/>
              <a:gd name="connsiteX7283" fmla="*/ 7047835 w 12199494"/>
              <a:gd name="connsiteY7283" fmla="*/ 4423230 h 4991828"/>
              <a:gd name="connsiteX7284" fmla="*/ 7045297 w 12199494"/>
              <a:gd name="connsiteY7284" fmla="*/ 4419422 h 4991828"/>
              <a:gd name="connsiteX7285" fmla="*/ 7045297 w 12199494"/>
              <a:gd name="connsiteY7285" fmla="*/ 4419422 h 4991828"/>
              <a:gd name="connsiteX7286" fmla="*/ 7198870 w 12199494"/>
              <a:gd name="connsiteY7286" fmla="*/ 4419422 h 4991828"/>
              <a:gd name="connsiteX7287" fmla="*/ 7200139 w 12199494"/>
              <a:gd name="connsiteY7287" fmla="*/ 4424499 h 4991828"/>
              <a:gd name="connsiteX7288" fmla="*/ 7198870 w 12199494"/>
              <a:gd name="connsiteY7288" fmla="*/ 4419422 h 4991828"/>
              <a:gd name="connsiteX7289" fmla="*/ 7198870 w 12199494"/>
              <a:gd name="connsiteY7289" fmla="*/ 4419422 h 4991828"/>
              <a:gd name="connsiteX7290" fmla="*/ 9768988 w 12199494"/>
              <a:gd name="connsiteY7290" fmla="*/ 4419422 h 4991828"/>
              <a:gd name="connsiteX7291" fmla="*/ 9768988 w 12199494"/>
              <a:gd name="connsiteY7291" fmla="*/ 4419422 h 4991828"/>
              <a:gd name="connsiteX7292" fmla="*/ 9768988 w 12199494"/>
              <a:gd name="connsiteY7292" fmla="*/ 4419422 h 4991828"/>
              <a:gd name="connsiteX7293" fmla="*/ 9768988 w 12199494"/>
              <a:gd name="connsiteY7293" fmla="*/ 4419422 h 4991828"/>
              <a:gd name="connsiteX7294" fmla="*/ 9768988 w 12199494"/>
              <a:gd name="connsiteY7294" fmla="*/ 4419422 h 4991828"/>
              <a:gd name="connsiteX7295" fmla="*/ 6950107 w 12199494"/>
              <a:gd name="connsiteY7295" fmla="*/ 4419422 h 4991828"/>
              <a:gd name="connsiteX7296" fmla="*/ 6947569 w 12199494"/>
              <a:gd name="connsiteY7296" fmla="*/ 4432114 h 4991828"/>
              <a:gd name="connsiteX7297" fmla="*/ 6950107 w 12199494"/>
              <a:gd name="connsiteY7297" fmla="*/ 4439729 h 4991828"/>
              <a:gd name="connsiteX7298" fmla="*/ 6953915 w 12199494"/>
              <a:gd name="connsiteY7298" fmla="*/ 4423230 h 4991828"/>
              <a:gd name="connsiteX7299" fmla="*/ 6950107 w 12199494"/>
              <a:gd name="connsiteY7299" fmla="*/ 4419422 h 4991828"/>
              <a:gd name="connsiteX7300" fmla="*/ 6950107 w 12199494"/>
              <a:gd name="connsiteY7300" fmla="*/ 4419422 h 4991828"/>
              <a:gd name="connsiteX7301" fmla="*/ 9900983 w 12199494"/>
              <a:gd name="connsiteY7301" fmla="*/ 4419422 h 4991828"/>
              <a:gd name="connsiteX7302" fmla="*/ 9885754 w 12199494"/>
              <a:gd name="connsiteY7302" fmla="*/ 4425768 h 4991828"/>
              <a:gd name="connsiteX7303" fmla="*/ 9904792 w 12199494"/>
              <a:gd name="connsiteY7303" fmla="*/ 4435922 h 4991828"/>
              <a:gd name="connsiteX7304" fmla="*/ 9890830 w 12199494"/>
              <a:gd name="connsiteY7304" fmla="*/ 4435922 h 4991828"/>
              <a:gd name="connsiteX7305" fmla="*/ 9884484 w 12199494"/>
              <a:gd name="connsiteY7305" fmla="*/ 4429576 h 4991828"/>
              <a:gd name="connsiteX7306" fmla="*/ 9878138 w 12199494"/>
              <a:gd name="connsiteY7306" fmla="*/ 4454960 h 4991828"/>
              <a:gd name="connsiteX7307" fmla="*/ 9876869 w 12199494"/>
              <a:gd name="connsiteY7307" fmla="*/ 4465113 h 4991828"/>
              <a:gd name="connsiteX7308" fmla="*/ 9895907 w 12199494"/>
              <a:gd name="connsiteY7308" fmla="*/ 4475267 h 4991828"/>
              <a:gd name="connsiteX7309" fmla="*/ 9908599 w 12199494"/>
              <a:gd name="connsiteY7309" fmla="*/ 4475267 h 4991828"/>
              <a:gd name="connsiteX7310" fmla="*/ 9921291 w 12199494"/>
              <a:gd name="connsiteY7310" fmla="*/ 4467652 h 4991828"/>
              <a:gd name="connsiteX7311" fmla="*/ 9883215 w 12199494"/>
              <a:gd name="connsiteY7311" fmla="*/ 4462575 h 4991828"/>
              <a:gd name="connsiteX7312" fmla="*/ 9904792 w 12199494"/>
              <a:gd name="connsiteY7312" fmla="*/ 4456229 h 4991828"/>
              <a:gd name="connsiteX7313" fmla="*/ 9908599 w 12199494"/>
              <a:gd name="connsiteY7313" fmla="*/ 4460036 h 4991828"/>
              <a:gd name="connsiteX7314" fmla="*/ 9911138 w 12199494"/>
              <a:gd name="connsiteY7314" fmla="*/ 4454960 h 4991828"/>
              <a:gd name="connsiteX7315" fmla="*/ 9920021 w 12199494"/>
              <a:gd name="connsiteY7315" fmla="*/ 4453690 h 4991828"/>
              <a:gd name="connsiteX7316" fmla="*/ 9900983 w 12199494"/>
              <a:gd name="connsiteY7316" fmla="*/ 4419422 h 4991828"/>
              <a:gd name="connsiteX7317" fmla="*/ 9900983 w 12199494"/>
              <a:gd name="connsiteY7317" fmla="*/ 4419422 h 4991828"/>
              <a:gd name="connsiteX7318" fmla="*/ 6071825 w 12199494"/>
              <a:gd name="connsiteY7318" fmla="*/ 4419422 h 4991828"/>
              <a:gd name="connsiteX7319" fmla="*/ 6070556 w 12199494"/>
              <a:gd name="connsiteY7319" fmla="*/ 4425768 h 4991828"/>
              <a:gd name="connsiteX7320" fmla="*/ 6078171 w 12199494"/>
              <a:gd name="connsiteY7320" fmla="*/ 4419422 h 4991828"/>
              <a:gd name="connsiteX7321" fmla="*/ 6071825 w 12199494"/>
              <a:gd name="connsiteY7321" fmla="*/ 4419422 h 4991828"/>
              <a:gd name="connsiteX7322" fmla="*/ 6071825 w 12199494"/>
              <a:gd name="connsiteY7322" fmla="*/ 4419422 h 4991828"/>
              <a:gd name="connsiteX7323" fmla="*/ 9928906 w 12199494"/>
              <a:gd name="connsiteY7323" fmla="*/ 4418153 h 4991828"/>
              <a:gd name="connsiteX7324" fmla="*/ 9927637 w 12199494"/>
              <a:gd name="connsiteY7324" fmla="*/ 4428306 h 4991828"/>
              <a:gd name="connsiteX7325" fmla="*/ 9918752 w 12199494"/>
              <a:gd name="connsiteY7325" fmla="*/ 4419422 h 4991828"/>
              <a:gd name="connsiteX7326" fmla="*/ 9932713 w 12199494"/>
              <a:gd name="connsiteY7326" fmla="*/ 4446075 h 4991828"/>
              <a:gd name="connsiteX7327" fmla="*/ 9941598 w 12199494"/>
              <a:gd name="connsiteY7327" fmla="*/ 4439729 h 4991828"/>
              <a:gd name="connsiteX7328" fmla="*/ 9941598 w 12199494"/>
              <a:gd name="connsiteY7328" fmla="*/ 4427037 h 4991828"/>
              <a:gd name="connsiteX7329" fmla="*/ 9937790 w 12199494"/>
              <a:gd name="connsiteY7329" fmla="*/ 4433383 h 4991828"/>
              <a:gd name="connsiteX7330" fmla="*/ 9928906 w 12199494"/>
              <a:gd name="connsiteY7330" fmla="*/ 4427037 h 4991828"/>
              <a:gd name="connsiteX7331" fmla="*/ 9935252 w 12199494"/>
              <a:gd name="connsiteY7331" fmla="*/ 4420691 h 4991828"/>
              <a:gd name="connsiteX7332" fmla="*/ 9928906 w 12199494"/>
              <a:gd name="connsiteY7332" fmla="*/ 4418153 h 4991828"/>
              <a:gd name="connsiteX7333" fmla="*/ 9928906 w 12199494"/>
              <a:gd name="connsiteY7333" fmla="*/ 4418153 h 4991828"/>
              <a:gd name="connsiteX7334" fmla="*/ 6004558 w 12199494"/>
              <a:gd name="connsiteY7334" fmla="*/ 4418153 h 4991828"/>
              <a:gd name="connsiteX7335" fmla="*/ 5996943 w 12199494"/>
              <a:gd name="connsiteY7335" fmla="*/ 4419422 h 4991828"/>
              <a:gd name="connsiteX7336" fmla="*/ 6019788 w 12199494"/>
              <a:gd name="connsiteY7336" fmla="*/ 4428306 h 4991828"/>
              <a:gd name="connsiteX7337" fmla="*/ 6024865 w 12199494"/>
              <a:gd name="connsiteY7337" fmla="*/ 4434652 h 4991828"/>
              <a:gd name="connsiteX7338" fmla="*/ 6032480 w 12199494"/>
              <a:gd name="connsiteY7338" fmla="*/ 4435922 h 4991828"/>
              <a:gd name="connsiteX7339" fmla="*/ 6035019 w 12199494"/>
              <a:gd name="connsiteY7339" fmla="*/ 4432114 h 4991828"/>
              <a:gd name="connsiteX7340" fmla="*/ 6043903 w 12199494"/>
              <a:gd name="connsiteY7340" fmla="*/ 4434652 h 4991828"/>
              <a:gd name="connsiteX7341" fmla="*/ 6032480 w 12199494"/>
              <a:gd name="connsiteY7341" fmla="*/ 4427037 h 4991828"/>
              <a:gd name="connsiteX7342" fmla="*/ 6031211 w 12199494"/>
              <a:gd name="connsiteY7342" fmla="*/ 4428306 h 4991828"/>
              <a:gd name="connsiteX7343" fmla="*/ 6004558 w 12199494"/>
              <a:gd name="connsiteY7343" fmla="*/ 4418153 h 4991828"/>
              <a:gd name="connsiteX7344" fmla="*/ 6004558 w 12199494"/>
              <a:gd name="connsiteY7344" fmla="*/ 4418153 h 4991828"/>
              <a:gd name="connsiteX7345" fmla="*/ 9964443 w 12199494"/>
              <a:gd name="connsiteY7345" fmla="*/ 4416884 h 4991828"/>
              <a:gd name="connsiteX7346" fmla="*/ 9969520 w 12199494"/>
              <a:gd name="connsiteY7346" fmla="*/ 4433383 h 4991828"/>
              <a:gd name="connsiteX7347" fmla="*/ 9959367 w 12199494"/>
              <a:gd name="connsiteY7347" fmla="*/ 4423230 h 4991828"/>
              <a:gd name="connsiteX7348" fmla="*/ 9980943 w 12199494"/>
              <a:gd name="connsiteY7348" fmla="*/ 4452421 h 4991828"/>
              <a:gd name="connsiteX7349" fmla="*/ 9991097 w 12199494"/>
              <a:gd name="connsiteY7349" fmla="*/ 4442268 h 4991828"/>
              <a:gd name="connsiteX7350" fmla="*/ 9993635 w 12199494"/>
              <a:gd name="connsiteY7350" fmla="*/ 4448614 h 4991828"/>
              <a:gd name="connsiteX7351" fmla="*/ 9984751 w 12199494"/>
              <a:gd name="connsiteY7351" fmla="*/ 4456229 h 4991828"/>
              <a:gd name="connsiteX7352" fmla="*/ 9994904 w 12199494"/>
              <a:gd name="connsiteY7352" fmla="*/ 4465113 h 4991828"/>
              <a:gd name="connsiteX7353" fmla="*/ 9996173 w 12199494"/>
              <a:gd name="connsiteY7353" fmla="*/ 4475267 h 4991828"/>
              <a:gd name="connsiteX7354" fmla="*/ 9998711 w 12199494"/>
              <a:gd name="connsiteY7354" fmla="*/ 4446075 h 4991828"/>
              <a:gd name="connsiteX7355" fmla="*/ 9977135 w 12199494"/>
              <a:gd name="connsiteY7355" fmla="*/ 4432114 h 4991828"/>
              <a:gd name="connsiteX7356" fmla="*/ 9986020 w 12199494"/>
              <a:gd name="connsiteY7356" fmla="*/ 4430845 h 4991828"/>
              <a:gd name="connsiteX7357" fmla="*/ 9964443 w 12199494"/>
              <a:gd name="connsiteY7357" fmla="*/ 4416884 h 4991828"/>
              <a:gd name="connsiteX7358" fmla="*/ 9964443 w 12199494"/>
              <a:gd name="connsiteY7358" fmla="*/ 4416884 h 4991828"/>
              <a:gd name="connsiteX7359" fmla="*/ 10206860 w 12199494"/>
              <a:gd name="connsiteY7359" fmla="*/ 4416884 h 4991828"/>
              <a:gd name="connsiteX7360" fmla="*/ 10201783 w 12199494"/>
              <a:gd name="connsiteY7360" fmla="*/ 4420691 h 4991828"/>
              <a:gd name="connsiteX7361" fmla="*/ 10211936 w 12199494"/>
              <a:gd name="connsiteY7361" fmla="*/ 4421961 h 4991828"/>
              <a:gd name="connsiteX7362" fmla="*/ 10206860 w 12199494"/>
              <a:gd name="connsiteY7362" fmla="*/ 4416884 h 4991828"/>
              <a:gd name="connsiteX7363" fmla="*/ 10206860 w 12199494"/>
              <a:gd name="connsiteY7363" fmla="*/ 4416884 h 4991828"/>
              <a:gd name="connsiteX7364" fmla="*/ 6184783 w 12199494"/>
              <a:gd name="connsiteY7364" fmla="*/ 4416884 h 4991828"/>
              <a:gd name="connsiteX7365" fmla="*/ 6164476 w 12199494"/>
              <a:gd name="connsiteY7365" fmla="*/ 4432114 h 4991828"/>
              <a:gd name="connsiteX7366" fmla="*/ 6167015 w 12199494"/>
              <a:gd name="connsiteY7366" fmla="*/ 4439729 h 4991828"/>
              <a:gd name="connsiteX7367" fmla="*/ 6137823 w 12199494"/>
              <a:gd name="connsiteY7367" fmla="*/ 4458767 h 4991828"/>
              <a:gd name="connsiteX7368" fmla="*/ 6153053 w 12199494"/>
              <a:gd name="connsiteY7368" fmla="*/ 4453690 h 4991828"/>
              <a:gd name="connsiteX7369" fmla="*/ 6150515 w 12199494"/>
              <a:gd name="connsiteY7369" fmla="*/ 4460036 h 4991828"/>
              <a:gd name="connsiteX7370" fmla="*/ 6174630 w 12199494"/>
              <a:gd name="connsiteY7370" fmla="*/ 4463844 h 4991828"/>
              <a:gd name="connsiteX7371" fmla="*/ 6141631 w 12199494"/>
              <a:gd name="connsiteY7371" fmla="*/ 4463844 h 4991828"/>
              <a:gd name="connsiteX7372" fmla="*/ 6167015 w 12199494"/>
              <a:gd name="connsiteY7372" fmla="*/ 4471459 h 4991828"/>
              <a:gd name="connsiteX7373" fmla="*/ 6178437 w 12199494"/>
              <a:gd name="connsiteY7373" fmla="*/ 4463844 h 4991828"/>
              <a:gd name="connsiteX7374" fmla="*/ 6177168 w 12199494"/>
              <a:gd name="connsiteY7374" fmla="*/ 4475267 h 4991828"/>
              <a:gd name="connsiteX7375" fmla="*/ 6186053 w 12199494"/>
              <a:gd name="connsiteY7375" fmla="*/ 4481613 h 4991828"/>
              <a:gd name="connsiteX7376" fmla="*/ 6175899 w 12199494"/>
              <a:gd name="connsiteY7376" fmla="*/ 4480344 h 4991828"/>
              <a:gd name="connsiteX7377" fmla="*/ 6174630 w 12199494"/>
              <a:gd name="connsiteY7377" fmla="*/ 4485420 h 4991828"/>
              <a:gd name="connsiteX7378" fmla="*/ 6186053 w 12199494"/>
              <a:gd name="connsiteY7378" fmla="*/ 4486690 h 4991828"/>
              <a:gd name="connsiteX7379" fmla="*/ 6191129 w 12199494"/>
              <a:gd name="connsiteY7379" fmla="*/ 4499381 h 4991828"/>
              <a:gd name="connsiteX7380" fmla="*/ 6182245 w 12199494"/>
              <a:gd name="connsiteY7380" fmla="*/ 4491766 h 4991828"/>
              <a:gd name="connsiteX7381" fmla="*/ 6155592 w 12199494"/>
              <a:gd name="connsiteY7381" fmla="*/ 4500651 h 4991828"/>
              <a:gd name="connsiteX7382" fmla="*/ 6149246 w 12199494"/>
              <a:gd name="connsiteY7382" fmla="*/ 4498112 h 4991828"/>
              <a:gd name="connsiteX7383" fmla="*/ 6144169 w 12199494"/>
              <a:gd name="connsiteY7383" fmla="*/ 4500651 h 4991828"/>
              <a:gd name="connsiteX7384" fmla="*/ 6122593 w 12199494"/>
              <a:gd name="connsiteY7384" fmla="*/ 4494305 h 4991828"/>
              <a:gd name="connsiteX7385" fmla="*/ 6151785 w 12199494"/>
              <a:gd name="connsiteY7385" fmla="*/ 4508266 h 4991828"/>
              <a:gd name="connsiteX7386" fmla="*/ 6154323 w 12199494"/>
              <a:gd name="connsiteY7386" fmla="*/ 4501920 h 4991828"/>
              <a:gd name="connsiteX7387" fmla="*/ 6156861 w 12199494"/>
              <a:gd name="connsiteY7387" fmla="*/ 4526035 h 4991828"/>
              <a:gd name="connsiteX7388" fmla="*/ 6165745 w 12199494"/>
              <a:gd name="connsiteY7388" fmla="*/ 4520958 h 4991828"/>
              <a:gd name="connsiteX7389" fmla="*/ 6154323 w 12199494"/>
              <a:gd name="connsiteY7389" fmla="*/ 4527304 h 4991828"/>
              <a:gd name="connsiteX7390" fmla="*/ 6163207 w 12199494"/>
              <a:gd name="connsiteY7390" fmla="*/ 4533650 h 4991828"/>
              <a:gd name="connsiteX7391" fmla="*/ 6174630 w 12199494"/>
              <a:gd name="connsiteY7391" fmla="*/ 4529842 h 4991828"/>
              <a:gd name="connsiteX7392" fmla="*/ 6161938 w 12199494"/>
              <a:gd name="connsiteY7392" fmla="*/ 4539996 h 4991828"/>
              <a:gd name="connsiteX7393" fmla="*/ 6153053 w 12199494"/>
              <a:gd name="connsiteY7393" fmla="*/ 4533650 h 4991828"/>
              <a:gd name="connsiteX7394" fmla="*/ 6164476 w 12199494"/>
              <a:gd name="connsiteY7394" fmla="*/ 4548880 h 4991828"/>
              <a:gd name="connsiteX7395" fmla="*/ 6177168 w 12199494"/>
              <a:gd name="connsiteY7395" fmla="*/ 4550149 h 4991828"/>
              <a:gd name="connsiteX7396" fmla="*/ 6161938 w 12199494"/>
              <a:gd name="connsiteY7396" fmla="*/ 4551418 h 4991828"/>
              <a:gd name="connsiteX7397" fmla="*/ 6123862 w 12199494"/>
              <a:gd name="connsiteY7397" fmla="*/ 4539996 h 4991828"/>
              <a:gd name="connsiteX7398" fmla="*/ 6123862 w 12199494"/>
              <a:gd name="connsiteY7398" fmla="*/ 4548880 h 4991828"/>
              <a:gd name="connsiteX7399" fmla="*/ 6109901 w 12199494"/>
              <a:gd name="connsiteY7399" fmla="*/ 4533650 h 4991828"/>
              <a:gd name="connsiteX7400" fmla="*/ 6099747 w 12199494"/>
              <a:gd name="connsiteY7400" fmla="*/ 4546342 h 4991828"/>
              <a:gd name="connsiteX7401" fmla="*/ 6104824 w 12199494"/>
              <a:gd name="connsiteY7401" fmla="*/ 4555226 h 4991828"/>
              <a:gd name="connsiteX7402" fmla="*/ 6111170 w 12199494"/>
              <a:gd name="connsiteY7402" fmla="*/ 4548880 h 4991828"/>
              <a:gd name="connsiteX7403" fmla="*/ 6111170 w 12199494"/>
              <a:gd name="connsiteY7403" fmla="*/ 4559034 h 4991828"/>
              <a:gd name="connsiteX7404" fmla="*/ 6127670 w 12199494"/>
              <a:gd name="connsiteY7404" fmla="*/ 4556495 h 4991828"/>
              <a:gd name="connsiteX7405" fmla="*/ 6135285 w 12199494"/>
              <a:gd name="connsiteY7405" fmla="*/ 4564110 h 4991828"/>
              <a:gd name="connsiteX7406" fmla="*/ 6150515 w 12199494"/>
              <a:gd name="connsiteY7406" fmla="*/ 4570456 h 4991828"/>
              <a:gd name="connsiteX7407" fmla="*/ 6134016 w 12199494"/>
              <a:gd name="connsiteY7407" fmla="*/ 4572995 h 4991828"/>
              <a:gd name="connsiteX7408" fmla="*/ 6123862 w 12199494"/>
              <a:gd name="connsiteY7408" fmla="*/ 4578072 h 4991828"/>
              <a:gd name="connsiteX7409" fmla="*/ 6109901 w 12199494"/>
              <a:gd name="connsiteY7409" fmla="*/ 4566649 h 4991828"/>
              <a:gd name="connsiteX7410" fmla="*/ 6107363 w 12199494"/>
              <a:gd name="connsiteY7410" fmla="*/ 4581879 h 4991828"/>
              <a:gd name="connsiteX7411" fmla="*/ 6121324 w 12199494"/>
              <a:gd name="connsiteY7411" fmla="*/ 4590764 h 4991828"/>
              <a:gd name="connsiteX7412" fmla="*/ 6102286 w 12199494"/>
              <a:gd name="connsiteY7412" fmla="*/ 4580610 h 4991828"/>
              <a:gd name="connsiteX7413" fmla="*/ 6095940 w 12199494"/>
              <a:gd name="connsiteY7413" fmla="*/ 4566649 h 4991828"/>
              <a:gd name="connsiteX7414" fmla="*/ 6093402 w 12199494"/>
              <a:gd name="connsiteY7414" fmla="*/ 4584418 h 4991828"/>
              <a:gd name="connsiteX7415" fmla="*/ 6094671 w 12199494"/>
              <a:gd name="connsiteY7415" fmla="*/ 4567918 h 4991828"/>
              <a:gd name="connsiteX7416" fmla="*/ 6075633 w 12199494"/>
              <a:gd name="connsiteY7416" fmla="*/ 4572995 h 4991828"/>
              <a:gd name="connsiteX7417" fmla="*/ 6064210 w 12199494"/>
              <a:gd name="connsiteY7417" fmla="*/ 4566649 h 4991828"/>
              <a:gd name="connsiteX7418" fmla="*/ 6081979 w 12199494"/>
              <a:gd name="connsiteY7418" fmla="*/ 4584418 h 4991828"/>
              <a:gd name="connsiteX7419" fmla="*/ 6104824 w 12199494"/>
              <a:gd name="connsiteY7419" fmla="*/ 4593302 h 4991828"/>
              <a:gd name="connsiteX7420" fmla="*/ 6108632 w 12199494"/>
              <a:gd name="connsiteY7420" fmla="*/ 4600917 h 4991828"/>
              <a:gd name="connsiteX7421" fmla="*/ 6116247 w 12199494"/>
              <a:gd name="connsiteY7421" fmla="*/ 4597110 h 4991828"/>
              <a:gd name="connsiteX7422" fmla="*/ 6120055 w 12199494"/>
              <a:gd name="connsiteY7422" fmla="*/ 4604724 h 4991828"/>
              <a:gd name="connsiteX7423" fmla="*/ 6121324 w 12199494"/>
              <a:gd name="connsiteY7423" fmla="*/ 4623762 h 4991828"/>
              <a:gd name="connsiteX7424" fmla="*/ 6121324 w 12199494"/>
              <a:gd name="connsiteY7424" fmla="*/ 4616147 h 4991828"/>
              <a:gd name="connsiteX7425" fmla="*/ 6125131 w 12199494"/>
              <a:gd name="connsiteY7425" fmla="*/ 4618686 h 4991828"/>
              <a:gd name="connsiteX7426" fmla="*/ 6118785 w 12199494"/>
              <a:gd name="connsiteY7426" fmla="*/ 4627570 h 4991828"/>
              <a:gd name="connsiteX7427" fmla="*/ 6090863 w 12199494"/>
              <a:gd name="connsiteY7427" fmla="*/ 4614878 h 4991828"/>
              <a:gd name="connsiteX7428" fmla="*/ 6090863 w 12199494"/>
              <a:gd name="connsiteY7428" fmla="*/ 4603456 h 4991828"/>
              <a:gd name="connsiteX7429" fmla="*/ 6071825 w 12199494"/>
              <a:gd name="connsiteY7429" fmla="*/ 4589494 h 4991828"/>
              <a:gd name="connsiteX7430" fmla="*/ 6069287 w 12199494"/>
              <a:gd name="connsiteY7430" fmla="*/ 4602186 h 4991828"/>
              <a:gd name="connsiteX7431" fmla="*/ 6079440 w 12199494"/>
              <a:gd name="connsiteY7431" fmla="*/ 4599648 h 4991828"/>
              <a:gd name="connsiteX7432" fmla="*/ 6075633 w 12199494"/>
              <a:gd name="connsiteY7432" fmla="*/ 4604724 h 4991828"/>
              <a:gd name="connsiteX7433" fmla="*/ 6050249 w 12199494"/>
              <a:gd name="connsiteY7433" fmla="*/ 4605994 h 4991828"/>
              <a:gd name="connsiteX7434" fmla="*/ 6060402 w 12199494"/>
              <a:gd name="connsiteY7434" fmla="*/ 4622493 h 4991828"/>
              <a:gd name="connsiteX7435" fmla="*/ 6036288 w 12199494"/>
              <a:gd name="connsiteY7435" fmla="*/ 4595840 h 4991828"/>
              <a:gd name="connsiteX7436" fmla="*/ 6032480 w 12199494"/>
              <a:gd name="connsiteY7436" fmla="*/ 4595840 h 4991828"/>
              <a:gd name="connsiteX7437" fmla="*/ 6032480 w 12199494"/>
              <a:gd name="connsiteY7437" fmla="*/ 4616147 h 4991828"/>
              <a:gd name="connsiteX7438" fmla="*/ 6018519 w 12199494"/>
              <a:gd name="connsiteY7438" fmla="*/ 4632647 h 4991828"/>
              <a:gd name="connsiteX7439" fmla="*/ 6023596 w 12199494"/>
              <a:gd name="connsiteY7439" fmla="*/ 4602186 h 4991828"/>
              <a:gd name="connsiteX7440" fmla="*/ 5999481 w 12199494"/>
              <a:gd name="connsiteY7440" fmla="*/ 4603456 h 4991828"/>
              <a:gd name="connsiteX7441" fmla="*/ 5995673 w 12199494"/>
              <a:gd name="connsiteY7441" fmla="*/ 4598378 h 4991828"/>
              <a:gd name="connsiteX7442" fmla="*/ 5984251 w 12199494"/>
              <a:gd name="connsiteY7442" fmla="*/ 4594571 h 4991828"/>
              <a:gd name="connsiteX7443" fmla="*/ 5971559 w 12199494"/>
              <a:gd name="connsiteY7443" fmla="*/ 4595840 h 4991828"/>
              <a:gd name="connsiteX7444" fmla="*/ 5986789 w 12199494"/>
              <a:gd name="connsiteY7444" fmla="*/ 4590764 h 4991828"/>
              <a:gd name="connsiteX7445" fmla="*/ 5986789 w 12199494"/>
              <a:gd name="connsiteY7445" fmla="*/ 4583148 h 4991828"/>
              <a:gd name="connsiteX7446" fmla="*/ 5999481 w 12199494"/>
              <a:gd name="connsiteY7446" fmla="*/ 4586956 h 4991828"/>
              <a:gd name="connsiteX7447" fmla="*/ 5998212 w 12199494"/>
              <a:gd name="connsiteY7447" fmla="*/ 4593302 h 4991828"/>
              <a:gd name="connsiteX7448" fmla="*/ 6010904 w 12199494"/>
              <a:gd name="connsiteY7448" fmla="*/ 4585686 h 4991828"/>
              <a:gd name="connsiteX7449" fmla="*/ 6022327 w 12199494"/>
              <a:gd name="connsiteY7449" fmla="*/ 4584418 h 4991828"/>
              <a:gd name="connsiteX7450" fmla="*/ 6012173 w 12199494"/>
              <a:gd name="connsiteY7450" fmla="*/ 4594571 h 4991828"/>
              <a:gd name="connsiteX7451" fmla="*/ 6027403 w 12199494"/>
              <a:gd name="connsiteY7451" fmla="*/ 4599648 h 4991828"/>
              <a:gd name="connsiteX7452" fmla="*/ 6028673 w 12199494"/>
              <a:gd name="connsiteY7452" fmla="*/ 4585686 h 4991828"/>
              <a:gd name="connsiteX7453" fmla="*/ 6027403 w 12199494"/>
              <a:gd name="connsiteY7453" fmla="*/ 4569187 h 4991828"/>
              <a:gd name="connsiteX7454" fmla="*/ 5998212 w 12199494"/>
              <a:gd name="connsiteY7454" fmla="*/ 4579341 h 4991828"/>
              <a:gd name="connsiteX7455" fmla="*/ 6010904 w 12199494"/>
              <a:gd name="connsiteY7455" fmla="*/ 4572995 h 4991828"/>
              <a:gd name="connsiteX7456" fmla="*/ 6019788 w 12199494"/>
              <a:gd name="connsiteY7456" fmla="*/ 4581879 h 4991828"/>
              <a:gd name="connsiteX7457" fmla="*/ 6004558 w 12199494"/>
              <a:gd name="connsiteY7457" fmla="*/ 4586956 h 4991828"/>
              <a:gd name="connsiteX7458" fmla="*/ 5974097 w 12199494"/>
              <a:gd name="connsiteY7458" fmla="*/ 4589494 h 4991828"/>
              <a:gd name="connsiteX7459" fmla="*/ 5970290 w 12199494"/>
              <a:gd name="connsiteY7459" fmla="*/ 4586956 h 4991828"/>
              <a:gd name="connsiteX7460" fmla="*/ 5969020 w 12199494"/>
              <a:gd name="connsiteY7460" fmla="*/ 4590764 h 4991828"/>
              <a:gd name="connsiteX7461" fmla="*/ 5957598 w 12199494"/>
              <a:gd name="connsiteY7461" fmla="*/ 4589494 h 4991828"/>
              <a:gd name="connsiteX7462" fmla="*/ 5980443 w 12199494"/>
              <a:gd name="connsiteY7462" fmla="*/ 4604724 h 4991828"/>
              <a:gd name="connsiteX7463" fmla="*/ 5944906 w 12199494"/>
              <a:gd name="connsiteY7463" fmla="*/ 4613609 h 4991828"/>
              <a:gd name="connsiteX7464" fmla="*/ 5908099 w 12199494"/>
              <a:gd name="connsiteY7464" fmla="*/ 4628839 h 4991828"/>
              <a:gd name="connsiteX7465" fmla="*/ 5913176 w 12199494"/>
              <a:gd name="connsiteY7465" fmla="*/ 4635185 h 4991828"/>
              <a:gd name="connsiteX7466" fmla="*/ 5904292 w 12199494"/>
              <a:gd name="connsiteY7466" fmla="*/ 4633916 h 4991828"/>
              <a:gd name="connsiteX7467" fmla="*/ 5880177 w 12199494"/>
              <a:gd name="connsiteY7467" fmla="*/ 4652954 h 4991828"/>
              <a:gd name="connsiteX7468" fmla="*/ 5889061 w 12199494"/>
              <a:gd name="connsiteY7468" fmla="*/ 4635185 h 4991828"/>
              <a:gd name="connsiteX7469" fmla="*/ 5833217 w 12199494"/>
              <a:gd name="connsiteY7469" fmla="*/ 4658031 h 4991828"/>
              <a:gd name="connsiteX7470" fmla="*/ 5837024 w 12199494"/>
              <a:gd name="connsiteY7470" fmla="*/ 4665646 h 4991828"/>
              <a:gd name="connsiteX7471" fmla="*/ 5797679 w 12199494"/>
              <a:gd name="connsiteY7471" fmla="*/ 4669453 h 4991828"/>
              <a:gd name="connsiteX7472" fmla="*/ 5810371 w 12199494"/>
              <a:gd name="connsiteY7472" fmla="*/ 4683415 h 4991828"/>
              <a:gd name="connsiteX7473" fmla="*/ 5800218 w 12199494"/>
              <a:gd name="connsiteY7473" fmla="*/ 4679607 h 4991828"/>
              <a:gd name="connsiteX7474" fmla="*/ 5801487 w 12199494"/>
              <a:gd name="connsiteY7474" fmla="*/ 4687222 h 4991828"/>
              <a:gd name="connsiteX7475" fmla="*/ 5790064 w 12199494"/>
              <a:gd name="connsiteY7475" fmla="*/ 4687222 h 4991828"/>
              <a:gd name="connsiteX7476" fmla="*/ 5816717 w 12199494"/>
              <a:gd name="connsiteY7476" fmla="*/ 4692299 h 4991828"/>
              <a:gd name="connsiteX7477" fmla="*/ 5802756 w 12199494"/>
              <a:gd name="connsiteY7477" fmla="*/ 4698645 h 4991828"/>
              <a:gd name="connsiteX7478" fmla="*/ 5817986 w 12199494"/>
              <a:gd name="connsiteY7478" fmla="*/ 4707529 h 4991828"/>
              <a:gd name="connsiteX7479" fmla="*/ 5806564 w 12199494"/>
              <a:gd name="connsiteY7479" fmla="*/ 4712606 h 4991828"/>
              <a:gd name="connsiteX7480" fmla="*/ 5796410 w 12199494"/>
              <a:gd name="connsiteY7480" fmla="*/ 4715144 h 4991828"/>
              <a:gd name="connsiteX7481" fmla="*/ 5784987 w 12199494"/>
              <a:gd name="connsiteY7481" fmla="*/ 4730375 h 4991828"/>
              <a:gd name="connsiteX7482" fmla="*/ 5804025 w 12199494"/>
              <a:gd name="connsiteY7482" fmla="*/ 4739259 h 4991828"/>
              <a:gd name="connsiteX7483" fmla="*/ 5811640 w 12199494"/>
              <a:gd name="connsiteY7483" fmla="*/ 4744336 h 4991828"/>
              <a:gd name="connsiteX7484" fmla="*/ 5778641 w 12199494"/>
              <a:gd name="connsiteY7484" fmla="*/ 4748144 h 4991828"/>
              <a:gd name="connsiteX7485" fmla="*/ 5792602 w 12199494"/>
              <a:gd name="connsiteY7485" fmla="*/ 4754490 h 4991828"/>
              <a:gd name="connsiteX7486" fmla="*/ 5759603 w 12199494"/>
              <a:gd name="connsiteY7486" fmla="*/ 4753220 h 4991828"/>
              <a:gd name="connsiteX7487" fmla="*/ 5764680 w 12199494"/>
              <a:gd name="connsiteY7487" fmla="*/ 4772258 h 4991828"/>
              <a:gd name="connsiteX7488" fmla="*/ 5779910 w 12199494"/>
              <a:gd name="connsiteY7488" fmla="*/ 4764643 h 4991828"/>
              <a:gd name="connsiteX7489" fmla="*/ 5777372 w 12199494"/>
              <a:gd name="connsiteY7489" fmla="*/ 4758297 h 4991828"/>
              <a:gd name="connsiteX7490" fmla="*/ 5786256 w 12199494"/>
              <a:gd name="connsiteY7490" fmla="*/ 4763374 h 4991828"/>
              <a:gd name="connsiteX7491" fmla="*/ 5795141 w 12199494"/>
              <a:gd name="connsiteY7491" fmla="*/ 4750682 h 4991828"/>
              <a:gd name="connsiteX7492" fmla="*/ 5804025 w 12199494"/>
              <a:gd name="connsiteY7492" fmla="*/ 4750682 h 4991828"/>
              <a:gd name="connsiteX7493" fmla="*/ 5820525 w 12199494"/>
              <a:gd name="connsiteY7493" fmla="*/ 4765912 h 4991828"/>
              <a:gd name="connsiteX7494" fmla="*/ 5811640 w 12199494"/>
              <a:gd name="connsiteY7494" fmla="*/ 4762105 h 4991828"/>
              <a:gd name="connsiteX7495" fmla="*/ 5804025 w 12199494"/>
              <a:gd name="connsiteY7495" fmla="*/ 4767181 h 4991828"/>
              <a:gd name="connsiteX7496" fmla="*/ 5797679 w 12199494"/>
              <a:gd name="connsiteY7496" fmla="*/ 4767181 h 4991828"/>
              <a:gd name="connsiteX7497" fmla="*/ 5782449 w 12199494"/>
              <a:gd name="connsiteY7497" fmla="*/ 4773527 h 4991828"/>
              <a:gd name="connsiteX7498" fmla="*/ 5781180 w 12199494"/>
              <a:gd name="connsiteY7498" fmla="*/ 4765912 h 4991828"/>
              <a:gd name="connsiteX7499" fmla="*/ 5773564 w 12199494"/>
              <a:gd name="connsiteY7499" fmla="*/ 4774797 h 4991828"/>
              <a:gd name="connsiteX7500" fmla="*/ 5762142 w 12199494"/>
              <a:gd name="connsiteY7500" fmla="*/ 4777335 h 4991828"/>
              <a:gd name="connsiteX7501" fmla="*/ 5764680 w 12199494"/>
              <a:gd name="connsiteY7501" fmla="*/ 4791296 h 4991828"/>
              <a:gd name="connsiteX7502" fmla="*/ 5759603 w 12199494"/>
              <a:gd name="connsiteY7502" fmla="*/ 4793835 h 4991828"/>
              <a:gd name="connsiteX7503" fmla="*/ 5767218 w 12199494"/>
              <a:gd name="connsiteY7503" fmla="*/ 4797642 h 4991828"/>
              <a:gd name="connsiteX7504" fmla="*/ 5784987 w 12199494"/>
              <a:gd name="connsiteY7504" fmla="*/ 4778604 h 4991828"/>
              <a:gd name="connsiteX7505" fmla="*/ 5796410 w 12199494"/>
              <a:gd name="connsiteY7505" fmla="*/ 4769720 h 4991828"/>
              <a:gd name="connsiteX7506" fmla="*/ 5792602 w 12199494"/>
              <a:gd name="connsiteY7506" fmla="*/ 4781143 h 4991828"/>
              <a:gd name="connsiteX7507" fmla="*/ 5798948 w 12199494"/>
              <a:gd name="connsiteY7507" fmla="*/ 4788758 h 4991828"/>
              <a:gd name="connsiteX7508" fmla="*/ 5787526 w 12199494"/>
              <a:gd name="connsiteY7508" fmla="*/ 4790027 h 4991828"/>
              <a:gd name="connsiteX7509" fmla="*/ 5798948 w 12199494"/>
              <a:gd name="connsiteY7509" fmla="*/ 4792565 h 4991828"/>
              <a:gd name="connsiteX7510" fmla="*/ 5823063 w 12199494"/>
              <a:gd name="connsiteY7510" fmla="*/ 4783681 h 4991828"/>
              <a:gd name="connsiteX7511" fmla="*/ 5812910 w 12199494"/>
              <a:gd name="connsiteY7511" fmla="*/ 4793835 h 4991828"/>
              <a:gd name="connsiteX7512" fmla="*/ 5831947 w 12199494"/>
              <a:gd name="connsiteY7512" fmla="*/ 4778604 h 4991828"/>
              <a:gd name="connsiteX7513" fmla="*/ 5830678 w 12199494"/>
              <a:gd name="connsiteY7513" fmla="*/ 4773527 h 4991828"/>
              <a:gd name="connsiteX7514" fmla="*/ 5805294 w 12199494"/>
              <a:gd name="connsiteY7514" fmla="*/ 4772258 h 4991828"/>
              <a:gd name="connsiteX7515" fmla="*/ 5816717 w 12199494"/>
              <a:gd name="connsiteY7515" fmla="*/ 4770989 h 4991828"/>
              <a:gd name="connsiteX7516" fmla="*/ 5823063 w 12199494"/>
              <a:gd name="connsiteY7516" fmla="*/ 4763374 h 4991828"/>
              <a:gd name="connsiteX7517" fmla="*/ 5831947 w 12199494"/>
              <a:gd name="connsiteY7517" fmla="*/ 4770989 h 4991828"/>
              <a:gd name="connsiteX7518" fmla="*/ 5831947 w 12199494"/>
              <a:gd name="connsiteY7518" fmla="*/ 4762105 h 4991828"/>
              <a:gd name="connsiteX7519" fmla="*/ 5857331 w 12199494"/>
              <a:gd name="connsiteY7519" fmla="*/ 4767181 h 4991828"/>
              <a:gd name="connsiteX7520" fmla="*/ 5889061 w 12199494"/>
              <a:gd name="connsiteY7520" fmla="*/ 4760836 h 4991828"/>
              <a:gd name="connsiteX7521" fmla="*/ 5885254 w 12199494"/>
              <a:gd name="connsiteY7521" fmla="*/ 4748144 h 4991828"/>
              <a:gd name="connsiteX7522" fmla="*/ 5897946 w 12199494"/>
              <a:gd name="connsiteY7522" fmla="*/ 4754490 h 4991828"/>
              <a:gd name="connsiteX7523" fmla="*/ 5908099 w 12199494"/>
              <a:gd name="connsiteY7523" fmla="*/ 4746874 h 4991828"/>
              <a:gd name="connsiteX7524" fmla="*/ 5916984 w 12199494"/>
              <a:gd name="connsiteY7524" fmla="*/ 4753220 h 4991828"/>
              <a:gd name="connsiteX7525" fmla="*/ 5899215 w 12199494"/>
              <a:gd name="connsiteY7525" fmla="*/ 4757028 h 4991828"/>
              <a:gd name="connsiteX7526" fmla="*/ 5913176 w 12199494"/>
              <a:gd name="connsiteY7526" fmla="*/ 4773527 h 4991828"/>
              <a:gd name="connsiteX7527" fmla="*/ 5904292 w 12199494"/>
              <a:gd name="connsiteY7527" fmla="*/ 4786219 h 4991828"/>
              <a:gd name="connsiteX7528" fmla="*/ 5897946 w 12199494"/>
              <a:gd name="connsiteY7528" fmla="*/ 4772258 h 4991828"/>
              <a:gd name="connsiteX7529" fmla="*/ 5894138 w 12199494"/>
              <a:gd name="connsiteY7529" fmla="*/ 4805257 h 4991828"/>
              <a:gd name="connsiteX7530" fmla="*/ 5891600 w 12199494"/>
              <a:gd name="connsiteY7530" fmla="*/ 4810334 h 4991828"/>
              <a:gd name="connsiteX7531" fmla="*/ 5899215 w 12199494"/>
              <a:gd name="connsiteY7531" fmla="*/ 4811603 h 4991828"/>
              <a:gd name="connsiteX7532" fmla="*/ 5904292 w 12199494"/>
              <a:gd name="connsiteY7532" fmla="*/ 4801450 h 4991828"/>
              <a:gd name="connsiteX7533" fmla="*/ 5899215 w 12199494"/>
              <a:gd name="connsiteY7533" fmla="*/ 4792565 h 4991828"/>
              <a:gd name="connsiteX7534" fmla="*/ 5913176 w 12199494"/>
              <a:gd name="connsiteY7534" fmla="*/ 4792565 h 4991828"/>
              <a:gd name="connsiteX7535" fmla="*/ 5916984 w 12199494"/>
              <a:gd name="connsiteY7535" fmla="*/ 4800181 h 4991828"/>
              <a:gd name="connsiteX7536" fmla="*/ 5929676 w 12199494"/>
              <a:gd name="connsiteY7536" fmla="*/ 4792565 h 4991828"/>
              <a:gd name="connsiteX7537" fmla="*/ 5919522 w 12199494"/>
              <a:gd name="connsiteY7537" fmla="*/ 4803988 h 4991828"/>
              <a:gd name="connsiteX7538" fmla="*/ 5932214 w 12199494"/>
              <a:gd name="connsiteY7538" fmla="*/ 4801450 h 4991828"/>
              <a:gd name="connsiteX7539" fmla="*/ 5914445 w 12199494"/>
              <a:gd name="connsiteY7539" fmla="*/ 4819219 h 4991828"/>
              <a:gd name="connsiteX7540" fmla="*/ 5922060 w 12199494"/>
              <a:gd name="connsiteY7540" fmla="*/ 4830641 h 4991828"/>
              <a:gd name="connsiteX7541" fmla="*/ 5919522 w 12199494"/>
              <a:gd name="connsiteY7541" fmla="*/ 4840795 h 4991828"/>
              <a:gd name="connsiteX7542" fmla="*/ 5937290 w 12199494"/>
              <a:gd name="connsiteY7542" fmla="*/ 4853487 h 4991828"/>
              <a:gd name="connsiteX7543" fmla="*/ 5941098 w 12199494"/>
              <a:gd name="connsiteY7543" fmla="*/ 4842064 h 4991828"/>
              <a:gd name="connsiteX7544" fmla="*/ 5952521 w 12199494"/>
              <a:gd name="connsiteY7544" fmla="*/ 4833179 h 4991828"/>
              <a:gd name="connsiteX7545" fmla="*/ 5953790 w 12199494"/>
              <a:gd name="connsiteY7545" fmla="*/ 4845871 h 4991828"/>
              <a:gd name="connsiteX7546" fmla="*/ 5970290 w 12199494"/>
              <a:gd name="connsiteY7546" fmla="*/ 4834449 h 4991828"/>
              <a:gd name="connsiteX7547" fmla="*/ 5971559 w 12199494"/>
              <a:gd name="connsiteY7547" fmla="*/ 4852217 h 4991828"/>
              <a:gd name="connsiteX7548" fmla="*/ 5981712 w 12199494"/>
              <a:gd name="connsiteY7548" fmla="*/ 4859833 h 4991828"/>
              <a:gd name="connsiteX7549" fmla="*/ 5980443 w 12199494"/>
              <a:gd name="connsiteY7549" fmla="*/ 4873794 h 4991828"/>
              <a:gd name="connsiteX7550" fmla="*/ 5989327 w 12199494"/>
              <a:gd name="connsiteY7550" fmla="*/ 4878870 h 4991828"/>
              <a:gd name="connsiteX7551" fmla="*/ 5985520 w 12199494"/>
              <a:gd name="connsiteY7551" fmla="*/ 4862371 h 4991828"/>
              <a:gd name="connsiteX7552" fmla="*/ 5998212 w 12199494"/>
              <a:gd name="connsiteY7552" fmla="*/ 4872524 h 4991828"/>
              <a:gd name="connsiteX7553" fmla="*/ 6013442 w 12199494"/>
              <a:gd name="connsiteY7553" fmla="*/ 4863640 h 4991828"/>
              <a:gd name="connsiteX7554" fmla="*/ 6031211 w 12199494"/>
              <a:gd name="connsiteY7554" fmla="*/ 4867448 h 4991828"/>
              <a:gd name="connsiteX7555" fmla="*/ 6010904 w 12199494"/>
              <a:gd name="connsiteY7555" fmla="*/ 4869986 h 4991828"/>
              <a:gd name="connsiteX7556" fmla="*/ 6022327 w 12199494"/>
              <a:gd name="connsiteY7556" fmla="*/ 4875063 h 4991828"/>
              <a:gd name="connsiteX7557" fmla="*/ 6083248 w 12199494"/>
              <a:gd name="connsiteY7557" fmla="*/ 4873794 h 4991828"/>
              <a:gd name="connsiteX7558" fmla="*/ 6154323 w 12199494"/>
              <a:gd name="connsiteY7558" fmla="*/ 4873794 h 4991828"/>
              <a:gd name="connsiteX7559" fmla="*/ 6192399 w 12199494"/>
              <a:gd name="connsiteY7559" fmla="*/ 4871255 h 4991828"/>
              <a:gd name="connsiteX7560" fmla="*/ 6217782 w 12199494"/>
              <a:gd name="connsiteY7560" fmla="*/ 4868717 h 4991828"/>
              <a:gd name="connsiteX7561" fmla="*/ 6253320 w 12199494"/>
              <a:gd name="connsiteY7561" fmla="*/ 4871255 h 4991828"/>
              <a:gd name="connsiteX7562" fmla="*/ 6276165 w 12199494"/>
              <a:gd name="connsiteY7562" fmla="*/ 4871255 h 4991828"/>
              <a:gd name="connsiteX7563" fmla="*/ 6296473 w 12199494"/>
              <a:gd name="connsiteY7563" fmla="*/ 4872524 h 4991828"/>
              <a:gd name="connsiteX7564" fmla="*/ 6299011 w 12199494"/>
              <a:gd name="connsiteY7564" fmla="*/ 4520958 h 4991828"/>
              <a:gd name="connsiteX7565" fmla="*/ 6306626 w 12199494"/>
              <a:gd name="connsiteY7565" fmla="*/ 4520958 h 4991828"/>
              <a:gd name="connsiteX7566" fmla="*/ 6296473 w 12199494"/>
              <a:gd name="connsiteY7566" fmla="*/ 4508266 h 4991828"/>
              <a:gd name="connsiteX7567" fmla="*/ 6295203 w 12199494"/>
              <a:gd name="connsiteY7567" fmla="*/ 4510804 h 4991828"/>
              <a:gd name="connsiteX7568" fmla="*/ 6300280 w 12199494"/>
              <a:gd name="connsiteY7568" fmla="*/ 4513343 h 4991828"/>
              <a:gd name="connsiteX7569" fmla="*/ 6295203 w 12199494"/>
              <a:gd name="connsiteY7569" fmla="*/ 4518419 h 4991828"/>
              <a:gd name="connsiteX7570" fmla="*/ 6277435 w 12199494"/>
              <a:gd name="connsiteY7570" fmla="*/ 4484151 h 4991828"/>
              <a:gd name="connsiteX7571" fmla="*/ 6274896 w 12199494"/>
              <a:gd name="connsiteY7571" fmla="*/ 4484151 h 4991828"/>
              <a:gd name="connsiteX7572" fmla="*/ 6269819 w 12199494"/>
              <a:gd name="connsiteY7572" fmla="*/ 4486690 h 4991828"/>
              <a:gd name="connsiteX7573" fmla="*/ 6271089 w 12199494"/>
              <a:gd name="connsiteY7573" fmla="*/ 4480344 h 4991828"/>
              <a:gd name="connsiteX7574" fmla="*/ 6271089 w 12199494"/>
              <a:gd name="connsiteY7574" fmla="*/ 4463844 h 4991828"/>
              <a:gd name="connsiteX7575" fmla="*/ 6245705 w 12199494"/>
              <a:gd name="connsiteY7575" fmla="*/ 4449883 h 4991828"/>
              <a:gd name="connsiteX7576" fmla="*/ 6246974 w 12199494"/>
              <a:gd name="connsiteY7576" fmla="*/ 4471459 h 4991828"/>
              <a:gd name="connsiteX7577" fmla="*/ 6249512 w 12199494"/>
              <a:gd name="connsiteY7577" fmla="*/ 4476536 h 4991828"/>
              <a:gd name="connsiteX7578" fmla="*/ 6238090 w 12199494"/>
              <a:gd name="connsiteY7578" fmla="*/ 4522227 h 4991828"/>
              <a:gd name="connsiteX7579" fmla="*/ 6231744 w 12199494"/>
              <a:gd name="connsiteY7579" fmla="*/ 4586956 h 4991828"/>
              <a:gd name="connsiteX7580" fmla="*/ 6235551 w 12199494"/>
              <a:gd name="connsiteY7580" fmla="*/ 4597110 h 4991828"/>
              <a:gd name="connsiteX7581" fmla="*/ 6224128 w 12199494"/>
              <a:gd name="connsiteY7581" fmla="*/ 4613609 h 4991828"/>
              <a:gd name="connsiteX7582" fmla="*/ 6225398 w 12199494"/>
              <a:gd name="connsiteY7582" fmla="*/ 4607263 h 4991828"/>
              <a:gd name="connsiteX7583" fmla="*/ 6225398 w 12199494"/>
              <a:gd name="connsiteY7583" fmla="*/ 4584418 h 4991828"/>
              <a:gd name="connsiteX7584" fmla="*/ 6236820 w 12199494"/>
              <a:gd name="connsiteY7584" fmla="*/ 4484151 h 4991828"/>
              <a:gd name="connsiteX7585" fmla="*/ 6202552 w 12199494"/>
              <a:gd name="connsiteY7585" fmla="*/ 4457498 h 4991828"/>
              <a:gd name="connsiteX7586" fmla="*/ 6194937 w 12199494"/>
              <a:gd name="connsiteY7586" fmla="*/ 4462575 h 4991828"/>
              <a:gd name="connsiteX7587" fmla="*/ 6180976 w 12199494"/>
              <a:gd name="connsiteY7587" fmla="*/ 4451152 h 4991828"/>
              <a:gd name="connsiteX7588" fmla="*/ 6165745 w 12199494"/>
              <a:gd name="connsiteY7588" fmla="*/ 4458767 h 4991828"/>
              <a:gd name="connsiteX7589" fmla="*/ 6159399 w 12199494"/>
              <a:gd name="connsiteY7589" fmla="*/ 4453690 h 4991828"/>
              <a:gd name="connsiteX7590" fmla="*/ 6180976 w 12199494"/>
              <a:gd name="connsiteY7590" fmla="*/ 4442268 h 4991828"/>
              <a:gd name="connsiteX7591" fmla="*/ 6158131 w 12199494"/>
              <a:gd name="connsiteY7591" fmla="*/ 4429576 h 4991828"/>
              <a:gd name="connsiteX7592" fmla="*/ 6169553 w 12199494"/>
              <a:gd name="connsiteY7592" fmla="*/ 4423230 h 4991828"/>
              <a:gd name="connsiteX7593" fmla="*/ 6174630 w 12199494"/>
              <a:gd name="connsiteY7593" fmla="*/ 4416884 h 4991828"/>
              <a:gd name="connsiteX7594" fmla="*/ 6184783 w 12199494"/>
              <a:gd name="connsiteY7594" fmla="*/ 4416884 h 4991828"/>
              <a:gd name="connsiteX7595" fmla="*/ 6184783 w 12199494"/>
              <a:gd name="connsiteY7595" fmla="*/ 4416884 h 4991828"/>
              <a:gd name="connsiteX7596" fmla="*/ 11854274 w 12199494"/>
              <a:gd name="connsiteY7596" fmla="*/ 4416884 h 4991828"/>
              <a:gd name="connsiteX7597" fmla="*/ 11844120 w 12199494"/>
              <a:gd name="connsiteY7597" fmla="*/ 4428306 h 4991828"/>
              <a:gd name="connsiteX7598" fmla="*/ 11861888 w 12199494"/>
              <a:gd name="connsiteY7598" fmla="*/ 4432114 h 4991828"/>
              <a:gd name="connsiteX7599" fmla="*/ 11875850 w 12199494"/>
              <a:gd name="connsiteY7599" fmla="*/ 4442268 h 4991828"/>
              <a:gd name="connsiteX7600" fmla="*/ 11872043 w 12199494"/>
              <a:gd name="connsiteY7600" fmla="*/ 4460036 h 4991828"/>
              <a:gd name="connsiteX7601" fmla="*/ 11886003 w 12199494"/>
              <a:gd name="connsiteY7601" fmla="*/ 4452421 h 4991828"/>
              <a:gd name="connsiteX7602" fmla="*/ 11878389 w 12199494"/>
              <a:gd name="connsiteY7602" fmla="*/ 4449883 h 4991828"/>
              <a:gd name="connsiteX7603" fmla="*/ 11872043 w 12199494"/>
              <a:gd name="connsiteY7603" fmla="*/ 4432114 h 4991828"/>
              <a:gd name="connsiteX7604" fmla="*/ 11877119 w 12199494"/>
              <a:gd name="connsiteY7604" fmla="*/ 4429576 h 4991828"/>
              <a:gd name="connsiteX7605" fmla="*/ 11854274 w 12199494"/>
              <a:gd name="connsiteY7605" fmla="*/ 4416884 h 4991828"/>
              <a:gd name="connsiteX7606" fmla="*/ 11854274 w 12199494"/>
              <a:gd name="connsiteY7606" fmla="*/ 4416884 h 4991828"/>
              <a:gd name="connsiteX7607" fmla="*/ 5918252 w 12199494"/>
              <a:gd name="connsiteY7607" fmla="*/ 4416884 h 4991828"/>
              <a:gd name="connsiteX7608" fmla="*/ 5918252 w 12199494"/>
              <a:gd name="connsiteY7608" fmla="*/ 4416884 h 4991828"/>
              <a:gd name="connsiteX7609" fmla="*/ 5918252 w 12199494"/>
              <a:gd name="connsiteY7609" fmla="*/ 4416884 h 4991828"/>
              <a:gd name="connsiteX7610" fmla="*/ 10550811 w 12199494"/>
              <a:gd name="connsiteY7610" fmla="*/ 4415615 h 4991828"/>
              <a:gd name="connsiteX7611" fmla="*/ 10549542 w 12199494"/>
              <a:gd name="connsiteY7611" fmla="*/ 4424499 h 4991828"/>
              <a:gd name="connsiteX7612" fmla="*/ 10550811 w 12199494"/>
              <a:gd name="connsiteY7612" fmla="*/ 4415615 h 4991828"/>
              <a:gd name="connsiteX7613" fmla="*/ 10550811 w 12199494"/>
              <a:gd name="connsiteY7613" fmla="*/ 4415615 h 4991828"/>
              <a:gd name="connsiteX7614" fmla="*/ 11613127 w 12199494"/>
              <a:gd name="connsiteY7614" fmla="*/ 4415615 h 4991828"/>
              <a:gd name="connsiteX7615" fmla="*/ 11610588 w 12199494"/>
              <a:gd name="connsiteY7615" fmla="*/ 4432114 h 4991828"/>
              <a:gd name="connsiteX7616" fmla="*/ 11620741 w 12199494"/>
              <a:gd name="connsiteY7616" fmla="*/ 4432114 h 4991828"/>
              <a:gd name="connsiteX7617" fmla="*/ 11613127 w 12199494"/>
              <a:gd name="connsiteY7617" fmla="*/ 4415615 h 4991828"/>
              <a:gd name="connsiteX7618" fmla="*/ 11613127 w 12199494"/>
              <a:gd name="connsiteY7618" fmla="*/ 4415615 h 4991828"/>
              <a:gd name="connsiteX7619" fmla="*/ 4666827 w 12199494"/>
              <a:gd name="connsiteY7619" fmla="*/ 4415615 h 4991828"/>
              <a:gd name="connsiteX7620" fmla="*/ 4670635 w 12199494"/>
              <a:gd name="connsiteY7620" fmla="*/ 4420691 h 4991828"/>
              <a:gd name="connsiteX7621" fmla="*/ 4666827 w 12199494"/>
              <a:gd name="connsiteY7621" fmla="*/ 4420691 h 4991828"/>
              <a:gd name="connsiteX7622" fmla="*/ 4666827 w 12199494"/>
              <a:gd name="connsiteY7622" fmla="*/ 4415615 h 4991828"/>
              <a:gd name="connsiteX7623" fmla="*/ 4666827 w 12199494"/>
              <a:gd name="connsiteY7623" fmla="*/ 4415615 h 4991828"/>
              <a:gd name="connsiteX7624" fmla="*/ 7158255 w 12199494"/>
              <a:gd name="connsiteY7624" fmla="*/ 4415615 h 4991828"/>
              <a:gd name="connsiteX7625" fmla="*/ 7159524 w 12199494"/>
              <a:gd name="connsiteY7625" fmla="*/ 4424499 h 4991828"/>
              <a:gd name="connsiteX7626" fmla="*/ 7174755 w 12199494"/>
              <a:gd name="connsiteY7626" fmla="*/ 4428306 h 4991828"/>
              <a:gd name="connsiteX7627" fmla="*/ 7158255 w 12199494"/>
              <a:gd name="connsiteY7627" fmla="*/ 4415615 h 4991828"/>
              <a:gd name="connsiteX7628" fmla="*/ 7158255 w 12199494"/>
              <a:gd name="connsiteY7628" fmla="*/ 4415615 h 4991828"/>
              <a:gd name="connsiteX7629" fmla="*/ 9734719 w 12199494"/>
              <a:gd name="connsiteY7629" fmla="*/ 4414345 h 4991828"/>
              <a:gd name="connsiteX7630" fmla="*/ 9752488 w 12199494"/>
              <a:gd name="connsiteY7630" fmla="*/ 4461306 h 4991828"/>
              <a:gd name="connsiteX7631" fmla="*/ 9763911 w 12199494"/>
              <a:gd name="connsiteY7631" fmla="*/ 4456229 h 4991828"/>
              <a:gd name="connsiteX7632" fmla="*/ 9761372 w 12199494"/>
              <a:gd name="connsiteY7632" fmla="*/ 4448614 h 4991828"/>
              <a:gd name="connsiteX7633" fmla="*/ 9762642 w 12199494"/>
              <a:gd name="connsiteY7633" fmla="*/ 4423230 h 4991828"/>
              <a:gd name="connsiteX7634" fmla="*/ 9734719 w 12199494"/>
              <a:gd name="connsiteY7634" fmla="*/ 4414345 h 4991828"/>
              <a:gd name="connsiteX7635" fmla="*/ 9734719 w 12199494"/>
              <a:gd name="connsiteY7635" fmla="*/ 4414345 h 4991828"/>
              <a:gd name="connsiteX7636" fmla="*/ 9864177 w 12199494"/>
              <a:gd name="connsiteY7636" fmla="*/ 4414345 h 4991828"/>
              <a:gd name="connsiteX7637" fmla="*/ 9862908 w 12199494"/>
              <a:gd name="connsiteY7637" fmla="*/ 4416884 h 4991828"/>
              <a:gd name="connsiteX7638" fmla="*/ 9869254 w 12199494"/>
              <a:gd name="connsiteY7638" fmla="*/ 4420691 h 4991828"/>
              <a:gd name="connsiteX7639" fmla="*/ 9850216 w 12199494"/>
              <a:gd name="connsiteY7639" fmla="*/ 4424499 h 4991828"/>
              <a:gd name="connsiteX7640" fmla="*/ 9864177 w 12199494"/>
              <a:gd name="connsiteY7640" fmla="*/ 4447344 h 4991828"/>
              <a:gd name="connsiteX7641" fmla="*/ 9873062 w 12199494"/>
              <a:gd name="connsiteY7641" fmla="*/ 4442268 h 4991828"/>
              <a:gd name="connsiteX7642" fmla="*/ 9881945 w 12199494"/>
              <a:gd name="connsiteY7642" fmla="*/ 4425768 h 4991828"/>
              <a:gd name="connsiteX7643" fmla="*/ 9864177 w 12199494"/>
              <a:gd name="connsiteY7643" fmla="*/ 4414345 h 4991828"/>
              <a:gd name="connsiteX7644" fmla="*/ 9864177 w 12199494"/>
              <a:gd name="connsiteY7644" fmla="*/ 4414345 h 4991828"/>
              <a:gd name="connsiteX7645" fmla="*/ 11488746 w 12199494"/>
              <a:gd name="connsiteY7645" fmla="*/ 4414345 h 4991828"/>
              <a:gd name="connsiteX7646" fmla="*/ 11484938 w 12199494"/>
              <a:gd name="connsiteY7646" fmla="*/ 4424499 h 4991828"/>
              <a:gd name="connsiteX7647" fmla="*/ 11498899 w 12199494"/>
              <a:gd name="connsiteY7647" fmla="*/ 4430845 h 4991828"/>
              <a:gd name="connsiteX7648" fmla="*/ 11488746 w 12199494"/>
              <a:gd name="connsiteY7648" fmla="*/ 4414345 h 4991828"/>
              <a:gd name="connsiteX7649" fmla="*/ 11488746 w 12199494"/>
              <a:gd name="connsiteY7649" fmla="*/ 4414345 h 4991828"/>
              <a:gd name="connsiteX7650" fmla="*/ 7413363 w 12199494"/>
              <a:gd name="connsiteY7650" fmla="*/ 4414345 h 4991828"/>
              <a:gd name="connsiteX7651" fmla="*/ 7413363 w 12199494"/>
              <a:gd name="connsiteY7651" fmla="*/ 4424499 h 4991828"/>
              <a:gd name="connsiteX7652" fmla="*/ 7404479 w 12199494"/>
              <a:gd name="connsiteY7652" fmla="*/ 4437191 h 4991828"/>
              <a:gd name="connsiteX7653" fmla="*/ 7410825 w 12199494"/>
              <a:gd name="connsiteY7653" fmla="*/ 4442268 h 4991828"/>
              <a:gd name="connsiteX7654" fmla="*/ 7412094 w 12199494"/>
              <a:gd name="connsiteY7654" fmla="*/ 4434652 h 4991828"/>
              <a:gd name="connsiteX7655" fmla="*/ 7427325 w 12199494"/>
              <a:gd name="connsiteY7655" fmla="*/ 4442268 h 4991828"/>
              <a:gd name="connsiteX7656" fmla="*/ 7417171 w 12199494"/>
              <a:gd name="connsiteY7656" fmla="*/ 4433383 h 4991828"/>
              <a:gd name="connsiteX7657" fmla="*/ 7413363 w 12199494"/>
              <a:gd name="connsiteY7657" fmla="*/ 4414345 h 4991828"/>
              <a:gd name="connsiteX7658" fmla="*/ 7413363 w 12199494"/>
              <a:gd name="connsiteY7658" fmla="*/ 4414345 h 4991828"/>
              <a:gd name="connsiteX7659" fmla="*/ 10173860 w 12199494"/>
              <a:gd name="connsiteY7659" fmla="*/ 4414345 h 4991828"/>
              <a:gd name="connsiteX7660" fmla="*/ 10168784 w 12199494"/>
              <a:gd name="connsiteY7660" fmla="*/ 4423230 h 4991828"/>
              <a:gd name="connsiteX7661" fmla="*/ 10182745 w 12199494"/>
              <a:gd name="connsiteY7661" fmla="*/ 4425768 h 4991828"/>
              <a:gd name="connsiteX7662" fmla="*/ 10173860 w 12199494"/>
              <a:gd name="connsiteY7662" fmla="*/ 4414345 h 4991828"/>
              <a:gd name="connsiteX7663" fmla="*/ 10173860 w 12199494"/>
              <a:gd name="connsiteY7663" fmla="*/ 4414345 h 4991828"/>
              <a:gd name="connsiteX7664" fmla="*/ 11903772 w 12199494"/>
              <a:gd name="connsiteY7664" fmla="*/ 4413076 h 4991828"/>
              <a:gd name="connsiteX7665" fmla="*/ 11906310 w 12199494"/>
              <a:gd name="connsiteY7665" fmla="*/ 4437191 h 4991828"/>
              <a:gd name="connsiteX7666" fmla="*/ 11908849 w 12199494"/>
              <a:gd name="connsiteY7666" fmla="*/ 4428306 h 4991828"/>
              <a:gd name="connsiteX7667" fmla="*/ 11917733 w 12199494"/>
              <a:gd name="connsiteY7667" fmla="*/ 4430845 h 4991828"/>
              <a:gd name="connsiteX7668" fmla="*/ 11903772 w 12199494"/>
              <a:gd name="connsiteY7668" fmla="*/ 4413076 h 4991828"/>
              <a:gd name="connsiteX7669" fmla="*/ 11903772 w 12199494"/>
              <a:gd name="connsiteY7669" fmla="*/ 4413076 h 4991828"/>
              <a:gd name="connsiteX7670" fmla="*/ 7420979 w 12199494"/>
              <a:gd name="connsiteY7670" fmla="*/ 4413076 h 4991828"/>
              <a:gd name="connsiteX7671" fmla="*/ 7447631 w 12199494"/>
              <a:gd name="connsiteY7671" fmla="*/ 4421961 h 4991828"/>
              <a:gd name="connsiteX7672" fmla="*/ 7420979 w 12199494"/>
              <a:gd name="connsiteY7672" fmla="*/ 4413076 h 4991828"/>
              <a:gd name="connsiteX7673" fmla="*/ 7420979 w 12199494"/>
              <a:gd name="connsiteY7673" fmla="*/ 4413076 h 4991828"/>
              <a:gd name="connsiteX7674" fmla="*/ 7189985 w 12199494"/>
              <a:gd name="connsiteY7674" fmla="*/ 4413076 h 4991828"/>
              <a:gd name="connsiteX7675" fmla="*/ 7184908 w 12199494"/>
              <a:gd name="connsiteY7675" fmla="*/ 4420691 h 4991828"/>
              <a:gd name="connsiteX7676" fmla="*/ 7189985 w 12199494"/>
              <a:gd name="connsiteY7676" fmla="*/ 4413076 h 4991828"/>
              <a:gd name="connsiteX7677" fmla="*/ 7189985 w 12199494"/>
              <a:gd name="connsiteY7677" fmla="*/ 4413076 h 4991828"/>
              <a:gd name="connsiteX7678" fmla="*/ 7178562 w 12199494"/>
              <a:gd name="connsiteY7678" fmla="*/ 4413076 h 4991828"/>
              <a:gd name="connsiteX7679" fmla="*/ 7170947 w 12199494"/>
              <a:gd name="connsiteY7679" fmla="*/ 4413076 h 4991828"/>
              <a:gd name="connsiteX7680" fmla="*/ 7178562 w 12199494"/>
              <a:gd name="connsiteY7680" fmla="*/ 4419422 h 4991828"/>
              <a:gd name="connsiteX7681" fmla="*/ 7178562 w 12199494"/>
              <a:gd name="connsiteY7681" fmla="*/ 4413076 h 4991828"/>
              <a:gd name="connsiteX7682" fmla="*/ 7178562 w 12199494"/>
              <a:gd name="connsiteY7682" fmla="*/ 4413076 h 4991828"/>
              <a:gd name="connsiteX7683" fmla="*/ 10220820 w 12199494"/>
              <a:gd name="connsiteY7683" fmla="*/ 4411807 h 4991828"/>
              <a:gd name="connsiteX7684" fmla="*/ 10220820 w 12199494"/>
              <a:gd name="connsiteY7684" fmla="*/ 4420691 h 4991828"/>
              <a:gd name="connsiteX7685" fmla="*/ 10230974 w 12199494"/>
              <a:gd name="connsiteY7685" fmla="*/ 4416884 h 4991828"/>
              <a:gd name="connsiteX7686" fmla="*/ 10220820 w 12199494"/>
              <a:gd name="connsiteY7686" fmla="*/ 4411807 h 4991828"/>
              <a:gd name="connsiteX7687" fmla="*/ 10220820 w 12199494"/>
              <a:gd name="connsiteY7687" fmla="*/ 4411807 h 4991828"/>
              <a:gd name="connsiteX7688" fmla="*/ 10303318 w 12199494"/>
              <a:gd name="connsiteY7688" fmla="*/ 4411807 h 4991828"/>
              <a:gd name="connsiteX7689" fmla="*/ 10296972 w 12199494"/>
              <a:gd name="connsiteY7689" fmla="*/ 4419422 h 4991828"/>
              <a:gd name="connsiteX7690" fmla="*/ 10303318 w 12199494"/>
              <a:gd name="connsiteY7690" fmla="*/ 4411807 h 4991828"/>
              <a:gd name="connsiteX7691" fmla="*/ 10303318 w 12199494"/>
              <a:gd name="connsiteY7691" fmla="*/ 4411807 h 4991828"/>
              <a:gd name="connsiteX7692" fmla="*/ 6952646 w 12199494"/>
              <a:gd name="connsiteY7692" fmla="*/ 4411807 h 4991828"/>
              <a:gd name="connsiteX7693" fmla="*/ 6956453 w 12199494"/>
              <a:gd name="connsiteY7693" fmla="*/ 4413076 h 4991828"/>
              <a:gd name="connsiteX7694" fmla="*/ 6952646 w 12199494"/>
              <a:gd name="connsiteY7694" fmla="*/ 4411807 h 4991828"/>
              <a:gd name="connsiteX7695" fmla="*/ 6952646 w 12199494"/>
              <a:gd name="connsiteY7695" fmla="*/ 4411807 h 4991828"/>
              <a:gd name="connsiteX7696" fmla="*/ 6292665 w 12199494"/>
              <a:gd name="connsiteY7696" fmla="*/ 4411807 h 4991828"/>
              <a:gd name="connsiteX7697" fmla="*/ 6278704 w 12199494"/>
              <a:gd name="connsiteY7697" fmla="*/ 4416884 h 4991828"/>
              <a:gd name="connsiteX7698" fmla="*/ 6272358 w 12199494"/>
              <a:gd name="connsiteY7698" fmla="*/ 4414345 h 4991828"/>
              <a:gd name="connsiteX7699" fmla="*/ 6266012 w 12199494"/>
              <a:gd name="connsiteY7699" fmla="*/ 4423230 h 4991828"/>
              <a:gd name="connsiteX7700" fmla="*/ 6281242 w 12199494"/>
              <a:gd name="connsiteY7700" fmla="*/ 4428306 h 4991828"/>
              <a:gd name="connsiteX7701" fmla="*/ 6281242 w 12199494"/>
              <a:gd name="connsiteY7701" fmla="*/ 4421961 h 4991828"/>
              <a:gd name="connsiteX7702" fmla="*/ 6292665 w 12199494"/>
              <a:gd name="connsiteY7702" fmla="*/ 4411807 h 4991828"/>
              <a:gd name="connsiteX7703" fmla="*/ 6292665 w 12199494"/>
              <a:gd name="connsiteY7703" fmla="*/ 4411807 h 4991828"/>
              <a:gd name="connsiteX7704" fmla="*/ 10035518 w 12199494"/>
              <a:gd name="connsiteY7704" fmla="*/ 4411807 h 4991828"/>
              <a:gd name="connsiteX7705" fmla="*/ 10038057 w 12199494"/>
              <a:gd name="connsiteY7705" fmla="*/ 4416884 h 4991828"/>
              <a:gd name="connsiteX7706" fmla="*/ 10048210 w 12199494"/>
              <a:gd name="connsiteY7706" fmla="*/ 4432114 h 4991828"/>
              <a:gd name="connsiteX7707" fmla="*/ 10035518 w 12199494"/>
              <a:gd name="connsiteY7707" fmla="*/ 4411807 h 4991828"/>
              <a:gd name="connsiteX7708" fmla="*/ 10035518 w 12199494"/>
              <a:gd name="connsiteY7708" fmla="*/ 4411807 h 4991828"/>
              <a:gd name="connsiteX7709" fmla="*/ 4800093 w 12199494"/>
              <a:gd name="connsiteY7709" fmla="*/ 4411807 h 4991828"/>
              <a:gd name="connsiteX7710" fmla="*/ 4791208 w 12199494"/>
              <a:gd name="connsiteY7710" fmla="*/ 4420691 h 4991828"/>
              <a:gd name="connsiteX7711" fmla="*/ 4801362 w 12199494"/>
              <a:gd name="connsiteY7711" fmla="*/ 4424499 h 4991828"/>
              <a:gd name="connsiteX7712" fmla="*/ 4800093 w 12199494"/>
              <a:gd name="connsiteY7712" fmla="*/ 4411807 h 4991828"/>
              <a:gd name="connsiteX7713" fmla="*/ 4800093 w 12199494"/>
              <a:gd name="connsiteY7713" fmla="*/ 4411807 h 4991828"/>
              <a:gd name="connsiteX7714" fmla="*/ 7003414 w 12199494"/>
              <a:gd name="connsiteY7714" fmla="*/ 4410538 h 4991828"/>
              <a:gd name="connsiteX7715" fmla="*/ 6995799 w 12199494"/>
              <a:gd name="connsiteY7715" fmla="*/ 4418153 h 4991828"/>
              <a:gd name="connsiteX7716" fmla="*/ 7003414 w 12199494"/>
              <a:gd name="connsiteY7716" fmla="*/ 4415615 h 4991828"/>
              <a:gd name="connsiteX7717" fmla="*/ 7012298 w 12199494"/>
              <a:gd name="connsiteY7717" fmla="*/ 4424499 h 4991828"/>
              <a:gd name="connsiteX7718" fmla="*/ 7004683 w 12199494"/>
              <a:gd name="connsiteY7718" fmla="*/ 4427037 h 4991828"/>
              <a:gd name="connsiteX7719" fmla="*/ 7019913 w 12199494"/>
              <a:gd name="connsiteY7719" fmla="*/ 4428306 h 4991828"/>
              <a:gd name="connsiteX7720" fmla="*/ 7003414 w 12199494"/>
              <a:gd name="connsiteY7720" fmla="*/ 4410538 h 4991828"/>
              <a:gd name="connsiteX7721" fmla="*/ 7003414 w 12199494"/>
              <a:gd name="connsiteY7721" fmla="*/ 4410538 h 4991828"/>
              <a:gd name="connsiteX7722" fmla="*/ 6210167 w 12199494"/>
              <a:gd name="connsiteY7722" fmla="*/ 4410538 h 4991828"/>
              <a:gd name="connsiteX7723" fmla="*/ 6221590 w 12199494"/>
              <a:gd name="connsiteY7723" fmla="*/ 4428306 h 4991828"/>
              <a:gd name="connsiteX7724" fmla="*/ 6233013 w 12199494"/>
              <a:gd name="connsiteY7724" fmla="*/ 4427037 h 4991828"/>
              <a:gd name="connsiteX7725" fmla="*/ 6238090 w 12199494"/>
              <a:gd name="connsiteY7725" fmla="*/ 4418153 h 4991828"/>
              <a:gd name="connsiteX7726" fmla="*/ 6210167 w 12199494"/>
              <a:gd name="connsiteY7726" fmla="*/ 4410538 h 4991828"/>
              <a:gd name="connsiteX7727" fmla="*/ 6210167 w 12199494"/>
              <a:gd name="connsiteY7727" fmla="*/ 4410538 h 4991828"/>
              <a:gd name="connsiteX7728" fmla="*/ 4836899 w 12199494"/>
              <a:gd name="connsiteY7728" fmla="*/ 4410538 h 4991828"/>
              <a:gd name="connsiteX7729" fmla="*/ 4841976 w 12199494"/>
              <a:gd name="connsiteY7729" fmla="*/ 4418153 h 4991828"/>
              <a:gd name="connsiteX7730" fmla="*/ 4835630 w 12199494"/>
              <a:gd name="connsiteY7730" fmla="*/ 4416884 h 4991828"/>
              <a:gd name="connsiteX7731" fmla="*/ 4820400 w 12199494"/>
              <a:gd name="connsiteY7731" fmla="*/ 4423230 h 4991828"/>
              <a:gd name="connsiteX7732" fmla="*/ 4841976 w 12199494"/>
              <a:gd name="connsiteY7732" fmla="*/ 4433383 h 4991828"/>
              <a:gd name="connsiteX7733" fmla="*/ 4831823 w 12199494"/>
              <a:gd name="connsiteY7733" fmla="*/ 4428306 h 4991828"/>
              <a:gd name="connsiteX7734" fmla="*/ 4831823 w 12199494"/>
              <a:gd name="connsiteY7734" fmla="*/ 4424499 h 4991828"/>
              <a:gd name="connsiteX7735" fmla="*/ 4845783 w 12199494"/>
              <a:gd name="connsiteY7735" fmla="*/ 4411807 h 4991828"/>
              <a:gd name="connsiteX7736" fmla="*/ 4836899 w 12199494"/>
              <a:gd name="connsiteY7736" fmla="*/ 4410538 h 4991828"/>
              <a:gd name="connsiteX7737" fmla="*/ 4836899 w 12199494"/>
              <a:gd name="connsiteY7737" fmla="*/ 4410538 h 4991828"/>
              <a:gd name="connsiteX7738" fmla="*/ 6924723 w 12199494"/>
              <a:gd name="connsiteY7738" fmla="*/ 4410538 h 4991828"/>
              <a:gd name="connsiteX7739" fmla="*/ 6917108 w 12199494"/>
              <a:gd name="connsiteY7739" fmla="*/ 4418153 h 4991828"/>
              <a:gd name="connsiteX7740" fmla="*/ 6924723 w 12199494"/>
              <a:gd name="connsiteY7740" fmla="*/ 4410538 h 4991828"/>
              <a:gd name="connsiteX7741" fmla="*/ 6924723 w 12199494"/>
              <a:gd name="connsiteY7741" fmla="*/ 4410538 h 4991828"/>
              <a:gd name="connsiteX7742" fmla="*/ 5309039 w 12199494"/>
              <a:gd name="connsiteY7742" fmla="*/ 4410538 h 4991828"/>
              <a:gd name="connsiteX7743" fmla="*/ 5311578 w 12199494"/>
              <a:gd name="connsiteY7743" fmla="*/ 4420691 h 4991828"/>
              <a:gd name="connsiteX7744" fmla="*/ 5309039 w 12199494"/>
              <a:gd name="connsiteY7744" fmla="*/ 4410538 h 4991828"/>
              <a:gd name="connsiteX7745" fmla="*/ 5309039 w 12199494"/>
              <a:gd name="connsiteY7745" fmla="*/ 4410538 h 4991828"/>
              <a:gd name="connsiteX7746" fmla="*/ 10599040 w 12199494"/>
              <a:gd name="connsiteY7746" fmla="*/ 4410538 h 4991828"/>
              <a:gd name="connsiteX7747" fmla="*/ 10602848 w 12199494"/>
              <a:gd name="connsiteY7747" fmla="*/ 4420691 h 4991828"/>
              <a:gd name="connsiteX7748" fmla="*/ 10599040 w 12199494"/>
              <a:gd name="connsiteY7748" fmla="*/ 4410538 h 4991828"/>
              <a:gd name="connsiteX7749" fmla="*/ 10599040 w 12199494"/>
              <a:gd name="connsiteY7749" fmla="*/ 4410538 h 4991828"/>
              <a:gd name="connsiteX7750" fmla="*/ 6196206 w 12199494"/>
              <a:gd name="connsiteY7750" fmla="*/ 4410538 h 4991828"/>
              <a:gd name="connsiteX7751" fmla="*/ 6197475 w 12199494"/>
              <a:gd name="connsiteY7751" fmla="*/ 4418153 h 4991828"/>
              <a:gd name="connsiteX7752" fmla="*/ 6193668 w 12199494"/>
              <a:gd name="connsiteY7752" fmla="*/ 4437191 h 4991828"/>
              <a:gd name="connsiteX7753" fmla="*/ 6208898 w 12199494"/>
              <a:gd name="connsiteY7753" fmla="*/ 4437191 h 4991828"/>
              <a:gd name="connsiteX7754" fmla="*/ 6215244 w 12199494"/>
              <a:gd name="connsiteY7754" fmla="*/ 4430845 h 4991828"/>
              <a:gd name="connsiteX7755" fmla="*/ 6198744 w 12199494"/>
              <a:gd name="connsiteY7755" fmla="*/ 4420691 h 4991828"/>
              <a:gd name="connsiteX7756" fmla="*/ 6203821 w 12199494"/>
              <a:gd name="connsiteY7756" fmla="*/ 4414345 h 4991828"/>
              <a:gd name="connsiteX7757" fmla="*/ 6196206 w 12199494"/>
              <a:gd name="connsiteY7757" fmla="*/ 4410538 h 4991828"/>
              <a:gd name="connsiteX7758" fmla="*/ 6196206 w 12199494"/>
              <a:gd name="connsiteY7758" fmla="*/ 4410538 h 4991828"/>
              <a:gd name="connsiteX7759" fmla="*/ 10533043 w 12199494"/>
              <a:gd name="connsiteY7759" fmla="*/ 4409269 h 4991828"/>
              <a:gd name="connsiteX7760" fmla="*/ 10535580 w 12199494"/>
              <a:gd name="connsiteY7760" fmla="*/ 4419422 h 4991828"/>
              <a:gd name="connsiteX7761" fmla="*/ 10533043 w 12199494"/>
              <a:gd name="connsiteY7761" fmla="*/ 4409269 h 4991828"/>
              <a:gd name="connsiteX7762" fmla="*/ 10533043 w 12199494"/>
              <a:gd name="connsiteY7762" fmla="*/ 4409269 h 4991828"/>
              <a:gd name="connsiteX7763" fmla="*/ 6980568 w 12199494"/>
              <a:gd name="connsiteY7763" fmla="*/ 4409269 h 4991828"/>
              <a:gd name="connsiteX7764" fmla="*/ 6975491 w 12199494"/>
              <a:gd name="connsiteY7764" fmla="*/ 4418153 h 4991828"/>
              <a:gd name="connsiteX7765" fmla="*/ 6980568 w 12199494"/>
              <a:gd name="connsiteY7765" fmla="*/ 4409269 h 4991828"/>
              <a:gd name="connsiteX7766" fmla="*/ 6980568 w 12199494"/>
              <a:gd name="connsiteY7766" fmla="*/ 4409269 h 4991828"/>
              <a:gd name="connsiteX7767" fmla="*/ 6966607 w 12199494"/>
              <a:gd name="connsiteY7767" fmla="*/ 4409269 h 4991828"/>
              <a:gd name="connsiteX7768" fmla="*/ 6962799 w 12199494"/>
              <a:gd name="connsiteY7768" fmla="*/ 4411807 h 4991828"/>
              <a:gd name="connsiteX7769" fmla="*/ 6966607 w 12199494"/>
              <a:gd name="connsiteY7769" fmla="*/ 4430845 h 4991828"/>
              <a:gd name="connsiteX7770" fmla="*/ 6966607 w 12199494"/>
              <a:gd name="connsiteY7770" fmla="*/ 4409269 h 4991828"/>
              <a:gd name="connsiteX7771" fmla="*/ 6966607 w 12199494"/>
              <a:gd name="connsiteY7771" fmla="*/ 4409269 h 4991828"/>
              <a:gd name="connsiteX7772" fmla="*/ 5357269 w 12199494"/>
              <a:gd name="connsiteY7772" fmla="*/ 4409269 h 4991828"/>
              <a:gd name="connsiteX7773" fmla="*/ 5348384 w 12199494"/>
              <a:gd name="connsiteY7773" fmla="*/ 4420691 h 4991828"/>
              <a:gd name="connsiteX7774" fmla="*/ 5357269 w 12199494"/>
              <a:gd name="connsiteY7774" fmla="*/ 4409269 h 4991828"/>
              <a:gd name="connsiteX7775" fmla="*/ 5357269 w 12199494"/>
              <a:gd name="connsiteY7775" fmla="*/ 4409269 h 4991828"/>
              <a:gd name="connsiteX7776" fmla="*/ 11869504 w 12199494"/>
              <a:gd name="connsiteY7776" fmla="*/ 4409269 h 4991828"/>
              <a:gd name="connsiteX7777" fmla="*/ 11868234 w 12199494"/>
              <a:gd name="connsiteY7777" fmla="*/ 4418153 h 4991828"/>
              <a:gd name="connsiteX7778" fmla="*/ 11882196 w 12199494"/>
              <a:gd name="connsiteY7778" fmla="*/ 4418153 h 4991828"/>
              <a:gd name="connsiteX7779" fmla="*/ 11869504 w 12199494"/>
              <a:gd name="connsiteY7779" fmla="*/ 4409269 h 4991828"/>
              <a:gd name="connsiteX7780" fmla="*/ 11869504 w 12199494"/>
              <a:gd name="connsiteY7780" fmla="*/ 4409269 h 4991828"/>
              <a:gd name="connsiteX7781" fmla="*/ 5852255 w 12199494"/>
              <a:gd name="connsiteY7781" fmla="*/ 4409269 h 4991828"/>
              <a:gd name="connsiteX7782" fmla="*/ 5853524 w 12199494"/>
              <a:gd name="connsiteY7782" fmla="*/ 4419422 h 4991828"/>
              <a:gd name="connsiteX7783" fmla="*/ 5852255 w 12199494"/>
              <a:gd name="connsiteY7783" fmla="*/ 4409269 h 4991828"/>
              <a:gd name="connsiteX7784" fmla="*/ 5852255 w 12199494"/>
              <a:gd name="connsiteY7784" fmla="*/ 4409269 h 4991828"/>
              <a:gd name="connsiteX7785" fmla="*/ 11752738 w 12199494"/>
              <a:gd name="connsiteY7785" fmla="*/ 4409269 h 4991828"/>
              <a:gd name="connsiteX7786" fmla="*/ 11747661 w 12199494"/>
              <a:gd name="connsiteY7786" fmla="*/ 4416884 h 4991828"/>
              <a:gd name="connsiteX7787" fmla="*/ 11752738 w 12199494"/>
              <a:gd name="connsiteY7787" fmla="*/ 4409269 h 4991828"/>
              <a:gd name="connsiteX7788" fmla="*/ 11752738 w 12199494"/>
              <a:gd name="connsiteY7788" fmla="*/ 4409269 h 4991828"/>
              <a:gd name="connsiteX7789" fmla="*/ 6809227 w 12199494"/>
              <a:gd name="connsiteY7789" fmla="*/ 4409269 h 4991828"/>
              <a:gd name="connsiteX7790" fmla="*/ 6800342 w 12199494"/>
              <a:gd name="connsiteY7790" fmla="*/ 4420691 h 4991828"/>
              <a:gd name="connsiteX7791" fmla="*/ 6811765 w 12199494"/>
              <a:gd name="connsiteY7791" fmla="*/ 4434652 h 4991828"/>
              <a:gd name="connsiteX7792" fmla="*/ 6819380 w 12199494"/>
              <a:gd name="connsiteY7792" fmla="*/ 4434652 h 4991828"/>
              <a:gd name="connsiteX7793" fmla="*/ 6813034 w 12199494"/>
              <a:gd name="connsiteY7793" fmla="*/ 4427037 h 4991828"/>
              <a:gd name="connsiteX7794" fmla="*/ 6842226 w 12199494"/>
              <a:gd name="connsiteY7794" fmla="*/ 4434652 h 4991828"/>
              <a:gd name="connsiteX7795" fmla="*/ 6819380 w 12199494"/>
              <a:gd name="connsiteY7795" fmla="*/ 4446075 h 4991828"/>
              <a:gd name="connsiteX7796" fmla="*/ 6833342 w 12199494"/>
              <a:gd name="connsiteY7796" fmla="*/ 4437191 h 4991828"/>
              <a:gd name="connsiteX7797" fmla="*/ 6832072 w 12199494"/>
              <a:gd name="connsiteY7797" fmla="*/ 4466382 h 4991828"/>
              <a:gd name="connsiteX7798" fmla="*/ 6821919 w 12199494"/>
              <a:gd name="connsiteY7798" fmla="*/ 4454960 h 4991828"/>
              <a:gd name="connsiteX7799" fmla="*/ 6825726 w 12199494"/>
              <a:gd name="connsiteY7799" fmla="*/ 4462575 h 4991828"/>
              <a:gd name="connsiteX7800" fmla="*/ 6815573 w 12199494"/>
              <a:gd name="connsiteY7800" fmla="*/ 4475267 h 4991828"/>
              <a:gd name="connsiteX7801" fmla="*/ 6828265 w 12199494"/>
              <a:gd name="connsiteY7801" fmla="*/ 4501920 h 4991828"/>
              <a:gd name="connsiteX7802" fmla="*/ 6815573 w 12199494"/>
              <a:gd name="connsiteY7802" fmla="*/ 4489228 h 4991828"/>
              <a:gd name="connsiteX7803" fmla="*/ 6805420 w 12199494"/>
              <a:gd name="connsiteY7803" fmla="*/ 4489228 h 4991828"/>
              <a:gd name="connsiteX7804" fmla="*/ 6815573 w 12199494"/>
              <a:gd name="connsiteY7804" fmla="*/ 4481613 h 4991828"/>
              <a:gd name="connsiteX7805" fmla="*/ 6806688 w 12199494"/>
              <a:gd name="connsiteY7805" fmla="*/ 4473998 h 4991828"/>
              <a:gd name="connsiteX7806" fmla="*/ 6813034 w 12199494"/>
              <a:gd name="connsiteY7806" fmla="*/ 4460036 h 4991828"/>
              <a:gd name="connsiteX7807" fmla="*/ 6797804 w 12199494"/>
              <a:gd name="connsiteY7807" fmla="*/ 4467652 h 4991828"/>
              <a:gd name="connsiteX7808" fmla="*/ 6804150 w 12199494"/>
              <a:gd name="connsiteY7808" fmla="*/ 4460036 h 4991828"/>
              <a:gd name="connsiteX7809" fmla="*/ 6810496 w 12199494"/>
              <a:gd name="connsiteY7809" fmla="*/ 4448614 h 4991828"/>
              <a:gd name="connsiteX7810" fmla="*/ 6809227 w 12199494"/>
              <a:gd name="connsiteY7810" fmla="*/ 4444806 h 4991828"/>
              <a:gd name="connsiteX7811" fmla="*/ 6795266 w 12199494"/>
              <a:gd name="connsiteY7811" fmla="*/ 4449883 h 4991828"/>
              <a:gd name="connsiteX7812" fmla="*/ 6796535 w 12199494"/>
              <a:gd name="connsiteY7812" fmla="*/ 4458767 h 4991828"/>
              <a:gd name="connsiteX7813" fmla="*/ 6787650 w 12199494"/>
              <a:gd name="connsiteY7813" fmla="*/ 4453690 h 4991828"/>
              <a:gd name="connsiteX7814" fmla="*/ 6782574 w 12199494"/>
              <a:gd name="connsiteY7814" fmla="*/ 4458767 h 4991828"/>
              <a:gd name="connsiteX7815" fmla="*/ 6793996 w 12199494"/>
              <a:gd name="connsiteY7815" fmla="*/ 4442268 h 4991828"/>
              <a:gd name="connsiteX7816" fmla="*/ 6776228 w 12199494"/>
              <a:gd name="connsiteY7816" fmla="*/ 4432114 h 4991828"/>
              <a:gd name="connsiteX7817" fmla="*/ 6780036 w 12199494"/>
              <a:gd name="connsiteY7817" fmla="*/ 4443537 h 4991828"/>
              <a:gd name="connsiteX7818" fmla="*/ 6772420 w 12199494"/>
              <a:gd name="connsiteY7818" fmla="*/ 4473998 h 4991828"/>
              <a:gd name="connsiteX7819" fmla="*/ 6777497 w 12199494"/>
              <a:gd name="connsiteY7819" fmla="*/ 4479074 h 4991828"/>
              <a:gd name="connsiteX7820" fmla="*/ 6780036 w 12199494"/>
              <a:gd name="connsiteY7820" fmla="*/ 4466382 h 4991828"/>
              <a:gd name="connsiteX7821" fmla="*/ 6785112 w 12199494"/>
              <a:gd name="connsiteY7821" fmla="*/ 4473998 h 4991828"/>
              <a:gd name="connsiteX7822" fmla="*/ 6776228 w 12199494"/>
              <a:gd name="connsiteY7822" fmla="*/ 4482882 h 4991828"/>
              <a:gd name="connsiteX7823" fmla="*/ 6769882 w 12199494"/>
              <a:gd name="connsiteY7823" fmla="*/ 4495574 h 4991828"/>
              <a:gd name="connsiteX7824" fmla="*/ 6771151 w 12199494"/>
              <a:gd name="connsiteY7824" fmla="*/ 4508266 h 4991828"/>
              <a:gd name="connsiteX7825" fmla="*/ 6763536 w 12199494"/>
              <a:gd name="connsiteY7825" fmla="*/ 4519689 h 4991828"/>
              <a:gd name="connsiteX7826" fmla="*/ 6767344 w 12199494"/>
              <a:gd name="connsiteY7826" fmla="*/ 4517150 h 4991828"/>
              <a:gd name="connsiteX7827" fmla="*/ 6766074 w 12199494"/>
              <a:gd name="connsiteY7827" fmla="*/ 4527304 h 4991828"/>
              <a:gd name="connsiteX7828" fmla="*/ 6757190 w 12199494"/>
              <a:gd name="connsiteY7828" fmla="*/ 4522227 h 4991828"/>
              <a:gd name="connsiteX7829" fmla="*/ 6750844 w 12199494"/>
              <a:gd name="connsiteY7829" fmla="*/ 4529842 h 4991828"/>
              <a:gd name="connsiteX7830" fmla="*/ 6766074 w 12199494"/>
              <a:gd name="connsiteY7830" fmla="*/ 4506997 h 4991828"/>
              <a:gd name="connsiteX7831" fmla="*/ 6763536 w 12199494"/>
              <a:gd name="connsiteY7831" fmla="*/ 4493035 h 4991828"/>
              <a:gd name="connsiteX7832" fmla="*/ 6772420 w 12199494"/>
              <a:gd name="connsiteY7832" fmla="*/ 4481613 h 4991828"/>
              <a:gd name="connsiteX7833" fmla="*/ 6768613 w 12199494"/>
              <a:gd name="connsiteY7833" fmla="*/ 4465113 h 4991828"/>
              <a:gd name="connsiteX7834" fmla="*/ 6763536 w 12199494"/>
              <a:gd name="connsiteY7834" fmla="*/ 4476536 h 4991828"/>
              <a:gd name="connsiteX7835" fmla="*/ 6744498 w 12199494"/>
              <a:gd name="connsiteY7835" fmla="*/ 4472728 h 4991828"/>
              <a:gd name="connsiteX7836" fmla="*/ 6747036 w 12199494"/>
              <a:gd name="connsiteY7836" fmla="*/ 4493035 h 4991828"/>
              <a:gd name="connsiteX7837" fmla="*/ 6733075 w 12199494"/>
              <a:gd name="connsiteY7837" fmla="*/ 4482882 h 4991828"/>
              <a:gd name="connsiteX7838" fmla="*/ 6725460 w 12199494"/>
              <a:gd name="connsiteY7838" fmla="*/ 4500651 h 4991828"/>
              <a:gd name="connsiteX7839" fmla="*/ 6720383 w 12199494"/>
              <a:gd name="connsiteY7839" fmla="*/ 4493035 h 4991828"/>
              <a:gd name="connsiteX7840" fmla="*/ 6722922 w 12199494"/>
              <a:gd name="connsiteY7840" fmla="*/ 4479074 h 4991828"/>
              <a:gd name="connsiteX7841" fmla="*/ 6733075 w 12199494"/>
              <a:gd name="connsiteY7841" fmla="*/ 4465113 h 4991828"/>
              <a:gd name="connsiteX7842" fmla="*/ 6721652 w 12199494"/>
              <a:gd name="connsiteY7842" fmla="*/ 4473998 h 4991828"/>
              <a:gd name="connsiteX7843" fmla="*/ 6720383 w 12199494"/>
              <a:gd name="connsiteY7843" fmla="*/ 4466382 h 4991828"/>
              <a:gd name="connsiteX7844" fmla="*/ 6714037 w 12199494"/>
              <a:gd name="connsiteY7844" fmla="*/ 4472728 h 4991828"/>
              <a:gd name="connsiteX7845" fmla="*/ 6720383 w 12199494"/>
              <a:gd name="connsiteY7845" fmla="*/ 4482882 h 4991828"/>
              <a:gd name="connsiteX7846" fmla="*/ 6717845 w 12199494"/>
              <a:gd name="connsiteY7846" fmla="*/ 4495574 h 4991828"/>
              <a:gd name="connsiteX7847" fmla="*/ 6702614 w 12199494"/>
              <a:gd name="connsiteY7847" fmla="*/ 4515881 h 4991828"/>
              <a:gd name="connsiteX7848" fmla="*/ 6701345 w 12199494"/>
              <a:gd name="connsiteY7848" fmla="*/ 4593302 h 4991828"/>
              <a:gd name="connsiteX7849" fmla="*/ 6705153 w 12199494"/>
              <a:gd name="connsiteY7849" fmla="*/ 4869986 h 4991828"/>
              <a:gd name="connsiteX7850" fmla="*/ 6735614 w 12199494"/>
              <a:gd name="connsiteY7850" fmla="*/ 4871255 h 4991828"/>
              <a:gd name="connsiteX7851" fmla="*/ 6767344 w 12199494"/>
              <a:gd name="connsiteY7851" fmla="*/ 4869986 h 4991828"/>
              <a:gd name="connsiteX7852" fmla="*/ 6818111 w 12199494"/>
              <a:gd name="connsiteY7852" fmla="*/ 4869986 h 4991828"/>
              <a:gd name="connsiteX7853" fmla="*/ 6865072 w 12199494"/>
              <a:gd name="connsiteY7853" fmla="*/ 4868717 h 4991828"/>
              <a:gd name="connsiteX7854" fmla="*/ 6866341 w 12199494"/>
              <a:gd name="connsiteY7854" fmla="*/ 4809065 h 4991828"/>
              <a:gd name="connsiteX7855" fmla="*/ 6865072 w 12199494"/>
              <a:gd name="connsiteY7855" fmla="*/ 4763374 h 4991828"/>
              <a:gd name="connsiteX7856" fmla="*/ 6867610 w 12199494"/>
              <a:gd name="connsiteY7856" fmla="*/ 4698645 h 4991828"/>
              <a:gd name="connsiteX7857" fmla="*/ 6867610 w 12199494"/>
              <a:gd name="connsiteY7857" fmla="*/ 4622493 h 4991828"/>
              <a:gd name="connsiteX7858" fmla="*/ 6870148 w 12199494"/>
              <a:gd name="connsiteY7858" fmla="*/ 4605994 h 4991828"/>
              <a:gd name="connsiteX7859" fmla="*/ 6867610 w 12199494"/>
              <a:gd name="connsiteY7859" fmla="*/ 4584418 h 4991828"/>
              <a:gd name="connsiteX7860" fmla="*/ 6867610 w 12199494"/>
              <a:gd name="connsiteY7860" fmla="*/ 4536188 h 4991828"/>
              <a:gd name="connsiteX7861" fmla="*/ 6853649 w 12199494"/>
              <a:gd name="connsiteY7861" fmla="*/ 4522227 h 4991828"/>
              <a:gd name="connsiteX7862" fmla="*/ 6868879 w 12199494"/>
              <a:gd name="connsiteY7862" fmla="*/ 4527304 h 4991828"/>
              <a:gd name="connsiteX7863" fmla="*/ 6851110 w 12199494"/>
              <a:gd name="connsiteY7863" fmla="*/ 4520958 h 4991828"/>
              <a:gd name="connsiteX7864" fmla="*/ 6856187 w 12199494"/>
              <a:gd name="connsiteY7864" fmla="*/ 4512073 h 4991828"/>
              <a:gd name="connsiteX7865" fmla="*/ 6870148 w 12199494"/>
              <a:gd name="connsiteY7865" fmla="*/ 4513343 h 4991828"/>
              <a:gd name="connsiteX7866" fmla="*/ 6857456 w 12199494"/>
              <a:gd name="connsiteY7866" fmla="*/ 4506997 h 4991828"/>
              <a:gd name="connsiteX7867" fmla="*/ 6847303 w 12199494"/>
              <a:gd name="connsiteY7867" fmla="*/ 4514612 h 4991828"/>
              <a:gd name="connsiteX7868" fmla="*/ 6843495 w 12199494"/>
              <a:gd name="connsiteY7868" fmla="*/ 4531111 h 4991828"/>
              <a:gd name="connsiteX7869" fmla="*/ 6842226 w 12199494"/>
              <a:gd name="connsiteY7869" fmla="*/ 4519689 h 4991828"/>
              <a:gd name="connsiteX7870" fmla="*/ 6825726 w 12199494"/>
              <a:gd name="connsiteY7870" fmla="*/ 4523496 h 4991828"/>
              <a:gd name="connsiteX7871" fmla="*/ 6821919 w 12199494"/>
              <a:gd name="connsiteY7871" fmla="*/ 4527304 h 4991828"/>
              <a:gd name="connsiteX7872" fmla="*/ 6797804 w 12199494"/>
              <a:gd name="connsiteY7872" fmla="*/ 4524765 h 4991828"/>
              <a:gd name="connsiteX7873" fmla="*/ 6825726 w 12199494"/>
              <a:gd name="connsiteY7873" fmla="*/ 4518419 h 4991828"/>
              <a:gd name="connsiteX7874" fmla="*/ 6838418 w 12199494"/>
              <a:gd name="connsiteY7874" fmla="*/ 4514612 h 4991828"/>
              <a:gd name="connsiteX7875" fmla="*/ 6826996 w 12199494"/>
              <a:gd name="connsiteY7875" fmla="*/ 4503189 h 4991828"/>
              <a:gd name="connsiteX7876" fmla="*/ 6847303 w 12199494"/>
              <a:gd name="connsiteY7876" fmla="*/ 4495574 h 4991828"/>
              <a:gd name="connsiteX7877" fmla="*/ 6839688 w 12199494"/>
              <a:gd name="connsiteY7877" fmla="*/ 4481613 h 4991828"/>
              <a:gd name="connsiteX7878" fmla="*/ 6859995 w 12199494"/>
              <a:gd name="connsiteY7878" fmla="*/ 4493035 h 4991828"/>
              <a:gd name="connsiteX7879" fmla="*/ 6865072 w 12199494"/>
              <a:gd name="connsiteY7879" fmla="*/ 4480344 h 4991828"/>
              <a:gd name="connsiteX7880" fmla="*/ 6848572 w 12199494"/>
              <a:gd name="connsiteY7880" fmla="*/ 4468921 h 4991828"/>
              <a:gd name="connsiteX7881" fmla="*/ 6866341 w 12199494"/>
              <a:gd name="connsiteY7881" fmla="*/ 4465113 h 4991828"/>
              <a:gd name="connsiteX7882" fmla="*/ 6859995 w 12199494"/>
              <a:gd name="connsiteY7882" fmla="*/ 4456229 h 4991828"/>
              <a:gd name="connsiteX7883" fmla="*/ 6857456 w 12199494"/>
              <a:gd name="connsiteY7883" fmla="*/ 4462575 h 4991828"/>
              <a:gd name="connsiteX7884" fmla="*/ 6851110 w 12199494"/>
              <a:gd name="connsiteY7884" fmla="*/ 4453690 h 4991828"/>
              <a:gd name="connsiteX7885" fmla="*/ 6856187 w 12199494"/>
              <a:gd name="connsiteY7885" fmla="*/ 4444806 h 4991828"/>
              <a:gd name="connsiteX7886" fmla="*/ 6844764 w 12199494"/>
              <a:gd name="connsiteY7886" fmla="*/ 4452421 h 4991828"/>
              <a:gd name="connsiteX7887" fmla="*/ 6849841 w 12199494"/>
              <a:gd name="connsiteY7887" fmla="*/ 4460036 h 4991828"/>
              <a:gd name="connsiteX7888" fmla="*/ 6837149 w 12199494"/>
              <a:gd name="connsiteY7888" fmla="*/ 4472728 h 4991828"/>
              <a:gd name="connsiteX7889" fmla="*/ 6839688 w 12199494"/>
              <a:gd name="connsiteY7889" fmla="*/ 4461306 h 4991828"/>
              <a:gd name="connsiteX7890" fmla="*/ 6838418 w 12199494"/>
              <a:gd name="connsiteY7890" fmla="*/ 4449883 h 4991828"/>
              <a:gd name="connsiteX7891" fmla="*/ 6833342 w 12199494"/>
              <a:gd name="connsiteY7891" fmla="*/ 4440998 h 4991828"/>
              <a:gd name="connsiteX7892" fmla="*/ 6838418 w 12199494"/>
              <a:gd name="connsiteY7892" fmla="*/ 4439729 h 4991828"/>
              <a:gd name="connsiteX7893" fmla="*/ 6842226 w 12199494"/>
              <a:gd name="connsiteY7893" fmla="*/ 4446075 h 4991828"/>
              <a:gd name="connsiteX7894" fmla="*/ 6828265 w 12199494"/>
              <a:gd name="connsiteY7894" fmla="*/ 4421961 h 4991828"/>
              <a:gd name="connsiteX7895" fmla="*/ 6824457 w 12199494"/>
              <a:gd name="connsiteY7895" fmla="*/ 4411807 h 4991828"/>
              <a:gd name="connsiteX7896" fmla="*/ 6826996 w 12199494"/>
              <a:gd name="connsiteY7896" fmla="*/ 4421961 h 4991828"/>
              <a:gd name="connsiteX7897" fmla="*/ 6811765 w 12199494"/>
              <a:gd name="connsiteY7897" fmla="*/ 4411807 h 4991828"/>
              <a:gd name="connsiteX7898" fmla="*/ 6806688 w 12199494"/>
              <a:gd name="connsiteY7898" fmla="*/ 4420691 h 4991828"/>
              <a:gd name="connsiteX7899" fmla="*/ 6809227 w 12199494"/>
              <a:gd name="connsiteY7899" fmla="*/ 4409269 h 4991828"/>
              <a:gd name="connsiteX7900" fmla="*/ 6809227 w 12199494"/>
              <a:gd name="connsiteY7900" fmla="*/ 4409269 h 4991828"/>
              <a:gd name="connsiteX7901" fmla="*/ 5804025 w 12199494"/>
              <a:gd name="connsiteY7901" fmla="*/ 4407999 h 4991828"/>
              <a:gd name="connsiteX7902" fmla="*/ 5801487 w 12199494"/>
              <a:gd name="connsiteY7902" fmla="*/ 4425768 h 4991828"/>
              <a:gd name="connsiteX7903" fmla="*/ 5807833 w 12199494"/>
              <a:gd name="connsiteY7903" fmla="*/ 4427037 h 4991828"/>
              <a:gd name="connsiteX7904" fmla="*/ 5804025 w 12199494"/>
              <a:gd name="connsiteY7904" fmla="*/ 4407999 h 4991828"/>
              <a:gd name="connsiteX7905" fmla="*/ 5804025 w 12199494"/>
              <a:gd name="connsiteY7905" fmla="*/ 4407999 h 4991828"/>
              <a:gd name="connsiteX7906" fmla="*/ 9845139 w 12199494"/>
              <a:gd name="connsiteY7906" fmla="*/ 4407999 h 4991828"/>
              <a:gd name="connsiteX7907" fmla="*/ 9851485 w 12199494"/>
              <a:gd name="connsiteY7907" fmla="*/ 4421961 h 4991828"/>
              <a:gd name="connsiteX7908" fmla="*/ 9857831 w 12199494"/>
              <a:gd name="connsiteY7908" fmla="*/ 4413076 h 4991828"/>
              <a:gd name="connsiteX7909" fmla="*/ 9845139 w 12199494"/>
              <a:gd name="connsiteY7909" fmla="*/ 4407999 h 4991828"/>
              <a:gd name="connsiteX7910" fmla="*/ 9845139 w 12199494"/>
              <a:gd name="connsiteY7910" fmla="*/ 4407999 h 4991828"/>
              <a:gd name="connsiteX7911" fmla="*/ 9390768 w 12199494"/>
              <a:gd name="connsiteY7911" fmla="*/ 4407999 h 4991828"/>
              <a:gd name="connsiteX7912" fmla="*/ 9381883 w 12199494"/>
              <a:gd name="connsiteY7912" fmla="*/ 4439729 h 4991828"/>
              <a:gd name="connsiteX7913" fmla="*/ 9395844 w 12199494"/>
              <a:gd name="connsiteY7913" fmla="*/ 4415615 h 4991828"/>
              <a:gd name="connsiteX7914" fmla="*/ 9390768 w 12199494"/>
              <a:gd name="connsiteY7914" fmla="*/ 4407999 h 4991828"/>
              <a:gd name="connsiteX7915" fmla="*/ 9390768 w 12199494"/>
              <a:gd name="connsiteY7915" fmla="*/ 4407999 h 4991828"/>
              <a:gd name="connsiteX7916" fmla="*/ 7079565 w 12199494"/>
              <a:gd name="connsiteY7916" fmla="*/ 4406730 h 4991828"/>
              <a:gd name="connsiteX7917" fmla="*/ 7054181 w 12199494"/>
              <a:gd name="connsiteY7917" fmla="*/ 4419422 h 4991828"/>
              <a:gd name="connsiteX7918" fmla="*/ 7055451 w 12199494"/>
              <a:gd name="connsiteY7918" fmla="*/ 4425768 h 4991828"/>
              <a:gd name="connsiteX7919" fmla="*/ 7070681 w 12199494"/>
              <a:gd name="connsiteY7919" fmla="*/ 4419422 h 4991828"/>
              <a:gd name="connsiteX7920" fmla="*/ 7079565 w 12199494"/>
              <a:gd name="connsiteY7920" fmla="*/ 4413076 h 4991828"/>
              <a:gd name="connsiteX7921" fmla="*/ 7079565 w 12199494"/>
              <a:gd name="connsiteY7921" fmla="*/ 4406730 h 4991828"/>
              <a:gd name="connsiteX7922" fmla="*/ 5258272 w 12199494"/>
              <a:gd name="connsiteY7922" fmla="*/ 4406730 h 4991828"/>
              <a:gd name="connsiteX7923" fmla="*/ 5254464 w 12199494"/>
              <a:gd name="connsiteY7923" fmla="*/ 4418153 h 4991828"/>
              <a:gd name="connsiteX7924" fmla="*/ 5258272 w 12199494"/>
              <a:gd name="connsiteY7924" fmla="*/ 4406730 h 4991828"/>
              <a:gd name="connsiteX7925" fmla="*/ 5258272 w 12199494"/>
              <a:gd name="connsiteY7925" fmla="*/ 4406730 h 4991828"/>
              <a:gd name="connsiteX7926" fmla="*/ 7387979 w 12199494"/>
              <a:gd name="connsiteY7926" fmla="*/ 4406730 h 4991828"/>
              <a:gd name="connsiteX7927" fmla="*/ 7365134 w 12199494"/>
              <a:gd name="connsiteY7927" fmla="*/ 4413076 h 4991828"/>
              <a:gd name="connsiteX7928" fmla="*/ 7386710 w 12199494"/>
              <a:gd name="connsiteY7928" fmla="*/ 4413076 h 4991828"/>
              <a:gd name="connsiteX7929" fmla="*/ 7387979 w 12199494"/>
              <a:gd name="connsiteY7929" fmla="*/ 4406730 h 4991828"/>
              <a:gd name="connsiteX7930" fmla="*/ 7387979 w 12199494"/>
              <a:gd name="connsiteY7930" fmla="*/ 4406730 h 4991828"/>
              <a:gd name="connsiteX7931" fmla="*/ 5297617 w 12199494"/>
              <a:gd name="connsiteY7931" fmla="*/ 4406730 h 4991828"/>
              <a:gd name="connsiteX7932" fmla="*/ 5302693 w 12199494"/>
              <a:gd name="connsiteY7932" fmla="*/ 4419422 h 4991828"/>
              <a:gd name="connsiteX7933" fmla="*/ 5297617 w 12199494"/>
              <a:gd name="connsiteY7933" fmla="*/ 4406730 h 4991828"/>
              <a:gd name="connsiteX7934" fmla="*/ 5297617 w 12199494"/>
              <a:gd name="connsiteY7934" fmla="*/ 4406730 h 4991828"/>
              <a:gd name="connsiteX7935" fmla="*/ 5277309 w 12199494"/>
              <a:gd name="connsiteY7935" fmla="*/ 4405461 h 4991828"/>
              <a:gd name="connsiteX7936" fmla="*/ 5267156 w 12199494"/>
              <a:gd name="connsiteY7936" fmla="*/ 4414345 h 4991828"/>
              <a:gd name="connsiteX7937" fmla="*/ 5279848 w 12199494"/>
              <a:gd name="connsiteY7937" fmla="*/ 4419422 h 4991828"/>
              <a:gd name="connsiteX7938" fmla="*/ 5269695 w 12199494"/>
              <a:gd name="connsiteY7938" fmla="*/ 4438460 h 4991828"/>
              <a:gd name="connsiteX7939" fmla="*/ 5286194 w 12199494"/>
              <a:gd name="connsiteY7939" fmla="*/ 4433383 h 4991828"/>
              <a:gd name="connsiteX7940" fmla="*/ 5277309 w 12199494"/>
              <a:gd name="connsiteY7940" fmla="*/ 4405461 h 4991828"/>
              <a:gd name="connsiteX7941" fmla="*/ 5277309 w 12199494"/>
              <a:gd name="connsiteY7941" fmla="*/ 4405461 h 4991828"/>
              <a:gd name="connsiteX7942" fmla="*/ 5004433 w 12199494"/>
              <a:gd name="connsiteY7942" fmla="*/ 4405461 h 4991828"/>
              <a:gd name="connsiteX7943" fmla="*/ 4999356 w 12199494"/>
              <a:gd name="connsiteY7943" fmla="*/ 4405461 h 4991828"/>
              <a:gd name="connsiteX7944" fmla="*/ 5005702 w 12199494"/>
              <a:gd name="connsiteY7944" fmla="*/ 4414345 h 4991828"/>
              <a:gd name="connsiteX7945" fmla="*/ 5004433 w 12199494"/>
              <a:gd name="connsiteY7945" fmla="*/ 4405461 h 4991828"/>
              <a:gd name="connsiteX7946" fmla="*/ 5004433 w 12199494"/>
              <a:gd name="connsiteY7946" fmla="*/ 4405461 h 4991828"/>
              <a:gd name="connsiteX7947" fmla="*/ 10426430 w 12199494"/>
              <a:gd name="connsiteY7947" fmla="*/ 4405461 h 4991828"/>
              <a:gd name="connsiteX7948" fmla="*/ 10418815 w 12199494"/>
              <a:gd name="connsiteY7948" fmla="*/ 4414345 h 4991828"/>
              <a:gd name="connsiteX7949" fmla="*/ 10432776 w 12199494"/>
              <a:gd name="connsiteY7949" fmla="*/ 4421961 h 4991828"/>
              <a:gd name="connsiteX7950" fmla="*/ 10426430 w 12199494"/>
              <a:gd name="connsiteY7950" fmla="*/ 4405461 h 4991828"/>
              <a:gd name="connsiteX7951" fmla="*/ 10426430 w 12199494"/>
              <a:gd name="connsiteY7951" fmla="*/ 4405461 h 4991828"/>
              <a:gd name="connsiteX7952" fmla="*/ 11462092 w 12199494"/>
              <a:gd name="connsiteY7952" fmla="*/ 4405461 h 4991828"/>
              <a:gd name="connsiteX7953" fmla="*/ 11460823 w 12199494"/>
              <a:gd name="connsiteY7953" fmla="*/ 4411807 h 4991828"/>
              <a:gd name="connsiteX7954" fmla="*/ 11469708 w 12199494"/>
              <a:gd name="connsiteY7954" fmla="*/ 4406730 h 4991828"/>
              <a:gd name="connsiteX7955" fmla="*/ 11462092 w 12199494"/>
              <a:gd name="connsiteY7955" fmla="*/ 4405461 h 4991828"/>
              <a:gd name="connsiteX7956" fmla="*/ 11462092 w 12199494"/>
              <a:gd name="connsiteY7956" fmla="*/ 4405461 h 4991828"/>
              <a:gd name="connsiteX7957" fmla="*/ 9903522 w 12199494"/>
              <a:gd name="connsiteY7957" fmla="*/ 4405461 h 4991828"/>
              <a:gd name="connsiteX7958" fmla="*/ 9898446 w 12199494"/>
              <a:gd name="connsiteY7958" fmla="*/ 4409269 h 4991828"/>
              <a:gd name="connsiteX7959" fmla="*/ 9909868 w 12199494"/>
              <a:gd name="connsiteY7959" fmla="*/ 4407999 h 4991828"/>
              <a:gd name="connsiteX7960" fmla="*/ 9903522 w 12199494"/>
              <a:gd name="connsiteY7960" fmla="*/ 4405461 h 4991828"/>
              <a:gd name="connsiteX7961" fmla="*/ 9903522 w 12199494"/>
              <a:gd name="connsiteY7961" fmla="*/ 4405461 h 4991828"/>
              <a:gd name="connsiteX7962" fmla="*/ 4812785 w 12199494"/>
              <a:gd name="connsiteY7962" fmla="*/ 4404192 h 4991828"/>
              <a:gd name="connsiteX7963" fmla="*/ 4807708 w 12199494"/>
              <a:gd name="connsiteY7963" fmla="*/ 4411807 h 4991828"/>
              <a:gd name="connsiteX7964" fmla="*/ 4812785 w 12199494"/>
              <a:gd name="connsiteY7964" fmla="*/ 4404192 h 4991828"/>
              <a:gd name="connsiteX7965" fmla="*/ 4812785 w 12199494"/>
              <a:gd name="connsiteY7965" fmla="*/ 4404192 h 4991828"/>
              <a:gd name="connsiteX7966" fmla="*/ 6253320 w 12199494"/>
              <a:gd name="connsiteY7966" fmla="*/ 4404192 h 4991828"/>
              <a:gd name="connsiteX7967" fmla="*/ 6248243 w 12199494"/>
              <a:gd name="connsiteY7967" fmla="*/ 4424499 h 4991828"/>
              <a:gd name="connsiteX7968" fmla="*/ 6258397 w 12199494"/>
              <a:gd name="connsiteY7968" fmla="*/ 4418153 h 4991828"/>
              <a:gd name="connsiteX7969" fmla="*/ 6253320 w 12199494"/>
              <a:gd name="connsiteY7969" fmla="*/ 4404192 h 4991828"/>
              <a:gd name="connsiteX7970" fmla="*/ 6253320 w 12199494"/>
              <a:gd name="connsiteY7970" fmla="*/ 4404192 h 4991828"/>
              <a:gd name="connsiteX7971" fmla="*/ 9067123 w 12199494"/>
              <a:gd name="connsiteY7971" fmla="*/ 4404192 h 4991828"/>
              <a:gd name="connsiteX7972" fmla="*/ 9044277 w 12199494"/>
              <a:gd name="connsiteY7972" fmla="*/ 4416884 h 4991828"/>
              <a:gd name="connsiteX7973" fmla="*/ 9050623 w 12199494"/>
              <a:gd name="connsiteY7973" fmla="*/ 4430845 h 4991828"/>
              <a:gd name="connsiteX7974" fmla="*/ 9039201 w 12199494"/>
              <a:gd name="connsiteY7974" fmla="*/ 4434652 h 4991828"/>
              <a:gd name="connsiteX7975" fmla="*/ 9048086 w 12199494"/>
              <a:gd name="connsiteY7975" fmla="*/ 4434652 h 4991828"/>
              <a:gd name="connsiteX7976" fmla="*/ 9055700 w 12199494"/>
              <a:gd name="connsiteY7976" fmla="*/ 4446075 h 4991828"/>
              <a:gd name="connsiteX7977" fmla="*/ 9059508 w 12199494"/>
              <a:gd name="connsiteY7977" fmla="*/ 4435922 h 4991828"/>
              <a:gd name="connsiteX7978" fmla="*/ 9079815 w 12199494"/>
              <a:gd name="connsiteY7978" fmla="*/ 4411807 h 4991828"/>
              <a:gd name="connsiteX7979" fmla="*/ 9067123 w 12199494"/>
              <a:gd name="connsiteY7979" fmla="*/ 4404192 h 4991828"/>
              <a:gd name="connsiteX7980" fmla="*/ 9067123 w 12199494"/>
              <a:gd name="connsiteY7980" fmla="*/ 4404192 h 4991828"/>
              <a:gd name="connsiteX7981" fmla="*/ 10494967 w 12199494"/>
              <a:gd name="connsiteY7981" fmla="*/ 4404192 h 4991828"/>
              <a:gd name="connsiteX7982" fmla="*/ 10481005 w 12199494"/>
              <a:gd name="connsiteY7982" fmla="*/ 4407999 h 4991828"/>
              <a:gd name="connsiteX7983" fmla="*/ 10494967 w 12199494"/>
              <a:gd name="connsiteY7983" fmla="*/ 4404192 h 4991828"/>
              <a:gd name="connsiteX7984" fmla="*/ 10494967 w 12199494"/>
              <a:gd name="connsiteY7984" fmla="*/ 4404192 h 4991828"/>
              <a:gd name="connsiteX7985" fmla="*/ 10124362 w 12199494"/>
              <a:gd name="connsiteY7985" fmla="*/ 4404192 h 4991828"/>
              <a:gd name="connsiteX7986" fmla="*/ 10126901 w 12199494"/>
              <a:gd name="connsiteY7986" fmla="*/ 4411807 h 4991828"/>
              <a:gd name="connsiteX7987" fmla="*/ 10112939 w 12199494"/>
              <a:gd name="connsiteY7987" fmla="*/ 4414345 h 4991828"/>
              <a:gd name="connsiteX7988" fmla="*/ 10144669 w 12199494"/>
              <a:gd name="connsiteY7988" fmla="*/ 4419422 h 4991828"/>
              <a:gd name="connsiteX7989" fmla="*/ 10145938 w 12199494"/>
              <a:gd name="connsiteY7989" fmla="*/ 4405461 h 4991828"/>
              <a:gd name="connsiteX7990" fmla="*/ 10133247 w 12199494"/>
              <a:gd name="connsiteY7990" fmla="*/ 4407999 h 4991828"/>
              <a:gd name="connsiteX7991" fmla="*/ 10124362 w 12199494"/>
              <a:gd name="connsiteY7991" fmla="*/ 4404192 h 4991828"/>
              <a:gd name="connsiteX7992" fmla="*/ 10124362 w 12199494"/>
              <a:gd name="connsiteY7992" fmla="*/ 4404192 h 4991828"/>
              <a:gd name="connsiteX7993" fmla="*/ 11660087 w 12199494"/>
              <a:gd name="connsiteY7993" fmla="*/ 4404192 h 4991828"/>
              <a:gd name="connsiteX7994" fmla="*/ 11666433 w 12199494"/>
              <a:gd name="connsiteY7994" fmla="*/ 4423230 h 4991828"/>
              <a:gd name="connsiteX7995" fmla="*/ 11672779 w 12199494"/>
              <a:gd name="connsiteY7995" fmla="*/ 4415615 h 4991828"/>
              <a:gd name="connsiteX7996" fmla="*/ 11667702 w 12199494"/>
              <a:gd name="connsiteY7996" fmla="*/ 4404192 h 4991828"/>
              <a:gd name="connsiteX7997" fmla="*/ 11660087 w 12199494"/>
              <a:gd name="connsiteY7997" fmla="*/ 4404192 h 4991828"/>
              <a:gd name="connsiteX7998" fmla="*/ 11660087 w 12199494"/>
              <a:gd name="connsiteY7998" fmla="*/ 4404192 h 4991828"/>
              <a:gd name="connsiteX7999" fmla="*/ 7357519 w 12199494"/>
              <a:gd name="connsiteY7999" fmla="*/ 4404192 h 4991828"/>
              <a:gd name="connsiteX8000" fmla="*/ 7351173 w 12199494"/>
              <a:gd name="connsiteY8000" fmla="*/ 4415615 h 4991828"/>
              <a:gd name="connsiteX8001" fmla="*/ 7357519 w 12199494"/>
              <a:gd name="connsiteY8001" fmla="*/ 4404192 h 4991828"/>
              <a:gd name="connsiteX8002" fmla="*/ 7357519 w 12199494"/>
              <a:gd name="connsiteY8002" fmla="*/ 4404192 h 4991828"/>
              <a:gd name="connsiteX8003" fmla="*/ 10507659 w 12199494"/>
              <a:gd name="connsiteY8003" fmla="*/ 4402923 h 4991828"/>
              <a:gd name="connsiteX8004" fmla="*/ 10508928 w 12199494"/>
              <a:gd name="connsiteY8004" fmla="*/ 4407999 h 4991828"/>
              <a:gd name="connsiteX8005" fmla="*/ 10522889 w 12199494"/>
              <a:gd name="connsiteY8005" fmla="*/ 4411807 h 4991828"/>
              <a:gd name="connsiteX8006" fmla="*/ 10525427 w 12199494"/>
              <a:gd name="connsiteY8006" fmla="*/ 4406730 h 4991828"/>
              <a:gd name="connsiteX8007" fmla="*/ 10507659 w 12199494"/>
              <a:gd name="connsiteY8007" fmla="*/ 4402923 h 4991828"/>
              <a:gd name="connsiteX8008" fmla="*/ 10507659 w 12199494"/>
              <a:gd name="connsiteY8008" fmla="*/ 4402923 h 4991828"/>
              <a:gd name="connsiteX8009" fmla="*/ 7097334 w 12199494"/>
              <a:gd name="connsiteY8009" fmla="*/ 4402923 h 4991828"/>
              <a:gd name="connsiteX8010" fmla="*/ 7080835 w 12199494"/>
              <a:gd name="connsiteY8010" fmla="*/ 4405461 h 4991828"/>
              <a:gd name="connsiteX8011" fmla="*/ 7078296 w 12199494"/>
              <a:gd name="connsiteY8011" fmla="*/ 4418153 h 4991828"/>
              <a:gd name="connsiteX8012" fmla="*/ 7079565 w 12199494"/>
              <a:gd name="connsiteY8012" fmla="*/ 4432114 h 4991828"/>
              <a:gd name="connsiteX8013" fmla="*/ 7089719 w 12199494"/>
              <a:gd name="connsiteY8013" fmla="*/ 4411807 h 4991828"/>
              <a:gd name="connsiteX8014" fmla="*/ 7097334 w 12199494"/>
              <a:gd name="connsiteY8014" fmla="*/ 4407999 h 4991828"/>
              <a:gd name="connsiteX8015" fmla="*/ 7108756 w 12199494"/>
              <a:gd name="connsiteY8015" fmla="*/ 4409269 h 4991828"/>
              <a:gd name="connsiteX8016" fmla="*/ 7097334 w 12199494"/>
              <a:gd name="connsiteY8016" fmla="*/ 4402923 h 4991828"/>
              <a:gd name="connsiteX8017" fmla="*/ 7097334 w 12199494"/>
              <a:gd name="connsiteY8017" fmla="*/ 4402923 h 4991828"/>
              <a:gd name="connsiteX8018" fmla="*/ 4883859 w 12199494"/>
              <a:gd name="connsiteY8018" fmla="*/ 4402923 h 4991828"/>
              <a:gd name="connsiteX8019" fmla="*/ 4872437 w 12199494"/>
              <a:gd name="connsiteY8019" fmla="*/ 4411807 h 4991828"/>
              <a:gd name="connsiteX8020" fmla="*/ 4887667 w 12199494"/>
              <a:gd name="connsiteY8020" fmla="*/ 4410538 h 4991828"/>
              <a:gd name="connsiteX8021" fmla="*/ 4883859 w 12199494"/>
              <a:gd name="connsiteY8021" fmla="*/ 4402923 h 4991828"/>
              <a:gd name="connsiteX8022" fmla="*/ 4883859 w 12199494"/>
              <a:gd name="connsiteY8022" fmla="*/ 4402923 h 4991828"/>
              <a:gd name="connsiteX8023" fmla="*/ 5937290 w 12199494"/>
              <a:gd name="connsiteY8023" fmla="*/ 4402923 h 4991828"/>
              <a:gd name="connsiteX8024" fmla="*/ 5922060 w 12199494"/>
              <a:gd name="connsiteY8024" fmla="*/ 4421961 h 4991828"/>
              <a:gd name="connsiteX8025" fmla="*/ 5936022 w 12199494"/>
              <a:gd name="connsiteY8025" fmla="*/ 4435922 h 4991828"/>
              <a:gd name="connsiteX8026" fmla="*/ 5932214 w 12199494"/>
              <a:gd name="connsiteY8026" fmla="*/ 4432114 h 4991828"/>
              <a:gd name="connsiteX8027" fmla="*/ 5922060 w 12199494"/>
              <a:gd name="connsiteY8027" fmla="*/ 4440998 h 4991828"/>
              <a:gd name="connsiteX8028" fmla="*/ 5916984 w 12199494"/>
              <a:gd name="connsiteY8028" fmla="*/ 4432114 h 4991828"/>
              <a:gd name="connsiteX8029" fmla="*/ 5924598 w 12199494"/>
              <a:gd name="connsiteY8029" fmla="*/ 4430845 h 4991828"/>
              <a:gd name="connsiteX8030" fmla="*/ 5920791 w 12199494"/>
              <a:gd name="connsiteY8030" fmla="*/ 4425768 h 4991828"/>
              <a:gd name="connsiteX8031" fmla="*/ 5903022 w 12199494"/>
              <a:gd name="connsiteY8031" fmla="*/ 4429576 h 4991828"/>
              <a:gd name="connsiteX8032" fmla="*/ 5913176 w 12199494"/>
              <a:gd name="connsiteY8032" fmla="*/ 4439729 h 4991828"/>
              <a:gd name="connsiteX8033" fmla="*/ 5922060 w 12199494"/>
              <a:gd name="connsiteY8033" fmla="*/ 4453690 h 4991828"/>
              <a:gd name="connsiteX8034" fmla="*/ 5916984 w 12199494"/>
              <a:gd name="connsiteY8034" fmla="*/ 4456229 h 4991828"/>
              <a:gd name="connsiteX8035" fmla="*/ 5941098 w 12199494"/>
              <a:gd name="connsiteY8035" fmla="*/ 4472728 h 4991828"/>
              <a:gd name="connsiteX8036" fmla="*/ 5922060 w 12199494"/>
              <a:gd name="connsiteY8036" fmla="*/ 4443537 h 4991828"/>
              <a:gd name="connsiteX8037" fmla="*/ 5933483 w 12199494"/>
              <a:gd name="connsiteY8037" fmla="*/ 4447344 h 4991828"/>
              <a:gd name="connsiteX8038" fmla="*/ 5929676 w 12199494"/>
              <a:gd name="connsiteY8038" fmla="*/ 4438460 h 4991828"/>
              <a:gd name="connsiteX8039" fmla="*/ 5938560 w 12199494"/>
              <a:gd name="connsiteY8039" fmla="*/ 4440998 h 4991828"/>
              <a:gd name="connsiteX8040" fmla="*/ 5944906 w 12199494"/>
              <a:gd name="connsiteY8040" fmla="*/ 4447344 h 4991828"/>
              <a:gd name="connsiteX8041" fmla="*/ 5962674 w 12199494"/>
              <a:gd name="connsiteY8041" fmla="*/ 4439729 h 4991828"/>
              <a:gd name="connsiteX8042" fmla="*/ 5948713 w 12199494"/>
              <a:gd name="connsiteY8042" fmla="*/ 4447344 h 4991828"/>
              <a:gd name="connsiteX8043" fmla="*/ 5955059 w 12199494"/>
              <a:gd name="connsiteY8043" fmla="*/ 4458767 h 4991828"/>
              <a:gd name="connsiteX8044" fmla="*/ 5961405 w 12199494"/>
              <a:gd name="connsiteY8044" fmla="*/ 4451152 h 4991828"/>
              <a:gd name="connsiteX8045" fmla="*/ 5970290 w 12199494"/>
              <a:gd name="connsiteY8045" fmla="*/ 4470190 h 4991828"/>
              <a:gd name="connsiteX8046" fmla="*/ 5979174 w 12199494"/>
              <a:gd name="connsiteY8046" fmla="*/ 4457498 h 4991828"/>
              <a:gd name="connsiteX8047" fmla="*/ 5981712 w 12199494"/>
              <a:gd name="connsiteY8047" fmla="*/ 4479074 h 4991828"/>
              <a:gd name="connsiteX8048" fmla="*/ 5967751 w 12199494"/>
              <a:gd name="connsiteY8048" fmla="*/ 4472728 h 4991828"/>
              <a:gd name="connsiteX8049" fmla="*/ 5956328 w 12199494"/>
              <a:gd name="connsiteY8049" fmla="*/ 4462575 h 4991828"/>
              <a:gd name="connsiteX8050" fmla="*/ 5942367 w 12199494"/>
              <a:gd name="connsiteY8050" fmla="*/ 4463844 h 4991828"/>
              <a:gd name="connsiteX8051" fmla="*/ 5955059 w 12199494"/>
              <a:gd name="connsiteY8051" fmla="*/ 4494305 h 4991828"/>
              <a:gd name="connsiteX8052" fmla="*/ 5972828 w 12199494"/>
              <a:gd name="connsiteY8052" fmla="*/ 4494305 h 4991828"/>
              <a:gd name="connsiteX8053" fmla="*/ 5962674 w 12199494"/>
              <a:gd name="connsiteY8053" fmla="*/ 4496843 h 4991828"/>
              <a:gd name="connsiteX8054" fmla="*/ 5972828 w 12199494"/>
              <a:gd name="connsiteY8054" fmla="*/ 4506997 h 4991828"/>
              <a:gd name="connsiteX8055" fmla="*/ 5971559 w 12199494"/>
              <a:gd name="connsiteY8055" fmla="*/ 4510804 h 4991828"/>
              <a:gd name="connsiteX8056" fmla="*/ 5970290 w 12199494"/>
              <a:gd name="connsiteY8056" fmla="*/ 4512073 h 4991828"/>
              <a:gd name="connsiteX8057" fmla="*/ 5963944 w 12199494"/>
              <a:gd name="connsiteY8057" fmla="*/ 4510804 h 4991828"/>
              <a:gd name="connsiteX8058" fmla="*/ 5967751 w 12199494"/>
              <a:gd name="connsiteY8058" fmla="*/ 4523496 h 4991828"/>
              <a:gd name="connsiteX8059" fmla="*/ 5970290 w 12199494"/>
              <a:gd name="connsiteY8059" fmla="*/ 4510804 h 4991828"/>
              <a:gd name="connsiteX8060" fmla="*/ 5971559 w 12199494"/>
              <a:gd name="connsiteY8060" fmla="*/ 4506997 h 4991828"/>
              <a:gd name="connsiteX8061" fmla="*/ 5970290 w 12199494"/>
              <a:gd name="connsiteY8061" fmla="*/ 4505727 h 4991828"/>
              <a:gd name="connsiteX8062" fmla="*/ 5971559 w 12199494"/>
              <a:gd name="connsiteY8062" fmla="*/ 4500651 h 4991828"/>
              <a:gd name="connsiteX8063" fmla="*/ 5981712 w 12199494"/>
              <a:gd name="connsiteY8063" fmla="*/ 4501920 h 4991828"/>
              <a:gd name="connsiteX8064" fmla="*/ 5991866 w 12199494"/>
              <a:gd name="connsiteY8064" fmla="*/ 4486690 h 4991828"/>
              <a:gd name="connsiteX8065" fmla="*/ 5995673 w 12199494"/>
              <a:gd name="connsiteY8065" fmla="*/ 4470190 h 4991828"/>
              <a:gd name="connsiteX8066" fmla="*/ 5995673 w 12199494"/>
              <a:gd name="connsiteY8066" fmla="*/ 4482882 h 4991828"/>
              <a:gd name="connsiteX8067" fmla="*/ 6000750 w 12199494"/>
              <a:gd name="connsiteY8067" fmla="*/ 4472728 h 4991828"/>
              <a:gd name="connsiteX8068" fmla="*/ 5994404 w 12199494"/>
              <a:gd name="connsiteY8068" fmla="*/ 4466382 h 4991828"/>
              <a:gd name="connsiteX8069" fmla="*/ 5999481 w 12199494"/>
              <a:gd name="connsiteY8069" fmla="*/ 4442268 h 4991828"/>
              <a:gd name="connsiteX8070" fmla="*/ 5984251 w 12199494"/>
              <a:gd name="connsiteY8070" fmla="*/ 4453690 h 4991828"/>
              <a:gd name="connsiteX8071" fmla="*/ 5990597 w 12199494"/>
              <a:gd name="connsiteY8071" fmla="*/ 4439729 h 4991828"/>
              <a:gd name="connsiteX8072" fmla="*/ 5988058 w 12199494"/>
              <a:gd name="connsiteY8072" fmla="*/ 4432114 h 4991828"/>
              <a:gd name="connsiteX8073" fmla="*/ 6000750 w 12199494"/>
              <a:gd name="connsiteY8073" fmla="*/ 4432114 h 4991828"/>
              <a:gd name="connsiteX8074" fmla="*/ 5970290 w 12199494"/>
              <a:gd name="connsiteY8074" fmla="*/ 4419422 h 4991828"/>
              <a:gd name="connsiteX8075" fmla="*/ 5965213 w 12199494"/>
              <a:gd name="connsiteY8075" fmla="*/ 4411807 h 4991828"/>
              <a:gd name="connsiteX8076" fmla="*/ 5949982 w 12199494"/>
              <a:gd name="connsiteY8076" fmla="*/ 4411807 h 4991828"/>
              <a:gd name="connsiteX8077" fmla="*/ 5960136 w 12199494"/>
              <a:gd name="connsiteY8077" fmla="*/ 4428306 h 4991828"/>
              <a:gd name="connsiteX8078" fmla="*/ 5955059 w 12199494"/>
              <a:gd name="connsiteY8078" fmla="*/ 4434652 h 4991828"/>
              <a:gd name="connsiteX8079" fmla="*/ 5942367 w 12199494"/>
              <a:gd name="connsiteY8079" fmla="*/ 4432114 h 4991828"/>
              <a:gd name="connsiteX8080" fmla="*/ 5944906 w 12199494"/>
              <a:gd name="connsiteY8080" fmla="*/ 4420691 h 4991828"/>
              <a:gd name="connsiteX8081" fmla="*/ 5955059 w 12199494"/>
              <a:gd name="connsiteY8081" fmla="*/ 4428306 h 4991828"/>
              <a:gd name="connsiteX8082" fmla="*/ 5948713 w 12199494"/>
              <a:gd name="connsiteY8082" fmla="*/ 4414345 h 4991828"/>
              <a:gd name="connsiteX8083" fmla="*/ 5932214 w 12199494"/>
              <a:gd name="connsiteY8083" fmla="*/ 4416884 h 4991828"/>
              <a:gd name="connsiteX8084" fmla="*/ 5932214 w 12199494"/>
              <a:gd name="connsiteY8084" fmla="*/ 4421961 h 4991828"/>
              <a:gd name="connsiteX8085" fmla="*/ 5924598 w 12199494"/>
              <a:gd name="connsiteY8085" fmla="*/ 4419422 h 4991828"/>
              <a:gd name="connsiteX8086" fmla="*/ 5937290 w 12199494"/>
              <a:gd name="connsiteY8086" fmla="*/ 4402923 h 4991828"/>
              <a:gd name="connsiteX8087" fmla="*/ 5937290 w 12199494"/>
              <a:gd name="connsiteY8087" fmla="*/ 4402923 h 4991828"/>
              <a:gd name="connsiteX8088" fmla="*/ 11708316 w 12199494"/>
              <a:gd name="connsiteY8088" fmla="*/ 4402923 h 4991828"/>
              <a:gd name="connsiteX8089" fmla="*/ 11694355 w 12199494"/>
              <a:gd name="connsiteY8089" fmla="*/ 4416884 h 4991828"/>
              <a:gd name="connsiteX8090" fmla="*/ 11708316 w 12199494"/>
              <a:gd name="connsiteY8090" fmla="*/ 4402923 h 4991828"/>
              <a:gd name="connsiteX8091" fmla="*/ 11708316 w 12199494"/>
              <a:gd name="connsiteY8091" fmla="*/ 4402923 h 4991828"/>
              <a:gd name="connsiteX8092" fmla="*/ 9088699 w 12199494"/>
              <a:gd name="connsiteY8092" fmla="*/ 4402923 h 4991828"/>
              <a:gd name="connsiteX8093" fmla="*/ 9083623 w 12199494"/>
              <a:gd name="connsiteY8093" fmla="*/ 4416884 h 4991828"/>
              <a:gd name="connsiteX8094" fmla="*/ 9095045 w 12199494"/>
              <a:gd name="connsiteY8094" fmla="*/ 4418153 h 4991828"/>
              <a:gd name="connsiteX8095" fmla="*/ 9095045 w 12199494"/>
              <a:gd name="connsiteY8095" fmla="*/ 4421961 h 4991828"/>
              <a:gd name="connsiteX8096" fmla="*/ 9082353 w 12199494"/>
              <a:gd name="connsiteY8096" fmla="*/ 4418153 h 4991828"/>
              <a:gd name="connsiteX8097" fmla="*/ 9076007 w 12199494"/>
              <a:gd name="connsiteY8097" fmla="*/ 4423230 h 4991828"/>
              <a:gd name="connsiteX8098" fmla="*/ 9064585 w 12199494"/>
              <a:gd name="connsiteY8098" fmla="*/ 4439729 h 4991828"/>
              <a:gd name="connsiteX8099" fmla="*/ 9079815 w 12199494"/>
              <a:gd name="connsiteY8099" fmla="*/ 4451152 h 4991828"/>
              <a:gd name="connsiteX8100" fmla="*/ 9098853 w 12199494"/>
              <a:gd name="connsiteY8100" fmla="*/ 4462575 h 4991828"/>
              <a:gd name="connsiteX8101" fmla="*/ 9134391 w 12199494"/>
              <a:gd name="connsiteY8101" fmla="*/ 4471459 h 4991828"/>
              <a:gd name="connsiteX8102" fmla="*/ 9159774 w 12199494"/>
              <a:gd name="connsiteY8102" fmla="*/ 4471459 h 4991828"/>
              <a:gd name="connsiteX8103" fmla="*/ 9148351 w 12199494"/>
              <a:gd name="connsiteY8103" fmla="*/ 4466382 h 4991828"/>
              <a:gd name="connsiteX8104" fmla="*/ 9148351 w 12199494"/>
              <a:gd name="connsiteY8104" fmla="*/ 4463844 h 4991828"/>
              <a:gd name="connsiteX8105" fmla="*/ 9155967 w 12199494"/>
              <a:gd name="connsiteY8105" fmla="*/ 4463844 h 4991828"/>
              <a:gd name="connsiteX8106" fmla="*/ 9168659 w 12199494"/>
              <a:gd name="connsiteY8106" fmla="*/ 4456229 h 4991828"/>
              <a:gd name="connsiteX8107" fmla="*/ 9172466 w 12199494"/>
              <a:gd name="connsiteY8107" fmla="*/ 4442268 h 4991828"/>
              <a:gd name="connsiteX8108" fmla="*/ 9178812 w 12199494"/>
              <a:gd name="connsiteY8108" fmla="*/ 4447344 h 4991828"/>
              <a:gd name="connsiteX8109" fmla="*/ 9177543 w 12199494"/>
              <a:gd name="connsiteY8109" fmla="*/ 4458767 h 4991828"/>
              <a:gd name="connsiteX8110" fmla="*/ 9208004 w 12199494"/>
              <a:gd name="connsiteY8110" fmla="*/ 4442268 h 4991828"/>
              <a:gd name="connsiteX8111" fmla="*/ 9155967 w 12199494"/>
              <a:gd name="connsiteY8111" fmla="*/ 4421961 h 4991828"/>
              <a:gd name="connsiteX8112" fmla="*/ 9150890 w 12199494"/>
              <a:gd name="connsiteY8112" fmla="*/ 4439729 h 4991828"/>
              <a:gd name="connsiteX8113" fmla="*/ 9126775 w 12199494"/>
              <a:gd name="connsiteY8113" fmla="*/ 4437191 h 4991828"/>
              <a:gd name="connsiteX8114" fmla="*/ 9125506 w 12199494"/>
              <a:gd name="connsiteY8114" fmla="*/ 4430845 h 4991828"/>
              <a:gd name="connsiteX8115" fmla="*/ 9155967 w 12199494"/>
              <a:gd name="connsiteY8115" fmla="*/ 4423230 h 4991828"/>
              <a:gd name="connsiteX8116" fmla="*/ 9147083 w 12199494"/>
              <a:gd name="connsiteY8116" fmla="*/ 4410538 h 4991828"/>
              <a:gd name="connsiteX8117" fmla="*/ 9138198 w 12199494"/>
              <a:gd name="connsiteY8117" fmla="*/ 4420691 h 4991828"/>
              <a:gd name="connsiteX8118" fmla="*/ 9122968 w 12199494"/>
              <a:gd name="connsiteY8118" fmla="*/ 4418153 h 4991828"/>
              <a:gd name="connsiteX8119" fmla="*/ 9114083 w 12199494"/>
              <a:gd name="connsiteY8119" fmla="*/ 4420691 h 4991828"/>
              <a:gd name="connsiteX8120" fmla="*/ 9106468 w 12199494"/>
              <a:gd name="connsiteY8120" fmla="*/ 4429576 h 4991828"/>
              <a:gd name="connsiteX8121" fmla="*/ 9107737 w 12199494"/>
              <a:gd name="connsiteY8121" fmla="*/ 4438460 h 4991828"/>
              <a:gd name="connsiteX8122" fmla="*/ 9089969 w 12199494"/>
              <a:gd name="connsiteY8122" fmla="*/ 4438460 h 4991828"/>
              <a:gd name="connsiteX8123" fmla="*/ 9089969 w 12199494"/>
              <a:gd name="connsiteY8123" fmla="*/ 4433383 h 4991828"/>
              <a:gd name="connsiteX8124" fmla="*/ 9096315 w 12199494"/>
              <a:gd name="connsiteY8124" fmla="*/ 4437191 h 4991828"/>
              <a:gd name="connsiteX8125" fmla="*/ 9114083 w 12199494"/>
              <a:gd name="connsiteY8125" fmla="*/ 4421961 h 4991828"/>
              <a:gd name="connsiteX8126" fmla="*/ 9088699 w 12199494"/>
              <a:gd name="connsiteY8126" fmla="*/ 4402923 h 4991828"/>
              <a:gd name="connsiteX8127" fmla="*/ 9088699 w 12199494"/>
              <a:gd name="connsiteY8127" fmla="*/ 4402923 h 4991828"/>
              <a:gd name="connsiteX8128" fmla="*/ 10011403 w 12199494"/>
              <a:gd name="connsiteY8128" fmla="*/ 4402923 h 4991828"/>
              <a:gd name="connsiteX8129" fmla="*/ 10031711 w 12199494"/>
              <a:gd name="connsiteY8129" fmla="*/ 4425768 h 4991828"/>
              <a:gd name="connsiteX8130" fmla="*/ 10021557 w 12199494"/>
              <a:gd name="connsiteY8130" fmla="*/ 4405461 h 4991828"/>
              <a:gd name="connsiteX8131" fmla="*/ 10011403 w 12199494"/>
              <a:gd name="connsiteY8131" fmla="*/ 4402923 h 4991828"/>
              <a:gd name="connsiteX8132" fmla="*/ 10011403 w 12199494"/>
              <a:gd name="connsiteY8132" fmla="*/ 4402923 h 4991828"/>
              <a:gd name="connsiteX8133" fmla="*/ 7063066 w 12199494"/>
              <a:gd name="connsiteY8133" fmla="*/ 4401653 h 4991828"/>
              <a:gd name="connsiteX8134" fmla="*/ 7042759 w 12199494"/>
              <a:gd name="connsiteY8134" fmla="*/ 4404192 h 4991828"/>
              <a:gd name="connsiteX8135" fmla="*/ 7045297 w 12199494"/>
              <a:gd name="connsiteY8135" fmla="*/ 4411807 h 4991828"/>
              <a:gd name="connsiteX8136" fmla="*/ 7063066 w 12199494"/>
              <a:gd name="connsiteY8136" fmla="*/ 4401653 h 4991828"/>
              <a:gd name="connsiteX8137" fmla="*/ 7063066 w 12199494"/>
              <a:gd name="connsiteY8137" fmla="*/ 4401653 h 4991828"/>
              <a:gd name="connsiteX8138" fmla="*/ 10393431 w 12199494"/>
              <a:gd name="connsiteY8138" fmla="*/ 4401653 h 4991828"/>
              <a:gd name="connsiteX8139" fmla="*/ 10361701 w 12199494"/>
              <a:gd name="connsiteY8139" fmla="*/ 4404192 h 4991828"/>
              <a:gd name="connsiteX8140" fmla="*/ 10351547 w 12199494"/>
              <a:gd name="connsiteY8140" fmla="*/ 4418153 h 4991828"/>
              <a:gd name="connsiteX8141" fmla="*/ 10341394 w 12199494"/>
              <a:gd name="connsiteY8141" fmla="*/ 4428306 h 4991828"/>
              <a:gd name="connsiteX8142" fmla="*/ 10345201 w 12199494"/>
              <a:gd name="connsiteY8142" fmla="*/ 4435922 h 4991828"/>
              <a:gd name="connsiteX8143" fmla="*/ 10335048 w 12199494"/>
              <a:gd name="connsiteY8143" fmla="*/ 4440998 h 4991828"/>
              <a:gd name="connsiteX8144" fmla="*/ 10352817 w 12199494"/>
              <a:gd name="connsiteY8144" fmla="*/ 4457498 h 4991828"/>
              <a:gd name="connsiteX8145" fmla="*/ 10371855 w 12199494"/>
              <a:gd name="connsiteY8145" fmla="*/ 4452421 h 4991828"/>
              <a:gd name="connsiteX8146" fmla="*/ 10368047 w 12199494"/>
              <a:gd name="connsiteY8146" fmla="*/ 4438460 h 4991828"/>
              <a:gd name="connsiteX8147" fmla="*/ 10374393 w 12199494"/>
              <a:gd name="connsiteY8147" fmla="*/ 4438460 h 4991828"/>
              <a:gd name="connsiteX8148" fmla="*/ 10376931 w 12199494"/>
              <a:gd name="connsiteY8148" fmla="*/ 4427037 h 4991828"/>
              <a:gd name="connsiteX8149" fmla="*/ 10383277 w 12199494"/>
              <a:gd name="connsiteY8149" fmla="*/ 4439729 h 4991828"/>
              <a:gd name="connsiteX8150" fmla="*/ 10385816 w 12199494"/>
              <a:gd name="connsiteY8150" fmla="*/ 4429576 h 4991828"/>
              <a:gd name="connsiteX8151" fmla="*/ 10395969 w 12199494"/>
              <a:gd name="connsiteY8151" fmla="*/ 4427037 h 4991828"/>
              <a:gd name="connsiteX8152" fmla="*/ 10380739 w 12199494"/>
              <a:gd name="connsiteY8152" fmla="*/ 4423230 h 4991828"/>
              <a:gd name="connsiteX8153" fmla="*/ 10395969 w 12199494"/>
              <a:gd name="connsiteY8153" fmla="*/ 4423230 h 4991828"/>
              <a:gd name="connsiteX8154" fmla="*/ 10393431 w 12199494"/>
              <a:gd name="connsiteY8154" fmla="*/ 4411807 h 4991828"/>
              <a:gd name="connsiteX8155" fmla="*/ 10375662 w 12199494"/>
              <a:gd name="connsiteY8155" fmla="*/ 4404192 h 4991828"/>
              <a:gd name="connsiteX8156" fmla="*/ 10393431 w 12199494"/>
              <a:gd name="connsiteY8156" fmla="*/ 4401653 h 4991828"/>
              <a:gd name="connsiteX8157" fmla="*/ 10393431 w 12199494"/>
              <a:gd name="connsiteY8157" fmla="*/ 4401653 h 4991828"/>
              <a:gd name="connsiteX8158" fmla="*/ 5008241 w 12199494"/>
              <a:gd name="connsiteY8158" fmla="*/ 4401653 h 4991828"/>
              <a:gd name="connsiteX8159" fmla="*/ 5010779 w 12199494"/>
              <a:gd name="connsiteY8159" fmla="*/ 4409269 h 4991828"/>
              <a:gd name="connsiteX8160" fmla="*/ 5005702 w 12199494"/>
              <a:gd name="connsiteY8160" fmla="*/ 4415615 h 4991828"/>
              <a:gd name="connsiteX8161" fmla="*/ 5018394 w 12199494"/>
              <a:gd name="connsiteY8161" fmla="*/ 4418153 h 4991828"/>
              <a:gd name="connsiteX8162" fmla="*/ 5015856 w 12199494"/>
              <a:gd name="connsiteY8162" fmla="*/ 4401653 h 4991828"/>
              <a:gd name="connsiteX8163" fmla="*/ 5008241 w 12199494"/>
              <a:gd name="connsiteY8163" fmla="*/ 4401653 h 4991828"/>
              <a:gd name="connsiteX8164" fmla="*/ 5008241 w 12199494"/>
              <a:gd name="connsiteY8164" fmla="*/ 4401653 h 4991828"/>
              <a:gd name="connsiteX8165" fmla="*/ 5177043 w 12199494"/>
              <a:gd name="connsiteY8165" fmla="*/ 4400384 h 4991828"/>
              <a:gd name="connsiteX8166" fmla="*/ 5171966 w 12199494"/>
              <a:gd name="connsiteY8166" fmla="*/ 4401653 h 4991828"/>
              <a:gd name="connsiteX8167" fmla="*/ 5177043 w 12199494"/>
              <a:gd name="connsiteY8167" fmla="*/ 4407999 h 4991828"/>
              <a:gd name="connsiteX8168" fmla="*/ 5170697 w 12199494"/>
              <a:gd name="connsiteY8168" fmla="*/ 4413076 h 4991828"/>
              <a:gd name="connsiteX8169" fmla="*/ 5168159 w 12199494"/>
              <a:gd name="connsiteY8169" fmla="*/ 4406730 h 4991828"/>
              <a:gd name="connsiteX8170" fmla="*/ 5164351 w 12199494"/>
              <a:gd name="connsiteY8170" fmla="*/ 4420691 h 4991828"/>
              <a:gd name="connsiteX8171" fmla="*/ 5171966 w 12199494"/>
              <a:gd name="connsiteY8171" fmla="*/ 4414345 h 4991828"/>
              <a:gd name="connsiteX8172" fmla="*/ 5183389 w 12199494"/>
              <a:gd name="connsiteY8172" fmla="*/ 4419422 h 4991828"/>
              <a:gd name="connsiteX8173" fmla="*/ 5184658 w 12199494"/>
              <a:gd name="connsiteY8173" fmla="*/ 4414345 h 4991828"/>
              <a:gd name="connsiteX8174" fmla="*/ 5178312 w 12199494"/>
              <a:gd name="connsiteY8174" fmla="*/ 4416884 h 4991828"/>
              <a:gd name="connsiteX8175" fmla="*/ 5178312 w 12199494"/>
              <a:gd name="connsiteY8175" fmla="*/ 4410538 h 4991828"/>
              <a:gd name="connsiteX8176" fmla="*/ 5183389 w 12199494"/>
              <a:gd name="connsiteY8176" fmla="*/ 4410538 h 4991828"/>
              <a:gd name="connsiteX8177" fmla="*/ 5183389 w 12199494"/>
              <a:gd name="connsiteY8177" fmla="*/ 4402923 h 4991828"/>
              <a:gd name="connsiteX8178" fmla="*/ 5177043 w 12199494"/>
              <a:gd name="connsiteY8178" fmla="*/ 4400384 h 4991828"/>
              <a:gd name="connsiteX8179" fmla="*/ 5177043 w 12199494"/>
              <a:gd name="connsiteY8179" fmla="*/ 4400384 h 4991828"/>
              <a:gd name="connsiteX8180" fmla="*/ 5430882 w 12199494"/>
              <a:gd name="connsiteY8180" fmla="*/ 4400384 h 4991828"/>
              <a:gd name="connsiteX8181" fmla="*/ 5437228 w 12199494"/>
              <a:gd name="connsiteY8181" fmla="*/ 4407999 h 4991828"/>
              <a:gd name="connsiteX8182" fmla="*/ 5430882 w 12199494"/>
              <a:gd name="connsiteY8182" fmla="*/ 4400384 h 4991828"/>
              <a:gd name="connsiteX8183" fmla="*/ 5430882 w 12199494"/>
              <a:gd name="connsiteY8183" fmla="*/ 4400384 h 4991828"/>
              <a:gd name="connsiteX8184" fmla="*/ 5105968 w 12199494"/>
              <a:gd name="connsiteY8184" fmla="*/ 4400384 h 4991828"/>
              <a:gd name="connsiteX8185" fmla="*/ 5109776 w 12199494"/>
              <a:gd name="connsiteY8185" fmla="*/ 4410538 h 4991828"/>
              <a:gd name="connsiteX8186" fmla="*/ 5105968 w 12199494"/>
              <a:gd name="connsiteY8186" fmla="*/ 4400384 h 4991828"/>
              <a:gd name="connsiteX8187" fmla="*/ 5105968 w 12199494"/>
              <a:gd name="connsiteY8187" fmla="*/ 4400384 h 4991828"/>
              <a:gd name="connsiteX8188" fmla="*/ 9116622 w 12199494"/>
              <a:gd name="connsiteY8188" fmla="*/ 4400384 h 4991828"/>
              <a:gd name="connsiteX8189" fmla="*/ 9106468 w 12199494"/>
              <a:gd name="connsiteY8189" fmla="*/ 4405461 h 4991828"/>
              <a:gd name="connsiteX8190" fmla="*/ 9116622 w 12199494"/>
              <a:gd name="connsiteY8190" fmla="*/ 4400384 h 4991828"/>
              <a:gd name="connsiteX8191" fmla="*/ 9116622 w 12199494"/>
              <a:gd name="connsiteY8191" fmla="*/ 4400384 h 4991828"/>
              <a:gd name="connsiteX8192" fmla="*/ 6029942 w 12199494"/>
              <a:gd name="connsiteY8192" fmla="*/ 4400384 h 4991828"/>
              <a:gd name="connsiteX8193" fmla="*/ 6024865 w 12199494"/>
              <a:gd name="connsiteY8193" fmla="*/ 4407999 h 4991828"/>
              <a:gd name="connsiteX8194" fmla="*/ 6029942 w 12199494"/>
              <a:gd name="connsiteY8194" fmla="*/ 4400384 h 4991828"/>
              <a:gd name="connsiteX8195" fmla="*/ 6029942 w 12199494"/>
              <a:gd name="connsiteY8195" fmla="*/ 4400384 h 4991828"/>
              <a:gd name="connsiteX8196" fmla="*/ 10203052 w 12199494"/>
              <a:gd name="connsiteY8196" fmla="*/ 4400384 h 4991828"/>
              <a:gd name="connsiteX8197" fmla="*/ 10204321 w 12199494"/>
              <a:gd name="connsiteY8197" fmla="*/ 4407999 h 4991828"/>
              <a:gd name="connsiteX8198" fmla="*/ 10203052 w 12199494"/>
              <a:gd name="connsiteY8198" fmla="*/ 4400384 h 4991828"/>
              <a:gd name="connsiteX8199" fmla="*/ 10203052 w 12199494"/>
              <a:gd name="connsiteY8199" fmla="*/ 4400384 h 4991828"/>
              <a:gd name="connsiteX8200" fmla="*/ 9037931 w 12199494"/>
              <a:gd name="connsiteY8200" fmla="*/ 4399115 h 4991828"/>
              <a:gd name="connsiteX8201" fmla="*/ 9032855 w 12199494"/>
              <a:gd name="connsiteY8201" fmla="*/ 4402923 h 4991828"/>
              <a:gd name="connsiteX8202" fmla="*/ 9041740 w 12199494"/>
              <a:gd name="connsiteY8202" fmla="*/ 4402923 h 4991828"/>
              <a:gd name="connsiteX8203" fmla="*/ 9037931 w 12199494"/>
              <a:gd name="connsiteY8203" fmla="*/ 4399115 h 4991828"/>
              <a:gd name="connsiteX8204" fmla="*/ 9037931 w 12199494"/>
              <a:gd name="connsiteY8204" fmla="*/ 4399115 h 4991828"/>
              <a:gd name="connsiteX8205" fmla="*/ 7250906 w 12199494"/>
              <a:gd name="connsiteY8205" fmla="*/ 4399115 h 4991828"/>
              <a:gd name="connsiteX8206" fmla="*/ 7242022 w 12199494"/>
              <a:gd name="connsiteY8206" fmla="*/ 4432114 h 4991828"/>
              <a:gd name="connsiteX8207" fmla="*/ 7255983 w 12199494"/>
              <a:gd name="connsiteY8207" fmla="*/ 4411807 h 4991828"/>
              <a:gd name="connsiteX8208" fmla="*/ 7250906 w 12199494"/>
              <a:gd name="connsiteY8208" fmla="*/ 4399115 h 4991828"/>
              <a:gd name="connsiteX8209" fmla="*/ 7250906 w 12199494"/>
              <a:gd name="connsiteY8209" fmla="*/ 4399115 h 4991828"/>
              <a:gd name="connsiteX8210" fmla="*/ 6880302 w 12199494"/>
              <a:gd name="connsiteY8210" fmla="*/ 4399115 h 4991828"/>
              <a:gd name="connsiteX8211" fmla="*/ 6868879 w 12199494"/>
              <a:gd name="connsiteY8211" fmla="*/ 4405461 h 4991828"/>
              <a:gd name="connsiteX8212" fmla="*/ 6880302 w 12199494"/>
              <a:gd name="connsiteY8212" fmla="*/ 4399115 h 4991828"/>
              <a:gd name="connsiteX8213" fmla="*/ 6880302 w 12199494"/>
              <a:gd name="connsiteY8213" fmla="*/ 4399115 h 4991828"/>
              <a:gd name="connsiteX8214" fmla="*/ 5038701 w 12199494"/>
              <a:gd name="connsiteY8214" fmla="*/ 4399115 h 4991828"/>
              <a:gd name="connsiteX8215" fmla="*/ 5032355 w 12199494"/>
              <a:gd name="connsiteY8215" fmla="*/ 4402923 h 4991828"/>
              <a:gd name="connsiteX8216" fmla="*/ 5057739 w 12199494"/>
              <a:gd name="connsiteY8216" fmla="*/ 4415615 h 4991828"/>
              <a:gd name="connsiteX8217" fmla="*/ 5038701 w 12199494"/>
              <a:gd name="connsiteY8217" fmla="*/ 4399115 h 4991828"/>
              <a:gd name="connsiteX8218" fmla="*/ 5038701 w 12199494"/>
              <a:gd name="connsiteY8218" fmla="*/ 4399115 h 4991828"/>
              <a:gd name="connsiteX8219" fmla="*/ 11498899 w 12199494"/>
              <a:gd name="connsiteY8219" fmla="*/ 4399115 h 4991828"/>
              <a:gd name="connsiteX8220" fmla="*/ 11500168 w 12199494"/>
              <a:gd name="connsiteY8220" fmla="*/ 4413076 h 4991828"/>
              <a:gd name="connsiteX8221" fmla="*/ 11511591 w 12199494"/>
              <a:gd name="connsiteY8221" fmla="*/ 4399115 h 4991828"/>
              <a:gd name="connsiteX8222" fmla="*/ 11503976 w 12199494"/>
              <a:gd name="connsiteY8222" fmla="*/ 4401653 h 4991828"/>
              <a:gd name="connsiteX8223" fmla="*/ 11498899 w 12199494"/>
              <a:gd name="connsiteY8223" fmla="*/ 4399115 h 4991828"/>
              <a:gd name="connsiteX8224" fmla="*/ 11498899 w 12199494"/>
              <a:gd name="connsiteY8224" fmla="*/ 4399115 h 4991828"/>
              <a:gd name="connsiteX8225" fmla="*/ 8546754 w 12199494"/>
              <a:gd name="connsiteY8225" fmla="*/ 4399115 h 4991828"/>
              <a:gd name="connsiteX8226" fmla="*/ 8548023 w 12199494"/>
              <a:gd name="connsiteY8226" fmla="*/ 4420691 h 4991828"/>
              <a:gd name="connsiteX8227" fmla="*/ 8546754 w 12199494"/>
              <a:gd name="connsiteY8227" fmla="*/ 4399115 h 4991828"/>
              <a:gd name="connsiteX8228" fmla="*/ 8546754 w 12199494"/>
              <a:gd name="connsiteY8228" fmla="*/ 4399115 h 4991828"/>
              <a:gd name="connsiteX8229" fmla="*/ 9942867 w 12199494"/>
              <a:gd name="connsiteY8229" fmla="*/ 4399115 h 4991828"/>
              <a:gd name="connsiteX8230" fmla="*/ 9946675 w 12199494"/>
              <a:gd name="connsiteY8230" fmla="*/ 4402923 h 4991828"/>
              <a:gd name="connsiteX8231" fmla="*/ 9942867 w 12199494"/>
              <a:gd name="connsiteY8231" fmla="*/ 4399115 h 4991828"/>
              <a:gd name="connsiteX8232" fmla="*/ 9942867 w 12199494"/>
              <a:gd name="connsiteY8232" fmla="*/ 4399115 h 4991828"/>
              <a:gd name="connsiteX8233" fmla="*/ 6095940 w 12199494"/>
              <a:gd name="connsiteY8233" fmla="*/ 4399115 h 4991828"/>
              <a:gd name="connsiteX8234" fmla="*/ 6089594 w 12199494"/>
              <a:gd name="connsiteY8234" fmla="*/ 4402923 h 4991828"/>
              <a:gd name="connsiteX8235" fmla="*/ 6092132 w 12199494"/>
              <a:gd name="connsiteY8235" fmla="*/ 4411807 h 4991828"/>
              <a:gd name="connsiteX8236" fmla="*/ 6085786 w 12199494"/>
              <a:gd name="connsiteY8236" fmla="*/ 4409269 h 4991828"/>
              <a:gd name="connsiteX8237" fmla="*/ 6079440 w 12199494"/>
              <a:gd name="connsiteY8237" fmla="*/ 4430845 h 4991828"/>
              <a:gd name="connsiteX8238" fmla="*/ 6092132 w 12199494"/>
              <a:gd name="connsiteY8238" fmla="*/ 4430845 h 4991828"/>
              <a:gd name="connsiteX8239" fmla="*/ 6118785 w 12199494"/>
              <a:gd name="connsiteY8239" fmla="*/ 4448614 h 4991828"/>
              <a:gd name="connsiteX8240" fmla="*/ 6127670 w 12199494"/>
              <a:gd name="connsiteY8240" fmla="*/ 4452421 h 4991828"/>
              <a:gd name="connsiteX8241" fmla="*/ 6122593 w 12199494"/>
              <a:gd name="connsiteY8241" fmla="*/ 4432114 h 4991828"/>
              <a:gd name="connsiteX8242" fmla="*/ 6128939 w 12199494"/>
              <a:gd name="connsiteY8242" fmla="*/ 4423230 h 4991828"/>
              <a:gd name="connsiteX8243" fmla="*/ 6114978 w 12199494"/>
              <a:gd name="connsiteY8243" fmla="*/ 4414345 h 4991828"/>
              <a:gd name="connsiteX8244" fmla="*/ 6117516 w 12199494"/>
              <a:gd name="connsiteY8244" fmla="*/ 4428306 h 4991828"/>
              <a:gd name="connsiteX8245" fmla="*/ 6109901 w 12199494"/>
              <a:gd name="connsiteY8245" fmla="*/ 4415615 h 4991828"/>
              <a:gd name="connsiteX8246" fmla="*/ 6099747 w 12199494"/>
              <a:gd name="connsiteY8246" fmla="*/ 4421961 h 4991828"/>
              <a:gd name="connsiteX8247" fmla="*/ 6111170 w 12199494"/>
              <a:gd name="connsiteY8247" fmla="*/ 4405461 h 4991828"/>
              <a:gd name="connsiteX8248" fmla="*/ 6095940 w 12199494"/>
              <a:gd name="connsiteY8248" fmla="*/ 4399115 h 4991828"/>
              <a:gd name="connsiteX8249" fmla="*/ 6095940 w 12199494"/>
              <a:gd name="connsiteY8249" fmla="*/ 4399115 h 4991828"/>
              <a:gd name="connsiteX8250" fmla="*/ 10286819 w 12199494"/>
              <a:gd name="connsiteY8250" fmla="*/ 4399115 h 4991828"/>
              <a:gd name="connsiteX8251" fmla="*/ 10290626 w 12199494"/>
              <a:gd name="connsiteY8251" fmla="*/ 4399115 h 4991828"/>
              <a:gd name="connsiteX8252" fmla="*/ 10286819 w 12199494"/>
              <a:gd name="connsiteY8252" fmla="*/ 4399115 h 4991828"/>
              <a:gd name="connsiteX8253" fmla="*/ 10286819 w 12199494"/>
              <a:gd name="connsiteY8253" fmla="*/ 4399115 h 4991828"/>
              <a:gd name="connsiteX8254" fmla="*/ 11582666 w 12199494"/>
              <a:gd name="connsiteY8254" fmla="*/ 4399115 h 4991828"/>
              <a:gd name="connsiteX8255" fmla="*/ 11586474 w 12199494"/>
              <a:gd name="connsiteY8255" fmla="*/ 4399115 h 4991828"/>
              <a:gd name="connsiteX8256" fmla="*/ 11582666 w 12199494"/>
              <a:gd name="connsiteY8256" fmla="*/ 4399115 h 4991828"/>
              <a:gd name="connsiteX8257" fmla="*/ 11582666 w 12199494"/>
              <a:gd name="connsiteY8257" fmla="*/ 4399115 h 4991828"/>
              <a:gd name="connsiteX8258" fmla="*/ 6057864 w 12199494"/>
              <a:gd name="connsiteY8258" fmla="*/ 4399115 h 4991828"/>
              <a:gd name="connsiteX8259" fmla="*/ 6055326 w 12199494"/>
              <a:gd name="connsiteY8259" fmla="*/ 4407999 h 4991828"/>
              <a:gd name="connsiteX8260" fmla="*/ 6047710 w 12199494"/>
              <a:gd name="connsiteY8260" fmla="*/ 4411807 h 4991828"/>
              <a:gd name="connsiteX8261" fmla="*/ 6050249 w 12199494"/>
              <a:gd name="connsiteY8261" fmla="*/ 4413076 h 4991828"/>
              <a:gd name="connsiteX8262" fmla="*/ 6050249 w 12199494"/>
              <a:gd name="connsiteY8262" fmla="*/ 4413076 h 4991828"/>
              <a:gd name="connsiteX8263" fmla="*/ 6051518 w 12199494"/>
              <a:gd name="connsiteY8263" fmla="*/ 4413076 h 4991828"/>
              <a:gd name="connsiteX8264" fmla="*/ 6065479 w 12199494"/>
              <a:gd name="connsiteY8264" fmla="*/ 4420691 h 4991828"/>
              <a:gd name="connsiteX8265" fmla="*/ 6065479 w 12199494"/>
              <a:gd name="connsiteY8265" fmla="*/ 4414345 h 4991828"/>
              <a:gd name="connsiteX8266" fmla="*/ 6060402 w 12199494"/>
              <a:gd name="connsiteY8266" fmla="*/ 4409269 h 4991828"/>
              <a:gd name="connsiteX8267" fmla="*/ 6051518 w 12199494"/>
              <a:gd name="connsiteY8267" fmla="*/ 4411807 h 4991828"/>
              <a:gd name="connsiteX8268" fmla="*/ 6051518 w 12199494"/>
              <a:gd name="connsiteY8268" fmla="*/ 4411807 h 4991828"/>
              <a:gd name="connsiteX8269" fmla="*/ 6056595 w 12199494"/>
              <a:gd name="connsiteY8269" fmla="*/ 4405461 h 4991828"/>
              <a:gd name="connsiteX8270" fmla="*/ 6062941 w 12199494"/>
              <a:gd name="connsiteY8270" fmla="*/ 4404192 h 4991828"/>
              <a:gd name="connsiteX8271" fmla="*/ 6057864 w 12199494"/>
              <a:gd name="connsiteY8271" fmla="*/ 4399115 h 4991828"/>
              <a:gd name="connsiteX8272" fmla="*/ 6057864 w 12199494"/>
              <a:gd name="connsiteY8272" fmla="*/ 4399115 h 4991828"/>
              <a:gd name="connsiteX8273" fmla="*/ 10078671 w 12199494"/>
              <a:gd name="connsiteY8273" fmla="*/ 4397846 h 4991828"/>
              <a:gd name="connsiteX8274" fmla="*/ 10063441 w 12199494"/>
              <a:gd name="connsiteY8274" fmla="*/ 4401653 h 4991828"/>
              <a:gd name="connsiteX8275" fmla="*/ 10077402 w 12199494"/>
              <a:gd name="connsiteY8275" fmla="*/ 4404192 h 4991828"/>
              <a:gd name="connsiteX8276" fmla="*/ 10085017 w 12199494"/>
              <a:gd name="connsiteY8276" fmla="*/ 4404192 h 4991828"/>
              <a:gd name="connsiteX8277" fmla="*/ 10078671 w 12199494"/>
              <a:gd name="connsiteY8277" fmla="*/ 4397846 h 4991828"/>
              <a:gd name="connsiteX8278" fmla="*/ 10078671 w 12199494"/>
              <a:gd name="connsiteY8278" fmla="*/ 4397846 h 4991828"/>
              <a:gd name="connsiteX8279" fmla="*/ 7220446 w 12199494"/>
              <a:gd name="connsiteY8279" fmla="*/ 4397846 h 4991828"/>
              <a:gd name="connsiteX8280" fmla="*/ 7212831 w 12199494"/>
              <a:gd name="connsiteY8280" fmla="*/ 4406730 h 4991828"/>
              <a:gd name="connsiteX8281" fmla="*/ 7221715 w 12199494"/>
              <a:gd name="connsiteY8281" fmla="*/ 4411807 h 4991828"/>
              <a:gd name="connsiteX8282" fmla="*/ 7221715 w 12199494"/>
              <a:gd name="connsiteY8282" fmla="*/ 4405461 h 4991828"/>
              <a:gd name="connsiteX8283" fmla="*/ 7226792 w 12199494"/>
              <a:gd name="connsiteY8283" fmla="*/ 4400384 h 4991828"/>
              <a:gd name="connsiteX8284" fmla="*/ 7220446 w 12199494"/>
              <a:gd name="connsiteY8284" fmla="*/ 4397846 h 4991828"/>
              <a:gd name="connsiteX8285" fmla="*/ 7220446 w 12199494"/>
              <a:gd name="connsiteY8285" fmla="*/ 4397846 h 4991828"/>
              <a:gd name="connsiteX8286" fmla="*/ 4722672 w 12199494"/>
              <a:gd name="connsiteY8286" fmla="*/ 4396577 h 4991828"/>
              <a:gd name="connsiteX8287" fmla="*/ 4723941 w 12199494"/>
              <a:gd name="connsiteY8287" fmla="*/ 4407999 h 4991828"/>
              <a:gd name="connsiteX8288" fmla="*/ 4722672 w 12199494"/>
              <a:gd name="connsiteY8288" fmla="*/ 4396577 h 4991828"/>
              <a:gd name="connsiteX8289" fmla="*/ 4722672 w 12199494"/>
              <a:gd name="connsiteY8289" fmla="*/ 4396577 h 4991828"/>
              <a:gd name="connsiteX8290" fmla="*/ 5514649 w 12199494"/>
              <a:gd name="connsiteY8290" fmla="*/ 4396577 h 4991828"/>
              <a:gd name="connsiteX8291" fmla="*/ 5528610 w 12199494"/>
              <a:gd name="connsiteY8291" fmla="*/ 4418153 h 4991828"/>
              <a:gd name="connsiteX8292" fmla="*/ 5547648 w 12199494"/>
              <a:gd name="connsiteY8292" fmla="*/ 4446075 h 4991828"/>
              <a:gd name="connsiteX8293" fmla="*/ 5555263 w 12199494"/>
              <a:gd name="connsiteY8293" fmla="*/ 4434652 h 4991828"/>
              <a:gd name="connsiteX8294" fmla="*/ 5564147 w 12199494"/>
              <a:gd name="connsiteY8294" fmla="*/ 4444806 h 4991828"/>
              <a:gd name="connsiteX8295" fmla="*/ 5559071 w 12199494"/>
              <a:gd name="connsiteY8295" fmla="*/ 4420691 h 4991828"/>
              <a:gd name="connsiteX8296" fmla="*/ 5532418 w 12199494"/>
              <a:gd name="connsiteY8296" fmla="*/ 4399115 h 4991828"/>
              <a:gd name="connsiteX8297" fmla="*/ 5514649 w 12199494"/>
              <a:gd name="connsiteY8297" fmla="*/ 4396577 h 4991828"/>
              <a:gd name="connsiteX8298" fmla="*/ 5514649 w 12199494"/>
              <a:gd name="connsiteY8298" fmla="*/ 4396577 h 4991828"/>
              <a:gd name="connsiteX8299" fmla="*/ 4824207 w 12199494"/>
              <a:gd name="connsiteY8299" fmla="*/ 4396577 h 4991828"/>
              <a:gd name="connsiteX8300" fmla="*/ 4830553 w 12199494"/>
              <a:gd name="connsiteY8300" fmla="*/ 4409269 h 4991828"/>
              <a:gd name="connsiteX8301" fmla="*/ 4845783 w 12199494"/>
              <a:gd name="connsiteY8301" fmla="*/ 4400384 h 4991828"/>
              <a:gd name="connsiteX8302" fmla="*/ 4824207 w 12199494"/>
              <a:gd name="connsiteY8302" fmla="*/ 4396577 h 4991828"/>
              <a:gd name="connsiteX8303" fmla="*/ 4824207 w 12199494"/>
              <a:gd name="connsiteY8303" fmla="*/ 4396577 h 4991828"/>
              <a:gd name="connsiteX8304" fmla="*/ 10432776 w 12199494"/>
              <a:gd name="connsiteY8304" fmla="*/ 4396577 h 4991828"/>
              <a:gd name="connsiteX8305" fmla="*/ 10435315 w 12199494"/>
              <a:gd name="connsiteY8305" fmla="*/ 4411807 h 4991828"/>
              <a:gd name="connsiteX8306" fmla="*/ 10442929 w 12199494"/>
              <a:gd name="connsiteY8306" fmla="*/ 4404192 h 4991828"/>
              <a:gd name="connsiteX8307" fmla="*/ 10442929 w 12199494"/>
              <a:gd name="connsiteY8307" fmla="*/ 4416884 h 4991828"/>
              <a:gd name="connsiteX8308" fmla="*/ 10455621 w 12199494"/>
              <a:gd name="connsiteY8308" fmla="*/ 4413076 h 4991828"/>
              <a:gd name="connsiteX8309" fmla="*/ 10464506 w 12199494"/>
              <a:gd name="connsiteY8309" fmla="*/ 4420691 h 4991828"/>
              <a:gd name="connsiteX8310" fmla="*/ 10468313 w 12199494"/>
              <a:gd name="connsiteY8310" fmla="*/ 4411807 h 4991828"/>
              <a:gd name="connsiteX8311" fmla="*/ 10475929 w 12199494"/>
              <a:gd name="connsiteY8311" fmla="*/ 4415615 h 4991828"/>
              <a:gd name="connsiteX8312" fmla="*/ 10459429 w 12199494"/>
              <a:gd name="connsiteY8312" fmla="*/ 4407999 h 4991828"/>
              <a:gd name="connsiteX8313" fmla="*/ 10453083 w 12199494"/>
              <a:gd name="connsiteY8313" fmla="*/ 4400384 h 4991828"/>
              <a:gd name="connsiteX8314" fmla="*/ 10453083 w 12199494"/>
              <a:gd name="connsiteY8314" fmla="*/ 4411807 h 4991828"/>
              <a:gd name="connsiteX8315" fmla="*/ 10432776 w 12199494"/>
              <a:gd name="connsiteY8315" fmla="*/ 4396577 h 4991828"/>
              <a:gd name="connsiteX8316" fmla="*/ 10432776 w 12199494"/>
              <a:gd name="connsiteY8316" fmla="*/ 4396577 h 4991828"/>
              <a:gd name="connsiteX8317" fmla="*/ 7192524 w 12199494"/>
              <a:gd name="connsiteY8317" fmla="*/ 4396577 h 4991828"/>
              <a:gd name="connsiteX8318" fmla="*/ 7195062 w 12199494"/>
              <a:gd name="connsiteY8318" fmla="*/ 4400384 h 4991828"/>
              <a:gd name="connsiteX8319" fmla="*/ 7192524 w 12199494"/>
              <a:gd name="connsiteY8319" fmla="*/ 4396577 h 4991828"/>
              <a:gd name="connsiteX8320" fmla="*/ 7192524 w 12199494"/>
              <a:gd name="connsiteY8320" fmla="*/ 4396577 h 4991828"/>
              <a:gd name="connsiteX8321" fmla="*/ 5204966 w 12199494"/>
              <a:gd name="connsiteY8321" fmla="*/ 4396577 h 4991828"/>
              <a:gd name="connsiteX8322" fmla="*/ 5196081 w 12199494"/>
              <a:gd name="connsiteY8322" fmla="*/ 4402923 h 4991828"/>
              <a:gd name="connsiteX8323" fmla="*/ 5202427 w 12199494"/>
              <a:gd name="connsiteY8323" fmla="*/ 4421961 h 4991828"/>
              <a:gd name="connsiteX8324" fmla="*/ 5204966 w 12199494"/>
              <a:gd name="connsiteY8324" fmla="*/ 4416884 h 4991828"/>
              <a:gd name="connsiteX8325" fmla="*/ 5202427 w 12199494"/>
              <a:gd name="connsiteY8325" fmla="*/ 4406730 h 4991828"/>
              <a:gd name="connsiteX8326" fmla="*/ 5207504 w 12199494"/>
              <a:gd name="connsiteY8326" fmla="*/ 4423230 h 4991828"/>
              <a:gd name="connsiteX8327" fmla="*/ 5221465 w 12199494"/>
              <a:gd name="connsiteY8327" fmla="*/ 4432114 h 4991828"/>
              <a:gd name="connsiteX8328" fmla="*/ 5204966 w 12199494"/>
              <a:gd name="connsiteY8328" fmla="*/ 4396577 h 4991828"/>
              <a:gd name="connsiteX8329" fmla="*/ 5204966 w 12199494"/>
              <a:gd name="connsiteY8329" fmla="*/ 4396577 h 4991828"/>
              <a:gd name="connsiteX8330" fmla="*/ 6896802 w 12199494"/>
              <a:gd name="connsiteY8330" fmla="*/ 4395307 h 4991828"/>
              <a:gd name="connsiteX8331" fmla="*/ 6884110 w 12199494"/>
              <a:gd name="connsiteY8331" fmla="*/ 4404192 h 4991828"/>
              <a:gd name="connsiteX8332" fmla="*/ 6889186 w 12199494"/>
              <a:gd name="connsiteY8332" fmla="*/ 4416884 h 4991828"/>
              <a:gd name="connsiteX8333" fmla="*/ 6889186 w 12199494"/>
              <a:gd name="connsiteY8333" fmla="*/ 4406730 h 4991828"/>
              <a:gd name="connsiteX8334" fmla="*/ 6898071 w 12199494"/>
              <a:gd name="connsiteY8334" fmla="*/ 4418153 h 4991828"/>
              <a:gd name="connsiteX8335" fmla="*/ 6913301 w 12199494"/>
              <a:gd name="connsiteY8335" fmla="*/ 4405461 h 4991828"/>
              <a:gd name="connsiteX8336" fmla="*/ 6899339 w 12199494"/>
              <a:gd name="connsiteY8336" fmla="*/ 4409269 h 4991828"/>
              <a:gd name="connsiteX8337" fmla="*/ 6896802 w 12199494"/>
              <a:gd name="connsiteY8337" fmla="*/ 4395307 h 4991828"/>
              <a:gd name="connsiteX8338" fmla="*/ 6896802 w 12199494"/>
              <a:gd name="connsiteY8338" fmla="*/ 4395307 h 4991828"/>
              <a:gd name="connsiteX8339" fmla="*/ 5899215 w 12199494"/>
              <a:gd name="connsiteY8339" fmla="*/ 4395307 h 4991828"/>
              <a:gd name="connsiteX8340" fmla="*/ 5905561 w 12199494"/>
              <a:gd name="connsiteY8340" fmla="*/ 4410538 h 4991828"/>
              <a:gd name="connsiteX8341" fmla="*/ 5901753 w 12199494"/>
              <a:gd name="connsiteY8341" fmla="*/ 4418153 h 4991828"/>
              <a:gd name="connsiteX8342" fmla="*/ 5908099 w 12199494"/>
              <a:gd name="connsiteY8342" fmla="*/ 4418153 h 4991828"/>
              <a:gd name="connsiteX8343" fmla="*/ 5911907 w 12199494"/>
              <a:gd name="connsiteY8343" fmla="*/ 4404192 h 4991828"/>
              <a:gd name="connsiteX8344" fmla="*/ 5899215 w 12199494"/>
              <a:gd name="connsiteY8344" fmla="*/ 4395307 h 4991828"/>
              <a:gd name="connsiteX8345" fmla="*/ 5899215 w 12199494"/>
              <a:gd name="connsiteY8345" fmla="*/ 4395307 h 4991828"/>
              <a:gd name="connsiteX8346" fmla="*/ 11963424 w 12199494"/>
              <a:gd name="connsiteY8346" fmla="*/ 4395307 h 4991828"/>
              <a:gd name="connsiteX8347" fmla="*/ 11976116 w 12199494"/>
              <a:gd name="connsiteY8347" fmla="*/ 4405461 h 4991828"/>
              <a:gd name="connsiteX8348" fmla="*/ 11965962 w 12199494"/>
              <a:gd name="connsiteY8348" fmla="*/ 4404192 h 4991828"/>
              <a:gd name="connsiteX8349" fmla="*/ 11971040 w 12199494"/>
              <a:gd name="connsiteY8349" fmla="*/ 4411807 h 4991828"/>
              <a:gd name="connsiteX8350" fmla="*/ 11987539 w 12199494"/>
              <a:gd name="connsiteY8350" fmla="*/ 4407999 h 4991828"/>
              <a:gd name="connsiteX8351" fmla="*/ 11963424 w 12199494"/>
              <a:gd name="connsiteY8351" fmla="*/ 4395307 h 4991828"/>
              <a:gd name="connsiteX8352" fmla="*/ 11963424 w 12199494"/>
              <a:gd name="connsiteY8352" fmla="*/ 4395307 h 4991828"/>
              <a:gd name="connsiteX8353" fmla="*/ 5763411 w 12199494"/>
              <a:gd name="connsiteY8353" fmla="*/ 4395307 h 4991828"/>
              <a:gd name="connsiteX8354" fmla="*/ 5758334 w 12199494"/>
              <a:gd name="connsiteY8354" fmla="*/ 4405461 h 4991828"/>
              <a:gd name="connsiteX8355" fmla="*/ 5768488 w 12199494"/>
              <a:gd name="connsiteY8355" fmla="*/ 4400384 h 4991828"/>
              <a:gd name="connsiteX8356" fmla="*/ 5763411 w 12199494"/>
              <a:gd name="connsiteY8356" fmla="*/ 4395307 h 4991828"/>
              <a:gd name="connsiteX8357" fmla="*/ 5763411 w 12199494"/>
              <a:gd name="connsiteY8357" fmla="*/ 4395307 h 4991828"/>
              <a:gd name="connsiteX8358" fmla="*/ 10601579 w 12199494"/>
              <a:gd name="connsiteY8358" fmla="*/ 4395307 h 4991828"/>
              <a:gd name="connsiteX8359" fmla="*/ 10607925 w 12199494"/>
              <a:gd name="connsiteY8359" fmla="*/ 4406730 h 4991828"/>
              <a:gd name="connsiteX8360" fmla="*/ 10620617 w 12199494"/>
              <a:gd name="connsiteY8360" fmla="*/ 4407999 h 4991828"/>
              <a:gd name="connsiteX8361" fmla="*/ 10601579 w 12199494"/>
              <a:gd name="connsiteY8361" fmla="*/ 4395307 h 4991828"/>
              <a:gd name="connsiteX8362" fmla="*/ 10601579 w 12199494"/>
              <a:gd name="connsiteY8362" fmla="*/ 4395307 h 4991828"/>
              <a:gd name="connsiteX8363" fmla="*/ 6956453 w 12199494"/>
              <a:gd name="connsiteY8363" fmla="*/ 4395307 h 4991828"/>
              <a:gd name="connsiteX8364" fmla="*/ 6960261 w 12199494"/>
              <a:gd name="connsiteY8364" fmla="*/ 4395307 h 4991828"/>
              <a:gd name="connsiteX8365" fmla="*/ 6956453 w 12199494"/>
              <a:gd name="connsiteY8365" fmla="*/ 4395307 h 4991828"/>
              <a:gd name="connsiteX8366" fmla="*/ 6956453 w 12199494"/>
              <a:gd name="connsiteY8366" fmla="*/ 4395307 h 4991828"/>
              <a:gd name="connsiteX8367" fmla="*/ 6069287 w 12199494"/>
              <a:gd name="connsiteY8367" fmla="*/ 4395307 h 4991828"/>
              <a:gd name="connsiteX8368" fmla="*/ 6083248 w 12199494"/>
              <a:gd name="connsiteY8368" fmla="*/ 4416884 h 4991828"/>
              <a:gd name="connsiteX8369" fmla="*/ 6075633 w 12199494"/>
              <a:gd name="connsiteY8369" fmla="*/ 4407999 h 4991828"/>
              <a:gd name="connsiteX8370" fmla="*/ 6069287 w 12199494"/>
              <a:gd name="connsiteY8370" fmla="*/ 4395307 h 4991828"/>
              <a:gd name="connsiteX8371" fmla="*/ 6069287 w 12199494"/>
              <a:gd name="connsiteY8371" fmla="*/ 4395307 h 4991828"/>
              <a:gd name="connsiteX8372" fmla="*/ 7418440 w 12199494"/>
              <a:gd name="connsiteY8372" fmla="*/ 4395307 h 4991828"/>
              <a:gd name="connsiteX8373" fmla="*/ 7407017 w 12199494"/>
              <a:gd name="connsiteY8373" fmla="*/ 4405461 h 4991828"/>
              <a:gd name="connsiteX8374" fmla="*/ 7427325 w 12199494"/>
              <a:gd name="connsiteY8374" fmla="*/ 4410538 h 4991828"/>
              <a:gd name="connsiteX8375" fmla="*/ 7418440 w 12199494"/>
              <a:gd name="connsiteY8375" fmla="*/ 4395307 h 4991828"/>
              <a:gd name="connsiteX8376" fmla="*/ 7418440 w 12199494"/>
              <a:gd name="connsiteY8376" fmla="*/ 4395307 h 4991828"/>
              <a:gd name="connsiteX8377" fmla="*/ 5395345 w 12199494"/>
              <a:gd name="connsiteY8377" fmla="*/ 4394038 h 4991828"/>
              <a:gd name="connsiteX8378" fmla="*/ 5388999 w 12199494"/>
              <a:gd name="connsiteY8378" fmla="*/ 4401653 h 4991828"/>
              <a:gd name="connsiteX8379" fmla="*/ 5395345 w 12199494"/>
              <a:gd name="connsiteY8379" fmla="*/ 4394038 h 4991828"/>
              <a:gd name="connsiteX8380" fmla="*/ 5395345 w 12199494"/>
              <a:gd name="connsiteY8380" fmla="*/ 4394038 h 4991828"/>
              <a:gd name="connsiteX8381" fmla="*/ 10176399 w 12199494"/>
              <a:gd name="connsiteY8381" fmla="*/ 4394038 h 4991828"/>
              <a:gd name="connsiteX8382" fmla="*/ 10162438 w 12199494"/>
              <a:gd name="connsiteY8382" fmla="*/ 4410538 h 4991828"/>
              <a:gd name="connsiteX8383" fmla="*/ 10181476 w 12199494"/>
              <a:gd name="connsiteY8383" fmla="*/ 4407999 h 4991828"/>
              <a:gd name="connsiteX8384" fmla="*/ 10171322 w 12199494"/>
              <a:gd name="connsiteY8384" fmla="*/ 4402923 h 4991828"/>
              <a:gd name="connsiteX8385" fmla="*/ 10182745 w 12199494"/>
              <a:gd name="connsiteY8385" fmla="*/ 4402923 h 4991828"/>
              <a:gd name="connsiteX8386" fmla="*/ 10176399 w 12199494"/>
              <a:gd name="connsiteY8386" fmla="*/ 4394038 h 4991828"/>
              <a:gd name="connsiteX8387" fmla="*/ 10176399 w 12199494"/>
              <a:gd name="connsiteY8387" fmla="*/ 4394038 h 4991828"/>
              <a:gd name="connsiteX8388" fmla="*/ 6937415 w 12199494"/>
              <a:gd name="connsiteY8388" fmla="*/ 4394038 h 4991828"/>
              <a:gd name="connsiteX8389" fmla="*/ 6932339 w 12199494"/>
              <a:gd name="connsiteY8389" fmla="*/ 4397846 h 4991828"/>
              <a:gd name="connsiteX8390" fmla="*/ 6943761 w 12199494"/>
              <a:gd name="connsiteY8390" fmla="*/ 4396577 h 4991828"/>
              <a:gd name="connsiteX8391" fmla="*/ 6937415 w 12199494"/>
              <a:gd name="connsiteY8391" fmla="*/ 4394038 h 4991828"/>
              <a:gd name="connsiteX8392" fmla="*/ 6937415 w 12199494"/>
              <a:gd name="connsiteY8392" fmla="*/ 4394038 h 4991828"/>
              <a:gd name="connsiteX8393" fmla="*/ 9124237 w 12199494"/>
              <a:gd name="connsiteY8393" fmla="*/ 4394038 h 4991828"/>
              <a:gd name="connsiteX8394" fmla="*/ 9125506 w 12199494"/>
              <a:gd name="connsiteY8394" fmla="*/ 4401653 h 4991828"/>
              <a:gd name="connsiteX8395" fmla="*/ 9130583 w 12199494"/>
              <a:gd name="connsiteY8395" fmla="*/ 4404192 h 4991828"/>
              <a:gd name="connsiteX8396" fmla="*/ 9131852 w 12199494"/>
              <a:gd name="connsiteY8396" fmla="*/ 4406730 h 4991828"/>
              <a:gd name="connsiteX8397" fmla="*/ 9125506 w 12199494"/>
              <a:gd name="connsiteY8397" fmla="*/ 4411807 h 4991828"/>
              <a:gd name="connsiteX8398" fmla="*/ 9138198 w 12199494"/>
              <a:gd name="connsiteY8398" fmla="*/ 4416884 h 4991828"/>
              <a:gd name="connsiteX8399" fmla="*/ 9131852 w 12199494"/>
              <a:gd name="connsiteY8399" fmla="*/ 4406730 h 4991828"/>
              <a:gd name="connsiteX8400" fmla="*/ 9133121 w 12199494"/>
              <a:gd name="connsiteY8400" fmla="*/ 4405461 h 4991828"/>
              <a:gd name="connsiteX8401" fmla="*/ 9130583 w 12199494"/>
              <a:gd name="connsiteY8401" fmla="*/ 4404192 h 4991828"/>
              <a:gd name="connsiteX8402" fmla="*/ 9124237 w 12199494"/>
              <a:gd name="connsiteY8402" fmla="*/ 4394038 h 4991828"/>
              <a:gd name="connsiteX8403" fmla="*/ 9124237 w 12199494"/>
              <a:gd name="connsiteY8403" fmla="*/ 4394038 h 4991828"/>
              <a:gd name="connsiteX8404" fmla="*/ 7179832 w 12199494"/>
              <a:gd name="connsiteY8404" fmla="*/ 4392769 h 4991828"/>
              <a:gd name="connsiteX8405" fmla="*/ 7167140 w 12199494"/>
              <a:gd name="connsiteY8405" fmla="*/ 4413076 h 4991828"/>
              <a:gd name="connsiteX8406" fmla="*/ 7164601 w 12199494"/>
              <a:gd name="connsiteY8406" fmla="*/ 4404192 h 4991828"/>
              <a:gd name="connsiteX8407" fmla="*/ 7169678 w 12199494"/>
              <a:gd name="connsiteY8407" fmla="*/ 4397846 h 4991828"/>
              <a:gd name="connsiteX8408" fmla="*/ 7178562 w 12199494"/>
              <a:gd name="connsiteY8408" fmla="*/ 4404192 h 4991828"/>
              <a:gd name="connsiteX8409" fmla="*/ 7179832 w 12199494"/>
              <a:gd name="connsiteY8409" fmla="*/ 4392769 h 4991828"/>
              <a:gd name="connsiteX8410" fmla="*/ 7179832 w 12199494"/>
              <a:gd name="connsiteY8410" fmla="*/ 4392769 h 4991828"/>
              <a:gd name="connsiteX8411" fmla="*/ 10049479 w 12199494"/>
              <a:gd name="connsiteY8411" fmla="*/ 4392769 h 4991828"/>
              <a:gd name="connsiteX8412" fmla="*/ 10036787 w 12199494"/>
              <a:gd name="connsiteY8412" fmla="*/ 4392769 h 4991828"/>
              <a:gd name="connsiteX8413" fmla="*/ 10031711 w 12199494"/>
              <a:gd name="connsiteY8413" fmla="*/ 4401653 h 4991828"/>
              <a:gd name="connsiteX8414" fmla="*/ 10046941 w 12199494"/>
              <a:gd name="connsiteY8414" fmla="*/ 4414345 h 4991828"/>
              <a:gd name="connsiteX8415" fmla="*/ 10057095 w 12199494"/>
              <a:gd name="connsiteY8415" fmla="*/ 4414345 h 4991828"/>
              <a:gd name="connsiteX8416" fmla="*/ 10064710 w 12199494"/>
              <a:gd name="connsiteY8416" fmla="*/ 4420691 h 4991828"/>
              <a:gd name="connsiteX8417" fmla="*/ 10065979 w 12199494"/>
              <a:gd name="connsiteY8417" fmla="*/ 4414345 h 4991828"/>
              <a:gd name="connsiteX8418" fmla="*/ 10050749 w 12199494"/>
              <a:gd name="connsiteY8418" fmla="*/ 4409269 h 4991828"/>
              <a:gd name="connsiteX8419" fmla="*/ 10049479 w 12199494"/>
              <a:gd name="connsiteY8419" fmla="*/ 4392769 h 4991828"/>
              <a:gd name="connsiteX8420" fmla="*/ 10049479 w 12199494"/>
              <a:gd name="connsiteY8420" fmla="*/ 4392769 h 4991828"/>
              <a:gd name="connsiteX8421" fmla="*/ 5410575 w 12199494"/>
              <a:gd name="connsiteY8421" fmla="*/ 4392769 h 4991828"/>
              <a:gd name="connsiteX8422" fmla="*/ 5395345 w 12199494"/>
              <a:gd name="connsiteY8422" fmla="*/ 4414345 h 4991828"/>
              <a:gd name="connsiteX8423" fmla="*/ 5408037 w 12199494"/>
              <a:gd name="connsiteY8423" fmla="*/ 4435922 h 4991828"/>
              <a:gd name="connsiteX8424" fmla="*/ 5415652 w 12199494"/>
              <a:gd name="connsiteY8424" fmla="*/ 4430845 h 4991828"/>
              <a:gd name="connsiteX8425" fmla="*/ 5418190 w 12199494"/>
              <a:gd name="connsiteY8425" fmla="*/ 4405461 h 4991828"/>
              <a:gd name="connsiteX8426" fmla="*/ 5406767 w 12199494"/>
              <a:gd name="connsiteY8426" fmla="*/ 4405461 h 4991828"/>
              <a:gd name="connsiteX8427" fmla="*/ 5420729 w 12199494"/>
              <a:gd name="connsiteY8427" fmla="*/ 4394038 h 4991828"/>
              <a:gd name="connsiteX8428" fmla="*/ 5410575 w 12199494"/>
              <a:gd name="connsiteY8428" fmla="*/ 4392769 h 4991828"/>
              <a:gd name="connsiteX8429" fmla="*/ 5410575 w 12199494"/>
              <a:gd name="connsiteY8429" fmla="*/ 4392769 h 4991828"/>
              <a:gd name="connsiteX8430" fmla="*/ 5984251 w 12199494"/>
              <a:gd name="connsiteY8430" fmla="*/ 4392769 h 4991828"/>
              <a:gd name="connsiteX8431" fmla="*/ 5998212 w 12199494"/>
              <a:gd name="connsiteY8431" fmla="*/ 4404192 h 4991828"/>
              <a:gd name="connsiteX8432" fmla="*/ 6009635 w 12199494"/>
              <a:gd name="connsiteY8432" fmla="*/ 4413076 h 4991828"/>
              <a:gd name="connsiteX8433" fmla="*/ 6009635 w 12199494"/>
              <a:gd name="connsiteY8433" fmla="*/ 4416884 h 4991828"/>
              <a:gd name="connsiteX8434" fmla="*/ 6017250 w 12199494"/>
              <a:gd name="connsiteY8434" fmla="*/ 4415615 h 4991828"/>
              <a:gd name="connsiteX8435" fmla="*/ 6018519 w 12199494"/>
              <a:gd name="connsiteY8435" fmla="*/ 4418153 h 4991828"/>
              <a:gd name="connsiteX8436" fmla="*/ 6042634 w 12199494"/>
              <a:gd name="connsiteY8436" fmla="*/ 4423230 h 4991828"/>
              <a:gd name="connsiteX8437" fmla="*/ 6024865 w 12199494"/>
              <a:gd name="connsiteY8437" fmla="*/ 4416884 h 4991828"/>
              <a:gd name="connsiteX8438" fmla="*/ 6022327 w 12199494"/>
              <a:gd name="connsiteY8438" fmla="*/ 4410538 h 4991828"/>
              <a:gd name="connsiteX8439" fmla="*/ 6012173 w 12199494"/>
              <a:gd name="connsiteY8439" fmla="*/ 4413076 h 4991828"/>
              <a:gd name="connsiteX8440" fmla="*/ 5984251 w 12199494"/>
              <a:gd name="connsiteY8440" fmla="*/ 4392769 h 4991828"/>
              <a:gd name="connsiteX8441" fmla="*/ 5984251 w 12199494"/>
              <a:gd name="connsiteY8441" fmla="*/ 4392769 h 4991828"/>
              <a:gd name="connsiteX8442" fmla="*/ 5771026 w 12199494"/>
              <a:gd name="connsiteY8442" fmla="*/ 4392769 h 4991828"/>
              <a:gd name="connsiteX8443" fmla="*/ 5774834 w 12199494"/>
              <a:gd name="connsiteY8443" fmla="*/ 4392769 h 4991828"/>
              <a:gd name="connsiteX8444" fmla="*/ 5771026 w 12199494"/>
              <a:gd name="connsiteY8444" fmla="*/ 4392769 h 4991828"/>
              <a:gd name="connsiteX8445" fmla="*/ 5771026 w 12199494"/>
              <a:gd name="connsiteY8445" fmla="*/ 4392769 h 4991828"/>
              <a:gd name="connsiteX8446" fmla="*/ 5305232 w 12199494"/>
              <a:gd name="connsiteY8446" fmla="*/ 4392769 h 4991828"/>
              <a:gd name="connsiteX8447" fmla="*/ 5309039 w 12199494"/>
              <a:gd name="connsiteY8447" fmla="*/ 4392769 h 4991828"/>
              <a:gd name="connsiteX8448" fmla="*/ 5305232 w 12199494"/>
              <a:gd name="connsiteY8448" fmla="*/ 4392769 h 4991828"/>
              <a:gd name="connsiteX8449" fmla="*/ 5305232 w 12199494"/>
              <a:gd name="connsiteY8449" fmla="*/ 4392769 h 4991828"/>
              <a:gd name="connsiteX8450" fmla="*/ 6306626 w 12199494"/>
              <a:gd name="connsiteY8450" fmla="*/ 4391500 h 4991828"/>
              <a:gd name="connsiteX8451" fmla="*/ 6295203 w 12199494"/>
              <a:gd name="connsiteY8451" fmla="*/ 4397846 h 4991828"/>
              <a:gd name="connsiteX8452" fmla="*/ 6287588 w 12199494"/>
              <a:gd name="connsiteY8452" fmla="*/ 4424499 h 4991828"/>
              <a:gd name="connsiteX8453" fmla="*/ 6297742 w 12199494"/>
              <a:gd name="connsiteY8453" fmla="*/ 4424499 h 4991828"/>
              <a:gd name="connsiteX8454" fmla="*/ 6297742 w 12199494"/>
              <a:gd name="connsiteY8454" fmla="*/ 4429576 h 4991828"/>
              <a:gd name="connsiteX8455" fmla="*/ 6286319 w 12199494"/>
              <a:gd name="connsiteY8455" fmla="*/ 4427037 h 4991828"/>
              <a:gd name="connsiteX8456" fmla="*/ 6287588 w 12199494"/>
              <a:gd name="connsiteY8456" fmla="*/ 4435922 h 4991828"/>
              <a:gd name="connsiteX8457" fmla="*/ 6293934 w 12199494"/>
              <a:gd name="connsiteY8457" fmla="*/ 4433383 h 4991828"/>
              <a:gd name="connsiteX8458" fmla="*/ 6305357 w 12199494"/>
              <a:gd name="connsiteY8458" fmla="*/ 4440998 h 4991828"/>
              <a:gd name="connsiteX8459" fmla="*/ 6276165 w 12199494"/>
              <a:gd name="connsiteY8459" fmla="*/ 4438460 h 4991828"/>
              <a:gd name="connsiteX8460" fmla="*/ 6282511 w 12199494"/>
              <a:gd name="connsiteY8460" fmla="*/ 4446075 h 4991828"/>
              <a:gd name="connsiteX8461" fmla="*/ 6283781 w 12199494"/>
              <a:gd name="connsiteY8461" fmla="*/ 4453690 h 4991828"/>
              <a:gd name="connsiteX8462" fmla="*/ 6305357 w 12199494"/>
              <a:gd name="connsiteY8462" fmla="*/ 4467652 h 4991828"/>
              <a:gd name="connsiteX8463" fmla="*/ 6310434 w 12199494"/>
              <a:gd name="connsiteY8463" fmla="*/ 4447344 h 4991828"/>
              <a:gd name="connsiteX8464" fmla="*/ 6305357 w 12199494"/>
              <a:gd name="connsiteY8464" fmla="*/ 4448614 h 4991828"/>
              <a:gd name="connsiteX8465" fmla="*/ 6314241 w 12199494"/>
              <a:gd name="connsiteY8465" fmla="*/ 4440998 h 4991828"/>
              <a:gd name="connsiteX8466" fmla="*/ 6306626 w 12199494"/>
              <a:gd name="connsiteY8466" fmla="*/ 4405461 h 4991828"/>
              <a:gd name="connsiteX8467" fmla="*/ 6306626 w 12199494"/>
              <a:gd name="connsiteY8467" fmla="*/ 4391500 h 4991828"/>
              <a:gd name="connsiteX8468" fmla="*/ 6306626 w 12199494"/>
              <a:gd name="connsiteY8468" fmla="*/ 4391500 h 4991828"/>
              <a:gd name="connsiteX8469" fmla="*/ 5916984 w 12199494"/>
              <a:gd name="connsiteY8469" fmla="*/ 4391500 h 4991828"/>
              <a:gd name="connsiteX8470" fmla="*/ 5911907 w 12199494"/>
              <a:gd name="connsiteY8470" fmla="*/ 4395307 h 4991828"/>
              <a:gd name="connsiteX8471" fmla="*/ 5923330 w 12199494"/>
              <a:gd name="connsiteY8471" fmla="*/ 4394038 h 4991828"/>
              <a:gd name="connsiteX8472" fmla="*/ 5916984 w 12199494"/>
              <a:gd name="connsiteY8472" fmla="*/ 4391500 h 4991828"/>
              <a:gd name="connsiteX8473" fmla="*/ 5916984 w 12199494"/>
              <a:gd name="connsiteY8473" fmla="*/ 4391500 h 4991828"/>
              <a:gd name="connsiteX8474" fmla="*/ 9011279 w 12199494"/>
              <a:gd name="connsiteY8474" fmla="*/ 4391500 h 4991828"/>
              <a:gd name="connsiteX8475" fmla="*/ 9002394 w 12199494"/>
              <a:gd name="connsiteY8475" fmla="*/ 4399115 h 4991828"/>
              <a:gd name="connsiteX8476" fmla="*/ 8992241 w 12199494"/>
              <a:gd name="connsiteY8476" fmla="*/ 4401653 h 4991828"/>
              <a:gd name="connsiteX8477" fmla="*/ 9008740 w 12199494"/>
              <a:gd name="connsiteY8477" fmla="*/ 4405461 h 4991828"/>
              <a:gd name="connsiteX8478" fmla="*/ 9015086 w 12199494"/>
              <a:gd name="connsiteY8478" fmla="*/ 4401653 h 4991828"/>
              <a:gd name="connsiteX8479" fmla="*/ 9011279 w 12199494"/>
              <a:gd name="connsiteY8479" fmla="*/ 4391500 h 4991828"/>
              <a:gd name="connsiteX8480" fmla="*/ 9011279 w 12199494"/>
              <a:gd name="connsiteY8480" fmla="*/ 4391500 h 4991828"/>
              <a:gd name="connsiteX8481" fmla="*/ 5800218 w 12199494"/>
              <a:gd name="connsiteY8481" fmla="*/ 4391500 h 4991828"/>
              <a:gd name="connsiteX8482" fmla="*/ 5790064 w 12199494"/>
              <a:gd name="connsiteY8482" fmla="*/ 4400384 h 4991828"/>
              <a:gd name="connsiteX8483" fmla="*/ 5772295 w 12199494"/>
              <a:gd name="connsiteY8483" fmla="*/ 4414345 h 4991828"/>
              <a:gd name="connsiteX8484" fmla="*/ 5781180 w 12199494"/>
              <a:gd name="connsiteY8484" fmla="*/ 4421961 h 4991828"/>
              <a:gd name="connsiteX8485" fmla="*/ 5767218 w 12199494"/>
              <a:gd name="connsiteY8485" fmla="*/ 4415615 h 4991828"/>
              <a:gd name="connsiteX8486" fmla="*/ 5762142 w 12199494"/>
              <a:gd name="connsiteY8486" fmla="*/ 4439729 h 4991828"/>
              <a:gd name="connsiteX8487" fmla="*/ 5786256 w 12199494"/>
              <a:gd name="connsiteY8487" fmla="*/ 4425768 h 4991828"/>
              <a:gd name="connsiteX8488" fmla="*/ 5791333 w 12199494"/>
              <a:gd name="connsiteY8488" fmla="*/ 4414345 h 4991828"/>
              <a:gd name="connsiteX8489" fmla="*/ 5796410 w 12199494"/>
              <a:gd name="connsiteY8489" fmla="*/ 4415615 h 4991828"/>
              <a:gd name="connsiteX8490" fmla="*/ 5795141 w 12199494"/>
              <a:gd name="connsiteY8490" fmla="*/ 4404192 h 4991828"/>
              <a:gd name="connsiteX8491" fmla="*/ 5800218 w 12199494"/>
              <a:gd name="connsiteY8491" fmla="*/ 4391500 h 4991828"/>
              <a:gd name="connsiteX8492" fmla="*/ 5800218 w 12199494"/>
              <a:gd name="connsiteY8492" fmla="*/ 4391500 h 4991828"/>
              <a:gd name="connsiteX8493" fmla="*/ 10252550 w 12199494"/>
              <a:gd name="connsiteY8493" fmla="*/ 4391500 h 4991828"/>
              <a:gd name="connsiteX8494" fmla="*/ 10252550 w 12199494"/>
              <a:gd name="connsiteY8494" fmla="*/ 4402923 h 4991828"/>
              <a:gd name="connsiteX8495" fmla="*/ 10242397 w 12199494"/>
              <a:gd name="connsiteY8495" fmla="*/ 4411807 h 4991828"/>
              <a:gd name="connsiteX8496" fmla="*/ 10265242 w 12199494"/>
              <a:gd name="connsiteY8496" fmla="*/ 4401653 h 4991828"/>
              <a:gd name="connsiteX8497" fmla="*/ 10252550 w 12199494"/>
              <a:gd name="connsiteY8497" fmla="*/ 4391500 h 4991828"/>
              <a:gd name="connsiteX8498" fmla="*/ 10252550 w 12199494"/>
              <a:gd name="connsiteY8498" fmla="*/ 4391500 h 4991828"/>
              <a:gd name="connsiteX8499" fmla="*/ 9805794 w 12199494"/>
              <a:gd name="connsiteY8499" fmla="*/ 4391500 h 4991828"/>
              <a:gd name="connsiteX8500" fmla="*/ 9791833 w 12199494"/>
              <a:gd name="connsiteY8500" fmla="*/ 4414345 h 4991828"/>
              <a:gd name="connsiteX8501" fmla="*/ 9800718 w 12199494"/>
              <a:gd name="connsiteY8501" fmla="*/ 4442268 h 4991828"/>
              <a:gd name="connsiteX8502" fmla="*/ 9809602 w 12199494"/>
              <a:gd name="connsiteY8502" fmla="*/ 4432114 h 4991828"/>
              <a:gd name="connsiteX8503" fmla="*/ 9804525 w 12199494"/>
              <a:gd name="connsiteY8503" fmla="*/ 4413076 h 4991828"/>
              <a:gd name="connsiteX8504" fmla="*/ 9805794 w 12199494"/>
              <a:gd name="connsiteY8504" fmla="*/ 4391500 h 4991828"/>
              <a:gd name="connsiteX8505" fmla="*/ 9805794 w 12199494"/>
              <a:gd name="connsiteY8505" fmla="*/ 4391500 h 4991828"/>
              <a:gd name="connsiteX8506" fmla="*/ 4702365 w 12199494"/>
              <a:gd name="connsiteY8506" fmla="*/ 4391500 h 4991828"/>
              <a:gd name="connsiteX8507" fmla="*/ 4711249 w 12199494"/>
              <a:gd name="connsiteY8507" fmla="*/ 4399115 h 4991828"/>
              <a:gd name="connsiteX8508" fmla="*/ 4702365 w 12199494"/>
              <a:gd name="connsiteY8508" fmla="*/ 4391500 h 4991828"/>
              <a:gd name="connsiteX8509" fmla="*/ 4702365 w 12199494"/>
              <a:gd name="connsiteY8509" fmla="*/ 4391500 h 4991828"/>
              <a:gd name="connsiteX8510" fmla="*/ 9923829 w 12199494"/>
              <a:gd name="connsiteY8510" fmla="*/ 4391500 h 4991828"/>
              <a:gd name="connsiteX8511" fmla="*/ 9932713 w 12199494"/>
              <a:gd name="connsiteY8511" fmla="*/ 4409269 h 4991828"/>
              <a:gd name="connsiteX8512" fmla="*/ 9923829 w 12199494"/>
              <a:gd name="connsiteY8512" fmla="*/ 4391500 h 4991828"/>
              <a:gd name="connsiteX8513" fmla="*/ 9923829 w 12199494"/>
              <a:gd name="connsiteY8513" fmla="*/ 4391500 h 4991828"/>
              <a:gd name="connsiteX8514" fmla="*/ 5485458 w 12199494"/>
              <a:gd name="connsiteY8514" fmla="*/ 4391500 h 4991828"/>
              <a:gd name="connsiteX8515" fmla="*/ 5471496 w 12199494"/>
              <a:gd name="connsiteY8515" fmla="*/ 4392769 h 4991828"/>
              <a:gd name="connsiteX8516" fmla="*/ 5457535 w 12199494"/>
              <a:gd name="connsiteY8516" fmla="*/ 4399115 h 4991828"/>
              <a:gd name="connsiteX8517" fmla="*/ 5466420 w 12199494"/>
              <a:gd name="connsiteY8517" fmla="*/ 4406730 h 4991828"/>
              <a:gd name="connsiteX8518" fmla="*/ 5485458 w 12199494"/>
              <a:gd name="connsiteY8518" fmla="*/ 4402923 h 4991828"/>
              <a:gd name="connsiteX8519" fmla="*/ 5475304 w 12199494"/>
              <a:gd name="connsiteY8519" fmla="*/ 4415615 h 4991828"/>
              <a:gd name="connsiteX8520" fmla="*/ 5513380 w 12199494"/>
              <a:gd name="connsiteY8520" fmla="*/ 4456229 h 4991828"/>
              <a:gd name="connsiteX8521" fmla="*/ 5526072 w 12199494"/>
              <a:gd name="connsiteY8521" fmla="*/ 4451152 h 4991828"/>
              <a:gd name="connsiteX8522" fmla="*/ 5496880 w 12199494"/>
              <a:gd name="connsiteY8522" fmla="*/ 4410538 h 4991828"/>
              <a:gd name="connsiteX8523" fmla="*/ 5496880 w 12199494"/>
              <a:gd name="connsiteY8523" fmla="*/ 4397846 h 4991828"/>
              <a:gd name="connsiteX8524" fmla="*/ 5485458 w 12199494"/>
              <a:gd name="connsiteY8524" fmla="*/ 4391500 h 4991828"/>
              <a:gd name="connsiteX8525" fmla="*/ 5485458 w 12199494"/>
              <a:gd name="connsiteY8525" fmla="*/ 4391500 h 4991828"/>
              <a:gd name="connsiteX8526" fmla="*/ 4732825 w 12199494"/>
              <a:gd name="connsiteY8526" fmla="*/ 4391500 h 4991828"/>
              <a:gd name="connsiteX8527" fmla="*/ 4729018 w 12199494"/>
              <a:gd name="connsiteY8527" fmla="*/ 4406730 h 4991828"/>
              <a:gd name="connsiteX8528" fmla="*/ 4740440 w 12199494"/>
              <a:gd name="connsiteY8528" fmla="*/ 4421961 h 4991828"/>
              <a:gd name="connsiteX8529" fmla="*/ 4742979 w 12199494"/>
              <a:gd name="connsiteY8529" fmla="*/ 4402923 h 4991828"/>
              <a:gd name="connsiteX8530" fmla="*/ 4739171 w 12199494"/>
              <a:gd name="connsiteY8530" fmla="*/ 4407999 h 4991828"/>
              <a:gd name="connsiteX8531" fmla="*/ 4745517 w 12199494"/>
              <a:gd name="connsiteY8531" fmla="*/ 4394038 h 4991828"/>
              <a:gd name="connsiteX8532" fmla="*/ 4732825 w 12199494"/>
              <a:gd name="connsiteY8532" fmla="*/ 4391500 h 4991828"/>
              <a:gd name="connsiteX8533" fmla="*/ 4732825 w 12199494"/>
              <a:gd name="connsiteY8533" fmla="*/ 4391500 h 4991828"/>
              <a:gd name="connsiteX8534" fmla="*/ 10543196 w 12199494"/>
              <a:gd name="connsiteY8534" fmla="*/ 4390231 h 4991828"/>
              <a:gd name="connsiteX8535" fmla="*/ 10533043 w 12199494"/>
              <a:gd name="connsiteY8535" fmla="*/ 4392769 h 4991828"/>
              <a:gd name="connsiteX8536" fmla="*/ 10544465 w 12199494"/>
              <a:gd name="connsiteY8536" fmla="*/ 4397846 h 4991828"/>
              <a:gd name="connsiteX8537" fmla="*/ 10535580 w 12199494"/>
              <a:gd name="connsiteY8537" fmla="*/ 4399115 h 4991828"/>
              <a:gd name="connsiteX8538" fmla="*/ 10540658 w 12199494"/>
              <a:gd name="connsiteY8538" fmla="*/ 4407999 h 4991828"/>
              <a:gd name="connsiteX8539" fmla="*/ 10554618 w 12199494"/>
              <a:gd name="connsiteY8539" fmla="*/ 4395307 h 4991828"/>
              <a:gd name="connsiteX8540" fmla="*/ 10543196 w 12199494"/>
              <a:gd name="connsiteY8540" fmla="*/ 4390231 h 4991828"/>
              <a:gd name="connsiteX8541" fmla="*/ 10543196 w 12199494"/>
              <a:gd name="connsiteY8541" fmla="*/ 4390231 h 4991828"/>
              <a:gd name="connsiteX8542" fmla="*/ 11955809 w 12199494"/>
              <a:gd name="connsiteY8542" fmla="*/ 4390231 h 4991828"/>
              <a:gd name="connsiteX8543" fmla="*/ 11962155 w 12199494"/>
              <a:gd name="connsiteY8543" fmla="*/ 4397846 h 4991828"/>
              <a:gd name="connsiteX8544" fmla="*/ 11955809 w 12199494"/>
              <a:gd name="connsiteY8544" fmla="*/ 4390231 h 4991828"/>
              <a:gd name="connsiteX8545" fmla="*/ 11955809 w 12199494"/>
              <a:gd name="connsiteY8545" fmla="*/ 4390231 h 4991828"/>
              <a:gd name="connsiteX8546" fmla="*/ 6041364 w 12199494"/>
              <a:gd name="connsiteY8546" fmla="*/ 4390231 h 4991828"/>
              <a:gd name="connsiteX8547" fmla="*/ 6033749 w 12199494"/>
              <a:gd name="connsiteY8547" fmla="*/ 4399115 h 4991828"/>
              <a:gd name="connsiteX8548" fmla="*/ 6037557 w 12199494"/>
              <a:gd name="connsiteY8548" fmla="*/ 4409269 h 4991828"/>
              <a:gd name="connsiteX8549" fmla="*/ 6051518 w 12199494"/>
              <a:gd name="connsiteY8549" fmla="*/ 4397846 h 4991828"/>
              <a:gd name="connsiteX8550" fmla="*/ 6041364 w 12199494"/>
              <a:gd name="connsiteY8550" fmla="*/ 4390231 h 4991828"/>
              <a:gd name="connsiteX8551" fmla="*/ 6041364 w 12199494"/>
              <a:gd name="connsiteY8551" fmla="*/ 4390231 h 4991828"/>
              <a:gd name="connsiteX8552" fmla="*/ 10580002 w 12199494"/>
              <a:gd name="connsiteY8552" fmla="*/ 4390231 h 4991828"/>
              <a:gd name="connsiteX8553" fmla="*/ 10571119 w 12199494"/>
              <a:gd name="connsiteY8553" fmla="*/ 4399115 h 4991828"/>
              <a:gd name="connsiteX8554" fmla="*/ 10583810 w 12199494"/>
              <a:gd name="connsiteY8554" fmla="*/ 4404192 h 4991828"/>
              <a:gd name="connsiteX8555" fmla="*/ 10568580 w 12199494"/>
              <a:gd name="connsiteY8555" fmla="*/ 4413076 h 4991828"/>
              <a:gd name="connsiteX8556" fmla="*/ 10569849 w 12199494"/>
              <a:gd name="connsiteY8556" fmla="*/ 4415615 h 4991828"/>
              <a:gd name="connsiteX8557" fmla="*/ 10593964 w 12199494"/>
              <a:gd name="connsiteY8557" fmla="*/ 4425768 h 4991828"/>
              <a:gd name="connsiteX8558" fmla="*/ 10592694 w 12199494"/>
              <a:gd name="connsiteY8558" fmla="*/ 4401653 h 4991828"/>
              <a:gd name="connsiteX8559" fmla="*/ 10580002 w 12199494"/>
              <a:gd name="connsiteY8559" fmla="*/ 4390231 h 4991828"/>
              <a:gd name="connsiteX8560" fmla="*/ 10580002 w 12199494"/>
              <a:gd name="connsiteY8560" fmla="*/ 4390231 h 4991828"/>
              <a:gd name="connsiteX8561" fmla="*/ 5234157 w 12199494"/>
              <a:gd name="connsiteY8561" fmla="*/ 4390231 h 4991828"/>
              <a:gd name="connsiteX8562" fmla="*/ 5225273 w 12199494"/>
              <a:gd name="connsiteY8562" fmla="*/ 4400384 h 4991828"/>
              <a:gd name="connsiteX8563" fmla="*/ 5229080 w 12199494"/>
              <a:gd name="connsiteY8563" fmla="*/ 4407999 h 4991828"/>
              <a:gd name="connsiteX8564" fmla="*/ 5237965 w 12199494"/>
              <a:gd name="connsiteY8564" fmla="*/ 4400384 h 4991828"/>
              <a:gd name="connsiteX8565" fmla="*/ 5234157 w 12199494"/>
              <a:gd name="connsiteY8565" fmla="*/ 4390231 h 4991828"/>
              <a:gd name="connsiteX8566" fmla="*/ 5234157 w 12199494"/>
              <a:gd name="connsiteY8566" fmla="*/ 4390231 h 4991828"/>
              <a:gd name="connsiteX8567" fmla="*/ 10304588 w 12199494"/>
              <a:gd name="connsiteY8567" fmla="*/ 4390231 h 4991828"/>
              <a:gd name="connsiteX8568" fmla="*/ 10308395 w 12199494"/>
              <a:gd name="connsiteY8568" fmla="*/ 4391500 h 4991828"/>
              <a:gd name="connsiteX8569" fmla="*/ 10304588 w 12199494"/>
              <a:gd name="connsiteY8569" fmla="*/ 4390231 h 4991828"/>
              <a:gd name="connsiteX8570" fmla="*/ 10304588 w 12199494"/>
              <a:gd name="connsiteY8570" fmla="*/ 4390231 h 4991828"/>
              <a:gd name="connsiteX8571" fmla="*/ 7041489 w 12199494"/>
              <a:gd name="connsiteY8571" fmla="*/ 4388961 h 4991828"/>
              <a:gd name="connsiteX8572" fmla="*/ 7024990 w 12199494"/>
              <a:gd name="connsiteY8572" fmla="*/ 4394038 h 4991828"/>
              <a:gd name="connsiteX8573" fmla="*/ 7041489 w 12199494"/>
              <a:gd name="connsiteY8573" fmla="*/ 4395307 h 4991828"/>
              <a:gd name="connsiteX8574" fmla="*/ 7041489 w 12199494"/>
              <a:gd name="connsiteY8574" fmla="*/ 4388961 h 4991828"/>
              <a:gd name="connsiteX8575" fmla="*/ 7041489 w 12199494"/>
              <a:gd name="connsiteY8575" fmla="*/ 4388961 h 4991828"/>
              <a:gd name="connsiteX8576" fmla="*/ 6188591 w 12199494"/>
              <a:gd name="connsiteY8576" fmla="*/ 4388961 h 4991828"/>
              <a:gd name="connsiteX8577" fmla="*/ 6186053 w 12199494"/>
              <a:gd name="connsiteY8577" fmla="*/ 4394038 h 4991828"/>
              <a:gd name="connsiteX8578" fmla="*/ 6189860 w 12199494"/>
              <a:gd name="connsiteY8578" fmla="*/ 4394038 h 4991828"/>
              <a:gd name="connsiteX8579" fmla="*/ 6187322 w 12199494"/>
              <a:gd name="connsiteY8579" fmla="*/ 4407999 h 4991828"/>
              <a:gd name="connsiteX8580" fmla="*/ 6207629 w 12199494"/>
              <a:gd name="connsiteY8580" fmla="*/ 4404192 h 4991828"/>
              <a:gd name="connsiteX8581" fmla="*/ 6205090 w 12199494"/>
              <a:gd name="connsiteY8581" fmla="*/ 4397846 h 4991828"/>
              <a:gd name="connsiteX8582" fmla="*/ 6192399 w 12199494"/>
              <a:gd name="connsiteY8582" fmla="*/ 4395307 h 4991828"/>
              <a:gd name="connsiteX8583" fmla="*/ 6188591 w 12199494"/>
              <a:gd name="connsiteY8583" fmla="*/ 4388961 h 4991828"/>
              <a:gd name="connsiteX8584" fmla="*/ 6188591 w 12199494"/>
              <a:gd name="connsiteY8584" fmla="*/ 4388961 h 4991828"/>
              <a:gd name="connsiteX8585" fmla="*/ 9131852 w 12199494"/>
              <a:gd name="connsiteY8585" fmla="*/ 4388961 h 4991828"/>
              <a:gd name="connsiteX8586" fmla="*/ 9130583 w 12199494"/>
              <a:gd name="connsiteY8586" fmla="*/ 4394038 h 4991828"/>
              <a:gd name="connsiteX8587" fmla="*/ 9136929 w 12199494"/>
              <a:gd name="connsiteY8587" fmla="*/ 4390231 h 4991828"/>
              <a:gd name="connsiteX8588" fmla="*/ 9131852 w 12199494"/>
              <a:gd name="connsiteY8588" fmla="*/ 4388961 h 4991828"/>
              <a:gd name="connsiteX8589" fmla="*/ 9131852 w 12199494"/>
              <a:gd name="connsiteY8589" fmla="*/ 4388961 h 4991828"/>
              <a:gd name="connsiteX8590" fmla="*/ 10223359 w 12199494"/>
              <a:gd name="connsiteY8590" fmla="*/ 4388961 h 4991828"/>
              <a:gd name="connsiteX8591" fmla="*/ 10219552 w 12199494"/>
              <a:gd name="connsiteY8591" fmla="*/ 4396577 h 4991828"/>
              <a:gd name="connsiteX8592" fmla="*/ 10201783 w 12199494"/>
              <a:gd name="connsiteY8592" fmla="*/ 4394038 h 4991828"/>
              <a:gd name="connsiteX8593" fmla="*/ 10220820 w 12199494"/>
              <a:gd name="connsiteY8593" fmla="*/ 4400384 h 4991828"/>
              <a:gd name="connsiteX8594" fmla="*/ 10217013 w 12199494"/>
              <a:gd name="connsiteY8594" fmla="*/ 4407999 h 4991828"/>
              <a:gd name="connsiteX8595" fmla="*/ 10225898 w 12199494"/>
              <a:gd name="connsiteY8595" fmla="*/ 4405461 h 4991828"/>
              <a:gd name="connsiteX8596" fmla="*/ 10227166 w 12199494"/>
              <a:gd name="connsiteY8596" fmla="*/ 4392769 h 4991828"/>
              <a:gd name="connsiteX8597" fmla="*/ 10223359 w 12199494"/>
              <a:gd name="connsiteY8597" fmla="*/ 4388961 h 4991828"/>
              <a:gd name="connsiteX8598" fmla="*/ 10223359 w 12199494"/>
              <a:gd name="connsiteY8598" fmla="*/ 4388961 h 4991828"/>
              <a:gd name="connsiteX8599" fmla="*/ 9977135 w 12199494"/>
              <a:gd name="connsiteY8599" fmla="*/ 4388961 h 4991828"/>
              <a:gd name="connsiteX8600" fmla="*/ 9965713 w 12199494"/>
              <a:gd name="connsiteY8600" fmla="*/ 4395307 h 4991828"/>
              <a:gd name="connsiteX8601" fmla="*/ 9983481 w 12199494"/>
              <a:gd name="connsiteY8601" fmla="*/ 4402923 h 4991828"/>
              <a:gd name="connsiteX8602" fmla="*/ 9983481 w 12199494"/>
              <a:gd name="connsiteY8602" fmla="*/ 4394038 h 4991828"/>
              <a:gd name="connsiteX8603" fmla="*/ 9975866 w 12199494"/>
              <a:gd name="connsiteY8603" fmla="*/ 4396577 h 4991828"/>
              <a:gd name="connsiteX8604" fmla="*/ 9977135 w 12199494"/>
              <a:gd name="connsiteY8604" fmla="*/ 4388961 h 4991828"/>
              <a:gd name="connsiteX8605" fmla="*/ 9977135 w 12199494"/>
              <a:gd name="connsiteY8605" fmla="*/ 4388961 h 4991828"/>
              <a:gd name="connsiteX8606" fmla="*/ 6740690 w 12199494"/>
              <a:gd name="connsiteY8606" fmla="*/ 4387693 h 4991828"/>
              <a:gd name="connsiteX8607" fmla="*/ 6730537 w 12199494"/>
              <a:gd name="connsiteY8607" fmla="*/ 4396577 h 4991828"/>
              <a:gd name="connsiteX8608" fmla="*/ 6722922 w 12199494"/>
              <a:gd name="connsiteY8608" fmla="*/ 4419422 h 4991828"/>
              <a:gd name="connsiteX8609" fmla="*/ 6730537 w 12199494"/>
              <a:gd name="connsiteY8609" fmla="*/ 4405461 h 4991828"/>
              <a:gd name="connsiteX8610" fmla="*/ 6745767 w 12199494"/>
              <a:gd name="connsiteY8610" fmla="*/ 4390231 h 4991828"/>
              <a:gd name="connsiteX8611" fmla="*/ 6740690 w 12199494"/>
              <a:gd name="connsiteY8611" fmla="*/ 4387693 h 4991828"/>
              <a:gd name="connsiteX8612" fmla="*/ 6740690 w 12199494"/>
              <a:gd name="connsiteY8612" fmla="*/ 4387693 h 4991828"/>
              <a:gd name="connsiteX8613" fmla="*/ 5864947 w 12199494"/>
              <a:gd name="connsiteY8613" fmla="*/ 4387693 h 4991828"/>
              <a:gd name="connsiteX8614" fmla="*/ 5852255 w 12199494"/>
              <a:gd name="connsiteY8614" fmla="*/ 4394038 h 4991828"/>
              <a:gd name="connsiteX8615" fmla="*/ 5871293 w 12199494"/>
              <a:gd name="connsiteY8615" fmla="*/ 4397846 h 4991828"/>
              <a:gd name="connsiteX8616" fmla="*/ 5864947 w 12199494"/>
              <a:gd name="connsiteY8616" fmla="*/ 4387693 h 4991828"/>
              <a:gd name="connsiteX8617" fmla="*/ 5864947 w 12199494"/>
              <a:gd name="connsiteY8617" fmla="*/ 4387693 h 4991828"/>
              <a:gd name="connsiteX8618" fmla="*/ 4819131 w 12199494"/>
              <a:gd name="connsiteY8618" fmla="*/ 4387693 h 4991828"/>
              <a:gd name="connsiteX8619" fmla="*/ 4792478 w 12199494"/>
              <a:gd name="connsiteY8619" fmla="*/ 4387693 h 4991828"/>
              <a:gd name="connsiteX8620" fmla="*/ 4787401 w 12199494"/>
              <a:gd name="connsiteY8620" fmla="*/ 4396577 h 4991828"/>
              <a:gd name="connsiteX8621" fmla="*/ 4782324 w 12199494"/>
              <a:gd name="connsiteY8621" fmla="*/ 4390231 h 4991828"/>
              <a:gd name="connsiteX8622" fmla="*/ 4772170 w 12199494"/>
              <a:gd name="connsiteY8622" fmla="*/ 4387693 h 4991828"/>
              <a:gd name="connsiteX8623" fmla="*/ 4774709 w 12199494"/>
              <a:gd name="connsiteY8623" fmla="*/ 4409269 h 4991828"/>
              <a:gd name="connsiteX8624" fmla="*/ 4763286 w 12199494"/>
              <a:gd name="connsiteY8624" fmla="*/ 4396577 h 4991828"/>
              <a:gd name="connsiteX8625" fmla="*/ 4769632 w 12199494"/>
              <a:gd name="connsiteY8625" fmla="*/ 4386423 h 4991828"/>
              <a:gd name="connsiteX8626" fmla="*/ 4754402 w 12199494"/>
              <a:gd name="connsiteY8626" fmla="*/ 4394038 h 4991828"/>
              <a:gd name="connsiteX8627" fmla="*/ 4754402 w 12199494"/>
              <a:gd name="connsiteY8627" fmla="*/ 4402923 h 4991828"/>
              <a:gd name="connsiteX8628" fmla="*/ 4753132 w 12199494"/>
              <a:gd name="connsiteY8628" fmla="*/ 4419422 h 4991828"/>
              <a:gd name="connsiteX8629" fmla="*/ 4754402 w 12199494"/>
              <a:gd name="connsiteY8629" fmla="*/ 4410538 h 4991828"/>
              <a:gd name="connsiteX8630" fmla="*/ 4762017 w 12199494"/>
              <a:gd name="connsiteY8630" fmla="*/ 4416884 h 4991828"/>
              <a:gd name="connsiteX8631" fmla="*/ 4768363 w 12199494"/>
              <a:gd name="connsiteY8631" fmla="*/ 4410538 h 4991828"/>
              <a:gd name="connsiteX8632" fmla="*/ 4783593 w 12199494"/>
              <a:gd name="connsiteY8632" fmla="*/ 4409269 h 4991828"/>
              <a:gd name="connsiteX8633" fmla="*/ 4783593 w 12199494"/>
              <a:gd name="connsiteY8633" fmla="*/ 4395307 h 4991828"/>
              <a:gd name="connsiteX8634" fmla="*/ 4789939 w 12199494"/>
              <a:gd name="connsiteY8634" fmla="*/ 4407999 h 4991828"/>
              <a:gd name="connsiteX8635" fmla="*/ 4792478 w 12199494"/>
              <a:gd name="connsiteY8635" fmla="*/ 4394038 h 4991828"/>
              <a:gd name="connsiteX8636" fmla="*/ 4805169 w 12199494"/>
              <a:gd name="connsiteY8636" fmla="*/ 4397846 h 4991828"/>
              <a:gd name="connsiteX8637" fmla="*/ 4807708 w 12199494"/>
              <a:gd name="connsiteY8637" fmla="*/ 4388961 h 4991828"/>
              <a:gd name="connsiteX8638" fmla="*/ 4820400 w 12199494"/>
              <a:gd name="connsiteY8638" fmla="*/ 4390231 h 4991828"/>
              <a:gd name="connsiteX8639" fmla="*/ 4819131 w 12199494"/>
              <a:gd name="connsiteY8639" fmla="*/ 4387693 h 4991828"/>
              <a:gd name="connsiteX8640" fmla="*/ 4819131 w 12199494"/>
              <a:gd name="connsiteY8640" fmla="*/ 4387693 h 4991828"/>
              <a:gd name="connsiteX8641" fmla="*/ 8622905 w 12199494"/>
              <a:gd name="connsiteY8641" fmla="*/ 4387693 h 4991828"/>
              <a:gd name="connsiteX8642" fmla="*/ 8614021 w 12199494"/>
              <a:gd name="connsiteY8642" fmla="*/ 4395307 h 4991828"/>
              <a:gd name="connsiteX8643" fmla="*/ 8622905 w 12199494"/>
              <a:gd name="connsiteY8643" fmla="*/ 4387693 h 4991828"/>
              <a:gd name="connsiteX8644" fmla="*/ 8622905 w 12199494"/>
              <a:gd name="connsiteY8644" fmla="*/ 4387693 h 4991828"/>
              <a:gd name="connsiteX8645" fmla="*/ 7054181 w 12199494"/>
              <a:gd name="connsiteY8645" fmla="*/ 4387693 h 4991828"/>
              <a:gd name="connsiteX8646" fmla="*/ 7045297 w 12199494"/>
              <a:gd name="connsiteY8646" fmla="*/ 4395307 h 4991828"/>
              <a:gd name="connsiteX8647" fmla="*/ 7059258 w 12199494"/>
              <a:gd name="connsiteY8647" fmla="*/ 4396577 h 4991828"/>
              <a:gd name="connsiteX8648" fmla="*/ 7054181 w 12199494"/>
              <a:gd name="connsiteY8648" fmla="*/ 4387693 h 4991828"/>
              <a:gd name="connsiteX8649" fmla="*/ 7054181 w 12199494"/>
              <a:gd name="connsiteY8649" fmla="*/ 4387693 h 4991828"/>
              <a:gd name="connsiteX8650" fmla="*/ 6793996 w 12199494"/>
              <a:gd name="connsiteY8650" fmla="*/ 4387693 h 4991828"/>
              <a:gd name="connsiteX8651" fmla="*/ 6774959 w 12199494"/>
              <a:gd name="connsiteY8651" fmla="*/ 4399115 h 4991828"/>
              <a:gd name="connsiteX8652" fmla="*/ 6782574 w 12199494"/>
              <a:gd name="connsiteY8652" fmla="*/ 4411807 h 4991828"/>
              <a:gd name="connsiteX8653" fmla="*/ 6790189 w 12199494"/>
              <a:gd name="connsiteY8653" fmla="*/ 4423230 h 4991828"/>
              <a:gd name="connsiteX8654" fmla="*/ 6782574 w 12199494"/>
              <a:gd name="connsiteY8654" fmla="*/ 4406730 h 4991828"/>
              <a:gd name="connsiteX8655" fmla="*/ 6799074 w 12199494"/>
              <a:gd name="connsiteY8655" fmla="*/ 4418153 h 4991828"/>
              <a:gd name="connsiteX8656" fmla="*/ 6793996 w 12199494"/>
              <a:gd name="connsiteY8656" fmla="*/ 4400384 h 4991828"/>
              <a:gd name="connsiteX8657" fmla="*/ 6819380 w 12199494"/>
              <a:gd name="connsiteY8657" fmla="*/ 4409269 h 4991828"/>
              <a:gd name="connsiteX8658" fmla="*/ 6806688 w 12199494"/>
              <a:gd name="connsiteY8658" fmla="*/ 4397846 h 4991828"/>
              <a:gd name="connsiteX8659" fmla="*/ 6793996 w 12199494"/>
              <a:gd name="connsiteY8659" fmla="*/ 4387693 h 4991828"/>
              <a:gd name="connsiteX8660" fmla="*/ 6793996 w 12199494"/>
              <a:gd name="connsiteY8660" fmla="*/ 4387693 h 4991828"/>
              <a:gd name="connsiteX8661" fmla="*/ 11474784 w 12199494"/>
              <a:gd name="connsiteY8661" fmla="*/ 4387693 h 4991828"/>
              <a:gd name="connsiteX8662" fmla="*/ 11464631 w 12199494"/>
              <a:gd name="connsiteY8662" fmla="*/ 4390231 h 4991828"/>
              <a:gd name="connsiteX8663" fmla="*/ 11474784 w 12199494"/>
              <a:gd name="connsiteY8663" fmla="*/ 4387693 h 4991828"/>
              <a:gd name="connsiteX8664" fmla="*/ 11474784 w 12199494"/>
              <a:gd name="connsiteY8664" fmla="*/ 4387693 h 4991828"/>
              <a:gd name="connsiteX8665" fmla="*/ 5938560 w 12199494"/>
              <a:gd name="connsiteY8665" fmla="*/ 4387693 h 4991828"/>
              <a:gd name="connsiteX8666" fmla="*/ 5938560 w 12199494"/>
              <a:gd name="connsiteY8666" fmla="*/ 4399115 h 4991828"/>
              <a:gd name="connsiteX8667" fmla="*/ 5960136 w 12199494"/>
              <a:gd name="connsiteY8667" fmla="*/ 4400384 h 4991828"/>
              <a:gd name="connsiteX8668" fmla="*/ 5938560 w 12199494"/>
              <a:gd name="connsiteY8668" fmla="*/ 4387693 h 4991828"/>
              <a:gd name="connsiteX8669" fmla="*/ 5938560 w 12199494"/>
              <a:gd name="connsiteY8669" fmla="*/ 4387693 h 4991828"/>
              <a:gd name="connsiteX8670" fmla="*/ 4720133 w 12199494"/>
              <a:gd name="connsiteY8670" fmla="*/ 4386423 h 4991828"/>
              <a:gd name="connsiteX8671" fmla="*/ 4718864 w 12199494"/>
              <a:gd name="connsiteY8671" fmla="*/ 4391500 h 4991828"/>
              <a:gd name="connsiteX8672" fmla="*/ 4727749 w 12199494"/>
              <a:gd name="connsiteY8672" fmla="*/ 4386423 h 4991828"/>
              <a:gd name="connsiteX8673" fmla="*/ 4720133 w 12199494"/>
              <a:gd name="connsiteY8673" fmla="*/ 4386423 h 4991828"/>
              <a:gd name="connsiteX8674" fmla="*/ 4720133 w 12199494"/>
              <a:gd name="connsiteY8674" fmla="*/ 4386423 h 4991828"/>
              <a:gd name="connsiteX8675" fmla="*/ 5870023 w 12199494"/>
              <a:gd name="connsiteY8675" fmla="*/ 4386423 h 4991828"/>
              <a:gd name="connsiteX8676" fmla="*/ 5885254 w 12199494"/>
              <a:gd name="connsiteY8676" fmla="*/ 4401653 h 4991828"/>
              <a:gd name="connsiteX8677" fmla="*/ 5880177 w 12199494"/>
              <a:gd name="connsiteY8677" fmla="*/ 4409269 h 4991828"/>
              <a:gd name="connsiteX8678" fmla="*/ 5895407 w 12199494"/>
              <a:gd name="connsiteY8678" fmla="*/ 4405461 h 4991828"/>
              <a:gd name="connsiteX8679" fmla="*/ 5870023 w 12199494"/>
              <a:gd name="connsiteY8679" fmla="*/ 4386423 h 4991828"/>
              <a:gd name="connsiteX8680" fmla="*/ 5870023 w 12199494"/>
              <a:gd name="connsiteY8680" fmla="*/ 4386423 h 4991828"/>
              <a:gd name="connsiteX8681" fmla="*/ 6108632 w 12199494"/>
              <a:gd name="connsiteY8681" fmla="*/ 4385154 h 4991828"/>
              <a:gd name="connsiteX8682" fmla="*/ 6120055 w 12199494"/>
              <a:gd name="connsiteY8682" fmla="*/ 4410538 h 4991828"/>
              <a:gd name="connsiteX8683" fmla="*/ 6140361 w 12199494"/>
              <a:gd name="connsiteY8683" fmla="*/ 4420691 h 4991828"/>
              <a:gd name="connsiteX8684" fmla="*/ 6146707 w 12199494"/>
              <a:gd name="connsiteY8684" fmla="*/ 4414345 h 4991828"/>
              <a:gd name="connsiteX8685" fmla="*/ 6134016 w 12199494"/>
              <a:gd name="connsiteY8685" fmla="*/ 4387693 h 4991828"/>
              <a:gd name="connsiteX8686" fmla="*/ 6117516 w 12199494"/>
              <a:gd name="connsiteY8686" fmla="*/ 4397846 h 4991828"/>
              <a:gd name="connsiteX8687" fmla="*/ 6108632 w 12199494"/>
              <a:gd name="connsiteY8687" fmla="*/ 4385154 h 4991828"/>
              <a:gd name="connsiteX8688" fmla="*/ 6108632 w 12199494"/>
              <a:gd name="connsiteY8688" fmla="*/ 4385154 h 4991828"/>
              <a:gd name="connsiteX8689" fmla="*/ 9837524 w 12199494"/>
              <a:gd name="connsiteY8689" fmla="*/ 4385154 h 4991828"/>
              <a:gd name="connsiteX8690" fmla="*/ 9847678 w 12199494"/>
              <a:gd name="connsiteY8690" fmla="*/ 4405461 h 4991828"/>
              <a:gd name="connsiteX8691" fmla="*/ 9878138 w 12199494"/>
              <a:gd name="connsiteY8691" fmla="*/ 4413076 h 4991828"/>
              <a:gd name="connsiteX8692" fmla="*/ 9880677 w 12199494"/>
              <a:gd name="connsiteY8692" fmla="*/ 4401653 h 4991828"/>
              <a:gd name="connsiteX8693" fmla="*/ 9869254 w 12199494"/>
              <a:gd name="connsiteY8693" fmla="*/ 4404192 h 4991828"/>
              <a:gd name="connsiteX8694" fmla="*/ 9850216 w 12199494"/>
              <a:gd name="connsiteY8694" fmla="*/ 4390231 h 4991828"/>
              <a:gd name="connsiteX8695" fmla="*/ 9854024 w 12199494"/>
              <a:gd name="connsiteY8695" fmla="*/ 4385154 h 4991828"/>
              <a:gd name="connsiteX8696" fmla="*/ 9837524 w 12199494"/>
              <a:gd name="connsiteY8696" fmla="*/ 4385154 h 4991828"/>
              <a:gd name="connsiteX8697" fmla="*/ 9837524 w 12199494"/>
              <a:gd name="connsiteY8697" fmla="*/ 4385154 h 4991828"/>
              <a:gd name="connsiteX8698" fmla="*/ 10035518 w 12199494"/>
              <a:gd name="connsiteY8698" fmla="*/ 4383885 h 4991828"/>
              <a:gd name="connsiteX8699" fmla="*/ 10026634 w 12199494"/>
              <a:gd name="connsiteY8699" fmla="*/ 4390231 h 4991828"/>
              <a:gd name="connsiteX8700" fmla="*/ 10035518 w 12199494"/>
              <a:gd name="connsiteY8700" fmla="*/ 4383885 h 4991828"/>
              <a:gd name="connsiteX8701" fmla="*/ 10035518 w 12199494"/>
              <a:gd name="connsiteY8701" fmla="*/ 4383885 h 4991828"/>
              <a:gd name="connsiteX8702" fmla="*/ 11662626 w 12199494"/>
              <a:gd name="connsiteY8702" fmla="*/ 4383885 h 4991828"/>
              <a:gd name="connsiteX8703" fmla="*/ 11647395 w 12199494"/>
              <a:gd name="connsiteY8703" fmla="*/ 4385154 h 4991828"/>
              <a:gd name="connsiteX8704" fmla="*/ 11653741 w 12199494"/>
              <a:gd name="connsiteY8704" fmla="*/ 4392769 h 4991828"/>
              <a:gd name="connsiteX8705" fmla="*/ 11662626 w 12199494"/>
              <a:gd name="connsiteY8705" fmla="*/ 4383885 h 4991828"/>
              <a:gd name="connsiteX8706" fmla="*/ 11662626 w 12199494"/>
              <a:gd name="connsiteY8706" fmla="*/ 4383885 h 4991828"/>
              <a:gd name="connsiteX8707" fmla="*/ 7252176 w 12199494"/>
              <a:gd name="connsiteY8707" fmla="*/ 4383885 h 4991828"/>
              <a:gd name="connsiteX8708" fmla="*/ 7267406 w 12199494"/>
              <a:gd name="connsiteY8708" fmla="*/ 4396577 h 4991828"/>
              <a:gd name="connsiteX8709" fmla="*/ 7252176 w 12199494"/>
              <a:gd name="connsiteY8709" fmla="*/ 4383885 h 4991828"/>
              <a:gd name="connsiteX8710" fmla="*/ 7252176 w 12199494"/>
              <a:gd name="connsiteY8710" fmla="*/ 4383885 h 4991828"/>
              <a:gd name="connsiteX8711" fmla="*/ 6715306 w 12199494"/>
              <a:gd name="connsiteY8711" fmla="*/ 4382615 h 4991828"/>
              <a:gd name="connsiteX8712" fmla="*/ 6715306 w 12199494"/>
              <a:gd name="connsiteY8712" fmla="*/ 4395307 h 4991828"/>
              <a:gd name="connsiteX8713" fmla="*/ 6706423 w 12199494"/>
              <a:gd name="connsiteY8713" fmla="*/ 4390231 h 4991828"/>
              <a:gd name="connsiteX8714" fmla="*/ 6722922 w 12199494"/>
              <a:gd name="connsiteY8714" fmla="*/ 4400384 h 4991828"/>
              <a:gd name="connsiteX8715" fmla="*/ 6715306 w 12199494"/>
              <a:gd name="connsiteY8715" fmla="*/ 4382615 h 4991828"/>
              <a:gd name="connsiteX8716" fmla="*/ 6715306 w 12199494"/>
              <a:gd name="connsiteY8716" fmla="*/ 4382615 h 4991828"/>
              <a:gd name="connsiteX8717" fmla="*/ 5335692 w 12199494"/>
              <a:gd name="connsiteY8717" fmla="*/ 4382615 h 4991828"/>
              <a:gd name="connsiteX8718" fmla="*/ 5330616 w 12199494"/>
              <a:gd name="connsiteY8718" fmla="*/ 4387693 h 4991828"/>
              <a:gd name="connsiteX8719" fmla="*/ 5336962 w 12199494"/>
              <a:gd name="connsiteY8719" fmla="*/ 4388961 h 4991828"/>
              <a:gd name="connsiteX8720" fmla="*/ 5333154 w 12199494"/>
              <a:gd name="connsiteY8720" fmla="*/ 4397846 h 4991828"/>
              <a:gd name="connsiteX8721" fmla="*/ 5349654 w 12199494"/>
              <a:gd name="connsiteY8721" fmla="*/ 4392769 h 4991828"/>
              <a:gd name="connsiteX8722" fmla="*/ 5335692 w 12199494"/>
              <a:gd name="connsiteY8722" fmla="*/ 4382615 h 4991828"/>
              <a:gd name="connsiteX8723" fmla="*/ 5335692 w 12199494"/>
              <a:gd name="connsiteY8723" fmla="*/ 4382615 h 4991828"/>
              <a:gd name="connsiteX8724" fmla="*/ 7089719 w 12199494"/>
              <a:gd name="connsiteY8724" fmla="*/ 4381347 h 4991828"/>
              <a:gd name="connsiteX8725" fmla="*/ 7084642 w 12199494"/>
              <a:gd name="connsiteY8725" fmla="*/ 4388961 h 4991828"/>
              <a:gd name="connsiteX8726" fmla="*/ 7089719 w 12199494"/>
              <a:gd name="connsiteY8726" fmla="*/ 4381347 h 4991828"/>
              <a:gd name="connsiteX8727" fmla="*/ 7089719 w 12199494"/>
              <a:gd name="connsiteY8727" fmla="*/ 4381347 h 4991828"/>
              <a:gd name="connsiteX8728" fmla="*/ 10550811 w 12199494"/>
              <a:gd name="connsiteY8728" fmla="*/ 4381347 h 4991828"/>
              <a:gd name="connsiteX8729" fmla="*/ 10548272 w 12199494"/>
              <a:gd name="connsiteY8729" fmla="*/ 4386423 h 4991828"/>
              <a:gd name="connsiteX8730" fmla="*/ 10555888 w 12199494"/>
              <a:gd name="connsiteY8730" fmla="*/ 4381347 h 4991828"/>
              <a:gd name="connsiteX8731" fmla="*/ 10550811 w 12199494"/>
              <a:gd name="connsiteY8731" fmla="*/ 4381347 h 4991828"/>
              <a:gd name="connsiteX8732" fmla="*/ 10550811 w 12199494"/>
              <a:gd name="connsiteY8732" fmla="*/ 4381347 h 4991828"/>
              <a:gd name="connsiteX8733" fmla="*/ 5028548 w 12199494"/>
              <a:gd name="connsiteY8733" fmla="*/ 4381347 h 4991828"/>
              <a:gd name="connsiteX8734" fmla="*/ 5031086 w 12199494"/>
              <a:gd name="connsiteY8734" fmla="*/ 4395307 h 4991828"/>
              <a:gd name="connsiteX8735" fmla="*/ 5028548 w 12199494"/>
              <a:gd name="connsiteY8735" fmla="*/ 4381347 h 4991828"/>
              <a:gd name="connsiteX8736" fmla="*/ 5028548 w 12199494"/>
              <a:gd name="connsiteY8736" fmla="*/ 4381347 h 4991828"/>
              <a:gd name="connsiteX8737" fmla="*/ 11872043 w 12199494"/>
              <a:gd name="connsiteY8737" fmla="*/ 4380077 h 4991828"/>
              <a:gd name="connsiteX8738" fmla="*/ 11858081 w 12199494"/>
              <a:gd name="connsiteY8738" fmla="*/ 4392769 h 4991828"/>
              <a:gd name="connsiteX8739" fmla="*/ 11872043 w 12199494"/>
              <a:gd name="connsiteY8739" fmla="*/ 4392769 h 4991828"/>
              <a:gd name="connsiteX8740" fmla="*/ 11872043 w 12199494"/>
              <a:gd name="connsiteY8740" fmla="*/ 4380077 h 4991828"/>
              <a:gd name="connsiteX8741" fmla="*/ 11872043 w 12199494"/>
              <a:gd name="connsiteY8741" fmla="*/ 4380077 h 4991828"/>
              <a:gd name="connsiteX8742" fmla="*/ 4980318 w 12199494"/>
              <a:gd name="connsiteY8742" fmla="*/ 4380077 h 4991828"/>
              <a:gd name="connsiteX8743" fmla="*/ 4984126 w 12199494"/>
              <a:gd name="connsiteY8743" fmla="*/ 4380077 h 4991828"/>
              <a:gd name="connsiteX8744" fmla="*/ 4980318 w 12199494"/>
              <a:gd name="connsiteY8744" fmla="*/ 4380077 h 4991828"/>
              <a:gd name="connsiteX8745" fmla="*/ 4980318 w 12199494"/>
              <a:gd name="connsiteY8745" fmla="*/ 4380077 h 4991828"/>
              <a:gd name="connsiteX8746" fmla="*/ 10417546 w 12199494"/>
              <a:gd name="connsiteY8746" fmla="*/ 4380077 h 4991828"/>
              <a:gd name="connsiteX8747" fmla="*/ 10422623 w 12199494"/>
              <a:gd name="connsiteY8747" fmla="*/ 4392769 h 4991828"/>
              <a:gd name="connsiteX8748" fmla="*/ 10407392 w 12199494"/>
              <a:gd name="connsiteY8748" fmla="*/ 4385154 h 4991828"/>
              <a:gd name="connsiteX8749" fmla="*/ 10397239 w 12199494"/>
              <a:gd name="connsiteY8749" fmla="*/ 4391500 h 4991828"/>
              <a:gd name="connsiteX8750" fmla="*/ 10411200 w 12199494"/>
              <a:gd name="connsiteY8750" fmla="*/ 4407999 h 4991828"/>
              <a:gd name="connsiteX8751" fmla="*/ 10421353 w 12199494"/>
              <a:gd name="connsiteY8751" fmla="*/ 4392769 h 4991828"/>
              <a:gd name="connsiteX8752" fmla="*/ 10428969 w 12199494"/>
              <a:gd name="connsiteY8752" fmla="*/ 4395307 h 4991828"/>
              <a:gd name="connsiteX8753" fmla="*/ 10425161 w 12199494"/>
              <a:gd name="connsiteY8753" fmla="*/ 4390231 h 4991828"/>
              <a:gd name="connsiteX8754" fmla="*/ 10431507 w 12199494"/>
              <a:gd name="connsiteY8754" fmla="*/ 4386423 h 4991828"/>
              <a:gd name="connsiteX8755" fmla="*/ 10417546 w 12199494"/>
              <a:gd name="connsiteY8755" fmla="*/ 4380077 h 4991828"/>
              <a:gd name="connsiteX8756" fmla="*/ 10417546 w 12199494"/>
              <a:gd name="connsiteY8756" fmla="*/ 4380077 h 4991828"/>
              <a:gd name="connsiteX8757" fmla="*/ 5839563 w 12199494"/>
              <a:gd name="connsiteY8757" fmla="*/ 4380077 h 4991828"/>
              <a:gd name="connsiteX8758" fmla="*/ 5840832 w 12199494"/>
              <a:gd name="connsiteY8758" fmla="*/ 4388961 h 4991828"/>
              <a:gd name="connsiteX8759" fmla="*/ 5839563 w 12199494"/>
              <a:gd name="connsiteY8759" fmla="*/ 4380077 h 4991828"/>
              <a:gd name="connsiteX8760" fmla="*/ 5839563 w 12199494"/>
              <a:gd name="connsiteY8760" fmla="*/ 4380077 h 4991828"/>
              <a:gd name="connsiteX8761" fmla="*/ 6743229 w 12199494"/>
              <a:gd name="connsiteY8761" fmla="*/ 4380077 h 4991828"/>
              <a:gd name="connsiteX8762" fmla="*/ 6747036 w 12199494"/>
              <a:gd name="connsiteY8762" fmla="*/ 4380077 h 4991828"/>
              <a:gd name="connsiteX8763" fmla="*/ 6743229 w 12199494"/>
              <a:gd name="connsiteY8763" fmla="*/ 4380077 h 4991828"/>
              <a:gd name="connsiteX8764" fmla="*/ 6743229 w 12199494"/>
              <a:gd name="connsiteY8764" fmla="*/ 4380077 h 4991828"/>
              <a:gd name="connsiteX8765" fmla="*/ 10093901 w 12199494"/>
              <a:gd name="connsiteY8765" fmla="*/ 4380077 h 4991828"/>
              <a:gd name="connsiteX8766" fmla="*/ 10115478 w 12199494"/>
              <a:gd name="connsiteY8766" fmla="*/ 4383885 h 4991828"/>
              <a:gd name="connsiteX8767" fmla="*/ 10093901 w 12199494"/>
              <a:gd name="connsiteY8767" fmla="*/ 4380077 h 4991828"/>
              <a:gd name="connsiteX8768" fmla="*/ 10093901 w 12199494"/>
              <a:gd name="connsiteY8768" fmla="*/ 4380077 h 4991828"/>
              <a:gd name="connsiteX8769" fmla="*/ 5991866 w 12199494"/>
              <a:gd name="connsiteY8769" fmla="*/ 4380077 h 4991828"/>
              <a:gd name="connsiteX8770" fmla="*/ 5993135 w 12199494"/>
              <a:gd name="connsiteY8770" fmla="*/ 4390231 h 4991828"/>
              <a:gd name="connsiteX8771" fmla="*/ 5991866 w 12199494"/>
              <a:gd name="connsiteY8771" fmla="*/ 4380077 h 4991828"/>
              <a:gd name="connsiteX8772" fmla="*/ 5991866 w 12199494"/>
              <a:gd name="connsiteY8772" fmla="*/ 4380077 h 4991828"/>
              <a:gd name="connsiteX8773" fmla="*/ 11894888 w 12199494"/>
              <a:gd name="connsiteY8773" fmla="*/ 4380077 h 4991828"/>
              <a:gd name="connsiteX8774" fmla="*/ 11898695 w 12199494"/>
              <a:gd name="connsiteY8774" fmla="*/ 4390231 h 4991828"/>
              <a:gd name="connsiteX8775" fmla="*/ 11884734 w 12199494"/>
              <a:gd name="connsiteY8775" fmla="*/ 4390231 h 4991828"/>
              <a:gd name="connsiteX8776" fmla="*/ 11903772 w 12199494"/>
              <a:gd name="connsiteY8776" fmla="*/ 4396577 h 4991828"/>
              <a:gd name="connsiteX8777" fmla="*/ 11907580 w 12199494"/>
              <a:gd name="connsiteY8777" fmla="*/ 4409269 h 4991828"/>
              <a:gd name="connsiteX8778" fmla="*/ 11911387 w 12199494"/>
              <a:gd name="connsiteY8778" fmla="*/ 4397846 h 4991828"/>
              <a:gd name="connsiteX8779" fmla="*/ 11894888 w 12199494"/>
              <a:gd name="connsiteY8779" fmla="*/ 4380077 h 4991828"/>
              <a:gd name="connsiteX8780" fmla="*/ 11894888 w 12199494"/>
              <a:gd name="connsiteY8780" fmla="*/ 4380077 h 4991828"/>
              <a:gd name="connsiteX8781" fmla="*/ 9441536 w 12199494"/>
              <a:gd name="connsiteY8781" fmla="*/ 4378808 h 4991828"/>
              <a:gd name="connsiteX8782" fmla="*/ 9394575 w 12199494"/>
              <a:gd name="connsiteY8782" fmla="*/ 4401653 h 4991828"/>
              <a:gd name="connsiteX8783" fmla="*/ 9404729 w 12199494"/>
              <a:gd name="connsiteY8783" fmla="*/ 4415615 h 4991828"/>
              <a:gd name="connsiteX8784" fmla="*/ 9407267 w 12199494"/>
              <a:gd name="connsiteY8784" fmla="*/ 4425768 h 4991828"/>
              <a:gd name="connsiteX8785" fmla="*/ 9397114 w 12199494"/>
              <a:gd name="connsiteY8785" fmla="*/ 4424499 h 4991828"/>
              <a:gd name="connsiteX8786" fmla="*/ 9395844 w 12199494"/>
              <a:gd name="connsiteY8786" fmla="*/ 4443537 h 4991828"/>
              <a:gd name="connsiteX8787" fmla="*/ 9403460 w 12199494"/>
              <a:gd name="connsiteY8787" fmla="*/ 4439729 h 4991828"/>
              <a:gd name="connsiteX8788" fmla="*/ 9402190 w 12199494"/>
              <a:gd name="connsiteY8788" fmla="*/ 4447344 h 4991828"/>
              <a:gd name="connsiteX8789" fmla="*/ 9422498 w 12199494"/>
              <a:gd name="connsiteY8789" fmla="*/ 4429576 h 4991828"/>
              <a:gd name="connsiteX8790" fmla="*/ 9414882 w 12199494"/>
              <a:gd name="connsiteY8790" fmla="*/ 4424499 h 4991828"/>
              <a:gd name="connsiteX8791" fmla="*/ 9418690 w 12199494"/>
              <a:gd name="connsiteY8791" fmla="*/ 4414345 h 4991828"/>
              <a:gd name="connsiteX8792" fmla="*/ 9426305 w 12199494"/>
              <a:gd name="connsiteY8792" fmla="*/ 4430845 h 4991828"/>
              <a:gd name="connsiteX8793" fmla="*/ 9436459 w 12199494"/>
              <a:gd name="connsiteY8793" fmla="*/ 4405461 h 4991828"/>
              <a:gd name="connsiteX8794" fmla="*/ 9430113 w 12199494"/>
              <a:gd name="connsiteY8794" fmla="*/ 4400384 h 4991828"/>
              <a:gd name="connsiteX8795" fmla="*/ 9438997 w 12199494"/>
              <a:gd name="connsiteY8795" fmla="*/ 4400384 h 4991828"/>
              <a:gd name="connsiteX8796" fmla="*/ 9441536 w 12199494"/>
              <a:gd name="connsiteY8796" fmla="*/ 4378808 h 4991828"/>
              <a:gd name="connsiteX8797" fmla="*/ 9441536 w 12199494"/>
              <a:gd name="connsiteY8797" fmla="*/ 4378808 h 4991828"/>
              <a:gd name="connsiteX8798" fmla="*/ 10434045 w 12199494"/>
              <a:gd name="connsiteY8798" fmla="*/ 4378808 h 4991828"/>
              <a:gd name="connsiteX8799" fmla="*/ 10444199 w 12199494"/>
              <a:gd name="connsiteY8799" fmla="*/ 4391500 h 4991828"/>
              <a:gd name="connsiteX8800" fmla="*/ 10448007 w 12199494"/>
              <a:gd name="connsiteY8800" fmla="*/ 4383885 h 4991828"/>
              <a:gd name="connsiteX8801" fmla="*/ 10442929 w 12199494"/>
              <a:gd name="connsiteY8801" fmla="*/ 4385154 h 4991828"/>
              <a:gd name="connsiteX8802" fmla="*/ 10434045 w 12199494"/>
              <a:gd name="connsiteY8802" fmla="*/ 4378808 h 4991828"/>
              <a:gd name="connsiteX8803" fmla="*/ 10434045 w 12199494"/>
              <a:gd name="connsiteY8803" fmla="*/ 4378808 h 4991828"/>
              <a:gd name="connsiteX8804" fmla="*/ 5717720 w 12199494"/>
              <a:gd name="connsiteY8804" fmla="*/ 4378808 h 4991828"/>
              <a:gd name="connsiteX8805" fmla="*/ 5713913 w 12199494"/>
              <a:gd name="connsiteY8805" fmla="*/ 4394038 h 4991828"/>
              <a:gd name="connsiteX8806" fmla="*/ 5727873 w 12199494"/>
              <a:gd name="connsiteY8806" fmla="*/ 4399115 h 4991828"/>
              <a:gd name="connsiteX8807" fmla="*/ 5727873 w 12199494"/>
              <a:gd name="connsiteY8807" fmla="*/ 4406730 h 4991828"/>
              <a:gd name="connsiteX8808" fmla="*/ 5711374 w 12199494"/>
              <a:gd name="connsiteY8808" fmla="*/ 4397846 h 4991828"/>
              <a:gd name="connsiteX8809" fmla="*/ 5708835 w 12199494"/>
              <a:gd name="connsiteY8809" fmla="*/ 4404192 h 4991828"/>
              <a:gd name="connsiteX8810" fmla="*/ 5724066 w 12199494"/>
              <a:gd name="connsiteY8810" fmla="*/ 4411807 h 4991828"/>
              <a:gd name="connsiteX8811" fmla="*/ 5712643 w 12199494"/>
              <a:gd name="connsiteY8811" fmla="*/ 4418153 h 4991828"/>
              <a:gd name="connsiteX8812" fmla="*/ 5707567 w 12199494"/>
              <a:gd name="connsiteY8812" fmla="*/ 4410538 h 4991828"/>
              <a:gd name="connsiteX8813" fmla="*/ 5712643 w 12199494"/>
              <a:gd name="connsiteY8813" fmla="*/ 4428306 h 4991828"/>
              <a:gd name="connsiteX8814" fmla="*/ 5702489 w 12199494"/>
              <a:gd name="connsiteY8814" fmla="*/ 4430845 h 4991828"/>
              <a:gd name="connsiteX8815" fmla="*/ 5708835 w 12199494"/>
              <a:gd name="connsiteY8815" fmla="*/ 4438460 h 4991828"/>
              <a:gd name="connsiteX8816" fmla="*/ 5698682 w 12199494"/>
              <a:gd name="connsiteY8816" fmla="*/ 4435922 h 4991828"/>
              <a:gd name="connsiteX8817" fmla="*/ 5698682 w 12199494"/>
              <a:gd name="connsiteY8817" fmla="*/ 4457498 h 4991828"/>
              <a:gd name="connsiteX8818" fmla="*/ 5697413 w 12199494"/>
              <a:gd name="connsiteY8818" fmla="*/ 4457498 h 4991828"/>
              <a:gd name="connsiteX8819" fmla="*/ 5698682 w 12199494"/>
              <a:gd name="connsiteY8819" fmla="*/ 4458767 h 4991828"/>
              <a:gd name="connsiteX8820" fmla="*/ 5698682 w 12199494"/>
              <a:gd name="connsiteY8820" fmla="*/ 4481613 h 4991828"/>
              <a:gd name="connsiteX8821" fmla="*/ 5706297 w 12199494"/>
              <a:gd name="connsiteY8821" fmla="*/ 4471459 h 4991828"/>
              <a:gd name="connsiteX8822" fmla="*/ 5703759 w 12199494"/>
              <a:gd name="connsiteY8822" fmla="*/ 4486690 h 4991828"/>
              <a:gd name="connsiteX8823" fmla="*/ 5713913 w 12199494"/>
              <a:gd name="connsiteY8823" fmla="*/ 4484151 h 4991828"/>
              <a:gd name="connsiteX8824" fmla="*/ 5697413 w 12199494"/>
              <a:gd name="connsiteY8824" fmla="*/ 4490497 h 4991828"/>
              <a:gd name="connsiteX8825" fmla="*/ 5718989 w 12199494"/>
              <a:gd name="connsiteY8825" fmla="*/ 4504458 h 4991828"/>
              <a:gd name="connsiteX8826" fmla="*/ 5713913 w 12199494"/>
              <a:gd name="connsiteY8826" fmla="*/ 4476536 h 4991828"/>
              <a:gd name="connsiteX8827" fmla="*/ 5707567 w 12199494"/>
              <a:gd name="connsiteY8827" fmla="*/ 4457498 h 4991828"/>
              <a:gd name="connsiteX8828" fmla="*/ 5705028 w 12199494"/>
              <a:gd name="connsiteY8828" fmla="*/ 4466382 h 4991828"/>
              <a:gd name="connsiteX8829" fmla="*/ 5699951 w 12199494"/>
              <a:gd name="connsiteY8829" fmla="*/ 4460036 h 4991828"/>
              <a:gd name="connsiteX8830" fmla="*/ 5699951 w 12199494"/>
              <a:gd name="connsiteY8830" fmla="*/ 4458767 h 4991828"/>
              <a:gd name="connsiteX8831" fmla="*/ 5706297 w 12199494"/>
              <a:gd name="connsiteY8831" fmla="*/ 4454960 h 4991828"/>
              <a:gd name="connsiteX8832" fmla="*/ 5706297 w 12199494"/>
              <a:gd name="connsiteY8832" fmla="*/ 4440998 h 4991828"/>
              <a:gd name="connsiteX8833" fmla="*/ 5716451 w 12199494"/>
              <a:gd name="connsiteY8833" fmla="*/ 4456229 h 4991828"/>
              <a:gd name="connsiteX8834" fmla="*/ 5734219 w 12199494"/>
              <a:gd name="connsiteY8834" fmla="*/ 4449883 h 4991828"/>
              <a:gd name="connsiteX8835" fmla="*/ 5730412 w 12199494"/>
              <a:gd name="connsiteY8835" fmla="*/ 4443537 h 4991828"/>
              <a:gd name="connsiteX8836" fmla="*/ 5741835 w 12199494"/>
              <a:gd name="connsiteY8836" fmla="*/ 4440998 h 4991828"/>
              <a:gd name="connsiteX8837" fmla="*/ 5722797 w 12199494"/>
              <a:gd name="connsiteY8837" fmla="*/ 4428306 h 4991828"/>
              <a:gd name="connsiteX8838" fmla="*/ 5722797 w 12199494"/>
              <a:gd name="connsiteY8838" fmla="*/ 4425768 h 4991828"/>
              <a:gd name="connsiteX8839" fmla="*/ 5731681 w 12199494"/>
              <a:gd name="connsiteY8839" fmla="*/ 4427037 h 4991828"/>
              <a:gd name="connsiteX8840" fmla="*/ 5727873 w 12199494"/>
              <a:gd name="connsiteY8840" fmla="*/ 4414345 h 4991828"/>
              <a:gd name="connsiteX8841" fmla="*/ 5732950 w 12199494"/>
              <a:gd name="connsiteY8841" fmla="*/ 4418153 h 4991828"/>
              <a:gd name="connsiteX8842" fmla="*/ 5740565 w 12199494"/>
              <a:gd name="connsiteY8842" fmla="*/ 4430845 h 4991828"/>
              <a:gd name="connsiteX8843" fmla="*/ 5741835 w 12199494"/>
              <a:gd name="connsiteY8843" fmla="*/ 4416884 h 4991828"/>
              <a:gd name="connsiteX8844" fmla="*/ 5735489 w 12199494"/>
              <a:gd name="connsiteY8844" fmla="*/ 4413076 h 4991828"/>
              <a:gd name="connsiteX8845" fmla="*/ 5725335 w 12199494"/>
              <a:gd name="connsiteY8845" fmla="*/ 4386423 h 4991828"/>
              <a:gd name="connsiteX8846" fmla="*/ 5717720 w 12199494"/>
              <a:gd name="connsiteY8846" fmla="*/ 4378808 h 4991828"/>
              <a:gd name="connsiteX8847" fmla="*/ 5717720 w 12199494"/>
              <a:gd name="connsiteY8847" fmla="*/ 4378808 h 4991828"/>
              <a:gd name="connsiteX8848" fmla="*/ 6920916 w 12199494"/>
              <a:gd name="connsiteY8848" fmla="*/ 4378808 h 4991828"/>
              <a:gd name="connsiteX8849" fmla="*/ 6922186 w 12199494"/>
              <a:gd name="connsiteY8849" fmla="*/ 4387693 h 4991828"/>
              <a:gd name="connsiteX8850" fmla="*/ 6914570 w 12199494"/>
              <a:gd name="connsiteY8850" fmla="*/ 4386423 h 4991828"/>
              <a:gd name="connsiteX8851" fmla="*/ 6914570 w 12199494"/>
              <a:gd name="connsiteY8851" fmla="*/ 4399115 h 4991828"/>
              <a:gd name="connsiteX8852" fmla="*/ 6920916 w 12199494"/>
              <a:gd name="connsiteY8852" fmla="*/ 4378808 h 4991828"/>
              <a:gd name="connsiteX8853" fmla="*/ 6920916 w 12199494"/>
              <a:gd name="connsiteY8853" fmla="*/ 4378808 h 4991828"/>
              <a:gd name="connsiteX8854" fmla="*/ 9815948 w 12199494"/>
              <a:gd name="connsiteY8854" fmla="*/ 4378808 h 4991828"/>
              <a:gd name="connsiteX8855" fmla="*/ 9809602 w 12199494"/>
              <a:gd name="connsiteY8855" fmla="*/ 4390231 h 4991828"/>
              <a:gd name="connsiteX8856" fmla="*/ 9810871 w 12199494"/>
              <a:gd name="connsiteY8856" fmla="*/ 4420691 h 4991828"/>
              <a:gd name="connsiteX8857" fmla="*/ 9826101 w 12199494"/>
              <a:gd name="connsiteY8857" fmla="*/ 4440998 h 4991828"/>
              <a:gd name="connsiteX8858" fmla="*/ 9813409 w 12199494"/>
              <a:gd name="connsiteY8858" fmla="*/ 4434652 h 4991828"/>
              <a:gd name="connsiteX8859" fmla="*/ 9822294 w 12199494"/>
              <a:gd name="connsiteY8859" fmla="*/ 4454960 h 4991828"/>
              <a:gd name="connsiteX8860" fmla="*/ 9850216 w 12199494"/>
              <a:gd name="connsiteY8860" fmla="*/ 4468921 h 4991828"/>
              <a:gd name="connsiteX8861" fmla="*/ 9846408 w 12199494"/>
              <a:gd name="connsiteY8861" fmla="*/ 4447344 h 4991828"/>
              <a:gd name="connsiteX8862" fmla="*/ 9860370 w 12199494"/>
              <a:gd name="connsiteY8862" fmla="*/ 4460036 h 4991828"/>
              <a:gd name="connsiteX8863" fmla="*/ 9847678 w 12199494"/>
              <a:gd name="connsiteY8863" fmla="*/ 4432114 h 4991828"/>
              <a:gd name="connsiteX8864" fmla="*/ 9836255 w 12199494"/>
              <a:gd name="connsiteY8864" fmla="*/ 4400384 h 4991828"/>
              <a:gd name="connsiteX8865" fmla="*/ 9829909 w 12199494"/>
              <a:gd name="connsiteY8865" fmla="*/ 4383885 h 4991828"/>
              <a:gd name="connsiteX8866" fmla="*/ 9815948 w 12199494"/>
              <a:gd name="connsiteY8866" fmla="*/ 4378808 h 4991828"/>
              <a:gd name="connsiteX8867" fmla="*/ 9815948 w 12199494"/>
              <a:gd name="connsiteY8867" fmla="*/ 4378808 h 4991828"/>
              <a:gd name="connsiteX8868" fmla="*/ 11821275 w 12199494"/>
              <a:gd name="connsiteY8868" fmla="*/ 4378808 h 4991828"/>
              <a:gd name="connsiteX8869" fmla="*/ 11822544 w 12199494"/>
              <a:gd name="connsiteY8869" fmla="*/ 4383885 h 4991828"/>
              <a:gd name="connsiteX8870" fmla="*/ 11828890 w 12199494"/>
              <a:gd name="connsiteY8870" fmla="*/ 4383885 h 4991828"/>
              <a:gd name="connsiteX8871" fmla="*/ 11837774 w 12199494"/>
              <a:gd name="connsiteY8871" fmla="*/ 4394038 h 4991828"/>
              <a:gd name="connsiteX8872" fmla="*/ 11840313 w 12199494"/>
              <a:gd name="connsiteY8872" fmla="*/ 4397846 h 4991828"/>
              <a:gd name="connsiteX8873" fmla="*/ 11845389 w 12199494"/>
              <a:gd name="connsiteY8873" fmla="*/ 4383885 h 4991828"/>
              <a:gd name="connsiteX8874" fmla="*/ 11821275 w 12199494"/>
              <a:gd name="connsiteY8874" fmla="*/ 4378808 h 4991828"/>
              <a:gd name="connsiteX8875" fmla="*/ 11821275 w 12199494"/>
              <a:gd name="connsiteY8875" fmla="*/ 4378808 h 4991828"/>
              <a:gd name="connsiteX8876" fmla="*/ 10147207 w 12199494"/>
              <a:gd name="connsiteY8876" fmla="*/ 4377539 h 4991828"/>
              <a:gd name="connsiteX8877" fmla="*/ 10137054 w 12199494"/>
              <a:gd name="connsiteY8877" fmla="*/ 4380077 h 4991828"/>
              <a:gd name="connsiteX8878" fmla="*/ 10137054 w 12199494"/>
              <a:gd name="connsiteY8878" fmla="*/ 4386423 h 4991828"/>
              <a:gd name="connsiteX8879" fmla="*/ 10148476 w 12199494"/>
              <a:gd name="connsiteY8879" fmla="*/ 4396577 h 4991828"/>
              <a:gd name="connsiteX8880" fmla="*/ 10162438 w 12199494"/>
              <a:gd name="connsiteY8880" fmla="*/ 4396577 h 4991828"/>
              <a:gd name="connsiteX8881" fmla="*/ 10144669 w 12199494"/>
              <a:gd name="connsiteY8881" fmla="*/ 4382615 h 4991828"/>
              <a:gd name="connsiteX8882" fmla="*/ 10154822 w 12199494"/>
              <a:gd name="connsiteY8882" fmla="*/ 4378808 h 4991828"/>
              <a:gd name="connsiteX8883" fmla="*/ 10147207 w 12199494"/>
              <a:gd name="connsiteY8883" fmla="*/ 4377539 h 4991828"/>
              <a:gd name="connsiteX8884" fmla="*/ 10147207 w 12199494"/>
              <a:gd name="connsiteY8884" fmla="*/ 4377539 h 4991828"/>
              <a:gd name="connsiteX8885" fmla="*/ 10352817 w 12199494"/>
              <a:gd name="connsiteY8885" fmla="*/ 4377539 h 4991828"/>
              <a:gd name="connsiteX8886" fmla="*/ 10322356 w 12199494"/>
              <a:gd name="connsiteY8886" fmla="*/ 4415615 h 4991828"/>
              <a:gd name="connsiteX8887" fmla="*/ 10336318 w 12199494"/>
              <a:gd name="connsiteY8887" fmla="*/ 4421961 h 4991828"/>
              <a:gd name="connsiteX8888" fmla="*/ 10360432 w 12199494"/>
              <a:gd name="connsiteY8888" fmla="*/ 4390231 h 4991828"/>
              <a:gd name="connsiteX8889" fmla="*/ 10359163 w 12199494"/>
              <a:gd name="connsiteY8889" fmla="*/ 4381347 h 4991828"/>
              <a:gd name="connsiteX8890" fmla="*/ 10375662 w 12199494"/>
              <a:gd name="connsiteY8890" fmla="*/ 4378808 h 4991828"/>
              <a:gd name="connsiteX8891" fmla="*/ 10352817 w 12199494"/>
              <a:gd name="connsiteY8891" fmla="*/ 4377539 h 4991828"/>
              <a:gd name="connsiteX8892" fmla="*/ 10352817 w 12199494"/>
              <a:gd name="connsiteY8892" fmla="*/ 4377539 h 4991828"/>
              <a:gd name="connsiteX8893" fmla="*/ 4674442 w 12199494"/>
              <a:gd name="connsiteY8893" fmla="*/ 4377539 h 4991828"/>
              <a:gd name="connsiteX8894" fmla="*/ 4674442 w 12199494"/>
              <a:gd name="connsiteY8894" fmla="*/ 4381347 h 4991828"/>
              <a:gd name="connsiteX8895" fmla="*/ 4683327 w 12199494"/>
              <a:gd name="connsiteY8895" fmla="*/ 4380077 h 4991828"/>
              <a:gd name="connsiteX8896" fmla="*/ 4670635 w 12199494"/>
              <a:gd name="connsiteY8896" fmla="*/ 4394038 h 4991828"/>
              <a:gd name="connsiteX8897" fmla="*/ 4671904 w 12199494"/>
              <a:gd name="connsiteY8897" fmla="*/ 4381347 h 4991828"/>
              <a:gd name="connsiteX8898" fmla="*/ 4655404 w 12199494"/>
              <a:gd name="connsiteY8898" fmla="*/ 4399115 h 4991828"/>
              <a:gd name="connsiteX8899" fmla="*/ 4650328 w 12199494"/>
              <a:gd name="connsiteY8899" fmla="*/ 4414345 h 4991828"/>
              <a:gd name="connsiteX8900" fmla="*/ 4650328 w 12199494"/>
              <a:gd name="connsiteY8900" fmla="*/ 4461306 h 4991828"/>
              <a:gd name="connsiteX8901" fmla="*/ 4668096 w 12199494"/>
              <a:gd name="connsiteY8901" fmla="*/ 4473998 h 4991828"/>
              <a:gd name="connsiteX8902" fmla="*/ 4679519 w 12199494"/>
              <a:gd name="connsiteY8902" fmla="*/ 4462575 h 4991828"/>
              <a:gd name="connsiteX8903" fmla="*/ 4668096 w 12199494"/>
              <a:gd name="connsiteY8903" fmla="*/ 4447344 h 4991828"/>
              <a:gd name="connsiteX8904" fmla="*/ 4688403 w 12199494"/>
              <a:gd name="connsiteY8904" fmla="*/ 4451152 h 4991828"/>
              <a:gd name="connsiteX8905" fmla="*/ 4704903 w 12199494"/>
              <a:gd name="connsiteY8905" fmla="*/ 4432114 h 4991828"/>
              <a:gd name="connsiteX8906" fmla="*/ 4699826 w 12199494"/>
              <a:gd name="connsiteY8906" fmla="*/ 4423230 h 4991828"/>
              <a:gd name="connsiteX8907" fmla="*/ 4715057 w 12199494"/>
              <a:gd name="connsiteY8907" fmla="*/ 4423230 h 4991828"/>
              <a:gd name="connsiteX8908" fmla="*/ 4708711 w 12199494"/>
              <a:gd name="connsiteY8908" fmla="*/ 4430845 h 4991828"/>
              <a:gd name="connsiteX8909" fmla="*/ 4715057 w 12199494"/>
              <a:gd name="connsiteY8909" fmla="*/ 4434652 h 4991828"/>
              <a:gd name="connsiteX8910" fmla="*/ 4722672 w 12199494"/>
              <a:gd name="connsiteY8910" fmla="*/ 4421961 h 4991828"/>
              <a:gd name="connsiteX8911" fmla="*/ 4716326 w 12199494"/>
              <a:gd name="connsiteY8911" fmla="*/ 4409269 h 4991828"/>
              <a:gd name="connsiteX8912" fmla="*/ 4713787 w 12199494"/>
              <a:gd name="connsiteY8912" fmla="*/ 4414345 h 4991828"/>
              <a:gd name="connsiteX8913" fmla="*/ 4694749 w 12199494"/>
              <a:gd name="connsiteY8913" fmla="*/ 4425768 h 4991828"/>
              <a:gd name="connsiteX8914" fmla="*/ 4684596 w 12199494"/>
              <a:gd name="connsiteY8914" fmla="*/ 4421961 h 4991828"/>
              <a:gd name="connsiteX8915" fmla="*/ 4675711 w 12199494"/>
              <a:gd name="connsiteY8915" fmla="*/ 4421961 h 4991828"/>
              <a:gd name="connsiteX8916" fmla="*/ 4682057 w 12199494"/>
              <a:gd name="connsiteY8916" fmla="*/ 4415615 h 4991828"/>
              <a:gd name="connsiteX8917" fmla="*/ 4696019 w 12199494"/>
              <a:gd name="connsiteY8917" fmla="*/ 4416884 h 4991828"/>
              <a:gd name="connsiteX8918" fmla="*/ 4696019 w 12199494"/>
              <a:gd name="connsiteY8918" fmla="*/ 4406730 h 4991828"/>
              <a:gd name="connsiteX8919" fmla="*/ 4706172 w 12199494"/>
              <a:gd name="connsiteY8919" fmla="*/ 4406730 h 4991828"/>
              <a:gd name="connsiteX8920" fmla="*/ 4682057 w 12199494"/>
              <a:gd name="connsiteY8920" fmla="*/ 4392769 h 4991828"/>
              <a:gd name="connsiteX8921" fmla="*/ 4697288 w 12199494"/>
              <a:gd name="connsiteY8921" fmla="*/ 4397846 h 4991828"/>
              <a:gd name="connsiteX8922" fmla="*/ 4690942 w 12199494"/>
              <a:gd name="connsiteY8922" fmla="*/ 4388961 h 4991828"/>
              <a:gd name="connsiteX8923" fmla="*/ 4702365 w 12199494"/>
              <a:gd name="connsiteY8923" fmla="*/ 4390231 h 4991828"/>
              <a:gd name="connsiteX8924" fmla="*/ 4698557 w 12199494"/>
              <a:gd name="connsiteY8924" fmla="*/ 4380077 h 4991828"/>
              <a:gd name="connsiteX8925" fmla="*/ 4674442 w 12199494"/>
              <a:gd name="connsiteY8925" fmla="*/ 4377539 h 4991828"/>
              <a:gd name="connsiteX8926" fmla="*/ 4674442 w 12199494"/>
              <a:gd name="connsiteY8926" fmla="*/ 4377539 h 4991828"/>
              <a:gd name="connsiteX8927" fmla="*/ 6811765 w 12199494"/>
              <a:gd name="connsiteY8927" fmla="*/ 4377539 h 4991828"/>
              <a:gd name="connsiteX8928" fmla="*/ 6809227 w 12199494"/>
              <a:gd name="connsiteY8928" fmla="*/ 4382615 h 4991828"/>
              <a:gd name="connsiteX8929" fmla="*/ 6820650 w 12199494"/>
              <a:gd name="connsiteY8929" fmla="*/ 4386423 h 4991828"/>
              <a:gd name="connsiteX8930" fmla="*/ 6843495 w 12199494"/>
              <a:gd name="connsiteY8930" fmla="*/ 4415615 h 4991828"/>
              <a:gd name="connsiteX8931" fmla="*/ 6852380 w 12199494"/>
              <a:gd name="connsiteY8931" fmla="*/ 4418153 h 4991828"/>
              <a:gd name="connsiteX8932" fmla="*/ 6862533 w 12199494"/>
              <a:gd name="connsiteY8932" fmla="*/ 4406730 h 4991828"/>
              <a:gd name="connsiteX8933" fmla="*/ 6842226 w 12199494"/>
              <a:gd name="connsiteY8933" fmla="*/ 4406730 h 4991828"/>
              <a:gd name="connsiteX8934" fmla="*/ 6854918 w 12199494"/>
              <a:gd name="connsiteY8934" fmla="*/ 4401653 h 4991828"/>
              <a:gd name="connsiteX8935" fmla="*/ 6839688 w 12199494"/>
              <a:gd name="connsiteY8935" fmla="*/ 4395307 h 4991828"/>
              <a:gd name="connsiteX8936" fmla="*/ 6839688 w 12199494"/>
              <a:gd name="connsiteY8936" fmla="*/ 4386423 h 4991828"/>
              <a:gd name="connsiteX8937" fmla="*/ 6834611 w 12199494"/>
              <a:gd name="connsiteY8937" fmla="*/ 4381347 h 4991828"/>
              <a:gd name="connsiteX8938" fmla="*/ 6811765 w 12199494"/>
              <a:gd name="connsiteY8938" fmla="*/ 4377539 h 4991828"/>
              <a:gd name="connsiteX8939" fmla="*/ 6811765 w 12199494"/>
              <a:gd name="connsiteY8939" fmla="*/ 4377539 h 4991828"/>
              <a:gd name="connsiteX8940" fmla="*/ 10564773 w 12199494"/>
              <a:gd name="connsiteY8940" fmla="*/ 4377539 h 4991828"/>
              <a:gd name="connsiteX8941" fmla="*/ 10569849 w 12199494"/>
              <a:gd name="connsiteY8941" fmla="*/ 4385154 h 4991828"/>
              <a:gd name="connsiteX8942" fmla="*/ 10564773 w 12199494"/>
              <a:gd name="connsiteY8942" fmla="*/ 4377539 h 4991828"/>
              <a:gd name="connsiteX8943" fmla="*/ 10564773 w 12199494"/>
              <a:gd name="connsiteY8943" fmla="*/ 4377539 h 4991828"/>
              <a:gd name="connsiteX8944" fmla="*/ 6725460 w 12199494"/>
              <a:gd name="connsiteY8944" fmla="*/ 4377539 h 4991828"/>
              <a:gd name="connsiteX8945" fmla="*/ 6722922 w 12199494"/>
              <a:gd name="connsiteY8945" fmla="*/ 4383885 h 4991828"/>
              <a:gd name="connsiteX8946" fmla="*/ 6725460 w 12199494"/>
              <a:gd name="connsiteY8946" fmla="*/ 4377539 h 4991828"/>
              <a:gd name="connsiteX8947" fmla="*/ 6725460 w 12199494"/>
              <a:gd name="connsiteY8947" fmla="*/ 4377539 h 4991828"/>
              <a:gd name="connsiteX8948" fmla="*/ 5198620 w 12199494"/>
              <a:gd name="connsiteY8948" fmla="*/ 4376269 h 4991828"/>
              <a:gd name="connsiteX8949" fmla="*/ 5202427 w 12199494"/>
              <a:gd name="connsiteY8949" fmla="*/ 4377539 h 4991828"/>
              <a:gd name="connsiteX8950" fmla="*/ 5198620 w 12199494"/>
              <a:gd name="connsiteY8950" fmla="*/ 4376269 h 4991828"/>
              <a:gd name="connsiteX8951" fmla="*/ 5198620 w 12199494"/>
              <a:gd name="connsiteY8951" fmla="*/ 4376269 h 4991828"/>
              <a:gd name="connsiteX8952" fmla="*/ 6919647 w 12199494"/>
              <a:gd name="connsiteY8952" fmla="*/ 4376269 h 4991828"/>
              <a:gd name="connsiteX8953" fmla="*/ 6903148 w 12199494"/>
              <a:gd name="connsiteY8953" fmla="*/ 4383885 h 4991828"/>
              <a:gd name="connsiteX8954" fmla="*/ 6908224 w 12199494"/>
              <a:gd name="connsiteY8954" fmla="*/ 4391500 h 4991828"/>
              <a:gd name="connsiteX8955" fmla="*/ 6908224 w 12199494"/>
              <a:gd name="connsiteY8955" fmla="*/ 4385154 h 4991828"/>
              <a:gd name="connsiteX8956" fmla="*/ 6919647 w 12199494"/>
              <a:gd name="connsiteY8956" fmla="*/ 4376269 h 4991828"/>
              <a:gd name="connsiteX8957" fmla="*/ 6919647 w 12199494"/>
              <a:gd name="connsiteY8957" fmla="*/ 4376269 h 4991828"/>
              <a:gd name="connsiteX8958" fmla="*/ 11545859 w 12199494"/>
              <a:gd name="connsiteY8958" fmla="*/ 4376269 h 4991828"/>
              <a:gd name="connsiteX8959" fmla="*/ 11572512 w 12199494"/>
              <a:gd name="connsiteY8959" fmla="*/ 4409269 h 4991828"/>
              <a:gd name="connsiteX8960" fmla="*/ 11576320 w 12199494"/>
              <a:gd name="connsiteY8960" fmla="*/ 4423230 h 4991828"/>
              <a:gd name="connsiteX8961" fmla="*/ 11585204 w 12199494"/>
              <a:gd name="connsiteY8961" fmla="*/ 4410538 h 4991828"/>
              <a:gd name="connsiteX8962" fmla="*/ 11571243 w 12199494"/>
              <a:gd name="connsiteY8962" fmla="*/ 4407999 h 4991828"/>
              <a:gd name="connsiteX8963" fmla="*/ 11575051 w 12199494"/>
              <a:gd name="connsiteY8963" fmla="*/ 4392769 h 4991828"/>
              <a:gd name="connsiteX8964" fmla="*/ 11545859 w 12199494"/>
              <a:gd name="connsiteY8964" fmla="*/ 4376269 h 4991828"/>
              <a:gd name="connsiteX8965" fmla="*/ 11545859 w 12199494"/>
              <a:gd name="connsiteY8965" fmla="*/ 4376269 h 4991828"/>
              <a:gd name="connsiteX8966" fmla="*/ 4957473 w 12199494"/>
              <a:gd name="connsiteY8966" fmla="*/ 4376269 h 4991828"/>
              <a:gd name="connsiteX8967" fmla="*/ 4957473 w 12199494"/>
              <a:gd name="connsiteY8967" fmla="*/ 4391500 h 4991828"/>
              <a:gd name="connsiteX8968" fmla="*/ 4939704 w 12199494"/>
              <a:gd name="connsiteY8968" fmla="*/ 4399115 h 4991828"/>
              <a:gd name="connsiteX8969" fmla="*/ 4933358 w 12199494"/>
              <a:gd name="connsiteY8969" fmla="*/ 4400384 h 4991828"/>
              <a:gd name="connsiteX8970" fmla="*/ 4924474 w 12199494"/>
              <a:gd name="connsiteY8970" fmla="*/ 4390231 h 4991828"/>
              <a:gd name="connsiteX8971" fmla="*/ 4911782 w 12199494"/>
              <a:gd name="connsiteY8971" fmla="*/ 4383885 h 4991828"/>
              <a:gd name="connsiteX8972" fmla="*/ 4907974 w 12199494"/>
              <a:gd name="connsiteY8972" fmla="*/ 4396577 h 4991828"/>
              <a:gd name="connsiteX8973" fmla="*/ 4921935 w 12199494"/>
              <a:gd name="connsiteY8973" fmla="*/ 4418153 h 4991828"/>
              <a:gd name="connsiteX8974" fmla="*/ 4933358 w 12199494"/>
              <a:gd name="connsiteY8974" fmla="*/ 4414345 h 4991828"/>
              <a:gd name="connsiteX8975" fmla="*/ 4954934 w 12199494"/>
              <a:gd name="connsiteY8975" fmla="*/ 4405461 h 4991828"/>
              <a:gd name="connsiteX8976" fmla="*/ 4944781 w 12199494"/>
              <a:gd name="connsiteY8976" fmla="*/ 4421961 h 4991828"/>
              <a:gd name="connsiteX8977" fmla="*/ 4956203 w 12199494"/>
              <a:gd name="connsiteY8977" fmla="*/ 4432114 h 4991828"/>
              <a:gd name="connsiteX8978" fmla="*/ 4985395 w 12199494"/>
              <a:gd name="connsiteY8978" fmla="*/ 4418153 h 4991828"/>
              <a:gd name="connsiteX8979" fmla="*/ 5005702 w 12199494"/>
              <a:gd name="connsiteY8979" fmla="*/ 4424499 h 4991828"/>
              <a:gd name="connsiteX8980" fmla="*/ 5013317 w 12199494"/>
              <a:gd name="connsiteY8980" fmla="*/ 4429576 h 4991828"/>
              <a:gd name="connsiteX8981" fmla="*/ 4999356 w 12199494"/>
              <a:gd name="connsiteY8981" fmla="*/ 4419422 h 4991828"/>
              <a:gd name="connsiteX8982" fmla="*/ 4989203 w 12199494"/>
              <a:gd name="connsiteY8982" fmla="*/ 4404192 h 4991828"/>
              <a:gd name="connsiteX8983" fmla="*/ 5006971 w 12199494"/>
              <a:gd name="connsiteY8983" fmla="*/ 4399115 h 4991828"/>
              <a:gd name="connsiteX8984" fmla="*/ 4999356 w 12199494"/>
              <a:gd name="connsiteY8984" fmla="*/ 4392769 h 4991828"/>
              <a:gd name="connsiteX8985" fmla="*/ 4991741 w 12199494"/>
              <a:gd name="connsiteY8985" fmla="*/ 4397846 h 4991828"/>
              <a:gd name="connsiteX8986" fmla="*/ 4977780 w 12199494"/>
              <a:gd name="connsiteY8986" fmla="*/ 4399115 h 4991828"/>
              <a:gd name="connsiteX8987" fmla="*/ 4972703 w 12199494"/>
              <a:gd name="connsiteY8987" fmla="*/ 4387693 h 4991828"/>
              <a:gd name="connsiteX8988" fmla="*/ 4963819 w 12199494"/>
              <a:gd name="connsiteY8988" fmla="*/ 4386423 h 4991828"/>
              <a:gd name="connsiteX8989" fmla="*/ 4965088 w 12199494"/>
              <a:gd name="connsiteY8989" fmla="*/ 4377539 h 4991828"/>
              <a:gd name="connsiteX8990" fmla="*/ 4957473 w 12199494"/>
              <a:gd name="connsiteY8990" fmla="*/ 4376269 h 4991828"/>
              <a:gd name="connsiteX8991" fmla="*/ 11634703 w 12199494"/>
              <a:gd name="connsiteY8991" fmla="*/ 4376269 h 4991828"/>
              <a:gd name="connsiteX8992" fmla="*/ 11616934 w 12199494"/>
              <a:gd name="connsiteY8992" fmla="*/ 4386423 h 4991828"/>
              <a:gd name="connsiteX8993" fmla="*/ 11624550 w 12199494"/>
              <a:gd name="connsiteY8993" fmla="*/ 4392769 h 4991828"/>
              <a:gd name="connsiteX8994" fmla="*/ 11634703 w 12199494"/>
              <a:gd name="connsiteY8994" fmla="*/ 4376269 h 4991828"/>
              <a:gd name="connsiteX8995" fmla="*/ 11634703 w 12199494"/>
              <a:gd name="connsiteY8995" fmla="*/ 4376269 h 4991828"/>
              <a:gd name="connsiteX8996" fmla="*/ 7206485 w 12199494"/>
              <a:gd name="connsiteY8996" fmla="*/ 4376269 h 4991828"/>
              <a:gd name="connsiteX8997" fmla="*/ 7207754 w 12199494"/>
              <a:gd name="connsiteY8997" fmla="*/ 4388961 h 4991828"/>
              <a:gd name="connsiteX8998" fmla="*/ 7214100 w 12199494"/>
              <a:gd name="connsiteY8998" fmla="*/ 4396577 h 4991828"/>
              <a:gd name="connsiteX8999" fmla="*/ 7217908 w 12199494"/>
              <a:gd name="connsiteY8999" fmla="*/ 4382615 h 4991828"/>
              <a:gd name="connsiteX9000" fmla="*/ 7206485 w 12199494"/>
              <a:gd name="connsiteY9000" fmla="*/ 4376269 h 4991828"/>
              <a:gd name="connsiteX9001" fmla="*/ 7206485 w 12199494"/>
              <a:gd name="connsiteY9001" fmla="*/ 4376269 h 4991828"/>
              <a:gd name="connsiteX9002" fmla="*/ 5937290 w 12199494"/>
              <a:gd name="connsiteY9002" fmla="*/ 4375001 h 4991828"/>
              <a:gd name="connsiteX9003" fmla="*/ 5922060 w 12199494"/>
              <a:gd name="connsiteY9003" fmla="*/ 4376269 h 4991828"/>
              <a:gd name="connsiteX9004" fmla="*/ 5925868 w 12199494"/>
              <a:gd name="connsiteY9004" fmla="*/ 4391500 h 4991828"/>
              <a:gd name="connsiteX9005" fmla="*/ 5937290 w 12199494"/>
              <a:gd name="connsiteY9005" fmla="*/ 4375001 h 4991828"/>
              <a:gd name="connsiteX9006" fmla="*/ 5937290 w 12199494"/>
              <a:gd name="connsiteY9006" fmla="*/ 4375001 h 4991828"/>
              <a:gd name="connsiteX9007" fmla="*/ 5055200 w 12199494"/>
              <a:gd name="connsiteY9007" fmla="*/ 4375001 h 4991828"/>
              <a:gd name="connsiteX9008" fmla="*/ 5046316 w 12199494"/>
              <a:gd name="connsiteY9008" fmla="*/ 4383885 h 4991828"/>
              <a:gd name="connsiteX9009" fmla="*/ 5047586 w 12199494"/>
              <a:gd name="connsiteY9009" fmla="*/ 4402923 h 4991828"/>
              <a:gd name="connsiteX9010" fmla="*/ 5061546 w 12199494"/>
              <a:gd name="connsiteY9010" fmla="*/ 4407999 h 4991828"/>
              <a:gd name="connsiteX9011" fmla="*/ 5059008 w 12199494"/>
              <a:gd name="connsiteY9011" fmla="*/ 4413076 h 4991828"/>
              <a:gd name="connsiteX9012" fmla="*/ 5067892 w 12199494"/>
              <a:gd name="connsiteY9012" fmla="*/ 4414345 h 4991828"/>
              <a:gd name="connsiteX9013" fmla="*/ 5071700 w 12199494"/>
              <a:gd name="connsiteY9013" fmla="*/ 4419422 h 4991828"/>
              <a:gd name="connsiteX9014" fmla="*/ 5085661 w 12199494"/>
              <a:gd name="connsiteY9014" fmla="*/ 4416884 h 4991828"/>
              <a:gd name="connsiteX9015" fmla="*/ 5078046 w 12199494"/>
              <a:gd name="connsiteY9015" fmla="*/ 4407999 h 4991828"/>
              <a:gd name="connsiteX9016" fmla="*/ 5094546 w 12199494"/>
              <a:gd name="connsiteY9016" fmla="*/ 4421961 h 4991828"/>
              <a:gd name="connsiteX9017" fmla="*/ 5085661 w 12199494"/>
              <a:gd name="connsiteY9017" fmla="*/ 4424499 h 4991828"/>
              <a:gd name="connsiteX9018" fmla="*/ 5100892 w 12199494"/>
              <a:gd name="connsiteY9018" fmla="*/ 4433383 h 4991828"/>
              <a:gd name="connsiteX9019" fmla="*/ 5104699 w 12199494"/>
              <a:gd name="connsiteY9019" fmla="*/ 4424499 h 4991828"/>
              <a:gd name="connsiteX9020" fmla="*/ 5098353 w 12199494"/>
              <a:gd name="connsiteY9020" fmla="*/ 4419422 h 4991828"/>
              <a:gd name="connsiteX9021" fmla="*/ 5109776 w 12199494"/>
              <a:gd name="connsiteY9021" fmla="*/ 4416884 h 4991828"/>
              <a:gd name="connsiteX9022" fmla="*/ 5094546 w 12199494"/>
              <a:gd name="connsiteY9022" fmla="*/ 4415615 h 4991828"/>
              <a:gd name="connsiteX9023" fmla="*/ 5097084 w 12199494"/>
              <a:gd name="connsiteY9023" fmla="*/ 4399115 h 4991828"/>
              <a:gd name="connsiteX9024" fmla="*/ 5088200 w 12199494"/>
              <a:gd name="connsiteY9024" fmla="*/ 4390231 h 4991828"/>
              <a:gd name="connsiteX9025" fmla="*/ 5083123 w 12199494"/>
              <a:gd name="connsiteY9025" fmla="*/ 4397846 h 4991828"/>
              <a:gd name="connsiteX9026" fmla="*/ 5066624 w 12199494"/>
              <a:gd name="connsiteY9026" fmla="*/ 4401653 h 4991828"/>
              <a:gd name="connsiteX9027" fmla="*/ 5066624 w 12199494"/>
              <a:gd name="connsiteY9027" fmla="*/ 4396577 h 4991828"/>
              <a:gd name="connsiteX9028" fmla="*/ 5081854 w 12199494"/>
              <a:gd name="connsiteY9028" fmla="*/ 4395307 h 4991828"/>
              <a:gd name="connsiteX9029" fmla="*/ 5083123 w 12199494"/>
              <a:gd name="connsiteY9029" fmla="*/ 4386423 h 4991828"/>
              <a:gd name="connsiteX9030" fmla="*/ 5099622 w 12199494"/>
              <a:gd name="connsiteY9030" fmla="*/ 4386423 h 4991828"/>
              <a:gd name="connsiteX9031" fmla="*/ 5055200 w 12199494"/>
              <a:gd name="connsiteY9031" fmla="*/ 4375001 h 4991828"/>
              <a:gd name="connsiteX9032" fmla="*/ 5055200 w 12199494"/>
              <a:gd name="connsiteY9032" fmla="*/ 4375001 h 4991828"/>
              <a:gd name="connsiteX9033" fmla="*/ 4900359 w 12199494"/>
              <a:gd name="connsiteY9033" fmla="*/ 4375001 h 4991828"/>
              <a:gd name="connsiteX9034" fmla="*/ 4885129 w 12199494"/>
              <a:gd name="connsiteY9034" fmla="*/ 4378808 h 4991828"/>
              <a:gd name="connsiteX9035" fmla="*/ 4890205 w 12199494"/>
              <a:gd name="connsiteY9035" fmla="*/ 4390231 h 4991828"/>
              <a:gd name="connsiteX9036" fmla="*/ 4900359 w 12199494"/>
              <a:gd name="connsiteY9036" fmla="*/ 4375001 h 4991828"/>
              <a:gd name="connsiteX9037" fmla="*/ 4900359 w 12199494"/>
              <a:gd name="connsiteY9037" fmla="*/ 4375001 h 4991828"/>
              <a:gd name="connsiteX9038" fmla="*/ 11695624 w 12199494"/>
              <a:gd name="connsiteY9038" fmla="*/ 4375001 h 4991828"/>
              <a:gd name="connsiteX9039" fmla="*/ 11690547 w 12199494"/>
              <a:gd name="connsiteY9039" fmla="*/ 4390231 h 4991828"/>
              <a:gd name="connsiteX9040" fmla="*/ 11686740 w 12199494"/>
              <a:gd name="connsiteY9040" fmla="*/ 4391500 h 4991828"/>
              <a:gd name="connsiteX9041" fmla="*/ 11693086 w 12199494"/>
              <a:gd name="connsiteY9041" fmla="*/ 4399115 h 4991828"/>
              <a:gd name="connsiteX9042" fmla="*/ 11694355 w 12199494"/>
              <a:gd name="connsiteY9042" fmla="*/ 4390231 h 4991828"/>
              <a:gd name="connsiteX9043" fmla="*/ 11709585 w 12199494"/>
              <a:gd name="connsiteY9043" fmla="*/ 4397846 h 4991828"/>
              <a:gd name="connsiteX9044" fmla="*/ 11695624 w 12199494"/>
              <a:gd name="connsiteY9044" fmla="*/ 4383885 h 4991828"/>
              <a:gd name="connsiteX9045" fmla="*/ 11709585 w 12199494"/>
              <a:gd name="connsiteY9045" fmla="*/ 4388961 h 4991828"/>
              <a:gd name="connsiteX9046" fmla="*/ 11695624 w 12199494"/>
              <a:gd name="connsiteY9046" fmla="*/ 4375001 h 4991828"/>
              <a:gd name="connsiteX9047" fmla="*/ 11695624 w 12199494"/>
              <a:gd name="connsiteY9047" fmla="*/ 4375001 h 4991828"/>
              <a:gd name="connsiteX9048" fmla="*/ 10621886 w 12199494"/>
              <a:gd name="connsiteY9048" fmla="*/ 4373731 h 4991828"/>
              <a:gd name="connsiteX9049" fmla="*/ 10621886 w 12199494"/>
              <a:gd name="connsiteY9049" fmla="*/ 4382615 h 4991828"/>
              <a:gd name="connsiteX9050" fmla="*/ 10646001 w 12199494"/>
              <a:gd name="connsiteY9050" fmla="*/ 4388961 h 4991828"/>
              <a:gd name="connsiteX9051" fmla="*/ 10621886 w 12199494"/>
              <a:gd name="connsiteY9051" fmla="*/ 4373731 h 4991828"/>
              <a:gd name="connsiteX9052" fmla="*/ 10621886 w 12199494"/>
              <a:gd name="connsiteY9052" fmla="*/ 4373731 h 4991828"/>
              <a:gd name="connsiteX9053" fmla="*/ 10167514 w 12199494"/>
              <a:gd name="connsiteY9053" fmla="*/ 4373731 h 4991828"/>
              <a:gd name="connsiteX9054" fmla="*/ 10166245 w 12199494"/>
              <a:gd name="connsiteY9054" fmla="*/ 4380077 h 4991828"/>
              <a:gd name="connsiteX9055" fmla="*/ 10167514 w 12199494"/>
              <a:gd name="connsiteY9055" fmla="*/ 4373731 h 4991828"/>
              <a:gd name="connsiteX9056" fmla="*/ 10167514 w 12199494"/>
              <a:gd name="connsiteY9056" fmla="*/ 4373731 h 4991828"/>
              <a:gd name="connsiteX9057" fmla="*/ 9935252 w 12199494"/>
              <a:gd name="connsiteY9057" fmla="*/ 4373731 h 4991828"/>
              <a:gd name="connsiteX9058" fmla="*/ 9930175 w 12199494"/>
              <a:gd name="connsiteY9058" fmla="*/ 4380077 h 4991828"/>
              <a:gd name="connsiteX9059" fmla="*/ 9935252 w 12199494"/>
              <a:gd name="connsiteY9059" fmla="*/ 4373731 h 4991828"/>
              <a:gd name="connsiteX9060" fmla="*/ 9935252 w 12199494"/>
              <a:gd name="connsiteY9060" fmla="*/ 4373731 h 4991828"/>
              <a:gd name="connsiteX9061" fmla="*/ 5344577 w 12199494"/>
              <a:gd name="connsiteY9061" fmla="*/ 4373731 h 4991828"/>
              <a:gd name="connsiteX9062" fmla="*/ 5343308 w 12199494"/>
              <a:gd name="connsiteY9062" fmla="*/ 4380077 h 4991828"/>
              <a:gd name="connsiteX9063" fmla="*/ 5350923 w 12199494"/>
              <a:gd name="connsiteY9063" fmla="*/ 4373731 h 4991828"/>
              <a:gd name="connsiteX9064" fmla="*/ 5344577 w 12199494"/>
              <a:gd name="connsiteY9064" fmla="*/ 4373731 h 4991828"/>
              <a:gd name="connsiteX9065" fmla="*/ 5344577 w 12199494"/>
              <a:gd name="connsiteY9065" fmla="*/ 4373731 h 4991828"/>
              <a:gd name="connsiteX9066" fmla="*/ 4973972 w 12199494"/>
              <a:gd name="connsiteY9066" fmla="*/ 4373731 h 4991828"/>
              <a:gd name="connsiteX9067" fmla="*/ 4977780 w 12199494"/>
              <a:gd name="connsiteY9067" fmla="*/ 4375001 h 4991828"/>
              <a:gd name="connsiteX9068" fmla="*/ 4973972 w 12199494"/>
              <a:gd name="connsiteY9068" fmla="*/ 4373731 h 4991828"/>
              <a:gd name="connsiteX9069" fmla="*/ 4973972 w 12199494"/>
              <a:gd name="connsiteY9069" fmla="*/ 4373731 h 4991828"/>
              <a:gd name="connsiteX9070" fmla="*/ 9603992 w 12199494"/>
              <a:gd name="connsiteY9070" fmla="*/ 4373731 h 4991828"/>
              <a:gd name="connsiteX9071" fmla="*/ 9605261 w 12199494"/>
              <a:gd name="connsiteY9071" fmla="*/ 4382615 h 4991828"/>
              <a:gd name="connsiteX9072" fmla="*/ 9593839 w 12199494"/>
              <a:gd name="connsiteY9072" fmla="*/ 4380077 h 4991828"/>
              <a:gd name="connsiteX9073" fmla="*/ 9593839 w 12199494"/>
              <a:gd name="connsiteY9073" fmla="*/ 4391500 h 4991828"/>
              <a:gd name="connsiteX9074" fmla="*/ 9601454 w 12199494"/>
              <a:gd name="connsiteY9074" fmla="*/ 4395307 h 4991828"/>
              <a:gd name="connsiteX9075" fmla="*/ 9600185 w 12199494"/>
              <a:gd name="connsiteY9075" fmla="*/ 4407999 h 4991828"/>
              <a:gd name="connsiteX9076" fmla="*/ 9592569 w 12199494"/>
              <a:gd name="connsiteY9076" fmla="*/ 4397846 h 4991828"/>
              <a:gd name="connsiteX9077" fmla="*/ 9595108 w 12199494"/>
              <a:gd name="connsiteY9077" fmla="*/ 4433383 h 4991828"/>
              <a:gd name="connsiteX9078" fmla="*/ 9616684 w 12199494"/>
              <a:gd name="connsiteY9078" fmla="*/ 4472728 h 4991828"/>
              <a:gd name="connsiteX9079" fmla="*/ 9617953 w 12199494"/>
              <a:gd name="connsiteY9079" fmla="*/ 4489228 h 4991828"/>
              <a:gd name="connsiteX9080" fmla="*/ 9609069 w 12199494"/>
              <a:gd name="connsiteY9080" fmla="*/ 4413076 h 4991828"/>
              <a:gd name="connsiteX9081" fmla="*/ 9617953 w 12199494"/>
              <a:gd name="connsiteY9081" fmla="*/ 4414345 h 4991828"/>
              <a:gd name="connsiteX9082" fmla="*/ 9616684 w 12199494"/>
              <a:gd name="connsiteY9082" fmla="*/ 4427037 h 4991828"/>
              <a:gd name="connsiteX9083" fmla="*/ 9621761 w 12199494"/>
              <a:gd name="connsiteY9083" fmla="*/ 4429576 h 4991828"/>
              <a:gd name="connsiteX9084" fmla="*/ 9625569 w 12199494"/>
              <a:gd name="connsiteY9084" fmla="*/ 4415615 h 4991828"/>
              <a:gd name="connsiteX9085" fmla="*/ 9609069 w 12199494"/>
              <a:gd name="connsiteY9085" fmla="*/ 4406730 h 4991828"/>
              <a:gd name="connsiteX9086" fmla="*/ 9625569 w 12199494"/>
              <a:gd name="connsiteY9086" fmla="*/ 4407999 h 4991828"/>
              <a:gd name="connsiteX9087" fmla="*/ 9607800 w 12199494"/>
              <a:gd name="connsiteY9087" fmla="*/ 4402923 h 4991828"/>
              <a:gd name="connsiteX9088" fmla="*/ 9615415 w 12199494"/>
              <a:gd name="connsiteY9088" fmla="*/ 4395307 h 4991828"/>
              <a:gd name="connsiteX9089" fmla="*/ 9605261 w 12199494"/>
              <a:gd name="connsiteY9089" fmla="*/ 4396577 h 4991828"/>
              <a:gd name="connsiteX9090" fmla="*/ 9607800 w 12199494"/>
              <a:gd name="connsiteY9090" fmla="*/ 4382615 h 4991828"/>
              <a:gd name="connsiteX9091" fmla="*/ 9615415 w 12199494"/>
              <a:gd name="connsiteY9091" fmla="*/ 4390231 h 4991828"/>
              <a:gd name="connsiteX9092" fmla="*/ 9624299 w 12199494"/>
              <a:gd name="connsiteY9092" fmla="*/ 4390231 h 4991828"/>
              <a:gd name="connsiteX9093" fmla="*/ 9603992 w 12199494"/>
              <a:gd name="connsiteY9093" fmla="*/ 4373731 h 4991828"/>
              <a:gd name="connsiteX9094" fmla="*/ 9603992 w 12199494"/>
              <a:gd name="connsiteY9094" fmla="*/ 4373731 h 4991828"/>
              <a:gd name="connsiteX9095" fmla="*/ 10016481 w 12199494"/>
              <a:gd name="connsiteY9095" fmla="*/ 4372462 h 4991828"/>
              <a:gd name="connsiteX9096" fmla="*/ 10016481 w 12199494"/>
              <a:gd name="connsiteY9096" fmla="*/ 4377539 h 4991828"/>
              <a:gd name="connsiteX9097" fmla="*/ 10022826 w 12199494"/>
              <a:gd name="connsiteY9097" fmla="*/ 4373731 h 4991828"/>
              <a:gd name="connsiteX9098" fmla="*/ 10016481 w 12199494"/>
              <a:gd name="connsiteY9098" fmla="*/ 4372462 h 4991828"/>
              <a:gd name="connsiteX9099" fmla="*/ 10016481 w 12199494"/>
              <a:gd name="connsiteY9099" fmla="*/ 4372462 h 4991828"/>
              <a:gd name="connsiteX9100" fmla="*/ 7420979 w 12199494"/>
              <a:gd name="connsiteY9100" fmla="*/ 4371193 h 4991828"/>
              <a:gd name="connsiteX9101" fmla="*/ 7418440 w 12199494"/>
              <a:gd name="connsiteY9101" fmla="*/ 4378808 h 4991828"/>
              <a:gd name="connsiteX9102" fmla="*/ 7420979 w 12199494"/>
              <a:gd name="connsiteY9102" fmla="*/ 4371193 h 4991828"/>
              <a:gd name="connsiteX9103" fmla="*/ 7420979 w 12199494"/>
              <a:gd name="connsiteY9103" fmla="*/ 4371193 h 4991828"/>
              <a:gd name="connsiteX9104" fmla="*/ 5975366 w 12199494"/>
              <a:gd name="connsiteY9104" fmla="*/ 4371193 h 4991828"/>
              <a:gd name="connsiteX9105" fmla="*/ 5977905 w 12199494"/>
              <a:gd name="connsiteY9105" fmla="*/ 4380077 h 4991828"/>
              <a:gd name="connsiteX9106" fmla="*/ 5975366 w 12199494"/>
              <a:gd name="connsiteY9106" fmla="*/ 4371193 h 4991828"/>
              <a:gd name="connsiteX9107" fmla="*/ 5975366 w 12199494"/>
              <a:gd name="connsiteY9107" fmla="*/ 4371193 h 4991828"/>
              <a:gd name="connsiteX9108" fmla="*/ 7288982 w 12199494"/>
              <a:gd name="connsiteY9108" fmla="*/ 4371193 h 4991828"/>
              <a:gd name="connsiteX9109" fmla="*/ 7282636 w 12199494"/>
              <a:gd name="connsiteY9109" fmla="*/ 4373731 h 4991828"/>
              <a:gd name="connsiteX9110" fmla="*/ 7272483 w 12199494"/>
              <a:gd name="connsiteY9110" fmla="*/ 4386423 h 4991828"/>
              <a:gd name="connsiteX9111" fmla="*/ 7275021 w 12199494"/>
              <a:gd name="connsiteY9111" fmla="*/ 4395307 h 4991828"/>
              <a:gd name="connsiteX9112" fmla="*/ 7278829 w 12199494"/>
              <a:gd name="connsiteY9112" fmla="*/ 4391500 h 4991828"/>
              <a:gd name="connsiteX9113" fmla="*/ 7280098 w 12199494"/>
              <a:gd name="connsiteY9113" fmla="*/ 4383885 h 4991828"/>
              <a:gd name="connsiteX9114" fmla="*/ 7295328 w 12199494"/>
              <a:gd name="connsiteY9114" fmla="*/ 4371193 h 4991828"/>
              <a:gd name="connsiteX9115" fmla="*/ 7288982 w 12199494"/>
              <a:gd name="connsiteY9115" fmla="*/ 4371193 h 4991828"/>
              <a:gd name="connsiteX9116" fmla="*/ 7288982 w 12199494"/>
              <a:gd name="connsiteY9116" fmla="*/ 4371193 h 4991828"/>
              <a:gd name="connsiteX9117" fmla="*/ 5034894 w 12199494"/>
              <a:gd name="connsiteY9117" fmla="*/ 4371193 h 4991828"/>
              <a:gd name="connsiteX9118" fmla="*/ 5033624 w 12199494"/>
              <a:gd name="connsiteY9118" fmla="*/ 4383885 h 4991828"/>
              <a:gd name="connsiteX9119" fmla="*/ 5047586 w 12199494"/>
              <a:gd name="connsiteY9119" fmla="*/ 4378808 h 4991828"/>
              <a:gd name="connsiteX9120" fmla="*/ 5034894 w 12199494"/>
              <a:gd name="connsiteY9120" fmla="*/ 4371193 h 4991828"/>
              <a:gd name="connsiteX9121" fmla="*/ 5034894 w 12199494"/>
              <a:gd name="connsiteY9121" fmla="*/ 4371193 h 4991828"/>
              <a:gd name="connsiteX9122" fmla="*/ 5807833 w 12199494"/>
              <a:gd name="connsiteY9122" fmla="*/ 4371193 h 4991828"/>
              <a:gd name="connsiteX9123" fmla="*/ 5800218 w 12199494"/>
              <a:gd name="connsiteY9123" fmla="*/ 4380077 h 4991828"/>
              <a:gd name="connsiteX9124" fmla="*/ 5807833 w 12199494"/>
              <a:gd name="connsiteY9124" fmla="*/ 4371193 h 4991828"/>
              <a:gd name="connsiteX9125" fmla="*/ 5807833 w 12199494"/>
              <a:gd name="connsiteY9125" fmla="*/ 4371193 h 4991828"/>
              <a:gd name="connsiteX9126" fmla="*/ 10238589 w 12199494"/>
              <a:gd name="connsiteY9126" fmla="*/ 4371193 h 4991828"/>
              <a:gd name="connsiteX9127" fmla="*/ 10230974 w 12199494"/>
              <a:gd name="connsiteY9127" fmla="*/ 4377539 h 4991828"/>
              <a:gd name="connsiteX9128" fmla="*/ 10241128 w 12199494"/>
              <a:gd name="connsiteY9128" fmla="*/ 4390231 h 4991828"/>
              <a:gd name="connsiteX9129" fmla="*/ 10238589 w 12199494"/>
              <a:gd name="connsiteY9129" fmla="*/ 4371193 h 4991828"/>
              <a:gd name="connsiteX9130" fmla="*/ 10238589 w 12199494"/>
              <a:gd name="connsiteY9130" fmla="*/ 4371193 h 4991828"/>
              <a:gd name="connsiteX9131" fmla="*/ 6707691 w 12199494"/>
              <a:gd name="connsiteY9131" fmla="*/ 4371193 h 4991828"/>
              <a:gd name="connsiteX9132" fmla="*/ 6711499 w 12199494"/>
              <a:gd name="connsiteY9132" fmla="*/ 4371193 h 4991828"/>
              <a:gd name="connsiteX9133" fmla="*/ 6707691 w 12199494"/>
              <a:gd name="connsiteY9133" fmla="*/ 4371193 h 4991828"/>
              <a:gd name="connsiteX9134" fmla="*/ 6707691 w 12199494"/>
              <a:gd name="connsiteY9134" fmla="*/ 4371193 h 4991828"/>
              <a:gd name="connsiteX9135" fmla="*/ 7156986 w 12199494"/>
              <a:gd name="connsiteY9135" fmla="*/ 4369923 h 4991828"/>
              <a:gd name="connsiteX9136" fmla="*/ 7146832 w 12199494"/>
              <a:gd name="connsiteY9136" fmla="*/ 4382615 h 4991828"/>
              <a:gd name="connsiteX9137" fmla="*/ 7155717 w 12199494"/>
              <a:gd name="connsiteY9137" fmla="*/ 4390231 h 4991828"/>
              <a:gd name="connsiteX9138" fmla="*/ 7156986 w 12199494"/>
              <a:gd name="connsiteY9138" fmla="*/ 4377539 h 4991828"/>
              <a:gd name="connsiteX9139" fmla="*/ 7165870 w 12199494"/>
              <a:gd name="connsiteY9139" fmla="*/ 4383885 h 4991828"/>
              <a:gd name="connsiteX9140" fmla="*/ 7156986 w 12199494"/>
              <a:gd name="connsiteY9140" fmla="*/ 4369923 h 4991828"/>
              <a:gd name="connsiteX9141" fmla="*/ 7156986 w 12199494"/>
              <a:gd name="connsiteY9141" fmla="*/ 4369923 h 4991828"/>
              <a:gd name="connsiteX9142" fmla="*/ 10435315 w 12199494"/>
              <a:gd name="connsiteY9142" fmla="*/ 4369923 h 4991828"/>
              <a:gd name="connsiteX9143" fmla="*/ 10431507 w 12199494"/>
              <a:gd name="connsiteY9143" fmla="*/ 4372462 h 4991828"/>
              <a:gd name="connsiteX9144" fmla="*/ 10440391 w 12199494"/>
              <a:gd name="connsiteY9144" fmla="*/ 4373731 h 4991828"/>
              <a:gd name="connsiteX9145" fmla="*/ 10435315 w 12199494"/>
              <a:gd name="connsiteY9145" fmla="*/ 4369923 h 4991828"/>
              <a:gd name="connsiteX9146" fmla="*/ 10435315 w 12199494"/>
              <a:gd name="connsiteY9146" fmla="*/ 4369923 h 4991828"/>
              <a:gd name="connsiteX9147" fmla="*/ 9565917 w 12199494"/>
              <a:gd name="connsiteY9147" fmla="*/ 4369923 h 4991828"/>
              <a:gd name="connsiteX9148" fmla="*/ 9560840 w 12199494"/>
              <a:gd name="connsiteY9148" fmla="*/ 4376269 h 4991828"/>
              <a:gd name="connsiteX9149" fmla="*/ 9570993 w 12199494"/>
              <a:gd name="connsiteY9149" fmla="*/ 4378808 h 4991828"/>
              <a:gd name="connsiteX9150" fmla="*/ 9548148 w 12199494"/>
              <a:gd name="connsiteY9150" fmla="*/ 4378808 h 4991828"/>
              <a:gd name="connsiteX9151" fmla="*/ 9576070 w 12199494"/>
              <a:gd name="connsiteY9151" fmla="*/ 4402923 h 4991828"/>
              <a:gd name="connsiteX9152" fmla="*/ 9564647 w 12199494"/>
              <a:gd name="connsiteY9152" fmla="*/ 4399115 h 4991828"/>
              <a:gd name="connsiteX9153" fmla="*/ 9572263 w 12199494"/>
              <a:gd name="connsiteY9153" fmla="*/ 4410538 h 4991828"/>
              <a:gd name="connsiteX9154" fmla="*/ 9590031 w 12199494"/>
              <a:gd name="connsiteY9154" fmla="*/ 4416884 h 4991828"/>
              <a:gd name="connsiteX9155" fmla="*/ 9590031 w 12199494"/>
              <a:gd name="connsiteY9155" fmla="*/ 4380077 h 4991828"/>
              <a:gd name="connsiteX9156" fmla="*/ 9577339 w 12199494"/>
              <a:gd name="connsiteY9156" fmla="*/ 4390231 h 4991828"/>
              <a:gd name="connsiteX9157" fmla="*/ 9581147 w 12199494"/>
              <a:gd name="connsiteY9157" fmla="*/ 4380077 h 4991828"/>
              <a:gd name="connsiteX9158" fmla="*/ 9565917 w 12199494"/>
              <a:gd name="connsiteY9158" fmla="*/ 4369923 h 4991828"/>
              <a:gd name="connsiteX9159" fmla="*/ 9565917 w 12199494"/>
              <a:gd name="connsiteY9159" fmla="*/ 4369923 h 4991828"/>
              <a:gd name="connsiteX9160" fmla="*/ 10487351 w 12199494"/>
              <a:gd name="connsiteY9160" fmla="*/ 4369923 h 4991828"/>
              <a:gd name="connsiteX9161" fmla="*/ 10493697 w 12199494"/>
              <a:gd name="connsiteY9161" fmla="*/ 4378808 h 4991828"/>
              <a:gd name="connsiteX9162" fmla="*/ 10479736 w 12199494"/>
              <a:gd name="connsiteY9162" fmla="*/ 4369923 h 4991828"/>
              <a:gd name="connsiteX9163" fmla="*/ 10469583 w 12199494"/>
              <a:gd name="connsiteY9163" fmla="*/ 4372462 h 4991828"/>
              <a:gd name="connsiteX9164" fmla="*/ 10489890 w 12199494"/>
              <a:gd name="connsiteY9164" fmla="*/ 4386423 h 4991828"/>
              <a:gd name="connsiteX9165" fmla="*/ 10478467 w 12199494"/>
              <a:gd name="connsiteY9165" fmla="*/ 4387693 h 4991828"/>
              <a:gd name="connsiteX9166" fmla="*/ 10506389 w 12199494"/>
              <a:gd name="connsiteY9166" fmla="*/ 4394038 h 4991828"/>
              <a:gd name="connsiteX9167" fmla="*/ 10506389 w 12199494"/>
              <a:gd name="connsiteY9167" fmla="*/ 4390231 h 4991828"/>
              <a:gd name="connsiteX9168" fmla="*/ 10497505 w 12199494"/>
              <a:gd name="connsiteY9168" fmla="*/ 4382615 h 4991828"/>
              <a:gd name="connsiteX9169" fmla="*/ 10510197 w 12199494"/>
              <a:gd name="connsiteY9169" fmla="*/ 4387693 h 4991828"/>
              <a:gd name="connsiteX9170" fmla="*/ 10487351 w 12199494"/>
              <a:gd name="connsiteY9170" fmla="*/ 4369923 h 4991828"/>
              <a:gd name="connsiteX9171" fmla="*/ 10487351 w 12199494"/>
              <a:gd name="connsiteY9171" fmla="*/ 4369923 h 4991828"/>
              <a:gd name="connsiteX9172" fmla="*/ 10031711 w 12199494"/>
              <a:gd name="connsiteY9172" fmla="*/ 4369923 h 4991828"/>
              <a:gd name="connsiteX9173" fmla="*/ 10035518 w 12199494"/>
              <a:gd name="connsiteY9173" fmla="*/ 4371193 h 4991828"/>
              <a:gd name="connsiteX9174" fmla="*/ 10031711 w 12199494"/>
              <a:gd name="connsiteY9174" fmla="*/ 4369923 h 4991828"/>
              <a:gd name="connsiteX9175" fmla="*/ 10031711 w 12199494"/>
              <a:gd name="connsiteY9175" fmla="*/ 4369923 h 4991828"/>
              <a:gd name="connsiteX9176" fmla="*/ 4873706 w 12199494"/>
              <a:gd name="connsiteY9176" fmla="*/ 4368655 h 4991828"/>
              <a:gd name="connsiteX9177" fmla="*/ 4863552 w 12199494"/>
              <a:gd name="connsiteY9177" fmla="*/ 4382615 h 4991828"/>
              <a:gd name="connsiteX9178" fmla="*/ 4869898 w 12199494"/>
              <a:gd name="connsiteY9178" fmla="*/ 4391500 h 4991828"/>
              <a:gd name="connsiteX9179" fmla="*/ 4863552 w 12199494"/>
              <a:gd name="connsiteY9179" fmla="*/ 4394038 h 4991828"/>
              <a:gd name="connsiteX9180" fmla="*/ 4858475 w 12199494"/>
              <a:gd name="connsiteY9180" fmla="*/ 4388961 h 4991828"/>
              <a:gd name="connsiteX9181" fmla="*/ 4853399 w 12199494"/>
              <a:gd name="connsiteY9181" fmla="*/ 4392769 h 4991828"/>
              <a:gd name="connsiteX9182" fmla="*/ 4871167 w 12199494"/>
              <a:gd name="connsiteY9182" fmla="*/ 4406730 h 4991828"/>
              <a:gd name="connsiteX9183" fmla="*/ 4869898 w 12199494"/>
              <a:gd name="connsiteY9183" fmla="*/ 4395307 h 4991828"/>
              <a:gd name="connsiteX9184" fmla="*/ 4877513 w 12199494"/>
              <a:gd name="connsiteY9184" fmla="*/ 4392769 h 4991828"/>
              <a:gd name="connsiteX9185" fmla="*/ 4873706 w 12199494"/>
              <a:gd name="connsiteY9185" fmla="*/ 4368655 h 4991828"/>
              <a:gd name="connsiteX9186" fmla="*/ 4873706 w 12199494"/>
              <a:gd name="connsiteY9186" fmla="*/ 4368655 h 4991828"/>
              <a:gd name="connsiteX9187" fmla="*/ 7098603 w 12199494"/>
              <a:gd name="connsiteY9187" fmla="*/ 4368655 h 4991828"/>
              <a:gd name="connsiteX9188" fmla="*/ 7099873 w 12199494"/>
              <a:gd name="connsiteY9188" fmla="*/ 4377539 h 4991828"/>
              <a:gd name="connsiteX9189" fmla="*/ 7098603 w 12199494"/>
              <a:gd name="connsiteY9189" fmla="*/ 4368655 h 4991828"/>
              <a:gd name="connsiteX9190" fmla="*/ 7098603 w 12199494"/>
              <a:gd name="connsiteY9190" fmla="*/ 4368655 h 4991828"/>
              <a:gd name="connsiteX9191" fmla="*/ 6194937 w 12199494"/>
              <a:gd name="connsiteY9191" fmla="*/ 4368655 h 4991828"/>
              <a:gd name="connsiteX9192" fmla="*/ 6180976 w 12199494"/>
              <a:gd name="connsiteY9192" fmla="*/ 4373731 h 4991828"/>
              <a:gd name="connsiteX9193" fmla="*/ 6169553 w 12199494"/>
              <a:gd name="connsiteY9193" fmla="*/ 4372462 h 4991828"/>
              <a:gd name="connsiteX9194" fmla="*/ 6178437 w 12199494"/>
              <a:gd name="connsiteY9194" fmla="*/ 4391500 h 4991828"/>
              <a:gd name="connsiteX9195" fmla="*/ 6183514 w 12199494"/>
              <a:gd name="connsiteY9195" fmla="*/ 4380077 h 4991828"/>
              <a:gd name="connsiteX9196" fmla="*/ 6194937 w 12199494"/>
              <a:gd name="connsiteY9196" fmla="*/ 4368655 h 4991828"/>
              <a:gd name="connsiteX9197" fmla="*/ 6194937 w 12199494"/>
              <a:gd name="connsiteY9197" fmla="*/ 4368655 h 4991828"/>
              <a:gd name="connsiteX9198" fmla="*/ 9139467 w 12199494"/>
              <a:gd name="connsiteY9198" fmla="*/ 4367385 h 4991828"/>
              <a:gd name="connsiteX9199" fmla="*/ 9136929 w 12199494"/>
              <a:gd name="connsiteY9199" fmla="*/ 4383885 h 4991828"/>
              <a:gd name="connsiteX9200" fmla="*/ 9139467 w 12199494"/>
              <a:gd name="connsiteY9200" fmla="*/ 4367385 h 4991828"/>
              <a:gd name="connsiteX9201" fmla="*/ 9139467 w 12199494"/>
              <a:gd name="connsiteY9201" fmla="*/ 4367385 h 4991828"/>
              <a:gd name="connsiteX9202" fmla="*/ 6142900 w 12199494"/>
              <a:gd name="connsiteY9202" fmla="*/ 4367385 h 4991828"/>
              <a:gd name="connsiteX9203" fmla="*/ 6141631 w 12199494"/>
              <a:gd name="connsiteY9203" fmla="*/ 4377539 h 4991828"/>
              <a:gd name="connsiteX9204" fmla="*/ 6135285 w 12199494"/>
              <a:gd name="connsiteY9204" fmla="*/ 4381347 h 4991828"/>
              <a:gd name="connsiteX9205" fmla="*/ 6144169 w 12199494"/>
              <a:gd name="connsiteY9205" fmla="*/ 4386423 h 4991828"/>
              <a:gd name="connsiteX9206" fmla="*/ 6158131 w 12199494"/>
              <a:gd name="connsiteY9206" fmla="*/ 4410538 h 4991828"/>
              <a:gd name="connsiteX9207" fmla="*/ 6153053 w 12199494"/>
              <a:gd name="connsiteY9207" fmla="*/ 4409269 h 4991828"/>
              <a:gd name="connsiteX9208" fmla="*/ 6156861 w 12199494"/>
              <a:gd name="connsiteY9208" fmla="*/ 4424499 h 4991828"/>
              <a:gd name="connsiteX9209" fmla="*/ 6164476 w 12199494"/>
              <a:gd name="connsiteY9209" fmla="*/ 4420691 h 4991828"/>
              <a:gd name="connsiteX9210" fmla="*/ 6174630 w 12199494"/>
              <a:gd name="connsiteY9210" fmla="*/ 4407999 h 4991828"/>
              <a:gd name="connsiteX9211" fmla="*/ 6170822 w 12199494"/>
              <a:gd name="connsiteY9211" fmla="*/ 4400384 h 4991828"/>
              <a:gd name="connsiteX9212" fmla="*/ 6161938 w 12199494"/>
              <a:gd name="connsiteY9212" fmla="*/ 4390231 h 4991828"/>
              <a:gd name="connsiteX9213" fmla="*/ 6173361 w 12199494"/>
              <a:gd name="connsiteY9213" fmla="*/ 4396577 h 4991828"/>
              <a:gd name="connsiteX9214" fmla="*/ 6142900 w 12199494"/>
              <a:gd name="connsiteY9214" fmla="*/ 4367385 h 4991828"/>
              <a:gd name="connsiteX9215" fmla="*/ 6142900 w 12199494"/>
              <a:gd name="connsiteY9215" fmla="*/ 4367385 h 4991828"/>
              <a:gd name="connsiteX9216" fmla="*/ 5949982 w 12199494"/>
              <a:gd name="connsiteY9216" fmla="*/ 4367385 h 4991828"/>
              <a:gd name="connsiteX9217" fmla="*/ 5967751 w 12199494"/>
              <a:gd name="connsiteY9217" fmla="*/ 4394038 h 4991828"/>
              <a:gd name="connsiteX9218" fmla="*/ 5979174 w 12199494"/>
              <a:gd name="connsiteY9218" fmla="*/ 4387693 h 4991828"/>
              <a:gd name="connsiteX9219" fmla="*/ 5963944 w 12199494"/>
              <a:gd name="connsiteY9219" fmla="*/ 4382615 h 4991828"/>
              <a:gd name="connsiteX9220" fmla="*/ 5976636 w 12199494"/>
              <a:gd name="connsiteY9220" fmla="*/ 4385154 h 4991828"/>
              <a:gd name="connsiteX9221" fmla="*/ 5949982 w 12199494"/>
              <a:gd name="connsiteY9221" fmla="*/ 4367385 h 4991828"/>
              <a:gd name="connsiteX9222" fmla="*/ 5949982 w 12199494"/>
              <a:gd name="connsiteY9222" fmla="*/ 4367385 h 4991828"/>
              <a:gd name="connsiteX9223" fmla="*/ 6277435 w 12199494"/>
              <a:gd name="connsiteY9223" fmla="*/ 4367385 h 4991828"/>
              <a:gd name="connsiteX9224" fmla="*/ 6273627 w 12199494"/>
              <a:gd name="connsiteY9224" fmla="*/ 4375001 h 4991828"/>
              <a:gd name="connsiteX9225" fmla="*/ 6274896 w 12199494"/>
              <a:gd name="connsiteY9225" fmla="*/ 4380077 h 4991828"/>
              <a:gd name="connsiteX9226" fmla="*/ 6271089 w 12199494"/>
              <a:gd name="connsiteY9226" fmla="*/ 4386423 h 4991828"/>
              <a:gd name="connsiteX9227" fmla="*/ 6277435 w 12199494"/>
              <a:gd name="connsiteY9227" fmla="*/ 4386423 h 4991828"/>
              <a:gd name="connsiteX9228" fmla="*/ 6274896 w 12199494"/>
              <a:gd name="connsiteY9228" fmla="*/ 4396577 h 4991828"/>
              <a:gd name="connsiteX9229" fmla="*/ 6268550 w 12199494"/>
              <a:gd name="connsiteY9229" fmla="*/ 4402923 h 4991828"/>
              <a:gd name="connsiteX9230" fmla="*/ 6281242 w 12199494"/>
              <a:gd name="connsiteY9230" fmla="*/ 4410538 h 4991828"/>
              <a:gd name="connsiteX9231" fmla="*/ 6288857 w 12199494"/>
              <a:gd name="connsiteY9231" fmla="*/ 4399115 h 4991828"/>
              <a:gd name="connsiteX9232" fmla="*/ 6293934 w 12199494"/>
              <a:gd name="connsiteY9232" fmla="*/ 4396577 h 4991828"/>
              <a:gd name="connsiteX9233" fmla="*/ 6301549 w 12199494"/>
              <a:gd name="connsiteY9233" fmla="*/ 4387693 h 4991828"/>
              <a:gd name="connsiteX9234" fmla="*/ 6277435 w 12199494"/>
              <a:gd name="connsiteY9234" fmla="*/ 4367385 h 4991828"/>
              <a:gd name="connsiteX9235" fmla="*/ 6277435 w 12199494"/>
              <a:gd name="connsiteY9235" fmla="*/ 4367385 h 4991828"/>
              <a:gd name="connsiteX9236" fmla="*/ 4916858 w 12199494"/>
              <a:gd name="connsiteY9236" fmla="*/ 4367385 h 4991828"/>
              <a:gd name="connsiteX9237" fmla="*/ 4910512 w 12199494"/>
              <a:gd name="connsiteY9237" fmla="*/ 4369923 h 4991828"/>
              <a:gd name="connsiteX9238" fmla="*/ 4909243 w 12199494"/>
              <a:gd name="connsiteY9238" fmla="*/ 4380077 h 4991828"/>
              <a:gd name="connsiteX9239" fmla="*/ 4920666 w 12199494"/>
              <a:gd name="connsiteY9239" fmla="*/ 4369923 h 4991828"/>
              <a:gd name="connsiteX9240" fmla="*/ 4916858 w 12199494"/>
              <a:gd name="connsiteY9240" fmla="*/ 4367385 h 4991828"/>
              <a:gd name="connsiteX9241" fmla="*/ 4916858 w 12199494"/>
              <a:gd name="connsiteY9241" fmla="*/ 4367385 h 4991828"/>
              <a:gd name="connsiteX9242" fmla="*/ 5409306 w 12199494"/>
              <a:gd name="connsiteY9242" fmla="*/ 4367385 h 4991828"/>
              <a:gd name="connsiteX9243" fmla="*/ 5397883 w 12199494"/>
              <a:gd name="connsiteY9243" fmla="*/ 4376269 h 4991828"/>
              <a:gd name="connsiteX9244" fmla="*/ 5409306 w 12199494"/>
              <a:gd name="connsiteY9244" fmla="*/ 4367385 h 4991828"/>
              <a:gd name="connsiteX9245" fmla="*/ 5409306 w 12199494"/>
              <a:gd name="connsiteY9245" fmla="*/ 4367385 h 4991828"/>
              <a:gd name="connsiteX9246" fmla="*/ 6748306 w 12199494"/>
              <a:gd name="connsiteY9246" fmla="*/ 4367385 h 4991828"/>
              <a:gd name="connsiteX9247" fmla="*/ 6740690 w 12199494"/>
              <a:gd name="connsiteY9247" fmla="*/ 4372462 h 4991828"/>
              <a:gd name="connsiteX9248" fmla="*/ 6748306 w 12199494"/>
              <a:gd name="connsiteY9248" fmla="*/ 4367385 h 4991828"/>
              <a:gd name="connsiteX9249" fmla="*/ 6748306 w 12199494"/>
              <a:gd name="connsiteY9249" fmla="*/ 4367385 h 4991828"/>
              <a:gd name="connsiteX9250" fmla="*/ 5758334 w 12199494"/>
              <a:gd name="connsiteY9250" fmla="*/ 4367385 h 4991828"/>
              <a:gd name="connsiteX9251" fmla="*/ 5749450 w 12199494"/>
              <a:gd name="connsiteY9251" fmla="*/ 4371193 h 4991828"/>
              <a:gd name="connsiteX9252" fmla="*/ 5751988 w 12199494"/>
              <a:gd name="connsiteY9252" fmla="*/ 4383885 h 4991828"/>
              <a:gd name="connsiteX9253" fmla="*/ 5768488 w 12199494"/>
              <a:gd name="connsiteY9253" fmla="*/ 4375001 h 4991828"/>
              <a:gd name="connsiteX9254" fmla="*/ 5754527 w 12199494"/>
              <a:gd name="connsiteY9254" fmla="*/ 4377539 h 4991828"/>
              <a:gd name="connsiteX9255" fmla="*/ 5764680 w 12199494"/>
              <a:gd name="connsiteY9255" fmla="*/ 4371193 h 4991828"/>
              <a:gd name="connsiteX9256" fmla="*/ 5758334 w 12199494"/>
              <a:gd name="connsiteY9256" fmla="*/ 4367385 h 4991828"/>
              <a:gd name="connsiteX9257" fmla="*/ 5758334 w 12199494"/>
              <a:gd name="connsiteY9257" fmla="*/ 4367385 h 4991828"/>
              <a:gd name="connsiteX9258" fmla="*/ 7358788 w 12199494"/>
              <a:gd name="connsiteY9258" fmla="*/ 4366116 h 4991828"/>
              <a:gd name="connsiteX9259" fmla="*/ 7351173 w 12199494"/>
              <a:gd name="connsiteY9259" fmla="*/ 4372462 h 4991828"/>
              <a:gd name="connsiteX9260" fmla="*/ 7360058 w 12199494"/>
              <a:gd name="connsiteY9260" fmla="*/ 4382615 h 4991828"/>
              <a:gd name="connsiteX9261" fmla="*/ 7358788 w 12199494"/>
              <a:gd name="connsiteY9261" fmla="*/ 4366116 h 4991828"/>
              <a:gd name="connsiteX9262" fmla="*/ 7358788 w 12199494"/>
              <a:gd name="connsiteY9262" fmla="*/ 4366116 h 4991828"/>
              <a:gd name="connsiteX9263" fmla="*/ 5012048 w 12199494"/>
              <a:gd name="connsiteY9263" fmla="*/ 4366116 h 4991828"/>
              <a:gd name="connsiteX9264" fmla="*/ 5006971 w 12199494"/>
              <a:gd name="connsiteY9264" fmla="*/ 4386423 h 4991828"/>
              <a:gd name="connsiteX9265" fmla="*/ 5012048 w 12199494"/>
              <a:gd name="connsiteY9265" fmla="*/ 4366116 h 4991828"/>
              <a:gd name="connsiteX9266" fmla="*/ 5012048 w 12199494"/>
              <a:gd name="connsiteY9266" fmla="*/ 4366116 h 4991828"/>
              <a:gd name="connsiteX9267" fmla="*/ 6089594 w 12199494"/>
              <a:gd name="connsiteY9267" fmla="*/ 4366116 h 4991828"/>
              <a:gd name="connsiteX9268" fmla="*/ 6080710 w 12199494"/>
              <a:gd name="connsiteY9268" fmla="*/ 4367385 h 4991828"/>
              <a:gd name="connsiteX9269" fmla="*/ 6085786 w 12199494"/>
              <a:gd name="connsiteY9269" fmla="*/ 4377539 h 4991828"/>
              <a:gd name="connsiteX9270" fmla="*/ 6095940 w 12199494"/>
              <a:gd name="connsiteY9270" fmla="*/ 4383885 h 4991828"/>
              <a:gd name="connsiteX9271" fmla="*/ 6099747 w 12199494"/>
              <a:gd name="connsiteY9271" fmla="*/ 4381347 h 4991828"/>
              <a:gd name="connsiteX9272" fmla="*/ 6092132 w 12199494"/>
              <a:gd name="connsiteY9272" fmla="*/ 4376269 h 4991828"/>
              <a:gd name="connsiteX9273" fmla="*/ 6089594 w 12199494"/>
              <a:gd name="connsiteY9273" fmla="*/ 4366116 h 4991828"/>
              <a:gd name="connsiteX9274" fmla="*/ 6089594 w 12199494"/>
              <a:gd name="connsiteY9274" fmla="*/ 4366116 h 4991828"/>
              <a:gd name="connsiteX9275" fmla="*/ 4932089 w 12199494"/>
              <a:gd name="connsiteY9275" fmla="*/ 4366116 h 4991828"/>
              <a:gd name="connsiteX9276" fmla="*/ 4925743 w 12199494"/>
              <a:gd name="connsiteY9276" fmla="*/ 4383885 h 4991828"/>
              <a:gd name="connsiteX9277" fmla="*/ 4932089 w 12199494"/>
              <a:gd name="connsiteY9277" fmla="*/ 4396577 h 4991828"/>
              <a:gd name="connsiteX9278" fmla="*/ 4939704 w 12199494"/>
              <a:gd name="connsiteY9278" fmla="*/ 4392769 h 4991828"/>
              <a:gd name="connsiteX9279" fmla="*/ 4934627 w 12199494"/>
              <a:gd name="connsiteY9279" fmla="*/ 4375001 h 4991828"/>
              <a:gd name="connsiteX9280" fmla="*/ 4949857 w 12199494"/>
              <a:gd name="connsiteY9280" fmla="*/ 4383885 h 4991828"/>
              <a:gd name="connsiteX9281" fmla="*/ 4952396 w 12199494"/>
              <a:gd name="connsiteY9281" fmla="*/ 4373731 h 4991828"/>
              <a:gd name="connsiteX9282" fmla="*/ 4958742 w 12199494"/>
              <a:gd name="connsiteY9282" fmla="*/ 4373731 h 4991828"/>
              <a:gd name="connsiteX9283" fmla="*/ 4932089 w 12199494"/>
              <a:gd name="connsiteY9283" fmla="*/ 4366116 h 4991828"/>
              <a:gd name="connsiteX9284" fmla="*/ 4932089 w 12199494"/>
              <a:gd name="connsiteY9284" fmla="*/ 4366116 h 4991828"/>
              <a:gd name="connsiteX9285" fmla="*/ 5225273 w 12199494"/>
              <a:gd name="connsiteY9285" fmla="*/ 4364847 h 4991828"/>
              <a:gd name="connsiteX9286" fmla="*/ 5218927 w 12199494"/>
              <a:gd name="connsiteY9286" fmla="*/ 4371193 h 4991828"/>
              <a:gd name="connsiteX9287" fmla="*/ 5225273 w 12199494"/>
              <a:gd name="connsiteY9287" fmla="*/ 4364847 h 4991828"/>
              <a:gd name="connsiteX9288" fmla="*/ 5225273 w 12199494"/>
              <a:gd name="connsiteY9288" fmla="*/ 4364847 h 4991828"/>
              <a:gd name="connsiteX9289" fmla="*/ 9857831 w 12199494"/>
              <a:gd name="connsiteY9289" fmla="*/ 4364847 h 4991828"/>
              <a:gd name="connsiteX9290" fmla="*/ 9848947 w 12199494"/>
              <a:gd name="connsiteY9290" fmla="*/ 4376269 h 4991828"/>
              <a:gd name="connsiteX9291" fmla="*/ 9869254 w 12199494"/>
              <a:gd name="connsiteY9291" fmla="*/ 4388961 h 4991828"/>
              <a:gd name="connsiteX9292" fmla="*/ 9866716 w 12199494"/>
              <a:gd name="connsiteY9292" fmla="*/ 4397846 h 4991828"/>
              <a:gd name="connsiteX9293" fmla="*/ 9874331 w 12199494"/>
              <a:gd name="connsiteY9293" fmla="*/ 4399115 h 4991828"/>
              <a:gd name="connsiteX9294" fmla="*/ 9869254 w 12199494"/>
              <a:gd name="connsiteY9294" fmla="*/ 4396577 h 4991828"/>
              <a:gd name="connsiteX9295" fmla="*/ 9874331 w 12199494"/>
              <a:gd name="connsiteY9295" fmla="*/ 4391500 h 4991828"/>
              <a:gd name="connsiteX9296" fmla="*/ 9888291 w 12199494"/>
              <a:gd name="connsiteY9296" fmla="*/ 4399115 h 4991828"/>
              <a:gd name="connsiteX9297" fmla="*/ 9874331 w 12199494"/>
              <a:gd name="connsiteY9297" fmla="*/ 4390231 h 4991828"/>
              <a:gd name="connsiteX9298" fmla="*/ 9867985 w 12199494"/>
              <a:gd name="connsiteY9298" fmla="*/ 4382615 h 4991828"/>
              <a:gd name="connsiteX9299" fmla="*/ 9884484 w 12199494"/>
              <a:gd name="connsiteY9299" fmla="*/ 4386423 h 4991828"/>
              <a:gd name="connsiteX9300" fmla="*/ 9861639 w 12199494"/>
              <a:gd name="connsiteY9300" fmla="*/ 4371193 h 4991828"/>
              <a:gd name="connsiteX9301" fmla="*/ 9857831 w 12199494"/>
              <a:gd name="connsiteY9301" fmla="*/ 4372462 h 4991828"/>
              <a:gd name="connsiteX9302" fmla="*/ 9857831 w 12199494"/>
              <a:gd name="connsiteY9302" fmla="*/ 4364847 h 4991828"/>
              <a:gd name="connsiteX9303" fmla="*/ 9857831 w 12199494"/>
              <a:gd name="connsiteY9303" fmla="*/ 4364847 h 4991828"/>
              <a:gd name="connsiteX9304" fmla="*/ 10597771 w 12199494"/>
              <a:gd name="connsiteY9304" fmla="*/ 4364847 h 4991828"/>
              <a:gd name="connsiteX9305" fmla="*/ 10586348 w 12199494"/>
              <a:gd name="connsiteY9305" fmla="*/ 4371193 h 4991828"/>
              <a:gd name="connsiteX9306" fmla="*/ 10600310 w 12199494"/>
              <a:gd name="connsiteY9306" fmla="*/ 4377539 h 4991828"/>
              <a:gd name="connsiteX9307" fmla="*/ 10583810 w 12199494"/>
              <a:gd name="connsiteY9307" fmla="*/ 4377539 h 4991828"/>
              <a:gd name="connsiteX9308" fmla="*/ 10610463 w 12199494"/>
              <a:gd name="connsiteY9308" fmla="*/ 4382615 h 4991828"/>
              <a:gd name="connsiteX9309" fmla="*/ 10628232 w 12199494"/>
              <a:gd name="connsiteY9309" fmla="*/ 4394038 h 4991828"/>
              <a:gd name="connsiteX9310" fmla="*/ 10615540 w 12199494"/>
              <a:gd name="connsiteY9310" fmla="*/ 4383885 h 4991828"/>
              <a:gd name="connsiteX9311" fmla="*/ 10616809 w 12199494"/>
              <a:gd name="connsiteY9311" fmla="*/ 4371193 h 4991828"/>
              <a:gd name="connsiteX9312" fmla="*/ 10601579 w 12199494"/>
              <a:gd name="connsiteY9312" fmla="*/ 4373731 h 4991828"/>
              <a:gd name="connsiteX9313" fmla="*/ 10597771 w 12199494"/>
              <a:gd name="connsiteY9313" fmla="*/ 4364847 h 4991828"/>
              <a:gd name="connsiteX9314" fmla="*/ 10597771 w 12199494"/>
              <a:gd name="connsiteY9314" fmla="*/ 4364847 h 4991828"/>
              <a:gd name="connsiteX9315" fmla="*/ 10114209 w 12199494"/>
              <a:gd name="connsiteY9315" fmla="*/ 4364847 h 4991828"/>
              <a:gd name="connsiteX9316" fmla="*/ 10104054 w 12199494"/>
              <a:gd name="connsiteY9316" fmla="*/ 4372462 h 4991828"/>
              <a:gd name="connsiteX9317" fmla="*/ 10114209 w 12199494"/>
              <a:gd name="connsiteY9317" fmla="*/ 4364847 h 4991828"/>
              <a:gd name="connsiteX9318" fmla="*/ 10114209 w 12199494"/>
              <a:gd name="connsiteY9318" fmla="*/ 4364847 h 4991828"/>
              <a:gd name="connsiteX9319" fmla="*/ 9972059 w 12199494"/>
              <a:gd name="connsiteY9319" fmla="*/ 4364847 h 4991828"/>
              <a:gd name="connsiteX9320" fmla="*/ 9987289 w 12199494"/>
              <a:gd name="connsiteY9320" fmla="*/ 4373731 h 4991828"/>
              <a:gd name="connsiteX9321" fmla="*/ 9972059 w 12199494"/>
              <a:gd name="connsiteY9321" fmla="*/ 4364847 h 4991828"/>
              <a:gd name="connsiteX9322" fmla="*/ 9972059 w 12199494"/>
              <a:gd name="connsiteY9322" fmla="*/ 4364847 h 4991828"/>
              <a:gd name="connsiteX9323" fmla="*/ 7060527 w 12199494"/>
              <a:gd name="connsiteY9323" fmla="*/ 4364847 h 4991828"/>
              <a:gd name="connsiteX9324" fmla="*/ 7054181 w 12199494"/>
              <a:gd name="connsiteY9324" fmla="*/ 4369923 h 4991828"/>
              <a:gd name="connsiteX9325" fmla="*/ 7060527 w 12199494"/>
              <a:gd name="connsiteY9325" fmla="*/ 4364847 h 4991828"/>
              <a:gd name="connsiteX9326" fmla="*/ 7060527 w 12199494"/>
              <a:gd name="connsiteY9326" fmla="*/ 4364847 h 4991828"/>
              <a:gd name="connsiteX9327" fmla="*/ 4980318 w 12199494"/>
              <a:gd name="connsiteY9327" fmla="*/ 4364847 h 4991828"/>
              <a:gd name="connsiteX9328" fmla="*/ 4979049 w 12199494"/>
              <a:gd name="connsiteY9328" fmla="*/ 4369923 h 4991828"/>
              <a:gd name="connsiteX9329" fmla="*/ 4987933 w 12199494"/>
              <a:gd name="connsiteY9329" fmla="*/ 4364847 h 4991828"/>
              <a:gd name="connsiteX9330" fmla="*/ 4980318 w 12199494"/>
              <a:gd name="connsiteY9330" fmla="*/ 4364847 h 4991828"/>
              <a:gd name="connsiteX9331" fmla="*/ 4980318 w 12199494"/>
              <a:gd name="connsiteY9331" fmla="*/ 4364847 h 4991828"/>
              <a:gd name="connsiteX9332" fmla="*/ 7371480 w 12199494"/>
              <a:gd name="connsiteY9332" fmla="*/ 4364847 h 4991828"/>
              <a:gd name="connsiteX9333" fmla="*/ 7368941 w 12199494"/>
              <a:gd name="connsiteY9333" fmla="*/ 4376269 h 4991828"/>
              <a:gd name="connsiteX9334" fmla="*/ 7377826 w 12199494"/>
              <a:gd name="connsiteY9334" fmla="*/ 4385154 h 4991828"/>
              <a:gd name="connsiteX9335" fmla="*/ 7380364 w 12199494"/>
              <a:gd name="connsiteY9335" fmla="*/ 4372462 h 4991828"/>
              <a:gd name="connsiteX9336" fmla="*/ 7371480 w 12199494"/>
              <a:gd name="connsiteY9336" fmla="*/ 4364847 h 4991828"/>
              <a:gd name="connsiteX9337" fmla="*/ 7371480 w 12199494"/>
              <a:gd name="connsiteY9337" fmla="*/ 4364847 h 4991828"/>
              <a:gd name="connsiteX9338" fmla="*/ 10397239 w 12199494"/>
              <a:gd name="connsiteY9338" fmla="*/ 4364847 h 4991828"/>
              <a:gd name="connsiteX9339" fmla="*/ 10395969 w 12199494"/>
              <a:gd name="connsiteY9339" fmla="*/ 4381347 h 4991828"/>
              <a:gd name="connsiteX9340" fmla="*/ 10408661 w 12199494"/>
              <a:gd name="connsiteY9340" fmla="*/ 4376269 h 4991828"/>
              <a:gd name="connsiteX9341" fmla="*/ 10397239 w 12199494"/>
              <a:gd name="connsiteY9341" fmla="*/ 4364847 h 4991828"/>
              <a:gd name="connsiteX9342" fmla="*/ 10397239 w 12199494"/>
              <a:gd name="connsiteY9342" fmla="*/ 4364847 h 4991828"/>
              <a:gd name="connsiteX9343" fmla="*/ 8541677 w 12199494"/>
              <a:gd name="connsiteY9343" fmla="*/ 4364847 h 4991828"/>
              <a:gd name="connsiteX9344" fmla="*/ 8542946 w 12199494"/>
              <a:gd name="connsiteY9344" fmla="*/ 4381347 h 4991828"/>
              <a:gd name="connsiteX9345" fmla="*/ 8542946 w 12199494"/>
              <a:gd name="connsiteY9345" fmla="*/ 4381347 h 4991828"/>
              <a:gd name="connsiteX9346" fmla="*/ 8542946 w 12199494"/>
              <a:gd name="connsiteY9346" fmla="*/ 4381347 h 4991828"/>
              <a:gd name="connsiteX9347" fmla="*/ 8544215 w 12199494"/>
              <a:gd name="connsiteY9347" fmla="*/ 4394038 h 4991828"/>
              <a:gd name="connsiteX9348" fmla="*/ 8550561 w 12199494"/>
              <a:gd name="connsiteY9348" fmla="*/ 4388961 h 4991828"/>
              <a:gd name="connsiteX9349" fmla="*/ 8542946 w 12199494"/>
              <a:gd name="connsiteY9349" fmla="*/ 4381347 h 4991828"/>
              <a:gd name="connsiteX9350" fmla="*/ 8542946 w 12199494"/>
              <a:gd name="connsiteY9350" fmla="*/ 4381347 h 4991828"/>
              <a:gd name="connsiteX9351" fmla="*/ 8550561 w 12199494"/>
              <a:gd name="connsiteY9351" fmla="*/ 4382615 h 4991828"/>
              <a:gd name="connsiteX9352" fmla="*/ 8553100 w 12199494"/>
              <a:gd name="connsiteY9352" fmla="*/ 4366116 h 4991828"/>
              <a:gd name="connsiteX9353" fmla="*/ 8541677 w 12199494"/>
              <a:gd name="connsiteY9353" fmla="*/ 4364847 h 4991828"/>
              <a:gd name="connsiteX9354" fmla="*/ 8541677 w 12199494"/>
              <a:gd name="connsiteY9354" fmla="*/ 4364847 h 4991828"/>
              <a:gd name="connsiteX9355" fmla="*/ 11629626 w 12199494"/>
              <a:gd name="connsiteY9355" fmla="*/ 4363578 h 4991828"/>
              <a:gd name="connsiteX9356" fmla="*/ 11624550 w 12199494"/>
              <a:gd name="connsiteY9356" fmla="*/ 4371193 h 4991828"/>
              <a:gd name="connsiteX9357" fmla="*/ 11629626 w 12199494"/>
              <a:gd name="connsiteY9357" fmla="*/ 4363578 h 4991828"/>
              <a:gd name="connsiteX9358" fmla="*/ 11629626 w 12199494"/>
              <a:gd name="connsiteY9358" fmla="*/ 4363578 h 4991828"/>
              <a:gd name="connsiteX9359" fmla="*/ 6990722 w 12199494"/>
              <a:gd name="connsiteY9359" fmla="*/ 4363578 h 4991828"/>
              <a:gd name="connsiteX9360" fmla="*/ 6999606 w 12199494"/>
              <a:gd name="connsiteY9360" fmla="*/ 4378808 h 4991828"/>
              <a:gd name="connsiteX9361" fmla="*/ 6990722 w 12199494"/>
              <a:gd name="connsiteY9361" fmla="*/ 4363578 h 4991828"/>
              <a:gd name="connsiteX9362" fmla="*/ 6990722 w 12199494"/>
              <a:gd name="connsiteY9362" fmla="*/ 4363578 h 4991828"/>
              <a:gd name="connsiteX9363" fmla="*/ 7075758 w 12199494"/>
              <a:gd name="connsiteY9363" fmla="*/ 4363578 h 4991828"/>
              <a:gd name="connsiteX9364" fmla="*/ 7078296 w 12199494"/>
              <a:gd name="connsiteY9364" fmla="*/ 4372462 h 4991828"/>
              <a:gd name="connsiteX9365" fmla="*/ 7075758 w 12199494"/>
              <a:gd name="connsiteY9365" fmla="*/ 4363578 h 4991828"/>
              <a:gd name="connsiteX9366" fmla="*/ 7075758 w 12199494"/>
              <a:gd name="connsiteY9366" fmla="*/ 4363578 h 4991828"/>
              <a:gd name="connsiteX9367" fmla="*/ 5165621 w 12199494"/>
              <a:gd name="connsiteY9367" fmla="*/ 4363578 h 4991828"/>
              <a:gd name="connsiteX9368" fmla="*/ 5170697 w 12199494"/>
              <a:gd name="connsiteY9368" fmla="*/ 4375001 h 4991828"/>
              <a:gd name="connsiteX9369" fmla="*/ 5177043 w 12199494"/>
              <a:gd name="connsiteY9369" fmla="*/ 4364847 h 4991828"/>
              <a:gd name="connsiteX9370" fmla="*/ 5165621 w 12199494"/>
              <a:gd name="connsiteY9370" fmla="*/ 4363578 h 4991828"/>
              <a:gd name="connsiteX9371" fmla="*/ 5165621 w 12199494"/>
              <a:gd name="connsiteY9371" fmla="*/ 4363578 h 4991828"/>
              <a:gd name="connsiteX9372" fmla="*/ 11464631 w 12199494"/>
              <a:gd name="connsiteY9372" fmla="*/ 4363578 h 4991828"/>
              <a:gd name="connsiteX9373" fmla="*/ 11463362 w 12199494"/>
              <a:gd name="connsiteY9373" fmla="*/ 4368655 h 4991828"/>
              <a:gd name="connsiteX9374" fmla="*/ 11470977 w 12199494"/>
              <a:gd name="connsiteY9374" fmla="*/ 4363578 h 4991828"/>
              <a:gd name="connsiteX9375" fmla="*/ 11464631 w 12199494"/>
              <a:gd name="connsiteY9375" fmla="*/ 4363578 h 4991828"/>
              <a:gd name="connsiteX9376" fmla="*/ 11464631 w 12199494"/>
              <a:gd name="connsiteY9376" fmla="*/ 4363578 h 4991828"/>
              <a:gd name="connsiteX9377" fmla="*/ 4676981 w 12199494"/>
              <a:gd name="connsiteY9377" fmla="*/ 4362309 h 4991828"/>
              <a:gd name="connsiteX9378" fmla="*/ 4675711 w 12199494"/>
              <a:gd name="connsiteY9378" fmla="*/ 4368655 h 4991828"/>
              <a:gd name="connsiteX9379" fmla="*/ 4684596 w 12199494"/>
              <a:gd name="connsiteY9379" fmla="*/ 4364847 h 4991828"/>
              <a:gd name="connsiteX9380" fmla="*/ 4676981 w 12199494"/>
              <a:gd name="connsiteY9380" fmla="*/ 4362309 h 4991828"/>
              <a:gd name="connsiteX9381" fmla="*/ 4676981 w 12199494"/>
              <a:gd name="connsiteY9381" fmla="*/ 4362309 h 4991828"/>
              <a:gd name="connsiteX9382" fmla="*/ 10349010 w 12199494"/>
              <a:gd name="connsiteY9382" fmla="*/ 4362309 h 4991828"/>
              <a:gd name="connsiteX9383" fmla="*/ 10335048 w 12199494"/>
              <a:gd name="connsiteY9383" fmla="*/ 4386423 h 4991828"/>
              <a:gd name="connsiteX9384" fmla="*/ 10322356 w 12199494"/>
              <a:gd name="connsiteY9384" fmla="*/ 4406730 h 4991828"/>
              <a:gd name="connsiteX9385" fmla="*/ 10332509 w 12199494"/>
              <a:gd name="connsiteY9385" fmla="*/ 4392769 h 4991828"/>
              <a:gd name="connsiteX9386" fmla="*/ 10349010 w 12199494"/>
              <a:gd name="connsiteY9386" fmla="*/ 4362309 h 4991828"/>
              <a:gd name="connsiteX9387" fmla="*/ 10349010 w 12199494"/>
              <a:gd name="connsiteY9387" fmla="*/ 4362309 h 4991828"/>
              <a:gd name="connsiteX9388" fmla="*/ 6182245 w 12199494"/>
              <a:gd name="connsiteY9388" fmla="*/ 4362309 h 4991828"/>
              <a:gd name="connsiteX9389" fmla="*/ 6182245 w 12199494"/>
              <a:gd name="connsiteY9389" fmla="*/ 4362309 h 4991828"/>
              <a:gd name="connsiteX9390" fmla="*/ 6182245 w 12199494"/>
              <a:gd name="connsiteY9390" fmla="*/ 4362309 h 4991828"/>
              <a:gd name="connsiteX9391" fmla="*/ 10524158 w 12199494"/>
              <a:gd name="connsiteY9391" fmla="*/ 4362309 h 4991828"/>
              <a:gd name="connsiteX9392" fmla="*/ 10527966 w 12199494"/>
              <a:gd name="connsiteY9392" fmla="*/ 4371193 h 4991828"/>
              <a:gd name="connsiteX9393" fmla="*/ 10520351 w 12199494"/>
              <a:gd name="connsiteY9393" fmla="*/ 4382615 h 4991828"/>
              <a:gd name="connsiteX9394" fmla="*/ 10529234 w 12199494"/>
              <a:gd name="connsiteY9394" fmla="*/ 4387693 h 4991828"/>
              <a:gd name="connsiteX9395" fmla="*/ 10552081 w 12199494"/>
              <a:gd name="connsiteY9395" fmla="*/ 4373731 h 4991828"/>
              <a:gd name="connsiteX9396" fmla="*/ 10524158 w 12199494"/>
              <a:gd name="connsiteY9396" fmla="*/ 4362309 h 4991828"/>
              <a:gd name="connsiteX9397" fmla="*/ 10524158 w 12199494"/>
              <a:gd name="connsiteY9397" fmla="*/ 4362309 h 4991828"/>
              <a:gd name="connsiteX9398" fmla="*/ 7132871 w 12199494"/>
              <a:gd name="connsiteY9398" fmla="*/ 4362309 h 4991828"/>
              <a:gd name="connsiteX9399" fmla="*/ 7134140 w 12199494"/>
              <a:gd name="connsiteY9399" fmla="*/ 4369923 h 4991828"/>
              <a:gd name="connsiteX9400" fmla="*/ 7129064 w 12199494"/>
              <a:gd name="connsiteY9400" fmla="*/ 4380077 h 4991828"/>
              <a:gd name="connsiteX9401" fmla="*/ 7140486 w 12199494"/>
              <a:gd name="connsiteY9401" fmla="*/ 4371193 h 4991828"/>
              <a:gd name="connsiteX9402" fmla="*/ 7132871 w 12199494"/>
              <a:gd name="connsiteY9402" fmla="*/ 4362309 h 4991828"/>
              <a:gd name="connsiteX9403" fmla="*/ 7132871 w 12199494"/>
              <a:gd name="connsiteY9403" fmla="*/ 4362309 h 4991828"/>
              <a:gd name="connsiteX9404" fmla="*/ 11812390 w 12199494"/>
              <a:gd name="connsiteY9404" fmla="*/ 4362309 h 4991828"/>
              <a:gd name="connsiteX9405" fmla="*/ 11807313 w 12199494"/>
              <a:gd name="connsiteY9405" fmla="*/ 4366116 h 4991828"/>
              <a:gd name="connsiteX9406" fmla="*/ 11818736 w 12199494"/>
              <a:gd name="connsiteY9406" fmla="*/ 4364847 h 4991828"/>
              <a:gd name="connsiteX9407" fmla="*/ 11812390 w 12199494"/>
              <a:gd name="connsiteY9407" fmla="*/ 4362309 h 4991828"/>
              <a:gd name="connsiteX9408" fmla="*/ 11812390 w 12199494"/>
              <a:gd name="connsiteY9408" fmla="*/ 4362309 h 4991828"/>
              <a:gd name="connsiteX9409" fmla="*/ 10369316 w 12199494"/>
              <a:gd name="connsiteY9409" fmla="*/ 4362309 h 4991828"/>
              <a:gd name="connsiteX9410" fmla="*/ 10356624 w 12199494"/>
              <a:gd name="connsiteY9410" fmla="*/ 4369923 h 4991828"/>
              <a:gd name="connsiteX9411" fmla="*/ 10368047 w 12199494"/>
              <a:gd name="connsiteY9411" fmla="*/ 4373731 h 4991828"/>
              <a:gd name="connsiteX9412" fmla="*/ 10376931 w 12199494"/>
              <a:gd name="connsiteY9412" fmla="*/ 4367385 h 4991828"/>
              <a:gd name="connsiteX9413" fmla="*/ 10376931 w 12199494"/>
              <a:gd name="connsiteY9413" fmla="*/ 4376269 h 4991828"/>
              <a:gd name="connsiteX9414" fmla="*/ 10383277 w 12199494"/>
              <a:gd name="connsiteY9414" fmla="*/ 4366116 h 4991828"/>
              <a:gd name="connsiteX9415" fmla="*/ 10369316 w 12199494"/>
              <a:gd name="connsiteY9415" fmla="*/ 4362309 h 4991828"/>
              <a:gd name="connsiteX9416" fmla="*/ 10369316 w 12199494"/>
              <a:gd name="connsiteY9416" fmla="*/ 4362309 h 4991828"/>
              <a:gd name="connsiteX9417" fmla="*/ 7259791 w 12199494"/>
              <a:gd name="connsiteY9417" fmla="*/ 4361039 h 4991828"/>
              <a:gd name="connsiteX9418" fmla="*/ 7252176 w 12199494"/>
              <a:gd name="connsiteY9418" fmla="*/ 4372462 h 4991828"/>
              <a:gd name="connsiteX9419" fmla="*/ 7259791 w 12199494"/>
              <a:gd name="connsiteY9419" fmla="*/ 4361039 h 4991828"/>
              <a:gd name="connsiteX9420" fmla="*/ 7259791 w 12199494"/>
              <a:gd name="connsiteY9420" fmla="*/ 4361039 h 4991828"/>
              <a:gd name="connsiteX9421" fmla="*/ 7209023 w 12199494"/>
              <a:gd name="connsiteY9421" fmla="*/ 4361039 h 4991828"/>
              <a:gd name="connsiteX9422" fmla="*/ 7202677 w 12199494"/>
              <a:gd name="connsiteY9422" fmla="*/ 4367385 h 4991828"/>
              <a:gd name="connsiteX9423" fmla="*/ 7197600 w 12199494"/>
              <a:gd name="connsiteY9423" fmla="*/ 4362309 h 4991828"/>
              <a:gd name="connsiteX9424" fmla="*/ 7192524 w 12199494"/>
              <a:gd name="connsiteY9424" fmla="*/ 4372462 h 4991828"/>
              <a:gd name="connsiteX9425" fmla="*/ 7184908 w 12199494"/>
              <a:gd name="connsiteY9425" fmla="*/ 4366116 h 4991828"/>
              <a:gd name="connsiteX9426" fmla="*/ 7186178 w 12199494"/>
              <a:gd name="connsiteY9426" fmla="*/ 4382615 h 4991828"/>
              <a:gd name="connsiteX9427" fmla="*/ 7189985 w 12199494"/>
              <a:gd name="connsiteY9427" fmla="*/ 4375001 h 4991828"/>
              <a:gd name="connsiteX9428" fmla="*/ 7198870 w 12199494"/>
              <a:gd name="connsiteY9428" fmla="*/ 4371193 h 4991828"/>
              <a:gd name="connsiteX9429" fmla="*/ 7209023 w 12199494"/>
              <a:gd name="connsiteY9429" fmla="*/ 4361039 h 4991828"/>
              <a:gd name="connsiteX9430" fmla="*/ 7209023 w 12199494"/>
              <a:gd name="connsiteY9430" fmla="*/ 4361039 h 4991828"/>
              <a:gd name="connsiteX9431" fmla="*/ 10404854 w 12199494"/>
              <a:gd name="connsiteY9431" fmla="*/ 4361039 h 4991828"/>
              <a:gd name="connsiteX9432" fmla="*/ 10408661 w 12199494"/>
              <a:gd name="connsiteY9432" fmla="*/ 4361039 h 4991828"/>
              <a:gd name="connsiteX9433" fmla="*/ 10404854 w 12199494"/>
              <a:gd name="connsiteY9433" fmla="*/ 4361039 h 4991828"/>
              <a:gd name="connsiteX9434" fmla="*/ 10404854 w 12199494"/>
              <a:gd name="connsiteY9434" fmla="*/ 4361039 h 4991828"/>
              <a:gd name="connsiteX9435" fmla="*/ 5870023 w 12199494"/>
              <a:gd name="connsiteY9435" fmla="*/ 4361039 h 4991828"/>
              <a:gd name="connsiteX9436" fmla="*/ 5864947 w 12199494"/>
              <a:gd name="connsiteY9436" fmla="*/ 4369923 h 4991828"/>
              <a:gd name="connsiteX9437" fmla="*/ 5881446 w 12199494"/>
              <a:gd name="connsiteY9437" fmla="*/ 4376269 h 4991828"/>
              <a:gd name="connsiteX9438" fmla="*/ 5870023 w 12199494"/>
              <a:gd name="connsiteY9438" fmla="*/ 4361039 h 4991828"/>
              <a:gd name="connsiteX9439" fmla="*/ 5870023 w 12199494"/>
              <a:gd name="connsiteY9439" fmla="*/ 4361039 h 4991828"/>
              <a:gd name="connsiteX9440" fmla="*/ 6875225 w 12199494"/>
              <a:gd name="connsiteY9440" fmla="*/ 4359770 h 4991828"/>
              <a:gd name="connsiteX9441" fmla="*/ 6875225 w 12199494"/>
              <a:gd name="connsiteY9441" fmla="*/ 4373731 h 4991828"/>
              <a:gd name="connsiteX9442" fmla="*/ 6890456 w 12199494"/>
              <a:gd name="connsiteY9442" fmla="*/ 4368655 h 4991828"/>
              <a:gd name="connsiteX9443" fmla="*/ 6875225 w 12199494"/>
              <a:gd name="connsiteY9443" fmla="*/ 4359770 h 4991828"/>
              <a:gd name="connsiteX9444" fmla="*/ 6875225 w 12199494"/>
              <a:gd name="connsiteY9444" fmla="*/ 4359770 h 4991828"/>
              <a:gd name="connsiteX9445" fmla="*/ 7271214 w 12199494"/>
              <a:gd name="connsiteY9445" fmla="*/ 4359770 h 4991828"/>
              <a:gd name="connsiteX9446" fmla="*/ 7267406 w 12199494"/>
              <a:gd name="connsiteY9446" fmla="*/ 4367385 h 4991828"/>
              <a:gd name="connsiteX9447" fmla="*/ 7271214 w 12199494"/>
              <a:gd name="connsiteY9447" fmla="*/ 4363578 h 4991828"/>
              <a:gd name="connsiteX9448" fmla="*/ 7271214 w 12199494"/>
              <a:gd name="connsiteY9448" fmla="*/ 4359770 h 4991828"/>
              <a:gd name="connsiteX9449" fmla="*/ 9055700 w 12199494"/>
              <a:gd name="connsiteY9449" fmla="*/ 4359770 h 4991828"/>
              <a:gd name="connsiteX9450" fmla="*/ 9053162 w 12199494"/>
              <a:gd name="connsiteY9450" fmla="*/ 4373731 h 4991828"/>
              <a:gd name="connsiteX9451" fmla="*/ 9049354 w 12199494"/>
              <a:gd name="connsiteY9451" fmla="*/ 4378808 h 4991828"/>
              <a:gd name="connsiteX9452" fmla="*/ 9058239 w 12199494"/>
              <a:gd name="connsiteY9452" fmla="*/ 4381347 h 4991828"/>
              <a:gd name="connsiteX9453" fmla="*/ 9051893 w 12199494"/>
              <a:gd name="connsiteY9453" fmla="*/ 4390231 h 4991828"/>
              <a:gd name="connsiteX9454" fmla="*/ 9073469 w 12199494"/>
              <a:gd name="connsiteY9454" fmla="*/ 4380077 h 4991828"/>
              <a:gd name="connsiteX9455" fmla="*/ 9058239 w 12199494"/>
              <a:gd name="connsiteY9455" fmla="*/ 4380077 h 4991828"/>
              <a:gd name="connsiteX9456" fmla="*/ 9060777 w 12199494"/>
              <a:gd name="connsiteY9456" fmla="*/ 4373731 h 4991828"/>
              <a:gd name="connsiteX9457" fmla="*/ 9055700 w 12199494"/>
              <a:gd name="connsiteY9457" fmla="*/ 4359770 h 4991828"/>
              <a:gd name="connsiteX9458" fmla="*/ 9055700 w 12199494"/>
              <a:gd name="connsiteY9458" fmla="*/ 4359770 h 4991828"/>
              <a:gd name="connsiteX9459" fmla="*/ 10086286 w 12199494"/>
              <a:gd name="connsiteY9459" fmla="*/ 4358501 h 4991828"/>
              <a:gd name="connsiteX9460" fmla="*/ 10095171 w 12199494"/>
              <a:gd name="connsiteY9460" fmla="*/ 4363578 h 4991828"/>
              <a:gd name="connsiteX9461" fmla="*/ 10086286 w 12199494"/>
              <a:gd name="connsiteY9461" fmla="*/ 4358501 h 4991828"/>
              <a:gd name="connsiteX9462" fmla="*/ 10086286 w 12199494"/>
              <a:gd name="connsiteY9462" fmla="*/ 4358501 h 4991828"/>
              <a:gd name="connsiteX9463" fmla="*/ 5476573 w 12199494"/>
              <a:gd name="connsiteY9463" fmla="*/ 4358501 h 4991828"/>
              <a:gd name="connsiteX9464" fmla="*/ 5456266 w 12199494"/>
              <a:gd name="connsiteY9464" fmla="*/ 4373731 h 4991828"/>
              <a:gd name="connsiteX9465" fmla="*/ 5466420 w 12199494"/>
              <a:gd name="connsiteY9465" fmla="*/ 4367385 h 4991828"/>
              <a:gd name="connsiteX9466" fmla="*/ 5476573 w 12199494"/>
              <a:gd name="connsiteY9466" fmla="*/ 4358501 h 4991828"/>
              <a:gd name="connsiteX9467" fmla="*/ 5476573 w 12199494"/>
              <a:gd name="connsiteY9467" fmla="*/ 4358501 h 4991828"/>
              <a:gd name="connsiteX9468" fmla="*/ 10200514 w 12199494"/>
              <a:gd name="connsiteY9468" fmla="*/ 4358501 h 4991828"/>
              <a:gd name="connsiteX9469" fmla="*/ 10187822 w 12199494"/>
              <a:gd name="connsiteY9469" fmla="*/ 4371193 h 4991828"/>
              <a:gd name="connsiteX9470" fmla="*/ 10191629 w 12199494"/>
              <a:gd name="connsiteY9470" fmla="*/ 4372462 h 4991828"/>
              <a:gd name="connsiteX9471" fmla="*/ 10210667 w 12199494"/>
              <a:gd name="connsiteY9471" fmla="*/ 4369923 h 4991828"/>
              <a:gd name="connsiteX9472" fmla="*/ 10209398 w 12199494"/>
              <a:gd name="connsiteY9472" fmla="*/ 4378808 h 4991828"/>
              <a:gd name="connsiteX9473" fmla="*/ 10210667 w 12199494"/>
              <a:gd name="connsiteY9473" fmla="*/ 4380077 h 4991828"/>
              <a:gd name="connsiteX9474" fmla="*/ 10208129 w 12199494"/>
              <a:gd name="connsiteY9474" fmla="*/ 4386423 h 4991828"/>
              <a:gd name="connsiteX9475" fmla="*/ 10214474 w 12199494"/>
              <a:gd name="connsiteY9475" fmla="*/ 4385154 h 4991828"/>
              <a:gd name="connsiteX9476" fmla="*/ 10215744 w 12199494"/>
              <a:gd name="connsiteY9476" fmla="*/ 4380077 h 4991828"/>
              <a:gd name="connsiteX9477" fmla="*/ 10223359 w 12199494"/>
              <a:gd name="connsiteY9477" fmla="*/ 4382615 h 4991828"/>
              <a:gd name="connsiteX9478" fmla="*/ 10224628 w 12199494"/>
              <a:gd name="connsiteY9478" fmla="*/ 4369923 h 4991828"/>
              <a:gd name="connsiteX9479" fmla="*/ 10200514 w 12199494"/>
              <a:gd name="connsiteY9479" fmla="*/ 4358501 h 4991828"/>
              <a:gd name="connsiteX9480" fmla="*/ 10200514 w 12199494"/>
              <a:gd name="connsiteY9480" fmla="*/ 4358501 h 4991828"/>
              <a:gd name="connsiteX9481" fmla="*/ 9086161 w 12199494"/>
              <a:gd name="connsiteY9481" fmla="*/ 4358501 h 4991828"/>
              <a:gd name="connsiteX9482" fmla="*/ 9081084 w 12199494"/>
              <a:gd name="connsiteY9482" fmla="*/ 4377539 h 4991828"/>
              <a:gd name="connsiteX9483" fmla="*/ 9070931 w 12199494"/>
              <a:gd name="connsiteY9483" fmla="*/ 4400384 h 4991828"/>
              <a:gd name="connsiteX9484" fmla="*/ 9084892 w 12199494"/>
              <a:gd name="connsiteY9484" fmla="*/ 4400384 h 4991828"/>
              <a:gd name="connsiteX9485" fmla="*/ 9083623 w 12199494"/>
              <a:gd name="connsiteY9485" fmla="*/ 4385154 h 4991828"/>
              <a:gd name="connsiteX9486" fmla="*/ 9089969 w 12199494"/>
              <a:gd name="connsiteY9486" fmla="*/ 4376269 h 4991828"/>
              <a:gd name="connsiteX9487" fmla="*/ 9098853 w 12199494"/>
              <a:gd name="connsiteY9487" fmla="*/ 4406730 h 4991828"/>
              <a:gd name="connsiteX9488" fmla="*/ 9096315 w 12199494"/>
              <a:gd name="connsiteY9488" fmla="*/ 4399115 h 4991828"/>
              <a:gd name="connsiteX9489" fmla="*/ 9120429 w 12199494"/>
              <a:gd name="connsiteY9489" fmla="*/ 4390231 h 4991828"/>
              <a:gd name="connsiteX9490" fmla="*/ 9116622 w 12199494"/>
              <a:gd name="connsiteY9490" fmla="*/ 4378808 h 4991828"/>
              <a:gd name="connsiteX9491" fmla="*/ 9103930 w 12199494"/>
              <a:gd name="connsiteY9491" fmla="*/ 4373731 h 4991828"/>
              <a:gd name="connsiteX9492" fmla="*/ 9096315 w 12199494"/>
              <a:gd name="connsiteY9492" fmla="*/ 4376269 h 4991828"/>
              <a:gd name="connsiteX9493" fmla="*/ 9086161 w 12199494"/>
              <a:gd name="connsiteY9493" fmla="*/ 4358501 h 4991828"/>
              <a:gd name="connsiteX9494" fmla="*/ 9086161 w 12199494"/>
              <a:gd name="connsiteY9494" fmla="*/ 4358501 h 4991828"/>
              <a:gd name="connsiteX9495" fmla="*/ 5064085 w 12199494"/>
              <a:gd name="connsiteY9495" fmla="*/ 4358501 h 4991828"/>
              <a:gd name="connsiteX9496" fmla="*/ 5057739 w 12199494"/>
              <a:gd name="connsiteY9496" fmla="*/ 4368655 h 4991828"/>
              <a:gd name="connsiteX9497" fmla="*/ 5069162 w 12199494"/>
              <a:gd name="connsiteY9497" fmla="*/ 4371193 h 4991828"/>
              <a:gd name="connsiteX9498" fmla="*/ 5064085 w 12199494"/>
              <a:gd name="connsiteY9498" fmla="*/ 4358501 h 4991828"/>
              <a:gd name="connsiteX9499" fmla="*/ 5064085 w 12199494"/>
              <a:gd name="connsiteY9499" fmla="*/ 4358501 h 4991828"/>
              <a:gd name="connsiteX9500" fmla="*/ 10629501 w 12199494"/>
              <a:gd name="connsiteY9500" fmla="*/ 4358501 h 4991828"/>
              <a:gd name="connsiteX9501" fmla="*/ 10602848 w 12199494"/>
              <a:gd name="connsiteY9501" fmla="*/ 4359770 h 4991828"/>
              <a:gd name="connsiteX9502" fmla="*/ 10629501 w 12199494"/>
              <a:gd name="connsiteY9502" fmla="*/ 4362309 h 4991828"/>
              <a:gd name="connsiteX9503" fmla="*/ 10635847 w 12199494"/>
              <a:gd name="connsiteY9503" fmla="*/ 4367385 h 4991828"/>
              <a:gd name="connsiteX9504" fmla="*/ 10629501 w 12199494"/>
              <a:gd name="connsiteY9504" fmla="*/ 4358501 h 4991828"/>
              <a:gd name="connsiteX9505" fmla="*/ 10629501 w 12199494"/>
              <a:gd name="connsiteY9505" fmla="*/ 4358501 h 4991828"/>
              <a:gd name="connsiteX9506" fmla="*/ 9738527 w 12199494"/>
              <a:gd name="connsiteY9506" fmla="*/ 4358501 h 4991828"/>
              <a:gd name="connsiteX9507" fmla="*/ 9743604 w 12199494"/>
              <a:gd name="connsiteY9507" fmla="*/ 4371193 h 4991828"/>
              <a:gd name="connsiteX9508" fmla="*/ 9738527 w 12199494"/>
              <a:gd name="connsiteY9508" fmla="*/ 4358501 h 4991828"/>
              <a:gd name="connsiteX9509" fmla="*/ 9738527 w 12199494"/>
              <a:gd name="connsiteY9509" fmla="*/ 4358501 h 4991828"/>
              <a:gd name="connsiteX9510" fmla="*/ 7390518 w 12199494"/>
              <a:gd name="connsiteY9510" fmla="*/ 4358501 h 4991828"/>
              <a:gd name="connsiteX9511" fmla="*/ 7389249 w 12199494"/>
              <a:gd name="connsiteY9511" fmla="*/ 4367385 h 4991828"/>
              <a:gd name="connsiteX9512" fmla="*/ 7391787 w 12199494"/>
              <a:gd name="connsiteY9512" fmla="*/ 4363578 h 4991828"/>
              <a:gd name="connsiteX9513" fmla="*/ 7399402 w 12199494"/>
              <a:gd name="connsiteY9513" fmla="*/ 4375001 h 4991828"/>
              <a:gd name="connsiteX9514" fmla="*/ 7390518 w 12199494"/>
              <a:gd name="connsiteY9514" fmla="*/ 4358501 h 4991828"/>
              <a:gd name="connsiteX9515" fmla="*/ 7390518 w 12199494"/>
              <a:gd name="connsiteY9515" fmla="*/ 4358501 h 4991828"/>
              <a:gd name="connsiteX9516" fmla="*/ 6950107 w 12199494"/>
              <a:gd name="connsiteY9516" fmla="*/ 4358501 h 4991828"/>
              <a:gd name="connsiteX9517" fmla="*/ 6939954 w 12199494"/>
              <a:gd name="connsiteY9517" fmla="*/ 4364847 h 4991828"/>
              <a:gd name="connsiteX9518" fmla="*/ 6950107 w 12199494"/>
              <a:gd name="connsiteY9518" fmla="*/ 4371193 h 4991828"/>
              <a:gd name="connsiteX9519" fmla="*/ 6936146 w 12199494"/>
              <a:gd name="connsiteY9519" fmla="*/ 4380077 h 4991828"/>
              <a:gd name="connsiteX9520" fmla="*/ 6934877 w 12199494"/>
              <a:gd name="connsiteY9520" fmla="*/ 4383885 h 4991828"/>
              <a:gd name="connsiteX9521" fmla="*/ 6936146 w 12199494"/>
              <a:gd name="connsiteY9521" fmla="*/ 4385154 h 4991828"/>
              <a:gd name="connsiteX9522" fmla="*/ 6932339 w 12199494"/>
              <a:gd name="connsiteY9522" fmla="*/ 4390231 h 4991828"/>
              <a:gd name="connsiteX9523" fmla="*/ 6939954 w 12199494"/>
              <a:gd name="connsiteY9523" fmla="*/ 4386423 h 4991828"/>
              <a:gd name="connsiteX9524" fmla="*/ 6947569 w 12199494"/>
              <a:gd name="connsiteY9524" fmla="*/ 4388961 h 4991828"/>
              <a:gd name="connsiteX9525" fmla="*/ 6957723 w 12199494"/>
              <a:gd name="connsiteY9525" fmla="*/ 4376269 h 4991828"/>
              <a:gd name="connsiteX9526" fmla="*/ 6947569 w 12199494"/>
              <a:gd name="connsiteY9526" fmla="*/ 4378808 h 4991828"/>
              <a:gd name="connsiteX9527" fmla="*/ 6951377 w 12199494"/>
              <a:gd name="connsiteY9527" fmla="*/ 4371193 h 4991828"/>
              <a:gd name="connsiteX9528" fmla="*/ 6960261 w 12199494"/>
              <a:gd name="connsiteY9528" fmla="*/ 4373731 h 4991828"/>
              <a:gd name="connsiteX9529" fmla="*/ 6961530 w 12199494"/>
              <a:gd name="connsiteY9529" fmla="*/ 4364847 h 4991828"/>
              <a:gd name="connsiteX9530" fmla="*/ 6952646 w 12199494"/>
              <a:gd name="connsiteY9530" fmla="*/ 4367385 h 4991828"/>
              <a:gd name="connsiteX9531" fmla="*/ 6950107 w 12199494"/>
              <a:gd name="connsiteY9531" fmla="*/ 4358501 h 4991828"/>
              <a:gd name="connsiteX9532" fmla="*/ 6950107 w 12199494"/>
              <a:gd name="connsiteY9532" fmla="*/ 4358501 h 4991828"/>
              <a:gd name="connsiteX9533" fmla="*/ 7471746 w 12199494"/>
              <a:gd name="connsiteY9533" fmla="*/ 4357232 h 4991828"/>
              <a:gd name="connsiteX9534" fmla="*/ 7457785 w 12199494"/>
              <a:gd name="connsiteY9534" fmla="*/ 4366116 h 4991828"/>
              <a:gd name="connsiteX9535" fmla="*/ 7447631 w 12199494"/>
              <a:gd name="connsiteY9535" fmla="*/ 4363578 h 4991828"/>
              <a:gd name="connsiteX9536" fmla="*/ 7419709 w 12199494"/>
              <a:gd name="connsiteY9536" fmla="*/ 4392769 h 4991828"/>
              <a:gd name="connsiteX9537" fmla="*/ 7440017 w 12199494"/>
              <a:gd name="connsiteY9537" fmla="*/ 4410538 h 4991828"/>
              <a:gd name="connsiteX9538" fmla="*/ 7456516 w 12199494"/>
              <a:gd name="connsiteY9538" fmla="*/ 4406730 h 4991828"/>
              <a:gd name="connsiteX9539" fmla="*/ 7456516 w 12199494"/>
              <a:gd name="connsiteY9539" fmla="*/ 4413076 h 4991828"/>
              <a:gd name="connsiteX9540" fmla="*/ 7445093 w 12199494"/>
              <a:gd name="connsiteY9540" fmla="*/ 4411807 h 4991828"/>
              <a:gd name="connsiteX9541" fmla="*/ 7457785 w 12199494"/>
              <a:gd name="connsiteY9541" fmla="*/ 4419422 h 4991828"/>
              <a:gd name="connsiteX9542" fmla="*/ 7462862 w 12199494"/>
              <a:gd name="connsiteY9542" fmla="*/ 4409269 h 4991828"/>
              <a:gd name="connsiteX9543" fmla="*/ 7467939 w 12199494"/>
              <a:gd name="connsiteY9543" fmla="*/ 4414345 h 4991828"/>
              <a:gd name="connsiteX9544" fmla="*/ 7470477 w 12199494"/>
              <a:gd name="connsiteY9544" fmla="*/ 4411807 h 4991828"/>
              <a:gd name="connsiteX9545" fmla="*/ 7471746 w 12199494"/>
              <a:gd name="connsiteY9545" fmla="*/ 4357232 h 4991828"/>
              <a:gd name="connsiteX9546" fmla="*/ 7471746 w 12199494"/>
              <a:gd name="connsiteY9546" fmla="*/ 4357232 h 4991828"/>
              <a:gd name="connsiteX9547" fmla="*/ 10055825 w 12199494"/>
              <a:gd name="connsiteY9547" fmla="*/ 4357232 h 4991828"/>
              <a:gd name="connsiteX9548" fmla="*/ 10059633 w 12199494"/>
              <a:gd name="connsiteY9548" fmla="*/ 4363578 h 4991828"/>
              <a:gd name="connsiteX9549" fmla="*/ 10069787 w 12199494"/>
              <a:gd name="connsiteY9549" fmla="*/ 4366116 h 4991828"/>
              <a:gd name="connsiteX9550" fmla="*/ 10058364 w 12199494"/>
              <a:gd name="connsiteY9550" fmla="*/ 4367385 h 4991828"/>
              <a:gd name="connsiteX9551" fmla="*/ 10076133 w 12199494"/>
              <a:gd name="connsiteY9551" fmla="*/ 4377539 h 4991828"/>
              <a:gd name="connsiteX9552" fmla="*/ 10092632 w 12199494"/>
              <a:gd name="connsiteY9552" fmla="*/ 4386423 h 4991828"/>
              <a:gd name="connsiteX9553" fmla="*/ 10069787 w 12199494"/>
              <a:gd name="connsiteY9553" fmla="*/ 4368655 h 4991828"/>
              <a:gd name="connsiteX9554" fmla="*/ 10071056 w 12199494"/>
              <a:gd name="connsiteY9554" fmla="*/ 4366116 h 4991828"/>
              <a:gd name="connsiteX9555" fmla="*/ 10077402 w 12199494"/>
              <a:gd name="connsiteY9555" fmla="*/ 4367385 h 4991828"/>
              <a:gd name="connsiteX9556" fmla="*/ 10069787 w 12199494"/>
              <a:gd name="connsiteY9556" fmla="*/ 4359770 h 4991828"/>
              <a:gd name="connsiteX9557" fmla="*/ 10055825 w 12199494"/>
              <a:gd name="connsiteY9557" fmla="*/ 4357232 h 4991828"/>
              <a:gd name="connsiteX9558" fmla="*/ 10055825 w 12199494"/>
              <a:gd name="connsiteY9558" fmla="*/ 4357232 h 4991828"/>
              <a:gd name="connsiteX9559" fmla="*/ 10501313 w 12199494"/>
              <a:gd name="connsiteY9559" fmla="*/ 4357232 h 4991828"/>
              <a:gd name="connsiteX9560" fmla="*/ 10510197 w 12199494"/>
              <a:gd name="connsiteY9560" fmla="*/ 4368655 h 4991828"/>
              <a:gd name="connsiteX9561" fmla="*/ 10512735 w 12199494"/>
              <a:gd name="connsiteY9561" fmla="*/ 4358501 h 4991828"/>
              <a:gd name="connsiteX9562" fmla="*/ 10501313 w 12199494"/>
              <a:gd name="connsiteY9562" fmla="*/ 4357232 h 4991828"/>
              <a:gd name="connsiteX9563" fmla="*/ 10501313 w 12199494"/>
              <a:gd name="connsiteY9563" fmla="*/ 4357232 h 4991828"/>
              <a:gd name="connsiteX9564" fmla="*/ 9829909 w 12199494"/>
              <a:gd name="connsiteY9564" fmla="*/ 4357232 h 4991828"/>
              <a:gd name="connsiteX9565" fmla="*/ 9840062 w 12199494"/>
              <a:gd name="connsiteY9565" fmla="*/ 4367385 h 4991828"/>
              <a:gd name="connsiteX9566" fmla="*/ 9848947 w 12199494"/>
              <a:gd name="connsiteY9566" fmla="*/ 4362309 h 4991828"/>
              <a:gd name="connsiteX9567" fmla="*/ 9829909 w 12199494"/>
              <a:gd name="connsiteY9567" fmla="*/ 4357232 h 4991828"/>
              <a:gd name="connsiteX9568" fmla="*/ 9829909 w 12199494"/>
              <a:gd name="connsiteY9568" fmla="*/ 4357232 h 4991828"/>
              <a:gd name="connsiteX9569" fmla="*/ 5071700 w 12199494"/>
              <a:gd name="connsiteY9569" fmla="*/ 4355963 h 4991828"/>
              <a:gd name="connsiteX9570" fmla="*/ 5075508 w 12199494"/>
              <a:gd name="connsiteY9570" fmla="*/ 4371193 h 4991828"/>
              <a:gd name="connsiteX9571" fmla="*/ 5098353 w 12199494"/>
              <a:gd name="connsiteY9571" fmla="*/ 4376269 h 4991828"/>
              <a:gd name="connsiteX9572" fmla="*/ 5089469 w 12199494"/>
              <a:gd name="connsiteY9572" fmla="*/ 4363578 h 4991828"/>
              <a:gd name="connsiteX9573" fmla="*/ 5071700 w 12199494"/>
              <a:gd name="connsiteY9573" fmla="*/ 4355963 h 4991828"/>
              <a:gd name="connsiteX9574" fmla="*/ 5071700 w 12199494"/>
              <a:gd name="connsiteY9574" fmla="*/ 4355963 h 4991828"/>
              <a:gd name="connsiteX9575" fmla="*/ 6052787 w 12199494"/>
              <a:gd name="connsiteY9575" fmla="*/ 4355963 h 4991828"/>
              <a:gd name="connsiteX9576" fmla="*/ 6047710 w 12199494"/>
              <a:gd name="connsiteY9576" fmla="*/ 4358501 h 4991828"/>
              <a:gd name="connsiteX9577" fmla="*/ 6057864 w 12199494"/>
              <a:gd name="connsiteY9577" fmla="*/ 4385154 h 4991828"/>
              <a:gd name="connsiteX9578" fmla="*/ 6043903 w 12199494"/>
              <a:gd name="connsiteY9578" fmla="*/ 4369923 h 4991828"/>
              <a:gd name="connsiteX9579" fmla="*/ 6033749 w 12199494"/>
              <a:gd name="connsiteY9579" fmla="*/ 4381347 h 4991828"/>
              <a:gd name="connsiteX9580" fmla="*/ 6052787 w 12199494"/>
              <a:gd name="connsiteY9580" fmla="*/ 4388961 h 4991828"/>
              <a:gd name="connsiteX9581" fmla="*/ 6064210 w 12199494"/>
              <a:gd name="connsiteY9581" fmla="*/ 4382615 h 4991828"/>
              <a:gd name="connsiteX9582" fmla="*/ 6073094 w 12199494"/>
              <a:gd name="connsiteY9582" fmla="*/ 4392769 h 4991828"/>
              <a:gd name="connsiteX9583" fmla="*/ 6061672 w 12199494"/>
              <a:gd name="connsiteY9583" fmla="*/ 4362309 h 4991828"/>
              <a:gd name="connsiteX9584" fmla="*/ 6062941 w 12199494"/>
              <a:gd name="connsiteY9584" fmla="*/ 4378808 h 4991828"/>
              <a:gd name="connsiteX9585" fmla="*/ 6052787 w 12199494"/>
              <a:gd name="connsiteY9585" fmla="*/ 4355963 h 4991828"/>
              <a:gd name="connsiteX9586" fmla="*/ 6052787 w 12199494"/>
              <a:gd name="connsiteY9586" fmla="*/ 4355963 h 4991828"/>
              <a:gd name="connsiteX9587" fmla="*/ 5910638 w 12199494"/>
              <a:gd name="connsiteY9587" fmla="*/ 4355963 h 4991828"/>
              <a:gd name="connsiteX9588" fmla="*/ 5906830 w 12199494"/>
              <a:gd name="connsiteY9588" fmla="*/ 4371193 h 4991828"/>
              <a:gd name="connsiteX9589" fmla="*/ 5925868 w 12199494"/>
              <a:gd name="connsiteY9589" fmla="*/ 4367385 h 4991828"/>
              <a:gd name="connsiteX9590" fmla="*/ 5910638 w 12199494"/>
              <a:gd name="connsiteY9590" fmla="*/ 4355963 h 4991828"/>
              <a:gd name="connsiteX9591" fmla="*/ 5910638 w 12199494"/>
              <a:gd name="connsiteY9591" fmla="*/ 4355963 h 4991828"/>
              <a:gd name="connsiteX9592" fmla="*/ 7140486 w 12199494"/>
              <a:gd name="connsiteY9592" fmla="*/ 4355963 h 4991828"/>
              <a:gd name="connsiteX9593" fmla="*/ 7144295 w 12199494"/>
              <a:gd name="connsiteY9593" fmla="*/ 4366116 h 4991828"/>
              <a:gd name="connsiteX9594" fmla="*/ 7155717 w 12199494"/>
              <a:gd name="connsiteY9594" fmla="*/ 4364847 h 4991828"/>
              <a:gd name="connsiteX9595" fmla="*/ 7140486 w 12199494"/>
              <a:gd name="connsiteY9595" fmla="*/ 4355963 h 4991828"/>
              <a:gd name="connsiteX9596" fmla="*/ 7140486 w 12199494"/>
              <a:gd name="connsiteY9596" fmla="*/ 4355963 h 4991828"/>
              <a:gd name="connsiteX9597" fmla="*/ 5136429 w 12199494"/>
              <a:gd name="connsiteY9597" fmla="*/ 4355963 h 4991828"/>
              <a:gd name="connsiteX9598" fmla="*/ 5137698 w 12199494"/>
              <a:gd name="connsiteY9598" fmla="*/ 4366116 h 4991828"/>
              <a:gd name="connsiteX9599" fmla="*/ 5149121 w 12199494"/>
              <a:gd name="connsiteY9599" fmla="*/ 4371193 h 4991828"/>
              <a:gd name="connsiteX9600" fmla="*/ 5156736 w 12199494"/>
              <a:gd name="connsiteY9600" fmla="*/ 4362309 h 4991828"/>
              <a:gd name="connsiteX9601" fmla="*/ 5136429 w 12199494"/>
              <a:gd name="connsiteY9601" fmla="*/ 4355963 h 4991828"/>
              <a:gd name="connsiteX9602" fmla="*/ 5136429 w 12199494"/>
              <a:gd name="connsiteY9602" fmla="*/ 4355963 h 4991828"/>
              <a:gd name="connsiteX9603" fmla="*/ 10284280 w 12199494"/>
              <a:gd name="connsiteY9603" fmla="*/ 4355963 h 4991828"/>
              <a:gd name="connsiteX9604" fmla="*/ 10279204 w 12199494"/>
              <a:gd name="connsiteY9604" fmla="*/ 4366116 h 4991828"/>
              <a:gd name="connsiteX9605" fmla="*/ 10284280 w 12199494"/>
              <a:gd name="connsiteY9605" fmla="*/ 4361039 h 4991828"/>
              <a:gd name="connsiteX9606" fmla="*/ 10289357 w 12199494"/>
              <a:gd name="connsiteY9606" fmla="*/ 4373731 h 4991828"/>
              <a:gd name="connsiteX9607" fmla="*/ 10293165 w 12199494"/>
              <a:gd name="connsiteY9607" fmla="*/ 4373731 h 4991828"/>
              <a:gd name="connsiteX9608" fmla="*/ 10289357 w 12199494"/>
              <a:gd name="connsiteY9608" fmla="*/ 4366116 h 4991828"/>
              <a:gd name="connsiteX9609" fmla="*/ 10299511 w 12199494"/>
              <a:gd name="connsiteY9609" fmla="*/ 4367385 h 4991828"/>
              <a:gd name="connsiteX9610" fmla="*/ 10300780 w 12199494"/>
              <a:gd name="connsiteY9610" fmla="*/ 4385154 h 4991828"/>
              <a:gd name="connsiteX9611" fmla="*/ 10312203 w 12199494"/>
              <a:gd name="connsiteY9611" fmla="*/ 4377539 h 4991828"/>
              <a:gd name="connsiteX9612" fmla="*/ 10284280 w 12199494"/>
              <a:gd name="connsiteY9612" fmla="*/ 4355963 h 4991828"/>
              <a:gd name="connsiteX9613" fmla="*/ 10284280 w 12199494"/>
              <a:gd name="connsiteY9613" fmla="*/ 4355963 h 4991828"/>
              <a:gd name="connsiteX9614" fmla="*/ 5562878 w 12199494"/>
              <a:gd name="connsiteY9614" fmla="*/ 4354693 h 4991828"/>
              <a:gd name="connsiteX9615" fmla="*/ 5556532 w 12199494"/>
              <a:gd name="connsiteY9615" fmla="*/ 4357232 h 4991828"/>
              <a:gd name="connsiteX9616" fmla="*/ 5552725 w 12199494"/>
              <a:gd name="connsiteY9616" fmla="*/ 4367385 h 4991828"/>
              <a:gd name="connsiteX9617" fmla="*/ 5564147 w 12199494"/>
              <a:gd name="connsiteY9617" fmla="*/ 4391500 h 4991828"/>
              <a:gd name="connsiteX9618" fmla="*/ 5566686 w 12199494"/>
              <a:gd name="connsiteY9618" fmla="*/ 4381347 h 4991828"/>
              <a:gd name="connsiteX9619" fmla="*/ 5573032 w 12199494"/>
              <a:gd name="connsiteY9619" fmla="*/ 4387693 h 4991828"/>
              <a:gd name="connsiteX9620" fmla="*/ 5581916 w 12199494"/>
              <a:gd name="connsiteY9620" fmla="*/ 4376269 h 4991828"/>
              <a:gd name="connsiteX9621" fmla="*/ 5557801 w 12199494"/>
              <a:gd name="connsiteY9621" fmla="*/ 4375001 h 4991828"/>
              <a:gd name="connsiteX9622" fmla="*/ 5565417 w 12199494"/>
              <a:gd name="connsiteY9622" fmla="*/ 4366116 h 4991828"/>
              <a:gd name="connsiteX9623" fmla="*/ 5560340 w 12199494"/>
              <a:gd name="connsiteY9623" fmla="*/ 4367385 h 4991828"/>
              <a:gd name="connsiteX9624" fmla="*/ 5562878 w 12199494"/>
              <a:gd name="connsiteY9624" fmla="*/ 4354693 h 4991828"/>
              <a:gd name="connsiteX9625" fmla="*/ 5562878 w 12199494"/>
              <a:gd name="connsiteY9625" fmla="*/ 4354693 h 4991828"/>
              <a:gd name="connsiteX9626" fmla="*/ 11827621 w 12199494"/>
              <a:gd name="connsiteY9626" fmla="*/ 4354693 h 4991828"/>
              <a:gd name="connsiteX9627" fmla="*/ 11827621 w 12199494"/>
              <a:gd name="connsiteY9627" fmla="*/ 4364847 h 4991828"/>
              <a:gd name="connsiteX9628" fmla="*/ 11844120 w 12199494"/>
              <a:gd name="connsiteY9628" fmla="*/ 4372462 h 4991828"/>
              <a:gd name="connsiteX9629" fmla="*/ 11840313 w 12199494"/>
              <a:gd name="connsiteY9629" fmla="*/ 4358501 h 4991828"/>
              <a:gd name="connsiteX9630" fmla="*/ 11832697 w 12199494"/>
              <a:gd name="connsiteY9630" fmla="*/ 4359770 h 4991828"/>
              <a:gd name="connsiteX9631" fmla="*/ 11827621 w 12199494"/>
              <a:gd name="connsiteY9631" fmla="*/ 4354693 h 4991828"/>
              <a:gd name="connsiteX9632" fmla="*/ 11827621 w 12199494"/>
              <a:gd name="connsiteY9632" fmla="*/ 4354693 h 4991828"/>
              <a:gd name="connsiteX9633" fmla="*/ 4911782 w 12199494"/>
              <a:gd name="connsiteY9633" fmla="*/ 4354693 h 4991828"/>
              <a:gd name="connsiteX9634" fmla="*/ 4918128 w 12199494"/>
              <a:gd name="connsiteY9634" fmla="*/ 4362309 h 4991828"/>
              <a:gd name="connsiteX9635" fmla="*/ 4911782 w 12199494"/>
              <a:gd name="connsiteY9635" fmla="*/ 4354693 h 4991828"/>
              <a:gd name="connsiteX9636" fmla="*/ 4911782 w 12199494"/>
              <a:gd name="connsiteY9636" fmla="*/ 4354693 h 4991828"/>
              <a:gd name="connsiteX9637" fmla="*/ 11987539 w 12199494"/>
              <a:gd name="connsiteY9637" fmla="*/ 4354693 h 4991828"/>
              <a:gd name="connsiteX9638" fmla="*/ 11987539 w 12199494"/>
              <a:gd name="connsiteY9638" fmla="*/ 4363578 h 4991828"/>
              <a:gd name="connsiteX9639" fmla="*/ 11987539 w 12199494"/>
              <a:gd name="connsiteY9639" fmla="*/ 4354693 h 4991828"/>
              <a:gd name="connsiteX9640" fmla="*/ 11987539 w 12199494"/>
              <a:gd name="connsiteY9640" fmla="*/ 4354693 h 4991828"/>
              <a:gd name="connsiteX9641" fmla="*/ 11869504 w 12199494"/>
              <a:gd name="connsiteY9641" fmla="*/ 4354693 h 4991828"/>
              <a:gd name="connsiteX9642" fmla="*/ 11863158 w 12199494"/>
              <a:gd name="connsiteY9642" fmla="*/ 4361039 h 4991828"/>
              <a:gd name="connsiteX9643" fmla="*/ 11853005 w 12199494"/>
              <a:gd name="connsiteY9643" fmla="*/ 4358501 h 4991828"/>
              <a:gd name="connsiteX9644" fmla="*/ 11865697 w 12199494"/>
              <a:gd name="connsiteY9644" fmla="*/ 4373731 h 4991828"/>
              <a:gd name="connsiteX9645" fmla="*/ 11872043 w 12199494"/>
              <a:gd name="connsiteY9645" fmla="*/ 4366116 h 4991828"/>
              <a:gd name="connsiteX9646" fmla="*/ 11864427 w 12199494"/>
              <a:gd name="connsiteY9646" fmla="*/ 4362309 h 4991828"/>
              <a:gd name="connsiteX9647" fmla="*/ 11869504 w 12199494"/>
              <a:gd name="connsiteY9647" fmla="*/ 4354693 h 4991828"/>
              <a:gd name="connsiteX9648" fmla="*/ 11869504 w 12199494"/>
              <a:gd name="connsiteY9648" fmla="*/ 4354693 h 4991828"/>
              <a:gd name="connsiteX9649" fmla="*/ 11354211 w 12199494"/>
              <a:gd name="connsiteY9649" fmla="*/ 4354693 h 4991828"/>
              <a:gd name="connsiteX9650" fmla="*/ 11345327 w 12199494"/>
              <a:gd name="connsiteY9650" fmla="*/ 4355963 h 4991828"/>
              <a:gd name="connsiteX9651" fmla="*/ 11360557 w 12199494"/>
              <a:gd name="connsiteY9651" fmla="*/ 4359770 h 4991828"/>
              <a:gd name="connsiteX9652" fmla="*/ 11354211 w 12199494"/>
              <a:gd name="connsiteY9652" fmla="*/ 4354693 h 4991828"/>
              <a:gd name="connsiteX9653" fmla="*/ 11354211 w 12199494"/>
              <a:gd name="connsiteY9653" fmla="*/ 4354693 h 4991828"/>
              <a:gd name="connsiteX9654" fmla="*/ 6980568 w 12199494"/>
              <a:gd name="connsiteY9654" fmla="*/ 4354693 h 4991828"/>
              <a:gd name="connsiteX9655" fmla="*/ 6971684 w 12199494"/>
              <a:gd name="connsiteY9655" fmla="*/ 4362309 h 4991828"/>
              <a:gd name="connsiteX9656" fmla="*/ 6980568 w 12199494"/>
              <a:gd name="connsiteY9656" fmla="*/ 4354693 h 4991828"/>
              <a:gd name="connsiteX9657" fmla="*/ 6980568 w 12199494"/>
              <a:gd name="connsiteY9657" fmla="*/ 4354693 h 4991828"/>
              <a:gd name="connsiteX9658" fmla="*/ 5260810 w 12199494"/>
              <a:gd name="connsiteY9658" fmla="*/ 4353424 h 4991828"/>
              <a:gd name="connsiteX9659" fmla="*/ 5254464 w 12199494"/>
              <a:gd name="connsiteY9659" fmla="*/ 4366116 h 4991828"/>
              <a:gd name="connsiteX9660" fmla="*/ 5263349 w 12199494"/>
              <a:gd name="connsiteY9660" fmla="*/ 4364847 h 4991828"/>
              <a:gd name="connsiteX9661" fmla="*/ 5260810 w 12199494"/>
              <a:gd name="connsiteY9661" fmla="*/ 4353424 h 4991828"/>
              <a:gd name="connsiteX9662" fmla="*/ 5260810 w 12199494"/>
              <a:gd name="connsiteY9662" fmla="*/ 4353424 h 4991828"/>
              <a:gd name="connsiteX9663" fmla="*/ 5848447 w 12199494"/>
              <a:gd name="connsiteY9663" fmla="*/ 4353424 h 4991828"/>
              <a:gd name="connsiteX9664" fmla="*/ 5837024 w 12199494"/>
              <a:gd name="connsiteY9664" fmla="*/ 4358501 h 4991828"/>
              <a:gd name="connsiteX9665" fmla="*/ 5837024 w 12199494"/>
              <a:gd name="connsiteY9665" fmla="*/ 4375001 h 4991828"/>
              <a:gd name="connsiteX9666" fmla="*/ 5858601 w 12199494"/>
              <a:gd name="connsiteY9666" fmla="*/ 4362309 h 4991828"/>
              <a:gd name="connsiteX9667" fmla="*/ 5848447 w 12199494"/>
              <a:gd name="connsiteY9667" fmla="*/ 4353424 h 4991828"/>
              <a:gd name="connsiteX9668" fmla="*/ 5848447 w 12199494"/>
              <a:gd name="connsiteY9668" fmla="*/ 4353424 h 4991828"/>
              <a:gd name="connsiteX9669" fmla="*/ 11602973 w 12199494"/>
              <a:gd name="connsiteY9669" fmla="*/ 4353424 h 4991828"/>
              <a:gd name="connsiteX9670" fmla="*/ 11606781 w 12199494"/>
              <a:gd name="connsiteY9670" fmla="*/ 4354693 h 4991828"/>
              <a:gd name="connsiteX9671" fmla="*/ 11602973 w 12199494"/>
              <a:gd name="connsiteY9671" fmla="*/ 4353424 h 4991828"/>
              <a:gd name="connsiteX9672" fmla="*/ 11602973 w 12199494"/>
              <a:gd name="connsiteY9672" fmla="*/ 4353424 h 4991828"/>
              <a:gd name="connsiteX9673" fmla="*/ 10342664 w 12199494"/>
              <a:gd name="connsiteY9673" fmla="*/ 4353424 h 4991828"/>
              <a:gd name="connsiteX9674" fmla="*/ 10337586 w 12199494"/>
              <a:gd name="connsiteY9674" fmla="*/ 4366116 h 4991828"/>
              <a:gd name="connsiteX9675" fmla="*/ 10342664 w 12199494"/>
              <a:gd name="connsiteY9675" fmla="*/ 4353424 h 4991828"/>
              <a:gd name="connsiteX9676" fmla="*/ 10342664 w 12199494"/>
              <a:gd name="connsiteY9676" fmla="*/ 4353424 h 4991828"/>
              <a:gd name="connsiteX9677" fmla="*/ 10211936 w 12199494"/>
              <a:gd name="connsiteY9677" fmla="*/ 4353424 h 4991828"/>
              <a:gd name="connsiteX9678" fmla="*/ 10219552 w 12199494"/>
              <a:gd name="connsiteY9678" fmla="*/ 4359770 h 4991828"/>
              <a:gd name="connsiteX9679" fmla="*/ 10211936 w 12199494"/>
              <a:gd name="connsiteY9679" fmla="*/ 4353424 h 4991828"/>
              <a:gd name="connsiteX9680" fmla="*/ 10211936 w 12199494"/>
              <a:gd name="connsiteY9680" fmla="*/ 4353424 h 4991828"/>
              <a:gd name="connsiteX9681" fmla="*/ 7221715 w 12199494"/>
              <a:gd name="connsiteY9681" fmla="*/ 4353424 h 4991828"/>
              <a:gd name="connsiteX9682" fmla="*/ 7220446 w 12199494"/>
              <a:gd name="connsiteY9682" fmla="*/ 4358501 h 4991828"/>
              <a:gd name="connsiteX9683" fmla="*/ 7229330 w 12199494"/>
              <a:gd name="connsiteY9683" fmla="*/ 4363578 h 4991828"/>
              <a:gd name="connsiteX9684" fmla="*/ 7226792 w 12199494"/>
              <a:gd name="connsiteY9684" fmla="*/ 4354693 h 4991828"/>
              <a:gd name="connsiteX9685" fmla="*/ 7221715 w 12199494"/>
              <a:gd name="connsiteY9685" fmla="*/ 4353424 h 4991828"/>
              <a:gd name="connsiteX9686" fmla="*/ 7221715 w 12199494"/>
              <a:gd name="connsiteY9686" fmla="*/ 4353424 h 4991828"/>
              <a:gd name="connsiteX9687" fmla="*/ 6123862 w 12199494"/>
              <a:gd name="connsiteY9687" fmla="*/ 4352155 h 4991828"/>
              <a:gd name="connsiteX9688" fmla="*/ 6139093 w 12199494"/>
              <a:gd name="connsiteY9688" fmla="*/ 4357232 h 4991828"/>
              <a:gd name="connsiteX9689" fmla="*/ 6139093 w 12199494"/>
              <a:gd name="connsiteY9689" fmla="*/ 4359770 h 4991828"/>
              <a:gd name="connsiteX9690" fmla="*/ 6121324 w 12199494"/>
              <a:gd name="connsiteY9690" fmla="*/ 4364847 h 4991828"/>
              <a:gd name="connsiteX9691" fmla="*/ 6126401 w 12199494"/>
              <a:gd name="connsiteY9691" fmla="*/ 4387693 h 4991828"/>
              <a:gd name="connsiteX9692" fmla="*/ 6130208 w 12199494"/>
              <a:gd name="connsiteY9692" fmla="*/ 4385154 h 4991828"/>
              <a:gd name="connsiteX9693" fmla="*/ 6131477 w 12199494"/>
              <a:gd name="connsiteY9693" fmla="*/ 4371193 h 4991828"/>
              <a:gd name="connsiteX9694" fmla="*/ 6126401 w 12199494"/>
              <a:gd name="connsiteY9694" fmla="*/ 4369923 h 4991828"/>
              <a:gd name="connsiteX9695" fmla="*/ 6131477 w 12199494"/>
              <a:gd name="connsiteY9695" fmla="*/ 4364847 h 4991828"/>
              <a:gd name="connsiteX9696" fmla="*/ 6144169 w 12199494"/>
              <a:gd name="connsiteY9696" fmla="*/ 4361039 h 4991828"/>
              <a:gd name="connsiteX9697" fmla="*/ 6140361 w 12199494"/>
              <a:gd name="connsiteY9697" fmla="*/ 4350886 h 4991828"/>
              <a:gd name="connsiteX9698" fmla="*/ 6123862 w 12199494"/>
              <a:gd name="connsiteY9698" fmla="*/ 4352155 h 4991828"/>
              <a:gd name="connsiteX9699" fmla="*/ 6123862 w 12199494"/>
              <a:gd name="connsiteY9699" fmla="*/ 4352155 h 4991828"/>
              <a:gd name="connsiteX9700" fmla="*/ 5166890 w 12199494"/>
              <a:gd name="connsiteY9700" fmla="*/ 4352155 h 4991828"/>
              <a:gd name="connsiteX9701" fmla="*/ 5159275 w 12199494"/>
              <a:gd name="connsiteY9701" fmla="*/ 4361039 h 4991828"/>
              <a:gd name="connsiteX9702" fmla="*/ 5166890 w 12199494"/>
              <a:gd name="connsiteY9702" fmla="*/ 4352155 h 4991828"/>
              <a:gd name="connsiteX9703" fmla="*/ 5166890 w 12199494"/>
              <a:gd name="connsiteY9703" fmla="*/ 4352155 h 4991828"/>
              <a:gd name="connsiteX9704" fmla="*/ 7332135 w 12199494"/>
              <a:gd name="connsiteY9704" fmla="*/ 4352155 h 4991828"/>
              <a:gd name="connsiteX9705" fmla="*/ 7310559 w 12199494"/>
              <a:gd name="connsiteY9705" fmla="*/ 4386423 h 4991828"/>
              <a:gd name="connsiteX9706" fmla="*/ 7314366 w 12199494"/>
              <a:gd name="connsiteY9706" fmla="*/ 4391500 h 4991828"/>
              <a:gd name="connsiteX9707" fmla="*/ 7294059 w 12199494"/>
              <a:gd name="connsiteY9707" fmla="*/ 4405461 h 4991828"/>
              <a:gd name="connsiteX9708" fmla="*/ 7287713 w 12199494"/>
              <a:gd name="connsiteY9708" fmla="*/ 4420691 h 4991828"/>
              <a:gd name="connsiteX9709" fmla="*/ 7291521 w 12199494"/>
              <a:gd name="connsiteY9709" fmla="*/ 4438460 h 4991828"/>
              <a:gd name="connsiteX9710" fmla="*/ 7294059 w 12199494"/>
              <a:gd name="connsiteY9710" fmla="*/ 4419422 h 4991828"/>
              <a:gd name="connsiteX9711" fmla="*/ 7301674 w 12199494"/>
              <a:gd name="connsiteY9711" fmla="*/ 4419422 h 4991828"/>
              <a:gd name="connsiteX9712" fmla="*/ 7297867 w 12199494"/>
              <a:gd name="connsiteY9712" fmla="*/ 4429576 h 4991828"/>
              <a:gd name="connsiteX9713" fmla="*/ 7318174 w 12199494"/>
              <a:gd name="connsiteY9713" fmla="*/ 4416884 h 4991828"/>
              <a:gd name="connsiteX9714" fmla="*/ 7330865 w 12199494"/>
              <a:gd name="connsiteY9714" fmla="*/ 4416884 h 4991828"/>
              <a:gd name="connsiteX9715" fmla="*/ 7333404 w 12199494"/>
              <a:gd name="connsiteY9715" fmla="*/ 4416884 h 4991828"/>
              <a:gd name="connsiteX9716" fmla="*/ 7328328 w 12199494"/>
              <a:gd name="connsiteY9716" fmla="*/ 4423230 h 4991828"/>
              <a:gd name="connsiteX9717" fmla="*/ 7339750 w 12199494"/>
              <a:gd name="connsiteY9717" fmla="*/ 4423230 h 4991828"/>
              <a:gd name="connsiteX9718" fmla="*/ 7337211 w 12199494"/>
              <a:gd name="connsiteY9718" fmla="*/ 4406730 h 4991828"/>
              <a:gd name="connsiteX9719" fmla="*/ 7347366 w 12199494"/>
              <a:gd name="connsiteY9719" fmla="*/ 4409269 h 4991828"/>
              <a:gd name="connsiteX9720" fmla="*/ 7332135 w 12199494"/>
              <a:gd name="connsiteY9720" fmla="*/ 4395307 h 4991828"/>
              <a:gd name="connsiteX9721" fmla="*/ 7343557 w 12199494"/>
              <a:gd name="connsiteY9721" fmla="*/ 4397846 h 4991828"/>
              <a:gd name="connsiteX9722" fmla="*/ 7346096 w 12199494"/>
              <a:gd name="connsiteY9722" fmla="*/ 4377539 h 4991828"/>
              <a:gd name="connsiteX9723" fmla="*/ 7347366 w 12199494"/>
              <a:gd name="connsiteY9723" fmla="*/ 4353424 h 4991828"/>
              <a:gd name="connsiteX9724" fmla="*/ 7332135 w 12199494"/>
              <a:gd name="connsiteY9724" fmla="*/ 4352155 h 4991828"/>
              <a:gd name="connsiteX9725" fmla="*/ 7332135 w 12199494"/>
              <a:gd name="connsiteY9725" fmla="*/ 4352155 h 4991828"/>
              <a:gd name="connsiteX9726" fmla="*/ 5083123 w 12199494"/>
              <a:gd name="connsiteY9726" fmla="*/ 4352155 h 4991828"/>
              <a:gd name="connsiteX9727" fmla="*/ 5080584 w 12199494"/>
              <a:gd name="connsiteY9727" fmla="*/ 4358501 h 4991828"/>
              <a:gd name="connsiteX9728" fmla="*/ 5083123 w 12199494"/>
              <a:gd name="connsiteY9728" fmla="*/ 4352155 h 4991828"/>
              <a:gd name="connsiteX9729" fmla="*/ 5083123 w 12199494"/>
              <a:gd name="connsiteY9729" fmla="*/ 4352155 h 4991828"/>
              <a:gd name="connsiteX9730" fmla="*/ 4999356 w 12199494"/>
              <a:gd name="connsiteY9730" fmla="*/ 4352155 h 4991828"/>
              <a:gd name="connsiteX9731" fmla="*/ 4989203 w 12199494"/>
              <a:gd name="connsiteY9731" fmla="*/ 4359770 h 4991828"/>
              <a:gd name="connsiteX9732" fmla="*/ 4999356 w 12199494"/>
              <a:gd name="connsiteY9732" fmla="*/ 4352155 h 4991828"/>
              <a:gd name="connsiteX9733" fmla="*/ 4999356 w 12199494"/>
              <a:gd name="connsiteY9733" fmla="*/ 4352155 h 4991828"/>
              <a:gd name="connsiteX9734" fmla="*/ 8548023 w 12199494"/>
              <a:gd name="connsiteY9734" fmla="*/ 4352155 h 4991828"/>
              <a:gd name="connsiteX9735" fmla="*/ 8549292 w 12199494"/>
              <a:gd name="connsiteY9735" fmla="*/ 4361039 h 4991828"/>
              <a:gd name="connsiteX9736" fmla="*/ 8548023 w 12199494"/>
              <a:gd name="connsiteY9736" fmla="*/ 4352155 h 4991828"/>
              <a:gd name="connsiteX9737" fmla="*/ 8548023 w 12199494"/>
              <a:gd name="connsiteY9737" fmla="*/ 4352155 h 4991828"/>
              <a:gd name="connsiteX9738" fmla="*/ 11979924 w 12199494"/>
              <a:gd name="connsiteY9738" fmla="*/ 4352155 h 4991828"/>
              <a:gd name="connsiteX9739" fmla="*/ 11968501 w 12199494"/>
              <a:gd name="connsiteY9739" fmla="*/ 4353424 h 4991828"/>
              <a:gd name="connsiteX9740" fmla="*/ 11981193 w 12199494"/>
              <a:gd name="connsiteY9740" fmla="*/ 4362309 h 4991828"/>
              <a:gd name="connsiteX9741" fmla="*/ 11979924 w 12199494"/>
              <a:gd name="connsiteY9741" fmla="*/ 4352155 h 4991828"/>
              <a:gd name="connsiteX9742" fmla="*/ 11979924 w 12199494"/>
              <a:gd name="connsiteY9742" fmla="*/ 4352155 h 4991828"/>
              <a:gd name="connsiteX9743" fmla="*/ 6064210 w 12199494"/>
              <a:gd name="connsiteY9743" fmla="*/ 4352155 h 4991828"/>
              <a:gd name="connsiteX9744" fmla="*/ 6057864 w 12199494"/>
              <a:gd name="connsiteY9744" fmla="*/ 4355963 h 4991828"/>
              <a:gd name="connsiteX9745" fmla="*/ 6066748 w 12199494"/>
              <a:gd name="connsiteY9745" fmla="*/ 4358501 h 4991828"/>
              <a:gd name="connsiteX9746" fmla="*/ 6064210 w 12199494"/>
              <a:gd name="connsiteY9746" fmla="*/ 4352155 h 4991828"/>
              <a:gd name="connsiteX9747" fmla="*/ 6064210 w 12199494"/>
              <a:gd name="connsiteY9747" fmla="*/ 4352155 h 4991828"/>
              <a:gd name="connsiteX9748" fmla="*/ 6747036 w 12199494"/>
              <a:gd name="connsiteY9748" fmla="*/ 4352155 h 4991828"/>
              <a:gd name="connsiteX9749" fmla="*/ 6759728 w 12199494"/>
              <a:gd name="connsiteY9749" fmla="*/ 4368655 h 4991828"/>
              <a:gd name="connsiteX9750" fmla="*/ 6760998 w 12199494"/>
              <a:gd name="connsiteY9750" fmla="*/ 4366116 h 4991828"/>
              <a:gd name="connsiteX9751" fmla="*/ 6757190 w 12199494"/>
              <a:gd name="connsiteY9751" fmla="*/ 4362309 h 4991828"/>
              <a:gd name="connsiteX9752" fmla="*/ 6760998 w 12199494"/>
              <a:gd name="connsiteY9752" fmla="*/ 4355963 h 4991828"/>
              <a:gd name="connsiteX9753" fmla="*/ 6747036 w 12199494"/>
              <a:gd name="connsiteY9753" fmla="*/ 4352155 h 4991828"/>
              <a:gd name="connsiteX9754" fmla="*/ 6747036 w 12199494"/>
              <a:gd name="connsiteY9754" fmla="*/ 4352155 h 4991828"/>
              <a:gd name="connsiteX9755" fmla="*/ 7184908 w 12199494"/>
              <a:gd name="connsiteY9755" fmla="*/ 4350886 h 4991828"/>
              <a:gd name="connsiteX9756" fmla="*/ 7188716 w 12199494"/>
              <a:gd name="connsiteY9756" fmla="*/ 4350886 h 4991828"/>
              <a:gd name="connsiteX9757" fmla="*/ 7184908 w 12199494"/>
              <a:gd name="connsiteY9757" fmla="*/ 4350886 h 4991828"/>
              <a:gd name="connsiteX9758" fmla="*/ 7184908 w 12199494"/>
              <a:gd name="connsiteY9758" fmla="*/ 4350886 h 4991828"/>
              <a:gd name="connsiteX9759" fmla="*/ 5466420 w 12199494"/>
              <a:gd name="connsiteY9759" fmla="*/ 4350886 h 4991828"/>
              <a:gd name="connsiteX9760" fmla="*/ 5458804 w 12199494"/>
              <a:gd name="connsiteY9760" fmla="*/ 4359770 h 4991828"/>
              <a:gd name="connsiteX9761" fmla="*/ 5466420 w 12199494"/>
              <a:gd name="connsiteY9761" fmla="*/ 4350886 h 4991828"/>
              <a:gd name="connsiteX9762" fmla="*/ 5466420 w 12199494"/>
              <a:gd name="connsiteY9762" fmla="*/ 4350886 h 4991828"/>
              <a:gd name="connsiteX9763" fmla="*/ 6287588 w 12199494"/>
              <a:gd name="connsiteY9763" fmla="*/ 4350886 h 4991828"/>
              <a:gd name="connsiteX9764" fmla="*/ 6286319 w 12199494"/>
              <a:gd name="connsiteY9764" fmla="*/ 4357232 h 4991828"/>
              <a:gd name="connsiteX9765" fmla="*/ 6287588 w 12199494"/>
              <a:gd name="connsiteY9765" fmla="*/ 4350886 h 4991828"/>
              <a:gd name="connsiteX9766" fmla="*/ 6287588 w 12199494"/>
              <a:gd name="connsiteY9766" fmla="*/ 4350886 h 4991828"/>
              <a:gd name="connsiteX9767" fmla="*/ 9430113 w 12199494"/>
              <a:gd name="connsiteY9767" fmla="*/ 4350886 h 4991828"/>
              <a:gd name="connsiteX9768" fmla="*/ 9427574 w 12199494"/>
              <a:gd name="connsiteY9768" fmla="*/ 4358501 h 4991828"/>
              <a:gd name="connsiteX9769" fmla="*/ 9430113 w 12199494"/>
              <a:gd name="connsiteY9769" fmla="*/ 4350886 h 4991828"/>
              <a:gd name="connsiteX9770" fmla="*/ 9430113 w 12199494"/>
              <a:gd name="connsiteY9770" fmla="*/ 4350886 h 4991828"/>
              <a:gd name="connsiteX9771" fmla="*/ 5248118 w 12199494"/>
              <a:gd name="connsiteY9771" fmla="*/ 4350886 h 4991828"/>
              <a:gd name="connsiteX9772" fmla="*/ 5245580 w 12199494"/>
              <a:gd name="connsiteY9772" fmla="*/ 4358501 h 4991828"/>
              <a:gd name="connsiteX9773" fmla="*/ 5248118 w 12199494"/>
              <a:gd name="connsiteY9773" fmla="*/ 4350886 h 4991828"/>
              <a:gd name="connsiteX9774" fmla="*/ 5248118 w 12199494"/>
              <a:gd name="connsiteY9774" fmla="*/ 4350886 h 4991828"/>
              <a:gd name="connsiteX9775" fmla="*/ 9960636 w 12199494"/>
              <a:gd name="connsiteY9775" fmla="*/ 4350886 h 4991828"/>
              <a:gd name="connsiteX9776" fmla="*/ 9980943 w 12199494"/>
              <a:gd name="connsiteY9776" fmla="*/ 4357232 h 4991828"/>
              <a:gd name="connsiteX9777" fmla="*/ 9960636 w 12199494"/>
              <a:gd name="connsiteY9777" fmla="*/ 4350886 h 4991828"/>
              <a:gd name="connsiteX9778" fmla="*/ 9960636 w 12199494"/>
              <a:gd name="connsiteY9778" fmla="*/ 4350886 h 4991828"/>
              <a:gd name="connsiteX9779" fmla="*/ 11629626 w 12199494"/>
              <a:gd name="connsiteY9779" fmla="*/ 4349617 h 4991828"/>
              <a:gd name="connsiteX9780" fmla="*/ 11628357 w 12199494"/>
              <a:gd name="connsiteY9780" fmla="*/ 4355963 h 4991828"/>
              <a:gd name="connsiteX9781" fmla="*/ 11635972 w 12199494"/>
              <a:gd name="connsiteY9781" fmla="*/ 4350886 h 4991828"/>
              <a:gd name="connsiteX9782" fmla="*/ 11629626 w 12199494"/>
              <a:gd name="connsiteY9782" fmla="*/ 4349617 h 4991828"/>
              <a:gd name="connsiteX9783" fmla="*/ 11629626 w 12199494"/>
              <a:gd name="connsiteY9783" fmla="*/ 4349617 h 4991828"/>
              <a:gd name="connsiteX9784" fmla="*/ 6231744 w 12199494"/>
              <a:gd name="connsiteY9784" fmla="*/ 4349617 h 4991828"/>
              <a:gd name="connsiteX9785" fmla="*/ 6230474 w 12199494"/>
              <a:gd name="connsiteY9785" fmla="*/ 4355963 h 4991828"/>
              <a:gd name="connsiteX9786" fmla="*/ 6216513 w 12199494"/>
              <a:gd name="connsiteY9786" fmla="*/ 4363578 h 4991828"/>
              <a:gd name="connsiteX9787" fmla="*/ 6227936 w 12199494"/>
              <a:gd name="connsiteY9787" fmla="*/ 4359770 h 4991828"/>
              <a:gd name="connsiteX9788" fmla="*/ 6225398 w 12199494"/>
              <a:gd name="connsiteY9788" fmla="*/ 4376269 h 4991828"/>
              <a:gd name="connsiteX9789" fmla="*/ 6245705 w 12199494"/>
              <a:gd name="connsiteY9789" fmla="*/ 4372462 h 4991828"/>
              <a:gd name="connsiteX9790" fmla="*/ 6259666 w 12199494"/>
              <a:gd name="connsiteY9790" fmla="*/ 4388961 h 4991828"/>
              <a:gd name="connsiteX9791" fmla="*/ 6240628 w 12199494"/>
              <a:gd name="connsiteY9791" fmla="*/ 4377539 h 4991828"/>
              <a:gd name="connsiteX9792" fmla="*/ 6227936 w 12199494"/>
              <a:gd name="connsiteY9792" fmla="*/ 4382615 h 4991828"/>
              <a:gd name="connsiteX9793" fmla="*/ 6206360 w 12199494"/>
              <a:gd name="connsiteY9793" fmla="*/ 4373731 h 4991828"/>
              <a:gd name="connsiteX9794" fmla="*/ 6216513 w 12199494"/>
              <a:gd name="connsiteY9794" fmla="*/ 4386423 h 4991828"/>
              <a:gd name="connsiteX9795" fmla="*/ 6201283 w 12199494"/>
              <a:gd name="connsiteY9795" fmla="*/ 4385154 h 4991828"/>
              <a:gd name="connsiteX9796" fmla="*/ 6206360 w 12199494"/>
              <a:gd name="connsiteY9796" fmla="*/ 4376269 h 4991828"/>
              <a:gd name="connsiteX9797" fmla="*/ 6193668 w 12199494"/>
              <a:gd name="connsiteY9797" fmla="*/ 4390231 h 4991828"/>
              <a:gd name="connsiteX9798" fmla="*/ 6213975 w 12199494"/>
              <a:gd name="connsiteY9798" fmla="*/ 4399115 h 4991828"/>
              <a:gd name="connsiteX9799" fmla="*/ 6216513 w 12199494"/>
              <a:gd name="connsiteY9799" fmla="*/ 4395307 h 4991828"/>
              <a:gd name="connsiteX9800" fmla="*/ 6221590 w 12199494"/>
              <a:gd name="connsiteY9800" fmla="*/ 4395307 h 4991828"/>
              <a:gd name="connsiteX9801" fmla="*/ 6213975 w 12199494"/>
              <a:gd name="connsiteY9801" fmla="*/ 4401653 h 4991828"/>
              <a:gd name="connsiteX9802" fmla="*/ 6226667 w 12199494"/>
              <a:gd name="connsiteY9802" fmla="*/ 4409269 h 4991828"/>
              <a:gd name="connsiteX9803" fmla="*/ 6241897 w 12199494"/>
              <a:gd name="connsiteY9803" fmla="*/ 4415615 h 4991828"/>
              <a:gd name="connsiteX9804" fmla="*/ 6260935 w 12199494"/>
              <a:gd name="connsiteY9804" fmla="*/ 4399115 h 4991828"/>
              <a:gd name="connsiteX9805" fmla="*/ 6268550 w 12199494"/>
              <a:gd name="connsiteY9805" fmla="*/ 4368655 h 4991828"/>
              <a:gd name="connsiteX9806" fmla="*/ 6259666 w 12199494"/>
              <a:gd name="connsiteY9806" fmla="*/ 4362309 h 4991828"/>
              <a:gd name="connsiteX9807" fmla="*/ 6257127 w 12199494"/>
              <a:gd name="connsiteY9807" fmla="*/ 4352155 h 4991828"/>
              <a:gd name="connsiteX9808" fmla="*/ 6231744 w 12199494"/>
              <a:gd name="connsiteY9808" fmla="*/ 4349617 h 4991828"/>
              <a:gd name="connsiteX9809" fmla="*/ 6231744 w 12199494"/>
              <a:gd name="connsiteY9809" fmla="*/ 4349617 h 4991828"/>
              <a:gd name="connsiteX9810" fmla="*/ 6074364 w 12199494"/>
              <a:gd name="connsiteY9810" fmla="*/ 4349617 h 4991828"/>
              <a:gd name="connsiteX9811" fmla="*/ 6078171 w 12199494"/>
              <a:gd name="connsiteY9811" fmla="*/ 4363578 h 4991828"/>
              <a:gd name="connsiteX9812" fmla="*/ 6083248 w 12199494"/>
              <a:gd name="connsiteY9812" fmla="*/ 4358501 h 4991828"/>
              <a:gd name="connsiteX9813" fmla="*/ 6092132 w 12199494"/>
              <a:gd name="connsiteY9813" fmla="*/ 4361039 h 4991828"/>
              <a:gd name="connsiteX9814" fmla="*/ 6074364 w 12199494"/>
              <a:gd name="connsiteY9814" fmla="*/ 4349617 h 4991828"/>
              <a:gd name="connsiteX9815" fmla="*/ 6074364 w 12199494"/>
              <a:gd name="connsiteY9815" fmla="*/ 4349617 h 4991828"/>
              <a:gd name="connsiteX9816" fmla="*/ 6447507 w 12199494"/>
              <a:gd name="connsiteY9816" fmla="*/ 4348347 h 4991828"/>
              <a:gd name="connsiteX9817" fmla="*/ 6452583 w 12199494"/>
              <a:gd name="connsiteY9817" fmla="*/ 4424499 h 4991828"/>
              <a:gd name="connsiteX9818" fmla="*/ 6462737 w 12199494"/>
              <a:gd name="connsiteY9818" fmla="*/ 4465113 h 4991828"/>
              <a:gd name="connsiteX9819" fmla="*/ 6462737 w 12199494"/>
              <a:gd name="connsiteY9819" fmla="*/ 4350886 h 4991828"/>
              <a:gd name="connsiteX9820" fmla="*/ 6447507 w 12199494"/>
              <a:gd name="connsiteY9820" fmla="*/ 4348347 h 4991828"/>
              <a:gd name="connsiteX9821" fmla="*/ 6447507 w 12199494"/>
              <a:gd name="connsiteY9821" fmla="*/ 4348347 h 4991828"/>
              <a:gd name="connsiteX9822" fmla="*/ 5390268 w 12199494"/>
              <a:gd name="connsiteY9822" fmla="*/ 4348347 h 4991828"/>
              <a:gd name="connsiteX9823" fmla="*/ 5396614 w 12199494"/>
              <a:gd name="connsiteY9823" fmla="*/ 4354693 h 4991828"/>
              <a:gd name="connsiteX9824" fmla="*/ 5394075 w 12199494"/>
              <a:gd name="connsiteY9824" fmla="*/ 4349617 h 4991828"/>
              <a:gd name="connsiteX9825" fmla="*/ 5390268 w 12199494"/>
              <a:gd name="connsiteY9825" fmla="*/ 4348347 h 4991828"/>
              <a:gd name="connsiteX9826" fmla="*/ 5390268 w 12199494"/>
              <a:gd name="connsiteY9826" fmla="*/ 4348347 h 4991828"/>
              <a:gd name="connsiteX9827" fmla="*/ 11444324 w 12199494"/>
              <a:gd name="connsiteY9827" fmla="*/ 4348347 h 4991828"/>
              <a:gd name="connsiteX9828" fmla="*/ 11445593 w 12199494"/>
              <a:gd name="connsiteY9828" fmla="*/ 4354693 h 4991828"/>
              <a:gd name="connsiteX9829" fmla="*/ 11424016 w 12199494"/>
              <a:gd name="connsiteY9829" fmla="*/ 4352155 h 4991828"/>
              <a:gd name="connsiteX9830" fmla="*/ 11416402 w 12199494"/>
              <a:gd name="connsiteY9830" fmla="*/ 4369923 h 4991828"/>
              <a:gd name="connsiteX9831" fmla="*/ 11413863 w 12199494"/>
              <a:gd name="connsiteY9831" fmla="*/ 4371193 h 4991828"/>
              <a:gd name="connsiteX9832" fmla="*/ 11413863 w 12199494"/>
              <a:gd name="connsiteY9832" fmla="*/ 4378808 h 4991828"/>
              <a:gd name="connsiteX9833" fmla="*/ 11408787 w 12199494"/>
              <a:gd name="connsiteY9833" fmla="*/ 4373731 h 4991828"/>
              <a:gd name="connsiteX9834" fmla="*/ 11410056 w 12199494"/>
              <a:gd name="connsiteY9834" fmla="*/ 4380077 h 4991828"/>
              <a:gd name="connsiteX9835" fmla="*/ 11402441 w 12199494"/>
              <a:gd name="connsiteY9835" fmla="*/ 4386423 h 4991828"/>
              <a:gd name="connsiteX9836" fmla="*/ 11410056 w 12199494"/>
              <a:gd name="connsiteY9836" fmla="*/ 4387693 h 4991828"/>
              <a:gd name="connsiteX9837" fmla="*/ 11394825 w 12199494"/>
              <a:gd name="connsiteY9837" fmla="*/ 4395307 h 4991828"/>
              <a:gd name="connsiteX9838" fmla="*/ 11393556 w 12199494"/>
              <a:gd name="connsiteY9838" fmla="*/ 4390231 h 4991828"/>
              <a:gd name="connsiteX9839" fmla="*/ 11392287 w 12199494"/>
              <a:gd name="connsiteY9839" fmla="*/ 4399115 h 4991828"/>
              <a:gd name="connsiteX9840" fmla="*/ 11401171 w 12199494"/>
              <a:gd name="connsiteY9840" fmla="*/ 4400384 h 4991828"/>
              <a:gd name="connsiteX9841" fmla="*/ 11382133 w 12199494"/>
              <a:gd name="connsiteY9841" fmla="*/ 4401653 h 4991828"/>
              <a:gd name="connsiteX9842" fmla="*/ 11399902 w 12199494"/>
              <a:gd name="connsiteY9842" fmla="*/ 4416884 h 4991828"/>
              <a:gd name="connsiteX9843" fmla="*/ 11407517 w 12199494"/>
              <a:gd name="connsiteY9843" fmla="*/ 4400384 h 4991828"/>
              <a:gd name="connsiteX9844" fmla="*/ 11411324 w 12199494"/>
              <a:gd name="connsiteY9844" fmla="*/ 4415615 h 4991828"/>
              <a:gd name="connsiteX9845" fmla="*/ 11418940 w 12199494"/>
              <a:gd name="connsiteY9845" fmla="*/ 4415615 h 4991828"/>
              <a:gd name="connsiteX9846" fmla="*/ 11416402 w 12199494"/>
              <a:gd name="connsiteY9846" fmla="*/ 4427037 h 4991828"/>
              <a:gd name="connsiteX9847" fmla="*/ 11444324 w 12199494"/>
              <a:gd name="connsiteY9847" fmla="*/ 4427037 h 4991828"/>
              <a:gd name="connsiteX9848" fmla="*/ 11427825 w 12199494"/>
              <a:gd name="connsiteY9848" fmla="*/ 4421961 h 4991828"/>
              <a:gd name="connsiteX9849" fmla="*/ 11434171 w 12199494"/>
              <a:gd name="connsiteY9849" fmla="*/ 4410538 h 4991828"/>
              <a:gd name="connsiteX9850" fmla="*/ 11436708 w 12199494"/>
              <a:gd name="connsiteY9850" fmla="*/ 4415615 h 4991828"/>
              <a:gd name="connsiteX9851" fmla="*/ 11445593 w 12199494"/>
              <a:gd name="connsiteY9851" fmla="*/ 4413076 h 4991828"/>
              <a:gd name="connsiteX9852" fmla="*/ 11441785 w 12199494"/>
              <a:gd name="connsiteY9852" fmla="*/ 4406730 h 4991828"/>
              <a:gd name="connsiteX9853" fmla="*/ 11448131 w 12199494"/>
              <a:gd name="connsiteY9853" fmla="*/ 4404192 h 4991828"/>
              <a:gd name="connsiteX9854" fmla="*/ 11448131 w 12199494"/>
              <a:gd name="connsiteY9854" fmla="*/ 4395307 h 4991828"/>
              <a:gd name="connsiteX9855" fmla="*/ 11443054 w 12199494"/>
              <a:gd name="connsiteY9855" fmla="*/ 4388961 h 4991828"/>
              <a:gd name="connsiteX9856" fmla="*/ 11463362 w 12199494"/>
              <a:gd name="connsiteY9856" fmla="*/ 4371193 h 4991828"/>
              <a:gd name="connsiteX9857" fmla="*/ 11446862 w 12199494"/>
              <a:gd name="connsiteY9857" fmla="*/ 4375001 h 4991828"/>
              <a:gd name="connsiteX9858" fmla="*/ 11446862 w 12199494"/>
              <a:gd name="connsiteY9858" fmla="*/ 4363578 h 4991828"/>
              <a:gd name="connsiteX9859" fmla="*/ 11457016 w 12199494"/>
              <a:gd name="connsiteY9859" fmla="*/ 4369923 h 4991828"/>
              <a:gd name="connsiteX9860" fmla="*/ 11459554 w 12199494"/>
              <a:gd name="connsiteY9860" fmla="*/ 4364847 h 4991828"/>
              <a:gd name="connsiteX9861" fmla="*/ 11451939 w 12199494"/>
              <a:gd name="connsiteY9861" fmla="*/ 4363578 h 4991828"/>
              <a:gd name="connsiteX9862" fmla="*/ 11465900 w 12199494"/>
              <a:gd name="connsiteY9862" fmla="*/ 4359770 h 4991828"/>
              <a:gd name="connsiteX9863" fmla="*/ 11465900 w 12199494"/>
              <a:gd name="connsiteY9863" fmla="*/ 4355963 h 4991828"/>
              <a:gd name="connsiteX9864" fmla="*/ 11444324 w 12199494"/>
              <a:gd name="connsiteY9864" fmla="*/ 4348347 h 4991828"/>
              <a:gd name="connsiteX9865" fmla="*/ 11444324 w 12199494"/>
              <a:gd name="connsiteY9865" fmla="*/ 4348347 h 4991828"/>
              <a:gd name="connsiteX9866" fmla="*/ 5798948 w 12199494"/>
              <a:gd name="connsiteY9866" fmla="*/ 4348347 h 4991828"/>
              <a:gd name="connsiteX9867" fmla="*/ 5793872 w 12199494"/>
              <a:gd name="connsiteY9867" fmla="*/ 4361039 h 4991828"/>
              <a:gd name="connsiteX9868" fmla="*/ 5786256 w 12199494"/>
              <a:gd name="connsiteY9868" fmla="*/ 4362309 h 4991828"/>
              <a:gd name="connsiteX9869" fmla="*/ 5771026 w 12199494"/>
              <a:gd name="connsiteY9869" fmla="*/ 4386423 h 4991828"/>
              <a:gd name="connsiteX9870" fmla="*/ 5779910 w 12199494"/>
              <a:gd name="connsiteY9870" fmla="*/ 4390231 h 4991828"/>
              <a:gd name="connsiteX9871" fmla="*/ 5776103 w 12199494"/>
              <a:gd name="connsiteY9871" fmla="*/ 4383885 h 4991828"/>
              <a:gd name="connsiteX9872" fmla="*/ 5796410 w 12199494"/>
              <a:gd name="connsiteY9872" fmla="*/ 4362309 h 4991828"/>
              <a:gd name="connsiteX9873" fmla="*/ 5798948 w 12199494"/>
              <a:gd name="connsiteY9873" fmla="*/ 4348347 h 4991828"/>
              <a:gd name="connsiteX9874" fmla="*/ 5798948 w 12199494"/>
              <a:gd name="connsiteY9874" fmla="*/ 4348347 h 4991828"/>
              <a:gd name="connsiteX9875" fmla="*/ 5899215 w 12199494"/>
              <a:gd name="connsiteY9875" fmla="*/ 4348347 h 4991828"/>
              <a:gd name="connsiteX9876" fmla="*/ 5880177 w 12199494"/>
              <a:gd name="connsiteY9876" fmla="*/ 4357232 h 4991828"/>
              <a:gd name="connsiteX9877" fmla="*/ 5883984 w 12199494"/>
              <a:gd name="connsiteY9877" fmla="*/ 4371193 h 4991828"/>
              <a:gd name="connsiteX9878" fmla="*/ 5890330 w 12199494"/>
              <a:gd name="connsiteY9878" fmla="*/ 4363578 h 4991828"/>
              <a:gd name="connsiteX9879" fmla="*/ 5885254 w 12199494"/>
              <a:gd name="connsiteY9879" fmla="*/ 4355963 h 4991828"/>
              <a:gd name="connsiteX9880" fmla="*/ 5899215 w 12199494"/>
              <a:gd name="connsiteY9880" fmla="*/ 4348347 h 4991828"/>
              <a:gd name="connsiteX9881" fmla="*/ 5899215 w 12199494"/>
              <a:gd name="connsiteY9881" fmla="*/ 4348347 h 4991828"/>
              <a:gd name="connsiteX9882" fmla="*/ 9760103 w 12199494"/>
              <a:gd name="connsiteY9882" fmla="*/ 4348347 h 4991828"/>
              <a:gd name="connsiteX9883" fmla="*/ 9739796 w 12199494"/>
              <a:gd name="connsiteY9883" fmla="*/ 4353424 h 4991828"/>
              <a:gd name="connsiteX9884" fmla="*/ 9760103 w 12199494"/>
              <a:gd name="connsiteY9884" fmla="*/ 4361039 h 4991828"/>
              <a:gd name="connsiteX9885" fmla="*/ 9766449 w 12199494"/>
              <a:gd name="connsiteY9885" fmla="*/ 4353424 h 4991828"/>
              <a:gd name="connsiteX9886" fmla="*/ 9760103 w 12199494"/>
              <a:gd name="connsiteY9886" fmla="*/ 4348347 h 4991828"/>
              <a:gd name="connsiteX9887" fmla="*/ 9760103 w 12199494"/>
              <a:gd name="connsiteY9887" fmla="*/ 4348347 h 4991828"/>
              <a:gd name="connsiteX9888" fmla="*/ 11754007 w 12199494"/>
              <a:gd name="connsiteY9888" fmla="*/ 4348347 h 4991828"/>
              <a:gd name="connsiteX9889" fmla="*/ 11757815 w 12199494"/>
              <a:gd name="connsiteY9889" fmla="*/ 4349617 h 4991828"/>
              <a:gd name="connsiteX9890" fmla="*/ 11754007 w 12199494"/>
              <a:gd name="connsiteY9890" fmla="*/ 4348347 h 4991828"/>
              <a:gd name="connsiteX9891" fmla="*/ 11754007 w 12199494"/>
              <a:gd name="connsiteY9891" fmla="*/ 4348347 h 4991828"/>
              <a:gd name="connsiteX9892" fmla="*/ 11520476 w 12199494"/>
              <a:gd name="connsiteY9892" fmla="*/ 4348347 h 4991828"/>
              <a:gd name="connsiteX9893" fmla="*/ 11519206 w 12199494"/>
              <a:gd name="connsiteY9893" fmla="*/ 4354693 h 4991828"/>
              <a:gd name="connsiteX9894" fmla="*/ 11520476 w 12199494"/>
              <a:gd name="connsiteY9894" fmla="*/ 4348347 h 4991828"/>
              <a:gd name="connsiteX9895" fmla="*/ 11520476 w 12199494"/>
              <a:gd name="connsiteY9895" fmla="*/ 4348347 h 4991828"/>
              <a:gd name="connsiteX9896" fmla="*/ 10020288 w 12199494"/>
              <a:gd name="connsiteY9896" fmla="*/ 4348347 h 4991828"/>
              <a:gd name="connsiteX9897" fmla="*/ 10013942 w 12199494"/>
              <a:gd name="connsiteY9897" fmla="*/ 4350886 h 4991828"/>
              <a:gd name="connsiteX9898" fmla="*/ 10022826 w 12199494"/>
              <a:gd name="connsiteY9898" fmla="*/ 4353424 h 4991828"/>
              <a:gd name="connsiteX9899" fmla="*/ 10020288 w 12199494"/>
              <a:gd name="connsiteY9899" fmla="*/ 4348347 h 4991828"/>
              <a:gd name="connsiteX9900" fmla="*/ 10020288 w 12199494"/>
              <a:gd name="connsiteY9900" fmla="*/ 4348347 h 4991828"/>
              <a:gd name="connsiteX9901" fmla="*/ 4919397 w 12199494"/>
              <a:gd name="connsiteY9901" fmla="*/ 4347078 h 4991828"/>
              <a:gd name="connsiteX9902" fmla="*/ 4918128 w 12199494"/>
              <a:gd name="connsiteY9902" fmla="*/ 4353424 h 4991828"/>
              <a:gd name="connsiteX9903" fmla="*/ 4925743 w 12199494"/>
              <a:gd name="connsiteY9903" fmla="*/ 4348347 h 4991828"/>
              <a:gd name="connsiteX9904" fmla="*/ 4919397 w 12199494"/>
              <a:gd name="connsiteY9904" fmla="*/ 4347078 h 4991828"/>
              <a:gd name="connsiteX9905" fmla="*/ 4919397 w 12199494"/>
              <a:gd name="connsiteY9905" fmla="*/ 4347078 h 4991828"/>
              <a:gd name="connsiteX9906" fmla="*/ 7285175 w 12199494"/>
              <a:gd name="connsiteY9906" fmla="*/ 4347078 h 4991828"/>
              <a:gd name="connsiteX9907" fmla="*/ 7287713 w 12199494"/>
              <a:gd name="connsiteY9907" fmla="*/ 4352155 h 4991828"/>
              <a:gd name="connsiteX9908" fmla="*/ 7286444 w 12199494"/>
              <a:gd name="connsiteY9908" fmla="*/ 4352155 h 4991828"/>
              <a:gd name="connsiteX9909" fmla="*/ 7285175 w 12199494"/>
              <a:gd name="connsiteY9909" fmla="*/ 4347078 h 4991828"/>
              <a:gd name="connsiteX9910" fmla="*/ 7285175 w 12199494"/>
              <a:gd name="connsiteY9910" fmla="*/ 4347078 h 4991828"/>
              <a:gd name="connsiteX9911" fmla="*/ 6147977 w 12199494"/>
              <a:gd name="connsiteY9911" fmla="*/ 4347078 h 4991828"/>
              <a:gd name="connsiteX9912" fmla="*/ 6151785 w 12199494"/>
              <a:gd name="connsiteY9912" fmla="*/ 4348347 h 4991828"/>
              <a:gd name="connsiteX9913" fmla="*/ 6147977 w 12199494"/>
              <a:gd name="connsiteY9913" fmla="*/ 4347078 h 4991828"/>
              <a:gd name="connsiteX9914" fmla="*/ 6147977 w 12199494"/>
              <a:gd name="connsiteY9914" fmla="*/ 4347078 h 4991828"/>
              <a:gd name="connsiteX9915" fmla="*/ 11670240 w 12199494"/>
              <a:gd name="connsiteY9915" fmla="*/ 4347078 h 4991828"/>
              <a:gd name="connsiteX9916" fmla="*/ 11674048 w 12199494"/>
              <a:gd name="connsiteY9916" fmla="*/ 4347078 h 4991828"/>
              <a:gd name="connsiteX9917" fmla="*/ 11670240 w 12199494"/>
              <a:gd name="connsiteY9917" fmla="*/ 4347078 h 4991828"/>
              <a:gd name="connsiteX9918" fmla="*/ 11670240 w 12199494"/>
              <a:gd name="connsiteY9918" fmla="*/ 4347078 h 4991828"/>
              <a:gd name="connsiteX9919" fmla="*/ 6964069 w 12199494"/>
              <a:gd name="connsiteY9919" fmla="*/ 4347078 h 4991828"/>
              <a:gd name="connsiteX9920" fmla="*/ 6962799 w 12199494"/>
              <a:gd name="connsiteY9920" fmla="*/ 4354693 h 4991828"/>
              <a:gd name="connsiteX9921" fmla="*/ 6952646 w 12199494"/>
              <a:gd name="connsiteY9921" fmla="*/ 4349617 h 4991828"/>
              <a:gd name="connsiteX9922" fmla="*/ 6941223 w 12199494"/>
              <a:gd name="connsiteY9922" fmla="*/ 4352155 h 4991828"/>
              <a:gd name="connsiteX9923" fmla="*/ 6962799 w 12199494"/>
              <a:gd name="connsiteY9923" fmla="*/ 4359770 h 4991828"/>
              <a:gd name="connsiteX9924" fmla="*/ 6962799 w 12199494"/>
              <a:gd name="connsiteY9924" fmla="*/ 4354693 h 4991828"/>
              <a:gd name="connsiteX9925" fmla="*/ 6962799 w 12199494"/>
              <a:gd name="connsiteY9925" fmla="*/ 4354693 h 4991828"/>
              <a:gd name="connsiteX9926" fmla="*/ 6964069 w 12199494"/>
              <a:gd name="connsiteY9926" fmla="*/ 4347078 h 4991828"/>
              <a:gd name="connsiteX9927" fmla="*/ 6964069 w 12199494"/>
              <a:gd name="connsiteY9927" fmla="*/ 4347078 h 4991828"/>
              <a:gd name="connsiteX9928" fmla="*/ 11858081 w 12199494"/>
              <a:gd name="connsiteY9928" fmla="*/ 4347078 h 4991828"/>
              <a:gd name="connsiteX9929" fmla="*/ 11861888 w 12199494"/>
              <a:gd name="connsiteY9929" fmla="*/ 4348347 h 4991828"/>
              <a:gd name="connsiteX9930" fmla="*/ 11858081 w 12199494"/>
              <a:gd name="connsiteY9930" fmla="*/ 4347078 h 4991828"/>
              <a:gd name="connsiteX9931" fmla="*/ 11858081 w 12199494"/>
              <a:gd name="connsiteY9931" fmla="*/ 4347078 h 4991828"/>
              <a:gd name="connsiteX9932" fmla="*/ 4973972 w 12199494"/>
              <a:gd name="connsiteY9932" fmla="*/ 4347078 h 4991828"/>
              <a:gd name="connsiteX9933" fmla="*/ 4980318 w 12199494"/>
              <a:gd name="connsiteY9933" fmla="*/ 4361039 h 4991828"/>
              <a:gd name="connsiteX9934" fmla="*/ 4986664 w 12199494"/>
              <a:gd name="connsiteY9934" fmla="*/ 4349617 h 4991828"/>
              <a:gd name="connsiteX9935" fmla="*/ 4979049 w 12199494"/>
              <a:gd name="connsiteY9935" fmla="*/ 4355963 h 4991828"/>
              <a:gd name="connsiteX9936" fmla="*/ 4976511 w 12199494"/>
              <a:gd name="connsiteY9936" fmla="*/ 4349617 h 4991828"/>
              <a:gd name="connsiteX9937" fmla="*/ 4973972 w 12199494"/>
              <a:gd name="connsiteY9937" fmla="*/ 4347078 h 4991828"/>
              <a:gd name="connsiteX9938" fmla="*/ 9073469 w 12199494"/>
              <a:gd name="connsiteY9938" fmla="*/ 4347078 h 4991828"/>
              <a:gd name="connsiteX9939" fmla="*/ 9063315 w 12199494"/>
              <a:gd name="connsiteY9939" fmla="*/ 4354693 h 4991828"/>
              <a:gd name="connsiteX9940" fmla="*/ 9079815 w 12199494"/>
              <a:gd name="connsiteY9940" fmla="*/ 4375001 h 4991828"/>
              <a:gd name="connsiteX9941" fmla="*/ 9076007 w 12199494"/>
              <a:gd name="connsiteY9941" fmla="*/ 4364847 h 4991828"/>
              <a:gd name="connsiteX9942" fmla="*/ 9079815 w 12199494"/>
              <a:gd name="connsiteY9942" fmla="*/ 4354693 h 4991828"/>
              <a:gd name="connsiteX9943" fmla="*/ 9069661 w 12199494"/>
              <a:gd name="connsiteY9943" fmla="*/ 4354693 h 4991828"/>
              <a:gd name="connsiteX9944" fmla="*/ 9073469 w 12199494"/>
              <a:gd name="connsiteY9944" fmla="*/ 4347078 h 4991828"/>
              <a:gd name="connsiteX9945" fmla="*/ 9073469 w 12199494"/>
              <a:gd name="connsiteY9945" fmla="*/ 4347078 h 4991828"/>
              <a:gd name="connsiteX9946" fmla="*/ 9701721 w 12199494"/>
              <a:gd name="connsiteY9946" fmla="*/ 4347078 h 4991828"/>
              <a:gd name="connsiteX9947" fmla="*/ 9695375 w 12199494"/>
              <a:gd name="connsiteY9947" fmla="*/ 4359770 h 4991828"/>
              <a:gd name="connsiteX9948" fmla="*/ 9709335 w 12199494"/>
              <a:gd name="connsiteY9948" fmla="*/ 4359770 h 4991828"/>
              <a:gd name="connsiteX9949" fmla="*/ 9702989 w 12199494"/>
              <a:gd name="connsiteY9949" fmla="*/ 4363578 h 4991828"/>
              <a:gd name="connsiteX9950" fmla="*/ 9700451 w 12199494"/>
              <a:gd name="connsiteY9950" fmla="*/ 4375001 h 4991828"/>
              <a:gd name="connsiteX9951" fmla="*/ 9710604 w 12199494"/>
              <a:gd name="connsiteY9951" fmla="*/ 4385154 h 4991828"/>
              <a:gd name="connsiteX9952" fmla="*/ 9723296 w 12199494"/>
              <a:gd name="connsiteY9952" fmla="*/ 4381347 h 4991828"/>
              <a:gd name="connsiteX9953" fmla="*/ 9713143 w 12199494"/>
              <a:gd name="connsiteY9953" fmla="*/ 4394038 h 4991828"/>
              <a:gd name="connsiteX9954" fmla="*/ 9727104 w 12199494"/>
              <a:gd name="connsiteY9954" fmla="*/ 4413076 h 4991828"/>
              <a:gd name="connsiteX9955" fmla="*/ 9735988 w 12199494"/>
              <a:gd name="connsiteY9955" fmla="*/ 4396577 h 4991828"/>
              <a:gd name="connsiteX9956" fmla="*/ 9734719 w 12199494"/>
              <a:gd name="connsiteY9956" fmla="*/ 4415615 h 4991828"/>
              <a:gd name="connsiteX9957" fmla="*/ 9748680 w 12199494"/>
              <a:gd name="connsiteY9957" fmla="*/ 4414345 h 4991828"/>
              <a:gd name="connsiteX9958" fmla="*/ 9762642 w 12199494"/>
              <a:gd name="connsiteY9958" fmla="*/ 4423230 h 4991828"/>
              <a:gd name="connsiteX9959" fmla="*/ 9749950 w 12199494"/>
              <a:gd name="connsiteY9959" fmla="*/ 4382615 h 4991828"/>
              <a:gd name="connsiteX9960" fmla="*/ 9744873 w 12199494"/>
              <a:gd name="connsiteY9960" fmla="*/ 4375001 h 4991828"/>
              <a:gd name="connsiteX9961" fmla="*/ 9733450 w 12199494"/>
              <a:gd name="connsiteY9961" fmla="*/ 4375001 h 4991828"/>
              <a:gd name="connsiteX9962" fmla="*/ 9729642 w 12199494"/>
              <a:gd name="connsiteY9962" fmla="*/ 4355963 h 4991828"/>
              <a:gd name="connsiteX9963" fmla="*/ 9710604 w 12199494"/>
              <a:gd name="connsiteY9963" fmla="*/ 4352155 h 4991828"/>
              <a:gd name="connsiteX9964" fmla="*/ 9701721 w 12199494"/>
              <a:gd name="connsiteY9964" fmla="*/ 4347078 h 4991828"/>
              <a:gd name="connsiteX9965" fmla="*/ 9701721 w 12199494"/>
              <a:gd name="connsiteY9965" fmla="*/ 4347078 h 4991828"/>
              <a:gd name="connsiteX9966" fmla="*/ 5345846 w 12199494"/>
              <a:gd name="connsiteY9966" fmla="*/ 4345809 h 4991828"/>
              <a:gd name="connsiteX9967" fmla="*/ 5345846 w 12199494"/>
              <a:gd name="connsiteY9967" fmla="*/ 4362309 h 4991828"/>
              <a:gd name="connsiteX9968" fmla="*/ 5354730 w 12199494"/>
              <a:gd name="connsiteY9968" fmla="*/ 4363578 h 4991828"/>
              <a:gd name="connsiteX9969" fmla="*/ 5345846 w 12199494"/>
              <a:gd name="connsiteY9969" fmla="*/ 4345809 h 4991828"/>
              <a:gd name="connsiteX9970" fmla="*/ 5345846 w 12199494"/>
              <a:gd name="connsiteY9970" fmla="*/ 4345809 h 4991828"/>
              <a:gd name="connsiteX9971" fmla="*/ 5056470 w 12199494"/>
              <a:gd name="connsiteY9971" fmla="*/ 4345809 h 4991828"/>
              <a:gd name="connsiteX9972" fmla="*/ 5052662 w 12199494"/>
              <a:gd name="connsiteY9972" fmla="*/ 4350886 h 4991828"/>
              <a:gd name="connsiteX9973" fmla="*/ 5045047 w 12199494"/>
              <a:gd name="connsiteY9973" fmla="*/ 4345809 h 4991828"/>
              <a:gd name="connsiteX9974" fmla="*/ 5031086 w 12199494"/>
              <a:gd name="connsiteY9974" fmla="*/ 4350886 h 4991828"/>
              <a:gd name="connsiteX9975" fmla="*/ 5051393 w 12199494"/>
              <a:gd name="connsiteY9975" fmla="*/ 4358501 h 4991828"/>
              <a:gd name="connsiteX9976" fmla="*/ 5027278 w 12199494"/>
              <a:gd name="connsiteY9976" fmla="*/ 4354693 h 4991828"/>
              <a:gd name="connsiteX9977" fmla="*/ 5029817 w 12199494"/>
              <a:gd name="connsiteY9977" fmla="*/ 4364847 h 4991828"/>
              <a:gd name="connsiteX9978" fmla="*/ 5046316 w 12199494"/>
              <a:gd name="connsiteY9978" fmla="*/ 4362309 h 4991828"/>
              <a:gd name="connsiteX9979" fmla="*/ 5052662 w 12199494"/>
              <a:gd name="connsiteY9979" fmla="*/ 4369923 h 4991828"/>
              <a:gd name="connsiteX9980" fmla="*/ 5047586 w 12199494"/>
              <a:gd name="connsiteY9980" fmla="*/ 4359770 h 4991828"/>
              <a:gd name="connsiteX9981" fmla="*/ 5064085 w 12199494"/>
              <a:gd name="connsiteY9981" fmla="*/ 4348347 h 4991828"/>
              <a:gd name="connsiteX9982" fmla="*/ 5056470 w 12199494"/>
              <a:gd name="connsiteY9982" fmla="*/ 4345809 h 4991828"/>
              <a:gd name="connsiteX9983" fmla="*/ 5056470 w 12199494"/>
              <a:gd name="connsiteY9983" fmla="*/ 4345809 h 4991828"/>
              <a:gd name="connsiteX9984" fmla="*/ 5326808 w 12199494"/>
              <a:gd name="connsiteY9984" fmla="*/ 4345809 h 4991828"/>
              <a:gd name="connsiteX9985" fmla="*/ 5315385 w 12199494"/>
              <a:gd name="connsiteY9985" fmla="*/ 4359770 h 4991828"/>
              <a:gd name="connsiteX9986" fmla="*/ 5310309 w 12199494"/>
              <a:gd name="connsiteY9986" fmla="*/ 4364847 h 4991828"/>
              <a:gd name="connsiteX9987" fmla="*/ 5319193 w 12199494"/>
              <a:gd name="connsiteY9987" fmla="*/ 4368655 h 4991828"/>
              <a:gd name="connsiteX9988" fmla="*/ 5315385 w 12199494"/>
              <a:gd name="connsiteY9988" fmla="*/ 4357232 h 4991828"/>
              <a:gd name="connsiteX9989" fmla="*/ 5326808 w 12199494"/>
              <a:gd name="connsiteY9989" fmla="*/ 4345809 h 4991828"/>
              <a:gd name="connsiteX9990" fmla="*/ 5326808 w 12199494"/>
              <a:gd name="connsiteY9990" fmla="*/ 4345809 h 4991828"/>
              <a:gd name="connsiteX9991" fmla="*/ 10468313 w 12199494"/>
              <a:gd name="connsiteY9991" fmla="*/ 4345809 h 4991828"/>
              <a:gd name="connsiteX9992" fmla="*/ 10467044 w 12199494"/>
              <a:gd name="connsiteY9992" fmla="*/ 4352155 h 4991828"/>
              <a:gd name="connsiteX9993" fmla="*/ 10475929 w 12199494"/>
              <a:gd name="connsiteY9993" fmla="*/ 4357232 h 4991828"/>
              <a:gd name="connsiteX9994" fmla="*/ 10488621 w 12199494"/>
              <a:gd name="connsiteY9994" fmla="*/ 4357232 h 4991828"/>
              <a:gd name="connsiteX9995" fmla="*/ 10483544 w 12199494"/>
              <a:gd name="connsiteY9995" fmla="*/ 4366116 h 4991828"/>
              <a:gd name="connsiteX9996" fmla="*/ 10506389 w 12199494"/>
              <a:gd name="connsiteY9996" fmla="*/ 4366116 h 4991828"/>
              <a:gd name="connsiteX9997" fmla="*/ 10492428 w 12199494"/>
              <a:gd name="connsiteY9997" fmla="*/ 4355963 h 4991828"/>
              <a:gd name="connsiteX9998" fmla="*/ 10468313 w 12199494"/>
              <a:gd name="connsiteY9998" fmla="*/ 4345809 h 4991828"/>
              <a:gd name="connsiteX9999" fmla="*/ 10468313 w 12199494"/>
              <a:gd name="connsiteY9999" fmla="*/ 4345809 h 4991828"/>
              <a:gd name="connsiteX10000" fmla="*/ 10416277 w 12199494"/>
              <a:gd name="connsiteY10000" fmla="*/ 4345809 h 4991828"/>
              <a:gd name="connsiteX10001" fmla="*/ 10415007 w 12199494"/>
              <a:gd name="connsiteY10001" fmla="*/ 4350886 h 4991828"/>
              <a:gd name="connsiteX10002" fmla="*/ 10422623 w 12199494"/>
              <a:gd name="connsiteY10002" fmla="*/ 4345809 h 4991828"/>
              <a:gd name="connsiteX10003" fmla="*/ 10416277 w 12199494"/>
              <a:gd name="connsiteY10003" fmla="*/ 4345809 h 4991828"/>
              <a:gd name="connsiteX10004" fmla="*/ 10416277 w 12199494"/>
              <a:gd name="connsiteY10004" fmla="*/ 4345809 h 4991828"/>
              <a:gd name="connsiteX10005" fmla="*/ 5138967 w 12199494"/>
              <a:gd name="connsiteY10005" fmla="*/ 4344540 h 4991828"/>
              <a:gd name="connsiteX10006" fmla="*/ 5130083 w 12199494"/>
              <a:gd name="connsiteY10006" fmla="*/ 4344540 h 4991828"/>
              <a:gd name="connsiteX10007" fmla="*/ 5142775 w 12199494"/>
              <a:gd name="connsiteY10007" fmla="*/ 4349617 h 4991828"/>
              <a:gd name="connsiteX10008" fmla="*/ 5138967 w 12199494"/>
              <a:gd name="connsiteY10008" fmla="*/ 4344540 h 4991828"/>
              <a:gd name="connsiteX10009" fmla="*/ 5138967 w 12199494"/>
              <a:gd name="connsiteY10009" fmla="*/ 4344540 h 4991828"/>
              <a:gd name="connsiteX10010" fmla="*/ 10360432 w 12199494"/>
              <a:gd name="connsiteY10010" fmla="*/ 4344540 h 4991828"/>
              <a:gd name="connsiteX10011" fmla="*/ 10359163 w 12199494"/>
              <a:gd name="connsiteY10011" fmla="*/ 4345809 h 4991828"/>
              <a:gd name="connsiteX10012" fmla="*/ 10346471 w 12199494"/>
              <a:gd name="connsiteY10012" fmla="*/ 4361039 h 4991828"/>
              <a:gd name="connsiteX10013" fmla="*/ 10362970 w 12199494"/>
              <a:gd name="connsiteY10013" fmla="*/ 4357232 h 4991828"/>
              <a:gd name="connsiteX10014" fmla="*/ 10360432 w 12199494"/>
              <a:gd name="connsiteY10014" fmla="*/ 4344540 h 4991828"/>
              <a:gd name="connsiteX10015" fmla="*/ 10360432 w 12199494"/>
              <a:gd name="connsiteY10015" fmla="*/ 4344540 h 4991828"/>
              <a:gd name="connsiteX10016" fmla="*/ 6938685 w 12199494"/>
              <a:gd name="connsiteY10016" fmla="*/ 4344540 h 4991828"/>
              <a:gd name="connsiteX10017" fmla="*/ 6931069 w 12199494"/>
              <a:gd name="connsiteY10017" fmla="*/ 4354693 h 4991828"/>
              <a:gd name="connsiteX10018" fmla="*/ 6937415 w 12199494"/>
              <a:gd name="connsiteY10018" fmla="*/ 4366116 h 4991828"/>
              <a:gd name="connsiteX10019" fmla="*/ 6938685 w 12199494"/>
              <a:gd name="connsiteY10019" fmla="*/ 4344540 h 4991828"/>
              <a:gd name="connsiteX10020" fmla="*/ 6938685 w 12199494"/>
              <a:gd name="connsiteY10020" fmla="*/ 4344540 h 4991828"/>
              <a:gd name="connsiteX10021" fmla="*/ 11917733 w 12199494"/>
              <a:gd name="connsiteY10021" fmla="*/ 4344540 h 4991828"/>
              <a:gd name="connsiteX10022" fmla="*/ 11921541 w 12199494"/>
              <a:gd name="connsiteY10022" fmla="*/ 4345809 h 4991828"/>
              <a:gd name="connsiteX10023" fmla="*/ 11917733 w 12199494"/>
              <a:gd name="connsiteY10023" fmla="*/ 4344540 h 4991828"/>
              <a:gd name="connsiteX10024" fmla="*/ 11917733 w 12199494"/>
              <a:gd name="connsiteY10024" fmla="*/ 4344540 h 4991828"/>
              <a:gd name="connsiteX10025" fmla="*/ 7351173 w 12199494"/>
              <a:gd name="connsiteY10025" fmla="*/ 4343271 h 4991828"/>
              <a:gd name="connsiteX10026" fmla="*/ 7356249 w 12199494"/>
              <a:gd name="connsiteY10026" fmla="*/ 4364847 h 4991828"/>
              <a:gd name="connsiteX10027" fmla="*/ 7351173 w 12199494"/>
              <a:gd name="connsiteY10027" fmla="*/ 4343271 h 4991828"/>
              <a:gd name="connsiteX10028" fmla="*/ 7351173 w 12199494"/>
              <a:gd name="connsiteY10028" fmla="*/ 4343271 h 4991828"/>
              <a:gd name="connsiteX10029" fmla="*/ 11662626 w 12199494"/>
              <a:gd name="connsiteY10029" fmla="*/ 4343271 h 4991828"/>
              <a:gd name="connsiteX10030" fmla="*/ 11648664 w 12199494"/>
              <a:gd name="connsiteY10030" fmla="*/ 4352155 h 4991828"/>
              <a:gd name="connsiteX10031" fmla="*/ 11657548 w 12199494"/>
              <a:gd name="connsiteY10031" fmla="*/ 4355963 h 4991828"/>
              <a:gd name="connsiteX10032" fmla="*/ 11642318 w 12199494"/>
              <a:gd name="connsiteY10032" fmla="*/ 4363578 h 4991828"/>
              <a:gd name="connsiteX10033" fmla="*/ 11644856 w 12199494"/>
              <a:gd name="connsiteY10033" fmla="*/ 4369923 h 4991828"/>
              <a:gd name="connsiteX10034" fmla="*/ 11658817 w 12199494"/>
              <a:gd name="connsiteY10034" fmla="*/ 4367385 h 4991828"/>
              <a:gd name="connsiteX10035" fmla="*/ 11663894 w 12199494"/>
              <a:gd name="connsiteY10035" fmla="*/ 4353424 h 4991828"/>
              <a:gd name="connsiteX10036" fmla="*/ 11656280 w 12199494"/>
              <a:gd name="connsiteY10036" fmla="*/ 4347078 h 4991828"/>
              <a:gd name="connsiteX10037" fmla="*/ 11662626 w 12199494"/>
              <a:gd name="connsiteY10037" fmla="*/ 4343271 h 4991828"/>
              <a:gd name="connsiteX10038" fmla="*/ 9911138 w 12199494"/>
              <a:gd name="connsiteY10038" fmla="*/ 4343271 h 4991828"/>
              <a:gd name="connsiteX10039" fmla="*/ 9937790 w 12199494"/>
              <a:gd name="connsiteY10039" fmla="*/ 4354693 h 4991828"/>
              <a:gd name="connsiteX10040" fmla="*/ 9911138 w 12199494"/>
              <a:gd name="connsiteY10040" fmla="*/ 4343271 h 4991828"/>
              <a:gd name="connsiteX10041" fmla="*/ 9911138 w 12199494"/>
              <a:gd name="connsiteY10041" fmla="*/ 4343271 h 4991828"/>
              <a:gd name="connsiteX10042" fmla="*/ 5652991 w 12199494"/>
              <a:gd name="connsiteY10042" fmla="*/ 4342001 h 4991828"/>
              <a:gd name="connsiteX10043" fmla="*/ 5655530 w 12199494"/>
              <a:gd name="connsiteY10043" fmla="*/ 4357232 h 4991828"/>
              <a:gd name="connsiteX10044" fmla="*/ 5646645 w 12199494"/>
              <a:gd name="connsiteY10044" fmla="*/ 4368655 h 4991828"/>
              <a:gd name="connsiteX10045" fmla="*/ 5650453 w 12199494"/>
              <a:gd name="connsiteY10045" fmla="*/ 4392769 h 4991828"/>
              <a:gd name="connsiteX10046" fmla="*/ 5656799 w 12199494"/>
              <a:gd name="connsiteY10046" fmla="*/ 4391500 h 4991828"/>
              <a:gd name="connsiteX10047" fmla="*/ 5663145 w 12199494"/>
              <a:gd name="connsiteY10047" fmla="*/ 4400384 h 4991828"/>
              <a:gd name="connsiteX10048" fmla="*/ 5652991 w 12199494"/>
              <a:gd name="connsiteY10048" fmla="*/ 4401653 h 4991828"/>
              <a:gd name="connsiteX10049" fmla="*/ 5665683 w 12199494"/>
              <a:gd name="connsiteY10049" fmla="*/ 4406730 h 4991828"/>
              <a:gd name="connsiteX10050" fmla="*/ 5675837 w 12199494"/>
              <a:gd name="connsiteY10050" fmla="*/ 4423230 h 4991828"/>
              <a:gd name="connsiteX10051" fmla="*/ 5674567 w 12199494"/>
              <a:gd name="connsiteY10051" fmla="*/ 4411807 h 4991828"/>
              <a:gd name="connsiteX10052" fmla="*/ 5675837 w 12199494"/>
              <a:gd name="connsiteY10052" fmla="*/ 4402923 h 4991828"/>
              <a:gd name="connsiteX10053" fmla="*/ 5664414 w 12199494"/>
              <a:gd name="connsiteY10053" fmla="*/ 4405461 h 4991828"/>
              <a:gd name="connsiteX10054" fmla="*/ 5679644 w 12199494"/>
              <a:gd name="connsiteY10054" fmla="*/ 4394038 h 4991828"/>
              <a:gd name="connsiteX10055" fmla="*/ 5684721 w 12199494"/>
              <a:gd name="connsiteY10055" fmla="*/ 4363578 h 4991828"/>
              <a:gd name="connsiteX10056" fmla="*/ 5652991 w 12199494"/>
              <a:gd name="connsiteY10056" fmla="*/ 4342001 h 4991828"/>
              <a:gd name="connsiteX10057" fmla="*/ 5652991 w 12199494"/>
              <a:gd name="connsiteY10057" fmla="*/ 4342001 h 4991828"/>
              <a:gd name="connsiteX10058" fmla="*/ 6235551 w 12199494"/>
              <a:gd name="connsiteY10058" fmla="*/ 4342001 h 4991828"/>
              <a:gd name="connsiteX10059" fmla="*/ 6224128 w 12199494"/>
              <a:gd name="connsiteY10059" fmla="*/ 4348347 h 4991828"/>
              <a:gd name="connsiteX10060" fmla="*/ 6235551 w 12199494"/>
              <a:gd name="connsiteY10060" fmla="*/ 4342001 h 4991828"/>
              <a:gd name="connsiteX10061" fmla="*/ 6235551 w 12199494"/>
              <a:gd name="connsiteY10061" fmla="*/ 4342001 h 4991828"/>
              <a:gd name="connsiteX10062" fmla="*/ 5309039 w 12199494"/>
              <a:gd name="connsiteY10062" fmla="*/ 4342001 h 4991828"/>
              <a:gd name="connsiteX10063" fmla="*/ 5297617 w 12199494"/>
              <a:gd name="connsiteY10063" fmla="*/ 4344540 h 4991828"/>
              <a:gd name="connsiteX10064" fmla="*/ 5295078 w 12199494"/>
              <a:gd name="connsiteY10064" fmla="*/ 4362309 h 4991828"/>
              <a:gd name="connsiteX10065" fmla="*/ 5301424 w 12199494"/>
              <a:gd name="connsiteY10065" fmla="*/ 4353424 h 4991828"/>
              <a:gd name="connsiteX10066" fmla="*/ 5309039 w 12199494"/>
              <a:gd name="connsiteY10066" fmla="*/ 4342001 h 4991828"/>
              <a:gd name="connsiteX10067" fmla="*/ 5309039 w 12199494"/>
              <a:gd name="connsiteY10067" fmla="*/ 4342001 h 4991828"/>
              <a:gd name="connsiteX10068" fmla="*/ 4933358 w 12199494"/>
              <a:gd name="connsiteY10068" fmla="*/ 4342001 h 4991828"/>
              <a:gd name="connsiteX10069" fmla="*/ 4932089 w 12199494"/>
              <a:gd name="connsiteY10069" fmla="*/ 4347078 h 4991828"/>
              <a:gd name="connsiteX10070" fmla="*/ 4948588 w 12199494"/>
              <a:gd name="connsiteY10070" fmla="*/ 4354693 h 4991828"/>
              <a:gd name="connsiteX10071" fmla="*/ 4933358 w 12199494"/>
              <a:gd name="connsiteY10071" fmla="*/ 4342001 h 4991828"/>
              <a:gd name="connsiteX10072" fmla="*/ 4933358 w 12199494"/>
              <a:gd name="connsiteY10072" fmla="*/ 4342001 h 4991828"/>
              <a:gd name="connsiteX10073" fmla="*/ 10263973 w 12199494"/>
              <a:gd name="connsiteY10073" fmla="*/ 4342001 h 4991828"/>
              <a:gd name="connsiteX10074" fmla="*/ 10260166 w 12199494"/>
              <a:gd name="connsiteY10074" fmla="*/ 4352155 h 4991828"/>
              <a:gd name="connsiteX10075" fmla="*/ 10263973 w 12199494"/>
              <a:gd name="connsiteY10075" fmla="*/ 4342001 h 4991828"/>
              <a:gd name="connsiteX10076" fmla="*/ 10263973 w 12199494"/>
              <a:gd name="connsiteY10076" fmla="*/ 4342001 h 4991828"/>
              <a:gd name="connsiteX10077" fmla="*/ 11577589 w 12199494"/>
              <a:gd name="connsiteY10077" fmla="*/ 4342001 h 4991828"/>
              <a:gd name="connsiteX10078" fmla="*/ 11571243 w 12199494"/>
              <a:gd name="connsiteY10078" fmla="*/ 4344540 h 4991828"/>
              <a:gd name="connsiteX10079" fmla="*/ 11568705 w 12199494"/>
              <a:gd name="connsiteY10079" fmla="*/ 4353424 h 4991828"/>
              <a:gd name="connsiteX10080" fmla="*/ 11575051 w 12199494"/>
              <a:gd name="connsiteY10080" fmla="*/ 4366116 h 4991828"/>
              <a:gd name="connsiteX10081" fmla="*/ 11586474 w 12199494"/>
              <a:gd name="connsiteY10081" fmla="*/ 4366116 h 4991828"/>
              <a:gd name="connsiteX10082" fmla="*/ 11577589 w 12199494"/>
              <a:gd name="connsiteY10082" fmla="*/ 4342001 h 4991828"/>
              <a:gd name="connsiteX10083" fmla="*/ 11577589 w 12199494"/>
              <a:gd name="connsiteY10083" fmla="*/ 4342001 h 4991828"/>
              <a:gd name="connsiteX10084" fmla="*/ 7012298 w 12199494"/>
              <a:gd name="connsiteY10084" fmla="*/ 4342001 h 4991828"/>
              <a:gd name="connsiteX10085" fmla="*/ 7003414 w 12199494"/>
              <a:gd name="connsiteY10085" fmla="*/ 4342001 h 4991828"/>
              <a:gd name="connsiteX10086" fmla="*/ 7019913 w 12199494"/>
              <a:gd name="connsiteY10086" fmla="*/ 4347078 h 4991828"/>
              <a:gd name="connsiteX10087" fmla="*/ 7012298 w 12199494"/>
              <a:gd name="connsiteY10087" fmla="*/ 4342001 h 4991828"/>
              <a:gd name="connsiteX10088" fmla="*/ 7012298 w 12199494"/>
              <a:gd name="connsiteY10088" fmla="*/ 4342001 h 4991828"/>
              <a:gd name="connsiteX10089" fmla="*/ 9136929 w 12199494"/>
              <a:gd name="connsiteY10089" fmla="*/ 4342001 h 4991828"/>
              <a:gd name="connsiteX10090" fmla="*/ 9119160 w 12199494"/>
              <a:gd name="connsiteY10090" fmla="*/ 4362309 h 4991828"/>
              <a:gd name="connsiteX10091" fmla="*/ 9129313 w 12199494"/>
              <a:gd name="connsiteY10091" fmla="*/ 4361039 h 4991828"/>
              <a:gd name="connsiteX10092" fmla="*/ 9125506 w 12199494"/>
              <a:gd name="connsiteY10092" fmla="*/ 4381347 h 4991828"/>
              <a:gd name="connsiteX10093" fmla="*/ 9136929 w 12199494"/>
              <a:gd name="connsiteY10093" fmla="*/ 4342001 h 4991828"/>
              <a:gd name="connsiteX10094" fmla="*/ 9136929 w 12199494"/>
              <a:gd name="connsiteY10094" fmla="*/ 4342001 h 4991828"/>
              <a:gd name="connsiteX10095" fmla="*/ 4859745 w 12199494"/>
              <a:gd name="connsiteY10095" fmla="*/ 4342001 h 4991828"/>
              <a:gd name="connsiteX10096" fmla="*/ 4844515 w 12199494"/>
              <a:gd name="connsiteY10096" fmla="*/ 4342001 h 4991828"/>
              <a:gd name="connsiteX10097" fmla="*/ 4853399 w 12199494"/>
              <a:gd name="connsiteY10097" fmla="*/ 4354693 h 4991828"/>
              <a:gd name="connsiteX10098" fmla="*/ 4840707 w 12199494"/>
              <a:gd name="connsiteY10098" fmla="*/ 4348347 h 4991828"/>
              <a:gd name="connsiteX10099" fmla="*/ 4836899 w 12199494"/>
              <a:gd name="connsiteY10099" fmla="*/ 4349617 h 4991828"/>
              <a:gd name="connsiteX10100" fmla="*/ 4820400 w 12199494"/>
              <a:gd name="connsiteY10100" fmla="*/ 4350886 h 4991828"/>
              <a:gd name="connsiteX10101" fmla="*/ 4824207 w 12199494"/>
              <a:gd name="connsiteY10101" fmla="*/ 4353424 h 4991828"/>
              <a:gd name="connsiteX10102" fmla="*/ 4815323 w 12199494"/>
              <a:gd name="connsiteY10102" fmla="*/ 4357232 h 4991828"/>
              <a:gd name="connsiteX10103" fmla="*/ 4814054 w 12199494"/>
              <a:gd name="connsiteY10103" fmla="*/ 4349617 h 4991828"/>
              <a:gd name="connsiteX10104" fmla="*/ 4798823 w 12199494"/>
              <a:gd name="connsiteY10104" fmla="*/ 4369923 h 4991828"/>
              <a:gd name="connsiteX10105" fmla="*/ 4792478 w 12199494"/>
              <a:gd name="connsiteY10105" fmla="*/ 4359770 h 4991828"/>
              <a:gd name="connsiteX10106" fmla="*/ 4786132 w 12199494"/>
              <a:gd name="connsiteY10106" fmla="*/ 4363578 h 4991828"/>
              <a:gd name="connsiteX10107" fmla="*/ 4765824 w 12199494"/>
              <a:gd name="connsiteY10107" fmla="*/ 4357232 h 4991828"/>
              <a:gd name="connsiteX10108" fmla="*/ 4786132 w 12199494"/>
              <a:gd name="connsiteY10108" fmla="*/ 4361039 h 4991828"/>
              <a:gd name="connsiteX10109" fmla="*/ 4786132 w 12199494"/>
              <a:gd name="connsiteY10109" fmla="*/ 4347078 h 4991828"/>
              <a:gd name="connsiteX10110" fmla="*/ 4759478 w 12199494"/>
              <a:gd name="connsiteY10110" fmla="*/ 4357232 h 4991828"/>
              <a:gd name="connsiteX10111" fmla="*/ 4750594 w 12199494"/>
              <a:gd name="connsiteY10111" fmla="*/ 4352155 h 4991828"/>
              <a:gd name="connsiteX10112" fmla="*/ 4754402 w 12199494"/>
              <a:gd name="connsiteY10112" fmla="*/ 4362309 h 4991828"/>
              <a:gd name="connsiteX10113" fmla="*/ 4746786 w 12199494"/>
              <a:gd name="connsiteY10113" fmla="*/ 4375001 h 4991828"/>
              <a:gd name="connsiteX10114" fmla="*/ 4755671 w 12199494"/>
              <a:gd name="connsiteY10114" fmla="*/ 4373731 h 4991828"/>
              <a:gd name="connsiteX10115" fmla="*/ 4783593 w 12199494"/>
              <a:gd name="connsiteY10115" fmla="*/ 4378808 h 4991828"/>
              <a:gd name="connsiteX10116" fmla="*/ 4805169 w 12199494"/>
              <a:gd name="connsiteY10116" fmla="*/ 4381347 h 4991828"/>
              <a:gd name="connsiteX10117" fmla="*/ 4793747 w 12199494"/>
              <a:gd name="connsiteY10117" fmla="*/ 4376269 h 4991828"/>
              <a:gd name="connsiteX10118" fmla="*/ 4803900 w 12199494"/>
              <a:gd name="connsiteY10118" fmla="*/ 4369923 h 4991828"/>
              <a:gd name="connsiteX10119" fmla="*/ 4817861 w 12199494"/>
              <a:gd name="connsiteY10119" fmla="*/ 4375001 h 4991828"/>
              <a:gd name="connsiteX10120" fmla="*/ 4807708 w 12199494"/>
              <a:gd name="connsiteY10120" fmla="*/ 4382615 h 4991828"/>
              <a:gd name="connsiteX10121" fmla="*/ 4825477 w 12199494"/>
              <a:gd name="connsiteY10121" fmla="*/ 4381347 h 4991828"/>
              <a:gd name="connsiteX10122" fmla="*/ 4820400 w 12199494"/>
              <a:gd name="connsiteY10122" fmla="*/ 4373731 h 4991828"/>
              <a:gd name="connsiteX10123" fmla="*/ 4817861 w 12199494"/>
              <a:gd name="connsiteY10123" fmla="*/ 4361039 h 4991828"/>
              <a:gd name="connsiteX10124" fmla="*/ 4844515 w 12199494"/>
              <a:gd name="connsiteY10124" fmla="*/ 4368655 h 4991828"/>
              <a:gd name="connsiteX10125" fmla="*/ 4861014 w 12199494"/>
              <a:gd name="connsiteY10125" fmla="*/ 4354693 h 4991828"/>
              <a:gd name="connsiteX10126" fmla="*/ 4854668 w 12199494"/>
              <a:gd name="connsiteY10126" fmla="*/ 4347078 h 4991828"/>
              <a:gd name="connsiteX10127" fmla="*/ 4866091 w 12199494"/>
              <a:gd name="connsiteY10127" fmla="*/ 4349617 h 4991828"/>
              <a:gd name="connsiteX10128" fmla="*/ 4859745 w 12199494"/>
              <a:gd name="connsiteY10128" fmla="*/ 4342001 h 4991828"/>
              <a:gd name="connsiteX10129" fmla="*/ 4859745 w 12199494"/>
              <a:gd name="connsiteY10129" fmla="*/ 4342001 h 4991828"/>
              <a:gd name="connsiteX10130" fmla="*/ 10096440 w 12199494"/>
              <a:gd name="connsiteY10130" fmla="*/ 4342001 h 4991828"/>
              <a:gd name="connsiteX10131" fmla="*/ 10096440 w 12199494"/>
              <a:gd name="connsiteY10131" fmla="*/ 4342001 h 4991828"/>
              <a:gd name="connsiteX10132" fmla="*/ 10096440 w 12199494"/>
              <a:gd name="connsiteY10132" fmla="*/ 4342001 h 4991828"/>
              <a:gd name="connsiteX10133" fmla="*/ 5180851 w 12199494"/>
              <a:gd name="connsiteY10133" fmla="*/ 4340732 h 4991828"/>
              <a:gd name="connsiteX10134" fmla="*/ 5177043 w 12199494"/>
              <a:gd name="connsiteY10134" fmla="*/ 4352155 h 4991828"/>
              <a:gd name="connsiteX10135" fmla="*/ 5180851 w 12199494"/>
              <a:gd name="connsiteY10135" fmla="*/ 4340732 h 4991828"/>
              <a:gd name="connsiteX10136" fmla="*/ 5180851 w 12199494"/>
              <a:gd name="connsiteY10136" fmla="*/ 4340732 h 4991828"/>
              <a:gd name="connsiteX10137" fmla="*/ 9037931 w 12199494"/>
              <a:gd name="connsiteY10137" fmla="*/ 4340732 h 4991828"/>
              <a:gd name="connsiteX10138" fmla="*/ 9044277 w 12199494"/>
              <a:gd name="connsiteY10138" fmla="*/ 4354693 h 4991828"/>
              <a:gd name="connsiteX10139" fmla="*/ 9035394 w 12199494"/>
              <a:gd name="connsiteY10139" fmla="*/ 4358501 h 4991828"/>
              <a:gd name="connsiteX10140" fmla="*/ 9044277 w 12199494"/>
              <a:gd name="connsiteY10140" fmla="*/ 4371193 h 4991828"/>
              <a:gd name="connsiteX10141" fmla="*/ 9049354 w 12199494"/>
              <a:gd name="connsiteY10141" fmla="*/ 4358501 h 4991828"/>
              <a:gd name="connsiteX10142" fmla="*/ 9045547 w 12199494"/>
              <a:gd name="connsiteY10142" fmla="*/ 4354693 h 4991828"/>
              <a:gd name="connsiteX10143" fmla="*/ 9051893 w 12199494"/>
              <a:gd name="connsiteY10143" fmla="*/ 4349617 h 4991828"/>
              <a:gd name="connsiteX10144" fmla="*/ 9037931 w 12199494"/>
              <a:gd name="connsiteY10144" fmla="*/ 4340732 h 4991828"/>
              <a:gd name="connsiteX10145" fmla="*/ 9037931 w 12199494"/>
              <a:gd name="connsiteY10145" fmla="*/ 4340732 h 4991828"/>
              <a:gd name="connsiteX10146" fmla="*/ 5268425 w 12199494"/>
              <a:gd name="connsiteY10146" fmla="*/ 4340732 h 4991828"/>
              <a:gd name="connsiteX10147" fmla="*/ 5264617 w 12199494"/>
              <a:gd name="connsiteY10147" fmla="*/ 4354693 h 4991828"/>
              <a:gd name="connsiteX10148" fmla="*/ 5268425 w 12199494"/>
              <a:gd name="connsiteY10148" fmla="*/ 4340732 h 4991828"/>
              <a:gd name="connsiteX10149" fmla="*/ 5268425 w 12199494"/>
              <a:gd name="connsiteY10149" fmla="*/ 4340732 h 4991828"/>
              <a:gd name="connsiteX10150" fmla="*/ 9690297 w 12199494"/>
              <a:gd name="connsiteY10150" fmla="*/ 4340732 h 4991828"/>
              <a:gd name="connsiteX10151" fmla="*/ 9689029 w 12199494"/>
              <a:gd name="connsiteY10151" fmla="*/ 4345809 h 4991828"/>
              <a:gd name="connsiteX10152" fmla="*/ 9696643 w 12199494"/>
              <a:gd name="connsiteY10152" fmla="*/ 4340732 h 4991828"/>
              <a:gd name="connsiteX10153" fmla="*/ 9690297 w 12199494"/>
              <a:gd name="connsiteY10153" fmla="*/ 4340732 h 4991828"/>
              <a:gd name="connsiteX10154" fmla="*/ 9690297 w 12199494"/>
              <a:gd name="connsiteY10154" fmla="*/ 4340732 h 4991828"/>
              <a:gd name="connsiteX10155" fmla="*/ 10223359 w 12199494"/>
              <a:gd name="connsiteY10155" fmla="*/ 4340732 h 4991828"/>
              <a:gd name="connsiteX10156" fmla="*/ 10206860 w 12199494"/>
              <a:gd name="connsiteY10156" fmla="*/ 4345809 h 4991828"/>
              <a:gd name="connsiteX10157" fmla="*/ 10224628 w 12199494"/>
              <a:gd name="connsiteY10157" fmla="*/ 4352155 h 4991828"/>
              <a:gd name="connsiteX10158" fmla="*/ 10228436 w 12199494"/>
              <a:gd name="connsiteY10158" fmla="*/ 4359770 h 4991828"/>
              <a:gd name="connsiteX10159" fmla="*/ 10228436 w 12199494"/>
              <a:gd name="connsiteY10159" fmla="*/ 4350886 h 4991828"/>
              <a:gd name="connsiteX10160" fmla="*/ 10238589 w 12199494"/>
              <a:gd name="connsiteY10160" fmla="*/ 4355963 h 4991828"/>
              <a:gd name="connsiteX10161" fmla="*/ 10236051 w 12199494"/>
              <a:gd name="connsiteY10161" fmla="*/ 4359770 h 4991828"/>
              <a:gd name="connsiteX10162" fmla="*/ 10250012 w 12199494"/>
              <a:gd name="connsiteY10162" fmla="*/ 4364847 h 4991828"/>
              <a:gd name="connsiteX10163" fmla="*/ 10223359 w 12199494"/>
              <a:gd name="connsiteY10163" fmla="*/ 4340732 h 4991828"/>
              <a:gd name="connsiteX10164" fmla="*/ 10223359 w 12199494"/>
              <a:gd name="connsiteY10164" fmla="*/ 4340732 h 4991828"/>
              <a:gd name="connsiteX10165" fmla="*/ 11468438 w 12199494"/>
              <a:gd name="connsiteY10165" fmla="*/ 4340732 h 4991828"/>
              <a:gd name="connsiteX10166" fmla="*/ 11460823 w 12199494"/>
              <a:gd name="connsiteY10166" fmla="*/ 4342001 h 4991828"/>
              <a:gd name="connsiteX10167" fmla="*/ 11476054 w 12199494"/>
              <a:gd name="connsiteY10167" fmla="*/ 4348347 h 4991828"/>
              <a:gd name="connsiteX10168" fmla="*/ 11468438 w 12199494"/>
              <a:gd name="connsiteY10168" fmla="*/ 4340732 h 4991828"/>
              <a:gd name="connsiteX10169" fmla="*/ 11468438 w 12199494"/>
              <a:gd name="connsiteY10169" fmla="*/ 4340732 h 4991828"/>
              <a:gd name="connsiteX10170" fmla="*/ 11481130 w 12199494"/>
              <a:gd name="connsiteY10170" fmla="*/ 4339463 h 4991828"/>
              <a:gd name="connsiteX10171" fmla="*/ 11487476 w 12199494"/>
              <a:gd name="connsiteY10171" fmla="*/ 4348347 h 4991828"/>
              <a:gd name="connsiteX10172" fmla="*/ 11481130 w 12199494"/>
              <a:gd name="connsiteY10172" fmla="*/ 4339463 h 4991828"/>
              <a:gd name="connsiteX10173" fmla="*/ 11481130 w 12199494"/>
              <a:gd name="connsiteY10173" fmla="*/ 4339463 h 4991828"/>
              <a:gd name="connsiteX10174" fmla="*/ 11836504 w 12199494"/>
              <a:gd name="connsiteY10174" fmla="*/ 4339463 h 4991828"/>
              <a:gd name="connsiteX10175" fmla="*/ 11845389 w 12199494"/>
              <a:gd name="connsiteY10175" fmla="*/ 4347078 h 4991828"/>
              <a:gd name="connsiteX10176" fmla="*/ 11836504 w 12199494"/>
              <a:gd name="connsiteY10176" fmla="*/ 4339463 h 4991828"/>
              <a:gd name="connsiteX10177" fmla="*/ 11836504 w 12199494"/>
              <a:gd name="connsiteY10177" fmla="*/ 4339463 h 4991828"/>
              <a:gd name="connsiteX10178" fmla="*/ 9706797 w 12199494"/>
              <a:gd name="connsiteY10178" fmla="*/ 4338194 h 4991828"/>
              <a:gd name="connsiteX10179" fmla="*/ 9706797 w 12199494"/>
              <a:gd name="connsiteY10179" fmla="*/ 4338194 h 4991828"/>
              <a:gd name="connsiteX10180" fmla="*/ 9706797 w 12199494"/>
              <a:gd name="connsiteY10180" fmla="*/ 4338194 h 4991828"/>
              <a:gd name="connsiteX10181" fmla="*/ 10269050 w 12199494"/>
              <a:gd name="connsiteY10181" fmla="*/ 4338194 h 4991828"/>
              <a:gd name="connsiteX10182" fmla="*/ 10285550 w 12199494"/>
              <a:gd name="connsiteY10182" fmla="*/ 4349617 h 4991828"/>
              <a:gd name="connsiteX10183" fmla="*/ 10290626 w 12199494"/>
              <a:gd name="connsiteY10183" fmla="*/ 4345809 h 4991828"/>
              <a:gd name="connsiteX10184" fmla="*/ 10269050 w 12199494"/>
              <a:gd name="connsiteY10184" fmla="*/ 4338194 h 4991828"/>
              <a:gd name="connsiteX10185" fmla="*/ 10269050 w 12199494"/>
              <a:gd name="connsiteY10185" fmla="*/ 4338194 h 4991828"/>
              <a:gd name="connsiteX10186" fmla="*/ 5461343 w 12199494"/>
              <a:gd name="connsiteY10186" fmla="*/ 4338194 h 4991828"/>
              <a:gd name="connsiteX10187" fmla="*/ 5438497 w 12199494"/>
              <a:gd name="connsiteY10187" fmla="*/ 4347078 h 4991828"/>
              <a:gd name="connsiteX10188" fmla="*/ 5441036 w 12199494"/>
              <a:gd name="connsiteY10188" fmla="*/ 4358501 h 4991828"/>
              <a:gd name="connsiteX10189" fmla="*/ 5461343 w 12199494"/>
              <a:gd name="connsiteY10189" fmla="*/ 4338194 h 4991828"/>
              <a:gd name="connsiteX10190" fmla="*/ 5461343 w 12199494"/>
              <a:gd name="connsiteY10190" fmla="*/ 4338194 h 4991828"/>
              <a:gd name="connsiteX10191" fmla="*/ 5288732 w 12199494"/>
              <a:gd name="connsiteY10191" fmla="*/ 4338194 h 4991828"/>
              <a:gd name="connsiteX10192" fmla="*/ 5278579 w 12199494"/>
              <a:gd name="connsiteY10192" fmla="*/ 4343271 h 4991828"/>
              <a:gd name="connsiteX10193" fmla="*/ 5291271 w 12199494"/>
              <a:gd name="connsiteY10193" fmla="*/ 4354693 h 4991828"/>
              <a:gd name="connsiteX10194" fmla="*/ 5286194 w 12199494"/>
              <a:gd name="connsiteY10194" fmla="*/ 4345809 h 4991828"/>
              <a:gd name="connsiteX10195" fmla="*/ 5288732 w 12199494"/>
              <a:gd name="connsiteY10195" fmla="*/ 4338194 h 4991828"/>
              <a:gd name="connsiteX10196" fmla="*/ 5288732 w 12199494"/>
              <a:gd name="connsiteY10196" fmla="*/ 4338194 h 4991828"/>
              <a:gd name="connsiteX10197" fmla="*/ 5776103 w 12199494"/>
              <a:gd name="connsiteY10197" fmla="*/ 4338194 h 4991828"/>
              <a:gd name="connsiteX10198" fmla="*/ 5768488 w 12199494"/>
              <a:gd name="connsiteY10198" fmla="*/ 4347078 h 4991828"/>
              <a:gd name="connsiteX10199" fmla="*/ 5762142 w 12199494"/>
              <a:gd name="connsiteY10199" fmla="*/ 4350886 h 4991828"/>
              <a:gd name="connsiteX10200" fmla="*/ 5757065 w 12199494"/>
              <a:gd name="connsiteY10200" fmla="*/ 4349617 h 4991828"/>
              <a:gd name="connsiteX10201" fmla="*/ 5757065 w 12199494"/>
              <a:gd name="connsiteY10201" fmla="*/ 4353424 h 4991828"/>
              <a:gd name="connsiteX10202" fmla="*/ 5768488 w 12199494"/>
              <a:gd name="connsiteY10202" fmla="*/ 4352155 h 4991828"/>
              <a:gd name="connsiteX10203" fmla="*/ 5767218 w 12199494"/>
              <a:gd name="connsiteY10203" fmla="*/ 4366116 h 4991828"/>
              <a:gd name="connsiteX10204" fmla="*/ 5782449 w 12199494"/>
              <a:gd name="connsiteY10204" fmla="*/ 4352155 h 4991828"/>
              <a:gd name="connsiteX10205" fmla="*/ 5774834 w 12199494"/>
              <a:gd name="connsiteY10205" fmla="*/ 4353424 h 4991828"/>
              <a:gd name="connsiteX10206" fmla="*/ 5773564 w 12199494"/>
              <a:gd name="connsiteY10206" fmla="*/ 4348347 h 4991828"/>
              <a:gd name="connsiteX10207" fmla="*/ 5790064 w 12199494"/>
              <a:gd name="connsiteY10207" fmla="*/ 4339463 h 4991828"/>
              <a:gd name="connsiteX10208" fmla="*/ 5776103 w 12199494"/>
              <a:gd name="connsiteY10208" fmla="*/ 4338194 h 4991828"/>
              <a:gd name="connsiteX10209" fmla="*/ 5776103 w 12199494"/>
              <a:gd name="connsiteY10209" fmla="*/ 4338194 h 4991828"/>
              <a:gd name="connsiteX10210" fmla="*/ 9642068 w 12199494"/>
              <a:gd name="connsiteY10210" fmla="*/ 4338194 h 4991828"/>
              <a:gd name="connsiteX10211" fmla="*/ 9638261 w 12199494"/>
              <a:gd name="connsiteY10211" fmla="*/ 4339463 h 4991828"/>
              <a:gd name="connsiteX10212" fmla="*/ 9652222 w 12199494"/>
              <a:gd name="connsiteY10212" fmla="*/ 4345809 h 4991828"/>
              <a:gd name="connsiteX10213" fmla="*/ 9652222 w 12199494"/>
              <a:gd name="connsiteY10213" fmla="*/ 4363578 h 4991828"/>
              <a:gd name="connsiteX10214" fmla="*/ 9666182 w 12199494"/>
              <a:gd name="connsiteY10214" fmla="*/ 4386423 h 4991828"/>
              <a:gd name="connsiteX10215" fmla="*/ 9676337 w 12199494"/>
              <a:gd name="connsiteY10215" fmla="*/ 4411807 h 4991828"/>
              <a:gd name="connsiteX10216" fmla="*/ 9672528 w 12199494"/>
              <a:gd name="connsiteY10216" fmla="*/ 4411807 h 4991828"/>
              <a:gd name="connsiteX10217" fmla="*/ 9658568 w 12199494"/>
              <a:gd name="connsiteY10217" fmla="*/ 4386423 h 4991828"/>
              <a:gd name="connsiteX10218" fmla="*/ 9636991 w 12199494"/>
              <a:gd name="connsiteY10218" fmla="*/ 4396577 h 4991828"/>
              <a:gd name="connsiteX10219" fmla="*/ 9631915 w 12199494"/>
              <a:gd name="connsiteY10219" fmla="*/ 4411807 h 4991828"/>
              <a:gd name="connsiteX10220" fmla="*/ 9640799 w 12199494"/>
              <a:gd name="connsiteY10220" fmla="*/ 4411807 h 4991828"/>
              <a:gd name="connsiteX10221" fmla="*/ 9629376 w 12199494"/>
              <a:gd name="connsiteY10221" fmla="*/ 4428306 h 4991828"/>
              <a:gd name="connsiteX10222" fmla="*/ 9623030 w 12199494"/>
              <a:gd name="connsiteY10222" fmla="*/ 4430845 h 4991828"/>
              <a:gd name="connsiteX10223" fmla="*/ 9620492 w 12199494"/>
              <a:gd name="connsiteY10223" fmla="*/ 4438460 h 4991828"/>
              <a:gd name="connsiteX10224" fmla="*/ 9633184 w 12199494"/>
              <a:gd name="connsiteY10224" fmla="*/ 4451152 h 4991828"/>
              <a:gd name="connsiteX10225" fmla="*/ 9629376 w 12199494"/>
              <a:gd name="connsiteY10225" fmla="*/ 4434652 h 4991828"/>
              <a:gd name="connsiteX10226" fmla="*/ 9645876 w 12199494"/>
              <a:gd name="connsiteY10226" fmla="*/ 4451152 h 4991828"/>
              <a:gd name="connsiteX10227" fmla="*/ 9638261 w 12199494"/>
              <a:gd name="connsiteY10227" fmla="*/ 4458767 h 4991828"/>
              <a:gd name="connsiteX10228" fmla="*/ 9647145 w 12199494"/>
              <a:gd name="connsiteY10228" fmla="*/ 4462575 h 4991828"/>
              <a:gd name="connsiteX10229" fmla="*/ 9642068 w 12199494"/>
              <a:gd name="connsiteY10229" fmla="*/ 4466382 h 4991828"/>
              <a:gd name="connsiteX10230" fmla="*/ 9628107 w 12199494"/>
              <a:gd name="connsiteY10230" fmla="*/ 4454960 h 4991828"/>
              <a:gd name="connsiteX10231" fmla="*/ 9640799 w 12199494"/>
              <a:gd name="connsiteY10231" fmla="*/ 4500651 h 4991828"/>
              <a:gd name="connsiteX10232" fmla="*/ 9650953 w 12199494"/>
              <a:gd name="connsiteY10232" fmla="*/ 4504458 h 4991828"/>
              <a:gd name="connsiteX10233" fmla="*/ 9659836 w 12199494"/>
              <a:gd name="connsiteY10233" fmla="*/ 4499381 h 4991828"/>
              <a:gd name="connsiteX10234" fmla="*/ 9676337 w 12199494"/>
              <a:gd name="connsiteY10234" fmla="*/ 4491766 h 4991828"/>
              <a:gd name="connsiteX10235" fmla="*/ 9654760 w 12199494"/>
              <a:gd name="connsiteY10235" fmla="*/ 4482882 h 4991828"/>
              <a:gd name="connsiteX10236" fmla="*/ 9658568 w 12199494"/>
              <a:gd name="connsiteY10236" fmla="*/ 4476536 h 4991828"/>
              <a:gd name="connsiteX10237" fmla="*/ 9657299 w 12199494"/>
              <a:gd name="connsiteY10237" fmla="*/ 4471459 h 4991828"/>
              <a:gd name="connsiteX10238" fmla="*/ 9669991 w 12199494"/>
              <a:gd name="connsiteY10238" fmla="*/ 4476536 h 4991828"/>
              <a:gd name="connsiteX10239" fmla="*/ 9667452 w 12199494"/>
              <a:gd name="connsiteY10239" fmla="*/ 4466382 h 4991828"/>
              <a:gd name="connsiteX10240" fmla="*/ 9664914 w 12199494"/>
              <a:gd name="connsiteY10240" fmla="*/ 4457498 h 4991828"/>
              <a:gd name="connsiteX10241" fmla="*/ 9663645 w 12199494"/>
              <a:gd name="connsiteY10241" fmla="*/ 4435922 h 4991828"/>
              <a:gd name="connsiteX10242" fmla="*/ 9671260 w 12199494"/>
              <a:gd name="connsiteY10242" fmla="*/ 4420691 h 4991828"/>
              <a:gd name="connsiteX10243" fmla="*/ 9673798 w 12199494"/>
              <a:gd name="connsiteY10243" fmla="*/ 4420691 h 4991828"/>
              <a:gd name="connsiteX10244" fmla="*/ 9677606 w 12199494"/>
              <a:gd name="connsiteY10244" fmla="*/ 4475267 h 4991828"/>
              <a:gd name="connsiteX10245" fmla="*/ 9685220 w 12199494"/>
              <a:gd name="connsiteY10245" fmla="*/ 4468921 h 4991828"/>
              <a:gd name="connsiteX10246" fmla="*/ 9692836 w 12199494"/>
              <a:gd name="connsiteY10246" fmla="*/ 4466382 h 4991828"/>
              <a:gd name="connsiteX10247" fmla="*/ 9695375 w 12199494"/>
              <a:gd name="connsiteY10247" fmla="*/ 4460036 h 4991828"/>
              <a:gd name="connsiteX10248" fmla="*/ 9705528 w 12199494"/>
              <a:gd name="connsiteY10248" fmla="*/ 4447344 h 4991828"/>
              <a:gd name="connsiteX10249" fmla="*/ 9697912 w 12199494"/>
              <a:gd name="connsiteY10249" fmla="*/ 4443537 h 4991828"/>
              <a:gd name="connsiteX10250" fmla="*/ 9696643 w 12199494"/>
              <a:gd name="connsiteY10250" fmla="*/ 4430845 h 4991828"/>
              <a:gd name="connsiteX10251" fmla="*/ 9706797 w 12199494"/>
              <a:gd name="connsiteY10251" fmla="*/ 4446075 h 4991828"/>
              <a:gd name="connsiteX10252" fmla="*/ 9737258 w 12199494"/>
              <a:gd name="connsiteY10252" fmla="*/ 4430845 h 4991828"/>
              <a:gd name="connsiteX10253" fmla="*/ 9705528 w 12199494"/>
              <a:gd name="connsiteY10253" fmla="*/ 4396577 h 4991828"/>
              <a:gd name="connsiteX10254" fmla="*/ 9713143 w 12199494"/>
              <a:gd name="connsiteY10254" fmla="*/ 4396577 h 4991828"/>
              <a:gd name="connsiteX10255" fmla="*/ 9689029 w 12199494"/>
              <a:gd name="connsiteY10255" fmla="*/ 4381347 h 4991828"/>
              <a:gd name="connsiteX10256" fmla="*/ 9705528 w 12199494"/>
              <a:gd name="connsiteY10256" fmla="*/ 4386423 h 4991828"/>
              <a:gd name="connsiteX10257" fmla="*/ 9689029 w 12199494"/>
              <a:gd name="connsiteY10257" fmla="*/ 4366116 h 4991828"/>
              <a:gd name="connsiteX10258" fmla="*/ 9677606 w 12199494"/>
              <a:gd name="connsiteY10258" fmla="*/ 4347078 h 4991828"/>
              <a:gd name="connsiteX10259" fmla="*/ 9685220 w 12199494"/>
              <a:gd name="connsiteY10259" fmla="*/ 4345809 h 4991828"/>
              <a:gd name="connsiteX10260" fmla="*/ 9682683 w 12199494"/>
              <a:gd name="connsiteY10260" fmla="*/ 4342001 h 4991828"/>
              <a:gd name="connsiteX10261" fmla="*/ 9663645 w 12199494"/>
              <a:gd name="connsiteY10261" fmla="*/ 4349617 h 4991828"/>
              <a:gd name="connsiteX10262" fmla="*/ 9652222 w 12199494"/>
              <a:gd name="connsiteY10262" fmla="*/ 4349617 h 4991828"/>
              <a:gd name="connsiteX10263" fmla="*/ 9664914 w 12199494"/>
              <a:gd name="connsiteY10263" fmla="*/ 4347078 h 4991828"/>
              <a:gd name="connsiteX10264" fmla="*/ 9642068 w 12199494"/>
              <a:gd name="connsiteY10264" fmla="*/ 4338194 h 4991828"/>
              <a:gd name="connsiteX10265" fmla="*/ 9642068 w 12199494"/>
              <a:gd name="connsiteY10265" fmla="*/ 4338194 h 4991828"/>
              <a:gd name="connsiteX10266" fmla="*/ 6215244 w 12199494"/>
              <a:gd name="connsiteY10266" fmla="*/ 4338194 h 4991828"/>
              <a:gd name="connsiteX10267" fmla="*/ 6201283 w 12199494"/>
              <a:gd name="connsiteY10267" fmla="*/ 4345809 h 4991828"/>
              <a:gd name="connsiteX10268" fmla="*/ 6215244 w 12199494"/>
              <a:gd name="connsiteY10268" fmla="*/ 4353424 h 4991828"/>
              <a:gd name="connsiteX10269" fmla="*/ 6215244 w 12199494"/>
              <a:gd name="connsiteY10269" fmla="*/ 4338194 h 4991828"/>
              <a:gd name="connsiteX10270" fmla="*/ 6215244 w 12199494"/>
              <a:gd name="connsiteY10270" fmla="*/ 4338194 h 4991828"/>
              <a:gd name="connsiteX10271" fmla="*/ 7311828 w 12199494"/>
              <a:gd name="connsiteY10271" fmla="*/ 4338194 h 4991828"/>
              <a:gd name="connsiteX10272" fmla="*/ 7301674 w 12199494"/>
              <a:gd name="connsiteY10272" fmla="*/ 4358501 h 4991828"/>
              <a:gd name="connsiteX10273" fmla="*/ 7311828 w 12199494"/>
              <a:gd name="connsiteY10273" fmla="*/ 4338194 h 4991828"/>
              <a:gd name="connsiteX10274" fmla="*/ 7311828 w 12199494"/>
              <a:gd name="connsiteY10274" fmla="*/ 4338194 h 4991828"/>
              <a:gd name="connsiteX10275" fmla="*/ 9511341 w 12199494"/>
              <a:gd name="connsiteY10275" fmla="*/ 4338194 h 4991828"/>
              <a:gd name="connsiteX10276" fmla="*/ 9482149 w 12199494"/>
              <a:gd name="connsiteY10276" fmla="*/ 4357232 h 4991828"/>
              <a:gd name="connsiteX10277" fmla="*/ 9511341 w 12199494"/>
              <a:gd name="connsiteY10277" fmla="*/ 4372462 h 4991828"/>
              <a:gd name="connsiteX10278" fmla="*/ 9478342 w 12199494"/>
              <a:gd name="connsiteY10278" fmla="*/ 4362309 h 4991828"/>
              <a:gd name="connsiteX10279" fmla="*/ 9444073 w 12199494"/>
              <a:gd name="connsiteY10279" fmla="*/ 4375001 h 4991828"/>
              <a:gd name="connsiteX10280" fmla="*/ 9458035 w 12199494"/>
              <a:gd name="connsiteY10280" fmla="*/ 4390231 h 4991828"/>
              <a:gd name="connsiteX10281" fmla="*/ 9458035 w 12199494"/>
              <a:gd name="connsiteY10281" fmla="*/ 4392769 h 4991828"/>
              <a:gd name="connsiteX10282" fmla="*/ 9446612 w 12199494"/>
              <a:gd name="connsiteY10282" fmla="*/ 4390231 h 4991828"/>
              <a:gd name="connsiteX10283" fmla="*/ 9440266 w 12199494"/>
              <a:gd name="connsiteY10283" fmla="*/ 4413076 h 4991828"/>
              <a:gd name="connsiteX10284" fmla="*/ 9460574 w 12199494"/>
              <a:gd name="connsiteY10284" fmla="*/ 4405461 h 4991828"/>
              <a:gd name="connsiteX10285" fmla="*/ 9510072 w 12199494"/>
              <a:gd name="connsiteY10285" fmla="*/ 4407999 h 4991828"/>
              <a:gd name="connsiteX10286" fmla="*/ 9524033 w 12199494"/>
              <a:gd name="connsiteY10286" fmla="*/ 4416884 h 4991828"/>
              <a:gd name="connsiteX10287" fmla="*/ 9544340 w 12199494"/>
              <a:gd name="connsiteY10287" fmla="*/ 4414345 h 4991828"/>
              <a:gd name="connsiteX10288" fmla="*/ 9536725 w 12199494"/>
              <a:gd name="connsiteY10288" fmla="*/ 4421961 h 4991828"/>
              <a:gd name="connsiteX10289" fmla="*/ 9489765 w 12199494"/>
              <a:gd name="connsiteY10289" fmla="*/ 4410538 h 4991828"/>
              <a:gd name="connsiteX10290" fmla="*/ 9479612 w 12199494"/>
              <a:gd name="connsiteY10290" fmla="*/ 4420691 h 4991828"/>
              <a:gd name="connsiteX10291" fmla="*/ 9465650 w 12199494"/>
              <a:gd name="connsiteY10291" fmla="*/ 4418153 h 4991828"/>
              <a:gd name="connsiteX10292" fmla="*/ 9484688 w 12199494"/>
              <a:gd name="connsiteY10292" fmla="*/ 4409269 h 4991828"/>
              <a:gd name="connsiteX10293" fmla="*/ 9442805 w 12199494"/>
              <a:gd name="connsiteY10293" fmla="*/ 4414345 h 4991828"/>
              <a:gd name="connsiteX10294" fmla="*/ 9437728 w 12199494"/>
              <a:gd name="connsiteY10294" fmla="*/ 4421961 h 4991828"/>
              <a:gd name="connsiteX10295" fmla="*/ 9445343 w 12199494"/>
              <a:gd name="connsiteY10295" fmla="*/ 4420691 h 4991828"/>
              <a:gd name="connsiteX10296" fmla="*/ 9441536 w 12199494"/>
              <a:gd name="connsiteY10296" fmla="*/ 4434652 h 4991828"/>
              <a:gd name="connsiteX10297" fmla="*/ 9438997 w 12199494"/>
              <a:gd name="connsiteY10297" fmla="*/ 4435922 h 4991828"/>
              <a:gd name="connsiteX10298" fmla="*/ 9438997 w 12199494"/>
              <a:gd name="connsiteY10298" fmla="*/ 4427037 h 4991828"/>
              <a:gd name="connsiteX10299" fmla="*/ 9414882 w 12199494"/>
              <a:gd name="connsiteY10299" fmla="*/ 4456229 h 4991828"/>
              <a:gd name="connsiteX10300" fmla="*/ 9431382 w 12199494"/>
              <a:gd name="connsiteY10300" fmla="*/ 4457498 h 4991828"/>
              <a:gd name="connsiteX10301" fmla="*/ 9412344 w 12199494"/>
              <a:gd name="connsiteY10301" fmla="*/ 4458767 h 4991828"/>
              <a:gd name="connsiteX10302" fmla="*/ 9425036 w 12199494"/>
              <a:gd name="connsiteY10302" fmla="*/ 4468921 h 4991828"/>
              <a:gd name="connsiteX10303" fmla="*/ 9441536 w 12199494"/>
              <a:gd name="connsiteY10303" fmla="*/ 4453690 h 4991828"/>
              <a:gd name="connsiteX10304" fmla="*/ 9444073 w 12199494"/>
              <a:gd name="connsiteY10304" fmla="*/ 4463844 h 4991828"/>
              <a:gd name="connsiteX10305" fmla="*/ 9428844 w 12199494"/>
              <a:gd name="connsiteY10305" fmla="*/ 4468921 h 4991828"/>
              <a:gd name="connsiteX10306" fmla="*/ 9442805 w 12199494"/>
              <a:gd name="connsiteY10306" fmla="*/ 4476536 h 4991828"/>
              <a:gd name="connsiteX10307" fmla="*/ 9409806 w 12199494"/>
              <a:gd name="connsiteY10307" fmla="*/ 4460036 h 4991828"/>
              <a:gd name="connsiteX10308" fmla="*/ 9393306 w 12199494"/>
              <a:gd name="connsiteY10308" fmla="*/ 4473998 h 4991828"/>
              <a:gd name="connsiteX10309" fmla="*/ 9417421 w 12199494"/>
              <a:gd name="connsiteY10309" fmla="*/ 4494305 h 4991828"/>
              <a:gd name="connsiteX10310" fmla="*/ 9427574 w 12199494"/>
              <a:gd name="connsiteY10310" fmla="*/ 4486690 h 4991828"/>
              <a:gd name="connsiteX10311" fmla="*/ 9425036 w 12199494"/>
              <a:gd name="connsiteY10311" fmla="*/ 4498112 h 4991828"/>
              <a:gd name="connsiteX10312" fmla="*/ 9468188 w 12199494"/>
              <a:gd name="connsiteY10312" fmla="*/ 4508266 h 4991828"/>
              <a:gd name="connsiteX10313" fmla="*/ 9468188 w 12199494"/>
              <a:gd name="connsiteY10313" fmla="*/ 4494305 h 4991828"/>
              <a:gd name="connsiteX10314" fmla="*/ 9463111 w 12199494"/>
              <a:gd name="connsiteY10314" fmla="*/ 4487959 h 4991828"/>
              <a:gd name="connsiteX10315" fmla="*/ 9473266 w 12199494"/>
              <a:gd name="connsiteY10315" fmla="*/ 4490497 h 4991828"/>
              <a:gd name="connsiteX10316" fmla="*/ 9441536 w 12199494"/>
              <a:gd name="connsiteY10316" fmla="*/ 4439729 h 4991828"/>
              <a:gd name="connsiteX10317" fmla="*/ 9471996 w 12199494"/>
              <a:gd name="connsiteY10317" fmla="*/ 4471459 h 4991828"/>
              <a:gd name="connsiteX10318" fmla="*/ 9498649 w 12199494"/>
              <a:gd name="connsiteY10318" fmla="*/ 4446075 h 4991828"/>
              <a:gd name="connsiteX10319" fmla="*/ 9498649 w 12199494"/>
              <a:gd name="connsiteY10319" fmla="*/ 4456229 h 4991828"/>
              <a:gd name="connsiteX10320" fmla="*/ 9477073 w 12199494"/>
              <a:gd name="connsiteY10320" fmla="*/ 4481613 h 4991828"/>
              <a:gd name="connsiteX10321" fmla="*/ 9485958 w 12199494"/>
              <a:gd name="connsiteY10321" fmla="*/ 4493035 h 4991828"/>
              <a:gd name="connsiteX10322" fmla="*/ 9480880 w 12199494"/>
              <a:gd name="connsiteY10322" fmla="*/ 4480344 h 4991828"/>
              <a:gd name="connsiteX10323" fmla="*/ 9491034 w 12199494"/>
              <a:gd name="connsiteY10323" fmla="*/ 4490497 h 4991828"/>
              <a:gd name="connsiteX10324" fmla="*/ 9511341 w 12199494"/>
              <a:gd name="connsiteY10324" fmla="*/ 4491766 h 4991828"/>
              <a:gd name="connsiteX10325" fmla="*/ 9526571 w 12199494"/>
              <a:gd name="connsiteY10325" fmla="*/ 4477805 h 4991828"/>
              <a:gd name="connsiteX10326" fmla="*/ 9527841 w 12199494"/>
              <a:gd name="connsiteY10326" fmla="*/ 4489228 h 4991828"/>
              <a:gd name="connsiteX10327" fmla="*/ 9540533 w 12199494"/>
              <a:gd name="connsiteY10327" fmla="*/ 4498112 h 4991828"/>
              <a:gd name="connsiteX10328" fmla="*/ 9560840 w 12199494"/>
              <a:gd name="connsiteY10328" fmla="*/ 4475267 h 4991828"/>
              <a:gd name="connsiteX10329" fmla="*/ 9576070 w 12199494"/>
              <a:gd name="connsiteY10329" fmla="*/ 4489228 h 4991828"/>
              <a:gd name="connsiteX10330" fmla="*/ 9544340 w 12199494"/>
              <a:gd name="connsiteY10330" fmla="*/ 4503189 h 4991828"/>
              <a:gd name="connsiteX10331" fmla="*/ 9563378 w 12199494"/>
              <a:gd name="connsiteY10331" fmla="*/ 4503189 h 4991828"/>
              <a:gd name="connsiteX10332" fmla="*/ 9572263 w 12199494"/>
              <a:gd name="connsiteY10332" fmla="*/ 4509535 h 4991828"/>
              <a:gd name="connsiteX10333" fmla="*/ 9544340 w 12199494"/>
              <a:gd name="connsiteY10333" fmla="*/ 4506997 h 4991828"/>
              <a:gd name="connsiteX10334" fmla="*/ 9530379 w 12199494"/>
              <a:gd name="connsiteY10334" fmla="*/ 4520958 h 4991828"/>
              <a:gd name="connsiteX10335" fmla="*/ 9518956 w 12199494"/>
              <a:gd name="connsiteY10335" fmla="*/ 4520958 h 4991828"/>
              <a:gd name="connsiteX10336" fmla="*/ 9559571 w 12199494"/>
              <a:gd name="connsiteY10336" fmla="*/ 4541265 h 4991828"/>
              <a:gd name="connsiteX10337" fmla="*/ 9532917 w 12199494"/>
              <a:gd name="connsiteY10337" fmla="*/ 4533650 h 4991828"/>
              <a:gd name="connsiteX10338" fmla="*/ 9516418 w 12199494"/>
              <a:gd name="connsiteY10338" fmla="*/ 4534919 h 4991828"/>
              <a:gd name="connsiteX10339" fmla="*/ 9549417 w 12199494"/>
              <a:gd name="connsiteY10339" fmla="*/ 4555226 h 4991828"/>
              <a:gd name="connsiteX10340" fmla="*/ 9572263 w 12199494"/>
              <a:gd name="connsiteY10340" fmla="*/ 4524765 h 4991828"/>
              <a:gd name="connsiteX10341" fmla="*/ 9562109 w 12199494"/>
              <a:gd name="connsiteY10341" fmla="*/ 4556495 h 4991828"/>
              <a:gd name="connsiteX10342" fmla="*/ 9551955 w 12199494"/>
              <a:gd name="connsiteY10342" fmla="*/ 4561572 h 4991828"/>
              <a:gd name="connsiteX10343" fmla="*/ 9564647 w 12199494"/>
              <a:gd name="connsiteY10343" fmla="*/ 4564110 h 4991828"/>
              <a:gd name="connsiteX10344" fmla="*/ 9558301 w 12199494"/>
              <a:gd name="connsiteY10344" fmla="*/ 4571726 h 4991828"/>
              <a:gd name="connsiteX10345" fmla="*/ 9565917 w 12199494"/>
              <a:gd name="connsiteY10345" fmla="*/ 4570456 h 4991828"/>
              <a:gd name="connsiteX10346" fmla="*/ 9573531 w 12199494"/>
              <a:gd name="connsiteY10346" fmla="*/ 4562841 h 4991828"/>
              <a:gd name="connsiteX10347" fmla="*/ 9574801 w 12199494"/>
              <a:gd name="connsiteY10347" fmla="*/ 4575533 h 4991828"/>
              <a:gd name="connsiteX10348" fmla="*/ 9557032 w 12199494"/>
              <a:gd name="connsiteY10348" fmla="*/ 4574264 h 4991828"/>
              <a:gd name="connsiteX10349" fmla="*/ 9551955 w 12199494"/>
              <a:gd name="connsiteY10349" fmla="*/ 4565380 h 4991828"/>
              <a:gd name="connsiteX10350" fmla="*/ 9543071 w 12199494"/>
              <a:gd name="connsiteY10350" fmla="*/ 4565380 h 4991828"/>
              <a:gd name="connsiteX10351" fmla="*/ 9526571 w 12199494"/>
              <a:gd name="connsiteY10351" fmla="*/ 4548880 h 4991828"/>
              <a:gd name="connsiteX10352" fmla="*/ 9539263 w 12199494"/>
              <a:gd name="connsiteY10352" fmla="*/ 4578072 h 4991828"/>
              <a:gd name="connsiteX10353" fmla="*/ 9532917 w 12199494"/>
              <a:gd name="connsiteY10353" fmla="*/ 4581879 h 4991828"/>
              <a:gd name="connsiteX10354" fmla="*/ 9550686 w 12199494"/>
              <a:gd name="connsiteY10354" fmla="*/ 4598378 h 4991828"/>
              <a:gd name="connsiteX10355" fmla="*/ 9532917 w 12199494"/>
              <a:gd name="connsiteY10355" fmla="*/ 4586956 h 4991828"/>
              <a:gd name="connsiteX10356" fmla="*/ 9515149 w 12199494"/>
              <a:gd name="connsiteY10356" fmla="*/ 4586956 h 4991828"/>
              <a:gd name="connsiteX10357" fmla="*/ 9549417 w 12199494"/>
              <a:gd name="connsiteY10357" fmla="*/ 4602186 h 4991828"/>
              <a:gd name="connsiteX10358" fmla="*/ 9539263 w 12199494"/>
              <a:gd name="connsiteY10358" fmla="*/ 4612340 h 4991828"/>
              <a:gd name="connsiteX10359" fmla="*/ 9558301 w 12199494"/>
              <a:gd name="connsiteY10359" fmla="*/ 4630108 h 4991828"/>
              <a:gd name="connsiteX10360" fmla="*/ 9572263 w 12199494"/>
              <a:gd name="connsiteY10360" fmla="*/ 4637724 h 4991828"/>
              <a:gd name="connsiteX10361" fmla="*/ 9596377 w 12199494"/>
              <a:gd name="connsiteY10361" fmla="*/ 4637724 h 4991828"/>
              <a:gd name="connsiteX10362" fmla="*/ 9596377 w 12199494"/>
              <a:gd name="connsiteY10362" fmla="*/ 4641531 h 4991828"/>
              <a:gd name="connsiteX10363" fmla="*/ 9569724 w 12199494"/>
              <a:gd name="connsiteY10363" fmla="*/ 4642800 h 4991828"/>
              <a:gd name="connsiteX10364" fmla="*/ 9581147 w 12199494"/>
              <a:gd name="connsiteY10364" fmla="*/ 4658031 h 4991828"/>
              <a:gd name="connsiteX10365" fmla="*/ 9562109 w 12199494"/>
              <a:gd name="connsiteY10365" fmla="*/ 4637724 h 4991828"/>
              <a:gd name="connsiteX10366" fmla="*/ 9513879 w 12199494"/>
              <a:gd name="connsiteY10366" fmla="*/ 4594571 h 4991828"/>
              <a:gd name="connsiteX10367" fmla="*/ 9507533 w 12199494"/>
              <a:gd name="connsiteY10367" fmla="*/ 4594571 h 4991828"/>
              <a:gd name="connsiteX10368" fmla="*/ 9513879 w 12199494"/>
              <a:gd name="connsiteY10368" fmla="*/ 4590764 h 4991828"/>
              <a:gd name="connsiteX10369" fmla="*/ 9487226 w 12199494"/>
              <a:gd name="connsiteY10369" fmla="*/ 4564110 h 4991828"/>
              <a:gd name="connsiteX10370" fmla="*/ 9483419 w 12199494"/>
              <a:gd name="connsiteY10370" fmla="*/ 4578072 h 4991828"/>
              <a:gd name="connsiteX10371" fmla="*/ 9477073 w 12199494"/>
              <a:gd name="connsiteY10371" fmla="*/ 4572995 h 4991828"/>
              <a:gd name="connsiteX10372" fmla="*/ 9461843 w 12199494"/>
              <a:gd name="connsiteY10372" fmla="*/ 4571726 h 4991828"/>
              <a:gd name="connsiteX10373" fmla="*/ 9452958 w 12199494"/>
              <a:gd name="connsiteY10373" fmla="*/ 4575533 h 4991828"/>
              <a:gd name="connsiteX10374" fmla="*/ 9458035 w 12199494"/>
              <a:gd name="connsiteY10374" fmla="*/ 4567918 h 4991828"/>
              <a:gd name="connsiteX10375" fmla="*/ 9456765 w 12199494"/>
              <a:gd name="connsiteY10375" fmla="*/ 4559034 h 4991828"/>
              <a:gd name="connsiteX10376" fmla="*/ 9459304 w 12199494"/>
              <a:gd name="connsiteY10376" fmla="*/ 4559034 h 4991828"/>
              <a:gd name="connsiteX10377" fmla="*/ 9468188 w 12199494"/>
              <a:gd name="connsiteY10377" fmla="*/ 4570456 h 4991828"/>
              <a:gd name="connsiteX10378" fmla="*/ 9485958 w 12199494"/>
              <a:gd name="connsiteY10378" fmla="*/ 4565380 h 4991828"/>
              <a:gd name="connsiteX10379" fmla="*/ 9487226 w 12199494"/>
              <a:gd name="connsiteY10379" fmla="*/ 4556495 h 4991828"/>
              <a:gd name="connsiteX10380" fmla="*/ 9450419 w 12199494"/>
              <a:gd name="connsiteY10380" fmla="*/ 4522227 h 4991828"/>
              <a:gd name="connsiteX10381" fmla="*/ 9425036 w 12199494"/>
              <a:gd name="connsiteY10381" fmla="*/ 4515881 h 4991828"/>
              <a:gd name="connsiteX10382" fmla="*/ 9397114 w 12199494"/>
              <a:gd name="connsiteY10382" fmla="*/ 4489228 h 4991828"/>
              <a:gd name="connsiteX10383" fmla="*/ 9389498 w 12199494"/>
              <a:gd name="connsiteY10383" fmla="*/ 4533650 h 4991828"/>
              <a:gd name="connsiteX10384" fmla="*/ 9390768 w 12199494"/>
              <a:gd name="connsiteY10384" fmla="*/ 4557764 h 4991828"/>
              <a:gd name="connsiteX10385" fmla="*/ 9400921 w 12199494"/>
              <a:gd name="connsiteY10385" fmla="*/ 4611070 h 4991828"/>
              <a:gd name="connsiteX10386" fmla="*/ 9422498 w 12199494"/>
              <a:gd name="connsiteY10386" fmla="*/ 4652954 h 4991828"/>
              <a:gd name="connsiteX10387" fmla="*/ 9433920 w 12199494"/>
              <a:gd name="connsiteY10387" fmla="*/ 4664377 h 4991828"/>
              <a:gd name="connsiteX10388" fmla="*/ 9449151 w 12199494"/>
              <a:gd name="connsiteY10388" fmla="*/ 4659300 h 4991828"/>
              <a:gd name="connsiteX10389" fmla="*/ 9464381 w 12199494"/>
              <a:gd name="connsiteY10389" fmla="*/ 4632647 h 4991828"/>
              <a:gd name="connsiteX10390" fmla="*/ 9445343 w 12199494"/>
              <a:gd name="connsiteY10390" fmla="*/ 4666915 h 4991828"/>
              <a:gd name="connsiteX10391" fmla="*/ 9464381 w 12199494"/>
              <a:gd name="connsiteY10391" fmla="*/ 4665646 h 4991828"/>
              <a:gd name="connsiteX10392" fmla="*/ 9478342 w 12199494"/>
              <a:gd name="connsiteY10392" fmla="*/ 4635185 h 4991828"/>
              <a:gd name="connsiteX10393" fmla="*/ 9474534 w 12199494"/>
              <a:gd name="connsiteY10393" fmla="*/ 4627570 h 4991828"/>
              <a:gd name="connsiteX10394" fmla="*/ 9485958 w 12199494"/>
              <a:gd name="connsiteY10394" fmla="*/ 4637724 h 4991828"/>
              <a:gd name="connsiteX10395" fmla="*/ 9482149 w 12199494"/>
              <a:gd name="connsiteY10395" fmla="*/ 4646608 h 4991828"/>
              <a:gd name="connsiteX10396" fmla="*/ 9477073 w 12199494"/>
              <a:gd name="connsiteY10396" fmla="*/ 4655492 h 4991828"/>
              <a:gd name="connsiteX10397" fmla="*/ 9494841 w 12199494"/>
              <a:gd name="connsiteY10397" fmla="*/ 4647877 h 4991828"/>
              <a:gd name="connsiteX10398" fmla="*/ 9502457 w 12199494"/>
              <a:gd name="connsiteY10398" fmla="*/ 4645339 h 4991828"/>
              <a:gd name="connsiteX10399" fmla="*/ 9515149 w 12199494"/>
              <a:gd name="connsiteY10399" fmla="*/ 4638993 h 4991828"/>
              <a:gd name="connsiteX10400" fmla="*/ 9499918 w 12199494"/>
              <a:gd name="connsiteY10400" fmla="*/ 4659300 h 4991828"/>
              <a:gd name="connsiteX10401" fmla="*/ 9470727 w 12199494"/>
              <a:gd name="connsiteY10401" fmla="*/ 4673261 h 4991828"/>
              <a:gd name="connsiteX10402" fmla="*/ 9497380 w 12199494"/>
              <a:gd name="connsiteY10402" fmla="*/ 4684684 h 4991828"/>
              <a:gd name="connsiteX10403" fmla="*/ 9502457 w 12199494"/>
              <a:gd name="connsiteY10403" fmla="*/ 4682145 h 4991828"/>
              <a:gd name="connsiteX10404" fmla="*/ 9508803 w 12199494"/>
              <a:gd name="connsiteY10404" fmla="*/ 4684684 h 4991828"/>
              <a:gd name="connsiteX10405" fmla="*/ 9521495 w 12199494"/>
              <a:gd name="connsiteY10405" fmla="*/ 4682145 h 4991828"/>
              <a:gd name="connsiteX10406" fmla="*/ 9518956 w 12199494"/>
              <a:gd name="connsiteY10406" fmla="*/ 4689761 h 4991828"/>
              <a:gd name="connsiteX10407" fmla="*/ 9492303 w 12199494"/>
              <a:gd name="connsiteY10407" fmla="*/ 4688491 h 4991828"/>
              <a:gd name="connsiteX10408" fmla="*/ 9487226 w 12199494"/>
              <a:gd name="connsiteY10408" fmla="*/ 4701183 h 4991828"/>
              <a:gd name="connsiteX10409" fmla="*/ 9454228 w 12199494"/>
              <a:gd name="connsiteY10409" fmla="*/ 4713875 h 4991828"/>
              <a:gd name="connsiteX10410" fmla="*/ 9468188 w 12199494"/>
              <a:gd name="connsiteY10410" fmla="*/ 4712606 h 4991828"/>
              <a:gd name="connsiteX10411" fmla="*/ 9461843 w 12199494"/>
              <a:gd name="connsiteY10411" fmla="*/ 4727836 h 4991828"/>
              <a:gd name="connsiteX10412" fmla="*/ 9435190 w 12199494"/>
              <a:gd name="connsiteY10412" fmla="*/ 4710068 h 4991828"/>
              <a:gd name="connsiteX10413" fmla="*/ 9431382 w 12199494"/>
              <a:gd name="connsiteY10413" fmla="*/ 4725298 h 4991828"/>
              <a:gd name="connsiteX10414" fmla="*/ 9417421 w 12199494"/>
              <a:gd name="connsiteY10414" fmla="*/ 4717683 h 4991828"/>
              <a:gd name="connsiteX10415" fmla="*/ 9426305 w 12199494"/>
              <a:gd name="connsiteY10415" fmla="*/ 4716414 h 4991828"/>
              <a:gd name="connsiteX10416" fmla="*/ 9433920 w 12199494"/>
              <a:gd name="connsiteY10416" fmla="*/ 4692299 h 4991828"/>
              <a:gd name="connsiteX10417" fmla="*/ 9432651 w 12199494"/>
              <a:gd name="connsiteY10417" fmla="*/ 4673261 h 4991828"/>
              <a:gd name="connsiteX10418" fmla="*/ 9404729 w 12199494"/>
              <a:gd name="connsiteY10418" fmla="*/ 4630108 h 4991828"/>
              <a:gd name="connsiteX10419" fmla="*/ 9398383 w 12199494"/>
              <a:gd name="connsiteY10419" fmla="*/ 4608532 h 4991828"/>
              <a:gd name="connsiteX10420" fmla="*/ 9390768 w 12199494"/>
              <a:gd name="connsiteY10420" fmla="*/ 4613609 h 4991828"/>
              <a:gd name="connsiteX10421" fmla="*/ 9385691 w 12199494"/>
              <a:gd name="connsiteY10421" fmla="*/ 4608532 h 4991828"/>
              <a:gd name="connsiteX10422" fmla="*/ 9389498 w 12199494"/>
              <a:gd name="connsiteY10422" fmla="*/ 4618686 h 4991828"/>
              <a:gd name="connsiteX10423" fmla="*/ 9379345 w 12199494"/>
              <a:gd name="connsiteY10423" fmla="*/ 4627570 h 4991828"/>
              <a:gd name="connsiteX10424" fmla="*/ 9376806 w 12199494"/>
              <a:gd name="connsiteY10424" fmla="*/ 4654223 h 4991828"/>
              <a:gd name="connsiteX10425" fmla="*/ 9385691 w 12199494"/>
              <a:gd name="connsiteY10425" fmla="*/ 4646608 h 4991828"/>
              <a:gd name="connsiteX10426" fmla="*/ 9392037 w 12199494"/>
              <a:gd name="connsiteY10426" fmla="*/ 4656761 h 4991828"/>
              <a:gd name="connsiteX10427" fmla="*/ 9379345 w 12199494"/>
              <a:gd name="connsiteY10427" fmla="*/ 4658031 h 4991828"/>
              <a:gd name="connsiteX10428" fmla="*/ 9378076 w 12199494"/>
              <a:gd name="connsiteY10428" fmla="*/ 4675799 h 4991828"/>
              <a:gd name="connsiteX10429" fmla="*/ 9397114 w 12199494"/>
              <a:gd name="connsiteY10429" fmla="*/ 4683415 h 4991828"/>
              <a:gd name="connsiteX10430" fmla="*/ 9383152 w 12199494"/>
              <a:gd name="connsiteY10430" fmla="*/ 4688491 h 4991828"/>
              <a:gd name="connsiteX10431" fmla="*/ 9384422 w 12199494"/>
              <a:gd name="connsiteY10431" fmla="*/ 4701183 h 4991828"/>
              <a:gd name="connsiteX10432" fmla="*/ 9404729 w 12199494"/>
              <a:gd name="connsiteY10432" fmla="*/ 4707529 h 4991828"/>
              <a:gd name="connsiteX10433" fmla="*/ 9388229 w 12199494"/>
              <a:gd name="connsiteY10433" fmla="*/ 4707529 h 4991828"/>
              <a:gd name="connsiteX10434" fmla="*/ 9397114 w 12199494"/>
              <a:gd name="connsiteY10434" fmla="*/ 4715144 h 4991828"/>
              <a:gd name="connsiteX10435" fmla="*/ 9389498 w 12199494"/>
              <a:gd name="connsiteY10435" fmla="*/ 4718952 h 4991828"/>
              <a:gd name="connsiteX10436" fmla="*/ 9399652 w 12199494"/>
              <a:gd name="connsiteY10436" fmla="*/ 4726567 h 4991828"/>
              <a:gd name="connsiteX10437" fmla="*/ 9379345 w 12199494"/>
              <a:gd name="connsiteY10437" fmla="*/ 4716414 h 4991828"/>
              <a:gd name="connsiteX10438" fmla="*/ 9374268 w 12199494"/>
              <a:gd name="connsiteY10438" fmla="*/ 4678338 h 4991828"/>
              <a:gd name="connsiteX10439" fmla="*/ 9369191 w 12199494"/>
              <a:gd name="connsiteY10439" fmla="*/ 4706260 h 4991828"/>
              <a:gd name="connsiteX10440" fmla="*/ 9375537 w 12199494"/>
              <a:gd name="connsiteY10440" fmla="*/ 4718952 h 4991828"/>
              <a:gd name="connsiteX10441" fmla="*/ 9370460 w 12199494"/>
              <a:gd name="connsiteY10441" fmla="*/ 4734182 h 4991828"/>
              <a:gd name="connsiteX10442" fmla="*/ 9366653 w 12199494"/>
              <a:gd name="connsiteY10442" fmla="*/ 4795104 h 4991828"/>
              <a:gd name="connsiteX10443" fmla="*/ 9364114 w 12199494"/>
              <a:gd name="connsiteY10443" fmla="*/ 4849679 h 4991828"/>
              <a:gd name="connsiteX10444" fmla="*/ 9421228 w 12199494"/>
              <a:gd name="connsiteY10444" fmla="*/ 4848410 h 4991828"/>
              <a:gd name="connsiteX10445" fmla="*/ 9440266 w 12199494"/>
              <a:gd name="connsiteY10445" fmla="*/ 4848410 h 4991828"/>
              <a:gd name="connsiteX10446" fmla="*/ 9497380 w 12199494"/>
              <a:gd name="connsiteY10446" fmla="*/ 4852217 h 4991828"/>
              <a:gd name="connsiteX10447" fmla="*/ 9513879 w 12199494"/>
              <a:gd name="connsiteY10447" fmla="*/ 4849679 h 4991828"/>
              <a:gd name="connsiteX10448" fmla="*/ 9518956 w 12199494"/>
              <a:gd name="connsiteY10448" fmla="*/ 4847141 h 4991828"/>
              <a:gd name="connsiteX10449" fmla="*/ 9524033 w 12199494"/>
              <a:gd name="connsiteY10449" fmla="*/ 4848410 h 4991828"/>
              <a:gd name="connsiteX10450" fmla="*/ 9534187 w 12199494"/>
              <a:gd name="connsiteY10450" fmla="*/ 4848410 h 4991828"/>
              <a:gd name="connsiteX10451" fmla="*/ 9590031 w 12199494"/>
              <a:gd name="connsiteY10451" fmla="*/ 4849679 h 4991828"/>
              <a:gd name="connsiteX10452" fmla="*/ 9629376 w 12199494"/>
              <a:gd name="connsiteY10452" fmla="*/ 4849679 h 4991828"/>
              <a:gd name="connsiteX10453" fmla="*/ 9647145 w 12199494"/>
              <a:gd name="connsiteY10453" fmla="*/ 4839525 h 4991828"/>
              <a:gd name="connsiteX10454" fmla="*/ 9645876 w 12199494"/>
              <a:gd name="connsiteY10454" fmla="*/ 4848410 h 4991828"/>
              <a:gd name="connsiteX10455" fmla="*/ 9675067 w 12199494"/>
              <a:gd name="connsiteY10455" fmla="*/ 4845871 h 4991828"/>
              <a:gd name="connsiteX10456" fmla="*/ 9738527 w 12199494"/>
              <a:gd name="connsiteY10456" fmla="*/ 4847141 h 4991828"/>
              <a:gd name="connsiteX10457" fmla="*/ 9744873 w 12199494"/>
              <a:gd name="connsiteY10457" fmla="*/ 4843333 h 4991828"/>
              <a:gd name="connsiteX10458" fmla="*/ 9815948 w 12199494"/>
              <a:gd name="connsiteY10458" fmla="*/ 4845871 h 4991828"/>
              <a:gd name="connsiteX10459" fmla="*/ 9833716 w 12199494"/>
              <a:gd name="connsiteY10459" fmla="*/ 4849679 h 4991828"/>
              <a:gd name="connsiteX10460" fmla="*/ 9859100 w 12199494"/>
              <a:gd name="connsiteY10460" fmla="*/ 4849679 h 4991828"/>
              <a:gd name="connsiteX10461" fmla="*/ 9874331 w 12199494"/>
              <a:gd name="connsiteY10461" fmla="*/ 4845871 h 4991828"/>
              <a:gd name="connsiteX10462" fmla="*/ 9892100 w 12199494"/>
              <a:gd name="connsiteY10462" fmla="*/ 4850948 h 4991828"/>
              <a:gd name="connsiteX10463" fmla="*/ 9890830 w 12199494"/>
              <a:gd name="connsiteY10463" fmla="*/ 4842064 h 4991828"/>
              <a:gd name="connsiteX10464" fmla="*/ 9893369 w 12199494"/>
              <a:gd name="connsiteY10464" fmla="*/ 4842064 h 4991828"/>
              <a:gd name="connsiteX10465" fmla="*/ 9893369 w 12199494"/>
              <a:gd name="connsiteY10465" fmla="*/ 4848410 h 4991828"/>
              <a:gd name="connsiteX10466" fmla="*/ 9921291 w 12199494"/>
              <a:gd name="connsiteY10466" fmla="*/ 4849679 h 4991828"/>
              <a:gd name="connsiteX10467" fmla="*/ 9965713 w 12199494"/>
              <a:gd name="connsiteY10467" fmla="*/ 4845871 h 4991828"/>
              <a:gd name="connsiteX10468" fmla="*/ 10034249 w 12199494"/>
              <a:gd name="connsiteY10468" fmla="*/ 4849679 h 4991828"/>
              <a:gd name="connsiteX10469" fmla="*/ 10040595 w 12199494"/>
              <a:gd name="connsiteY10469" fmla="*/ 4847141 h 4991828"/>
              <a:gd name="connsiteX10470" fmla="*/ 10045672 w 12199494"/>
              <a:gd name="connsiteY10470" fmla="*/ 4849679 h 4991828"/>
              <a:gd name="connsiteX10471" fmla="*/ 10055825 w 12199494"/>
              <a:gd name="connsiteY10471" fmla="*/ 4844602 h 4991828"/>
              <a:gd name="connsiteX10472" fmla="*/ 10074863 w 12199494"/>
              <a:gd name="connsiteY10472" fmla="*/ 4848410 h 4991828"/>
              <a:gd name="connsiteX10473" fmla="*/ 10081209 w 12199494"/>
              <a:gd name="connsiteY10473" fmla="*/ 4845871 h 4991828"/>
              <a:gd name="connsiteX10474" fmla="*/ 10120555 w 12199494"/>
              <a:gd name="connsiteY10474" fmla="*/ 4847141 h 4991828"/>
              <a:gd name="connsiteX10475" fmla="*/ 10152284 w 12199494"/>
              <a:gd name="connsiteY10475" fmla="*/ 4847141 h 4991828"/>
              <a:gd name="connsiteX10476" fmla="*/ 10176399 w 12199494"/>
              <a:gd name="connsiteY10476" fmla="*/ 4843333 h 4991828"/>
              <a:gd name="connsiteX10477" fmla="*/ 10194168 w 12199494"/>
              <a:gd name="connsiteY10477" fmla="*/ 4845871 h 4991828"/>
              <a:gd name="connsiteX10478" fmla="*/ 10186552 w 12199494"/>
              <a:gd name="connsiteY10478" fmla="*/ 4843333 h 4991828"/>
              <a:gd name="connsiteX10479" fmla="*/ 10181476 w 12199494"/>
              <a:gd name="connsiteY10479" fmla="*/ 4830641 h 4991828"/>
              <a:gd name="connsiteX10480" fmla="*/ 10204321 w 12199494"/>
              <a:gd name="connsiteY10480" fmla="*/ 4847141 h 4991828"/>
              <a:gd name="connsiteX10481" fmla="*/ 10218282 w 12199494"/>
              <a:gd name="connsiteY10481" fmla="*/ 4847141 h 4991828"/>
              <a:gd name="connsiteX10482" fmla="*/ 10225898 w 12199494"/>
              <a:gd name="connsiteY10482" fmla="*/ 4845871 h 4991828"/>
              <a:gd name="connsiteX10483" fmla="*/ 10239858 w 12199494"/>
              <a:gd name="connsiteY10483" fmla="*/ 4848410 h 4991828"/>
              <a:gd name="connsiteX10484" fmla="*/ 10232244 w 12199494"/>
              <a:gd name="connsiteY10484" fmla="*/ 4839525 h 4991828"/>
              <a:gd name="connsiteX10485" fmla="*/ 10244935 w 12199494"/>
              <a:gd name="connsiteY10485" fmla="*/ 4834449 h 4991828"/>
              <a:gd name="connsiteX10486" fmla="*/ 10243666 w 12199494"/>
              <a:gd name="connsiteY10486" fmla="*/ 4847141 h 4991828"/>
              <a:gd name="connsiteX10487" fmla="*/ 10252550 w 12199494"/>
              <a:gd name="connsiteY10487" fmla="*/ 4848410 h 4991828"/>
              <a:gd name="connsiteX10488" fmla="*/ 10246204 w 12199494"/>
              <a:gd name="connsiteY10488" fmla="*/ 4840795 h 4991828"/>
              <a:gd name="connsiteX10489" fmla="*/ 10257627 w 12199494"/>
              <a:gd name="connsiteY10489" fmla="*/ 4840795 h 4991828"/>
              <a:gd name="connsiteX10490" fmla="*/ 10250012 w 12199494"/>
              <a:gd name="connsiteY10490" fmla="*/ 4824295 h 4991828"/>
              <a:gd name="connsiteX10491" fmla="*/ 10223359 w 12199494"/>
              <a:gd name="connsiteY10491" fmla="*/ 4809065 h 4991828"/>
              <a:gd name="connsiteX10492" fmla="*/ 10206860 w 12199494"/>
              <a:gd name="connsiteY10492" fmla="*/ 4800181 h 4991828"/>
              <a:gd name="connsiteX10493" fmla="*/ 10186552 w 12199494"/>
              <a:gd name="connsiteY10493" fmla="*/ 4803988 h 4991828"/>
              <a:gd name="connsiteX10494" fmla="*/ 10167514 w 12199494"/>
              <a:gd name="connsiteY10494" fmla="*/ 4793835 h 4991828"/>
              <a:gd name="connsiteX10495" fmla="*/ 10163707 w 12199494"/>
              <a:gd name="connsiteY10495" fmla="*/ 4787489 h 4991828"/>
              <a:gd name="connsiteX10496" fmla="*/ 10158630 w 12199494"/>
              <a:gd name="connsiteY10496" fmla="*/ 4795104 h 4991828"/>
              <a:gd name="connsiteX10497" fmla="*/ 10157361 w 12199494"/>
              <a:gd name="connsiteY10497" fmla="*/ 4791296 h 4991828"/>
              <a:gd name="connsiteX10498" fmla="*/ 10161168 w 12199494"/>
              <a:gd name="connsiteY10498" fmla="*/ 4790027 h 4991828"/>
              <a:gd name="connsiteX10499" fmla="*/ 10151015 w 12199494"/>
              <a:gd name="connsiteY10499" fmla="*/ 4782412 h 4991828"/>
              <a:gd name="connsiteX10500" fmla="*/ 10139593 w 12199494"/>
              <a:gd name="connsiteY10500" fmla="*/ 4796373 h 4991828"/>
              <a:gd name="connsiteX10501" fmla="*/ 10148476 w 12199494"/>
              <a:gd name="connsiteY10501" fmla="*/ 4781143 h 4991828"/>
              <a:gd name="connsiteX10502" fmla="*/ 10133247 w 12199494"/>
              <a:gd name="connsiteY10502" fmla="*/ 4779873 h 4991828"/>
              <a:gd name="connsiteX10503" fmla="*/ 10134515 w 12199494"/>
              <a:gd name="connsiteY10503" fmla="*/ 4777335 h 4991828"/>
              <a:gd name="connsiteX10504" fmla="*/ 10126901 w 12199494"/>
              <a:gd name="connsiteY10504" fmla="*/ 4769720 h 4991828"/>
              <a:gd name="connsiteX10505" fmla="*/ 10159899 w 12199494"/>
              <a:gd name="connsiteY10505" fmla="*/ 4767181 h 4991828"/>
              <a:gd name="connsiteX10506" fmla="*/ 10145938 w 12199494"/>
              <a:gd name="connsiteY10506" fmla="*/ 4751951 h 4991828"/>
              <a:gd name="connsiteX10507" fmla="*/ 10144669 w 12199494"/>
              <a:gd name="connsiteY10507" fmla="*/ 4763374 h 4991828"/>
              <a:gd name="connsiteX10508" fmla="*/ 10124362 w 12199494"/>
              <a:gd name="connsiteY10508" fmla="*/ 4757028 h 4991828"/>
              <a:gd name="connsiteX10509" fmla="*/ 10142130 w 12199494"/>
              <a:gd name="connsiteY10509" fmla="*/ 4753220 h 4991828"/>
              <a:gd name="connsiteX10510" fmla="*/ 10124362 w 12199494"/>
              <a:gd name="connsiteY10510" fmla="*/ 4741798 h 4991828"/>
              <a:gd name="connsiteX10511" fmla="*/ 10130708 w 12199494"/>
              <a:gd name="connsiteY10511" fmla="*/ 4744336 h 4991828"/>
              <a:gd name="connsiteX10512" fmla="*/ 10140861 w 12199494"/>
              <a:gd name="connsiteY10512" fmla="*/ 4739259 h 4991828"/>
              <a:gd name="connsiteX10513" fmla="*/ 10139593 w 12199494"/>
              <a:gd name="connsiteY10513" fmla="*/ 4749413 h 4991828"/>
              <a:gd name="connsiteX10514" fmla="*/ 10143400 w 12199494"/>
              <a:gd name="connsiteY10514" fmla="*/ 4731644 h 4991828"/>
              <a:gd name="connsiteX10515" fmla="*/ 10158630 w 12199494"/>
              <a:gd name="connsiteY10515" fmla="*/ 4735452 h 4991828"/>
              <a:gd name="connsiteX10516" fmla="*/ 10162438 w 12199494"/>
              <a:gd name="connsiteY10516" fmla="*/ 4725298 h 4991828"/>
              <a:gd name="connsiteX10517" fmla="*/ 10156092 w 12199494"/>
              <a:gd name="connsiteY10517" fmla="*/ 4718952 h 4991828"/>
              <a:gd name="connsiteX10518" fmla="*/ 10140861 w 12199494"/>
              <a:gd name="connsiteY10518" fmla="*/ 4722760 h 4991828"/>
              <a:gd name="connsiteX10519" fmla="*/ 10140861 w 12199494"/>
              <a:gd name="connsiteY10519" fmla="*/ 4713875 h 4991828"/>
              <a:gd name="connsiteX10520" fmla="*/ 10129438 w 12199494"/>
              <a:gd name="connsiteY10520" fmla="*/ 4708798 h 4991828"/>
              <a:gd name="connsiteX10521" fmla="*/ 10133247 w 12199494"/>
              <a:gd name="connsiteY10521" fmla="*/ 4721490 h 4991828"/>
              <a:gd name="connsiteX10522" fmla="*/ 10129438 w 12199494"/>
              <a:gd name="connsiteY10522" fmla="*/ 4725298 h 4991828"/>
              <a:gd name="connsiteX10523" fmla="*/ 10138323 w 12199494"/>
              <a:gd name="connsiteY10523" fmla="*/ 4732913 h 4991828"/>
              <a:gd name="connsiteX10524" fmla="*/ 10128169 w 12199494"/>
              <a:gd name="connsiteY10524" fmla="*/ 4725298 h 4991828"/>
              <a:gd name="connsiteX10525" fmla="*/ 10120555 w 12199494"/>
              <a:gd name="connsiteY10525" fmla="*/ 4721490 h 4991828"/>
              <a:gd name="connsiteX10526" fmla="*/ 10120555 w 12199494"/>
              <a:gd name="connsiteY10526" fmla="*/ 4707529 h 4991828"/>
              <a:gd name="connsiteX10527" fmla="*/ 10135784 w 12199494"/>
              <a:gd name="connsiteY10527" fmla="*/ 4701183 h 4991828"/>
              <a:gd name="connsiteX10528" fmla="*/ 10124362 w 12199494"/>
              <a:gd name="connsiteY10528" fmla="*/ 4678338 h 4991828"/>
              <a:gd name="connsiteX10529" fmla="*/ 10116746 w 12199494"/>
              <a:gd name="connsiteY10529" fmla="*/ 4697376 h 4991828"/>
              <a:gd name="connsiteX10530" fmla="*/ 10119285 w 12199494"/>
              <a:gd name="connsiteY10530" fmla="*/ 4704991 h 4991828"/>
              <a:gd name="connsiteX10531" fmla="*/ 10109132 w 12199494"/>
              <a:gd name="connsiteY10531" fmla="*/ 4703722 h 4991828"/>
              <a:gd name="connsiteX10532" fmla="*/ 10116746 w 12199494"/>
              <a:gd name="connsiteY10532" fmla="*/ 4712606 h 4991828"/>
              <a:gd name="connsiteX10533" fmla="*/ 10114209 w 12199494"/>
              <a:gd name="connsiteY10533" fmla="*/ 4721490 h 4991828"/>
              <a:gd name="connsiteX10534" fmla="*/ 10105324 w 12199494"/>
              <a:gd name="connsiteY10534" fmla="*/ 4712606 h 4991828"/>
              <a:gd name="connsiteX10535" fmla="*/ 10098978 w 12199494"/>
              <a:gd name="connsiteY10535" fmla="*/ 4718952 h 4991828"/>
              <a:gd name="connsiteX10536" fmla="*/ 10119285 w 12199494"/>
              <a:gd name="connsiteY10536" fmla="*/ 4725298 h 4991828"/>
              <a:gd name="connsiteX10537" fmla="*/ 10107863 w 12199494"/>
              <a:gd name="connsiteY10537" fmla="*/ 4736721 h 4991828"/>
              <a:gd name="connsiteX10538" fmla="*/ 10096440 w 12199494"/>
              <a:gd name="connsiteY10538" fmla="*/ 4729106 h 4991828"/>
              <a:gd name="connsiteX10539" fmla="*/ 10100247 w 12199494"/>
              <a:gd name="connsiteY10539" fmla="*/ 4739259 h 4991828"/>
              <a:gd name="connsiteX10540" fmla="*/ 10109132 w 12199494"/>
              <a:gd name="connsiteY10540" fmla="*/ 4739259 h 4991828"/>
              <a:gd name="connsiteX10541" fmla="*/ 10107863 w 12199494"/>
              <a:gd name="connsiteY10541" fmla="*/ 4744336 h 4991828"/>
              <a:gd name="connsiteX10542" fmla="*/ 10096440 w 12199494"/>
              <a:gd name="connsiteY10542" fmla="*/ 4745605 h 4991828"/>
              <a:gd name="connsiteX10543" fmla="*/ 10114209 w 12199494"/>
              <a:gd name="connsiteY10543" fmla="*/ 4745605 h 4991828"/>
              <a:gd name="connsiteX10544" fmla="*/ 10109132 w 12199494"/>
              <a:gd name="connsiteY10544" fmla="*/ 4751951 h 4991828"/>
              <a:gd name="connsiteX10545" fmla="*/ 10120555 w 12199494"/>
              <a:gd name="connsiteY10545" fmla="*/ 4757028 h 4991828"/>
              <a:gd name="connsiteX10546" fmla="*/ 10112939 w 12199494"/>
              <a:gd name="connsiteY10546" fmla="*/ 4760836 h 4991828"/>
              <a:gd name="connsiteX10547" fmla="*/ 10126901 w 12199494"/>
              <a:gd name="connsiteY10547" fmla="*/ 4777335 h 4991828"/>
              <a:gd name="connsiteX10548" fmla="*/ 10106593 w 12199494"/>
              <a:gd name="connsiteY10548" fmla="*/ 4779873 h 4991828"/>
              <a:gd name="connsiteX10549" fmla="*/ 10106593 w 12199494"/>
              <a:gd name="connsiteY10549" fmla="*/ 4769720 h 4991828"/>
              <a:gd name="connsiteX10550" fmla="*/ 10093901 w 12199494"/>
              <a:gd name="connsiteY10550" fmla="*/ 4768451 h 4991828"/>
              <a:gd name="connsiteX10551" fmla="*/ 10088825 w 12199494"/>
              <a:gd name="connsiteY10551" fmla="*/ 4772258 h 4991828"/>
              <a:gd name="connsiteX10552" fmla="*/ 10091363 w 12199494"/>
              <a:gd name="connsiteY10552" fmla="*/ 4782412 h 4991828"/>
              <a:gd name="connsiteX10553" fmla="*/ 10074863 w 12199494"/>
              <a:gd name="connsiteY10553" fmla="*/ 4786219 h 4991828"/>
              <a:gd name="connsiteX10554" fmla="*/ 10065979 w 12199494"/>
              <a:gd name="connsiteY10554" fmla="*/ 4782412 h 4991828"/>
              <a:gd name="connsiteX10555" fmla="*/ 10068517 w 12199494"/>
              <a:gd name="connsiteY10555" fmla="*/ 4770989 h 4991828"/>
              <a:gd name="connsiteX10556" fmla="*/ 10071056 w 12199494"/>
              <a:gd name="connsiteY10556" fmla="*/ 4779873 h 4991828"/>
              <a:gd name="connsiteX10557" fmla="*/ 10077402 w 12199494"/>
              <a:gd name="connsiteY10557" fmla="*/ 4778604 h 4991828"/>
              <a:gd name="connsiteX10558" fmla="*/ 10071056 w 12199494"/>
              <a:gd name="connsiteY10558" fmla="*/ 4769720 h 4991828"/>
              <a:gd name="connsiteX10559" fmla="*/ 10081209 w 12199494"/>
              <a:gd name="connsiteY10559" fmla="*/ 4772258 h 4991828"/>
              <a:gd name="connsiteX10560" fmla="*/ 10074863 w 12199494"/>
              <a:gd name="connsiteY10560" fmla="*/ 4763374 h 4991828"/>
              <a:gd name="connsiteX10561" fmla="*/ 10067248 w 12199494"/>
              <a:gd name="connsiteY10561" fmla="*/ 4768451 h 4991828"/>
              <a:gd name="connsiteX10562" fmla="*/ 10057095 w 12199494"/>
              <a:gd name="connsiteY10562" fmla="*/ 4749413 h 4991828"/>
              <a:gd name="connsiteX10563" fmla="*/ 10074863 w 12199494"/>
              <a:gd name="connsiteY10563" fmla="*/ 4751951 h 4991828"/>
              <a:gd name="connsiteX10564" fmla="*/ 10060902 w 12199494"/>
              <a:gd name="connsiteY10564" fmla="*/ 4741798 h 4991828"/>
              <a:gd name="connsiteX10565" fmla="*/ 10059633 w 12199494"/>
              <a:gd name="connsiteY10565" fmla="*/ 4730375 h 4991828"/>
              <a:gd name="connsiteX10566" fmla="*/ 10050749 w 12199494"/>
              <a:gd name="connsiteY10566" fmla="*/ 4727836 h 4991828"/>
              <a:gd name="connsiteX10567" fmla="*/ 10053287 w 12199494"/>
              <a:gd name="connsiteY10567" fmla="*/ 4716414 h 4991828"/>
              <a:gd name="connsiteX10568" fmla="*/ 10055825 w 12199494"/>
              <a:gd name="connsiteY10568" fmla="*/ 4706260 h 4991828"/>
              <a:gd name="connsiteX10569" fmla="*/ 10050749 w 12199494"/>
              <a:gd name="connsiteY10569" fmla="*/ 4701183 h 4991828"/>
              <a:gd name="connsiteX10570" fmla="*/ 10063441 w 12199494"/>
              <a:gd name="connsiteY10570" fmla="*/ 4702453 h 4991828"/>
              <a:gd name="connsiteX10571" fmla="*/ 10054556 w 12199494"/>
              <a:gd name="connsiteY10571" fmla="*/ 4687222 h 4991828"/>
              <a:gd name="connsiteX10572" fmla="*/ 10062171 w 12199494"/>
              <a:gd name="connsiteY10572" fmla="*/ 4687222 h 4991828"/>
              <a:gd name="connsiteX10573" fmla="*/ 10060902 w 12199494"/>
              <a:gd name="connsiteY10573" fmla="*/ 4680876 h 4991828"/>
              <a:gd name="connsiteX10574" fmla="*/ 10071056 w 12199494"/>
              <a:gd name="connsiteY10574" fmla="*/ 4683415 h 4991828"/>
              <a:gd name="connsiteX10575" fmla="*/ 10067248 w 12199494"/>
              <a:gd name="connsiteY10575" fmla="*/ 4670723 h 4991828"/>
              <a:gd name="connsiteX10576" fmla="*/ 10057095 w 12199494"/>
              <a:gd name="connsiteY10576" fmla="*/ 4678338 h 4991828"/>
              <a:gd name="connsiteX10577" fmla="*/ 10053287 w 12199494"/>
              <a:gd name="connsiteY10577" fmla="*/ 4679607 h 4991828"/>
              <a:gd name="connsiteX10578" fmla="*/ 10041864 w 12199494"/>
              <a:gd name="connsiteY10578" fmla="*/ 4689761 h 4991828"/>
              <a:gd name="connsiteX10579" fmla="*/ 10030441 w 12199494"/>
              <a:gd name="connsiteY10579" fmla="*/ 4688491 h 4991828"/>
              <a:gd name="connsiteX10580" fmla="*/ 10026634 w 12199494"/>
              <a:gd name="connsiteY10580" fmla="*/ 4683415 h 4991828"/>
              <a:gd name="connsiteX10581" fmla="*/ 10031711 w 12199494"/>
              <a:gd name="connsiteY10581" fmla="*/ 4683415 h 4991828"/>
              <a:gd name="connsiteX10582" fmla="*/ 10022826 w 12199494"/>
              <a:gd name="connsiteY10582" fmla="*/ 4677069 h 4991828"/>
              <a:gd name="connsiteX10583" fmla="*/ 10026634 w 12199494"/>
              <a:gd name="connsiteY10583" fmla="*/ 4664377 h 4991828"/>
              <a:gd name="connsiteX10584" fmla="*/ 10036787 w 12199494"/>
              <a:gd name="connsiteY10584" fmla="*/ 4664377 h 4991828"/>
              <a:gd name="connsiteX10585" fmla="*/ 10035518 w 12199494"/>
              <a:gd name="connsiteY10585" fmla="*/ 4669453 h 4991828"/>
              <a:gd name="connsiteX10586" fmla="*/ 10049479 w 12199494"/>
              <a:gd name="connsiteY10586" fmla="*/ 4666915 h 4991828"/>
              <a:gd name="connsiteX10587" fmla="*/ 10049479 w 12199494"/>
              <a:gd name="connsiteY10587" fmla="*/ 4656761 h 4991828"/>
              <a:gd name="connsiteX10588" fmla="*/ 10032980 w 12199494"/>
              <a:gd name="connsiteY10588" fmla="*/ 4641531 h 4991828"/>
              <a:gd name="connsiteX10589" fmla="*/ 10052018 w 12199494"/>
              <a:gd name="connsiteY10589" fmla="*/ 4655492 h 4991828"/>
              <a:gd name="connsiteX10590" fmla="*/ 10067248 w 12199494"/>
              <a:gd name="connsiteY10590" fmla="*/ 4642800 h 4991828"/>
              <a:gd name="connsiteX10591" fmla="*/ 10054556 w 12199494"/>
              <a:gd name="connsiteY10591" fmla="*/ 4645339 h 4991828"/>
              <a:gd name="connsiteX10592" fmla="*/ 10036787 w 12199494"/>
              <a:gd name="connsiteY10592" fmla="*/ 4640262 h 4991828"/>
              <a:gd name="connsiteX10593" fmla="*/ 10036787 w 12199494"/>
              <a:gd name="connsiteY10593" fmla="*/ 4631378 h 4991828"/>
              <a:gd name="connsiteX10594" fmla="*/ 10026634 w 12199494"/>
              <a:gd name="connsiteY10594" fmla="*/ 4649146 h 4991828"/>
              <a:gd name="connsiteX10595" fmla="*/ 10034249 w 12199494"/>
              <a:gd name="connsiteY10595" fmla="*/ 4660569 h 4991828"/>
              <a:gd name="connsiteX10596" fmla="*/ 10024095 w 12199494"/>
              <a:gd name="connsiteY10596" fmla="*/ 4652954 h 4991828"/>
              <a:gd name="connsiteX10597" fmla="*/ 10003789 w 12199494"/>
              <a:gd name="connsiteY10597" fmla="*/ 4652954 h 4991828"/>
              <a:gd name="connsiteX10598" fmla="*/ 10015211 w 12199494"/>
              <a:gd name="connsiteY10598" fmla="*/ 4668184 h 4991828"/>
              <a:gd name="connsiteX10599" fmla="*/ 10005057 w 12199494"/>
              <a:gd name="connsiteY10599" fmla="*/ 4659300 h 4991828"/>
              <a:gd name="connsiteX10600" fmla="*/ 9997443 w 12199494"/>
              <a:gd name="connsiteY10600" fmla="*/ 4663107 h 4991828"/>
              <a:gd name="connsiteX10601" fmla="*/ 9997443 w 12199494"/>
              <a:gd name="connsiteY10601" fmla="*/ 4654223 h 4991828"/>
              <a:gd name="connsiteX10602" fmla="*/ 9988558 w 12199494"/>
              <a:gd name="connsiteY10602" fmla="*/ 4649146 h 4991828"/>
              <a:gd name="connsiteX10603" fmla="*/ 10001250 w 12199494"/>
              <a:gd name="connsiteY10603" fmla="*/ 4642800 h 4991828"/>
              <a:gd name="connsiteX10604" fmla="*/ 9988558 w 12199494"/>
              <a:gd name="connsiteY10604" fmla="*/ 4641531 h 4991828"/>
              <a:gd name="connsiteX10605" fmla="*/ 9977135 w 12199494"/>
              <a:gd name="connsiteY10605" fmla="*/ 4651685 h 4991828"/>
              <a:gd name="connsiteX10606" fmla="*/ 9974597 w 12199494"/>
              <a:gd name="connsiteY10606" fmla="*/ 4645339 h 4991828"/>
              <a:gd name="connsiteX10607" fmla="*/ 9980943 w 12199494"/>
              <a:gd name="connsiteY10607" fmla="*/ 4638993 h 4991828"/>
              <a:gd name="connsiteX10608" fmla="*/ 9961905 w 12199494"/>
              <a:gd name="connsiteY10608" fmla="*/ 4638993 h 4991828"/>
              <a:gd name="connsiteX10609" fmla="*/ 9946675 w 12199494"/>
              <a:gd name="connsiteY10609" fmla="*/ 4642800 h 4991828"/>
              <a:gd name="connsiteX10610" fmla="*/ 9942867 w 12199494"/>
              <a:gd name="connsiteY10610" fmla="*/ 4630108 h 4991828"/>
              <a:gd name="connsiteX10611" fmla="*/ 9960636 w 12199494"/>
              <a:gd name="connsiteY10611" fmla="*/ 4637724 h 4991828"/>
              <a:gd name="connsiteX10612" fmla="*/ 9955559 w 12199494"/>
              <a:gd name="connsiteY10612" fmla="*/ 4619955 h 4991828"/>
              <a:gd name="connsiteX10613" fmla="*/ 9965713 w 12199494"/>
              <a:gd name="connsiteY10613" fmla="*/ 4623762 h 4991828"/>
              <a:gd name="connsiteX10614" fmla="*/ 9953021 w 12199494"/>
              <a:gd name="connsiteY10614" fmla="*/ 4616147 h 4991828"/>
              <a:gd name="connsiteX10615" fmla="*/ 9961905 w 12199494"/>
              <a:gd name="connsiteY10615" fmla="*/ 4611070 h 4991828"/>
              <a:gd name="connsiteX10616" fmla="*/ 9979674 w 12199494"/>
              <a:gd name="connsiteY10616" fmla="*/ 4621224 h 4991828"/>
              <a:gd name="connsiteX10617" fmla="*/ 9987289 w 12199494"/>
              <a:gd name="connsiteY10617" fmla="*/ 4623762 h 4991828"/>
              <a:gd name="connsiteX10618" fmla="*/ 9978405 w 12199494"/>
              <a:gd name="connsiteY10618" fmla="*/ 4612340 h 4991828"/>
              <a:gd name="connsiteX10619" fmla="*/ 9992366 w 12199494"/>
              <a:gd name="connsiteY10619" fmla="*/ 4611070 h 4991828"/>
              <a:gd name="connsiteX10620" fmla="*/ 9987289 w 12199494"/>
              <a:gd name="connsiteY10620" fmla="*/ 4592032 h 4991828"/>
              <a:gd name="connsiteX10621" fmla="*/ 10003789 w 12199494"/>
              <a:gd name="connsiteY10621" fmla="*/ 4597110 h 4991828"/>
              <a:gd name="connsiteX10622" fmla="*/ 9987289 w 12199494"/>
              <a:gd name="connsiteY10622" fmla="*/ 4584418 h 4991828"/>
              <a:gd name="connsiteX10623" fmla="*/ 9980943 w 12199494"/>
              <a:gd name="connsiteY10623" fmla="*/ 4594571 h 4991828"/>
              <a:gd name="connsiteX10624" fmla="*/ 9950482 w 12199494"/>
              <a:gd name="connsiteY10624" fmla="*/ 4602186 h 4991828"/>
              <a:gd name="connsiteX10625" fmla="*/ 9949213 w 12199494"/>
              <a:gd name="connsiteY10625" fmla="*/ 4593302 h 4991828"/>
              <a:gd name="connsiteX10626" fmla="*/ 9947944 w 12199494"/>
              <a:gd name="connsiteY10626" fmla="*/ 4588225 h 4991828"/>
              <a:gd name="connsiteX10627" fmla="*/ 9960636 w 12199494"/>
              <a:gd name="connsiteY10627" fmla="*/ 4580610 h 4991828"/>
              <a:gd name="connsiteX10628" fmla="*/ 9968251 w 12199494"/>
              <a:gd name="connsiteY10628" fmla="*/ 4586956 h 4991828"/>
              <a:gd name="connsiteX10629" fmla="*/ 9983481 w 12199494"/>
              <a:gd name="connsiteY10629" fmla="*/ 4583148 h 4991828"/>
              <a:gd name="connsiteX10630" fmla="*/ 9959367 w 12199494"/>
              <a:gd name="connsiteY10630" fmla="*/ 4561572 h 4991828"/>
              <a:gd name="connsiteX10631" fmla="*/ 9966982 w 12199494"/>
              <a:gd name="connsiteY10631" fmla="*/ 4575533 h 4991828"/>
              <a:gd name="connsiteX10632" fmla="*/ 9953021 w 12199494"/>
              <a:gd name="connsiteY10632" fmla="*/ 4575533 h 4991828"/>
              <a:gd name="connsiteX10633" fmla="*/ 9963174 w 12199494"/>
              <a:gd name="connsiteY10633" fmla="*/ 4574264 h 4991828"/>
              <a:gd name="connsiteX10634" fmla="*/ 9955559 w 12199494"/>
              <a:gd name="connsiteY10634" fmla="*/ 4566649 h 4991828"/>
              <a:gd name="connsiteX10635" fmla="*/ 9958097 w 12199494"/>
              <a:gd name="connsiteY10635" fmla="*/ 4552688 h 4991828"/>
              <a:gd name="connsiteX10636" fmla="*/ 9944136 w 12199494"/>
              <a:gd name="connsiteY10636" fmla="*/ 4537457 h 4991828"/>
              <a:gd name="connsiteX10637" fmla="*/ 9954290 w 12199494"/>
              <a:gd name="connsiteY10637" fmla="*/ 4557764 h 4991828"/>
              <a:gd name="connsiteX10638" fmla="*/ 9927637 w 12199494"/>
              <a:gd name="connsiteY10638" fmla="*/ 4528573 h 4991828"/>
              <a:gd name="connsiteX10639" fmla="*/ 9931444 w 12199494"/>
              <a:gd name="connsiteY10639" fmla="*/ 4480344 h 4991828"/>
              <a:gd name="connsiteX10640" fmla="*/ 9942867 w 12199494"/>
              <a:gd name="connsiteY10640" fmla="*/ 4486690 h 4991828"/>
              <a:gd name="connsiteX10641" fmla="*/ 9937790 w 12199494"/>
              <a:gd name="connsiteY10641" fmla="*/ 4476536 h 4991828"/>
              <a:gd name="connsiteX10642" fmla="*/ 9923829 w 12199494"/>
              <a:gd name="connsiteY10642" fmla="*/ 4480344 h 4991828"/>
              <a:gd name="connsiteX10643" fmla="*/ 9908599 w 12199494"/>
              <a:gd name="connsiteY10643" fmla="*/ 4498112 h 4991828"/>
              <a:gd name="connsiteX10644" fmla="*/ 9885754 w 12199494"/>
              <a:gd name="connsiteY10644" fmla="*/ 4520958 h 4991828"/>
              <a:gd name="connsiteX10645" fmla="*/ 9881945 w 12199494"/>
              <a:gd name="connsiteY10645" fmla="*/ 4519689 h 4991828"/>
              <a:gd name="connsiteX10646" fmla="*/ 9831178 w 12199494"/>
              <a:gd name="connsiteY10646" fmla="*/ 4517150 h 4991828"/>
              <a:gd name="connsiteX10647" fmla="*/ 9815948 w 12199494"/>
              <a:gd name="connsiteY10647" fmla="*/ 4534919 h 4991828"/>
              <a:gd name="connsiteX10648" fmla="*/ 9831178 w 12199494"/>
              <a:gd name="connsiteY10648" fmla="*/ 4534919 h 4991828"/>
              <a:gd name="connsiteX10649" fmla="*/ 9819755 w 12199494"/>
              <a:gd name="connsiteY10649" fmla="*/ 4550149 h 4991828"/>
              <a:gd name="connsiteX10650" fmla="*/ 9821024 w 12199494"/>
              <a:gd name="connsiteY10650" fmla="*/ 4541265 h 4991828"/>
              <a:gd name="connsiteX10651" fmla="*/ 9786756 w 12199494"/>
              <a:gd name="connsiteY10651" fmla="*/ 4547611 h 4991828"/>
              <a:gd name="connsiteX10652" fmla="*/ 9790564 w 12199494"/>
              <a:gd name="connsiteY10652" fmla="*/ 4567918 h 4991828"/>
              <a:gd name="connsiteX10653" fmla="*/ 9814678 w 12199494"/>
              <a:gd name="connsiteY10653" fmla="*/ 4583148 h 4991828"/>
              <a:gd name="connsiteX10654" fmla="*/ 9828640 w 12199494"/>
              <a:gd name="connsiteY10654" fmla="*/ 4583148 h 4991828"/>
              <a:gd name="connsiteX10655" fmla="*/ 9821024 w 12199494"/>
              <a:gd name="connsiteY10655" fmla="*/ 4592032 h 4991828"/>
              <a:gd name="connsiteX10656" fmla="*/ 9760103 w 12199494"/>
              <a:gd name="connsiteY10656" fmla="*/ 4561572 h 4991828"/>
              <a:gd name="connsiteX10657" fmla="*/ 9753757 w 12199494"/>
              <a:gd name="connsiteY10657" fmla="*/ 4539996 h 4991828"/>
              <a:gd name="connsiteX10658" fmla="*/ 9755026 w 12199494"/>
              <a:gd name="connsiteY10658" fmla="*/ 4531111 h 4991828"/>
              <a:gd name="connsiteX10659" fmla="*/ 9747411 w 12199494"/>
              <a:gd name="connsiteY10659" fmla="*/ 4531111 h 4991828"/>
              <a:gd name="connsiteX10660" fmla="*/ 9755026 w 12199494"/>
              <a:gd name="connsiteY10660" fmla="*/ 4529842 h 4991828"/>
              <a:gd name="connsiteX10661" fmla="*/ 9758834 w 12199494"/>
              <a:gd name="connsiteY10661" fmla="*/ 4508266 h 4991828"/>
              <a:gd name="connsiteX10662" fmla="*/ 9756296 w 12199494"/>
              <a:gd name="connsiteY10662" fmla="*/ 4490497 h 4991828"/>
              <a:gd name="connsiteX10663" fmla="*/ 9730912 w 12199494"/>
              <a:gd name="connsiteY10663" fmla="*/ 4501920 h 4991828"/>
              <a:gd name="connsiteX10664" fmla="*/ 9725835 w 12199494"/>
              <a:gd name="connsiteY10664" fmla="*/ 4496843 h 4991828"/>
              <a:gd name="connsiteX10665" fmla="*/ 9735988 w 12199494"/>
              <a:gd name="connsiteY10665" fmla="*/ 4494305 h 4991828"/>
              <a:gd name="connsiteX10666" fmla="*/ 9720758 w 12199494"/>
              <a:gd name="connsiteY10666" fmla="*/ 4482882 h 4991828"/>
              <a:gd name="connsiteX10667" fmla="*/ 9738527 w 12199494"/>
              <a:gd name="connsiteY10667" fmla="*/ 4493035 h 4991828"/>
              <a:gd name="connsiteX10668" fmla="*/ 9747411 w 12199494"/>
              <a:gd name="connsiteY10668" fmla="*/ 4486690 h 4991828"/>
              <a:gd name="connsiteX10669" fmla="*/ 9752488 w 12199494"/>
              <a:gd name="connsiteY10669" fmla="*/ 4479074 h 4991828"/>
              <a:gd name="connsiteX10670" fmla="*/ 9760103 w 12199494"/>
              <a:gd name="connsiteY10670" fmla="*/ 4485420 h 4991828"/>
              <a:gd name="connsiteX10671" fmla="*/ 9747411 w 12199494"/>
              <a:gd name="connsiteY10671" fmla="*/ 4471459 h 4991828"/>
              <a:gd name="connsiteX10672" fmla="*/ 9747411 w 12199494"/>
              <a:gd name="connsiteY10672" fmla="*/ 4481613 h 4991828"/>
              <a:gd name="connsiteX10673" fmla="*/ 9733450 w 12199494"/>
              <a:gd name="connsiteY10673" fmla="*/ 4462575 h 4991828"/>
              <a:gd name="connsiteX10674" fmla="*/ 9729642 w 12199494"/>
              <a:gd name="connsiteY10674" fmla="*/ 4442268 h 4991828"/>
              <a:gd name="connsiteX10675" fmla="*/ 9690297 w 12199494"/>
              <a:gd name="connsiteY10675" fmla="*/ 4470190 h 4991828"/>
              <a:gd name="connsiteX10676" fmla="*/ 9690297 w 12199494"/>
              <a:gd name="connsiteY10676" fmla="*/ 4481613 h 4991828"/>
              <a:gd name="connsiteX10677" fmla="*/ 9672528 w 12199494"/>
              <a:gd name="connsiteY10677" fmla="*/ 4508266 h 4991828"/>
              <a:gd name="connsiteX10678" fmla="*/ 9682683 w 12199494"/>
              <a:gd name="connsiteY10678" fmla="*/ 4520958 h 4991828"/>
              <a:gd name="connsiteX10679" fmla="*/ 9667452 w 12199494"/>
              <a:gd name="connsiteY10679" fmla="*/ 4504458 h 4991828"/>
              <a:gd name="connsiteX10680" fmla="*/ 9645876 w 12199494"/>
              <a:gd name="connsiteY10680" fmla="*/ 4510804 h 4991828"/>
              <a:gd name="connsiteX10681" fmla="*/ 9656029 w 12199494"/>
              <a:gd name="connsiteY10681" fmla="*/ 4517150 h 4991828"/>
              <a:gd name="connsiteX10682" fmla="*/ 9648414 w 12199494"/>
              <a:gd name="connsiteY10682" fmla="*/ 4523496 h 4991828"/>
              <a:gd name="connsiteX10683" fmla="*/ 9624299 w 12199494"/>
              <a:gd name="connsiteY10683" fmla="*/ 4487959 h 4991828"/>
              <a:gd name="connsiteX10684" fmla="*/ 9619223 w 12199494"/>
              <a:gd name="connsiteY10684" fmla="*/ 4495574 h 4991828"/>
              <a:gd name="connsiteX10685" fmla="*/ 9611607 w 12199494"/>
              <a:gd name="connsiteY10685" fmla="*/ 4498112 h 4991828"/>
              <a:gd name="connsiteX10686" fmla="*/ 9606531 w 12199494"/>
              <a:gd name="connsiteY10686" fmla="*/ 4514612 h 4991828"/>
              <a:gd name="connsiteX10687" fmla="*/ 9603992 w 12199494"/>
              <a:gd name="connsiteY10687" fmla="*/ 4500651 h 4991828"/>
              <a:gd name="connsiteX10688" fmla="*/ 9605261 w 12199494"/>
              <a:gd name="connsiteY10688" fmla="*/ 4484151 h 4991828"/>
              <a:gd name="connsiteX10689" fmla="*/ 9596377 w 12199494"/>
              <a:gd name="connsiteY10689" fmla="*/ 4463844 h 4991828"/>
              <a:gd name="connsiteX10690" fmla="*/ 9592569 w 12199494"/>
              <a:gd name="connsiteY10690" fmla="*/ 4485420 h 4991828"/>
              <a:gd name="connsiteX10691" fmla="*/ 9601454 w 12199494"/>
              <a:gd name="connsiteY10691" fmla="*/ 4538727 h 4991828"/>
              <a:gd name="connsiteX10692" fmla="*/ 9611607 w 12199494"/>
              <a:gd name="connsiteY10692" fmla="*/ 4528573 h 4991828"/>
              <a:gd name="connsiteX10693" fmla="*/ 9621761 w 12199494"/>
              <a:gd name="connsiteY10693" fmla="*/ 4527304 h 4991828"/>
              <a:gd name="connsiteX10694" fmla="*/ 9617953 w 12199494"/>
              <a:gd name="connsiteY10694" fmla="*/ 4534919 h 4991828"/>
              <a:gd name="connsiteX10695" fmla="*/ 9623030 w 12199494"/>
              <a:gd name="connsiteY10695" fmla="*/ 4538727 h 4991828"/>
              <a:gd name="connsiteX10696" fmla="*/ 9601454 w 12199494"/>
              <a:gd name="connsiteY10696" fmla="*/ 4545073 h 4991828"/>
              <a:gd name="connsiteX10697" fmla="*/ 9590031 w 12199494"/>
              <a:gd name="connsiteY10697" fmla="*/ 4541265 h 4991828"/>
              <a:gd name="connsiteX10698" fmla="*/ 9588762 w 12199494"/>
              <a:gd name="connsiteY10698" fmla="*/ 4524765 h 4991828"/>
              <a:gd name="connsiteX10699" fmla="*/ 9587493 w 12199494"/>
              <a:gd name="connsiteY10699" fmla="*/ 4491766 h 4991828"/>
              <a:gd name="connsiteX10700" fmla="*/ 9577339 w 12199494"/>
              <a:gd name="connsiteY10700" fmla="*/ 4491766 h 4991828"/>
              <a:gd name="connsiteX10701" fmla="*/ 9563378 w 12199494"/>
              <a:gd name="connsiteY10701" fmla="*/ 4471459 h 4991828"/>
              <a:gd name="connsiteX10702" fmla="*/ 9570993 w 12199494"/>
              <a:gd name="connsiteY10702" fmla="*/ 4472728 h 4991828"/>
              <a:gd name="connsiteX10703" fmla="*/ 9581147 w 12199494"/>
              <a:gd name="connsiteY10703" fmla="*/ 4482882 h 4991828"/>
              <a:gd name="connsiteX10704" fmla="*/ 9579877 w 12199494"/>
              <a:gd name="connsiteY10704" fmla="*/ 4438460 h 4991828"/>
              <a:gd name="connsiteX10705" fmla="*/ 9572263 w 12199494"/>
              <a:gd name="connsiteY10705" fmla="*/ 4448614 h 4991828"/>
              <a:gd name="connsiteX10706" fmla="*/ 9562109 w 12199494"/>
              <a:gd name="connsiteY10706" fmla="*/ 4439729 h 4991828"/>
              <a:gd name="connsiteX10707" fmla="*/ 9551955 w 12199494"/>
              <a:gd name="connsiteY10707" fmla="*/ 4443537 h 4991828"/>
              <a:gd name="connsiteX10708" fmla="*/ 9532917 w 12199494"/>
              <a:gd name="connsiteY10708" fmla="*/ 4402923 h 4991828"/>
              <a:gd name="connsiteX10709" fmla="*/ 9573531 w 12199494"/>
              <a:gd name="connsiteY10709" fmla="*/ 4443537 h 4991828"/>
              <a:gd name="connsiteX10710" fmla="*/ 9573531 w 12199494"/>
              <a:gd name="connsiteY10710" fmla="*/ 4437191 h 4991828"/>
              <a:gd name="connsiteX10711" fmla="*/ 9582416 w 12199494"/>
              <a:gd name="connsiteY10711" fmla="*/ 4437191 h 4991828"/>
              <a:gd name="connsiteX10712" fmla="*/ 9568455 w 12199494"/>
              <a:gd name="connsiteY10712" fmla="*/ 4415615 h 4991828"/>
              <a:gd name="connsiteX10713" fmla="*/ 9562109 w 12199494"/>
              <a:gd name="connsiteY10713" fmla="*/ 4427037 h 4991828"/>
              <a:gd name="connsiteX10714" fmla="*/ 9551955 w 12199494"/>
              <a:gd name="connsiteY10714" fmla="*/ 4423230 h 4991828"/>
              <a:gd name="connsiteX10715" fmla="*/ 9559571 w 12199494"/>
              <a:gd name="connsiteY10715" fmla="*/ 4420691 h 4991828"/>
              <a:gd name="connsiteX10716" fmla="*/ 9541802 w 12199494"/>
              <a:gd name="connsiteY10716" fmla="*/ 4400384 h 4991828"/>
              <a:gd name="connsiteX10717" fmla="*/ 9527841 w 12199494"/>
              <a:gd name="connsiteY10717" fmla="*/ 4382615 h 4991828"/>
              <a:gd name="connsiteX10718" fmla="*/ 9534187 w 12199494"/>
              <a:gd name="connsiteY10718" fmla="*/ 4401653 h 4991828"/>
              <a:gd name="connsiteX10719" fmla="*/ 9522764 w 12199494"/>
              <a:gd name="connsiteY10719" fmla="*/ 4400384 h 4991828"/>
              <a:gd name="connsiteX10720" fmla="*/ 9520225 w 12199494"/>
              <a:gd name="connsiteY10720" fmla="*/ 4376269 h 4991828"/>
              <a:gd name="connsiteX10721" fmla="*/ 9511341 w 12199494"/>
              <a:gd name="connsiteY10721" fmla="*/ 4338194 h 4991828"/>
              <a:gd name="connsiteX10722" fmla="*/ 9511341 w 12199494"/>
              <a:gd name="connsiteY10722" fmla="*/ 4338194 h 4991828"/>
              <a:gd name="connsiteX10723" fmla="*/ 9100122 w 12199494"/>
              <a:gd name="connsiteY10723" fmla="*/ 4336925 h 4991828"/>
              <a:gd name="connsiteX10724" fmla="*/ 9089969 w 12199494"/>
              <a:gd name="connsiteY10724" fmla="*/ 4345809 h 4991828"/>
              <a:gd name="connsiteX10725" fmla="*/ 9102661 w 12199494"/>
              <a:gd name="connsiteY10725" fmla="*/ 4359770 h 4991828"/>
              <a:gd name="connsiteX10726" fmla="*/ 9091238 w 12199494"/>
              <a:gd name="connsiteY10726" fmla="*/ 4359770 h 4991828"/>
              <a:gd name="connsiteX10727" fmla="*/ 9101391 w 12199494"/>
              <a:gd name="connsiteY10727" fmla="*/ 4369923 h 4991828"/>
              <a:gd name="connsiteX10728" fmla="*/ 9114083 w 12199494"/>
              <a:gd name="connsiteY10728" fmla="*/ 4367385 h 4991828"/>
              <a:gd name="connsiteX10729" fmla="*/ 9120429 w 12199494"/>
              <a:gd name="connsiteY10729" fmla="*/ 4372462 h 4991828"/>
              <a:gd name="connsiteX10730" fmla="*/ 9119160 w 12199494"/>
              <a:gd name="connsiteY10730" fmla="*/ 4362309 h 4991828"/>
              <a:gd name="connsiteX10731" fmla="*/ 9105199 w 12199494"/>
              <a:gd name="connsiteY10731" fmla="*/ 4358501 h 4991828"/>
              <a:gd name="connsiteX10732" fmla="*/ 9119160 w 12199494"/>
              <a:gd name="connsiteY10732" fmla="*/ 4354693 h 4991828"/>
              <a:gd name="connsiteX10733" fmla="*/ 9105199 w 12199494"/>
              <a:gd name="connsiteY10733" fmla="*/ 4352155 h 4991828"/>
              <a:gd name="connsiteX10734" fmla="*/ 9105199 w 12199494"/>
              <a:gd name="connsiteY10734" fmla="*/ 4345809 h 4991828"/>
              <a:gd name="connsiteX10735" fmla="*/ 9114083 w 12199494"/>
              <a:gd name="connsiteY10735" fmla="*/ 4345809 h 4991828"/>
              <a:gd name="connsiteX10736" fmla="*/ 9110276 w 12199494"/>
              <a:gd name="connsiteY10736" fmla="*/ 4343271 h 4991828"/>
              <a:gd name="connsiteX10737" fmla="*/ 9100122 w 12199494"/>
              <a:gd name="connsiteY10737" fmla="*/ 4344540 h 4991828"/>
              <a:gd name="connsiteX10738" fmla="*/ 9100122 w 12199494"/>
              <a:gd name="connsiteY10738" fmla="*/ 4336925 h 4991828"/>
              <a:gd name="connsiteX10739" fmla="*/ 9100122 w 12199494"/>
              <a:gd name="connsiteY10739" fmla="*/ 4336925 h 4991828"/>
              <a:gd name="connsiteX10740" fmla="*/ 6310434 w 12199494"/>
              <a:gd name="connsiteY10740" fmla="*/ 4336925 h 4991828"/>
              <a:gd name="connsiteX10741" fmla="*/ 6304088 w 12199494"/>
              <a:gd name="connsiteY10741" fmla="*/ 4347078 h 4991828"/>
              <a:gd name="connsiteX10742" fmla="*/ 6304088 w 12199494"/>
              <a:gd name="connsiteY10742" fmla="*/ 4338194 h 4991828"/>
              <a:gd name="connsiteX10743" fmla="*/ 6288857 w 12199494"/>
              <a:gd name="connsiteY10743" fmla="*/ 4344540 h 4991828"/>
              <a:gd name="connsiteX10744" fmla="*/ 6293934 w 12199494"/>
              <a:gd name="connsiteY10744" fmla="*/ 4359770 h 4991828"/>
              <a:gd name="connsiteX10745" fmla="*/ 6304088 w 12199494"/>
              <a:gd name="connsiteY10745" fmla="*/ 4373731 h 4991828"/>
              <a:gd name="connsiteX10746" fmla="*/ 6314241 w 12199494"/>
              <a:gd name="connsiteY10746" fmla="*/ 4372462 h 4991828"/>
              <a:gd name="connsiteX10747" fmla="*/ 6309165 w 12199494"/>
              <a:gd name="connsiteY10747" fmla="*/ 4350886 h 4991828"/>
              <a:gd name="connsiteX10748" fmla="*/ 6318049 w 12199494"/>
              <a:gd name="connsiteY10748" fmla="*/ 4344540 h 4991828"/>
              <a:gd name="connsiteX10749" fmla="*/ 6310434 w 12199494"/>
              <a:gd name="connsiteY10749" fmla="*/ 4336925 h 4991828"/>
              <a:gd name="connsiteX10750" fmla="*/ 6310434 w 12199494"/>
              <a:gd name="connsiteY10750" fmla="*/ 4336925 h 4991828"/>
              <a:gd name="connsiteX10751" fmla="*/ 10128169 w 12199494"/>
              <a:gd name="connsiteY10751" fmla="*/ 4336925 h 4991828"/>
              <a:gd name="connsiteX10752" fmla="*/ 10106593 w 12199494"/>
              <a:gd name="connsiteY10752" fmla="*/ 4339463 h 4991828"/>
              <a:gd name="connsiteX10753" fmla="*/ 10106593 w 12199494"/>
              <a:gd name="connsiteY10753" fmla="*/ 4347078 h 4991828"/>
              <a:gd name="connsiteX10754" fmla="*/ 10121823 w 12199494"/>
              <a:gd name="connsiteY10754" fmla="*/ 4345809 h 4991828"/>
              <a:gd name="connsiteX10755" fmla="*/ 10112939 w 12199494"/>
              <a:gd name="connsiteY10755" fmla="*/ 4347078 h 4991828"/>
              <a:gd name="connsiteX10756" fmla="*/ 10124362 w 12199494"/>
              <a:gd name="connsiteY10756" fmla="*/ 4352155 h 4991828"/>
              <a:gd name="connsiteX10757" fmla="*/ 10125631 w 12199494"/>
              <a:gd name="connsiteY10757" fmla="*/ 4357232 h 4991828"/>
              <a:gd name="connsiteX10758" fmla="*/ 10129438 w 12199494"/>
              <a:gd name="connsiteY10758" fmla="*/ 4354693 h 4991828"/>
              <a:gd name="connsiteX10759" fmla="*/ 10124362 w 12199494"/>
              <a:gd name="connsiteY10759" fmla="*/ 4349617 h 4991828"/>
              <a:gd name="connsiteX10760" fmla="*/ 10128169 w 12199494"/>
              <a:gd name="connsiteY10760" fmla="*/ 4336925 h 4991828"/>
              <a:gd name="connsiteX10761" fmla="*/ 10128169 w 12199494"/>
              <a:gd name="connsiteY10761" fmla="*/ 4336925 h 4991828"/>
              <a:gd name="connsiteX10762" fmla="*/ 7362595 w 12199494"/>
              <a:gd name="connsiteY10762" fmla="*/ 4335655 h 4991828"/>
              <a:gd name="connsiteX10763" fmla="*/ 7366404 w 12199494"/>
              <a:gd name="connsiteY10763" fmla="*/ 4347078 h 4991828"/>
              <a:gd name="connsiteX10764" fmla="*/ 7362595 w 12199494"/>
              <a:gd name="connsiteY10764" fmla="*/ 4335655 h 4991828"/>
              <a:gd name="connsiteX10765" fmla="*/ 7362595 w 12199494"/>
              <a:gd name="connsiteY10765" fmla="*/ 4335655 h 4991828"/>
              <a:gd name="connsiteX10766" fmla="*/ 10349010 w 12199494"/>
              <a:gd name="connsiteY10766" fmla="*/ 4335655 h 4991828"/>
              <a:gd name="connsiteX10767" fmla="*/ 10343932 w 12199494"/>
              <a:gd name="connsiteY10767" fmla="*/ 4343271 h 4991828"/>
              <a:gd name="connsiteX10768" fmla="*/ 10349010 w 12199494"/>
              <a:gd name="connsiteY10768" fmla="*/ 4335655 h 4991828"/>
              <a:gd name="connsiteX10769" fmla="*/ 10349010 w 12199494"/>
              <a:gd name="connsiteY10769" fmla="*/ 4335655 h 4991828"/>
              <a:gd name="connsiteX10770" fmla="*/ 11925348 w 12199494"/>
              <a:gd name="connsiteY10770" fmla="*/ 4335655 h 4991828"/>
              <a:gd name="connsiteX10771" fmla="*/ 11939310 w 12199494"/>
              <a:gd name="connsiteY10771" fmla="*/ 4345809 h 4991828"/>
              <a:gd name="connsiteX10772" fmla="*/ 11934233 w 12199494"/>
              <a:gd name="connsiteY10772" fmla="*/ 4335655 h 4991828"/>
              <a:gd name="connsiteX10773" fmla="*/ 11925348 w 12199494"/>
              <a:gd name="connsiteY10773" fmla="*/ 4335655 h 4991828"/>
              <a:gd name="connsiteX10774" fmla="*/ 11925348 w 12199494"/>
              <a:gd name="connsiteY10774" fmla="*/ 4335655 h 4991828"/>
              <a:gd name="connsiteX10775" fmla="*/ 9084892 w 12199494"/>
              <a:gd name="connsiteY10775" fmla="*/ 4335655 h 4991828"/>
              <a:gd name="connsiteX10776" fmla="*/ 9081084 w 12199494"/>
              <a:gd name="connsiteY10776" fmla="*/ 4343271 h 4991828"/>
              <a:gd name="connsiteX10777" fmla="*/ 9084892 w 12199494"/>
              <a:gd name="connsiteY10777" fmla="*/ 4335655 h 4991828"/>
              <a:gd name="connsiteX10778" fmla="*/ 9084892 w 12199494"/>
              <a:gd name="connsiteY10778" fmla="*/ 4335655 h 4991828"/>
              <a:gd name="connsiteX10779" fmla="*/ 11964694 w 12199494"/>
              <a:gd name="connsiteY10779" fmla="*/ 4335655 h 4991828"/>
              <a:gd name="connsiteX10780" fmla="*/ 11965962 w 12199494"/>
              <a:gd name="connsiteY10780" fmla="*/ 4345809 h 4991828"/>
              <a:gd name="connsiteX10781" fmla="*/ 11964694 w 12199494"/>
              <a:gd name="connsiteY10781" fmla="*/ 4335655 h 4991828"/>
              <a:gd name="connsiteX10782" fmla="*/ 11964694 w 12199494"/>
              <a:gd name="connsiteY10782" fmla="*/ 4335655 h 4991828"/>
              <a:gd name="connsiteX10783" fmla="*/ 6056595 w 12199494"/>
              <a:gd name="connsiteY10783" fmla="*/ 4335655 h 4991828"/>
              <a:gd name="connsiteX10784" fmla="*/ 6050249 w 12199494"/>
              <a:gd name="connsiteY10784" fmla="*/ 4353424 h 4991828"/>
              <a:gd name="connsiteX10785" fmla="*/ 6057864 w 12199494"/>
              <a:gd name="connsiteY10785" fmla="*/ 4345809 h 4991828"/>
              <a:gd name="connsiteX10786" fmla="*/ 6066748 w 12199494"/>
              <a:gd name="connsiteY10786" fmla="*/ 4344540 h 4991828"/>
              <a:gd name="connsiteX10787" fmla="*/ 6056595 w 12199494"/>
              <a:gd name="connsiteY10787" fmla="*/ 4335655 h 4991828"/>
              <a:gd name="connsiteX10788" fmla="*/ 6056595 w 12199494"/>
              <a:gd name="connsiteY10788" fmla="*/ 4335655 h 4991828"/>
              <a:gd name="connsiteX10789" fmla="*/ 5618723 w 12199494"/>
              <a:gd name="connsiteY10789" fmla="*/ 4335655 h 4991828"/>
              <a:gd name="connsiteX10790" fmla="*/ 5621261 w 12199494"/>
              <a:gd name="connsiteY10790" fmla="*/ 4350886 h 4991828"/>
              <a:gd name="connsiteX10791" fmla="*/ 5618723 w 12199494"/>
              <a:gd name="connsiteY10791" fmla="*/ 4335655 h 4991828"/>
              <a:gd name="connsiteX10792" fmla="*/ 5618723 w 12199494"/>
              <a:gd name="connsiteY10792" fmla="*/ 4335655 h 4991828"/>
              <a:gd name="connsiteX10793" fmla="*/ 5633953 w 12199494"/>
              <a:gd name="connsiteY10793" fmla="*/ 4335655 h 4991828"/>
              <a:gd name="connsiteX10794" fmla="*/ 5623800 w 12199494"/>
              <a:gd name="connsiteY10794" fmla="*/ 4335655 h 4991828"/>
              <a:gd name="connsiteX10795" fmla="*/ 5640299 w 12199494"/>
              <a:gd name="connsiteY10795" fmla="*/ 4342001 h 4991828"/>
              <a:gd name="connsiteX10796" fmla="*/ 5622530 w 12199494"/>
              <a:gd name="connsiteY10796" fmla="*/ 4361039 h 4991828"/>
              <a:gd name="connsiteX10797" fmla="*/ 5633953 w 12199494"/>
              <a:gd name="connsiteY10797" fmla="*/ 4367385 h 4991828"/>
              <a:gd name="connsiteX10798" fmla="*/ 5631415 w 12199494"/>
              <a:gd name="connsiteY10798" fmla="*/ 4376269 h 4991828"/>
              <a:gd name="connsiteX10799" fmla="*/ 5614915 w 12199494"/>
              <a:gd name="connsiteY10799" fmla="*/ 4366116 h 4991828"/>
              <a:gd name="connsiteX10800" fmla="*/ 5586993 w 12199494"/>
              <a:gd name="connsiteY10800" fmla="*/ 4402923 h 4991828"/>
              <a:gd name="connsiteX10801" fmla="*/ 5578109 w 12199494"/>
              <a:gd name="connsiteY10801" fmla="*/ 4396577 h 4991828"/>
              <a:gd name="connsiteX10802" fmla="*/ 5580647 w 12199494"/>
              <a:gd name="connsiteY10802" fmla="*/ 4414345 h 4991828"/>
              <a:gd name="connsiteX10803" fmla="*/ 5575570 w 12199494"/>
              <a:gd name="connsiteY10803" fmla="*/ 4411807 h 4991828"/>
              <a:gd name="connsiteX10804" fmla="*/ 5573032 w 12199494"/>
              <a:gd name="connsiteY10804" fmla="*/ 4402923 h 4991828"/>
              <a:gd name="connsiteX10805" fmla="*/ 5566686 w 12199494"/>
              <a:gd name="connsiteY10805" fmla="*/ 4414345 h 4991828"/>
              <a:gd name="connsiteX10806" fmla="*/ 5573032 w 12199494"/>
              <a:gd name="connsiteY10806" fmla="*/ 4424499 h 4991828"/>
              <a:gd name="connsiteX10807" fmla="*/ 5584455 w 12199494"/>
              <a:gd name="connsiteY10807" fmla="*/ 4428306 h 4991828"/>
              <a:gd name="connsiteX10808" fmla="*/ 5594608 w 12199494"/>
              <a:gd name="connsiteY10808" fmla="*/ 4429576 h 4991828"/>
              <a:gd name="connsiteX10809" fmla="*/ 5602223 w 12199494"/>
              <a:gd name="connsiteY10809" fmla="*/ 4435922 h 4991828"/>
              <a:gd name="connsiteX10810" fmla="*/ 5602223 w 12199494"/>
              <a:gd name="connsiteY10810" fmla="*/ 4437191 h 4991828"/>
              <a:gd name="connsiteX10811" fmla="*/ 5645376 w 12199494"/>
              <a:gd name="connsiteY10811" fmla="*/ 4446075 h 4991828"/>
              <a:gd name="connsiteX10812" fmla="*/ 5645376 w 12199494"/>
              <a:gd name="connsiteY10812" fmla="*/ 4437191 h 4991828"/>
              <a:gd name="connsiteX10813" fmla="*/ 5651722 w 12199494"/>
              <a:gd name="connsiteY10813" fmla="*/ 4437191 h 4991828"/>
              <a:gd name="connsiteX10814" fmla="*/ 5647914 w 12199494"/>
              <a:gd name="connsiteY10814" fmla="*/ 4443537 h 4991828"/>
              <a:gd name="connsiteX10815" fmla="*/ 5663145 w 12199494"/>
              <a:gd name="connsiteY10815" fmla="*/ 4449883 h 4991828"/>
              <a:gd name="connsiteX10816" fmla="*/ 5660606 w 12199494"/>
              <a:gd name="connsiteY10816" fmla="*/ 4425768 h 4991828"/>
              <a:gd name="connsiteX10817" fmla="*/ 5650453 w 12199494"/>
              <a:gd name="connsiteY10817" fmla="*/ 4413076 h 4991828"/>
              <a:gd name="connsiteX10818" fmla="*/ 5644107 w 12199494"/>
              <a:gd name="connsiteY10818" fmla="*/ 4410538 h 4991828"/>
              <a:gd name="connsiteX10819" fmla="*/ 5631415 w 12199494"/>
              <a:gd name="connsiteY10819" fmla="*/ 4386423 h 4991828"/>
              <a:gd name="connsiteX10820" fmla="*/ 5632684 w 12199494"/>
              <a:gd name="connsiteY10820" fmla="*/ 4376269 h 4991828"/>
              <a:gd name="connsiteX10821" fmla="*/ 5644107 w 12199494"/>
              <a:gd name="connsiteY10821" fmla="*/ 4336925 h 4991828"/>
              <a:gd name="connsiteX10822" fmla="*/ 5633953 w 12199494"/>
              <a:gd name="connsiteY10822" fmla="*/ 4335655 h 4991828"/>
              <a:gd name="connsiteX10823" fmla="*/ 5633953 w 12199494"/>
              <a:gd name="connsiteY10823" fmla="*/ 4335655 h 4991828"/>
              <a:gd name="connsiteX10824" fmla="*/ 6114978 w 12199494"/>
              <a:gd name="connsiteY10824" fmla="*/ 4335655 h 4991828"/>
              <a:gd name="connsiteX10825" fmla="*/ 6099747 w 12199494"/>
              <a:gd name="connsiteY10825" fmla="*/ 4343271 h 4991828"/>
              <a:gd name="connsiteX10826" fmla="*/ 6101017 w 12199494"/>
              <a:gd name="connsiteY10826" fmla="*/ 4355963 h 4991828"/>
              <a:gd name="connsiteX10827" fmla="*/ 6102286 w 12199494"/>
              <a:gd name="connsiteY10827" fmla="*/ 4345809 h 4991828"/>
              <a:gd name="connsiteX10828" fmla="*/ 6123862 w 12199494"/>
              <a:gd name="connsiteY10828" fmla="*/ 4347078 h 4991828"/>
              <a:gd name="connsiteX10829" fmla="*/ 6125131 w 12199494"/>
              <a:gd name="connsiteY10829" fmla="*/ 4336925 h 4991828"/>
              <a:gd name="connsiteX10830" fmla="*/ 6118785 w 12199494"/>
              <a:gd name="connsiteY10830" fmla="*/ 4339463 h 4991828"/>
              <a:gd name="connsiteX10831" fmla="*/ 6114978 w 12199494"/>
              <a:gd name="connsiteY10831" fmla="*/ 4335655 h 4991828"/>
              <a:gd name="connsiteX10832" fmla="*/ 6114978 w 12199494"/>
              <a:gd name="connsiteY10832" fmla="*/ 4335655 h 4991828"/>
              <a:gd name="connsiteX10833" fmla="*/ 11652471 w 12199494"/>
              <a:gd name="connsiteY10833" fmla="*/ 4335655 h 4991828"/>
              <a:gd name="connsiteX10834" fmla="*/ 11639779 w 12199494"/>
              <a:gd name="connsiteY10834" fmla="*/ 4339463 h 4991828"/>
              <a:gd name="connsiteX10835" fmla="*/ 11652471 w 12199494"/>
              <a:gd name="connsiteY10835" fmla="*/ 4335655 h 4991828"/>
              <a:gd name="connsiteX10836" fmla="*/ 11652471 w 12199494"/>
              <a:gd name="connsiteY10836" fmla="*/ 4335655 h 4991828"/>
              <a:gd name="connsiteX10837" fmla="*/ 5208773 w 12199494"/>
              <a:gd name="connsiteY10837" fmla="*/ 4335655 h 4991828"/>
              <a:gd name="connsiteX10838" fmla="*/ 5191004 w 12199494"/>
              <a:gd name="connsiteY10838" fmla="*/ 4335655 h 4991828"/>
              <a:gd name="connsiteX10839" fmla="*/ 5194812 w 12199494"/>
              <a:gd name="connsiteY10839" fmla="*/ 4362309 h 4991828"/>
              <a:gd name="connsiteX10840" fmla="*/ 5201158 w 12199494"/>
              <a:gd name="connsiteY10840" fmla="*/ 4364847 h 4991828"/>
              <a:gd name="connsiteX10841" fmla="*/ 5197350 w 12199494"/>
              <a:gd name="connsiteY10841" fmla="*/ 4339463 h 4991828"/>
              <a:gd name="connsiteX10842" fmla="*/ 5201158 w 12199494"/>
              <a:gd name="connsiteY10842" fmla="*/ 4338194 h 4991828"/>
              <a:gd name="connsiteX10843" fmla="*/ 5215119 w 12199494"/>
              <a:gd name="connsiteY10843" fmla="*/ 4353424 h 4991828"/>
              <a:gd name="connsiteX10844" fmla="*/ 5211312 w 12199494"/>
              <a:gd name="connsiteY10844" fmla="*/ 4340732 h 4991828"/>
              <a:gd name="connsiteX10845" fmla="*/ 5217658 w 12199494"/>
              <a:gd name="connsiteY10845" fmla="*/ 4340732 h 4991828"/>
              <a:gd name="connsiteX10846" fmla="*/ 5221465 w 12199494"/>
              <a:gd name="connsiteY10846" fmla="*/ 4358501 h 4991828"/>
              <a:gd name="connsiteX10847" fmla="*/ 5231619 w 12199494"/>
              <a:gd name="connsiteY10847" fmla="*/ 4345809 h 4991828"/>
              <a:gd name="connsiteX10848" fmla="*/ 5208773 w 12199494"/>
              <a:gd name="connsiteY10848" fmla="*/ 4335655 h 4991828"/>
              <a:gd name="connsiteX10849" fmla="*/ 5208773 w 12199494"/>
              <a:gd name="connsiteY10849" fmla="*/ 4335655 h 4991828"/>
              <a:gd name="connsiteX10850" fmla="*/ 8730787 w 12199494"/>
              <a:gd name="connsiteY10850" fmla="*/ 4334386 h 4991828"/>
              <a:gd name="connsiteX10851" fmla="*/ 8730787 w 12199494"/>
              <a:gd name="connsiteY10851" fmla="*/ 4334386 h 4991828"/>
              <a:gd name="connsiteX10852" fmla="*/ 8730787 w 12199494"/>
              <a:gd name="connsiteY10852" fmla="*/ 4334386 h 4991828"/>
              <a:gd name="connsiteX10853" fmla="*/ 9781680 w 12199494"/>
              <a:gd name="connsiteY10853" fmla="*/ 4334386 h 4991828"/>
              <a:gd name="connsiteX10854" fmla="*/ 9786756 w 12199494"/>
              <a:gd name="connsiteY10854" fmla="*/ 4344540 h 4991828"/>
              <a:gd name="connsiteX10855" fmla="*/ 9780410 w 12199494"/>
              <a:gd name="connsiteY10855" fmla="*/ 4345809 h 4991828"/>
              <a:gd name="connsiteX10856" fmla="*/ 9791833 w 12199494"/>
              <a:gd name="connsiteY10856" fmla="*/ 4352155 h 4991828"/>
              <a:gd name="connsiteX10857" fmla="*/ 9796910 w 12199494"/>
              <a:gd name="connsiteY10857" fmla="*/ 4338194 h 4991828"/>
              <a:gd name="connsiteX10858" fmla="*/ 9781680 w 12199494"/>
              <a:gd name="connsiteY10858" fmla="*/ 4334386 h 4991828"/>
              <a:gd name="connsiteX10859" fmla="*/ 9781680 w 12199494"/>
              <a:gd name="connsiteY10859" fmla="*/ 4334386 h 4991828"/>
              <a:gd name="connsiteX10860" fmla="*/ 7239484 w 12199494"/>
              <a:gd name="connsiteY10860" fmla="*/ 4334386 h 4991828"/>
              <a:gd name="connsiteX10861" fmla="*/ 7229330 w 12199494"/>
              <a:gd name="connsiteY10861" fmla="*/ 4340732 h 4991828"/>
              <a:gd name="connsiteX10862" fmla="*/ 7238214 w 12199494"/>
              <a:gd name="connsiteY10862" fmla="*/ 4357232 h 4991828"/>
              <a:gd name="connsiteX10863" fmla="*/ 7238214 w 12199494"/>
              <a:gd name="connsiteY10863" fmla="*/ 4348347 h 4991828"/>
              <a:gd name="connsiteX10864" fmla="*/ 7233138 w 12199494"/>
              <a:gd name="connsiteY10864" fmla="*/ 4347078 h 4991828"/>
              <a:gd name="connsiteX10865" fmla="*/ 7239484 w 12199494"/>
              <a:gd name="connsiteY10865" fmla="*/ 4334386 h 4991828"/>
              <a:gd name="connsiteX10866" fmla="*/ 7239484 w 12199494"/>
              <a:gd name="connsiteY10866" fmla="*/ 4334386 h 4991828"/>
              <a:gd name="connsiteX10867" fmla="*/ 10021557 w 12199494"/>
              <a:gd name="connsiteY10867" fmla="*/ 4334386 h 4991828"/>
              <a:gd name="connsiteX10868" fmla="*/ 10025365 w 12199494"/>
              <a:gd name="connsiteY10868" fmla="*/ 4335655 h 4991828"/>
              <a:gd name="connsiteX10869" fmla="*/ 10021557 w 12199494"/>
              <a:gd name="connsiteY10869" fmla="*/ 4334386 h 4991828"/>
              <a:gd name="connsiteX10870" fmla="*/ 10021557 w 12199494"/>
              <a:gd name="connsiteY10870" fmla="*/ 4334386 h 4991828"/>
              <a:gd name="connsiteX10871" fmla="*/ 10450545 w 12199494"/>
              <a:gd name="connsiteY10871" fmla="*/ 4334386 h 4991828"/>
              <a:gd name="connsiteX10872" fmla="*/ 10441661 w 12199494"/>
              <a:gd name="connsiteY10872" fmla="*/ 4343271 h 4991828"/>
              <a:gd name="connsiteX10873" fmla="*/ 10460698 w 12199494"/>
              <a:gd name="connsiteY10873" fmla="*/ 4343271 h 4991828"/>
              <a:gd name="connsiteX10874" fmla="*/ 10460698 w 12199494"/>
              <a:gd name="connsiteY10874" fmla="*/ 4342001 h 4991828"/>
              <a:gd name="connsiteX10875" fmla="*/ 10446737 w 12199494"/>
              <a:gd name="connsiteY10875" fmla="*/ 4342001 h 4991828"/>
              <a:gd name="connsiteX10876" fmla="*/ 10450545 w 12199494"/>
              <a:gd name="connsiteY10876" fmla="*/ 4334386 h 4991828"/>
              <a:gd name="connsiteX10877" fmla="*/ 10450545 w 12199494"/>
              <a:gd name="connsiteY10877" fmla="*/ 4334386 h 4991828"/>
              <a:gd name="connsiteX10878" fmla="*/ 10385816 w 12199494"/>
              <a:gd name="connsiteY10878" fmla="*/ 4334386 h 4991828"/>
              <a:gd name="connsiteX10879" fmla="*/ 10366778 w 12199494"/>
              <a:gd name="connsiteY10879" fmla="*/ 4344540 h 4991828"/>
              <a:gd name="connsiteX10880" fmla="*/ 10365509 w 12199494"/>
              <a:gd name="connsiteY10880" fmla="*/ 4354693 h 4991828"/>
              <a:gd name="connsiteX10881" fmla="*/ 10385816 w 12199494"/>
              <a:gd name="connsiteY10881" fmla="*/ 4352155 h 4991828"/>
              <a:gd name="connsiteX10882" fmla="*/ 10380739 w 12199494"/>
              <a:gd name="connsiteY10882" fmla="*/ 4343271 h 4991828"/>
              <a:gd name="connsiteX10883" fmla="*/ 10385816 w 12199494"/>
              <a:gd name="connsiteY10883" fmla="*/ 4334386 h 4991828"/>
              <a:gd name="connsiteX10884" fmla="*/ 10385816 w 12199494"/>
              <a:gd name="connsiteY10884" fmla="*/ 4334386 h 4991828"/>
              <a:gd name="connsiteX10885" fmla="*/ 7013567 w 12199494"/>
              <a:gd name="connsiteY10885" fmla="*/ 4333117 h 4991828"/>
              <a:gd name="connsiteX10886" fmla="*/ 7024990 w 12199494"/>
              <a:gd name="connsiteY10886" fmla="*/ 4342001 h 4991828"/>
              <a:gd name="connsiteX10887" fmla="*/ 7027529 w 12199494"/>
              <a:gd name="connsiteY10887" fmla="*/ 4348347 h 4991828"/>
              <a:gd name="connsiteX10888" fmla="*/ 7031336 w 12199494"/>
              <a:gd name="connsiteY10888" fmla="*/ 4347078 h 4991828"/>
              <a:gd name="connsiteX10889" fmla="*/ 7028797 w 12199494"/>
              <a:gd name="connsiteY10889" fmla="*/ 4338194 h 4991828"/>
              <a:gd name="connsiteX10890" fmla="*/ 7013567 w 12199494"/>
              <a:gd name="connsiteY10890" fmla="*/ 4333117 h 4991828"/>
              <a:gd name="connsiteX10891" fmla="*/ 7013567 w 12199494"/>
              <a:gd name="connsiteY10891" fmla="*/ 4333117 h 4991828"/>
              <a:gd name="connsiteX10892" fmla="*/ 10134515 w 12199494"/>
              <a:gd name="connsiteY10892" fmla="*/ 4331848 h 4991828"/>
              <a:gd name="connsiteX10893" fmla="*/ 10142130 w 12199494"/>
              <a:gd name="connsiteY10893" fmla="*/ 4342001 h 4991828"/>
              <a:gd name="connsiteX10894" fmla="*/ 10134515 w 12199494"/>
              <a:gd name="connsiteY10894" fmla="*/ 4331848 h 4991828"/>
              <a:gd name="connsiteX10895" fmla="*/ 10134515 w 12199494"/>
              <a:gd name="connsiteY10895" fmla="*/ 4331848 h 4991828"/>
              <a:gd name="connsiteX10896" fmla="*/ 5685990 w 12199494"/>
              <a:gd name="connsiteY10896" fmla="*/ 4331848 h 4991828"/>
              <a:gd name="connsiteX10897" fmla="*/ 5672029 w 12199494"/>
              <a:gd name="connsiteY10897" fmla="*/ 4335655 h 4991828"/>
              <a:gd name="connsiteX10898" fmla="*/ 5684721 w 12199494"/>
              <a:gd name="connsiteY10898" fmla="*/ 4347078 h 4991828"/>
              <a:gd name="connsiteX10899" fmla="*/ 5691067 w 12199494"/>
              <a:gd name="connsiteY10899" fmla="*/ 4335655 h 4991828"/>
              <a:gd name="connsiteX10900" fmla="*/ 5697413 w 12199494"/>
              <a:gd name="connsiteY10900" fmla="*/ 4342001 h 4991828"/>
              <a:gd name="connsiteX10901" fmla="*/ 5701221 w 12199494"/>
              <a:gd name="connsiteY10901" fmla="*/ 4334386 h 4991828"/>
              <a:gd name="connsiteX10902" fmla="*/ 5685990 w 12199494"/>
              <a:gd name="connsiteY10902" fmla="*/ 4331848 h 4991828"/>
              <a:gd name="connsiteX10903" fmla="*/ 5685990 w 12199494"/>
              <a:gd name="connsiteY10903" fmla="*/ 4331848 h 4991828"/>
              <a:gd name="connsiteX10904" fmla="*/ 4939704 w 12199494"/>
              <a:gd name="connsiteY10904" fmla="*/ 4331848 h 4991828"/>
              <a:gd name="connsiteX10905" fmla="*/ 4944781 w 12199494"/>
              <a:gd name="connsiteY10905" fmla="*/ 4342001 h 4991828"/>
              <a:gd name="connsiteX10906" fmla="*/ 4939704 w 12199494"/>
              <a:gd name="connsiteY10906" fmla="*/ 4331848 h 4991828"/>
              <a:gd name="connsiteX10907" fmla="*/ 4939704 w 12199494"/>
              <a:gd name="connsiteY10907" fmla="*/ 4331848 h 4991828"/>
              <a:gd name="connsiteX10908" fmla="*/ 10045672 w 12199494"/>
              <a:gd name="connsiteY10908" fmla="*/ 4331848 h 4991828"/>
              <a:gd name="connsiteX10909" fmla="*/ 10039326 w 12199494"/>
              <a:gd name="connsiteY10909" fmla="*/ 4335655 h 4991828"/>
              <a:gd name="connsiteX10910" fmla="*/ 10026634 w 12199494"/>
              <a:gd name="connsiteY10910" fmla="*/ 4347078 h 4991828"/>
              <a:gd name="connsiteX10911" fmla="*/ 10036787 w 12199494"/>
              <a:gd name="connsiteY10911" fmla="*/ 4352155 h 4991828"/>
              <a:gd name="connsiteX10912" fmla="*/ 10052018 w 12199494"/>
              <a:gd name="connsiteY10912" fmla="*/ 4343271 h 4991828"/>
              <a:gd name="connsiteX10913" fmla="*/ 10045672 w 12199494"/>
              <a:gd name="connsiteY10913" fmla="*/ 4352155 h 4991828"/>
              <a:gd name="connsiteX10914" fmla="*/ 10052018 w 12199494"/>
              <a:gd name="connsiteY10914" fmla="*/ 4354693 h 4991828"/>
              <a:gd name="connsiteX10915" fmla="*/ 10060902 w 12199494"/>
              <a:gd name="connsiteY10915" fmla="*/ 4338194 h 4991828"/>
              <a:gd name="connsiteX10916" fmla="*/ 10045672 w 12199494"/>
              <a:gd name="connsiteY10916" fmla="*/ 4331848 h 4991828"/>
              <a:gd name="connsiteX10917" fmla="*/ 10045672 w 12199494"/>
              <a:gd name="connsiteY10917" fmla="*/ 4331848 h 4991828"/>
              <a:gd name="connsiteX10918" fmla="*/ 9454228 w 12199494"/>
              <a:gd name="connsiteY10918" fmla="*/ 4331848 h 4991828"/>
              <a:gd name="connsiteX10919" fmla="*/ 9450419 w 12199494"/>
              <a:gd name="connsiteY10919" fmla="*/ 4344540 h 4991828"/>
              <a:gd name="connsiteX10920" fmla="*/ 9436459 w 12199494"/>
              <a:gd name="connsiteY10920" fmla="*/ 4343271 h 4991828"/>
              <a:gd name="connsiteX10921" fmla="*/ 9435190 w 12199494"/>
              <a:gd name="connsiteY10921" fmla="*/ 4352155 h 4991828"/>
              <a:gd name="connsiteX10922" fmla="*/ 9450419 w 12199494"/>
              <a:gd name="connsiteY10922" fmla="*/ 4347078 h 4991828"/>
              <a:gd name="connsiteX10923" fmla="*/ 9452958 w 12199494"/>
              <a:gd name="connsiteY10923" fmla="*/ 4352155 h 4991828"/>
              <a:gd name="connsiteX10924" fmla="*/ 9452958 w 12199494"/>
              <a:gd name="connsiteY10924" fmla="*/ 4345809 h 4991828"/>
              <a:gd name="connsiteX10925" fmla="*/ 9470727 w 12199494"/>
              <a:gd name="connsiteY10925" fmla="*/ 4338194 h 4991828"/>
              <a:gd name="connsiteX10926" fmla="*/ 9454228 w 12199494"/>
              <a:gd name="connsiteY10926" fmla="*/ 4331848 h 4991828"/>
              <a:gd name="connsiteX10927" fmla="*/ 9454228 w 12199494"/>
              <a:gd name="connsiteY10927" fmla="*/ 4331848 h 4991828"/>
              <a:gd name="connsiteX10928" fmla="*/ 4901628 w 12199494"/>
              <a:gd name="connsiteY10928" fmla="*/ 4331848 h 4991828"/>
              <a:gd name="connsiteX10929" fmla="*/ 4890205 w 12199494"/>
              <a:gd name="connsiteY10929" fmla="*/ 4335655 h 4991828"/>
              <a:gd name="connsiteX10930" fmla="*/ 4890205 w 12199494"/>
              <a:gd name="connsiteY10930" fmla="*/ 4342001 h 4991828"/>
              <a:gd name="connsiteX10931" fmla="*/ 4885129 w 12199494"/>
              <a:gd name="connsiteY10931" fmla="*/ 4336925 h 4991828"/>
              <a:gd name="connsiteX10932" fmla="*/ 4881321 w 12199494"/>
              <a:gd name="connsiteY10932" fmla="*/ 4339463 h 4991828"/>
              <a:gd name="connsiteX10933" fmla="*/ 4883859 w 12199494"/>
              <a:gd name="connsiteY10933" fmla="*/ 4352155 h 4991828"/>
              <a:gd name="connsiteX10934" fmla="*/ 4914320 w 12199494"/>
              <a:gd name="connsiteY10934" fmla="*/ 4340732 h 4991828"/>
              <a:gd name="connsiteX10935" fmla="*/ 4901628 w 12199494"/>
              <a:gd name="connsiteY10935" fmla="*/ 4331848 h 4991828"/>
              <a:gd name="connsiteX10936" fmla="*/ 4901628 w 12199494"/>
              <a:gd name="connsiteY10936" fmla="*/ 4331848 h 4991828"/>
              <a:gd name="connsiteX10937" fmla="*/ 11684201 w 12199494"/>
              <a:gd name="connsiteY10937" fmla="*/ 4331848 h 4991828"/>
              <a:gd name="connsiteX10938" fmla="*/ 11685471 w 12199494"/>
              <a:gd name="connsiteY10938" fmla="*/ 4340732 h 4991828"/>
              <a:gd name="connsiteX10939" fmla="*/ 11684201 w 12199494"/>
              <a:gd name="connsiteY10939" fmla="*/ 4331848 h 4991828"/>
              <a:gd name="connsiteX10940" fmla="*/ 11684201 w 12199494"/>
              <a:gd name="connsiteY10940" fmla="*/ 4331848 h 4991828"/>
              <a:gd name="connsiteX10941" fmla="*/ 5603492 w 12199494"/>
              <a:gd name="connsiteY10941" fmla="*/ 4331848 h 4991828"/>
              <a:gd name="connsiteX10942" fmla="*/ 5607300 w 12199494"/>
              <a:gd name="connsiteY10942" fmla="*/ 4333117 h 4991828"/>
              <a:gd name="connsiteX10943" fmla="*/ 5603492 w 12199494"/>
              <a:gd name="connsiteY10943" fmla="*/ 4331848 h 4991828"/>
              <a:gd name="connsiteX10944" fmla="*/ 5603492 w 12199494"/>
              <a:gd name="connsiteY10944" fmla="*/ 4331848 h 4991828"/>
              <a:gd name="connsiteX10945" fmla="*/ 6988183 w 12199494"/>
              <a:gd name="connsiteY10945" fmla="*/ 4331848 h 4991828"/>
              <a:gd name="connsiteX10946" fmla="*/ 6980568 w 12199494"/>
              <a:gd name="connsiteY10946" fmla="*/ 4339463 h 4991828"/>
              <a:gd name="connsiteX10947" fmla="*/ 6988183 w 12199494"/>
              <a:gd name="connsiteY10947" fmla="*/ 4331848 h 4991828"/>
              <a:gd name="connsiteX10948" fmla="*/ 6988183 w 12199494"/>
              <a:gd name="connsiteY10948" fmla="*/ 4331848 h 4991828"/>
              <a:gd name="connsiteX10949" fmla="*/ 4655404 w 12199494"/>
              <a:gd name="connsiteY10949" fmla="*/ 4331848 h 4991828"/>
              <a:gd name="connsiteX10950" fmla="*/ 4657943 w 12199494"/>
              <a:gd name="connsiteY10950" fmla="*/ 4353424 h 4991828"/>
              <a:gd name="connsiteX10951" fmla="*/ 4664289 w 12199494"/>
              <a:gd name="connsiteY10951" fmla="*/ 4359770 h 4991828"/>
              <a:gd name="connsiteX10952" fmla="*/ 4668096 w 12199494"/>
              <a:gd name="connsiteY10952" fmla="*/ 4354693 h 4991828"/>
              <a:gd name="connsiteX10953" fmla="*/ 4676981 w 12199494"/>
              <a:gd name="connsiteY10953" fmla="*/ 4357232 h 4991828"/>
              <a:gd name="connsiteX10954" fmla="*/ 4655404 w 12199494"/>
              <a:gd name="connsiteY10954" fmla="*/ 4331848 h 4991828"/>
              <a:gd name="connsiteX10955" fmla="*/ 4655404 w 12199494"/>
              <a:gd name="connsiteY10955" fmla="*/ 4331848 h 4991828"/>
              <a:gd name="connsiteX10956" fmla="*/ 9576070 w 12199494"/>
              <a:gd name="connsiteY10956" fmla="*/ 4331848 h 4991828"/>
              <a:gd name="connsiteX10957" fmla="*/ 9565917 w 12199494"/>
              <a:gd name="connsiteY10957" fmla="*/ 4335655 h 4991828"/>
              <a:gd name="connsiteX10958" fmla="*/ 9578609 w 12199494"/>
              <a:gd name="connsiteY10958" fmla="*/ 4350886 h 4991828"/>
              <a:gd name="connsiteX10959" fmla="*/ 9576070 w 12199494"/>
              <a:gd name="connsiteY10959" fmla="*/ 4331848 h 4991828"/>
              <a:gd name="connsiteX10960" fmla="*/ 9576070 w 12199494"/>
              <a:gd name="connsiteY10960" fmla="*/ 4331848 h 4991828"/>
              <a:gd name="connsiteX10961" fmla="*/ 5071700 w 12199494"/>
              <a:gd name="connsiteY10961" fmla="*/ 4331848 h 4991828"/>
              <a:gd name="connsiteX10962" fmla="*/ 5067892 w 12199494"/>
              <a:gd name="connsiteY10962" fmla="*/ 4343271 h 4991828"/>
              <a:gd name="connsiteX10963" fmla="*/ 5086930 w 12199494"/>
              <a:gd name="connsiteY10963" fmla="*/ 4345809 h 4991828"/>
              <a:gd name="connsiteX10964" fmla="*/ 5094546 w 12199494"/>
              <a:gd name="connsiteY10964" fmla="*/ 4348347 h 4991828"/>
              <a:gd name="connsiteX10965" fmla="*/ 5090738 w 12199494"/>
              <a:gd name="connsiteY10965" fmla="*/ 4338194 h 4991828"/>
              <a:gd name="connsiteX10966" fmla="*/ 5071700 w 12199494"/>
              <a:gd name="connsiteY10966" fmla="*/ 4331848 h 4991828"/>
              <a:gd name="connsiteX10967" fmla="*/ 5071700 w 12199494"/>
              <a:gd name="connsiteY10967" fmla="*/ 4331848 h 4991828"/>
              <a:gd name="connsiteX10968" fmla="*/ 4947319 w 12199494"/>
              <a:gd name="connsiteY10968" fmla="*/ 4331848 h 4991828"/>
              <a:gd name="connsiteX10969" fmla="*/ 4956203 w 12199494"/>
              <a:gd name="connsiteY10969" fmla="*/ 4342001 h 4991828"/>
              <a:gd name="connsiteX10970" fmla="*/ 4971434 w 12199494"/>
              <a:gd name="connsiteY10970" fmla="*/ 4357232 h 4991828"/>
              <a:gd name="connsiteX10971" fmla="*/ 4968895 w 12199494"/>
              <a:gd name="connsiteY10971" fmla="*/ 4342001 h 4991828"/>
              <a:gd name="connsiteX10972" fmla="*/ 4961280 w 12199494"/>
              <a:gd name="connsiteY10972" fmla="*/ 4339463 h 4991828"/>
              <a:gd name="connsiteX10973" fmla="*/ 4947319 w 12199494"/>
              <a:gd name="connsiteY10973" fmla="*/ 4331848 h 4991828"/>
              <a:gd name="connsiteX10974" fmla="*/ 4947319 w 12199494"/>
              <a:gd name="connsiteY10974" fmla="*/ 4331848 h 4991828"/>
              <a:gd name="connsiteX10975" fmla="*/ 6899339 w 12199494"/>
              <a:gd name="connsiteY10975" fmla="*/ 4330579 h 4991828"/>
              <a:gd name="connsiteX10976" fmla="*/ 6900609 w 12199494"/>
              <a:gd name="connsiteY10976" fmla="*/ 4330579 h 4991828"/>
              <a:gd name="connsiteX10977" fmla="*/ 6899339 w 12199494"/>
              <a:gd name="connsiteY10977" fmla="*/ 4330579 h 4991828"/>
              <a:gd name="connsiteX10978" fmla="*/ 6899339 w 12199494"/>
              <a:gd name="connsiteY10978" fmla="*/ 4330579 h 4991828"/>
              <a:gd name="connsiteX10979" fmla="*/ 6899339 w 12199494"/>
              <a:gd name="connsiteY10979" fmla="*/ 4330579 h 4991828"/>
              <a:gd name="connsiteX10980" fmla="*/ 5410575 w 12199494"/>
              <a:gd name="connsiteY10980" fmla="*/ 4330579 h 4991828"/>
              <a:gd name="connsiteX10981" fmla="*/ 5402960 w 12199494"/>
              <a:gd name="connsiteY10981" fmla="*/ 4340732 h 4991828"/>
              <a:gd name="connsiteX10982" fmla="*/ 5409306 w 12199494"/>
              <a:gd name="connsiteY10982" fmla="*/ 4347078 h 4991828"/>
              <a:gd name="connsiteX10983" fmla="*/ 5416921 w 12199494"/>
              <a:gd name="connsiteY10983" fmla="*/ 4338194 h 4991828"/>
              <a:gd name="connsiteX10984" fmla="*/ 5410575 w 12199494"/>
              <a:gd name="connsiteY10984" fmla="*/ 4330579 h 4991828"/>
              <a:gd name="connsiteX10985" fmla="*/ 5410575 w 12199494"/>
              <a:gd name="connsiteY10985" fmla="*/ 4330579 h 4991828"/>
              <a:gd name="connsiteX10986" fmla="*/ 7281367 w 12199494"/>
              <a:gd name="connsiteY10986" fmla="*/ 4329310 h 4991828"/>
              <a:gd name="connsiteX10987" fmla="*/ 7286444 w 12199494"/>
              <a:gd name="connsiteY10987" fmla="*/ 4347078 h 4991828"/>
              <a:gd name="connsiteX10988" fmla="*/ 7281367 w 12199494"/>
              <a:gd name="connsiteY10988" fmla="*/ 4335655 h 4991828"/>
              <a:gd name="connsiteX10989" fmla="*/ 7275021 w 12199494"/>
              <a:gd name="connsiteY10989" fmla="*/ 4333117 h 4991828"/>
              <a:gd name="connsiteX10990" fmla="*/ 7281367 w 12199494"/>
              <a:gd name="connsiteY10990" fmla="*/ 4329310 h 4991828"/>
              <a:gd name="connsiteX10991" fmla="*/ 7281367 w 12199494"/>
              <a:gd name="connsiteY10991" fmla="*/ 4329310 h 4991828"/>
              <a:gd name="connsiteX10992" fmla="*/ 5732950 w 12199494"/>
              <a:gd name="connsiteY10992" fmla="*/ 4329310 h 4991828"/>
              <a:gd name="connsiteX10993" fmla="*/ 5731681 w 12199494"/>
              <a:gd name="connsiteY10993" fmla="*/ 4349617 h 4991828"/>
              <a:gd name="connsiteX10994" fmla="*/ 5741835 w 12199494"/>
              <a:gd name="connsiteY10994" fmla="*/ 4336925 h 4991828"/>
              <a:gd name="connsiteX10995" fmla="*/ 5732950 w 12199494"/>
              <a:gd name="connsiteY10995" fmla="*/ 4329310 h 4991828"/>
              <a:gd name="connsiteX10996" fmla="*/ 5732950 w 12199494"/>
              <a:gd name="connsiteY10996" fmla="*/ 4329310 h 4991828"/>
              <a:gd name="connsiteX10997" fmla="*/ 8654635 w 12199494"/>
              <a:gd name="connsiteY10997" fmla="*/ 4329310 h 4991828"/>
              <a:gd name="connsiteX10998" fmla="*/ 8630520 w 12199494"/>
              <a:gd name="connsiteY10998" fmla="*/ 4350886 h 4991828"/>
              <a:gd name="connsiteX10999" fmla="*/ 8634328 w 12199494"/>
              <a:gd name="connsiteY10999" fmla="*/ 4357232 h 4991828"/>
              <a:gd name="connsiteX11000" fmla="*/ 8654635 w 12199494"/>
              <a:gd name="connsiteY11000" fmla="*/ 4329310 h 4991828"/>
              <a:gd name="connsiteX11001" fmla="*/ 8654635 w 12199494"/>
              <a:gd name="connsiteY11001" fmla="*/ 4329310 h 4991828"/>
              <a:gd name="connsiteX11002" fmla="*/ 6160669 w 12199494"/>
              <a:gd name="connsiteY11002" fmla="*/ 4328040 h 4991828"/>
              <a:gd name="connsiteX11003" fmla="*/ 6170822 w 12199494"/>
              <a:gd name="connsiteY11003" fmla="*/ 4329310 h 4991828"/>
              <a:gd name="connsiteX11004" fmla="*/ 6160669 w 12199494"/>
              <a:gd name="connsiteY11004" fmla="*/ 4328040 h 4991828"/>
              <a:gd name="connsiteX11005" fmla="*/ 6160669 w 12199494"/>
              <a:gd name="connsiteY11005" fmla="*/ 4328040 h 4991828"/>
              <a:gd name="connsiteX11006" fmla="*/ 9577339 w 12199494"/>
              <a:gd name="connsiteY11006" fmla="*/ 4328040 h 4991828"/>
              <a:gd name="connsiteX11007" fmla="*/ 9583685 w 12199494"/>
              <a:gd name="connsiteY11007" fmla="*/ 4339463 h 4991828"/>
              <a:gd name="connsiteX11008" fmla="*/ 9586223 w 12199494"/>
              <a:gd name="connsiteY11008" fmla="*/ 4363578 h 4991828"/>
              <a:gd name="connsiteX11009" fmla="*/ 9579877 w 12199494"/>
              <a:gd name="connsiteY11009" fmla="*/ 4368655 h 4991828"/>
              <a:gd name="connsiteX11010" fmla="*/ 9586223 w 12199494"/>
              <a:gd name="connsiteY11010" fmla="*/ 4375001 h 4991828"/>
              <a:gd name="connsiteX11011" fmla="*/ 9600185 w 12199494"/>
              <a:gd name="connsiteY11011" fmla="*/ 4368655 h 4991828"/>
              <a:gd name="connsiteX11012" fmla="*/ 9601454 w 12199494"/>
              <a:gd name="connsiteY11012" fmla="*/ 4349617 h 4991828"/>
              <a:gd name="connsiteX11013" fmla="*/ 9610338 w 12199494"/>
              <a:gd name="connsiteY11013" fmla="*/ 4358501 h 4991828"/>
              <a:gd name="connsiteX11014" fmla="*/ 9609069 w 12199494"/>
              <a:gd name="connsiteY11014" fmla="*/ 4364847 h 4991828"/>
              <a:gd name="connsiteX11015" fmla="*/ 9625569 w 12199494"/>
              <a:gd name="connsiteY11015" fmla="*/ 4376269 h 4991828"/>
              <a:gd name="connsiteX11016" fmla="*/ 9630645 w 12199494"/>
              <a:gd name="connsiteY11016" fmla="*/ 4397846 h 4991828"/>
              <a:gd name="connsiteX11017" fmla="*/ 9640799 w 12199494"/>
              <a:gd name="connsiteY11017" fmla="*/ 4390231 h 4991828"/>
              <a:gd name="connsiteX11018" fmla="*/ 9650953 w 12199494"/>
              <a:gd name="connsiteY11018" fmla="*/ 4387693 h 4991828"/>
              <a:gd name="connsiteX11019" fmla="*/ 9639530 w 12199494"/>
              <a:gd name="connsiteY11019" fmla="*/ 4355963 h 4991828"/>
              <a:gd name="connsiteX11020" fmla="*/ 9635722 w 12199494"/>
              <a:gd name="connsiteY11020" fmla="*/ 4364847 h 4991828"/>
              <a:gd name="connsiteX11021" fmla="*/ 9631915 w 12199494"/>
              <a:gd name="connsiteY11021" fmla="*/ 4361039 h 4991828"/>
              <a:gd name="connsiteX11022" fmla="*/ 9636991 w 12199494"/>
              <a:gd name="connsiteY11022" fmla="*/ 4355963 h 4991828"/>
              <a:gd name="connsiteX11023" fmla="*/ 9619223 w 12199494"/>
              <a:gd name="connsiteY11023" fmla="*/ 4342001 h 4991828"/>
              <a:gd name="connsiteX11024" fmla="*/ 9607800 w 12199494"/>
              <a:gd name="connsiteY11024" fmla="*/ 4344540 h 4991828"/>
              <a:gd name="connsiteX11025" fmla="*/ 9630645 w 12199494"/>
              <a:gd name="connsiteY11025" fmla="*/ 4331848 h 4991828"/>
              <a:gd name="connsiteX11026" fmla="*/ 9614146 w 12199494"/>
              <a:gd name="connsiteY11026" fmla="*/ 4329310 h 4991828"/>
              <a:gd name="connsiteX11027" fmla="*/ 9577339 w 12199494"/>
              <a:gd name="connsiteY11027" fmla="*/ 4328040 h 4991828"/>
              <a:gd name="connsiteX11028" fmla="*/ 9577339 w 12199494"/>
              <a:gd name="connsiteY11028" fmla="*/ 4328040 h 4991828"/>
              <a:gd name="connsiteX11029" fmla="*/ 5006971 w 12199494"/>
              <a:gd name="connsiteY11029" fmla="*/ 4328040 h 4991828"/>
              <a:gd name="connsiteX11030" fmla="*/ 4991741 w 12199494"/>
              <a:gd name="connsiteY11030" fmla="*/ 4338194 h 4991828"/>
              <a:gd name="connsiteX11031" fmla="*/ 4998087 w 12199494"/>
              <a:gd name="connsiteY11031" fmla="*/ 4343271 h 4991828"/>
              <a:gd name="connsiteX11032" fmla="*/ 5001895 w 12199494"/>
              <a:gd name="connsiteY11032" fmla="*/ 4330579 h 4991828"/>
              <a:gd name="connsiteX11033" fmla="*/ 5010779 w 12199494"/>
              <a:gd name="connsiteY11033" fmla="*/ 4330579 h 4991828"/>
              <a:gd name="connsiteX11034" fmla="*/ 5006971 w 12199494"/>
              <a:gd name="connsiteY11034" fmla="*/ 4328040 h 4991828"/>
              <a:gd name="connsiteX11035" fmla="*/ 5006971 w 12199494"/>
              <a:gd name="connsiteY11035" fmla="*/ 4328040 h 4991828"/>
              <a:gd name="connsiteX11036" fmla="*/ 10458160 w 12199494"/>
              <a:gd name="connsiteY11036" fmla="*/ 4328040 h 4991828"/>
              <a:gd name="connsiteX11037" fmla="*/ 10454353 w 12199494"/>
              <a:gd name="connsiteY11037" fmla="*/ 4334386 h 4991828"/>
              <a:gd name="connsiteX11038" fmla="*/ 10477198 w 12199494"/>
              <a:gd name="connsiteY11038" fmla="*/ 4335655 h 4991828"/>
              <a:gd name="connsiteX11039" fmla="*/ 10458160 w 12199494"/>
              <a:gd name="connsiteY11039" fmla="*/ 4328040 h 4991828"/>
              <a:gd name="connsiteX11040" fmla="*/ 10458160 w 12199494"/>
              <a:gd name="connsiteY11040" fmla="*/ 4328040 h 4991828"/>
              <a:gd name="connsiteX11041" fmla="*/ 11370711 w 12199494"/>
              <a:gd name="connsiteY11041" fmla="*/ 4326771 h 4991828"/>
              <a:gd name="connsiteX11042" fmla="*/ 11373249 w 12199494"/>
              <a:gd name="connsiteY11042" fmla="*/ 4335655 h 4991828"/>
              <a:gd name="connsiteX11043" fmla="*/ 11356749 w 12199494"/>
              <a:gd name="connsiteY11043" fmla="*/ 4331848 h 4991828"/>
              <a:gd name="connsiteX11044" fmla="*/ 11352942 w 12199494"/>
              <a:gd name="connsiteY11044" fmla="*/ 4347078 h 4991828"/>
              <a:gd name="connsiteX11045" fmla="*/ 11377057 w 12199494"/>
              <a:gd name="connsiteY11045" fmla="*/ 4343271 h 4991828"/>
              <a:gd name="connsiteX11046" fmla="*/ 11368172 w 12199494"/>
              <a:gd name="connsiteY11046" fmla="*/ 4352155 h 4991828"/>
              <a:gd name="connsiteX11047" fmla="*/ 11374518 w 12199494"/>
              <a:gd name="connsiteY11047" fmla="*/ 4357232 h 4991828"/>
              <a:gd name="connsiteX11048" fmla="*/ 11384672 w 12199494"/>
              <a:gd name="connsiteY11048" fmla="*/ 4347078 h 4991828"/>
              <a:gd name="connsiteX11049" fmla="*/ 11387210 w 12199494"/>
              <a:gd name="connsiteY11049" fmla="*/ 4336925 h 4991828"/>
              <a:gd name="connsiteX11050" fmla="*/ 11378326 w 12199494"/>
              <a:gd name="connsiteY11050" fmla="*/ 4333117 h 4991828"/>
              <a:gd name="connsiteX11051" fmla="*/ 11387210 w 12199494"/>
              <a:gd name="connsiteY11051" fmla="*/ 4330579 h 4991828"/>
              <a:gd name="connsiteX11052" fmla="*/ 11370711 w 12199494"/>
              <a:gd name="connsiteY11052" fmla="*/ 4326771 h 4991828"/>
              <a:gd name="connsiteX11053" fmla="*/ 11370711 w 12199494"/>
              <a:gd name="connsiteY11053" fmla="*/ 4326771 h 4991828"/>
              <a:gd name="connsiteX11054" fmla="*/ 7374018 w 12199494"/>
              <a:gd name="connsiteY11054" fmla="*/ 4326771 h 4991828"/>
              <a:gd name="connsiteX11055" fmla="*/ 7366404 w 12199494"/>
              <a:gd name="connsiteY11055" fmla="*/ 4338194 h 4991828"/>
              <a:gd name="connsiteX11056" fmla="*/ 7372749 w 12199494"/>
              <a:gd name="connsiteY11056" fmla="*/ 4342001 h 4991828"/>
              <a:gd name="connsiteX11057" fmla="*/ 7374018 w 12199494"/>
              <a:gd name="connsiteY11057" fmla="*/ 4326771 h 4991828"/>
              <a:gd name="connsiteX11058" fmla="*/ 7374018 w 12199494"/>
              <a:gd name="connsiteY11058" fmla="*/ 4326771 h 4991828"/>
              <a:gd name="connsiteX11059" fmla="*/ 5022202 w 12199494"/>
              <a:gd name="connsiteY11059" fmla="*/ 4326771 h 4991828"/>
              <a:gd name="connsiteX11060" fmla="*/ 5022202 w 12199494"/>
              <a:gd name="connsiteY11060" fmla="*/ 4343271 h 4991828"/>
              <a:gd name="connsiteX11061" fmla="*/ 5027278 w 12199494"/>
              <a:gd name="connsiteY11061" fmla="*/ 4344540 h 4991828"/>
              <a:gd name="connsiteX11062" fmla="*/ 5027278 w 12199494"/>
              <a:gd name="connsiteY11062" fmla="*/ 4331848 h 4991828"/>
              <a:gd name="connsiteX11063" fmla="*/ 5038701 w 12199494"/>
              <a:gd name="connsiteY11063" fmla="*/ 4342001 h 4991828"/>
              <a:gd name="connsiteX11064" fmla="*/ 5041240 w 12199494"/>
              <a:gd name="connsiteY11064" fmla="*/ 4338194 h 4991828"/>
              <a:gd name="connsiteX11065" fmla="*/ 5022202 w 12199494"/>
              <a:gd name="connsiteY11065" fmla="*/ 4326771 h 4991828"/>
              <a:gd name="connsiteX11066" fmla="*/ 5022202 w 12199494"/>
              <a:gd name="connsiteY11066" fmla="*/ 4326771 h 4991828"/>
              <a:gd name="connsiteX11067" fmla="*/ 11747661 w 12199494"/>
              <a:gd name="connsiteY11067" fmla="*/ 4325502 h 4991828"/>
              <a:gd name="connsiteX11068" fmla="*/ 11747661 w 12199494"/>
              <a:gd name="connsiteY11068" fmla="*/ 4330579 h 4991828"/>
              <a:gd name="connsiteX11069" fmla="*/ 11778122 w 12199494"/>
              <a:gd name="connsiteY11069" fmla="*/ 4342001 h 4991828"/>
              <a:gd name="connsiteX11070" fmla="*/ 11785737 w 12199494"/>
              <a:gd name="connsiteY11070" fmla="*/ 4339463 h 4991828"/>
              <a:gd name="connsiteX11071" fmla="*/ 11776853 w 12199494"/>
              <a:gd name="connsiteY11071" fmla="*/ 4336925 h 4991828"/>
              <a:gd name="connsiteX11072" fmla="*/ 11747661 w 12199494"/>
              <a:gd name="connsiteY11072" fmla="*/ 4325502 h 4991828"/>
              <a:gd name="connsiteX11073" fmla="*/ 11747661 w 12199494"/>
              <a:gd name="connsiteY11073" fmla="*/ 4325502 h 4991828"/>
              <a:gd name="connsiteX11074" fmla="*/ 5627607 w 12199494"/>
              <a:gd name="connsiteY11074" fmla="*/ 4325502 h 4991828"/>
              <a:gd name="connsiteX11075" fmla="*/ 5646645 w 12199494"/>
              <a:gd name="connsiteY11075" fmla="*/ 4331848 h 4991828"/>
              <a:gd name="connsiteX11076" fmla="*/ 5627607 w 12199494"/>
              <a:gd name="connsiteY11076" fmla="*/ 4325502 h 4991828"/>
              <a:gd name="connsiteX11077" fmla="*/ 5627607 w 12199494"/>
              <a:gd name="connsiteY11077" fmla="*/ 4325502 h 4991828"/>
              <a:gd name="connsiteX11078" fmla="*/ 7009759 w 12199494"/>
              <a:gd name="connsiteY11078" fmla="*/ 4325502 h 4991828"/>
              <a:gd name="connsiteX11079" fmla="*/ 6998337 w 12199494"/>
              <a:gd name="connsiteY11079" fmla="*/ 4326771 h 4991828"/>
              <a:gd name="connsiteX11080" fmla="*/ 6998337 w 12199494"/>
              <a:gd name="connsiteY11080" fmla="*/ 4333117 h 4991828"/>
              <a:gd name="connsiteX11081" fmla="*/ 7008491 w 12199494"/>
              <a:gd name="connsiteY11081" fmla="*/ 4335655 h 4991828"/>
              <a:gd name="connsiteX11082" fmla="*/ 7009759 w 12199494"/>
              <a:gd name="connsiteY11082" fmla="*/ 4325502 h 4991828"/>
              <a:gd name="connsiteX11083" fmla="*/ 7009759 w 12199494"/>
              <a:gd name="connsiteY11083" fmla="*/ 4325502 h 4991828"/>
              <a:gd name="connsiteX11084" fmla="*/ 9215619 w 12199494"/>
              <a:gd name="connsiteY11084" fmla="*/ 4325502 h 4991828"/>
              <a:gd name="connsiteX11085" fmla="*/ 9209273 w 12199494"/>
              <a:gd name="connsiteY11085" fmla="*/ 4344540 h 4991828"/>
              <a:gd name="connsiteX11086" fmla="*/ 9215619 w 12199494"/>
              <a:gd name="connsiteY11086" fmla="*/ 4325502 h 4991828"/>
              <a:gd name="connsiteX11087" fmla="*/ 9215619 w 12199494"/>
              <a:gd name="connsiteY11087" fmla="*/ 4325502 h 4991828"/>
              <a:gd name="connsiteX11088" fmla="*/ 10323626 w 12199494"/>
              <a:gd name="connsiteY11088" fmla="*/ 4325502 h 4991828"/>
              <a:gd name="connsiteX11089" fmla="*/ 10324895 w 12199494"/>
              <a:gd name="connsiteY11089" fmla="*/ 4334386 h 4991828"/>
              <a:gd name="connsiteX11090" fmla="*/ 10307126 w 12199494"/>
              <a:gd name="connsiteY11090" fmla="*/ 4339463 h 4991828"/>
              <a:gd name="connsiteX11091" fmla="*/ 10309664 w 12199494"/>
              <a:gd name="connsiteY11091" fmla="*/ 4343271 h 4991828"/>
              <a:gd name="connsiteX11092" fmla="*/ 10324895 w 12199494"/>
              <a:gd name="connsiteY11092" fmla="*/ 4347078 h 4991828"/>
              <a:gd name="connsiteX11093" fmla="*/ 10332509 w 12199494"/>
              <a:gd name="connsiteY11093" fmla="*/ 4335655 h 4991828"/>
              <a:gd name="connsiteX11094" fmla="*/ 10327433 w 12199494"/>
              <a:gd name="connsiteY11094" fmla="*/ 4331848 h 4991828"/>
              <a:gd name="connsiteX11095" fmla="*/ 10323626 w 12199494"/>
              <a:gd name="connsiteY11095" fmla="*/ 4325502 h 4991828"/>
              <a:gd name="connsiteX11096" fmla="*/ 10323626 w 12199494"/>
              <a:gd name="connsiteY11096" fmla="*/ 4325502 h 4991828"/>
              <a:gd name="connsiteX11097" fmla="*/ 7101142 w 12199494"/>
              <a:gd name="connsiteY11097" fmla="*/ 4324233 h 4991828"/>
              <a:gd name="connsiteX11098" fmla="*/ 7083373 w 12199494"/>
              <a:gd name="connsiteY11098" fmla="*/ 4338194 h 4991828"/>
              <a:gd name="connsiteX11099" fmla="*/ 7097334 w 12199494"/>
              <a:gd name="connsiteY11099" fmla="*/ 4345809 h 4991828"/>
              <a:gd name="connsiteX11100" fmla="*/ 7089719 w 12199494"/>
              <a:gd name="connsiteY11100" fmla="*/ 4352155 h 4991828"/>
              <a:gd name="connsiteX11101" fmla="*/ 7088450 w 12199494"/>
              <a:gd name="connsiteY11101" fmla="*/ 4348347 h 4991828"/>
              <a:gd name="connsiteX11102" fmla="*/ 7080835 w 12199494"/>
              <a:gd name="connsiteY11102" fmla="*/ 4353424 h 4991828"/>
              <a:gd name="connsiteX11103" fmla="*/ 7079565 w 12199494"/>
              <a:gd name="connsiteY11103" fmla="*/ 4344540 h 4991828"/>
              <a:gd name="connsiteX11104" fmla="*/ 7075758 w 12199494"/>
              <a:gd name="connsiteY11104" fmla="*/ 4345809 h 4991828"/>
              <a:gd name="connsiteX11105" fmla="*/ 7082104 w 12199494"/>
              <a:gd name="connsiteY11105" fmla="*/ 4361039 h 4991828"/>
              <a:gd name="connsiteX11106" fmla="*/ 7087181 w 12199494"/>
              <a:gd name="connsiteY11106" fmla="*/ 4357232 h 4991828"/>
              <a:gd name="connsiteX11107" fmla="*/ 7089719 w 12199494"/>
              <a:gd name="connsiteY11107" fmla="*/ 4364847 h 4991828"/>
              <a:gd name="connsiteX11108" fmla="*/ 7092257 w 12199494"/>
              <a:gd name="connsiteY11108" fmla="*/ 4352155 h 4991828"/>
              <a:gd name="connsiteX11109" fmla="*/ 7103680 w 12199494"/>
              <a:gd name="connsiteY11109" fmla="*/ 4357232 h 4991828"/>
              <a:gd name="connsiteX11110" fmla="*/ 7099873 w 12199494"/>
              <a:gd name="connsiteY11110" fmla="*/ 4349617 h 4991828"/>
              <a:gd name="connsiteX11111" fmla="*/ 7111295 w 12199494"/>
              <a:gd name="connsiteY11111" fmla="*/ 4349617 h 4991828"/>
              <a:gd name="connsiteX11112" fmla="*/ 7096065 w 12199494"/>
              <a:gd name="connsiteY11112" fmla="*/ 4340732 h 4991828"/>
              <a:gd name="connsiteX11113" fmla="*/ 7107488 w 12199494"/>
              <a:gd name="connsiteY11113" fmla="*/ 4336925 h 4991828"/>
              <a:gd name="connsiteX11114" fmla="*/ 7101142 w 12199494"/>
              <a:gd name="connsiteY11114" fmla="*/ 4324233 h 4991828"/>
              <a:gd name="connsiteX11115" fmla="*/ 7101142 w 12199494"/>
              <a:gd name="connsiteY11115" fmla="*/ 4324233 h 4991828"/>
              <a:gd name="connsiteX11116" fmla="*/ 4812785 w 12199494"/>
              <a:gd name="connsiteY11116" fmla="*/ 4324233 h 4991828"/>
              <a:gd name="connsiteX11117" fmla="*/ 4770901 w 12199494"/>
              <a:gd name="connsiteY11117" fmla="*/ 4334386 h 4991828"/>
              <a:gd name="connsiteX11118" fmla="*/ 4781055 w 12199494"/>
              <a:gd name="connsiteY11118" fmla="*/ 4342001 h 4991828"/>
              <a:gd name="connsiteX11119" fmla="*/ 4789939 w 12199494"/>
              <a:gd name="connsiteY11119" fmla="*/ 4339463 h 4991828"/>
              <a:gd name="connsiteX11120" fmla="*/ 4801362 w 12199494"/>
              <a:gd name="connsiteY11120" fmla="*/ 4357232 h 4991828"/>
              <a:gd name="connsiteX11121" fmla="*/ 4803900 w 12199494"/>
              <a:gd name="connsiteY11121" fmla="*/ 4347078 h 4991828"/>
              <a:gd name="connsiteX11122" fmla="*/ 4791208 w 12199494"/>
              <a:gd name="connsiteY11122" fmla="*/ 4334386 h 4991828"/>
              <a:gd name="connsiteX11123" fmla="*/ 4802631 w 12199494"/>
              <a:gd name="connsiteY11123" fmla="*/ 4339463 h 4991828"/>
              <a:gd name="connsiteX11124" fmla="*/ 4816592 w 12199494"/>
              <a:gd name="connsiteY11124" fmla="*/ 4343271 h 4991828"/>
              <a:gd name="connsiteX11125" fmla="*/ 4822938 w 12199494"/>
              <a:gd name="connsiteY11125" fmla="*/ 4329310 h 4991828"/>
              <a:gd name="connsiteX11126" fmla="*/ 4814054 w 12199494"/>
              <a:gd name="connsiteY11126" fmla="*/ 4340732 h 4991828"/>
              <a:gd name="connsiteX11127" fmla="*/ 4812785 w 12199494"/>
              <a:gd name="connsiteY11127" fmla="*/ 4324233 h 4991828"/>
              <a:gd name="connsiteX11128" fmla="*/ 4812785 w 12199494"/>
              <a:gd name="connsiteY11128" fmla="*/ 4324233 h 4991828"/>
              <a:gd name="connsiteX11129" fmla="*/ 4943512 w 12199494"/>
              <a:gd name="connsiteY11129" fmla="*/ 4324233 h 4991828"/>
              <a:gd name="connsiteX11130" fmla="*/ 4919397 w 12199494"/>
              <a:gd name="connsiteY11130" fmla="*/ 4336925 h 4991828"/>
              <a:gd name="connsiteX11131" fmla="*/ 4929550 w 12199494"/>
              <a:gd name="connsiteY11131" fmla="*/ 4331848 h 4991828"/>
              <a:gd name="connsiteX11132" fmla="*/ 4943512 w 12199494"/>
              <a:gd name="connsiteY11132" fmla="*/ 4324233 h 4991828"/>
              <a:gd name="connsiteX11133" fmla="*/ 4943512 w 12199494"/>
              <a:gd name="connsiteY11133" fmla="*/ 4324233 h 4991828"/>
              <a:gd name="connsiteX11134" fmla="*/ 6132747 w 12199494"/>
              <a:gd name="connsiteY11134" fmla="*/ 4324233 h 4991828"/>
              <a:gd name="connsiteX11135" fmla="*/ 6127670 w 12199494"/>
              <a:gd name="connsiteY11135" fmla="*/ 4347078 h 4991828"/>
              <a:gd name="connsiteX11136" fmla="*/ 6144169 w 12199494"/>
              <a:gd name="connsiteY11136" fmla="*/ 4335655 h 4991828"/>
              <a:gd name="connsiteX11137" fmla="*/ 6136554 w 12199494"/>
              <a:gd name="connsiteY11137" fmla="*/ 4339463 h 4991828"/>
              <a:gd name="connsiteX11138" fmla="*/ 6132747 w 12199494"/>
              <a:gd name="connsiteY11138" fmla="*/ 4334386 h 4991828"/>
              <a:gd name="connsiteX11139" fmla="*/ 6142900 w 12199494"/>
              <a:gd name="connsiteY11139" fmla="*/ 4334386 h 4991828"/>
              <a:gd name="connsiteX11140" fmla="*/ 6132747 w 12199494"/>
              <a:gd name="connsiteY11140" fmla="*/ 4324233 h 4991828"/>
              <a:gd name="connsiteX11141" fmla="*/ 6132747 w 12199494"/>
              <a:gd name="connsiteY11141" fmla="*/ 4324233 h 4991828"/>
              <a:gd name="connsiteX11142" fmla="*/ 11594089 w 12199494"/>
              <a:gd name="connsiteY11142" fmla="*/ 4324233 h 4991828"/>
              <a:gd name="connsiteX11143" fmla="*/ 11585204 w 12199494"/>
              <a:gd name="connsiteY11143" fmla="*/ 4331848 h 4991828"/>
              <a:gd name="connsiteX11144" fmla="*/ 11596627 w 12199494"/>
              <a:gd name="connsiteY11144" fmla="*/ 4335655 h 4991828"/>
              <a:gd name="connsiteX11145" fmla="*/ 11590281 w 12199494"/>
              <a:gd name="connsiteY11145" fmla="*/ 4342001 h 4991828"/>
              <a:gd name="connsiteX11146" fmla="*/ 11605512 w 12199494"/>
              <a:gd name="connsiteY11146" fmla="*/ 4336925 h 4991828"/>
              <a:gd name="connsiteX11147" fmla="*/ 11594089 w 12199494"/>
              <a:gd name="connsiteY11147" fmla="*/ 4324233 h 4991828"/>
              <a:gd name="connsiteX11148" fmla="*/ 11594089 w 12199494"/>
              <a:gd name="connsiteY11148" fmla="*/ 4324233 h 4991828"/>
              <a:gd name="connsiteX11149" fmla="*/ 10581272 w 12199494"/>
              <a:gd name="connsiteY11149" fmla="*/ 4324233 h 4991828"/>
              <a:gd name="connsiteX11150" fmla="*/ 10581272 w 12199494"/>
              <a:gd name="connsiteY11150" fmla="*/ 4334386 h 4991828"/>
              <a:gd name="connsiteX11151" fmla="*/ 10568580 w 12199494"/>
              <a:gd name="connsiteY11151" fmla="*/ 4339463 h 4991828"/>
              <a:gd name="connsiteX11152" fmla="*/ 10572387 w 12199494"/>
              <a:gd name="connsiteY11152" fmla="*/ 4350886 h 4991828"/>
              <a:gd name="connsiteX11153" fmla="*/ 10583810 w 12199494"/>
              <a:gd name="connsiteY11153" fmla="*/ 4355963 h 4991828"/>
              <a:gd name="connsiteX11154" fmla="*/ 10572387 w 12199494"/>
              <a:gd name="connsiteY11154" fmla="*/ 4366116 h 4991828"/>
              <a:gd name="connsiteX11155" fmla="*/ 10590156 w 12199494"/>
              <a:gd name="connsiteY11155" fmla="*/ 4358501 h 4991828"/>
              <a:gd name="connsiteX11156" fmla="*/ 10599040 w 12199494"/>
              <a:gd name="connsiteY11156" fmla="*/ 4363578 h 4991828"/>
              <a:gd name="connsiteX11157" fmla="*/ 10592694 w 12199494"/>
              <a:gd name="connsiteY11157" fmla="*/ 4349617 h 4991828"/>
              <a:gd name="connsiteX11158" fmla="*/ 10585079 w 12199494"/>
              <a:gd name="connsiteY11158" fmla="*/ 4358501 h 4991828"/>
              <a:gd name="connsiteX11159" fmla="*/ 10576195 w 12199494"/>
              <a:gd name="connsiteY11159" fmla="*/ 4347078 h 4991828"/>
              <a:gd name="connsiteX11160" fmla="*/ 10572387 w 12199494"/>
              <a:gd name="connsiteY11160" fmla="*/ 4339463 h 4991828"/>
              <a:gd name="connsiteX11161" fmla="*/ 10582541 w 12199494"/>
              <a:gd name="connsiteY11161" fmla="*/ 4342001 h 4991828"/>
              <a:gd name="connsiteX11162" fmla="*/ 10581272 w 12199494"/>
              <a:gd name="connsiteY11162" fmla="*/ 4324233 h 4991828"/>
              <a:gd name="connsiteX11163" fmla="*/ 10581272 w 12199494"/>
              <a:gd name="connsiteY11163" fmla="*/ 4324233 h 4991828"/>
              <a:gd name="connsiteX11164" fmla="*/ 5536225 w 12199494"/>
              <a:gd name="connsiteY11164" fmla="*/ 4324233 h 4991828"/>
              <a:gd name="connsiteX11165" fmla="*/ 5538764 w 12199494"/>
              <a:gd name="connsiteY11165" fmla="*/ 4334386 h 4991828"/>
              <a:gd name="connsiteX11166" fmla="*/ 5529879 w 12199494"/>
              <a:gd name="connsiteY11166" fmla="*/ 4336925 h 4991828"/>
              <a:gd name="connsiteX11167" fmla="*/ 5517187 w 12199494"/>
              <a:gd name="connsiteY11167" fmla="*/ 4335655 h 4991828"/>
              <a:gd name="connsiteX11168" fmla="*/ 5527341 w 12199494"/>
              <a:gd name="connsiteY11168" fmla="*/ 4345809 h 4991828"/>
              <a:gd name="connsiteX11169" fmla="*/ 5538764 w 12199494"/>
              <a:gd name="connsiteY11169" fmla="*/ 4336925 h 4991828"/>
              <a:gd name="connsiteX11170" fmla="*/ 5546379 w 12199494"/>
              <a:gd name="connsiteY11170" fmla="*/ 4343271 h 4991828"/>
              <a:gd name="connsiteX11171" fmla="*/ 5536225 w 12199494"/>
              <a:gd name="connsiteY11171" fmla="*/ 4324233 h 4991828"/>
              <a:gd name="connsiteX11172" fmla="*/ 5536225 w 12199494"/>
              <a:gd name="connsiteY11172" fmla="*/ 4324233 h 4991828"/>
              <a:gd name="connsiteX11173" fmla="*/ 5165621 w 12199494"/>
              <a:gd name="connsiteY11173" fmla="*/ 4322964 h 4991828"/>
              <a:gd name="connsiteX11174" fmla="*/ 5174505 w 12199494"/>
              <a:gd name="connsiteY11174" fmla="*/ 4329310 h 4991828"/>
              <a:gd name="connsiteX11175" fmla="*/ 5165621 w 12199494"/>
              <a:gd name="connsiteY11175" fmla="*/ 4322964 h 4991828"/>
              <a:gd name="connsiteX11176" fmla="*/ 5165621 w 12199494"/>
              <a:gd name="connsiteY11176" fmla="*/ 4322964 h 4991828"/>
              <a:gd name="connsiteX11177" fmla="*/ 5996943 w 12199494"/>
              <a:gd name="connsiteY11177" fmla="*/ 4322964 h 4991828"/>
              <a:gd name="connsiteX11178" fmla="*/ 5990597 w 12199494"/>
              <a:gd name="connsiteY11178" fmla="*/ 4330579 h 4991828"/>
              <a:gd name="connsiteX11179" fmla="*/ 5996943 w 12199494"/>
              <a:gd name="connsiteY11179" fmla="*/ 4322964 h 4991828"/>
              <a:gd name="connsiteX11180" fmla="*/ 5996943 w 12199494"/>
              <a:gd name="connsiteY11180" fmla="*/ 4322964 h 4991828"/>
              <a:gd name="connsiteX11181" fmla="*/ 7108756 w 12199494"/>
              <a:gd name="connsiteY11181" fmla="*/ 4321694 h 4991828"/>
              <a:gd name="connsiteX11182" fmla="*/ 7117641 w 12199494"/>
              <a:gd name="connsiteY11182" fmla="*/ 4339463 h 4991828"/>
              <a:gd name="connsiteX11183" fmla="*/ 7126525 w 12199494"/>
              <a:gd name="connsiteY11183" fmla="*/ 4328040 h 4991828"/>
              <a:gd name="connsiteX11184" fmla="*/ 7108756 w 12199494"/>
              <a:gd name="connsiteY11184" fmla="*/ 4321694 h 4991828"/>
              <a:gd name="connsiteX11185" fmla="*/ 7108756 w 12199494"/>
              <a:gd name="connsiteY11185" fmla="*/ 4321694 h 4991828"/>
              <a:gd name="connsiteX11186" fmla="*/ 7052912 w 12199494"/>
              <a:gd name="connsiteY11186" fmla="*/ 4321694 h 4991828"/>
              <a:gd name="connsiteX11187" fmla="*/ 7042759 w 12199494"/>
              <a:gd name="connsiteY11187" fmla="*/ 4350886 h 4991828"/>
              <a:gd name="connsiteX11188" fmla="*/ 7057989 w 12199494"/>
              <a:gd name="connsiteY11188" fmla="*/ 4348347 h 4991828"/>
              <a:gd name="connsiteX11189" fmla="*/ 7059258 w 12199494"/>
              <a:gd name="connsiteY11189" fmla="*/ 4334386 h 4991828"/>
              <a:gd name="connsiteX11190" fmla="*/ 7073219 w 12199494"/>
              <a:gd name="connsiteY11190" fmla="*/ 4338194 h 4991828"/>
              <a:gd name="connsiteX11191" fmla="*/ 7068143 w 12199494"/>
              <a:gd name="connsiteY11191" fmla="*/ 4322964 h 4991828"/>
              <a:gd name="connsiteX11192" fmla="*/ 7052912 w 12199494"/>
              <a:gd name="connsiteY11192" fmla="*/ 4321694 h 4991828"/>
              <a:gd name="connsiteX11193" fmla="*/ 7052912 w 12199494"/>
              <a:gd name="connsiteY11193" fmla="*/ 4321694 h 4991828"/>
              <a:gd name="connsiteX11194" fmla="*/ 11393556 w 12199494"/>
              <a:gd name="connsiteY11194" fmla="*/ 4321694 h 4991828"/>
              <a:gd name="connsiteX11195" fmla="*/ 11397364 w 12199494"/>
              <a:gd name="connsiteY11195" fmla="*/ 4322964 h 4991828"/>
              <a:gd name="connsiteX11196" fmla="*/ 11393556 w 12199494"/>
              <a:gd name="connsiteY11196" fmla="*/ 4321694 h 4991828"/>
              <a:gd name="connsiteX11197" fmla="*/ 11393556 w 12199494"/>
              <a:gd name="connsiteY11197" fmla="*/ 4321694 h 4991828"/>
              <a:gd name="connsiteX11198" fmla="*/ 5371230 w 12199494"/>
              <a:gd name="connsiteY11198" fmla="*/ 4321694 h 4991828"/>
              <a:gd name="connsiteX11199" fmla="*/ 5358538 w 12199494"/>
              <a:gd name="connsiteY11199" fmla="*/ 4330579 h 4991828"/>
              <a:gd name="connsiteX11200" fmla="*/ 5362346 w 12199494"/>
              <a:gd name="connsiteY11200" fmla="*/ 4336925 h 4991828"/>
              <a:gd name="connsiteX11201" fmla="*/ 5371230 w 12199494"/>
              <a:gd name="connsiteY11201" fmla="*/ 4321694 h 4991828"/>
              <a:gd name="connsiteX11202" fmla="*/ 5371230 w 12199494"/>
              <a:gd name="connsiteY11202" fmla="*/ 4321694 h 4991828"/>
              <a:gd name="connsiteX11203" fmla="*/ 10592694 w 12199494"/>
              <a:gd name="connsiteY11203" fmla="*/ 4321694 h 4991828"/>
              <a:gd name="connsiteX11204" fmla="*/ 10586348 w 12199494"/>
              <a:gd name="connsiteY11204" fmla="*/ 4326771 h 4991828"/>
              <a:gd name="connsiteX11205" fmla="*/ 10606656 w 12199494"/>
              <a:gd name="connsiteY11205" fmla="*/ 4330579 h 4991828"/>
              <a:gd name="connsiteX11206" fmla="*/ 10592694 w 12199494"/>
              <a:gd name="connsiteY11206" fmla="*/ 4321694 h 4991828"/>
              <a:gd name="connsiteX11207" fmla="*/ 10592694 w 12199494"/>
              <a:gd name="connsiteY11207" fmla="*/ 4321694 h 4991828"/>
              <a:gd name="connsiteX11208" fmla="*/ 11450670 w 12199494"/>
              <a:gd name="connsiteY11208" fmla="*/ 4321694 h 4991828"/>
              <a:gd name="connsiteX11209" fmla="*/ 11454477 w 12199494"/>
              <a:gd name="connsiteY11209" fmla="*/ 4321694 h 4991828"/>
              <a:gd name="connsiteX11210" fmla="*/ 11450670 w 12199494"/>
              <a:gd name="connsiteY11210" fmla="*/ 4321694 h 4991828"/>
              <a:gd name="connsiteX11211" fmla="*/ 11450670 w 12199494"/>
              <a:gd name="connsiteY11211" fmla="*/ 4321694 h 4991828"/>
              <a:gd name="connsiteX11212" fmla="*/ 5493072 w 12199494"/>
              <a:gd name="connsiteY11212" fmla="*/ 4321694 h 4991828"/>
              <a:gd name="connsiteX11213" fmla="*/ 5484188 w 12199494"/>
              <a:gd name="connsiteY11213" fmla="*/ 4331848 h 4991828"/>
              <a:gd name="connsiteX11214" fmla="*/ 5489265 w 12199494"/>
              <a:gd name="connsiteY11214" fmla="*/ 4343271 h 4991828"/>
              <a:gd name="connsiteX11215" fmla="*/ 5509572 w 12199494"/>
              <a:gd name="connsiteY11215" fmla="*/ 4350886 h 4991828"/>
              <a:gd name="connsiteX11216" fmla="*/ 5505764 w 12199494"/>
              <a:gd name="connsiteY11216" fmla="*/ 4357232 h 4991828"/>
              <a:gd name="connsiteX11217" fmla="*/ 5501957 w 12199494"/>
              <a:gd name="connsiteY11217" fmla="*/ 4348347 h 4991828"/>
              <a:gd name="connsiteX11218" fmla="*/ 5489265 w 12199494"/>
              <a:gd name="connsiteY11218" fmla="*/ 4344540 h 4991828"/>
              <a:gd name="connsiteX11219" fmla="*/ 5514649 w 12199494"/>
              <a:gd name="connsiteY11219" fmla="*/ 4385154 h 4991828"/>
              <a:gd name="connsiteX11220" fmla="*/ 5519726 w 12199494"/>
              <a:gd name="connsiteY11220" fmla="*/ 4380077 h 4991828"/>
              <a:gd name="connsiteX11221" fmla="*/ 5522264 w 12199494"/>
              <a:gd name="connsiteY11221" fmla="*/ 4387693 h 4991828"/>
              <a:gd name="connsiteX11222" fmla="*/ 5532418 w 12199494"/>
              <a:gd name="connsiteY11222" fmla="*/ 4382615 h 4991828"/>
              <a:gd name="connsiteX11223" fmla="*/ 5531148 w 12199494"/>
              <a:gd name="connsiteY11223" fmla="*/ 4395307 h 4991828"/>
              <a:gd name="connsiteX11224" fmla="*/ 5543840 w 12199494"/>
              <a:gd name="connsiteY11224" fmla="*/ 4399115 h 4991828"/>
              <a:gd name="connsiteX11225" fmla="*/ 5538764 w 12199494"/>
              <a:gd name="connsiteY11225" fmla="*/ 4390231 h 4991828"/>
              <a:gd name="connsiteX11226" fmla="*/ 5531148 w 12199494"/>
              <a:gd name="connsiteY11226" fmla="*/ 4375001 h 4991828"/>
              <a:gd name="connsiteX11227" fmla="*/ 5538764 w 12199494"/>
              <a:gd name="connsiteY11227" fmla="*/ 4372462 h 4991828"/>
              <a:gd name="connsiteX11228" fmla="*/ 5532418 w 12199494"/>
              <a:gd name="connsiteY11228" fmla="*/ 4364847 h 4991828"/>
              <a:gd name="connsiteX11229" fmla="*/ 5527341 w 12199494"/>
              <a:gd name="connsiteY11229" fmla="*/ 4371193 h 4991828"/>
              <a:gd name="connsiteX11230" fmla="*/ 5527341 w 12199494"/>
              <a:gd name="connsiteY11230" fmla="*/ 4366116 h 4991828"/>
              <a:gd name="connsiteX11231" fmla="*/ 5513380 w 12199494"/>
              <a:gd name="connsiteY11231" fmla="*/ 4353424 h 4991828"/>
              <a:gd name="connsiteX11232" fmla="*/ 5532418 w 12199494"/>
              <a:gd name="connsiteY11232" fmla="*/ 4366116 h 4991828"/>
              <a:gd name="connsiteX11233" fmla="*/ 5523533 w 12199494"/>
              <a:gd name="connsiteY11233" fmla="*/ 4353424 h 4991828"/>
              <a:gd name="connsiteX11234" fmla="*/ 5527341 w 12199494"/>
              <a:gd name="connsiteY11234" fmla="*/ 4348347 h 4991828"/>
              <a:gd name="connsiteX11235" fmla="*/ 5514649 w 12199494"/>
              <a:gd name="connsiteY11235" fmla="*/ 4343271 h 4991828"/>
              <a:gd name="connsiteX11236" fmla="*/ 5503226 w 12199494"/>
              <a:gd name="connsiteY11236" fmla="*/ 4334386 h 4991828"/>
              <a:gd name="connsiteX11237" fmla="*/ 5512110 w 12199494"/>
              <a:gd name="connsiteY11237" fmla="*/ 4334386 h 4991828"/>
              <a:gd name="connsiteX11238" fmla="*/ 5504496 w 12199494"/>
              <a:gd name="connsiteY11238" fmla="*/ 4325502 h 4991828"/>
              <a:gd name="connsiteX11239" fmla="*/ 5499418 w 12199494"/>
              <a:gd name="connsiteY11239" fmla="*/ 4328040 h 4991828"/>
              <a:gd name="connsiteX11240" fmla="*/ 5493072 w 12199494"/>
              <a:gd name="connsiteY11240" fmla="*/ 4321694 h 4991828"/>
              <a:gd name="connsiteX11241" fmla="*/ 5493072 w 12199494"/>
              <a:gd name="connsiteY11241" fmla="*/ 4321694 h 4991828"/>
              <a:gd name="connsiteX11242" fmla="*/ 7026259 w 12199494"/>
              <a:gd name="connsiteY11242" fmla="*/ 4320425 h 4991828"/>
              <a:gd name="connsiteX11243" fmla="*/ 7019913 w 12199494"/>
              <a:gd name="connsiteY11243" fmla="*/ 4326771 h 4991828"/>
              <a:gd name="connsiteX11244" fmla="*/ 7026259 w 12199494"/>
              <a:gd name="connsiteY11244" fmla="*/ 4320425 h 4991828"/>
              <a:gd name="connsiteX11245" fmla="*/ 7026259 w 12199494"/>
              <a:gd name="connsiteY11245" fmla="*/ 4320425 h 4991828"/>
              <a:gd name="connsiteX11246" fmla="*/ 6179707 w 12199494"/>
              <a:gd name="connsiteY11246" fmla="*/ 4320425 h 4991828"/>
              <a:gd name="connsiteX11247" fmla="*/ 6186053 w 12199494"/>
              <a:gd name="connsiteY11247" fmla="*/ 4330579 h 4991828"/>
              <a:gd name="connsiteX11248" fmla="*/ 6179707 w 12199494"/>
              <a:gd name="connsiteY11248" fmla="*/ 4320425 h 4991828"/>
              <a:gd name="connsiteX11249" fmla="*/ 6179707 w 12199494"/>
              <a:gd name="connsiteY11249" fmla="*/ 4320425 h 4991828"/>
              <a:gd name="connsiteX11250" fmla="*/ 9771526 w 12199494"/>
              <a:gd name="connsiteY11250" fmla="*/ 4320425 h 4991828"/>
              <a:gd name="connsiteX11251" fmla="*/ 9775334 w 12199494"/>
              <a:gd name="connsiteY11251" fmla="*/ 4330579 h 4991828"/>
              <a:gd name="connsiteX11252" fmla="*/ 9771526 w 12199494"/>
              <a:gd name="connsiteY11252" fmla="*/ 4320425 h 4991828"/>
              <a:gd name="connsiteX11253" fmla="*/ 9771526 w 12199494"/>
              <a:gd name="connsiteY11253" fmla="*/ 4320425 h 4991828"/>
              <a:gd name="connsiteX11254" fmla="*/ 5886523 w 12199494"/>
              <a:gd name="connsiteY11254" fmla="*/ 4319156 h 4991828"/>
              <a:gd name="connsiteX11255" fmla="*/ 5878908 w 12199494"/>
              <a:gd name="connsiteY11255" fmla="*/ 4336925 h 4991828"/>
              <a:gd name="connsiteX11256" fmla="*/ 5887792 w 12199494"/>
              <a:gd name="connsiteY11256" fmla="*/ 4334386 h 4991828"/>
              <a:gd name="connsiteX11257" fmla="*/ 5895407 w 12199494"/>
              <a:gd name="connsiteY11257" fmla="*/ 4339463 h 4991828"/>
              <a:gd name="connsiteX11258" fmla="*/ 5904292 w 12199494"/>
              <a:gd name="connsiteY11258" fmla="*/ 4326771 h 4991828"/>
              <a:gd name="connsiteX11259" fmla="*/ 5886523 w 12199494"/>
              <a:gd name="connsiteY11259" fmla="*/ 4319156 h 4991828"/>
              <a:gd name="connsiteX11260" fmla="*/ 5886523 w 12199494"/>
              <a:gd name="connsiteY11260" fmla="*/ 4319156 h 4991828"/>
              <a:gd name="connsiteX11261" fmla="*/ 5562878 w 12199494"/>
              <a:gd name="connsiteY11261" fmla="*/ 4319156 h 4991828"/>
              <a:gd name="connsiteX11262" fmla="*/ 5557801 w 12199494"/>
              <a:gd name="connsiteY11262" fmla="*/ 4345809 h 4991828"/>
              <a:gd name="connsiteX11263" fmla="*/ 5564147 w 12199494"/>
              <a:gd name="connsiteY11263" fmla="*/ 4334386 h 4991828"/>
              <a:gd name="connsiteX11264" fmla="*/ 5570493 w 12199494"/>
              <a:gd name="connsiteY11264" fmla="*/ 4355963 h 4991828"/>
              <a:gd name="connsiteX11265" fmla="*/ 5590801 w 12199494"/>
              <a:gd name="connsiteY11265" fmla="*/ 4348347 h 4991828"/>
              <a:gd name="connsiteX11266" fmla="*/ 5595877 w 12199494"/>
              <a:gd name="connsiteY11266" fmla="*/ 4350886 h 4991828"/>
              <a:gd name="connsiteX11267" fmla="*/ 5592070 w 12199494"/>
              <a:gd name="connsiteY11267" fmla="*/ 4355963 h 4991828"/>
              <a:gd name="connsiteX11268" fmla="*/ 5569224 w 12199494"/>
              <a:gd name="connsiteY11268" fmla="*/ 4359770 h 4991828"/>
              <a:gd name="connsiteX11269" fmla="*/ 5581916 w 12199494"/>
              <a:gd name="connsiteY11269" fmla="*/ 4372462 h 4991828"/>
              <a:gd name="connsiteX11270" fmla="*/ 5588262 w 12199494"/>
              <a:gd name="connsiteY11270" fmla="*/ 4361039 h 4991828"/>
              <a:gd name="connsiteX11271" fmla="*/ 5592070 w 12199494"/>
              <a:gd name="connsiteY11271" fmla="*/ 4362309 h 4991828"/>
              <a:gd name="connsiteX11272" fmla="*/ 5583185 w 12199494"/>
              <a:gd name="connsiteY11272" fmla="*/ 4375001 h 4991828"/>
              <a:gd name="connsiteX11273" fmla="*/ 5592070 w 12199494"/>
              <a:gd name="connsiteY11273" fmla="*/ 4381347 h 4991828"/>
              <a:gd name="connsiteX11274" fmla="*/ 5585724 w 12199494"/>
              <a:gd name="connsiteY11274" fmla="*/ 4390231 h 4991828"/>
              <a:gd name="connsiteX11275" fmla="*/ 5573032 w 12199494"/>
              <a:gd name="connsiteY11275" fmla="*/ 4395307 h 4991828"/>
              <a:gd name="connsiteX11276" fmla="*/ 5586993 w 12199494"/>
              <a:gd name="connsiteY11276" fmla="*/ 4395307 h 4991828"/>
              <a:gd name="connsiteX11277" fmla="*/ 5603492 w 12199494"/>
              <a:gd name="connsiteY11277" fmla="*/ 4387693 h 4991828"/>
              <a:gd name="connsiteX11278" fmla="*/ 5593339 w 12199494"/>
              <a:gd name="connsiteY11278" fmla="*/ 4373731 h 4991828"/>
              <a:gd name="connsiteX11279" fmla="*/ 5600954 w 12199494"/>
              <a:gd name="connsiteY11279" fmla="*/ 4381347 h 4991828"/>
              <a:gd name="connsiteX11280" fmla="*/ 5603492 w 12199494"/>
              <a:gd name="connsiteY11280" fmla="*/ 4368655 h 4991828"/>
              <a:gd name="connsiteX11281" fmla="*/ 5614915 w 12199494"/>
              <a:gd name="connsiteY11281" fmla="*/ 4355963 h 4991828"/>
              <a:gd name="connsiteX11282" fmla="*/ 5612377 w 12199494"/>
              <a:gd name="connsiteY11282" fmla="*/ 4350886 h 4991828"/>
              <a:gd name="connsiteX11283" fmla="*/ 5595877 w 12199494"/>
              <a:gd name="connsiteY11283" fmla="*/ 4347078 h 4991828"/>
              <a:gd name="connsiteX11284" fmla="*/ 5602223 w 12199494"/>
              <a:gd name="connsiteY11284" fmla="*/ 4343271 h 4991828"/>
              <a:gd name="connsiteX11285" fmla="*/ 5602223 w 12199494"/>
              <a:gd name="connsiteY11285" fmla="*/ 4339463 h 4991828"/>
              <a:gd name="connsiteX11286" fmla="*/ 5580647 w 12199494"/>
              <a:gd name="connsiteY11286" fmla="*/ 4334386 h 4991828"/>
              <a:gd name="connsiteX11287" fmla="*/ 5576839 w 12199494"/>
              <a:gd name="connsiteY11287" fmla="*/ 4338194 h 4991828"/>
              <a:gd name="connsiteX11288" fmla="*/ 5562878 w 12199494"/>
              <a:gd name="connsiteY11288" fmla="*/ 4329310 h 4991828"/>
              <a:gd name="connsiteX11289" fmla="*/ 5570493 w 12199494"/>
              <a:gd name="connsiteY11289" fmla="*/ 4322964 h 4991828"/>
              <a:gd name="connsiteX11290" fmla="*/ 5562878 w 12199494"/>
              <a:gd name="connsiteY11290" fmla="*/ 4319156 h 4991828"/>
              <a:gd name="connsiteX11291" fmla="*/ 5562878 w 12199494"/>
              <a:gd name="connsiteY11291" fmla="*/ 4319156 h 4991828"/>
              <a:gd name="connsiteX11292" fmla="*/ 5783718 w 12199494"/>
              <a:gd name="connsiteY11292" fmla="*/ 4319156 h 4991828"/>
              <a:gd name="connsiteX11293" fmla="*/ 5772295 w 12199494"/>
              <a:gd name="connsiteY11293" fmla="*/ 4321694 h 4991828"/>
              <a:gd name="connsiteX11294" fmla="*/ 5778641 w 12199494"/>
              <a:gd name="connsiteY11294" fmla="*/ 4331848 h 4991828"/>
              <a:gd name="connsiteX11295" fmla="*/ 5787526 w 12199494"/>
              <a:gd name="connsiteY11295" fmla="*/ 4324233 h 4991828"/>
              <a:gd name="connsiteX11296" fmla="*/ 5783718 w 12199494"/>
              <a:gd name="connsiteY11296" fmla="*/ 4319156 h 4991828"/>
              <a:gd name="connsiteX11297" fmla="*/ 5783718 w 12199494"/>
              <a:gd name="connsiteY11297" fmla="*/ 4319156 h 4991828"/>
              <a:gd name="connsiteX11298" fmla="*/ 10173860 w 12199494"/>
              <a:gd name="connsiteY11298" fmla="*/ 4319156 h 4991828"/>
              <a:gd name="connsiteX11299" fmla="*/ 10177668 w 12199494"/>
              <a:gd name="connsiteY11299" fmla="*/ 4322964 h 4991828"/>
              <a:gd name="connsiteX11300" fmla="*/ 10173860 w 12199494"/>
              <a:gd name="connsiteY11300" fmla="*/ 4319156 h 4991828"/>
              <a:gd name="connsiteX11301" fmla="*/ 10173860 w 12199494"/>
              <a:gd name="connsiteY11301" fmla="*/ 4319156 h 4991828"/>
              <a:gd name="connsiteX11302" fmla="*/ 9307001 w 12199494"/>
              <a:gd name="connsiteY11302" fmla="*/ 4319156 h 4991828"/>
              <a:gd name="connsiteX11303" fmla="*/ 9307001 w 12199494"/>
              <a:gd name="connsiteY11303" fmla="*/ 4326771 h 4991828"/>
              <a:gd name="connsiteX11304" fmla="*/ 9307001 w 12199494"/>
              <a:gd name="connsiteY11304" fmla="*/ 4319156 h 4991828"/>
              <a:gd name="connsiteX11305" fmla="*/ 9307001 w 12199494"/>
              <a:gd name="connsiteY11305" fmla="*/ 4319156 h 4991828"/>
              <a:gd name="connsiteX11306" fmla="*/ 9812140 w 12199494"/>
              <a:gd name="connsiteY11306" fmla="*/ 4319156 h 4991828"/>
              <a:gd name="connsiteX11307" fmla="*/ 9818486 w 12199494"/>
              <a:gd name="connsiteY11307" fmla="*/ 4328040 h 4991828"/>
              <a:gd name="connsiteX11308" fmla="*/ 9812140 w 12199494"/>
              <a:gd name="connsiteY11308" fmla="*/ 4319156 h 4991828"/>
              <a:gd name="connsiteX11309" fmla="*/ 9812140 w 12199494"/>
              <a:gd name="connsiteY11309" fmla="*/ 4319156 h 4991828"/>
              <a:gd name="connsiteX11310" fmla="*/ 6010904 w 12199494"/>
              <a:gd name="connsiteY11310" fmla="*/ 4319156 h 4991828"/>
              <a:gd name="connsiteX11311" fmla="*/ 6003289 w 12199494"/>
              <a:gd name="connsiteY11311" fmla="*/ 4319156 h 4991828"/>
              <a:gd name="connsiteX11312" fmla="*/ 6009635 w 12199494"/>
              <a:gd name="connsiteY11312" fmla="*/ 4325502 h 4991828"/>
              <a:gd name="connsiteX11313" fmla="*/ 6009635 w 12199494"/>
              <a:gd name="connsiteY11313" fmla="*/ 4333117 h 4991828"/>
              <a:gd name="connsiteX11314" fmla="*/ 6018519 w 12199494"/>
              <a:gd name="connsiteY11314" fmla="*/ 4344540 h 4991828"/>
              <a:gd name="connsiteX11315" fmla="*/ 5994404 w 12199494"/>
              <a:gd name="connsiteY11315" fmla="*/ 4340732 h 4991828"/>
              <a:gd name="connsiteX11316" fmla="*/ 5995673 w 12199494"/>
              <a:gd name="connsiteY11316" fmla="*/ 4349617 h 4991828"/>
              <a:gd name="connsiteX11317" fmla="*/ 5986789 w 12199494"/>
              <a:gd name="connsiteY11317" fmla="*/ 4342001 h 4991828"/>
              <a:gd name="connsiteX11318" fmla="*/ 5989327 w 12199494"/>
              <a:gd name="connsiteY11318" fmla="*/ 4330579 h 4991828"/>
              <a:gd name="connsiteX11319" fmla="*/ 5981712 w 12199494"/>
              <a:gd name="connsiteY11319" fmla="*/ 4347078 h 4991828"/>
              <a:gd name="connsiteX11320" fmla="*/ 6003289 w 12199494"/>
              <a:gd name="connsiteY11320" fmla="*/ 4369923 h 4991828"/>
              <a:gd name="connsiteX11321" fmla="*/ 5988058 w 12199494"/>
              <a:gd name="connsiteY11321" fmla="*/ 4371193 h 4991828"/>
              <a:gd name="connsiteX11322" fmla="*/ 6014711 w 12199494"/>
              <a:gd name="connsiteY11322" fmla="*/ 4386423 h 4991828"/>
              <a:gd name="connsiteX11323" fmla="*/ 6018519 w 12199494"/>
              <a:gd name="connsiteY11323" fmla="*/ 4382615 h 4991828"/>
              <a:gd name="connsiteX11324" fmla="*/ 6013442 w 12199494"/>
              <a:gd name="connsiteY11324" fmla="*/ 4366116 h 4991828"/>
              <a:gd name="connsiteX11325" fmla="*/ 6024865 w 12199494"/>
              <a:gd name="connsiteY11325" fmla="*/ 4373731 h 4991828"/>
              <a:gd name="connsiteX11326" fmla="*/ 6019788 w 12199494"/>
              <a:gd name="connsiteY11326" fmla="*/ 4380077 h 4991828"/>
              <a:gd name="connsiteX11327" fmla="*/ 6028673 w 12199494"/>
              <a:gd name="connsiteY11327" fmla="*/ 4363578 h 4991828"/>
              <a:gd name="connsiteX11328" fmla="*/ 6042634 w 12199494"/>
              <a:gd name="connsiteY11328" fmla="*/ 4363578 h 4991828"/>
              <a:gd name="connsiteX11329" fmla="*/ 6019788 w 12199494"/>
              <a:gd name="connsiteY11329" fmla="*/ 4340732 h 4991828"/>
              <a:gd name="connsiteX11330" fmla="*/ 6045172 w 12199494"/>
              <a:gd name="connsiteY11330" fmla="*/ 4355963 h 4991828"/>
              <a:gd name="connsiteX11331" fmla="*/ 6033749 w 12199494"/>
              <a:gd name="connsiteY11331" fmla="*/ 4345809 h 4991828"/>
              <a:gd name="connsiteX11332" fmla="*/ 6022327 w 12199494"/>
              <a:gd name="connsiteY11332" fmla="*/ 4325502 h 4991828"/>
              <a:gd name="connsiteX11333" fmla="*/ 6010904 w 12199494"/>
              <a:gd name="connsiteY11333" fmla="*/ 4324233 h 4991828"/>
              <a:gd name="connsiteX11334" fmla="*/ 6010904 w 12199494"/>
              <a:gd name="connsiteY11334" fmla="*/ 4319156 h 4991828"/>
              <a:gd name="connsiteX11335" fmla="*/ 6010904 w 12199494"/>
              <a:gd name="connsiteY11335" fmla="*/ 4319156 h 4991828"/>
              <a:gd name="connsiteX11336" fmla="*/ 10376931 w 12199494"/>
              <a:gd name="connsiteY11336" fmla="*/ 4319156 h 4991828"/>
              <a:gd name="connsiteX11337" fmla="*/ 10390893 w 12199494"/>
              <a:gd name="connsiteY11337" fmla="*/ 4321694 h 4991828"/>
              <a:gd name="connsiteX11338" fmla="*/ 10376931 w 12199494"/>
              <a:gd name="connsiteY11338" fmla="*/ 4319156 h 4991828"/>
              <a:gd name="connsiteX11339" fmla="*/ 10376931 w 12199494"/>
              <a:gd name="connsiteY11339" fmla="*/ 4319156 h 4991828"/>
              <a:gd name="connsiteX11340" fmla="*/ 10002519 w 12199494"/>
              <a:gd name="connsiteY11340" fmla="*/ 4317887 h 4991828"/>
              <a:gd name="connsiteX11341" fmla="*/ 9986020 w 12199494"/>
              <a:gd name="connsiteY11341" fmla="*/ 4320425 h 4991828"/>
              <a:gd name="connsiteX11342" fmla="*/ 9999981 w 12199494"/>
              <a:gd name="connsiteY11342" fmla="*/ 4331848 h 4991828"/>
              <a:gd name="connsiteX11343" fmla="*/ 10001250 w 12199494"/>
              <a:gd name="connsiteY11343" fmla="*/ 4336925 h 4991828"/>
              <a:gd name="connsiteX11344" fmla="*/ 9993635 w 12199494"/>
              <a:gd name="connsiteY11344" fmla="*/ 4335655 h 4991828"/>
              <a:gd name="connsiteX11345" fmla="*/ 9997443 w 12199494"/>
              <a:gd name="connsiteY11345" fmla="*/ 4344540 h 4991828"/>
              <a:gd name="connsiteX11346" fmla="*/ 10011403 w 12199494"/>
              <a:gd name="connsiteY11346" fmla="*/ 4339463 h 4991828"/>
              <a:gd name="connsiteX11347" fmla="*/ 10001250 w 12199494"/>
              <a:gd name="connsiteY11347" fmla="*/ 4328040 h 4991828"/>
              <a:gd name="connsiteX11348" fmla="*/ 10015211 w 12199494"/>
              <a:gd name="connsiteY11348" fmla="*/ 4330579 h 4991828"/>
              <a:gd name="connsiteX11349" fmla="*/ 10002519 w 12199494"/>
              <a:gd name="connsiteY11349" fmla="*/ 4317887 h 4991828"/>
              <a:gd name="connsiteX11350" fmla="*/ 10002519 w 12199494"/>
              <a:gd name="connsiteY11350" fmla="*/ 4317887 h 4991828"/>
              <a:gd name="connsiteX11351" fmla="*/ 7410825 w 12199494"/>
              <a:gd name="connsiteY11351" fmla="*/ 4317887 h 4991828"/>
              <a:gd name="connsiteX11352" fmla="*/ 7385441 w 12199494"/>
              <a:gd name="connsiteY11352" fmla="*/ 4325502 h 4991828"/>
              <a:gd name="connsiteX11353" fmla="*/ 7394325 w 12199494"/>
              <a:gd name="connsiteY11353" fmla="*/ 4335655 h 4991828"/>
              <a:gd name="connsiteX11354" fmla="*/ 7400671 w 12199494"/>
              <a:gd name="connsiteY11354" fmla="*/ 4324233 h 4991828"/>
              <a:gd name="connsiteX11355" fmla="*/ 7400671 w 12199494"/>
              <a:gd name="connsiteY11355" fmla="*/ 4345809 h 4991828"/>
              <a:gd name="connsiteX11356" fmla="*/ 7384172 w 12199494"/>
              <a:gd name="connsiteY11356" fmla="*/ 4330579 h 4991828"/>
              <a:gd name="connsiteX11357" fmla="*/ 7375287 w 12199494"/>
              <a:gd name="connsiteY11357" fmla="*/ 4347078 h 4991828"/>
              <a:gd name="connsiteX11358" fmla="*/ 7379095 w 12199494"/>
              <a:gd name="connsiteY11358" fmla="*/ 4347078 h 4991828"/>
              <a:gd name="connsiteX11359" fmla="*/ 7370211 w 12199494"/>
              <a:gd name="connsiteY11359" fmla="*/ 4354693 h 4991828"/>
              <a:gd name="connsiteX11360" fmla="*/ 7382903 w 12199494"/>
              <a:gd name="connsiteY11360" fmla="*/ 4367385 h 4991828"/>
              <a:gd name="connsiteX11361" fmla="*/ 7385441 w 12199494"/>
              <a:gd name="connsiteY11361" fmla="*/ 4359770 h 4991828"/>
              <a:gd name="connsiteX11362" fmla="*/ 7379095 w 12199494"/>
              <a:gd name="connsiteY11362" fmla="*/ 4358501 h 4991828"/>
              <a:gd name="connsiteX11363" fmla="*/ 7395595 w 12199494"/>
              <a:gd name="connsiteY11363" fmla="*/ 4355963 h 4991828"/>
              <a:gd name="connsiteX11364" fmla="*/ 7407017 w 12199494"/>
              <a:gd name="connsiteY11364" fmla="*/ 4328040 h 4991828"/>
              <a:gd name="connsiteX11365" fmla="*/ 7410825 w 12199494"/>
              <a:gd name="connsiteY11365" fmla="*/ 4317887 h 4991828"/>
              <a:gd name="connsiteX11366" fmla="*/ 7410825 w 12199494"/>
              <a:gd name="connsiteY11366" fmla="*/ 4317887 h 4991828"/>
              <a:gd name="connsiteX11367" fmla="*/ 5873831 w 12199494"/>
              <a:gd name="connsiteY11367" fmla="*/ 4317887 h 4991828"/>
              <a:gd name="connsiteX11368" fmla="*/ 5859870 w 12199494"/>
              <a:gd name="connsiteY11368" fmla="*/ 4331848 h 4991828"/>
              <a:gd name="connsiteX11369" fmla="*/ 5873831 w 12199494"/>
              <a:gd name="connsiteY11369" fmla="*/ 4317887 h 4991828"/>
              <a:gd name="connsiteX11370" fmla="*/ 5873831 w 12199494"/>
              <a:gd name="connsiteY11370" fmla="*/ 4317887 h 4991828"/>
              <a:gd name="connsiteX11371" fmla="*/ 10218282 w 12199494"/>
              <a:gd name="connsiteY11371" fmla="*/ 4316618 h 4991828"/>
              <a:gd name="connsiteX11372" fmla="*/ 10227166 w 12199494"/>
              <a:gd name="connsiteY11372" fmla="*/ 4322964 h 4991828"/>
              <a:gd name="connsiteX11373" fmla="*/ 10218282 w 12199494"/>
              <a:gd name="connsiteY11373" fmla="*/ 4316618 h 4991828"/>
              <a:gd name="connsiteX11374" fmla="*/ 10218282 w 12199494"/>
              <a:gd name="connsiteY11374" fmla="*/ 4316618 h 4991828"/>
              <a:gd name="connsiteX11375" fmla="*/ 5206235 w 12199494"/>
              <a:gd name="connsiteY11375" fmla="*/ 4316618 h 4991828"/>
              <a:gd name="connsiteX11376" fmla="*/ 5202427 w 12199494"/>
              <a:gd name="connsiteY11376" fmla="*/ 4326771 h 4991828"/>
              <a:gd name="connsiteX11377" fmla="*/ 5224004 w 12199494"/>
              <a:gd name="connsiteY11377" fmla="*/ 4326771 h 4991828"/>
              <a:gd name="connsiteX11378" fmla="*/ 5230349 w 12199494"/>
              <a:gd name="connsiteY11378" fmla="*/ 4338194 h 4991828"/>
              <a:gd name="connsiteX11379" fmla="*/ 5230349 w 12199494"/>
              <a:gd name="connsiteY11379" fmla="*/ 4325502 h 4991828"/>
              <a:gd name="connsiteX11380" fmla="*/ 5220196 w 12199494"/>
              <a:gd name="connsiteY11380" fmla="*/ 4326771 h 4991828"/>
              <a:gd name="connsiteX11381" fmla="*/ 5216388 w 12199494"/>
              <a:gd name="connsiteY11381" fmla="*/ 4316618 h 4991828"/>
              <a:gd name="connsiteX11382" fmla="*/ 5208773 w 12199494"/>
              <a:gd name="connsiteY11382" fmla="*/ 4324233 h 4991828"/>
              <a:gd name="connsiteX11383" fmla="*/ 5206235 w 12199494"/>
              <a:gd name="connsiteY11383" fmla="*/ 4316618 h 4991828"/>
              <a:gd name="connsiteX11384" fmla="*/ 10399777 w 12199494"/>
              <a:gd name="connsiteY11384" fmla="*/ 4316618 h 4991828"/>
              <a:gd name="connsiteX11385" fmla="*/ 10411200 w 12199494"/>
              <a:gd name="connsiteY11385" fmla="*/ 4336925 h 4991828"/>
              <a:gd name="connsiteX11386" fmla="*/ 10416277 w 12199494"/>
              <a:gd name="connsiteY11386" fmla="*/ 4335655 h 4991828"/>
              <a:gd name="connsiteX11387" fmla="*/ 10422623 w 12199494"/>
              <a:gd name="connsiteY11387" fmla="*/ 4342001 h 4991828"/>
              <a:gd name="connsiteX11388" fmla="*/ 10416277 w 12199494"/>
              <a:gd name="connsiteY11388" fmla="*/ 4326771 h 4991828"/>
              <a:gd name="connsiteX11389" fmla="*/ 10399777 w 12199494"/>
              <a:gd name="connsiteY11389" fmla="*/ 4316618 h 4991828"/>
              <a:gd name="connsiteX11390" fmla="*/ 10399777 w 12199494"/>
              <a:gd name="connsiteY11390" fmla="*/ 4316618 h 4991828"/>
              <a:gd name="connsiteX11391" fmla="*/ 6347240 w 12199494"/>
              <a:gd name="connsiteY11391" fmla="*/ 4316618 h 4991828"/>
              <a:gd name="connsiteX11392" fmla="*/ 6340894 w 12199494"/>
              <a:gd name="connsiteY11392" fmla="*/ 4322964 h 4991828"/>
              <a:gd name="connsiteX11393" fmla="*/ 6352317 w 12199494"/>
              <a:gd name="connsiteY11393" fmla="*/ 4322964 h 4991828"/>
              <a:gd name="connsiteX11394" fmla="*/ 6342164 w 12199494"/>
              <a:gd name="connsiteY11394" fmla="*/ 4333117 h 4991828"/>
              <a:gd name="connsiteX11395" fmla="*/ 6342164 w 12199494"/>
              <a:gd name="connsiteY11395" fmla="*/ 4371193 h 4991828"/>
              <a:gd name="connsiteX11396" fmla="*/ 6342164 w 12199494"/>
              <a:gd name="connsiteY11396" fmla="*/ 4394038 h 4991828"/>
              <a:gd name="connsiteX11397" fmla="*/ 6349779 w 12199494"/>
              <a:gd name="connsiteY11397" fmla="*/ 4394038 h 4991828"/>
              <a:gd name="connsiteX11398" fmla="*/ 6345971 w 12199494"/>
              <a:gd name="connsiteY11398" fmla="*/ 4400384 h 4991828"/>
              <a:gd name="connsiteX11399" fmla="*/ 6351048 w 12199494"/>
              <a:gd name="connsiteY11399" fmla="*/ 4407999 h 4991828"/>
              <a:gd name="connsiteX11400" fmla="*/ 6340894 w 12199494"/>
              <a:gd name="connsiteY11400" fmla="*/ 4406730 h 4991828"/>
              <a:gd name="connsiteX11401" fmla="*/ 6351048 w 12199494"/>
              <a:gd name="connsiteY11401" fmla="*/ 4423230 h 4991828"/>
              <a:gd name="connsiteX11402" fmla="*/ 6338356 w 12199494"/>
              <a:gd name="connsiteY11402" fmla="*/ 4420691 h 4991828"/>
              <a:gd name="connsiteX11403" fmla="*/ 6345971 w 12199494"/>
              <a:gd name="connsiteY11403" fmla="*/ 4428306 h 4991828"/>
              <a:gd name="connsiteX11404" fmla="*/ 6345971 w 12199494"/>
              <a:gd name="connsiteY11404" fmla="*/ 4440998 h 4991828"/>
              <a:gd name="connsiteX11405" fmla="*/ 6373894 w 12199494"/>
              <a:gd name="connsiteY11405" fmla="*/ 4448614 h 4991828"/>
              <a:gd name="connsiteX11406" fmla="*/ 6342164 w 12199494"/>
              <a:gd name="connsiteY11406" fmla="*/ 4444806 h 4991828"/>
              <a:gd name="connsiteX11407" fmla="*/ 6345971 w 12199494"/>
              <a:gd name="connsiteY11407" fmla="*/ 4465113 h 4991828"/>
              <a:gd name="connsiteX11408" fmla="*/ 6356124 w 12199494"/>
              <a:gd name="connsiteY11408" fmla="*/ 4463844 h 4991828"/>
              <a:gd name="connsiteX11409" fmla="*/ 6340894 w 12199494"/>
              <a:gd name="connsiteY11409" fmla="*/ 4476536 h 4991828"/>
              <a:gd name="connsiteX11410" fmla="*/ 6354856 w 12199494"/>
              <a:gd name="connsiteY11410" fmla="*/ 4479074 h 4991828"/>
              <a:gd name="connsiteX11411" fmla="*/ 6359932 w 12199494"/>
              <a:gd name="connsiteY11411" fmla="*/ 4482882 h 4991828"/>
              <a:gd name="connsiteX11412" fmla="*/ 6367548 w 12199494"/>
              <a:gd name="connsiteY11412" fmla="*/ 4477805 h 4991828"/>
              <a:gd name="connsiteX11413" fmla="*/ 6365009 w 12199494"/>
              <a:gd name="connsiteY11413" fmla="*/ 4485420 h 4991828"/>
              <a:gd name="connsiteX11414" fmla="*/ 6349779 w 12199494"/>
              <a:gd name="connsiteY11414" fmla="*/ 4484151 h 4991828"/>
              <a:gd name="connsiteX11415" fmla="*/ 6349779 w 12199494"/>
              <a:gd name="connsiteY11415" fmla="*/ 4487959 h 4991828"/>
              <a:gd name="connsiteX11416" fmla="*/ 6339625 w 12199494"/>
              <a:gd name="connsiteY11416" fmla="*/ 4487959 h 4991828"/>
              <a:gd name="connsiteX11417" fmla="*/ 6342164 w 12199494"/>
              <a:gd name="connsiteY11417" fmla="*/ 4503189 h 4991828"/>
              <a:gd name="connsiteX11418" fmla="*/ 6353586 w 12199494"/>
              <a:gd name="connsiteY11418" fmla="*/ 4515881 h 4991828"/>
              <a:gd name="connsiteX11419" fmla="*/ 6365009 w 12199494"/>
              <a:gd name="connsiteY11419" fmla="*/ 4538727 h 4991828"/>
              <a:gd name="connsiteX11420" fmla="*/ 6356124 w 12199494"/>
              <a:gd name="connsiteY11420" fmla="*/ 4548880 h 4991828"/>
              <a:gd name="connsiteX11421" fmla="*/ 6343433 w 12199494"/>
              <a:gd name="connsiteY11421" fmla="*/ 4542534 h 4991828"/>
              <a:gd name="connsiteX11422" fmla="*/ 6351048 w 12199494"/>
              <a:gd name="connsiteY11422" fmla="*/ 4877601 h 4991828"/>
              <a:gd name="connsiteX11423" fmla="*/ 6368816 w 12199494"/>
              <a:gd name="connsiteY11423" fmla="*/ 4876332 h 4991828"/>
              <a:gd name="connsiteX11424" fmla="*/ 6399277 w 12199494"/>
              <a:gd name="connsiteY11424" fmla="*/ 4877601 h 4991828"/>
              <a:gd name="connsiteX11425" fmla="*/ 6441161 w 12199494"/>
              <a:gd name="connsiteY11425" fmla="*/ 4876332 h 4991828"/>
              <a:gd name="connsiteX11426" fmla="*/ 6441161 w 12199494"/>
              <a:gd name="connsiteY11426" fmla="*/ 4869986 h 4991828"/>
              <a:gd name="connsiteX11427" fmla="*/ 6448776 w 12199494"/>
              <a:gd name="connsiteY11427" fmla="*/ 4878870 h 4991828"/>
              <a:gd name="connsiteX11428" fmla="*/ 6461468 w 12199494"/>
              <a:gd name="connsiteY11428" fmla="*/ 4876332 h 4991828"/>
              <a:gd name="connsiteX11429" fmla="*/ 6455122 w 12199494"/>
              <a:gd name="connsiteY11429" fmla="*/ 4583148 h 4991828"/>
              <a:gd name="connsiteX11430" fmla="*/ 6451314 w 12199494"/>
              <a:gd name="connsiteY11430" fmla="*/ 4486690 h 4991828"/>
              <a:gd name="connsiteX11431" fmla="*/ 6443699 w 12199494"/>
              <a:gd name="connsiteY11431" fmla="*/ 4405461 h 4991828"/>
              <a:gd name="connsiteX11432" fmla="*/ 6436084 w 12199494"/>
              <a:gd name="connsiteY11432" fmla="*/ 4352155 h 4991828"/>
              <a:gd name="connsiteX11433" fmla="*/ 6420853 w 12199494"/>
              <a:gd name="connsiteY11433" fmla="*/ 4338194 h 4991828"/>
              <a:gd name="connsiteX11434" fmla="*/ 6347240 w 12199494"/>
              <a:gd name="connsiteY11434" fmla="*/ 4316618 h 4991828"/>
              <a:gd name="connsiteX11435" fmla="*/ 6347240 w 12199494"/>
              <a:gd name="connsiteY11435" fmla="*/ 4316618 h 4991828"/>
              <a:gd name="connsiteX11436" fmla="*/ 10156092 w 12199494"/>
              <a:gd name="connsiteY11436" fmla="*/ 4316618 h 4991828"/>
              <a:gd name="connsiteX11437" fmla="*/ 10145938 w 12199494"/>
              <a:gd name="connsiteY11437" fmla="*/ 4320425 h 4991828"/>
              <a:gd name="connsiteX11438" fmla="*/ 10162438 w 12199494"/>
              <a:gd name="connsiteY11438" fmla="*/ 4321694 h 4991828"/>
              <a:gd name="connsiteX11439" fmla="*/ 10156092 w 12199494"/>
              <a:gd name="connsiteY11439" fmla="*/ 4316618 h 4991828"/>
              <a:gd name="connsiteX11440" fmla="*/ 10156092 w 12199494"/>
              <a:gd name="connsiteY11440" fmla="*/ 4316618 h 4991828"/>
              <a:gd name="connsiteX11441" fmla="*/ 10085017 w 12199494"/>
              <a:gd name="connsiteY11441" fmla="*/ 4315348 h 4991828"/>
              <a:gd name="connsiteX11442" fmla="*/ 10088825 w 12199494"/>
              <a:gd name="connsiteY11442" fmla="*/ 4321694 h 4991828"/>
              <a:gd name="connsiteX11443" fmla="*/ 10090094 w 12199494"/>
              <a:gd name="connsiteY11443" fmla="*/ 4333117 h 4991828"/>
              <a:gd name="connsiteX11444" fmla="*/ 10093901 w 12199494"/>
              <a:gd name="connsiteY11444" fmla="*/ 4326771 h 4991828"/>
              <a:gd name="connsiteX11445" fmla="*/ 10115478 w 12199494"/>
              <a:gd name="connsiteY11445" fmla="*/ 4334386 h 4991828"/>
              <a:gd name="connsiteX11446" fmla="*/ 10091363 w 12199494"/>
              <a:gd name="connsiteY11446" fmla="*/ 4322964 h 4991828"/>
              <a:gd name="connsiteX11447" fmla="*/ 10091363 w 12199494"/>
              <a:gd name="connsiteY11447" fmla="*/ 4315348 h 4991828"/>
              <a:gd name="connsiteX11448" fmla="*/ 10085017 w 12199494"/>
              <a:gd name="connsiteY11448" fmla="*/ 4315348 h 4991828"/>
              <a:gd name="connsiteX11449" fmla="*/ 10085017 w 12199494"/>
              <a:gd name="connsiteY11449" fmla="*/ 4315348 h 4991828"/>
              <a:gd name="connsiteX11450" fmla="*/ 11581397 w 12199494"/>
              <a:gd name="connsiteY11450" fmla="*/ 4315348 h 4991828"/>
              <a:gd name="connsiteX11451" fmla="*/ 11585204 w 12199494"/>
              <a:gd name="connsiteY11451" fmla="*/ 4324233 h 4991828"/>
              <a:gd name="connsiteX11452" fmla="*/ 11592820 w 12199494"/>
              <a:gd name="connsiteY11452" fmla="*/ 4316618 h 4991828"/>
              <a:gd name="connsiteX11453" fmla="*/ 11581397 w 12199494"/>
              <a:gd name="connsiteY11453" fmla="*/ 4315348 h 4991828"/>
              <a:gd name="connsiteX11454" fmla="*/ 11581397 w 12199494"/>
              <a:gd name="connsiteY11454" fmla="*/ 4315348 h 4991828"/>
              <a:gd name="connsiteX11455" fmla="*/ 9546879 w 12199494"/>
              <a:gd name="connsiteY11455" fmla="*/ 4315348 h 4991828"/>
              <a:gd name="connsiteX11456" fmla="*/ 9532917 w 12199494"/>
              <a:gd name="connsiteY11456" fmla="*/ 4321694 h 4991828"/>
              <a:gd name="connsiteX11457" fmla="*/ 9540533 w 12199494"/>
              <a:gd name="connsiteY11457" fmla="*/ 4329310 h 4991828"/>
              <a:gd name="connsiteX11458" fmla="*/ 9529110 w 12199494"/>
              <a:gd name="connsiteY11458" fmla="*/ 4325502 h 4991828"/>
              <a:gd name="connsiteX11459" fmla="*/ 9515149 w 12199494"/>
              <a:gd name="connsiteY11459" fmla="*/ 4334386 h 4991828"/>
              <a:gd name="connsiteX11460" fmla="*/ 9548148 w 12199494"/>
              <a:gd name="connsiteY11460" fmla="*/ 4378808 h 4991828"/>
              <a:gd name="connsiteX11461" fmla="*/ 9559571 w 12199494"/>
              <a:gd name="connsiteY11461" fmla="*/ 4367385 h 4991828"/>
              <a:gd name="connsiteX11462" fmla="*/ 9569724 w 12199494"/>
              <a:gd name="connsiteY11462" fmla="*/ 4363578 h 4991828"/>
              <a:gd name="connsiteX11463" fmla="*/ 9555763 w 12199494"/>
              <a:gd name="connsiteY11463" fmla="*/ 4340732 h 4991828"/>
              <a:gd name="connsiteX11464" fmla="*/ 9548148 w 12199494"/>
              <a:gd name="connsiteY11464" fmla="*/ 4325502 h 4991828"/>
              <a:gd name="connsiteX11465" fmla="*/ 9554494 w 12199494"/>
              <a:gd name="connsiteY11465" fmla="*/ 4338194 h 4991828"/>
              <a:gd name="connsiteX11466" fmla="*/ 9541802 w 12199494"/>
              <a:gd name="connsiteY11466" fmla="*/ 4338194 h 4991828"/>
              <a:gd name="connsiteX11467" fmla="*/ 9539263 w 12199494"/>
              <a:gd name="connsiteY11467" fmla="*/ 4331848 h 4991828"/>
              <a:gd name="connsiteX11468" fmla="*/ 9546879 w 12199494"/>
              <a:gd name="connsiteY11468" fmla="*/ 4315348 h 4991828"/>
              <a:gd name="connsiteX11469" fmla="*/ 9546879 w 12199494"/>
              <a:gd name="connsiteY11469" fmla="*/ 4315348 h 4991828"/>
              <a:gd name="connsiteX11470" fmla="*/ 9672528 w 12199494"/>
              <a:gd name="connsiteY11470" fmla="*/ 4315348 h 4991828"/>
              <a:gd name="connsiteX11471" fmla="*/ 9666182 w 12199494"/>
              <a:gd name="connsiteY11471" fmla="*/ 4317887 h 4991828"/>
              <a:gd name="connsiteX11472" fmla="*/ 9645876 w 12199494"/>
              <a:gd name="connsiteY11472" fmla="*/ 4324233 h 4991828"/>
              <a:gd name="connsiteX11473" fmla="*/ 9644607 w 12199494"/>
              <a:gd name="connsiteY11473" fmla="*/ 4319156 h 4991828"/>
              <a:gd name="connsiteX11474" fmla="*/ 9639530 w 12199494"/>
              <a:gd name="connsiteY11474" fmla="*/ 4320425 h 4991828"/>
              <a:gd name="connsiteX11475" fmla="*/ 9649683 w 12199494"/>
              <a:gd name="connsiteY11475" fmla="*/ 4334386 h 4991828"/>
              <a:gd name="connsiteX11476" fmla="*/ 9649683 w 12199494"/>
              <a:gd name="connsiteY11476" fmla="*/ 4328040 h 4991828"/>
              <a:gd name="connsiteX11477" fmla="*/ 9654760 w 12199494"/>
              <a:gd name="connsiteY11477" fmla="*/ 4324233 h 4991828"/>
              <a:gd name="connsiteX11478" fmla="*/ 9672528 w 12199494"/>
              <a:gd name="connsiteY11478" fmla="*/ 4326771 h 4991828"/>
              <a:gd name="connsiteX11479" fmla="*/ 9682683 w 12199494"/>
              <a:gd name="connsiteY11479" fmla="*/ 4317887 h 4991828"/>
              <a:gd name="connsiteX11480" fmla="*/ 9672528 w 12199494"/>
              <a:gd name="connsiteY11480" fmla="*/ 4315348 h 4991828"/>
              <a:gd name="connsiteX11481" fmla="*/ 9672528 w 12199494"/>
              <a:gd name="connsiteY11481" fmla="*/ 4315348 h 4991828"/>
              <a:gd name="connsiteX11482" fmla="*/ 7149371 w 12199494"/>
              <a:gd name="connsiteY11482" fmla="*/ 4315348 h 4991828"/>
              <a:gd name="connsiteX11483" fmla="*/ 7141756 w 12199494"/>
              <a:gd name="connsiteY11483" fmla="*/ 4333117 h 4991828"/>
              <a:gd name="connsiteX11484" fmla="*/ 7139217 w 12199494"/>
              <a:gd name="connsiteY11484" fmla="*/ 4357232 h 4991828"/>
              <a:gd name="connsiteX11485" fmla="*/ 7150640 w 12199494"/>
              <a:gd name="connsiteY11485" fmla="*/ 4343271 h 4991828"/>
              <a:gd name="connsiteX11486" fmla="*/ 7154448 w 12199494"/>
              <a:gd name="connsiteY11486" fmla="*/ 4349617 h 4991828"/>
              <a:gd name="connsiteX11487" fmla="*/ 7154448 w 12199494"/>
              <a:gd name="connsiteY11487" fmla="*/ 4338194 h 4991828"/>
              <a:gd name="connsiteX11488" fmla="*/ 7146832 w 12199494"/>
              <a:gd name="connsiteY11488" fmla="*/ 4336925 h 4991828"/>
              <a:gd name="connsiteX11489" fmla="*/ 7149371 w 12199494"/>
              <a:gd name="connsiteY11489" fmla="*/ 4315348 h 4991828"/>
              <a:gd name="connsiteX11490" fmla="*/ 7149371 w 12199494"/>
              <a:gd name="connsiteY11490" fmla="*/ 4315348 h 4991828"/>
              <a:gd name="connsiteX11491" fmla="*/ 5029817 w 12199494"/>
              <a:gd name="connsiteY11491" fmla="*/ 4314079 h 4991828"/>
              <a:gd name="connsiteX11492" fmla="*/ 5045047 w 12199494"/>
              <a:gd name="connsiteY11492" fmla="*/ 4328040 h 4991828"/>
              <a:gd name="connsiteX11493" fmla="*/ 5050124 w 12199494"/>
              <a:gd name="connsiteY11493" fmla="*/ 4316618 h 4991828"/>
              <a:gd name="connsiteX11494" fmla="*/ 5029817 w 12199494"/>
              <a:gd name="connsiteY11494" fmla="*/ 4314079 h 4991828"/>
              <a:gd name="connsiteX11495" fmla="*/ 5029817 w 12199494"/>
              <a:gd name="connsiteY11495" fmla="*/ 4314079 h 4991828"/>
              <a:gd name="connsiteX11496" fmla="*/ 7426055 w 12199494"/>
              <a:gd name="connsiteY11496" fmla="*/ 4314079 h 4991828"/>
              <a:gd name="connsiteX11497" fmla="*/ 7415902 w 12199494"/>
              <a:gd name="connsiteY11497" fmla="*/ 4331848 h 4991828"/>
              <a:gd name="connsiteX11498" fmla="*/ 7420979 w 12199494"/>
              <a:gd name="connsiteY11498" fmla="*/ 4333117 h 4991828"/>
              <a:gd name="connsiteX11499" fmla="*/ 7431132 w 12199494"/>
              <a:gd name="connsiteY11499" fmla="*/ 4355963 h 4991828"/>
              <a:gd name="connsiteX11500" fmla="*/ 7410825 w 12199494"/>
              <a:gd name="connsiteY11500" fmla="*/ 4366116 h 4991828"/>
              <a:gd name="connsiteX11501" fmla="*/ 7428594 w 12199494"/>
              <a:gd name="connsiteY11501" fmla="*/ 4364847 h 4991828"/>
              <a:gd name="connsiteX11502" fmla="*/ 7420979 w 12199494"/>
              <a:gd name="connsiteY11502" fmla="*/ 4367385 h 4991828"/>
              <a:gd name="connsiteX11503" fmla="*/ 7431132 w 12199494"/>
              <a:gd name="connsiteY11503" fmla="*/ 4372462 h 4991828"/>
              <a:gd name="connsiteX11504" fmla="*/ 7445093 w 12199494"/>
              <a:gd name="connsiteY11504" fmla="*/ 4354693 h 4991828"/>
              <a:gd name="connsiteX11505" fmla="*/ 7455247 w 12199494"/>
              <a:gd name="connsiteY11505" fmla="*/ 4361039 h 4991828"/>
              <a:gd name="connsiteX11506" fmla="*/ 7442555 w 12199494"/>
              <a:gd name="connsiteY11506" fmla="*/ 4334386 h 4991828"/>
              <a:gd name="connsiteX11507" fmla="*/ 7448901 w 12199494"/>
              <a:gd name="connsiteY11507" fmla="*/ 4329310 h 4991828"/>
              <a:gd name="connsiteX11508" fmla="*/ 7448901 w 12199494"/>
              <a:gd name="connsiteY11508" fmla="*/ 4345809 h 4991828"/>
              <a:gd name="connsiteX11509" fmla="*/ 7459055 w 12199494"/>
              <a:gd name="connsiteY11509" fmla="*/ 4349617 h 4991828"/>
              <a:gd name="connsiteX11510" fmla="*/ 7455247 w 12199494"/>
              <a:gd name="connsiteY11510" fmla="*/ 4342001 h 4991828"/>
              <a:gd name="connsiteX11511" fmla="*/ 7459055 w 12199494"/>
              <a:gd name="connsiteY11511" fmla="*/ 4342001 h 4991828"/>
              <a:gd name="connsiteX11512" fmla="*/ 7462862 w 12199494"/>
              <a:gd name="connsiteY11512" fmla="*/ 4357232 h 4991828"/>
              <a:gd name="connsiteX11513" fmla="*/ 7469208 w 12199494"/>
              <a:gd name="connsiteY11513" fmla="*/ 4354693 h 4991828"/>
              <a:gd name="connsiteX11514" fmla="*/ 7461593 w 12199494"/>
              <a:gd name="connsiteY11514" fmla="*/ 4321694 h 4991828"/>
              <a:gd name="connsiteX11515" fmla="*/ 7432401 w 12199494"/>
              <a:gd name="connsiteY11515" fmla="*/ 4316618 h 4991828"/>
              <a:gd name="connsiteX11516" fmla="*/ 7422248 w 12199494"/>
              <a:gd name="connsiteY11516" fmla="*/ 4333117 h 4991828"/>
              <a:gd name="connsiteX11517" fmla="*/ 7426055 w 12199494"/>
              <a:gd name="connsiteY11517" fmla="*/ 4314079 h 4991828"/>
              <a:gd name="connsiteX11518" fmla="*/ 7426055 w 12199494"/>
              <a:gd name="connsiteY11518" fmla="*/ 4314079 h 4991828"/>
              <a:gd name="connsiteX11519" fmla="*/ 5730412 w 12199494"/>
              <a:gd name="connsiteY11519" fmla="*/ 4314079 h 4991828"/>
              <a:gd name="connsiteX11520" fmla="*/ 5748181 w 12199494"/>
              <a:gd name="connsiteY11520" fmla="*/ 4325502 h 4991828"/>
              <a:gd name="connsiteX11521" fmla="*/ 5730412 w 12199494"/>
              <a:gd name="connsiteY11521" fmla="*/ 4314079 h 4991828"/>
              <a:gd name="connsiteX11522" fmla="*/ 5730412 w 12199494"/>
              <a:gd name="connsiteY11522" fmla="*/ 4314079 h 4991828"/>
              <a:gd name="connsiteX11523" fmla="*/ 4987933 w 12199494"/>
              <a:gd name="connsiteY11523" fmla="*/ 4314079 h 4991828"/>
              <a:gd name="connsiteX11524" fmla="*/ 4976511 w 12199494"/>
              <a:gd name="connsiteY11524" fmla="*/ 4316618 h 4991828"/>
              <a:gd name="connsiteX11525" fmla="*/ 4987933 w 12199494"/>
              <a:gd name="connsiteY11525" fmla="*/ 4314079 h 4991828"/>
              <a:gd name="connsiteX11526" fmla="*/ 4987933 w 12199494"/>
              <a:gd name="connsiteY11526" fmla="*/ 4314079 h 4991828"/>
              <a:gd name="connsiteX11527" fmla="*/ 6111170 w 12199494"/>
              <a:gd name="connsiteY11527" fmla="*/ 4314079 h 4991828"/>
              <a:gd name="connsiteX11528" fmla="*/ 6101017 w 12199494"/>
              <a:gd name="connsiteY11528" fmla="*/ 4325502 h 4991828"/>
              <a:gd name="connsiteX11529" fmla="*/ 6114978 w 12199494"/>
              <a:gd name="connsiteY11529" fmla="*/ 4322964 h 4991828"/>
              <a:gd name="connsiteX11530" fmla="*/ 6111170 w 12199494"/>
              <a:gd name="connsiteY11530" fmla="*/ 4314079 h 4991828"/>
              <a:gd name="connsiteX11531" fmla="*/ 6111170 w 12199494"/>
              <a:gd name="connsiteY11531" fmla="*/ 4314079 h 4991828"/>
              <a:gd name="connsiteX11532" fmla="*/ 9331116 w 12199494"/>
              <a:gd name="connsiteY11532" fmla="*/ 4312810 h 4991828"/>
              <a:gd name="connsiteX11533" fmla="*/ 9332385 w 12199494"/>
              <a:gd name="connsiteY11533" fmla="*/ 4320425 h 4991828"/>
              <a:gd name="connsiteX11534" fmla="*/ 9331116 w 12199494"/>
              <a:gd name="connsiteY11534" fmla="*/ 4312810 h 4991828"/>
              <a:gd name="connsiteX11535" fmla="*/ 9331116 w 12199494"/>
              <a:gd name="connsiteY11535" fmla="*/ 4312810 h 4991828"/>
              <a:gd name="connsiteX11536" fmla="*/ 10058364 w 12199494"/>
              <a:gd name="connsiteY11536" fmla="*/ 4312810 h 4991828"/>
              <a:gd name="connsiteX11537" fmla="*/ 10065979 w 12199494"/>
              <a:gd name="connsiteY11537" fmla="*/ 4328040 h 4991828"/>
              <a:gd name="connsiteX11538" fmla="*/ 10076133 w 12199494"/>
              <a:gd name="connsiteY11538" fmla="*/ 4328040 h 4991828"/>
              <a:gd name="connsiteX11539" fmla="*/ 10058364 w 12199494"/>
              <a:gd name="connsiteY11539" fmla="*/ 4312810 h 4991828"/>
              <a:gd name="connsiteX11540" fmla="*/ 10058364 w 12199494"/>
              <a:gd name="connsiteY11540" fmla="*/ 4312810 h 4991828"/>
              <a:gd name="connsiteX11541" fmla="*/ 5319193 w 12199494"/>
              <a:gd name="connsiteY11541" fmla="*/ 4312810 h 4991828"/>
              <a:gd name="connsiteX11542" fmla="*/ 5314116 w 12199494"/>
              <a:gd name="connsiteY11542" fmla="*/ 4320425 h 4991828"/>
              <a:gd name="connsiteX11543" fmla="*/ 5319193 w 12199494"/>
              <a:gd name="connsiteY11543" fmla="*/ 4312810 h 4991828"/>
              <a:gd name="connsiteX11544" fmla="*/ 5319193 w 12199494"/>
              <a:gd name="connsiteY11544" fmla="*/ 4312810 h 4991828"/>
              <a:gd name="connsiteX11545" fmla="*/ 11474784 w 12199494"/>
              <a:gd name="connsiteY11545" fmla="*/ 4312810 h 4991828"/>
              <a:gd name="connsiteX11546" fmla="*/ 11465900 w 12199494"/>
              <a:gd name="connsiteY11546" fmla="*/ 4314079 h 4991828"/>
              <a:gd name="connsiteX11547" fmla="*/ 11467169 w 12199494"/>
              <a:gd name="connsiteY11547" fmla="*/ 4326771 h 4991828"/>
              <a:gd name="connsiteX11548" fmla="*/ 11477323 w 12199494"/>
              <a:gd name="connsiteY11548" fmla="*/ 4321694 h 4991828"/>
              <a:gd name="connsiteX11549" fmla="*/ 11470977 w 12199494"/>
              <a:gd name="connsiteY11549" fmla="*/ 4320425 h 4991828"/>
              <a:gd name="connsiteX11550" fmla="*/ 11474784 w 12199494"/>
              <a:gd name="connsiteY11550" fmla="*/ 4312810 h 4991828"/>
              <a:gd name="connsiteX11551" fmla="*/ 11474784 w 12199494"/>
              <a:gd name="connsiteY11551" fmla="*/ 4312810 h 4991828"/>
              <a:gd name="connsiteX11552" fmla="*/ 5070431 w 12199494"/>
              <a:gd name="connsiteY11552" fmla="*/ 4312810 h 4991828"/>
              <a:gd name="connsiteX11553" fmla="*/ 5059008 w 12199494"/>
              <a:gd name="connsiteY11553" fmla="*/ 4316618 h 4991828"/>
              <a:gd name="connsiteX11554" fmla="*/ 5052662 w 12199494"/>
              <a:gd name="connsiteY11554" fmla="*/ 4322964 h 4991828"/>
              <a:gd name="connsiteX11555" fmla="*/ 5057739 w 12199494"/>
              <a:gd name="connsiteY11555" fmla="*/ 4328040 h 4991828"/>
              <a:gd name="connsiteX11556" fmla="*/ 5078046 w 12199494"/>
              <a:gd name="connsiteY11556" fmla="*/ 4317887 h 4991828"/>
              <a:gd name="connsiteX11557" fmla="*/ 5070431 w 12199494"/>
              <a:gd name="connsiteY11557" fmla="*/ 4312810 h 4991828"/>
              <a:gd name="connsiteX11558" fmla="*/ 5070431 w 12199494"/>
              <a:gd name="connsiteY11558" fmla="*/ 4312810 h 4991828"/>
              <a:gd name="connsiteX11559" fmla="*/ 5411844 w 12199494"/>
              <a:gd name="connsiteY11559" fmla="*/ 4312810 h 4991828"/>
              <a:gd name="connsiteX11560" fmla="*/ 5404229 w 12199494"/>
              <a:gd name="connsiteY11560" fmla="*/ 4321694 h 4991828"/>
              <a:gd name="connsiteX11561" fmla="*/ 5411844 w 12199494"/>
              <a:gd name="connsiteY11561" fmla="*/ 4312810 h 4991828"/>
              <a:gd name="connsiteX11562" fmla="*/ 5411844 w 12199494"/>
              <a:gd name="connsiteY11562" fmla="*/ 4312810 h 4991828"/>
              <a:gd name="connsiteX11563" fmla="*/ 6958992 w 12199494"/>
              <a:gd name="connsiteY11563" fmla="*/ 4312810 h 4991828"/>
              <a:gd name="connsiteX11564" fmla="*/ 6945031 w 12199494"/>
              <a:gd name="connsiteY11564" fmla="*/ 4317887 h 4991828"/>
              <a:gd name="connsiteX11565" fmla="*/ 6936146 w 12199494"/>
              <a:gd name="connsiteY11565" fmla="*/ 4319156 h 4991828"/>
              <a:gd name="connsiteX11566" fmla="*/ 6937415 w 12199494"/>
              <a:gd name="connsiteY11566" fmla="*/ 4324233 h 4991828"/>
              <a:gd name="connsiteX11567" fmla="*/ 6931069 w 12199494"/>
              <a:gd name="connsiteY11567" fmla="*/ 4322964 h 4991828"/>
              <a:gd name="connsiteX11568" fmla="*/ 6933608 w 12199494"/>
              <a:gd name="connsiteY11568" fmla="*/ 4339463 h 4991828"/>
              <a:gd name="connsiteX11569" fmla="*/ 6946300 w 12199494"/>
              <a:gd name="connsiteY11569" fmla="*/ 4320425 h 4991828"/>
              <a:gd name="connsiteX11570" fmla="*/ 6947569 w 12199494"/>
              <a:gd name="connsiteY11570" fmla="*/ 4322964 h 4991828"/>
              <a:gd name="connsiteX11571" fmla="*/ 6958992 w 12199494"/>
              <a:gd name="connsiteY11571" fmla="*/ 4312810 h 4991828"/>
              <a:gd name="connsiteX11572" fmla="*/ 6958992 w 12199494"/>
              <a:gd name="connsiteY11572" fmla="*/ 4312810 h 4991828"/>
              <a:gd name="connsiteX11573" fmla="*/ 9473266 w 12199494"/>
              <a:gd name="connsiteY11573" fmla="*/ 4312810 h 4991828"/>
              <a:gd name="connsiteX11574" fmla="*/ 9463111 w 12199494"/>
              <a:gd name="connsiteY11574" fmla="*/ 4329310 h 4991828"/>
              <a:gd name="connsiteX11575" fmla="*/ 9474534 w 12199494"/>
              <a:gd name="connsiteY11575" fmla="*/ 4331848 h 4991828"/>
              <a:gd name="connsiteX11576" fmla="*/ 9473266 w 12199494"/>
              <a:gd name="connsiteY11576" fmla="*/ 4312810 h 4991828"/>
              <a:gd name="connsiteX11577" fmla="*/ 9473266 w 12199494"/>
              <a:gd name="connsiteY11577" fmla="*/ 4312810 h 4991828"/>
              <a:gd name="connsiteX11578" fmla="*/ 5830678 w 12199494"/>
              <a:gd name="connsiteY11578" fmla="*/ 4312810 h 4991828"/>
              <a:gd name="connsiteX11579" fmla="*/ 5830678 w 12199494"/>
              <a:gd name="connsiteY11579" fmla="*/ 4336925 h 4991828"/>
              <a:gd name="connsiteX11580" fmla="*/ 5847178 w 12199494"/>
              <a:gd name="connsiteY11580" fmla="*/ 4322964 h 4991828"/>
              <a:gd name="connsiteX11581" fmla="*/ 5835755 w 12199494"/>
              <a:gd name="connsiteY11581" fmla="*/ 4329310 h 4991828"/>
              <a:gd name="connsiteX11582" fmla="*/ 5830678 w 12199494"/>
              <a:gd name="connsiteY11582" fmla="*/ 4312810 h 4991828"/>
              <a:gd name="connsiteX11583" fmla="*/ 5830678 w 12199494"/>
              <a:gd name="connsiteY11583" fmla="*/ 4312810 h 4991828"/>
              <a:gd name="connsiteX11584" fmla="*/ 10010135 w 12199494"/>
              <a:gd name="connsiteY11584" fmla="*/ 4311541 h 4991828"/>
              <a:gd name="connsiteX11585" fmla="*/ 10024095 w 12199494"/>
              <a:gd name="connsiteY11585" fmla="*/ 4317887 h 4991828"/>
              <a:gd name="connsiteX11586" fmla="*/ 10034249 w 12199494"/>
              <a:gd name="connsiteY11586" fmla="*/ 4322964 h 4991828"/>
              <a:gd name="connsiteX11587" fmla="*/ 10010135 w 12199494"/>
              <a:gd name="connsiteY11587" fmla="*/ 4311541 h 4991828"/>
              <a:gd name="connsiteX11588" fmla="*/ 10010135 w 12199494"/>
              <a:gd name="connsiteY11588" fmla="*/ 4311541 h 4991828"/>
              <a:gd name="connsiteX11589" fmla="*/ 5231619 w 12199494"/>
              <a:gd name="connsiteY11589" fmla="*/ 4311541 h 4991828"/>
              <a:gd name="connsiteX11590" fmla="*/ 5240503 w 12199494"/>
              <a:gd name="connsiteY11590" fmla="*/ 4333117 h 4991828"/>
              <a:gd name="connsiteX11591" fmla="*/ 5245580 w 12199494"/>
              <a:gd name="connsiteY11591" fmla="*/ 4321694 h 4991828"/>
              <a:gd name="connsiteX11592" fmla="*/ 5246849 w 12199494"/>
              <a:gd name="connsiteY11592" fmla="*/ 4312810 h 4991828"/>
              <a:gd name="connsiteX11593" fmla="*/ 5231619 w 12199494"/>
              <a:gd name="connsiteY11593" fmla="*/ 4311541 h 4991828"/>
              <a:gd name="connsiteX11594" fmla="*/ 5231619 w 12199494"/>
              <a:gd name="connsiteY11594" fmla="*/ 4311541 h 4991828"/>
              <a:gd name="connsiteX11595" fmla="*/ 10464506 w 12199494"/>
              <a:gd name="connsiteY11595" fmla="*/ 4310272 h 4991828"/>
              <a:gd name="connsiteX11596" fmla="*/ 10467044 w 12199494"/>
              <a:gd name="connsiteY11596" fmla="*/ 4320425 h 4991828"/>
              <a:gd name="connsiteX11597" fmla="*/ 10479736 w 12199494"/>
              <a:gd name="connsiteY11597" fmla="*/ 4320425 h 4991828"/>
              <a:gd name="connsiteX11598" fmla="*/ 10464506 w 12199494"/>
              <a:gd name="connsiteY11598" fmla="*/ 4310272 h 4991828"/>
              <a:gd name="connsiteX11599" fmla="*/ 10464506 w 12199494"/>
              <a:gd name="connsiteY11599" fmla="*/ 4310272 h 4991828"/>
              <a:gd name="connsiteX11600" fmla="*/ 10366778 w 12199494"/>
              <a:gd name="connsiteY11600" fmla="*/ 4310272 h 4991828"/>
              <a:gd name="connsiteX11601" fmla="*/ 10368047 w 12199494"/>
              <a:gd name="connsiteY11601" fmla="*/ 4325502 h 4991828"/>
              <a:gd name="connsiteX11602" fmla="*/ 10354086 w 12199494"/>
              <a:gd name="connsiteY11602" fmla="*/ 4325502 h 4991828"/>
              <a:gd name="connsiteX11603" fmla="*/ 10369316 w 12199494"/>
              <a:gd name="connsiteY11603" fmla="*/ 4333117 h 4991828"/>
              <a:gd name="connsiteX11604" fmla="*/ 10373124 w 12199494"/>
              <a:gd name="connsiteY11604" fmla="*/ 4317887 h 4991828"/>
              <a:gd name="connsiteX11605" fmla="*/ 10366778 w 12199494"/>
              <a:gd name="connsiteY11605" fmla="*/ 4310272 h 4991828"/>
              <a:gd name="connsiteX11606" fmla="*/ 10366778 w 12199494"/>
              <a:gd name="connsiteY11606" fmla="*/ 4310272 h 4991828"/>
              <a:gd name="connsiteX11607" fmla="*/ 9150890 w 12199494"/>
              <a:gd name="connsiteY11607" fmla="*/ 4310272 h 4991828"/>
              <a:gd name="connsiteX11608" fmla="*/ 9145813 w 12199494"/>
              <a:gd name="connsiteY11608" fmla="*/ 4317887 h 4991828"/>
              <a:gd name="connsiteX11609" fmla="*/ 9150890 w 12199494"/>
              <a:gd name="connsiteY11609" fmla="*/ 4310272 h 4991828"/>
              <a:gd name="connsiteX11610" fmla="*/ 9150890 w 12199494"/>
              <a:gd name="connsiteY11610" fmla="*/ 4310272 h 4991828"/>
              <a:gd name="connsiteX11611" fmla="*/ 6995799 w 12199494"/>
              <a:gd name="connsiteY11611" fmla="*/ 4310272 h 4991828"/>
              <a:gd name="connsiteX11612" fmla="*/ 6981837 w 12199494"/>
              <a:gd name="connsiteY11612" fmla="*/ 4316618 h 4991828"/>
              <a:gd name="connsiteX11613" fmla="*/ 6956453 w 12199494"/>
              <a:gd name="connsiteY11613" fmla="*/ 4325502 h 4991828"/>
              <a:gd name="connsiteX11614" fmla="*/ 6981837 w 12199494"/>
              <a:gd name="connsiteY11614" fmla="*/ 4316618 h 4991828"/>
              <a:gd name="connsiteX11615" fmla="*/ 6978030 w 12199494"/>
              <a:gd name="connsiteY11615" fmla="*/ 4329310 h 4991828"/>
              <a:gd name="connsiteX11616" fmla="*/ 6990722 w 12199494"/>
              <a:gd name="connsiteY11616" fmla="*/ 4312810 h 4991828"/>
              <a:gd name="connsiteX11617" fmla="*/ 6997068 w 12199494"/>
              <a:gd name="connsiteY11617" fmla="*/ 4320425 h 4991828"/>
              <a:gd name="connsiteX11618" fmla="*/ 7003414 w 12199494"/>
              <a:gd name="connsiteY11618" fmla="*/ 4320425 h 4991828"/>
              <a:gd name="connsiteX11619" fmla="*/ 7009759 w 12199494"/>
              <a:gd name="connsiteY11619" fmla="*/ 4312810 h 4991828"/>
              <a:gd name="connsiteX11620" fmla="*/ 6995799 w 12199494"/>
              <a:gd name="connsiteY11620" fmla="*/ 4310272 h 4991828"/>
              <a:gd name="connsiteX11621" fmla="*/ 6995799 w 12199494"/>
              <a:gd name="connsiteY11621" fmla="*/ 4310272 h 4991828"/>
              <a:gd name="connsiteX11622" fmla="*/ 9720758 w 12199494"/>
              <a:gd name="connsiteY11622" fmla="*/ 4310272 h 4991828"/>
              <a:gd name="connsiteX11623" fmla="*/ 9711874 w 12199494"/>
              <a:gd name="connsiteY11623" fmla="*/ 4315348 h 4991828"/>
              <a:gd name="connsiteX11624" fmla="*/ 9708066 w 12199494"/>
              <a:gd name="connsiteY11624" fmla="*/ 4330579 h 4991828"/>
              <a:gd name="connsiteX11625" fmla="*/ 9700451 w 12199494"/>
              <a:gd name="connsiteY11625" fmla="*/ 4314079 h 4991828"/>
              <a:gd name="connsiteX11626" fmla="*/ 9704258 w 12199494"/>
              <a:gd name="connsiteY11626" fmla="*/ 4329310 h 4991828"/>
              <a:gd name="connsiteX11627" fmla="*/ 9690297 w 12199494"/>
              <a:gd name="connsiteY11627" fmla="*/ 4319156 h 4991828"/>
              <a:gd name="connsiteX11628" fmla="*/ 9687759 w 12199494"/>
              <a:gd name="connsiteY11628" fmla="*/ 4328040 h 4991828"/>
              <a:gd name="connsiteX11629" fmla="*/ 9718220 w 12199494"/>
              <a:gd name="connsiteY11629" fmla="*/ 4331848 h 4991828"/>
              <a:gd name="connsiteX11630" fmla="*/ 9720758 w 12199494"/>
              <a:gd name="connsiteY11630" fmla="*/ 4338194 h 4991828"/>
              <a:gd name="connsiteX11631" fmla="*/ 9733450 w 12199494"/>
              <a:gd name="connsiteY11631" fmla="*/ 4335655 h 4991828"/>
              <a:gd name="connsiteX11632" fmla="*/ 9734719 w 12199494"/>
              <a:gd name="connsiteY11632" fmla="*/ 4348347 h 4991828"/>
              <a:gd name="connsiteX11633" fmla="*/ 9746142 w 12199494"/>
              <a:gd name="connsiteY11633" fmla="*/ 4343271 h 4991828"/>
              <a:gd name="connsiteX11634" fmla="*/ 9751219 w 12199494"/>
              <a:gd name="connsiteY11634" fmla="*/ 4345809 h 4991828"/>
              <a:gd name="connsiteX11635" fmla="*/ 9762642 w 12199494"/>
              <a:gd name="connsiteY11635" fmla="*/ 4340732 h 4991828"/>
              <a:gd name="connsiteX11636" fmla="*/ 9765180 w 12199494"/>
              <a:gd name="connsiteY11636" fmla="*/ 4343271 h 4991828"/>
              <a:gd name="connsiteX11637" fmla="*/ 9768988 w 12199494"/>
              <a:gd name="connsiteY11637" fmla="*/ 4343271 h 4991828"/>
              <a:gd name="connsiteX11638" fmla="*/ 9770257 w 12199494"/>
              <a:gd name="connsiteY11638" fmla="*/ 4350886 h 4991828"/>
              <a:gd name="connsiteX11639" fmla="*/ 9761372 w 12199494"/>
              <a:gd name="connsiteY11639" fmla="*/ 4362309 h 4991828"/>
              <a:gd name="connsiteX11640" fmla="*/ 9770257 w 12199494"/>
              <a:gd name="connsiteY11640" fmla="*/ 4378808 h 4991828"/>
              <a:gd name="connsiteX11641" fmla="*/ 9779141 w 12199494"/>
              <a:gd name="connsiteY11641" fmla="*/ 4377539 h 4991828"/>
              <a:gd name="connsiteX11642" fmla="*/ 9771526 w 12199494"/>
              <a:gd name="connsiteY11642" fmla="*/ 4385154 h 4991828"/>
              <a:gd name="connsiteX11643" fmla="*/ 9782948 w 12199494"/>
              <a:gd name="connsiteY11643" fmla="*/ 4395307 h 4991828"/>
              <a:gd name="connsiteX11644" fmla="*/ 9760103 w 12199494"/>
              <a:gd name="connsiteY11644" fmla="*/ 4381347 h 4991828"/>
              <a:gd name="connsiteX11645" fmla="*/ 9766449 w 12199494"/>
              <a:gd name="connsiteY11645" fmla="*/ 4372462 h 4991828"/>
              <a:gd name="connsiteX11646" fmla="*/ 9744873 w 12199494"/>
              <a:gd name="connsiteY11646" fmla="*/ 4358501 h 4991828"/>
              <a:gd name="connsiteX11647" fmla="*/ 9751219 w 12199494"/>
              <a:gd name="connsiteY11647" fmla="*/ 4369923 h 4991828"/>
              <a:gd name="connsiteX11648" fmla="*/ 9765180 w 12199494"/>
              <a:gd name="connsiteY11648" fmla="*/ 4404192 h 4991828"/>
              <a:gd name="connsiteX11649" fmla="*/ 9768988 w 12199494"/>
              <a:gd name="connsiteY11649" fmla="*/ 4420691 h 4991828"/>
              <a:gd name="connsiteX11650" fmla="*/ 9767718 w 12199494"/>
              <a:gd name="connsiteY11650" fmla="*/ 4420691 h 4991828"/>
              <a:gd name="connsiteX11651" fmla="*/ 9771526 w 12199494"/>
              <a:gd name="connsiteY11651" fmla="*/ 4457498 h 4991828"/>
              <a:gd name="connsiteX11652" fmla="*/ 9795640 w 12199494"/>
              <a:gd name="connsiteY11652" fmla="*/ 4435922 h 4991828"/>
              <a:gd name="connsiteX11653" fmla="*/ 9776603 w 12199494"/>
              <a:gd name="connsiteY11653" fmla="*/ 4425768 h 4991828"/>
              <a:gd name="connsiteX11654" fmla="*/ 9774064 w 12199494"/>
              <a:gd name="connsiteY11654" fmla="*/ 4432114 h 4991828"/>
              <a:gd name="connsiteX11655" fmla="*/ 9770257 w 12199494"/>
              <a:gd name="connsiteY11655" fmla="*/ 4420691 h 4991828"/>
              <a:gd name="connsiteX11656" fmla="*/ 9777872 w 12199494"/>
              <a:gd name="connsiteY11656" fmla="*/ 4416884 h 4991828"/>
              <a:gd name="connsiteX11657" fmla="*/ 9786756 w 12199494"/>
              <a:gd name="connsiteY11657" fmla="*/ 4423230 h 4991828"/>
              <a:gd name="connsiteX11658" fmla="*/ 9788026 w 12199494"/>
              <a:gd name="connsiteY11658" fmla="*/ 4415615 h 4991828"/>
              <a:gd name="connsiteX11659" fmla="*/ 9780410 w 12199494"/>
              <a:gd name="connsiteY11659" fmla="*/ 4416884 h 4991828"/>
              <a:gd name="connsiteX11660" fmla="*/ 9781680 w 12199494"/>
              <a:gd name="connsiteY11660" fmla="*/ 4411807 h 4991828"/>
              <a:gd name="connsiteX11661" fmla="*/ 9789294 w 12199494"/>
              <a:gd name="connsiteY11661" fmla="*/ 4414345 h 4991828"/>
              <a:gd name="connsiteX11662" fmla="*/ 9782948 w 12199494"/>
              <a:gd name="connsiteY11662" fmla="*/ 4401653 h 4991828"/>
              <a:gd name="connsiteX11663" fmla="*/ 9789294 w 12199494"/>
              <a:gd name="connsiteY11663" fmla="*/ 4400384 h 4991828"/>
              <a:gd name="connsiteX11664" fmla="*/ 9785487 w 12199494"/>
              <a:gd name="connsiteY11664" fmla="*/ 4386423 h 4991828"/>
              <a:gd name="connsiteX11665" fmla="*/ 9795640 w 12199494"/>
              <a:gd name="connsiteY11665" fmla="*/ 4400384 h 4991828"/>
              <a:gd name="connsiteX11666" fmla="*/ 9805794 w 12199494"/>
              <a:gd name="connsiteY11666" fmla="*/ 4381347 h 4991828"/>
              <a:gd name="connsiteX11667" fmla="*/ 9781680 w 12199494"/>
              <a:gd name="connsiteY11667" fmla="*/ 4367385 h 4991828"/>
              <a:gd name="connsiteX11668" fmla="*/ 9770257 w 12199494"/>
              <a:gd name="connsiteY11668" fmla="*/ 4368655 h 4991828"/>
              <a:gd name="connsiteX11669" fmla="*/ 9790564 w 12199494"/>
              <a:gd name="connsiteY11669" fmla="*/ 4362309 h 4991828"/>
              <a:gd name="connsiteX11670" fmla="*/ 9772795 w 12199494"/>
              <a:gd name="connsiteY11670" fmla="*/ 4350886 h 4991828"/>
              <a:gd name="connsiteX11671" fmla="*/ 9779141 w 12199494"/>
              <a:gd name="connsiteY11671" fmla="*/ 4344540 h 4991828"/>
              <a:gd name="connsiteX11672" fmla="*/ 9770257 w 12199494"/>
              <a:gd name="connsiteY11672" fmla="*/ 4343271 h 4991828"/>
              <a:gd name="connsiteX11673" fmla="*/ 9762642 w 12199494"/>
              <a:gd name="connsiteY11673" fmla="*/ 4334386 h 4991828"/>
              <a:gd name="connsiteX11674" fmla="*/ 9768988 w 12199494"/>
              <a:gd name="connsiteY11674" fmla="*/ 4343271 h 4991828"/>
              <a:gd name="connsiteX11675" fmla="*/ 9757565 w 12199494"/>
              <a:gd name="connsiteY11675" fmla="*/ 4338194 h 4991828"/>
              <a:gd name="connsiteX11676" fmla="*/ 9744873 w 12199494"/>
              <a:gd name="connsiteY11676" fmla="*/ 4333117 h 4991828"/>
              <a:gd name="connsiteX11677" fmla="*/ 9757565 w 12199494"/>
              <a:gd name="connsiteY11677" fmla="*/ 4335655 h 4991828"/>
              <a:gd name="connsiteX11678" fmla="*/ 9728373 w 12199494"/>
              <a:gd name="connsiteY11678" fmla="*/ 4317887 h 4991828"/>
              <a:gd name="connsiteX11679" fmla="*/ 9716950 w 12199494"/>
              <a:gd name="connsiteY11679" fmla="*/ 4329310 h 4991828"/>
              <a:gd name="connsiteX11680" fmla="*/ 9718220 w 12199494"/>
              <a:gd name="connsiteY11680" fmla="*/ 4316618 h 4991828"/>
              <a:gd name="connsiteX11681" fmla="*/ 9727104 w 12199494"/>
              <a:gd name="connsiteY11681" fmla="*/ 4321694 h 4991828"/>
              <a:gd name="connsiteX11682" fmla="*/ 9720758 w 12199494"/>
              <a:gd name="connsiteY11682" fmla="*/ 4310272 h 4991828"/>
              <a:gd name="connsiteX11683" fmla="*/ 9720758 w 12199494"/>
              <a:gd name="connsiteY11683" fmla="*/ 4310272 h 4991828"/>
              <a:gd name="connsiteX11684" fmla="*/ 9073469 w 12199494"/>
              <a:gd name="connsiteY11684" fmla="*/ 4310272 h 4991828"/>
              <a:gd name="connsiteX11685" fmla="*/ 9079815 w 12199494"/>
              <a:gd name="connsiteY11685" fmla="*/ 4329310 h 4991828"/>
              <a:gd name="connsiteX11686" fmla="*/ 9086161 w 12199494"/>
              <a:gd name="connsiteY11686" fmla="*/ 4320425 h 4991828"/>
              <a:gd name="connsiteX11687" fmla="*/ 9074738 w 12199494"/>
              <a:gd name="connsiteY11687" fmla="*/ 4325502 h 4991828"/>
              <a:gd name="connsiteX11688" fmla="*/ 9073469 w 12199494"/>
              <a:gd name="connsiteY11688" fmla="*/ 4310272 h 4991828"/>
              <a:gd name="connsiteX11689" fmla="*/ 9073469 w 12199494"/>
              <a:gd name="connsiteY11689" fmla="*/ 4310272 h 4991828"/>
              <a:gd name="connsiteX11690" fmla="*/ 9568455 w 12199494"/>
              <a:gd name="connsiteY11690" fmla="*/ 4309002 h 4991828"/>
              <a:gd name="connsiteX11691" fmla="*/ 9560840 w 12199494"/>
              <a:gd name="connsiteY11691" fmla="*/ 4317887 h 4991828"/>
              <a:gd name="connsiteX11692" fmla="*/ 9568455 w 12199494"/>
              <a:gd name="connsiteY11692" fmla="*/ 4309002 h 4991828"/>
              <a:gd name="connsiteX11693" fmla="*/ 9568455 w 12199494"/>
              <a:gd name="connsiteY11693" fmla="*/ 4309002 h 4991828"/>
              <a:gd name="connsiteX11694" fmla="*/ 10246204 w 12199494"/>
              <a:gd name="connsiteY11694" fmla="*/ 4309002 h 4991828"/>
              <a:gd name="connsiteX11695" fmla="*/ 10237320 w 12199494"/>
              <a:gd name="connsiteY11695" fmla="*/ 4310272 h 4991828"/>
              <a:gd name="connsiteX11696" fmla="*/ 10237320 w 12199494"/>
              <a:gd name="connsiteY11696" fmla="*/ 4316618 h 4991828"/>
              <a:gd name="connsiteX11697" fmla="*/ 10246204 w 12199494"/>
              <a:gd name="connsiteY11697" fmla="*/ 4316618 h 4991828"/>
              <a:gd name="connsiteX11698" fmla="*/ 10258896 w 12199494"/>
              <a:gd name="connsiteY11698" fmla="*/ 4320425 h 4991828"/>
              <a:gd name="connsiteX11699" fmla="*/ 10246204 w 12199494"/>
              <a:gd name="connsiteY11699" fmla="*/ 4309002 h 4991828"/>
              <a:gd name="connsiteX11700" fmla="*/ 10246204 w 12199494"/>
              <a:gd name="connsiteY11700" fmla="*/ 4309002 h 4991828"/>
              <a:gd name="connsiteX11701" fmla="*/ 9755026 w 12199494"/>
              <a:gd name="connsiteY11701" fmla="*/ 4309002 h 4991828"/>
              <a:gd name="connsiteX11702" fmla="*/ 9763911 w 12199494"/>
              <a:gd name="connsiteY11702" fmla="*/ 4317887 h 4991828"/>
              <a:gd name="connsiteX11703" fmla="*/ 9758834 w 12199494"/>
              <a:gd name="connsiteY11703" fmla="*/ 4310272 h 4991828"/>
              <a:gd name="connsiteX11704" fmla="*/ 9755026 w 12199494"/>
              <a:gd name="connsiteY11704" fmla="*/ 4309002 h 4991828"/>
              <a:gd name="connsiteX11705" fmla="*/ 9755026 w 12199494"/>
              <a:gd name="connsiteY11705" fmla="*/ 4309002 h 4991828"/>
              <a:gd name="connsiteX11706" fmla="*/ 5925868 w 12199494"/>
              <a:gd name="connsiteY11706" fmla="*/ 4309002 h 4991828"/>
              <a:gd name="connsiteX11707" fmla="*/ 5895407 w 12199494"/>
              <a:gd name="connsiteY11707" fmla="*/ 4316618 h 4991828"/>
              <a:gd name="connsiteX11708" fmla="*/ 5905561 w 12199494"/>
              <a:gd name="connsiteY11708" fmla="*/ 4320425 h 4991828"/>
              <a:gd name="connsiteX11709" fmla="*/ 5913176 w 12199494"/>
              <a:gd name="connsiteY11709" fmla="*/ 4314079 h 4991828"/>
              <a:gd name="connsiteX11710" fmla="*/ 5903022 w 12199494"/>
              <a:gd name="connsiteY11710" fmla="*/ 4343271 h 4991828"/>
              <a:gd name="connsiteX11711" fmla="*/ 5914445 w 12199494"/>
              <a:gd name="connsiteY11711" fmla="*/ 4340732 h 4991828"/>
              <a:gd name="connsiteX11712" fmla="*/ 5924598 w 12199494"/>
              <a:gd name="connsiteY11712" fmla="*/ 4339463 h 4991828"/>
              <a:gd name="connsiteX11713" fmla="*/ 5920791 w 12199494"/>
              <a:gd name="connsiteY11713" fmla="*/ 4317887 h 4991828"/>
              <a:gd name="connsiteX11714" fmla="*/ 5925868 w 12199494"/>
              <a:gd name="connsiteY11714" fmla="*/ 4309002 h 4991828"/>
              <a:gd name="connsiteX11715" fmla="*/ 5925868 w 12199494"/>
              <a:gd name="connsiteY11715" fmla="*/ 4309002 h 4991828"/>
              <a:gd name="connsiteX11716" fmla="*/ 5883984 w 12199494"/>
              <a:gd name="connsiteY11716" fmla="*/ 4309002 h 4991828"/>
              <a:gd name="connsiteX11717" fmla="*/ 5887792 w 12199494"/>
              <a:gd name="connsiteY11717" fmla="*/ 4309002 h 4991828"/>
              <a:gd name="connsiteX11718" fmla="*/ 5883984 w 12199494"/>
              <a:gd name="connsiteY11718" fmla="*/ 4309002 h 4991828"/>
              <a:gd name="connsiteX11719" fmla="*/ 5883984 w 12199494"/>
              <a:gd name="connsiteY11719" fmla="*/ 4309002 h 4991828"/>
              <a:gd name="connsiteX11720" fmla="*/ 6099747 w 12199494"/>
              <a:gd name="connsiteY11720" fmla="*/ 4309002 h 4991828"/>
              <a:gd name="connsiteX11721" fmla="*/ 6103555 w 12199494"/>
              <a:gd name="connsiteY11721" fmla="*/ 4310272 h 4991828"/>
              <a:gd name="connsiteX11722" fmla="*/ 6099747 w 12199494"/>
              <a:gd name="connsiteY11722" fmla="*/ 4309002 h 4991828"/>
              <a:gd name="connsiteX11723" fmla="*/ 6099747 w 12199494"/>
              <a:gd name="connsiteY11723" fmla="*/ 4309002 h 4991828"/>
              <a:gd name="connsiteX11724" fmla="*/ 6867610 w 12199494"/>
              <a:gd name="connsiteY11724" fmla="*/ 4309002 h 4991828"/>
              <a:gd name="connsiteX11725" fmla="*/ 6890456 w 12199494"/>
              <a:gd name="connsiteY11725" fmla="*/ 4320425 h 4991828"/>
              <a:gd name="connsiteX11726" fmla="*/ 6900609 w 12199494"/>
              <a:gd name="connsiteY11726" fmla="*/ 4330579 h 4991828"/>
              <a:gd name="connsiteX11727" fmla="*/ 6887917 w 12199494"/>
              <a:gd name="connsiteY11727" fmla="*/ 4329310 h 4991828"/>
              <a:gd name="connsiteX11728" fmla="*/ 6881571 w 12199494"/>
              <a:gd name="connsiteY11728" fmla="*/ 4331848 h 4991828"/>
              <a:gd name="connsiteX11729" fmla="*/ 6866341 w 12199494"/>
              <a:gd name="connsiteY11729" fmla="*/ 4324233 h 4991828"/>
              <a:gd name="connsiteX11730" fmla="*/ 6862533 w 12199494"/>
              <a:gd name="connsiteY11730" fmla="*/ 4314079 h 4991828"/>
              <a:gd name="connsiteX11731" fmla="*/ 6890456 w 12199494"/>
              <a:gd name="connsiteY11731" fmla="*/ 4329310 h 4991828"/>
              <a:gd name="connsiteX11732" fmla="*/ 6867610 w 12199494"/>
              <a:gd name="connsiteY11732" fmla="*/ 4309002 h 4991828"/>
              <a:gd name="connsiteX11733" fmla="*/ 6867610 w 12199494"/>
              <a:gd name="connsiteY11733" fmla="*/ 4309002 h 4991828"/>
              <a:gd name="connsiteX11734" fmla="*/ 4993010 w 12199494"/>
              <a:gd name="connsiteY11734" fmla="*/ 4307733 h 4991828"/>
              <a:gd name="connsiteX11735" fmla="*/ 4981587 w 12199494"/>
              <a:gd name="connsiteY11735" fmla="*/ 4324233 h 4991828"/>
              <a:gd name="connsiteX11736" fmla="*/ 4981587 w 12199494"/>
              <a:gd name="connsiteY11736" fmla="*/ 4328040 h 4991828"/>
              <a:gd name="connsiteX11737" fmla="*/ 4995549 w 12199494"/>
              <a:gd name="connsiteY11737" fmla="*/ 4324233 h 4991828"/>
              <a:gd name="connsiteX11738" fmla="*/ 4993010 w 12199494"/>
              <a:gd name="connsiteY11738" fmla="*/ 4307733 h 4991828"/>
              <a:gd name="connsiteX11739" fmla="*/ 4993010 w 12199494"/>
              <a:gd name="connsiteY11739" fmla="*/ 4307733 h 4991828"/>
              <a:gd name="connsiteX11740" fmla="*/ 11870773 w 12199494"/>
              <a:gd name="connsiteY11740" fmla="*/ 4307733 h 4991828"/>
              <a:gd name="connsiteX11741" fmla="*/ 11865697 w 12199494"/>
              <a:gd name="connsiteY11741" fmla="*/ 4315348 h 4991828"/>
              <a:gd name="connsiteX11742" fmla="*/ 11870773 w 12199494"/>
              <a:gd name="connsiteY11742" fmla="*/ 4307733 h 4991828"/>
              <a:gd name="connsiteX11743" fmla="*/ 11870773 w 12199494"/>
              <a:gd name="connsiteY11743" fmla="*/ 4307733 h 4991828"/>
              <a:gd name="connsiteX11744" fmla="*/ 10415007 w 12199494"/>
              <a:gd name="connsiteY11744" fmla="*/ 4307733 h 4991828"/>
              <a:gd name="connsiteX11745" fmla="*/ 10406123 w 12199494"/>
              <a:gd name="connsiteY11745" fmla="*/ 4311541 h 4991828"/>
              <a:gd name="connsiteX11746" fmla="*/ 10431507 w 12199494"/>
              <a:gd name="connsiteY11746" fmla="*/ 4339463 h 4991828"/>
              <a:gd name="connsiteX11747" fmla="*/ 10439122 w 12199494"/>
              <a:gd name="connsiteY11747" fmla="*/ 4326771 h 4991828"/>
              <a:gd name="connsiteX11748" fmla="*/ 10444199 w 12199494"/>
              <a:gd name="connsiteY11748" fmla="*/ 4325502 h 4991828"/>
              <a:gd name="connsiteX11749" fmla="*/ 10415007 w 12199494"/>
              <a:gd name="connsiteY11749" fmla="*/ 4307733 h 4991828"/>
              <a:gd name="connsiteX11750" fmla="*/ 10415007 w 12199494"/>
              <a:gd name="connsiteY11750" fmla="*/ 4307733 h 4991828"/>
              <a:gd name="connsiteX11751" fmla="*/ 11745123 w 12199494"/>
              <a:gd name="connsiteY11751" fmla="*/ 4307733 h 4991828"/>
              <a:gd name="connsiteX11752" fmla="*/ 11737507 w 12199494"/>
              <a:gd name="connsiteY11752" fmla="*/ 4314079 h 4991828"/>
              <a:gd name="connsiteX11753" fmla="*/ 11740046 w 12199494"/>
              <a:gd name="connsiteY11753" fmla="*/ 4317887 h 4991828"/>
              <a:gd name="connsiteX11754" fmla="*/ 11748931 w 12199494"/>
              <a:gd name="connsiteY11754" fmla="*/ 4317887 h 4991828"/>
              <a:gd name="connsiteX11755" fmla="*/ 11752738 w 12199494"/>
              <a:gd name="connsiteY11755" fmla="*/ 4312810 h 4991828"/>
              <a:gd name="connsiteX11756" fmla="*/ 11745123 w 12199494"/>
              <a:gd name="connsiteY11756" fmla="*/ 4307733 h 4991828"/>
              <a:gd name="connsiteX11757" fmla="*/ 11745123 w 12199494"/>
              <a:gd name="connsiteY11757" fmla="*/ 4307733 h 4991828"/>
              <a:gd name="connsiteX11758" fmla="*/ 6202552 w 12199494"/>
              <a:gd name="connsiteY11758" fmla="*/ 4306464 h 4991828"/>
              <a:gd name="connsiteX11759" fmla="*/ 6186053 w 12199494"/>
              <a:gd name="connsiteY11759" fmla="*/ 4320425 h 4991828"/>
              <a:gd name="connsiteX11760" fmla="*/ 6210167 w 12199494"/>
              <a:gd name="connsiteY11760" fmla="*/ 4331848 h 4991828"/>
              <a:gd name="connsiteX11761" fmla="*/ 6208898 w 12199494"/>
              <a:gd name="connsiteY11761" fmla="*/ 4324233 h 4991828"/>
              <a:gd name="connsiteX11762" fmla="*/ 6210167 w 12199494"/>
              <a:gd name="connsiteY11762" fmla="*/ 4316618 h 4991828"/>
              <a:gd name="connsiteX11763" fmla="*/ 6202552 w 12199494"/>
              <a:gd name="connsiteY11763" fmla="*/ 4306464 h 4991828"/>
              <a:gd name="connsiteX11764" fmla="*/ 6202552 w 12199494"/>
              <a:gd name="connsiteY11764" fmla="*/ 4306464 h 4991828"/>
              <a:gd name="connsiteX11765" fmla="*/ 7207754 w 12199494"/>
              <a:gd name="connsiteY11765" fmla="*/ 4306464 h 4991828"/>
              <a:gd name="connsiteX11766" fmla="*/ 7206485 w 12199494"/>
              <a:gd name="connsiteY11766" fmla="*/ 4316618 h 4991828"/>
              <a:gd name="connsiteX11767" fmla="*/ 7191254 w 12199494"/>
              <a:gd name="connsiteY11767" fmla="*/ 4309002 h 4991828"/>
              <a:gd name="connsiteX11768" fmla="*/ 7177293 w 12199494"/>
              <a:gd name="connsiteY11768" fmla="*/ 4317887 h 4991828"/>
              <a:gd name="connsiteX11769" fmla="*/ 7167140 w 12199494"/>
              <a:gd name="connsiteY11769" fmla="*/ 4311541 h 4991828"/>
              <a:gd name="connsiteX11770" fmla="*/ 7168409 w 12199494"/>
              <a:gd name="connsiteY11770" fmla="*/ 4326771 h 4991828"/>
              <a:gd name="connsiteX11771" fmla="*/ 7176024 w 12199494"/>
              <a:gd name="connsiteY11771" fmla="*/ 4328040 h 4991828"/>
              <a:gd name="connsiteX11772" fmla="*/ 7165870 w 12199494"/>
              <a:gd name="connsiteY11772" fmla="*/ 4339463 h 4991828"/>
              <a:gd name="connsiteX11773" fmla="*/ 7173486 w 12199494"/>
              <a:gd name="connsiteY11773" fmla="*/ 4352155 h 4991828"/>
              <a:gd name="connsiteX11774" fmla="*/ 7183639 w 12199494"/>
              <a:gd name="connsiteY11774" fmla="*/ 4343271 h 4991828"/>
              <a:gd name="connsiteX11775" fmla="*/ 7172216 w 12199494"/>
              <a:gd name="connsiteY11775" fmla="*/ 4347078 h 4991828"/>
              <a:gd name="connsiteX11776" fmla="*/ 7181101 w 12199494"/>
              <a:gd name="connsiteY11776" fmla="*/ 4330579 h 4991828"/>
              <a:gd name="connsiteX11777" fmla="*/ 7186178 w 12199494"/>
              <a:gd name="connsiteY11777" fmla="*/ 4344540 h 4991828"/>
              <a:gd name="connsiteX11778" fmla="*/ 7196331 w 12199494"/>
              <a:gd name="connsiteY11778" fmla="*/ 4345809 h 4991828"/>
              <a:gd name="connsiteX11779" fmla="*/ 7207754 w 12199494"/>
              <a:gd name="connsiteY11779" fmla="*/ 4333117 h 4991828"/>
              <a:gd name="connsiteX11780" fmla="*/ 7206485 w 12199494"/>
              <a:gd name="connsiteY11780" fmla="*/ 4343271 h 4991828"/>
              <a:gd name="connsiteX11781" fmla="*/ 7214100 w 12199494"/>
              <a:gd name="connsiteY11781" fmla="*/ 4344540 h 4991828"/>
              <a:gd name="connsiteX11782" fmla="*/ 7212831 w 12199494"/>
              <a:gd name="connsiteY11782" fmla="*/ 4328040 h 4991828"/>
              <a:gd name="connsiteX11783" fmla="*/ 7220446 w 12199494"/>
              <a:gd name="connsiteY11783" fmla="*/ 4336925 h 4991828"/>
              <a:gd name="connsiteX11784" fmla="*/ 7228061 w 12199494"/>
              <a:gd name="connsiteY11784" fmla="*/ 4324233 h 4991828"/>
              <a:gd name="connsiteX11785" fmla="*/ 7214100 w 12199494"/>
              <a:gd name="connsiteY11785" fmla="*/ 4322964 h 4991828"/>
              <a:gd name="connsiteX11786" fmla="*/ 7217908 w 12199494"/>
              <a:gd name="connsiteY11786" fmla="*/ 4314079 h 4991828"/>
              <a:gd name="connsiteX11787" fmla="*/ 7214100 w 12199494"/>
              <a:gd name="connsiteY11787" fmla="*/ 4306464 h 4991828"/>
              <a:gd name="connsiteX11788" fmla="*/ 7207754 w 12199494"/>
              <a:gd name="connsiteY11788" fmla="*/ 4306464 h 4991828"/>
              <a:gd name="connsiteX11789" fmla="*/ 7207754 w 12199494"/>
              <a:gd name="connsiteY11789" fmla="*/ 4306464 h 4991828"/>
              <a:gd name="connsiteX11790" fmla="*/ 4881321 w 12199494"/>
              <a:gd name="connsiteY11790" fmla="*/ 4306464 h 4991828"/>
              <a:gd name="connsiteX11791" fmla="*/ 4869898 w 12199494"/>
              <a:gd name="connsiteY11791" fmla="*/ 4311541 h 4991828"/>
              <a:gd name="connsiteX11792" fmla="*/ 4869898 w 12199494"/>
              <a:gd name="connsiteY11792" fmla="*/ 4320425 h 4991828"/>
              <a:gd name="connsiteX11793" fmla="*/ 4863552 w 12199494"/>
              <a:gd name="connsiteY11793" fmla="*/ 4325502 h 4991828"/>
              <a:gd name="connsiteX11794" fmla="*/ 4876244 w 12199494"/>
              <a:gd name="connsiteY11794" fmla="*/ 4322964 h 4991828"/>
              <a:gd name="connsiteX11795" fmla="*/ 4906705 w 12199494"/>
              <a:gd name="connsiteY11795" fmla="*/ 4321694 h 4991828"/>
              <a:gd name="connsiteX11796" fmla="*/ 4915589 w 12199494"/>
              <a:gd name="connsiteY11796" fmla="*/ 4331848 h 4991828"/>
              <a:gd name="connsiteX11797" fmla="*/ 4918128 w 12199494"/>
              <a:gd name="connsiteY11797" fmla="*/ 4324233 h 4991828"/>
              <a:gd name="connsiteX11798" fmla="*/ 4907974 w 12199494"/>
              <a:gd name="connsiteY11798" fmla="*/ 4324233 h 4991828"/>
              <a:gd name="connsiteX11799" fmla="*/ 4906705 w 12199494"/>
              <a:gd name="connsiteY11799" fmla="*/ 4316618 h 4991828"/>
              <a:gd name="connsiteX11800" fmla="*/ 4887667 w 12199494"/>
              <a:gd name="connsiteY11800" fmla="*/ 4317887 h 4991828"/>
              <a:gd name="connsiteX11801" fmla="*/ 4878783 w 12199494"/>
              <a:gd name="connsiteY11801" fmla="*/ 4321694 h 4991828"/>
              <a:gd name="connsiteX11802" fmla="*/ 4897820 w 12199494"/>
              <a:gd name="connsiteY11802" fmla="*/ 4312810 h 4991828"/>
              <a:gd name="connsiteX11803" fmla="*/ 4881321 w 12199494"/>
              <a:gd name="connsiteY11803" fmla="*/ 4306464 h 4991828"/>
              <a:gd name="connsiteX11804" fmla="*/ 4881321 w 12199494"/>
              <a:gd name="connsiteY11804" fmla="*/ 4306464 h 4991828"/>
              <a:gd name="connsiteX11805" fmla="*/ 5741835 w 12199494"/>
              <a:gd name="connsiteY11805" fmla="*/ 4306464 h 4991828"/>
              <a:gd name="connsiteX11806" fmla="*/ 5750719 w 12199494"/>
              <a:gd name="connsiteY11806" fmla="*/ 4312810 h 4991828"/>
              <a:gd name="connsiteX11807" fmla="*/ 5741835 w 12199494"/>
              <a:gd name="connsiteY11807" fmla="*/ 4306464 h 4991828"/>
              <a:gd name="connsiteX11808" fmla="*/ 5741835 w 12199494"/>
              <a:gd name="connsiteY11808" fmla="*/ 4306464 h 4991828"/>
              <a:gd name="connsiteX11809" fmla="*/ 11767968 w 12199494"/>
              <a:gd name="connsiteY11809" fmla="*/ 4306464 h 4991828"/>
              <a:gd name="connsiteX11810" fmla="*/ 11754007 w 12199494"/>
              <a:gd name="connsiteY11810" fmla="*/ 4315348 h 4991828"/>
              <a:gd name="connsiteX11811" fmla="*/ 11775583 w 12199494"/>
              <a:gd name="connsiteY11811" fmla="*/ 4324233 h 4991828"/>
              <a:gd name="connsiteX11812" fmla="*/ 11776853 w 12199494"/>
              <a:gd name="connsiteY11812" fmla="*/ 4319156 h 4991828"/>
              <a:gd name="connsiteX11813" fmla="*/ 11767968 w 12199494"/>
              <a:gd name="connsiteY11813" fmla="*/ 4306464 h 4991828"/>
              <a:gd name="connsiteX11814" fmla="*/ 11767968 w 12199494"/>
              <a:gd name="connsiteY11814" fmla="*/ 4306464 h 4991828"/>
              <a:gd name="connsiteX11815" fmla="*/ 11492553 w 12199494"/>
              <a:gd name="connsiteY11815" fmla="*/ 4306464 h 4991828"/>
              <a:gd name="connsiteX11816" fmla="*/ 11502707 w 12199494"/>
              <a:gd name="connsiteY11816" fmla="*/ 4326771 h 4991828"/>
              <a:gd name="connsiteX11817" fmla="*/ 11512860 w 12199494"/>
              <a:gd name="connsiteY11817" fmla="*/ 4335655 h 4991828"/>
              <a:gd name="connsiteX11818" fmla="*/ 11500168 w 12199494"/>
              <a:gd name="connsiteY11818" fmla="*/ 4316618 h 4991828"/>
              <a:gd name="connsiteX11819" fmla="*/ 11500168 w 12199494"/>
              <a:gd name="connsiteY11819" fmla="*/ 4307733 h 4991828"/>
              <a:gd name="connsiteX11820" fmla="*/ 11492553 w 12199494"/>
              <a:gd name="connsiteY11820" fmla="*/ 4306464 h 4991828"/>
              <a:gd name="connsiteX11821" fmla="*/ 11492553 w 12199494"/>
              <a:gd name="connsiteY11821" fmla="*/ 4306464 h 4991828"/>
              <a:gd name="connsiteX11822" fmla="*/ 5439767 w 12199494"/>
              <a:gd name="connsiteY11822" fmla="*/ 4306464 h 4991828"/>
              <a:gd name="connsiteX11823" fmla="*/ 5416921 w 12199494"/>
              <a:gd name="connsiteY11823" fmla="*/ 4326771 h 4991828"/>
              <a:gd name="connsiteX11824" fmla="*/ 5423267 w 12199494"/>
              <a:gd name="connsiteY11824" fmla="*/ 4335655 h 4991828"/>
              <a:gd name="connsiteX11825" fmla="*/ 5423267 w 12199494"/>
              <a:gd name="connsiteY11825" fmla="*/ 4343271 h 4991828"/>
              <a:gd name="connsiteX11826" fmla="*/ 5430882 w 12199494"/>
              <a:gd name="connsiteY11826" fmla="*/ 4347078 h 4991828"/>
              <a:gd name="connsiteX11827" fmla="*/ 5423267 w 12199494"/>
              <a:gd name="connsiteY11827" fmla="*/ 4366116 h 4991828"/>
              <a:gd name="connsiteX11828" fmla="*/ 5434690 w 12199494"/>
              <a:gd name="connsiteY11828" fmla="*/ 4342001 h 4991828"/>
              <a:gd name="connsiteX11829" fmla="*/ 5420729 w 12199494"/>
              <a:gd name="connsiteY11829" fmla="*/ 4325502 h 4991828"/>
              <a:gd name="connsiteX11830" fmla="*/ 5447382 w 12199494"/>
              <a:gd name="connsiteY11830" fmla="*/ 4326771 h 4991828"/>
              <a:gd name="connsiteX11831" fmla="*/ 5439767 w 12199494"/>
              <a:gd name="connsiteY11831" fmla="*/ 4340732 h 4991828"/>
              <a:gd name="connsiteX11832" fmla="*/ 5460074 w 12199494"/>
              <a:gd name="connsiteY11832" fmla="*/ 4330579 h 4991828"/>
              <a:gd name="connsiteX11833" fmla="*/ 5452458 w 12199494"/>
              <a:gd name="connsiteY11833" fmla="*/ 4324233 h 4991828"/>
              <a:gd name="connsiteX11834" fmla="*/ 5452458 w 12199494"/>
              <a:gd name="connsiteY11834" fmla="*/ 4315348 h 4991828"/>
              <a:gd name="connsiteX11835" fmla="*/ 5439767 w 12199494"/>
              <a:gd name="connsiteY11835" fmla="*/ 4306464 h 4991828"/>
              <a:gd name="connsiteX11836" fmla="*/ 5439767 w 12199494"/>
              <a:gd name="connsiteY11836" fmla="*/ 4306464 h 4991828"/>
              <a:gd name="connsiteX11837" fmla="*/ 10420084 w 12199494"/>
              <a:gd name="connsiteY11837" fmla="*/ 4306464 h 4991828"/>
              <a:gd name="connsiteX11838" fmla="*/ 10442929 w 12199494"/>
              <a:gd name="connsiteY11838" fmla="*/ 4316618 h 4991828"/>
              <a:gd name="connsiteX11839" fmla="*/ 10445468 w 12199494"/>
              <a:gd name="connsiteY11839" fmla="*/ 4314079 h 4991828"/>
              <a:gd name="connsiteX11840" fmla="*/ 10420084 w 12199494"/>
              <a:gd name="connsiteY11840" fmla="*/ 4306464 h 4991828"/>
              <a:gd name="connsiteX11841" fmla="*/ 10420084 w 12199494"/>
              <a:gd name="connsiteY11841" fmla="*/ 4306464 h 4991828"/>
              <a:gd name="connsiteX11842" fmla="*/ 5960136 w 12199494"/>
              <a:gd name="connsiteY11842" fmla="*/ 4305195 h 4991828"/>
              <a:gd name="connsiteX11843" fmla="*/ 5933483 w 12199494"/>
              <a:gd name="connsiteY11843" fmla="*/ 4307733 h 4991828"/>
              <a:gd name="connsiteX11844" fmla="*/ 5928406 w 12199494"/>
              <a:gd name="connsiteY11844" fmla="*/ 4322964 h 4991828"/>
              <a:gd name="connsiteX11845" fmla="*/ 5941098 w 12199494"/>
              <a:gd name="connsiteY11845" fmla="*/ 4310272 h 4991828"/>
              <a:gd name="connsiteX11846" fmla="*/ 5952521 w 12199494"/>
              <a:gd name="connsiteY11846" fmla="*/ 4312810 h 4991828"/>
              <a:gd name="connsiteX11847" fmla="*/ 5942367 w 12199494"/>
              <a:gd name="connsiteY11847" fmla="*/ 4320425 h 4991828"/>
              <a:gd name="connsiteX11848" fmla="*/ 5942367 w 12199494"/>
              <a:gd name="connsiteY11848" fmla="*/ 4329310 h 4991828"/>
              <a:gd name="connsiteX11849" fmla="*/ 5928406 w 12199494"/>
              <a:gd name="connsiteY11849" fmla="*/ 4330579 h 4991828"/>
              <a:gd name="connsiteX11850" fmla="*/ 5933483 w 12199494"/>
              <a:gd name="connsiteY11850" fmla="*/ 4335655 h 4991828"/>
              <a:gd name="connsiteX11851" fmla="*/ 5923330 w 12199494"/>
              <a:gd name="connsiteY11851" fmla="*/ 4347078 h 4991828"/>
              <a:gd name="connsiteX11852" fmla="*/ 5941098 w 12199494"/>
              <a:gd name="connsiteY11852" fmla="*/ 4358501 h 4991828"/>
              <a:gd name="connsiteX11853" fmla="*/ 5970290 w 12199494"/>
              <a:gd name="connsiteY11853" fmla="*/ 4369923 h 4991828"/>
              <a:gd name="connsiteX11854" fmla="*/ 5962674 w 12199494"/>
              <a:gd name="connsiteY11854" fmla="*/ 4352155 h 4991828"/>
              <a:gd name="connsiteX11855" fmla="*/ 5972828 w 12199494"/>
              <a:gd name="connsiteY11855" fmla="*/ 4364847 h 4991828"/>
              <a:gd name="connsiteX11856" fmla="*/ 5974097 w 12199494"/>
              <a:gd name="connsiteY11856" fmla="*/ 4340732 h 4991828"/>
              <a:gd name="connsiteX11857" fmla="*/ 5985520 w 12199494"/>
              <a:gd name="connsiteY11857" fmla="*/ 4319156 h 4991828"/>
              <a:gd name="connsiteX11858" fmla="*/ 5991866 w 12199494"/>
              <a:gd name="connsiteY11858" fmla="*/ 4320425 h 4991828"/>
              <a:gd name="connsiteX11859" fmla="*/ 5994404 w 12199494"/>
              <a:gd name="connsiteY11859" fmla="*/ 4310272 h 4991828"/>
              <a:gd name="connsiteX11860" fmla="*/ 5988058 w 12199494"/>
              <a:gd name="connsiteY11860" fmla="*/ 4314079 h 4991828"/>
              <a:gd name="connsiteX11861" fmla="*/ 5960136 w 12199494"/>
              <a:gd name="connsiteY11861" fmla="*/ 4305195 h 4991828"/>
              <a:gd name="connsiteX11862" fmla="*/ 5960136 w 12199494"/>
              <a:gd name="connsiteY11862" fmla="*/ 4305195 h 4991828"/>
              <a:gd name="connsiteX11863" fmla="*/ 9303193 w 12199494"/>
              <a:gd name="connsiteY11863" fmla="*/ 4303926 h 4991828"/>
              <a:gd name="connsiteX11864" fmla="*/ 9303193 w 12199494"/>
              <a:gd name="connsiteY11864" fmla="*/ 4303926 h 4991828"/>
              <a:gd name="connsiteX11865" fmla="*/ 9303193 w 12199494"/>
              <a:gd name="connsiteY11865" fmla="*/ 4303926 h 4991828"/>
              <a:gd name="connsiteX11866" fmla="*/ 7271214 w 12199494"/>
              <a:gd name="connsiteY11866" fmla="*/ 4303926 h 4991828"/>
              <a:gd name="connsiteX11867" fmla="*/ 7272483 w 12199494"/>
              <a:gd name="connsiteY11867" fmla="*/ 4310272 h 4991828"/>
              <a:gd name="connsiteX11868" fmla="*/ 7277560 w 12199494"/>
              <a:gd name="connsiteY11868" fmla="*/ 4305195 h 4991828"/>
              <a:gd name="connsiteX11869" fmla="*/ 7271214 w 12199494"/>
              <a:gd name="connsiteY11869" fmla="*/ 4303926 h 4991828"/>
              <a:gd name="connsiteX11870" fmla="*/ 7271214 w 12199494"/>
              <a:gd name="connsiteY11870" fmla="*/ 4303926 h 4991828"/>
              <a:gd name="connsiteX11871" fmla="*/ 9789294 w 12199494"/>
              <a:gd name="connsiteY11871" fmla="*/ 4302656 h 4991828"/>
              <a:gd name="connsiteX11872" fmla="*/ 9798179 w 12199494"/>
              <a:gd name="connsiteY11872" fmla="*/ 4311541 h 4991828"/>
              <a:gd name="connsiteX11873" fmla="*/ 9789294 w 12199494"/>
              <a:gd name="connsiteY11873" fmla="*/ 4302656 h 4991828"/>
              <a:gd name="connsiteX11874" fmla="*/ 9789294 w 12199494"/>
              <a:gd name="connsiteY11874" fmla="*/ 4302656 h 4991828"/>
              <a:gd name="connsiteX11875" fmla="*/ 7452709 w 12199494"/>
              <a:gd name="connsiteY11875" fmla="*/ 4302656 h 4991828"/>
              <a:gd name="connsiteX11876" fmla="*/ 7445093 w 12199494"/>
              <a:gd name="connsiteY11876" fmla="*/ 4310272 h 4991828"/>
              <a:gd name="connsiteX11877" fmla="*/ 7459055 w 12199494"/>
              <a:gd name="connsiteY11877" fmla="*/ 4314079 h 4991828"/>
              <a:gd name="connsiteX11878" fmla="*/ 7452709 w 12199494"/>
              <a:gd name="connsiteY11878" fmla="*/ 4302656 h 4991828"/>
              <a:gd name="connsiteX11879" fmla="*/ 7452709 w 12199494"/>
              <a:gd name="connsiteY11879" fmla="*/ 4302656 h 4991828"/>
              <a:gd name="connsiteX11880" fmla="*/ 5022202 w 12199494"/>
              <a:gd name="connsiteY11880" fmla="*/ 4302656 h 4991828"/>
              <a:gd name="connsiteX11881" fmla="*/ 5017125 w 12199494"/>
              <a:gd name="connsiteY11881" fmla="*/ 4306464 h 4991828"/>
              <a:gd name="connsiteX11882" fmla="*/ 5027278 w 12199494"/>
              <a:gd name="connsiteY11882" fmla="*/ 4302656 h 4991828"/>
              <a:gd name="connsiteX11883" fmla="*/ 5022202 w 12199494"/>
              <a:gd name="connsiteY11883" fmla="*/ 4302656 h 4991828"/>
              <a:gd name="connsiteX11884" fmla="*/ 5022202 w 12199494"/>
              <a:gd name="connsiteY11884" fmla="*/ 4302656 h 4991828"/>
              <a:gd name="connsiteX11885" fmla="*/ 5340769 w 12199494"/>
              <a:gd name="connsiteY11885" fmla="*/ 4302656 h 4991828"/>
              <a:gd name="connsiteX11886" fmla="*/ 5348384 w 12199494"/>
              <a:gd name="connsiteY11886" fmla="*/ 4315348 h 4991828"/>
              <a:gd name="connsiteX11887" fmla="*/ 5338231 w 12199494"/>
              <a:gd name="connsiteY11887" fmla="*/ 4316618 h 4991828"/>
              <a:gd name="connsiteX11888" fmla="*/ 5344577 w 12199494"/>
              <a:gd name="connsiteY11888" fmla="*/ 4330579 h 4991828"/>
              <a:gd name="connsiteX11889" fmla="*/ 5345846 w 12199494"/>
              <a:gd name="connsiteY11889" fmla="*/ 4321694 h 4991828"/>
              <a:gd name="connsiteX11890" fmla="*/ 5359807 w 12199494"/>
              <a:gd name="connsiteY11890" fmla="*/ 4326771 h 4991828"/>
              <a:gd name="connsiteX11891" fmla="*/ 5368692 w 12199494"/>
              <a:gd name="connsiteY11891" fmla="*/ 4316618 h 4991828"/>
              <a:gd name="connsiteX11892" fmla="*/ 5357269 w 12199494"/>
              <a:gd name="connsiteY11892" fmla="*/ 4321694 h 4991828"/>
              <a:gd name="connsiteX11893" fmla="*/ 5363615 w 12199494"/>
              <a:gd name="connsiteY11893" fmla="*/ 4309002 h 4991828"/>
              <a:gd name="connsiteX11894" fmla="*/ 5340769 w 12199494"/>
              <a:gd name="connsiteY11894" fmla="*/ 4302656 h 4991828"/>
              <a:gd name="connsiteX11895" fmla="*/ 5340769 w 12199494"/>
              <a:gd name="connsiteY11895" fmla="*/ 4302656 h 4991828"/>
              <a:gd name="connsiteX11896" fmla="*/ 11880926 w 12199494"/>
              <a:gd name="connsiteY11896" fmla="*/ 4302656 h 4991828"/>
              <a:gd name="connsiteX11897" fmla="*/ 11879657 w 12199494"/>
              <a:gd name="connsiteY11897" fmla="*/ 4311541 h 4991828"/>
              <a:gd name="connsiteX11898" fmla="*/ 11880926 w 12199494"/>
              <a:gd name="connsiteY11898" fmla="*/ 4302656 h 4991828"/>
              <a:gd name="connsiteX11899" fmla="*/ 11880926 w 12199494"/>
              <a:gd name="connsiteY11899" fmla="*/ 4302656 h 4991828"/>
              <a:gd name="connsiteX11900" fmla="*/ 10021557 w 12199494"/>
              <a:gd name="connsiteY11900" fmla="*/ 4302656 h 4991828"/>
              <a:gd name="connsiteX11901" fmla="*/ 10043133 w 12199494"/>
              <a:gd name="connsiteY11901" fmla="*/ 4311541 h 4991828"/>
              <a:gd name="connsiteX11902" fmla="*/ 10040595 w 12199494"/>
              <a:gd name="connsiteY11902" fmla="*/ 4306464 h 4991828"/>
              <a:gd name="connsiteX11903" fmla="*/ 10021557 w 12199494"/>
              <a:gd name="connsiteY11903" fmla="*/ 4302656 h 4991828"/>
              <a:gd name="connsiteX11904" fmla="*/ 10021557 w 12199494"/>
              <a:gd name="connsiteY11904" fmla="*/ 4302656 h 4991828"/>
              <a:gd name="connsiteX11905" fmla="*/ 5913176 w 12199494"/>
              <a:gd name="connsiteY11905" fmla="*/ 4302656 h 4991828"/>
              <a:gd name="connsiteX11906" fmla="*/ 5916984 w 12199494"/>
              <a:gd name="connsiteY11906" fmla="*/ 4302656 h 4991828"/>
              <a:gd name="connsiteX11907" fmla="*/ 5913176 w 12199494"/>
              <a:gd name="connsiteY11907" fmla="*/ 4302656 h 4991828"/>
              <a:gd name="connsiteX11908" fmla="*/ 5913176 w 12199494"/>
              <a:gd name="connsiteY11908" fmla="*/ 4302656 h 4991828"/>
              <a:gd name="connsiteX11909" fmla="*/ 9709335 w 12199494"/>
              <a:gd name="connsiteY11909" fmla="*/ 4301387 h 4991828"/>
              <a:gd name="connsiteX11910" fmla="*/ 9713143 w 12199494"/>
              <a:gd name="connsiteY11910" fmla="*/ 4302656 h 4991828"/>
              <a:gd name="connsiteX11911" fmla="*/ 9709335 w 12199494"/>
              <a:gd name="connsiteY11911" fmla="*/ 4301387 h 4991828"/>
              <a:gd name="connsiteX11912" fmla="*/ 9709335 w 12199494"/>
              <a:gd name="connsiteY11912" fmla="*/ 4301387 h 4991828"/>
              <a:gd name="connsiteX11913" fmla="*/ 11836504 w 12199494"/>
              <a:gd name="connsiteY11913" fmla="*/ 4301387 h 4991828"/>
              <a:gd name="connsiteX11914" fmla="*/ 11832697 w 12199494"/>
              <a:gd name="connsiteY11914" fmla="*/ 4305195 h 4991828"/>
              <a:gd name="connsiteX11915" fmla="*/ 11842850 w 12199494"/>
              <a:gd name="connsiteY11915" fmla="*/ 4303926 h 4991828"/>
              <a:gd name="connsiteX11916" fmla="*/ 11836504 w 12199494"/>
              <a:gd name="connsiteY11916" fmla="*/ 4301387 h 4991828"/>
              <a:gd name="connsiteX11917" fmla="*/ 11836504 w 12199494"/>
              <a:gd name="connsiteY11917" fmla="*/ 4301387 h 4991828"/>
              <a:gd name="connsiteX11918" fmla="*/ 8549292 w 12199494"/>
              <a:gd name="connsiteY11918" fmla="*/ 4301387 h 4991828"/>
              <a:gd name="connsiteX11919" fmla="*/ 8541677 w 12199494"/>
              <a:gd name="connsiteY11919" fmla="*/ 4306464 h 4991828"/>
              <a:gd name="connsiteX11920" fmla="*/ 8539138 w 12199494"/>
              <a:gd name="connsiteY11920" fmla="*/ 4335655 h 4991828"/>
              <a:gd name="connsiteX11921" fmla="*/ 8548023 w 12199494"/>
              <a:gd name="connsiteY11921" fmla="*/ 4330579 h 4991828"/>
              <a:gd name="connsiteX11922" fmla="*/ 8549292 w 12199494"/>
              <a:gd name="connsiteY11922" fmla="*/ 4301387 h 4991828"/>
              <a:gd name="connsiteX11923" fmla="*/ 8549292 w 12199494"/>
              <a:gd name="connsiteY11923" fmla="*/ 4301387 h 4991828"/>
              <a:gd name="connsiteX11924" fmla="*/ 11415133 w 12199494"/>
              <a:gd name="connsiteY11924" fmla="*/ 4301387 h 4991828"/>
              <a:gd name="connsiteX11925" fmla="*/ 11429093 w 12199494"/>
              <a:gd name="connsiteY11925" fmla="*/ 4312810 h 4991828"/>
              <a:gd name="connsiteX11926" fmla="*/ 11424016 w 12199494"/>
              <a:gd name="connsiteY11926" fmla="*/ 4320425 h 4991828"/>
              <a:gd name="connsiteX11927" fmla="*/ 11436708 w 12199494"/>
              <a:gd name="connsiteY11927" fmla="*/ 4326771 h 4991828"/>
              <a:gd name="connsiteX11928" fmla="*/ 11446862 w 12199494"/>
              <a:gd name="connsiteY11928" fmla="*/ 4315348 h 4991828"/>
              <a:gd name="connsiteX11929" fmla="*/ 11430362 w 12199494"/>
              <a:gd name="connsiteY11929" fmla="*/ 4312810 h 4991828"/>
              <a:gd name="connsiteX11930" fmla="*/ 11435439 w 12199494"/>
              <a:gd name="connsiteY11930" fmla="*/ 4301387 h 4991828"/>
              <a:gd name="connsiteX11931" fmla="*/ 11415133 w 12199494"/>
              <a:gd name="connsiteY11931" fmla="*/ 4301387 h 4991828"/>
              <a:gd name="connsiteX11932" fmla="*/ 11415133 w 12199494"/>
              <a:gd name="connsiteY11932" fmla="*/ 4301387 h 4991828"/>
              <a:gd name="connsiteX11933" fmla="*/ 11795891 w 12199494"/>
              <a:gd name="connsiteY11933" fmla="*/ 4300118 h 4991828"/>
              <a:gd name="connsiteX11934" fmla="*/ 11783199 w 12199494"/>
              <a:gd name="connsiteY11934" fmla="*/ 4310272 h 4991828"/>
              <a:gd name="connsiteX11935" fmla="*/ 11776853 w 12199494"/>
              <a:gd name="connsiteY11935" fmla="*/ 4302656 h 4991828"/>
              <a:gd name="connsiteX11936" fmla="*/ 11793352 w 12199494"/>
              <a:gd name="connsiteY11936" fmla="*/ 4329310 h 4991828"/>
              <a:gd name="connsiteX11937" fmla="*/ 11804775 w 12199494"/>
              <a:gd name="connsiteY11937" fmla="*/ 4314079 h 4991828"/>
              <a:gd name="connsiteX11938" fmla="*/ 11795891 w 12199494"/>
              <a:gd name="connsiteY11938" fmla="*/ 4307733 h 4991828"/>
              <a:gd name="connsiteX11939" fmla="*/ 11807313 w 12199494"/>
              <a:gd name="connsiteY11939" fmla="*/ 4307733 h 4991828"/>
              <a:gd name="connsiteX11940" fmla="*/ 11795891 w 12199494"/>
              <a:gd name="connsiteY11940" fmla="*/ 4300118 h 4991828"/>
              <a:gd name="connsiteX11941" fmla="*/ 11795891 w 12199494"/>
              <a:gd name="connsiteY11941" fmla="*/ 4300118 h 4991828"/>
              <a:gd name="connsiteX11942" fmla="*/ 10401046 w 12199494"/>
              <a:gd name="connsiteY11942" fmla="*/ 4300118 h 4991828"/>
              <a:gd name="connsiteX11943" fmla="*/ 10384547 w 12199494"/>
              <a:gd name="connsiteY11943" fmla="*/ 4306464 h 4991828"/>
              <a:gd name="connsiteX11944" fmla="*/ 10389623 w 12199494"/>
              <a:gd name="connsiteY11944" fmla="*/ 4314079 h 4991828"/>
              <a:gd name="connsiteX11945" fmla="*/ 10401046 w 12199494"/>
              <a:gd name="connsiteY11945" fmla="*/ 4300118 h 4991828"/>
              <a:gd name="connsiteX11946" fmla="*/ 10401046 w 12199494"/>
              <a:gd name="connsiteY11946" fmla="*/ 4300118 h 4991828"/>
              <a:gd name="connsiteX11947" fmla="*/ 9055700 w 12199494"/>
              <a:gd name="connsiteY11947" fmla="*/ 4300118 h 4991828"/>
              <a:gd name="connsiteX11948" fmla="*/ 9046816 w 12199494"/>
              <a:gd name="connsiteY11948" fmla="*/ 4300118 h 4991828"/>
              <a:gd name="connsiteX11949" fmla="*/ 9041740 w 12199494"/>
              <a:gd name="connsiteY11949" fmla="*/ 4320425 h 4991828"/>
              <a:gd name="connsiteX11950" fmla="*/ 9035394 w 12199494"/>
              <a:gd name="connsiteY11950" fmla="*/ 4319156 h 4991828"/>
              <a:gd name="connsiteX11951" fmla="*/ 9035394 w 12199494"/>
              <a:gd name="connsiteY11951" fmla="*/ 4322964 h 4991828"/>
              <a:gd name="connsiteX11952" fmla="*/ 9043008 w 12199494"/>
              <a:gd name="connsiteY11952" fmla="*/ 4321694 h 4991828"/>
              <a:gd name="connsiteX11953" fmla="*/ 9040470 w 12199494"/>
              <a:gd name="connsiteY11953" fmla="*/ 4336925 h 4991828"/>
              <a:gd name="connsiteX11954" fmla="*/ 9051893 w 12199494"/>
              <a:gd name="connsiteY11954" fmla="*/ 4339463 h 4991828"/>
              <a:gd name="connsiteX11955" fmla="*/ 9048086 w 12199494"/>
              <a:gd name="connsiteY11955" fmla="*/ 4331848 h 4991828"/>
              <a:gd name="connsiteX11956" fmla="*/ 9054431 w 12199494"/>
              <a:gd name="connsiteY11956" fmla="*/ 4328040 h 4991828"/>
              <a:gd name="connsiteX11957" fmla="*/ 9054431 w 12199494"/>
              <a:gd name="connsiteY11957" fmla="*/ 4317887 h 4991828"/>
              <a:gd name="connsiteX11958" fmla="*/ 9048086 w 12199494"/>
              <a:gd name="connsiteY11958" fmla="*/ 4311541 h 4991828"/>
              <a:gd name="connsiteX11959" fmla="*/ 9055700 w 12199494"/>
              <a:gd name="connsiteY11959" fmla="*/ 4300118 h 4991828"/>
              <a:gd name="connsiteX11960" fmla="*/ 9055700 w 12199494"/>
              <a:gd name="connsiteY11960" fmla="*/ 4300118 h 4991828"/>
              <a:gd name="connsiteX11961" fmla="*/ 9956828 w 12199494"/>
              <a:gd name="connsiteY11961" fmla="*/ 4300118 h 4991828"/>
              <a:gd name="connsiteX11962" fmla="*/ 9944136 w 12199494"/>
              <a:gd name="connsiteY11962" fmla="*/ 4307733 h 4991828"/>
              <a:gd name="connsiteX11963" fmla="*/ 9951751 w 12199494"/>
              <a:gd name="connsiteY11963" fmla="*/ 4314079 h 4991828"/>
              <a:gd name="connsiteX11964" fmla="*/ 9951751 w 12199494"/>
              <a:gd name="connsiteY11964" fmla="*/ 4305195 h 4991828"/>
              <a:gd name="connsiteX11965" fmla="*/ 9972059 w 12199494"/>
              <a:gd name="connsiteY11965" fmla="*/ 4307733 h 4991828"/>
              <a:gd name="connsiteX11966" fmla="*/ 9956828 w 12199494"/>
              <a:gd name="connsiteY11966" fmla="*/ 4300118 h 4991828"/>
              <a:gd name="connsiteX11967" fmla="*/ 9956828 w 12199494"/>
              <a:gd name="connsiteY11967" fmla="*/ 4300118 h 4991828"/>
              <a:gd name="connsiteX11968" fmla="*/ 6188591 w 12199494"/>
              <a:gd name="connsiteY11968" fmla="*/ 4300118 h 4991828"/>
              <a:gd name="connsiteX11969" fmla="*/ 6178437 w 12199494"/>
              <a:gd name="connsiteY11969" fmla="*/ 4311541 h 4991828"/>
              <a:gd name="connsiteX11970" fmla="*/ 6194937 w 12199494"/>
              <a:gd name="connsiteY11970" fmla="*/ 4306464 h 4991828"/>
              <a:gd name="connsiteX11971" fmla="*/ 6188591 w 12199494"/>
              <a:gd name="connsiteY11971" fmla="*/ 4300118 h 4991828"/>
              <a:gd name="connsiteX11972" fmla="*/ 6188591 w 12199494"/>
              <a:gd name="connsiteY11972" fmla="*/ 4300118 h 4991828"/>
              <a:gd name="connsiteX11973" fmla="*/ 5277309 w 12199494"/>
              <a:gd name="connsiteY11973" fmla="*/ 4300118 h 4991828"/>
              <a:gd name="connsiteX11974" fmla="*/ 5269695 w 12199494"/>
              <a:gd name="connsiteY11974" fmla="*/ 4309002 h 4991828"/>
              <a:gd name="connsiteX11975" fmla="*/ 5277309 w 12199494"/>
              <a:gd name="connsiteY11975" fmla="*/ 4300118 h 4991828"/>
              <a:gd name="connsiteX11976" fmla="*/ 5277309 w 12199494"/>
              <a:gd name="connsiteY11976" fmla="*/ 4300118 h 4991828"/>
              <a:gd name="connsiteX11977" fmla="*/ 9616684 w 12199494"/>
              <a:gd name="connsiteY11977" fmla="*/ 4300118 h 4991828"/>
              <a:gd name="connsiteX11978" fmla="*/ 9614146 w 12199494"/>
              <a:gd name="connsiteY11978" fmla="*/ 4306464 h 4991828"/>
              <a:gd name="connsiteX11979" fmla="*/ 9616684 w 12199494"/>
              <a:gd name="connsiteY11979" fmla="*/ 4300118 h 4991828"/>
              <a:gd name="connsiteX11980" fmla="*/ 9616684 w 12199494"/>
              <a:gd name="connsiteY11980" fmla="*/ 4300118 h 4991828"/>
              <a:gd name="connsiteX11981" fmla="*/ 6287588 w 12199494"/>
              <a:gd name="connsiteY11981" fmla="*/ 4300118 h 4991828"/>
              <a:gd name="connsiteX11982" fmla="*/ 6301549 w 12199494"/>
              <a:gd name="connsiteY11982" fmla="*/ 4312810 h 4991828"/>
              <a:gd name="connsiteX11983" fmla="*/ 6291396 w 12199494"/>
              <a:gd name="connsiteY11983" fmla="*/ 4314079 h 4991828"/>
              <a:gd name="connsiteX11984" fmla="*/ 6290127 w 12199494"/>
              <a:gd name="connsiteY11984" fmla="*/ 4320425 h 4991828"/>
              <a:gd name="connsiteX11985" fmla="*/ 6281242 w 12199494"/>
              <a:gd name="connsiteY11985" fmla="*/ 4329310 h 4991828"/>
              <a:gd name="connsiteX11986" fmla="*/ 6288857 w 12199494"/>
              <a:gd name="connsiteY11986" fmla="*/ 4339463 h 4991828"/>
              <a:gd name="connsiteX11987" fmla="*/ 6302819 w 12199494"/>
              <a:gd name="connsiteY11987" fmla="*/ 4319156 h 4991828"/>
              <a:gd name="connsiteX11988" fmla="*/ 6311703 w 12199494"/>
              <a:gd name="connsiteY11988" fmla="*/ 4335655 h 4991828"/>
              <a:gd name="connsiteX11989" fmla="*/ 6315511 w 12199494"/>
              <a:gd name="connsiteY11989" fmla="*/ 4321694 h 4991828"/>
              <a:gd name="connsiteX11990" fmla="*/ 6307895 w 12199494"/>
              <a:gd name="connsiteY11990" fmla="*/ 4314079 h 4991828"/>
              <a:gd name="connsiteX11991" fmla="*/ 6315511 w 12199494"/>
              <a:gd name="connsiteY11991" fmla="*/ 4309002 h 4991828"/>
              <a:gd name="connsiteX11992" fmla="*/ 6287588 w 12199494"/>
              <a:gd name="connsiteY11992" fmla="*/ 4300118 h 4991828"/>
              <a:gd name="connsiteX11993" fmla="*/ 6287588 w 12199494"/>
              <a:gd name="connsiteY11993" fmla="*/ 4300118 h 4991828"/>
              <a:gd name="connsiteX11994" fmla="*/ 8588637 w 12199494"/>
              <a:gd name="connsiteY11994" fmla="*/ 4300118 h 4991828"/>
              <a:gd name="connsiteX11995" fmla="*/ 8575945 w 12199494"/>
              <a:gd name="connsiteY11995" fmla="*/ 4301387 h 4991828"/>
              <a:gd name="connsiteX11996" fmla="*/ 8568330 w 12199494"/>
              <a:gd name="connsiteY11996" fmla="*/ 4307733 h 4991828"/>
              <a:gd name="connsiteX11997" fmla="*/ 8572138 w 12199494"/>
              <a:gd name="connsiteY11997" fmla="*/ 4319156 h 4991828"/>
              <a:gd name="connsiteX11998" fmla="*/ 8583560 w 12199494"/>
              <a:gd name="connsiteY11998" fmla="*/ 4319156 h 4991828"/>
              <a:gd name="connsiteX11999" fmla="*/ 8568330 w 12199494"/>
              <a:gd name="connsiteY11999" fmla="*/ 4326771 h 4991828"/>
              <a:gd name="connsiteX12000" fmla="*/ 8574675 w 12199494"/>
              <a:gd name="connsiteY12000" fmla="*/ 4335655 h 4991828"/>
              <a:gd name="connsiteX12001" fmla="*/ 8591176 w 12199494"/>
              <a:gd name="connsiteY12001" fmla="*/ 4329310 h 4991828"/>
              <a:gd name="connsiteX12002" fmla="*/ 8579753 w 12199494"/>
              <a:gd name="connsiteY12002" fmla="*/ 4328040 h 4991828"/>
              <a:gd name="connsiteX12003" fmla="*/ 8592445 w 12199494"/>
              <a:gd name="connsiteY12003" fmla="*/ 4320425 h 4991828"/>
              <a:gd name="connsiteX12004" fmla="*/ 8596252 w 12199494"/>
              <a:gd name="connsiteY12004" fmla="*/ 4302656 h 4991828"/>
              <a:gd name="connsiteX12005" fmla="*/ 8584830 w 12199494"/>
              <a:gd name="connsiteY12005" fmla="*/ 4315348 h 4991828"/>
              <a:gd name="connsiteX12006" fmla="*/ 8574675 w 12199494"/>
              <a:gd name="connsiteY12006" fmla="*/ 4315348 h 4991828"/>
              <a:gd name="connsiteX12007" fmla="*/ 8574675 w 12199494"/>
              <a:gd name="connsiteY12007" fmla="*/ 4310272 h 4991828"/>
              <a:gd name="connsiteX12008" fmla="*/ 8588637 w 12199494"/>
              <a:gd name="connsiteY12008" fmla="*/ 4300118 h 4991828"/>
              <a:gd name="connsiteX12009" fmla="*/ 8588637 w 12199494"/>
              <a:gd name="connsiteY12009" fmla="*/ 4300118 h 4991828"/>
              <a:gd name="connsiteX12010" fmla="*/ 6210167 w 12199494"/>
              <a:gd name="connsiteY12010" fmla="*/ 4300118 h 4991828"/>
              <a:gd name="connsiteX12011" fmla="*/ 6212706 w 12199494"/>
              <a:gd name="connsiteY12011" fmla="*/ 4309002 h 4991828"/>
              <a:gd name="connsiteX12012" fmla="*/ 6210167 w 12199494"/>
              <a:gd name="connsiteY12012" fmla="*/ 4300118 h 4991828"/>
              <a:gd name="connsiteX12013" fmla="*/ 6210167 w 12199494"/>
              <a:gd name="connsiteY12013" fmla="*/ 4300118 h 4991828"/>
              <a:gd name="connsiteX12014" fmla="*/ 8674942 w 12199494"/>
              <a:gd name="connsiteY12014" fmla="*/ 4300118 h 4991828"/>
              <a:gd name="connsiteX12015" fmla="*/ 8667327 w 12199494"/>
              <a:gd name="connsiteY12015" fmla="*/ 4312810 h 4991828"/>
              <a:gd name="connsiteX12016" fmla="*/ 8674942 w 12199494"/>
              <a:gd name="connsiteY12016" fmla="*/ 4300118 h 4991828"/>
              <a:gd name="connsiteX12017" fmla="*/ 8674942 w 12199494"/>
              <a:gd name="connsiteY12017" fmla="*/ 4300118 h 4991828"/>
              <a:gd name="connsiteX12018" fmla="*/ 10125631 w 12199494"/>
              <a:gd name="connsiteY12018" fmla="*/ 4300118 h 4991828"/>
              <a:gd name="connsiteX12019" fmla="*/ 10148476 w 12199494"/>
              <a:gd name="connsiteY12019" fmla="*/ 4311541 h 4991828"/>
              <a:gd name="connsiteX12020" fmla="*/ 10125631 w 12199494"/>
              <a:gd name="connsiteY12020" fmla="*/ 4300118 h 4991828"/>
              <a:gd name="connsiteX12021" fmla="*/ 10125631 w 12199494"/>
              <a:gd name="connsiteY12021" fmla="*/ 4300118 h 4991828"/>
              <a:gd name="connsiteX12022" fmla="*/ 7344827 w 12199494"/>
              <a:gd name="connsiteY12022" fmla="*/ 4298849 h 4991828"/>
              <a:gd name="connsiteX12023" fmla="*/ 7332135 w 12199494"/>
              <a:gd name="connsiteY12023" fmla="*/ 4301387 h 4991828"/>
              <a:gd name="connsiteX12024" fmla="*/ 7334674 w 12199494"/>
              <a:gd name="connsiteY12024" fmla="*/ 4315348 h 4991828"/>
              <a:gd name="connsiteX12025" fmla="*/ 7341020 w 12199494"/>
              <a:gd name="connsiteY12025" fmla="*/ 4303926 h 4991828"/>
              <a:gd name="connsiteX12026" fmla="*/ 7342289 w 12199494"/>
              <a:gd name="connsiteY12026" fmla="*/ 4315348 h 4991828"/>
              <a:gd name="connsiteX12027" fmla="*/ 7354980 w 12199494"/>
              <a:gd name="connsiteY12027" fmla="*/ 4312810 h 4991828"/>
              <a:gd name="connsiteX12028" fmla="*/ 7344827 w 12199494"/>
              <a:gd name="connsiteY12028" fmla="*/ 4298849 h 4991828"/>
              <a:gd name="connsiteX12029" fmla="*/ 7344827 w 12199494"/>
              <a:gd name="connsiteY12029" fmla="*/ 4298849 h 4991828"/>
              <a:gd name="connsiteX12030" fmla="*/ 9628107 w 12199494"/>
              <a:gd name="connsiteY12030" fmla="*/ 4298849 h 4991828"/>
              <a:gd name="connsiteX12031" fmla="*/ 9621761 w 12199494"/>
              <a:gd name="connsiteY12031" fmla="*/ 4312810 h 4991828"/>
              <a:gd name="connsiteX12032" fmla="*/ 9633184 w 12199494"/>
              <a:gd name="connsiteY12032" fmla="*/ 4329310 h 4991828"/>
              <a:gd name="connsiteX12033" fmla="*/ 9630645 w 12199494"/>
              <a:gd name="connsiteY12033" fmla="*/ 4310272 h 4991828"/>
              <a:gd name="connsiteX12034" fmla="*/ 9635722 w 12199494"/>
              <a:gd name="connsiteY12034" fmla="*/ 4303926 h 4991828"/>
              <a:gd name="connsiteX12035" fmla="*/ 9628107 w 12199494"/>
              <a:gd name="connsiteY12035" fmla="*/ 4298849 h 4991828"/>
              <a:gd name="connsiteX12036" fmla="*/ 9628107 w 12199494"/>
              <a:gd name="connsiteY12036" fmla="*/ 4298849 h 4991828"/>
              <a:gd name="connsiteX12037" fmla="*/ 6276165 w 12199494"/>
              <a:gd name="connsiteY12037" fmla="*/ 4298849 h 4991828"/>
              <a:gd name="connsiteX12038" fmla="*/ 6266012 w 12199494"/>
              <a:gd name="connsiteY12038" fmla="*/ 4298849 h 4991828"/>
              <a:gd name="connsiteX12039" fmla="*/ 6253320 w 12199494"/>
              <a:gd name="connsiteY12039" fmla="*/ 4326771 h 4991828"/>
              <a:gd name="connsiteX12040" fmla="*/ 6246974 w 12199494"/>
              <a:gd name="connsiteY12040" fmla="*/ 4329310 h 4991828"/>
              <a:gd name="connsiteX12041" fmla="*/ 6238090 w 12199494"/>
              <a:gd name="connsiteY12041" fmla="*/ 4343271 h 4991828"/>
              <a:gd name="connsiteX12042" fmla="*/ 6258397 w 12199494"/>
              <a:gd name="connsiteY12042" fmla="*/ 4340732 h 4991828"/>
              <a:gd name="connsiteX12043" fmla="*/ 6259666 w 12199494"/>
              <a:gd name="connsiteY12043" fmla="*/ 4347078 h 4991828"/>
              <a:gd name="connsiteX12044" fmla="*/ 6272358 w 12199494"/>
              <a:gd name="connsiteY12044" fmla="*/ 4345809 h 4991828"/>
              <a:gd name="connsiteX12045" fmla="*/ 6263473 w 12199494"/>
              <a:gd name="connsiteY12045" fmla="*/ 4344540 h 4991828"/>
              <a:gd name="connsiteX12046" fmla="*/ 6271089 w 12199494"/>
              <a:gd name="connsiteY12046" fmla="*/ 4328040 h 4991828"/>
              <a:gd name="connsiteX12047" fmla="*/ 6257127 w 12199494"/>
              <a:gd name="connsiteY12047" fmla="*/ 4320425 h 4991828"/>
              <a:gd name="connsiteX12048" fmla="*/ 6268550 w 12199494"/>
              <a:gd name="connsiteY12048" fmla="*/ 4315348 h 4991828"/>
              <a:gd name="connsiteX12049" fmla="*/ 6263473 w 12199494"/>
              <a:gd name="connsiteY12049" fmla="*/ 4310272 h 4991828"/>
              <a:gd name="connsiteX12050" fmla="*/ 6276165 w 12199494"/>
              <a:gd name="connsiteY12050" fmla="*/ 4298849 h 4991828"/>
              <a:gd name="connsiteX12051" fmla="*/ 6276165 w 12199494"/>
              <a:gd name="connsiteY12051" fmla="*/ 4298849 h 4991828"/>
              <a:gd name="connsiteX12052" fmla="*/ 5545109 w 12199494"/>
              <a:gd name="connsiteY12052" fmla="*/ 4298849 h 4991828"/>
              <a:gd name="connsiteX12053" fmla="*/ 5536225 w 12199494"/>
              <a:gd name="connsiteY12053" fmla="*/ 4301387 h 4991828"/>
              <a:gd name="connsiteX12054" fmla="*/ 5550186 w 12199494"/>
              <a:gd name="connsiteY12054" fmla="*/ 4329310 h 4991828"/>
              <a:gd name="connsiteX12055" fmla="*/ 5553994 w 12199494"/>
              <a:gd name="connsiteY12055" fmla="*/ 4301387 h 4991828"/>
              <a:gd name="connsiteX12056" fmla="*/ 5545109 w 12199494"/>
              <a:gd name="connsiteY12056" fmla="*/ 4298849 h 4991828"/>
              <a:gd name="connsiteX12057" fmla="*/ 5545109 w 12199494"/>
              <a:gd name="connsiteY12057" fmla="*/ 4298849 h 4991828"/>
              <a:gd name="connsiteX12058" fmla="*/ 5182120 w 12199494"/>
              <a:gd name="connsiteY12058" fmla="*/ 4298849 h 4991828"/>
              <a:gd name="connsiteX12059" fmla="*/ 5179582 w 12199494"/>
              <a:gd name="connsiteY12059" fmla="*/ 4300118 h 4991828"/>
              <a:gd name="connsiteX12060" fmla="*/ 5189735 w 12199494"/>
              <a:gd name="connsiteY12060" fmla="*/ 4309002 h 4991828"/>
              <a:gd name="connsiteX12061" fmla="*/ 5199889 w 12199494"/>
              <a:gd name="connsiteY12061" fmla="*/ 4307733 h 4991828"/>
              <a:gd name="connsiteX12062" fmla="*/ 5198620 w 12199494"/>
              <a:gd name="connsiteY12062" fmla="*/ 4316618 h 4991828"/>
              <a:gd name="connsiteX12063" fmla="*/ 5206235 w 12199494"/>
              <a:gd name="connsiteY12063" fmla="*/ 4315348 h 4991828"/>
              <a:gd name="connsiteX12064" fmla="*/ 5199889 w 12199494"/>
              <a:gd name="connsiteY12064" fmla="*/ 4300118 h 4991828"/>
              <a:gd name="connsiteX12065" fmla="*/ 5208773 w 12199494"/>
              <a:gd name="connsiteY12065" fmla="*/ 4316618 h 4991828"/>
              <a:gd name="connsiteX12066" fmla="*/ 5230349 w 12199494"/>
              <a:gd name="connsiteY12066" fmla="*/ 4310272 h 4991828"/>
              <a:gd name="connsiteX12067" fmla="*/ 5224004 w 12199494"/>
              <a:gd name="connsiteY12067" fmla="*/ 4303926 h 4991828"/>
              <a:gd name="connsiteX12068" fmla="*/ 5208773 w 12199494"/>
              <a:gd name="connsiteY12068" fmla="*/ 4298849 h 4991828"/>
              <a:gd name="connsiteX12069" fmla="*/ 5182120 w 12199494"/>
              <a:gd name="connsiteY12069" fmla="*/ 4298849 h 4991828"/>
              <a:gd name="connsiteX12070" fmla="*/ 5182120 w 12199494"/>
              <a:gd name="connsiteY12070" fmla="*/ 4298849 h 4991828"/>
              <a:gd name="connsiteX12071" fmla="*/ 9342538 w 12199494"/>
              <a:gd name="connsiteY12071" fmla="*/ 4297580 h 4991828"/>
              <a:gd name="connsiteX12072" fmla="*/ 9341269 w 12199494"/>
              <a:gd name="connsiteY12072" fmla="*/ 4303926 h 4991828"/>
              <a:gd name="connsiteX12073" fmla="*/ 9348884 w 12199494"/>
              <a:gd name="connsiteY12073" fmla="*/ 4300118 h 4991828"/>
              <a:gd name="connsiteX12074" fmla="*/ 9342538 w 12199494"/>
              <a:gd name="connsiteY12074" fmla="*/ 4297580 h 4991828"/>
              <a:gd name="connsiteX12075" fmla="*/ 9342538 w 12199494"/>
              <a:gd name="connsiteY12075" fmla="*/ 4297580 h 4991828"/>
              <a:gd name="connsiteX12076" fmla="*/ 9598915 w 12199494"/>
              <a:gd name="connsiteY12076" fmla="*/ 4297580 h 4991828"/>
              <a:gd name="connsiteX12077" fmla="*/ 9574801 w 12199494"/>
              <a:gd name="connsiteY12077" fmla="*/ 4305195 h 4991828"/>
              <a:gd name="connsiteX12078" fmla="*/ 9581147 w 12199494"/>
              <a:gd name="connsiteY12078" fmla="*/ 4314079 h 4991828"/>
              <a:gd name="connsiteX12079" fmla="*/ 9576070 w 12199494"/>
              <a:gd name="connsiteY12079" fmla="*/ 4321694 h 4991828"/>
              <a:gd name="connsiteX12080" fmla="*/ 9617953 w 12199494"/>
              <a:gd name="connsiteY12080" fmla="*/ 4328040 h 4991828"/>
              <a:gd name="connsiteX12081" fmla="*/ 9598915 w 12199494"/>
              <a:gd name="connsiteY12081" fmla="*/ 4297580 h 4991828"/>
              <a:gd name="connsiteX12082" fmla="*/ 9598915 w 12199494"/>
              <a:gd name="connsiteY12082" fmla="*/ 4297580 h 4991828"/>
              <a:gd name="connsiteX12083" fmla="*/ 5588262 w 12199494"/>
              <a:gd name="connsiteY12083" fmla="*/ 4297580 h 4991828"/>
              <a:gd name="connsiteX12084" fmla="*/ 5579378 w 12199494"/>
              <a:gd name="connsiteY12084" fmla="*/ 4302656 h 4991828"/>
              <a:gd name="connsiteX12085" fmla="*/ 5590801 w 12199494"/>
              <a:gd name="connsiteY12085" fmla="*/ 4324233 h 4991828"/>
              <a:gd name="connsiteX12086" fmla="*/ 5576839 w 12199494"/>
              <a:gd name="connsiteY12086" fmla="*/ 4307733 h 4991828"/>
              <a:gd name="connsiteX12087" fmla="*/ 5564147 w 12199494"/>
              <a:gd name="connsiteY12087" fmla="*/ 4301387 h 4991828"/>
              <a:gd name="connsiteX12088" fmla="*/ 5576839 w 12199494"/>
              <a:gd name="connsiteY12088" fmla="*/ 4319156 h 4991828"/>
              <a:gd name="connsiteX12089" fmla="*/ 5598416 w 12199494"/>
              <a:gd name="connsiteY12089" fmla="*/ 4334386 h 4991828"/>
              <a:gd name="connsiteX12090" fmla="*/ 5595877 w 12199494"/>
              <a:gd name="connsiteY12090" fmla="*/ 4325502 h 4991828"/>
              <a:gd name="connsiteX12091" fmla="*/ 5606031 w 12199494"/>
              <a:gd name="connsiteY12091" fmla="*/ 4329310 h 4991828"/>
              <a:gd name="connsiteX12092" fmla="*/ 5607300 w 12199494"/>
              <a:gd name="connsiteY12092" fmla="*/ 4324233 h 4991828"/>
              <a:gd name="connsiteX12093" fmla="*/ 5600954 w 12199494"/>
              <a:gd name="connsiteY12093" fmla="*/ 4322964 h 4991828"/>
              <a:gd name="connsiteX12094" fmla="*/ 5609838 w 12199494"/>
              <a:gd name="connsiteY12094" fmla="*/ 4311541 h 4991828"/>
              <a:gd name="connsiteX12095" fmla="*/ 5618723 w 12199494"/>
              <a:gd name="connsiteY12095" fmla="*/ 4312810 h 4991828"/>
              <a:gd name="connsiteX12096" fmla="*/ 5612377 w 12199494"/>
              <a:gd name="connsiteY12096" fmla="*/ 4305195 h 4991828"/>
              <a:gd name="connsiteX12097" fmla="*/ 5604762 w 12199494"/>
              <a:gd name="connsiteY12097" fmla="*/ 4310272 h 4991828"/>
              <a:gd name="connsiteX12098" fmla="*/ 5597147 w 12199494"/>
              <a:gd name="connsiteY12098" fmla="*/ 4324233 h 4991828"/>
              <a:gd name="connsiteX12099" fmla="*/ 5597147 w 12199494"/>
              <a:gd name="connsiteY12099" fmla="*/ 4310272 h 4991828"/>
              <a:gd name="connsiteX12100" fmla="*/ 5588262 w 12199494"/>
              <a:gd name="connsiteY12100" fmla="*/ 4297580 h 4991828"/>
              <a:gd name="connsiteX12101" fmla="*/ 5588262 w 12199494"/>
              <a:gd name="connsiteY12101" fmla="*/ 4297580 h 4991828"/>
              <a:gd name="connsiteX12102" fmla="*/ 5991866 w 12199494"/>
              <a:gd name="connsiteY12102" fmla="*/ 4297580 h 4991828"/>
              <a:gd name="connsiteX12103" fmla="*/ 5985520 w 12199494"/>
              <a:gd name="connsiteY12103" fmla="*/ 4303926 h 4991828"/>
              <a:gd name="connsiteX12104" fmla="*/ 5991866 w 12199494"/>
              <a:gd name="connsiteY12104" fmla="*/ 4297580 h 4991828"/>
              <a:gd name="connsiteX12105" fmla="*/ 5991866 w 12199494"/>
              <a:gd name="connsiteY12105" fmla="*/ 4297580 h 4991828"/>
              <a:gd name="connsiteX12106" fmla="*/ 10055825 w 12199494"/>
              <a:gd name="connsiteY12106" fmla="*/ 4297580 h 4991828"/>
              <a:gd name="connsiteX12107" fmla="*/ 10058364 w 12199494"/>
              <a:gd name="connsiteY12107" fmla="*/ 4306464 h 4991828"/>
              <a:gd name="connsiteX12108" fmla="*/ 10059633 w 12199494"/>
              <a:gd name="connsiteY12108" fmla="*/ 4298849 h 4991828"/>
              <a:gd name="connsiteX12109" fmla="*/ 10072325 w 12199494"/>
              <a:gd name="connsiteY12109" fmla="*/ 4306464 h 4991828"/>
              <a:gd name="connsiteX12110" fmla="*/ 10055825 w 12199494"/>
              <a:gd name="connsiteY12110" fmla="*/ 4297580 h 4991828"/>
              <a:gd name="connsiteX12111" fmla="*/ 10055825 w 12199494"/>
              <a:gd name="connsiteY12111" fmla="*/ 4297580 h 4991828"/>
              <a:gd name="connsiteX12112" fmla="*/ 9407267 w 12199494"/>
              <a:gd name="connsiteY12112" fmla="*/ 4297580 h 4991828"/>
              <a:gd name="connsiteX12113" fmla="*/ 9397114 w 12199494"/>
              <a:gd name="connsiteY12113" fmla="*/ 4330579 h 4991828"/>
              <a:gd name="connsiteX12114" fmla="*/ 9413613 w 12199494"/>
              <a:gd name="connsiteY12114" fmla="*/ 4325502 h 4991828"/>
              <a:gd name="connsiteX12115" fmla="*/ 9412344 w 12199494"/>
              <a:gd name="connsiteY12115" fmla="*/ 4320425 h 4991828"/>
              <a:gd name="connsiteX12116" fmla="*/ 9423767 w 12199494"/>
              <a:gd name="connsiteY12116" fmla="*/ 4317887 h 4991828"/>
              <a:gd name="connsiteX12117" fmla="*/ 9407267 w 12199494"/>
              <a:gd name="connsiteY12117" fmla="*/ 4297580 h 4991828"/>
              <a:gd name="connsiteX12118" fmla="*/ 9407267 w 12199494"/>
              <a:gd name="connsiteY12118" fmla="*/ 4297580 h 4991828"/>
              <a:gd name="connsiteX12119" fmla="*/ 4962549 w 12199494"/>
              <a:gd name="connsiteY12119" fmla="*/ 4297580 h 4991828"/>
              <a:gd name="connsiteX12120" fmla="*/ 4962549 w 12199494"/>
              <a:gd name="connsiteY12120" fmla="*/ 4317887 h 4991828"/>
              <a:gd name="connsiteX12121" fmla="*/ 4977780 w 12199494"/>
              <a:gd name="connsiteY12121" fmla="*/ 4310272 h 4991828"/>
              <a:gd name="connsiteX12122" fmla="*/ 4962549 w 12199494"/>
              <a:gd name="connsiteY12122" fmla="*/ 4297580 h 4991828"/>
              <a:gd name="connsiteX12123" fmla="*/ 4962549 w 12199494"/>
              <a:gd name="connsiteY12123" fmla="*/ 4297580 h 4991828"/>
              <a:gd name="connsiteX12124" fmla="*/ 9978405 w 12199494"/>
              <a:gd name="connsiteY12124" fmla="*/ 4297580 h 4991828"/>
              <a:gd name="connsiteX12125" fmla="*/ 9977135 w 12199494"/>
              <a:gd name="connsiteY12125" fmla="*/ 4302656 h 4991828"/>
              <a:gd name="connsiteX12126" fmla="*/ 9984751 w 12199494"/>
              <a:gd name="connsiteY12126" fmla="*/ 4297580 h 4991828"/>
              <a:gd name="connsiteX12127" fmla="*/ 9978405 w 12199494"/>
              <a:gd name="connsiteY12127" fmla="*/ 4297580 h 4991828"/>
              <a:gd name="connsiteX12128" fmla="*/ 9978405 w 12199494"/>
              <a:gd name="connsiteY12128" fmla="*/ 4297580 h 4991828"/>
              <a:gd name="connsiteX12129" fmla="*/ 5965213 w 12199494"/>
              <a:gd name="connsiteY12129" fmla="*/ 4296310 h 4991828"/>
              <a:gd name="connsiteX12130" fmla="*/ 5969020 w 12199494"/>
              <a:gd name="connsiteY12130" fmla="*/ 4296310 h 4991828"/>
              <a:gd name="connsiteX12131" fmla="*/ 5965213 w 12199494"/>
              <a:gd name="connsiteY12131" fmla="*/ 4296310 h 4991828"/>
              <a:gd name="connsiteX12132" fmla="*/ 5965213 w 12199494"/>
              <a:gd name="connsiteY12132" fmla="*/ 4296310 h 4991828"/>
              <a:gd name="connsiteX12133" fmla="*/ 5316655 w 12199494"/>
              <a:gd name="connsiteY12133" fmla="*/ 4296310 h 4991828"/>
              <a:gd name="connsiteX12134" fmla="*/ 5309039 w 12199494"/>
              <a:gd name="connsiteY12134" fmla="*/ 4305195 h 4991828"/>
              <a:gd name="connsiteX12135" fmla="*/ 5329346 w 12199494"/>
              <a:gd name="connsiteY12135" fmla="*/ 4297580 h 4991828"/>
              <a:gd name="connsiteX12136" fmla="*/ 5316655 w 12199494"/>
              <a:gd name="connsiteY12136" fmla="*/ 4296310 h 4991828"/>
              <a:gd name="connsiteX12137" fmla="*/ 5316655 w 12199494"/>
              <a:gd name="connsiteY12137" fmla="*/ 4296310 h 4991828"/>
              <a:gd name="connsiteX12138" fmla="*/ 10593964 w 12199494"/>
              <a:gd name="connsiteY12138" fmla="*/ 4296310 h 4991828"/>
              <a:gd name="connsiteX12139" fmla="*/ 10582541 w 12199494"/>
              <a:gd name="connsiteY12139" fmla="*/ 4302656 h 4991828"/>
              <a:gd name="connsiteX12140" fmla="*/ 10583810 w 12199494"/>
              <a:gd name="connsiteY12140" fmla="*/ 4307733 h 4991828"/>
              <a:gd name="connsiteX12141" fmla="*/ 10578733 w 12199494"/>
              <a:gd name="connsiteY12141" fmla="*/ 4314079 h 4991828"/>
              <a:gd name="connsiteX12142" fmla="*/ 10585079 w 12199494"/>
              <a:gd name="connsiteY12142" fmla="*/ 4310272 h 4991828"/>
              <a:gd name="connsiteX12143" fmla="*/ 10588887 w 12199494"/>
              <a:gd name="connsiteY12143" fmla="*/ 4302656 h 4991828"/>
              <a:gd name="connsiteX12144" fmla="*/ 10593964 w 12199494"/>
              <a:gd name="connsiteY12144" fmla="*/ 4296310 h 4991828"/>
              <a:gd name="connsiteX12145" fmla="*/ 10593964 w 12199494"/>
              <a:gd name="connsiteY12145" fmla="*/ 4296310 h 4991828"/>
              <a:gd name="connsiteX12146" fmla="*/ 5651722 w 12199494"/>
              <a:gd name="connsiteY12146" fmla="*/ 4296310 h 4991828"/>
              <a:gd name="connsiteX12147" fmla="*/ 5655530 w 12199494"/>
              <a:gd name="connsiteY12147" fmla="*/ 4297580 h 4991828"/>
              <a:gd name="connsiteX12148" fmla="*/ 5651722 w 12199494"/>
              <a:gd name="connsiteY12148" fmla="*/ 4296310 h 4991828"/>
              <a:gd name="connsiteX12149" fmla="*/ 5651722 w 12199494"/>
              <a:gd name="connsiteY12149" fmla="*/ 4296310 h 4991828"/>
              <a:gd name="connsiteX12150" fmla="*/ 11960886 w 12199494"/>
              <a:gd name="connsiteY12150" fmla="*/ 4296310 h 4991828"/>
              <a:gd name="connsiteX12151" fmla="*/ 11955809 w 12199494"/>
              <a:gd name="connsiteY12151" fmla="*/ 4301387 h 4991828"/>
              <a:gd name="connsiteX12152" fmla="*/ 11948194 w 12199494"/>
              <a:gd name="connsiteY12152" fmla="*/ 4300118 h 4991828"/>
              <a:gd name="connsiteX12153" fmla="*/ 11943117 w 12199494"/>
              <a:gd name="connsiteY12153" fmla="*/ 4309002 h 4991828"/>
              <a:gd name="connsiteX12154" fmla="*/ 11965962 w 12199494"/>
              <a:gd name="connsiteY12154" fmla="*/ 4309002 h 4991828"/>
              <a:gd name="connsiteX12155" fmla="*/ 11960886 w 12199494"/>
              <a:gd name="connsiteY12155" fmla="*/ 4296310 h 4991828"/>
              <a:gd name="connsiteX12156" fmla="*/ 11960886 w 12199494"/>
              <a:gd name="connsiteY12156" fmla="*/ 4296310 h 4991828"/>
              <a:gd name="connsiteX12157" fmla="*/ 7156986 w 12199494"/>
              <a:gd name="connsiteY12157" fmla="*/ 4296310 h 4991828"/>
              <a:gd name="connsiteX12158" fmla="*/ 7149371 w 12199494"/>
              <a:gd name="connsiteY12158" fmla="*/ 4311541 h 4991828"/>
              <a:gd name="connsiteX12159" fmla="*/ 7160794 w 12199494"/>
              <a:gd name="connsiteY12159" fmla="*/ 4325502 h 4991828"/>
              <a:gd name="connsiteX12160" fmla="*/ 7159524 w 12199494"/>
              <a:gd name="connsiteY12160" fmla="*/ 4311541 h 4991828"/>
              <a:gd name="connsiteX12161" fmla="*/ 7167140 w 12199494"/>
              <a:gd name="connsiteY12161" fmla="*/ 4300118 h 4991828"/>
              <a:gd name="connsiteX12162" fmla="*/ 7179832 w 12199494"/>
              <a:gd name="connsiteY12162" fmla="*/ 4314079 h 4991828"/>
              <a:gd name="connsiteX12163" fmla="*/ 7174755 w 12199494"/>
              <a:gd name="connsiteY12163" fmla="*/ 4302656 h 4991828"/>
              <a:gd name="connsiteX12164" fmla="*/ 7181101 w 12199494"/>
              <a:gd name="connsiteY12164" fmla="*/ 4303926 h 4991828"/>
              <a:gd name="connsiteX12165" fmla="*/ 7200139 w 12199494"/>
              <a:gd name="connsiteY12165" fmla="*/ 4300118 h 4991828"/>
              <a:gd name="connsiteX12166" fmla="*/ 7200139 w 12199494"/>
              <a:gd name="connsiteY12166" fmla="*/ 4296310 h 4991828"/>
              <a:gd name="connsiteX12167" fmla="*/ 7156986 w 12199494"/>
              <a:gd name="connsiteY12167" fmla="*/ 4296310 h 4991828"/>
              <a:gd name="connsiteX12168" fmla="*/ 7156986 w 12199494"/>
              <a:gd name="connsiteY12168" fmla="*/ 4296310 h 4991828"/>
              <a:gd name="connsiteX12169" fmla="*/ 10239858 w 12199494"/>
              <a:gd name="connsiteY12169" fmla="*/ 4296310 h 4991828"/>
              <a:gd name="connsiteX12170" fmla="*/ 10256358 w 12199494"/>
              <a:gd name="connsiteY12170" fmla="*/ 4302656 h 4991828"/>
              <a:gd name="connsiteX12171" fmla="*/ 10239858 w 12199494"/>
              <a:gd name="connsiteY12171" fmla="*/ 4296310 h 4991828"/>
              <a:gd name="connsiteX12172" fmla="*/ 10239858 w 12199494"/>
              <a:gd name="connsiteY12172" fmla="*/ 4296310 h 4991828"/>
              <a:gd name="connsiteX12173" fmla="*/ 5166890 w 12199494"/>
              <a:gd name="connsiteY12173" fmla="*/ 4296310 h 4991828"/>
              <a:gd name="connsiteX12174" fmla="*/ 5156736 w 12199494"/>
              <a:gd name="connsiteY12174" fmla="*/ 4297580 h 4991828"/>
              <a:gd name="connsiteX12175" fmla="*/ 5156736 w 12199494"/>
              <a:gd name="connsiteY12175" fmla="*/ 4311541 h 4991828"/>
              <a:gd name="connsiteX12176" fmla="*/ 5168159 w 12199494"/>
              <a:gd name="connsiteY12176" fmla="*/ 4312810 h 4991828"/>
              <a:gd name="connsiteX12177" fmla="*/ 5166890 w 12199494"/>
              <a:gd name="connsiteY12177" fmla="*/ 4296310 h 4991828"/>
              <a:gd name="connsiteX12178" fmla="*/ 5166890 w 12199494"/>
              <a:gd name="connsiteY12178" fmla="*/ 4296310 h 4991828"/>
              <a:gd name="connsiteX12179" fmla="*/ 4977780 w 12199494"/>
              <a:gd name="connsiteY12179" fmla="*/ 4295041 h 4991828"/>
              <a:gd name="connsiteX12180" fmla="*/ 4986664 w 12199494"/>
              <a:gd name="connsiteY12180" fmla="*/ 4309002 h 4991828"/>
              <a:gd name="connsiteX12181" fmla="*/ 4990472 w 12199494"/>
              <a:gd name="connsiteY12181" fmla="*/ 4302656 h 4991828"/>
              <a:gd name="connsiteX12182" fmla="*/ 4977780 w 12199494"/>
              <a:gd name="connsiteY12182" fmla="*/ 4295041 h 4991828"/>
              <a:gd name="connsiteX12183" fmla="*/ 4977780 w 12199494"/>
              <a:gd name="connsiteY12183" fmla="*/ 4295041 h 4991828"/>
              <a:gd name="connsiteX12184" fmla="*/ 4946050 w 12199494"/>
              <a:gd name="connsiteY12184" fmla="*/ 4295041 h 4991828"/>
              <a:gd name="connsiteX12185" fmla="*/ 4937166 w 12199494"/>
              <a:gd name="connsiteY12185" fmla="*/ 4298849 h 4991828"/>
              <a:gd name="connsiteX12186" fmla="*/ 4951127 w 12199494"/>
              <a:gd name="connsiteY12186" fmla="*/ 4310272 h 4991828"/>
              <a:gd name="connsiteX12187" fmla="*/ 4946050 w 12199494"/>
              <a:gd name="connsiteY12187" fmla="*/ 4295041 h 4991828"/>
              <a:gd name="connsiteX12188" fmla="*/ 4946050 w 12199494"/>
              <a:gd name="connsiteY12188" fmla="*/ 4295041 h 4991828"/>
              <a:gd name="connsiteX12189" fmla="*/ 11403710 w 12199494"/>
              <a:gd name="connsiteY12189" fmla="*/ 4295041 h 4991828"/>
              <a:gd name="connsiteX12190" fmla="*/ 11402441 w 12199494"/>
              <a:gd name="connsiteY12190" fmla="*/ 4301387 h 4991828"/>
              <a:gd name="connsiteX12191" fmla="*/ 11410056 w 12199494"/>
              <a:gd name="connsiteY12191" fmla="*/ 4297580 h 4991828"/>
              <a:gd name="connsiteX12192" fmla="*/ 11403710 w 12199494"/>
              <a:gd name="connsiteY12192" fmla="*/ 4295041 h 4991828"/>
              <a:gd name="connsiteX12193" fmla="*/ 11403710 w 12199494"/>
              <a:gd name="connsiteY12193" fmla="*/ 4295041 h 4991828"/>
              <a:gd name="connsiteX12194" fmla="*/ 8633059 w 12199494"/>
              <a:gd name="connsiteY12194" fmla="*/ 4295041 h 4991828"/>
              <a:gd name="connsiteX12195" fmla="*/ 8611482 w 12199494"/>
              <a:gd name="connsiteY12195" fmla="*/ 4302656 h 4991828"/>
              <a:gd name="connsiteX12196" fmla="*/ 8615290 w 12199494"/>
              <a:gd name="connsiteY12196" fmla="*/ 4328040 h 4991828"/>
              <a:gd name="connsiteX12197" fmla="*/ 8606405 w 12199494"/>
              <a:gd name="connsiteY12197" fmla="*/ 4316618 h 4991828"/>
              <a:gd name="connsiteX12198" fmla="*/ 8583560 w 12199494"/>
              <a:gd name="connsiteY12198" fmla="*/ 4340732 h 4991828"/>
              <a:gd name="connsiteX12199" fmla="*/ 8577214 w 12199494"/>
              <a:gd name="connsiteY12199" fmla="*/ 4336925 h 4991828"/>
              <a:gd name="connsiteX12200" fmla="*/ 8570868 w 12199494"/>
              <a:gd name="connsiteY12200" fmla="*/ 4350886 h 4991828"/>
              <a:gd name="connsiteX12201" fmla="*/ 8577214 w 12199494"/>
              <a:gd name="connsiteY12201" fmla="*/ 4368655 h 4991828"/>
              <a:gd name="connsiteX12202" fmla="*/ 8574675 w 12199494"/>
              <a:gd name="connsiteY12202" fmla="*/ 4358501 h 4991828"/>
              <a:gd name="connsiteX12203" fmla="*/ 8575945 w 12199494"/>
              <a:gd name="connsiteY12203" fmla="*/ 4388961 h 4991828"/>
              <a:gd name="connsiteX12204" fmla="*/ 8569599 w 12199494"/>
              <a:gd name="connsiteY12204" fmla="*/ 4386423 h 4991828"/>
              <a:gd name="connsiteX12205" fmla="*/ 8573407 w 12199494"/>
              <a:gd name="connsiteY12205" fmla="*/ 4405461 h 4991828"/>
              <a:gd name="connsiteX12206" fmla="*/ 8575945 w 12199494"/>
              <a:gd name="connsiteY12206" fmla="*/ 4395307 h 4991828"/>
              <a:gd name="connsiteX12207" fmla="*/ 8582291 w 12199494"/>
              <a:gd name="connsiteY12207" fmla="*/ 4401653 h 4991828"/>
              <a:gd name="connsiteX12208" fmla="*/ 8622905 w 12199494"/>
              <a:gd name="connsiteY12208" fmla="*/ 4381347 h 4991828"/>
              <a:gd name="connsiteX12209" fmla="*/ 8620367 w 12199494"/>
              <a:gd name="connsiteY12209" fmla="*/ 4369923 h 4991828"/>
              <a:gd name="connsiteX12210" fmla="*/ 8630520 w 12199494"/>
              <a:gd name="connsiteY12210" fmla="*/ 4368655 h 4991828"/>
              <a:gd name="connsiteX12211" fmla="*/ 8629251 w 12199494"/>
              <a:gd name="connsiteY12211" fmla="*/ 4349617 h 4991828"/>
              <a:gd name="connsiteX12212" fmla="*/ 8587367 w 12199494"/>
              <a:gd name="connsiteY12212" fmla="*/ 4371193 h 4991828"/>
              <a:gd name="connsiteX12213" fmla="*/ 8598790 w 12199494"/>
              <a:gd name="connsiteY12213" fmla="*/ 4355963 h 4991828"/>
              <a:gd name="connsiteX12214" fmla="*/ 8589906 w 12199494"/>
              <a:gd name="connsiteY12214" fmla="*/ 4347078 h 4991828"/>
              <a:gd name="connsiteX12215" fmla="*/ 8605136 w 12199494"/>
              <a:gd name="connsiteY12215" fmla="*/ 4352155 h 4991828"/>
              <a:gd name="connsiteX12216" fmla="*/ 8626713 w 12199494"/>
              <a:gd name="connsiteY12216" fmla="*/ 4342001 h 4991828"/>
              <a:gd name="connsiteX12217" fmla="*/ 8630520 w 12199494"/>
              <a:gd name="connsiteY12217" fmla="*/ 4328040 h 4991828"/>
              <a:gd name="connsiteX12218" fmla="*/ 8634328 w 12199494"/>
              <a:gd name="connsiteY12218" fmla="*/ 4328040 h 4991828"/>
              <a:gd name="connsiteX12219" fmla="*/ 8635597 w 12199494"/>
              <a:gd name="connsiteY12219" fmla="*/ 4334386 h 4991828"/>
              <a:gd name="connsiteX12220" fmla="*/ 8650827 w 12199494"/>
              <a:gd name="connsiteY12220" fmla="*/ 4312810 h 4991828"/>
              <a:gd name="connsiteX12221" fmla="*/ 8641943 w 12199494"/>
              <a:gd name="connsiteY12221" fmla="*/ 4307733 h 4991828"/>
              <a:gd name="connsiteX12222" fmla="*/ 8633059 w 12199494"/>
              <a:gd name="connsiteY12222" fmla="*/ 4311541 h 4991828"/>
              <a:gd name="connsiteX12223" fmla="*/ 8633059 w 12199494"/>
              <a:gd name="connsiteY12223" fmla="*/ 4326771 h 4991828"/>
              <a:gd name="connsiteX12224" fmla="*/ 8627982 w 12199494"/>
              <a:gd name="connsiteY12224" fmla="*/ 4326771 h 4991828"/>
              <a:gd name="connsiteX12225" fmla="*/ 8633059 w 12199494"/>
              <a:gd name="connsiteY12225" fmla="*/ 4295041 h 4991828"/>
              <a:gd name="connsiteX12226" fmla="*/ 8633059 w 12199494"/>
              <a:gd name="connsiteY12226" fmla="*/ 4295041 h 4991828"/>
              <a:gd name="connsiteX12227" fmla="*/ 9673798 w 12199494"/>
              <a:gd name="connsiteY12227" fmla="*/ 4293772 h 4991828"/>
              <a:gd name="connsiteX12228" fmla="*/ 9678874 w 12199494"/>
              <a:gd name="connsiteY12228" fmla="*/ 4302656 h 4991828"/>
              <a:gd name="connsiteX12229" fmla="*/ 9673798 w 12199494"/>
              <a:gd name="connsiteY12229" fmla="*/ 4293772 h 4991828"/>
              <a:gd name="connsiteX12230" fmla="*/ 9673798 w 12199494"/>
              <a:gd name="connsiteY12230" fmla="*/ 4293772 h 4991828"/>
              <a:gd name="connsiteX12231" fmla="*/ 9654760 w 12199494"/>
              <a:gd name="connsiteY12231" fmla="*/ 4293772 h 4991828"/>
              <a:gd name="connsiteX12232" fmla="*/ 9644607 w 12199494"/>
              <a:gd name="connsiteY12232" fmla="*/ 4301387 h 4991828"/>
              <a:gd name="connsiteX12233" fmla="*/ 9640799 w 12199494"/>
              <a:gd name="connsiteY12233" fmla="*/ 4314079 h 4991828"/>
              <a:gd name="connsiteX12234" fmla="*/ 9675067 w 12199494"/>
              <a:gd name="connsiteY12234" fmla="*/ 4312810 h 4991828"/>
              <a:gd name="connsiteX12235" fmla="*/ 9681413 w 12199494"/>
              <a:gd name="connsiteY12235" fmla="*/ 4307733 h 4991828"/>
              <a:gd name="connsiteX12236" fmla="*/ 9664914 w 12199494"/>
              <a:gd name="connsiteY12236" fmla="*/ 4310272 h 4991828"/>
              <a:gd name="connsiteX12237" fmla="*/ 9661106 w 12199494"/>
              <a:gd name="connsiteY12237" fmla="*/ 4303926 h 4991828"/>
              <a:gd name="connsiteX12238" fmla="*/ 9652222 w 12199494"/>
              <a:gd name="connsiteY12238" fmla="*/ 4301387 h 4991828"/>
              <a:gd name="connsiteX12239" fmla="*/ 9666182 w 12199494"/>
              <a:gd name="connsiteY12239" fmla="*/ 4295041 h 4991828"/>
              <a:gd name="connsiteX12240" fmla="*/ 9654760 w 12199494"/>
              <a:gd name="connsiteY12240" fmla="*/ 4293772 h 4991828"/>
              <a:gd name="connsiteX12241" fmla="*/ 9654760 w 12199494"/>
              <a:gd name="connsiteY12241" fmla="*/ 4293772 h 4991828"/>
              <a:gd name="connsiteX12242" fmla="*/ 9916214 w 12199494"/>
              <a:gd name="connsiteY12242" fmla="*/ 4293772 h 4991828"/>
              <a:gd name="connsiteX12243" fmla="*/ 9916214 w 12199494"/>
              <a:gd name="connsiteY12243" fmla="*/ 4300118 h 4991828"/>
              <a:gd name="connsiteX12244" fmla="*/ 9922560 w 12199494"/>
              <a:gd name="connsiteY12244" fmla="*/ 4293772 h 4991828"/>
              <a:gd name="connsiteX12245" fmla="*/ 9916214 w 12199494"/>
              <a:gd name="connsiteY12245" fmla="*/ 4293772 h 4991828"/>
              <a:gd name="connsiteX12246" fmla="*/ 9916214 w 12199494"/>
              <a:gd name="connsiteY12246" fmla="*/ 4293772 h 4991828"/>
              <a:gd name="connsiteX12247" fmla="*/ 9889561 w 12199494"/>
              <a:gd name="connsiteY12247" fmla="*/ 4293772 h 4991828"/>
              <a:gd name="connsiteX12248" fmla="*/ 9895907 w 12199494"/>
              <a:gd name="connsiteY12248" fmla="*/ 4317887 h 4991828"/>
              <a:gd name="connsiteX12249" fmla="*/ 9899714 w 12199494"/>
              <a:gd name="connsiteY12249" fmla="*/ 4315348 h 4991828"/>
              <a:gd name="connsiteX12250" fmla="*/ 9889561 w 12199494"/>
              <a:gd name="connsiteY12250" fmla="*/ 4293772 h 4991828"/>
              <a:gd name="connsiteX12251" fmla="*/ 9889561 w 12199494"/>
              <a:gd name="connsiteY12251" fmla="*/ 4293772 h 4991828"/>
              <a:gd name="connsiteX12252" fmla="*/ 11793352 w 12199494"/>
              <a:gd name="connsiteY12252" fmla="*/ 4293772 h 4991828"/>
              <a:gd name="connsiteX12253" fmla="*/ 11793352 w 12199494"/>
              <a:gd name="connsiteY12253" fmla="*/ 4293772 h 4991828"/>
              <a:gd name="connsiteX12254" fmla="*/ 11793352 w 12199494"/>
              <a:gd name="connsiteY12254" fmla="*/ 4293772 h 4991828"/>
              <a:gd name="connsiteX12255" fmla="*/ 9999981 w 12199494"/>
              <a:gd name="connsiteY12255" fmla="*/ 4293772 h 4991828"/>
              <a:gd name="connsiteX12256" fmla="*/ 9999981 w 12199494"/>
              <a:gd name="connsiteY12256" fmla="*/ 4293772 h 4991828"/>
              <a:gd name="connsiteX12257" fmla="*/ 9999981 w 12199494"/>
              <a:gd name="connsiteY12257" fmla="*/ 4293772 h 4991828"/>
              <a:gd name="connsiteX12258" fmla="*/ 5519726 w 12199494"/>
              <a:gd name="connsiteY12258" fmla="*/ 4293772 h 4991828"/>
              <a:gd name="connsiteX12259" fmla="*/ 5517187 w 12199494"/>
              <a:gd name="connsiteY12259" fmla="*/ 4297580 h 4991828"/>
              <a:gd name="connsiteX12260" fmla="*/ 5498150 w 12199494"/>
              <a:gd name="connsiteY12260" fmla="*/ 4301387 h 4991828"/>
              <a:gd name="connsiteX12261" fmla="*/ 5493072 w 12199494"/>
              <a:gd name="connsiteY12261" fmla="*/ 4319156 h 4991828"/>
              <a:gd name="connsiteX12262" fmla="*/ 5508303 w 12199494"/>
              <a:gd name="connsiteY12262" fmla="*/ 4315348 h 4991828"/>
              <a:gd name="connsiteX12263" fmla="*/ 5500688 w 12199494"/>
              <a:gd name="connsiteY12263" fmla="*/ 4309002 h 4991828"/>
              <a:gd name="connsiteX12264" fmla="*/ 5510841 w 12199494"/>
              <a:gd name="connsiteY12264" fmla="*/ 4301387 h 4991828"/>
              <a:gd name="connsiteX12265" fmla="*/ 5514649 w 12199494"/>
              <a:gd name="connsiteY12265" fmla="*/ 4314079 h 4991828"/>
              <a:gd name="connsiteX12266" fmla="*/ 5509572 w 12199494"/>
              <a:gd name="connsiteY12266" fmla="*/ 4328040 h 4991828"/>
              <a:gd name="connsiteX12267" fmla="*/ 5533687 w 12199494"/>
              <a:gd name="connsiteY12267" fmla="*/ 4322964 h 4991828"/>
              <a:gd name="connsiteX12268" fmla="*/ 5528610 w 12199494"/>
              <a:gd name="connsiteY12268" fmla="*/ 4315348 h 4991828"/>
              <a:gd name="connsiteX12269" fmla="*/ 5522264 w 12199494"/>
              <a:gd name="connsiteY12269" fmla="*/ 4317887 h 4991828"/>
              <a:gd name="connsiteX12270" fmla="*/ 5519726 w 12199494"/>
              <a:gd name="connsiteY12270" fmla="*/ 4306464 h 4991828"/>
              <a:gd name="connsiteX12271" fmla="*/ 5528610 w 12199494"/>
              <a:gd name="connsiteY12271" fmla="*/ 4307733 h 4991828"/>
              <a:gd name="connsiteX12272" fmla="*/ 5527341 w 12199494"/>
              <a:gd name="connsiteY12272" fmla="*/ 4296310 h 4991828"/>
              <a:gd name="connsiteX12273" fmla="*/ 5519726 w 12199494"/>
              <a:gd name="connsiteY12273" fmla="*/ 4293772 h 4991828"/>
              <a:gd name="connsiteX12274" fmla="*/ 5519726 w 12199494"/>
              <a:gd name="connsiteY12274" fmla="*/ 4293772 h 4991828"/>
              <a:gd name="connsiteX12275" fmla="*/ 11941848 w 12199494"/>
              <a:gd name="connsiteY12275" fmla="*/ 4293772 h 4991828"/>
              <a:gd name="connsiteX12276" fmla="*/ 11936771 w 12199494"/>
              <a:gd name="connsiteY12276" fmla="*/ 4298849 h 4991828"/>
              <a:gd name="connsiteX12277" fmla="*/ 11946925 w 12199494"/>
              <a:gd name="connsiteY12277" fmla="*/ 4296310 h 4991828"/>
              <a:gd name="connsiteX12278" fmla="*/ 11941848 w 12199494"/>
              <a:gd name="connsiteY12278" fmla="*/ 4293772 h 4991828"/>
              <a:gd name="connsiteX12279" fmla="*/ 11941848 w 12199494"/>
              <a:gd name="connsiteY12279" fmla="*/ 4293772 h 4991828"/>
              <a:gd name="connsiteX12280" fmla="*/ 9744873 w 12199494"/>
              <a:gd name="connsiteY12280" fmla="*/ 4293772 h 4991828"/>
              <a:gd name="connsiteX12281" fmla="*/ 9752488 w 12199494"/>
              <a:gd name="connsiteY12281" fmla="*/ 4302656 h 4991828"/>
              <a:gd name="connsiteX12282" fmla="*/ 9744873 w 12199494"/>
              <a:gd name="connsiteY12282" fmla="*/ 4293772 h 4991828"/>
              <a:gd name="connsiteX12283" fmla="*/ 9744873 w 12199494"/>
              <a:gd name="connsiteY12283" fmla="*/ 4293772 h 4991828"/>
              <a:gd name="connsiteX12284" fmla="*/ 7012298 w 12199494"/>
              <a:gd name="connsiteY12284" fmla="*/ 4293772 h 4991828"/>
              <a:gd name="connsiteX12285" fmla="*/ 6999606 w 12199494"/>
              <a:gd name="connsiteY12285" fmla="*/ 4297580 h 4991828"/>
              <a:gd name="connsiteX12286" fmla="*/ 7030067 w 12199494"/>
              <a:gd name="connsiteY12286" fmla="*/ 4310272 h 4991828"/>
              <a:gd name="connsiteX12287" fmla="*/ 7022451 w 12199494"/>
              <a:gd name="connsiteY12287" fmla="*/ 4301387 h 4991828"/>
              <a:gd name="connsiteX12288" fmla="*/ 7012298 w 12199494"/>
              <a:gd name="connsiteY12288" fmla="*/ 4293772 h 4991828"/>
              <a:gd name="connsiteX12289" fmla="*/ 7012298 w 12199494"/>
              <a:gd name="connsiteY12289" fmla="*/ 4293772 h 4991828"/>
              <a:gd name="connsiteX12290" fmla="*/ 6948838 w 12199494"/>
              <a:gd name="connsiteY12290" fmla="*/ 4293772 h 4991828"/>
              <a:gd name="connsiteX12291" fmla="*/ 6934877 w 12199494"/>
              <a:gd name="connsiteY12291" fmla="*/ 4298849 h 4991828"/>
              <a:gd name="connsiteX12292" fmla="*/ 6939954 w 12199494"/>
              <a:gd name="connsiteY12292" fmla="*/ 4302656 h 4991828"/>
              <a:gd name="connsiteX12293" fmla="*/ 6948838 w 12199494"/>
              <a:gd name="connsiteY12293" fmla="*/ 4293772 h 4991828"/>
              <a:gd name="connsiteX12294" fmla="*/ 6948838 w 12199494"/>
              <a:gd name="connsiteY12294" fmla="*/ 4293772 h 4991828"/>
              <a:gd name="connsiteX12295" fmla="*/ 11326289 w 12199494"/>
              <a:gd name="connsiteY12295" fmla="*/ 4292503 h 4991828"/>
              <a:gd name="connsiteX12296" fmla="*/ 11333904 w 12199494"/>
              <a:gd name="connsiteY12296" fmla="*/ 4298849 h 4991828"/>
              <a:gd name="connsiteX12297" fmla="*/ 11326289 w 12199494"/>
              <a:gd name="connsiteY12297" fmla="*/ 4292503 h 4991828"/>
              <a:gd name="connsiteX12298" fmla="*/ 11326289 w 12199494"/>
              <a:gd name="connsiteY12298" fmla="*/ 4292503 h 4991828"/>
              <a:gd name="connsiteX12299" fmla="*/ 9708066 w 12199494"/>
              <a:gd name="connsiteY12299" fmla="*/ 4292503 h 4991828"/>
              <a:gd name="connsiteX12300" fmla="*/ 9738527 w 12199494"/>
              <a:gd name="connsiteY12300" fmla="*/ 4310272 h 4991828"/>
              <a:gd name="connsiteX12301" fmla="*/ 9708066 w 12199494"/>
              <a:gd name="connsiteY12301" fmla="*/ 4292503 h 4991828"/>
              <a:gd name="connsiteX12302" fmla="*/ 9708066 w 12199494"/>
              <a:gd name="connsiteY12302" fmla="*/ 4292503 h 4991828"/>
              <a:gd name="connsiteX12303" fmla="*/ 11690547 w 12199494"/>
              <a:gd name="connsiteY12303" fmla="*/ 4292503 h 4991828"/>
              <a:gd name="connsiteX12304" fmla="*/ 11685471 w 12199494"/>
              <a:gd name="connsiteY12304" fmla="*/ 4296310 h 4991828"/>
              <a:gd name="connsiteX12305" fmla="*/ 11696893 w 12199494"/>
              <a:gd name="connsiteY12305" fmla="*/ 4293772 h 4991828"/>
              <a:gd name="connsiteX12306" fmla="*/ 11690547 w 12199494"/>
              <a:gd name="connsiteY12306" fmla="*/ 4292503 h 4991828"/>
              <a:gd name="connsiteX12307" fmla="*/ 11690547 w 12199494"/>
              <a:gd name="connsiteY12307" fmla="*/ 4292503 h 4991828"/>
              <a:gd name="connsiteX12308" fmla="*/ 7145563 w 12199494"/>
              <a:gd name="connsiteY12308" fmla="*/ 4292503 h 4991828"/>
              <a:gd name="connsiteX12309" fmla="*/ 7117641 w 12199494"/>
              <a:gd name="connsiteY12309" fmla="*/ 4295041 h 4991828"/>
              <a:gd name="connsiteX12310" fmla="*/ 7094796 w 12199494"/>
              <a:gd name="connsiteY12310" fmla="*/ 4312810 h 4991828"/>
              <a:gd name="connsiteX12311" fmla="*/ 7115102 w 12199494"/>
              <a:gd name="connsiteY12311" fmla="*/ 4302656 h 4991828"/>
              <a:gd name="connsiteX12312" fmla="*/ 7137949 w 12199494"/>
              <a:gd name="connsiteY12312" fmla="*/ 4300118 h 4991828"/>
              <a:gd name="connsiteX12313" fmla="*/ 7135410 w 12199494"/>
              <a:gd name="connsiteY12313" fmla="*/ 4307733 h 4991828"/>
              <a:gd name="connsiteX12314" fmla="*/ 7113834 w 12199494"/>
              <a:gd name="connsiteY12314" fmla="*/ 4314079 h 4991828"/>
              <a:gd name="connsiteX12315" fmla="*/ 7113834 w 12199494"/>
              <a:gd name="connsiteY12315" fmla="*/ 4316618 h 4991828"/>
              <a:gd name="connsiteX12316" fmla="*/ 7131603 w 12199494"/>
              <a:gd name="connsiteY12316" fmla="*/ 4321694 h 4991828"/>
              <a:gd name="connsiteX12317" fmla="*/ 7137949 w 12199494"/>
              <a:gd name="connsiteY12317" fmla="*/ 4300118 h 4991828"/>
              <a:gd name="connsiteX12318" fmla="*/ 7145563 w 12199494"/>
              <a:gd name="connsiteY12318" fmla="*/ 4297580 h 4991828"/>
              <a:gd name="connsiteX12319" fmla="*/ 7145563 w 12199494"/>
              <a:gd name="connsiteY12319" fmla="*/ 4292503 h 4991828"/>
              <a:gd name="connsiteX12320" fmla="*/ 5092007 w 12199494"/>
              <a:gd name="connsiteY12320" fmla="*/ 4292503 h 4991828"/>
              <a:gd name="connsiteX12321" fmla="*/ 5085661 w 12199494"/>
              <a:gd name="connsiteY12321" fmla="*/ 4306464 h 4991828"/>
              <a:gd name="connsiteX12322" fmla="*/ 5088200 w 12199494"/>
              <a:gd name="connsiteY12322" fmla="*/ 4312810 h 4991828"/>
              <a:gd name="connsiteX12323" fmla="*/ 5100892 w 12199494"/>
              <a:gd name="connsiteY12323" fmla="*/ 4307733 h 4991828"/>
              <a:gd name="connsiteX12324" fmla="*/ 5114853 w 12199494"/>
              <a:gd name="connsiteY12324" fmla="*/ 4316618 h 4991828"/>
              <a:gd name="connsiteX12325" fmla="*/ 5116122 w 12199494"/>
              <a:gd name="connsiteY12325" fmla="*/ 4330579 h 4991828"/>
              <a:gd name="connsiteX12326" fmla="*/ 5117391 w 12199494"/>
              <a:gd name="connsiteY12326" fmla="*/ 4320425 h 4991828"/>
              <a:gd name="connsiteX12327" fmla="*/ 5126275 w 12199494"/>
              <a:gd name="connsiteY12327" fmla="*/ 4325502 h 4991828"/>
              <a:gd name="connsiteX12328" fmla="*/ 5126275 w 12199494"/>
              <a:gd name="connsiteY12328" fmla="*/ 4326771 h 4991828"/>
              <a:gd name="connsiteX12329" fmla="*/ 5113583 w 12199494"/>
              <a:gd name="connsiteY12329" fmla="*/ 4334386 h 4991828"/>
              <a:gd name="connsiteX12330" fmla="*/ 5100892 w 12199494"/>
              <a:gd name="connsiteY12330" fmla="*/ 4321694 h 4991828"/>
              <a:gd name="connsiteX12331" fmla="*/ 5109776 w 12199494"/>
              <a:gd name="connsiteY12331" fmla="*/ 4317887 h 4991828"/>
              <a:gd name="connsiteX12332" fmla="*/ 5097084 w 12199494"/>
              <a:gd name="connsiteY12332" fmla="*/ 4312810 h 4991828"/>
              <a:gd name="connsiteX12333" fmla="*/ 5088200 w 12199494"/>
              <a:gd name="connsiteY12333" fmla="*/ 4320425 h 4991828"/>
              <a:gd name="connsiteX12334" fmla="*/ 5104699 w 12199494"/>
              <a:gd name="connsiteY12334" fmla="*/ 4342001 h 4991828"/>
              <a:gd name="connsiteX12335" fmla="*/ 5105968 w 12199494"/>
              <a:gd name="connsiteY12335" fmla="*/ 4367385 h 4991828"/>
              <a:gd name="connsiteX12336" fmla="*/ 5112314 w 12199494"/>
              <a:gd name="connsiteY12336" fmla="*/ 4367385 h 4991828"/>
              <a:gd name="connsiteX12337" fmla="*/ 5105968 w 12199494"/>
              <a:gd name="connsiteY12337" fmla="*/ 4377539 h 4991828"/>
              <a:gd name="connsiteX12338" fmla="*/ 5111045 w 12199494"/>
              <a:gd name="connsiteY12338" fmla="*/ 4385154 h 4991828"/>
              <a:gd name="connsiteX12339" fmla="*/ 5122468 w 12199494"/>
              <a:gd name="connsiteY12339" fmla="*/ 4386423 h 4991828"/>
              <a:gd name="connsiteX12340" fmla="*/ 5117391 w 12199494"/>
              <a:gd name="connsiteY12340" fmla="*/ 4395307 h 4991828"/>
              <a:gd name="connsiteX12341" fmla="*/ 5125006 w 12199494"/>
              <a:gd name="connsiteY12341" fmla="*/ 4401653 h 4991828"/>
              <a:gd name="connsiteX12342" fmla="*/ 5125006 w 12199494"/>
              <a:gd name="connsiteY12342" fmla="*/ 4387693 h 4991828"/>
              <a:gd name="connsiteX12343" fmla="*/ 5132621 w 12199494"/>
              <a:gd name="connsiteY12343" fmla="*/ 4391500 h 4991828"/>
              <a:gd name="connsiteX12344" fmla="*/ 5141506 w 12199494"/>
              <a:gd name="connsiteY12344" fmla="*/ 4402923 h 4991828"/>
              <a:gd name="connsiteX12345" fmla="*/ 5135160 w 12199494"/>
              <a:gd name="connsiteY12345" fmla="*/ 4392769 h 4991828"/>
              <a:gd name="connsiteX12346" fmla="*/ 5132621 w 12199494"/>
              <a:gd name="connsiteY12346" fmla="*/ 4391500 h 4991828"/>
              <a:gd name="connsiteX12347" fmla="*/ 5126275 w 12199494"/>
              <a:gd name="connsiteY12347" fmla="*/ 4383885 h 4991828"/>
              <a:gd name="connsiteX12348" fmla="*/ 5133891 w 12199494"/>
              <a:gd name="connsiteY12348" fmla="*/ 4371193 h 4991828"/>
              <a:gd name="connsiteX12349" fmla="*/ 5119929 w 12199494"/>
              <a:gd name="connsiteY12349" fmla="*/ 4381347 h 4991828"/>
              <a:gd name="connsiteX12350" fmla="*/ 5125006 w 12199494"/>
              <a:gd name="connsiteY12350" fmla="*/ 4369923 h 4991828"/>
              <a:gd name="connsiteX12351" fmla="*/ 5105968 w 12199494"/>
              <a:gd name="connsiteY12351" fmla="*/ 4354693 h 4991828"/>
              <a:gd name="connsiteX12352" fmla="*/ 5121199 w 12199494"/>
              <a:gd name="connsiteY12352" fmla="*/ 4355963 h 4991828"/>
              <a:gd name="connsiteX12353" fmla="*/ 5121199 w 12199494"/>
              <a:gd name="connsiteY12353" fmla="*/ 4338194 h 4991828"/>
              <a:gd name="connsiteX12354" fmla="*/ 5123737 w 12199494"/>
              <a:gd name="connsiteY12354" fmla="*/ 4330579 h 4991828"/>
              <a:gd name="connsiteX12355" fmla="*/ 5125006 w 12199494"/>
              <a:gd name="connsiteY12355" fmla="*/ 4329310 h 4991828"/>
              <a:gd name="connsiteX12356" fmla="*/ 5123737 w 12199494"/>
              <a:gd name="connsiteY12356" fmla="*/ 4329310 h 4991828"/>
              <a:gd name="connsiteX12357" fmla="*/ 5127545 w 12199494"/>
              <a:gd name="connsiteY12357" fmla="*/ 4319156 h 4991828"/>
              <a:gd name="connsiteX12358" fmla="*/ 5140237 w 12199494"/>
              <a:gd name="connsiteY12358" fmla="*/ 4328040 h 4991828"/>
              <a:gd name="connsiteX12359" fmla="*/ 5137698 w 12199494"/>
              <a:gd name="connsiteY12359" fmla="*/ 4334386 h 4991828"/>
              <a:gd name="connsiteX12360" fmla="*/ 5130083 w 12199494"/>
              <a:gd name="connsiteY12360" fmla="*/ 4334386 h 4991828"/>
              <a:gd name="connsiteX12361" fmla="*/ 5138967 w 12199494"/>
              <a:gd name="connsiteY12361" fmla="*/ 4343271 h 4991828"/>
              <a:gd name="connsiteX12362" fmla="*/ 5154198 w 12199494"/>
              <a:gd name="connsiteY12362" fmla="*/ 4339463 h 4991828"/>
              <a:gd name="connsiteX12363" fmla="*/ 5144044 w 12199494"/>
              <a:gd name="connsiteY12363" fmla="*/ 4317887 h 4991828"/>
              <a:gd name="connsiteX12364" fmla="*/ 5144044 w 12199494"/>
              <a:gd name="connsiteY12364" fmla="*/ 4305195 h 4991828"/>
              <a:gd name="connsiteX12365" fmla="*/ 5141506 w 12199494"/>
              <a:gd name="connsiteY12365" fmla="*/ 4317887 h 4991828"/>
              <a:gd name="connsiteX12366" fmla="*/ 5130083 w 12199494"/>
              <a:gd name="connsiteY12366" fmla="*/ 4309002 h 4991828"/>
              <a:gd name="connsiteX12367" fmla="*/ 5140237 w 12199494"/>
              <a:gd name="connsiteY12367" fmla="*/ 4306464 h 4991828"/>
              <a:gd name="connsiteX12368" fmla="*/ 5127545 w 12199494"/>
              <a:gd name="connsiteY12368" fmla="*/ 4302656 h 4991828"/>
              <a:gd name="connsiteX12369" fmla="*/ 5116122 w 12199494"/>
              <a:gd name="connsiteY12369" fmla="*/ 4310272 h 4991828"/>
              <a:gd name="connsiteX12370" fmla="*/ 5104699 w 12199494"/>
              <a:gd name="connsiteY12370" fmla="*/ 4303926 h 4991828"/>
              <a:gd name="connsiteX12371" fmla="*/ 5092007 w 12199494"/>
              <a:gd name="connsiteY12371" fmla="*/ 4292503 h 4991828"/>
              <a:gd name="connsiteX12372" fmla="*/ 5092007 w 12199494"/>
              <a:gd name="connsiteY12372" fmla="*/ 4292503 h 4991828"/>
              <a:gd name="connsiteX12373" fmla="*/ 5119929 w 12199494"/>
              <a:gd name="connsiteY12373" fmla="*/ 4292503 h 4991828"/>
              <a:gd name="connsiteX12374" fmla="*/ 5116122 w 12199494"/>
              <a:gd name="connsiteY12374" fmla="*/ 4300118 h 4991828"/>
              <a:gd name="connsiteX12375" fmla="*/ 5126275 w 12199494"/>
              <a:gd name="connsiteY12375" fmla="*/ 4293772 h 4991828"/>
              <a:gd name="connsiteX12376" fmla="*/ 5119929 w 12199494"/>
              <a:gd name="connsiteY12376" fmla="*/ 4292503 h 4991828"/>
              <a:gd name="connsiteX12377" fmla="*/ 5119929 w 12199494"/>
              <a:gd name="connsiteY12377" fmla="*/ 4292503 h 4991828"/>
              <a:gd name="connsiteX12378" fmla="*/ 10412469 w 12199494"/>
              <a:gd name="connsiteY12378" fmla="*/ 4292503 h 4991828"/>
              <a:gd name="connsiteX12379" fmla="*/ 10399777 w 12199494"/>
              <a:gd name="connsiteY12379" fmla="*/ 4296310 h 4991828"/>
              <a:gd name="connsiteX12380" fmla="*/ 10413738 w 12199494"/>
              <a:gd name="connsiteY12380" fmla="*/ 4302656 h 4991828"/>
              <a:gd name="connsiteX12381" fmla="*/ 10421353 w 12199494"/>
              <a:gd name="connsiteY12381" fmla="*/ 4301387 h 4991828"/>
              <a:gd name="connsiteX12382" fmla="*/ 10412469 w 12199494"/>
              <a:gd name="connsiteY12382" fmla="*/ 4292503 h 4991828"/>
              <a:gd name="connsiteX12383" fmla="*/ 10412469 w 12199494"/>
              <a:gd name="connsiteY12383" fmla="*/ 4292503 h 4991828"/>
              <a:gd name="connsiteX12384" fmla="*/ 9176274 w 12199494"/>
              <a:gd name="connsiteY12384" fmla="*/ 4292503 h 4991828"/>
              <a:gd name="connsiteX12385" fmla="*/ 9173735 w 12199494"/>
              <a:gd name="connsiteY12385" fmla="*/ 4293772 h 4991828"/>
              <a:gd name="connsiteX12386" fmla="*/ 9183889 w 12199494"/>
              <a:gd name="connsiteY12386" fmla="*/ 4309002 h 4991828"/>
              <a:gd name="connsiteX12387" fmla="*/ 9171197 w 12199494"/>
              <a:gd name="connsiteY12387" fmla="*/ 4310272 h 4991828"/>
              <a:gd name="connsiteX12388" fmla="*/ 9171197 w 12199494"/>
              <a:gd name="connsiteY12388" fmla="*/ 4302656 h 4991828"/>
              <a:gd name="connsiteX12389" fmla="*/ 9161043 w 12199494"/>
              <a:gd name="connsiteY12389" fmla="*/ 4293772 h 4991828"/>
              <a:gd name="connsiteX12390" fmla="*/ 9158505 w 12199494"/>
              <a:gd name="connsiteY12390" fmla="*/ 4322964 h 4991828"/>
              <a:gd name="connsiteX12391" fmla="*/ 9169928 w 12199494"/>
              <a:gd name="connsiteY12391" fmla="*/ 4333117 h 4991828"/>
              <a:gd name="connsiteX12392" fmla="*/ 9157236 w 12199494"/>
              <a:gd name="connsiteY12392" fmla="*/ 4326771 h 4991828"/>
              <a:gd name="connsiteX12393" fmla="*/ 9152159 w 12199494"/>
              <a:gd name="connsiteY12393" fmla="*/ 4355963 h 4991828"/>
              <a:gd name="connsiteX12394" fmla="*/ 9155967 w 12199494"/>
              <a:gd name="connsiteY12394" fmla="*/ 4325502 h 4991828"/>
              <a:gd name="connsiteX12395" fmla="*/ 9149621 w 12199494"/>
              <a:gd name="connsiteY12395" fmla="*/ 4320425 h 4991828"/>
              <a:gd name="connsiteX12396" fmla="*/ 9144544 w 12199494"/>
              <a:gd name="connsiteY12396" fmla="*/ 4338194 h 4991828"/>
              <a:gd name="connsiteX12397" fmla="*/ 9139467 w 12199494"/>
              <a:gd name="connsiteY12397" fmla="*/ 4324233 h 4991828"/>
              <a:gd name="connsiteX12398" fmla="*/ 9135659 w 12199494"/>
              <a:gd name="connsiteY12398" fmla="*/ 4334386 h 4991828"/>
              <a:gd name="connsiteX12399" fmla="*/ 9121699 w 12199494"/>
              <a:gd name="connsiteY12399" fmla="*/ 4336925 h 4991828"/>
              <a:gd name="connsiteX12400" fmla="*/ 9131852 w 12199494"/>
              <a:gd name="connsiteY12400" fmla="*/ 4322964 h 4991828"/>
              <a:gd name="connsiteX12401" fmla="*/ 9131852 w 12199494"/>
              <a:gd name="connsiteY12401" fmla="*/ 4317887 h 4991828"/>
              <a:gd name="connsiteX12402" fmla="*/ 9125506 w 12199494"/>
              <a:gd name="connsiteY12402" fmla="*/ 4322964 h 4991828"/>
              <a:gd name="connsiteX12403" fmla="*/ 9110276 w 12199494"/>
              <a:gd name="connsiteY12403" fmla="*/ 4317887 h 4991828"/>
              <a:gd name="connsiteX12404" fmla="*/ 9109007 w 12199494"/>
              <a:gd name="connsiteY12404" fmla="*/ 4324233 h 4991828"/>
              <a:gd name="connsiteX12405" fmla="*/ 9121699 w 12199494"/>
              <a:gd name="connsiteY12405" fmla="*/ 4322964 h 4991828"/>
              <a:gd name="connsiteX12406" fmla="*/ 9122968 w 12199494"/>
              <a:gd name="connsiteY12406" fmla="*/ 4325502 h 4991828"/>
              <a:gd name="connsiteX12407" fmla="*/ 9106468 w 12199494"/>
              <a:gd name="connsiteY12407" fmla="*/ 4335655 h 4991828"/>
              <a:gd name="connsiteX12408" fmla="*/ 9121699 w 12199494"/>
              <a:gd name="connsiteY12408" fmla="*/ 4338194 h 4991828"/>
              <a:gd name="connsiteX12409" fmla="*/ 9121699 w 12199494"/>
              <a:gd name="connsiteY12409" fmla="*/ 4348347 h 4991828"/>
              <a:gd name="connsiteX12410" fmla="*/ 9134391 w 12199494"/>
              <a:gd name="connsiteY12410" fmla="*/ 4331848 h 4991828"/>
              <a:gd name="connsiteX12411" fmla="*/ 9145813 w 12199494"/>
              <a:gd name="connsiteY12411" fmla="*/ 4336925 h 4991828"/>
              <a:gd name="connsiteX12412" fmla="*/ 9143275 w 12199494"/>
              <a:gd name="connsiteY12412" fmla="*/ 4350886 h 4991828"/>
              <a:gd name="connsiteX12413" fmla="*/ 9158505 w 12199494"/>
              <a:gd name="connsiteY12413" fmla="*/ 4364847 h 4991828"/>
              <a:gd name="connsiteX12414" fmla="*/ 9145813 w 12199494"/>
              <a:gd name="connsiteY12414" fmla="*/ 4361039 h 4991828"/>
              <a:gd name="connsiteX12415" fmla="*/ 9148351 w 12199494"/>
              <a:gd name="connsiteY12415" fmla="*/ 4377539 h 4991828"/>
              <a:gd name="connsiteX12416" fmla="*/ 9145813 w 12199494"/>
              <a:gd name="connsiteY12416" fmla="*/ 4395307 h 4991828"/>
              <a:gd name="connsiteX12417" fmla="*/ 9167389 w 12199494"/>
              <a:gd name="connsiteY12417" fmla="*/ 4415615 h 4991828"/>
              <a:gd name="connsiteX12418" fmla="*/ 9200389 w 12199494"/>
              <a:gd name="connsiteY12418" fmla="*/ 4433383 h 4991828"/>
              <a:gd name="connsiteX12419" fmla="*/ 9205465 w 12199494"/>
              <a:gd name="connsiteY12419" fmla="*/ 4425768 h 4991828"/>
              <a:gd name="connsiteX12420" fmla="*/ 9197850 w 12199494"/>
              <a:gd name="connsiteY12420" fmla="*/ 4413076 h 4991828"/>
              <a:gd name="connsiteX12421" fmla="*/ 9211811 w 12199494"/>
              <a:gd name="connsiteY12421" fmla="*/ 4420691 h 4991828"/>
              <a:gd name="connsiteX12422" fmla="*/ 9205465 w 12199494"/>
              <a:gd name="connsiteY12422" fmla="*/ 4430845 h 4991828"/>
              <a:gd name="connsiteX12423" fmla="*/ 9262579 w 12199494"/>
              <a:gd name="connsiteY12423" fmla="*/ 4421961 h 4991828"/>
              <a:gd name="connsiteX12424" fmla="*/ 9257503 w 12199494"/>
              <a:gd name="connsiteY12424" fmla="*/ 4409269 h 4991828"/>
              <a:gd name="connsiteX12425" fmla="*/ 9230849 w 12199494"/>
              <a:gd name="connsiteY12425" fmla="*/ 4390231 h 4991828"/>
              <a:gd name="connsiteX12426" fmla="*/ 9215619 w 12199494"/>
              <a:gd name="connsiteY12426" fmla="*/ 4385154 h 4991828"/>
              <a:gd name="connsiteX12427" fmla="*/ 9234656 w 12199494"/>
              <a:gd name="connsiteY12427" fmla="*/ 4386423 h 4991828"/>
              <a:gd name="connsiteX12428" fmla="*/ 9252425 w 12199494"/>
              <a:gd name="connsiteY12428" fmla="*/ 4400384 h 4991828"/>
              <a:gd name="connsiteX12429" fmla="*/ 9238465 w 12199494"/>
              <a:gd name="connsiteY12429" fmla="*/ 4375001 h 4991828"/>
              <a:gd name="connsiteX12430" fmla="*/ 9237195 w 12199494"/>
              <a:gd name="connsiteY12430" fmla="*/ 4383885 h 4991828"/>
              <a:gd name="connsiteX12431" fmla="*/ 9237195 w 12199494"/>
              <a:gd name="connsiteY12431" fmla="*/ 4373731 h 4991828"/>
              <a:gd name="connsiteX12432" fmla="*/ 9220696 w 12199494"/>
              <a:gd name="connsiteY12432" fmla="*/ 4359770 h 4991828"/>
              <a:gd name="connsiteX12433" fmla="*/ 9227042 w 12199494"/>
              <a:gd name="connsiteY12433" fmla="*/ 4348347 h 4991828"/>
              <a:gd name="connsiteX12434" fmla="*/ 9209273 w 12199494"/>
              <a:gd name="connsiteY12434" fmla="*/ 4347078 h 4991828"/>
              <a:gd name="connsiteX12435" fmla="*/ 9194043 w 12199494"/>
              <a:gd name="connsiteY12435" fmla="*/ 4342001 h 4991828"/>
              <a:gd name="connsiteX12436" fmla="*/ 9190235 w 12199494"/>
              <a:gd name="connsiteY12436" fmla="*/ 4353424 h 4991828"/>
              <a:gd name="connsiteX12437" fmla="*/ 9200389 w 12199494"/>
              <a:gd name="connsiteY12437" fmla="*/ 4352155 h 4991828"/>
              <a:gd name="connsiteX12438" fmla="*/ 9199119 w 12199494"/>
              <a:gd name="connsiteY12438" fmla="*/ 4357232 h 4991828"/>
              <a:gd name="connsiteX12439" fmla="*/ 9186427 w 12199494"/>
              <a:gd name="connsiteY12439" fmla="*/ 4354693 h 4991828"/>
              <a:gd name="connsiteX12440" fmla="*/ 9190235 w 12199494"/>
              <a:gd name="connsiteY12440" fmla="*/ 4334386 h 4991828"/>
              <a:gd name="connsiteX12441" fmla="*/ 9201658 w 12199494"/>
              <a:gd name="connsiteY12441" fmla="*/ 4334386 h 4991828"/>
              <a:gd name="connsiteX12442" fmla="*/ 9190235 w 12199494"/>
              <a:gd name="connsiteY12442" fmla="*/ 4306464 h 4991828"/>
              <a:gd name="connsiteX12443" fmla="*/ 9211811 w 12199494"/>
              <a:gd name="connsiteY12443" fmla="*/ 4316618 h 4991828"/>
              <a:gd name="connsiteX12444" fmla="*/ 9176274 w 12199494"/>
              <a:gd name="connsiteY12444" fmla="*/ 4292503 h 4991828"/>
              <a:gd name="connsiteX12445" fmla="*/ 9176274 w 12199494"/>
              <a:gd name="connsiteY12445" fmla="*/ 4292503 h 4991828"/>
              <a:gd name="connsiteX12446" fmla="*/ 8652097 w 12199494"/>
              <a:gd name="connsiteY12446" fmla="*/ 4291234 h 4991828"/>
              <a:gd name="connsiteX12447" fmla="*/ 8635597 w 12199494"/>
              <a:gd name="connsiteY12447" fmla="*/ 4306464 h 4991828"/>
              <a:gd name="connsiteX12448" fmla="*/ 8644481 w 12199494"/>
              <a:gd name="connsiteY12448" fmla="*/ 4301387 h 4991828"/>
              <a:gd name="connsiteX12449" fmla="*/ 8650827 w 12199494"/>
              <a:gd name="connsiteY12449" fmla="*/ 4310272 h 4991828"/>
              <a:gd name="connsiteX12450" fmla="*/ 8645751 w 12199494"/>
              <a:gd name="connsiteY12450" fmla="*/ 4300118 h 4991828"/>
              <a:gd name="connsiteX12451" fmla="*/ 8655904 w 12199494"/>
              <a:gd name="connsiteY12451" fmla="*/ 4295041 h 4991828"/>
              <a:gd name="connsiteX12452" fmla="*/ 8652097 w 12199494"/>
              <a:gd name="connsiteY12452" fmla="*/ 4291234 h 4991828"/>
              <a:gd name="connsiteX12453" fmla="*/ 8652097 w 12199494"/>
              <a:gd name="connsiteY12453" fmla="*/ 4291234 h 4991828"/>
              <a:gd name="connsiteX12454" fmla="*/ 7234407 w 12199494"/>
              <a:gd name="connsiteY12454" fmla="*/ 4291234 h 4991828"/>
              <a:gd name="connsiteX12455" fmla="*/ 7228061 w 12199494"/>
              <a:gd name="connsiteY12455" fmla="*/ 4296310 h 4991828"/>
              <a:gd name="connsiteX12456" fmla="*/ 7239484 w 12199494"/>
              <a:gd name="connsiteY12456" fmla="*/ 4296310 h 4991828"/>
              <a:gd name="connsiteX12457" fmla="*/ 7234407 w 12199494"/>
              <a:gd name="connsiteY12457" fmla="*/ 4291234 h 4991828"/>
              <a:gd name="connsiteX12458" fmla="*/ 7234407 w 12199494"/>
              <a:gd name="connsiteY12458" fmla="*/ 4291234 h 4991828"/>
              <a:gd name="connsiteX12459" fmla="*/ 6023596 w 12199494"/>
              <a:gd name="connsiteY12459" fmla="*/ 4291234 h 4991828"/>
              <a:gd name="connsiteX12460" fmla="*/ 6017250 w 12199494"/>
              <a:gd name="connsiteY12460" fmla="*/ 4291234 h 4991828"/>
              <a:gd name="connsiteX12461" fmla="*/ 6017250 w 12199494"/>
              <a:gd name="connsiteY12461" fmla="*/ 4303926 h 4991828"/>
              <a:gd name="connsiteX12462" fmla="*/ 6032480 w 12199494"/>
              <a:gd name="connsiteY12462" fmla="*/ 4301387 h 4991828"/>
              <a:gd name="connsiteX12463" fmla="*/ 6022327 w 12199494"/>
              <a:gd name="connsiteY12463" fmla="*/ 4300118 h 4991828"/>
              <a:gd name="connsiteX12464" fmla="*/ 6023596 w 12199494"/>
              <a:gd name="connsiteY12464" fmla="*/ 4291234 h 4991828"/>
              <a:gd name="connsiteX12465" fmla="*/ 6023596 w 12199494"/>
              <a:gd name="connsiteY12465" fmla="*/ 4291234 h 4991828"/>
              <a:gd name="connsiteX12466" fmla="*/ 5024740 w 12199494"/>
              <a:gd name="connsiteY12466" fmla="*/ 4291234 h 4991828"/>
              <a:gd name="connsiteX12467" fmla="*/ 5017125 w 12199494"/>
              <a:gd name="connsiteY12467" fmla="*/ 4300118 h 4991828"/>
              <a:gd name="connsiteX12468" fmla="*/ 5024740 w 12199494"/>
              <a:gd name="connsiteY12468" fmla="*/ 4291234 h 4991828"/>
              <a:gd name="connsiteX12469" fmla="*/ 5024740 w 12199494"/>
              <a:gd name="connsiteY12469" fmla="*/ 4291234 h 4991828"/>
              <a:gd name="connsiteX12470" fmla="*/ 10180206 w 12199494"/>
              <a:gd name="connsiteY12470" fmla="*/ 4291234 h 4991828"/>
              <a:gd name="connsiteX12471" fmla="*/ 10182745 w 12199494"/>
              <a:gd name="connsiteY12471" fmla="*/ 4298849 h 4991828"/>
              <a:gd name="connsiteX12472" fmla="*/ 10180206 w 12199494"/>
              <a:gd name="connsiteY12472" fmla="*/ 4291234 h 4991828"/>
              <a:gd name="connsiteX12473" fmla="*/ 10180206 w 12199494"/>
              <a:gd name="connsiteY12473" fmla="*/ 4291234 h 4991828"/>
              <a:gd name="connsiteX12474" fmla="*/ 5683452 w 12199494"/>
              <a:gd name="connsiteY12474" fmla="*/ 4289964 h 4991828"/>
              <a:gd name="connsiteX12475" fmla="*/ 5683452 w 12199494"/>
              <a:gd name="connsiteY12475" fmla="*/ 4297580 h 4991828"/>
              <a:gd name="connsiteX12476" fmla="*/ 5698682 w 12199494"/>
              <a:gd name="connsiteY12476" fmla="*/ 4305195 h 4991828"/>
              <a:gd name="connsiteX12477" fmla="*/ 5705028 w 12199494"/>
              <a:gd name="connsiteY12477" fmla="*/ 4298849 h 4991828"/>
              <a:gd name="connsiteX12478" fmla="*/ 5683452 w 12199494"/>
              <a:gd name="connsiteY12478" fmla="*/ 4289964 h 4991828"/>
              <a:gd name="connsiteX12479" fmla="*/ 5683452 w 12199494"/>
              <a:gd name="connsiteY12479" fmla="*/ 4289964 h 4991828"/>
              <a:gd name="connsiteX12480" fmla="*/ 9124237 w 12199494"/>
              <a:gd name="connsiteY12480" fmla="*/ 4289964 h 4991828"/>
              <a:gd name="connsiteX12481" fmla="*/ 9111545 w 12199494"/>
              <a:gd name="connsiteY12481" fmla="*/ 4297580 h 4991828"/>
              <a:gd name="connsiteX12482" fmla="*/ 9117891 w 12199494"/>
              <a:gd name="connsiteY12482" fmla="*/ 4305195 h 4991828"/>
              <a:gd name="connsiteX12483" fmla="*/ 9131852 w 12199494"/>
              <a:gd name="connsiteY12483" fmla="*/ 4297580 h 4991828"/>
              <a:gd name="connsiteX12484" fmla="*/ 9121699 w 12199494"/>
              <a:gd name="connsiteY12484" fmla="*/ 4298849 h 4991828"/>
              <a:gd name="connsiteX12485" fmla="*/ 9124237 w 12199494"/>
              <a:gd name="connsiteY12485" fmla="*/ 4289964 h 4991828"/>
              <a:gd name="connsiteX12486" fmla="*/ 9124237 w 12199494"/>
              <a:gd name="connsiteY12486" fmla="*/ 4289964 h 4991828"/>
              <a:gd name="connsiteX12487" fmla="*/ 5267156 w 12199494"/>
              <a:gd name="connsiteY12487" fmla="*/ 4289964 h 4991828"/>
              <a:gd name="connsiteX12488" fmla="*/ 5259541 w 12199494"/>
              <a:gd name="connsiteY12488" fmla="*/ 4291234 h 4991828"/>
              <a:gd name="connsiteX12489" fmla="*/ 5267156 w 12199494"/>
              <a:gd name="connsiteY12489" fmla="*/ 4300118 h 4991828"/>
              <a:gd name="connsiteX12490" fmla="*/ 5267156 w 12199494"/>
              <a:gd name="connsiteY12490" fmla="*/ 4289964 h 4991828"/>
              <a:gd name="connsiteX12491" fmla="*/ 5267156 w 12199494"/>
              <a:gd name="connsiteY12491" fmla="*/ 4289964 h 4991828"/>
              <a:gd name="connsiteX12492" fmla="*/ 9875600 w 12199494"/>
              <a:gd name="connsiteY12492" fmla="*/ 4289964 h 4991828"/>
              <a:gd name="connsiteX12493" fmla="*/ 9865446 w 12199494"/>
              <a:gd name="connsiteY12493" fmla="*/ 4292503 h 4991828"/>
              <a:gd name="connsiteX12494" fmla="*/ 9869254 w 12199494"/>
              <a:gd name="connsiteY12494" fmla="*/ 4315348 h 4991828"/>
              <a:gd name="connsiteX12495" fmla="*/ 9888291 w 12199494"/>
              <a:gd name="connsiteY12495" fmla="*/ 4316618 h 4991828"/>
              <a:gd name="connsiteX12496" fmla="*/ 9879408 w 12199494"/>
              <a:gd name="connsiteY12496" fmla="*/ 4291234 h 4991828"/>
              <a:gd name="connsiteX12497" fmla="*/ 9870523 w 12199494"/>
              <a:gd name="connsiteY12497" fmla="*/ 4300118 h 4991828"/>
              <a:gd name="connsiteX12498" fmla="*/ 9875600 w 12199494"/>
              <a:gd name="connsiteY12498" fmla="*/ 4289964 h 4991828"/>
              <a:gd name="connsiteX12499" fmla="*/ 9875600 w 12199494"/>
              <a:gd name="connsiteY12499" fmla="*/ 4289964 h 4991828"/>
              <a:gd name="connsiteX12500" fmla="*/ 9834986 w 12199494"/>
              <a:gd name="connsiteY12500" fmla="*/ 4289964 h 4991828"/>
              <a:gd name="connsiteX12501" fmla="*/ 9836255 w 12199494"/>
              <a:gd name="connsiteY12501" fmla="*/ 4298849 h 4991828"/>
              <a:gd name="connsiteX12502" fmla="*/ 9834986 w 12199494"/>
              <a:gd name="connsiteY12502" fmla="*/ 4289964 h 4991828"/>
              <a:gd name="connsiteX12503" fmla="*/ 9834986 w 12199494"/>
              <a:gd name="connsiteY12503" fmla="*/ 4289964 h 4991828"/>
              <a:gd name="connsiteX12504" fmla="*/ 5359807 w 12199494"/>
              <a:gd name="connsiteY12504" fmla="*/ 4289964 h 4991828"/>
              <a:gd name="connsiteX12505" fmla="*/ 5345846 w 12199494"/>
              <a:gd name="connsiteY12505" fmla="*/ 4303926 h 4991828"/>
              <a:gd name="connsiteX12506" fmla="*/ 5359807 w 12199494"/>
              <a:gd name="connsiteY12506" fmla="*/ 4306464 h 4991828"/>
              <a:gd name="connsiteX12507" fmla="*/ 5359807 w 12199494"/>
              <a:gd name="connsiteY12507" fmla="*/ 4289964 h 4991828"/>
              <a:gd name="connsiteX12508" fmla="*/ 5359807 w 12199494"/>
              <a:gd name="connsiteY12508" fmla="*/ 4289964 h 4991828"/>
              <a:gd name="connsiteX12509" fmla="*/ 10428969 w 12199494"/>
              <a:gd name="connsiteY12509" fmla="*/ 4289964 h 4991828"/>
              <a:gd name="connsiteX12510" fmla="*/ 10444199 w 12199494"/>
              <a:gd name="connsiteY12510" fmla="*/ 4309002 h 4991828"/>
              <a:gd name="connsiteX12511" fmla="*/ 10459429 w 12199494"/>
              <a:gd name="connsiteY12511" fmla="*/ 4300118 h 4991828"/>
              <a:gd name="connsiteX12512" fmla="*/ 10442929 w 12199494"/>
              <a:gd name="connsiteY12512" fmla="*/ 4302656 h 4991828"/>
              <a:gd name="connsiteX12513" fmla="*/ 10428969 w 12199494"/>
              <a:gd name="connsiteY12513" fmla="*/ 4289964 h 4991828"/>
              <a:gd name="connsiteX12514" fmla="*/ 10428969 w 12199494"/>
              <a:gd name="connsiteY12514" fmla="*/ 4289964 h 4991828"/>
              <a:gd name="connsiteX12515" fmla="*/ 9906060 w 12199494"/>
              <a:gd name="connsiteY12515" fmla="*/ 4289964 h 4991828"/>
              <a:gd name="connsiteX12516" fmla="*/ 9898446 w 12199494"/>
              <a:gd name="connsiteY12516" fmla="*/ 4293772 h 4991828"/>
              <a:gd name="connsiteX12517" fmla="*/ 9908599 w 12199494"/>
              <a:gd name="connsiteY12517" fmla="*/ 4296310 h 4991828"/>
              <a:gd name="connsiteX12518" fmla="*/ 9906060 w 12199494"/>
              <a:gd name="connsiteY12518" fmla="*/ 4289964 h 4991828"/>
              <a:gd name="connsiteX12519" fmla="*/ 9906060 w 12199494"/>
              <a:gd name="connsiteY12519" fmla="*/ 4289964 h 4991828"/>
              <a:gd name="connsiteX12520" fmla="*/ 9696643 w 12199494"/>
              <a:gd name="connsiteY12520" fmla="*/ 4288695 h 4991828"/>
              <a:gd name="connsiteX12521" fmla="*/ 9697912 w 12199494"/>
              <a:gd name="connsiteY12521" fmla="*/ 4298849 h 4991828"/>
              <a:gd name="connsiteX12522" fmla="*/ 9691566 w 12199494"/>
              <a:gd name="connsiteY12522" fmla="*/ 4305195 h 4991828"/>
              <a:gd name="connsiteX12523" fmla="*/ 9704258 w 12199494"/>
              <a:gd name="connsiteY12523" fmla="*/ 4309002 h 4991828"/>
              <a:gd name="connsiteX12524" fmla="*/ 9696643 w 12199494"/>
              <a:gd name="connsiteY12524" fmla="*/ 4288695 h 4991828"/>
              <a:gd name="connsiteX12525" fmla="*/ 9696643 w 12199494"/>
              <a:gd name="connsiteY12525" fmla="*/ 4288695 h 4991828"/>
              <a:gd name="connsiteX12526" fmla="*/ 5809102 w 12199494"/>
              <a:gd name="connsiteY12526" fmla="*/ 4288695 h 4991828"/>
              <a:gd name="connsiteX12527" fmla="*/ 5784987 w 12199494"/>
              <a:gd name="connsiteY12527" fmla="*/ 4297580 h 4991828"/>
              <a:gd name="connsiteX12528" fmla="*/ 5784987 w 12199494"/>
              <a:gd name="connsiteY12528" fmla="*/ 4307733 h 4991828"/>
              <a:gd name="connsiteX12529" fmla="*/ 5773564 w 12199494"/>
              <a:gd name="connsiteY12529" fmla="*/ 4293772 h 4991828"/>
              <a:gd name="connsiteX12530" fmla="*/ 5760872 w 12199494"/>
              <a:gd name="connsiteY12530" fmla="*/ 4296310 h 4991828"/>
              <a:gd name="connsiteX12531" fmla="*/ 5779910 w 12199494"/>
              <a:gd name="connsiteY12531" fmla="*/ 4302656 h 4991828"/>
              <a:gd name="connsiteX12532" fmla="*/ 5777372 w 12199494"/>
              <a:gd name="connsiteY12532" fmla="*/ 4314079 h 4991828"/>
              <a:gd name="connsiteX12533" fmla="*/ 5787526 w 12199494"/>
              <a:gd name="connsiteY12533" fmla="*/ 4307733 h 4991828"/>
              <a:gd name="connsiteX12534" fmla="*/ 5793872 w 12199494"/>
              <a:gd name="connsiteY12534" fmla="*/ 4315348 h 4991828"/>
              <a:gd name="connsiteX12535" fmla="*/ 5791333 w 12199494"/>
              <a:gd name="connsiteY12535" fmla="*/ 4301387 h 4991828"/>
              <a:gd name="connsiteX12536" fmla="*/ 5798948 w 12199494"/>
              <a:gd name="connsiteY12536" fmla="*/ 4301387 h 4991828"/>
              <a:gd name="connsiteX12537" fmla="*/ 5793872 w 12199494"/>
              <a:gd name="connsiteY12537" fmla="*/ 4319156 h 4991828"/>
              <a:gd name="connsiteX12538" fmla="*/ 5802756 w 12199494"/>
              <a:gd name="connsiteY12538" fmla="*/ 4321694 h 4991828"/>
              <a:gd name="connsiteX12539" fmla="*/ 5796410 w 12199494"/>
              <a:gd name="connsiteY12539" fmla="*/ 4339463 h 4991828"/>
              <a:gd name="connsiteX12540" fmla="*/ 5805294 w 12199494"/>
              <a:gd name="connsiteY12540" fmla="*/ 4305195 h 4991828"/>
              <a:gd name="connsiteX12541" fmla="*/ 5809102 w 12199494"/>
              <a:gd name="connsiteY12541" fmla="*/ 4288695 h 4991828"/>
              <a:gd name="connsiteX12542" fmla="*/ 5809102 w 12199494"/>
              <a:gd name="connsiteY12542" fmla="*/ 4288695 h 4991828"/>
              <a:gd name="connsiteX12543" fmla="*/ 6965338 w 12199494"/>
              <a:gd name="connsiteY12543" fmla="*/ 4288695 h 4991828"/>
              <a:gd name="connsiteX12544" fmla="*/ 6953915 w 12199494"/>
              <a:gd name="connsiteY12544" fmla="*/ 4295041 h 4991828"/>
              <a:gd name="connsiteX12545" fmla="*/ 6952646 w 12199494"/>
              <a:gd name="connsiteY12545" fmla="*/ 4301387 h 4991828"/>
              <a:gd name="connsiteX12546" fmla="*/ 6966607 w 12199494"/>
              <a:gd name="connsiteY12546" fmla="*/ 4312810 h 4991828"/>
              <a:gd name="connsiteX12547" fmla="*/ 6984376 w 12199494"/>
              <a:gd name="connsiteY12547" fmla="*/ 4302656 h 4991828"/>
              <a:gd name="connsiteX12548" fmla="*/ 6988183 w 12199494"/>
              <a:gd name="connsiteY12548" fmla="*/ 4302656 h 4991828"/>
              <a:gd name="connsiteX12549" fmla="*/ 6995799 w 12199494"/>
              <a:gd name="connsiteY12549" fmla="*/ 4309002 h 4991828"/>
              <a:gd name="connsiteX12550" fmla="*/ 6997068 w 12199494"/>
              <a:gd name="connsiteY12550" fmla="*/ 4301387 h 4991828"/>
              <a:gd name="connsiteX12551" fmla="*/ 6988183 w 12199494"/>
              <a:gd name="connsiteY12551" fmla="*/ 4302656 h 4991828"/>
              <a:gd name="connsiteX12552" fmla="*/ 6986914 w 12199494"/>
              <a:gd name="connsiteY12552" fmla="*/ 4301387 h 4991828"/>
              <a:gd name="connsiteX12553" fmla="*/ 6984376 w 12199494"/>
              <a:gd name="connsiteY12553" fmla="*/ 4302656 h 4991828"/>
              <a:gd name="connsiteX12554" fmla="*/ 6964069 w 12199494"/>
              <a:gd name="connsiteY12554" fmla="*/ 4306464 h 4991828"/>
              <a:gd name="connsiteX12555" fmla="*/ 6965338 w 12199494"/>
              <a:gd name="connsiteY12555" fmla="*/ 4295041 h 4991828"/>
              <a:gd name="connsiteX12556" fmla="*/ 6965338 w 12199494"/>
              <a:gd name="connsiteY12556" fmla="*/ 4288695 h 4991828"/>
              <a:gd name="connsiteX12557" fmla="*/ 6965338 w 12199494"/>
              <a:gd name="connsiteY12557" fmla="*/ 4288695 h 4991828"/>
              <a:gd name="connsiteX12558" fmla="*/ 10159899 w 12199494"/>
              <a:gd name="connsiteY12558" fmla="*/ 4288695 h 4991828"/>
              <a:gd name="connsiteX12559" fmla="*/ 10148476 w 12199494"/>
              <a:gd name="connsiteY12559" fmla="*/ 4292503 h 4991828"/>
              <a:gd name="connsiteX12560" fmla="*/ 10143400 w 12199494"/>
              <a:gd name="connsiteY12560" fmla="*/ 4300118 h 4991828"/>
              <a:gd name="connsiteX12561" fmla="*/ 10152284 w 12199494"/>
              <a:gd name="connsiteY12561" fmla="*/ 4303926 h 4991828"/>
              <a:gd name="connsiteX12562" fmla="*/ 10149746 w 12199494"/>
              <a:gd name="connsiteY12562" fmla="*/ 4296310 h 4991828"/>
              <a:gd name="connsiteX12563" fmla="*/ 10156092 w 12199494"/>
              <a:gd name="connsiteY12563" fmla="*/ 4292503 h 4991828"/>
              <a:gd name="connsiteX12564" fmla="*/ 10172591 w 12199494"/>
              <a:gd name="connsiteY12564" fmla="*/ 4289964 h 4991828"/>
              <a:gd name="connsiteX12565" fmla="*/ 10159899 w 12199494"/>
              <a:gd name="connsiteY12565" fmla="*/ 4288695 h 4991828"/>
              <a:gd name="connsiteX12566" fmla="*/ 10159899 w 12199494"/>
              <a:gd name="connsiteY12566" fmla="*/ 4288695 h 4991828"/>
              <a:gd name="connsiteX12567" fmla="*/ 9100122 w 12199494"/>
              <a:gd name="connsiteY12567" fmla="*/ 4287426 h 4991828"/>
              <a:gd name="connsiteX12568" fmla="*/ 9082353 w 12199494"/>
              <a:gd name="connsiteY12568" fmla="*/ 4298849 h 4991828"/>
              <a:gd name="connsiteX12569" fmla="*/ 9096315 w 12199494"/>
              <a:gd name="connsiteY12569" fmla="*/ 4303926 h 4991828"/>
              <a:gd name="connsiteX12570" fmla="*/ 9100122 w 12199494"/>
              <a:gd name="connsiteY12570" fmla="*/ 4287426 h 4991828"/>
              <a:gd name="connsiteX12571" fmla="*/ 9100122 w 12199494"/>
              <a:gd name="connsiteY12571" fmla="*/ 4287426 h 4991828"/>
              <a:gd name="connsiteX12572" fmla="*/ 9073469 w 12199494"/>
              <a:gd name="connsiteY12572" fmla="*/ 4287426 h 4991828"/>
              <a:gd name="connsiteX12573" fmla="*/ 9065854 w 12199494"/>
              <a:gd name="connsiteY12573" fmla="*/ 4295041 h 4991828"/>
              <a:gd name="connsiteX12574" fmla="*/ 9073469 w 12199494"/>
              <a:gd name="connsiteY12574" fmla="*/ 4287426 h 4991828"/>
              <a:gd name="connsiteX12575" fmla="*/ 9073469 w 12199494"/>
              <a:gd name="connsiteY12575" fmla="*/ 4287426 h 4991828"/>
              <a:gd name="connsiteX12576" fmla="*/ 5055200 w 12199494"/>
              <a:gd name="connsiteY12576" fmla="*/ 4287426 h 4991828"/>
              <a:gd name="connsiteX12577" fmla="*/ 5055200 w 12199494"/>
              <a:gd name="connsiteY12577" fmla="*/ 4287426 h 4991828"/>
              <a:gd name="connsiteX12578" fmla="*/ 5055200 w 12199494"/>
              <a:gd name="connsiteY12578" fmla="*/ 4287426 h 4991828"/>
              <a:gd name="connsiteX12579" fmla="*/ 5342038 w 12199494"/>
              <a:gd name="connsiteY12579" fmla="*/ 4287426 h 4991828"/>
              <a:gd name="connsiteX12580" fmla="*/ 5331885 w 12199494"/>
              <a:gd name="connsiteY12580" fmla="*/ 4298849 h 4991828"/>
              <a:gd name="connsiteX12581" fmla="*/ 5334423 w 12199494"/>
              <a:gd name="connsiteY12581" fmla="*/ 4298849 h 4991828"/>
              <a:gd name="connsiteX12582" fmla="*/ 5342038 w 12199494"/>
              <a:gd name="connsiteY12582" fmla="*/ 4287426 h 4991828"/>
              <a:gd name="connsiteX12583" fmla="*/ 5342038 w 12199494"/>
              <a:gd name="connsiteY12583" fmla="*/ 4287426 h 4991828"/>
              <a:gd name="connsiteX12584" fmla="*/ 11825082 w 12199494"/>
              <a:gd name="connsiteY12584" fmla="*/ 4287426 h 4991828"/>
              <a:gd name="connsiteX12585" fmla="*/ 11842850 w 12199494"/>
              <a:gd name="connsiteY12585" fmla="*/ 4296310 h 4991828"/>
              <a:gd name="connsiteX12586" fmla="*/ 11825082 w 12199494"/>
              <a:gd name="connsiteY12586" fmla="*/ 4287426 h 4991828"/>
              <a:gd name="connsiteX12587" fmla="*/ 11825082 w 12199494"/>
              <a:gd name="connsiteY12587" fmla="*/ 4287426 h 4991828"/>
              <a:gd name="connsiteX12588" fmla="*/ 9504995 w 12199494"/>
              <a:gd name="connsiteY12588" fmla="*/ 4287426 h 4991828"/>
              <a:gd name="connsiteX12589" fmla="*/ 9489765 w 12199494"/>
              <a:gd name="connsiteY12589" fmla="*/ 4300118 h 4991828"/>
              <a:gd name="connsiteX12590" fmla="*/ 9479612 w 12199494"/>
              <a:gd name="connsiteY12590" fmla="*/ 4306464 h 4991828"/>
              <a:gd name="connsiteX12591" fmla="*/ 9479612 w 12199494"/>
              <a:gd name="connsiteY12591" fmla="*/ 4319156 h 4991828"/>
              <a:gd name="connsiteX12592" fmla="*/ 9485958 w 12199494"/>
              <a:gd name="connsiteY12592" fmla="*/ 4322964 h 4991828"/>
              <a:gd name="connsiteX12593" fmla="*/ 9487226 w 12199494"/>
              <a:gd name="connsiteY12593" fmla="*/ 4314079 h 4991828"/>
              <a:gd name="connsiteX12594" fmla="*/ 9502457 w 12199494"/>
              <a:gd name="connsiteY12594" fmla="*/ 4309002 h 4991828"/>
              <a:gd name="connsiteX12595" fmla="*/ 9491034 w 12199494"/>
              <a:gd name="connsiteY12595" fmla="*/ 4298849 h 4991828"/>
              <a:gd name="connsiteX12596" fmla="*/ 9501187 w 12199494"/>
              <a:gd name="connsiteY12596" fmla="*/ 4300118 h 4991828"/>
              <a:gd name="connsiteX12597" fmla="*/ 9504995 w 12199494"/>
              <a:gd name="connsiteY12597" fmla="*/ 4287426 h 4991828"/>
              <a:gd name="connsiteX12598" fmla="*/ 9504995 w 12199494"/>
              <a:gd name="connsiteY12598" fmla="*/ 4287426 h 4991828"/>
              <a:gd name="connsiteX12599" fmla="*/ 10487351 w 12199494"/>
              <a:gd name="connsiteY12599" fmla="*/ 4286157 h 4991828"/>
              <a:gd name="connsiteX12600" fmla="*/ 10506389 w 12199494"/>
              <a:gd name="connsiteY12600" fmla="*/ 4301387 h 4991828"/>
              <a:gd name="connsiteX12601" fmla="*/ 10507659 w 12199494"/>
              <a:gd name="connsiteY12601" fmla="*/ 4310272 h 4991828"/>
              <a:gd name="connsiteX12602" fmla="*/ 10519081 w 12199494"/>
              <a:gd name="connsiteY12602" fmla="*/ 4320425 h 4991828"/>
              <a:gd name="connsiteX12603" fmla="*/ 10511466 w 12199494"/>
              <a:gd name="connsiteY12603" fmla="*/ 4328040 h 4991828"/>
              <a:gd name="connsiteX12604" fmla="*/ 10515274 w 12199494"/>
              <a:gd name="connsiteY12604" fmla="*/ 4326771 h 4991828"/>
              <a:gd name="connsiteX12605" fmla="*/ 10526697 w 12199494"/>
              <a:gd name="connsiteY12605" fmla="*/ 4345809 h 4991828"/>
              <a:gd name="connsiteX12606" fmla="*/ 10516543 w 12199494"/>
              <a:gd name="connsiteY12606" fmla="*/ 4343271 h 4991828"/>
              <a:gd name="connsiteX12607" fmla="*/ 10491159 w 12199494"/>
              <a:gd name="connsiteY12607" fmla="*/ 4322964 h 4991828"/>
              <a:gd name="connsiteX12608" fmla="*/ 10482275 w 12199494"/>
              <a:gd name="connsiteY12608" fmla="*/ 4331848 h 4991828"/>
              <a:gd name="connsiteX12609" fmla="*/ 10503851 w 12199494"/>
              <a:gd name="connsiteY12609" fmla="*/ 4344540 h 4991828"/>
              <a:gd name="connsiteX12610" fmla="*/ 10494967 w 12199494"/>
              <a:gd name="connsiteY12610" fmla="*/ 4336925 h 4991828"/>
              <a:gd name="connsiteX12611" fmla="*/ 10492428 w 12199494"/>
              <a:gd name="connsiteY12611" fmla="*/ 4344540 h 4991828"/>
              <a:gd name="connsiteX12612" fmla="*/ 10515274 w 12199494"/>
              <a:gd name="connsiteY12612" fmla="*/ 4352155 h 4991828"/>
              <a:gd name="connsiteX12613" fmla="*/ 10519081 w 12199494"/>
              <a:gd name="connsiteY12613" fmla="*/ 4358501 h 4991828"/>
              <a:gd name="connsiteX12614" fmla="*/ 10549542 w 12199494"/>
              <a:gd name="connsiteY12614" fmla="*/ 4363578 h 4991828"/>
              <a:gd name="connsiteX12615" fmla="*/ 10529234 w 12199494"/>
              <a:gd name="connsiteY12615" fmla="*/ 4344540 h 4991828"/>
              <a:gd name="connsiteX12616" fmla="*/ 10558427 w 12199494"/>
              <a:gd name="connsiteY12616" fmla="*/ 4362309 h 4991828"/>
              <a:gd name="connsiteX12617" fmla="*/ 10559695 w 12199494"/>
              <a:gd name="connsiteY12617" fmla="*/ 4371193 h 4991828"/>
              <a:gd name="connsiteX12618" fmla="*/ 10568580 w 12199494"/>
              <a:gd name="connsiteY12618" fmla="*/ 4368655 h 4991828"/>
              <a:gd name="connsiteX12619" fmla="*/ 10554618 w 12199494"/>
              <a:gd name="connsiteY12619" fmla="*/ 4347078 h 4991828"/>
              <a:gd name="connsiteX12620" fmla="*/ 10555888 w 12199494"/>
              <a:gd name="connsiteY12620" fmla="*/ 4333117 h 4991828"/>
              <a:gd name="connsiteX12621" fmla="*/ 10568580 w 12199494"/>
              <a:gd name="connsiteY12621" fmla="*/ 4336925 h 4991828"/>
              <a:gd name="connsiteX12622" fmla="*/ 10568580 w 12199494"/>
              <a:gd name="connsiteY12622" fmla="*/ 4325502 h 4991828"/>
              <a:gd name="connsiteX12623" fmla="*/ 10560964 w 12199494"/>
              <a:gd name="connsiteY12623" fmla="*/ 4328040 h 4991828"/>
              <a:gd name="connsiteX12624" fmla="*/ 10560964 w 12199494"/>
              <a:gd name="connsiteY12624" fmla="*/ 4325502 h 4991828"/>
              <a:gd name="connsiteX12625" fmla="*/ 10567310 w 12199494"/>
              <a:gd name="connsiteY12625" fmla="*/ 4325502 h 4991828"/>
              <a:gd name="connsiteX12626" fmla="*/ 10544465 w 12199494"/>
              <a:gd name="connsiteY12626" fmla="*/ 4314079 h 4991828"/>
              <a:gd name="connsiteX12627" fmla="*/ 10548272 w 12199494"/>
              <a:gd name="connsiteY12627" fmla="*/ 4322964 h 4991828"/>
              <a:gd name="connsiteX12628" fmla="*/ 10529234 w 12199494"/>
              <a:gd name="connsiteY12628" fmla="*/ 4329310 h 4991828"/>
              <a:gd name="connsiteX12629" fmla="*/ 10519081 w 12199494"/>
              <a:gd name="connsiteY12629" fmla="*/ 4317887 h 4991828"/>
              <a:gd name="connsiteX12630" fmla="*/ 10535580 w 12199494"/>
              <a:gd name="connsiteY12630" fmla="*/ 4317887 h 4991828"/>
              <a:gd name="connsiteX12631" fmla="*/ 10510197 w 12199494"/>
              <a:gd name="connsiteY12631" fmla="*/ 4302656 h 4991828"/>
              <a:gd name="connsiteX12632" fmla="*/ 10487351 w 12199494"/>
              <a:gd name="connsiteY12632" fmla="*/ 4286157 h 4991828"/>
              <a:gd name="connsiteX12633" fmla="*/ 10487351 w 12199494"/>
              <a:gd name="connsiteY12633" fmla="*/ 4286157 h 4991828"/>
              <a:gd name="connsiteX12634" fmla="*/ 11436708 w 12199494"/>
              <a:gd name="connsiteY12634" fmla="*/ 4286157 h 4991828"/>
              <a:gd name="connsiteX12635" fmla="*/ 11427825 w 12199494"/>
              <a:gd name="connsiteY12635" fmla="*/ 4291234 h 4991828"/>
              <a:gd name="connsiteX12636" fmla="*/ 11455746 w 12199494"/>
              <a:gd name="connsiteY12636" fmla="*/ 4298849 h 4991828"/>
              <a:gd name="connsiteX12637" fmla="*/ 11445593 w 12199494"/>
              <a:gd name="connsiteY12637" fmla="*/ 4307733 h 4991828"/>
              <a:gd name="connsiteX12638" fmla="*/ 11448131 w 12199494"/>
              <a:gd name="connsiteY12638" fmla="*/ 4312810 h 4991828"/>
              <a:gd name="connsiteX12639" fmla="*/ 11468438 w 12199494"/>
              <a:gd name="connsiteY12639" fmla="*/ 4303926 h 4991828"/>
              <a:gd name="connsiteX12640" fmla="*/ 11455746 w 12199494"/>
              <a:gd name="connsiteY12640" fmla="*/ 4305195 h 4991828"/>
              <a:gd name="connsiteX12641" fmla="*/ 11459554 w 12199494"/>
              <a:gd name="connsiteY12641" fmla="*/ 4295041 h 4991828"/>
              <a:gd name="connsiteX12642" fmla="*/ 11436708 w 12199494"/>
              <a:gd name="connsiteY12642" fmla="*/ 4286157 h 4991828"/>
              <a:gd name="connsiteX12643" fmla="*/ 11436708 w 12199494"/>
              <a:gd name="connsiteY12643" fmla="*/ 4286157 h 4991828"/>
              <a:gd name="connsiteX12644" fmla="*/ 5576839 w 12199494"/>
              <a:gd name="connsiteY12644" fmla="*/ 4286157 h 4991828"/>
              <a:gd name="connsiteX12645" fmla="*/ 5562878 w 12199494"/>
              <a:gd name="connsiteY12645" fmla="*/ 4296310 h 4991828"/>
              <a:gd name="connsiteX12646" fmla="*/ 5579378 w 12199494"/>
              <a:gd name="connsiteY12646" fmla="*/ 4298849 h 4991828"/>
              <a:gd name="connsiteX12647" fmla="*/ 5589531 w 12199494"/>
              <a:gd name="connsiteY12647" fmla="*/ 4289964 h 4991828"/>
              <a:gd name="connsiteX12648" fmla="*/ 5576839 w 12199494"/>
              <a:gd name="connsiteY12648" fmla="*/ 4286157 h 4991828"/>
              <a:gd name="connsiteX12649" fmla="*/ 5576839 w 12199494"/>
              <a:gd name="connsiteY12649" fmla="*/ 4286157 h 4991828"/>
              <a:gd name="connsiteX12650" fmla="*/ 7193793 w 12199494"/>
              <a:gd name="connsiteY12650" fmla="*/ 4286157 h 4991828"/>
              <a:gd name="connsiteX12651" fmla="*/ 7184908 w 12199494"/>
              <a:gd name="connsiteY12651" fmla="*/ 4291234 h 4991828"/>
              <a:gd name="connsiteX12652" fmla="*/ 7193793 w 12199494"/>
              <a:gd name="connsiteY12652" fmla="*/ 4286157 h 4991828"/>
              <a:gd name="connsiteX12653" fmla="*/ 7193793 w 12199494"/>
              <a:gd name="connsiteY12653" fmla="*/ 4286157 h 4991828"/>
              <a:gd name="connsiteX12654" fmla="*/ 8692711 w 12199494"/>
              <a:gd name="connsiteY12654" fmla="*/ 4286157 h 4991828"/>
              <a:gd name="connsiteX12655" fmla="*/ 8683827 w 12199494"/>
              <a:gd name="connsiteY12655" fmla="*/ 4298849 h 4991828"/>
              <a:gd name="connsiteX12656" fmla="*/ 8676211 w 12199494"/>
              <a:gd name="connsiteY12656" fmla="*/ 4316618 h 4991828"/>
              <a:gd name="connsiteX12657" fmla="*/ 8691441 w 12199494"/>
              <a:gd name="connsiteY12657" fmla="*/ 4311541 h 4991828"/>
              <a:gd name="connsiteX12658" fmla="*/ 8690173 w 12199494"/>
              <a:gd name="connsiteY12658" fmla="*/ 4295041 h 4991828"/>
              <a:gd name="connsiteX12659" fmla="*/ 8692711 w 12199494"/>
              <a:gd name="connsiteY12659" fmla="*/ 4286157 h 4991828"/>
              <a:gd name="connsiteX12660" fmla="*/ 8692711 w 12199494"/>
              <a:gd name="connsiteY12660" fmla="*/ 4286157 h 4991828"/>
              <a:gd name="connsiteX12661" fmla="*/ 5952521 w 12199494"/>
              <a:gd name="connsiteY12661" fmla="*/ 4286157 h 4991828"/>
              <a:gd name="connsiteX12662" fmla="*/ 5953790 w 12199494"/>
              <a:gd name="connsiteY12662" fmla="*/ 4296310 h 4991828"/>
              <a:gd name="connsiteX12663" fmla="*/ 5941098 w 12199494"/>
              <a:gd name="connsiteY12663" fmla="*/ 4296310 h 4991828"/>
              <a:gd name="connsiteX12664" fmla="*/ 5952521 w 12199494"/>
              <a:gd name="connsiteY12664" fmla="*/ 4300118 h 4991828"/>
              <a:gd name="connsiteX12665" fmla="*/ 5963944 w 12199494"/>
              <a:gd name="connsiteY12665" fmla="*/ 4289964 h 4991828"/>
              <a:gd name="connsiteX12666" fmla="*/ 5952521 w 12199494"/>
              <a:gd name="connsiteY12666" fmla="*/ 4286157 h 4991828"/>
              <a:gd name="connsiteX12667" fmla="*/ 5952521 w 12199494"/>
              <a:gd name="connsiteY12667" fmla="*/ 4286157 h 4991828"/>
              <a:gd name="connsiteX12668" fmla="*/ 11314866 w 12199494"/>
              <a:gd name="connsiteY12668" fmla="*/ 4286157 h 4991828"/>
              <a:gd name="connsiteX12669" fmla="*/ 11313597 w 12199494"/>
              <a:gd name="connsiteY12669" fmla="*/ 4292503 h 4991828"/>
              <a:gd name="connsiteX12670" fmla="*/ 11322481 w 12199494"/>
              <a:gd name="connsiteY12670" fmla="*/ 4287426 h 4991828"/>
              <a:gd name="connsiteX12671" fmla="*/ 11314866 w 12199494"/>
              <a:gd name="connsiteY12671" fmla="*/ 4286157 h 4991828"/>
              <a:gd name="connsiteX12672" fmla="*/ 11314866 w 12199494"/>
              <a:gd name="connsiteY12672" fmla="*/ 4286157 h 4991828"/>
              <a:gd name="connsiteX12673" fmla="*/ 5070431 w 12199494"/>
              <a:gd name="connsiteY12673" fmla="*/ 4286157 h 4991828"/>
              <a:gd name="connsiteX12674" fmla="*/ 5064085 w 12199494"/>
              <a:gd name="connsiteY12674" fmla="*/ 4298849 h 4991828"/>
              <a:gd name="connsiteX12675" fmla="*/ 5065354 w 12199494"/>
              <a:gd name="connsiteY12675" fmla="*/ 4306464 h 4991828"/>
              <a:gd name="connsiteX12676" fmla="*/ 5076777 w 12199494"/>
              <a:gd name="connsiteY12676" fmla="*/ 4292503 h 4991828"/>
              <a:gd name="connsiteX12677" fmla="*/ 5070431 w 12199494"/>
              <a:gd name="connsiteY12677" fmla="*/ 4286157 h 4991828"/>
              <a:gd name="connsiteX12678" fmla="*/ 5070431 w 12199494"/>
              <a:gd name="connsiteY12678" fmla="*/ 4286157 h 4991828"/>
              <a:gd name="connsiteX12679" fmla="*/ 7308020 w 12199494"/>
              <a:gd name="connsiteY12679" fmla="*/ 4286157 h 4991828"/>
              <a:gd name="connsiteX12680" fmla="*/ 7299136 w 12199494"/>
              <a:gd name="connsiteY12680" fmla="*/ 4287426 h 4991828"/>
              <a:gd name="connsiteX12681" fmla="*/ 7313097 w 12199494"/>
              <a:gd name="connsiteY12681" fmla="*/ 4295041 h 4991828"/>
              <a:gd name="connsiteX12682" fmla="*/ 7316905 w 12199494"/>
              <a:gd name="connsiteY12682" fmla="*/ 4315348 h 4991828"/>
              <a:gd name="connsiteX12683" fmla="*/ 7309290 w 12199494"/>
              <a:gd name="connsiteY12683" fmla="*/ 4301387 h 4991828"/>
              <a:gd name="connsiteX12684" fmla="*/ 7301674 w 12199494"/>
              <a:gd name="connsiteY12684" fmla="*/ 4306464 h 4991828"/>
              <a:gd name="connsiteX12685" fmla="*/ 7300405 w 12199494"/>
              <a:gd name="connsiteY12685" fmla="*/ 4301387 h 4991828"/>
              <a:gd name="connsiteX12686" fmla="*/ 7294059 w 12199494"/>
              <a:gd name="connsiteY12686" fmla="*/ 4301387 h 4991828"/>
              <a:gd name="connsiteX12687" fmla="*/ 7294059 w 12199494"/>
              <a:gd name="connsiteY12687" fmla="*/ 4301387 h 4991828"/>
              <a:gd name="connsiteX12688" fmla="*/ 7292790 w 12199494"/>
              <a:gd name="connsiteY12688" fmla="*/ 4301387 h 4991828"/>
              <a:gd name="connsiteX12689" fmla="*/ 7285175 w 12199494"/>
              <a:gd name="connsiteY12689" fmla="*/ 4301387 h 4991828"/>
              <a:gd name="connsiteX12690" fmla="*/ 7281367 w 12199494"/>
              <a:gd name="connsiteY12690" fmla="*/ 4296310 h 4991828"/>
              <a:gd name="connsiteX12691" fmla="*/ 7288982 w 12199494"/>
              <a:gd name="connsiteY12691" fmla="*/ 4292503 h 4991828"/>
              <a:gd name="connsiteX12692" fmla="*/ 7273752 w 12199494"/>
              <a:gd name="connsiteY12692" fmla="*/ 4289964 h 4991828"/>
              <a:gd name="connsiteX12693" fmla="*/ 7272483 w 12199494"/>
              <a:gd name="connsiteY12693" fmla="*/ 4297580 h 4991828"/>
              <a:gd name="connsiteX12694" fmla="*/ 7282636 w 12199494"/>
              <a:gd name="connsiteY12694" fmla="*/ 4305195 h 4991828"/>
              <a:gd name="connsiteX12695" fmla="*/ 7291521 w 12199494"/>
              <a:gd name="connsiteY12695" fmla="*/ 4302656 h 4991828"/>
              <a:gd name="connsiteX12696" fmla="*/ 7292790 w 12199494"/>
              <a:gd name="connsiteY12696" fmla="*/ 4302656 h 4991828"/>
              <a:gd name="connsiteX12697" fmla="*/ 7297867 w 12199494"/>
              <a:gd name="connsiteY12697" fmla="*/ 4311541 h 4991828"/>
              <a:gd name="connsiteX12698" fmla="*/ 7277560 w 12199494"/>
              <a:gd name="connsiteY12698" fmla="*/ 4329310 h 4991828"/>
              <a:gd name="connsiteX12699" fmla="*/ 7269944 w 12199494"/>
              <a:gd name="connsiteY12699" fmla="*/ 4316618 h 4991828"/>
              <a:gd name="connsiteX12700" fmla="*/ 7261060 w 12199494"/>
              <a:gd name="connsiteY12700" fmla="*/ 4330579 h 4991828"/>
              <a:gd name="connsiteX12701" fmla="*/ 7269944 w 12199494"/>
              <a:gd name="connsiteY12701" fmla="*/ 4312810 h 4991828"/>
              <a:gd name="connsiteX12702" fmla="*/ 7262329 w 12199494"/>
              <a:gd name="connsiteY12702" fmla="*/ 4302656 h 4991828"/>
              <a:gd name="connsiteX12703" fmla="*/ 7259791 w 12199494"/>
              <a:gd name="connsiteY12703" fmla="*/ 4328040 h 4991828"/>
              <a:gd name="connsiteX12704" fmla="*/ 7271214 w 12199494"/>
              <a:gd name="connsiteY12704" fmla="*/ 4354693 h 4991828"/>
              <a:gd name="connsiteX12705" fmla="*/ 7275021 w 12199494"/>
              <a:gd name="connsiteY12705" fmla="*/ 4340732 h 4991828"/>
              <a:gd name="connsiteX12706" fmla="*/ 7283906 w 12199494"/>
              <a:gd name="connsiteY12706" fmla="*/ 4362309 h 4991828"/>
              <a:gd name="connsiteX12707" fmla="*/ 7281367 w 12199494"/>
              <a:gd name="connsiteY12707" fmla="*/ 4372462 h 4991828"/>
              <a:gd name="connsiteX12708" fmla="*/ 7296598 w 12199494"/>
              <a:gd name="connsiteY12708" fmla="*/ 4366116 h 4991828"/>
              <a:gd name="connsiteX12709" fmla="*/ 7291521 w 12199494"/>
              <a:gd name="connsiteY12709" fmla="*/ 4355963 h 4991828"/>
              <a:gd name="connsiteX12710" fmla="*/ 7296598 w 12199494"/>
              <a:gd name="connsiteY12710" fmla="*/ 4358501 h 4991828"/>
              <a:gd name="connsiteX12711" fmla="*/ 7318174 w 12199494"/>
              <a:gd name="connsiteY12711" fmla="*/ 4326771 h 4991828"/>
              <a:gd name="connsiteX12712" fmla="*/ 7324519 w 12199494"/>
              <a:gd name="connsiteY12712" fmla="*/ 4312810 h 4991828"/>
              <a:gd name="connsiteX12713" fmla="*/ 7308020 w 12199494"/>
              <a:gd name="connsiteY12713" fmla="*/ 4286157 h 4991828"/>
              <a:gd name="connsiteX12714" fmla="*/ 7308020 w 12199494"/>
              <a:gd name="connsiteY12714" fmla="*/ 4286157 h 4991828"/>
              <a:gd name="connsiteX12715" fmla="*/ 5232888 w 12199494"/>
              <a:gd name="connsiteY12715" fmla="*/ 4284888 h 4991828"/>
              <a:gd name="connsiteX12716" fmla="*/ 5229080 w 12199494"/>
              <a:gd name="connsiteY12716" fmla="*/ 4293772 h 4991828"/>
              <a:gd name="connsiteX12717" fmla="*/ 5237965 w 12199494"/>
              <a:gd name="connsiteY12717" fmla="*/ 4301387 h 4991828"/>
              <a:gd name="connsiteX12718" fmla="*/ 5232888 w 12199494"/>
              <a:gd name="connsiteY12718" fmla="*/ 4284888 h 4991828"/>
              <a:gd name="connsiteX12719" fmla="*/ 5232888 w 12199494"/>
              <a:gd name="connsiteY12719" fmla="*/ 4284888 h 4991828"/>
              <a:gd name="connsiteX12720" fmla="*/ 6932339 w 12199494"/>
              <a:gd name="connsiteY12720" fmla="*/ 4284888 h 4991828"/>
              <a:gd name="connsiteX12721" fmla="*/ 6928532 w 12199494"/>
              <a:gd name="connsiteY12721" fmla="*/ 4295041 h 4991828"/>
              <a:gd name="connsiteX12722" fmla="*/ 6932339 w 12199494"/>
              <a:gd name="connsiteY12722" fmla="*/ 4284888 h 4991828"/>
              <a:gd name="connsiteX12723" fmla="*/ 6932339 w 12199494"/>
              <a:gd name="connsiteY12723" fmla="*/ 4284888 h 4991828"/>
              <a:gd name="connsiteX12724" fmla="*/ 8606405 w 12199494"/>
              <a:gd name="connsiteY12724" fmla="*/ 4284888 h 4991828"/>
              <a:gd name="connsiteX12725" fmla="*/ 8601329 w 12199494"/>
              <a:gd name="connsiteY12725" fmla="*/ 4293772 h 4991828"/>
              <a:gd name="connsiteX12726" fmla="*/ 8606405 w 12199494"/>
              <a:gd name="connsiteY12726" fmla="*/ 4284888 h 4991828"/>
              <a:gd name="connsiteX12727" fmla="*/ 8606405 w 12199494"/>
              <a:gd name="connsiteY12727" fmla="*/ 4284888 h 4991828"/>
              <a:gd name="connsiteX12728" fmla="*/ 7037682 w 12199494"/>
              <a:gd name="connsiteY12728" fmla="*/ 4284888 h 4991828"/>
              <a:gd name="connsiteX12729" fmla="*/ 7037682 w 12199494"/>
              <a:gd name="connsiteY12729" fmla="*/ 4289964 h 4991828"/>
              <a:gd name="connsiteX12730" fmla="*/ 7038951 w 12199494"/>
              <a:gd name="connsiteY12730" fmla="*/ 4302656 h 4991828"/>
              <a:gd name="connsiteX12731" fmla="*/ 7040220 w 12199494"/>
              <a:gd name="connsiteY12731" fmla="*/ 4292503 h 4991828"/>
              <a:gd name="connsiteX12732" fmla="*/ 7042759 w 12199494"/>
              <a:gd name="connsiteY12732" fmla="*/ 4303926 h 4991828"/>
              <a:gd name="connsiteX12733" fmla="*/ 7052912 w 12199494"/>
              <a:gd name="connsiteY12733" fmla="*/ 4297580 h 4991828"/>
              <a:gd name="connsiteX12734" fmla="*/ 7046566 w 12199494"/>
              <a:gd name="connsiteY12734" fmla="*/ 4310272 h 4991828"/>
              <a:gd name="connsiteX12735" fmla="*/ 7059258 w 12199494"/>
              <a:gd name="connsiteY12735" fmla="*/ 4297580 h 4991828"/>
              <a:gd name="connsiteX12736" fmla="*/ 7037682 w 12199494"/>
              <a:gd name="connsiteY12736" fmla="*/ 4284888 h 4991828"/>
              <a:gd name="connsiteX12737" fmla="*/ 7037682 w 12199494"/>
              <a:gd name="connsiteY12737" fmla="*/ 4284888 h 4991828"/>
              <a:gd name="connsiteX12738" fmla="*/ 9340000 w 12199494"/>
              <a:gd name="connsiteY12738" fmla="*/ 4283618 h 4991828"/>
              <a:gd name="connsiteX12739" fmla="*/ 9338731 w 12199494"/>
              <a:gd name="connsiteY12739" fmla="*/ 4292503 h 4991828"/>
              <a:gd name="connsiteX12740" fmla="*/ 9340000 w 12199494"/>
              <a:gd name="connsiteY12740" fmla="*/ 4283618 h 4991828"/>
              <a:gd name="connsiteX12741" fmla="*/ 9340000 w 12199494"/>
              <a:gd name="connsiteY12741" fmla="*/ 4283618 h 4991828"/>
              <a:gd name="connsiteX12742" fmla="*/ 5637761 w 12199494"/>
              <a:gd name="connsiteY12742" fmla="*/ 4283618 h 4991828"/>
              <a:gd name="connsiteX12743" fmla="*/ 5627607 w 12199494"/>
              <a:gd name="connsiteY12743" fmla="*/ 4286157 h 4991828"/>
              <a:gd name="connsiteX12744" fmla="*/ 5627607 w 12199494"/>
              <a:gd name="connsiteY12744" fmla="*/ 4288695 h 4991828"/>
              <a:gd name="connsiteX12745" fmla="*/ 5612377 w 12199494"/>
              <a:gd name="connsiteY12745" fmla="*/ 4302656 h 4991828"/>
              <a:gd name="connsiteX12746" fmla="*/ 5627607 w 12199494"/>
              <a:gd name="connsiteY12746" fmla="*/ 4310272 h 4991828"/>
              <a:gd name="connsiteX12747" fmla="*/ 5623800 w 12199494"/>
              <a:gd name="connsiteY12747" fmla="*/ 4301387 h 4991828"/>
              <a:gd name="connsiteX12748" fmla="*/ 5627607 w 12199494"/>
              <a:gd name="connsiteY12748" fmla="*/ 4301387 h 4991828"/>
              <a:gd name="connsiteX12749" fmla="*/ 5628876 w 12199494"/>
              <a:gd name="connsiteY12749" fmla="*/ 4310272 h 4991828"/>
              <a:gd name="connsiteX12750" fmla="*/ 5640299 w 12199494"/>
              <a:gd name="connsiteY12750" fmla="*/ 4319156 h 4991828"/>
              <a:gd name="connsiteX12751" fmla="*/ 5646645 w 12199494"/>
              <a:gd name="connsiteY12751" fmla="*/ 4329310 h 4991828"/>
              <a:gd name="connsiteX12752" fmla="*/ 5642838 w 12199494"/>
              <a:gd name="connsiteY12752" fmla="*/ 4316618 h 4991828"/>
              <a:gd name="connsiteX12753" fmla="*/ 5639030 w 12199494"/>
              <a:gd name="connsiteY12753" fmla="*/ 4305195 h 4991828"/>
              <a:gd name="connsiteX12754" fmla="*/ 5649184 w 12199494"/>
              <a:gd name="connsiteY12754" fmla="*/ 4297580 h 4991828"/>
              <a:gd name="connsiteX12755" fmla="*/ 5637761 w 12199494"/>
              <a:gd name="connsiteY12755" fmla="*/ 4283618 h 4991828"/>
              <a:gd name="connsiteX12756" fmla="*/ 5637761 w 12199494"/>
              <a:gd name="connsiteY12756" fmla="*/ 4283618 h 4991828"/>
              <a:gd name="connsiteX12757" fmla="*/ 11336442 w 12199494"/>
              <a:gd name="connsiteY12757" fmla="*/ 4282349 h 4991828"/>
              <a:gd name="connsiteX12758" fmla="*/ 11335173 w 12199494"/>
              <a:gd name="connsiteY12758" fmla="*/ 4288695 h 4991828"/>
              <a:gd name="connsiteX12759" fmla="*/ 11342788 w 12199494"/>
              <a:gd name="connsiteY12759" fmla="*/ 4283618 h 4991828"/>
              <a:gd name="connsiteX12760" fmla="*/ 11336442 w 12199494"/>
              <a:gd name="connsiteY12760" fmla="*/ 4282349 h 4991828"/>
              <a:gd name="connsiteX12761" fmla="*/ 11336442 w 12199494"/>
              <a:gd name="connsiteY12761" fmla="*/ 4282349 h 4991828"/>
              <a:gd name="connsiteX12762" fmla="*/ 10435315 w 12199494"/>
              <a:gd name="connsiteY12762" fmla="*/ 4282349 h 4991828"/>
              <a:gd name="connsiteX12763" fmla="*/ 10449275 w 12199494"/>
              <a:gd name="connsiteY12763" fmla="*/ 4300118 h 4991828"/>
              <a:gd name="connsiteX12764" fmla="*/ 10451814 w 12199494"/>
              <a:gd name="connsiteY12764" fmla="*/ 4289964 h 4991828"/>
              <a:gd name="connsiteX12765" fmla="*/ 10435315 w 12199494"/>
              <a:gd name="connsiteY12765" fmla="*/ 4282349 h 4991828"/>
              <a:gd name="connsiteX12766" fmla="*/ 10435315 w 12199494"/>
              <a:gd name="connsiteY12766" fmla="*/ 4282349 h 4991828"/>
              <a:gd name="connsiteX12767" fmla="*/ 5004433 w 12199494"/>
              <a:gd name="connsiteY12767" fmla="*/ 4282349 h 4991828"/>
              <a:gd name="connsiteX12768" fmla="*/ 4976511 w 12199494"/>
              <a:gd name="connsiteY12768" fmla="*/ 4282349 h 4991828"/>
              <a:gd name="connsiteX12769" fmla="*/ 5000625 w 12199494"/>
              <a:gd name="connsiteY12769" fmla="*/ 4293772 h 4991828"/>
              <a:gd name="connsiteX12770" fmla="*/ 4993010 w 12199494"/>
              <a:gd name="connsiteY12770" fmla="*/ 4297580 h 4991828"/>
              <a:gd name="connsiteX12771" fmla="*/ 5000625 w 12199494"/>
              <a:gd name="connsiteY12771" fmla="*/ 4303926 h 4991828"/>
              <a:gd name="connsiteX12772" fmla="*/ 5004433 w 12199494"/>
              <a:gd name="connsiteY12772" fmla="*/ 4282349 h 4991828"/>
              <a:gd name="connsiteX12773" fmla="*/ 5004433 w 12199494"/>
              <a:gd name="connsiteY12773" fmla="*/ 4282349 h 4991828"/>
              <a:gd name="connsiteX12774" fmla="*/ 5915714 w 12199494"/>
              <a:gd name="connsiteY12774" fmla="*/ 4282349 h 4991828"/>
              <a:gd name="connsiteX12775" fmla="*/ 5906830 w 12199494"/>
              <a:gd name="connsiteY12775" fmla="*/ 4293772 h 4991828"/>
              <a:gd name="connsiteX12776" fmla="*/ 5919522 w 12199494"/>
              <a:gd name="connsiteY12776" fmla="*/ 4291234 h 4991828"/>
              <a:gd name="connsiteX12777" fmla="*/ 5927137 w 12199494"/>
              <a:gd name="connsiteY12777" fmla="*/ 4292503 h 4991828"/>
              <a:gd name="connsiteX12778" fmla="*/ 5927137 w 12199494"/>
              <a:gd name="connsiteY12778" fmla="*/ 4288695 h 4991828"/>
              <a:gd name="connsiteX12779" fmla="*/ 5915714 w 12199494"/>
              <a:gd name="connsiteY12779" fmla="*/ 4282349 h 4991828"/>
              <a:gd name="connsiteX12780" fmla="*/ 5915714 w 12199494"/>
              <a:gd name="connsiteY12780" fmla="*/ 4282349 h 4991828"/>
              <a:gd name="connsiteX12781" fmla="*/ 9125506 w 12199494"/>
              <a:gd name="connsiteY12781" fmla="*/ 4282349 h 4991828"/>
              <a:gd name="connsiteX12782" fmla="*/ 9111545 w 12199494"/>
              <a:gd name="connsiteY12782" fmla="*/ 4286157 h 4991828"/>
              <a:gd name="connsiteX12783" fmla="*/ 9125506 w 12199494"/>
              <a:gd name="connsiteY12783" fmla="*/ 4292503 h 4991828"/>
              <a:gd name="connsiteX12784" fmla="*/ 9129313 w 12199494"/>
              <a:gd name="connsiteY12784" fmla="*/ 4288695 h 4991828"/>
              <a:gd name="connsiteX12785" fmla="*/ 9138198 w 12199494"/>
              <a:gd name="connsiteY12785" fmla="*/ 4288695 h 4991828"/>
              <a:gd name="connsiteX12786" fmla="*/ 9125506 w 12199494"/>
              <a:gd name="connsiteY12786" fmla="*/ 4282349 h 4991828"/>
              <a:gd name="connsiteX12787" fmla="*/ 9125506 w 12199494"/>
              <a:gd name="connsiteY12787" fmla="*/ 4282349 h 4991828"/>
              <a:gd name="connsiteX12788" fmla="*/ 9059508 w 12199494"/>
              <a:gd name="connsiteY12788" fmla="*/ 4282349 h 4991828"/>
              <a:gd name="connsiteX12789" fmla="*/ 9060777 w 12199494"/>
              <a:gd name="connsiteY12789" fmla="*/ 4289964 h 4991828"/>
              <a:gd name="connsiteX12790" fmla="*/ 9059508 w 12199494"/>
              <a:gd name="connsiteY12790" fmla="*/ 4282349 h 4991828"/>
              <a:gd name="connsiteX12791" fmla="*/ 9059508 w 12199494"/>
              <a:gd name="connsiteY12791" fmla="*/ 4282349 h 4991828"/>
              <a:gd name="connsiteX12792" fmla="*/ 10088825 w 12199494"/>
              <a:gd name="connsiteY12792" fmla="*/ 4281080 h 4991828"/>
              <a:gd name="connsiteX12793" fmla="*/ 10088825 w 12199494"/>
              <a:gd name="connsiteY12793" fmla="*/ 4286157 h 4991828"/>
              <a:gd name="connsiteX12794" fmla="*/ 10095171 w 12199494"/>
              <a:gd name="connsiteY12794" fmla="*/ 4284888 h 4991828"/>
              <a:gd name="connsiteX12795" fmla="*/ 10096440 w 12199494"/>
              <a:gd name="connsiteY12795" fmla="*/ 4291234 h 4991828"/>
              <a:gd name="connsiteX12796" fmla="*/ 10083748 w 12199494"/>
              <a:gd name="connsiteY12796" fmla="*/ 4298849 h 4991828"/>
              <a:gd name="connsiteX12797" fmla="*/ 10116746 w 12199494"/>
              <a:gd name="connsiteY12797" fmla="*/ 4312810 h 4991828"/>
              <a:gd name="connsiteX12798" fmla="*/ 10124362 w 12199494"/>
              <a:gd name="connsiteY12798" fmla="*/ 4309002 h 4991828"/>
              <a:gd name="connsiteX12799" fmla="*/ 10130708 w 12199494"/>
              <a:gd name="connsiteY12799" fmla="*/ 4320425 h 4991828"/>
              <a:gd name="connsiteX12800" fmla="*/ 10116746 w 12199494"/>
              <a:gd name="connsiteY12800" fmla="*/ 4316618 h 4991828"/>
              <a:gd name="connsiteX12801" fmla="*/ 10120555 w 12199494"/>
              <a:gd name="connsiteY12801" fmla="*/ 4325502 h 4991828"/>
              <a:gd name="connsiteX12802" fmla="*/ 10128169 w 12199494"/>
              <a:gd name="connsiteY12802" fmla="*/ 4320425 h 4991828"/>
              <a:gd name="connsiteX12803" fmla="*/ 10138323 w 12199494"/>
              <a:gd name="connsiteY12803" fmla="*/ 4324233 h 4991828"/>
              <a:gd name="connsiteX12804" fmla="*/ 10131977 w 12199494"/>
              <a:gd name="connsiteY12804" fmla="*/ 4314079 h 4991828"/>
              <a:gd name="connsiteX12805" fmla="*/ 10121823 w 12199494"/>
              <a:gd name="connsiteY12805" fmla="*/ 4300118 h 4991828"/>
              <a:gd name="connsiteX12806" fmla="*/ 10111670 w 12199494"/>
              <a:gd name="connsiteY12806" fmla="*/ 4302656 h 4991828"/>
              <a:gd name="connsiteX12807" fmla="*/ 10098978 w 12199494"/>
              <a:gd name="connsiteY12807" fmla="*/ 4296310 h 4991828"/>
              <a:gd name="connsiteX12808" fmla="*/ 10112939 w 12199494"/>
              <a:gd name="connsiteY12808" fmla="*/ 4293772 h 4991828"/>
              <a:gd name="connsiteX12809" fmla="*/ 10088825 w 12199494"/>
              <a:gd name="connsiteY12809" fmla="*/ 4281080 h 4991828"/>
              <a:gd name="connsiteX12810" fmla="*/ 10088825 w 12199494"/>
              <a:gd name="connsiteY12810" fmla="*/ 4281080 h 4991828"/>
              <a:gd name="connsiteX12811" fmla="*/ 6140361 w 12199494"/>
              <a:gd name="connsiteY12811" fmla="*/ 4281080 h 4991828"/>
              <a:gd name="connsiteX12812" fmla="*/ 6144169 w 12199494"/>
              <a:gd name="connsiteY12812" fmla="*/ 4289964 h 4991828"/>
              <a:gd name="connsiteX12813" fmla="*/ 6136554 w 12199494"/>
              <a:gd name="connsiteY12813" fmla="*/ 4292503 h 4991828"/>
              <a:gd name="connsiteX12814" fmla="*/ 6153053 w 12199494"/>
              <a:gd name="connsiteY12814" fmla="*/ 4287426 h 4991828"/>
              <a:gd name="connsiteX12815" fmla="*/ 6144169 w 12199494"/>
              <a:gd name="connsiteY12815" fmla="*/ 4310272 h 4991828"/>
              <a:gd name="connsiteX12816" fmla="*/ 6155592 w 12199494"/>
              <a:gd name="connsiteY12816" fmla="*/ 4305195 h 4991828"/>
              <a:gd name="connsiteX12817" fmla="*/ 6158131 w 12199494"/>
              <a:gd name="connsiteY12817" fmla="*/ 4298849 h 4991828"/>
              <a:gd name="connsiteX12818" fmla="*/ 6158131 w 12199494"/>
              <a:gd name="connsiteY12818" fmla="*/ 4287426 h 4991828"/>
              <a:gd name="connsiteX12819" fmla="*/ 6140361 w 12199494"/>
              <a:gd name="connsiteY12819" fmla="*/ 4281080 h 4991828"/>
              <a:gd name="connsiteX12820" fmla="*/ 6140361 w 12199494"/>
              <a:gd name="connsiteY12820" fmla="*/ 4281080 h 4991828"/>
              <a:gd name="connsiteX12821" fmla="*/ 5974097 w 12199494"/>
              <a:gd name="connsiteY12821" fmla="*/ 4281080 h 4991828"/>
              <a:gd name="connsiteX12822" fmla="*/ 5963944 w 12199494"/>
              <a:gd name="connsiteY12822" fmla="*/ 4281080 h 4991828"/>
              <a:gd name="connsiteX12823" fmla="*/ 5965213 w 12199494"/>
              <a:gd name="connsiteY12823" fmla="*/ 4284888 h 4991828"/>
              <a:gd name="connsiteX12824" fmla="*/ 5998212 w 12199494"/>
              <a:gd name="connsiteY12824" fmla="*/ 4291234 h 4991828"/>
              <a:gd name="connsiteX12825" fmla="*/ 6000750 w 12199494"/>
              <a:gd name="connsiteY12825" fmla="*/ 4281080 h 4991828"/>
              <a:gd name="connsiteX12826" fmla="*/ 5977905 w 12199494"/>
              <a:gd name="connsiteY12826" fmla="*/ 4282349 h 4991828"/>
              <a:gd name="connsiteX12827" fmla="*/ 5974097 w 12199494"/>
              <a:gd name="connsiteY12827" fmla="*/ 4281080 h 4991828"/>
              <a:gd name="connsiteX12828" fmla="*/ 5974097 w 12199494"/>
              <a:gd name="connsiteY12828" fmla="*/ 4281080 h 4991828"/>
              <a:gd name="connsiteX12829" fmla="*/ 10038057 w 12199494"/>
              <a:gd name="connsiteY12829" fmla="*/ 4281080 h 4991828"/>
              <a:gd name="connsiteX12830" fmla="*/ 10030441 w 12199494"/>
              <a:gd name="connsiteY12830" fmla="*/ 4288695 h 4991828"/>
              <a:gd name="connsiteX12831" fmla="*/ 10041864 w 12199494"/>
              <a:gd name="connsiteY12831" fmla="*/ 4288695 h 4991828"/>
              <a:gd name="connsiteX12832" fmla="*/ 10038057 w 12199494"/>
              <a:gd name="connsiteY12832" fmla="*/ 4281080 h 4991828"/>
              <a:gd name="connsiteX12833" fmla="*/ 10038057 w 12199494"/>
              <a:gd name="connsiteY12833" fmla="*/ 4281080 h 4991828"/>
              <a:gd name="connsiteX12834" fmla="*/ 8569599 w 12199494"/>
              <a:gd name="connsiteY12834" fmla="*/ 4281080 h 4991828"/>
              <a:gd name="connsiteX12835" fmla="*/ 8579753 w 12199494"/>
              <a:gd name="connsiteY12835" fmla="*/ 4286157 h 4991828"/>
              <a:gd name="connsiteX12836" fmla="*/ 8596252 w 12199494"/>
              <a:gd name="connsiteY12836" fmla="*/ 4291234 h 4991828"/>
              <a:gd name="connsiteX12837" fmla="*/ 8569599 w 12199494"/>
              <a:gd name="connsiteY12837" fmla="*/ 4281080 h 4991828"/>
              <a:gd name="connsiteX12838" fmla="*/ 8569599 w 12199494"/>
              <a:gd name="connsiteY12838" fmla="*/ 4281080 h 4991828"/>
              <a:gd name="connsiteX12839" fmla="*/ 5061546 w 12199494"/>
              <a:gd name="connsiteY12839" fmla="*/ 4279811 h 4991828"/>
              <a:gd name="connsiteX12840" fmla="*/ 5065354 w 12199494"/>
              <a:gd name="connsiteY12840" fmla="*/ 4281080 h 4991828"/>
              <a:gd name="connsiteX12841" fmla="*/ 5061546 w 12199494"/>
              <a:gd name="connsiteY12841" fmla="*/ 4279811 h 4991828"/>
              <a:gd name="connsiteX12842" fmla="*/ 5061546 w 12199494"/>
              <a:gd name="connsiteY12842" fmla="*/ 4279811 h 4991828"/>
              <a:gd name="connsiteX12843" fmla="*/ 6990722 w 12199494"/>
              <a:gd name="connsiteY12843" fmla="*/ 4279811 h 4991828"/>
              <a:gd name="connsiteX12844" fmla="*/ 6988183 w 12199494"/>
              <a:gd name="connsiteY12844" fmla="*/ 4289964 h 4991828"/>
              <a:gd name="connsiteX12845" fmla="*/ 7002145 w 12199494"/>
              <a:gd name="connsiteY12845" fmla="*/ 4288695 h 4991828"/>
              <a:gd name="connsiteX12846" fmla="*/ 6990722 w 12199494"/>
              <a:gd name="connsiteY12846" fmla="*/ 4279811 h 4991828"/>
              <a:gd name="connsiteX12847" fmla="*/ 6990722 w 12199494"/>
              <a:gd name="connsiteY12847" fmla="*/ 4279811 h 4991828"/>
              <a:gd name="connsiteX12848" fmla="*/ 5155467 w 12199494"/>
              <a:gd name="connsiteY12848" fmla="*/ 4279811 h 4991828"/>
              <a:gd name="connsiteX12849" fmla="*/ 5135160 w 12199494"/>
              <a:gd name="connsiteY12849" fmla="*/ 4287426 h 4991828"/>
              <a:gd name="connsiteX12850" fmla="*/ 5142775 w 12199494"/>
              <a:gd name="connsiteY12850" fmla="*/ 4292503 h 4991828"/>
              <a:gd name="connsiteX12851" fmla="*/ 5152929 w 12199494"/>
              <a:gd name="connsiteY12851" fmla="*/ 4300118 h 4991828"/>
              <a:gd name="connsiteX12852" fmla="*/ 5150390 w 12199494"/>
              <a:gd name="connsiteY12852" fmla="*/ 4283618 h 4991828"/>
              <a:gd name="connsiteX12853" fmla="*/ 5155467 w 12199494"/>
              <a:gd name="connsiteY12853" fmla="*/ 4279811 h 4991828"/>
              <a:gd name="connsiteX12854" fmla="*/ 5155467 w 12199494"/>
              <a:gd name="connsiteY12854" fmla="*/ 4279811 h 4991828"/>
              <a:gd name="connsiteX12855" fmla="*/ 10432776 w 12199494"/>
              <a:gd name="connsiteY12855" fmla="*/ 4279811 h 4991828"/>
              <a:gd name="connsiteX12856" fmla="*/ 10417546 w 12199494"/>
              <a:gd name="connsiteY12856" fmla="*/ 4279811 h 4991828"/>
              <a:gd name="connsiteX12857" fmla="*/ 10425161 w 12199494"/>
              <a:gd name="connsiteY12857" fmla="*/ 4289964 h 4991828"/>
              <a:gd name="connsiteX12858" fmla="*/ 10432776 w 12199494"/>
              <a:gd name="connsiteY12858" fmla="*/ 4279811 h 4991828"/>
              <a:gd name="connsiteX12859" fmla="*/ 10432776 w 12199494"/>
              <a:gd name="connsiteY12859" fmla="*/ 4279811 h 4991828"/>
              <a:gd name="connsiteX12860" fmla="*/ 9527841 w 12199494"/>
              <a:gd name="connsiteY12860" fmla="*/ 4279811 h 4991828"/>
              <a:gd name="connsiteX12861" fmla="*/ 9513879 w 12199494"/>
              <a:gd name="connsiteY12861" fmla="*/ 4279811 h 4991828"/>
              <a:gd name="connsiteX12862" fmla="*/ 9506264 w 12199494"/>
              <a:gd name="connsiteY12862" fmla="*/ 4293772 h 4991828"/>
              <a:gd name="connsiteX12863" fmla="*/ 9515149 w 12199494"/>
              <a:gd name="connsiteY12863" fmla="*/ 4292503 h 4991828"/>
              <a:gd name="connsiteX12864" fmla="*/ 9506264 w 12199494"/>
              <a:gd name="connsiteY12864" fmla="*/ 4302656 h 4991828"/>
              <a:gd name="connsiteX12865" fmla="*/ 9525302 w 12199494"/>
              <a:gd name="connsiteY12865" fmla="*/ 4297580 h 4991828"/>
              <a:gd name="connsiteX12866" fmla="*/ 9522764 w 12199494"/>
              <a:gd name="connsiteY12866" fmla="*/ 4289964 h 4991828"/>
              <a:gd name="connsiteX12867" fmla="*/ 9539263 w 12199494"/>
              <a:gd name="connsiteY12867" fmla="*/ 4283618 h 4991828"/>
              <a:gd name="connsiteX12868" fmla="*/ 9527841 w 12199494"/>
              <a:gd name="connsiteY12868" fmla="*/ 4279811 h 4991828"/>
              <a:gd name="connsiteX12869" fmla="*/ 9527841 w 12199494"/>
              <a:gd name="connsiteY12869" fmla="*/ 4279811 h 4991828"/>
              <a:gd name="connsiteX12870" fmla="*/ 5418190 w 12199494"/>
              <a:gd name="connsiteY12870" fmla="*/ 4279811 h 4991828"/>
              <a:gd name="connsiteX12871" fmla="*/ 5413113 w 12199494"/>
              <a:gd name="connsiteY12871" fmla="*/ 4283618 h 4991828"/>
              <a:gd name="connsiteX12872" fmla="*/ 5421998 w 12199494"/>
              <a:gd name="connsiteY12872" fmla="*/ 4283618 h 4991828"/>
              <a:gd name="connsiteX12873" fmla="*/ 5418190 w 12199494"/>
              <a:gd name="connsiteY12873" fmla="*/ 4279811 h 4991828"/>
              <a:gd name="connsiteX12874" fmla="*/ 5418190 w 12199494"/>
              <a:gd name="connsiteY12874" fmla="*/ 4279811 h 4991828"/>
              <a:gd name="connsiteX12875" fmla="*/ 11449400 w 12199494"/>
              <a:gd name="connsiteY12875" fmla="*/ 4279811 h 4991828"/>
              <a:gd name="connsiteX12876" fmla="*/ 11448131 w 12199494"/>
              <a:gd name="connsiteY12876" fmla="*/ 4284888 h 4991828"/>
              <a:gd name="connsiteX12877" fmla="*/ 11454477 w 12199494"/>
              <a:gd name="connsiteY12877" fmla="*/ 4281080 h 4991828"/>
              <a:gd name="connsiteX12878" fmla="*/ 11449400 w 12199494"/>
              <a:gd name="connsiteY12878" fmla="*/ 4279811 h 4991828"/>
              <a:gd name="connsiteX12879" fmla="*/ 11449400 w 12199494"/>
              <a:gd name="connsiteY12879" fmla="*/ 4279811 h 4991828"/>
              <a:gd name="connsiteX12880" fmla="*/ 5534956 w 12199494"/>
              <a:gd name="connsiteY12880" fmla="*/ 4278542 h 4991828"/>
              <a:gd name="connsiteX12881" fmla="*/ 5524802 w 12199494"/>
              <a:gd name="connsiteY12881" fmla="*/ 4286157 h 4991828"/>
              <a:gd name="connsiteX12882" fmla="*/ 5550186 w 12199494"/>
              <a:gd name="connsiteY12882" fmla="*/ 4284888 h 4991828"/>
              <a:gd name="connsiteX12883" fmla="*/ 5555263 w 12199494"/>
              <a:gd name="connsiteY12883" fmla="*/ 4287426 h 4991828"/>
              <a:gd name="connsiteX12884" fmla="*/ 5556532 w 12199494"/>
              <a:gd name="connsiteY12884" fmla="*/ 4281080 h 4991828"/>
              <a:gd name="connsiteX12885" fmla="*/ 5542571 w 12199494"/>
              <a:gd name="connsiteY12885" fmla="*/ 4283618 h 4991828"/>
              <a:gd name="connsiteX12886" fmla="*/ 5534956 w 12199494"/>
              <a:gd name="connsiteY12886" fmla="*/ 4278542 h 4991828"/>
              <a:gd name="connsiteX12887" fmla="*/ 5534956 w 12199494"/>
              <a:gd name="connsiteY12887" fmla="*/ 4278542 h 4991828"/>
              <a:gd name="connsiteX12888" fmla="*/ 5297617 w 12199494"/>
              <a:gd name="connsiteY12888" fmla="*/ 4278542 h 4991828"/>
              <a:gd name="connsiteX12889" fmla="*/ 5306501 w 12199494"/>
              <a:gd name="connsiteY12889" fmla="*/ 4288695 h 4991828"/>
              <a:gd name="connsiteX12890" fmla="*/ 5297617 w 12199494"/>
              <a:gd name="connsiteY12890" fmla="*/ 4278542 h 4991828"/>
              <a:gd name="connsiteX12891" fmla="*/ 5297617 w 12199494"/>
              <a:gd name="connsiteY12891" fmla="*/ 4278542 h 4991828"/>
              <a:gd name="connsiteX12892" fmla="*/ 9021432 w 12199494"/>
              <a:gd name="connsiteY12892" fmla="*/ 4278542 h 4991828"/>
              <a:gd name="connsiteX12893" fmla="*/ 9016356 w 12199494"/>
              <a:gd name="connsiteY12893" fmla="*/ 4289964 h 4991828"/>
              <a:gd name="connsiteX12894" fmla="*/ 9021432 w 12199494"/>
              <a:gd name="connsiteY12894" fmla="*/ 4278542 h 4991828"/>
              <a:gd name="connsiteX12895" fmla="*/ 9021432 w 12199494"/>
              <a:gd name="connsiteY12895" fmla="*/ 4278542 h 4991828"/>
              <a:gd name="connsiteX12896" fmla="*/ 9784218 w 12199494"/>
              <a:gd name="connsiteY12896" fmla="*/ 4277272 h 4991828"/>
              <a:gd name="connsiteX12897" fmla="*/ 9780410 w 12199494"/>
              <a:gd name="connsiteY12897" fmla="*/ 4287426 h 4991828"/>
              <a:gd name="connsiteX12898" fmla="*/ 9791833 w 12199494"/>
              <a:gd name="connsiteY12898" fmla="*/ 4284888 h 4991828"/>
              <a:gd name="connsiteX12899" fmla="*/ 9784218 w 12199494"/>
              <a:gd name="connsiteY12899" fmla="*/ 4277272 h 4991828"/>
              <a:gd name="connsiteX12900" fmla="*/ 9784218 w 12199494"/>
              <a:gd name="connsiteY12900" fmla="*/ 4277272 h 4991828"/>
              <a:gd name="connsiteX12901" fmla="*/ 5941098 w 12199494"/>
              <a:gd name="connsiteY12901" fmla="*/ 4277272 h 4991828"/>
              <a:gd name="connsiteX12902" fmla="*/ 5933483 w 12199494"/>
              <a:gd name="connsiteY12902" fmla="*/ 4282349 h 4991828"/>
              <a:gd name="connsiteX12903" fmla="*/ 5949982 w 12199494"/>
              <a:gd name="connsiteY12903" fmla="*/ 4278542 h 4991828"/>
              <a:gd name="connsiteX12904" fmla="*/ 5941098 w 12199494"/>
              <a:gd name="connsiteY12904" fmla="*/ 4277272 h 4991828"/>
              <a:gd name="connsiteX12905" fmla="*/ 5941098 w 12199494"/>
              <a:gd name="connsiteY12905" fmla="*/ 4277272 h 4991828"/>
              <a:gd name="connsiteX12906" fmla="*/ 10129438 w 12199494"/>
              <a:gd name="connsiteY12906" fmla="*/ 4277272 h 4991828"/>
              <a:gd name="connsiteX12907" fmla="*/ 10114209 w 12199494"/>
              <a:gd name="connsiteY12907" fmla="*/ 4277272 h 4991828"/>
              <a:gd name="connsiteX12908" fmla="*/ 10110400 w 12199494"/>
              <a:gd name="connsiteY12908" fmla="*/ 4282349 h 4991828"/>
              <a:gd name="connsiteX12909" fmla="*/ 10125631 w 12199494"/>
              <a:gd name="connsiteY12909" fmla="*/ 4287426 h 4991828"/>
              <a:gd name="connsiteX12910" fmla="*/ 10114209 w 12199494"/>
              <a:gd name="connsiteY12910" fmla="*/ 4287426 h 4991828"/>
              <a:gd name="connsiteX12911" fmla="*/ 10125631 w 12199494"/>
              <a:gd name="connsiteY12911" fmla="*/ 4292503 h 4991828"/>
              <a:gd name="connsiteX12912" fmla="*/ 10137054 w 12199494"/>
              <a:gd name="connsiteY12912" fmla="*/ 4296310 h 4991828"/>
              <a:gd name="connsiteX12913" fmla="*/ 10147207 w 12199494"/>
              <a:gd name="connsiteY12913" fmla="*/ 4284888 h 4991828"/>
              <a:gd name="connsiteX12914" fmla="*/ 10139593 w 12199494"/>
              <a:gd name="connsiteY12914" fmla="*/ 4286157 h 4991828"/>
              <a:gd name="connsiteX12915" fmla="*/ 10129438 w 12199494"/>
              <a:gd name="connsiteY12915" fmla="*/ 4277272 h 4991828"/>
              <a:gd name="connsiteX12916" fmla="*/ 10129438 w 12199494"/>
              <a:gd name="connsiteY12916" fmla="*/ 4277272 h 4991828"/>
              <a:gd name="connsiteX12917" fmla="*/ 4886398 w 12199494"/>
              <a:gd name="connsiteY12917" fmla="*/ 4277272 h 4991828"/>
              <a:gd name="connsiteX12918" fmla="*/ 4910512 w 12199494"/>
              <a:gd name="connsiteY12918" fmla="*/ 4293772 h 4991828"/>
              <a:gd name="connsiteX12919" fmla="*/ 4911782 w 12199494"/>
              <a:gd name="connsiteY12919" fmla="*/ 4279811 h 4991828"/>
              <a:gd name="connsiteX12920" fmla="*/ 4902897 w 12199494"/>
              <a:gd name="connsiteY12920" fmla="*/ 4283618 h 4991828"/>
              <a:gd name="connsiteX12921" fmla="*/ 4886398 w 12199494"/>
              <a:gd name="connsiteY12921" fmla="*/ 4277272 h 4991828"/>
              <a:gd name="connsiteX12922" fmla="*/ 4886398 w 12199494"/>
              <a:gd name="connsiteY12922" fmla="*/ 4277272 h 4991828"/>
              <a:gd name="connsiteX12923" fmla="*/ 8715556 w 12199494"/>
              <a:gd name="connsiteY12923" fmla="*/ 4277272 h 4991828"/>
              <a:gd name="connsiteX12924" fmla="*/ 8697787 w 12199494"/>
              <a:gd name="connsiteY12924" fmla="*/ 4284888 h 4991828"/>
              <a:gd name="connsiteX12925" fmla="*/ 8702865 w 12199494"/>
              <a:gd name="connsiteY12925" fmla="*/ 4292503 h 4991828"/>
              <a:gd name="connsiteX12926" fmla="*/ 8714287 w 12199494"/>
              <a:gd name="connsiteY12926" fmla="*/ 4292503 h 4991828"/>
              <a:gd name="connsiteX12927" fmla="*/ 8715556 w 12199494"/>
              <a:gd name="connsiteY12927" fmla="*/ 4277272 h 4991828"/>
              <a:gd name="connsiteX12928" fmla="*/ 8715556 w 12199494"/>
              <a:gd name="connsiteY12928" fmla="*/ 4277272 h 4991828"/>
              <a:gd name="connsiteX12929" fmla="*/ 7351173 w 12199494"/>
              <a:gd name="connsiteY12929" fmla="*/ 4277272 h 4991828"/>
              <a:gd name="connsiteX12930" fmla="*/ 7351173 w 12199494"/>
              <a:gd name="connsiteY12930" fmla="*/ 4295041 h 4991828"/>
              <a:gd name="connsiteX12931" fmla="*/ 7351173 w 12199494"/>
              <a:gd name="connsiteY12931" fmla="*/ 4277272 h 4991828"/>
              <a:gd name="connsiteX12932" fmla="*/ 7351173 w 12199494"/>
              <a:gd name="connsiteY12932" fmla="*/ 4277272 h 4991828"/>
              <a:gd name="connsiteX12933" fmla="*/ 5273502 w 12199494"/>
              <a:gd name="connsiteY12933" fmla="*/ 4276003 h 4991828"/>
              <a:gd name="connsiteX12934" fmla="*/ 5264617 w 12199494"/>
              <a:gd name="connsiteY12934" fmla="*/ 4283618 h 4991828"/>
              <a:gd name="connsiteX12935" fmla="*/ 5273502 w 12199494"/>
              <a:gd name="connsiteY12935" fmla="*/ 4276003 h 4991828"/>
              <a:gd name="connsiteX12936" fmla="*/ 5273502 w 12199494"/>
              <a:gd name="connsiteY12936" fmla="*/ 4276003 h 4991828"/>
              <a:gd name="connsiteX12937" fmla="*/ 10203052 w 12199494"/>
              <a:gd name="connsiteY12937" fmla="*/ 4276003 h 4991828"/>
              <a:gd name="connsiteX12938" fmla="*/ 10203052 w 12199494"/>
              <a:gd name="connsiteY12938" fmla="*/ 4281080 h 4991828"/>
              <a:gd name="connsiteX12939" fmla="*/ 10209398 w 12199494"/>
              <a:gd name="connsiteY12939" fmla="*/ 4277272 h 4991828"/>
              <a:gd name="connsiteX12940" fmla="*/ 10203052 w 12199494"/>
              <a:gd name="connsiteY12940" fmla="*/ 4276003 h 4991828"/>
              <a:gd name="connsiteX12941" fmla="*/ 10203052 w 12199494"/>
              <a:gd name="connsiteY12941" fmla="*/ 4276003 h 4991828"/>
              <a:gd name="connsiteX12942" fmla="*/ 9082353 w 12199494"/>
              <a:gd name="connsiteY12942" fmla="*/ 4276003 h 4991828"/>
              <a:gd name="connsiteX12943" fmla="*/ 9072200 w 12199494"/>
              <a:gd name="connsiteY12943" fmla="*/ 4282349 h 4991828"/>
              <a:gd name="connsiteX12944" fmla="*/ 9086161 w 12199494"/>
              <a:gd name="connsiteY12944" fmla="*/ 4282349 h 4991828"/>
              <a:gd name="connsiteX12945" fmla="*/ 9079815 w 12199494"/>
              <a:gd name="connsiteY12945" fmla="*/ 4287426 h 4991828"/>
              <a:gd name="connsiteX12946" fmla="*/ 9081084 w 12199494"/>
              <a:gd name="connsiteY12946" fmla="*/ 4293772 h 4991828"/>
              <a:gd name="connsiteX12947" fmla="*/ 9091238 w 12199494"/>
              <a:gd name="connsiteY12947" fmla="*/ 4286157 h 4991828"/>
              <a:gd name="connsiteX12948" fmla="*/ 9082353 w 12199494"/>
              <a:gd name="connsiteY12948" fmla="*/ 4276003 h 4991828"/>
              <a:gd name="connsiteX12949" fmla="*/ 9082353 w 12199494"/>
              <a:gd name="connsiteY12949" fmla="*/ 4276003 h 4991828"/>
              <a:gd name="connsiteX12950" fmla="*/ 6974222 w 12199494"/>
              <a:gd name="connsiteY12950" fmla="*/ 4276003 h 4991828"/>
              <a:gd name="connsiteX12951" fmla="*/ 6976761 w 12199494"/>
              <a:gd name="connsiteY12951" fmla="*/ 4283618 h 4991828"/>
              <a:gd name="connsiteX12952" fmla="*/ 6967876 w 12199494"/>
              <a:gd name="connsiteY12952" fmla="*/ 4287426 h 4991828"/>
              <a:gd name="connsiteX12953" fmla="*/ 6984376 w 12199494"/>
              <a:gd name="connsiteY12953" fmla="*/ 4296310 h 4991828"/>
              <a:gd name="connsiteX12954" fmla="*/ 6979299 w 12199494"/>
              <a:gd name="connsiteY12954" fmla="*/ 4286157 h 4991828"/>
              <a:gd name="connsiteX12955" fmla="*/ 6974222 w 12199494"/>
              <a:gd name="connsiteY12955" fmla="*/ 4276003 h 4991828"/>
              <a:gd name="connsiteX12956" fmla="*/ 6974222 w 12199494"/>
              <a:gd name="connsiteY12956" fmla="*/ 4276003 h 4991828"/>
              <a:gd name="connsiteX12957" fmla="*/ 5738027 w 12199494"/>
              <a:gd name="connsiteY12957" fmla="*/ 4276003 h 4991828"/>
              <a:gd name="connsiteX12958" fmla="*/ 5730412 w 12199494"/>
              <a:gd name="connsiteY12958" fmla="*/ 4295041 h 4991828"/>
              <a:gd name="connsiteX12959" fmla="*/ 5751988 w 12199494"/>
              <a:gd name="connsiteY12959" fmla="*/ 4289964 h 4991828"/>
              <a:gd name="connsiteX12960" fmla="*/ 5738027 w 12199494"/>
              <a:gd name="connsiteY12960" fmla="*/ 4276003 h 4991828"/>
              <a:gd name="connsiteX12961" fmla="*/ 5738027 w 12199494"/>
              <a:gd name="connsiteY12961" fmla="*/ 4276003 h 4991828"/>
              <a:gd name="connsiteX12962" fmla="*/ 11476054 w 12199494"/>
              <a:gd name="connsiteY12962" fmla="*/ 4274734 h 4991828"/>
              <a:gd name="connsiteX12963" fmla="*/ 11498899 w 12199494"/>
              <a:gd name="connsiteY12963" fmla="*/ 4289964 h 4991828"/>
              <a:gd name="connsiteX12964" fmla="*/ 11476054 w 12199494"/>
              <a:gd name="connsiteY12964" fmla="*/ 4274734 h 4991828"/>
              <a:gd name="connsiteX12965" fmla="*/ 11476054 w 12199494"/>
              <a:gd name="connsiteY12965" fmla="*/ 4274734 h 4991828"/>
              <a:gd name="connsiteX12966" fmla="*/ 11691817 w 12199494"/>
              <a:gd name="connsiteY12966" fmla="*/ 4274734 h 4991828"/>
              <a:gd name="connsiteX12967" fmla="*/ 11671509 w 12199494"/>
              <a:gd name="connsiteY12967" fmla="*/ 4278542 h 4991828"/>
              <a:gd name="connsiteX12968" fmla="*/ 11663894 w 12199494"/>
              <a:gd name="connsiteY12968" fmla="*/ 4291234 h 4991828"/>
              <a:gd name="connsiteX12969" fmla="*/ 11691817 w 12199494"/>
              <a:gd name="connsiteY12969" fmla="*/ 4274734 h 4991828"/>
              <a:gd name="connsiteX12970" fmla="*/ 11691817 w 12199494"/>
              <a:gd name="connsiteY12970" fmla="*/ 4274734 h 4991828"/>
              <a:gd name="connsiteX12971" fmla="*/ 5896676 w 12199494"/>
              <a:gd name="connsiteY12971" fmla="*/ 4274734 h 4991828"/>
              <a:gd name="connsiteX12972" fmla="*/ 5875100 w 12199494"/>
              <a:gd name="connsiteY12972" fmla="*/ 4282349 h 4991828"/>
              <a:gd name="connsiteX12973" fmla="*/ 5866216 w 12199494"/>
              <a:gd name="connsiteY12973" fmla="*/ 4277272 h 4991828"/>
              <a:gd name="connsiteX12974" fmla="*/ 5845909 w 12199494"/>
              <a:gd name="connsiteY12974" fmla="*/ 4277272 h 4991828"/>
              <a:gd name="connsiteX12975" fmla="*/ 5834486 w 12199494"/>
              <a:gd name="connsiteY12975" fmla="*/ 4288695 h 4991828"/>
              <a:gd name="connsiteX12976" fmla="*/ 5839563 w 12199494"/>
              <a:gd name="connsiteY12976" fmla="*/ 4305195 h 4991828"/>
              <a:gd name="connsiteX12977" fmla="*/ 5829409 w 12199494"/>
              <a:gd name="connsiteY12977" fmla="*/ 4309002 h 4991828"/>
              <a:gd name="connsiteX12978" fmla="*/ 5840832 w 12199494"/>
              <a:gd name="connsiteY12978" fmla="*/ 4306464 h 4991828"/>
              <a:gd name="connsiteX12979" fmla="*/ 5849716 w 12199494"/>
              <a:gd name="connsiteY12979" fmla="*/ 4320425 h 4991828"/>
              <a:gd name="connsiteX12980" fmla="*/ 5863677 w 12199494"/>
              <a:gd name="connsiteY12980" fmla="*/ 4302656 h 4991828"/>
              <a:gd name="connsiteX12981" fmla="*/ 5870023 w 12199494"/>
              <a:gd name="connsiteY12981" fmla="*/ 4300118 h 4991828"/>
              <a:gd name="connsiteX12982" fmla="*/ 5861139 w 12199494"/>
              <a:gd name="connsiteY12982" fmla="*/ 4286157 h 4991828"/>
              <a:gd name="connsiteX12983" fmla="*/ 5868754 w 12199494"/>
              <a:gd name="connsiteY12983" fmla="*/ 4291234 h 4991828"/>
              <a:gd name="connsiteX12984" fmla="*/ 5872562 w 12199494"/>
              <a:gd name="connsiteY12984" fmla="*/ 4284888 h 4991828"/>
              <a:gd name="connsiteX12985" fmla="*/ 5871293 w 12199494"/>
              <a:gd name="connsiteY12985" fmla="*/ 4297580 h 4991828"/>
              <a:gd name="connsiteX12986" fmla="*/ 5897946 w 12199494"/>
              <a:gd name="connsiteY12986" fmla="*/ 4286157 h 4991828"/>
              <a:gd name="connsiteX12987" fmla="*/ 5896676 w 12199494"/>
              <a:gd name="connsiteY12987" fmla="*/ 4274734 h 4991828"/>
              <a:gd name="connsiteX12988" fmla="*/ 5896676 w 12199494"/>
              <a:gd name="connsiteY12988" fmla="*/ 4274734 h 4991828"/>
              <a:gd name="connsiteX12989" fmla="*/ 5083123 w 12199494"/>
              <a:gd name="connsiteY12989" fmla="*/ 4274734 h 4991828"/>
              <a:gd name="connsiteX12990" fmla="*/ 5109776 w 12199494"/>
              <a:gd name="connsiteY12990" fmla="*/ 4286157 h 4991828"/>
              <a:gd name="connsiteX12991" fmla="*/ 5107237 w 12199494"/>
              <a:gd name="connsiteY12991" fmla="*/ 4276003 h 4991828"/>
              <a:gd name="connsiteX12992" fmla="*/ 5083123 w 12199494"/>
              <a:gd name="connsiteY12992" fmla="*/ 4274734 h 4991828"/>
              <a:gd name="connsiteX12993" fmla="*/ 5083123 w 12199494"/>
              <a:gd name="connsiteY12993" fmla="*/ 4274734 h 4991828"/>
              <a:gd name="connsiteX12994" fmla="*/ 10053287 w 12199494"/>
              <a:gd name="connsiteY12994" fmla="*/ 4273465 h 4991828"/>
              <a:gd name="connsiteX12995" fmla="*/ 10060902 w 12199494"/>
              <a:gd name="connsiteY12995" fmla="*/ 4287426 h 4991828"/>
              <a:gd name="connsiteX12996" fmla="*/ 10053287 w 12199494"/>
              <a:gd name="connsiteY12996" fmla="*/ 4273465 h 4991828"/>
              <a:gd name="connsiteX12997" fmla="*/ 10053287 w 12199494"/>
              <a:gd name="connsiteY12997" fmla="*/ 4273465 h 4991828"/>
              <a:gd name="connsiteX12998" fmla="*/ 5607300 w 12199494"/>
              <a:gd name="connsiteY12998" fmla="*/ 4273465 h 4991828"/>
              <a:gd name="connsiteX12999" fmla="*/ 5594608 w 12199494"/>
              <a:gd name="connsiteY12999" fmla="*/ 4291234 h 4991828"/>
              <a:gd name="connsiteX13000" fmla="*/ 5606031 w 12199494"/>
              <a:gd name="connsiteY13000" fmla="*/ 4297580 h 4991828"/>
              <a:gd name="connsiteX13001" fmla="*/ 5607300 w 12199494"/>
              <a:gd name="connsiteY13001" fmla="*/ 4273465 h 4991828"/>
              <a:gd name="connsiteX13002" fmla="*/ 5607300 w 12199494"/>
              <a:gd name="connsiteY13002" fmla="*/ 4273465 h 4991828"/>
              <a:gd name="connsiteX13003" fmla="*/ 5369961 w 12199494"/>
              <a:gd name="connsiteY13003" fmla="*/ 4273465 h 4991828"/>
              <a:gd name="connsiteX13004" fmla="*/ 5367422 w 12199494"/>
              <a:gd name="connsiteY13004" fmla="*/ 4279811 h 4991828"/>
              <a:gd name="connsiteX13005" fmla="*/ 5376307 w 12199494"/>
              <a:gd name="connsiteY13005" fmla="*/ 4273465 h 4991828"/>
              <a:gd name="connsiteX13006" fmla="*/ 5369961 w 12199494"/>
              <a:gd name="connsiteY13006" fmla="*/ 4273465 h 4991828"/>
              <a:gd name="connsiteX13007" fmla="*/ 5369961 w 12199494"/>
              <a:gd name="connsiteY13007" fmla="*/ 4273465 h 4991828"/>
              <a:gd name="connsiteX13008" fmla="*/ 9621761 w 12199494"/>
              <a:gd name="connsiteY13008" fmla="*/ 4273465 h 4991828"/>
              <a:gd name="connsiteX13009" fmla="*/ 9616684 w 12199494"/>
              <a:gd name="connsiteY13009" fmla="*/ 4277272 h 4991828"/>
              <a:gd name="connsiteX13010" fmla="*/ 9626838 w 12199494"/>
              <a:gd name="connsiteY13010" fmla="*/ 4277272 h 4991828"/>
              <a:gd name="connsiteX13011" fmla="*/ 9621761 w 12199494"/>
              <a:gd name="connsiteY13011" fmla="*/ 4273465 h 4991828"/>
              <a:gd name="connsiteX13012" fmla="*/ 9621761 w 12199494"/>
              <a:gd name="connsiteY13012" fmla="*/ 4273465 h 4991828"/>
              <a:gd name="connsiteX13013" fmla="*/ 8659712 w 12199494"/>
              <a:gd name="connsiteY13013" fmla="*/ 4273465 h 4991828"/>
              <a:gd name="connsiteX13014" fmla="*/ 8635597 w 12199494"/>
              <a:gd name="connsiteY13014" fmla="*/ 4276003 h 4991828"/>
              <a:gd name="connsiteX13015" fmla="*/ 8640674 w 12199494"/>
              <a:gd name="connsiteY13015" fmla="*/ 4284888 h 4991828"/>
              <a:gd name="connsiteX13016" fmla="*/ 8659712 w 12199494"/>
              <a:gd name="connsiteY13016" fmla="*/ 4273465 h 4991828"/>
              <a:gd name="connsiteX13017" fmla="*/ 8659712 w 12199494"/>
              <a:gd name="connsiteY13017" fmla="*/ 4273465 h 4991828"/>
              <a:gd name="connsiteX13018" fmla="*/ 11437978 w 12199494"/>
              <a:gd name="connsiteY13018" fmla="*/ 4273465 h 4991828"/>
              <a:gd name="connsiteX13019" fmla="*/ 11441785 w 12199494"/>
              <a:gd name="connsiteY13019" fmla="*/ 4273465 h 4991828"/>
              <a:gd name="connsiteX13020" fmla="*/ 11437978 w 12199494"/>
              <a:gd name="connsiteY13020" fmla="*/ 4273465 h 4991828"/>
              <a:gd name="connsiteX13021" fmla="*/ 11437978 w 12199494"/>
              <a:gd name="connsiteY13021" fmla="*/ 4273465 h 4991828"/>
              <a:gd name="connsiteX13022" fmla="*/ 10222090 w 12199494"/>
              <a:gd name="connsiteY13022" fmla="*/ 4273465 h 4991828"/>
              <a:gd name="connsiteX13023" fmla="*/ 10243666 w 12199494"/>
              <a:gd name="connsiteY13023" fmla="*/ 4283618 h 4991828"/>
              <a:gd name="connsiteX13024" fmla="*/ 10222090 w 12199494"/>
              <a:gd name="connsiteY13024" fmla="*/ 4273465 h 4991828"/>
              <a:gd name="connsiteX13025" fmla="*/ 10222090 w 12199494"/>
              <a:gd name="connsiteY13025" fmla="*/ 4273465 h 4991828"/>
              <a:gd name="connsiteX13026" fmla="*/ 10059633 w 12199494"/>
              <a:gd name="connsiteY13026" fmla="*/ 4273465 h 4991828"/>
              <a:gd name="connsiteX13027" fmla="*/ 10078671 w 12199494"/>
              <a:gd name="connsiteY13027" fmla="*/ 4287426 h 4991828"/>
              <a:gd name="connsiteX13028" fmla="*/ 10059633 w 12199494"/>
              <a:gd name="connsiteY13028" fmla="*/ 4273465 h 4991828"/>
              <a:gd name="connsiteX13029" fmla="*/ 10059633 w 12199494"/>
              <a:gd name="connsiteY13029" fmla="*/ 4273465 h 4991828"/>
              <a:gd name="connsiteX13030" fmla="*/ 5441036 w 12199494"/>
              <a:gd name="connsiteY13030" fmla="*/ 4272196 h 4991828"/>
              <a:gd name="connsiteX13031" fmla="*/ 5430882 w 12199494"/>
              <a:gd name="connsiteY13031" fmla="*/ 4277272 h 4991828"/>
              <a:gd name="connsiteX13032" fmla="*/ 5441036 w 12199494"/>
              <a:gd name="connsiteY13032" fmla="*/ 4272196 h 4991828"/>
              <a:gd name="connsiteX13033" fmla="*/ 5441036 w 12199494"/>
              <a:gd name="connsiteY13033" fmla="*/ 4272196 h 4991828"/>
              <a:gd name="connsiteX13034" fmla="*/ 7170947 w 12199494"/>
              <a:gd name="connsiteY13034" fmla="*/ 4272196 h 4991828"/>
              <a:gd name="connsiteX13035" fmla="*/ 7173486 w 12199494"/>
              <a:gd name="connsiteY13035" fmla="*/ 4279811 h 4991828"/>
              <a:gd name="connsiteX13036" fmla="*/ 7160794 w 12199494"/>
              <a:gd name="connsiteY13036" fmla="*/ 4291234 h 4991828"/>
              <a:gd name="connsiteX13037" fmla="*/ 7170947 w 12199494"/>
              <a:gd name="connsiteY13037" fmla="*/ 4286157 h 4991828"/>
              <a:gd name="connsiteX13038" fmla="*/ 7178562 w 12199494"/>
              <a:gd name="connsiteY13038" fmla="*/ 4293772 h 4991828"/>
              <a:gd name="connsiteX13039" fmla="*/ 7179832 w 12199494"/>
              <a:gd name="connsiteY13039" fmla="*/ 4278542 h 4991828"/>
              <a:gd name="connsiteX13040" fmla="*/ 7170947 w 12199494"/>
              <a:gd name="connsiteY13040" fmla="*/ 4272196 h 4991828"/>
              <a:gd name="connsiteX13041" fmla="*/ 7170947 w 12199494"/>
              <a:gd name="connsiteY13041" fmla="*/ 4272196 h 4991828"/>
              <a:gd name="connsiteX13042" fmla="*/ 6117516 w 12199494"/>
              <a:gd name="connsiteY13042" fmla="*/ 4270927 h 4991828"/>
              <a:gd name="connsiteX13043" fmla="*/ 6117516 w 12199494"/>
              <a:gd name="connsiteY13043" fmla="*/ 4281080 h 4991828"/>
              <a:gd name="connsiteX13044" fmla="*/ 6103555 w 12199494"/>
              <a:gd name="connsiteY13044" fmla="*/ 4283618 h 4991828"/>
              <a:gd name="connsiteX13045" fmla="*/ 6102286 w 12199494"/>
              <a:gd name="connsiteY13045" fmla="*/ 4296310 h 4991828"/>
              <a:gd name="connsiteX13046" fmla="*/ 6103555 w 12199494"/>
              <a:gd name="connsiteY13046" fmla="*/ 4297580 h 4991828"/>
              <a:gd name="connsiteX13047" fmla="*/ 6109901 w 12199494"/>
              <a:gd name="connsiteY13047" fmla="*/ 4286157 h 4991828"/>
              <a:gd name="connsiteX13048" fmla="*/ 6128939 w 12199494"/>
              <a:gd name="connsiteY13048" fmla="*/ 4278542 h 4991828"/>
              <a:gd name="connsiteX13049" fmla="*/ 6117516 w 12199494"/>
              <a:gd name="connsiteY13049" fmla="*/ 4270927 h 4991828"/>
              <a:gd name="connsiteX13050" fmla="*/ 6117516 w 12199494"/>
              <a:gd name="connsiteY13050" fmla="*/ 4270927 h 4991828"/>
              <a:gd name="connsiteX13051" fmla="*/ 9554494 w 12199494"/>
              <a:gd name="connsiteY13051" fmla="*/ 4270927 h 4991828"/>
              <a:gd name="connsiteX13052" fmla="*/ 9539263 w 12199494"/>
              <a:gd name="connsiteY13052" fmla="*/ 4278542 h 4991828"/>
              <a:gd name="connsiteX13053" fmla="*/ 9554494 w 12199494"/>
              <a:gd name="connsiteY13053" fmla="*/ 4270927 h 4991828"/>
              <a:gd name="connsiteX13054" fmla="*/ 9554494 w 12199494"/>
              <a:gd name="connsiteY13054" fmla="*/ 4270927 h 4991828"/>
              <a:gd name="connsiteX13055" fmla="*/ 10196706 w 12199494"/>
              <a:gd name="connsiteY13055" fmla="*/ 4269657 h 4991828"/>
              <a:gd name="connsiteX13056" fmla="*/ 10200514 w 12199494"/>
              <a:gd name="connsiteY13056" fmla="*/ 4270927 h 4991828"/>
              <a:gd name="connsiteX13057" fmla="*/ 10196706 w 12199494"/>
              <a:gd name="connsiteY13057" fmla="*/ 4269657 h 4991828"/>
              <a:gd name="connsiteX13058" fmla="*/ 10196706 w 12199494"/>
              <a:gd name="connsiteY13058" fmla="*/ 4269657 h 4991828"/>
              <a:gd name="connsiteX13059" fmla="*/ 5683452 w 12199494"/>
              <a:gd name="connsiteY13059" fmla="*/ 4269657 h 4991828"/>
              <a:gd name="connsiteX13060" fmla="*/ 5688529 w 12199494"/>
              <a:gd name="connsiteY13060" fmla="*/ 4273465 h 4991828"/>
              <a:gd name="connsiteX13061" fmla="*/ 5677106 w 12199494"/>
              <a:gd name="connsiteY13061" fmla="*/ 4278542 h 4991828"/>
              <a:gd name="connsiteX13062" fmla="*/ 5666952 w 12199494"/>
              <a:gd name="connsiteY13062" fmla="*/ 4329310 h 4991828"/>
              <a:gd name="connsiteX13063" fmla="*/ 5678375 w 12199494"/>
              <a:gd name="connsiteY13063" fmla="*/ 4317887 h 4991828"/>
              <a:gd name="connsiteX13064" fmla="*/ 5668221 w 12199494"/>
              <a:gd name="connsiteY13064" fmla="*/ 4311541 h 4991828"/>
              <a:gd name="connsiteX13065" fmla="*/ 5685990 w 12199494"/>
              <a:gd name="connsiteY13065" fmla="*/ 4312810 h 4991828"/>
              <a:gd name="connsiteX13066" fmla="*/ 5685990 w 12199494"/>
              <a:gd name="connsiteY13066" fmla="*/ 4324233 h 4991828"/>
              <a:gd name="connsiteX13067" fmla="*/ 5698682 w 12199494"/>
              <a:gd name="connsiteY13067" fmla="*/ 4316618 h 4991828"/>
              <a:gd name="connsiteX13068" fmla="*/ 5698682 w 12199494"/>
              <a:gd name="connsiteY13068" fmla="*/ 4309002 h 4991828"/>
              <a:gd name="connsiteX13069" fmla="*/ 5675837 w 12199494"/>
              <a:gd name="connsiteY13069" fmla="*/ 4305195 h 4991828"/>
              <a:gd name="connsiteX13070" fmla="*/ 5675837 w 12199494"/>
              <a:gd name="connsiteY13070" fmla="*/ 4284888 h 4991828"/>
              <a:gd name="connsiteX13071" fmla="*/ 5687259 w 12199494"/>
              <a:gd name="connsiteY13071" fmla="*/ 4282349 h 4991828"/>
              <a:gd name="connsiteX13072" fmla="*/ 5701221 w 12199494"/>
              <a:gd name="connsiteY13072" fmla="*/ 4273465 h 4991828"/>
              <a:gd name="connsiteX13073" fmla="*/ 5683452 w 12199494"/>
              <a:gd name="connsiteY13073" fmla="*/ 4269657 h 4991828"/>
              <a:gd name="connsiteX13074" fmla="*/ 5683452 w 12199494"/>
              <a:gd name="connsiteY13074" fmla="*/ 4269657 h 4991828"/>
              <a:gd name="connsiteX13075" fmla="*/ 5571763 w 12199494"/>
              <a:gd name="connsiteY13075" fmla="*/ 4269657 h 4991828"/>
              <a:gd name="connsiteX13076" fmla="*/ 5575570 w 12199494"/>
              <a:gd name="connsiteY13076" fmla="*/ 4278542 h 4991828"/>
              <a:gd name="connsiteX13077" fmla="*/ 5570493 w 12199494"/>
              <a:gd name="connsiteY13077" fmla="*/ 4278542 h 4991828"/>
              <a:gd name="connsiteX13078" fmla="*/ 5569224 w 12199494"/>
              <a:gd name="connsiteY13078" fmla="*/ 4272196 h 4991828"/>
              <a:gd name="connsiteX13079" fmla="*/ 5567955 w 12199494"/>
              <a:gd name="connsiteY13079" fmla="*/ 4286157 h 4991828"/>
              <a:gd name="connsiteX13080" fmla="*/ 5588262 w 12199494"/>
              <a:gd name="connsiteY13080" fmla="*/ 4283618 h 4991828"/>
              <a:gd name="connsiteX13081" fmla="*/ 5595877 w 12199494"/>
              <a:gd name="connsiteY13081" fmla="*/ 4270927 h 4991828"/>
              <a:gd name="connsiteX13082" fmla="*/ 5585724 w 12199494"/>
              <a:gd name="connsiteY13082" fmla="*/ 4274734 h 4991828"/>
              <a:gd name="connsiteX13083" fmla="*/ 5571763 w 12199494"/>
              <a:gd name="connsiteY13083" fmla="*/ 4269657 h 4991828"/>
              <a:gd name="connsiteX13084" fmla="*/ 5571763 w 12199494"/>
              <a:gd name="connsiteY13084" fmla="*/ 4269657 h 4991828"/>
              <a:gd name="connsiteX13085" fmla="*/ 10383277 w 12199494"/>
              <a:gd name="connsiteY13085" fmla="*/ 4269657 h 4991828"/>
              <a:gd name="connsiteX13086" fmla="*/ 10393431 w 12199494"/>
              <a:gd name="connsiteY13086" fmla="*/ 4292503 h 4991828"/>
              <a:gd name="connsiteX13087" fmla="*/ 10403585 w 12199494"/>
              <a:gd name="connsiteY13087" fmla="*/ 4282349 h 4991828"/>
              <a:gd name="connsiteX13088" fmla="*/ 10392162 w 12199494"/>
              <a:gd name="connsiteY13088" fmla="*/ 4286157 h 4991828"/>
              <a:gd name="connsiteX13089" fmla="*/ 10392162 w 12199494"/>
              <a:gd name="connsiteY13089" fmla="*/ 4272196 h 4991828"/>
              <a:gd name="connsiteX13090" fmla="*/ 10383277 w 12199494"/>
              <a:gd name="connsiteY13090" fmla="*/ 4269657 h 4991828"/>
              <a:gd name="connsiteX13091" fmla="*/ 10383277 w 12199494"/>
              <a:gd name="connsiteY13091" fmla="*/ 4269657 h 4991828"/>
              <a:gd name="connsiteX13092" fmla="*/ 5899215 w 12199494"/>
              <a:gd name="connsiteY13092" fmla="*/ 4269657 h 4991828"/>
              <a:gd name="connsiteX13093" fmla="*/ 5903022 w 12199494"/>
              <a:gd name="connsiteY13093" fmla="*/ 4270927 h 4991828"/>
              <a:gd name="connsiteX13094" fmla="*/ 5899215 w 12199494"/>
              <a:gd name="connsiteY13094" fmla="*/ 4269657 h 4991828"/>
              <a:gd name="connsiteX13095" fmla="*/ 5899215 w 12199494"/>
              <a:gd name="connsiteY13095" fmla="*/ 4269657 h 4991828"/>
              <a:gd name="connsiteX13096" fmla="*/ 11429093 w 12199494"/>
              <a:gd name="connsiteY13096" fmla="*/ 4269657 h 4991828"/>
              <a:gd name="connsiteX13097" fmla="*/ 11432901 w 12199494"/>
              <a:gd name="connsiteY13097" fmla="*/ 4270927 h 4991828"/>
              <a:gd name="connsiteX13098" fmla="*/ 11429093 w 12199494"/>
              <a:gd name="connsiteY13098" fmla="*/ 4269657 h 4991828"/>
              <a:gd name="connsiteX13099" fmla="*/ 11429093 w 12199494"/>
              <a:gd name="connsiteY13099" fmla="*/ 4269657 h 4991828"/>
              <a:gd name="connsiteX13100" fmla="*/ 7469208 w 12199494"/>
              <a:gd name="connsiteY13100" fmla="*/ 4269657 h 4991828"/>
              <a:gd name="connsiteX13101" fmla="*/ 7453977 w 12199494"/>
              <a:gd name="connsiteY13101" fmla="*/ 4298849 h 4991828"/>
              <a:gd name="connsiteX13102" fmla="*/ 7466669 w 12199494"/>
              <a:gd name="connsiteY13102" fmla="*/ 4315348 h 4991828"/>
              <a:gd name="connsiteX13103" fmla="*/ 7470477 w 12199494"/>
              <a:gd name="connsiteY13103" fmla="*/ 4314079 h 4991828"/>
              <a:gd name="connsiteX13104" fmla="*/ 7469208 w 12199494"/>
              <a:gd name="connsiteY13104" fmla="*/ 4269657 h 4991828"/>
              <a:gd name="connsiteX13105" fmla="*/ 7469208 w 12199494"/>
              <a:gd name="connsiteY13105" fmla="*/ 4269657 h 4991828"/>
              <a:gd name="connsiteX13106" fmla="*/ 11868234 w 12199494"/>
              <a:gd name="connsiteY13106" fmla="*/ 4269657 h 4991828"/>
              <a:gd name="connsiteX13107" fmla="*/ 11865697 w 12199494"/>
              <a:gd name="connsiteY13107" fmla="*/ 4284888 h 4991828"/>
              <a:gd name="connsiteX13108" fmla="*/ 11877119 w 12199494"/>
              <a:gd name="connsiteY13108" fmla="*/ 4272196 h 4991828"/>
              <a:gd name="connsiteX13109" fmla="*/ 11868234 w 12199494"/>
              <a:gd name="connsiteY13109" fmla="*/ 4269657 h 4991828"/>
              <a:gd name="connsiteX13110" fmla="*/ 11868234 w 12199494"/>
              <a:gd name="connsiteY13110" fmla="*/ 4269657 h 4991828"/>
              <a:gd name="connsiteX13111" fmla="*/ 5804025 w 12199494"/>
              <a:gd name="connsiteY13111" fmla="*/ 4269657 h 4991828"/>
              <a:gd name="connsiteX13112" fmla="*/ 5784987 w 12199494"/>
              <a:gd name="connsiteY13112" fmla="*/ 4283618 h 4991828"/>
              <a:gd name="connsiteX13113" fmla="*/ 5793872 w 12199494"/>
              <a:gd name="connsiteY13113" fmla="*/ 4283618 h 4991828"/>
              <a:gd name="connsiteX13114" fmla="*/ 5805294 w 12199494"/>
              <a:gd name="connsiteY13114" fmla="*/ 4279811 h 4991828"/>
              <a:gd name="connsiteX13115" fmla="*/ 5804025 w 12199494"/>
              <a:gd name="connsiteY13115" fmla="*/ 4269657 h 4991828"/>
              <a:gd name="connsiteX13116" fmla="*/ 5804025 w 12199494"/>
              <a:gd name="connsiteY13116" fmla="*/ 4269657 h 4991828"/>
              <a:gd name="connsiteX13117" fmla="*/ 7314366 w 12199494"/>
              <a:gd name="connsiteY13117" fmla="*/ 4269657 h 4991828"/>
              <a:gd name="connsiteX13118" fmla="*/ 7324519 w 12199494"/>
              <a:gd name="connsiteY13118" fmla="*/ 4286157 h 4991828"/>
              <a:gd name="connsiteX13119" fmla="*/ 7333404 w 12199494"/>
              <a:gd name="connsiteY13119" fmla="*/ 4278542 h 4991828"/>
              <a:gd name="connsiteX13120" fmla="*/ 7329597 w 12199494"/>
              <a:gd name="connsiteY13120" fmla="*/ 4273465 h 4991828"/>
              <a:gd name="connsiteX13121" fmla="*/ 7324519 w 12199494"/>
              <a:gd name="connsiteY13121" fmla="*/ 4278542 h 4991828"/>
              <a:gd name="connsiteX13122" fmla="*/ 7314366 w 12199494"/>
              <a:gd name="connsiteY13122" fmla="*/ 4269657 h 4991828"/>
              <a:gd name="connsiteX13123" fmla="*/ 7314366 w 12199494"/>
              <a:gd name="connsiteY13123" fmla="*/ 4269657 h 4991828"/>
              <a:gd name="connsiteX13124" fmla="*/ 10156092 w 12199494"/>
              <a:gd name="connsiteY13124" fmla="*/ 4268388 h 4991828"/>
              <a:gd name="connsiteX13125" fmla="*/ 10157361 w 12199494"/>
              <a:gd name="connsiteY13125" fmla="*/ 4276003 h 4991828"/>
              <a:gd name="connsiteX13126" fmla="*/ 10156092 w 12199494"/>
              <a:gd name="connsiteY13126" fmla="*/ 4268388 h 4991828"/>
              <a:gd name="connsiteX13127" fmla="*/ 10156092 w 12199494"/>
              <a:gd name="connsiteY13127" fmla="*/ 4268388 h 4991828"/>
              <a:gd name="connsiteX13128" fmla="*/ 11767968 w 12199494"/>
              <a:gd name="connsiteY13128" fmla="*/ 4268388 h 4991828"/>
              <a:gd name="connsiteX13129" fmla="*/ 11765430 w 12199494"/>
              <a:gd name="connsiteY13129" fmla="*/ 4273465 h 4991828"/>
              <a:gd name="connsiteX13130" fmla="*/ 11774314 w 12199494"/>
              <a:gd name="connsiteY13130" fmla="*/ 4268388 h 4991828"/>
              <a:gd name="connsiteX13131" fmla="*/ 11767968 w 12199494"/>
              <a:gd name="connsiteY13131" fmla="*/ 4268388 h 4991828"/>
              <a:gd name="connsiteX13132" fmla="*/ 11767968 w 12199494"/>
              <a:gd name="connsiteY13132" fmla="*/ 4268388 h 4991828"/>
              <a:gd name="connsiteX13133" fmla="*/ 11520476 w 12199494"/>
              <a:gd name="connsiteY13133" fmla="*/ 4268388 h 4991828"/>
              <a:gd name="connsiteX13134" fmla="*/ 11519206 w 12199494"/>
              <a:gd name="connsiteY13134" fmla="*/ 4273465 h 4991828"/>
              <a:gd name="connsiteX13135" fmla="*/ 11526822 w 12199494"/>
              <a:gd name="connsiteY13135" fmla="*/ 4268388 h 4991828"/>
              <a:gd name="connsiteX13136" fmla="*/ 11520476 w 12199494"/>
              <a:gd name="connsiteY13136" fmla="*/ 4268388 h 4991828"/>
              <a:gd name="connsiteX13137" fmla="*/ 11520476 w 12199494"/>
              <a:gd name="connsiteY13137" fmla="*/ 4268388 h 4991828"/>
              <a:gd name="connsiteX13138" fmla="*/ 8633059 w 12199494"/>
              <a:gd name="connsiteY13138" fmla="*/ 4268388 h 4991828"/>
              <a:gd name="connsiteX13139" fmla="*/ 8624174 w 12199494"/>
              <a:gd name="connsiteY13139" fmla="*/ 4269657 h 4991828"/>
              <a:gd name="connsiteX13140" fmla="*/ 8620367 w 12199494"/>
              <a:gd name="connsiteY13140" fmla="*/ 4276003 h 4991828"/>
              <a:gd name="connsiteX13141" fmla="*/ 8612751 w 12199494"/>
              <a:gd name="connsiteY13141" fmla="*/ 4296310 h 4991828"/>
              <a:gd name="connsiteX13142" fmla="*/ 8631789 w 12199494"/>
              <a:gd name="connsiteY13142" fmla="*/ 4289964 h 4991828"/>
              <a:gd name="connsiteX13143" fmla="*/ 8633059 w 12199494"/>
              <a:gd name="connsiteY13143" fmla="*/ 4279811 h 4991828"/>
              <a:gd name="connsiteX13144" fmla="*/ 8624174 w 12199494"/>
              <a:gd name="connsiteY13144" fmla="*/ 4276003 h 4991828"/>
              <a:gd name="connsiteX13145" fmla="*/ 8633059 w 12199494"/>
              <a:gd name="connsiteY13145" fmla="*/ 4268388 h 4991828"/>
              <a:gd name="connsiteX13146" fmla="*/ 8633059 w 12199494"/>
              <a:gd name="connsiteY13146" fmla="*/ 4268388 h 4991828"/>
              <a:gd name="connsiteX13147" fmla="*/ 9856562 w 12199494"/>
              <a:gd name="connsiteY13147" fmla="*/ 4267119 h 4991828"/>
              <a:gd name="connsiteX13148" fmla="*/ 9875600 w 12199494"/>
              <a:gd name="connsiteY13148" fmla="*/ 4283618 h 4991828"/>
              <a:gd name="connsiteX13149" fmla="*/ 9856562 w 12199494"/>
              <a:gd name="connsiteY13149" fmla="*/ 4267119 h 4991828"/>
              <a:gd name="connsiteX13150" fmla="*/ 9856562 w 12199494"/>
              <a:gd name="connsiteY13150" fmla="*/ 4267119 h 4991828"/>
              <a:gd name="connsiteX13151" fmla="*/ 8970664 w 12199494"/>
              <a:gd name="connsiteY13151" fmla="*/ 4267119 h 4991828"/>
              <a:gd name="connsiteX13152" fmla="*/ 8968126 w 12199494"/>
              <a:gd name="connsiteY13152" fmla="*/ 4274734 h 4991828"/>
              <a:gd name="connsiteX13153" fmla="*/ 8982087 w 12199494"/>
              <a:gd name="connsiteY13153" fmla="*/ 4284888 h 4991828"/>
              <a:gd name="connsiteX13154" fmla="*/ 8994779 w 12199494"/>
              <a:gd name="connsiteY13154" fmla="*/ 4269657 h 4991828"/>
              <a:gd name="connsiteX13155" fmla="*/ 8970664 w 12199494"/>
              <a:gd name="connsiteY13155" fmla="*/ 4267119 h 4991828"/>
              <a:gd name="connsiteX13156" fmla="*/ 8970664 w 12199494"/>
              <a:gd name="connsiteY13156" fmla="*/ 4267119 h 4991828"/>
              <a:gd name="connsiteX13157" fmla="*/ 5476573 w 12199494"/>
              <a:gd name="connsiteY13157" fmla="*/ 4267119 h 4991828"/>
              <a:gd name="connsiteX13158" fmla="*/ 5484188 w 12199494"/>
              <a:gd name="connsiteY13158" fmla="*/ 4277272 h 4991828"/>
              <a:gd name="connsiteX13159" fmla="*/ 5471496 w 12199494"/>
              <a:gd name="connsiteY13159" fmla="*/ 4279811 h 4991828"/>
              <a:gd name="connsiteX13160" fmla="*/ 5482919 w 12199494"/>
              <a:gd name="connsiteY13160" fmla="*/ 4284888 h 4991828"/>
              <a:gd name="connsiteX13161" fmla="*/ 5485458 w 12199494"/>
              <a:gd name="connsiteY13161" fmla="*/ 4292503 h 4991828"/>
              <a:gd name="connsiteX13162" fmla="*/ 5498150 w 12199494"/>
              <a:gd name="connsiteY13162" fmla="*/ 4282349 h 4991828"/>
              <a:gd name="connsiteX13163" fmla="*/ 5495611 w 12199494"/>
              <a:gd name="connsiteY13163" fmla="*/ 4272196 h 4991828"/>
              <a:gd name="connsiteX13164" fmla="*/ 5494342 w 12199494"/>
              <a:gd name="connsiteY13164" fmla="*/ 4282349 h 4991828"/>
              <a:gd name="connsiteX13165" fmla="*/ 5486726 w 12199494"/>
              <a:gd name="connsiteY13165" fmla="*/ 4281080 h 4991828"/>
              <a:gd name="connsiteX13166" fmla="*/ 5482919 w 12199494"/>
              <a:gd name="connsiteY13166" fmla="*/ 4276003 h 4991828"/>
              <a:gd name="connsiteX13167" fmla="*/ 5482919 w 12199494"/>
              <a:gd name="connsiteY13167" fmla="*/ 4276003 h 4991828"/>
              <a:gd name="connsiteX13168" fmla="*/ 5476573 w 12199494"/>
              <a:gd name="connsiteY13168" fmla="*/ 4267119 h 4991828"/>
              <a:gd name="connsiteX13169" fmla="*/ 5476573 w 12199494"/>
              <a:gd name="connsiteY13169" fmla="*/ 4267119 h 4991828"/>
              <a:gd name="connsiteX13170" fmla="*/ 9049354 w 12199494"/>
              <a:gd name="connsiteY13170" fmla="*/ 4267119 h 4991828"/>
              <a:gd name="connsiteX13171" fmla="*/ 9041740 w 12199494"/>
              <a:gd name="connsiteY13171" fmla="*/ 4282349 h 4991828"/>
              <a:gd name="connsiteX13172" fmla="*/ 9030316 w 12199494"/>
              <a:gd name="connsiteY13172" fmla="*/ 4292503 h 4991828"/>
              <a:gd name="connsiteX13173" fmla="*/ 9029048 w 12199494"/>
              <a:gd name="connsiteY13173" fmla="*/ 4283618 h 4991828"/>
              <a:gd name="connsiteX13174" fmla="*/ 9004933 w 12199494"/>
              <a:gd name="connsiteY13174" fmla="*/ 4312810 h 4991828"/>
              <a:gd name="connsiteX13175" fmla="*/ 9020163 w 12199494"/>
              <a:gd name="connsiteY13175" fmla="*/ 4329310 h 4991828"/>
              <a:gd name="connsiteX13176" fmla="*/ 9016356 w 12199494"/>
              <a:gd name="connsiteY13176" fmla="*/ 4340732 h 4991828"/>
              <a:gd name="connsiteX13177" fmla="*/ 9027778 w 12199494"/>
              <a:gd name="connsiteY13177" fmla="*/ 4344540 h 4991828"/>
              <a:gd name="connsiteX13178" fmla="*/ 9018893 w 12199494"/>
              <a:gd name="connsiteY13178" fmla="*/ 4348347 h 4991828"/>
              <a:gd name="connsiteX13179" fmla="*/ 9034124 w 12199494"/>
              <a:gd name="connsiteY13179" fmla="*/ 4361039 h 4991828"/>
              <a:gd name="connsiteX13180" fmla="*/ 9030316 w 12199494"/>
              <a:gd name="connsiteY13180" fmla="*/ 4352155 h 4991828"/>
              <a:gd name="connsiteX13181" fmla="*/ 9037931 w 12199494"/>
              <a:gd name="connsiteY13181" fmla="*/ 4342001 h 4991828"/>
              <a:gd name="connsiteX13182" fmla="*/ 9027778 w 12199494"/>
              <a:gd name="connsiteY13182" fmla="*/ 4333117 h 4991828"/>
              <a:gd name="connsiteX13183" fmla="*/ 9031585 w 12199494"/>
              <a:gd name="connsiteY13183" fmla="*/ 4324233 h 4991828"/>
              <a:gd name="connsiteX13184" fmla="*/ 9029048 w 12199494"/>
              <a:gd name="connsiteY13184" fmla="*/ 4319156 h 4991828"/>
              <a:gd name="connsiteX13185" fmla="*/ 9041740 w 12199494"/>
              <a:gd name="connsiteY13185" fmla="*/ 4309002 h 4991828"/>
              <a:gd name="connsiteX13186" fmla="*/ 9025239 w 12199494"/>
              <a:gd name="connsiteY13186" fmla="*/ 4312810 h 4991828"/>
              <a:gd name="connsiteX13187" fmla="*/ 9016356 w 12199494"/>
              <a:gd name="connsiteY13187" fmla="*/ 4302656 h 4991828"/>
              <a:gd name="connsiteX13188" fmla="*/ 9026509 w 12199494"/>
              <a:gd name="connsiteY13188" fmla="*/ 4305195 h 4991828"/>
              <a:gd name="connsiteX13189" fmla="*/ 9031585 w 12199494"/>
              <a:gd name="connsiteY13189" fmla="*/ 4295041 h 4991828"/>
              <a:gd name="connsiteX13190" fmla="*/ 9043008 w 12199494"/>
              <a:gd name="connsiteY13190" fmla="*/ 4302656 h 4991828"/>
              <a:gd name="connsiteX13191" fmla="*/ 9043008 w 12199494"/>
              <a:gd name="connsiteY13191" fmla="*/ 4292503 h 4991828"/>
              <a:gd name="connsiteX13192" fmla="*/ 9055700 w 12199494"/>
              <a:gd name="connsiteY13192" fmla="*/ 4293772 h 4991828"/>
              <a:gd name="connsiteX13193" fmla="*/ 9046816 w 12199494"/>
              <a:gd name="connsiteY13193" fmla="*/ 4286157 h 4991828"/>
              <a:gd name="connsiteX13194" fmla="*/ 9049354 w 12199494"/>
              <a:gd name="connsiteY13194" fmla="*/ 4281080 h 4991828"/>
              <a:gd name="connsiteX13195" fmla="*/ 9043008 w 12199494"/>
              <a:gd name="connsiteY13195" fmla="*/ 4276003 h 4991828"/>
              <a:gd name="connsiteX13196" fmla="*/ 9049354 w 12199494"/>
              <a:gd name="connsiteY13196" fmla="*/ 4267119 h 4991828"/>
              <a:gd name="connsiteX13197" fmla="*/ 9049354 w 12199494"/>
              <a:gd name="connsiteY13197" fmla="*/ 4267119 h 4991828"/>
              <a:gd name="connsiteX13198" fmla="*/ 10379470 w 12199494"/>
              <a:gd name="connsiteY13198" fmla="*/ 4267119 h 4991828"/>
              <a:gd name="connsiteX13199" fmla="*/ 10351547 w 12199494"/>
              <a:gd name="connsiteY13199" fmla="*/ 4276003 h 4991828"/>
              <a:gd name="connsiteX13200" fmla="*/ 10340125 w 12199494"/>
              <a:gd name="connsiteY13200" fmla="*/ 4276003 h 4991828"/>
              <a:gd name="connsiteX13201" fmla="*/ 10351547 w 12199494"/>
              <a:gd name="connsiteY13201" fmla="*/ 4283618 h 4991828"/>
              <a:gd name="connsiteX13202" fmla="*/ 10342664 w 12199494"/>
              <a:gd name="connsiteY13202" fmla="*/ 4288695 h 4991828"/>
              <a:gd name="connsiteX13203" fmla="*/ 10349010 w 12199494"/>
              <a:gd name="connsiteY13203" fmla="*/ 4310272 h 4991828"/>
              <a:gd name="connsiteX13204" fmla="*/ 10362970 w 12199494"/>
              <a:gd name="connsiteY13204" fmla="*/ 4295041 h 4991828"/>
              <a:gd name="connsiteX13205" fmla="*/ 10350278 w 12199494"/>
              <a:gd name="connsiteY13205" fmla="*/ 4291234 h 4991828"/>
              <a:gd name="connsiteX13206" fmla="*/ 10379470 w 12199494"/>
              <a:gd name="connsiteY13206" fmla="*/ 4284888 h 4991828"/>
              <a:gd name="connsiteX13207" fmla="*/ 10379470 w 12199494"/>
              <a:gd name="connsiteY13207" fmla="*/ 4267119 h 4991828"/>
              <a:gd name="connsiteX13208" fmla="*/ 10379470 w 12199494"/>
              <a:gd name="connsiteY13208" fmla="*/ 4267119 h 4991828"/>
              <a:gd name="connsiteX13209" fmla="*/ 7264868 w 12199494"/>
              <a:gd name="connsiteY13209" fmla="*/ 4267119 h 4991828"/>
              <a:gd name="connsiteX13210" fmla="*/ 7255983 w 12199494"/>
              <a:gd name="connsiteY13210" fmla="*/ 4267119 h 4991828"/>
              <a:gd name="connsiteX13211" fmla="*/ 7263598 w 12199494"/>
              <a:gd name="connsiteY13211" fmla="*/ 4288695 h 4991828"/>
              <a:gd name="connsiteX13212" fmla="*/ 7264868 w 12199494"/>
              <a:gd name="connsiteY13212" fmla="*/ 4267119 h 4991828"/>
              <a:gd name="connsiteX13213" fmla="*/ 7264868 w 12199494"/>
              <a:gd name="connsiteY13213" fmla="*/ 4267119 h 4991828"/>
              <a:gd name="connsiteX13214" fmla="*/ 11479861 w 12199494"/>
              <a:gd name="connsiteY13214" fmla="*/ 4265850 h 4991828"/>
              <a:gd name="connsiteX13215" fmla="*/ 11498899 w 12199494"/>
              <a:gd name="connsiteY13215" fmla="*/ 4279811 h 4991828"/>
              <a:gd name="connsiteX13216" fmla="*/ 11479861 w 12199494"/>
              <a:gd name="connsiteY13216" fmla="*/ 4265850 h 4991828"/>
              <a:gd name="connsiteX13217" fmla="*/ 11479861 w 12199494"/>
              <a:gd name="connsiteY13217" fmla="*/ 4265850 h 4991828"/>
              <a:gd name="connsiteX13218" fmla="*/ 11694355 w 12199494"/>
              <a:gd name="connsiteY13218" fmla="*/ 4264581 h 4991828"/>
              <a:gd name="connsiteX13219" fmla="*/ 11691817 w 12199494"/>
              <a:gd name="connsiteY13219" fmla="*/ 4270927 h 4991828"/>
              <a:gd name="connsiteX13220" fmla="*/ 11694355 w 12199494"/>
              <a:gd name="connsiteY13220" fmla="*/ 4264581 h 4991828"/>
              <a:gd name="connsiteX13221" fmla="*/ 11694355 w 12199494"/>
              <a:gd name="connsiteY13221" fmla="*/ 4264581 h 4991828"/>
              <a:gd name="connsiteX13222" fmla="*/ 5953790 w 12199494"/>
              <a:gd name="connsiteY13222" fmla="*/ 4264581 h 4991828"/>
              <a:gd name="connsiteX13223" fmla="*/ 5957598 w 12199494"/>
              <a:gd name="connsiteY13223" fmla="*/ 4277272 h 4991828"/>
              <a:gd name="connsiteX13224" fmla="*/ 5958867 w 12199494"/>
              <a:gd name="connsiteY13224" fmla="*/ 4268388 h 4991828"/>
              <a:gd name="connsiteX13225" fmla="*/ 5970290 w 12199494"/>
              <a:gd name="connsiteY13225" fmla="*/ 4269657 h 4991828"/>
              <a:gd name="connsiteX13226" fmla="*/ 5969020 w 12199494"/>
              <a:gd name="connsiteY13226" fmla="*/ 4264581 h 4991828"/>
              <a:gd name="connsiteX13227" fmla="*/ 5963944 w 12199494"/>
              <a:gd name="connsiteY13227" fmla="*/ 4267119 h 4991828"/>
              <a:gd name="connsiteX13228" fmla="*/ 5953790 w 12199494"/>
              <a:gd name="connsiteY13228" fmla="*/ 4264581 h 4991828"/>
              <a:gd name="connsiteX13229" fmla="*/ 5953790 w 12199494"/>
              <a:gd name="connsiteY13229" fmla="*/ 4264581 h 4991828"/>
              <a:gd name="connsiteX13230" fmla="*/ 9086161 w 12199494"/>
              <a:gd name="connsiteY13230" fmla="*/ 4264581 h 4991828"/>
              <a:gd name="connsiteX13231" fmla="*/ 9073469 w 12199494"/>
              <a:gd name="connsiteY13231" fmla="*/ 4274734 h 4991828"/>
              <a:gd name="connsiteX13232" fmla="*/ 9086161 w 12199494"/>
              <a:gd name="connsiteY13232" fmla="*/ 4264581 h 4991828"/>
              <a:gd name="connsiteX13233" fmla="*/ 9086161 w 12199494"/>
              <a:gd name="connsiteY13233" fmla="*/ 4264581 h 4991828"/>
              <a:gd name="connsiteX13234" fmla="*/ 11755277 w 12199494"/>
              <a:gd name="connsiteY13234" fmla="*/ 4264581 h 4991828"/>
              <a:gd name="connsiteX13235" fmla="*/ 11755277 w 12199494"/>
              <a:gd name="connsiteY13235" fmla="*/ 4264581 h 4991828"/>
              <a:gd name="connsiteX13236" fmla="*/ 11755277 w 12199494"/>
              <a:gd name="connsiteY13236" fmla="*/ 4264581 h 4991828"/>
              <a:gd name="connsiteX13237" fmla="*/ 6169553 w 12199494"/>
              <a:gd name="connsiteY13237" fmla="*/ 4263311 h 4991828"/>
              <a:gd name="connsiteX13238" fmla="*/ 6164476 w 12199494"/>
              <a:gd name="connsiteY13238" fmla="*/ 4277272 h 4991828"/>
              <a:gd name="connsiteX13239" fmla="*/ 6169553 w 12199494"/>
              <a:gd name="connsiteY13239" fmla="*/ 4305195 h 4991828"/>
              <a:gd name="connsiteX13240" fmla="*/ 6170822 w 12199494"/>
              <a:gd name="connsiteY13240" fmla="*/ 4314079 h 4991828"/>
              <a:gd name="connsiteX13241" fmla="*/ 6169553 w 12199494"/>
              <a:gd name="connsiteY13241" fmla="*/ 4319156 h 4991828"/>
              <a:gd name="connsiteX13242" fmla="*/ 6175899 w 12199494"/>
              <a:gd name="connsiteY13242" fmla="*/ 4317887 h 4991828"/>
              <a:gd name="connsiteX13243" fmla="*/ 6175899 w 12199494"/>
              <a:gd name="connsiteY13243" fmla="*/ 4301387 h 4991828"/>
              <a:gd name="connsiteX13244" fmla="*/ 6188591 w 12199494"/>
              <a:gd name="connsiteY13244" fmla="*/ 4292503 h 4991828"/>
              <a:gd name="connsiteX13245" fmla="*/ 6172091 w 12199494"/>
              <a:gd name="connsiteY13245" fmla="*/ 4286157 h 4991828"/>
              <a:gd name="connsiteX13246" fmla="*/ 6180976 w 12199494"/>
              <a:gd name="connsiteY13246" fmla="*/ 4284888 h 4991828"/>
              <a:gd name="connsiteX13247" fmla="*/ 6170822 w 12199494"/>
              <a:gd name="connsiteY13247" fmla="*/ 4272196 h 4991828"/>
              <a:gd name="connsiteX13248" fmla="*/ 6169553 w 12199494"/>
              <a:gd name="connsiteY13248" fmla="*/ 4263311 h 4991828"/>
              <a:gd name="connsiteX13249" fmla="*/ 6169553 w 12199494"/>
              <a:gd name="connsiteY13249" fmla="*/ 4263311 h 4991828"/>
              <a:gd name="connsiteX13250" fmla="*/ 7211562 w 12199494"/>
              <a:gd name="connsiteY13250" fmla="*/ 4263311 h 4991828"/>
              <a:gd name="connsiteX13251" fmla="*/ 7196331 w 12199494"/>
              <a:gd name="connsiteY13251" fmla="*/ 4269657 h 4991828"/>
              <a:gd name="connsiteX13252" fmla="*/ 7192524 w 12199494"/>
              <a:gd name="connsiteY13252" fmla="*/ 4279811 h 4991828"/>
              <a:gd name="connsiteX13253" fmla="*/ 7193793 w 12199494"/>
              <a:gd name="connsiteY13253" fmla="*/ 4267119 h 4991828"/>
              <a:gd name="connsiteX13254" fmla="*/ 7179832 w 12199494"/>
              <a:gd name="connsiteY13254" fmla="*/ 4272196 h 4991828"/>
              <a:gd name="connsiteX13255" fmla="*/ 7187447 w 12199494"/>
              <a:gd name="connsiteY13255" fmla="*/ 4282349 h 4991828"/>
              <a:gd name="connsiteX13256" fmla="*/ 7200139 w 12199494"/>
              <a:gd name="connsiteY13256" fmla="*/ 4287426 h 4991828"/>
              <a:gd name="connsiteX13257" fmla="*/ 7203946 w 12199494"/>
              <a:gd name="connsiteY13257" fmla="*/ 4277272 h 4991828"/>
              <a:gd name="connsiteX13258" fmla="*/ 7212831 w 12199494"/>
              <a:gd name="connsiteY13258" fmla="*/ 4282349 h 4991828"/>
              <a:gd name="connsiteX13259" fmla="*/ 7203946 w 12199494"/>
              <a:gd name="connsiteY13259" fmla="*/ 4287426 h 4991828"/>
              <a:gd name="connsiteX13260" fmla="*/ 7216638 w 12199494"/>
              <a:gd name="connsiteY13260" fmla="*/ 4289964 h 4991828"/>
              <a:gd name="connsiteX13261" fmla="*/ 7225522 w 12199494"/>
              <a:gd name="connsiteY13261" fmla="*/ 4295041 h 4991828"/>
              <a:gd name="connsiteX13262" fmla="*/ 7224254 w 12199494"/>
              <a:gd name="connsiteY13262" fmla="*/ 4283618 h 4991828"/>
              <a:gd name="connsiteX13263" fmla="*/ 7211562 w 12199494"/>
              <a:gd name="connsiteY13263" fmla="*/ 4263311 h 4991828"/>
              <a:gd name="connsiteX13264" fmla="*/ 7211562 w 12199494"/>
              <a:gd name="connsiteY13264" fmla="*/ 4263311 h 4991828"/>
              <a:gd name="connsiteX13265" fmla="*/ 10309664 w 12199494"/>
              <a:gd name="connsiteY13265" fmla="*/ 4263311 h 4991828"/>
              <a:gd name="connsiteX13266" fmla="*/ 10300780 w 12199494"/>
              <a:gd name="connsiteY13266" fmla="*/ 4270927 h 4991828"/>
              <a:gd name="connsiteX13267" fmla="*/ 10239858 w 12199494"/>
              <a:gd name="connsiteY13267" fmla="*/ 4270927 h 4991828"/>
              <a:gd name="connsiteX13268" fmla="*/ 10274127 w 12199494"/>
              <a:gd name="connsiteY13268" fmla="*/ 4284888 h 4991828"/>
              <a:gd name="connsiteX13269" fmla="*/ 10284280 w 12199494"/>
              <a:gd name="connsiteY13269" fmla="*/ 4274734 h 4991828"/>
              <a:gd name="connsiteX13270" fmla="*/ 10299511 w 12199494"/>
              <a:gd name="connsiteY13270" fmla="*/ 4293772 h 4991828"/>
              <a:gd name="connsiteX13271" fmla="*/ 10291896 w 12199494"/>
              <a:gd name="connsiteY13271" fmla="*/ 4296310 h 4991828"/>
              <a:gd name="connsiteX13272" fmla="*/ 10300780 w 12199494"/>
              <a:gd name="connsiteY13272" fmla="*/ 4302656 h 4991828"/>
              <a:gd name="connsiteX13273" fmla="*/ 10289357 w 12199494"/>
              <a:gd name="connsiteY13273" fmla="*/ 4302656 h 4991828"/>
              <a:gd name="connsiteX13274" fmla="*/ 10272858 w 12199494"/>
              <a:gd name="connsiteY13274" fmla="*/ 4289964 h 4991828"/>
              <a:gd name="connsiteX13275" fmla="*/ 10251281 w 12199494"/>
              <a:gd name="connsiteY13275" fmla="*/ 4284888 h 4991828"/>
              <a:gd name="connsiteX13276" fmla="*/ 10241128 w 12199494"/>
              <a:gd name="connsiteY13276" fmla="*/ 4288695 h 4991828"/>
              <a:gd name="connsiteX13277" fmla="*/ 10256358 w 12199494"/>
              <a:gd name="connsiteY13277" fmla="*/ 4293772 h 4991828"/>
              <a:gd name="connsiteX13278" fmla="*/ 10267781 w 12199494"/>
              <a:gd name="connsiteY13278" fmla="*/ 4311541 h 4991828"/>
              <a:gd name="connsiteX13279" fmla="*/ 10267781 w 12199494"/>
              <a:gd name="connsiteY13279" fmla="*/ 4303926 h 4991828"/>
              <a:gd name="connsiteX13280" fmla="*/ 10260166 w 12199494"/>
              <a:gd name="connsiteY13280" fmla="*/ 4297580 h 4991828"/>
              <a:gd name="connsiteX13281" fmla="*/ 10269050 w 12199494"/>
              <a:gd name="connsiteY13281" fmla="*/ 4302656 h 4991828"/>
              <a:gd name="connsiteX13282" fmla="*/ 10269050 w 12199494"/>
              <a:gd name="connsiteY13282" fmla="*/ 4315348 h 4991828"/>
              <a:gd name="connsiteX13283" fmla="*/ 10281742 w 12199494"/>
              <a:gd name="connsiteY13283" fmla="*/ 4309002 h 4991828"/>
              <a:gd name="connsiteX13284" fmla="*/ 10286819 w 12199494"/>
              <a:gd name="connsiteY13284" fmla="*/ 4319156 h 4991828"/>
              <a:gd name="connsiteX13285" fmla="*/ 10270319 w 12199494"/>
              <a:gd name="connsiteY13285" fmla="*/ 4321694 h 4991828"/>
              <a:gd name="connsiteX13286" fmla="*/ 10274127 w 12199494"/>
              <a:gd name="connsiteY13286" fmla="*/ 4326771 h 4991828"/>
              <a:gd name="connsiteX13287" fmla="*/ 10285550 w 12199494"/>
              <a:gd name="connsiteY13287" fmla="*/ 4324233 h 4991828"/>
              <a:gd name="connsiteX13288" fmla="*/ 10285550 w 12199494"/>
              <a:gd name="connsiteY13288" fmla="*/ 4319156 h 4991828"/>
              <a:gd name="connsiteX13289" fmla="*/ 10299511 w 12199494"/>
              <a:gd name="connsiteY13289" fmla="*/ 4324233 h 4991828"/>
              <a:gd name="connsiteX13290" fmla="*/ 10321087 w 12199494"/>
              <a:gd name="connsiteY13290" fmla="*/ 4325502 h 4991828"/>
              <a:gd name="connsiteX13291" fmla="*/ 10318549 w 12199494"/>
              <a:gd name="connsiteY13291" fmla="*/ 4317887 h 4991828"/>
              <a:gd name="connsiteX13292" fmla="*/ 10324895 w 12199494"/>
              <a:gd name="connsiteY13292" fmla="*/ 4317887 h 4991828"/>
              <a:gd name="connsiteX13293" fmla="*/ 10304588 w 12199494"/>
              <a:gd name="connsiteY13293" fmla="*/ 4307733 h 4991828"/>
              <a:gd name="connsiteX13294" fmla="*/ 10324895 w 12199494"/>
              <a:gd name="connsiteY13294" fmla="*/ 4312810 h 4991828"/>
              <a:gd name="connsiteX13295" fmla="*/ 10322356 w 12199494"/>
              <a:gd name="connsiteY13295" fmla="*/ 4300118 h 4991828"/>
              <a:gd name="connsiteX13296" fmla="*/ 10310934 w 12199494"/>
              <a:gd name="connsiteY13296" fmla="*/ 4303926 h 4991828"/>
              <a:gd name="connsiteX13297" fmla="*/ 10324895 w 12199494"/>
              <a:gd name="connsiteY13297" fmla="*/ 4287426 h 4991828"/>
              <a:gd name="connsiteX13298" fmla="*/ 10318549 w 12199494"/>
              <a:gd name="connsiteY13298" fmla="*/ 4277272 h 4991828"/>
              <a:gd name="connsiteX13299" fmla="*/ 10307126 w 12199494"/>
              <a:gd name="connsiteY13299" fmla="*/ 4279811 h 4991828"/>
              <a:gd name="connsiteX13300" fmla="*/ 10313471 w 12199494"/>
              <a:gd name="connsiteY13300" fmla="*/ 4283618 h 4991828"/>
              <a:gd name="connsiteX13301" fmla="*/ 10295703 w 12199494"/>
              <a:gd name="connsiteY13301" fmla="*/ 4278542 h 4991828"/>
              <a:gd name="connsiteX13302" fmla="*/ 10303318 w 12199494"/>
              <a:gd name="connsiteY13302" fmla="*/ 4269657 h 4991828"/>
              <a:gd name="connsiteX13303" fmla="*/ 10312203 w 12199494"/>
              <a:gd name="connsiteY13303" fmla="*/ 4270927 h 4991828"/>
              <a:gd name="connsiteX13304" fmla="*/ 10309664 w 12199494"/>
              <a:gd name="connsiteY13304" fmla="*/ 4263311 h 4991828"/>
              <a:gd name="connsiteX13305" fmla="*/ 10309664 w 12199494"/>
              <a:gd name="connsiteY13305" fmla="*/ 4263311 h 4991828"/>
              <a:gd name="connsiteX13306" fmla="*/ 8683827 w 12199494"/>
              <a:gd name="connsiteY13306" fmla="*/ 4262042 h 4991828"/>
              <a:gd name="connsiteX13307" fmla="*/ 8681288 w 12199494"/>
              <a:gd name="connsiteY13307" fmla="*/ 4272196 h 4991828"/>
              <a:gd name="connsiteX13308" fmla="*/ 8683827 w 12199494"/>
              <a:gd name="connsiteY13308" fmla="*/ 4262042 h 4991828"/>
              <a:gd name="connsiteX13309" fmla="*/ 8683827 w 12199494"/>
              <a:gd name="connsiteY13309" fmla="*/ 4262042 h 4991828"/>
              <a:gd name="connsiteX13310" fmla="*/ 5979174 w 12199494"/>
              <a:gd name="connsiteY13310" fmla="*/ 4262042 h 4991828"/>
              <a:gd name="connsiteX13311" fmla="*/ 5979174 w 12199494"/>
              <a:gd name="connsiteY13311" fmla="*/ 4269657 h 4991828"/>
              <a:gd name="connsiteX13312" fmla="*/ 5972828 w 12199494"/>
              <a:gd name="connsiteY13312" fmla="*/ 4272196 h 4991828"/>
              <a:gd name="connsiteX13313" fmla="*/ 5989327 w 12199494"/>
              <a:gd name="connsiteY13313" fmla="*/ 4272196 h 4991828"/>
              <a:gd name="connsiteX13314" fmla="*/ 5979174 w 12199494"/>
              <a:gd name="connsiteY13314" fmla="*/ 4262042 h 4991828"/>
              <a:gd name="connsiteX13315" fmla="*/ 5979174 w 12199494"/>
              <a:gd name="connsiteY13315" fmla="*/ 4262042 h 4991828"/>
              <a:gd name="connsiteX13316" fmla="*/ 9449151 w 12199494"/>
              <a:gd name="connsiteY13316" fmla="*/ 4262042 h 4991828"/>
              <a:gd name="connsiteX13317" fmla="*/ 9441536 w 12199494"/>
              <a:gd name="connsiteY13317" fmla="*/ 4269657 h 4991828"/>
              <a:gd name="connsiteX13318" fmla="*/ 9437728 w 12199494"/>
              <a:gd name="connsiteY13318" fmla="*/ 4284888 h 4991828"/>
              <a:gd name="connsiteX13319" fmla="*/ 9425036 w 12199494"/>
              <a:gd name="connsiteY13319" fmla="*/ 4276003 h 4991828"/>
              <a:gd name="connsiteX13320" fmla="*/ 9436459 w 12199494"/>
              <a:gd name="connsiteY13320" fmla="*/ 4269657 h 4991828"/>
              <a:gd name="connsiteX13321" fmla="*/ 9426305 w 12199494"/>
              <a:gd name="connsiteY13321" fmla="*/ 4268388 h 4991828"/>
              <a:gd name="connsiteX13322" fmla="*/ 9426305 w 12199494"/>
              <a:gd name="connsiteY13322" fmla="*/ 4273465 h 4991828"/>
              <a:gd name="connsiteX13323" fmla="*/ 9414882 w 12199494"/>
              <a:gd name="connsiteY13323" fmla="*/ 4270927 h 4991828"/>
              <a:gd name="connsiteX13324" fmla="*/ 9417421 w 12199494"/>
              <a:gd name="connsiteY13324" fmla="*/ 4278542 h 4991828"/>
              <a:gd name="connsiteX13325" fmla="*/ 9411075 w 12199494"/>
              <a:gd name="connsiteY13325" fmla="*/ 4289964 h 4991828"/>
              <a:gd name="connsiteX13326" fmla="*/ 9421228 w 12199494"/>
              <a:gd name="connsiteY13326" fmla="*/ 4288695 h 4991828"/>
              <a:gd name="connsiteX13327" fmla="*/ 9430113 w 12199494"/>
              <a:gd name="connsiteY13327" fmla="*/ 4300118 h 4991828"/>
              <a:gd name="connsiteX13328" fmla="*/ 9413613 w 12199494"/>
              <a:gd name="connsiteY13328" fmla="*/ 4292503 h 4991828"/>
              <a:gd name="connsiteX13329" fmla="*/ 9421228 w 12199494"/>
              <a:gd name="connsiteY13329" fmla="*/ 4303926 h 4991828"/>
              <a:gd name="connsiteX13330" fmla="*/ 9426305 w 12199494"/>
              <a:gd name="connsiteY13330" fmla="*/ 4315348 h 4991828"/>
              <a:gd name="connsiteX13331" fmla="*/ 9432651 w 12199494"/>
              <a:gd name="connsiteY13331" fmla="*/ 4298849 h 4991828"/>
              <a:gd name="connsiteX13332" fmla="*/ 9445343 w 12199494"/>
              <a:gd name="connsiteY13332" fmla="*/ 4297580 h 4991828"/>
              <a:gd name="connsiteX13333" fmla="*/ 9470727 w 12199494"/>
              <a:gd name="connsiteY13333" fmla="*/ 4272196 h 4991828"/>
              <a:gd name="connsiteX13334" fmla="*/ 9449151 w 12199494"/>
              <a:gd name="connsiteY13334" fmla="*/ 4262042 h 4991828"/>
              <a:gd name="connsiteX13335" fmla="*/ 9449151 w 12199494"/>
              <a:gd name="connsiteY13335" fmla="*/ 4262042 h 4991828"/>
              <a:gd name="connsiteX13336" fmla="*/ 9337462 w 12199494"/>
              <a:gd name="connsiteY13336" fmla="*/ 4262042 h 4991828"/>
              <a:gd name="connsiteX13337" fmla="*/ 9323500 w 12199494"/>
              <a:gd name="connsiteY13337" fmla="*/ 4277272 h 4991828"/>
              <a:gd name="connsiteX13338" fmla="*/ 9337462 w 12199494"/>
              <a:gd name="connsiteY13338" fmla="*/ 4272196 h 4991828"/>
              <a:gd name="connsiteX13339" fmla="*/ 9340000 w 12199494"/>
              <a:gd name="connsiteY13339" fmla="*/ 4276003 h 4991828"/>
              <a:gd name="connsiteX13340" fmla="*/ 9343808 w 12199494"/>
              <a:gd name="connsiteY13340" fmla="*/ 4273465 h 4991828"/>
              <a:gd name="connsiteX13341" fmla="*/ 9337462 w 12199494"/>
              <a:gd name="connsiteY13341" fmla="*/ 4262042 h 4991828"/>
              <a:gd name="connsiteX13342" fmla="*/ 9337462 w 12199494"/>
              <a:gd name="connsiteY13342" fmla="*/ 4262042 h 4991828"/>
              <a:gd name="connsiteX13343" fmla="*/ 4980318 w 12199494"/>
              <a:gd name="connsiteY13343" fmla="*/ 4262042 h 4991828"/>
              <a:gd name="connsiteX13344" fmla="*/ 4971434 w 12199494"/>
              <a:gd name="connsiteY13344" fmla="*/ 4272196 h 4991828"/>
              <a:gd name="connsiteX13345" fmla="*/ 4985395 w 12199494"/>
              <a:gd name="connsiteY13345" fmla="*/ 4276003 h 4991828"/>
              <a:gd name="connsiteX13346" fmla="*/ 4993010 w 12199494"/>
              <a:gd name="connsiteY13346" fmla="*/ 4267119 h 4991828"/>
              <a:gd name="connsiteX13347" fmla="*/ 4980318 w 12199494"/>
              <a:gd name="connsiteY13347" fmla="*/ 4262042 h 4991828"/>
              <a:gd name="connsiteX13348" fmla="*/ 4980318 w 12199494"/>
              <a:gd name="connsiteY13348" fmla="*/ 4262042 h 4991828"/>
              <a:gd name="connsiteX13349" fmla="*/ 9289232 w 12199494"/>
              <a:gd name="connsiteY13349" fmla="*/ 4262042 h 4991828"/>
              <a:gd name="connsiteX13350" fmla="*/ 9289232 w 12199494"/>
              <a:gd name="connsiteY13350" fmla="*/ 4262042 h 4991828"/>
              <a:gd name="connsiteX13351" fmla="*/ 9289232 w 12199494"/>
              <a:gd name="connsiteY13351" fmla="*/ 4262042 h 4991828"/>
              <a:gd name="connsiteX13352" fmla="*/ 9807063 w 12199494"/>
              <a:gd name="connsiteY13352" fmla="*/ 4262042 h 4991828"/>
              <a:gd name="connsiteX13353" fmla="*/ 9804525 w 12199494"/>
              <a:gd name="connsiteY13353" fmla="*/ 4267119 h 4991828"/>
              <a:gd name="connsiteX13354" fmla="*/ 9812140 w 12199494"/>
              <a:gd name="connsiteY13354" fmla="*/ 4268388 h 4991828"/>
              <a:gd name="connsiteX13355" fmla="*/ 9809602 w 12199494"/>
              <a:gd name="connsiteY13355" fmla="*/ 4274734 h 4991828"/>
              <a:gd name="connsiteX13356" fmla="*/ 9822294 w 12199494"/>
              <a:gd name="connsiteY13356" fmla="*/ 4281080 h 4991828"/>
              <a:gd name="connsiteX13357" fmla="*/ 9814678 w 12199494"/>
              <a:gd name="connsiteY13357" fmla="*/ 4274734 h 4991828"/>
              <a:gd name="connsiteX13358" fmla="*/ 9822294 w 12199494"/>
              <a:gd name="connsiteY13358" fmla="*/ 4265850 h 4991828"/>
              <a:gd name="connsiteX13359" fmla="*/ 9813409 w 12199494"/>
              <a:gd name="connsiteY13359" fmla="*/ 4267119 h 4991828"/>
              <a:gd name="connsiteX13360" fmla="*/ 9807063 w 12199494"/>
              <a:gd name="connsiteY13360" fmla="*/ 4262042 h 4991828"/>
              <a:gd name="connsiteX13361" fmla="*/ 9807063 w 12199494"/>
              <a:gd name="connsiteY13361" fmla="*/ 4262042 h 4991828"/>
              <a:gd name="connsiteX13362" fmla="*/ 5070431 w 12199494"/>
              <a:gd name="connsiteY13362" fmla="*/ 4262042 h 4991828"/>
              <a:gd name="connsiteX13363" fmla="*/ 5070431 w 12199494"/>
              <a:gd name="connsiteY13363" fmla="*/ 4268388 h 4991828"/>
              <a:gd name="connsiteX13364" fmla="*/ 5076777 w 12199494"/>
              <a:gd name="connsiteY13364" fmla="*/ 4262042 h 4991828"/>
              <a:gd name="connsiteX13365" fmla="*/ 5070431 w 12199494"/>
              <a:gd name="connsiteY13365" fmla="*/ 4262042 h 4991828"/>
              <a:gd name="connsiteX13366" fmla="*/ 5070431 w 12199494"/>
              <a:gd name="connsiteY13366" fmla="*/ 4262042 h 4991828"/>
              <a:gd name="connsiteX13367" fmla="*/ 5670760 w 12199494"/>
              <a:gd name="connsiteY13367" fmla="*/ 4262042 h 4991828"/>
              <a:gd name="connsiteX13368" fmla="*/ 5675837 w 12199494"/>
              <a:gd name="connsiteY13368" fmla="*/ 4274734 h 4991828"/>
              <a:gd name="connsiteX13369" fmla="*/ 5670760 w 12199494"/>
              <a:gd name="connsiteY13369" fmla="*/ 4262042 h 4991828"/>
              <a:gd name="connsiteX13370" fmla="*/ 5670760 w 12199494"/>
              <a:gd name="connsiteY13370" fmla="*/ 4262042 h 4991828"/>
              <a:gd name="connsiteX13371" fmla="*/ 11665163 w 12199494"/>
              <a:gd name="connsiteY13371" fmla="*/ 4260773 h 4991828"/>
              <a:gd name="connsiteX13372" fmla="*/ 11655010 w 12199494"/>
              <a:gd name="connsiteY13372" fmla="*/ 4265850 h 4991828"/>
              <a:gd name="connsiteX13373" fmla="*/ 11667702 w 12199494"/>
              <a:gd name="connsiteY13373" fmla="*/ 4269657 h 4991828"/>
              <a:gd name="connsiteX13374" fmla="*/ 11665163 w 12199494"/>
              <a:gd name="connsiteY13374" fmla="*/ 4260773 h 4991828"/>
              <a:gd name="connsiteX13375" fmla="*/ 11665163 w 12199494"/>
              <a:gd name="connsiteY13375" fmla="*/ 4260773 h 4991828"/>
              <a:gd name="connsiteX13376" fmla="*/ 5716451 w 12199494"/>
              <a:gd name="connsiteY13376" fmla="*/ 4260773 h 4991828"/>
              <a:gd name="connsiteX13377" fmla="*/ 5717720 w 12199494"/>
              <a:gd name="connsiteY13377" fmla="*/ 4272196 h 4991828"/>
              <a:gd name="connsiteX13378" fmla="*/ 5716451 w 12199494"/>
              <a:gd name="connsiteY13378" fmla="*/ 4260773 h 4991828"/>
              <a:gd name="connsiteX13379" fmla="*/ 5716451 w 12199494"/>
              <a:gd name="connsiteY13379" fmla="*/ 4260773 h 4991828"/>
              <a:gd name="connsiteX13380" fmla="*/ 5833217 w 12199494"/>
              <a:gd name="connsiteY13380" fmla="*/ 4260773 h 4991828"/>
              <a:gd name="connsiteX13381" fmla="*/ 5828140 w 12199494"/>
              <a:gd name="connsiteY13381" fmla="*/ 4269657 h 4991828"/>
              <a:gd name="connsiteX13382" fmla="*/ 5833217 w 12199494"/>
              <a:gd name="connsiteY13382" fmla="*/ 4260773 h 4991828"/>
              <a:gd name="connsiteX13383" fmla="*/ 5833217 w 12199494"/>
              <a:gd name="connsiteY13383" fmla="*/ 4260773 h 4991828"/>
              <a:gd name="connsiteX13384" fmla="*/ 10382008 w 12199494"/>
              <a:gd name="connsiteY13384" fmla="*/ 4260773 h 4991828"/>
              <a:gd name="connsiteX13385" fmla="*/ 10394700 w 12199494"/>
              <a:gd name="connsiteY13385" fmla="*/ 4264581 h 4991828"/>
              <a:gd name="connsiteX13386" fmla="*/ 10382008 w 12199494"/>
              <a:gd name="connsiteY13386" fmla="*/ 4260773 h 4991828"/>
              <a:gd name="connsiteX13387" fmla="*/ 10382008 w 12199494"/>
              <a:gd name="connsiteY13387" fmla="*/ 4260773 h 4991828"/>
              <a:gd name="connsiteX13388" fmla="*/ 7271214 w 12199494"/>
              <a:gd name="connsiteY13388" fmla="*/ 4259504 h 4991828"/>
              <a:gd name="connsiteX13389" fmla="*/ 7267406 w 12199494"/>
              <a:gd name="connsiteY13389" fmla="*/ 4283618 h 4991828"/>
              <a:gd name="connsiteX13390" fmla="*/ 7276290 w 12199494"/>
              <a:gd name="connsiteY13390" fmla="*/ 4259504 h 4991828"/>
              <a:gd name="connsiteX13391" fmla="*/ 7271214 w 12199494"/>
              <a:gd name="connsiteY13391" fmla="*/ 4259504 h 4991828"/>
              <a:gd name="connsiteX13392" fmla="*/ 7271214 w 12199494"/>
              <a:gd name="connsiteY13392" fmla="*/ 4259504 h 4991828"/>
              <a:gd name="connsiteX13393" fmla="*/ 7398133 w 12199494"/>
              <a:gd name="connsiteY13393" fmla="*/ 4259504 h 4991828"/>
              <a:gd name="connsiteX13394" fmla="*/ 7393056 w 12199494"/>
              <a:gd name="connsiteY13394" fmla="*/ 4265850 h 4991828"/>
              <a:gd name="connsiteX13395" fmla="*/ 7396864 w 12199494"/>
              <a:gd name="connsiteY13395" fmla="*/ 4282349 h 4991828"/>
              <a:gd name="connsiteX13396" fmla="*/ 7352442 w 12199494"/>
              <a:gd name="connsiteY13396" fmla="*/ 4260773 h 4991828"/>
              <a:gd name="connsiteX13397" fmla="*/ 7354980 w 12199494"/>
              <a:gd name="connsiteY13397" fmla="*/ 4267119 h 4991828"/>
              <a:gd name="connsiteX13398" fmla="*/ 7353712 w 12199494"/>
              <a:gd name="connsiteY13398" fmla="*/ 4277272 h 4991828"/>
              <a:gd name="connsiteX13399" fmla="*/ 7362595 w 12199494"/>
              <a:gd name="connsiteY13399" fmla="*/ 4281080 h 4991828"/>
              <a:gd name="connsiteX13400" fmla="*/ 7361326 w 12199494"/>
              <a:gd name="connsiteY13400" fmla="*/ 4287426 h 4991828"/>
              <a:gd name="connsiteX13401" fmla="*/ 7365134 w 12199494"/>
              <a:gd name="connsiteY13401" fmla="*/ 4292503 h 4991828"/>
              <a:gd name="connsiteX13402" fmla="*/ 7353712 w 12199494"/>
              <a:gd name="connsiteY13402" fmla="*/ 4301387 h 4991828"/>
              <a:gd name="connsiteX13403" fmla="*/ 7365134 w 12199494"/>
              <a:gd name="connsiteY13403" fmla="*/ 4315348 h 4991828"/>
              <a:gd name="connsiteX13404" fmla="*/ 7361326 w 12199494"/>
              <a:gd name="connsiteY13404" fmla="*/ 4305195 h 4991828"/>
              <a:gd name="connsiteX13405" fmla="*/ 7371480 w 12199494"/>
              <a:gd name="connsiteY13405" fmla="*/ 4310272 h 4991828"/>
              <a:gd name="connsiteX13406" fmla="*/ 7366404 w 12199494"/>
              <a:gd name="connsiteY13406" fmla="*/ 4295041 h 4991828"/>
              <a:gd name="connsiteX13407" fmla="*/ 7384172 w 12199494"/>
              <a:gd name="connsiteY13407" fmla="*/ 4314079 h 4991828"/>
              <a:gd name="connsiteX13408" fmla="*/ 7375287 w 12199494"/>
              <a:gd name="connsiteY13408" fmla="*/ 4293772 h 4991828"/>
              <a:gd name="connsiteX13409" fmla="*/ 7363865 w 12199494"/>
              <a:gd name="connsiteY13409" fmla="*/ 4284888 h 4991828"/>
              <a:gd name="connsiteX13410" fmla="*/ 7382903 w 12199494"/>
              <a:gd name="connsiteY13410" fmla="*/ 4288695 h 4991828"/>
              <a:gd name="connsiteX13411" fmla="*/ 7384172 w 12199494"/>
              <a:gd name="connsiteY13411" fmla="*/ 4281080 h 4991828"/>
              <a:gd name="connsiteX13412" fmla="*/ 7387979 w 12199494"/>
              <a:gd name="connsiteY13412" fmla="*/ 4281080 h 4991828"/>
              <a:gd name="connsiteX13413" fmla="*/ 7387979 w 12199494"/>
              <a:gd name="connsiteY13413" fmla="*/ 4305195 h 4991828"/>
              <a:gd name="connsiteX13414" fmla="*/ 7391787 w 12199494"/>
              <a:gd name="connsiteY13414" fmla="*/ 4307733 h 4991828"/>
              <a:gd name="connsiteX13415" fmla="*/ 7391787 w 12199494"/>
              <a:gd name="connsiteY13415" fmla="*/ 4297580 h 4991828"/>
              <a:gd name="connsiteX13416" fmla="*/ 7400671 w 12199494"/>
              <a:gd name="connsiteY13416" fmla="*/ 4301387 h 4991828"/>
              <a:gd name="connsiteX13417" fmla="*/ 7431132 w 12199494"/>
              <a:gd name="connsiteY13417" fmla="*/ 4288695 h 4991828"/>
              <a:gd name="connsiteX13418" fmla="*/ 7427325 w 12199494"/>
              <a:gd name="connsiteY13418" fmla="*/ 4282349 h 4991828"/>
              <a:gd name="connsiteX13419" fmla="*/ 7437478 w 12199494"/>
              <a:gd name="connsiteY13419" fmla="*/ 4283618 h 4991828"/>
              <a:gd name="connsiteX13420" fmla="*/ 7398133 w 12199494"/>
              <a:gd name="connsiteY13420" fmla="*/ 4259504 h 4991828"/>
              <a:gd name="connsiteX13421" fmla="*/ 7398133 w 12199494"/>
              <a:gd name="connsiteY13421" fmla="*/ 4259504 h 4991828"/>
              <a:gd name="connsiteX13422" fmla="*/ 5204966 w 12199494"/>
              <a:gd name="connsiteY13422" fmla="*/ 4259504 h 4991828"/>
              <a:gd name="connsiteX13423" fmla="*/ 5225273 w 12199494"/>
              <a:gd name="connsiteY13423" fmla="*/ 4267119 h 4991828"/>
              <a:gd name="connsiteX13424" fmla="*/ 5204966 w 12199494"/>
              <a:gd name="connsiteY13424" fmla="*/ 4259504 h 4991828"/>
              <a:gd name="connsiteX13425" fmla="*/ 5204966 w 12199494"/>
              <a:gd name="connsiteY13425" fmla="*/ 4259504 h 4991828"/>
              <a:gd name="connsiteX13426" fmla="*/ 5152929 w 12199494"/>
              <a:gd name="connsiteY13426" fmla="*/ 4259504 h 4991828"/>
              <a:gd name="connsiteX13427" fmla="*/ 5165621 w 12199494"/>
              <a:gd name="connsiteY13427" fmla="*/ 4278542 h 4991828"/>
              <a:gd name="connsiteX13428" fmla="*/ 5152929 w 12199494"/>
              <a:gd name="connsiteY13428" fmla="*/ 4259504 h 4991828"/>
              <a:gd name="connsiteX13429" fmla="*/ 5152929 w 12199494"/>
              <a:gd name="connsiteY13429" fmla="*/ 4259504 h 4991828"/>
              <a:gd name="connsiteX13430" fmla="*/ 6102286 w 12199494"/>
              <a:gd name="connsiteY13430" fmla="*/ 4259504 h 4991828"/>
              <a:gd name="connsiteX13431" fmla="*/ 6095940 w 12199494"/>
              <a:gd name="connsiteY13431" fmla="*/ 4265850 h 4991828"/>
              <a:gd name="connsiteX13432" fmla="*/ 6103555 w 12199494"/>
              <a:gd name="connsiteY13432" fmla="*/ 4279811 h 4991828"/>
              <a:gd name="connsiteX13433" fmla="*/ 6111170 w 12199494"/>
              <a:gd name="connsiteY13433" fmla="*/ 4265850 h 4991828"/>
              <a:gd name="connsiteX13434" fmla="*/ 6102286 w 12199494"/>
              <a:gd name="connsiteY13434" fmla="*/ 4259504 h 4991828"/>
              <a:gd name="connsiteX13435" fmla="*/ 6102286 w 12199494"/>
              <a:gd name="connsiteY13435" fmla="*/ 4259504 h 4991828"/>
              <a:gd name="connsiteX13436" fmla="*/ 7069412 w 12199494"/>
              <a:gd name="connsiteY13436" fmla="*/ 4259504 h 4991828"/>
              <a:gd name="connsiteX13437" fmla="*/ 7042759 w 12199494"/>
              <a:gd name="connsiteY13437" fmla="*/ 4268388 h 4991828"/>
              <a:gd name="connsiteX13438" fmla="*/ 7038951 w 12199494"/>
              <a:gd name="connsiteY13438" fmla="*/ 4279811 h 4991828"/>
              <a:gd name="connsiteX13439" fmla="*/ 7050374 w 12199494"/>
              <a:gd name="connsiteY13439" fmla="*/ 4279811 h 4991828"/>
              <a:gd name="connsiteX13440" fmla="*/ 7045297 w 12199494"/>
              <a:gd name="connsiteY13440" fmla="*/ 4273465 h 4991828"/>
              <a:gd name="connsiteX13441" fmla="*/ 7055451 w 12199494"/>
              <a:gd name="connsiteY13441" fmla="*/ 4277272 h 4991828"/>
              <a:gd name="connsiteX13442" fmla="*/ 7057989 w 12199494"/>
              <a:gd name="connsiteY13442" fmla="*/ 4267119 h 4991828"/>
              <a:gd name="connsiteX13443" fmla="*/ 7059258 w 12199494"/>
              <a:gd name="connsiteY13443" fmla="*/ 4282349 h 4991828"/>
              <a:gd name="connsiteX13444" fmla="*/ 7069412 w 12199494"/>
              <a:gd name="connsiteY13444" fmla="*/ 4259504 h 4991828"/>
              <a:gd name="connsiteX13445" fmla="*/ 7069412 w 12199494"/>
              <a:gd name="connsiteY13445" fmla="*/ 4259504 h 4991828"/>
              <a:gd name="connsiteX13446" fmla="*/ 9629376 w 12199494"/>
              <a:gd name="connsiteY13446" fmla="*/ 4259504 h 4991828"/>
              <a:gd name="connsiteX13447" fmla="*/ 9628107 w 12199494"/>
              <a:gd name="connsiteY13447" fmla="*/ 4270927 h 4991828"/>
              <a:gd name="connsiteX13448" fmla="*/ 9645876 w 12199494"/>
              <a:gd name="connsiteY13448" fmla="*/ 4270927 h 4991828"/>
              <a:gd name="connsiteX13449" fmla="*/ 9647145 w 12199494"/>
              <a:gd name="connsiteY13449" fmla="*/ 4281080 h 4991828"/>
              <a:gd name="connsiteX13450" fmla="*/ 9671260 w 12199494"/>
              <a:gd name="connsiteY13450" fmla="*/ 4281080 h 4991828"/>
              <a:gd name="connsiteX13451" fmla="*/ 9657299 w 12199494"/>
              <a:gd name="connsiteY13451" fmla="*/ 4270927 h 4991828"/>
              <a:gd name="connsiteX13452" fmla="*/ 9629376 w 12199494"/>
              <a:gd name="connsiteY13452" fmla="*/ 4259504 h 4991828"/>
              <a:gd name="connsiteX13453" fmla="*/ 9629376 w 12199494"/>
              <a:gd name="connsiteY13453" fmla="*/ 4259504 h 4991828"/>
              <a:gd name="connsiteX13454" fmla="*/ 9011279 w 12199494"/>
              <a:gd name="connsiteY13454" fmla="*/ 4259504 h 4991828"/>
              <a:gd name="connsiteX13455" fmla="*/ 9004933 w 12199494"/>
              <a:gd name="connsiteY13455" fmla="*/ 4269657 h 4991828"/>
              <a:gd name="connsiteX13456" fmla="*/ 8993510 w 12199494"/>
              <a:gd name="connsiteY13456" fmla="*/ 4267119 h 4991828"/>
              <a:gd name="connsiteX13457" fmla="*/ 8996048 w 12199494"/>
              <a:gd name="connsiteY13457" fmla="*/ 4277272 h 4991828"/>
              <a:gd name="connsiteX13458" fmla="*/ 8992241 w 12199494"/>
              <a:gd name="connsiteY13458" fmla="*/ 4279811 h 4991828"/>
              <a:gd name="connsiteX13459" fmla="*/ 8990972 w 12199494"/>
              <a:gd name="connsiteY13459" fmla="*/ 4286157 h 4991828"/>
              <a:gd name="connsiteX13460" fmla="*/ 9007471 w 12199494"/>
              <a:gd name="connsiteY13460" fmla="*/ 4274734 h 4991828"/>
              <a:gd name="connsiteX13461" fmla="*/ 9008740 w 12199494"/>
              <a:gd name="connsiteY13461" fmla="*/ 4284888 h 4991828"/>
              <a:gd name="connsiteX13462" fmla="*/ 9023971 w 12199494"/>
              <a:gd name="connsiteY13462" fmla="*/ 4269657 h 4991828"/>
              <a:gd name="connsiteX13463" fmla="*/ 9021432 w 12199494"/>
              <a:gd name="connsiteY13463" fmla="*/ 4263311 h 4991828"/>
              <a:gd name="connsiteX13464" fmla="*/ 9011279 w 12199494"/>
              <a:gd name="connsiteY13464" fmla="*/ 4259504 h 4991828"/>
              <a:gd name="connsiteX13465" fmla="*/ 9011279 w 12199494"/>
              <a:gd name="connsiteY13465" fmla="*/ 4259504 h 4991828"/>
              <a:gd name="connsiteX13466" fmla="*/ 5399152 w 12199494"/>
              <a:gd name="connsiteY13466" fmla="*/ 4259504 h 4991828"/>
              <a:gd name="connsiteX13467" fmla="*/ 5394075 w 12199494"/>
              <a:gd name="connsiteY13467" fmla="*/ 4265850 h 4991828"/>
              <a:gd name="connsiteX13468" fmla="*/ 5399152 w 12199494"/>
              <a:gd name="connsiteY13468" fmla="*/ 4259504 h 4991828"/>
              <a:gd name="connsiteX13469" fmla="*/ 5399152 w 12199494"/>
              <a:gd name="connsiteY13469" fmla="*/ 4259504 h 4991828"/>
              <a:gd name="connsiteX13470" fmla="*/ 5045047 w 12199494"/>
              <a:gd name="connsiteY13470" fmla="*/ 4258235 h 4991828"/>
              <a:gd name="connsiteX13471" fmla="*/ 5032355 w 12199494"/>
              <a:gd name="connsiteY13471" fmla="*/ 4270927 h 4991828"/>
              <a:gd name="connsiteX13472" fmla="*/ 5027278 w 12199494"/>
              <a:gd name="connsiteY13472" fmla="*/ 4268388 h 4991828"/>
              <a:gd name="connsiteX13473" fmla="*/ 5022202 w 12199494"/>
              <a:gd name="connsiteY13473" fmla="*/ 4274734 h 4991828"/>
              <a:gd name="connsiteX13474" fmla="*/ 5031086 w 12199494"/>
              <a:gd name="connsiteY13474" fmla="*/ 4279811 h 4991828"/>
              <a:gd name="connsiteX13475" fmla="*/ 5036163 w 12199494"/>
              <a:gd name="connsiteY13475" fmla="*/ 4274734 h 4991828"/>
              <a:gd name="connsiteX13476" fmla="*/ 5056470 w 12199494"/>
              <a:gd name="connsiteY13476" fmla="*/ 4273465 h 4991828"/>
              <a:gd name="connsiteX13477" fmla="*/ 5043778 w 12199494"/>
              <a:gd name="connsiteY13477" fmla="*/ 4270927 h 4991828"/>
              <a:gd name="connsiteX13478" fmla="*/ 5045047 w 12199494"/>
              <a:gd name="connsiteY13478" fmla="*/ 4258235 h 4991828"/>
              <a:gd name="connsiteX13479" fmla="*/ 5045047 w 12199494"/>
              <a:gd name="connsiteY13479" fmla="*/ 4258235 h 4991828"/>
              <a:gd name="connsiteX13480" fmla="*/ 9951751 w 12199494"/>
              <a:gd name="connsiteY13480" fmla="*/ 4258235 h 4991828"/>
              <a:gd name="connsiteX13481" fmla="*/ 9951751 w 12199494"/>
              <a:gd name="connsiteY13481" fmla="*/ 4263311 h 4991828"/>
              <a:gd name="connsiteX13482" fmla="*/ 9930175 w 12199494"/>
              <a:gd name="connsiteY13482" fmla="*/ 4269657 h 4991828"/>
              <a:gd name="connsiteX13483" fmla="*/ 9935252 w 12199494"/>
              <a:gd name="connsiteY13483" fmla="*/ 4282349 h 4991828"/>
              <a:gd name="connsiteX13484" fmla="*/ 9954290 w 12199494"/>
              <a:gd name="connsiteY13484" fmla="*/ 4282349 h 4991828"/>
              <a:gd name="connsiteX13485" fmla="*/ 9946675 w 12199494"/>
              <a:gd name="connsiteY13485" fmla="*/ 4288695 h 4991828"/>
              <a:gd name="connsiteX13486" fmla="*/ 9964443 w 12199494"/>
              <a:gd name="connsiteY13486" fmla="*/ 4289964 h 4991828"/>
              <a:gd name="connsiteX13487" fmla="*/ 9955559 w 12199494"/>
              <a:gd name="connsiteY13487" fmla="*/ 4289964 h 4991828"/>
              <a:gd name="connsiteX13488" fmla="*/ 9955559 w 12199494"/>
              <a:gd name="connsiteY13488" fmla="*/ 4279811 h 4991828"/>
              <a:gd name="connsiteX13489" fmla="*/ 9975866 w 12199494"/>
              <a:gd name="connsiteY13489" fmla="*/ 4286157 h 4991828"/>
              <a:gd name="connsiteX13490" fmla="*/ 9977135 w 12199494"/>
              <a:gd name="connsiteY13490" fmla="*/ 4273465 h 4991828"/>
              <a:gd name="connsiteX13491" fmla="*/ 9991097 w 12199494"/>
              <a:gd name="connsiteY13491" fmla="*/ 4283618 h 4991828"/>
              <a:gd name="connsiteX13492" fmla="*/ 9999981 w 12199494"/>
              <a:gd name="connsiteY13492" fmla="*/ 4272196 h 4991828"/>
              <a:gd name="connsiteX13493" fmla="*/ 9984751 w 12199494"/>
              <a:gd name="connsiteY13493" fmla="*/ 4277272 h 4991828"/>
              <a:gd name="connsiteX13494" fmla="*/ 9986020 w 12199494"/>
              <a:gd name="connsiteY13494" fmla="*/ 4265850 h 4991828"/>
              <a:gd name="connsiteX13495" fmla="*/ 9974597 w 12199494"/>
              <a:gd name="connsiteY13495" fmla="*/ 4258235 h 4991828"/>
              <a:gd name="connsiteX13496" fmla="*/ 9975866 w 12199494"/>
              <a:gd name="connsiteY13496" fmla="*/ 4265850 h 4991828"/>
              <a:gd name="connsiteX13497" fmla="*/ 9951751 w 12199494"/>
              <a:gd name="connsiteY13497" fmla="*/ 4258235 h 4991828"/>
              <a:gd name="connsiteX13498" fmla="*/ 9951751 w 12199494"/>
              <a:gd name="connsiteY13498" fmla="*/ 4258235 h 4991828"/>
              <a:gd name="connsiteX13499" fmla="*/ 6081979 w 12199494"/>
              <a:gd name="connsiteY13499" fmla="*/ 4258235 h 4991828"/>
              <a:gd name="connsiteX13500" fmla="*/ 6085786 w 12199494"/>
              <a:gd name="connsiteY13500" fmla="*/ 4264581 h 4991828"/>
              <a:gd name="connsiteX13501" fmla="*/ 6081979 w 12199494"/>
              <a:gd name="connsiteY13501" fmla="*/ 4258235 h 4991828"/>
              <a:gd name="connsiteX13502" fmla="*/ 6081979 w 12199494"/>
              <a:gd name="connsiteY13502" fmla="*/ 4258235 h 4991828"/>
              <a:gd name="connsiteX13503" fmla="*/ 7046566 w 12199494"/>
              <a:gd name="connsiteY13503" fmla="*/ 4258235 h 4991828"/>
              <a:gd name="connsiteX13504" fmla="*/ 7027529 w 12199494"/>
              <a:gd name="connsiteY13504" fmla="*/ 4263311 h 4991828"/>
              <a:gd name="connsiteX13505" fmla="*/ 7027529 w 12199494"/>
              <a:gd name="connsiteY13505" fmla="*/ 4286157 h 4991828"/>
              <a:gd name="connsiteX13506" fmla="*/ 7032605 w 12199494"/>
              <a:gd name="connsiteY13506" fmla="*/ 4283618 h 4991828"/>
              <a:gd name="connsiteX13507" fmla="*/ 7046566 w 12199494"/>
              <a:gd name="connsiteY13507" fmla="*/ 4258235 h 4991828"/>
              <a:gd name="connsiteX13508" fmla="*/ 7046566 w 12199494"/>
              <a:gd name="connsiteY13508" fmla="*/ 4258235 h 4991828"/>
              <a:gd name="connsiteX13509" fmla="*/ 5315385 w 12199494"/>
              <a:gd name="connsiteY13509" fmla="*/ 4258235 h 4991828"/>
              <a:gd name="connsiteX13510" fmla="*/ 5306501 w 12199494"/>
              <a:gd name="connsiteY13510" fmla="*/ 4262042 h 4991828"/>
              <a:gd name="connsiteX13511" fmla="*/ 5306501 w 12199494"/>
              <a:gd name="connsiteY13511" fmla="*/ 4273465 h 4991828"/>
              <a:gd name="connsiteX13512" fmla="*/ 5319193 w 12199494"/>
              <a:gd name="connsiteY13512" fmla="*/ 4263311 h 4991828"/>
              <a:gd name="connsiteX13513" fmla="*/ 5314116 w 12199494"/>
              <a:gd name="connsiteY13513" fmla="*/ 4274734 h 4991828"/>
              <a:gd name="connsiteX13514" fmla="*/ 5323001 w 12199494"/>
              <a:gd name="connsiteY13514" fmla="*/ 4262042 h 4991828"/>
              <a:gd name="connsiteX13515" fmla="*/ 5315385 w 12199494"/>
              <a:gd name="connsiteY13515" fmla="*/ 4258235 h 4991828"/>
              <a:gd name="connsiteX13516" fmla="*/ 5315385 w 12199494"/>
              <a:gd name="connsiteY13516" fmla="*/ 4258235 h 4991828"/>
              <a:gd name="connsiteX13517" fmla="*/ 8644481 w 12199494"/>
              <a:gd name="connsiteY13517" fmla="*/ 4258235 h 4991828"/>
              <a:gd name="connsiteX13518" fmla="*/ 8644481 w 12199494"/>
              <a:gd name="connsiteY13518" fmla="*/ 4264581 h 4991828"/>
              <a:gd name="connsiteX13519" fmla="*/ 8650827 w 12199494"/>
              <a:gd name="connsiteY13519" fmla="*/ 4258235 h 4991828"/>
              <a:gd name="connsiteX13520" fmla="*/ 8644481 w 12199494"/>
              <a:gd name="connsiteY13520" fmla="*/ 4258235 h 4991828"/>
              <a:gd name="connsiteX13521" fmla="*/ 8644481 w 12199494"/>
              <a:gd name="connsiteY13521" fmla="*/ 4258235 h 4991828"/>
              <a:gd name="connsiteX13522" fmla="*/ 9887023 w 12199494"/>
              <a:gd name="connsiteY13522" fmla="*/ 4258235 h 4991828"/>
              <a:gd name="connsiteX13523" fmla="*/ 9902253 w 12199494"/>
              <a:gd name="connsiteY13523" fmla="*/ 4269657 h 4991828"/>
              <a:gd name="connsiteX13524" fmla="*/ 9888291 w 12199494"/>
              <a:gd name="connsiteY13524" fmla="*/ 4268388 h 4991828"/>
              <a:gd name="connsiteX13525" fmla="*/ 9895907 w 12199494"/>
              <a:gd name="connsiteY13525" fmla="*/ 4277272 h 4991828"/>
              <a:gd name="connsiteX13526" fmla="*/ 9912406 w 12199494"/>
              <a:gd name="connsiteY13526" fmla="*/ 4281080 h 4991828"/>
              <a:gd name="connsiteX13527" fmla="*/ 9898446 w 12199494"/>
              <a:gd name="connsiteY13527" fmla="*/ 4282349 h 4991828"/>
              <a:gd name="connsiteX13528" fmla="*/ 9940329 w 12199494"/>
              <a:gd name="connsiteY13528" fmla="*/ 4293772 h 4991828"/>
              <a:gd name="connsiteX13529" fmla="*/ 9936521 w 12199494"/>
              <a:gd name="connsiteY13529" fmla="*/ 4300118 h 4991828"/>
              <a:gd name="connsiteX13530" fmla="*/ 9950482 w 12199494"/>
              <a:gd name="connsiteY13530" fmla="*/ 4295041 h 4991828"/>
              <a:gd name="connsiteX13531" fmla="*/ 9936521 w 12199494"/>
              <a:gd name="connsiteY13531" fmla="*/ 4292503 h 4991828"/>
              <a:gd name="connsiteX13532" fmla="*/ 9930175 w 12199494"/>
              <a:gd name="connsiteY13532" fmla="*/ 4283618 h 4991828"/>
              <a:gd name="connsiteX13533" fmla="*/ 9909868 w 12199494"/>
              <a:gd name="connsiteY13533" fmla="*/ 4282349 h 4991828"/>
              <a:gd name="connsiteX13534" fmla="*/ 9917484 w 12199494"/>
              <a:gd name="connsiteY13534" fmla="*/ 4279811 h 4991828"/>
              <a:gd name="connsiteX13535" fmla="*/ 9887023 w 12199494"/>
              <a:gd name="connsiteY13535" fmla="*/ 4258235 h 4991828"/>
              <a:gd name="connsiteX13536" fmla="*/ 9887023 w 12199494"/>
              <a:gd name="connsiteY13536" fmla="*/ 4258235 h 4991828"/>
              <a:gd name="connsiteX13537" fmla="*/ 5543840 w 12199494"/>
              <a:gd name="connsiteY13537" fmla="*/ 4256965 h 4991828"/>
              <a:gd name="connsiteX13538" fmla="*/ 5528610 w 12199494"/>
              <a:gd name="connsiteY13538" fmla="*/ 4259504 h 4991828"/>
              <a:gd name="connsiteX13539" fmla="*/ 5529879 w 12199494"/>
              <a:gd name="connsiteY13539" fmla="*/ 4268388 h 4991828"/>
              <a:gd name="connsiteX13540" fmla="*/ 5538764 w 12199494"/>
              <a:gd name="connsiteY13540" fmla="*/ 4268388 h 4991828"/>
              <a:gd name="connsiteX13541" fmla="*/ 5543840 w 12199494"/>
              <a:gd name="connsiteY13541" fmla="*/ 4256965 h 4991828"/>
              <a:gd name="connsiteX13542" fmla="*/ 5543840 w 12199494"/>
              <a:gd name="connsiteY13542" fmla="*/ 4256965 h 4991828"/>
              <a:gd name="connsiteX13543" fmla="*/ 11493822 w 12199494"/>
              <a:gd name="connsiteY13543" fmla="*/ 4256965 h 4991828"/>
              <a:gd name="connsiteX13544" fmla="*/ 11511591 w 12199494"/>
              <a:gd name="connsiteY13544" fmla="*/ 4273465 h 4991828"/>
              <a:gd name="connsiteX13545" fmla="*/ 11503976 w 12199494"/>
              <a:gd name="connsiteY13545" fmla="*/ 4263311 h 4991828"/>
              <a:gd name="connsiteX13546" fmla="*/ 11511591 w 12199494"/>
              <a:gd name="connsiteY13546" fmla="*/ 4262042 h 4991828"/>
              <a:gd name="connsiteX13547" fmla="*/ 11493822 w 12199494"/>
              <a:gd name="connsiteY13547" fmla="*/ 4256965 h 4991828"/>
              <a:gd name="connsiteX13548" fmla="*/ 11493822 w 12199494"/>
              <a:gd name="connsiteY13548" fmla="*/ 4256965 h 4991828"/>
              <a:gd name="connsiteX13549" fmla="*/ 9103930 w 12199494"/>
              <a:gd name="connsiteY13549" fmla="*/ 4255696 h 4991828"/>
              <a:gd name="connsiteX13550" fmla="*/ 9092507 w 12199494"/>
              <a:gd name="connsiteY13550" fmla="*/ 4258235 h 4991828"/>
              <a:gd name="connsiteX13551" fmla="*/ 9102661 w 12199494"/>
              <a:gd name="connsiteY13551" fmla="*/ 4259504 h 4991828"/>
              <a:gd name="connsiteX13552" fmla="*/ 9117891 w 12199494"/>
              <a:gd name="connsiteY13552" fmla="*/ 4259504 h 4991828"/>
              <a:gd name="connsiteX13553" fmla="*/ 9124237 w 12199494"/>
              <a:gd name="connsiteY13553" fmla="*/ 4264581 h 4991828"/>
              <a:gd name="connsiteX13554" fmla="*/ 9126775 w 12199494"/>
              <a:gd name="connsiteY13554" fmla="*/ 4259504 h 4991828"/>
              <a:gd name="connsiteX13555" fmla="*/ 9116622 w 12199494"/>
              <a:gd name="connsiteY13555" fmla="*/ 4255696 h 4991828"/>
              <a:gd name="connsiteX13556" fmla="*/ 9112814 w 12199494"/>
              <a:gd name="connsiteY13556" fmla="*/ 4256965 h 4991828"/>
              <a:gd name="connsiteX13557" fmla="*/ 9103930 w 12199494"/>
              <a:gd name="connsiteY13557" fmla="*/ 4255696 h 4991828"/>
              <a:gd name="connsiteX13558" fmla="*/ 9103930 w 12199494"/>
              <a:gd name="connsiteY13558" fmla="*/ 4255696 h 4991828"/>
              <a:gd name="connsiteX13559" fmla="*/ 6997068 w 12199494"/>
              <a:gd name="connsiteY13559" fmla="*/ 4255696 h 4991828"/>
              <a:gd name="connsiteX13560" fmla="*/ 6994529 w 12199494"/>
              <a:gd name="connsiteY13560" fmla="*/ 4260773 h 4991828"/>
              <a:gd name="connsiteX13561" fmla="*/ 7002145 w 12199494"/>
              <a:gd name="connsiteY13561" fmla="*/ 4255696 h 4991828"/>
              <a:gd name="connsiteX13562" fmla="*/ 6997068 w 12199494"/>
              <a:gd name="connsiteY13562" fmla="*/ 4255696 h 4991828"/>
              <a:gd name="connsiteX13563" fmla="*/ 6997068 w 12199494"/>
              <a:gd name="connsiteY13563" fmla="*/ 4255696 h 4991828"/>
              <a:gd name="connsiteX13564" fmla="*/ 9847678 w 12199494"/>
              <a:gd name="connsiteY13564" fmla="*/ 4255696 h 4991828"/>
              <a:gd name="connsiteX13565" fmla="*/ 9847678 w 12199494"/>
              <a:gd name="connsiteY13565" fmla="*/ 4264581 h 4991828"/>
              <a:gd name="connsiteX13566" fmla="*/ 9857831 w 12199494"/>
              <a:gd name="connsiteY13566" fmla="*/ 4259504 h 4991828"/>
              <a:gd name="connsiteX13567" fmla="*/ 9847678 w 12199494"/>
              <a:gd name="connsiteY13567" fmla="*/ 4255696 h 4991828"/>
              <a:gd name="connsiteX13568" fmla="*/ 9847678 w 12199494"/>
              <a:gd name="connsiteY13568" fmla="*/ 4255696 h 4991828"/>
              <a:gd name="connsiteX13569" fmla="*/ 11967232 w 12199494"/>
              <a:gd name="connsiteY13569" fmla="*/ 4255696 h 4991828"/>
              <a:gd name="connsiteX13570" fmla="*/ 11936771 w 12199494"/>
              <a:gd name="connsiteY13570" fmla="*/ 4258235 h 4991828"/>
              <a:gd name="connsiteX13571" fmla="*/ 11935502 w 12199494"/>
              <a:gd name="connsiteY13571" fmla="*/ 4267119 h 4991828"/>
              <a:gd name="connsiteX13572" fmla="*/ 11965962 w 12199494"/>
              <a:gd name="connsiteY13572" fmla="*/ 4258235 h 4991828"/>
              <a:gd name="connsiteX13573" fmla="*/ 11967232 w 12199494"/>
              <a:gd name="connsiteY13573" fmla="*/ 4255696 h 4991828"/>
              <a:gd name="connsiteX13574" fmla="*/ 11967232 w 12199494"/>
              <a:gd name="connsiteY13574" fmla="*/ 4255696 h 4991828"/>
              <a:gd name="connsiteX13575" fmla="*/ 4951127 w 12199494"/>
              <a:gd name="connsiteY13575" fmla="*/ 4255696 h 4991828"/>
              <a:gd name="connsiteX13576" fmla="*/ 4942242 w 12199494"/>
              <a:gd name="connsiteY13576" fmla="*/ 4260773 h 4991828"/>
              <a:gd name="connsiteX13577" fmla="*/ 4954934 w 12199494"/>
              <a:gd name="connsiteY13577" fmla="*/ 4263311 h 4991828"/>
              <a:gd name="connsiteX13578" fmla="*/ 4951127 w 12199494"/>
              <a:gd name="connsiteY13578" fmla="*/ 4255696 h 4991828"/>
              <a:gd name="connsiteX13579" fmla="*/ 4951127 w 12199494"/>
              <a:gd name="connsiteY13579" fmla="*/ 4255696 h 4991828"/>
              <a:gd name="connsiteX13580" fmla="*/ 5769757 w 12199494"/>
              <a:gd name="connsiteY13580" fmla="*/ 4255696 h 4991828"/>
              <a:gd name="connsiteX13581" fmla="*/ 5754527 w 12199494"/>
              <a:gd name="connsiteY13581" fmla="*/ 4260773 h 4991828"/>
              <a:gd name="connsiteX13582" fmla="*/ 5759603 w 12199494"/>
              <a:gd name="connsiteY13582" fmla="*/ 4269657 h 4991828"/>
              <a:gd name="connsiteX13583" fmla="*/ 5763411 w 12199494"/>
              <a:gd name="connsiteY13583" fmla="*/ 4267119 h 4991828"/>
              <a:gd name="connsiteX13584" fmla="*/ 5760872 w 12199494"/>
              <a:gd name="connsiteY13584" fmla="*/ 4258235 h 4991828"/>
              <a:gd name="connsiteX13585" fmla="*/ 5771026 w 12199494"/>
              <a:gd name="connsiteY13585" fmla="*/ 4258235 h 4991828"/>
              <a:gd name="connsiteX13586" fmla="*/ 5769757 w 12199494"/>
              <a:gd name="connsiteY13586" fmla="*/ 4255696 h 4991828"/>
              <a:gd name="connsiteX13587" fmla="*/ 5769757 w 12199494"/>
              <a:gd name="connsiteY13587" fmla="*/ 4255696 h 4991828"/>
              <a:gd name="connsiteX13588" fmla="*/ 9579877 w 12199494"/>
              <a:gd name="connsiteY13588" fmla="*/ 4255696 h 4991828"/>
              <a:gd name="connsiteX13589" fmla="*/ 9578609 w 12199494"/>
              <a:gd name="connsiteY13589" fmla="*/ 4267119 h 4991828"/>
              <a:gd name="connsiteX13590" fmla="*/ 9597646 w 12199494"/>
              <a:gd name="connsiteY13590" fmla="*/ 4274734 h 4991828"/>
              <a:gd name="connsiteX13591" fmla="*/ 9606531 w 12199494"/>
              <a:gd name="connsiteY13591" fmla="*/ 4269657 h 4991828"/>
              <a:gd name="connsiteX13592" fmla="*/ 9598915 w 12199494"/>
              <a:gd name="connsiteY13592" fmla="*/ 4260773 h 4991828"/>
              <a:gd name="connsiteX13593" fmla="*/ 9598915 w 12199494"/>
              <a:gd name="connsiteY13593" fmla="*/ 4260773 h 4991828"/>
              <a:gd name="connsiteX13594" fmla="*/ 9579877 w 12199494"/>
              <a:gd name="connsiteY13594" fmla="*/ 4255696 h 4991828"/>
              <a:gd name="connsiteX13595" fmla="*/ 9579877 w 12199494"/>
              <a:gd name="connsiteY13595" fmla="*/ 4255696 h 4991828"/>
              <a:gd name="connsiteX13596" fmla="*/ 9906060 w 12199494"/>
              <a:gd name="connsiteY13596" fmla="*/ 4254427 h 4991828"/>
              <a:gd name="connsiteX13597" fmla="*/ 9912406 w 12199494"/>
              <a:gd name="connsiteY13597" fmla="*/ 4265850 h 4991828"/>
              <a:gd name="connsiteX13598" fmla="*/ 9926367 w 12199494"/>
              <a:gd name="connsiteY13598" fmla="*/ 4270927 h 4991828"/>
              <a:gd name="connsiteX13599" fmla="*/ 9922560 w 12199494"/>
              <a:gd name="connsiteY13599" fmla="*/ 4256965 h 4991828"/>
              <a:gd name="connsiteX13600" fmla="*/ 9906060 w 12199494"/>
              <a:gd name="connsiteY13600" fmla="*/ 4254427 h 4991828"/>
              <a:gd name="connsiteX13601" fmla="*/ 9906060 w 12199494"/>
              <a:gd name="connsiteY13601" fmla="*/ 4254427 h 4991828"/>
              <a:gd name="connsiteX13602" fmla="*/ 11718470 w 12199494"/>
              <a:gd name="connsiteY13602" fmla="*/ 4254427 h 4991828"/>
              <a:gd name="connsiteX13603" fmla="*/ 11722277 w 12199494"/>
              <a:gd name="connsiteY13603" fmla="*/ 4254427 h 4991828"/>
              <a:gd name="connsiteX13604" fmla="*/ 11718470 w 12199494"/>
              <a:gd name="connsiteY13604" fmla="*/ 4254427 h 4991828"/>
              <a:gd name="connsiteX13605" fmla="*/ 11718470 w 12199494"/>
              <a:gd name="connsiteY13605" fmla="*/ 4254427 h 4991828"/>
              <a:gd name="connsiteX13606" fmla="*/ 10395969 w 12199494"/>
              <a:gd name="connsiteY13606" fmla="*/ 4254427 h 4991828"/>
              <a:gd name="connsiteX13607" fmla="*/ 10413738 w 12199494"/>
              <a:gd name="connsiteY13607" fmla="*/ 4263311 h 4991828"/>
              <a:gd name="connsiteX13608" fmla="*/ 10395969 w 12199494"/>
              <a:gd name="connsiteY13608" fmla="*/ 4254427 h 4991828"/>
              <a:gd name="connsiteX13609" fmla="*/ 10395969 w 12199494"/>
              <a:gd name="connsiteY13609" fmla="*/ 4254427 h 4991828"/>
              <a:gd name="connsiteX13610" fmla="*/ 8696519 w 12199494"/>
              <a:gd name="connsiteY13610" fmla="*/ 4254427 h 4991828"/>
              <a:gd name="connsiteX13611" fmla="*/ 8693980 w 12199494"/>
              <a:gd name="connsiteY13611" fmla="*/ 4260773 h 4991828"/>
              <a:gd name="connsiteX13612" fmla="*/ 8707941 w 12199494"/>
              <a:gd name="connsiteY13612" fmla="*/ 4262042 h 4991828"/>
              <a:gd name="connsiteX13613" fmla="*/ 8701595 w 12199494"/>
              <a:gd name="connsiteY13613" fmla="*/ 4255696 h 4991828"/>
              <a:gd name="connsiteX13614" fmla="*/ 8696519 w 12199494"/>
              <a:gd name="connsiteY13614" fmla="*/ 4254427 h 4991828"/>
              <a:gd name="connsiteX13615" fmla="*/ 8696519 w 12199494"/>
              <a:gd name="connsiteY13615" fmla="*/ 4254427 h 4991828"/>
              <a:gd name="connsiteX13616" fmla="*/ 5325539 w 12199494"/>
              <a:gd name="connsiteY13616" fmla="*/ 4254427 h 4991828"/>
              <a:gd name="connsiteX13617" fmla="*/ 5344577 w 12199494"/>
              <a:gd name="connsiteY13617" fmla="*/ 4282349 h 4991828"/>
              <a:gd name="connsiteX13618" fmla="*/ 5349654 w 12199494"/>
              <a:gd name="connsiteY13618" fmla="*/ 4279811 h 4991828"/>
              <a:gd name="connsiteX13619" fmla="*/ 5330616 w 12199494"/>
              <a:gd name="connsiteY13619" fmla="*/ 4255696 h 4991828"/>
              <a:gd name="connsiteX13620" fmla="*/ 5325539 w 12199494"/>
              <a:gd name="connsiteY13620" fmla="*/ 4254427 h 4991828"/>
              <a:gd name="connsiteX13621" fmla="*/ 5325539 w 12199494"/>
              <a:gd name="connsiteY13621" fmla="*/ 4254427 h 4991828"/>
              <a:gd name="connsiteX13622" fmla="*/ 10171322 w 12199494"/>
              <a:gd name="connsiteY13622" fmla="*/ 4254427 h 4991828"/>
              <a:gd name="connsiteX13623" fmla="*/ 10170053 w 12199494"/>
              <a:gd name="connsiteY13623" fmla="*/ 4259504 h 4991828"/>
              <a:gd name="connsiteX13624" fmla="*/ 10176399 w 12199494"/>
              <a:gd name="connsiteY13624" fmla="*/ 4255696 h 4991828"/>
              <a:gd name="connsiteX13625" fmla="*/ 10171322 w 12199494"/>
              <a:gd name="connsiteY13625" fmla="*/ 4254427 h 4991828"/>
              <a:gd name="connsiteX13626" fmla="*/ 10171322 w 12199494"/>
              <a:gd name="connsiteY13626" fmla="*/ 4254427 h 4991828"/>
              <a:gd name="connsiteX13627" fmla="*/ 9163582 w 12199494"/>
              <a:gd name="connsiteY13627" fmla="*/ 4254427 h 4991828"/>
              <a:gd name="connsiteX13628" fmla="*/ 9180081 w 12199494"/>
              <a:gd name="connsiteY13628" fmla="*/ 4264581 h 4991828"/>
              <a:gd name="connsiteX13629" fmla="*/ 9163582 w 12199494"/>
              <a:gd name="connsiteY13629" fmla="*/ 4254427 h 4991828"/>
              <a:gd name="connsiteX13630" fmla="*/ 9163582 w 12199494"/>
              <a:gd name="connsiteY13630" fmla="*/ 4254427 h 4991828"/>
              <a:gd name="connsiteX13631" fmla="*/ 11817467 w 12199494"/>
              <a:gd name="connsiteY13631" fmla="*/ 4254427 h 4991828"/>
              <a:gd name="connsiteX13632" fmla="*/ 11813659 w 12199494"/>
              <a:gd name="connsiteY13632" fmla="*/ 4259504 h 4991828"/>
              <a:gd name="connsiteX13633" fmla="*/ 11820005 w 12199494"/>
              <a:gd name="connsiteY13633" fmla="*/ 4263311 h 4991828"/>
              <a:gd name="connsiteX13634" fmla="*/ 11820005 w 12199494"/>
              <a:gd name="connsiteY13634" fmla="*/ 4264581 h 4991828"/>
              <a:gd name="connsiteX13635" fmla="*/ 11811121 w 12199494"/>
              <a:gd name="connsiteY13635" fmla="*/ 4269657 h 4991828"/>
              <a:gd name="connsiteX13636" fmla="*/ 11797160 w 12199494"/>
              <a:gd name="connsiteY13636" fmla="*/ 4269657 h 4991828"/>
              <a:gd name="connsiteX13637" fmla="*/ 11817467 w 12199494"/>
              <a:gd name="connsiteY13637" fmla="*/ 4274734 h 4991828"/>
              <a:gd name="connsiteX13638" fmla="*/ 11820005 w 12199494"/>
              <a:gd name="connsiteY13638" fmla="*/ 4283618 h 4991828"/>
              <a:gd name="connsiteX13639" fmla="*/ 11837774 w 12199494"/>
              <a:gd name="connsiteY13639" fmla="*/ 4274734 h 4991828"/>
              <a:gd name="connsiteX13640" fmla="*/ 11851735 w 12199494"/>
              <a:gd name="connsiteY13640" fmla="*/ 4289964 h 4991828"/>
              <a:gd name="connsiteX13641" fmla="*/ 11844120 w 12199494"/>
              <a:gd name="connsiteY13641" fmla="*/ 4277272 h 4991828"/>
              <a:gd name="connsiteX13642" fmla="*/ 11855542 w 12199494"/>
              <a:gd name="connsiteY13642" fmla="*/ 4276003 h 4991828"/>
              <a:gd name="connsiteX13643" fmla="*/ 11842850 w 12199494"/>
              <a:gd name="connsiteY13643" fmla="*/ 4259504 h 4991828"/>
              <a:gd name="connsiteX13644" fmla="*/ 11839043 w 12199494"/>
              <a:gd name="connsiteY13644" fmla="*/ 4260773 h 4991828"/>
              <a:gd name="connsiteX13645" fmla="*/ 11841582 w 12199494"/>
              <a:gd name="connsiteY13645" fmla="*/ 4269657 h 4991828"/>
              <a:gd name="connsiteX13646" fmla="*/ 11818736 w 12199494"/>
              <a:gd name="connsiteY13646" fmla="*/ 4267119 h 4991828"/>
              <a:gd name="connsiteX13647" fmla="*/ 11817467 w 12199494"/>
              <a:gd name="connsiteY13647" fmla="*/ 4264581 h 4991828"/>
              <a:gd name="connsiteX13648" fmla="*/ 11818736 w 12199494"/>
              <a:gd name="connsiteY13648" fmla="*/ 4264581 h 4991828"/>
              <a:gd name="connsiteX13649" fmla="*/ 11817467 w 12199494"/>
              <a:gd name="connsiteY13649" fmla="*/ 4263311 h 4991828"/>
              <a:gd name="connsiteX13650" fmla="*/ 11817467 w 12199494"/>
              <a:gd name="connsiteY13650" fmla="*/ 4254427 h 4991828"/>
              <a:gd name="connsiteX13651" fmla="*/ 11817467 w 12199494"/>
              <a:gd name="connsiteY13651" fmla="*/ 4254427 h 4991828"/>
              <a:gd name="connsiteX13652" fmla="*/ 7306751 w 12199494"/>
              <a:gd name="connsiteY13652" fmla="*/ 4251889 h 4991828"/>
              <a:gd name="connsiteX13653" fmla="*/ 7323251 w 12199494"/>
              <a:gd name="connsiteY13653" fmla="*/ 4262042 h 4991828"/>
              <a:gd name="connsiteX13654" fmla="*/ 7325789 w 12199494"/>
              <a:gd name="connsiteY13654" fmla="*/ 4265850 h 4991828"/>
              <a:gd name="connsiteX13655" fmla="*/ 7325789 w 12199494"/>
              <a:gd name="connsiteY13655" fmla="*/ 4264581 h 4991828"/>
              <a:gd name="connsiteX13656" fmla="*/ 7332135 w 12199494"/>
              <a:gd name="connsiteY13656" fmla="*/ 4268388 h 4991828"/>
              <a:gd name="connsiteX13657" fmla="*/ 7327058 w 12199494"/>
              <a:gd name="connsiteY13657" fmla="*/ 4255696 h 4991828"/>
              <a:gd name="connsiteX13658" fmla="*/ 7325789 w 12199494"/>
              <a:gd name="connsiteY13658" fmla="*/ 4264581 h 4991828"/>
              <a:gd name="connsiteX13659" fmla="*/ 7323251 w 12199494"/>
              <a:gd name="connsiteY13659" fmla="*/ 4262042 h 4991828"/>
              <a:gd name="connsiteX13660" fmla="*/ 7318174 w 12199494"/>
              <a:gd name="connsiteY13660" fmla="*/ 4255696 h 4991828"/>
              <a:gd name="connsiteX13661" fmla="*/ 7306751 w 12199494"/>
              <a:gd name="connsiteY13661" fmla="*/ 4251889 h 4991828"/>
              <a:gd name="connsiteX13662" fmla="*/ 7306751 w 12199494"/>
              <a:gd name="connsiteY13662" fmla="*/ 4251889 h 4991828"/>
              <a:gd name="connsiteX13663" fmla="*/ 9870523 w 12199494"/>
              <a:gd name="connsiteY13663" fmla="*/ 4251889 h 4991828"/>
              <a:gd name="connsiteX13664" fmla="*/ 9873062 w 12199494"/>
              <a:gd name="connsiteY13664" fmla="*/ 4259504 h 4991828"/>
              <a:gd name="connsiteX13665" fmla="*/ 9870523 w 12199494"/>
              <a:gd name="connsiteY13665" fmla="*/ 4251889 h 4991828"/>
              <a:gd name="connsiteX13666" fmla="*/ 9870523 w 12199494"/>
              <a:gd name="connsiteY13666" fmla="*/ 4251889 h 4991828"/>
              <a:gd name="connsiteX13667" fmla="*/ 6144169 w 12199494"/>
              <a:gd name="connsiteY13667" fmla="*/ 4251889 h 4991828"/>
              <a:gd name="connsiteX13668" fmla="*/ 6146707 w 12199494"/>
              <a:gd name="connsiteY13668" fmla="*/ 4260773 h 4991828"/>
              <a:gd name="connsiteX13669" fmla="*/ 6140361 w 12199494"/>
              <a:gd name="connsiteY13669" fmla="*/ 4268388 h 4991828"/>
              <a:gd name="connsiteX13670" fmla="*/ 6155592 w 12199494"/>
              <a:gd name="connsiteY13670" fmla="*/ 4258235 h 4991828"/>
              <a:gd name="connsiteX13671" fmla="*/ 6161938 w 12199494"/>
              <a:gd name="connsiteY13671" fmla="*/ 4265850 h 4991828"/>
              <a:gd name="connsiteX13672" fmla="*/ 6144169 w 12199494"/>
              <a:gd name="connsiteY13672" fmla="*/ 4251889 h 4991828"/>
              <a:gd name="connsiteX13673" fmla="*/ 6144169 w 12199494"/>
              <a:gd name="connsiteY13673" fmla="*/ 4251889 h 4991828"/>
              <a:gd name="connsiteX13674" fmla="*/ 11906310 w 12199494"/>
              <a:gd name="connsiteY13674" fmla="*/ 4251889 h 4991828"/>
              <a:gd name="connsiteX13675" fmla="*/ 11901234 w 12199494"/>
              <a:gd name="connsiteY13675" fmla="*/ 4259504 h 4991828"/>
              <a:gd name="connsiteX13676" fmla="*/ 11906310 w 12199494"/>
              <a:gd name="connsiteY13676" fmla="*/ 4251889 h 4991828"/>
              <a:gd name="connsiteX13677" fmla="*/ 11906310 w 12199494"/>
              <a:gd name="connsiteY13677" fmla="*/ 4251889 h 4991828"/>
              <a:gd name="connsiteX13678" fmla="*/ 7337211 w 12199494"/>
              <a:gd name="connsiteY13678" fmla="*/ 4251889 h 4991828"/>
              <a:gd name="connsiteX13679" fmla="*/ 7332135 w 12199494"/>
              <a:gd name="connsiteY13679" fmla="*/ 4259504 h 4991828"/>
              <a:gd name="connsiteX13680" fmla="*/ 7337211 w 12199494"/>
              <a:gd name="connsiteY13680" fmla="*/ 4251889 h 4991828"/>
              <a:gd name="connsiteX13681" fmla="*/ 7337211 w 12199494"/>
              <a:gd name="connsiteY13681" fmla="*/ 4251889 h 4991828"/>
              <a:gd name="connsiteX13682" fmla="*/ 5133891 w 12199494"/>
              <a:gd name="connsiteY13682" fmla="*/ 4251889 h 4991828"/>
              <a:gd name="connsiteX13683" fmla="*/ 5132621 w 12199494"/>
              <a:gd name="connsiteY13683" fmla="*/ 4256965 h 4991828"/>
              <a:gd name="connsiteX13684" fmla="*/ 5141506 w 12199494"/>
              <a:gd name="connsiteY13684" fmla="*/ 4260773 h 4991828"/>
              <a:gd name="connsiteX13685" fmla="*/ 5135160 w 12199494"/>
              <a:gd name="connsiteY13685" fmla="*/ 4265850 h 4991828"/>
              <a:gd name="connsiteX13686" fmla="*/ 5119929 w 12199494"/>
              <a:gd name="connsiteY13686" fmla="*/ 4255696 h 4991828"/>
              <a:gd name="connsiteX13687" fmla="*/ 5109776 w 12199494"/>
              <a:gd name="connsiteY13687" fmla="*/ 4262042 h 4991828"/>
              <a:gd name="connsiteX13688" fmla="*/ 5119929 w 12199494"/>
              <a:gd name="connsiteY13688" fmla="*/ 4263311 h 4991828"/>
              <a:gd name="connsiteX13689" fmla="*/ 5127545 w 12199494"/>
              <a:gd name="connsiteY13689" fmla="*/ 4270927 h 4991828"/>
              <a:gd name="connsiteX13690" fmla="*/ 5133891 w 12199494"/>
              <a:gd name="connsiteY13690" fmla="*/ 4265850 h 4991828"/>
              <a:gd name="connsiteX13691" fmla="*/ 5137698 w 12199494"/>
              <a:gd name="connsiteY13691" fmla="*/ 4270927 h 4991828"/>
              <a:gd name="connsiteX13692" fmla="*/ 5132621 w 12199494"/>
              <a:gd name="connsiteY13692" fmla="*/ 4273465 h 4991828"/>
              <a:gd name="connsiteX13693" fmla="*/ 5133891 w 12199494"/>
              <a:gd name="connsiteY13693" fmla="*/ 4276003 h 4991828"/>
              <a:gd name="connsiteX13694" fmla="*/ 5141506 w 12199494"/>
              <a:gd name="connsiteY13694" fmla="*/ 4270927 h 4991828"/>
              <a:gd name="connsiteX13695" fmla="*/ 5146583 w 12199494"/>
              <a:gd name="connsiteY13695" fmla="*/ 4260773 h 4991828"/>
              <a:gd name="connsiteX13696" fmla="*/ 5133891 w 12199494"/>
              <a:gd name="connsiteY13696" fmla="*/ 4251889 h 4991828"/>
              <a:gd name="connsiteX13697" fmla="*/ 5133891 w 12199494"/>
              <a:gd name="connsiteY13697" fmla="*/ 4251889 h 4991828"/>
              <a:gd name="connsiteX13698" fmla="*/ 6120055 w 12199494"/>
              <a:gd name="connsiteY13698" fmla="*/ 4251889 h 4991828"/>
              <a:gd name="connsiteX13699" fmla="*/ 6123862 w 12199494"/>
              <a:gd name="connsiteY13699" fmla="*/ 4258235 h 4991828"/>
              <a:gd name="connsiteX13700" fmla="*/ 6125131 w 12199494"/>
              <a:gd name="connsiteY13700" fmla="*/ 4268388 h 4991828"/>
              <a:gd name="connsiteX13701" fmla="*/ 6139093 w 12199494"/>
              <a:gd name="connsiteY13701" fmla="*/ 4260773 h 4991828"/>
              <a:gd name="connsiteX13702" fmla="*/ 6120055 w 12199494"/>
              <a:gd name="connsiteY13702" fmla="*/ 4251889 h 4991828"/>
              <a:gd name="connsiteX13703" fmla="*/ 6120055 w 12199494"/>
              <a:gd name="connsiteY13703" fmla="*/ 4251889 h 4991828"/>
              <a:gd name="connsiteX13704" fmla="*/ 5380114 w 12199494"/>
              <a:gd name="connsiteY13704" fmla="*/ 4251889 h 4991828"/>
              <a:gd name="connsiteX13705" fmla="*/ 5375038 w 12199494"/>
              <a:gd name="connsiteY13705" fmla="*/ 4260773 h 4991828"/>
              <a:gd name="connsiteX13706" fmla="*/ 5380114 w 12199494"/>
              <a:gd name="connsiteY13706" fmla="*/ 4251889 h 4991828"/>
              <a:gd name="connsiteX13707" fmla="*/ 5380114 w 12199494"/>
              <a:gd name="connsiteY13707" fmla="*/ 4251889 h 4991828"/>
              <a:gd name="connsiteX13708" fmla="*/ 8796784 w 12199494"/>
              <a:gd name="connsiteY13708" fmla="*/ 4251889 h 4991828"/>
              <a:gd name="connsiteX13709" fmla="*/ 8791708 w 12199494"/>
              <a:gd name="connsiteY13709" fmla="*/ 4251889 h 4991828"/>
              <a:gd name="connsiteX13710" fmla="*/ 8794247 w 12199494"/>
              <a:gd name="connsiteY13710" fmla="*/ 4256965 h 4991828"/>
              <a:gd name="connsiteX13711" fmla="*/ 8787901 w 12199494"/>
              <a:gd name="connsiteY13711" fmla="*/ 4260773 h 4991828"/>
              <a:gd name="connsiteX13712" fmla="*/ 8781555 w 12199494"/>
              <a:gd name="connsiteY13712" fmla="*/ 4256965 h 4991828"/>
              <a:gd name="connsiteX13713" fmla="*/ 8775209 w 12199494"/>
              <a:gd name="connsiteY13713" fmla="*/ 4260773 h 4991828"/>
              <a:gd name="connsiteX13714" fmla="*/ 8740940 w 12199494"/>
              <a:gd name="connsiteY13714" fmla="*/ 4267119 h 4991828"/>
              <a:gd name="connsiteX13715" fmla="*/ 8752363 w 12199494"/>
              <a:gd name="connsiteY13715" fmla="*/ 4287426 h 4991828"/>
              <a:gd name="connsiteX13716" fmla="*/ 8762517 w 12199494"/>
              <a:gd name="connsiteY13716" fmla="*/ 4267119 h 4991828"/>
              <a:gd name="connsiteX13717" fmla="*/ 8763786 w 12199494"/>
              <a:gd name="connsiteY13717" fmla="*/ 4276003 h 4991828"/>
              <a:gd name="connsiteX13718" fmla="*/ 8749825 w 12199494"/>
              <a:gd name="connsiteY13718" fmla="*/ 4303926 h 4991828"/>
              <a:gd name="connsiteX13719" fmla="*/ 8761247 w 12199494"/>
              <a:gd name="connsiteY13719" fmla="*/ 4309002 h 4991828"/>
              <a:gd name="connsiteX13720" fmla="*/ 8779016 w 12199494"/>
              <a:gd name="connsiteY13720" fmla="*/ 4305195 h 4991828"/>
              <a:gd name="connsiteX13721" fmla="*/ 8779016 w 12199494"/>
              <a:gd name="connsiteY13721" fmla="*/ 4293772 h 4991828"/>
              <a:gd name="connsiteX13722" fmla="*/ 8785362 w 12199494"/>
              <a:gd name="connsiteY13722" fmla="*/ 4291234 h 4991828"/>
              <a:gd name="connsiteX13723" fmla="*/ 8796784 w 12199494"/>
              <a:gd name="connsiteY13723" fmla="*/ 4251889 h 4991828"/>
              <a:gd name="connsiteX13724" fmla="*/ 8796784 w 12199494"/>
              <a:gd name="connsiteY13724" fmla="*/ 4251889 h 4991828"/>
              <a:gd name="connsiteX13725" fmla="*/ 7168409 w 12199494"/>
              <a:gd name="connsiteY13725" fmla="*/ 4251889 h 4991828"/>
              <a:gd name="connsiteX13726" fmla="*/ 7170947 w 12199494"/>
              <a:gd name="connsiteY13726" fmla="*/ 4268388 h 4991828"/>
              <a:gd name="connsiteX13727" fmla="*/ 7183639 w 12199494"/>
              <a:gd name="connsiteY13727" fmla="*/ 4256965 h 4991828"/>
              <a:gd name="connsiteX13728" fmla="*/ 7168409 w 12199494"/>
              <a:gd name="connsiteY13728" fmla="*/ 4251889 h 4991828"/>
              <a:gd name="connsiteX13729" fmla="*/ 7168409 w 12199494"/>
              <a:gd name="connsiteY13729" fmla="*/ 4251889 h 4991828"/>
              <a:gd name="connsiteX13730" fmla="*/ 8653366 w 12199494"/>
              <a:gd name="connsiteY13730" fmla="*/ 4250619 h 4991828"/>
              <a:gd name="connsiteX13731" fmla="*/ 8660981 w 12199494"/>
              <a:gd name="connsiteY13731" fmla="*/ 4259504 h 4991828"/>
              <a:gd name="connsiteX13732" fmla="*/ 8653366 w 12199494"/>
              <a:gd name="connsiteY13732" fmla="*/ 4250619 h 4991828"/>
              <a:gd name="connsiteX13733" fmla="*/ 8653366 w 12199494"/>
              <a:gd name="connsiteY13733" fmla="*/ 4250619 h 4991828"/>
              <a:gd name="connsiteX13734" fmla="*/ 11869504 w 12199494"/>
              <a:gd name="connsiteY13734" fmla="*/ 4250619 h 4991828"/>
              <a:gd name="connsiteX13735" fmla="*/ 11877119 w 12199494"/>
              <a:gd name="connsiteY13735" fmla="*/ 4263311 h 4991828"/>
              <a:gd name="connsiteX13736" fmla="*/ 11869504 w 12199494"/>
              <a:gd name="connsiteY13736" fmla="*/ 4250619 h 4991828"/>
              <a:gd name="connsiteX13737" fmla="*/ 11869504 w 12199494"/>
              <a:gd name="connsiteY13737" fmla="*/ 4250619 h 4991828"/>
              <a:gd name="connsiteX13738" fmla="*/ 11591550 w 12199494"/>
              <a:gd name="connsiteY13738" fmla="*/ 4250619 h 4991828"/>
              <a:gd name="connsiteX13739" fmla="*/ 11594089 w 12199494"/>
              <a:gd name="connsiteY13739" fmla="*/ 4264581 h 4991828"/>
              <a:gd name="connsiteX13740" fmla="*/ 11575051 w 12199494"/>
              <a:gd name="connsiteY13740" fmla="*/ 4274734 h 4991828"/>
              <a:gd name="connsiteX13741" fmla="*/ 11597896 w 12199494"/>
              <a:gd name="connsiteY13741" fmla="*/ 4267119 h 4991828"/>
              <a:gd name="connsiteX13742" fmla="*/ 11600435 w 12199494"/>
              <a:gd name="connsiteY13742" fmla="*/ 4256965 h 4991828"/>
              <a:gd name="connsiteX13743" fmla="*/ 11591550 w 12199494"/>
              <a:gd name="connsiteY13743" fmla="*/ 4250619 h 4991828"/>
              <a:gd name="connsiteX13744" fmla="*/ 11591550 w 12199494"/>
              <a:gd name="connsiteY13744" fmla="*/ 4250619 h 4991828"/>
              <a:gd name="connsiteX13745" fmla="*/ 9681413 w 12199494"/>
              <a:gd name="connsiteY13745" fmla="*/ 4250619 h 4991828"/>
              <a:gd name="connsiteX13746" fmla="*/ 9690297 w 12199494"/>
              <a:gd name="connsiteY13746" fmla="*/ 4256965 h 4991828"/>
              <a:gd name="connsiteX13747" fmla="*/ 9681413 w 12199494"/>
              <a:gd name="connsiteY13747" fmla="*/ 4250619 h 4991828"/>
              <a:gd name="connsiteX13748" fmla="*/ 9681413 w 12199494"/>
              <a:gd name="connsiteY13748" fmla="*/ 4250619 h 4991828"/>
              <a:gd name="connsiteX13749" fmla="*/ 7273752 w 12199494"/>
              <a:gd name="connsiteY13749" fmla="*/ 4249350 h 4991828"/>
              <a:gd name="connsiteX13750" fmla="*/ 7262329 w 12199494"/>
              <a:gd name="connsiteY13750" fmla="*/ 4256965 h 4991828"/>
              <a:gd name="connsiteX13751" fmla="*/ 7273752 w 12199494"/>
              <a:gd name="connsiteY13751" fmla="*/ 4249350 h 4991828"/>
              <a:gd name="connsiteX13752" fmla="*/ 7273752 w 12199494"/>
              <a:gd name="connsiteY13752" fmla="*/ 4249350 h 4991828"/>
              <a:gd name="connsiteX13753" fmla="*/ 11451939 w 12199494"/>
              <a:gd name="connsiteY13753" fmla="*/ 4249350 h 4991828"/>
              <a:gd name="connsiteX13754" fmla="*/ 11443054 w 12199494"/>
              <a:gd name="connsiteY13754" fmla="*/ 4253158 h 4991828"/>
              <a:gd name="connsiteX13755" fmla="*/ 11454477 w 12199494"/>
              <a:gd name="connsiteY13755" fmla="*/ 4262042 h 4991828"/>
              <a:gd name="connsiteX13756" fmla="*/ 11444324 w 12199494"/>
              <a:gd name="connsiteY13756" fmla="*/ 4267119 h 4991828"/>
              <a:gd name="connsiteX13757" fmla="*/ 11455746 w 12199494"/>
              <a:gd name="connsiteY13757" fmla="*/ 4263311 h 4991828"/>
              <a:gd name="connsiteX13758" fmla="*/ 11455746 w 12199494"/>
              <a:gd name="connsiteY13758" fmla="*/ 4269657 h 4991828"/>
              <a:gd name="connsiteX13759" fmla="*/ 11455746 w 12199494"/>
              <a:gd name="connsiteY13759" fmla="*/ 4256965 h 4991828"/>
              <a:gd name="connsiteX13760" fmla="*/ 11451939 w 12199494"/>
              <a:gd name="connsiteY13760" fmla="*/ 4249350 h 4991828"/>
              <a:gd name="connsiteX13761" fmla="*/ 11451939 w 12199494"/>
              <a:gd name="connsiteY13761" fmla="*/ 4249350 h 4991828"/>
              <a:gd name="connsiteX13762" fmla="*/ 9176274 w 12199494"/>
              <a:gd name="connsiteY13762" fmla="*/ 4248081 h 4991828"/>
              <a:gd name="connsiteX13763" fmla="*/ 9178812 w 12199494"/>
              <a:gd name="connsiteY13763" fmla="*/ 4251889 h 4991828"/>
              <a:gd name="connsiteX13764" fmla="*/ 9176274 w 12199494"/>
              <a:gd name="connsiteY13764" fmla="*/ 4248081 h 4991828"/>
              <a:gd name="connsiteX13765" fmla="*/ 9176274 w 12199494"/>
              <a:gd name="connsiteY13765" fmla="*/ 4248081 h 4991828"/>
              <a:gd name="connsiteX13766" fmla="*/ 7041489 w 12199494"/>
              <a:gd name="connsiteY13766" fmla="*/ 4248081 h 4991828"/>
              <a:gd name="connsiteX13767" fmla="*/ 7056720 w 12199494"/>
              <a:gd name="connsiteY13767" fmla="*/ 4258235 h 4991828"/>
              <a:gd name="connsiteX13768" fmla="*/ 7041489 w 12199494"/>
              <a:gd name="connsiteY13768" fmla="*/ 4248081 h 4991828"/>
              <a:gd name="connsiteX13769" fmla="*/ 7041489 w 12199494"/>
              <a:gd name="connsiteY13769" fmla="*/ 4248081 h 4991828"/>
              <a:gd name="connsiteX13770" fmla="*/ 11539514 w 12199494"/>
              <a:gd name="connsiteY13770" fmla="*/ 4248081 h 4991828"/>
              <a:gd name="connsiteX13771" fmla="*/ 11543321 w 12199494"/>
              <a:gd name="connsiteY13771" fmla="*/ 4251889 h 4991828"/>
              <a:gd name="connsiteX13772" fmla="*/ 11539514 w 12199494"/>
              <a:gd name="connsiteY13772" fmla="*/ 4248081 h 4991828"/>
              <a:gd name="connsiteX13773" fmla="*/ 11539514 w 12199494"/>
              <a:gd name="connsiteY13773" fmla="*/ 4248081 h 4991828"/>
              <a:gd name="connsiteX13774" fmla="*/ 9183889 w 12199494"/>
              <a:gd name="connsiteY13774" fmla="*/ 4248081 h 4991828"/>
              <a:gd name="connsiteX13775" fmla="*/ 9190235 w 12199494"/>
              <a:gd name="connsiteY13775" fmla="*/ 4253158 h 4991828"/>
              <a:gd name="connsiteX13776" fmla="*/ 9187697 w 12199494"/>
              <a:gd name="connsiteY13776" fmla="*/ 4248081 h 4991828"/>
              <a:gd name="connsiteX13777" fmla="*/ 9183889 w 12199494"/>
              <a:gd name="connsiteY13777" fmla="*/ 4248081 h 4991828"/>
              <a:gd name="connsiteX13778" fmla="*/ 9183889 w 12199494"/>
              <a:gd name="connsiteY13778" fmla="*/ 4248081 h 4991828"/>
              <a:gd name="connsiteX13779" fmla="*/ 11492553 w 12199494"/>
              <a:gd name="connsiteY13779" fmla="*/ 4248081 h 4991828"/>
              <a:gd name="connsiteX13780" fmla="*/ 11490015 w 12199494"/>
              <a:gd name="connsiteY13780" fmla="*/ 4254427 h 4991828"/>
              <a:gd name="connsiteX13781" fmla="*/ 11509053 w 12199494"/>
              <a:gd name="connsiteY13781" fmla="*/ 4249350 h 4991828"/>
              <a:gd name="connsiteX13782" fmla="*/ 11492553 w 12199494"/>
              <a:gd name="connsiteY13782" fmla="*/ 4248081 h 4991828"/>
              <a:gd name="connsiteX13783" fmla="*/ 11492553 w 12199494"/>
              <a:gd name="connsiteY13783" fmla="*/ 4248081 h 4991828"/>
              <a:gd name="connsiteX13784" fmla="*/ 7234407 w 12199494"/>
              <a:gd name="connsiteY13784" fmla="*/ 4248081 h 4991828"/>
              <a:gd name="connsiteX13785" fmla="*/ 7233138 w 12199494"/>
              <a:gd name="connsiteY13785" fmla="*/ 4254427 h 4991828"/>
              <a:gd name="connsiteX13786" fmla="*/ 7240753 w 12199494"/>
              <a:gd name="connsiteY13786" fmla="*/ 4248081 h 4991828"/>
              <a:gd name="connsiteX13787" fmla="*/ 7234407 w 12199494"/>
              <a:gd name="connsiteY13787" fmla="*/ 4248081 h 4991828"/>
              <a:gd name="connsiteX13788" fmla="*/ 7234407 w 12199494"/>
              <a:gd name="connsiteY13788" fmla="*/ 4248081 h 4991828"/>
              <a:gd name="connsiteX13789" fmla="*/ 5621261 w 12199494"/>
              <a:gd name="connsiteY13789" fmla="*/ 4248081 h 4991828"/>
              <a:gd name="connsiteX13790" fmla="*/ 5621261 w 12199494"/>
              <a:gd name="connsiteY13790" fmla="*/ 4258235 h 4991828"/>
              <a:gd name="connsiteX13791" fmla="*/ 5621261 w 12199494"/>
              <a:gd name="connsiteY13791" fmla="*/ 4248081 h 4991828"/>
              <a:gd name="connsiteX13792" fmla="*/ 5621261 w 12199494"/>
              <a:gd name="connsiteY13792" fmla="*/ 4248081 h 4991828"/>
              <a:gd name="connsiteX13793" fmla="*/ 5173236 w 12199494"/>
              <a:gd name="connsiteY13793" fmla="*/ 4246812 h 4991828"/>
              <a:gd name="connsiteX13794" fmla="*/ 5160544 w 12199494"/>
              <a:gd name="connsiteY13794" fmla="*/ 4250619 h 4991828"/>
              <a:gd name="connsiteX13795" fmla="*/ 5173236 w 12199494"/>
              <a:gd name="connsiteY13795" fmla="*/ 4246812 h 4991828"/>
              <a:gd name="connsiteX13796" fmla="*/ 5173236 w 12199494"/>
              <a:gd name="connsiteY13796" fmla="*/ 4246812 h 4991828"/>
              <a:gd name="connsiteX13797" fmla="*/ 6179707 w 12199494"/>
              <a:gd name="connsiteY13797" fmla="*/ 4246812 h 4991828"/>
              <a:gd name="connsiteX13798" fmla="*/ 6183514 w 12199494"/>
              <a:gd name="connsiteY13798" fmla="*/ 4249350 h 4991828"/>
              <a:gd name="connsiteX13799" fmla="*/ 6179707 w 12199494"/>
              <a:gd name="connsiteY13799" fmla="*/ 4256965 h 4991828"/>
              <a:gd name="connsiteX13800" fmla="*/ 6179707 w 12199494"/>
              <a:gd name="connsiteY13800" fmla="*/ 4246812 h 4991828"/>
              <a:gd name="connsiteX13801" fmla="*/ 10470852 w 12199494"/>
              <a:gd name="connsiteY13801" fmla="*/ 4246812 h 4991828"/>
              <a:gd name="connsiteX13802" fmla="*/ 10460698 w 12199494"/>
              <a:gd name="connsiteY13802" fmla="*/ 4253158 h 4991828"/>
              <a:gd name="connsiteX13803" fmla="*/ 10481005 w 12199494"/>
              <a:gd name="connsiteY13803" fmla="*/ 4251889 h 4991828"/>
              <a:gd name="connsiteX13804" fmla="*/ 10470852 w 12199494"/>
              <a:gd name="connsiteY13804" fmla="*/ 4246812 h 4991828"/>
              <a:gd name="connsiteX13805" fmla="*/ 10470852 w 12199494"/>
              <a:gd name="connsiteY13805" fmla="*/ 4246812 h 4991828"/>
              <a:gd name="connsiteX13806" fmla="*/ 10050749 w 12199494"/>
              <a:gd name="connsiteY13806" fmla="*/ 4246812 h 4991828"/>
              <a:gd name="connsiteX13807" fmla="*/ 10050749 w 12199494"/>
              <a:gd name="connsiteY13807" fmla="*/ 4255696 h 4991828"/>
              <a:gd name="connsiteX13808" fmla="*/ 10050749 w 12199494"/>
              <a:gd name="connsiteY13808" fmla="*/ 4246812 h 4991828"/>
              <a:gd name="connsiteX13809" fmla="*/ 10050749 w 12199494"/>
              <a:gd name="connsiteY13809" fmla="*/ 4246812 h 4991828"/>
              <a:gd name="connsiteX13810" fmla="*/ 6179707 w 12199494"/>
              <a:gd name="connsiteY13810" fmla="*/ 4246812 h 4991828"/>
              <a:gd name="connsiteX13811" fmla="*/ 6179707 w 12199494"/>
              <a:gd name="connsiteY13811" fmla="*/ 4246812 h 4991828"/>
              <a:gd name="connsiteX13812" fmla="*/ 6179707 w 12199494"/>
              <a:gd name="connsiteY13812" fmla="*/ 4246812 h 4991828"/>
              <a:gd name="connsiteX13813" fmla="*/ 6179707 w 12199494"/>
              <a:gd name="connsiteY13813" fmla="*/ 4246812 h 4991828"/>
              <a:gd name="connsiteX13814" fmla="*/ 6179707 w 12199494"/>
              <a:gd name="connsiteY13814" fmla="*/ 4246812 h 4991828"/>
              <a:gd name="connsiteX13815" fmla="*/ 5797679 w 12199494"/>
              <a:gd name="connsiteY13815" fmla="*/ 4245543 h 4991828"/>
              <a:gd name="connsiteX13816" fmla="*/ 5774834 w 12199494"/>
              <a:gd name="connsiteY13816" fmla="*/ 4269657 h 4991828"/>
              <a:gd name="connsiteX13817" fmla="*/ 5767218 w 12199494"/>
              <a:gd name="connsiteY13817" fmla="*/ 4265850 h 4991828"/>
              <a:gd name="connsiteX13818" fmla="*/ 5763411 w 12199494"/>
              <a:gd name="connsiteY13818" fmla="*/ 4284888 h 4991828"/>
              <a:gd name="connsiteX13819" fmla="*/ 5782449 w 12199494"/>
              <a:gd name="connsiteY13819" fmla="*/ 4260773 h 4991828"/>
              <a:gd name="connsiteX13820" fmla="*/ 5797679 w 12199494"/>
              <a:gd name="connsiteY13820" fmla="*/ 4251889 h 4991828"/>
              <a:gd name="connsiteX13821" fmla="*/ 5797679 w 12199494"/>
              <a:gd name="connsiteY13821" fmla="*/ 4245543 h 4991828"/>
              <a:gd name="connsiteX13822" fmla="*/ 5797679 w 12199494"/>
              <a:gd name="connsiteY13822" fmla="*/ 4245543 h 4991828"/>
              <a:gd name="connsiteX13823" fmla="*/ 10215744 w 12199494"/>
              <a:gd name="connsiteY13823" fmla="*/ 4245543 h 4991828"/>
              <a:gd name="connsiteX13824" fmla="*/ 10215744 w 12199494"/>
              <a:gd name="connsiteY13824" fmla="*/ 4245543 h 4991828"/>
              <a:gd name="connsiteX13825" fmla="*/ 10217013 w 12199494"/>
              <a:gd name="connsiteY13825" fmla="*/ 4248081 h 4991828"/>
              <a:gd name="connsiteX13826" fmla="*/ 10215744 w 12199494"/>
              <a:gd name="connsiteY13826" fmla="*/ 4245543 h 4991828"/>
              <a:gd name="connsiteX13827" fmla="*/ 10215744 w 12199494"/>
              <a:gd name="connsiteY13827" fmla="*/ 4245543 h 4991828"/>
              <a:gd name="connsiteX13828" fmla="*/ 5647914 w 12199494"/>
              <a:gd name="connsiteY13828" fmla="*/ 4245543 h 4991828"/>
              <a:gd name="connsiteX13829" fmla="*/ 5635222 w 12199494"/>
              <a:gd name="connsiteY13829" fmla="*/ 4263311 h 4991828"/>
              <a:gd name="connsiteX13830" fmla="*/ 5632684 w 12199494"/>
              <a:gd name="connsiteY13830" fmla="*/ 4255696 h 4991828"/>
              <a:gd name="connsiteX13831" fmla="*/ 5614915 w 12199494"/>
              <a:gd name="connsiteY13831" fmla="*/ 4267119 h 4991828"/>
              <a:gd name="connsiteX13832" fmla="*/ 5627607 w 12199494"/>
              <a:gd name="connsiteY13832" fmla="*/ 4262042 h 4991828"/>
              <a:gd name="connsiteX13833" fmla="*/ 5647914 w 12199494"/>
              <a:gd name="connsiteY13833" fmla="*/ 4276003 h 4991828"/>
              <a:gd name="connsiteX13834" fmla="*/ 5656799 w 12199494"/>
              <a:gd name="connsiteY13834" fmla="*/ 4259504 h 4991828"/>
              <a:gd name="connsiteX13835" fmla="*/ 5640299 w 12199494"/>
              <a:gd name="connsiteY13835" fmla="*/ 4263311 h 4991828"/>
              <a:gd name="connsiteX13836" fmla="*/ 5654260 w 12199494"/>
              <a:gd name="connsiteY13836" fmla="*/ 4251889 h 4991828"/>
              <a:gd name="connsiteX13837" fmla="*/ 5647914 w 12199494"/>
              <a:gd name="connsiteY13837" fmla="*/ 4245543 h 4991828"/>
              <a:gd name="connsiteX13838" fmla="*/ 5647914 w 12199494"/>
              <a:gd name="connsiteY13838" fmla="*/ 4245543 h 4991828"/>
              <a:gd name="connsiteX13839" fmla="*/ 5277309 w 12199494"/>
              <a:gd name="connsiteY13839" fmla="*/ 4245543 h 4991828"/>
              <a:gd name="connsiteX13840" fmla="*/ 5276041 w 12199494"/>
              <a:gd name="connsiteY13840" fmla="*/ 4253158 h 4991828"/>
              <a:gd name="connsiteX13841" fmla="*/ 5288732 w 12199494"/>
              <a:gd name="connsiteY13841" fmla="*/ 4259504 h 4991828"/>
              <a:gd name="connsiteX13842" fmla="*/ 5290001 w 12199494"/>
              <a:gd name="connsiteY13842" fmla="*/ 4250619 h 4991828"/>
              <a:gd name="connsiteX13843" fmla="*/ 5277309 w 12199494"/>
              <a:gd name="connsiteY13843" fmla="*/ 4245543 h 4991828"/>
              <a:gd name="connsiteX13844" fmla="*/ 5277309 w 12199494"/>
              <a:gd name="connsiteY13844" fmla="*/ 4245543 h 4991828"/>
              <a:gd name="connsiteX13845" fmla="*/ 11363095 w 12199494"/>
              <a:gd name="connsiteY13845" fmla="*/ 4245543 h 4991828"/>
              <a:gd name="connsiteX13846" fmla="*/ 11350403 w 12199494"/>
              <a:gd name="connsiteY13846" fmla="*/ 4246812 h 4991828"/>
              <a:gd name="connsiteX13847" fmla="*/ 11363095 w 12199494"/>
              <a:gd name="connsiteY13847" fmla="*/ 4245543 h 4991828"/>
              <a:gd name="connsiteX13848" fmla="*/ 11363095 w 12199494"/>
              <a:gd name="connsiteY13848" fmla="*/ 4245543 h 4991828"/>
              <a:gd name="connsiteX13849" fmla="*/ 8734594 w 12199494"/>
              <a:gd name="connsiteY13849" fmla="*/ 4245543 h 4991828"/>
              <a:gd name="connsiteX13850" fmla="*/ 8735863 w 12199494"/>
              <a:gd name="connsiteY13850" fmla="*/ 4254427 h 4991828"/>
              <a:gd name="connsiteX13851" fmla="*/ 8734594 w 12199494"/>
              <a:gd name="connsiteY13851" fmla="*/ 4245543 h 4991828"/>
              <a:gd name="connsiteX13852" fmla="*/ 8734594 w 12199494"/>
              <a:gd name="connsiteY13852" fmla="*/ 4245543 h 4991828"/>
              <a:gd name="connsiteX13853" fmla="*/ 6099747 w 12199494"/>
              <a:gd name="connsiteY13853" fmla="*/ 4245543 h 4991828"/>
              <a:gd name="connsiteX13854" fmla="*/ 6097209 w 12199494"/>
              <a:gd name="connsiteY13854" fmla="*/ 4250619 h 4991828"/>
              <a:gd name="connsiteX13855" fmla="*/ 6104824 w 12199494"/>
              <a:gd name="connsiteY13855" fmla="*/ 4245543 h 4991828"/>
              <a:gd name="connsiteX13856" fmla="*/ 6099747 w 12199494"/>
              <a:gd name="connsiteY13856" fmla="*/ 4245543 h 4991828"/>
              <a:gd name="connsiteX13857" fmla="*/ 6099747 w 12199494"/>
              <a:gd name="connsiteY13857" fmla="*/ 4245543 h 4991828"/>
              <a:gd name="connsiteX13858" fmla="*/ 5095815 w 12199494"/>
              <a:gd name="connsiteY13858" fmla="*/ 4245543 h 4991828"/>
              <a:gd name="connsiteX13859" fmla="*/ 5095815 w 12199494"/>
              <a:gd name="connsiteY13859" fmla="*/ 4253158 h 4991828"/>
              <a:gd name="connsiteX13860" fmla="*/ 5100892 w 12199494"/>
              <a:gd name="connsiteY13860" fmla="*/ 4246812 h 4991828"/>
              <a:gd name="connsiteX13861" fmla="*/ 5095815 w 12199494"/>
              <a:gd name="connsiteY13861" fmla="*/ 4245543 h 4991828"/>
              <a:gd name="connsiteX13862" fmla="*/ 5095815 w 12199494"/>
              <a:gd name="connsiteY13862" fmla="*/ 4245543 h 4991828"/>
              <a:gd name="connsiteX13863" fmla="*/ 5367422 w 12199494"/>
              <a:gd name="connsiteY13863" fmla="*/ 4244273 h 4991828"/>
              <a:gd name="connsiteX13864" fmla="*/ 5357269 w 12199494"/>
              <a:gd name="connsiteY13864" fmla="*/ 4249350 h 4991828"/>
              <a:gd name="connsiteX13865" fmla="*/ 5348384 w 12199494"/>
              <a:gd name="connsiteY13865" fmla="*/ 4251889 h 4991828"/>
              <a:gd name="connsiteX13866" fmla="*/ 5361076 w 12199494"/>
              <a:gd name="connsiteY13866" fmla="*/ 4260773 h 4991828"/>
              <a:gd name="connsiteX13867" fmla="*/ 5367422 w 12199494"/>
              <a:gd name="connsiteY13867" fmla="*/ 4244273 h 4991828"/>
              <a:gd name="connsiteX13868" fmla="*/ 5367422 w 12199494"/>
              <a:gd name="connsiteY13868" fmla="*/ 4244273 h 4991828"/>
              <a:gd name="connsiteX13869" fmla="*/ 5894138 w 12199494"/>
              <a:gd name="connsiteY13869" fmla="*/ 4244273 h 4991828"/>
              <a:gd name="connsiteX13870" fmla="*/ 5892869 w 12199494"/>
              <a:gd name="connsiteY13870" fmla="*/ 4251889 h 4991828"/>
              <a:gd name="connsiteX13871" fmla="*/ 5868754 w 12199494"/>
              <a:gd name="connsiteY13871" fmla="*/ 4255696 h 4991828"/>
              <a:gd name="connsiteX13872" fmla="*/ 5857331 w 12199494"/>
              <a:gd name="connsiteY13872" fmla="*/ 4259504 h 4991828"/>
              <a:gd name="connsiteX13873" fmla="*/ 5858601 w 12199494"/>
              <a:gd name="connsiteY13873" fmla="*/ 4268388 h 4991828"/>
              <a:gd name="connsiteX13874" fmla="*/ 5853524 w 12199494"/>
              <a:gd name="connsiteY13874" fmla="*/ 4276003 h 4991828"/>
              <a:gd name="connsiteX13875" fmla="*/ 5871293 w 12199494"/>
              <a:gd name="connsiteY13875" fmla="*/ 4259504 h 4991828"/>
              <a:gd name="connsiteX13876" fmla="*/ 5883984 w 12199494"/>
              <a:gd name="connsiteY13876" fmla="*/ 4270927 h 4991828"/>
              <a:gd name="connsiteX13877" fmla="*/ 5881446 w 12199494"/>
              <a:gd name="connsiteY13877" fmla="*/ 4251889 h 4991828"/>
              <a:gd name="connsiteX13878" fmla="*/ 5903022 w 12199494"/>
              <a:gd name="connsiteY13878" fmla="*/ 4263311 h 4991828"/>
              <a:gd name="connsiteX13879" fmla="*/ 5895407 w 12199494"/>
              <a:gd name="connsiteY13879" fmla="*/ 4253158 h 4991828"/>
              <a:gd name="connsiteX13880" fmla="*/ 5894138 w 12199494"/>
              <a:gd name="connsiteY13880" fmla="*/ 4244273 h 4991828"/>
              <a:gd name="connsiteX13881" fmla="*/ 5894138 w 12199494"/>
              <a:gd name="connsiteY13881" fmla="*/ 4244273 h 4991828"/>
              <a:gd name="connsiteX13882" fmla="*/ 5693605 w 12199494"/>
              <a:gd name="connsiteY13882" fmla="*/ 4244273 h 4991828"/>
              <a:gd name="connsiteX13883" fmla="*/ 5688529 w 12199494"/>
              <a:gd name="connsiteY13883" fmla="*/ 4248081 h 4991828"/>
              <a:gd name="connsiteX13884" fmla="*/ 5697413 w 12199494"/>
              <a:gd name="connsiteY13884" fmla="*/ 4248081 h 4991828"/>
              <a:gd name="connsiteX13885" fmla="*/ 5693605 w 12199494"/>
              <a:gd name="connsiteY13885" fmla="*/ 4244273 h 4991828"/>
              <a:gd name="connsiteX13886" fmla="*/ 5693605 w 12199494"/>
              <a:gd name="connsiteY13886" fmla="*/ 4244273 h 4991828"/>
              <a:gd name="connsiteX13887" fmla="*/ 10139593 w 12199494"/>
              <a:gd name="connsiteY13887" fmla="*/ 4244273 h 4991828"/>
              <a:gd name="connsiteX13888" fmla="*/ 10123092 w 12199494"/>
              <a:gd name="connsiteY13888" fmla="*/ 4249350 h 4991828"/>
              <a:gd name="connsiteX13889" fmla="*/ 10138323 w 12199494"/>
              <a:gd name="connsiteY13889" fmla="*/ 4248081 h 4991828"/>
              <a:gd name="connsiteX13890" fmla="*/ 10166245 w 12199494"/>
              <a:gd name="connsiteY13890" fmla="*/ 4267119 h 4991828"/>
              <a:gd name="connsiteX13891" fmla="*/ 10156092 w 12199494"/>
              <a:gd name="connsiteY13891" fmla="*/ 4255696 h 4991828"/>
              <a:gd name="connsiteX13892" fmla="*/ 10159899 w 12199494"/>
              <a:gd name="connsiteY13892" fmla="*/ 4246812 h 4991828"/>
              <a:gd name="connsiteX13893" fmla="*/ 10166245 w 12199494"/>
              <a:gd name="connsiteY13893" fmla="*/ 4243004 h 4991828"/>
              <a:gd name="connsiteX13894" fmla="*/ 10147207 w 12199494"/>
              <a:gd name="connsiteY13894" fmla="*/ 4249350 h 4991828"/>
              <a:gd name="connsiteX13895" fmla="*/ 10139593 w 12199494"/>
              <a:gd name="connsiteY13895" fmla="*/ 4244273 h 4991828"/>
              <a:gd name="connsiteX13896" fmla="*/ 10139593 w 12199494"/>
              <a:gd name="connsiteY13896" fmla="*/ 4244273 h 4991828"/>
              <a:gd name="connsiteX13897" fmla="*/ 8870398 w 12199494"/>
              <a:gd name="connsiteY13897" fmla="*/ 4244273 h 4991828"/>
              <a:gd name="connsiteX13898" fmla="*/ 8884359 w 12199494"/>
              <a:gd name="connsiteY13898" fmla="*/ 4258235 h 4991828"/>
              <a:gd name="connsiteX13899" fmla="*/ 8870398 w 12199494"/>
              <a:gd name="connsiteY13899" fmla="*/ 4244273 h 4991828"/>
              <a:gd name="connsiteX13900" fmla="*/ 8870398 w 12199494"/>
              <a:gd name="connsiteY13900" fmla="*/ 4244273 h 4991828"/>
              <a:gd name="connsiteX13901" fmla="*/ 5310309 w 12199494"/>
              <a:gd name="connsiteY13901" fmla="*/ 4244273 h 4991828"/>
              <a:gd name="connsiteX13902" fmla="*/ 5310309 w 12199494"/>
              <a:gd name="connsiteY13902" fmla="*/ 4251889 h 4991828"/>
              <a:gd name="connsiteX13903" fmla="*/ 5324270 w 12199494"/>
              <a:gd name="connsiteY13903" fmla="*/ 4246812 h 4991828"/>
              <a:gd name="connsiteX13904" fmla="*/ 5310309 w 12199494"/>
              <a:gd name="connsiteY13904" fmla="*/ 4244273 h 4991828"/>
              <a:gd name="connsiteX13905" fmla="*/ 5310309 w 12199494"/>
              <a:gd name="connsiteY13905" fmla="*/ 4244273 h 4991828"/>
              <a:gd name="connsiteX13906" fmla="*/ 9803256 w 12199494"/>
              <a:gd name="connsiteY13906" fmla="*/ 4244273 h 4991828"/>
              <a:gd name="connsiteX13907" fmla="*/ 9809602 w 12199494"/>
              <a:gd name="connsiteY13907" fmla="*/ 4255696 h 4991828"/>
              <a:gd name="connsiteX13908" fmla="*/ 9821024 w 12199494"/>
              <a:gd name="connsiteY13908" fmla="*/ 4254427 h 4991828"/>
              <a:gd name="connsiteX13909" fmla="*/ 9803256 w 12199494"/>
              <a:gd name="connsiteY13909" fmla="*/ 4244273 h 4991828"/>
              <a:gd name="connsiteX13910" fmla="*/ 9803256 w 12199494"/>
              <a:gd name="connsiteY13910" fmla="*/ 4244273 h 4991828"/>
              <a:gd name="connsiteX13911" fmla="*/ 5056470 w 12199494"/>
              <a:gd name="connsiteY13911" fmla="*/ 4243004 h 4991828"/>
              <a:gd name="connsiteX13912" fmla="*/ 5059008 w 12199494"/>
              <a:gd name="connsiteY13912" fmla="*/ 4250619 h 4991828"/>
              <a:gd name="connsiteX13913" fmla="*/ 5071700 w 12199494"/>
              <a:gd name="connsiteY13913" fmla="*/ 4246812 h 4991828"/>
              <a:gd name="connsiteX13914" fmla="*/ 5056470 w 12199494"/>
              <a:gd name="connsiteY13914" fmla="*/ 4243004 h 4991828"/>
              <a:gd name="connsiteX13915" fmla="*/ 5056470 w 12199494"/>
              <a:gd name="connsiteY13915" fmla="*/ 4243004 h 4991828"/>
              <a:gd name="connsiteX13916" fmla="*/ 5543840 w 12199494"/>
              <a:gd name="connsiteY13916" fmla="*/ 4243004 h 4991828"/>
              <a:gd name="connsiteX13917" fmla="*/ 5528610 w 12199494"/>
              <a:gd name="connsiteY13917" fmla="*/ 4248081 h 4991828"/>
              <a:gd name="connsiteX13918" fmla="*/ 5537494 w 12199494"/>
              <a:gd name="connsiteY13918" fmla="*/ 4253158 h 4991828"/>
              <a:gd name="connsiteX13919" fmla="*/ 5543840 w 12199494"/>
              <a:gd name="connsiteY13919" fmla="*/ 4243004 h 4991828"/>
              <a:gd name="connsiteX13920" fmla="*/ 5543840 w 12199494"/>
              <a:gd name="connsiteY13920" fmla="*/ 4243004 h 4991828"/>
              <a:gd name="connsiteX13921" fmla="*/ 11384672 w 12199494"/>
              <a:gd name="connsiteY13921" fmla="*/ 4243004 h 4991828"/>
              <a:gd name="connsiteX13922" fmla="*/ 11377057 w 12199494"/>
              <a:gd name="connsiteY13922" fmla="*/ 4250619 h 4991828"/>
              <a:gd name="connsiteX13923" fmla="*/ 11384672 w 12199494"/>
              <a:gd name="connsiteY13923" fmla="*/ 4243004 h 4991828"/>
              <a:gd name="connsiteX13924" fmla="*/ 11384672 w 12199494"/>
              <a:gd name="connsiteY13924" fmla="*/ 4243004 h 4991828"/>
              <a:gd name="connsiteX13925" fmla="*/ 9461843 w 12199494"/>
              <a:gd name="connsiteY13925" fmla="*/ 4243004 h 4991828"/>
              <a:gd name="connsiteX13926" fmla="*/ 9459304 w 12199494"/>
              <a:gd name="connsiteY13926" fmla="*/ 4253158 h 4991828"/>
              <a:gd name="connsiteX13927" fmla="*/ 9473266 w 12199494"/>
              <a:gd name="connsiteY13927" fmla="*/ 4268388 h 4991828"/>
              <a:gd name="connsiteX13928" fmla="*/ 9484688 w 12199494"/>
              <a:gd name="connsiteY13928" fmla="*/ 4262042 h 4991828"/>
              <a:gd name="connsiteX13929" fmla="*/ 9461843 w 12199494"/>
              <a:gd name="connsiteY13929" fmla="*/ 4243004 h 4991828"/>
              <a:gd name="connsiteX13930" fmla="*/ 9461843 w 12199494"/>
              <a:gd name="connsiteY13930" fmla="*/ 4243004 h 4991828"/>
              <a:gd name="connsiteX13931" fmla="*/ 9549417 w 12199494"/>
              <a:gd name="connsiteY13931" fmla="*/ 4241735 h 4991828"/>
              <a:gd name="connsiteX13932" fmla="*/ 9545609 w 12199494"/>
              <a:gd name="connsiteY13932" fmla="*/ 4249350 h 4991828"/>
              <a:gd name="connsiteX13933" fmla="*/ 9549417 w 12199494"/>
              <a:gd name="connsiteY13933" fmla="*/ 4241735 h 4991828"/>
              <a:gd name="connsiteX13934" fmla="*/ 9549417 w 12199494"/>
              <a:gd name="connsiteY13934" fmla="*/ 4241735 h 4991828"/>
              <a:gd name="connsiteX13935" fmla="*/ 5858601 w 12199494"/>
              <a:gd name="connsiteY13935" fmla="*/ 4241735 h 4991828"/>
              <a:gd name="connsiteX13936" fmla="*/ 5843370 w 12199494"/>
              <a:gd name="connsiteY13936" fmla="*/ 4241735 h 4991828"/>
              <a:gd name="connsiteX13937" fmla="*/ 5858601 w 12199494"/>
              <a:gd name="connsiteY13937" fmla="*/ 4241735 h 4991828"/>
              <a:gd name="connsiteX13938" fmla="*/ 5858601 w 12199494"/>
              <a:gd name="connsiteY13938" fmla="*/ 4241735 h 4991828"/>
              <a:gd name="connsiteX13939" fmla="*/ 5298886 w 12199494"/>
              <a:gd name="connsiteY13939" fmla="*/ 4241735 h 4991828"/>
              <a:gd name="connsiteX13940" fmla="*/ 5297617 w 12199494"/>
              <a:gd name="connsiteY13940" fmla="*/ 4248081 h 4991828"/>
              <a:gd name="connsiteX13941" fmla="*/ 5303963 w 12199494"/>
              <a:gd name="connsiteY13941" fmla="*/ 4243004 h 4991828"/>
              <a:gd name="connsiteX13942" fmla="*/ 5298886 w 12199494"/>
              <a:gd name="connsiteY13942" fmla="*/ 4241735 h 4991828"/>
              <a:gd name="connsiteX13943" fmla="*/ 5298886 w 12199494"/>
              <a:gd name="connsiteY13943" fmla="*/ 4241735 h 4991828"/>
              <a:gd name="connsiteX13944" fmla="*/ 5491804 w 12199494"/>
              <a:gd name="connsiteY13944" fmla="*/ 4241735 h 4991828"/>
              <a:gd name="connsiteX13945" fmla="*/ 5485458 w 12199494"/>
              <a:gd name="connsiteY13945" fmla="*/ 4244273 h 4991828"/>
              <a:gd name="connsiteX13946" fmla="*/ 5487996 w 12199494"/>
              <a:gd name="connsiteY13946" fmla="*/ 4253158 h 4991828"/>
              <a:gd name="connsiteX13947" fmla="*/ 5477842 w 12199494"/>
              <a:gd name="connsiteY13947" fmla="*/ 4250619 h 4991828"/>
              <a:gd name="connsiteX13948" fmla="*/ 5489265 w 12199494"/>
              <a:gd name="connsiteY13948" fmla="*/ 4263311 h 4991828"/>
              <a:gd name="connsiteX13949" fmla="*/ 5494342 w 12199494"/>
              <a:gd name="connsiteY13949" fmla="*/ 4253158 h 4991828"/>
              <a:gd name="connsiteX13950" fmla="*/ 5491804 w 12199494"/>
              <a:gd name="connsiteY13950" fmla="*/ 4251889 h 4991828"/>
              <a:gd name="connsiteX13951" fmla="*/ 5491804 w 12199494"/>
              <a:gd name="connsiteY13951" fmla="*/ 4241735 h 4991828"/>
              <a:gd name="connsiteX13952" fmla="*/ 5491804 w 12199494"/>
              <a:gd name="connsiteY13952" fmla="*/ 4241735 h 4991828"/>
              <a:gd name="connsiteX13953" fmla="*/ 10077402 w 12199494"/>
              <a:gd name="connsiteY13953" fmla="*/ 4241735 h 4991828"/>
              <a:gd name="connsiteX13954" fmla="*/ 10062171 w 12199494"/>
              <a:gd name="connsiteY13954" fmla="*/ 4248081 h 4991828"/>
              <a:gd name="connsiteX13955" fmla="*/ 10063441 w 12199494"/>
              <a:gd name="connsiteY13955" fmla="*/ 4265850 h 4991828"/>
              <a:gd name="connsiteX13956" fmla="*/ 10083748 w 12199494"/>
              <a:gd name="connsiteY13956" fmla="*/ 4270927 h 4991828"/>
              <a:gd name="connsiteX13957" fmla="*/ 10101517 w 12199494"/>
              <a:gd name="connsiteY13957" fmla="*/ 4265850 h 4991828"/>
              <a:gd name="connsiteX13958" fmla="*/ 10088825 w 12199494"/>
              <a:gd name="connsiteY13958" fmla="*/ 4276003 h 4991828"/>
              <a:gd name="connsiteX13959" fmla="*/ 10111670 w 12199494"/>
              <a:gd name="connsiteY13959" fmla="*/ 4273465 h 4991828"/>
              <a:gd name="connsiteX13960" fmla="*/ 10120555 w 12199494"/>
              <a:gd name="connsiteY13960" fmla="*/ 4264581 h 4991828"/>
              <a:gd name="connsiteX13961" fmla="*/ 10111670 w 12199494"/>
              <a:gd name="connsiteY13961" fmla="*/ 4264581 h 4991828"/>
              <a:gd name="connsiteX13962" fmla="*/ 10097708 w 12199494"/>
              <a:gd name="connsiteY13962" fmla="*/ 4255696 h 4991828"/>
              <a:gd name="connsiteX13963" fmla="*/ 10077402 w 12199494"/>
              <a:gd name="connsiteY13963" fmla="*/ 4241735 h 4991828"/>
              <a:gd name="connsiteX13964" fmla="*/ 10077402 w 12199494"/>
              <a:gd name="connsiteY13964" fmla="*/ 4241735 h 4991828"/>
              <a:gd name="connsiteX13965" fmla="*/ 10370585 w 12199494"/>
              <a:gd name="connsiteY13965" fmla="*/ 4241735 h 4991828"/>
              <a:gd name="connsiteX13966" fmla="*/ 10387085 w 12199494"/>
              <a:gd name="connsiteY13966" fmla="*/ 4256965 h 4991828"/>
              <a:gd name="connsiteX13967" fmla="*/ 10392162 w 12199494"/>
              <a:gd name="connsiteY13967" fmla="*/ 4245543 h 4991828"/>
              <a:gd name="connsiteX13968" fmla="*/ 10370585 w 12199494"/>
              <a:gd name="connsiteY13968" fmla="*/ 4241735 h 4991828"/>
              <a:gd name="connsiteX13969" fmla="*/ 10370585 w 12199494"/>
              <a:gd name="connsiteY13969" fmla="*/ 4241735 h 4991828"/>
              <a:gd name="connsiteX13970" fmla="*/ 9900983 w 12199494"/>
              <a:gd name="connsiteY13970" fmla="*/ 4241735 h 4991828"/>
              <a:gd name="connsiteX13971" fmla="*/ 9911138 w 12199494"/>
              <a:gd name="connsiteY13971" fmla="*/ 4250619 h 4991828"/>
              <a:gd name="connsiteX13972" fmla="*/ 9900983 w 12199494"/>
              <a:gd name="connsiteY13972" fmla="*/ 4241735 h 4991828"/>
              <a:gd name="connsiteX13973" fmla="*/ 9900983 w 12199494"/>
              <a:gd name="connsiteY13973" fmla="*/ 4241735 h 4991828"/>
              <a:gd name="connsiteX13974" fmla="*/ 5213850 w 12199494"/>
              <a:gd name="connsiteY13974" fmla="*/ 4241735 h 4991828"/>
              <a:gd name="connsiteX13975" fmla="*/ 5202427 w 12199494"/>
              <a:gd name="connsiteY13975" fmla="*/ 4249350 h 4991828"/>
              <a:gd name="connsiteX13976" fmla="*/ 5182120 w 12199494"/>
              <a:gd name="connsiteY13976" fmla="*/ 4282349 h 4991828"/>
              <a:gd name="connsiteX13977" fmla="*/ 5188466 w 12199494"/>
              <a:gd name="connsiteY13977" fmla="*/ 4289964 h 4991828"/>
              <a:gd name="connsiteX13978" fmla="*/ 5201158 w 12199494"/>
              <a:gd name="connsiteY13978" fmla="*/ 4288695 h 4991828"/>
              <a:gd name="connsiteX13979" fmla="*/ 5188466 w 12199494"/>
              <a:gd name="connsiteY13979" fmla="*/ 4282349 h 4991828"/>
              <a:gd name="connsiteX13980" fmla="*/ 5204966 w 12199494"/>
              <a:gd name="connsiteY13980" fmla="*/ 4289964 h 4991828"/>
              <a:gd name="connsiteX13981" fmla="*/ 5230349 w 12199494"/>
              <a:gd name="connsiteY13981" fmla="*/ 4281080 h 4991828"/>
              <a:gd name="connsiteX13982" fmla="*/ 5216388 w 12199494"/>
              <a:gd name="connsiteY13982" fmla="*/ 4279811 h 4991828"/>
              <a:gd name="connsiteX13983" fmla="*/ 5215119 w 12199494"/>
              <a:gd name="connsiteY13983" fmla="*/ 4270927 h 4991828"/>
              <a:gd name="connsiteX13984" fmla="*/ 5193543 w 12199494"/>
              <a:gd name="connsiteY13984" fmla="*/ 4269657 h 4991828"/>
              <a:gd name="connsiteX13985" fmla="*/ 5213850 w 12199494"/>
              <a:gd name="connsiteY13985" fmla="*/ 4241735 h 4991828"/>
              <a:gd name="connsiteX13986" fmla="*/ 5213850 w 12199494"/>
              <a:gd name="connsiteY13986" fmla="*/ 4241735 h 4991828"/>
              <a:gd name="connsiteX13987" fmla="*/ 11580128 w 12199494"/>
              <a:gd name="connsiteY13987" fmla="*/ 4240466 h 4991828"/>
              <a:gd name="connsiteX13988" fmla="*/ 11564897 w 12199494"/>
              <a:gd name="connsiteY13988" fmla="*/ 4244273 h 4991828"/>
              <a:gd name="connsiteX13989" fmla="*/ 11569974 w 12199494"/>
              <a:gd name="connsiteY13989" fmla="*/ 4254427 h 4991828"/>
              <a:gd name="connsiteX13990" fmla="*/ 11576320 w 12199494"/>
              <a:gd name="connsiteY13990" fmla="*/ 4250619 h 4991828"/>
              <a:gd name="connsiteX13991" fmla="*/ 11580128 w 12199494"/>
              <a:gd name="connsiteY13991" fmla="*/ 4240466 h 4991828"/>
              <a:gd name="connsiteX13992" fmla="*/ 11580128 w 12199494"/>
              <a:gd name="connsiteY13992" fmla="*/ 4240466 h 4991828"/>
              <a:gd name="connsiteX13993" fmla="*/ 8898320 w 12199494"/>
              <a:gd name="connsiteY13993" fmla="*/ 4240466 h 4991828"/>
              <a:gd name="connsiteX13994" fmla="*/ 8885628 w 12199494"/>
              <a:gd name="connsiteY13994" fmla="*/ 4244273 h 4991828"/>
              <a:gd name="connsiteX13995" fmla="*/ 8891974 w 12199494"/>
              <a:gd name="connsiteY13995" fmla="*/ 4255696 h 4991828"/>
              <a:gd name="connsiteX13996" fmla="*/ 8898320 w 12199494"/>
              <a:gd name="connsiteY13996" fmla="*/ 4240466 h 4991828"/>
              <a:gd name="connsiteX13997" fmla="*/ 8898320 w 12199494"/>
              <a:gd name="connsiteY13997" fmla="*/ 4240466 h 4991828"/>
              <a:gd name="connsiteX13998" fmla="*/ 6087056 w 12199494"/>
              <a:gd name="connsiteY13998" fmla="*/ 4240466 h 4991828"/>
              <a:gd name="connsiteX13999" fmla="*/ 6085786 w 12199494"/>
              <a:gd name="connsiteY13999" fmla="*/ 4246812 h 4991828"/>
              <a:gd name="connsiteX14000" fmla="*/ 6094671 w 12199494"/>
              <a:gd name="connsiteY14000" fmla="*/ 4243004 h 4991828"/>
              <a:gd name="connsiteX14001" fmla="*/ 6087056 w 12199494"/>
              <a:gd name="connsiteY14001" fmla="*/ 4240466 h 4991828"/>
              <a:gd name="connsiteX14002" fmla="*/ 6087056 w 12199494"/>
              <a:gd name="connsiteY14002" fmla="*/ 4240466 h 4991828"/>
              <a:gd name="connsiteX14003" fmla="*/ 5437228 w 12199494"/>
              <a:gd name="connsiteY14003" fmla="*/ 4240466 h 4991828"/>
              <a:gd name="connsiteX14004" fmla="*/ 5433421 w 12199494"/>
              <a:gd name="connsiteY14004" fmla="*/ 4250619 h 4991828"/>
              <a:gd name="connsiteX14005" fmla="*/ 5437228 w 12199494"/>
              <a:gd name="connsiteY14005" fmla="*/ 4240466 h 4991828"/>
              <a:gd name="connsiteX14006" fmla="*/ 5437228 w 12199494"/>
              <a:gd name="connsiteY14006" fmla="*/ 4240466 h 4991828"/>
              <a:gd name="connsiteX14007" fmla="*/ 10168784 w 12199494"/>
              <a:gd name="connsiteY14007" fmla="*/ 4240466 h 4991828"/>
              <a:gd name="connsiteX14008" fmla="*/ 10186552 w 12199494"/>
              <a:gd name="connsiteY14008" fmla="*/ 4249350 h 4991828"/>
              <a:gd name="connsiteX14009" fmla="*/ 10168784 w 12199494"/>
              <a:gd name="connsiteY14009" fmla="*/ 4240466 h 4991828"/>
              <a:gd name="connsiteX14010" fmla="*/ 10168784 w 12199494"/>
              <a:gd name="connsiteY14010" fmla="*/ 4240466 h 4991828"/>
              <a:gd name="connsiteX14011" fmla="*/ 9266386 w 12199494"/>
              <a:gd name="connsiteY14011" fmla="*/ 4239197 h 4991828"/>
              <a:gd name="connsiteX14012" fmla="*/ 9271463 w 12199494"/>
              <a:gd name="connsiteY14012" fmla="*/ 4246812 h 4991828"/>
              <a:gd name="connsiteX14013" fmla="*/ 9266386 w 12199494"/>
              <a:gd name="connsiteY14013" fmla="*/ 4239197 h 4991828"/>
              <a:gd name="connsiteX14014" fmla="*/ 9266386 w 12199494"/>
              <a:gd name="connsiteY14014" fmla="*/ 4239197 h 4991828"/>
              <a:gd name="connsiteX14015" fmla="*/ 9361576 w 12199494"/>
              <a:gd name="connsiteY14015" fmla="*/ 4239197 h 4991828"/>
              <a:gd name="connsiteX14016" fmla="*/ 9357768 w 12199494"/>
              <a:gd name="connsiteY14016" fmla="*/ 4248081 h 4991828"/>
              <a:gd name="connsiteX14017" fmla="*/ 9361576 w 12199494"/>
              <a:gd name="connsiteY14017" fmla="*/ 4239197 h 4991828"/>
              <a:gd name="connsiteX14018" fmla="*/ 9361576 w 12199494"/>
              <a:gd name="connsiteY14018" fmla="*/ 4239197 h 4991828"/>
              <a:gd name="connsiteX14019" fmla="*/ 9767718 w 12199494"/>
              <a:gd name="connsiteY14019" fmla="*/ 4239197 h 4991828"/>
              <a:gd name="connsiteX14020" fmla="*/ 9774064 w 12199494"/>
              <a:gd name="connsiteY14020" fmla="*/ 4246812 h 4991828"/>
              <a:gd name="connsiteX14021" fmla="*/ 9767718 w 12199494"/>
              <a:gd name="connsiteY14021" fmla="*/ 4239197 h 4991828"/>
              <a:gd name="connsiteX14022" fmla="*/ 9767718 w 12199494"/>
              <a:gd name="connsiteY14022" fmla="*/ 4239197 h 4991828"/>
              <a:gd name="connsiteX14023" fmla="*/ 9098853 w 12199494"/>
              <a:gd name="connsiteY14023" fmla="*/ 4239197 h 4991828"/>
              <a:gd name="connsiteX14024" fmla="*/ 9087430 w 12199494"/>
              <a:gd name="connsiteY14024" fmla="*/ 4244273 h 4991828"/>
              <a:gd name="connsiteX14025" fmla="*/ 9083623 w 12199494"/>
              <a:gd name="connsiteY14025" fmla="*/ 4249350 h 4991828"/>
              <a:gd name="connsiteX14026" fmla="*/ 9072200 w 12199494"/>
              <a:gd name="connsiteY14026" fmla="*/ 4248081 h 4991828"/>
              <a:gd name="connsiteX14027" fmla="*/ 9096315 w 12199494"/>
              <a:gd name="connsiteY14027" fmla="*/ 4255696 h 4991828"/>
              <a:gd name="connsiteX14028" fmla="*/ 9092507 w 12199494"/>
              <a:gd name="connsiteY14028" fmla="*/ 4244273 h 4991828"/>
              <a:gd name="connsiteX14029" fmla="*/ 9100122 w 12199494"/>
              <a:gd name="connsiteY14029" fmla="*/ 4244273 h 4991828"/>
              <a:gd name="connsiteX14030" fmla="*/ 9098853 w 12199494"/>
              <a:gd name="connsiteY14030" fmla="*/ 4239197 h 4991828"/>
              <a:gd name="connsiteX14031" fmla="*/ 9098853 w 12199494"/>
              <a:gd name="connsiteY14031" fmla="*/ 4239197 h 4991828"/>
              <a:gd name="connsiteX14032" fmla="*/ 10436583 w 12199494"/>
              <a:gd name="connsiteY14032" fmla="*/ 4239197 h 4991828"/>
              <a:gd name="connsiteX14033" fmla="*/ 10432776 w 12199494"/>
              <a:gd name="connsiteY14033" fmla="*/ 4246812 h 4991828"/>
              <a:gd name="connsiteX14034" fmla="*/ 10440391 w 12199494"/>
              <a:gd name="connsiteY14034" fmla="*/ 4249350 h 4991828"/>
              <a:gd name="connsiteX14035" fmla="*/ 10445468 w 12199494"/>
              <a:gd name="connsiteY14035" fmla="*/ 4239197 h 4991828"/>
              <a:gd name="connsiteX14036" fmla="*/ 10436583 w 12199494"/>
              <a:gd name="connsiteY14036" fmla="*/ 4239197 h 4991828"/>
              <a:gd name="connsiteX14037" fmla="*/ 10436583 w 12199494"/>
              <a:gd name="connsiteY14037" fmla="*/ 4239197 h 4991828"/>
              <a:gd name="connsiteX14038" fmla="*/ 4994279 w 12199494"/>
              <a:gd name="connsiteY14038" fmla="*/ 4239197 h 4991828"/>
              <a:gd name="connsiteX14039" fmla="*/ 4993010 w 12199494"/>
              <a:gd name="connsiteY14039" fmla="*/ 4244273 h 4991828"/>
              <a:gd name="connsiteX14040" fmla="*/ 5001895 w 12199494"/>
              <a:gd name="connsiteY14040" fmla="*/ 4240466 h 4991828"/>
              <a:gd name="connsiteX14041" fmla="*/ 4994279 w 12199494"/>
              <a:gd name="connsiteY14041" fmla="*/ 4239197 h 4991828"/>
              <a:gd name="connsiteX14042" fmla="*/ 4994279 w 12199494"/>
              <a:gd name="connsiteY14042" fmla="*/ 4239197 h 4991828"/>
              <a:gd name="connsiteX14043" fmla="*/ 9862908 w 12199494"/>
              <a:gd name="connsiteY14043" fmla="*/ 4237927 h 4991828"/>
              <a:gd name="connsiteX14044" fmla="*/ 9862908 w 12199494"/>
              <a:gd name="connsiteY14044" fmla="*/ 4248081 h 4991828"/>
              <a:gd name="connsiteX14045" fmla="*/ 9862908 w 12199494"/>
              <a:gd name="connsiteY14045" fmla="*/ 4237927 h 4991828"/>
              <a:gd name="connsiteX14046" fmla="*/ 9862908 w 12199494"/>
              <a:gd name="connsiteY14046" fmla="*/ 4237927 h 4991828"/>
              <a:gd name="connsiteX14047" fmla="*/ 9784218 w 12199494"/>
              <a:gd name="connsiteY14047" fmla="*/ 4237927 h 4991828"/>
              <a:gd name="connsiteX14048" fmla="*/ 9796910 w 12199494"/>
              <a:gd name="connsiteY14048" fmla="*/ 4256965 h 4991828"/>
              <a:gd name="connsiteX14049" fmla="*/ 9790564 w 12199494"/>
              <a:gd name="connsiteY14049" fmla="*/ 4244273 h 4991828"/>
              <a:gd name="connsiteX14050" fmla="*/ 9795640 w 12199494"/>
              <a:gd name="connsiteY14050" fmla="*/ 4243004 h 4991828"/>
              <a:gd name="connsiteX14051" fmla="*/ 9784218 w 12199494"/>
              <a:gd name="connsiteY14051" fmla="*/ 4237927 h 4991828"/>
              <a:gd name="connsiteX14052" fmla="*/ 9784218 w 12199494"/>
              <a:gd name="connsiteY14052" fmla="*/ 4237927 h 4991828"/>
              <a:gd name="connsiteX14053" fmla="*/ 8626713 w 12199494"/>
              <a:gd name="connsiteY14053" fmla="*/ 4237927 h 4991828"/>
              <a:gd name="connsiteX14054" fmla="*/ 8627982 w 12199494"/>
              <a:gd name="connsiteY14054" fmla="*/ 4251889 h 4991828"/>
              <a:gd name="connsiteX14055" fmla="*/ 8629251 w 12199494"/>
              <a:gd name="connsiteY14055" fmla="*/ 4262042 h 4991828"/>
              <a:gd name="connsiteX14056" fmla="*/ 8626713 w 12199494"/>
              <a:gd name="connsiteY14056" fmla="*/ 4237927 h 4991828"/>
              <a:gd name="connsiteX14057" fmla="*/ 8626713 w 12199494"/>
              <a:gd name="connsiteY14057" fmla="*/ 4237927 h 4991828"/>
              <a:gd name="connsiteX14058" fmla="*/ 6151785 w 12199494"/>
              <a:gd name="connsiteY14058" fmla="*/ 4237927 h 4991828"/>
              <a:gd name="connsiteX14059" fmla="*/ 6127670 w 12199494"/>
              <a:gd name="connsiteY14059" fmla="*/ 4246812 h 4991828"/>
              <a:gd name="connsiteX14060" fmla="*/ 6128939 w 12199494"/>
              <a:gd name="connsiteY14060" fmla="*/ 4250619 h 4991828"/>
              <a:gd name="connsiteX14061" fmla="*/ 6151785 w 12199494"/>
              <a:gd name="connsiteY14061" fmla="*/ 4237927 h 4991828"/>
              <a:gd name="connsiteX14062" fmla="*/ 6151785 w 12199494"/>
              <a:gd name="connsiteY14062" fmla="*/ 4237927 h 4991828"/>
              <a:gd name="connsiteX14063" fmla="*/ 8756171 w 12199494"/>
              <a:gd name="connsiteY14063" fmla="*/ 4237927 h 4991828"/>
              <a:gd name="connsiteX14064" fmla="*/ 8744748 w 12199494"/>
              <a:gd name="connsiteY14064" fmla="*/ 4241735 h 4991828"/>
              <a:gd name="connsiteX14065" fmla="*/ 8754901 w 12199494"/>
              <a:gd name="connsiteY14065" fmla="*/ 4243004 h 4991828"/>
              <a:gd name="connsiteX14066" fmla="*/ 8743479 w 12199494"/>
              <a:gd name="connsiteY14066" fmla="*/ 4246812 h 4991828"/>
              <a:gd name="connsiteX14067" fmla="*/ 8743479 w 12199494"/>
              <a:gd name="connsiteY14067" fmla="*/ 4254427 h 4991828"/>
              <a:gd name="connsiteX14068" fmla="*/ 8763786 w 12199494"/>
              <a:gd name="connsiteY14068" fmla="*/ 4248081 h 4991828"/>
              <a:gd name="connsiteX14069" fmla="*/ 8756171 w 12199494"/>
              <a:gd name="connsiteY14069" fmla="*/ 4237927 h 4991828"/>
              <a:gd name="connsiteX14070" fmla="*/ 8756171 w 12199494"/>
              <a:gd name="connsiteY14070" fmla="*/ 4237927 h 4991828"/>
              <a:gd name="connsiteX14071" fmla="*/ 9885754 w 12199494"/>
              <a:gd name="connsiteY14071" fmla="*/ 4236658 h 4991828"/>
              <a:gd name="connsiteX14072" fmla="*/ 9884484 w 12199494"/>
              <a:gd name="connsiteY14072" fmla="*/ 4250619 h 4991828"/>
              <a:gd name="connsiteX14073" fmla="*/ 9897176 w 12199494"/>
              <a:gd name="connsiteY14073" fmla="*/ 4251889 h 4991828"/>
              <a:gd name="connsiteX14074" fmla="*/ 9885754 w 12199494"/>
              <a:gd name="connsiteY14074" fmla="*/ 4236658 h 4991828"/>
              <a:gd name="connsiteX14075" fmla="*/ 9885754 w 12199494"/>
              <a:gd name="connsiteY14075" fmla="*/ 4236658 h 4991828"/>
              <a:gd name="connsiteX14076" fmla="*/ 10101517 w 12199494"/>
              <a:gd name="connsiteY14076" fmla="*/ 4235389 h 4991828"/>
              <a:gd name="connsiteX14077" fmla="*/ 10078671 w 12199494"/>
              <a:gd name="connsiteY14077" fmla="*/ 4240466 h 4991828"/>
              <a:gd name="connsiteX14078" fmla="*/ 10097708 w 12199494"/>
              <a:gd name="connsiteY14078" fmla="*/ 4248081 h 4991828"/>
              <a:gd name="connsiteX14079" fmla="*/ 10114209 w 12199494"/>
              <a:gd name="connsiteY14079" fmla="*/ 4259504 h 4991828"/>
              <a:gd name="connsiteX14080" fmla="*/ 10101517 w 12199494"/>
              <a:gd name="connsiteY14080" fmla="*/ 4235389 h 4991828"/>
              <a:gd name="connsiteX14081" fmla="*/ 10101517 w 12199494"/>
              <a:gd name="connsiteY14081" fmla="*/ 4235389 h 4991828"/>
              <a:gd name="connsiteX14082" fmla="*/ 8478217 w 12199494"/>
              <a:gd name="connsiteY14082" fmla="*/ 4235389 h 4991828"/>
              <a:gd name="connsiteX14083" fmla="*/ 8490909 w 12199494"/>
              <a:gd name="connsiteY14083" fmla="*/ 4241735 h 4991828"/>
              <a:gd name="connsiteX14084" fmla="*/ 8478217 w 12199494"/>
              <a:gd name="connsiteY14084" fmla="*/ 4235389 h 4991828"/>
              <a:gd name="connsiteX14085" fmla="*/ 8478217 w 12199494"/>
              <a:gd name="connsiteY14085" fmla="*/ 4235389 h 4991828"/>
              <a:gd name="connsiteX14086" fmla="*/ 7193793 w 12199494"/>
              <a:gd name="connsiteY14086" fmla="*/ 4235389 h 4991828"/>
              <a:gd name="connsiteX14087" fmla="*/ 7179832 w 12199494"/>
              <a:gd name="connsiteY14087" fmla="*/ 4237927 h 4991828"/>
              <a:gd name="connsiteX14088" fmla="*/ 7177293 w 12199494"/>
              <a:gd name="connsiteY14088" fmla="*/ 4248081 h 4991828"/>
              <a:gd name="connsiteX14089" fmla="*/ 7188716 w 12199494"/>
              <a:gd name="connsiteY14089" fmla="*/ 4239197 h 4991828"/>
              <a:gd name="connsiteX14090" fmla="*/ 7200139 w 12199494"/>
              <a:gd name="connsiteY14090" fmla="*/ 4249350 h 4991828"/>
              <a:gd name="connsiteX14091" fmla="*/ 7191254 w 12199494"/>
              <a:gd name="connsiteY14091" fmla="*/ 4249350 h 4991828"/>
              <a:gd name="connsiteX14092" fmla="*/ 7195062 w 12199494"/>
              <a:gd name="connsiteY14092" fmla="*/ 4262042 h 4991828"/>
              <a:gd name="connsiteX14093" fmla="*/ 7184908 w 12199494"/>
              <a:gd name="connsiteY14093" fmla="*/ 4254427 h 4991828"/>
              <a:gd name="connsiteX14094" fmla="*/ 7196331 w 12199494"/>
              <a:gd name="connsiteY14094" fmla="*/ 4268388 h 4991828"/>
              <a:gd name="connsiteX14095" fmla="*/ 7209023 w 12199494"/>
              <a:gd name="connsiteY14095" fmla="*/ 4262042 h 4991828"/>
              <a:gd name="connsiteX14096" fmla="*/ 7226792 w 12199494"/>
              <a:gd name="connsiteY14096" fmla="*/ 4284888 h 4991828"/>
              <a:gd name="connsiteX14097" fmla="*/ 7243292 w 12199494"/>
              <a:gd name="connsiteY14097" fmla="*/ 4289964 h 4991828"/>
              <a:gd name="connsiteX14098" fmla="*/ 7228061 w 12199494"/>
              <a:gd name="connsiteY14098" fmla="*/ 4270927 h 4991828"/>
              <a:gd name="connsiteX14099" fmla="*/ 7228061 w 12199494"/>
              <a:gd name="connsiteY14099" fmla="*/ 4265850 h 4991828"/>
              <a:gd name="connsiteX14100" fmla="*/ 7221715 w 12199494"/>
              <a:gd name="connsiteY14100" fmla="*/ 4265850 h 4991828"/>
              <a:gd name="connsiteX14101" fmla="*/ 7224254 w 12199494"/>
              <a:gd name="connsiteY14101" fmla="*/ 4256965 h 4991828"/>
              <a:gd name="connsiteX14102" fmla="*/ 7217908 w 12199494"/>
              <a:gd name="connsiteY14102" fmla="*/ 4259504 h 4991828"/>
              <a:gd name="connsiteX14103" fmla="*/ 7214100 w 12199494"/>
              <a:gd name="connsiteY14103" fmla="*/ 4256965 h 4991828"/>
              <a:gd name="connsiteX14104" fmla="*/ 7202677 w 12199494"/>
              <a:gd name="connsiteY14104" fmla="*/ 4256965 h 4991828"/>
              <a:gd name="connsiteX14105" fmla="*/ 7205216 w 12199494"/>
              <a:gd name="connsiteY14105" fmla="*/ 4250619 h 4991828"/>
              <a:gd name="connsiteX14106" fmla="*/ 7215369 w 12199494"/>
              <a:gd name="connsiteY14106" fmla="*/ 4244273 h 4991828"/>
              <a:gd name="connsiteX14107" fmla="*/ 7202677 w 12199494"/>
              <a:gd name="connsiteY14107" fmla="*/ 4241735 h 4991828"/>
              <a:gd name="connsiteX14108" fmla="*/ 7193793 w 12199494"/>
              <a:gd name="connsiteY14108" fmla="*/ 4235389 h 4991828"/>
              <a:gd name="connsiteX14109" fmla="*/ 7193793 w 12199494"/>
              <a:gd name="connsiteY14109" fmla="*/ 4235389 h 4991828"/>
              <a:gd name="connsiteX14110" fmla="*/ 10368047 w 12199494"/>
              <a:gd name="connsiteY14110" fmla="*/ 4235389 h 4991828"/>
              <a:gd name="connsiteX14111" fmla="*/ 10355356 w 12199494"/>
              <a:gd name="connsiteY14111" fmla="*/ 4239197 h 4991828"/>
              <a:gd name="connsiteX14112" fmla="*/ 10368047 w 12199494"/>
              <a:gd name="connsiteY14112" fmla="*/ 4235389 h 4991828"/>
              <a:gd name="connsiteX14113" fmla="*/ 10368047 w 12199494"/>
              <a:gd name="connsiteY14113" fmla="*/ 4235389 h 4991828"/>
              <a:gd name="connsiteX14114" fmla="*/ 5514649 w 12199494"/>
              <a:gd name="connsiteY14114" fmla="*/ 4235389 h 4991828"/>
              <a:gd name="connsiteX14115" fmla="*/ 5526072 w 12199494"/>
              <a:gd name="connsiteY14115" fmla="*/ 4240466 h 4991828"/>
              <a:gd name="connsiteX14116" fmla="*/ 5526072 w 12199494"/>
              <a:gd name="connsiteY14116" fmla="*/ 4245543 h 4991828"/>
              <a:gd name="connsiteX14117" fmla="*/ 5531148 w 12199494"/>
              <a:gd name="connsiteY14117" fmla="*/ 4244273 h 4991828"/>
              <a:gd name="connsiteX14118" fmla="*/ 5514649 w 12199494"/>
              <a:gd name="connsiteY14118" fmla="*/ 4235389 h 4991828"/>
              <a:gd name="connsiteX14119" fmla="*/ 5514649 w 12199494"/>
              <a:gd name="connsiteY14119" fmla="*/ 4235389 h 4991828"/>
              <a:gd name="connsiteX14120" fmla="*/ 8725710 w 12199494"/>
              <a:gd name="connsiteY14120" fmla="*/ 4235389 h 4991828"/>
              <a:gd name="connsiteX14121" fmla="*/ 8721902 w 12199494"/>
              <a:gd name="connsiteY14121" fmla="*/ 4243004 h 4991828"/>
              <a:gd name="connsiteX14122" fmla="*/ 8725710 w 12199494"/>
              <a:gd name="connsiteY14122" fmla="*/ 4235389 h 4991828"/>
              <a:gd name="connsiteX14123" fmla="*/ 8725710 w 12199494"/>
              <a:gd name="connsiteY14123" fmla="*/ 4235389 h 4991828"/>
              <a:gd name="connsiteX14124" fmla="*/ 8657173 w 12199494"/>
              <a:gd name="connsiteY14124" fmla="*/ 4235389 h 4991828"/>
              <a:gd name="connsiteX14125" fmla="*/ 8655904 w 12199494"/>
              <a:gd name="connsiteY14125" fmla="*/ 4240466 h 4991828"/>
              <a:gd name="connsiteX14126" fmla="*/ 8662250 w 12199494"/>
              <a:gd name="connsiteY14126" fmla="*/ 4236658 h 4991828"/>
              <a:gd name="connsiteX14127" fmla="*/ 8657173 w 12199494"/>
              <a:gd name="connsiteY14127" fmla="*/ 4235389 h 4991828"/>
              <a:gd name="connsiteX14128" fmla="*/ 8657173 w 12199494"/>
              <a:gd name="connsiteY14128" fmla="*/ 4235389 h 4991828"/>
              <a:gd name="connsiteX14129" fmla="*/ 9946675 w 12199494"/>
              <a:gd name="connsiteY14129" fmla="*/ 4235389 h 4991828"/>
              <a:gd name="connsiteX14130" fmla="*/ 9951751 w 12199494"/>
              <a:gd name="connsiteY14130" fmla="*/ 4244273 h 4991828"/>
              <a:gd name="connsiteX14131" fmla="*/ 9944136 w 12199494"/>
              <a:gd name="connsiteY14131" fmla="*/ 4250619 h 4991828"/>
              <a:gd name="connsiteX14132" fmla="*/ 9954290 w 12199494"/>
              <a:gd name="connsiteY14132" fmla="*/ 4254427 h 4991828"/>
              <a:gd name="connsiteX14133" fmla="*/ 9956828 w 12199494"/>
              <a:gd name="connsiteY14133" fmla="*/ 4249350 h 4991828"/>
              <a:gd name="connsiteX14134" fmla="*/ 9958097 w 12199494"/>
              <a:gd name="connsiteY14134" fmla="*/ 4248081 h 4991828"/>
              <a:gd name="connsiteX14135" fmla="*/ 9966982 w 12199494"/>
              <a:gd name="connsiteY14135" fmla="*/ 4250619 h 4991828"/>
              <a:gd name="connsiteX14136" fmla="*/ 9946675 w 12199494"/>
              <a:gd name="connsiteY14136" fmla="*/ 4235389 h 4991828"/>
              <a:gd name="connsiteX14137" fmla="*/ 9946675 w 12199494"/>
              <a:gd name="connsiteY14137" fmla="*/ 4235389 h 4991828"/>
              <a:gd name="connsiteX14138" fmla="*/ 10290626 w 12199494"/>
              <a:gd name="connsiteY14138" fmla="*/ 4235389 h 4991828"/>
              <a:gd name="connsiteX14139" fmla="*/ 10281742 w 12199494"/>
              <a:gd name="connsiteY14139" fmla="*/ 4240466 h 4991828"/>
              <a:gd name="connsiteX14140" fmla="*/ 10288088 w 12199494"/>
              <a:gd name="connsiteY14140" fmla="*/ 4246812 h 4991828"/>
              <a:gd name="connsiteX14141" fmla="*/ 10281742 w 12199494"/>
              <a:gd name="connsiteY14141" fmla="*/ 4251889 h 4991828"/>
              <a:gd name="connsiteX14142" fmla="*/ 10294434 w 12199494"/>
              <a:gd name="connsiteY14142" fmla="*/ 4259504 h 4991828"/>
              <a:gd name="connsiteX14143" fmla="*/ 10300780 w 12199494"/>
              <a:gd name="connsiteY14143" fmla="*/ 4249350 h 4991828"/>
              <a:gd name="connsiteX14144" fmla="*/ 10295703 w 12199494"/>
              <a:gd name="connsiteY14144" fmla="*/ 4262042 h 4991828"/>
              <a:gd name="connsiteX14145" fmla="*/ 10313471 w 12199494"/>
              <a:gd name="connsiteY14145" fmla="*/ 4256965 h 4991828"/>
              <a:gd name="connsiteX14146" fmla="*/ 10296972 w 12199494"/>
              <a:gd name="connsiteY14146" fmla="*/ 4245543 h 4991828"/>
              <a:gd name="connsiteX14147" fmla="*/ 10291896 w 12199494"/>
              <a:gd name="connsiteY14147" fmla="*/ 4250619 h 4991828"/>
              <a:gd name="connsiteX14148" fmla="*/ 10288088 w 12199494"/>
              <a:gd name="connsiteY14148" fmla="*/ 4244273 h 4991828"/>
              <a:gd name="connsiteX14149" fmla="*/ 10290626 w 12199494"/>
              <a:gd name="connsiteY14149" fmla="*/ 4235389 h 4991828"/>
              <a:gd name="connsiteX14150" fmla="*/ 10290626 w 12199494"/>
              <a:gd name="connsiteY14150" fmla="*/ 4235389 h 4991828"/>
              <a:gd name="connsiteX14151" fmla="*/ 10338855 w 12199494"/>
              <a:gd name="connsiteY14151" fmla="*/ 4234120 h 4991828"/>
              <a:gd name="connsiteX14152" fmla="*/ 10345201 w 12199494"/>
              <a:gd name="connsiteY14152" fmla="*/ 4244273 h 4991828"/>
              <a:gd name="connsiteX14153" fmla="*/ 10331241 w 12199494"/>
              <a:gd name="connsiteY14153" fmla="*/ 4244273 h 4991828"/>
              <a:gd name="connsiteX14154" fmla="*/ 10349010 w 12199494"/>
              <a:gd name="connsiteY14154" fmla="*/ 4253158 h 4991828"/>
              <a:gd name="connsiteX14155" fmla="*/ 10338855 w 12199494"/>
              <a:gd name="connsiteY14155" fmla="*/ 4234120 h 4991828"/>
              <a:gd name="connsiteX14156" fmla="*/ 10338855 w 12199494"/>
              <a:gd name="connsiteY14156" fmla="*/ 4234120 h 4991828"/>
              <a:gd name="connsiteX14157" fmla="*/ 5616184 w 12199494"/>
              <a:gd name="connsiteY14157" fmla="*/ 4234120 h 4991828"/>
              <a:gd name="connsiteX14158" fmla="*/ 5598416 w 12199494"/>
              <a:gd name="connsiteY14158" fmla="*/ 4235389 h 4991828"/>
              <a:gd name="connsiteX14159" fmla="*/ 5586993 w 12199494"/>
              <a:gd name="connsiteY14159" fmla="*/ 4235389 h 4991828"/>
              <a:gd name="connsiteX14160" fmla="*/ 5569224 w 12199494"/>
              <a:gd name="connsiteY14160" fmla="*/ 4260773 h 4991828"/>
              <a:gd name="connsiteX14161" fmla="*/ 5580647 w 12199494"/>
              <a:gd name="connsiteY14161" fmla="*/ 4262042 h 4991828"/>
              <a:gd name="connsiteX14162" fmla="*/ 5607300 w 12199494"/>
              <a:gd name="connsiteY14162" fmla="*/ 4265850 h 4991828"/>
              <a:gd name="connsiteX14163" fmla="*/ 5614915 w 12199494"/>
              <a:gd name="connsiteY14163" fmla="*/ 4256965 h 4991828"/>
              <a:gd name="connsiteX14164" fmla="*/ 5608569 w 12199494"/>
              <a:gd name="connsiteY14164" fmla="*/ 4251889 h 4991828"/>
              <a:gd name="connsiteX14165" fmla="*/ 5616184 w 12199494"/>
              <a:gd name="connsiteY14165" fmla="*/ 4243004 h 4991828"/>
              <a:gd name="connsiteX14166" fmla="*/ 5631415 w 12199494"/>
              <a:gd name="connsiteY14166" fmla="*/ 4246812 h 4991828"/>
              <a:gd name="connsiteX14167" fmla="*/ 5632684 w 12199494"/>
              <a:gd name="connsiteY14167" fmla="*/ 4240466 h 4991828"/>
              <a:gd name="connsiteX14168" fmla="*/ 5623800 w 12199494"/>
              <a:gd name="connsiteY14168" fmla="*/ 4236658 h 4991828"/>
              <a:gd name="connsiteX14169" fmla="*/ 5607300 w 12199494"/>
              <a:gd name="connsiteY14169" fmla="*/ 4240466 h 4991828"/>
              <a:gd name="connsiteX14170" fmla="*/ 5616184 w 12199494"/>
              <a:gd name="connsiteY14170" fmla="*/ 4234120 h 4991828"/>
              <a:gd name="connsiteX14171" fmla="*/ 5616184 w 12199494"/>
              <a:gd name="connsiteY14171" fmla="*/ 4234120 h 4991828"/>
              <a:gd name="connsiteX14172" fmla="*/ 8639405 w 12199494"/>
              <a:gd name="connsiteY14172" fmla="*/ 4234120 h 4991828"/>
              <a:gd name="connsiteX14173" fmla="*/ 8635597 w 12199494"/>
              <a:gd name="connsiteY14173" fmla="*/ 4246812 h 4991828"/>
              <a:gd name="connsiteX14174" fmla="*/ 8643212 w 12199494"/>
              <a:gd name="connsiteY14174" fmla="*/ 4250619 h 4991828"/>
              <a:gd name="connsiteX14175" fmla="*/ 8639405 w 12199494"/>
              <a:gd name="connsiteY14175" fmla="*/ 4234120 h 4991828"/>
              <a:gd name="connsiteX14176" fmla="*/ 8639405 w 12199494"/>
              <a:gd name="connsiteY14176" fmla="*/ 4234120 h 4991828"/>
              <a:gd name="connsiteX14177" fmla="*/ 7004683 w 12199494"/>
              <a:gd name="connsiteY14177" fmla="*/ 4234120 h 4991828"/>
              <a:gd name="connsiteX14178" fmla="*/ 6993260 w 12199494"/>
              <a:gd name="connsiteY14178" fmla="*/ 4240466 h 4991828"/>
              <a:gd name="connsiteX14179" fmla="*/ 7002145 w 12199494"/>
              <a:gd name="connsiteY14179" fmla="*/ 4241735 h 4991828"/>
              <a:gd name="connsiteX14180" fmla="*/ 6995799 w 12199494"/>
              <a:gd name="connsiteY14180" fmla="*/ 4250619 h 4991828"/>
              <a:gd name="connsiteX14181" fmla="*/ 7007221 w 12199494"/>
              <a:gd name="connsiteY14181" fmla="*/ 4246812 h 4991828"/>
              <a:gd name="connsiteX14182" fmla="*/ 7009759 w 12199494"/>
              <a:gd name="connsiteY14182" fmla="*/ 4254427 h 4991828"/>
              <a:gd name="connsiteX14183" fmla="*/ 7019913 w 12199494"/>
              <a:gd name="connsiteY14183" fmla="*/ 4245543 h 4991828"/>
              <a:gd name="connsiteX14184" fmla="*/ 7011029 w 12199494"/>
              <a:gd name="connsiteY14184" fmla="*/ 4239197 h 4991828"/>
              <a:gd name="connsiteX14185" fmla="*/ 7002145 w 12199494"/>
              <a:gd name="connsiteY14185" fmla="*/ 4244273 h 4991828"/>
              <a:gd name="connsiteX14186" fmla="*/ 7004683 w 12199494"/>
              <a:gd name="connsiteY14186" fmla="*/ 4234120 h 4991828"/>
              <a:gd name="connsiteX14187" fmla="*/ 7004683 w 12199494"/>
              <a:gd name="connsiteY14187" fmla="*/ 4234120 h 4991828"/>
              <a:gd name="connsiteX14188" fmla="*/ 5578109 w 12199494"/>
              <a:gd name="connsiteY14188" fmla="*/ 4234120 h 4991828"/>
              <a:gd name="connsiteX14189" fmla="*/ 5566686 w 12199494"/>
              <a:gd name="connsiteY14189" fmla="*/ 4236658 h 4991828"/>
              <a:gd name="connsiteX14190" fmla="*/ 5579378 w 12199494"/>
              <a:gd name="connsiteY14190" fmla="*/ 4246812 h 4991828"/>
              <a:gd name="connsiteX14191" fmla="*/ 5578109 w 12199494"/>
              <a:gd name="connsiteY14191" fmla="*/ 4234120 h 4991828"/>
              <a:gd name="connsiteX14192" fmla="*/ 5578109 w 12199494"/>
              <a:gd name="connsiteY14192" fmla="*/ 4234120 h 4991828"/>
              <a:gd name="connsiteX14193" fmla="*/ 8710479 w 12199494"/>
              <a:gd name="connsiteY14193" fmla="*/ 4232851 h 4991828"/>
              <a:gd name="connsiteX14194" fmla="*/ 8697787 w 12199494"/>
              <a:gd name="connsiteY14194" fmla="*/ 4246812 h 4991828"/>
              <a:gd name="connsiteX14195" fmla="*/ 8720633 w 12199494"/>
              <a:gd name="connsiteY14195" fmla="*/ 4259504 h 4991828"/>
              <a:gd name="connsiteX14196" fmla="*/ 8718095 w 12199494"/>
              <a:gd name="connsiteY14196" fmla="*/ 4248081 h 4991828"/>
              <a:gd name="connsiteX14197" fmla="*/ 8713018 w 12199494"/>
              <a:gd name="connsiteY14197" fmla="*/ 4253158 h 4991828"/>
              <a:gd name="connsiteX14198" fmla="*/ 8710479 w 12199494"/>
              <a:gd name="connsiteY14198" fmla="*/ 4232851 h 4991828"/>
              <a:gd name="connsiteX14199" fmla="*/ 8710479 w 12199494"/>
              <a:gd name="connsiteY14199" fmla="*/ 4232851 h 4991828"/>
              <a:gd name="connsiteX14200" fmla="*/ 9346346 w 12199494"/>
              <a:gd name="connsiteY14200" fmla="*/ 4232851 h 4991828"/>
              <a:gd name="connsiteX14201" fmla="*/ 9338731 w 12199494"/>
              <a:gd name="connsiteY14201" fmla="*/ 4237927 h 4991828"/>
              <a:gd name="connsiteX14202" fmla="*/ 9331116 w 12199494"/>
              <a:gd name="connsiteY14202" fmla="*/ 4235389 h 4991828"/>
              <a:gd name="connsiteX14203" fmla="*/ 9315885 w 12199494"/>
              <a:gd name="connsiteY14203" fmla="*/ 4248081 h 4991828"/>
              <a:gd name="connsiteX14204" fmla="*/ 9323500 w 12199494"/>
              <a:gd name="connsiteY14204" fmla="*/ 4260773 h 4991828"/>
              <a:gd name="connsiteX14205" fmla="*/ 9331116 w 12199494"/>
              <a:gd name="connsiteY14205" fmla="*/ 4260773 h 4991828"/>
              <a:gd name="connsiteX14206" fmla="*/ 9324770 w 12199494"/>
              <a:gd name="connsiteY14206" fmla="*/ 4254427 h 4991828"/>
              <a:gd name="connsiteX14207" fmla="*/ 9337462 w 12199494"/>
              <a:gd name="connsiteY14207" fmla="*/ 4251889 h 4991828"/>
              <a:gd name="connsiteX14208" fmla="*/ 9351422 w 12199494"/>
              <a:gd name="connsiteY14208" fmla="*/ 4236658 h 4991828"/>
              <a:gd name="connsiteX14209" fmla="*/ 9346346 w 12199494"/>
              <a:gd name="connsiteY14209" fmla="*/ 4232851 h 4991828"/>
              <a:gd name="connsiteX14210" fmla="*/ 9346346 w 12199494"/>
              <a:gd name="connsiteY14210" fmla="*/ 4232851 h 4991828"/>
              <a:gd name="connsiteX14211" fmla="*/ 6003289 w 12199494"/>
              <a:gd name="connsiteY14211" fmla="*/ 4232851 h 4991828"/>
              <a:gd name="connsiteX14212" fmla="*/ 6010904 w 12199494"/>
              <a:gd name="connsiteY14212" fmla="*/ 4237927 h 4991828"/>
              <a:gd name="connsiteX14213" fmla="*/ 6008365 w 12199494"/>
              <a:gd name="connsiteY14213" fmla="*/ 4232851 h 4991828"/>
              <a:gd name="connsiteX14214" fmla="*/ 6003289 w 12199494"/>
              <a:gd name="connsiteY14214" fmla="*/ 4232851 h 4991828"/>
              <a:gd name="connsiteX14215" fmla="*/ 6003289 w 12199494"/>
              <a:gd name="connsiteY14215" fmla="*/ 4232851 h 4991828"/>
              <a:gd name="connsiteX14216" fmla="*/ 6075633 w 12199494"/>
              <a:gd name="connsiteY14216" fmla="*/ 4232851 h 4991828"/>
              <a:gd name="connsiteX14217" fmla="*/ 6064210 w 12199494"/>
              <a:gd name="connsiteY14217" fmla="*/ 4237927 h 4991828"/>
              <a:gd name="connsiteX14218" fmla="*/ 6054056 w 12199494"/>
              <a:gd name="connsiteY14218" fmla="*/ 4237927 h 4991828"/>
              <a:gd name="connsiteX14219" fmla="*/ 6075633 w 12199494"/>
              <a:gd name="connsiteY14219" fmla="*/ 4232851 h 4991828"/>
              <a:gd name="connsiteX14220" fmla="*/ 6075633 w 12199494"/>
              <a:gd name="connsiteY14220" fmla="*/ 4232851 h 4991828"/>
              <a:gd name="connsiteX14221" fmla="*/ 5922060 w 12199494"/>
              <a:gd name="connsiteY14221" fmla="*/ 4232851 h 4991828"/>
              <a:gd name="connsiteX14222" fmla="*/ 5909368 w 12199494"/>
              <a:gd name="connsiteY14222" fmla="*/ 4237927 h 4991828"/>
              <a:gd name="connsiteX14223" fmla="*/ 5922060 w 12199494"/>
              <a:gd name="connsiteY14223" fmla="*/ 4246812 h 4991828"/>
              <a:gd name="connsiteX14224" fmla="*/ 5937290 w 12199494"/>
              <a:gd name="connsiteY14224" fmla="*/ 4237927 h 4991828"/>
              <a:gd name="connsiteX14225" fmla="*/ 5952521 w 12199494"/>
              <a:gd name="connsiteY14225" fmla="*/ 4243004 h 4991828"/>
              <a:gd name="connsiteX14226" fmla="*/ 5942367 w 12199494"/>
              <a:gd name="connsiteY14226" fmla="*/ 4250619 h 4991828"/>
              <a:gd name="connsiteX14227" fmla="*/ 5944906 w 12199494"/>
              <a:gd name="connsiteY14227" fmla="*/ 4256965 h 4991828"/>
              <a:gd name="connsiteX14228" fmla="*/ 5956328 w 12199494"/>
              <a:gd name="connsiteY14228" fmla="*/ 4259504 h 4991828"/>
              <a:gd name="connsiteX14229" fmla="*/ 5963944 w 12199494"/>
              <a:gd name="connsiteY14229" fmla="*/ 4255696 h 4991828"/>
              <a:gd name="connsiteX14230" fmla="*/ 5963944 w 12199494"/>
              <a:gd name="connsiteY14230" fmla="*/ 4237927 h 4991828"/>
              <a:gd name="connsiteX14231" fmla="*/ 5922060 w 12199494"/>
              <a:gd name="connsiteY14231" fmla="*/ 4232851 h 4991828"/>
              <a:gd name="connsiteX14232" fmla="*/ 5922060 w 12199494"/>
              <a:gd name="connsiteY14232" fmla="*/ 4232851 h 4991828"/>
              <a:gd name="connsiteX14233" fmla="*/ 5078046 w 12199494"/>
              <a:gd name="connsiteY14233" fmla="*/ 4232851 h 4991828"/>
              <a:gd name="connsiteX14234" fmla="*/ 5064085 w 12199494"/>
              <a:gd name="connsiteY14234" fmla="*/ 4236658 h 4991828"/>
              <a:gd name="connsiteX14235" fmla="*/ 5078046 w 12199494"/>
              <a:gd name="connsiteY14235" fmla="*/ 4244273 h 4991828"/>
              <a:gd name="connsiteX14236" fmla="*/ 5086930 w 12199494"/>
              <a:gd name="connsiteY14236" fmla="*/ 4236658 h 4991828"/>
              <a:gd name="connsiteX14237" fmla="*/ 5078046 w 12199494"/>
              <a:gd name="connsiteY14237" fmla="*/ 4232851 h 4991828"/>
              <a:gd name="connsiteX14238" fmla="*/ 5078046 w 12199494"/>
              <a:gd name="connsiteY14238" fmla="*/ 4232851 h 4991828"/>
              <a:gd name="connsiteX14239" fmla="*/ 8468064 w 12199494"/>
              <a:gd name="connsiteY14239" fmla="*/ 4232851 h 4991828"/>
              <a:gd name="connsiteX14240" fmla="*/ 8455372 w 12199494"/>
              <a:gd name="connsiteY14240" fmla="*/ 4244273 h 4991828"/>
              <a:gd name="connsiteX14241" fmla="*/ 8449026 w 12199494"/>
              <a:gd name="connsiteY14241" fmla="*/ 4239197 h 4991828"/>
              <a:gd name="connsiteX14242" fmla="*/ 8438872 w 12199494"/>
              <a:gd name="connsiteY14242" fmla="*/ 4245543 h 4991828"/>
              <a:gd name="connsiteX14243" fmla="*/ 8450295 w 12199494"/>
              <a:gd name="connsiteY14243" fmla="*/ 4250619 h 4991828"/>
              <a:gd name="connsiteX14244" fmla="*/ 8459179 w 12199494"/>
              <a:gd name="connsiteY14244" fmla="*/ 4243004 h 4991828"/>
              <a:gd name="connsiteX14245" fmla="*/ 8482024 w 12199494"/>
              <a:gd name="connsiteY14245" fmla="*/ 4249350 h 4991828"/>
              <a:gd name="connsiteX14246" fmla="*/ 8468064 w 12199494"/>
              <a:gd name="connsiteY14246" fmla="*/ 4232851 h 4991828"/>
              <a:gd name="connsiteX14247" fmla="*/ 8468064 w 12199494"/>
              <a:gd name="connsiteY14247" fmla="*/ 4232851 h 4991828"/>
              <a:gd name="connsiteX14248" fmla="*/ 5031086 w 12199494"/>
              <a:gd name="connsiteY14248" fmla="*/ 4232851 h 4991828"/>
              <a:gd name="connsiteX14249" fmla="*/ 5031086 w 12199494"/>
              <a:gd name="connsiteY14249" fmla="*/ 4232851 h 4991828"/>
              <a:gd name="connsiteX14250" fmla="*/ 5031086 w 12199494"/>
              <a:gd name="connsiteY14250" fmla="*/ 4232851 h 4991828"/>
              <a:gd name="connsiteX14251" fmla="*/ 11823813 w 12199494"/>
              <a:gd name="connsiteY14251" fmla="*/ 4232851 h 4991828"/>
              <a:gd name="connsiteX14252" fmla="*/ 11826351 w 12199494"/>
              <a:gd name="connsiteY14252" fmla="*/ 4240466 h 4991828"/>
              <a:gd name="connsiteX14253" fmla="*/ 11813659 w 12199494"/>
              <a:gd name="connsiteY14253" fmla="*/ 4241735 h 4991828"/>
              <a:gd name="connsiteX14254" fmla="*/ 11817467 w 12199494"/>
              <a:gd name="connsiteY14254" fmla="*/ 4251889 h 4991828"/>
              <a:gd name="connsiteX14255" fmla="*/ 11833967 w 12199494"/>
              <a:gd name="connsiteY14255" fmla="*/ 4251889 h 4991828"/>
              <a:gd name="connsiteX14256" fmla="*/ 11827621 w 12199494"/>
              <a:gd name="connsiteY14256" fmla="*/ 4258235 h 4991828"/>
              <a:gd name="connsiteX14257" fmla="*/ 11836504 w 12199494"/>
              <a:gd name="connsiteY14257" fmla="*/ 4262042 h 4991828"/>
              <a:gd name="connsiteX14258" fmla="*/ 11831428 w 12199494"/>
              <a:gd name="connsiteY14258" fmla="*/ 4255696 h 4991828"/>
              <a:gd name="connsiteX14259" fmla="*/ 11845389 w 12199494"/>
              <a:gd name="connsiteY14259" fmla="*/ 4256965 h 4991828"/>
              <a:gd name="connsiteX14260" fmla="*/ 11844120 w 12199494"/>
              <a:gd name="connsiteY14260" fmla="*/ 4239197 h 4991828"/>
              <a:gd name="connsiteX14261" fmla="*/ 11823813 w 12199494"/>
              <a:gd name="connsiteY14261" fmla="*/ 4232851 h 4991828"/>
              <a:gd name="connsiteX14262" fmla="*/ 11823813 w 12199494"/>
              <a:gd name="connsiteY14262" fmla="*/ 4232851 h 4991828"/>
              <a:gd name="connsiteX14263" fmla="*/ 7310559 w 12199494"/>
              <a:gd name="connsiteY14263" fmla="*/ 4231581 h 4991828"/>
              <a:gd name="connsiteX14264" fmla="*/ 7306751 w 12199494"/>
              <a:gd name="connsiteY14264" fmla="*/ 4240466 h 4991828"/>
              <a:gd name="connsiteX14265" fmla="*/ 7310559 w 12199494"/>
              <a:gd name="connsiteY14265" fmla="*/ 4231581 h 4991828"/>
              <a:gd name="connsiteX14266" fmla="*/ 7310559 w 12199494"/>
              <a:gd name="connsiteY14266" fmla="*/ 4231581 h 4991828"/>
              <a:gd name="connsiteX14267" fmla="*/ 11500168 w 12199494"/>
              <a:gd name="connsiteY14267" fmla="*/ 4231581 h 4991828"/>
              <a:gd name="connsiteX14268" fmla="*/ 11503976 w 12199494"/>
              <a:gd name="connsiteY14268" fmla="*/ 4232851 h 4991828"/>
              <a:gd name="connsiteX14269" fmla="*/ 11500168 w 12199494"/>
              <a:gd name="connsiteY14269" fmla="*/ 4231581 h 4991828"/>
              <a:gd name="connsiteX14270" fmla="*/ 11500168 w 12199494"/>
              <a:gd name="connsiteY14270" fmla="*/ 4231581 h 4991828"/>
              <a:gd name="connsiteX14271" fmla="*/ 6227936 w 12199494"/>
              <a:gd name="connsiteY14271" fmla="*/ 4231581 h 4991828"/>
              <a:gd name="connsiteX14272" fmla="*/ 6229205 w 12199494"/>
              <a:gd name="connsiteY14272" fmla="*/ 4244273 h 4991828"/>
              <a:gd name="connsiteX14273" fmla="*/ 6225398 w 12199494"/>
              <a:gd name="connsiteY14273" fmla="*/ 4234120 h 4991828"/>
              <a:gd name="connsiteX14274" fmla="*/ 6227936 w 12199494"/>
              <a:gd name="connsiteY14274" fmla="*/ 4231581 h 4991828"/>
              <a:gd name="connsiteX14275" fmla="*/ 6227936 w 12199494"/>
              <a:gd name="connsiteY14275" fmla="*/ 4231581 h 4991828"/>
              <a:gd name="connsiteX14276" fmla="*/ 9365384 w 12199494"/>
              <a:gd name="connsiteY14276" fmla="*/ 4230312 h 4991828"/>
              <a:gd name="connsiteX14277" fmla="*/ 9367922 w 12199494"/>
              <a:gd name="connsiteY14277" fmla="*/ 4244273 h 4991828"/>
              <a:gd name="connsiteX14278" fmla="*/ 9376806 w 12199494"/>
              <a:gd name="connsiteY14278" fmla="*/ 4232851 h 4991828"/>
              <a:gd name="connsiteX14279" fmla="*/ 9365384 w 12199494"/>
              <a:gd name="connsiteY14279" fmla="*/ 4230312 h 4991828"/>
              <a:gd name="connsiteX14280" fmla="*/ 9365384 w 12199494"/>
              <a:gd name="connsiteY14280" fmla="*/ 4230312 h 4991828"/>
              <a:gd name="connsiteX14281" fmla="*/ 11625819 w 12199494"/>
              <a:gd name="connsiteY14281" fmla="*/ 4230312 h 4991828"/>
              <a:gd name="connsiteX14282" fmla="*/ 11624550 w 12199494"/>
              <a:gd name="connsiteY14282" fmla="*/ 4243004 h 4991828"/>
              <a:gd name="connsiteX14283" fmla="*/ 11633433 w 12199494"/>
              <a:gd name="connsiteY14283" fmla="*/ 4237927 h 4991828"/>
              <a:gd name="connsiteX14284" fmla="*/ 11625819 w 12199494"/>
              <a:gd name="connsiteY14284" fmla="*/ 4230312 h 4991828"/>
              <a:gd name="connsiteX14285" fmla="*/ 11625819 w 12199494"/>
              <a:gd name="connsiteY14285" fmla="*/ 4230312 h 4991828"/>
              <a:gd name="connsiteX14286" fmla="*/ 4947319 w 12199494"/>
              <a:gd name="connsiteY14286" fmla="*/ 4229043 h 4991828"/>
              <a:gd name="connsiteX14287" fmla="*/ 4942242 w 12199494"/>
              <a:gd name="connsiteY14287" fmla="*/ 4230312 h 4991828"/>
              <a:gd name="connsiteX14288" fmla="*/ 4940973 w 12199494"/>
              <a:gd name="connsiteY14288" fmla="*/ 4241735 h 4991828"/>
              <a:gd name="connsiteX14289" fmla="*/ 4956203 w 12199494"/>
              <a:gd name="connsiteY14289" fmla="*/ 4244273 h 4991828"/>
              <a:gd name="connsiteX14290" fmla="*/ 4947319 w 12199494"/>
              <a:gd name="connsiteY14290" fmla="*/ 4229043 h 4991828"/>
              <a:gd name="connsiteX14291" fmla="*/ 4947319 w 12199494"/>
              <a:gd name="connsiteY14291" fmla="*/ 4229043 h 4991828"/>
              <a:gd name="connsiteX14292" fmla="*/ 9534187 w 12199494"/>
              <a:gd name="connsiteY14292" fmla="*/ 4229043 h 4991828"/>
              <a:gd name="connsiteX14293" fmla="*/ 9520225 w 12199494"/>
              <a:gd name="connsiteY14293" fmla="*/ 4248081 h 4991828"/>
              <a:gd name="connsiteX14294" fmla="*/ 9527841 w 12199494"/>
              <a:gd name="connsiteY14294" fmla="*/ 4251889 h 4991828"/>
              <a:gd name="connsiteX14295" fmla="*/ 9526571 w 12199494"/>
              <a:gd name="connsiteY14295" fmla="*/ 4256965 h 4991828"/>
              <a:gd name="connsiteX14296" fmla="*/ 9540533 w 12199494"/>
              <a:gd name="connsiteY14296" fmla="*/ 4251889 h 4991828"/>
              <a:gd name="connsiteX14297" fmla="*/ 9534187 w 12199494"/>
              <a:gd name="connsiteY14297" fmla="*/ 4229043 h 4991828"/>
              <a:gd name="connsiteX14298" fmla="*/ 9534187 w 12199494"/>
              <a:gd name="connsiteY14298" fmla="*/ 4229043 h 4991828"/>
              <a:gd name="connsiteX14299" fmla="*/ 7288982 w 12199494"/>
              <a:gd name="connsiteY14299" fmla="*/ 4229043 h 4991828"/>
              <a:gd name="connsiteX14300" fmla="*/ 7278829 w 12199494"/>
              <a:gd name="connsiteY14300" fmla="*/ 4241735 h 4991828"/>
              <a:gd name="connsiteX14301" fmla="*/ 7288982 w 12199494"/>
              <a:gd name="connsiteY14301" fmla="*/ 4250619 h 4991828"/>
              <a:gd name="connsiteX14302" fmla="*/ 7281367 w 12199494"/>
              <a:gd name="connsiteY14302" fmla="*/ 4251889 h 4991828"/>
              <a:gd name="connsiteX14303" fmla="*/ 7286444 w 12199494"/>
              <a:gd name="connsiteY14303" fmla="*/ 4278542 h 4991828"/>
              <a:gd name="connsiteX14304" fmla="*/ 7302944 w 12199494"/>
              <a:gd name="connsiteY14304" fmla="*/ 4278542 h 4991828"/>
              <a:gd name="connsiteX14305" fmla="*/ 7291521 w 12199494"/>
              <a:gd name="connsiteY14305" fmla="*/ 4262042 h 4991828"/>
              <a:gd name="connsiteX14306" fmla="*/ 7287713 w 12199494"/>
              <a:gd name="connsiteY14306" fmla="*/ 4259504 h 4991828"/>
              <a:gd name="connsiteX14307" fmla="*/ 7299136 w 12199494"/>
              <a:gd name="connsiteY14307" fmla="*/ 4256965 h 4991828"/>
              <a:gd name="connsiteX14308" fmla="*/ 7296598 w 12199494"/>
              <a:gd name="connsiteY14308" fmla="*/ 4240466 h 4991828"/>
              <a:gd name="connsiteX14309" fmla="*/ 7288982 w 12199494"/>
              <a:gd name="connsiteY14309" fmla="*/ 4234120 h 4991828"/>
              <a:gd name="connsiteX14310" fmla="*/ 7294059 w 12199494"/>
              <a:gd name="connsiteY14310" fmla="*/ 4229043 h 4991828"/>
              <a:gd name="connsiteX14311" fmla="*/ 7288982 w 12199494"/>
              <a:gd name="connsiteY14311" fmla="*/ 4229043 h 4991828"/>
              <a:gd name="connsiteX14312" fmla="*/ 7288982 w 12199494"/>
              <a:gd name="connsiteY14312" fmla="*/ 4229043 h 4991828"/>
              <a:gd name="connsiteX14313" fmla="*/ 7012298 w 12199494"/>
              <a:gd name="connsiteY14313" fmla="*/ 4229043 h 4991828"/>
              <a:gd name="connsiteX14314" fmla="*/ 7011029 w 12199494"/>
              <a:gd name="connsiteY14314" fmla="*/ 4235389 h 4991828"/>
              <a:gd name="connsiteX14315" fmla="*/ 7012298 w 12199494"/>
              <a:gd name="connsiteY14315" fmla="*/ 4229043 h 4991828"/>
              <a:gd name="connsiteX14316" fmla="*/ 7012298 w 12199494"/>
              <a:gd name="connsiteY14316" fmla="*/ 4229043 h 4991828"/>
              <a:gd name="connsiteX14317" fmla="*/ 5185928 w 12199494"/>
              <a:gd name="connsiteY14317" fmla="*/ 4229043 h 4991828"/>
              <a:gd name="connsiteX14318" fmla="*/ 5189735 w 12199494"/>
              <a:gd name="connsiteY14318" fmla="*/ 4229043 h 4991828"/>
              <a:gd name="connsiteX14319" fmla="*/ 5185928 w 12199494"/>
              <a:gd name="connsiteY14319" fmla="*/ 4229043 h 4991828"/>
              <a:gd name="connsiteX14320" fmla="*/ 5185928 w 12199494"/>
              <a:gd name="connsiteY14320" fmla="*/ 4229043 h 4991828"/>
              <a:gd name="connsiteX14321" fmla="*/ 8662250 w 12199494"/>
              <a:gd name="connsiteY14321" fmla="*/ 4229043 h 4991828"/>
              <a:gd name="connsiteX14322" fmla="*/ 8674942 w 12199494"/>
              <a:gd name="connsiteY14322" fmla="*/ 4236658 h 4991828"/>
              <a:gd name="connsiteX14323" fmla="*/ 8674942 w 12199494"/>
              <a:gd name="connsiteY14323" fmla="*/ 4248081 h 4991828"/>
              <a:gd name="connsiteX14324" fmla="*/ 8664789 w 12199494"/>
              <a:gd name="connsiteY14324" fmla="*/ 4246812 h 4991828"/>
              <a:gd name="connsiteX14325" fmla="*/ 8677481 w 12199494"/>
              <a:gd name="connsiteY14325" fmla="*/ 4251889 h 4991828"/>
              <a:gd name="connsiteX14326" fmla="*/ 8677481 w 12199494"/>
              <a:gd name="connsiteY14326" fmla="*/ 4237927 h 4991828"/>
              <a:gd name="connsiteX14327" fmla="*/ 8685096 w 12199494"/>
              <a:gd name="connsiteY14327" fmla="*/ 4246812 h 4991828"/>
              <a:gd name="connsiteX14328" fmla="*/ 8686365 w 12199494"/>
              <a:gd name="connsiteY14328" fmla="*/ 4239197 h 4991828"/>
              <a:gd name="connsiteX14329" fmla="*/ 8674942 w 12199494"/>
              <a:gd name="connsiteY14329" fmla="*/ 4236658 h 4991828"/>
              <a:gd name="connsiteX14330" fmla="*/ 8662250 w 12199494"/>
              <a:gd name="connsiteY14330" fmla="*/ 4229043 h 4991828"/>
              <a:gd name="connsiteX14331" fmla="*/ 8662250 w 12199494"/>
              <a:gd name="connsiteY14331" fmla="*/ 4229043 h 4991828"/>
              <a:gd name="connsiteX14332" fmla="*/ 7046566 w 12199494"/>
              <a:gd name="connsiteY14332" fmla="*/ 4229043 h 4991828"/>
              <a:gd name="connsiteX14333" fmla="*/ 7044028 w 12199494"/>
              <a:gd name="connsiteY14333" fmla="*/ 4241735 h 4991828"/>
              <a:gd name="connsiteX14334" fmla="*/ 7057989 w 12199494"/>
              <a:gd name="connsiteY14334" fmla="*/ 4240466 h 4991828"/>
              <a:gd name="connsiteX14335" fmla="*/ 7046566 w 12199494"/>
              <a:gd name="connsiteY14335" fmla="*/ 4229043 h 4991828"/>
              <a:gd name="connsiteX14336" fmla="*/ 7046566 w 12199494"/>
              <a:gd name="connsiteY14336" fmla="*/ 4229043 h 4991828"/>
              <a:gd name="connsiteX14337" fmla="*/ 5508303 w 12199494"/>
              <a:gd name="connsiteY14337" fmla="*/ 4229043 h 4991828"/>
              <a:gd name="connsiteX14338" fmla="*/ 5500688 w 12199494"/>
              <a:gd name="connsiteY14338" fmla="*/ 4234120 h 4991828"/>
              <a:gd name="connsiteX14339" fmla="*/ 5493072 w 12199494"/>
              <a:gd name="connsiteY14339" fmla="*/ 4232851 h 4991828"/>
              <a:gd name="connsiteX14340" fmla="*/ 5515918 w 12199494"/>
              <a:gd name="connsiteY14340" fmla="*/ 4250619 h 4991828"/>
              <a:gd name="connsiteX14341" fmla="*/ 5498150 w 12199494"/>
              <a:gd name="connsiteY14341" fmla="*/ 4259504 h 4991828"/>
              <a:gd name="connsiteX14342" fmla="*/ 5501957 w 12199494"/>
              <a:gd name="connsiteY14342" fmla="*/ 4265850 h 4991828"/>
              <a:gd name="connsiteX14343" fmla="*/ 5519726 w 12199494"/>
              <a:gd name="connsiteY14343" fmla="*/ 4258235 h 4991828"/>
              <a:gd name="connsiteX14344" fmla="*/ 5515918 w 12199494"/>
              <a:gd name="connsiteY14344" fmla="*/ 4254427 h 4991828"/>
              <a:gd name="connsiteX14345" fmla="*/ 5520995 w 12199494"/>
              <a:gd name="connsiteY14345" fmla="*/ 4246812 h 4991828"/>
              <a:gd name="connsiteX14346" fmla="*/ 5512110 w 12199494"/>
              <a:gd name="connsiteY14346" fmla="*/ 4244273 h 4991828"/>
              <a:gd name="connsiteX14347" fmla="*/ 5505764 w 12199494"/>
              <a:gd name="connsiteY14347" fmla="*/ 4237927 h 4991828"/>
              <a:gd name="connsiteX14348" fmla="*/ 5508303 w 12199494"/>
              <a:gd name="connsiteY14348" fmla="*/ 4229043 h 4991828"/>
              <a:gd name="connsiteX14349" fmla="*/ 5508303 w 12199494"/>
              <a:gd name="connsiteY14349" fmla="*/ 4229043 h 4991828"/>
              <a:gd name="connsiteX14350" fmla="*/ 11855542 w 12199494"/>
              <a:gd name="connsiteY14350" fmla="*/ 4229043 h 4991828"/>
              <a:gd name="connsiteX14351" fmla="*/ 11879657 w 12199494"/>
              <a:gd name="connsiteY14351" fmla="*/ 4239197 h 4991828"/>
              <a:gd name="connsiteX14352" fmla="*/ 11855542 w 12199494"/>
              <a:gd name="connsiteY14352" fmla="*/ 4229043 h 4991828"/>
              <a:gd name="connsiteX14353" fmla="*/ 11855542 w 12199494"/>
              <a:gd name="connsiteY14353" fmla="*/ 4229043 h 4991828"/>
              <a:gd name="connsiteX14354" fmla="*/ 9433920 w 12199494"/>
              <a:gd name="connsiteY14354" fmla="*/ 4229043 h 4991828"/>
              <a:gd name="connsiteX14355" fmla="*/ 9419959 w 12199494"/>
              <a:gd name="connsiteY14355" fmla="*/ 4265850 h 4991828"/>
              <a:gd name="connsiteX14356" fmla="*/ 9428844 w 12199494"/>
              <a:gd name="connsiteY14356" fmla="*/ 4263311 h 4991828"/>
              <a:gd name="connsiteX14357" fmla="*/ 9433920 w 12199494"/>
              <a:gd name="connsiteY14357" fmla="*/ 4265850 h 4991828"/>
              <a:gd name="connsiteX14358" fmla="*/ 9447882 w 12199494"/>
              <a:gd name="connsiteY14358" fmla="*/ 4262042 h 4991828"/>
              <a:gd name="connsiteX14359" fmla="*/ 9423767 w 12199494"/>
              <a:gd name="connsiteY14359" fmla="*/ 4254427 h 4991828"/>
              <a:gd name="connsiteX14360" fmla="*/ 9433920 w 12199494"/>
              <a:gd name="connsiteY14360" fmla="*/ 4244273 h 4991828"/>
              <a:gd name="connsiteX14361" fmla="*/ 9438997 w 12199494"/>
              <a:gd name="connsiteY14361" fmla="*/ 4248081 h 4991828"/>
              <a:gd name="connsiteX14362" fmla="*/ 9435190 w 12199494"/>
              <a:gd name="connsiteY14362" fmla="*/ 4258235 h 4991828"/>
              <a:gd name="connsiteX14363" fmla="*/ 9444073 w 12199494"/>
              <a:gd name="connsiteY14363" fmla="*/ 4255696 h 4991828"/>
              <a:gd name="connsiteX14364" fmla="*/ 9458035 w 12199494"/>
              <a:gd name="connsiteY14364" fmla="*/ 4265850 h 4991828"/>
              <a:gd name="connsiteX14365" fmla="*/ 9458035 w 12199494"/>
              <a:gd name="connsiteY14365" fmla="*/ 4254427 h 4991828"/>
              <a:gd name="connsiteX14366" fmla="*/ 9451689 w 12199494"/>
              <a:gd name="connsiteY14366" fmla="*/ 4255696 h 4991828"/>
              <a:gd name="connsiteX14367" fmla="*/ 9458035 w 12199494"/>
              <a:gd name="connsiteY14367" fmla="*/ 4249350 h 4991828"/>
              <a:gd name="connsiteX14368" fmla="*/ 9437728 w 12199494"/>
              <a:gd name="connsiteY14368" fmla="*/ 4241735 h 4991828"/>
              <a:gd name="connsiteX14369" fmla="*/ 9442805 w 12199494"/>
              <a:gd name="connsiteY14369" fmla="*/ 4234120 h 4991828"/>
              <a:gd name="connsiteX14370" fmla="*/ 9433920 w 12199494"/>
              <a:gd name="connsiteY14370" fmla="*/ 4229043 h 4991828"/>
              <a:gd name="connsiteX14371" fmla="*/ 9433920 w 12199494"/>
              <a:gd name="connsiteY14371" fmla="*/ 4229043 h 4991828"/>
              <a:gd name="connsiteX14372" fmla="*/ 10383277 w 12199494"/>
              <a:gd name="connsiteY14372" fmla="*/ 4229043 h 4991828"/>
              <a:gd name="connsiteX14373" fmla="*/ 10382008 w 12199494"/>
              <a:gd name="connsiteY14373" fmla="*/ 4235389 h 4991828"/>
              <a:gd name="connsiteX14374" fmla="*/ 10389623 w 12199494"/>
              <a:gd name="connsiteY14374" fmla="*/ 4230312 h 4991828"/>
              <a:gd name="connsiteX14375" fmla="*/ 10383277 w 12199494"/>
              <a:gd name="connsiteY14375" fmla="*/ 4229043 h 4991828"/>
              <a:gd name="connsiteX14376" fmla="*/ 10383277 w 12199494"/>
              <a:gd name="connsiteY14376" fmla="*/ 4229043 h 4991828"/>
              <a:gd name="connsiteX14377" fmla="*/ 10406123 w 12199494"/>
              <a:gd name="connsiteY14377" fmla="*/ 4229043 h 4991828"/>
              <a:gd name="connsiteX14378" fmla="*/ 10409931 w 12199494"/>
              <a:gd name="connsiteY14378" fmla="*/ 4230312 h 4991828"/>
              <a:gd name="connsiteX14379" fmla="*/ 10406123 w 12199494"/>
              <a:gd name="connsiteY14379" fmla="*/ 4229043 h 4991828"/>
              <a:gd name="connsiteX14380" fmla="*/ 10406123 w 12199494"/>
              <a:gd name="connsiteY14380" fmla="*/ 4229043 h 4991828"/>
              <a:gd name="connsiteX14381" fmla="*/ 8828514 w 12199494"/>
              <a:gd name="connsiteY14381" fmla="*/ 4227774 h 4991828"/>
              <a:gd name="connsiteX14382" fmla="*/ 8827245 w 12199494"/>
              <a:gd name="connsiteY14382" fmla="*/ 4232851 h 4991828"/>
              <a:gd name="connsiteX14383" fmla="*/ 8833591 w 12199494"/>
              <a:gd name="connsiteY14383" fmla="*/ 4229043 h 4991828"/>
              <a:gd name="connsiteX14384" fmla="*/ 8828514 w 12199494"/>
              <a:gd name="connsiteY14384" fmla="*/ 4227774 h 4991828"/>
              <a:gd name="connsiteX14385" fmla="*/ 8828514 w 12199494"/>
              <a:gd name="connsiteY14385" fmla="*/ 4227774 h 4991828"/>
              <a:gd name="connsiteX14386" fmla="*/ 5694875 w 12199494"/>
              <a:gd name="connsiteY14386" fmla="*/ 4227774 h 4991828"/>
              <a:gd name="connsiteX14387" fmla="*/ 5672029 w 12199494"/>
              <a:gd name="connsiteY14387" fmla="*/ 4236658 h 4991828"/>
              <a:gd name="connsiteX14388" fmla="*/ 5694875 w 12199494"/>
              <a:gd name="connsiteY14388" fmla="*/ 4241735 h 4991828"/>
              <a:gd name="connsiteX14389" fmla="*/ 5694875 w 12199494"/>
              <a:gd name="connsiteY14389" fmla="*/ 4227774 h 4991828"/>
              <a:gd name="connsiteX14390" fmla="*/ 5694875 w 12199494"/>
              <a:gd name="connsiteY14390" fmla="*/ 4227774 h 4991828"/>
              <a:gd name="connsiteX14391" fmla="*/ 11591550 w 12199494"/>
              <a:gd name="connsiteY14391" fmla="*/ 4227774 h 4991828"/>
              <a:gd name="connsiteX14392" fmla="*/ 11576320 w 12199494"/>
              <a:gd name="connsiteY14392" fmla="*/ 4234120 h 4991828"/>
              <a:gd name="connsiteX14393" fmla="*/ 11600435 w 12199494"/>
              <a:gd name="connsiteY14393" fmla="*/ 4244273 h 4991828"/>
              <a:gd name="connsiteX14394" fmla="*/ 11590281 w 12199494"/>
              <a:gd name="connsiteY14394" fmla="*/ 4234120 h 4991828"/>
              <a:gd name="connsiteX14395" fmla="*/ 11591550 w 12199494"/>
              <a:gd name="connsiteY14395" fmla="*/ 4227774 h 4991828"/>
              <a:gd name="connsiteX14396" fmla="*/ 11591550 w 12199494"/>
              <a:gd name="connsiteY14396" fmla="*/ 4227774 h 4991828"/>
              <a:gd name="connsiteX14397" fmla="*/ 4987933 w 12199494"/>
              <a:gd name="connsiteY14397" fmla="*/ 4227774 h 4991828"/>
              <a:gd name="connsiteX14398" fmla="*/ 4980318 w 12199494"/>
              <a:gd name="connsiteY14398" fmla="*/ 4234120 h 4991828"/>
              <a:gd name="connsiteX14399" fmla="*/ 4989203 w 12199494"/>
              <a:gd name="connsiteY14399" fmla="*/ 4231581 h 4991828"/>
              <a:gd name="connsiteX14400" fmla="*/ 5004433 w 12199494"/>
              <a:gd name="connsiteY14400" fmla="*/ 4234120 h 4991828"/>
              <a:gd name="connsiteX14401" fmla="*/ 4987933 w 12199494"/>
              <a:gd name="connsiteY14401" fmla="*/ 4227774 h 4991828"/>
              <a:gd name="connsiteX14402" fmla="*/ 4987933 w 12199494"/>
              <a:gd name="connsiteY14402" fmla="*/ 4227774 h 4991828"/>
              <a:gd name="connsiteX14403" fmla="*/ 5141506 w 12199494"/>
              <a:gd name="connsiteY14403" fmla="*/ 4227774 h 4991828"/>
              <a:gd name="connsiteX14404" fmla="*/ 5146583 w 12199494"/>
              <a:gd name="connsiteY14404" fmla="*/ 4248081 h 4991828"/>
              <a:gd name="connsiteX14405" fmla="*/ 5141506 w 12199494"/>
              <a:gd name="connsiteY14405" fmla="*/ 4227774 h 4991828"/>
              <a:gd name="connsiteX14406" fmla="*/ 5141506 w 12199494"/>
              <a:gd name="connsiteY14406" fmla="*/ 4227774 h 4991828"/>
              <a:gd name="connsiteX14407" fmla="*/ 11374518 w 12199494"/>
              <a:gd name="connsiteY14407" fmla="*/ 4226505 h 4991828"/>
              <a:gd name="connsiteX14408" fmla="*/ 11380864 w 12199494"/>
              <a:gd name="connsiteY14408" fmla="*/ 4234120 h 4991828"/>
              <a:gd name="connsiteX14409" fmla="*/ 11374518 w 12199494"/>
              <a:gd name="connsiteY14409" fmla="*/ 4226505 h 4991828"/>
              <a:gd name="connsiteX14410" fmla="*/ 11374518 w 12199494"/>
              <a:gd name="connsiteY14410" fmla="*/ 4226505 h 4991828"/>
              <a:gd name="connsiteX14411" fmla="*/ 8635597 w 12199494"/>
              <a:gd name="connsiteY14411" fmla="*/ 4226505 h 4991828"/>
              <a:gd name="connsiteX14412" fmla="*/ 8630520 w 12199494"/>
              <a:gd name="connsiteY14412" fmla="*/ 4234120 h 4991828"/>
              <a:gd name="connsiteX14413" fmla="*/ 8635597 w 12199494"/>
              <a:gd name="connsiteY14413" fmla="*/ 4226505 h 4991828"/>
              <a:gd name="connsiteX14414" fmla="*/ 8635597 w 12199494"/>
              <a:gd name="connsiteY14414" fmla="*/ 4226505 h 4991828"/>
              <a:gd name="connsiteX14415" fmla="*/ 9084892 w 12199494"/>
              <a:gd name="connsiteY14415" fmla="*/ 4226505 h 4991828"/>
              <a:gd name="connsiteX14416" fmla="*/ 9102661 w 12199494"/>
              <a:gd name="connsiteY14416" fmla="*/ 4229043 h 4991828"/>
              <a:gd name="connsiteX14417" fmla="*/ 9084892 w 12199494"/>
              <a:gd name="connsiteY14417" fmla="*/ 4226505 h 4991828"/>
              <a:gd name="connsiteX14418" fmla="*/ 9084892 w 12199494"/>
              <a:gd name="connsiteY14418" fmla="*/ 4226505 h 4991828"/>
              <a:gd name="connsiteX14419" fmla="*/ 4932089 w 12199494"/>
              <a:gd name="connsiteY14419" fmla="*/ 4226505 h 4991828"/>
              <a:gd name="connsiteX14420" fmla="*/ 4916858 w 12199494"/>
              <a:gd name="connsiteY14420" fmla="*/ 4237927 h 4991828"/>
              <a:gd name="connsiteX14421" fmla="*/ 4933358 w 12199494"/>
              <a:gd name="connsiteY14421" fmla="*/ 4241735 h 4991828"/>
              <a:gd name="connsiteX14422" fmla="*/ 4932089 w 12199494"/>
              <a:gd name="connsiteY14422" fmla="*/ 4226505 h 4991828"/>
              <a:gd name="connsiteX14423" fmla="*/ 4932089 w 12199494"/>
              <a:gd name="connsiteY14423" fmla="*/ 4226505 h 4991828"/>
              <a:gd name="connsiteX14424" fmla="*/ 7065604 w 12199494"/>
              <a:gd name="connsiteY14424" fmla="*/ 4225235 h 4991828"/>
              <a:gd name="connsiteX14425" fmla="*/ 7065604 w 12199494"/>
              <a:gd name="connsiteY14425" fmla="*/ 4235389 h 4991828"/>
              <a:gd name="connsiteX14426" fmla="*/ 7063066 w 12199494"/>
              <a:gd name="connsiteY14426" fmla="*/ 4249350 h 4991828"/>
              <a:gd name="connsiteX14427" fmla="*/ 7070681 w 12199494"/>
              <a:gd name="connsiteY14427" fmla="*/ 4236658 h 4991828"/>
              <a:gd name="connsiteX14428" fmla="*/ 7071950 w 12199494"/>
              <a:gd name="connsiteY14428" fmla="*/ 4227774 h 4991828"/>
              <a:gd name="connsiteX14429" fmla="*/ 7066873 w 12199494"/>
              <a:gd name="connsiteY14429" fmla="*/ 4235389 h 4991828"/>
              <a:gd name="connsiteX14430" fmla="*/ 7065604 w 12199494"/>
              <a:gd name="connsiteY14430" fmla="*/ 4225235 h 4991828"/>
              <a:gd name="connsiteX14431" fmla="*/ 7065604 w 12199494"/>
              <a:gd name="connsiteY14431" fmla="*/ 4225235 h 4991828"/>
              <a:gd name="connsiteX14432" fmla="*/ 5725335 w 12199494"/>
              <a:gd name="connsiteY14432" fmla="*/ 4225235 h 4991828"/>
              <a:gd name="connsiteX14433" fmla="*/ 5713913 w 12199494"/>
              <a:gd name="connsiteY14433" fmla="*/ 4240466 h 4991828"/>
              <a:gd name="connsiteX14434" fmla="*/ 5724066 w 12199494"/>
              <a:gd name="connsiteY14434" fmla="*/ 4239197 h 4991828"/>
              <a:gd name="connsiteX14435" fmla="*/ 5720259 w 12199494"/>
              <a:gd name="connsiteY14435" fmla="*/ 4253158 h 4991828"/>
              <a:gd name="connsiteX14436" fmla="*/ 5727873 w 12199494"/>
              <a:gd name="connsiteY14436" fmla="*/ 4253158 h 4991828"/>
              <a:gd name="connsiteX14437" fmla="*/ 5729143 w 12199494"/>
              <a:gd name="connsiteY14437" fmla="*/ 4263311 h 4991828"/>
              <a:gd name="connsiteX14438" fmla="*/ 5724066 w 12199494"/>
              <a:gd name="connsiteY14438" fmla="*/ 4270927 h 4991828"/>
              <a:gd name="connsiteX14439" fmla="*/ 5732950 w 12199494"/>
              <a:gd name="connsiteY14439" fmla="*/ 4263311 h 4991828"/>
              <a:gd name="connsiteX14440" fmla="*/ 5727873 w 12199494"/>
              <a:gd name="connsiteY14440" fmla="*/ 4259504 h 4991828"/>
              <a:gd name="connsiteX14441" fmla="*/ 5734219 w 12199494"/>
              <a:gd name="connsiteY14441" fmla="*/ 4250619 h 4991828"/>
              <a:gd name="connsiteX14442" fmla="*/ 5724066 w 12199494"/>
              <a:gd name="connsiteY14442" fmla="*/ 4251889 h 4991828"/>
              <a:gd name="connsiteX14443" fmla="*/ 5721527 w 12199494"/>
              <a:gd name="connsiteY14443" fmla="*/ 4237927 h 4991828"/>
              <a:gd name="connsiteX14444" fmla="*/ 5725335 w 12199494"/>
              <a:gd name="connsiteY14444" fmla="*/ 4225235 h 4991828"/>
              <a:gd name="connsiteX14445" fmla="*/ 5725335 w 12199494"/>
              <a:gd name="connsiteY14445" fmla="*/ 4225235 h 4991828"/>
              <a:gd name="connsiteX14446" fmla="*/ 5213850 w 12199494"/>
              <a:gd name="connsiteY14446" fmla="*/ 4225235 h 4991828"/>
              <a:gd name="connsiteX14447" fmla="*/ 5197350 w 12199494"/>
              <a:gd name="connsiteY14447" fmla="*/ 4241735 h 4991828"/>
              <a:gd name="connsiteX14448" fmla="*/ 5213850 w 12199494"/>
              <a:gd name="connsiteY14448" fmla="*/ 4225235 h 4991828"/>
              <a:gd name="connsiteX14449" fmla="*/ 5213850 w 12199494"/>
              <a:gd name="connsiteY14449" fmla="*/ 4225235 h 4991828"/>
              <a:gd name="connsiteX14450" fmla="*/ 10163707 w 12199494"/>
              <a:gd name="connsiteY14450" fmla="*/ 4225235 h 4991828"/>
              <a:gd name="connsiteX14451" fmla="*/ 10167514 w 12199494"/>
              <a:gd name="connsiteY14451" fmla="*/ 4225235 h 4991828"/>
              <a:gd name="connsiteX14452" fmla="*/ 10163707 w 12199494"/>
              <a:gd name="connsiteY14452" fmla="*/ 4225235 h 4991828"/>
              <a:gd name="connsiteX14453" fmla="*/ 10163707 w 12199494"/>
              <a:gd name="connsiteY14453" fmla="*/ 4225235 h 4991828"/>
              <a:gd name="connsiteX14454" fmla="*/ 10172591 w 12199494"/>
              <a:gd name="connsiteY14454" fmla="*/ 4225235 h 4991828"/>
              <a:gd name="connsiteX14455" fmla="*/ 10176399 w 12199494"/>
              <a:gd name="connsiteY14455" fmla="*/ 4225235 h 4991828"/>
              <a:gd name="connsiteX14456" fmla="*/ 10172591 w 12199494"/>
              <a:gd name="connsiteY14456" fmla="*/ 4225235 h 4991828"/>
              <a:gd name="connsiteX14457" fmla="*/ 10172591 w 12199494"/>
              <a:gd name="connsiteY14457" fmla="*/ 4225235 h 4991828"/>
              <a:gd name="connsiteX14458" fmla="*/ 7192524 w 12199494"/>
              <a:gd name="connsiteY14458" fmla="*/ 4225235 h 4991828"/>
              <a:gd name="connsiteX14459" fmla="*/ 7189985 w 12199494"/>
              <a:gd name="connsiteY14459" fmla="*/ 4232851 h 4991828"/>
              <a:gd name="connsiteX14460" fmla="*/ 7192524 w 12199494"/>
              <a:gd name="connsiteY14460" fmla="*/ 4225235 h 4991828"/>
              <a:gd name="connsiteX14461" fmla="*/ 7192524 w 12199494"/>
              <a:gd name="connsiteY14461" fmla="*/ 4225235 h 4991828"/>
              <a:gd name="connsiteX14462" fmla="*/ 8798054 w 12199494"/>
              <a:gd name="connsiteY14462" fmla="*/ 4225235 h 4991828"/>
              <a:gd name="connsiteX14463" fmla="*/ 8766324 w 12199494"/>
              <a:gd name="connsiteY14463" fmla="*/ 4244273 h 4991828"/>
              <a:gd name="connsiteX14464" fmla="*/ 8787901 w 12199494"/>
              <a:gd name="connsiteY14464" fmla="*/ 4240466 h 4991828"/>
              <a:gd name="connsiteX14465" fmla="*/ 8798054 w 12199494"/>
              <a:gd name="connsiteY14465" fmla="*/ 4225235 h 4991828"/>
              <a:gd name="connsiteX14466" fmla="*/ 8798054 w 12199494"/>
              <a:gd name="connsiteY14466" fmla="*/ 4225235 h 4991828"/>
              <a:gd name="connsiteX14467" fmla="*/ 9928906 w 12199494"/>
              <a:gd name="connsiteY14467" fmla="*/ 4223966 h 4991828"/>
              <a:gd name="connsiteX14468" fmla="*/ 9921291 w 12199494"/>
              <a:gd name="connsiteY14468" fmla="*/ 4223966 h 4991828"/>
              <a:gd name="connsiteX14469" fmla="*/ 9909868 w 12199494"/>
              <a:gd name="connsiteY14469" fmla="*/ 4229043 h 4991828"/>
              <a:gd name="connsiteX14470" fmla="*/ 9918752 w 12199494"/>
              <a:gd name="connsiteY14470" fmla="*/ 4229043 h 4991828"/>
              <a:gd name="connsiteX14471" fmla="*/ 9918752 w 12199494"/>
              <a:gd name="connsiteY14471" fmla="*/ 4248081 h 4991828"/>
              <a:gd name="connsiteX14472" fmla="*/ 9930175 w 12199494"/>
              <a:gd name="connsiteY14472" fmla="*/ 4234120 h 4991828"/>
              <a:gd name="connsiteX14473" fmla="*/ 9932713 w 12199494"/>
              <a:gd name="connsiteY14473" fmla="*/ 4251889 h 4991828"/>
              <a:gd name="connsiteX14474" fmla="*/ 9941598 w 12199494"/>
              <a:gd name="connsiteY14474" fmla="*/ 4255696 h 4991828"/>
              <a:gd name="connsiteX14475" fmla="*/ 9928906 w 12199494"/>
              <a:gd name="connsiteY14475" fmla="*/ 4258235 h 4991828"/>
              <a:gd name="connsiteX14476" fmla="*/ 9940329 w 12199494"/>
              <a:gd name="connsiteY14476" fmla="*/ 4263311 h 4991828"/>
              <a:gd name="connsiteX14477" fmla="*/ 9942867 w 12199494"/>
              <a:gd name="connsiteY14477" fmla="*/ 4245543 h 4991828"/>
              <a:gd name="connsiteX14478" fmla="*/ 9933983 w 12199494"/>
              <a:gd name="connsiteY14478" fmla="*/ 4229043 h 4991828"/>
              <a:gd name="connsiteX14479" fmla="*/ 9946675 w 12199494"/>
              <a:gd name="connsiteY14479" fmla="*/ 4241735 h 4991828"/>
              <a:gd name="connsiteX14480" fmla="*/ 9940329 w 12199494"/>
              <a:gd name="connsiteY14480" fmla="*/ 4225235 h 4991828"/>
              <a:gd name="connsiteX14481" fmla="*/ 9928906 w 12199494"/>
              <a:gd name="connsiteY14481" fmla="*/ 4223966 h 4991828"/>
              <a:gd name="connsiteX14482" fmla="*/ 9928906 w 12199494"/>
              <a:gd name="connsiteY14482" fmla="*/ 4223966 h 4991828"/>
              <a:gd name="connsiteX14483" fmla="*/ 4958742 w 12199494"/>
              <a:gd name="connsiteY14483" fmla="*/ 4223966 h 4991828"/>
              <a:gd name="connsiteX14484" fmla="*/ 4957473 w 12199494"/>
              <a:gd name="connsiteY14484" fmla="*/ 4232851 h 4991828"/>
              <a:gd name="connsiteX14485" fmla="*/ 4958742 w 12199494"/>
              <a:gd name="connsiteY14485" fmla="*/ 4223966 h 4991828"/>
              <a:gd name="connsiteX14486" fmla="*/ 4958742 w 12199494"/>
              <a:gd name="connsiteY14486" fmla="*/ 4223966 h 4991828"/>
              <a:gd name="connsiteX14487" fmla="*/ 5800218 w 12199494"/>
              <a:gd name="connsiteY14487" fmla="*/ 4223966 h 4991828"/>
              <a:gd name="connsiteX14488" fmla="*/ 5778641 w 12199494"/>
              <a:gd name="connsiteY14488" fmla="*/ 4235389 h 4991828"/>
              <a:gd name="connsiteX14489" fmla="*/ 5760872 w 12199494"/>
              <a:gd name="connsiteY14489" fmla="*/ 4236658 h 4991828"/>
              <a:gd name="connsiteX14490" fmla="*/ 5744373 w 12199494"/>
              <a:gd name="connsiteY14490" fmla="*/ 4227774 h 4991828"/>
              <a:gd name="connsiteX14491" fmla="*/ 5751988 w 12199494"/>
              <a:gd name="connsiteY14491" fmla="*/ 4235389 h 4991828"/>
              <a:gd name="connsiteX14492" fmla="*/ 5744373 w 12199494"/>
              <a:gd name="connsiteY14492" fmla="*/ 4237927 h 4991828"/>
              <a:gd name="connsiteX14493" fmla="*/ 5755796 w 12199494"/>
              <a:gd name="connsiteY14493" fmla="*/ 4248081 h 4991828"/>
              <a:gd name="connsiteX14494" fmla="*/ 5773564 w 12199494"/>
              <a:gd name="connsiteY14494" fmla="*/ 4236658 h 4991828"/>
              <a:gd name="connsiteX14495" fmla="*/ 5772295 w 12199494"/>
              <a:gd name="connsiteY14495" fmla="*/ 4245543 h 4991828"/>
              <a:gd name="connsiteX14496" fmla="*/ 5788795 w 12199494"/>
              <a:gd name="connsiteY14496" fmla="*/ 4239197 h 4991828"/>
              <a:gd name="connsiteX14497" fmla="*/ 5787526 w 12199494"/>
              <a:gd name="connsiteY14497" fmla="*/ 4235389 h 4991828"/>
              <a:gd name="connsiteX14498" fmla="*/ 5804025 w 12199494"/>
              <a:gd name="connsiteY14498" fmla="*/ 4235389 h 4991828"/>
              <a:gd name="connsiteX14499" fmla="*/ 5796410 w 12199494"/>
              <a:gd name="connsiteY14499" fmla="*/ 4230312 h 4991828"/>
              <a:gd name="connsiteX14500" fmla="*/ 5800218 w 12199494"/>
              <a:gd name="connsiteY14500" fmla="*/ 4223966 h 4991828"/>
              <a:gd name="connsiteX14501" fmla="*/ 5800218 w 12199494"/>
              <a:gd name="connsiteY14501" fmla="*/ 4223966 h 4991828"/>
              <a:gd name="connsiteX14502" fmla="*/ 5510841 w 12199494"/>
              <a:gd name="connsiteY14502" fmla="*/ 4222697 h 4991828"/>
              <a:gd name="connsiteX14503" fmla="*/ 5519726 w 12199494"/>
              <a:gd name="connsiteY14503" fmla="*/ 4227774 h 4991828"/>
              <a:gd name="connsiteX14504" fmla="*/ 5510841 w 12199494"/>
              <a:gd name="connsiteY14504" fmla="*/ 4222697 h 4991828"/>
              <a:gd name="connsiteX14505" fmla="*/ 5510841 w 12199494"/>
              <a:gd name="connsiteY14505" fmla="*/ 4222697 h 4991828"/>
              <a:gd name="connsiteX14506" fmla="*/ 11639779 w 12199494"/>
              <a:gd name="connsiteY14506" fmla="*/ 4222697 h 4991828"/>
              <a:gd name="connsiteX14507" fmla="*/ 11643588 w 12199494"/>
              <a:gd name="connsiteY14507" fmla="*/ 4237927 h 4991828"/>
              <a:gd name="connsiteX14508" fmla="*/ 11652471 w 12199494"/>
              <a:gd name="connsiteY14508" fmla="*/ 4229043 h 4991828"/>
              <a:gd name="connsiteX14509" fmla="*/ 11639779 w 12199494"/>
              <a:gd name="connsiteY14509" fmla="*/ 4222697 h 4991828"/>
              <a:gd name="connsiteX14510" fmla="*/ 11639779 w 12199494"/>
              <a:gd name="connsiteY14510" fmla="*/ 4222697 h 4991828"/>
              <a:gd name="connsiteX14511" fmla="*/ 5222734 w 12199494"/>
              <a:gd name="connsiteY14511" fmla="*/ 4222697 h 4991828"/>
              <a:gd name="connsiteX14512" fmla="*/ 5217658 w 12199494"/>
              <a:gd name="connsiteY14512" fmla="*/ 4229043 h 4991828"/>
              <a:gd name="connsiteX14513" fmla="*/ 5226542 w 12199494"/>
              <a:gd name="connsiteY14513" fmla="*/ 4231581 h 4991828"/>
              <a:gd name="connsiteX14514" fmla="*/ 5224004 w 12199494"/>
              <a:gd name="connsiteY14514" fmla="*/ 4237927 h 4991828"/>
              <a:gd name="connsiteX14515" fmla="*/ 5231619 w 12199494"/>
              <a:gd name="connsiteY14515" fmla="*/ 4236658 h 4991828"/>
              <a:gd name="connsiteX14516" fmla="*/ 5222734 w 12199494"/>
              <a:gd name="connsiteY14516" fmla="*/ 4222697 h 4991828"/>
              <a:gd name="connsiteX14517" fmla="*/ 5222734 w 12199494"/>
              <a:gd name="connsiteY14517" fmla="*/ 4222697 h 4991828"/>
              <a:gd name="connsiteX14518" fmla="*/ 7096065 w 12199494"/>
              <a:gd name="connsiteY14518" fmla="*/ 4222697 h 4991828"/>
              <a:gd name="connsiteX14519" fmla="*/ 7088450 w 12199494"/>
              <a:gd name="connsiteY14519" fmla="*/ 4231581 h 4991828"/>
              <a:gd name="connsiteX14520" fmla="*/ 7096065 w 12199494"/>
              <a:gd name="connsiteY14520" fmla="*/ 4222697 h 4991828"/>
              <a:gd name="connsiteX14521" fmla="*/ 7096065 w 12199494"/>
              <a:gd name="connsiteY14521" fmla="*/ 4222697 h 4991828"/>
              <a:gd name="connsiteX14522" fmla="*/ 10420084 w 12199494"/>
              <a:gd name="connsiteY14522" fmla="*/ 4221428 h 4991828"/>
              <a:gd name="connsiteX14523" fmla="*/ 10416277 w 12199494"/>
              <a:gd name="connsiteY14523" fmla="*/ 4231581 h 4991828"/>
              <a:gd name="connsiteX14524" fmla="*/ 10426430 w 12199494"/>
              <a:gd name="connsiteY14524" fmla="*/ 4231581 h 4991828"/>
              <a:gd name="connsiteX14525" fmla="*/ 10420084 w 12199494"/>
              <a:gd name="connsiteY14525" fmla="*/ 4221428 h 4991828"/>
              <a:gd name="connsiteX14526" fmla="*/ 10420084 w 12199494"/>
              <a:gd name="connsiteY14526" fmla="*/ 4221428 h 4991828"/>
              <a:gd name="connsiteX14527" fmla="*/ 9103930 w 12199494"/>
              <a:gd name="connsiteY14527" fmla="*/ 4221428 h 4991828"/>
              <a:gd name="connsiteX14528" fmla="*/ 9107737 w 12199494"/>
              <a:gd name="connsiteY14528" fmla="*/ 4222697 h 4991828"/>
              <a:gd name="connsiteX14529" fmla="*/ 9103930 w 12199494"/>
              <a:gd name="connsiteY14529" fmla="*/ 4221428 h 4991828"/>
              <a:gd name="connsiteX14530" fmla="*/ 9103930 w 12199494"/>
              <a:gd name="connsiteY14530" fmla="*/ 4221428 h 4991828"/>
              <a:gd name="connsiteX14531" fmla="*/ 10314741 w 12199494"/>
              <a:gd name="connsiteY14531" fmla="*/ 4221428 h 4991828"/>
              <a:gd name="connsiteX14532" fmla="*/ 10326163 w 12199494"/>
              <a:gd name="connsiteY14532" fmla="*/ 4231581 h 4991828"/>
              <a:gd name="connsiteX14533" fmla="*/ 10337586 w 12199494"/>
              <a:gd name="connsiteY14533" fmla="*/ 4227774 h 4991828"/>
              <a:gd name="connsiteX14534" fmla="*/ 10337586 w 12199494"/>
              <a:gd name="connsiteY14534" fmla="*/ 4223966 h 4991828"/>
              <a:gd name="connsiteX14535" fmla="*/ 10314741 w 12199494"/>
              <a:gd name="connsiteY14535" fmla="*/ 4221428 h 4991828"/>
              <a:gd name="connsiteX14536" fmla="*/ 10314741 w 12199494"/>
              <a:gd name="connsiteY14536" fmla="*/ 4221428 h 4991828"/>
              <a:gd name="connsiteX14537" fmla="*/ 5100892 w 12199494"/>
              <a:gd name="connsiteY14537" fmla="*/ 4221428 h 4991828"/>
              <a:gd name="connsiteX14538" fmla="*/ 5081854 w 12199494"/>
              <a:gd name="connsiteY14538" fmla="*/ 4221428 h 4991828"/>
              <a:gd name="connsiteX14539" fmla="*/ 5090738 w 12199494"/>
              <a:gd name="connsiteY14539" fmla="*/ 4226505 h 4991828"/>
              <a:gd name="connsiteX14540" fmla="*/ 5098353 w 12199494"/>
              <a:gd name="connsiteY14540" fmla="*/ 4230312 h 4991828"/>
              <a:gd name="connsiteX14541" fmla="*/ 5100892 w 12199494"/>
              <a:gd name="connsiteY14541" fmla="*/ 4239197 h 4991828"/>
              <a:gd name="connsiteX14542" fmla="*/ 5112314 w 12199494"/>
              <a:gd name="connsiteY14542" fmla="*/ 4239197 h 4991828"/>
              <a:gd name="connsiteX14543" fmla="*/ 5126275 w 12199494"/>
              <a:gd name="connsiteY14543" fmla="*/ 4250619 h 4991828"/>
              <a:gd name="connsiteX14544" fmla="*/ 5099622 w 12199494"/>
              <a:gd name="connsiteY14544" fmla="*/ 4231581 h 4991828"/>
              <a:gd name="connsiteX14545" fmla="*/ 5100892 w 12199494"/>
              <a:gd name="connsiteY14545" fmla="*/ 4221428 h 4991828"/>
              <a:gd name="connsiteX14546" fmla="*/ 5100892 w 12199494"/>
              <a:gd name="connsiteY14546" fmla="*/ 4221428 h 4991828"/>
              <a:gd name="connsiteX14547" fmla="*/ 8624174 w 12199494"/>
              <a:gd name="connsiteY14547" fmla="*/ 4221428 h 4991828"/>
              <a:gd name="connsiteX14548" fmla="*/ 8611482 w 12199494"/>
              <a:gd name="connsiteY14548" fmla="*/ 4229043 h 4991828"/>
              <a:gd name="connsiteX14549" fmla="*/ 8612751 w 12199494"/>
              <a:gd name="connsiteY14549" fmla="*/ 4253158 h 4991828"/>
              <a:gd name="connsiteX14550" fmla="*/ 8624174 w 12199494"/>
              <a:gd name="connsiteY14550" fmla="*/ 4221428 h 4991828"/>
              <a:gd name="connsiteX14551" fmla="*/ 8624174 w 12199494"/>
              <a:gd name="connsiteY14551" fmla="*/ 4221428 h 4991828"/>
              <a:gd name="connsiteX14552" fmla="*/ 9753757 w 12199494"/>
              <a:gd name="connsiteY14552" fmla="*/ 4221428 h 4991828"/>
              <a:gd name="connsiteX14553" fmla="*/ 9753757 w 12199494"/>
              <a:gd name="connsiteY14553" fmla="*/ 4229043 h 4991828"/>
              <a:gd name="connsiteX14554" fmla="*/ 9743604 w 12199494"/>
              <a:gd name="connsiteY14554" fmla="*/ 4227774 h 4991828"/>
              <a:gd name="connsiteX14555" fmla="*/ 9753757 w 12199494"/>
              <a:gd name="connsiteY14555" fmla="*/ 4235389 h 4991828"/>
              <a:gd name="connsiteX14556" fmla="*/ 9753757 w 12199494"/>
              <a:gd name="connsiteY14556" fmla="*/ 4221428 h 4991828"/>
              <a:gd name="connsiteX14557" fmla="*/ 9753757 w 12199494"/>
              <a:gd name="connsiteY14557" fmla="*/ 4221428 h 4991828"/>
              <a:gd name="connsiteX14558" fmla="*/ 9606531 w 12199494"/>
              <a:gd name="connsiteY14558" fmla="*/ 4221428 h 4991828"/>
              <a:gd name="connsiteX14559" fmla="*/ 9619223 w 12199494"/>
              <a:gd name="connsiteY14559" fmla="*/ 4235389 h 4991828"/>
              <a:gd name="connsiteX14560" fmla="*/ 9624299 w 12199494"/>
              <a:gd name="connsiteY14560" fmla="*/ 4231581 h 4991828"/>
              <a:gd name="connsiteX14561" fmla="*/ 9606531 w 12199494"/>
              <a:gd name="connsiteY14561" fmla="*/ 4221428 h 4991828"/>
              <a:gd name="connsiteX14562" fmla="*/ 9606531 w 12199494"/>
              <a:gd name="connsiteY14562" fmla="*/ 4221428 h 4991828"/>
              <a:gd name="connsiteX14563" fmla="*/ 10366778 w 12199494"/>
              <a:gd name="connsiteY14563" fmla="*/ 4221428 h 4991828"/>
              <a:gd name="connsiteX14564" fmla="*/ 10365509 w 12199494"/>
              <a:gd name="connsiteY14564" fmla="*/ 4226505 h 4991828"/>
              <a:gd name="connsiteX14565" fmla="*/ 10374393 w 12199494"/>
              <a:gd name="connsiteY14565" fmla="*/ 4222697 h 4991828"/>
              <a:gd name="connsiteX14566" fmla="*/ 10366778 w 12199494"/>
              <a:gd name="connsiteY14566" fmla="*/ 4221428 h 4991828"/>
              <a:gd name="connsiteX14567" fmla="*/ 10366778 w 12199494"/>
              <a:gd name="connsiteY14567" fmla="*/ 4221428 h 4991828"/>
              <a:gd name="connsiteX14568" fmla="*/ 5867485 w 12199494"/>
              <a:gd name="connsiteY14568" fmla="*/ 4220159 h 4991828"/>
              <a:gd name="connsiteX14569" fmla="*/ 5849716 w 12199494"/>
              <a:gd name="connsiteY14569" fmla="*/ 4232851 h 4991828"/>
              <a:gd name="connsiteX14570" fmla="*/ 5861139 w 12199494"/>
              <a:gd name="connsiteY14570" fmla="*/ 4241735 h 4991828"/>
              <a:gd name="connsiteX14571" fmla="*/ 5867485 w 12199494"/>
              <a:gd name="connsiteY14571" fmla="*/ 4220159 h 4991828"/>
              <a:gd name="connsiteX14572" fmla="*/ 5867485 w 12199494"/>
              <a:gd name="connsiteY14572" fmla="*/ 4220159 h 4991828"/>
              <a:gd name="connsiteX14573" fmla="*/ 9332385 w 12199494"/>
              <a:gd name="connsiteY14573" fmla="*/ 4220159 h 4991828"/>
              <a:gd name="connsiteX14574" fmla="*/ 9328577 w 12199494"/>
              <a:gd name="connsiteY14574" fmla="*/ 4226505 h 4991828"/>
              <a:gd name="connsiteX14575" fmla="*/ 9357768 w 12199494"/>
              <a:gd name="connsiteY14575" fmla="*/ 4227774 h 4991828"/>
              <a:gd name="connsiteX14576" fmla="*/ 9350154 w 12199494"/>
              <a:gd name="connsiteY14576" fmla="*/ 4220159 h 4991828"/>
              <a:gd name="connsiteX14577" fmla="*/ 9342538 w 12199494"/>
              <a:gd name="connsiteY14577" fmla="*/ 4225235 h 4991828"/>
              <a:gd name="connsiteX14578" fmla="*/ 9332385 w 12199494"/>
              <a:gd name="connsiteY14578" fmla="*/ 4220159 h 4991828"/>
              <a:gd name="connsiteX14579" fmla="*/ 9332385 w 12199494"/>
              <a:gd name="connsiteY14579" fmla="*/ 4220159 h 4991828"/>
              <a:gd name="connsiteX14580" fmla="*/ 7022451 w 12199494"/>
              <a:gd name="connsiteY14580" fmla="*/ 4220159 h 4991828"/>
              <a:gd name="connsiteX14581" fmla="*/ 7030067 w 12199494"/>
              <a:gd name="connsiteY14581" fmla="*/ 4225235 h 4991828"/>
              <a:gd name="connsiteX14582" fmla="*/ 7019913 w 12199494"/>
              <a:gd name="connsiteY14582" fmla="*/ 4235389 h 4991828"/>
              <a:gd name="connsiteX14583" fmla="*/ 7037682 w 12199494"/>
              <a:gd name="connsiteY14583" fmla="*/ 4222697 h 4991828"/>
              <a:gd name="connsiteX14584" fmla="*/ 7022451 w 12199494"/>
              <a:gd name="connsiteY14584" fmla="*/ 4220159 h 4991828"/>
              <a:gd name="connsiteX14585" fmla="*/ 7022451 w 12199494"/>
              <a:gd name="connsiteY14585" fmla="*/ 4220159 h 4991828"/>
              <a:gd name="connsiteX14586" fmla="*/ 5891600 w 12199494"/>
              <a:gd name="connsiteY14586" fmla="*/ 4220159 h 4991828"/>
              <a:gd name="connsiteX14587" fmla="*/ 5882715 w 12199494"/>
              <a:gd name="connsiteY14587" fmla="*/ 4222697 h 4991828"/>
              <a:gd name="connsiteX14588" fmla="*/ 5885254 w 12199494"/>
              <a:gd name="connsiteY14588" fmla="*/ 4231581 h 4991828"/>
              <a:gd name="connsiteX14589" fmla="*/ 5891600 w 12199494"/>
              <a:gd name="connsiteY14589" fmla="*/ 4220159 h 4991828"/>
              <a:gd name="connsiteX14590" fmla="*/ 5891600 w 12199494"/>
              <a:gd name="connsiteY14590" fmla="*/ 4220159 h 4991828"/>
              <a:gd name="connsiteX14591" fmla="*/ 5480381 w 12199494"/>
              <a:gd name="connsiteY14591" fmla="*/ 4220159 h 4991828"/>
              <a:gd name="connsiteX14592" fmla="*/ 5482919 w 12199494"/>
              <a:gd name="connsiteY14592" fmla="*/ 4232851 h 4991828"/>
              <a:gd name="connsiteX14593" fmla="*/ 5461343 w 12199494"/>
              <a:gd name="connsiteY14593" fmla="*/ 4234120 h 4991828"/>
              <a:gd name="connsiteX14594" fmla="*/ 5475304 w 12199494"/>
              <a:gd name="connsiteY14594" fmla="*/ 4236658 h 4991828"/>
              <a:gd name="connsiteX14595" fmla="*/ 5477842 w 12199494"/>
              <a:gd name="connsiteY14595" fmla="*/ 4249350 h 4991828"/>
              <a:gd name="connsiteX14596" fmla="*/ 5491804 w 12199494"/>
              <a:gd name="connsiteY14596" fmla="*/ 4236658 h 4991828"/>
              <a:gd name="connsiteX14597" fmla="*/ 5480381 w 12199494"/>
              <a:gd name="connsiteY14597" fmla="*/ 4220159 h 4991828"/>
              <a:gd name="connsiteX14598" fmla="*/ 5480381 w 12199494"/>
              <a:gd name="connsiteY14598" fmla="*/ 4220159 h 4991828"/>
              <a:gd name="connsiteX14599" fmla="*/ 8702865 w 12199494"/>
              <a:gd name="connsiteY14599" fmla="*/ 4218889 h 4991828"/>
              <a:gd name="connsiteX14600" fmla="*/ 8700326 w 12199494"/>
              <a:gd name="connsiteY14600" fmla="*/ 4226505 h 4991828"/>
              <a:gd name="connsiteX14601" fmla="*/ 8695249 w 12199494"/>
              <a:gd name="connsiteY14601" fmla="*/ 4221428 h 4991828"/>
              <a:gd name="connsiteX14602" fmla="*/ 8688903 w 12199494"/>
              <a:gd name="connsiteY14602" fmla="*/ 4221428 h 4991828"/>
              <a:gd name="connsiteX14603" fmla="*/ 8691441 w 12199494"/>
              <a:gd name="connsiteY14603" fmla="*/ 4241735 h 4991828"/>
              <a:gd name="connsiteX14604" fmla="*/ 8695249 w 12199494"/>
              <a:gd name="connsiteY14604" fmla="*/ 4229043 h 4991828"/>
              <a:gd name="connsiteX14605" fmla="*/ 8706672 w 12199494"/>
              <a:gd name="connsiteY14605" fmla="*/ 4227774 h 4991828"/>
              <a:gd name="connsiteX14606" fmla="*/ 8702865 w 12199494"/>
              <a:gd name="connsiteY14606" fmla="*/ 4218889 h 4991828"/>
              <a:gd name="connsiteX14607" fmla="*/ 8702865 w 12199494"/>
              <a:gd name="connsiteY14607" fmla="*/ 4218889 h 4991828"/>
              <a:gd name="connsiteX14608" fmla="*/ 9676337 w 12199494"/>
              <a:gd name="connsiteY14608" fmla="*/ 4218889 h 4991828"/>
              <a:gd name="connsiteX14609" fmla="*/ 9676337 w 12199494"/>
              <a:gd name="connsiteY14609" fmla="*/ 4229043 h 4991828"/>
              <a:gd name="connsiteX14610" fmla="*/ 9664914 w 12199494"/>
              <a:gd name="connsiteY14610" fmla="*/ 4225235 h 4991828"/>
              <a:gd name="connsiteX14611" fmla="*/ 9664914 w 12199494"/>
              <a:gd name="connsiteY14611" fmla="*/ 4230312 h 4991828"/>
              <a:gd name="connsiteX14612" fmla="*/ 9682683 w 12199494"/>
              <a:gd name="connsiteY14612" fmla="*/ 4229043 h 4991828"/>
              <a:gd name="connsiteX14613" fmla="*/ 9690297 w 12199494"/>
              <a:gd name="connsiteY14613" fmla="*/ 4241735 h 4991828"/>
              <a:gd name="connsiteX14614" fmla="*/ 9702989 w 12199494"/>
              <a:gd name="connsiteY14614" fmla="*/ 4239197 h 4991828"/>
              <a:gd name="connsiteX14615" fmla="*/ 9699182 w 12199494"/>
              <a:gd name="connsiteY14615" fmla="*/ 4231581 h 4991828"/>
              <a:gd name="connsiteX14616" fmla="*/ 9689029 w 12199494"/>
              <a:gd name="connsiteY14616" fmla="*/ 4234120 h 4991828"/>
              <a:gd name="connsiteX14617" fmla="*/ 9676337 w 12199494"/>
              <a:gd name="connsiteY14617" fmla="*/ 4218889 h 4991828"/>
              <a:gd name="connsiteX14618" fmla="*/ 9676337 w 12199494"/>
              <a:gd name="connsiteY14618" fmla="*/ 4218889 h 4991828"/>
              <a:gd name="connsiteX14619" fmla="*/ 9322231 w 12199494"/>
              <a:gd name="connsiteY14619" fmla="*/ 4218889 h 4991828"/>
              <a:gd name="connsiteX14620" fmla="*/ 9314616 w 12199494"/>
              <a:gd name="connsiteY14620" fmla="*/ 4221428 h 4991828"/>
              <a:gd name="connsiteX14621" fmla="*/ 9309539 w 12199494"/>
              <a:gd name="connsiteY14621" fmla="*/ 4220159 h 4991828"/>
              <a:gd name="connsiteX14622" fmla="*/ 9319693 w 12199494"/>
              <a:gd name="connsiteY14622" fmla="*/ 4230312 h 4991828"/>
              <a:gd name="connsiteX14623" fmla="*/ 9322231 w 12199494"/>
              <a:gd name="connsiteY14623" fmla="*/ 4218889 h 4991828"/>
              <a:gd name="connsiteX14624" fmla="*/ 9322231 w 12199494"/>
              <a:gd name="connsiteY14624" fmla="*/ 4218889 h 4991828"/>
              <a:gd name="connsiteX14625" fmla="*/ 10406123 w 12199494"/>
              <a:gd name="connsiteY14625" fmla="*/ 4218889 h 4991828"/>
              <a:gd name="connsiteX14626" fmla="*/ 10404854 w 12199494"/>
              <a:gd name="connsiteY14626" fmla="*/ 4225235 h 4991828"/>
              <a:gd name="connsiteX14627" fmla="*/ 10412469 w 12199494"/>
              <a:gd name="connsiteY14627" fmla="*/ 4220159 h 4991828"/>
              <a:gd name="connsiteX14628" fmla="*/ 10406123 w 12199494"/>
              <a:gd name="connsiteY14628" fmla="*/ 4218889 h 4991828"/>
              <a:gd name="connsiteX14629" fmla="*/ 10406123 w 12199494"/>
              <a:gd name="connsiteY14629" fmla="*/ 4218889 h 4991828"/>
              <a:gd name="connsiteX14630" fmla="*/ 7319443 w 12199494"/>
              <a:gd name="connsiteY14630" fmla="*/ 4218889 h 4991828"/>
              <a:gd name="connsiteX14631" fmla="*/ 7328328 w 12199494"/>
              <a:gd name="connsiteY14631" fmla="*/ 4234120 h 4991828"/>
              <a:gd name="connsiteX14632" fmla="*/ 7328328 w 12199494"/>
              <a:gd name="connsiteY14632" fmla="*/ 4222697 h 4991828"/>
              <a:gd name="connsiteX14633" fmla="*/ 7319443 w 12199494"/>
              <a:gd name="connsiteY14633" fmla="*/ 4218889 h 4991828"/>
              <a:gd name="connsiteX14634" fmla="*/ 7319443 w 12199494"/>
              <a:gd name="connsiteY14634" fmla="*/ 4218889 h 4991828"/>
              <a:gd name="connsiteX14635" fmla="*/ 9620492 w 12199494"/>
              <a:gd name="connsiteY14635" fmla="*/ 4218889 h 4991828"/>
              <a:gd name="connsiteX14636" fmla="*/ 9636991 w 12199494"/>
              <a:gd name="connsiteY14636" fmla="*/ 4241735 h 4991828"/>
              <a:gd name="connsiteX14637" fmla="*/ 9642068 w 12199494"/>
              <a:gd name="connsiteY14637" fmla="*/ 4236658 h 4991828"/>
              <a:gd name="connsiteX14638" fmla="*/ 9620492 w 12199494"/>
              <a:gd name="connsiteY14638" fmla="*/ 4218889 h 4991828"/>
              <a:gd name="connsiteX14639" fmla="*/ 9620492 w 12199494"/>
              <a:gd name="connsiteY14639" fmla="*/ 4218889 h 4991828"/>
              <a:gd name="connsiteX14640" fmla="*/ 5170697 w 12199494"/>
              <a:gd name="connsiteY14640" fmla="*/ 4218889 h 4991828"/>
              <a:gd name="connsiteX14641" fmla="*/ 5168159 w 12199494"/>
              <a:gd name="connsiteY14641" fmla="*/ 4243004 h 4991828"/>
              <a:gd name="connsiteX14642" fmla="*/ 5170697 w 12199494"/>
              <a:gd name="connsiteY14642" fmla="*/ 4218889 h 4991828"/>
              <a:gd name="connsiteX14643" fmla="*/ 5170697 w 12199494"/>
              <a:gd name="connsiteY14643" fmla="*/ 4218889 h 4991828"/>
              <a:gd name="connsiteX14644" fmla="*/ 8503601 w 12199494"/>
              <a:gd name="connsiteY14644" fmla="*/ 4218889 h 4991828"/>
              <a:gd name="connsiteX14645" fmla="*/ 8518831 w 12199494"/>
              <a:gd name="connsiteY14645" fmla="*/ 4231581 h 4991828"/>
              <a:gd name="connsiteX14646" fmla="*/ 8532792 w 12199494"/>
              <a:gd name="connsiteY14646" fmla="*/ 4223966 h 4991828"/>
              <a:gd name="connsiteX14647" fmla="*/ 8503601 w 12199494"/>
              <a:gd name="connsiteY14647" fmla="*/ 4218889 h 4991828"/>
              <a:gd name="connsiteX14648" fmla="*/ 8503601 w 12199494"/>
              <a:gd name="connsiteY14648" fmla="*/ 4218889 h 4991828"/>
              <a:gd name="connsiteX14649" fmla="*/ 11596627 w 12199494"/>
              <a:gd name="connsiteY14649" fmla="*/ 4217620 h 4991828"/>
              <a:gd name="connsiteX14650" fmla="*/ 11610588 w 12199494"/>
              <a:gd name="connsiteY14650" fmla="*/ 4226505 h 4991828"/>
              <a:gd name="connsiteX14651" fmla="*/ 11596627 w 12199494"/>
              <a:gd name="connsiteY14651" fmla="*/ 4217620 h 4991828"/>
              <a:gd name="connsiteX14652" fmla="*/ 11596627 w 12199494"/>
              <a:gd name="connsiteY14652" fmla="*/ 4217620 h 4991828"/>
              <a:gd name="connsiteX14653" fmla="*/ 8673673 w 12199494"/>
              <a:gd name="connsiteY14653" fmla="*/ 4217620 h 4991828"/>
              <a:gd name="connsiteX14654" fmla="*/ 8660981 w 12199494"/>
              <a:gd name="connsiteY14654" fmla="*/ 4222697 h 4991828"/>
              <a:gd name="connsiteX14655" fmla="*/ 8673673 w 12199494"/>
              <a:gd name="connsiteY14655" fmla="*/ 4217620 h 4991828"/>
              <a:gd name="connsiteX14656" fmla="*/ 8673673 w 12199494"/>
              <a:gd name="connsiteY14656" fmla="*/ 4217620 h 4991828"/>
              <a:gd name="connsiteX14657" fmla="*/ 9440266 w 12199494"/>
              <a:gd name="connsiteY14657" fmla="*/ 4217620 h 4991828"/>
              <a:gd name="connsiteX14658" fmla="*/ 9436459 w 12199494"/>
              <a:gd name="connsiteY14658" fmla="*/ 4223966 h 4991828"/>
              <a:gd name="connsiteX14659" fmla="*/ 9440266 w 12199494"/>
              <a:gd name="connsiteY14659" fmla="*/ 4217620 h 4991828"/>
              <a:gd name="connsiteX14660" fmla="*/ 9440266 w 12199494"/>
              <a:gd name="connsiteY14660" fmla="*/ 4217620 h 4991828"/>
              <a:gd name="connsiteX14661" fmla="*/ 10139593 w 12199494"/>
              <a:gd name="connsiteY14661" fmla="*/ 4216351 h 4991828"/>
              <a:gd name="connsiteX14662" fmla="*/ 10128169 w 12199494"/>
              <a:gd name="connsiteY14662" fmla="*/ 4222697 h 4991828"/>
              <a:gd name="connsiteX14663" fmla="*/ 10110400 w 12199494"/>
              <a:gd name="connsiteY14663" fmla="*/ 4227774 h 4991828"/>
              <a:gd name="connsiteX14664" fmla="*/ 10149746 w 12199494"/>
              <a:gd name="connsiteY14664" fmla="*/ 4223966 h 4991828"/>
              <a:gd name="connsiteX14665" fmla="*/ 10139593 w 12199494"/>
              <a:gd name="connsiteY14665" fmla="*/ 4216351 h 4991828"/>
              <a:gd name="connsiteX14666" fmla="*/ 10139593 w 12199494"/>
              <a:gd name="connsiteY14666" fmla="*/ 4216351 h 4991828"/>
              <a:gd name="connsiteX14667" fmla="*/ 7230600 w 12199494"/>
              <a:gd name="connsiteY14667" fmla="*/ 4216351 h 4991828"/>
              <a:gd name="connsiteX14668" fmla="*/ 7231868 w 12199494"/>
              <a:gd name="connsiteY14668" fmla="*/ 4222697 h 4991828"/>
              <a:gd name="connsiteX14669" fmla="*/ 7217908 w 12199494"/>
              <a:gd name="connsiteY14669" fmla="*/ 4230312 h 4991828"/>
              <a:gd name="connsiteX14670" fmla="*/ 7224254 w 12199494"/>
              <a:gd name="connsiteY14670" fmla="*/ 4239197 h 4991828"/>
              <a:gd name="connsiteX14671" fmla="*/ 7236946 w 12199494"/>
              <a:gd name="connsiteY14671" fmla="*/ 4241735 h 4991828"/>
              <a:gd name="connsiteX14672" fmla="*/ 7233138 w 12199494"/>
              <a:gd name="connsiteY14672" fmla="*/ 4234120 h 4991828"/>
              <a:gd name="connsiteX14673" fmla="*/ 7230600 w 12199494"/>
              <a:gd name="connsiteY14673" fmla="*/ 4216351 h 4991828"/>
              <a:gd name="connsiteX14674" fmla="*/ 7230600 w 12199494"/>
              <a:gd name="connsiteY14674" fmla="*/ 4216351 h 4991828"/>
              <a:gd name="connsiteX14675" fmla="*/ 5802756 w 12199494"/>
              <a:gd name="connsiteY14675" fmla="*/ 4216351 h 4991828"/>
              <a:gd name="connsiteX14676" fmla="*/ 5806564 w 12199494"/>
              <a:gd name="connsiteY14676" fmla="*/ 4239197 h 4991828"/>
              <a:gd name="connsiteX14677" fmla="*/ 5810371 w 12199494"/>
              <a:gd name="connsiteY14677" fmla="*/ 4222697 h 4991828"/>
              <a:gd name="connsiteX14678" fmla="*/ 5802756 w 12199494"/>
              <a:gd name="connsiteY14678" fmla="*/ 4216351 h 4991828"/>
              <a:gd name="connsiteX14679" fmla="*/ 5802756 w 12199494"/>
              <a:gd name="connsiteY14679" fmla="*/ 4216351 h 4991828"/>
              <a:gd name="connsiteX14680" fmla="*/ 7102410 w 12199494"/>
              <a:gd name="connsiteY14680" fmla="*/ 4216351 h 4991828"/>
              <a:gd name="connsiteX14681" fmla="*/ 7103680 w 12199494"/>
              <a:gd name="connsiteY14681" fmla="*/ 4225235 h 4991828"/>
              <a:gd name="connsiteX14682" fmla="*/ 7102410 w 12199494"/>
              <a:gd name="connsiteY14682" fmla="*/ 4216351 h 4991828"/>
              <a:gd name="connsiteX14683" fmla="*/ 7102410 w 12199494"/>
              <a:gd name="connsiteY14683" fmla="*/ 4216351 h 4991828"/>
              <a:gd name="connsiteX14684" fmla="*/ 5107237 w 12199494"/>
              <a:gd name="connsiteY14684" fmla="*/ 4216351 h 4991828"/>
              <a:gd name="connsiteX14685" fmla="*/ 5113583 w 12199494"/>
              <a:gd name="connsiteY14685" fmla="*/ 4229043 h 4991828"/>
              <a:gd name="connsiteX14686" fmla="*/ 5118660 w 12199494"/>
              <a:gd name="connsiteY14686" fmla="*/ 4225235 h 4991828"/>
              <a:gd name="connsiteX14687" fmla="*/ 5122468 w 12199494"/>
              <a:gd name="connsiteY14687" fmla="*/ 4235389 h 4991828"/>
              <a:gd name="connsiteX14688" fmla="*/ 5128814 w 12199494"/>
              <a:gd name="connsiteY14688" fmla="*/ 4222697 h 4991828"/>
              <a:gd name="connsiteX14689" fmla="*/ 5107237 w 12199494"/>
              <a:gd name="connsiteY14689" fmla="*/ 4216351 h 4991828"/>
              <a:gd name="connsiteX14690" fmla="*/ 5107237 w 12199494"/>
              <a:gd name="connsiteY14690" fmla="*/ 4216351 h 4991828"/>
              <a:gd name="connsiteX14691" fmla="*/ 5293809 w 12199494"/>
              <a:gd name="connsiteY14691" fmla="*/ 4216351 h 4991828"/>
              <a:gd name="connsiteX14692" fmla="*/ 5312847 w 12199494"/>
              <a:gd name="connsiteY14692" fmla="*/ 4235389 h 4991828"/>
              <a:gd name="connsiteX14693" fmla="*/ 5312847 w 12199494"/>
              <a:gd name="connsiteY14693" fmla="*/ 4229043 h 4991828"/>
              <a:gd name="connsiteX14694" fmla="*/ 5293809 w 12199494"/>
              <a:gd name="connsiteY14694" fmla="*/ 4216351 h 4991828"/>
              <a:gd name="connsiteX14695" fmla="*/ 5293809 w 12199494"/>
              <a:gd name="connsiteY14695" fmla="*/ 4216351 h 4991828"/>
              <a:gd name="connsiteX14696" fmla="*/ 5498150 w 12199494"/>
              <a:gd name="connsiteY14696" fmla="*/ 4216351 h 4991828"/>
              <a:gd name="connsiteX14697" fmla="*/ 5501957 w 12199494"/>
              <a:gd name="connsiteY14697" fmla="*/ 4220159 h 4991828"/>
              <a:gd name="connsiteX14698" fmla="*/ 5498150 w 12199494"/>
              <a:gd name="connsiteY14698" fmla="*/ 4216351 h 4991828"/>
              <a:gd name="connsiteX14699" fmla="*/ 5498150 w 12199494"/>
              <a:gd name="connsiteY14699" fmla="*/ 4216351 h 4991828"/>
              <a:gd name="connsiteX14700" fmla="*/ 7159524 w 12199494"/>
              <a:gd name="connsiteY14700" fmla="*/ 4216351 h 4991828"/>
              <a:gd name="connsiteX14701" fmla="*/ 7167140 w 12199494"/>
              <a:gd name="connsiteY14701" fmla="*/ 4249350 h 4991828"/>
              <a:gd name="connsiteX14702" fmla="*/ 7176024 w 12199494"/>
              <a:gd name="connsiteY14702" fmla="*/ 4250619 h 4991828"/>
              <a:gd name="connsiteX14703" fmla="*/ 7168409 w 12199494"/>
              <a:gd name="connsiteY14703" fmla="*/ 4232851 h 4991828"/>
              <a:gd name="connsiteX14704" fmla="*/ 7178562 w 12199494"/>
              <a:gd name="connsiteY14704" fmla="*/ 4231581 h 4991828"/>
              <a:gd name="connsiteX14705" fmla="*/ 7159524 w 12199494"/>
              <a:gd name="connsiteY14705" fmla="*/ 4216351 h 4991828"/>
              <a:gd name="connsiteX14706" fmla="*/ 7159524 w 12199494"/>
              <a:gd name="connsiteY14706" fmla="*/ 4216351 h 4991828"/>
              <a:gd name="connsiteX14707" fmla="*/ 4989203 w 12199494"/>
              <a:gd name="connsiteY14707" fmla="*/ 4215082 h 4991828"/>
              <a:gd name="connsiteX14708" fmla="*/ 4993010 w 12199494"/>
              <a:gd name="connsiteY14708" fmla="*/ 4216351 h 4991828"/>
              <a:gd name="connsiteX14709" fmla="*/ 4989203 w 12199494"/>
              <a:gd name="connsiteY14709" fmla="*/ 4215082 h 4991828"/>
              <a:gd name="connsiteX14710" fmla="*/ 4989203 w 12199494"/>
              <a:gd name="connsiteY14710" fmla="*/ 4215082 h 4991828"/>
              <a:gd name="connsiteX14711" fmla="*/ 8593713 w 12199494"/>
              <a:gd name="connsiteY14711" fmla="*/ 4215082 h 4991828"/>
              <a:gd name="connsiteX14712" fmla="*/ 8591176 w 12199494"/>
              <a:gd name="connsiteY14712" fmla="*/ 4220159 h 4991828"/>
              <a:gd name="connsiteX14713" fmla="*/ 8598790 w 12199494"/>
              <a:gd name="connsiteY14713" fmla="*/ 4216351 h 4991828"/>
              <a:gd name="connsiteX14714" fmla="*/ 8593713 w 12199494"/>
              <a:gd name="connsiteY14714" fmla="*/ 4215082 h 4991828"/>
              <a:gd name="connsiteX14715" fmla="*/ 8593713 w 12199494"/>
              <a:gd name="connsiteY14715" fmla="*/ 4215082 h 4991828"/>
              <a:gd name="connsiteX14716" fmla="*/ 8903397 w 12199494"/>
              <a:gd name="connsiteY14716" fmla="*/ 4215082 h 4991828"/>
              <a:gd name="connsiteX14717" fmla="*/ 8902128 w 12199494"/>
              <a:gd name="connsiteY14717" fmla="*/ 4223966 h 4991828"/>
              <a:gd name="connsiteX14718" fmla="*/ 8897051 w 12199494"/>
              <a:gd name="connsiteY14718" fmla="*/ 4229043 h 4991828"/>
              <a:gd name="connsiteX14719" fmla="*/ 8911012 w 12199494"/>
              <a:gd name="connsiteY14719" fmla="*/ 4225235 h 4991828"/>
              <a:gd name="connsiteX14720" fmla="*/ 8903397 w 12199494"/>
              <a:gd name="connsiteY14720" fmla="*/ 4215082 h 4991828"/>
              <a:gd name="connsiteX14721" fmla="*/ 8903397 w 12199494"/>
              <a:gd name="connsiteY14721" fmla="*/ 4215082 h 4991828"/>
              <a:gd name="connsiteX14722" fmla="*/ 10173860 w 12199494"/>
              <a:gd name="connsiteY14722" fmla="*/ 4215082 h 4991828"/>
              <a:gd name="connsiteX14723" fmla="*/ 10177668 w 12199494"/>
              <a:gd name="connsiteY14723" fmla="*/ 4216351 h 4991828"/>
              <a:gd name="connsiteX14724" fmla="*/ 10173860 w 12199494"/>
              <a:gd name="connsiteY14724" fmla="*/ 4215082 h 4991828"/>
              <a:gd name="connsiteX14725" fmla="*/ 10173860 w 12199494"/>
              <a:gd name="connsiteY14725" fmla="*/ 4215082 h 4991828"/>
              <a:gd name="connsiteX14726" fmla="*/ 5578109 w 12199494"/>
              <a:gd name="connsiteY14726" fmla="*/ 4213813 h 4991828"/>
              <a:gd name="connsiteX14727" fmla="*/ 5593339 w 12199494"/>
              <a:gd name="connsiteY14727" fmla="*/ 4231581 h 4991828"/>
              <a:gd name="connsiteX14728" fmla="*/ 5580647 w 12199494"/>
              <a:gd name="connsiteY14728" fmla="*/ 4213813 h 4991828"/>
              <a:gd name="connsiteX14729" fmla="*/ 5578109 w 12199494"/>
              <a:gd name="connsiteY14729" fmla="*/ 4213813 h 4991828"/>
              <a:gd name="connsiteX14730" fmla="*/ 5578109 w 12199494"/>
              <a:gd name="connsiteY14730" fmla="*/ 4213813 h 4991828"/>
              <a:gd name="connsiteX14731" fmla="*/ 7357519 w 12199494"/>
              <a:gd name="connsiteY14731" fmla="*/ 4213813 h 4991828"/>
              <a:gd name="connsiteX14732" fmla="*/ 7360058 w 12199494"/>
              <a:gd name="connsiteY14732" fmla="*/ 4226505 h 4991828"/>
              <a:gd name="connsiteX14733" fmla="*/ 7357519 w 12199494"/>
              <a:gd name="connsiteY14733" fmla="*/ 4243004 h 4991828"/>
              <a:gd name="connsiteX14734" fmla="*/ 7353712 w 12199494"/>
              <a:gd name="connsiteY14734" fmla="*/ 4249350 h 4991828"/>
              <a:gd name="connsiteX14735" fmla="*/ 7358788 w 12199494"/>
              <a:gd name="connsiteY14735" fmla="*/ 4254427 h 4991828"/>
              <a:gd name="connsiteX14736" fmla="*/ 7374018 w 12199494"/>
              <a:gd name="connsiteY14736" fmla="*/ 4259504 h 4991828"/>
              <a:gd name="connsiteX14737" fmla="*/ 7380364 w 12199494"/>
              <a:gd name="connsiteY14737" fmla="*/ 4258235 h 4991828"/>
              <a:gd name="connsiteX14738" fmla="*/ 7387979 w 12199494"/>
              <a:gd name="connsiteY14738" fmla="*/ 4256965 h 4991828"/>
              <a:gd name="connsiteX14739" fmla="*/ 7372749 w 12199494"/>
              <a:gd name="connsiteY14739" fmla="*/ 4246812 h 4991828"/>
              <a:gd name="connsiteX14740" fmla="*/ 7365134 w 12199494"/>
              <a:gd name="connsiteY14740" fmla="*/ 4246812 h 4991828"/>
              <a:gd name="connsiteX14741" fmla="*/ 7357519 w 12199494"/>
              <a:gd name="connsiteY14741" fmla="*/ 4240466 h 4991828"/>
              <a:gd name="connsiteX14742" fmla="*/ 7365134 w 12199494"/>
              <a:gd name="connsiteY14742" fmla="*/ 4237927 h 4991828"/>
              <a:gd name="connsiteX14743" fmla="*/ 7362595 w 12199494"/>
              <a:gd name="connsiteY14743" fmla="*/ 4227774 h 4991828"/>
              <a:gd name="connsiteX14744" fmla="*/ 7368941 w 12199494"/>
              <a:gd name="connsiteY14744" fmla="*/ 4227774 h 4991828"/>
              <a:gd name="connsiteX14745" fmla="*/ 7357519 w 12199494"/>
              <a:gd name="connsiteY14745" fmla="*/ 4213813 h 4991828"/>
              <a:gd name="connsiteX14746" fmla="*/ 7357519 w 12199494"/>
              <a:gd name="connsiteY14746" fmla="*/ 4213813 h 4991828"/>
              <a:gd name="connsiteX14747" fmla="*/ 9168659 w 12199494"/>
              <a:gd name="connsiteY14747" fmla="*/ 4213813 h 4991828"/>
              <a:gd name="connsiteX14748" fmla="*/ 9169928 w 12199494"/>
              <a:gd name="connsiteY14748" fmla="*/ 4221428 h 4991828"/>
              <a:gd name="connsiteX14749" fmla="*/ 9168659 w 12199494"/>
              <a:gd name="connsiteY14749" fmla="*/ 4213813 h 4991828"/>
              <a:gd name="connsiteX14750" fmla="*/ 9168659 w 12199494"/>
              <a:gd name="connsiteY14750" fmla="*/ 4213813 h 4991828"/>
              <a:gd name="connsiteX14751" fmla="*/ 9143275 w 12199494"/>
              <a:gd name="connsiteY14751" fmla="*/ 4213813 h 4991828"/>
              <a:gd name="connsiteX14752" fmla="*/ 9134391 w 12199494"/>
              <a:gd name="connsiteY14752" fmla="*/ 4234120 h 4991828"/>
              <a:gd name="connsiteX14753" fmla="*/ 9149621 w 12199494"/>
              <a:gd name="connsiteY14753" fmla="*/ 4225235 h 4991828"/>
              <a:gd name="connsiteX14754" fmla="*/ 9143275 w 12199494"/>
              <a:gd name="connsiteY14754" fmla="*/ 4213813 h 4991828"/>
              <a:gd name="connsiteX14755" fmla="*/ 9143275 w 12199494"/>
              <a:gd name="connsiteY14755" fmla="*/ 4213813 h 4991828"/>
              <a:gd name="connsiteX14756" fmla="*/ 11931694 w 12199494"/>
              <a:gd name="connsiteY14756" fmla="*/ 4213813 h 4991828"/>
              <a:gd name="connsiteX14757" fmla="*/ 11950732 w 12199494"/>
              <a:gd name="connsiteY14757" fmla="*/ 4218889 h 4991828"/>
              <a:gd name="connsiteX14758" fmla="*/ 11945656 w 12199494"/>
              <a:gd name="connsiteY14758" fmla="*/ 4213813 h 4991828"/>
              <a:gd name="connsiteX14759" fmla="*/ 11931694 w 12199494"/>
              <a:gd name="connsiteY14759" fmla="*/ 4213813 h 4991828"/>
              <a:gd name="connsiteX14760" fmla="*/ 11931694 w 12199494"/>
              <a:gd name="connsiteY14760" fmla="*/ 4213813 h 4991828"/>
              <a:gd name="connsiteX14761" fmla="*/ 10162438 w 12199494"/>
              <a:gd name="connsiteY14761" fmla="*/ 4213813 h 4991828"/>
              <a:gd name="connsiteX14762" fmla="*/ 10153553 w 12199494"/>
              <a:gd name="connsiteY14762" fmla="*/ 4215082 h 4991828"/>
              <a:gd name="connsiteX14763" fmla="*/ 10156092 w 12199494"/>
              <a:gd name="connsiteY14763" fmla="*/ 4223966 h 4991828"/>
              <a:gd name="connsiteX14764" fmla="*/ 10167514 w 12199494"/>
              <a:gd name="connsiteY14764" fmla="*/ 4221428 h 4991828"/>
              <a:gd name="connsiteX14765" fmla="*/ 10162438 w 12199494"/>
              <a:gd name="connsiteY14765" fmla="*/ 4213813 h 4991828"/>
              <a:gd name="connsiteX14766" fmla="*/ 10162438 w 12199494"/>
              <a:gd name="connsiteY14766" fmla="*/ 4213813 h 4991828"/>
              <a:gd name="connsiteX14767" fmla="*/ 8644481 w 12199494"/>
              <a:gd name="connsiteY14767" fmla="*/ 4212543 h 4991828"/>
              <a:gd name="connsiteX14768" fmla="*/ 8649558 w 12199494"/>
              <a:gd name="connsiteY14768" fmla="*/ 4218889 h 4991828"/>
              <a:gd name="connsiteX14769" fmla="*/ 8644481 w 12199494"/>
              <a:gd name="connsiteY14769" fmla="*/ 4212543 h 4991828"/>
              <a:gd name="connsiteX14770" fmla="*/ 8644481 w 12199494"/>
              <a:gd name="connsiteY14770" fmla="*/ 4212543 h 4991828"/>
              <a:gd name="connsiteX14771" fmla="*/ 5611108 w 12199494"/>
              <a:gd name="connsiteY14771" fmla="*/ 4212543 h 4991828"/>
              <a:gd name="connsiteX14772" fmla="*/ 5609838 w 12199494"/>
              <a:gd name="connsiteY14772" fmla="*/ 4218889 h 4991828"/>
              <a:gd name="connsiteX14773" fmla="*/ 5617454 w 12199494"/>
              <a:gd name="connsiteY14773" fmla="*/ 4213813 h 4991828"/>
              <a:gd name="connsiteX14774" fmla="*/ 5611108 w 12199494"/>
              <a:gd name="connsiteY14774" fmla="*/ 4212543 h 4991828"/>
              <a:gd name="connsiteX14775" fmla="*/ 5611108 w 12199494"/>
              <a:gd name="connsiteY14775" fmla="*/ 4212543 h 4991828"/>
              <a:gd name="connsiteX14776" fmla="*/ 9374268 w 12199494"/>
              <a:gd name="connsiteY14776" fmla="*/ 4212543 h 4991828"/>
              <a:gd name="connsiteX14777" fmla="*/ 9353961 w 12199494"/>
              <a:gd name="connsiteY14777" fmla="*/ 4218889 h 4991828"/>
              <a:gd name="connsiteX14778" fmla="*/ 9361576 w 12199494"/>
              <a:gd name="connsiteY14778" fmla="*/ 4218889 h 4991828"/>
              <a:gd name="connsiteX14779" fmla="*/ 9379345 w 12199494"/>
              <a:gd name="connsiteY14779" fmla="*/ 4220159 h 4991828"/>
              <a:gd name="connsiteX14780" fmla="*/ 9370460 w 12199494"/>
              <a:gd name="connsiteY14780" fmla="*/ 4218889 h 4991828"/>
              <a:gd name="connsiteX14781" fmla="*/ 9374268 w 12199494"/>
              <a:gd name="connsiteY14781" fmla="*/ 4212543 h 4991828"/>
              <a:gd name="connsiteX14782" fmla="*/ 5048854 w 12199494"/>
              <a:gd name="connsiteY14782" fmla="*/ 4211274 h 4991828"/>
              <a:gd name="connsiteX14783" fmla="*/ 5047586 w 12199494"/>
              <a:gd name="connsiteY14783" fmla="*/ 4216351 h 4991828"/>
              <a:gd name="connsiteX14784" fmla="*/ 5055200 w 12199494"/>
              <a:gd name="connsiteY14784" fmla="*/ 4212543 h 4991828"/>
              <a:gd name="connsiteX14785" fmla="*/ 5048854 w 12199494"/>
              <a:gd name="connsiteY14785" fmla="*/ 4211274 h 4991828"/>
              <a:gd name="connsiteX14786" fmla="*/ 5048854 w 12199494"/>
              <a:gd name="connsiteY14786" fmla="*/ 4211274 h 4991828"/>
              <a:gd name="connsiteX14787" fmla="*/ 5024740 w 12199494"/>
              <a:gd name="connsiteY14787" fmla="*/ 4211274 h 4991828"/>
              <a:gd name="connsiteX14788" fmla="*/ 5014586 w 12199494"/>
              <a:gd name="connsiteY14788" fmla="*/ 4225235 h 4991828"/>
              <a:gd name="connsiteX14789" fmla="*/ 5027278 w 12199494"/>
              <a:gd name="connsiteY14789" fmla="*/ 4225235 h 4991828"/>
              <a:gd name="connsiteX14790" fmla="*/ 5024740 w 12199494"/>
              <a:gd name="connsiteY14790" fmla="*/ 4211274 h 4991828"/>
              <a:gd name="connsiteX14791" fmla="*/ 5024740 w 12199494"/>
              <a:gd name="connsiteY14791" fmla="*/ 4211274 h 4991828"/>
              <a:gd name="connsiteX14792" fmla="*/ 8880552 w 12199494"/>
              <a:gd name="connsiteY14792" fmla="*/ 4211274 h 4991828"/>
              <a:gd name="connsiteX14793" fmla="*/ 8879282 w 12199494"/>
              <a:gd name="connsiteY14793" fmla="*/ 4220159 h 4991828"/>
              <a:gd name="connsiteX14794" fmla="*/ 8870398 w 12199494"/>
              <a:gd name="connsiteY14794" fmla="*/ 4236658 h 4991828"/>
              <a:gd name="connsiteX14795" fmla="*/ 8888167 w 12199494"/>
              <a:gd name="connsiteY14795" fmla="*/ 4232851 h 4991828"/>
              <a:gd name="connsiteX14796" fmla="*/ 8881821 w 12199494"/>
              <a:gd name="connsiteY14796" fmla="*/ 4231581 h 4991828"/>
              <a:gd name="connsiteX14797" fmla="*/ 8891974 w 12199494"/>
              <a:gd name="connsiteY14797" fmla="*/ 4212543 h 4991828"/>
              <a:gd name="connsiteX14798" fmla="*/ 8880552 w 12199494"/>
              <a:gd name="connsiteY14798" fmla="*/ 4211274 h 4991828"/>
              <a:gd name="connsiteX14799" fmla="*/ 8880552 w 12199494"/>
              <a:gd name="connsiteY14799" fmla="*/ 4211274 h 4991828"/>
              <a:gd name="connsiteX14800" fmla="*/ 8848822 w 12199494"/>
              <a:gd name="connsiteY14800" fmla="*/ 4211274 h 4991828"/>
              <a:gd name="connsiteX14801" fmla="*/ 8833591 w 12199494"/>
              <a:gd name="connsiteY14801" fmla="*/ 4225235 h 4991828"/>
              <a:gd name="connsiteX14802" fmla="*/ 8839937 w 12199494"/>
              <a:gd name="connsiteY14802" fmla="*/ 4229043 h 4991828"/>
              <a:gd name="connsiteX14803" fmla="*/ 8848822 w 12199494"/>
              <a:gd name="connsiteY14803" fmla="*/ 4211274 h 4991828"/>
              <a:gd name="connsiteX14804" fmla="*/ 8848822 w 12199494"/>
              <a:gd name="connsiteY14804" fmla="*/ 4211274 h 4991828"/>
              <a:gd name="connsiteX14805" fmla="*/ 6019788 w 12199494"/>
              <a:gd name="connsiteY14805" fmla="*/ 4211274 h 4991828"/>
              <a:gd name="connsiteX14806" fmla="*/ 6028673 w 12199494"/>
              <a:gd name="connsiteY14806" fmla="*/ 4231581 h 4991828"/>
              <a:gd name="connsiteX14807" fmla="*/ 6019788 w 12199494"/>
              <a:gd name="connsiteY14807" fmla="*/ 4231581 h 4991828"/>
              <a:gd name="connsiteX14808" fmla="*/ 6021057 w 12199494"/>
              <a:gd name="connsiteY14808" fmla="*/ 4243004 h 4991828"/>
              <a:gd name="connsiteX14809" fmla="*/ 6033749 w 12199494"/>
              <a:gd name="connsiteY14809" fmla="*/ 4236658 h 4991828"/>
              <a:gd name="connsiteX14810" fmla="*/ 6032480 w 12199494"/>
              <a:gd name="connsiteY14810" fmla="*/ 4226505 h 4991828"/>
              <a:gd name="connsiteX14811" fmla="*/ 6035019 w 12199494"/>
              <a:gd name="connsiteY14811" fmla="*/ 4215082 h 4991828"/>
              <a:gd name="connsiteX14812" fmla="*/ 6024865 w 12199494"/>
              <a:gd name="connsiteY14812" fmla="*/ 4223966 h 4991828"/>
              <a:gd name="connsiteX14813" fmla="*/ 6026134 w 12199494"/>
              <a:gd name="connsiteY14813" fmla="*/ 4212543 h 4991828"/>
              <a:gd name="connsiteX14814" fmla="*/ 6019788 w 12199494"/>
              <a:gd name="connsiteY14814" fmla="*/ 4211274 h 4991828"/>
              <a:gd name="connsiteX14815" fmla="*/ 6019788 w 12199494"/>
              <a:gd name="connsiteY14815" fmla="*/ 4211274 h 4991828"/>
              <a:gd name="connsiteX14816" fmla="*/ 8548023 w 12199494"/>
              <a:gd name="connsiteY14816" fmla="*/ 4210005 h 4991828"/>
              <a:gd name="connsiteX14817" fmla="*/ 8509947 w 12199494"/>
              <a:gd name="connsiteY14817" fmla="*/ 4213813 h 4991828"/>
              <a:gd name="connsiteX14818" fmla="*/ 8554369 w 12199494"/>
              <a:gd name="connsiteY14818" fmla="*/ 4222697 h 4991828"/>
              <a:gd name="connsiteX14819" fmla="*/ 8548023 w 12199494"/>
              <a:gd name="connsiteY14819" fmla="*/ 4210005 h 4991828"/>
              <a:gd name="connsiteX14820" fmla="*/ 8548023 w 12199494"/>
              <a:gd name="connsiteY14820" fmla="*/ 4210005 h 4991828"/>
              <a:gd name="connsiteX14821" fmla="*/ 11849196 w 12199494"/>
              <a:gd name="connsiteY14821" fmla="*/ 4210005 h 4991828"/>
              <a:gd name="connsiteX14822" fmla="*/ 11856812 w 12199494"/>
              <a:gd name="connsiteY14822" fmla="*/ 4223966 h 4991828"/>
              <a:gd name="connsiteX14823" fmla="*/ 11870773 w 12199494"/>
              <a:gd name="connsiteY14823" fmla="*/ 4225235 h 4991828"/>
              <a:gd name="connsiteX14824" fmla="*/ 11872043 w 12199494"/>
              <a:gd name="connsiteY14824" fmla="*/ 4216351 h 4991828"/>
              <a:gd name="connsiteX14825" fmla="*/ 11878389 w 12199494"/>
              <a:gd name="connsiteY14825" fmla="*/ 4221428 h 4991828"/>
              <a:gd name="connsiteX14826" fmla="*/ 11870773 w 12199494"/>
              <a:gd name="connsiteY14826" fmla="*/ 4211274 h 4991828"/>
              <a:gd name="connsiteX14827" fmla="*/ 11864427 w 12199494"/>
              <a:gd name="connsiteY14827" fmla="*/ 4218889 h 4991828"/>
              <a:gd name="connsiteX14828" fmla="*/ 11849196 w 12199494"/>
              <a:gd name="connsiteY14828" fmla="*/ 4210005 h 4991828"/>
              <a:gd name="connsiteX14829" fmla="*/ 11849196 w 12199494"/>
              <a:gd name="connsiteY14829" fmla="*/ 4210005 h 4991828"/>
              <a:gd name="connsiteX14830" fmla="*/ 9798179 w 12199494"/>
              <a:gd name="connsiteY14830" fmla="*/ 4210005 h 4991828"/>
              <a:gd name="connsiteX14831" fmla="*/ 9791833 w 12199494"/>
              <a:gd name="connsiteY14831" fmla="*/ 4212543 h 4991828"/>
              <a:gd name="connsiteX14832" fmla="*/ 9800718 w 12199494"/>
              <a:gd name="connsiteY14832" fmla="*/ 4230312 h 4991828"/>
              <a:gd name="connsiteX14833" fmla="*/ 9808332 w 12199494"/>
              <a:gd name="connsiteY14833" fmla="*/ 4230312 h 4991828"/>
              <a:gd name="connsiteX14834" fmla="*/ 9798179 w 12199494"/>
              <a:gd name="connsiteY14834" fmla="*/ 4210005 h 4991828"/>
              <a:gd name="connsiteX14835" fmla="*/ 9798179 w 12199494"/>
              <a:gd name="connsiteY14835" fmla="*/ 4210005 h 4991828"/>
              <a:gd name="connsiteX14836" fmla="*/ 9904792 w 12199494"/>
              <a:gd name="connsiteY14836" fmla="*/ 4208736 h 4991828"/>
              <a:gd name="connsiteX14837" fmla="*/ 9898446 w 12199494"/>
              <a:gd name="connsiteY14837" fmla="*/ 4221428 h 4991828"/>
              <a:gd name="connsiteX14838" fmla="*/ 9908599 w 12199494"/>
              <a:gd name="connsiteY14838" fmla="*/ 4227774 h 4991828"/>
              <a:gd name="connsiteX14839" fmla="*/ 9906060 w 12199494"/>
              <a:gd name="connsiteY14839" fmla="*/ 4217620 h 4991828"/>
              <a:gd name="connsiteX14840" fmla="*/ 9904792 w 12199494"/>
              <a:gd name="connsiteY14840" fmla="*/ 4208736 h 4991828"/>
              <a:gd name="connsiteX14841" fmla="*/ 9904792 w 12199494"/>
              <a:gd name="connsiteY14841" fmla="*/ 4208736 h 4991828"/>
              <a:gd name="connsiteX14842" fmla="*/ 10046941 w 12199494"/>
              <a:gd name="connsiteY14842" fmla="*/ 4208736 h 4991828"/>
              <a:gd name="connsiteX14843" fmla="*/ 10055825 w 12199494"/>
              <a:gd name="connsiteY14843" fmla="*/ 4218889 h 4991828"/>
              <a:gd name="connsiteX14844" fmla="*/ 10040595 w 12199494"/>
              <a:gd name="connsiteY14844" fmla="*/ 4220159 h 4991828"/>
              <a:gd name="connsiteX14845" fmla="*/ 10045672 w 12199494"/>
              <a:gd name="connsiteY14845" fmla="*/ 4240466 h 4991828"/>
              <a:gd name="connsiteX14846" fmla="*/ 10062171 w 12199494"/>
              <a:gd name="connsiteY14846" fmla="*/ 4234120 h 4991828"/>
              <a:gd name="connsiteX14847" fmla="*/ 10044403 w 12199494"/>
              <a:gd name="connsiteY14847" fmla="*/ 4226505 h 4991828"/>
              <a:gd name="connsiteX14848" fmla="*/ 10074863 w 12199494"/>
              <a:gd name="connsiteY14848" fmla="*/ 4230312 h 4991828"/>
              <a:gd name="connsiteX14849" fmla="*/ 10046941 w 12199494"/>
              <a:gd name="connsiteY14849" fmla="*/ 4208736 h 4991828"/>
              <a:gd name="connsiteX14850" fmla="*/ 10046941 w 12199494"/>
              <a:gd name="connsiteY14850" fmla="*/ 4208736 h 4991828"/>
              <a:gd name="connsiteX14851" fmla="*/ 7412094 w 12199494"/>
              <a:gd name="connsiteY14851" fmla="*/ 4208736 h 4991828"/>
              <a:gd name="connsiteX14852" fmla="*/ 7414633 w 12199494"/>
              <a:gd name="connsiteY14852" fmla="*/ 4216351 h 4991828"/>
              <a:gd name="connsiteX14853" fmla="*/ 7412094 w 12199494"/>
              <a:gd name="connsiteY14853" fmla="*/ 4208736 h 4991828"/>
              <a:gd name="connsiteX14854" fmla="*/ 7412094 w 12199494"/>
              <a:gd name="connsiteY14854" fmla="*/ 4208736 h 4991828"/>
              <a:gd name="connsiteX14855" fmla="*/ 7250906 w 12199494"/>
              <a:gd name="connsiteY14855" fmla="*/ 4208736 h 4991828"/>
              <a:gd name="connsiteX14856" fmla="*/ 7257252 w 12199494"/>
              <a:gd name="connsiteY14856" fmla="*/ 4217620 h 4991828"/>
              <a:gd name="connsiteX14857" fmla="*/ 7250906 w 12199494"/>
              <a:gd name="connsiteY14857" fmla="*/ 4208736 h 4991828"/>
              <a:gd name="connsiteX14858" fmla="*/ 7250906 w 12199494"/>
              <a:gd name="connsiteY14858" fmla="*/ 4208736 h 4991828"/>
              <a:gd name="connsiteX14859" fmla="*/ 9282886 w 12199494"/>
              <a:gd name="connsiteY14859" fmla="*/ 4208736 h 4991828"/>
              <a:gd name="connsiteX14860" fmla="*/ 9289232 w 12199494"/>
              <a:gd name="connsiteY14860" fmla="*/ 4235389 h 4991828"/>
              <a:gd name="connsiteX14861" fmla="*/ 9295578 w 12199494"/>
              <a:gd name="connsiteY14861" fmla="*/ 4223966 h 4991828"/>
              <a:gd name="connsiteX14862" fmla="*/ 9282886 w 12199494"/>
              <a:gd name="connsiteY14862" fmla="*/ 4208736 h 4991828"/>
              <a:gd name="connsiteX14863" fmla="*/ 9282886 w 12199494"/>
              <a:gd name="connsiteY14863" fmla="*/ 4208736 h 4991828"/>
              <a:gd name="connsiteX14864" fmla="*/ 5951252 w 12199494"/>
              <a:gd name="connsiteY14864" fmla="*/ 4208736 h 4991828"/>
              <a:gd name="connsiteX14865" fmla="*/ 5934752 w 12199494"/>
              <a:gd name="connsiteY14865" fmla="*/ 4220159 h 4991828"/>
              <a:gd name="connsiteX14866" fmla="*/ 5936022 w 12199494"/>
              <a:gd name="connsiteY14866" fmla="*/ 4210005 h 4991828"/>
              <a:gd name="connsiteX14867" fmla="*/ 5925868 w 12199494"/>
              <a:gd name="connsiteY14867" fmla="*/ 4213813 h 4991828"/>
              <a:gd name="connsiteX14868" fmla="*/ 5913176 w 12199494"/>
              <a:gd name="connsiteY14868" fmla="*/ 4230312 h 4991828"/>
              <a:gd name="connsiteX14869" fmla="*/ 5955059 w 12199494"/>
              <a:gd name="connsiteY14869" fmla="*/ 4231581 h 4991828"/>
              <a:gd name="connsiteX14870" fmla="*/ 5952521 w 12199494"/>
              <a:gd name="connsiteY14870" fmla="*/ 4221428 h 4991828"/>
              <a:gd name="connsiteX14871" fmla="*/ 5944906 w 12199494"/>
              <a:gd name="connsiteY14871" fmla="*/ 4220159 h 4991828"/>
              <a:gd name="connsiteX14872" fmla="*/ 5951252 w 12199494"/>
              <a:gd name="connsiteY14872" fmla="*/ 4215082 h 4991828"/>
              <a:gd name="connsiteX14873" fmla="*/ 5967751 w 12199494"/>
              <a:gd name="connsiteY14873" fmla="*/ 4218889 h 4991828"/>
              <a:gd name="connsiteX14874" fmla="*/ 5981712 w 12199494"/>
              <a:gd name="connsiteY14874" fmla="*/ 4225235 h 4991828"/>
              <a:gd name="connsiteX14875" fmla="*/ 5966482 w 12199494"/>
              <a:gd name="connsiteY14875" fmla="*/ 4213813 h 4991828"/>
              <a:gd name="connsiteX14876" fmla="*/ 5951252 w 12199494"/>
              <a:gd name="connsiteY14876" fmla="*/ 4208736 h 4991828"/>
              <a:gd name="connsiteX14877" fmla="*/ 5951252 w 12199494"/>
              <a:gd name="connsiteY14877" fmla="*/ 4208736 h 4991828"/>
              <a:gd name="connsiteX14878" fmla="*/ 9551955 w 12199494"/>
              <a:gd name="connsiteY14878" fmla="*/ 4208736 h 4991828"/>
              <a:gd name="connsiteX14879" fmla="*/ 9536725 w 12199494"/>
              <a:gd name="connsiteY14879" fmla="*/ 4221428 h 4991828"/>
              <a:gd name="connsiteX14880" fmla="*/ 9546879 w 12199494"/>
              <a:gd name="connsiteY14880" fmla="*/ 4232851 h 4991828"/>
              <a:gd name="connsiteX14881" fmla="*/ 9558301 w 12199494"/>
              <a:gd name="connsiteY14881" fmla="*/ 4212543 h 4991828"/>
              <a:gd name="connsiteX14882" fmla="*/ 9551955 w 12199494"/>
              <a:gd name="connsiteY14882" fmla="*/ 4208736 h 4991828"/>
              <a:gd name="connsiteX14883" fmla="*/ 9551955 w 12199494"/>
              <a:gd name="connsiteY14883" fmla="*/ 4208736 h 4991828"/>
              <a:gd name="connsiteX14884" fmla="*/ 10256358 w 12199494"/>
              <a:gd name="connsiteY14884" fmla="*/ 4208736 h 4991828"/>
              <a:gd name="connsiteX14885" fmla="*/ 10260166 w 12199494"/>
              <a:gd name="connsiteY14885" fmla="*/ 4220159 h 4991828"/>
              <a:gd name="connsiteX14886" fmla="*/ 10252550 w 12199494"/>
              <a:gd name="connsiteY14886" fmla="*/ 4210005 h 4991828"/>
              <a:gd name="connsiteX14887" fmla="*/ 10210667 w 12199494"/>
              <a:gd name="connsiteY14887" fmla="*/ 4223966 h 4991828"/>
              <a:gd name="connsiteX14888" fmla="*/ 10209398 w 12199494"/>
              <a:gd name="connsiteY14888" fmla="*/ 4230312 h 4991828"/>
              <a:gd name="connsiteX14889" fmla="*/ 10199244 w 12199494"/>
              <a:gd name="connsiteY14889" fmla="*/ 4227774 h 4991828"/>
              <a:gd name="connsiteX14890" fmla="*/ 10199244 w 12199494"/>
              <a:gd name="connsiteY14890" fmla="*/ 4235389 h 4991828"/>
              <a:gd name="connsiteX14891" fmla="*/ 10210667 w 12199494"/>
              <a:gd name="connsiteY14891" fmla="*/ 4232851 h 4991828"/>
              <a:gd name="connsiteX14892" fmla="*/ 10215744 w 12199494"/>
              <a:gd name="connsiteY14892" fmla="*/ 4245543 h 4991828"/>
              <a:gd name="connsiteX14893" fmla="*/ 10196706 w 12199494"/>
              <a:gd name="connsiteY14893" fmla="*/ 4244273 h 4991828"/>
              <a:gd name="connsiteX14894" fmla="*/ 10206860 w 12199494"/>
              <a:gd name="connsiteY14894" fmla="*/ 4251889 h 4991828"/>
              <a:gd name="connsiteX14895" fmla="*/ 10204321 w 12199494"/>
              <a:gd name="connsiteY14895" fmla="*/ 4260773 h 4991828"/>
              <a:gd name="connsiteX14896" fmla="*/ 10218282 w 12199494"/>
              <a:gd name="connsiteY14896" fmla="*/ 4260773 h 4991828"/>
              <a:gd name="connsiteX14897" fmla="*/ 10215744 w 12199494"/>
              <a:gd name="connsiteY14897" fmla="*/ 4248081 h 4991828"/>
              <a:gd name="connsiteX14898" fmla="*/ 10220820 w 12199494"/>
              <a:gd name="connsiteY14898" fmla="*/ 4263311 h 4991828"/>
              <a:gd name="connsiteX14899" fmla="*/ 10237320 w 12199494"/>
              <a:gd name="connsiteY14899" fmla="*/ 4268388 h 4991828"/>
              <a:gd name="connsiteX14900" fmla="*/ 10237320 w 12199494"/>
              <a:gd name="connsiteY14900" fmla="*/ 4258235 h 4991828"/>
              <a:gd name="connsiteX14901" fmla="*/ 10239858 w 12199494"/>
              <a:gd name="connsiteY14901" fmla="*/ 4258235 h 4991828"/>
              <a:gd name="connsiteX14902" fmla="*/ 10241128 w 12199494"/>
              <a:gd name="connsiteY14902" fmla="*/ 4268388 h 4991828"/>
              <a:gd name="connsiteX14903" fmla="*/ 10250012 w 12199494"/>
              <a:gd name="connsiteY14903" fmla="*/ 4262042 h 4991828"/>
              <a:gd name="connsiteX14904" fmla="*/ 10260166 w 12199494"/>
              <a:gd name="connsiteY14904" fmla="*/ 4262042 h 4991828"/>
              <a:gd name="connsiteX14905" fmla="*/ 10237320 w 12199494"/>
              <a:gd name="connsiteY14905" fmla="*/ 4253158 h 4991828"/>
              <a:gd name="connsiteX14906" fmla="*/ 10239858 w 12199494"/>
              <a:gd name="connsiteY14906" fmla="*/ 4244273 h 4991828"/>
              <a:gd name="connsiteX14907" fmla="*/ 10213206 w 12199494"/>
              <a:gd name="connsiteY14907" fmla="*/ 4231581 h 4991828"/>
              <a:gd name="connsiteX14908" fmla="*/ 10218282 w 12199494"/>
              <a:gd name="connsiteY14908" fmla="*/ 4227774 h 4991828"/>
              <a:gd name="connsiteX14909" fmla="*/ 10253820 w 12199494"/>
              <a:gd name="connsiteY14909" fmla="*/ 4230312 h 4991828"/>
              <a:gd name="connsiteX14910" fmla="*/ 10251281 w 12199494"/>
              <a:gd name="connsiteY14910" fmla="*/ 4221428 h 4991828"/>
              <a:gd name="connsiteX14911" fmla="*/ 10266512 w 12199494"/>
              <a:gd name="connsiteY14911" fmla="*/ 4229043 h 4991828"/>
              <a:gd name="connsiteX14912" fmla="*/ 10261435 w 12199494"/>
              <a:gd name="connsiteY14912" fmla="*/ 4239197 h 4991828"/>
              <a:gd name="connsiteX14913" fmla="*/ 10253820 w 12199494"/>
              <a:gd name="connsiteY14913" fmla="*/ 4235389 h 4991828"/>
              <a:gd name="connsiteX14914" fmla="*/ 10260166 w 12199494"/>
              <a:gd name="connsiteY14914" fmla="*/ 4253158 h 4991828"/>
              <a:gd name="connsiteX14915" fmla="*/ 10266512 w 12199494"/>
              <a:gd name="connsiteY14915" fmla="*/ 4256965 h 4991828"/>
              <a:gd name="connsiteX14916" fmla="*/ 10269050 w 12199494"/>
              <a:gd name="connsiteY14916" fmla="*/ 4253158 h 4991828"/>
              <a:gd name="connsiteX14917" fmla="*/ 10262704 w 12199494"/>
              <a:gd name="connsiteY14917" fmla="*/ 4248081 h 4991828"/>
              <a:gd name="connsiteX14918" fmla="*/ 10272858 w 12199494"/>
              <a:gd name="connsiteY14918" fmla="*/ 4244273 h 4991828"/>
              <a:gd name="connsiteX14919" fmla="*/ 10269050 w 12199494"/>
              <a:gd name="connsiteY14919" fmla="*/ 4232851 h 4991828"/>
              <a:gd name="connsiteX14920" fmla="*/ 10286819 w 12199494"/>
              <a:gd name="connsiteY14920" fmla="*/ 4229043 h 4991828"/>
              <a:gd name="connsiteX14921" fmla="*/ 10280473 w 12199494"/>
              <a:gd name="connsiteY14921" fmla="*/ 4215082 h 4991828"/>
              <a:gd name="connsiteX14922" fmla="*/ 10266512 w 12199494"/>
              <a:gd name="connsiteY14922" fmla="*/ 4216351 h 4991828"/>
              <a:gd name="connsiteX14923" fmla="*/ 10256358 w 12199494"/>
              <a:gd name="connsiteY14923" fmla="*/ 4208736 h 4991828"/>
              <a:gd name="connsiteX14924" fmla="*/ 10256358 w 12199494"/>
              <a:gd name="connsiteY14924" fmla="*/ 4208736 h 4991828"/>
              <a:gd name="connsiteX14925" fmla="*/ 4962549 w 12199494"/>
              <a:gd name="connsiteY14925" fmla="*/ 4207467 h 4991828"/>
              <a:gd name="connsiteX14926" fmla="*/ 4985395 w 12199494"/>
              <a:gd name="connsiteY14926" fmla="*/ 4218889 h 4991828"/>
              <a:gd name="connsiteX14927" fmla="*/ 4973972 w 12199494"/>
              <a:gd name="connsiteY14927" fmla="*/ 4213813 h 4991828"/>
              <a:gd name="connsiteX14928" fmla="*/ 4962549 w 12199494"/>
              <a:gd name="connsiteY14928" fmla="*/ 4207467 h 4991828"/>
              <a:gd name="connsiteX14929" fmla="*/ 4962549 w 12199494"/>
              <a:gd name="connsiteY14929" fmla="*/ 4207467 h 4991828"/>
              <a:gd name="connsiteX14930" fmla="*/ 5419459 w 12199494"/>
              <a:gd name="connsiteY14930" fmla="*/ 4207467 h 4991828"/>
              <a:gd name="connsiteX14931" fmla="*/ 5411844 w 12199494"/>
              <a:gd name="connsiteY14931" fmla="*/ 4222697 h 4991828"/>
              <a:gd name="connsiteX14932" fmla="*/ 5424536 w 12199494"/>
              <a:gd name="connsiteY14932" fmla="*/ 4229043 h 4991828"/>
              <a:gd name="connsiteX14933" fmla="*/ 5430882 w 12199494"/>
              <a:gd name="connsiteY14933" fmla="*/ 4220159 h 4991828"/>
              <a:gd name="connsiteX14934" fmla="*/ 5416921 w 12199494"/>
              <a:gd name="connsiteY14934" fmla="*/ 4222697 h 4991828"/>
              <a:gd name="connsiteX14935" fmla="*/ 5419459 w 12199494"/>
              <a:gd name="connsiteY14935" fmla="*/ 4207467 h 4991828"/>
              <a:gd name="connsiteX14936" fmla="*/ 5419459 w 12199494"/>
              <a:gd name="connsiteY14936" fmla="*/ 4207467 h 4991828"/>
              <a:gd name="connsiteX14937" fmla="*/ 7165870 w 12199494"/>
              <a:gd name="connsiteY14937" fmla="*/ 4207467 h 4991828"/>
              <a:gd name="connsiteX14938" fmla="*/ 7176024 w 12199494"/>
              <a:gd name="connsiteY14938" fmla="*/ 4216351 h 4991828"/>
              <a:gd name="connsiteX14939" fmla="*/ 7165870 w 12199494"/>
              <a:gd name="connsiteY14939" fmla="*/ 4207467 h 4991828"/>
              <a:gd name="connsiteX14940" fmla="*/ 7165870 w 12199494"/>
              <a:gd name="connsiteY14940" fmla="*/ 4207467 h 4991828"/>
              <a:gd name="connsiteX14941" fmla="*/ 8412219 w 12199494"/>
              <a:gd name="connsiteY14941" fmla="*/ 4207467 h 4991828"/>
              <a:gd name="connsiteX14942" fmla="*/ 8413488 w 12199494"/>
              <a:gd name="connsiteY14942" fmla="*/ 4213813 h 4991828"/>
              <a:gd name="connsiteX14943" fmla="*/ 8426180 w 12199494"/>
              <a:gd name="connsiteY14943" fmla="*/ 4213813 h 4991828"/>
              <a:gd name="connsiteX14944" fmla="*/ 8412219 w 12199494"/>
              <a:gd name="connsiteY14944" fmla="*/ 4222697 h 4991828"/>
              <a:gd name="connsiteX14945" fmla="*/ 8428718 w 12199494"/>
              <a:gd name="connsiteY14945" fmla="*/ 4240466 h 4991828"/>
              <a:gd name="connsiteX14946" fmla="*/ 8443949 w 12199494"/>
              <a:gd name="connsiteY14946" fmla="*/ 4235389 h 4991828"/>
              <a:gd name="connsiteX14947" fmla="*/ 8431257 w 12199494"/>
              <a:gd name="connsiteY14947" fmla="*/ 4237927 h 4991828"/>
              <a:gd name="connsiteX14948" fmla="*/ 8422372 w 12199494"/>
              <a:gd name="connsiteY14948" fmla="*/ 4229043 h 4991828"/>
              <a:gd name="connsiteX14949" fmla="*/ 8429988 w 12199494"/>
              <a:gd name="connsiteY14949" fmla="*/ 4223966 h 4991828"/>
              <a:gd name="connsiteX14950" fmla="*/ 8452833 w 12199494"/>
              <a:gd name="connsiteY14950" fmla="*/ 4231581 h 4991828"/>
              <a:gd name="connsiteX14951" fmla="*/ 8446487 w 12199494"/>
              <a:gd name="connsiteY14951" fmla="*/ 4235389 h 4991828"/>
              <a:gd name="connsiteX14952" fmla="*/ 8460448 w 12199494"/>
              <a:gd name="connsiteY14952" fmla="*/ 4230312 h 4991828"/>
              <a:gd name="connsiteX14953" fmla="*/ 8454102 w 12199494"/>
              <a:gd name="connsiteY14953" fmla="*/ 4230312 h 4991828"/>
              <a:gd name="connsiteX14954" fmla="*/ 8451564 w 12199494"/>
              <a:gd name="connsiteY14954" fmla="*/ 4223966 h 4991828"/>
              <a:gd name="connsiteX14955" fmla="*/ 8412219 w 12199494"/>
              <a:gd name="connsiteY14955" fmla="*/ 4207467 h 4991828"/>
              <a:gd name="connsiteX14956" fmla="*/ 8412219 w 12199494"/>
              <a:gd name="connsiteY14956" fmla="*/ 4207467 h 4991828"/>
              <a:gd name="connsiteX14957" fmla="*/ 10190360 w 12199494"/>
              <a:gd name="connsiteY14957" fmla="*/ 4207467 h 4991828"/>
              <a:gd name="connsiteX14958" fmla="*/ 10182745 w 12199494"/>
              <a:gd name="connsiteY14958" fmla="*/ 4216351 h 4991828"/>
              <a:gd name="connsiteX14959" fmla="*/ 10197975 w 12199494"/>
              <a:gd name="connsiteY14959" fmla="*/ 4221428 h 4991828"/>
              <a:gd name="connsiteX14960" fmla="*/ 10190360 w 12199494"/>
              <a:gd name="connsiteY14960" fmla="*/ 4207467 h 4991828"/>
              <a:gd name="connsiteX14961" fmla="*/ 10190360 w 12199494"/>
              <a:gd name="connsiteY14961" fmla="*/ 4207467 h 4991828"/>
              <a:gd name="connsiteX14962" fmla="*/ 7143025 w 12199494"/>
              <a:gd name="connsiteY14962" fmla="*/ 4206198 h 4991828"/>
              <a:gd name="connsiteX14963" fmla="*/ 7140486 w 12199494"/>
              <a:gd name="connsiteY14963" fmla="*/ 4213813 h 4991828"/>
              <a:gd name="connsiteX14964" fmla="*/ 7108756 w 12199494"/>
              <a:gd name="connsiteY14964" fmla="*/ 4221428 h 4991828"/>
              <a:gd name="connsiteX14965" fmla="*/ 7118911 w 12199494"/>
              <a:gd name="connsiteY14965" fmla="*/ 4234120 h 4991828"/>
              <a:gd name="connsiteX14966" fmla="*/ 7121448 w 12199494"/>
              <a:gd name="connsiteY14966" fmla="*/ 4239197 h 4991828"/>
              <a:gd name="connsiteX14967" fmla="*/ 7121448 w 12199494"/>
              <a:gd name="connsiteY14967" fmla="*/ 4227774 h 4991828"/>
              <a:gd name="connsiteX14968" fmla="*/ 7134140 w 12199494"/>
              <a:gd name="connsiteY14968" fmla="*/ 4221428 h 4991828"/>
              <a:gd name="connsiteX14969" fmla="*/ 7127794 w 12199494"/>
              <a:gd name="connsiteY14969" fmla="*/ 4232851 h 4991828"/>
              <a:gd name="connsiteX14970" fmla="*/ 7134140 w 12199494"/>
              <a:gd name="connsiteY14970" fmla="*/ 4232851 h 4991828"/>
              <a:gd name="connsiteX14971" fmla="*/ 7132871 w 12199494"/>
              <a:gd name="connsiteY14971" fmla="*/ 4241735 h 4991828"/>
              <a:gd name="connsiteX14972" fmla="*/ 7151909 w 12199494"/>
              <a:gd name="connsiteY14972" fmla="*/ 4253158 h 4991828"/>
              <a:gd name="connsiteX14973" fmla="*/ 7143025 w 12199494"/>
              <a:gd name="connsiteY14973" fmla="*/ 4253158 h 4991828"/>
              <a:gd name="connsiteX14974" fmla="*/ 7134140 w 12199494"/>
              <a:gd name="connsiteY14974" fmla="*/ 4248081 h 4991828"/>
              <a:gd name="connsiteX14975" fmla="*/ 7129064 w 12199494"/>
              <a:gd name="connsiteY14975" fmla="*/ 4267119 h 4991828"/>
              <a:gd name="connsiteX14976" fmla="*/ 7121448 w 12199494"/>
              <a:gd name="connsiteY14976" fmla="*/ 4270927 h 4991828"/>
              <a:gd name="connsiteX14977" fmla="*/ 7127794 w 12199494"/>
              <a:gd name="connsiteY14977" fmla="*/ 4263311 h 4991828"/>
              <a:gd name="connsiteX14978" fmla="*/ 7127794 w 12199494"/>
              <a:gd name="connsiteY14978" fmla="*/ 4250619 h 4991828"/>
              <a:gd name="connsiteX14979" fmla="*/ 7118911 w 12199494"/>
              <a:gd name="connsiteY14979" fmla="*/ 4250619 h 4991828"/>
              <a:gd name="connsiteX14980" fmla="*/ 7108756 w 12199494"/>
              <a:gd name="connsiteY14980" fmla="*/ 4240466 h 4991828"/>
              <a:gd name="connsiteX14981" fmla="*/ 7096065 w 12199494"/>
              <a:gd name="connsiteY14981" fmla="*/ 4255696 h 4991828"/>
              <a:gd name="connsiteX14982" fmla="*/ 7103680 w 12199494"/>
              <a:gd name="connsiteY14982" fmla="*/ 4256965 h 4991828"/>
              <a:gd name="connsiteX14983" fmla="*/ 7098603 w 12199494"/>
              <a:gd name="connsiteY14983" fmla="*/ 4267119 h 4991828"/>
              <a:gd name="connsiteX14984" fmla="*/ 7093527 w 12199494"/>
              <a:gd name="connsiteY14984" fmla="*/ 4255696 h 4991828"/>
              <a:gd name="connsiteX14985" fmla="*/ 7102410 w 12199494"/>
              <a:gd name="connsiteY14985" fmla="*/ 4237927 h 4991828"/>
              <a:gd name="connsiteX14986" fmla="*/ 7077027 w 12199494"/>
              <a:gd name="connsiteY14986" fmla="*/ 4259504 h 4991828"/>
              <a:gd name="connsiteX14987" fmla="*/ 7090988 w 12199494"/>
              <a:gd name="connsiteY14987" fmla="*/ 4263311 h 4991828"/>
              <a:gd name="connsiteX14988" fmla="*/ 7088450 w 12199494"/>
              <a:gd name="connsiteY14988" fmla="*/ 4274734 h 4991828"/>
              <a:gd name="connsiteX14989" fmla="*/ 7097334 w 12199494"/>
              <a:gd name="connsiteY14989" fmla="*/ 4268388 h 4991828"/>
              <a:gd name="connsiteX14990" fmla="*/ 7088450 w 12199494"/>
              <a:gd name="connsiteY14990" fmla="*/ 4292503 h 4991828"/>
              <a:gd name="connsiteX14991" fmla="*/ 7079565 w 12199494"/>
              <a:gd name="connsiteY14991" fmla="*/ 4292503 h 4991828"/>
              <a:gd name="connsiteX14992" fmla="*/ 7080835 w 12199494"/>
              <a:gd name="connsiteY14992" fmla="*/ 4288695 h 4991828"/>
              <a:gd name="connsiteX14993" fmla="*/ 7073219 w 12199494"/>
              <a:gd name="connsiteY14993" fmla="*/ 4269657 h 4991828"/>
              <a:gd name="connsiteX14994" fmla="*/ 7066873 w 12199494"/>
              <a:gd name="connsiteY14994" fmla="*/ 4284888 h 4991828"/>
              <a:gd name="connsiteX14995" fmla="*/ 7073219 w 12199494"/>
              <a:gd name="connsiteY14995" fmla="*/ 4292503 h 4991828"/>
              <a:gd name="connsiteX14996" fmla="*/ 7057989 w 12199494"/>
              <a:gd name="connsiteY14996" fmla="*/ 4305195 h 4991828"/>
              <a:gd name="connsiteX14997" fmla="*/ 7079565 w 12199494"/>
              <a:gd name="connsiteY14997" fmla="*/ 4311541 h 4991828"/>
              <a:gd name="connsiteX14998" fmla="*/ 7068143 w 12199494"/>
              <a:gd name="connsiteY14998" fmla="*/ 4302656 h 4991828"/>
              <a:gd name="connsiteX14999" fmla="*/ 7073219 w 12199494"/>
              <a:gd name="connsiteY14999" fmla="*/ 4301387 h 4991828"/>
              <a:gd name="connsiteX15000" fmla="*/ 7077027 w 12199494"/>
              <a:gd name="connsiteY15000" fmla="*/ 4291234 h 4991828"/>
              <a:gd name="connsiteX15001" fmla="*/ 7085911 w 12199494"/>
              <a:gd name="connsiteY15001" fmla="*/ 4303926 h 4991828"/>
              <a:gd name="connsiteX15002" fmla="*/ 7090988 w 12199494"/>
              <a:gd name="connsiteY15002" fmla="*/ 4293772 h 4991828"/>
              <a:gd name="connsiteX15003" fmla="*/ 7092257 w 12199494"/>
              <a:gd name="connsiteY15003" fmla="*/ 4307733 h 4991828"/>
              <a:gd name="connsiteX15004" fmla="*/ 7110026 w 12199494"/>
              <a:gd name="connsiteY15004" fmla="*/ 4289964 h 4991828"/>
              <a:gd name="connsiteX15005" fmla="*/ 7149371 w 12199494"/>
              <a:gd name="connsiteY15005" fmla="*/ 4291234 h 4991828"/>
              <a:gd name="connsiteX15006" fmla="*/ 7159524 w 12199494"/>
              <a:gd name="connsiteY15006" fmla="*/ 4269657 h 4991828"/>
              <a:gd name="connsiteX15007" fmla="*/ 7155717 w 12199494"/>
              <a:gd name="connsiteY15007" fmla="*/ 4251889 h 4991828"/>
              <a:gd name="connsiteX15008" fmla="*/ 7143025 w 12199494"/>
              <a:gd name="connsiteY15008" fmla="*/ 4217620 h 4991828"/>
              <a:gd name="connsiteX15009" fmla="*/ 7149371 w 12199494"/>
              <a:gd name="connsiteY15009" fmla="*/ 4211274 h 4991828"/>
              <a:gd name="connsiteX15010" fmla="*/ 7143025 w 12199494"/>
              <a:gd name="connsiteY15010" fmla="*/ 4206198 h 4991828"/>
              <a:gd name="connsiteX15011" fmla="*/ 7143025 w 12199494"/>
              <a:gd name="connsiteY15011" fmla="*/ 4206198 h 4991828"/>
              <a:gd name="connsiteX15012" fmla="*/ 9848947 w 12199494"/>
              <a:gd name="connsiteY15012" fmla="*/ 4206198 h 4991828"/>
              <a:gd name="connsiteX15013" fmla="*/ 9847678 w 12199494"/>
              <a:gd name="connsiteY15013" fmla="*/ 4226505 h 4991828"/>
              <a:gd name="connsiteX15014" fmla="*/ 9865446 w 12199494"/>
              <a:gd name="connsiteY15014" fmla="*/ 4230312 h 4991828"/>
              <a:gd name="connsiteX15015" fmla="*/ 9848947 w 12199494"/>
              <a:gd name="connsiteY15015" fmla="*/ 4206198 h 4991828"/>
              <a:gd name="connsiteX15016" fmla="*/ 9848947 w 12199494"/>
              <a:gd name="connsiteY15016" fmla="*/ 4206198 h 4991828"/>
              <a:gd name="connsiteX15017" fmla="*/ 5532418 w 12199494"/>
              <a:gd name="connsiteY15017" fmla="*/ 4206198 h 4991828"/>
              <a:gd name="connsiteX15018" fmla="*/ 5532418 w 12199494"/>
              <a:gd name="connsiteY15018" fmla="*/ 4221428 h 4991828"/>
              <a:gd name="connsiteX15019" fmla="*/ 5545109 w 12199494"/>
              <a:gd name="connsiteY15019" fmla="*/ 4218889 h 4991828"/>
              <a:gd name="connsiteX15020" fmla="*/ 5532418 w 12199494"/>
              <a:gd name="connsiteY15020" fmla="*/ 4206198 h 4991828"/>
              <a:gd name="connsiteX15021" fmla="*/ 5532418 w 12199494"/>
              <a:gd name="connsiteY15021" fmla="*/ 4206198 h 4991828"/>
              <a:gd name="connsiteX15022" fmla="*/ 11338981 w 12199494"/>
              <a:gd name="connsiteY15022" fmla="*/ 4206198 h 4991828"/>
              <a:gd name="connsiteX15023" fmla="*/ 11344057 w 12199494"/>
              <a:gd name="connsiteY15023" fmla="*/ 4218889 h 4991828"/>
              <a:gd name="connsiteX15024" fmla="*/ 11338981 w 12199494"/>
              <a:gd name="connsiteY15024" fmla="*/ 4206198 h 4991828"/>
              <a:gd name="connsiteX15025" fmla="*/ 11338981 w 12199494"/>
              <a:gd name="connsiteY15025" fmla="*/ 4206198 h 4991828"/>
              <a:gd name="connsiteX15026" fmla="*/ 11581397 w 12199494"/>
              <a:gd name="connsiteY15026" fmla="*/ 4206198 h 4991828"/>
              <a:gd name="connsiteX15027" fmla="*/ 11586474 w 12199494"/>
              <a:gd name="connsiteY15027" fmla="*/ 4212543 h 4991828"/>
              <a:gd name="connsiteX15028" fmla="*/ 11581397 w 12199494"/>
              <a:gd name="connsiteY15028" fmla="*/ 4206198 h 4991828"/>
              <a:gd name="connsiteX15029" fmla="*/ 11581397 w 12199494"/>
              <a:gd name="connsiteY15029" fmla="*/ 4206198 h 4991828"/>
              <a:gd name="connsiteX15030" fmla="*/ 9340000 w 12199494"/>
              <a:gd name="connsiteY15030" fmla="*/ 4206198 h 4991828"/>
              <a:gd name="connsiteX15031" fmla="*/ 9342538 w 12199494"/>
              <a:gd name="connsiteY15031" fmla="*/ 4215082 h 4991828"/>
              <a:gd name="connsiteX15032" fmla="*/ 9340000 w 12199494"/>
              <a:gd name="connsiteY15032" fmla="*/ 4206198 h 4991828"/>
              <a:gd name="connsiteX15033" fmla="*/ 9340000 w 12199494"/>
              <a:gd name="connsiteY15033" fmla="*/ 4206198 h 4991828"/>
              <a:gd name="connsiteX15034" fmla="*/ 9920021 w 12199494"/>
              <a:gd name="connsiteY15034" fmla="*/ 4206198 h 4991828"/>
              <a:gd name="connsiteX15035" fmla="*/ 9923829 w 12199494"/>
              <a:gd name="connsiteY15035" fmla="*/ 4210005 h 4991828"/>
              <a:gd name="connsiteX15036" fmla="*/ 9920021 w 12199494"/>
              <a:gd name="connsiteY15036" fmla="*/ 4206198 h 4991828"/>
              <a:gd name="connsiteX15037" fmla="*/ 9920021 w 12199494"/>
              <a:gd name="connsiteY15037" fmla="*/ 4206198 h 4991828"/>
              <a:gd name="connsiteX15038" fmla="*/ 5726604 w 12199494"/>
              <a:gd name="connsiteY15038" fmla="*/ 4204928 h 4991828"/>
              <a:gd name="connsiteX15039" fmla="*/ 5718989 w 12199494"/>
              <a:gd name="connsiteY15039" fmla="*/ 4217620 h 4991828"/>
              <a:gd name="connsiteX15040" fmla="*/ 5732950 w 12199494"/>
              <a:gd name="connsiteY15040" fmla="*/ 4213813 h 4991828"/>
              <a:gd name="connsiteX15041" fmla="*/ 5725335 w 12199494"/>
              <a:gd name="connsiteY15041" fmla="*/ 4215082 h 4991828"/>
              <a:gd name="connsiteX15042" fmla="*/ 5724066 w 12199494"/>
              <a:gd name="connsiteY15042" fmla="*/ 4212543 h 4991828"/>
              <a:gd name="connsiteX15043" fmla="*/ 5730412 w 12199494"/>
              <a:gd name="connsiteY15043" fmla="*/ 4212543 h 4991828"/>
              <a:gd name="connsiteX15044" fmla="*/ 5726604 w 12199494"/>
              <a:gd name="connsiteY15044" fmla="*/ 4204928 h 4991828"/>
              <a:gd name="connsiteX15045" fmla="*/ 5726604 w 12199494"/>
              <a:gd name="connsiteY15045" fmla="*/ 4204928 h 4991828"/>
              <a:gd name="connsiteX15046" fmla="*/ 5677106 w 12199494"/>
              <a:gd name="connsiteY15046" fmla="*/ 4204928 h 4991828"/>
              <a:gd name="connsiteX15047" fmla="*/ 5668221 w 12199494"/>
              <a:gd name="connsiteY15047" fmla="*/ 4212543 h 4991828"/>
              <a:gd name="connsiteX15048" fmla="*/ 5679644 w 12199494"/>
              <a:gd name="connsiteY15048" fmla="*/ 4226505 h 4991828"/>
              <a:gd name="connsiteX15049" fmla="*/ 5677106 w 12199494"/>
              <a:gd name="connsiteY15049" fmla="*/ 4215082 h 4991828"/>
              <a:gd name="connsiteX15050" fmla="*/ 5699951 w 12199494"/>
              <a:gd name="connsiteY15050" fmla="*/ 4216351 h 4991828"/>
              <a:gd name="connsiteX15051" fmla="*/ 5677106 w 12199494"/>
              <a:gd name="connsiteY15051" fmla="*/ 4204928 h 4991828"/>
              <a:gd name="connsiteX15052" fmla="*/ 5677106 w 12199494"/>
              <a:gd name="connsiteY15052" fmla="*/ 4204928 h 4991828"/>
              <a:gd name="connsiteX15053" fmla="*/ 9092507 w 12199494"/>
              <a:gd name="connsiteY15053" fmla="*/ 4204928 h 4991828"/>
              <a:gd name="connsiteX15054" fmla="*/ 9088699 w 12199494"/>
              <a:gd name="connsiteY15054" fmla="*/ 4212543 h 4991828"/>
              <a:gd name="connsiteX15055" fmla="*/ 9092507 w 12199494"/>
              <a:gd name="connsiteY15055" fmla="*/ 4204928 h 4991828"/>
              <a:gd name="connsiteX15056" fmla="*/ 9092507 w 12199494"/>
              <a:gd name="connsiteY15056" fmla="*/ 4204928 h 4991828"/>
              <a:gd name="connsiteX15057" fmla="*/ 5863677 w 12199494"/>
              <a:gd name="connsiteY15057" fmla="*/ 4204928 h 4991828"/>
              <a:gd name="connsiteX15058" fmla="*/ 5829409 w 12199494"/>
              <a:gd name="connsiteY15058" fmla="*/ 4213813 h 4991828"/>
              <a:gd name="connsiteX15059" fmla="*/ 5826871 w 12199494"/>
              <a:gd name="connsiteY15059" fmla="*/ 4220159 h 4991828"/>
              <a:gd name="connsiteX15060" fmla="*/ 5847178 w 12199494"/>
              <a:gd name="connsiteY15060" fmla="*/ 4220159 h 4991828"/>
              <a:gd name="connsiteX15061" fmla="*/ 5830678 w 12199494"/>
              <a:gd name="connsiteY15061" fmla="*/ 4225235 h 4991828"/>
              <a:gd name="connsiteX15062" fmla="*/ 5830678 w 12199494"/>
              <a:gd name="connsiteY15062" fmla="*/ 4249350 h 4991828"/>
              <a:gd name="connsiteX15063" fmla="*/ 5838293 w 12199494"/>
              <a:gd name="connsiteY15063" fmla="*/ 4243004 h 4991828"/>
              <a:gd name="connsiteX15064" fmla="*/ 5847178 w 12199494"/>
              <a:gd name="connsiteY15064" fmla="*/ 4235389 h 4991828"/>
              <a:gd name="connsiteX15065" fmla="*/ 5848447 w 12199494"/>
              <a:gd name="connsiteY15065" fmla="*/ 4227774 h 4991828"/>
              <a:gd name="connsiteX15066" fmla="*/ 5863677 w 12199494"/>
              <a:gd name="connsiteY15066" fmla="*/ 4211274 h 4991828"/>
              <a:gd name="connsiteX15067" fmla="*/ 5870023 w 12199494"/>
              <a:gd name="connsiteY15067" fmla="*/ 4213813 h 4991828"/>
              <a:gd name="connsiteX15068" fmla="*/ 5863677 w 12199494"/>
              <a:gd name="connsiteY15068" fmla="*/ 4204928 h 4991828"/>
              <a:gd name="connsiteX15069" fmla="*/ 5863677 w 12199494"/>
              <a:gd name="connsiteY15069" fmla="*/ 4204928 h 4991828"/>
              <a:gd name="connsiteX15070" fmla="*/ 9870523 w 12199494"/>
              <a:gd name="connsiteY15070" fmla="*/ 4204928 h 4991828"/>
              <a:gd name="connsiteX15071" fmla="*/ 9870523 w 12199494"/>
              <a:gd name="connsiteY15071" fmla="*/ 4221428 h 4991828"/>
              <a:gd name="connsiteX15072" fmla="*/ 9880677 w 12199494"/>
              <a:gd name="connsiteY15072" fmla="*/ 4217620 h 4991828"/>
              <a:gd name="connsiteX15073" fmla="*/ 9884484 w 12199494"/>
              <a:gd name="connsiteY15073" fmla="*/ 4223966 h 4991828"/>
              <a:gd name="connsiteX15074" fmla="*/ 9884484 w 12199494"/>
              <a:gd name="connsiteY15074" fmla="*/ 4223966 h 4991828"/>
              <a:gd name="connsiteX15075" fmla="*/ 9884484 w 12199494"/>
              <a:gd name="connsiteY15075" fmla="*/ 4223966 h 4991828"/>
              <a:gd name="connsiteX15076" fmla="*/ 9889561 w 12199494"/>
              <a:gd name="connsiteY15076" fmla="*/ 4231581 h 4991828"/>
              <a:gd name="connsiteX15077" fmla="*/ 9906060 w 12199494"/>
              <a:gd name="connsiteY15077" fmla="*/ 4235389 h 4991828"/>
              <a:gd name="connsiteX15078" fmla="*/ 9892100 w 12199494"/>
              <a:gd name="connsiteY15078" fmla="*/ 4221428 h 4991828"/>
              <a:gd name="connsiteX15079" fmla="*/ 9883215 w 12199494"/>
              <a:gd name="connsiteY15079" fmla="*/ 4222697 h 4991828"/>
              <a:gd name="connsiteX15080" fmla="*/ 9883215 w 12199494"/>
              <a:gd name="connsiteY15080" fmla="*/ 4222697 h 4991828"/>
              <a:gd name="connsiteX15081" fmla="*/ 9881945 w 12199494"/>
              <a:gd name="connsiteY15081" fmla="*/ 4213813 h 4991828"/>
              <a:gd name="connsiteX15082" fmla="*/ 9878138 w 12199494"/>
              <a:gd name="connsiteY15082" fmla="*/ 4208736 h 4991828"/>
              <a:gd name="connsiteX15083" fmla="*/ 9870523 w 12199494"/>
              <a:gd name="connsiteY15083" fmla="*/ 4204928 h 4991828"/>
              <a:gd name="connsiteX15084" fmla="*/ 9870523 w 12199494"/>
              <a:gd name="connsiteY15084" fmla="*/ 4204928 h 4991828"/>
              <a:gd name="connsiteX15085" fmla="*/ 5196081 w 12199494"/>
              <a:gd name="connsiteY15085" fmla="*/ 4203659 h 4991828"/>
              <a:gd name="connsiteX15086" fmla="*/ 5196081 w 12199494"/>
              <a:gd name="connsiteY15086" fmla="*/ 4211274 h 4991828"/>
              <a:gd name="connsiteX15087" fmla="*/ 5196081 w 12199494"/>
              <a:gd name="connsiteY15087" fmla="*/ 4203659 h 4991828"/>
              <a:gd name="connsiteX15088" fmla="*/ 5196081 w 12199494"/>
              <a:gd name="connsiteY15088" fmla="*/ 4203659 h 4991828"/>
              <a:gd name="connsiteX15089" fmla="*/ 5688529 w 12199494"/>
              <a:gd name="connsiteY15089" fmla="*/ 4203659 h 4991828"/>
              <a:gd name="connsiteX15090" fmla="*/ 5697413 w 12199494"/>
              <a:gd name="connsiteY15090" fmla="*/ 4210005 h 4991828"/>
              <a:gd name="connsiteX15091" fmla="*/ 5688529 w 12199494"/>
              <a:gd name="connsiteY15091" fmla="*/ 4203659 h 4991828"/>
              <a:gd name="connsiteX15092" fmla="*/ 5688529 w 12199494"/>
              <a:gd name="connsiteY15092" fmla="*/ 4203659 h 4991828"/>
              <a:gd name="connsiteX15093" fmla="*/ 9753757 w 12199494"/>
              <a:gd name="connsiteY15093" fmla="*/ 4203659 h 4991828"/>
              <a:gd name="connsiteX15094" fmla="*/ 9753757 w 12199494"/>
              <a:gd name="connsiteY15094" fmla="*/ 4215082 h 4991828"/>
              <a:gd name="connsiteX15095" fmla="*/ 9761372 w 12199494"/>
              <a:gd name="connsiteY15095" fmla="*/ 4218889 h 4991828"/>
              <a:gd name="connsiteX15096" fmla="*/ 9763911 w 12199494"/>
              <a:gd name="connsiteY15096" fmla="*/ 4204928 h 4991828"/>
              <a:gd name="connsiteX15097" fmla="*/ 9753757 w 12199494"/>
              <a:gd name="connsiteY15097" fmla="*/ 4203659 h 4991828"/>
              <a:gd name="connsiteX15098" fmla="*/ 9753757 w 12199494"/>
              <a:gd name="connsiteY15098" fmla="*/ 4203659 h 4991828"/>
              <a:gd name="connsiteX15099" fmla="*/ 8848822 w 12199494"/>
              <a:gd name="connsiteY15099" fmla="*/ 4203659 h 4991828"/>
              <a:gd name="connsiteX15100" fmla="*/ 8858975 w 12199494"/>
              <a:gd name="connsiteY15100" fmla="*/ 4218889 h 4991828"/>
              <a:gd name="connsiteX15101" fmla="*/ 8848822 w 12199494"/>
              <a:gd name="connsiteY15101" fmla="*/ 4203659 h 4991828"/>
              <a:gd name="connsiteX15102" fmla="*/ 8848822 w 12199494"/>
              <a:gd name="connsiteY15102" fmla="*/ 4203659 h 4991828"/>
              <a:gd name="connsiteX15103" fmla="*/ 7311828 w 12199494"/>
              <a:gd name="connsiteY15103" fmla="*/ 4203659 h 4991828"/>
              <a:gd name="connsiteX15104" fmla="*/ 7308020 w 12199494"/>
              <a:gd name="connsiteY15104" fmla="*/ 4211274 h 4991828"/>
              <a:gd name="connsiteX15105" fmla="*/ 7311828 w 12199494"/>
              <a:gd name="connsiteY15105" fmla="*/ 4203659 h 4991828"/>
              <a:gd name="connsiteX15106" fmla="*/ 7311828 w 12199494"/>
              <a:gd name="connsiteY15106" fmla="*/ 4203659 h 4991828"/>
              <a:gd name="connsiteX15107" fmla="*/ 7088450 w 12199494"/>
              <a:gd name="connsiteY15107" fmla="*/ 4203659 h 4991828"/>
              <a:gd name="connsiteX15108" fmla="*/ 7082104 w 12199494"/>
              <a:gd name="connsiteY15108" fmla="*/ 4213813 h 4991828"/>
              <a:gd name="connsiteX15109" fmla="*/ 7096065 w 12199494"/>
              <a:gd name="connsiteY15109" fmla="*/ 4211274 h 4991828"/>
              <a:gd name="connsiteX15110" fmla="*/ 7088450 w 12199494"/>
              <a:gd name="connsiteY15110" fmla="*/ 4203659 h 4991828"/>
              <a:gd name="connsiteX15111" fmla="*/ 7088450 w 12199494"/>
              <a:gd name="connsiteY15111" fmla="*/ 4203659 h 4991828"/>
              <a:gd name="connsiteX15112" fmla="*/ 10010135 w 12199494"/>
              <a:gd name="connsiteY15112" fmla="*/ 4202390 h 4991828"/>
              <a:gd name="connsiteX15113" fmla="*/ 10016481 w 12199494"/>
              <a:gd name="connsiteY15113" fmla="*/ 4212543 h 4991828"/>
              <a:gd name="connsiteX15114" fmla="*/ 10032980 w 12199494"/>
              <a:gd name="connsiteY15114" fmla="*/ 4211274 h 4991828"/>
              <a:gd name="connsiteX15115" fmla="*/ 10010135 w 12199494"/>
              <a:gd name="connsiteY15115" fmla="*/ 4202390 h 4991828"/>
              <a:gd name="connsiteX15116" fmla="*/ 10010135 w 12199494"/>
              <a:gd name="connsiteY15116" fmla="*/ 4202390 h 4991828"/>
              <a:gd name="connsiteX15117" fmla="*/ 10310934 w 12199494"/>
              <a:gd name="connsiteY15117" fmla="*/ 4202390 h 4991828"/>
              <a:gd name="connsiteX15118" fmla="*/ 10313471 w 12199494"/>
              <a:gd name="connsiteY15118" fmla="*/ 4221428 h 4991828"/>
              <a:gd name="connsiteX15119" fmla="*/ 10319817 w 12199494"/>
              <a:gd name="connsiteY15119" fmla="*/ 4217620 h 4991828"/>
              <a:gd name="connsiteX15120" fmla="*/ 10336318 w 12199494"/>
              <a:gd name="connsiteY15120" fmla="*/ 4220159 h 4991828"/>
              <a:gd name="connsiteX15121" fmla="*/ 10310934 w 12199494"/>
              <a:gd name="connsiteY15121" fmla="*/ 4202390 h 4991828"/>
              <a:gd name="connsiteX15122" fmla="*/ 10310934 w 12199494"/>
              <a:gd name="connsiteY15122" fmla="*/ 4202390 h 4991828"/>
              <a:gd name="connsiteX15123" fmla="*/ 8883090 w 12199494"/>
              <a:gd name="connsiteY15123" fmla="*/ 4202390 h 4991828"/>
              <a:gd name="connsiteX15124" fmla="*/ 8881821 w 12199494"/>
              <a:gd name="connsiteY15124" fmla="*/ 4207467 h 4991828"/>
              <a:gd name="connsiteX15125" fmla="*/ 8888167 w 12199494"/>
              <a:gd name="connsiteY15125" fmla="*/ 4203659 h 4991828"/>
              <a:gd name="connsiteX15126" fmla="*/ 8883090 w 12199494"/>
              <a:gd name="connsiteY15126" fmla="*/ 4202390 h 4991828"/>
              <a:gd name="connsiteX15127" fmla="*/ 8883090 w 12199494"/>
              <a:gd name="connsiteY15127" fmla="*/ 4202390 h 4991828"/>
              <a:gd name="connsiteX15128" fmla="*/ 5565417 w 12199494"/>
              <a:gd name="connsiteY15128" fmla="*/ 4202390 h 4991828"/>
              <a:gd name="connsiteX15129" fmla="*/ 5566686 w 12199494"/>
              <a:gd name="connsiteY15129" fmla="*/ 4217620 h 4991828"/>
              <a:gd name="connsiteX15130" fmla="*/ 5570493 w 12199494"/>
              <a:gd name="connsiteY15130" fmla="*/ 4217620 h 4991828"/>
              <a:gd name="connsiteX15131" fmla="*/ 5565417 w 12199494"/>
              <a:gd name="connsiteY15131" fmla="*/ 4202390 h 4991828"/>
              <a:gd name="connsiteX15132" fmla="*/ 5565417 w 12199494"/>
              <a:gd name="connsiteY15132" fmla="*/ 4202390 h 4991828"/>
              <a:gd name="connsiteX15133" fmla="*/ 6318049 w 12199494"/>
              <a:gd name="connsiteY15133" fmla="*/ 4202390 h 4991828"/>
              <a:gd name="connsiteX15134" fmla="*/ 6309165 w 12199494"/>
              <a:gd name="connsiteY15134" fmla="*/ 4222697 h 4991828"/>
              <a:gd name="connsiteX15135" fmla="*/ 6300280 w 12199494"/>
              <a:gd name="connsiteY15135" fmla="*/ 4259504 h 4991828"/>
              <a:gd name="connsiteX15136" fmla="*/ 6302819 w 12199494"/>
              <a:gd name="connsiteY15136" fmla="*/ 4268388 h 4991828"/>
              <a:gd name="connsiteX15137" fmla="*/ 6312972 w 12199494"/>
              <a:gd name="connsiteY15137" fmla="*/ 4264581 h 4991828"/>
              <a:gd name="connsiteX15138" fmla="*/ 6299011 w 12199494"/>
              <a:gd name="connsiteY15138" fmla="*/ 4273465 h 4991828"/>
              <a:gd name="connsiteX15139" fmla="*/ 6296473 w 12199494"/>
              <a:gd name="connsiteY15139" fmla="*/ 4289964 h 4991828"/>
              <a:gd name="connsiteX15140" fmla="*/ 6310434 w 12199494"/>
              <a:gd name="connsiteY15140" fmla="*/ 4283618 h 4991828"/>
              <a:gd name="connsiteX15141" fmla="*/ 6305357 w 12199494"/>
              <a:gd name="connsiteY15141" fmla="*/ 4295041 h 4991828"/>
              <a:gd name="connsiteX15142" fmla="*/ 6316780 w 12199494"/>
              <a:gd name="connsiteY15142" fmla="*/ 4295041 h 4991828"/>
              <a:gd name="connsiteX15143" fmla="*/ 6319318 w 12199494"/>
              <a:gd name="connsiteY15143" fmla="*/ 4260773 h 4991828"/>
              <a:gd name="connsiteX15144" fmla="*/ 6315511 w 12199494"/>
              <a:gd name="connsiteY15144" fmla="*/ 4259504 h 4991828"/>
              <a:gd name="connsiteX15145" fmla="*/ 6318049 w 12199494"/>
              <a:gd name="connsiteY15145" fmla="*/ 4202390 h 4991828"/>
              <a:gd name="connsiteX15146" fmla="*/ 6318049 w 12199494"/>
              <a:gd name="connsiteY15146" fmla="*/ 4202390 h 4991828"/>
              <a:gd name="connsiteX15147" fmla="*/ 9818486 w 12199494"/>
              <a:gd name="connsiteY15147" fmla="*/ 4201121 h 4991828"/>
              <a:gd name="connsiteX15148" fmla="*/ 9817217 w 12199494"/>
              <a:gd name="connsiteY15148" fmla="*/ 4208736 h 4991828"/>
              <a:gd name="connsiteX15149" fmla="*/ 9826101 w 12199494"/>
              <a:gd name="connsiteY15149" fmla="*/ 4229043 h 4991828"/>
              <a:gd name="connsiteX15150" fmla="*/ 9824832 w 12199494"/>
              <a:gd name="connsiteY15150" fmla="*/ 4221428 h 4991828"/>
              <a:gd name="connsiteX15151" fmla="*/ 9821024 w 12199494"/>
              <a:gd name="connsiteY15151" fmla="*/ 4213813 h 4991828"/>
              <a:gd name="connsiteX15152" fmla="*/ 9831178 w 12199494"/>
              <a:gd name="connsiteY15152" fmla="*/ 4216351 h 4991828"/>
              <a:gd name="connsiteX15153" fmla="*/ 9818486 w 12199494"/>
              <a:gd name="connsiteY15153" fmla="*/ 4201121 h 4991828"/>
              <a:gd name="connsiteX15154" fmla="*/ 9818486 w 12199494"/>
              <a:gd name="connsiteY15154" fmla="*/ 4201121 h 4991828"/>
              <a:gd name="connsiteX15155" fmla="*/ 9299386 w 12199494"/>
              <a:gd name="connsiteY15155" fmla="*/ 4201121 h 4991828"/>
              <a:gd name="connsiteX15156" fmla="*/ 9290501 w 12199494"/>
              <a:gd name="connsiteY15156" fmla="*/ 4207467 h 4991828"/>
              <a:gd name="connsiteX15157" fmla="*/ 9299386 w 12199494"/>
              <a:gd name="connsiteY15157" fmla="*/ 4201121 h 4991828"/>
              <a:gd name="connsiteX15158" fmla="*/ 9299386 w 12199494"/>
              <a:gd name="connsiteY15158" fmla="*/ 4201121 h 4991828"/>
              <a:gd name="connsiteX15159" fmla="*/ 7137949 w 12199494"/>
              <a:gd name="connsiteY15159" fmla="*/ 4201121 h 4991828"/>
              <a:gd name="connsiteX15160" fmla="*/ 7127794 w 12199494"/>
              <a:gd name="connsiteY15160" fmla="*/ 4203659 h 4991828"/>
              <a:gd name="connsiteX15161" fmla="*/ 7137949 w 12199494"/>
              <a:gd name="connsiteY15161" fmla="*/ 4201121 h 4991828"/>
              <a:gd name="connsiteX15162" fmla="*/ 7137949 w 12199494"/>
              <a:gd name="connsiteY15162" fmla="*/ 4201121 h 4991828"/>
              <a:gd name="connsiteX15163" fmla="*/ 8930050 w 12199494"/>
              <a:gd name="connsiteY15163" fmla="*/ 4201121 h 4991828"/>
              <a:gd name="connsiteX15164" fmla="*/ 8919896 w 12199494"/>
              <a:gd name="connsiteY15164" fmla="*/ 4226505 h 4991828"/>
              <a:gd name="connsiteX15165" fmla="*/ 8926242 w 12199494"/>
              <a:gd name="connsiteY15165" fmla="*/ 4231581 h 4991828"/>
              <a:gd name="connsiteX15166" fmla="*/ 8941473 w 12199494"/>
              <a:gd name="connsiteY15166" fmla="*/ 4240466 h 4991828"/>
              <a:gd name="connsiteX15167" fmla="*/ 8932588 w 12199494"/>
              <a:gd name="connsiteY15167" fmla="*/ 4243004 h 4991828"/>
              <a:gd name="connsiteX15168" fmla="*/ 8918628 w 12199494"/>
              <a:gd name="connsiteY15168" fmla="*/ 4235389 h 4991828"/>
              <a:gd name="connsiteX15169" fmla="*/ 8914820 w 12199494"/>
              <a:gd name="connsiteY15169" fmla="*/ 4249350 h 4991828"/>
              <a:gd name="connsiteX15170" fmla="*/ 8904666 w 12199494"/>
              <a:gd name="connsiteY15170" fmla="*/ 4244273 h 4991828"/>
              <a:gd name="connsiteX15171" fmla="*/ 8903397 w 12199494"/>
              <a:gd name="connsiteY15171" fmla="*/ 4258235 h 4991828"/>
              <a:gd name="connsiteX15172" fmla="*/ 8888167 w 12199494"/>
              <a:gd name="connsiteY15172" fmla="*/ 4287426 h 4991828"/>
              <a:gd name="connsiteX15173" fmla="*/ 8880552 w 12199494"/>
              <a:gd name="connsiteY15173" fmla="*/ 4289964 h 4991828"/>
              <a:gd name="connsiteX15174" fmla="*/ 8875475 w 12199494"/>
              <a:gd name="connsiteY15174" fmla="*/ 4303926 h 4991828"/>
              <a:gd name="connsiteX15175" fmla="*/ 8886898 w 12199494"/>
              <a:gd name="connsiteY15175" fmla="*/ 4316618 h 4991828"/>
              <a:gd name="connsiteX15176" fmla="*/ 8879282 w 12199494"/>
              <a:gd name="connsiteY15176" fmla="*/ 4314079 h 4991828"/>
              <a:gd name="connsiteX15177" fmla="*/ 8872936 w 12199494"/>
              <a:gd name="connsiteY15177" fmla="*/ 4316618 h 4991828"/>
              <a:gd name="connsiteX15178" fmla="*/ 8874206 w 12199494"/>
              <a:gd name="connsiteY15178" fmla="*/ 4303926 h 4991828"/>
              <a:gd name="connsiteX15179" fmla="*/ 8870398 w 12199494"/>
              <a:gd name="connsiteY15179" fmla="*/ 4297580 h 4991828"/>
              <a:gd name="connsiteX15180" fmla="*/ 8869129 w 12199494"/>
              <a:gd name="connsiteY15180" fmla="*/ 4286157 h 4991828"/>
              <a:gd name="connsiteX15181" fmla="*/ 8864052 w 12199494"/>
              <a:gd name="connsiteY15181" fmla="*/ 4295041 h 4991828"/>
              <a:gd name="connsiteX15182" fmla="*/ 8853898 w 12199494"/>
              <a:gd name="connsiteY15182" fmla="*/ 4303926 h 4991828"/>
              <a:gd name="connsiteX15183" fmla="*/ 8860244 w 12199494"/>
              <a:gd name="connsiteY15183" fmla="*/ 4287426 h 4991828"/>
              <a:gd name="connsiteX15184" fmla="*/ 8883090 w 12199494"/>
              <a:gd name="connsiteY15184" fmla="*/ 4278542 h 4991828"/>
              <a:gd name="connsiteX15185" fmla="*/ 8883090 w 12199494"/>
              <a:gd name="connsiteY15185" fmla="*/ 4274734 h 4991828"/>
              <a:gd name="connsiteX15186" fmla="*/ 8878013 w 12199494"/>
              <a:gd name="connsiteY15186" fmla="*/ 4264581 h 4991828"/>
              <a:gd name="connsiteX15187" fmla="*/ 8865321 w 12199494"/>
              <a:gd name="connsiteY15187" fmla="*/ 4255696 h 4991828"/>
              <a:gd name="connsiteX15188" fmla="*/ 8865321 w 12199494"/>
              <a:gd name="connsiteY15188" fmla="*/ 4281080 h 4991828"/>
              <a:gd name="connsiteX15189" fmla="*/ 8836130 w 12199494"/>
              <a:gd name="connsiteY15189" fmla="*/ 4311541 h 4991828"/>
              <a:gd name="connsiteX15190" fmla="*/ 8832323 w 12199494"/>
              <a:gd name="connsiteY15190" fmla="*/ 4319156 h 4991828"/>
              <a:gd name="connsiteX15191" fmla="*/ 8845014 w 12199494"/>
              <a:gd name="connsiteY15191" fmla="*/ 4325502 h 4991828"/>
              <a:gd name="connsiteX15192" fmla="*/ 8828514 w 12199494"/>
              <a:gd name="connsiteY15192" fmla="*/ 4316618 h 4991828"/>
              <a:gd name="connsiteX15193" fmla="*/ 8819631 w 12199494"/>
              <a:gd name="connsiteY15193" fmla="*/ 4325502 h 4991828"/>
              <a:gd name="connsiteX15194" fmla="*/ 8815822 w 12199494"/>
              <a:gd name="connsiteY15194" fmla="*/ 4306464 h 4991828"/>
              <a:gd name="connsiteX15195" fmla="*/ 8809476 w 12199494"/>
              <a:gd name="connsiteY15195" fmla="*/ 4300118 h 4991828"/>
              <a:gd name="connsiteX15196" fmla="*/ 8814553 w 12199494"/>
              <a:gd name="connsiteY15196" fmla="*/ 4297580 h 4991828"/>
              <a:gd name="connsiteX15197" fmla="*/ 8824707 w 12199494"/>
              <a:gd name="connsiteY15197" fmla="*/ 4315348 h 4991828"/>
              <a:gd name="connsiteX15198" fmla="*/ 8833591 w 12199494"/>
              <a:gd name="connsiteY15198" fmla="*/ 4306464 h 4991828"/>
              <a:gd name="connsiteX15199" fmla="*/ 8841206 w 12199494"/>
              <a:gd name="connsiteY15199" fmla="*/ 4305195 h 4991828"/>
              <a:gd name="connsiteX15200" fmla="*/ 8834860 w 12199494"/>
              <a:gd name="connsiteY15200" fmla="*/ 4278542 h 4991828"/>
              <a:gd name="connsiteX15201" fmla="*/ 8852629 w 12199494"/>
              <a:gd name="connsiteY15201" fmla="*/ 4281080 h 4991828"/>
              <a:gd name="connsiteX15202" fmla="*/ 8836130 w 12199494"/>
              <a:gd name="connsiteY15202" fmla="*/ 4269657 h 4991828"/>
              <a:gd name="connsiteX15203" fmla="*/ 8853898 w 12199494"/>
              <a:gd name="connsiteY15203" fmla="*/ 4274734 h 4991828"/>
              <a:gd name="connsiteX15204" fmla="*/ 8856437 w 12199494"/>
              <a:gd name="connsiteY15204" fmla="*/ 4262042 h 4991828"/>
              <a:gd name="connsiteX15205" fmla="*/ 8851360 w 12199494"/>
              <a:gd name="connsiteY15205" fmla="*/ 4262042 h 4991828"/>
              <a:gd name="connsiteX15206" fmla="*/ 8861514 w 12199494"/>
              <a:gd name="connsiteY15206" fmla="*/ 4254427 h 4991828"/>
              <a:gd name="connsiteX15207" fmla="*/ 8851360 w 12199494"/>
              <a:gd name="connsiteY15207" fmla="*/ 4245543 h 4991828"/>
              <a:gd name="connsiteX15208" fmla="*/ 8855168 w 12199494"/>
              <a:gd name="connsiteY15208" fmla="*/ 4239197 h 4991828"/>
              <a:gd name="connsiteX15209" fmla="*/ 8864052 w 12199494"/>
              <a:gd name="connsiteY15209" fmla="*/ 4241735 h 4991828"/>
              <a:gd name="connsiteX15210" fmla="*/ 8865321 w 12199494"/>
              <a:gd name="connsiteY15210" fmla="*/ 4220159 h 4991828"/>
              <a:gd name="connsiteX15211" fmla="*/ 8850091 w 12199494"/>
              <a:gd name="connsiteY15211" fmla="*/ 4222697 h 4991828"/>
              <a:gd name="connsiteX15212" fmla="*/ 8852629 w 12199494"/>
              <a:gd name="connsiteY15212" fmla="*/ 4234120 h 4991828"/>
              <a:gd name="connsiteX15213" fmla="*/ 8842476 w 12199494"/>
              <a:gd name="connsiteY15213" fmla="*/ 4227774 h 4991828"/>
              <a:gd name="connsiteX15214" fmla="*/ 8841206 w 12199494"/>
              <a:gd name="connsiteY15214" fmla="*/ 4240466 h 4991828"/>
              <a:gd name="connsiteX15215" fmla="*/ 8822168 w 12199494"/>
              <a:gd name="connsiteY15215" fmla="*/ 4248081 h 4991828"/>
              <a:gd name="connsiteX15216" fmla="*/ 8815822 w 12199494"/>
              <a:gd name="connsiteY15216" fmla="*/ 4235389 h 4991828"/>
              <a:gd name="connsiteX15217" fmla="*/ 8817092 w 12199494"/>
              <a:gd name="connsiteY15217" fmla="*/ 4245543 h 4991828"/>
              <a:gd name="connsiteX15218" fmla="*/ 8804400 w 12199494"/>
              <a:gd name="connsiteY15218" fmla="*/ 4245543 h 4991828"/>
              <a:gd name="connsiteX15219" fmla="*/ 8815822 w 12199494"/>
              <a:gd name="connsiteY15219" fmla="*/ 4255696 h 4991828"/>
              <a:gd name="connsiteX15220" fmla="*/ 8822168 w 12199494"/>
              <a:gd name="connsiteY15220" fmla="*/ 4253158 h 4991828"/>
              <a:gd name="connsiteX15221" fmla="*/ 8817092 w 12199494"/>
              <a:gd name="connsiteY15221" fmla="*/ 4289964 h 4991828"/>
              <a:gd name="connsiteX15222" fmla="*/ 8818361 w 12199494"/>
              <a:gd name="connsiteY15222" fmla="*/ 4274734 h 4991828"/>
              <a:gd name="connsiteX15223" fmla="*/ 8808208 w 12199494"/>
              <a:gd name="connsiteY15223" fmla="*/ 4279811 h 4991828"/>
              <a:gd name="connsiteX15224" fmla="*/ 8805669 w 12199494"/>
              <a:gd name="connsiteY15224" fmla="*/ 4268388 h 4991828"/>
              <a:gd name="connsiteX15225" fmla="*/ 8787901 w 12199494"/>
              <a:gd name="connsiteY15225" fmla="*/ 4302656 h 4991828"/>
              <a:gd name="connsiteX15226" fmla="*/ 8784093 w 12199494"/>
              <a:gd name="connsiteY15226" fmla="*/ 4311541 h 4991828"/>
              <a:gd name="connsiteX15227" fmla="*/ 8809476 w 12199494"/>
              <a:gd name="connsiteY15227" fmla="*/ 4282349 h 4991828"/>
              <a:gd name="connsiteX15228" fmla="*/ 8794247 w 12199494"/>
              <a:gd name="connsiteY15228" fmla="*/ 4307733 h 4991828"/>
              <a:gd name="connsiteX15229" fmla="*/ 8792977 w 12199494"/>
              <a:gd name="connsiteY15229" fmla="*/ 4342001 h 4991828"/>
              <a:gd name="connsiteX15230" fmla="*/ 8784093 w 12199494"/>
              <a:gd name="connsiteY15230" fmla="*/ 4320425 h 4991828"/>
              <a:gd name="connsiteX15231" fmla="*/ 8770132 w 12199494"/>
              <a:gd name="connsiteY15231" fmla="*/ 4312810 h 4991828"/>
              <a:gd name="connsiteX15232" fmla="*/ 8763786 w 12199494"/>
              <a:gd name="connsiteY15232" fmla="*/ 4317887 h 4991828"/>
              <a:gd name="connsiteX15233" fmla="*/ 8777747 w 12199494"/>
              <a:gd name="connsiteY15233" fmla="*/ 4320425 h 4991828"/>
              <a:gd name="connsiteX15234" fmla="*/ 8772670 w 12199494"/>
              <a:gd name="connsiteY15234" fmla="*/ 4325502 h 4991828"/>
              <a:gd name="connsiteX15235" fmla="*/ 8757440 w 12199494"/>
              <a:gd name="connsiteY15235" fmla="*/ 4319156 h 4991828"/>
              <a:gd name="connsiteX15236" fmla="*/ 8747286 w 12199494"/>
              <a:gd name="connsiteY15236" fmla="*/ 4328040 h 4991828"/>
              <a:gd name="connsiteX15237" fmla="*/ 8744748 w 12199494"/>
              <a:gd name="connsiteY15237" fmla="*/ 4319156 h 4991828"/>
              <a:gd name="connsiteX15238" fmla="*/ 8746017 w 12199494"/>
              <a:gd name="connsiteY15238" fmla="*/ 4309002 h 4991828"/>
              <a:gd name="connsiteX15239" fmla="*/ 8735863 w 12199494"/>
              <a:gd name="connsiteY15239" fmla="*/ 4324233 h 4991828"/>
              <a:gd name="connsiteX15240" fmla="*/ 8743479 w 12199494"/>
              <a:gd name="connsiteY15240" fmla="*/ 4325502 h 4991828"/>
              <a:gd name="connsiteX15241" fmla="*/ 8743479 w 12199494"/>
              <a:gd name="connsiteY15241" fmla="*/ 4335655 h 4991828"/>
              <a:gd name="connsiteX15242" fmla="*/ 8754901 w 12199494"/>
              <a:gd name="connsiteY15242" fmla="*/ 4326771 h 4991828"/>
              <a:gd name="connsiteX15243" fmla="*/ 8753632 w 12199494"/>
              <a:gd name="connsiteY15243" fmla="*/ 4338194 h 4991828"/>
              <a:gd name="connsiteX15244" fmla="*/ 8770132 w 12199494"/>
              <a:gd name="connsiteY15244" fmla="*/ 4335655 h 4991828"/>
              <a:gd name="connsiteX15245" fmla="*/ 8771401 w 12199494"/>
              <a:gd name="connsiteY15245" fmla="*/ 4329310 h 4991828"/>
              <a:gd name="connsiteX15246" fmla="*/ 8785362 w 12199494"/>
              <a:gd name="connsiteY15246" fmla="*/ 4335655 h 4991828"/>
              <a:gd name="connsiteX15247" fmla="*/ 8801862 w 12199494"/>
              <a:gd name="connsiteY15247" fmla="*/ 4348347 h 4991828"/>
              <a:gd name="connsiteX15248" fmla="*/ 8803130 w 12199494"/>
              <a:gd name="connsiteY15248" fmla="*/ 4348347 h 4991828"/>
              <a:gd name="connsiteX15249" fmla="*/ 8796784 w 12199494"/>
              <a:gd name="connsiteY15249" fmla="*/ 4354693 h 4991828"/>
              <a:gd name="connsiteX15250" fmla="*/ 8781555 w 12199494"/>
              <a:gd name="connsiteY15250" fmla="*/ 4357232 h 4991828"/>
              <a:gd name="connsiteX15251" fmla="*/ 8779016 w 12199494"/>
              <a:gd name="connsiteY15251" fmla="*/ 4362309 h 4991828"/>
              <a:gd name="connsiteX15252" fmla="*/ 8779016 w 12199494"/>
              <a:gd name="connsiteY15252" fmla="*/ 4354693 h 4991828"/>
              <a:gd name="connsiteX15253" fmla="*/ 8773939 w 12199494"/>
              <a:gd name="connsiteY15253" fmla="*/ 4368655 h 4991828"/>
              <a:gd name="connsiteX15254" fmla="*/ 8765055 w 12199494"/>
              <a:gd name="connsiteY15254" fmla="*/ 4358501 h 4991828"/>
              <a:gd name="connsiteX15255" fmla="*/ 8773939 w 12199494"/>
              <a:gd name="connsiteY15255" fmla="*/ 4357232 h 4991828"/>
              <a:gd name="connsiteX15256" fmla="*/ 8767593 w 12199494"/>
              <a:gd name="connsiteY15256" fmla="*/ 4344540 h 4991828"/>
              <a:gd name="connsiteX15257" fmla="*/ 8775209 w 12199494"/>
              <a:gd name="connsiteY15257" fmla="*/ 4344540 h 4991828"/>
              <a:gd name="connsiteX15258" fmla="*/ 8785362 w 12199494"/>
              <a:gd name="connsiteY15258" fmla="*/ 4353424 h 4991828"/>
              <a:gd name="connsiteX15259" fmla="*/ 8785362 w 12199494"/>
              <a:gd name="connsiteY15259" fmla="*/ 4342001 h 4991828"/>
              <a:gd name="connsiteX15260" fmla="*/ 8773939 w 12199494"/>
              <a:gd name="connsiteY15260" fmla="*/ 4340732 h 4991828"/>
              <a:gd name="connsiteX15261" fmla="*/ 8776478 w 12199494"/>
              <a:gd name="connsiteY15261" fmla="*/ 4342001 h 4991828"/>
              <a:gd name="connsiteX15262" fmla="*/ 8761247 w 12199494"/>
              <a:gd name="connsiteY15262" fmla="*/ 4340732 h 4991828"/>
              <a:gd name="connsiteX15263" fmla="*/ 8753632 w 12199494"/>
              <a:gd name="connsiteY15263" fmla="*/ 4347078 h 4991828"/>
              <a:gd name="connsiteX15264" fmla="*/ 8737133 w 12199494"/>
              <a:gd name="connsiteY15264" fmla="*/ 4349617 h 4991828"/>
              <a:gd name="connsiteX15265" fmla="*/ 8748555 w 12199494"/>
              <a:gd name="connsiteY15265" fmla="*/ 4358501 h 4991828"/>
              <a:gd name="connsiteX15266" fmla="*/ 8738402 w 12199494"/>
              <a:gd name="connsiteY15266" fmla="*/ 4362309 h 4991828"/>
              <a:gd name="connsiteX15267" fmla="*/ 8720633 w 12199494"/>
              <a:gd name="connsiteY15267" fmla="*/ 4350886 h 4991828"/>
              <a:gd name="connsiteX15268" fmla="*/ 8738402 w 12199494"/>
              <a:gd name="connsiteY15268" fmla="*/ 4353424 h 4991828"/>
              <a:gd name="connsiteX15269" fmla="*/ 8729517 w 12199494"/>
              <a:gd name="connsiteY15269" fmla="*/ 4343271 h 4991828"/>
              <a:gd name="connsiteX15270" fmla="*/ 8711749 w 12199494"/>
              <a:gd name="connsiteY15270" fmla="*/ 4342001 h 4991828"/>
              <a:gd name="connsiteX15271" fmla="*/ 8732056 w 12199494"/>
              <a:gd name="connsiteY15271" fmla="*/ 4324233 h 4991828"/>
              <a:gd name="connsiteX15272" fmla="*/ 8709211 w 12199494"/>
              <a:gd name="connsiteY15272" fmla="*/ 4331848 h 4991828"/>
              <a:gd name="connsiteX15273" fmla="*/ 8702865 w 12199494"/>
              <a:gd name="connsiteY15273" fmla="*/ 4333117 h 4991828"/>
              <a:gd name="connsiteX15274" fmla="*/ 8700326 w 12199494"/>
              <a:gd name="connsiteY15274" fmla="*/ 4328040 h 4991828"/>
              <a:gd name="connsiteX15275" fmla="*/ 8735863 w 12199494"/>
              <a:gd name="connsiteY15275" fmla="*/ 4316618 h 4991828"/>
              <a:gd name="connsiteX15276" fmla="*/ 8730787 w 12199494"/>
              <a:gd name="connsiteY15276" fmla="*/ 4307733 h 4991828"/>
              <a:gd name="connsiteX15277" fmla="*/ 8747286 w 12199494"/>
              <a:gd name="connsiteY15277" fmla="*/ 4295041 h 4991828"/>
              <a:gd name="connsiteX15278" fmla="*/ 8726979 w 12199494"/>
              <a:gd name="connsiteY15278" fmla="*/ 4274734 h 4991828"/>
              <a:gd name="connsiteX15279" fmla="*/ 8718095 w 12199494"/>
              <a:gd name="connsiteY15279" fmla="*/ 4300118 h 4991828"/>
              <a:gd name="connsiteX15280" fmla="*/ 8718095 w 12199494"/>
              <a:gd name="connsiteY15280" fmla="*/ 4293772 h 4991828"/>
              <a:gd name="connsiteX15281" fmla="*/ 8706672 w 12199494"/>
              <a:gd name="connsiteY15281" fmla="*/ 4306464 h 4991828"/>
              <a:gd name="connsiteX15282" fmla="*/ 8697787 w 12199494"/>
              <a:gd name="connsiteY15282" fmla="*/ 4298849 h 4991828"/>
              <a:gd name="connsiteX15283" fmla="*/ 8699057 w 12199494"/>
              <a:gd name="connsiteY15283" fmla="*/ 4312810 h 4991828"/>
              <a:gd name="connsiteX15284" fmla="*/ 8672404 w 12199494"/>
              <a:gd name="connsiteY15284" fmla="*/ 4326771 h 4991828"/>
              <a:gd name="connsiteX15285" fmla="*/ 8667327 w 12199494"/>
              <a:gd name="connsiteY15285" fmla="*/ 4326771 h 4991828"/>
              <a:gd name="connsiteX15286" fmla="*/ 8653366 w 12199494"/>
              <a:gd name="connsiteY15286" fmla="*/ 4317887 h 4991828"/>
              <a:gd name="connsiteX15287" fmla="*/ 8652097 w 12199494"/>
              <a:gd name="connsiteY15287" fmla="*/ 4326771 h 4991828"/>
              <a:gd name="connsiteX15288" fmla="*/ 8660981 w 12199494"/>
              <a:gd name="connsiteY15288" fmla="*/ 4325502 h 4991828"/>
              <a:gd name="connsiteX15289" fmla="*/ 8659712 w 12199494"/>
              <a:gd name="connsiteY15289" fmla="*/ 4361039 h 4991828"/>
              <a:gd name="connsiteX15290" fmla="*/ 8664789 w 12199494"/>
              <a:gd name="connsiteY15290" fmla="*/ 4361039 h 4991828"/>
              <a:gd name="connsiteX15291" fmla="*/ 8664789 w 12199494"/>
              <a:gd name="connsiteY15291" fmla="*/ 4328040 h 4991828"/>
              <a:gd name="connsiteX15292" fmla="*/ 8671135 w 12199494"/>
              <a:gd name="connsiteY15292" fmla="*/ 4352155 h 4991828"/>
              <a:gd name="connsiteX15293" fmla="*/ 8676211 w 12199494"/>
              <a:gd name="connsiteY15293" fmla="*/ 4352155 h 4991828"/>
              <a:gd name="connsiteX15294" fmla="*/ 8674942 w 12199494"/>
              <a:gd name="connsiteY15294" fmla="*/ 4328040 h 4991828"/>
              <a:gd name="connsiteX15295" fmla="*/ 8681288 w 12199494"/>
              <a:gd name="connsiteY15295" fmla="*/ 4344540 h 4991828"/>
              <a:gd name="connsiteX15296" fmla="*/ 8705403 w 12199494"/>
              <a:gd name="connsiteY15296" fmla="*/ 4354693 h 4991828"/>
              <a:gd name="connsiteX15297" fmla="*/ 8693980 w 12199494"/>
              <a:gd name="connsiteY15297" fmla="*/ 4362309 h 4991828"/>
              <a:gd name="connsiteX15298" fmla="*/ 8705403 w 12199494"/>
              <a:gd name="connsiteY15298" fmla="*/ 4361039 h 4991828"/>
              <a:gd name="connsiteX15299" fmla="*/ 8683827 w 12199494"/>
              <a:gd name="connsiteY15299" fmla="*/ 4362309 h 4991828"/>
              <a:gd name="connsiteX15300" fmla="*/ 8695249 w 12199494"/>
              <a:gd name="connsiteY15300" fmla="*/ 4357232 h 4991828"/>
              <a:gd name="connsiteX15301" fmla="*/ 8690173 w 12199494"/>
              <a:gd name="connsiteY15301" fmla="*/ 4348347 h 4991828"/>
              <a:gd name="connsiteX15302" fmla="*/ 8674942 w 12199494"/>
              <a:gd name="connsiteY15302" fmla="*/ 4353424 h 4991828"/>
              <a:gd name="connsiteX15303" fmla="*/ 8673673 w 12199494"/>
              <a:gd name="connsiteY15303" fmla="*/ 4371193 h 4991828"/>
              <a:gd name="connsiteX15304" fmla="*/ 8657173 w 12199494"/>
              <a:gd name="connsiteY15304" fmla="*/ 4375001 h 4991828"/>
              <a:gd name="connsiteX15305" fmla="*/ 8660981 w 12199494"/>
              <a:gd name="connsiteY15305" fmla="*/ 4362309 h 4991828"/>
              <a:gd name="connsiteX15306" fmla="*/ 8649558 w 12199494"/>
              <a:gd name="connsiteY15306" fmla="*/ 4373731 h 4991828"/>
              <a:gd name="connsiteX15307" fmla="*/ 8653366 w 12199494"/>
              <a:gd name="connsiteY15307" fmla="*/ 4382615 h 4991828"/>
              <a:gd name="connsiteX15308" fmla="*/ 8633059 w 12199494"/>
              <a:gd name="connsiteY15308" fmla="*/ 4387693 h 4991828"/>
              <a:gd name="connsiteX15309" fmla="*/ 8621636 w 12199494"/>
              <a:gd name="connsiteY15309" fmla="*/ 4413076 h 4991828"/>
              <a:gd name="connsiteX15310" fmla="*/ 8629251 w 12199494"/>
              <a:gd name="connsiteY15310" fmla="*/ 4387693 h 4991828"/>
              <a:gd name="connsiteX15311" fmla="*/ 8653366 w 12199494"/>
              <a:gd name="connsiteY15311" fmla="*/ 4363578 h 4991828"/>
              <a:gd name="connsiteX15312" fmla="*/ 8654635 w 12199494"/>
              <a:gd name="connsiteY15312" fmla="*/ 4338194 h 4991828"/>
              <a:gd name="connsiteX15313" fmla="*/ 8634328 w 12199494"/>
              <a:gd name="connsiteY15313" fmla="*/ 4358501 h 4991828"/>
              <a:gd name="connsiteX15314" fmla="*/ 8634328 w 12199494"/>
              <a:gd name="connsiteY15314" fmla="*/ 4369923 h 4991828"/>
              <a:gd name="connsiteX15315" fmla="*/ 8640674 w 12199494"/>
              <a:gd name="connsiteY15315" fmla="*/ 4369923 h 4991828"/>
              <a:gd name="connsiteX15316" fmla="*/ 8627982 w 12199494"/>
              <a:gd name="connsiteY15316" fmla="*/ 4375001 h 4991828"/>
              <a:gd name="connsiteX15317" fmla="*/ 8621636 w 12199494"/>
              <a:gd name="connsiteY15317" fmla="*/ 4394038 h 4991828"/>
              <a:gd name="connsiteX15318" fmla="*/ 8598790 w 12199494"/>
              <a:gd name="connsiteY15318" fmla="*/ 4407999 h 4991828"/>
              <a:gd name="connsiteX15319" fmla="*/ 8593713 w 12199494"/>
              <a:gd name="connsiteY15319" fmla="*/ 4401653 h 4991828"/>
              <a:gd name="connsiteX15320" fmla="*/ 8563253 w 12199494"/>
              <a:gd name="connsiteY15320" fmla="*/ 4411807 h 4991828"/>
              <a:gd name="connsiteX15321" fmla="*/ 8563253 w 12199494"/>
              <a:gd name="connsiteY15321" fmla="*/ 4413076 h 4991828"/>
              <a:gd name="connsiteX15322" fmla="*/ 8570868 w 12199494"/>
              <a:gd name="connsiteY15322" fmla="*/ 4415615 h 4991828"/>
              <a:gd name="connsiteX15323" fmla="*/ 8570868 w 12199494"/>
              <a:gd name="connsiteY15323" fmla="*/ 4844602 h 4991828"/>
              <a:gd name="connsiteX15324" fmla="*/ 8603868 w 12199494"/>
              <a:gd name="connsiteY15324" fmla="*/ 4847141 h 4991828"/>
              <a:gd name="connsiteX15325" fmla="*/ 8638135 w 12199494"/>
              <a:gd name="connsiteY15325" fmla="*/ 4847141 h 4991828"/>
              <a:gd name="connsiteX15326" fmla="*/ 8660981 w 12199494"/>
              <a:gd name="connsiteY15326" fmla="*/ 4842064 h 4991828"/>
              <a:gd name="connsiteX15327" fmla="*/ 8667327 w 12199494"/>
              <a:gd name="connsiteY15327" fmla="*/ 4845871 h 4991828"/>
              <a:gd name="connsiteX15328" fmla="*/ 8673673 w 12199494"/>
              <a:gd name="connsiteY15328" fmla="*/ 4843333 h 4991828"/>
              <a:gd name="connsiteX15329" fmla="*/ 8706672 w 12199494"/>
              <a:gd name="connsiteY15329" fmla="*/ 4847141 h 4991828"/>
              <a:gd name="connsiteX15330" fmla="*/ 8742209 w 12199494"/>
              <a:gd name="connsiteY15330" fmla="*/ 4845871 h 4991828"/>
              <a:gd name="connsiteX15331" fmla="*/ 8787901 w 12199494"/>
              <a:gd name="connsiteY15331" fmla="*/ 4844602 h 4991828"/>
              <a:gd name="connsiteX15332" fmla="*/ 8842476 w 12199494"/>
              <a:gd name="connsiteY15332" fmla="*/ 4844602 h 4991828"/>
              <a:gd name="connsiteX15333" fmla="*/ 8874206 w 12199494"/>
              <a:gd name="connsiteY15333" fmla="*/ 4845871 h 4991828"/>
              <a:gd name="connsiteX15334" fmla="*/ 8930050 w 12199494"/>
              <a:gd name="connsiteY15334" fmla="*/ 4842064 h 4991828"/>
              <a:gd name="connsiteX15335" fmla="*/ 8931320 w 12199494"/>
              <a:gd name="connsiteY15335" fmla="*/ 4835718 h 4991828"/>
              <a:gd name="connsiteX15336" fmla="*/ 8931320 w 12199494"/>
              <a:gd name="connsiteY15336" fmla="*/ 4842064 h 4991828"/>
              <a:gd name="connsiteX15337" fmla="*/ 8970664 w 12199494"/>
              <a:gd name="connsiteY15337" fmla="*/ 4842064 h 4991828"/>
              <a:gd name="connsiteX15338" fmla="*/ 9012547 w 12199494"/>
              <a:gd name="connsiteY15338" fmla="*/ 4839525 h 4991828"/>
              <a:gd name="connsiteX15339" fmla="*/ 9041740 w 12199494"/>
              <a:gd name="connsiteY15339" fmla="*/ 4840795 h 4991828"/>
              <a:gd name="connsiteX15340" fmla="*/ 9059508 w 12199494"/>
              <a:gd name="connsiteY15340" fmla="*/ 4838256 h 4991828"/>
              <a:gd name="connsiteX15341" fmla="*/ 9072200 w 12199494"/>
              <a:gd name="connsiteY15341" fmla="*/ 4844602 h 4991828"/>
              <a:gd name="connsiteX15342" fmla="*/ 9069661 w 12199494"/>
              <a:gd name="connsiteY15342" fmla="*/ 4833179 h 4991828"/>
              <a:gd name="connsiteX15343" fmla="*/ 9074738 w 12199494"/>
              <a:gd name="connsiteY15343" fmla="*/ 4840795 h 4991828"/>
              <a:gd name="connsiteX15344" fmla="*/ 9098853 w 12199494"/>
              <a:gd name="connsiteY15344" fmla="*/ 4840795 h 4991828"/>
              <a:gd name="connsiteX15345" fmla="*/ 9078546 w 12199494"/>
              <a:gd name="connsiteY15345" fmla="*/ 4828103 h 4991828"/>
              <a:gd name="connsiteX15346" fmla="*/ 9087430 w 12199494"/>
              <a:gd name="connsiteY15346" fmla="*/ 4834449 h 4991828"/>
              <a:gd name="connsiteX15347" fmla="*/ 9100122 w 12199494"/>
              <a:gd name="connsiteY15347" fmla="*/ 4834449 h 4991828"/>
              <a:gd name="connsiteX15348" fmla="*/ 9088699 w 12199494"/>
              <a:gd name="connsiteY15348" fmla="*/ 4819219 h 4991828"/>
              <a:gd name="connsiteX15349" fmla="*/ 9107737 w 12199494"/>
              <a:gd name="connsiteY15349" fmla="*/ 4828103 h 4991828"/>
              <a:gd name="connsiteX15350" fmla="*/ 9103930 w 12199494"/>
              <a:gd name="connsiteY15350" fmla="*/ 4817949 h 4991828"/>
              <a:gd name="connsiteX15351" fmla="*/ 9112814 w 12199494"/>
              <a:gd name="connsiteY15351" fmla="*/ 4823026 h 4991828"/>
              <a:gd name="connsiteX15352" fmla="*/ 9126775 w 12199494"/>
              <a:gd name="connsiteY15352" fmla="*/ 4820487 h 4991828"/>
              <a:gd name="connsiteX15353" fmla="*/ 9117891 w 12199494"/>
              <a:gd name="connsiteY15353" fmla="*/ 4803988 h 4991828"/>
              <a:gd name="connsiteX15354" fmla="*/ 9135659 w 12199494"/>
              <a:gd name="connsiteY15354" fmla="*/ 4816680 h 4991828"/>
              <a:gd name="connsiteX15355" fmla="*/ 9124237 w 12199494"/>
              <a:gd name="connsiteY15355" fmla="*/ 4802719 h 4991828"/>
              <a:gd name="connsiteX15356" fmla="*/ 9117891 w 12199494"/>
              <a:gd name="connsiteY15356" fmla="*/ 4790027 h 4991828"/>
              <a:gd name="connsiteX15357" fmla="*/ 9116622 w 12199494"/>
              <a:gd name="connsiteY15357" fmla="*/ 4783681 h 4991828"/>
              <a:gd name="connsiteX15358" fmla="*/ 9106468 w 12199494"/>
              <a:gd name="connsiteY15358" fmla="*/ 4779873 h 4991828"/>
              <a:gd name="connsiteX15359" fmla="*/ 9103930 w 12199494"/>
              <a:gd name="connsiteY15359" fmla="*/ 4786219 h 4991828"/>
              <a:gd name="connsiteX15360" fmla="*/ 9084892 w 12199494"/>
              <a:gd name="connsiteY15360" fmla="*/ 4768451 h 4991828"/>
              <a:gd name="connsiteX15361" fmla="*/ 9069661 w 12199494"/>
              <a:gd name="connsiteY15361" fmla="*/ 4757028 h 4991828"/>
              <a:gd name="connsiteX15362" fmla="*/ 9058239 w 12199494"/>
              <a:gd name="connsiteY15362" fmla="*/ 4758297 h 4991828"/>
              <a:gd name="connsiteX15363" fmla="*/ 9058239 w 12199494"/>
              <a:gd name="connsiteY15363" fmla="*/ 4751951 h 4991828"/>
              <a:gd name="connsiteX15364" fmla="*/ 9081084 w 12199494"/>
              <a:gd name="connsiteY15364" fmla="*/ 4759566 h 4991828"/>
              <a:gd name="connsiteX15365" fmla="*/ 9082353 w 12199494"/>
              <a:gd name="connsiteY15365" fmla="*/ 4754490 h 4991828"/>
              <a:gd name="connsiteX15366" fmla="*/ 9083623 w 12199494"/>
              <a:gd name="connsiteY15366" fmla="*/ 4760836 h 4991828"/>
              <a:gd name="connsiteX15367" fmla="*/ 9091238 w 12199494"/>
              <a:gd name="connsiteY15367" fmla="*/ 4753220 h 4991828"/>
              <a:gd name="connsiteX15368" fmla="*/ 9096315 w 12199494"/>
              <a:gd name="connsiteY15368" fmla="*/ 4768451 h 4991828"/>
              <a:gd name="connsiteX15369" fmla="*/ 9100122 w 12199494"/>
              <a:gd name="connsiteY15369" fmla="*/ 4762105 h 4991828"/>
              <a:gd name="connsiteX15370" fmla="*/ 9111545 w 12199494"/>
              <a:gd name="connsiteY15370" fmla="*/ 4776066 h 4991828"/>
              <a:gd name="connsiteX15371" fmla="*/ 9115353 w 12199494"/>
              <a:gd name="connsiteY15371" fmla="*/ 4762105 h 4991828"/>
              <a:gd name="connsiteX15372" fmla="*/ 9117891 w 12199494"/>
              <a:gd name="connsiteY15372" fmla="*/ 4773527 h 4991828"/>
              <a:gd name="connsiteX15373" fmla="*/ 9129313 w 12199494"/>
              <a:gd name="connsiteY15373" fmla="*/ 4781143 h 4991828"/>
              <a:gd name="connsiteX15374" fmla="*/ 9120429 w 12199494"/>
              <a:gd name="connsiteY15374" fmla="*/ 4764643 h 4991828"/>
              <a:gd name="connsiteX15375" fmla="*/ 9135659 w 12199494"/>
              <a:gd name="connsiteY15375" fmla="*/ 4770989 h 4991828"/>
              <a:gd name="connsiteX15376" fmla="*/ 9138198 w 12199494"/>
              <a:gd name="connsiteY15376" fmla="*/ 4778604 h 4991828"/>
              <a:gd name="connsiteX15377" fmla="*/ 9147083 w 12199494"/>
              <a:gd name="connsiteY15377" fmla="*/ 4778604 h 4991828"/>
              <a:gd name="connsiteX15378" fmla="*/ 9158505 w 12199494"/>
              <a:gd name="connsiteY15378" fmla="*/ 4795104 h 4991828"/>
              <a:gd name="connsiteX15379" fmla="*/ 9164851 w 12199494"/>
              <a:gd name="connsiteY15379" fmla="*/ 4792565 h 4991828"/>
              <a:gd name="connsiteX15380" fmla="*/ 9149621 w 12199494"/>
              <a:gd name="connsiteY15380" fmla="*/ 4770989 h 4991828"/>
              <a:gd name="connsiteX15381" fmla="*/ 9159774 w 12199494"/>
              <a:gd name="connsiteY15381" fmla="*/ 4776066 h 4991828"/>
              <a:gd name="connsiteX15382" fmla="*/ 9144544 w 12199494"/>
              <a:gd name="connsiteY15382" fmla="*/ 4763374 h 4991828"/>
              <a:gd name="connsiteX15383" fmla="*/ 9135659 w 12199494"/>
              <a:gd name="connsiteY15383" fmla="*/ 4745605 h 4991828"/>
              <a:gd name="connsiteX15384" fmla="*/ 9125506 w 12199494"/>
              <a:gd name="connsiteY15384" fmla="*/ 4740528 h 4991828"/>
              <a:gd name="connsiteX15385" fmla="*/ 9129313 w 12199494"/>
              <a:gd name="connsiteY15385" fmla="*/ 4754490 h 4991828"/>
              <a:gd name="connsiteX15386" fmla="*/ 9117891 w 12199494"/>
              <a:gd name="connsiteY15386" fmla="*/ 4741798 h 4991828"/>
              <a:gd name="connsiteX15387" fmla="*/ 9125506 w 12199494"/>
              <a:gd name="connsiteY15387" fmla="*/ 4734182 h 4991828"/>
              <a:gd name="connsiteX15388" fmla="*/ 9111545 w 12199494"/>
              <a:gd name="connsiteY15388" fmla="*/ 4729106 h 4991828"/>
              <a:gd name="connsiteX15389" fmla="*/ 9105199 w 12199494"/>
              <a:gd name="connsiteY15389" fmla="*/ 4739259 h 4991828"/>
              <a:gd name="connsiteX15390" fmla="*/ 9102661 w 12199494"/>
              <a:gd name="connsiteY15390" fmla="*/ 4732913 h 4991828"/>
              <a:gd name="connsiteX15391" fmla="*/ 9091238 w 12199494"/>
              <a:gd name="connsiteY15391" fmla="*/ 4722760 h 4991828"/>
              <a:gd name="connsiteX15392" fmla="*/ 9109007 w 12199494"/>
              <a:gd name="connsiteY15392" fmla="*/ 4725298 h 4991828"/>
              <a:gd name="connsiteX15393" fmla="*/ 9107737 w 12199494"/>
              <a:gd name="connsiteY15393" fmla="*/ 4720221 h 4991828"/>
              <a:gd name="connsiteX15394" fmla="*/ 9101391 w 12199494"/>
              <a:gd name="connsiteY15394" fmla="*/ 4713875 h 4991828"/>
              <a:gd name="connsiteX15395" fmla="*/ 9115353 w 12199494"/>
              <a:gd name="connsiteY15395" fmla="*/ 4722760 h 4991828"/>
              <a:gd name="connsiteX15396" fmla="*/ 9126775 w 12199494"/>
              <a:gd name="connsiteY15396" fmla="*/ 4720221 h 4991828"/>
              <a:gd name="connsiteX15397" fmla="*/ 9116622 w 12199494"/>
              <a:gd name="connsiteY15397" fmla="*/ 4715144 h 4991828"/>
              <a:gd name="connsiteX15398" fmla="*/ 9140737 w 12199494"/>
              <a:gd name="connsiteY15398" fmla="*/ 4717683 h 4991828"/>
              <a:gd name="connsiteX15399" fmla="*/ 9124237 w 12199494"/>
              <a:gd name="connsiteY15399" fmla="*/ 4708798 h 4991828"/>
              <a:gd name="connsiteX15400" fmla="*/ 9120429 w 12199494"/>
              <a:gd name="connsiteY15400" fmla="*/ 4701183 h 4991828"/>
              <a:gd name="connsiteX15401" fmla="*/ 9111545 w 12199494"/>
              <a:gd name="connsiteY15401" fmla="*/ 4701183 h 4991828"/>
              <a:gd name="connsiteX15402" fmla="*/ 9116622 w 12199494"/>
              <a:gd name="connsiteY15402" fmla="*/ 4694837 h 4991828"/>
              <a:gd name="connsiteX15403" fmla="*/ 9111545 w 12199494"/>
              <a:gd name="connsiteY15403" fmla="*/ 4689761 h 4991828"/>
              <a:gd name="connsiteX15404" fmla="*/ 9112814 w 12199494"/>
              <a:gd name="connsiteY15404" fmla="*/ 4697376 h 4991828"/>
              <a:gd name="connsiteX15405" fmla="*/ 9095045 w 12199494"/>
              <a:gd name="connsiteY15405" fmla="*/ 4684684 h 4991828"/>
              <a:gd name="connsiteX15406" fmla="*/ 9117891 w 12199494"/>
              <a:gd name="connsiteY15406" fmla="*/ 4684684 h 4991828"/>
              <a:gd name="connsiteX15407" fmla="*/ 9136929 w 12199494"/>
              <a:gd name="connsiteY15407" fmla="*/ 4706260 h 4991828"/>
              <a:gd name="connsiteX15408" fmla="*/ 9157236 w 12199494"/>
              <a:gd name="connsiteY15408" fmla="*/ 4731644 h 4991828"/>
              <a:gd name="connsiteX15409" fmla="*/ 9178812 w 12199494"/>
              <a:gd name="connsiteY15409" fmla="*/ 4743067 h 4991828"/>
              <a:gd name="connsiteX15410" fmla="*/ 9168659 w 12199494"/>
              <a:gd name="connsiteY15410" fmla="*/ 4751951 h 4991828"/>
              <a:gd name="connsiteX15411" fmla="*/ 9157236 w 12199494"/>
              <a:gd name="connsiteY15411" fmla="*/ 4740528 h 4991828"/>
              <a:gd name="connsiteX15412" fmla="*/ 9136929 w 12199494"/>
              <a:gd name="connsiteY15412" fmla="*/ 4740528 h 4991828"/>
              <a:gd name="connsiteX15413" fmla="*/ 9147083 w 12199494"/>
              <a:gd name="connsiteY15413" fmla="*/ 4750682 h 4991828"/>
              <a:gd name="connsiteX15414" fmla="*/ 9167389 w 12199494"/>
              <a:gd name="connsiteY15414" fmla="*/ 4754490 h 4991828"/>
              <a:gd name="connsiteX15415" fmla="*/ 9161043 w 12199494"/>
              <a:gd name="connsiteY15415" fmla="*/ 4760836 h 4991828"/>
              <a:gd name="connsiteX15416" fmla="*/ 9195312 w 12199494"/>
              <a:gd name="connsiteY15416" fmla="*/ 4795104 h 4991828"/>
              <a:gd name="connsiteX15417" fmla="*/ 9190235 w 12199494"/>
              <a:gd name="connsiteY15417" fmla="*/ 4781143 h 4991828"/>
              <a:gd name="connsiteX15418" fmla="*/ 9188966 w 12199494"/>
              <a:gd name="connsiteY15418" fmla="*/ 4765912 h 4991828"/>
              <a:gd name="connsiteX15419" fmla="*/ 9187697 w 12199494"/>
              <a:gd name="connsiteY15419" fmla="*/ 4783681 h 4991828"/>
              <a:gd name="connsiteX15420" fmla="*/ 9167389 w 12199494"/>
              <a:gd name="connsiteY15420" fmla="*/ 4760836 h 4991828"/>
              <a:gd name="connsiteX15421" fmla="*/ 9176274 w 12199494"/>
              <a:gd name="connsiteY15421" fmla="*/ 4749413 h 4991828"/>
              <a:gd name="connsiteX15422" fmla="*/ 9187697 w 12199494"/>
              <a:gd name="connsiteY15422" fmla="*/ 4758297 h 4991828"/>
              <a:gd name="connsiteX15423" fmla="*/ 9187697 w 12199494"/>
              <a:gd name="connsiteY15423" fmla="*/ 4746874 h 4991828"/>
              <a:gd name="connsiteX15424" fmla="*/ 9177543 w 12199494"/>
              <a:gd name="connsiteY15424" fmla="*/ 4745605 h 4991828"/>
              <a:gd name="connsiteX15425" fmla="*/ 9177543 w 12199494"/>
              <a:gd name="connsiteY15425" fmla="*/ 4736721 h 4991828"/>
              <a:gd name="connsiteX15426" fmla="*/ 9155967 w 12199494"/>
              <a:gd name="connsiteY15426" fmla="*/ 4725298 h 4991828"/>
              <a:gd name="connsiteX15427" fmla="*/ 9180081 w 12199494"/>
              <a:gd name="connsiteY15427" fmla="*/ 4732913 h 4991828"/>
              <a:gd name="connsiteX15428" fmla="*/ 9183889 w 12199494"/>
              <a:gd name="connsiteY15428" fmla="*/ 4725298 h 4991828"/>
              <a:gd name="connsiteX15429" fmla="*/ 9162313 w 12199494"/>
              <a:gd name="connsiteY15429" fmla="*/ 4697376 h 4991828"/>
              <a:gd name="connsiteX15430" fmla="*/ 9148351 w 12199494"/>
              <a:gd name="connsiteY15430" fmla="*/ 4688491 h 4991828"/>
              <a:gd name="connsiteX15431" fmla="*/ 9134391 w 12199494"/>
              <a:gd name="connsiteY15431" fmla="*/ 4682145 h 4991828"/>
              <a:gd name="connsiteX15432" fmla="*/ 9145813 w 12199494"/>
              <a:gd name="connsiteY15432" fmla="*/ 4683415 h 4991828"/>
              <a:gd name="connsiteX15433" fmla="*/ 9145813 w 12199494"/>
              <a:gd name="connsiteY15433" fmla="*/ 4680876 h 4991828"/>
              <a:gd name="connsiteX15434" fmla="*/ 9136929 w 12199494"/>
              <a:gd name="connsiteY15434" fmla="*/ 4680876 h 4991828"/>
              <a:gd name="connsiteX15435" fmla="*/ 9122968 w 12199494"/>
              <a:gd name="connsiteY15435" fmla="*/ 4660569 h 4991828"/>
              <a:gd name="connsiteX15436" fmla="*/ 9131852 w 12199494"/>
              <a:gd name="connsiteY15436" fmla="*/ 4659300 h 4991828"/>
              <a:gd name="connsiteX15437" fmla="*/ 9133121 w 12199494"/>
              <a:gd name="connsiteY15437" fmla="*/ 4668184 h 4991828"/>
              <a:gd name="connsiteX15438" fmla="*/ 9145813 w 12199494"/>
              <a:gd name="connsiteY15438" fmla="*/ 4670723 h 4991828"/>
              <a:gd name="connsiteX15439" fmla="*/ 9144544 w 12199494"/>
              <a:gd name="connsiteY15439" fmla="*/ 4675799 h 4991828"/>
              <a:gd name="connsiteX15440" fmla="*/ 9171197 w 12199494"/>
              <a:gd name="connsiteY15440" fmla="*/ 4699914 h 4991828"/>
              <a:gd name="connsiteX15441" fmla="*/ 9173735 w 12199494"/>
              <a:gd name="connsiteY15441" fmla="*/ 4683415 h 4991828"/>
              <a:gd name="connsiteX15442" fmla="*/ 9164851 w 12199494"/>
              <a:gd name="connsiteY15442" fmla="*/ 4683415 h 4991828"/>
              <a:gd name="connsiteX15443" fmla="*/ 9183889 w 12199494"/>
              <a:gd name="connsiteY15443" fmla="*/ 4669453 h 4991828"/>
              <a:gd name="connsiteX15444" fmla="*/ 9180081 w 12199494"/>
              <a:gd name="connsiteY15444" fmla="*/ 4679607 h 4991828"/>
              <a:gd name="connsiteX15445" fmla="*/ 9185158 w 12199494"/>
              <a:gd name="connsiteY15445" fmla="*/ 4685953 h 4991828"/>
              <a:gd name="connsiteX15446" fmla="*/ 9186427 w 12199494"/>
              <a:gd name="connsiteY15446" fmla="*/ 4675799 h 4991828"/>
              <a:gd name="connsiteX15447" fmla="*/ 9209273 w 12199494"/>
              <a:gd name="connsiteY15447" fmla="*/ 4702453 h 4991828"/>
              <a:gd name="connsiteX15448" fmla="*/ 9206735 w 12199494"/>
              <a:gd name="connsiteY15448" fmla="*/ 4684684 h 4991828"/>
              <a:gd name="connsiteX15449" fmla="*/ 9197850 w 12199494"/>
              <a:gd name="connsiteY15449" fmla="*/ 4674530 h 4991828"/>
              <a:gd name="connsiteX15450" fmla="*/ 9204196 w 12199494"/>
              <a:gd name="connsiteY15450" fmla="*/ 4673261 h 4991828"/>
              <a:gd name="connsiteX15451" fmla="*/ 9200389 w 12199494"/>
              <a:gd name="connsiteY15451" fmla="*/ 4665646 h 4991828"/>
              <a:gd name="connsiteX15452" fmla="*/ 9208004 w 12199494"/>
              <a:gd name="connsiteY15452" fmla="*/ 4665646 h 4991828"/>
              <a:gd name="connsiteX15453" fmla="*/ 9194043 w 12199494"/>
              <a:gd name="connsiteY15453" fmla="*/ 4650415 h 4991828"/>
              <a:gd name="connsiteX15454" fmla="*/ 9202927 w 12199494"/>
              <a:gd name="connsiteY15454" fmla="*/ 4665646 h 4991828"/>
              <a:gd name="connsiteX15455" fmla="*/ 9190235 w 12199494"/>
              <a:gd name="connsiteY15455" fmla="*/ 4660569 h 4991828"/>
              <a:gd name="connsiteX15456" fmla="*/ 9191504 w 12199494"/>
              <a:gd name="connsiteY15456" fmla="*/ 4655492 h 4991828"/>
              <a:gd name="connsiteX15457" fmla="*/ 9169928 w 12199494"/>
              <a:gd name="connsiteY15457" fmla="*/ 4642800 h 4991828"/>
              <a:gd name="connsiteX15458" fmla="*/ 9175005 w 12199494"/>
              <a:gd name="connsiteY15458" fmla="*/ 4664377 h 4991828"/>
              <a:gd name="connsiteX15459" fmla="*/ 9166120 w 12199494"/>
              <a:gd name="connsiteY15459" fmla="*/ 4665646 h 4991828"/>
              <a:gd name="connsiteX15460" fmla="*/ 9168659 w 12199494"/>
              <a:gd name="connsiteY15460" fmla="*/ 4670723 h 4991828"/>
              <a:gd name="connsiteX15461" fmla="*/ 9154697 w 12199494"/>
              <a:gd name="connsiteY15461" fmla="*/ 4665646 h 4991828"/>
              <a:gd name="connsiteX15462" fmla="*/ 9142005 w 12199494"/>
              <a:gd name="connsiteY15462" fmla="*/ 4640262 h 4991828"/>
              <a:gd name="connsiteX15463" fmla="*/ 9143275 w 12199494"/>
              <a:gd name="connsiteY15463" fmla="*/ 4633916 h 4991828"/>
              <a:gd name="connsiteX15464" fmla="*/ 9138198 w 12199494"/>
              <a:gd name="connsiteY15464" fmla="*/ 4626301 h 4991828"/>
              <a:gd name="connsiteX15465" fmla="*/ 9139467 w 12199494"/>
              <a:gd name="connsiteY15465" fmla="*/ 4637724 h 4991828"/>
              <a:gd name="connsiteX15466" fmla="*/ 9125506 w 12199494"/>
              <a:gd name="connsiteY15466" fmla="*/ 4633916 h 4991828"/>
              <a:gd name="connsiteX15467" fmla="*/ 9133121 w 12199494"/>
              <a:gd name="connsiteY15467" fmla="*/ 4608532 h 4991828"/>
              <a:gd name="connsiteX15468" fmla="*/ 9110276 w 12199494"/>
              <a:gd name="connsiteY15468" fmla="*/ 4621224 h 4991828"/>
              <a:gd name="connsiteX15469" fmla="*/ 9110276 w 12199494"/>
              <a:gd name="connsiteY15469" fmla="*/ 4627570 h 4991828"/>
              <a:gd name="connsiteX15470" fmla="*/ 9107737 w 12199494"/>
              <a:gd name="connsiteY15470" fmla="*/ 4619955 h 4991828"/>
              <a:gd name="connsiteX15471" fmla="*/ 9086161 w 12199494"/>
              <a:gd name="connsiteY15471" fmla="*/ 4619955 h 4991828"/>
              <a:gd name="connsiteX15472" fmla="*/ 9087430 w 12199494"/>
              <a:gd name="connsiteY15472" fmla="*/ 4607263 h 4991828"/>
              <a:gd name="connsiteX15473" fmla="*/ 9111545 w 12199494"/>
              <a:gd name="connsiteY15473" fmla="*/ 4603456 h 4991828"/>
              <a:gd name="connsiteX15474" fmla="*/ 9100122 w 12199494"/>
              <a:gd name="connsiteY15474" fmla="*/ 4599648 h 4991828"/>
              <a:gd name="connsiteX15475" fmla="*/ 9102661 w 12199494"/>
              <a:gd name="connsiteY15475" fmla="*/ 4590764 h 4991828"/>
              <a:gd name="connsiteX15476" fmla="*/ 9115353 w 12199494"/>
              <a:gd name="connsiteY15476" fmla="*/ 4602186 h 4991828"/>
              <a:gd name="connsiteX15477" fmla="*/ 9122968 w 12199494"/>
              <a:gd name="connsiteY15477" fmla="*/ 4598378 h 4991828"/>
              <a:gd name="connsiteX15478" fmla="*/ 9097584 w 12199494"/>
              <a:gd name="connsiteY15478" fmla="*/ 4584418 h 4991828"/>
              <a:gd name="connsiteX15479" fmla="*/ 9093776 w 12199494"/>
              <a:gd name="connsiteY15479" fmla="*/ 4579341 h 4991828"/>
              <a:gd name="connsiteX15480" fmla="*/ 9111545 w 12199494"/>
              <a:gd name="connsiteY15480" fmla="*/ 4580610 h 4991828"/>
              <a:gd name="connsiteX15481" fmla="*/ 9120429 w 12199494"/>
              <a:gd name="connsiteY15481" fmla="*/ 4572995 h 4991828"/>
              <a:gd name="connsiteX15482" fmla="*/ 9086161 w 12199494"/>
              <a:gd name="connsiteY15482" fmla="*/ 4578072 h 4991828"/>
              <a:gd name="connsiteX15483" fmla="*/ 9095045 w 12199494"/>
              <a:gd name="connsiteY15483" fmla="*/ 4598378 h 4991828"/>
              <a:gd name="connsiteX15484" fmla="*/ 9082353 w 12199494"/>
              <a:gd name="connsiteY15484" fmla="*/ 4588225 h 4991828"/>
              <a:gd name="connsiteX15485" fmla="*/ 9062046 w 12199494"/>
              <a:gd name="connsiteY15485" fmla="*/ 4598378 h 4991828"/>
              <a:gd name="connsiteX15486" fmla="*/ 9059508 w 12199494"/>
              <a:gd name="connsiteY15486" fmla="*/ 4622493 h 4991828"/>
              <a:gd name="connsiteX15487" fmla="*/ 9069661 w 12199494"/>
              <a:gd name="connsiteY15487" fmla="*/ 4608532 h 4991828"/>
              <a:gd name="connsiteX15488" fmla="*/ 9063315 w 12199494"/>
              <a:gd name="connsiteY15488" fmla="*/ 4622493 h 4991828"/>
              <a:gd name="connsiteX15489" fmla="*/ 9053162 w 12199494"/>
              <a:gd name="connsiteY15489" fmla="*/ 4633916 h 4991828"/>
              <a:gd name="connsiteX15490" fmla="*/ 9059508 w 12199494"/>
              <a:gd name="connsiteY15490" fmla="*/ 4636454 h 4991828"/>
              <a:gd name="connsiteX15491" fmla="*/ 9054431 w 12199494"/>
              <a:gd name="connsiteY15491" fmla="*/ 4637724 h 4991828"/>
              <a:gd name="connsiteX15492" fmla="*/ 9055700 w 12199494"/>
              <a:gd name="connsiteY15492" fmla="*/ 4646608 h 4991828"/>
              <a:gd name="connsiteX15493" fmla="*/ 9043008 w 12199494"/>
              <a:gd name="connsiteY15493" fmla="*/ 4632647 h 4991828"/>
              <a:gd name="connsiteX15494" fmla="*/ 9031585 w 12199494"/>
              <a:gd name="connsiteY15494" fmla="*/ 4618686 h 4991828"/>
              <a:gd name="connsiteX15495" fmla="*/ 9046816 w 12199494"/>
              <a:gd name="connsiteY15495" fmla="*/ 4628839 h 4991828"/>
              <a:gd name="connsiteX15496" fmla="*/ 9048086 w 12199494"/>
              <a:gd name="connsiteY15496" fmla="*/ 4621224 h 4991828"/>
              <a:gd name="connsiteX15497" fmla="*/ 9054431 w 12199494"/>
              <a:gd name="connsiteY15497" fmla="*/ 4623762 h 4991828"/>
              <a:gd name="connsiteX15498" fmla="*/ 9054431 w 12199494"/>
              <a:gd name="connsiteY15498" fmla="*/ 4602186 h 4991828"/>
              <a:gd name="connsiteX15499" fmla="*/ 9048086 w 12199494"/>
              <a:gd name="connsiteY15499" fmla="*/ 4607263 h 4991828"/>
              <a:gd name="connsiteX15500" fmla="*/ 9018893 w 12199494"/>
              <a:gd name="connsiteY15500" fmla="*/ 4613609 h 4991828"/>
              <a:gd name="connsiteX15501" fmla="*/ 9023971 w 12199494"/>
              <a:gd name="connsiteY15501" fmla="*/ 4617416 h 4991828"/>
              <a:gd name="connsiteX15502" fmla="*/ 9006201 w 12199494"/>
              <a:gd name="connsiteY15502" fmla="*/ 4623762 h 4991828"/>
              <a:gd name="connsiteX15503" fmla="*/ 9012547 w 12199494"/>
              <a:gd name="connsiteY15503" fmla="*/ 4614878 h 4991828"/>
              <a:gd name="connsiteX15504" fmla="*/ 8974472 w 12199494"/>
              <a:gd name="connsiteY15504" fmla="*/ 4630108 h 4991828"/>
              <a:gd name="connsiteX15505" fmla="*/ 8946550 w 12199494"/>
              <a:gd name="connsiteY15505" fmla="*/ 4633916 h 4991828"/>
              <a:gd name="connsiteX15506" fmla="*/ 8946550 w 12199494"/>
              <a:gd name="connsiteY15506" fmla="*/ 4626301 h 4991828"/>
              <a:gd name="connsiteX15507" fmla="*/ 8937665 w 12199494"/>
              <a:gd name="connsiteY15507" fmla="*/ 4632647 h 4991828"/>
              <a:gd name="connsiteX15508" fmla="*/ 8937665 w 12199494"/>
              <a:gd name="connsiteY15508" fmla="*/ 4627570 h 4991828"/>
              <a:gd name="connsiteX15509" fmla="*/ 8908474 w 12199494"/>
              <a:gd name="connsiteY15509" fmla="*/ 4621224 h 4991828"/>
              <a:gd name="connsiteX15510" fmla="*/ 8919896 w 12199494"/>
              <a:gd name="connsiteY15510" fmla="*/ 4614878 h 4991828"/>
              <a:gd name="connsiteX15511" fmla="*/ 8935127 w 12199494"/>
              <a:gd name="connsiteY15511" fmla="*/ 4622493 h 4991828"/>
              <a:gd name="connsiteX15512" fmla="*/ 8932588 w 12199494"/>
              <a:gd name="connsiteY15512" fmla="*/ 4611070 h 4991828"/>
              <a:gd name="connsiteX15513" fmla="*/ 8936396 w 12199494"/>
              <a:gd name="connsiteY15513" fmla="*/ 4608532 h 4991828"/>
              <a:gd name="connsiteX15514" fmla="*/ 8941473 w 12199494"/>
              <a:gd name="connsiteY15514" fmla="*/ 4619955 h 4991828"/>
              <a:gd name="connsiteX15515" fmla="*/ 8983356 w 12199494"/>
              <a:gd name="connsiteY15515" fmla="*/ 4613609 h 4991828"/>
              <a:gd name="connsiteX15516" fmla="*/ 8979549 w 12199494"/>
              <a:gd name="connsiteY15516" fmla="*/ 4605994 h 4991828"/>
              <a:gd name="connsiteX15517" fmla="*/ 8984626 w 12199494"/>
              <a:gd name="connsiteY15517" fmla="*/ 4603456 h 4991828"/>
              <a:gd name="connsiteX15518" fmla="*/ 9015086 w 12199494"/>
              <a:gd name="connsiteY15518" fmla="*/ 4604724 h 4991828"/>
              <a:gd name="connsiteX15519" fmla="*/ 9007471 w 12199494"/>
              <a:gd name="connsiteY15519" fmla="*/ 4597110 h 4991828"/>
              <a:gd name="connsiteX15520" fmla="*/ 8983356 w 12199494"/>
              <a:gd name="connsiteY15520" fmla="*/ 4595840 h 4991828"/>
              <a:gd name="connsiteX15521" fmla="*/ 8969395 w 12199494"/>
              <a:gd name="connsiteY15521" fmla="*/ 4578072 h 4991828"/>
              <a:gd name="connsiteX15522" fmla="*/ 9006201 w 12199494"/>
              <a:gd name="connsiteY15522" fmla="*/ 4590764 h 4991828"/>
              <a:gd name="connsiteX15523" fmla="*/ 9017625 w 12199494"/>
              <a:gd name="connsiteY15523" fmla="*/ 4581879 h 4991828"/>
              <a:gd name="connsiteX15524" fmla="*/ 9003664 w 12199494"/>
              <a:gd name="connsiteY15524" fmla="*/ 4575533 h 4991828"/>
              <a:gd name="connsiteX15525" fmla="*/ 9011279 w 12199494"/>
              <a:gd name="connsiteY15525" fmla="*/ 4574264 h 4991828"/>
              <a:gd name="connsiteX15526" fmla="*/ 9010010 w 12199494"/>
              <a:gd name="connsiteY15526" fmla="*/ 4571726 h 4991828"/>
              <a:gd name="connsiteX15527" fmla="*/ 8988433 w 12199494"/>
              <a:gd name="connsiteY15527" fmla="*/ 4559034 h 4991828"/>
              <a:gd name="connsiteX15528" fmla="*/ 8984626 w 12199494"/>
              <a:gd name="connsiteY15528" fmla="*/ 4559034 h 4991828"/>
              <a:gd name="connsiteX15529" fmla="*/ 8982087 w 12199494"/>
              <a:gd name="connsiteY15529" fmla="*/ 4543803 h 4991828"/>
              <a:gd name="connsiteX15530" fmla="*/ 9002394 w 12199494"/>
              <a:gd name="connsiteY15530" fmla="*/ 4547611 h 4991828"/>
              <a:gd name="connsiteX15531" fmla="*/ 9002394 w 12199494"/>
              <a:gd name="connsiteY15531" fmla="*/ 4556495 h 4991828"/>
              <a:gd name="connsiteX15532" fmla="*/ 9027778 w 12199494"/>
              <a:gd name="connsiteY15532" fmla="*/ 4564110 h 4991828"/>
              <a:gd name="connsiteX15533" fmla="*/ 9021432 w 12199494"/>
              <a:gd name="connsiteY15533" fmla="*/ 4552688 h 4991828"/>
              <a:gd name="connsiteX15534" fmla="*/ 9031585 w 12199494"/>
              <a:gd name="connsiteY15534" fmla="*/ 4556495 h 4991828"/>
              <a:gd name="connsiteX15535" fmla="*/ 9039201 w 12199494"/>
              <a:gd name="connsiteY15535" fmla="*/ 4547611 h 4991828"/>
              <a:gd name="connsiteX15536" fmla="*/ 9029048 w 12199494"/>
              <a:gd name="connsiteY15536" fmla="*/ 4559034 h 4991828"/>
              <a:gd name="connsiteX15537" fmla="*/ 9050623 w 12199494"/>
              <a:gd name="connsiteY15537" fmla="*/ 4553957 h 4991828"/>
              <a:gd name="connsiteX15538" fmla="*/ 9065854 w 12199494"/>
              <a:gd name="connsiteY15538" fmla="*/ 4564110 h 4991828"/>
              <a:gd name="connsiteX15539" fmla="*/ 9055700 w 12199494"/>
              <a:gd name="connsiteY15539" fmla="*/ 4547611 h 4991828"/>
              <a:gd name="connsiteX15540" fmla="*/ 9076007 w 12199494"/>
              <a:gd name="connsiteY15540" fmla="*/ 4567918 h 4991828"/>
              <a:gd name="connsiteX15541" fmla="*/ 9081084 w 12199494"/>
              <a:gd name="connsiteY15541" fmla="*/ 4559034 h 4991828"/>
              <a:gd name="connsiteX15542" fmla="*/ 9087430 w 12199494"/>
              <a:gd name="connsiteY15542" fmla="*/ 4566649 h 4991828"/>
              <a:gd name="connsiteX15543" fmla="*/ 9116622 w 12199494"/>
              <a:gd name="connsiteY15543" fmla="*/ 4561572 h 4991828"/>
              <a:gd name="connsiteX15544" fmla="*/ 9106468 w 12199494"/>
              <a:gd name="connsiteY15544" fmla="*/ 4560303 h 4991828"/>
              <a:gd name="connsiteX15545" fmla="*/ 9101391 w 12199494"/>
              <a:gd name="connsiteY15545" fmla="*/ 4547611 h 4991828"/>
              <a:gd name="connsiteX15546" fmla="*/ 9096315 w 12199494"/>
              <a:gd name="connsiteY15546" fmla="*/ 4546342 h 4991828"/>
              <a:gd name="connsiteX15547" fmla="*/ 9098853 w 12199494"/>
              <a:gd name="connsiteY15547" fmla="*/ 4541265 h 4991828"/>
              <a:gd name="connsiteX15548" fmla="*/ 9097584 w 12199494"/>
              <a:gd name="connsiteY15548" fmla="*/ 4528573 h 4991828"/>
              <a:gd name="connsiteX15549" fmla="*/ 9107737 w 12199494"/>
              <a:gd name="connsiteY15549" fmla="*/ 4534919 h 4991828"/>
              <a:gd name="connsiteX15550" fmla="*/ 9121699 w 12199494"/>
              <a:gd name="connsiteY15550" fmla="*/ 4552688 h 4991828"/>
              <a:gd name="connsiteX15551" fmla="*/ 9155967 w 12199494"/>
              <a:gd name="connsiteY15551" fmla="*/ 4520958 h 4991828"/>
              <a:gd name="connsiteX15552" fmla="*/ 9143275 w 12199494"/>
              <a:gd name="connsiteY15552" fmla="*/ 4494305 h 4991828"/>
              <a:gd name="connsiteX15553" fmla="*/ 9133121 w 12199494"/>
              <a:gd name="connsiteY15553" fmla="*/ 4499381 h 4991828"/>
              <a:gd name="connsiteX15554" fmla="*/ 9096315 w 12199494"/>
              <a:gd name="connsiteY15554" fmla="*/ 4477805 h 4991828"/>
              <a:gd name="connsiteX15555" fmla="*/ 9114083 w 12199494"/>
              <a:gd name="connsiteY15555" fmla="*/ 4491766 h 4991828"/>
              <a:gd name="connsiteX15556" fmla="*/ 9135659 w 12199494"/>
              <a:gd name="connsiteY15556" fmla="*/ 4493035 h 4991828"/>
              <a:gd name="connsiteX15557" fmla="*/ 9114083 w 12199494"/>
              <a:gd name="connsiteY15557" fmla="*/ 4487959 h 4991828"/>
              <a:gd name="connsiteX15558" fmla="*/ 9115353 w 12199494"/>
              <a:gd name="connsiteY15558" fmla="*/ 4477805 h 4991828"/>
              <a:gd name="connsiteX15559" fmla="*/ 9124237 w 12199494"/>
              <a:gd name="connsiteY15559" fmla="*/ 4477805 h 4991828"/>
              <a:gd name="connsiteX15560" fmla="*/ 9135659 w 12199494"/>
              <a:gd name="connsiteY15560" fmla="*/ 4486690 h 4991828"/>
              <a:gd name="connsiteX15561" fmla="*/ 9143275 w 12199494"/>
              <a:gd name="connsiteY15561" fmla="*/ 4468921 h 4991828"/>
              <a:gd name="connsiteX15562" fmla="*/ 9136929 w 12199494"/>
              <a:gd name="connsiteY15562" fmla="*/ 4460036 h 4991828"/>
              <a:gd name="connsiteX15563" fmla="*/ 9136929 w 12199494"/>
              <a:gd name="connsiteY15563" fmla="*/ 4467652 h 4991828"/>
              <a:gd name="connsiteX15564" fmla="*/ 9107737 w 12199494"/>
              <a:gd name="connsiteY15564" fmla="*/ 4458767 h 4991828"/>
              <a:gd name="connsiteX15565" fmla="*/ 9070931 w 12199494"/>
              <a:gd name="connsiteY15565" fmla="*/ 4446075 h 4991828"/>
              <a:gd name="connsiteX15566" fmla="*/ 9044277 w 12199494"/>
              <a:gd name="connsiteY15566" fmla="*/ 4428306 h 4991828"/>
              <a:gd name="connsiteX15567" fmla="*/ 9055700 w 12199494"/>
              <a:gd name="connsiteY15567" fmla="*/ 4442268 h 4991828"/>
              <a:gd name="connsiteX15568" fmla="*/ 9055700 w 12199494"/>
              <a:gd name="connsiteY15568" fmla="*/ 4446075 h 4991828"/>
              <a:gd name="connsiteX15569" fmla="*/ 9065854 w 12199494"/>
              <a:gd name="connsiteY15569" fmla="*/ 4451152 h 4991828"/>
              <a:gd name="connsiteX15570" fmla="*/ 9059508 w 12199494"/>
              <a:gd name="connsiteY15570" fmla="*/ 4457498 h 4991828"/>
              <a:gd name="connsiteX15571" fmla="*/ 9053162 w 12199494"/>
              <a:gd name="connsiteY15571" fmla="*/ 4452421 h 4991828"/>
              <a:gd name="connsiteX15572" fmla="*/ 9035394 w 12199494"/>
              <a:gd name="connsiteY15572" fmla="*/ 4438460 h 4991828"/>
              <a:gd name="connsiteX15573" fmla="*/ 9027778 w 12199494"/>
              <a:gd name="connsiteY15573" fmla="*/ 4421961 h 4991828"/>
              <a:gd name="connsiteX15574" fmla="*/ 9030316 w 12199494"/>
              <a:gd name="connsiteY15574" fmla="*/ 4448614 h 4991828"/>
              <a:gd name="connsiteX15575" fmla="*/ 9026509 w 12199494"/>
              <a:gd name="connsiteY15575" fmla="*/ 4457498 h 4991828"/>
              <a:gd name="connsiteX15576" fmla="*/ 9035394 w 12199494"/>
              <a:gd name="connsiteY15576" fmla="*/ 4467652 h 4991828"/>
              <a:gd name="connsiteX15577" fmla="*/ 9018893 w 12199494"/>
              <a:gd name="connsiteY15577" fmla="*/ 4472728 h 4991828"/>
              <a:gd name="connsiteX15578" fmla="*/ 9010010 w 12199494"/>
              <a:gd name="connsiteY15578" fmla="*/ 4486690 h 4991828"/>
              <a:gd name="connsiteX15579" fmla="*/ 9026509 w 12199494"/>
              <a:gd name="connsiteY15579" fmla="*/ 4495574 h 4991828"/>
              <a:gd name="connsiteX15580" fmla="*/ 9020163 w 12199494"/>
              <a:gd name="connsiteY15580" fmla="*/ 4503189 h 4991828"/>
              <a:gd name="connsiteX15581" fmla="*/ 9008740 w 12199494"/>
              <a:gd name="connsiteY15581" fmla="*/ 4495574 h 4991828"/>
              <a:gd name="connsiteX15582" fmla="*/ 8999856 w 12199494"/>
              <a:gd name="connsiteY15582" fmla="*/ 4522227 h 4991828"/>
              <a:gd name="connsiteX15583" fmla="*/ 8997318 w 12199494"/>
              <a:gd name="connsiteY15583" fmla="*/ 4514612 h 4991828"/>
              <a:gd name="connsiteX15584" fmla="*/ 9006201 w 12199494"/>
              <a:gd name="connsiteY15584" fmla="*/ 4495574 h 4991828"/>
              <a:gd name="connsiteX15585" fmla="*/ 9002394 w 12199494"/>
              <a:gd name="connsiteY15585" fmla="*/ 4486690 h 4991828"/>
              <a:gd name="connsiteX15586" fmla="*/ 8990972 w 12199494"/>
              <a:gd name="connsiteY15586" fmla="*/ 4496843 h 4991828"/>
              <a:gd name="connsiteX15587" fmla="*/ 8985895 w 12199494"/>
              <a:gd name="connsiteY15587" fmla="*/ 4498112 h 4991828"/>
              <a:gd name="connsiteX15588" fmla="*/ 8963049 w 12199494"/>
              <a:gd name="connsiteY15588" fmla="*/ 4512073 h 4991828"/>
              <a:gd name="connsiteX15589" fmla="*/ 8908474 w 12199494"/>
              <a:gd name="connsiteY15589" fmla="*/ 4541265 h 4991828"/>
              <a:gd name="connsiteX15590" fmla="*/ 8907205 w 12199494"/>
              <a:gd name="connsiteY15590" fmla="*/ 4533650 h 4991828"/>
              <a:gd name="connsiteX15591" fmla="*/ 8955434 w 12199494"/>
              <a:gd name="connsiteY15591" fmla="*/ 4513343 h 4991828"/>
              <a:gd name="connsiteX15592" fmla="*/ 8921166 w 12199494"/>
              <a:gd name="connsiteY15592" fmla="*/ 4509535 h 4991828"/>
              <a:gd name="connsiteX15593" fmla="*/ 8916089 w 12199494"/>
              <a:gd name="connsiteY15593" fmla="*/ 4494305 h 4991828"/>
              <a:gd name="connsiteX15594" fmla="*/ 8931320 w 12199494"/>
              <a:gd name="connsiteY15594" fmla="*/ 4498112 h 4991828"/>
              <a:gd name="connsiteX15595" fmla="*/ 8965588 w 12199494"/>
              <a:gd name="connsiteY15595" fmla="*/ 4506997 h 4991828"/>
              <a:gd name="connsiteX15596" fmla="*/ 8949088 w 12199494"/>
              <a:gd name="connsiteY15596" fmla="*/ 4495574 h 4991828"/>
              <a:gd name="connsiteX15597" fmla="*/ 8975741 w 12199494"/>
              <a:gd name="connsiteY15597" fmla="*/ 4493035 h 4991828"/>
              <a:gd name="connsiteX15598" fmla="*/ 8968126 w 12199494"/>
              <a:gd name="connsiteY15598" fmla="*/ 4494305 h 4991828"/>
              <a:gd name="connsiteX15599" fmla="*/ 8968126 w 12199494"/>
              <a:gd name="connsiteY15599" fmla="*/ 4491766 h 4991828"/>
              <a:gd name="connsiteX15600" fmla="*/ 8980818 w 12199494"/>
              <a:gd name="connsiteY15600" fmla="*/ 4493035 h 4991828"/>
              <a:gd name="connsiteX15601" fmla="*/ 8955434 w 12199494"/>
              <a:gd name="connsiteY15601" fmla="*/ 4468921 h 4991828"/>
              <a:gd name="connsiteX15602" fmla="*/ 8917358 w 12199494"/>
              <a:gd name="connsiteY15602" fmla="*/ 4452421 h 4991828"/>
              <a:gd name="connsiteX15603" fmla="*/ 8911012 w 12199494"/>
              <a:gd name="connsiteY15603" fmla="*/ 4442268 h 4991828"/>
              <a:gd name="connsiteX15604" fmla="*/ 8942742 w 12199494"/>
              <a:gd name="connsiteY15604" fmla="*/ 4456229 h 4991828"/>
              <a:gd name="connsiteX15605" fmla="*/ 8950357 w 12199494"/>
              <a:gd name="connsiteY15605" fmla="*/ 4453690 h 4991828"/>
              <a:gd name="connsiteX15606" fmla="*/ 8964318 w 12199494"/>
              <a:gd name="connsiteY15606" fmla="*/ 4467652 h 4991828"/>
              <a:gd name="connsiteX15607" fmla="*/ 8952896 w 12199494"/>
              <a:gd name="connsiteY15607" fmla="*/ 4429576 h 4991828"/>
              <a:gd name="connsiteX15608" fmla="*/ 8955434 w 12199494"/>
              <a:gd name="connsiteY15608" fmla="*/ 4419422 h 4991828"/>
              <a:gd name="connsiteX15609" fmla="*/ 8965588 w 12199494"/>
              <a:gd name="connsiteY15609" fmla="*/ 4456229 h 4991828"/>
              <a:gd name="connsiteX15610" fmla="*/ 8969395 w 12199494"/>
              <a:gd name="connsiteY15610" fmla="*/ 4461306 h 4991828"/>
              <a:gd name="connsiteX15611" fmla="*/ 8994779 w 12199494"/>
              <a:gd name="connsiteY15611" fmla="*/ 4490497 h 4991828"/>
              <a:gd name="connsiteX15612" fmla="*/ 8993510 w 12199494"/>
              <a:gd name="connsiteY15612" fmla="*/ 4482882 h 4991828"/>
              <a:gd name="connsiteX15613" fmla="*/ 9011279 w 12199494"/>
              <a:gd name="connsiteY15613" fmla="*/ 4471459 h 4991828"/>
              <a:gd name="connsiteX15614" fmla="*/ 8994779 w 12199494"/>
              <a:gd name="connsiteY15614" fmla="*/ 4470190 h 4991828"/>
              <a:gd name="connsiteX15615" fmla="*/ 9003664 w 12199494"/>
              <a:gd name="connsiteY15615" fmla="*/ 4463844 h 4991828"/>
              <a:gd name="connsiteX15616" fmla="*/ 8997318 w 12199494"/>
              <a:gd name="connsiteY15616" fmla="*/ 4456229 h 4991828"/>
              <a:gd name="connsiteX15617" fmla="*/ 9008740 w 12199494"/>
              <a:gd name="connsiteY15617" fmla="*/ 4466382 h 4991828"/>
              <a:gd name="connsiteX15618" fmla="*/ 9018893 w 12199494"/>
              <a:gd name="connsiteY15618" fmla="*/ 4463844 h 4991828"/>
              <a:gd name="connsiteX15619" fmla="*/ 9023971 w 12199494"/>
              <a:gd name="connsiteY15619" fmla="*/ 4451152 h 4991828"/>
              <a:gd name="connsiteX15620" fmla="*/ 9020163 w 12199494"/>
              <a:gd name="connsiteY15620" fmla="*/ 4437191 h 4991828"/>
              <a:gd name="connsiteX15621" fmla="*/ 9011279 w 12199494"/>
              <a:gd name="connsiteY15621" fmla="*/ 4444806 h 4991828"/>
              <a:gd name="connsiteX15622" fmla="*/ 9018893 w 12199494"/>
              <a:gd name="connsiteY15622" fmla="*/ 4435922 h 4991828"/>
              <a:gd name="connsiteX15623" fmla="*/ 9017625 w 12199494"/>
              <a:gd name="connsiteY15623" fmla="*/ 4405461 h 4991828"/>
              <a:gd name="connsiteX15624" fmla="*/ 9023971 w 12199494"/>
              <a:gd name="connsiteY15624" fmla="*/ 4404192 h 4991828"/>
              <a:gd name="connsiteX15625" fmla="*/ 9006201 w 12199494"/>
              <a:gd name="connsiteY15625" fmla="*/ 4409269 h 4991828"/>
              <a:gd name="connsiteX15626" fmla="*/ 9004933 w 12199494"/>
              <a:gd name="connsiteY15626" fmla="*/ 4392769 h 4991828"/>
              <a:gd name="connsiteX15627" fmla="*/ 9012547 w 12199494"/>
              <a:gd name="connsiteY15627" fmla="*/ 4394038 h 4991828"/>
              <a:gd name="connsiteX15628" fmla="*/ 9008740 w 12199494"/>
              <a:gd name="connsiteY15628" fmla="*/ 4388961 h 4991828"/>
              <a:gd name="connsiteX15629" fmla="*/ 8978280 w 12199494"/>
              <a:gd name="connsiteY15629" fmla="*/ 4402923 h 4991828"/>
              <a:gd name="connsiteX15630" fmla="*/ 8979549 w 12199494"/>
              <a:gd name="connsiteY15630" fmla="*/ 4394038 h 4991828"/>
              <a:gd name="connsiteX15631" fmla="*/ 8968126 w 12199494"/>
              <a:gd name="connsiteY15631" fmla="*/ 4396577 h 4991828"/>
              <a:gd name="connsiteX15632" fmla="*/ 8954165 w 12199494"/>
              <a:gd name="connsiteY15632" fmla="*/ 4388961 h 4991828"/>
              <a:gd name="connsiteX15633" fmla="*/ 8966857 w 12199494"/>
              <a:gd name="connsiteY15633" fmla="*/ 4391500 h 4991828"/>
              <a:gd name="connsiteX15634" fmla="*/ 8966857 w 12199494"/>
              <a:gd name="connsiteY15634" fmla="*/ 4383885 h 4991828"/>
              <a:gd name="connsiteX15635" fmla="*/ 8992241 w 12199494"/>
              <a:gd name="connsiteY15635" fmla="*/ 4371193 h 4991828"/>
              <a:gd name="connsiteX15636" fmla="*/ 9001125 w 12199494"/>
              <a:gd name="connsiteY15636" fmla="*/ 4377539 h 4991828"/>
              <a:gd name="connsiteX15637" fmla="*/ 9008740 w 12199494"/>
              <a:gd name="connsiteY15637" fmla="*/ 4364847 h 4991828"/>
              <a:gd name="connsiteX15638" fmla="*/ 9001125 w 12199494"/>
              <a:gd name="connsiteY15638" fmla="*/ 4371193 h 4991828"/>
              <a:gd name="connsiteX15639" fmla="*/ 8989702 w 12199494"/>
              <a:gd name="connsiteY15639" fmla="*/ 4358501 h 4991828"/>
              <a:gd name="connsiteX15640" fmla="*/ 8971934 w 12199494"/>
              <a:gd name="connsiteY15640" fmla="*/ 4366116 h 4991828"/>
              <a:gd name="connsiteX15641" fmla="*/ 8951626 w 12199494"/>
              <a:gd name="connsiteY15641" fmla="*/ 4368655 h 4991828"/>
              <a:gd name="connsiteX15642" fmla="*/ 8960511 w 12199494"/>
              <a:gd name="connsiteY15642" fmla="*/ 4380077 h 4991828"/>
              <a:gd name="connsiteX15643" fmla="*/ 8937665 w 12199494"/>
              <a:gd name="connsiteY15643" fmla="*/ 4366116 h 4991828"/>
              <a:gd name="connsiteX15644" fmla="*/ 8971934 w 12199494"/>
              <a:gd name="connsiteY15644" fmla="*/ 4354693 h 4991828"/>
              <a:gd name="connsiteX15645" fmla="*/ 8985895 w 12199494"/>
              <a:gd name="connsiteY15645" fmla="*/ 4353424 h 4991828"/>
              <a:gd name="connsiteX15646" fmla="*/ 8998587 w 12199494"/>
              <a:gd name="connsiteY15646" fmla="*/ 4363578 h 4991828"/>
              <a:gd name="connsiteX15647" fmla="*/ 9010010 w 12199494"/>
              <a:gd name="connsiteY15647" fmla="*/ 4353424 h 4991828"/>
              <a:gd name="connsiteX15648" fmla="*/ 9002394 w 12199494"/>
              <a:gd name="connsiteY15648" fmla="*/ 4357232 h 4991828"/>
              <a:gd name="connsiteX15649" fmla="*/ 8990972 w 12199494"/>
              <a:gd name="connsiteY15649" fmla="*/ 4355963 h 4991828"/>
              <a:gd name="connsiteX15650" fmla="*/ 8965588 w 12199494"/>
              <a:gd name="connsiteY15650" fmla="*/ 4348347 h 4991828"/>
              <a:gd name="connsiteX15651" fmla="*/ 8960511 w 12199494"/>
              <a:gd name="connsiteY15651" fmla="*/ 4354693 h 4991828"/>
              <a:gd name="connsiteX15652" fmla="*/ 8927512 w 12199494"/>
              <a:gd name="connsiteY15652" fmla="*/ 4348347 h 4991828"/>
              <a:gd name="connsiteX15653" fmla="*/ 8931320 w 12199494"/>
              <a:gd name="connsiteY15653" fmla="*/ 4340732 h 4991828"/>
              <a:gd name="connsiteX15654" fmla="*/ 8955434 w 12199494"/>
              <a:gd name="connsiteY15654" fmla="*/ 4330579 h 4991828"/>
              <a:gd name="connsiteX15655" fmla="*/ 8932588 w 12199494"/>
              <a:gd name="connsiteY15655" fmla="*/ 4347078 h 4991828"/>
              <a:gd name="connsiteX15656" fmla="*/ 8950357 w 12199494"/>
              <a:gd name="connsiteY15656" fmla="*/ 4352155 h 4991828"/>
              <a:gd name="connsiteX15657" fmla="*/ 8974472 w 12199494"/>
              <a:gd name="connsiteY15657" fmla="*/ 4344540 h 4991828"/>
              <a:gd name="connsiteX15658" fmla="*/ 8973203 w 12199494"/>
              <a:gd name="connsiteY15658" fmla="*/ 4334386 h 4991828"/>
              <a:gd name="connsiteX15659" fmla="*/ 8979549 w 12199494"/>
              <a:gd name="connsiteY15659" fmla="*/ 4336925 h 4991828"/>
              <a:gd name="connsiteX15660" fmla="*/ 8985895 w 12199494"/>
              <a:gd name="connsiteY15660" fmla="*/ 4326771 h 4991828"/>
              <a:gd name="connsiteX15661" fmla="*/ 8980818 w 12199494"/>
              <a:gd name="connsiteY15661" fmla="*/ 4340732 h 4991828"/>
              <a:gd name="connsiteX15662" fmla="*/ 9001125 w 12199494"/>
              <a:gd name="connsiteY15662" fmla="*/ 4353424 h 4991828"/>
              <a:gd name="connsiteX15663" fmla="*/ 8994779 w 12199494"/>
              <a:gd name="connsiteY15663" fmla="*/ 4312810 h 4991828"/>
              <a:gd name="connsiteX15664" fmla="*/ 8982087 w 12199494"/>
              <a:gd name="connsiteY15664" fmla="*/ 4320425 h 4991828"/>
              <a:gd name="connsiteX15665" fmla="*/ 8969395 w 12199494"/>
              <a:gd name="connsiteY15665" fmla="*/ 4315348 h 4991828"/>
              <a:gd name="connsiteX15666" fmla="*/ 8956703 w 12199494"/>
              <a:gd name="connsiteY15666" fmla="*/ 4328040 h 4991828"/>
              <a:gd name="connsiteX15667" fmla="*/ 8957972 w 12199494"/>
              <a:gd name="connsiteY15667" fmla="*/ 4315348 h 4991828"/>
              <a:gd name="connsiteX15668" fmla="*/ 8978280 w 12199494"/>
              <a:gd name="connsiteY15668" fmla="*/ 4302656 h 4991828"/>
              <a:gd name="connsiteX15669" fmla="*/ 8974472 w 12199494"/>
              <a:gd name="connsiteY15669" fmla="*/ 4312810 h 4991828"/>
              <a:gd name="connsiteX15670" fmla="*/ 8980818 w 12199494"/>
              <a:gd name="connsiteY15670" fmla="*/ 4315348 h 4991828"/>
              <a:gd name="connsiteX15671" fmla="*/ 8982087 w 12199494"/>
              <a:gd name="connsiteY15671" fmla="*/ 4289964 h 4991828"/>
              <a:gd name="connsiteX15672" fmla="*/ 8973203 w 12199494"/>
              <a:gd name="connsiteY15672" fmla="*/ 4291234 h 4991828"/>
              <a:gd name="connsiteX15673" fmla="*/ 8965588 w 12199494"/>
              <a:gd name="connsiteY15673" fmla="*/ 4278542 h 4991828"/>
              <a:gd name="connsiteX15674" fmla="*/ 8983356 w 12199494"/>
              <a:gd name="connsiteY15674" fmla="*/ 4286157 h 4991828"/>
              <a:gd name="connsiteX15675" fmla="*/ 8987164 w 12199494"/>
              <a:gd name="connsiteY15675" fmla="*/ 4270927 h 4991828"/>
              <a:gd name="connsiteX15676" fmla="*/ 8959242 w 12199494"/>
              <a:gd name="connsiteY15676" fmla="*/ 4272196 h 4991828"/>
              <a:gd name="connsiteX15677" fmla="*/ 8935127 w 12199494"/>
              <a:gd name="connsiteY15677" fmla="*/ 4273465 h 4991828"/>
              <a:gd name="connsiteX15678" fmla="*/ 8928781 w 12199494"/>
              <a:gd name="connsiteY15678" fmla="*/ 4281080 h 4991828"/>
              <a:gd name="connsiteX15679" fmla="*/ 8931320 w 12199494"/>
              <a:gd name="connsiteY15679" fmla="*/ 4270927 h 4991828"/>
              <a:gd name="connsiteX15680" fmla="*/ 8923704 w 12199494"/>
              <a:gd name="connsiteY15680" fmla="*/ 4276003 h 4991828"/>
              <a:gd name="connsiteX15681" fmla="*/ 8924974 w 12199494"/>
              <a:gd name="connsiteY15681" fmla="*/ 4283618 h 4991828"/>
              <a:gd name="connsiteX15682" fmla="*/ 8913550 w 12199494"/>
              <a:gd name="connsiteY15682" fmla="*/ 4278542 h 4991828"/>
              <a:gd name="connsiteX15683" fmla="*/ 8911012 w 12199494"/>
              <a:gd name="connsiteY15683" fmla="*/ 4270927 h 4991828"/>
              <a:gd name="connsiteX15684" fmla="*/ 8899590 w 12199494"/>
              <a:gd name="connsiteY15684" fmla="*/ 4272196 h 4991828"/>
              <a:gd name="connsiteX15685" fmla="*/ 8897051 w 12199494"/>
              <a:gd name="connsiteY15685" fmla="*/ 4259504 h 4991828"/>
              <a:gd name="connsiteX15686" fmla="*/ 8899590 w 12199494"/>
              <a:gd name="connsiteY15686" fmla="*/ 4270927 h 4991828"/>
              <a:gd name="connsiteX15687" fmla="*/ 8907205 w 12199494"/>
              <a:gd name="connsiteY15687" fmla="*/ 4264581 h 4991828"/>
              <a:gd name="connsiteX15688" fmla="*/ 8918628 w 12199494"/>
              <a:gd name="connsiteY15688" fmla="*/ 4269657 h 4991828"/>
              <a:gd name="connsiteX15689" fmla="*/ 8928781 w 12199494"/>
              <a:gd name="connsiteY15689" fmla="*/ 4253158 h 4991828"/>
              <a:gd name="connsiteX15690" fmla="*/ 8930050 w 12199494"/>
              <a:gd name="connsiteY15690" fmla="*/ 4264581 h 4991828"/>
              <a:gd name="connsiteX15691" fmla="*/ 8947819 w 12199494"/>
              <a:gd name="connsiteY15691" fmla="*/ 4263311 h 4991828"/>
              <a:gd name="connsiteX15692" fmla="*/ 8936396 w 12199494"/>
              <a:gd name="connsiteY15692" fmla="*/ 4249350 h 4991828"/>
              <a:gd name="connsiteX15693" fmla="*/ 8908474 w 12199494"/>
              <a:gd name="connsiteY15693" fmla="*/ 4243004 h 4991828"/>
              <a:gd name="connsiteX15694" fmla="*/ 8926242 w 12199494"/>
              <a:gd name="connsiteY15694" fmla="*/ 4234120 h 4991828"/>
              <a:gd name="connsiteX15695" fmla="*/ 8933858 w 12199494"/>
              <a:gd name="connsiteY15695" fmla="*/ 4237927 h 4991828"/>
              <a:gd name="connsiteX15696" fmla="*/ 8928781 w 12199494"/>
              <a:gd name="connsiteY15696" fmla="*/ 4243004 h 4991828"/>
              <a:gd name="connsiteX15697" fmla="*/ 8942742 w 12199494"/>
              <a:gd name="connsiteY15697" fmla="*/ 4246812 h 4991828"/>
              <a:gd name="connsiteX15698" fmla="*/ 8945280 w 12199494"/>
              <a:gd name="connsiteY15698" fmla="*/ 4240466 h 4991828"/>
              <a:gd name="connsiteX15699" fmla="*/ 8956703 w 12199494"/>
              <a:gd name="connsiteY15699" fmla="*/ 4250619 h 4991828"/>
              <a:gd name="connsiteX15700" fmla="*/ 9001125 w 12199494"/>
              <a:gd name="connsiteY15700" fmla="*/ 4235389 h 4991828"/>
              <a:gd name="connsiteX15701" fmla="*/ 9001125 w 12199494"/>
              <a:gd name="connsiteY15701" fmla="*/ 4237927 h 4991828"/>
              <a:gd name="connsiteX15702" fmla="*/ 8992241 w 12199494"/>
              <a:gd name="connsiteY15702" fmla="*/ 4244273 h 4991828"/>
              <a:gd name="connsiteX15703" fmla="*/ 9020163 w 12199494"/>
              <a:gd name="connsiteY15703" fmla="*/ 4235389 h 4991828"/>
              <a:gd name="connsiteX15704" fmla="*/ 9023971 w 12199494"/>
              <a:gd name="connsiteY15704" fmla="*/ 4237927 h 4991828"/>
              <a:gd name="connsiteX15705" fmla="*/ 9017625 w 12199494"/>
              <a:gd name="connsiteY15705" fmla="*/ 4244273 h 4991828"/>
              <a:gd name="connsiteX15706" fmla="*/ 9029048 w 12199494"/>
              <a:gd name="connsiteY15706" fmla="*/ 4241735 h 4991828"/>
              <a:gd name="connsiteX15707" fmla="*/ 9037931 w 12199494"/>
              <a:gd name="connsiteY15707" fmla="*/ 4248081 h 4991828"/>
              <a:gd name="connsiteX15708" fmla="*/ 9036662 w 12199494"/>
              <a:gd name="connsiteY15708" fmla="*/ 4240466 h 4991828"/>
              <a:gd name="connsiteX15709" fmla="*/ 9045547 w 12199494"/>
              <a:gd name="connsiteY15709" fmla="*/ 4245543 h 4991828"/>
              <a:gd name="connsiteX15710" fmla="*/ 9044277 w 12199494"/>
              <a:gd name="connsiteY15710" fmla="*/ 4231581 h 4991828"/>
              <a:gd name="connsiteX15711" fmla="*/ 9058239 w 12199494"/>
              <a:gd name="connsiteY15711" fmla="*/ 4226505 h 4991828"/>
              <a:gd name="connsiteX15712" fmla="*/ 9053162 w 12199494"/>
              <a:gd name="connsiteY15712" fmla="*/ 4223966 h 4991828"/>
              <a:gd name="connsiteX15713" fmla="*/ 9055700 w 12199494"/>
              <a:gd name="connsiteY15713" fmla="*/ 4218889 h 4991828"/>
              <a:gd name="connsiteX15714" fmla="*/ 9018893 w 12199494"/>
              <a:gd name="connsiteY15714" fmla="*/ 4217620 h 4991828"/>
              <a:gd name="connsiteX15715" fmla="*/ 9006201 w 12199494"/>
              <a:gd name="connsiteY15715" fmla="*/ 4221428 h 4991828"/>
              <a:gd name="connsiteX15716" fmla="*/ 9026509 w 12199494"/>
              <a:gd name="connsiteY15716" fmla="*/ 4227774 h 4991828"/>
              <a:gd name="connsiteX15717" fmla="*/ 9026509 w 12199494"/>
              <a:gd name="connsiteY15717" fmla="*/ 4231581 h 4991828"/>
              <a:gd name="connsiteX15718" fmla="*/ 9006201 w 12199494"/>
              <a:gd name="connsiteY15718" fmla="*/ 4231581 h 4991828"/>
              <a:gd name="connsiteX15719" fmla="*/ 9001125 w 12199494"/>
              <a:gd name="connsiteY15719" fmla="*/ 4237927 h 4991828"/>
              <a:gd name="connsiteX15720" fmla="*/ 8989702 w 12199494"/>
              <a:gd name="connsiteY15720" fmla="*/ 4222697 h 4991828"/>
              <a:gd name="connsiteX15721" fmla="*/ 9003664 w 12199494"/>
              <a:gd name="connsiteY15721" fmla="*/ 4227774 h 4991828"/>
              <a:gd name="connsiteX15722" fmla="*/ 8994779 w 12199494"/>
              <a:gd name="connsiteY15722" fmla="*/ 4216351 h 4991828"/>
              <a:gd name="connsiteX15723" fmla="*/ 9011279 w 12199494"/>
              <a:gd name="connsiteY15723" fmla="*/ 4218889 h 4991828"/>
              <a:gd name="connsiteX15724" fmla="*/ 8988433 w 12199494"/>
              <a:gd name="connsiteY15724" fmla="*/ 4217620 h 4991828"/>
              <a:gd name="connsiteX15725" fmla="*/ 8955434 w 12199494"/>
              <a:gd name="connsiteY15725" fmla="*/ 4215082 h 4991828"/>
              <a:gd name="connsiteX15726" fmla="*/ 8950357 w 12199494"/>
              <a:gd name="connsiteY15726" fmla="*/ 4220159 h 4991828"/>
              <a:gd name="connsiteX15727" fmla="*/ 8932588 w 12199494"/>
              <a:gd name="connsiteY15727" fmla="*/ 4226505 h 4991828"/>
              <a:gd name="connsiteX15728" fmla="*/ 8926242 w 12199494"/>
              <a:gd name="connsiteY15728" fmla="*/ 4220159 h 4991828"/>
              <a:gd name="connsiteX15729" fmla="*/ 8913550 w 12199494"/>
              <a:gd name="connsiteY15729" fmla="*/ 4212543 h 4991828"/>
              <a:gd name="connsiteX15730" fmla="*/ 8926242 w 12199494"/>
              <a:gd name="connsiteY15730" fmla="*/ 4215082 h 4991828"/>
              <a:gd name="connsiteX15731" fmla="*/ 8930050 w 12199494"/>
              <a:gd name="connsiteY15731" fmla="*/ 4201121 h 4991828"/>
              <a:gd name="connsiteX15732" fmla="*/ 8930050 w 12199494"/>
              <a:gd name="connsiteY15732" fmla="*/ 4201121 h 4991828"/>
              <a:gd name="connsiteX15733" fmla="*/ 7403210 w 12199494"/>
              <a:gd name="connsiteY15733" fmla="*/ 4201121 h 4991828"/>
              <a:gd name="connsiteX15734" fmla="*/ 7394325 w 12199494"/>
              <a:gd name="connsiteY15734" fmla="*/ 4207467 h 4991828"/>
              <a:gd name="connsiteX15735" fmla="*/ 7403210 w 12199494"/>
              <a:gd name="connsiteY15735" fmla="*/ 4201121 h 4991828"/>
              <a:gd name="connsiteX15736" fmla="*/ 7403210 w 12199494"/>
              <a:gd name="connsiteY15736" fmla="*/ 4201121 h 4991828"/>
              <a:gd name="connsiteX15737" fmla="*/ 9587493 w 12199494"/>
              <a:gd name="connsiteY15737" fmla="*/ 4201121 h 4991828"/>
              <a:gd name="connsiteX15738" fmla="*/ 9581147 w 12199494"/>
              <a:gd name="connsiteY15738" fmla="*/ 4204928 h 4991828"/>
              <a:gd name="connsiteX15739" fmla="*/ 9578609 w 12199494"/>
              <a:gd name="connsiteY15739" fmla="*/ 4218889 h 4991828"/>
              <a:gd name="connsiteX15740" fmla="*/ 9568455 w 12199494"/>
              <a:gd name="connsiteY15740" fmla="*/ 4220159 h 4991828"/>
              <a:gd name="connsiteX15741" fmla="*/ 9577339 w 12199494"/>
              <a:gd name="connsiteY15741" fmla="*/ 4236658 h 4991828"/>
              <a:gd name="connsiteX15742" fmla="*/ 9587493 w 12199494"/>
              <a:gd name="connsiteY15742" fmla="*/ 4230312 h 4991828"/>
              <a:gd name="connsiteX15743" fmla="*/ 9581147 w 12199494"/>
              <a:gd name="connsiteY15743" fmla="*/ 4222697 h 4991828"/>
              <a:gd name="connsiteX15744" fmla="*/ 9593839 w 12199494"/>
              <a:gd name="connsiteY15744" fmla="*/ 4230312 h 4991828"/>
              <a:gd name="connsiteX15745" fmla="*/ 9586223 w 12199494"/>
              <a:gd name="connsiteY15745" fmla="*/ 4210005 h 4991828"/>
              <a:gd name="connsiteX15746" fmla="*/ 9591300 w 12199494"/>
              <a:gd name="connsiteY15746" fmla="*/ 4203659 h 4991828"/>
              <a:gd name="connsiteX15747" fmla="*/ 9587493 w 12199494"/>
              <a:gd name="connsiteY15747" fmla="*/ 4201121 h 4991828"/>
              <a:gd name="connsiteX15748" fmla="*/ 9587493 w 12199494"/>
              <a:gd name="connsiteY15748" fmla="*/ 4201121 h 4991828"/>
              <a:gd name="connsiteX15749" fmla="*/ 11703239 w 12199494"/>
              <a:gd name="connsiteY15749" fmla="*/ 4201121 h 4991828"/>
              <a:gd name="connsiteX15750" fmla="*/ 11707047 w 12199494"/>
              <a:gd name="connsiteY15750" fmla="*/ 4204928 h 4991828"/>
              <a:gd name="connsiteX15751" fmla="*/ 11703239 w 12199494"/>
              <a:gd name="connsiteY15751" fmla="*/ 4201121 h 4991828"/>
              <a:gd name="connsiteX15752" fmla="*/ 11703239 w 12199494"/>
              <a:gd name="connsiteY15752" fmla="*/ 4201121 h 4991828"/>
              <a:gd name="connsiteX15753" fmla="*/ 11601704 w 12199494"/>
              <a:gd name="connsiteY15753" fmla="*/ 4201121 h 4991828"/>
              <a:gd name="connsiteX15754" fmla="*/ 11609319 w 12199494"/>
              <a:gd name="connsiteY15754" fmla="*/ 4207467 h 4991828"/>
              <a:gd name="connsiteX15755" fmla="*/ 11605512 w 12199494"/>
              <a:gd name="connsiteY15755" fmla="*/ 4213813 h 4991828"/>
              <a:gd name="connsiteX15756" fmla="*/ 11613127 w 12199494"/>
              <a:gd name="connsiteY15756" fmla="*/ 4215082 h 4991828"/>
              <a:gd name="connsiteX15757" fmla="*/ 11614396 w 12199494"/>
              <a:gd name="connsiteY15757" fmla="*/ 4202390 h 4991828"/>
              <a:gd name="connsiteX15758" fmla="*/ 11601704 w 12199494"/>
              <a:gd name="connsiteY15758" fmla="*/ 4201121 h 4991828"/>
              <a:gd name="connsiteX15759" fmla="*/ 11601704 w 12199494"/>
              <a:gd name="connsiteY15759" fmla="*/ 4201121 h 4991828"/>
              <a:gd name="connsiteX15760" fmla="*/ 9105199 w 12199494"/>
              <a:gd name="connsiteY15760" fmla="*/ 4201121 h 4991828"/>
              <a:gd name="connsiteX15761" fmla="*/ 9109007 w 12199494"/>
              <a:gd name="connsiteY15761" fmla="*/ 4211274 h 4991828"/>
              <a:gd name="connsiteX15762" fmla="*/ 9105199 w 12199494"/>
              <a:gd name="connsiteY15762" fmla="*/ 4201121 h 4991828"/>
              <a:gd name="connsiteX15763" fmla="*/ 9105199 w 12199494"/>
              <a:gd name="connsiteY15763" fmla="*/ 4201121 h 4991828"/>
              <a:gd name="connsiteX15764" fmla="*/ 5586993 w 12199494"/>
              <a:gd name="connsiteY15764" fmla="*/ 4199852 h 4991828"/>
              <a:gd name="connsiteX15765" fmla="*/ 5586993 w 12199494"/>
              <a:gd name="connsiteY15765" fmla="*/ 4203659 h 4991828"/>
              <a:gd name="connsiteX15766" fmla="*/ 5579378 w 12199494"/>
              <a:gd name="connsiteY15766" fmla="*/ 4203659 h 4991828"/>
              <a:gd name="connsiteX15767" fmla="*/ 5583185 w 12199494"/>
              <a:gd name="connsiteY15767" fmla="*/ 4207467 h 4991828"/>
              <a:gd name="connsiteX15768" fmla="*/ 5600954 w 12199494"/>
              <a:gd name="connsiteY15768" fmla="*/ 4207467 h 4991828"/>
              <a:gd name="connsiteX15769" fmla="*/ 5598416 w 12199494"/>
              <a:gd name="connsiteY15769" fmla="*/ 4202390 h 4991828"/>
              <a:gd name="connsiteX15770" fmla="*/ 5586993 w 12199494"/>
              <a:gd name="connsiteY15770" fmla="*/ 4199852 h 4991828"/>
              <a:gd name="connsiteX15771" fmla="*/ 5586993 w 12199494"/>
              <a:gd name="connsiteY15771" fmla="*/ 4199852 h 4991828"/>
              <a:gd name="connsiteX15772" fmla="*/ 10234782 w 12199494"/>
              <a:gd name="connsiteY15772" fmla="*/ 4199852 h 4991828"/>
              <a:gd name="connsiteX15773" fmla="*/ 10209398 w 12199494"/>
              <a:gd name="connsiteY15773" fmla="*/ 4216351 h 4991828"/>
              <a:gd name="connsiteX15774" fmla="*/ 10234782 w 12199494"/>
              <a:gd name="connsiteY15774" fmla="*/ 4199852 h 4991828"/>
              <a:gd name="connsiteX15775" fmla="*/ 10234782 w 12199494"/>
              <a:gd name="connsiteY15775" fmla="*/ 4199852 h 4991828"/>
              <a:gd name="connsiteX15776" fmla="*/ 6083248 w 12199494"/>
              <a:gd name="connsiteY15776" fmla="*/ 4199852 h 4991828"/>
              <a:gd name="connsiteX15777" fmla="*/ 6078171 w 12199494"/>
              <a:gd name="connsiteY15777" fmla="*/ 4207467 h 4991828"/>
              <a:gd name="connsiteX15778" fmla="*/ 6087056 w 12199494"/>
              <a:gd name="connsiteY15778" fmla="*/ 4207467 h 4991828"/>
              <a:gd name="connsiteX15779" fmla="*/ 6094671 w 12199494"/>
              <a:gd name="connsiteY15779" fmla="*/ 4212543 h 4991828"/>
              <a:gd name="connsiteX15780" fmla="*/ 6083248 w 12199494"/>
              <a:gd name="connsiteY15780" fmla="*/ 4199852 h 4991828"/>
              <a:gd name="connsiteX15781" fmla="*/ 6083248 w 12199494"/>
              <a:gd name="connsiteY15781" fmla="*/ 4199852 h 4991828"/>
              <a:gd name="connsiteX15782" fmla="*/ 11743853 w 12199494"/>
              <a:gd name="connsiteY15782" fmla="*/ 4199852 h 4991828"/>
              <a:gd name="connsiteX15783" fmla="*/ 11747661 w 12199494"/>
              <a:gd name="connsiteY15783" fmla="*/ 4202390 h 4991828"/>
              <a:gd name="connsiteX15784" fmla="*/ 11738777 w 12199494"/>
              <a:gd name="connsiteY15784" fmla="*/ 4210005 h 4991828"/>
              <a:gd name="connsiteX15785" fmla="*/ 11751469 w 12199494"/>
              <a:gd name="connsiteY15785" fmla="*/ 4215082 h 4991828"/>
              <a:gd name="connsiteX15786" fmla="*/ 11752738 w 12199494"/>
              <a:gd name="connsiteY15786" fmla="*/ 4207467 h 4991828"/>
              <a:gd name="connsiteX15787" fmla="*/ 11761622 w 12199494"/>
              <a:gd name="connsiteY15787" fmla="*/ 4208736 h 4991828"/>
              <a:gd name="connsiteX15788" fmla="*/ 11743853 w 12199494"/>
              <a:gd name="connsiteY15788" fmla="*/ 4199852 h 4991828"/>
              <a:gd name="connsiteX15789" fmla="*/ 11743853 w 12199494"/>
              <a:gd name="connsiteY15789" fmla="*/ 4199852 h 4991828"/>
              <a:gd name="connsiteX15790" fmla="*/ 9892100 w 12199494"/>
              <a:gd name="connsiteY15790" fmla="*/ 4199852 h 4991828"/>
              <a:gd name="connsiteX15791" fmla="*/ 9890830 w 12199494"/>
              <a:gd name="connsiteY15791" fmla="*/ 4206198 h 4991828"/>
              <a:gd name="connsiteX15792" fmla="*/ 9898446 w 12199494"/>
              <a:gd name="connsiteY15792" fmla="*/ 4201121 h 4991828"/>
              <a:gd name="connsiteX15793" fmla="*/ 9892100 w 12199494"/>
              <a:gd name="connsiteY15793" fmla="*/ 4199852 h 4991828"/>
              <a:gd name="connsiteX15794" fmla="*/ 9892100 w 12199494"/>
              <a:gd name="connsiteY15794" fmla="*/ 4199852 h 4991828"/>
              <a:gd name="connsiteX15795" fmla="*/ 11788275 w 12199494"/>
              <a:gd name="connsiteY15795" fmla="*/ 4198582 h 4991828"/>
              <a:gd name="connsiteX15796" fmla="*/ 11773045 w 12199494"/>
              <a:gd name="connsiteY15796" fmla="*/ 4199852 h 4991828"/>
              <a:gd name="connsiteX15797" fmla="*/ 11781929 w 12199494"/>
              <a:gd name="connsiteY15797" fmla="*/ 4213813 h 4991828"/>
              <a:gd name="connsiteX15798" fmla="*/ 11788275 w 12199494"/>
              <a:gd name="connsiteY15798" fmla="*/ 4198582 h 4991828"/>
              <a:gd name="connsiteX15799" fmla="*/ 11788275 w 12199494"/>
              <a:gd name="connsiteY15799" fmla="*/ 4198582 h 4991828"/>
              <a:gd name="connsiteX15800" fmla="*/ 4929550 w 12199494"/>
              <a:gd name="connsiteY15800" fmla="*/ 4198582 h 4991828"/>
              <a:gd name="connsiteX15801" fmla="*/ 4921935 w 12199494"/>
              <a:gd name="connsiteY15801" fmla="*/ 4198582 h 4991828"/>
              <a:gd name="connsiteX15802" fmla="*/ 4923204 w 12199494"/>
              <a:gd name="connsiteY15802" fmla="*/ 4204928 h 4991828"/>
              <a:gd name="connsiteX15803" fmla="*/ 4894013 w 12199494"/>
              <a:gd name="connsiteY15803" fmla="*/ 4210005 h 4991828"/>
              <a:gd name="connsiteX15804" fmla="*/ 4902897 w 12199494"/>
              <a:gd name="connsiteY15804" fmla="*/ 4212543 h 4991828"/>
              <a:gd name="connsiteX15805" fmla="*/ 4899090 w 12199494"/>
              <a:gd name="connsiteY15805" fmla="*/ 4221428 h 4991828"/>
              <a:gd name="connsiteX15806" fmla="*/ 4913051 w 12199494"/>
              <a:gd name="connsiteY15806" fmla="*/ 4230312 h 4991828"/>
              <a:gd name="connsiteX15807" fmla="*/ 4915589 w 12199494"/>
              <a:gd name="connsiteY15807" fmla="*/ 4221428 h 4991828"/>
              <a:gd name="connsiteX15808" fmla="*/ 4905436 w 12199494"/>
              <a:gd name="connsiteY15808" fmla="*/ 4211274 h 4991828"/>
              <a:gd name="connsiteX15809" fmla="*/ 4932089 w 12199494"/>
              <a:gd name="connsiteY15809" fmla="*/ 4217620 h 4991828"/>
              <a:gd name="connsiteX15810" fmla="*/ 4929550 w 12199494"/>
              <a:gd name="connsiteY15810" fmla="*/ 4198582 h 4991828"/>
              <a:gd name="connsiteX15811" fmla="*/ 4929550 w 12199494"/>
              <a:gd name="connsiteY15811" fmla="*/ 4198582 h 4991828"/>
              <a:gd name="connsiteX15812" fmla="*/ 4948588 w 12199494"/>
              <a:gd name="connsiteY15812" fmla="*/ 4198582 h 4991828"/>
              <a:gd name="connsiteX15813" fmla="*/ 4943512 w 12199494"/>
              <a:gd name="connsiteY15813" fmla="*/ 4202390 h 4991828"/>
              <a:gd name="connsiteX15814" fmla="*/ 4953665 w 12199494"/>
              <a:gd name="connsiteY15814" fmla="*/ 4201121 h 4991828"/>
              <a:gd name="connsiteX15815" fmla="*/ 4948588 w 12199494"/>
              <a:gd name="connsiteY15815" fmla="*/ 4198582 h 4991828"/>
              <a:gd name="connsiteX15816" fmla="*/ 4948588 w 12199494"/>
              <a:gd name="connsiteY15816" fmla="*/ 4198582 h 4991828"/>
              <a:gd name="connsiteX15817" fmla="*/ 9689029 w 12199494"/>
              <a:gd name="connsiteY15817" fmla="*/ 4198582 h 4991828"/>
              <a:gd name="connsiteX15818" fmla="*/ 9683951 w 12199494"/>
              <a:gd name="connsiteY15818" fmla="*/ 4203659 h 4991828"/>
              <a:gd name="connsiteX15819" fmla="*/ 9696643 w 12199494"/>
              <a:gd name="connsiteY15819" fmla="*/ 4213813 h 4991828"/>
              <a:gd name="connsiteX15820" fmla="*/ 9689029 w 12199494"/>
              <a:gd name="connsiteY15820" fmla="*/ 4198582 h 4991828"/>
              <a:gd name="connsiteX15821" fmla="*/ 9689029 w 12199494"/>
              <a:gd name="connsiteY15821" fmla="*/ 4198582 h 4991828"/>
              <a:gd name="connsiteX15822" fmla="*/ 7104949 w 12199494"/>
              <a:gd name="connsiteY15822" fmla="*/ 4198582 h 4991828"/>
              <a:gd name="connsiteX15823" fmla="*/ 7120180 w 12199494"/>
              <a:gd name="connsiteY15823" fmla="*/ 4208736 h 4991828"/>
              <a:gd name="connsiteX15824" fmla="*/ 7104949 w 12199494"/>
              <a:gd name="connsiteY15824" fmla="*/ 4198582 h 4991828"/>
              <a:gd name="connsiteX15825" fmla="*/ 7104949 w 12199494"/>
              <a:gd name="connsiteY15825" fmla="*/ 4198582 h 4991828"/>
              <a:gd name="connsiteX15826" fmla="*/ 11422748 w 12199494"/>
              <a:gd name="connsiteY15826" fmla="*/ 4198582 h 4991828"/>
              <a:gd name="connsiteX15827" fmla="*/ 11426555 w 12199494"/>
              <a:gd name="connsiteY15827" fmla="*/ 4198582 h 4991828"/>
              <a:gd name="connsiteX15828" fmla="*/ 11422748 w 12199494"/>
              <a:gd name="connsiteY15828" fmla="*/ 4198582 h 4991828"/>
              <a:gd name="connsiteX15829" fmla="*/ 11422748 w 12199494"/>
              <a:gd name="connsiteY15829" fmla="*/ 4198582 h 4991828"/>
              <a:gd name="connsiteX15830" fmla="*/ 9111545 w 12199494"/>
              <a:gd name="connsiteY15830" fmla="*/ 4198582 h 4991828"/>
              <a:gd name="connsiteX15831" fmla="*/ 9119160 w 12199494"/>
              <a:gd name="connsiteY15831" fmla="*/ 4207467 h 4991828"/>
              <a:gd name="connsiteX15832" fmla="*/ 9115353 w 12199494"/>
              <a:gd name="connsiteY15832" fmla="*/ 4213813 h 4991828"/>
              <a:gd name="connsiteX15833" fmla="*/ 9131852 w 12199494"/>
              <a:gd name="connsiteY15833" fmla="*/ 4218889 h 4991828"/>
              <a:gd name="connsiteX15834" fmla="*/ 9130583 w 12199494"/>
              <a:gd name="connsiteY15834" fmla="*/ 4204928 h 4991828"/>
              <a:gd name="connsiteX15835" fmla="*/ 9111545 w 12199494"/>
              <a:gd name="connsiteY15835" fmla="*/ 4198582 h 4991828"/>
              <a:gd name="connsiteX15836" fmla="*/ 9111545 w 12199494"/>
              <a:gd name="connsiteY15836" fmla="*/ 4198582 h 4991828"/>
              <a:gd name="connsiteX15837" fmla="*/ 5904292 w 12199494"/>
              <a:gd name="connsiteY15837" fmla="*/ 4198582 h 4991828"/>
              <a:gd name="connsiteX15838" fmla="*/ 5903022 w 12199494"/>
              <a:gd name="connsiteY15838" fmla="*/ 4216351 h 4991828"/>
              <a:gd name="connsiteX15839" fmla="*/ 5913176 w 12199494"/>
              <a:gd name="connsiteY15839" fmla="*/ 4211274 h 4991828"/>
              <a:gd name="connsiteX15840" fmla="*/ 5913176 w 12199494"/>
              <a:gd name="connsiteY15840" fmla="*/ 4203659 h 4991828"/>
              <a:gd name="connsiteX15841" fmla="*/ 5904292 w 12199494"/>
              <a:gd name="connsiteY15841" fmla="*/ 4198582 h 4991828"/>
              <a:gd name="connsiteX15842" fmla="*/ 5904292 w 12199494"/>
              <a:gd name="connsiteY15842" fmla="*/ 4198582 h 4991828"/>
              <a:gd name="connsiteX15843" fmla="*/ 6027403 w 12199494"/>
              <a:gd name="connsiteY15843" fmla="*/ 4197313 h 4991828"/>
              <a:gd name="connsiteX15844" fmla="*/ 6040095 w 12199494"/>
              <a:gd name="connsiteY15844" fmla="*/ 4204928 h 4991828"/>
              <a:gd name="connsiteX15845" fmla="*/ 6043903 w 12199494"/>
              <a:gd name="connsiteY15845" fmla="*/ 4218889 h 4991828"/>
              <a:gd name="connsiteX15846" fmla="*/ 6050249 w 12199494"/>
              <a:gd name="connsiteY15846" fmla="*/ 4217620 h 4991828"/>
              <a:gd name="connsiteX15847" fmla="*/ 6060402 w 12199494"/>
              <a:gd name="connsiteY15847" fmla="*/ 4213813 h 4991828"/>
              <a:gd name="connsiteX15848" fmla="*/ 6045172 w 12199494"/>
              <a:gd name="connsiteY15848" fmla="*/ 4210005 h 4991828"/>
              <a:gd name="connsiteX15849" fmla="*/ 6041364 w 12199494"/>
              <a:gd name="connsiteY15849" fmla="*/ 4201121 h 4991828"/>
              <a:gd name="connsiteX15850" fmla="*/ 6027403 w 12199494"/>
              <a:gd name="connsiteY15850" fmla="*/ 4197313 h 4991828"/>
              <a:gd name="connsiteX15851" fmla="*/ 6027403 w 12199494"/>
              <a:gd name="connsiteY15851" fmla="*/ 4197313 h 4991828"/>
              <a:gd name="connsiteX15852" fmla="*/ 5239234 w 12199494"/>
              <a:gd name="connsiteY15852" fmla="*/ 4197313 h 4991828"/>
              <a:gd name="connsiteX15853" fmla="*/ 5220196 w 12199494"/>
              <a:gd name="connsiteY15853" fmla="*/ 4207467 h 4991828"/>
              <a:gd name="connsiteX15854" fmla="*/ 5222734 w 12199494"/>
              <a:gd name="connsiteY15854" fmla="*/ 4212543 h 4991828"/>
              <a:gd name="connsiteX15855" fmla="*/ 5232888 w 12199494"/>
              <a:gd name="connsiteY15855" fmla="*/ 4204928 h 4991828"/>
              <a:gd name="connsiteX15856" fmla="*/ 5230349 w 12199494"/>
              <a:gd name="connsiteY15856" fmla="*/ 4215082 h 4991828"/>
              <a:gd name="connsiteX15857" fmla="*/ 5248118 w 12199494"/>
              <a:gd name="connsiteY15857" fmla="*/ 4215082 h 4991828"/>
              <a:gd name="connsiteX15858" fmla="*/ 5241772 w 12199494"/>
              <a:gd name="connsiteY15858" fmla="*/ 4225235 h 4991828"/>
              <a:gd name="connsiteX15859" fmla="*/ 5254464 w 12199494"/>
              <a:gd name="connsiteY15859" fmla="*/ 4230312 h 4991828"/>
              <a:gd name="connsiteX15860" fmla="*/ 5255733 w 12199494"/>
              <a:gd name="connsiteY15860" fmla="*/ 4223966 h 4991828"/>
              <a:gd name="connsiteX15861" fmla="*/ 5246849 w 12199494"/>
              <a:gd name="connsiteY15861" fmla="*/ 4225235 h 4991828"/>
              <a:gd name="connsiteX15862" fmla="*/ 5246849 w 12199494"/>
              <a:gd name="connsiteY15862" fmla="*/ 4220159 h 4991828"/>
              <a:gd name="connsiteX15863" fmla="*/ 5268425 w 12199494"/>
              <a:gd name="connsiteY15863" fmla="*/ 4218889 h 4991828"/>
              <a:gd name="connsiteX15864" fmla="*/ 5265887 w 12199494"/>
              <a:gd name="connsiteY15864" fmla="*/ 4213813 h 4991828"/>
              <a:gd name="connsiteX15865" fmla="*/ 5258272 w 12199494"/>
              <a:gd name="connsiteY15865" fmla="*/ 4211274 h 4991828"/>
              <a:gd name="connsiteX15866" fmla="*/ 5250657 w 12199494"/>
              <a:gd name="connsiteY15866" fmla="*/ 4216351 h 4991828"/>
              <a:gd name="connsiteX15867" fmla="*/ 5251926 w 12199494"/>
              <a:gd name="connsiteY15867" fmla="*/ 4204928 h 4991828"/>
              <a:gd name="connsiteX15868" fmla="*/ 5241772 w 12199494"/>
              <a:gd name="connsiteY15868" fmla="*/ 4211274 h 4991828"/>
              <a:gd name="connsiteX15869" fmla="*/ 5239234 w 12199494"/>
              <a:gd name="connsiteY15869" fmla="*/ 4197313 h 4991828"/>
              <a:gd name="connsiteX15870" fmla="*/ 5239234 w 12199494"/>
              <a:gd name="connsiteY15870" fmla="*/ 4197313 h 4991828"/>
              <a:gd name="connsiteX15871" fmla="*/ 5771026 w 12199494"/>
              <a:gd name="connsiteY15871" fmla="*/ 4197313 h 4991828"/>
              <a:gd name="connsiteX15872" fmla="*/ 5771026 w 12199494"/>
              <a:gd name="connsiteY15872" fmla="*/ 4197313 h 4991828"/>
              <a:gd name="connsiteX15873" fmla="*/ 5771026 w 12199494"/>
              <a:gd name="connsiteY15873" fmla="*/ 4197313 h 4991828"/>
              <a:gd name="connsiteX15874" fmla="*/ 5771026 w 12199494"/>
              <a:gd name="connsiteY15874" fmla="*/ 4197313 h 4991828"/>
              <a:gd name="connsiteX15875" fmla="*/ 5771026 w 12199494"/>
              <a:gd name="connsiteY15875" fmla="*/ 4197313 h 4991828"/>
              <a:gd name="connsiteX15876" fmla="*/ 11587743 w 12199494"/>
              <a:gd name="connsiteY15876" fmla="*/ 4197313 h 4991828"/>
              <a:gd name="connsiteX15877" fmla="*/ 11589012 w 12199494"/>
              <a:gd name="connsiteY15877" fmla="*/ 4206198 h 4991828"/>
              <a:gd name="connsiteX15878" fmla="*/ 11587743 w 12199494"/>
              <a:gd name="connsiteY15878" fmla="*/ 4197313 h 4991828"/>
              <a:gd name="connsiteX15879" fmla="*/ 11587743 w 12199494"/>
              <a:gd name="connsiteY15879" fmla="*/ 4197313 h 4991828"/>
              <a:gd name="connsiteX15880" fmla="*/ 8687634 w 12199494"/>
              <a:gd name="connsiteY15880" fmla="*/ 4197313 h 4991828"/>
              <a:gd name="connsiteX15881" fmla="*/ 8683827 w 12199494"/>
              <a:gd name="connsiteY15881" fmla="*/ 4210005 h 4991828"/>
              <a:gd name="connsiteX15882" fmla="*/ 8697787 w 12199494"/>
              <a:gd name="connsiteY15882" fmla="*/ 4211274 h 4991828"/>
              <a:gd name="connsiteX15883" fmla="*/ 8693980 w 12199494"/>
              <a:gd name="connsiteY15883" fmla="*/ 4201121 h 4991828"/>
              <a:gd name="connsiteX15884" fmla="*/ 8687634 w 12199494"/>
              <a:gd name="connsiteY15884" fmla="*/ 4197313 h 4991828"/>
              <a:gd name="connsiteX15885" fmla="*/ 8687634 w 12199494"/>
              <a:gd name="connsiteY15885" fmla="*/ 4197313 h 4991828"/>
              <a:gd name="connsiteX15886" fmla="*/ 5796410 w 12199494"/>
              <a:gd name="connsiteY15886" fmla="*/ 4196044 h 4991828"/>
              <a:gd name="connsiteX15887" fmla="*/ 5777372 w 12199494"/>
              <a:gd name="connsiteY15887" fmla="*/ 4206198 h 4991828"/>
              <a:gd name="connsiteX15888" fmla="*/ 5787526 w 12199494"/>
              <a:gd name="connsiteY15888" fmla="*/ 4207467 h 4991828"/>
              <a:gd name="connsiteX15889" fmla="*/ 5787526 w 12199494"/>
              <a:gd name="connsiteY15889" fmla="*/ 4215082 h 4991828"/>
              <a:gd name="connsiteX15890" fmla="*/ 5798948 w 12199494"/>
              <a:gd name="connsiteY15890" fmla="*/ 4217620 h 4991828"/>
              <a:gd name="connsiteX15891" fmla="*/ 5796410 w 12199494"/>
              <a:gd name="connsiteY15891" fmla="*/ 4196044 h 4991828"/>
              <a:gd name="connsiteX15892" fmla="*/ 5796410 w 12199494"/>
              <a:gd name="connsiteY15892" fmla="*/ 4196044 h 4991828"/>
              <a:gd name="connsiteX15893" fmla="*/ 5637761 w 12199494"/>
              <a:gd name="connsiteY15893" fmla="*/ 4196044 h 4991828"/>
              <a:gd name="connsiteX15894" fmla="*/ 5637761 w 12199494"/>
              <a:gd name="connsiteY15894" fmla="*/ 4202390 h 4991828"/>
              <a:gd name="connsiteX15895" fmla="*/ 5628876 w 12199494"/>
              <a:gd name="connsiteY15895" fmla="*/ 4211274 h 4991828"/>
              <a:gd name="connsiteX15896" fmla="*/ 5645376 w 12199494"/>
              <a:gd name="connsiteY15896" fmla="*/ 4201121 h 4991828"/>
              <a:gd name="connsiteX15897" fmla="*/ 5637761 w 12199494"/>
              <a:gd name="connsiteY15897" fmla="*/ 4196044 h 4991828"/>
              <a:gd name="connsiteX15898" fmla="*/ 5637761 w 12199494"/>
              <a:gd name="connsiteY15898" fmla="*/ 4196044 h 4991828"/>
              <a:gd name="connsiteX15899" fmla="*/ 7074489 w 12199494"/>
              <a:gd name="connsiteY15899" fmla="*/ 4194775 h 4991828"/>
              <a:gd name="connsiteX15900" fmla="*/ 7069412 w 12199494"/>
              <a:gd name="connsiteY15900" fmla="*/ 4202390 h 4991828"/>
              <a:gd name="connsiteX15901" fmla="*/ 7074489 w 12199494"/>
              <a:gd name="connsiteY15901" fmla="*/ 4194775 h 4991828"/>
              <a:gd name="connsiteX15902" fmla="*/ 7074489 w 12199494"/>
              <a:gd name="connsiteY15902" fmla="*/ 4194775 h 4991828"/>
              <a:gd name="connsiteX15903" fmla="*/ 5889061 w 12199494"/>
              <a:gd name="connsiteY15903" fmla="*/ 4194775 h 4991828"/>
              <a:gd name="connsiteX15904" fmla="*/ 5885254 w 12199494"/>
              <a:gd name="connsiteY15904" fmla="*/ 4210005 h 4991828"/>
              <a:gd name="connsiteX15905" fmla="*/ 5889061 w 12199494"/>
              <a:gd name="connsiteY15905" fmla="*/ 4194775 h 4991828"/>
              <a:gd name="connsiteX15906" fmla="*/ 5889061 w 12199494"/>
              <a:gd name="connsiteY15906" fmla="*/ 4194775 h 4991828"/>
              <a:gd name="connsiteX15907" fmla="*/ 5367422 w 12199494"/>
              <a:gd name="connsiteY15907" fmla="*/ 4194775 h 4991828"/>
              <a:gd name="connsiteX15908" fmla="*/ 5367422 w 12199494"/>
              <a:gd name="connsiteY15908" fmla="*/ 4194775 h 4991828"/>
              <a:gd name="connsiteX15909" fmla="*/ 5367422 w 12199494"/>
              <a:gd name="connsiteY15909" fmla="*/ 4194775 h 4991828"/>
              <a:gd name="connsiteX15910" fmla="*/ 7269944 w 12199494"/>
              <a:gd name="connsiteY15910" fmla="*/ 4194775 h 4991828"/>
              <a:gd name="connsiteX15911" fmla="*/ 7261060 w 12199494"/>
              <a:gd name="connsiteY15911" fmla="*/ 4206198 h 4991828"/>
              <a:gd name="connsiteX15912" fmla="*/ 7261060 w 12199494"/>
              <a:gd name="connsiteY15912" fmla="*/ 4197313 h 4991828"/>
              <a:gd name="connsiteX15913" fmla="*/ 7250906 w 12199494"/>
              <a:gd name="connsiteY15913" fmla="*/ 4202390 h 4991828"/>
              <a:gd name="connsiteX15914" fmla="*/ 7262329 w 12199494"/>
              <a:gd name="connsiteY15914" fmla="*/ 4208736 h 4991828"/>
              <a:gd name="connsiteX15915" fmla="*/ 7264868 w 12199494"/>
              <a:gd name="connsiteY15915" fmla="*/ 4216351 h 4991828"/>
              <a:gd name="connsiteX15916" fmla="*/ 7272483 w 12199494"/>
              <a:gd name="connsiteY15916" fmla="*/ 4204928 h 4991828"/>
              <a:gd name="connsiteX15917" fmla="*/ 7267406 w 12199494"/>
              <a:gd name="connsiteY15917" fmla="*/ 4221428 h 4991828"/>
              <a:gd name="connsiteX15918" fmla="*/ 7266137 w 12199494"/>
              <a:gd name="connsiteY15918" fmla="*/ 4231581 h 4991828"/>
              <a:gd name="connsiteX15919" fmla="*/ 7271214 w 12199494"/>
              <a:gd name="connsiteY15919" fmla="*/ 4243004 h 4991828"/>
              <a:gd name="connsiteX15920" fmla="*/ 7268675 w 12199494"/>
              <a:gd name="connsiteY15920" fmla="*/ 4234120 h 4991828"/>
              <a:gd name="connsiteX15921" fmla="*/ 7272483 w 12199494"/>
              <a:gd name="connsiteY15921" fmla="*/ 4225235 h 4991828"/>
              <a:gd name="connsiteX15922" fmla="*/ 7281367 w 12199494"/>
              <a:gd name="connsiteY15922" fmla="*/ 4229043 h 4991828"/>
              <a:gd name="connsiteX15923" fmla="*/ 7282636 w 12199494"/>
              <a:gd name="connsiteY15923" fmla="*/ 4225235 h 4991828"/>
              <a:gd name="connsiteX15924" fmla="*/ 7275021 w 12199494"/>
              <a:gd name="connsiteY15924" fmla="*/ 4225235 h 4991828"/>
              <a:gd name="connsiteX15925" fmla="*/ 7275021 w 12199494"/>
              <a:gd name="connsiteY15925" fmla="*/ 4216351 h 4991828"/>
              <a:gd name="connsiteX15926" fmla="*/ 7288982 w 12199494"/>
              <a:gd name="connsiteY15926" fmla="*/ 4221428 h 4991828"/>
              <a:gd name="connsiteX15927" fmla="*/ 7286444 w 12199494"/>
              <a:gd name="connsiteY15927" fmla="*/ 4211274 h 4991828"/>
              <a:gd name="connsiteX15928" fmla="*/ 7295328 w 12199494"/>
              <a:gd name="connsiteY15928" fmla="*/ 4210005 h 4991828"/>
              <a:gd name="connsiteX15929" fmla="*/ 7269944 w 12199494"/>
              <a:gd name="connsiteY15929" fmla="*/ 4194775 h 4991828"/>
              <a:gd name="connsiteX15930" fmla="*/ 7269944 w 12199494"/>
              <a:gd name="connsiteY15930" fmla="*/ 4194775 h 4991828"/>
              <a:gd name="connsiteX15931" fmla="*/ 7179832 w 12199494"/>
              <a:gd name="connsiteY15931" fmla="*/ 4193505 h 4991828"/>
              <a:gd name="connsiteX15932" fmla="*/ 7168409 w 12199494"/>
              <a:gd name="connsiteY15932" fmla="*/ 4197313 h 4991828"/>
              <a:gd name="connsiteX15933" fmla="*/ 7178562 w 12199494"/>
              <a:gd name="connsiteY15933" fmla="*/ 4207467 h 4991828"/>
              <a:gd name="connsiteX15934" fmla="*/ 7188716 w 12199494"/>
              <a:gd name="connsiteY15934" fmla="*/ 4199852 h 4991828"/>
              <a:gd name="connsiteX15935" fmla="*/ 7191254 w 12199494"/>
              <a:gd name="connsiteY15935" fmla="*/ 4213813 h 4991828"/>
              <a:gd name="connsiteX15936" fmla="*/ 7205216 w 12199494"/>
              <a:gd name="connsiteY15936" fmla="*/ 4215082 h 4991828"/>
              <a:gd name="connsiteX15937" fmla="*/ 7209023 w 12199494"/>
              <a:gd name="connsiteY15937" fmla="*/ 4215082 h 4991828"/>
              <a:gd name="connsiteX15938" fmla="*/ 7203946 w 12199494"/>
              <a:gd name="connsiteY15938" fmla="*/ 4222697 h 4991828"/>
              <a:gd name="connsiteX15939" fmla="*/ 7216638 w 12199494"/>
              <a:gd name="connsiteY15939" fmla="*/ 4223966 h 4991828"/>
              <a:gd name="connsiteX15940" fmla="*/ 7224254 w 12199494"/>
              <a:gd name="connsiteY15940" fmla="*/ 4215082 h 4991828"/>
              <a:gd name="connsiteX15941" fmla="*/ 7222984 w 12199494"/>
              <a:gd name="connsiteY15941" fmla="*/ 4204928 h 4991828"/>
              <a:gd name="connsiteX15942" fmla="*/ 7219177 w 12199494"/>
              <a:gd name="connsiteY15942" fmla="*/ 4193505 h 4991828"/>
              <a:gd name="connsiteX15943" fmla="*/ 7210292 w 12199494"/>
              <a:gd name="connsiteY15943" fmla="*/ 4199852 h 4991828"/>
              <a:gd name="connsiteX15944" fmla="*/ 7217908 w 12199494"/>
              <a:gd name="connsiteY15944" fmla="*/ 4208736 h 4991828"/>
              <a:gd name="connsiteX15945" fmla="*/ 7215369 w 12199494"/>
              <a:gd name="connsiteY15945" fmla="*/ 4213813 h 4991828"/>
              <a:gd name="connsiteX15946" fmla="*/ 7196331 w 12199494"/>
              <a:gd name="connsiteY15946" fmla="*/ 4210005 h 4991828"/>
              <a:gd name="connsiteX15947" fmla="*/ 7202677 w 12199494"/>
              <a:gd name="connsiteY15947" fmla="*/ 4203659 h 4991828"/>
              <a:gd name="connsiteX15948" fmla="*/ 7193793 w 12199494"/>
              <a:gd name="connsiteY15948" fmla="*/ 4199852 h 4991828"/>
              <a:gd name="connsiteX15949" fmla="*/ 7193793 w 12199494"/>
              <a:gd name="connsiteY15949" fmla="*/ 4196044 h 4991828"/>
              <a:gd name="connsiteX15950" fmla="*/ 7179832 w 12199494"/>
              <a:gd name="connsiteY15950" fmla="*/ 4193505 h 4991828"/>
              <a:gd name="connsiteX15951" fmla="*/ 7179832 w 12199494"/>
              <a:gd name="connsiteY15951" fmla="*/ 4193505 h 4991828"/>
              <a:gd name="connsiteX15952" fmla="*/ 8867860 w 12199494"/>
              <a:gd name="connsiteY15952" fmla="*/ 4193505 h 4991828"/>
              <a:gd name="connsiteX15953" fmla="*/ 8871667 w 12199494"/>
              <a:gd name="connsiteY15953" fmla="*/ 4203659 h 4991828"/>
              <a:gd name="connsiteX15954" fmla="*/ 8858975 w 12199494"/>
              <a:gd name="connsiteY15954" fmla="*/ 4201121 h 4991828"/>
              <a:gd name="connsiteX15955" fmla="*/ 8864052 w 12199494"/>
              <a:gd name="connsiteY15955" fmla="*/ 4217620 h 4991828"/>
              <a:gd name="connsiteX15956" fmla="*/ 8875475 w 12199494"/>
              <a:gd name="connsiteY15956" fmla="*/ 4215082 h 4991828"/>
              <a:gd name="connsiteX15957" fmla="*/ 8867860 w 12199494"/>
              <a:gd name="connsiteY15957" fmla="*/ 4193505 h 4991828"/>
              <a:gd name="connsiteX15958" fmla="*/ 8867860 w 12199494"/>
              <a:gd name="connsiteY15958" fmla="*/ 4193505 h 4991828"/>
              <a:gd name="connsiteX15959" fmla="*/ 8884359 w 12199494"/>
              <a:gd name="connsiteY15959" fmla="*/ 4193505 h 4991828"/>
              <a:gd name="connsiteX15960" fmla="*/ 8891974 w 12199494"/>
              <a:gd name="connsiteY15960" fmla="*/ 4199852 h 4991828"/>
              <a:gd name="connsiteX15961" fmla="*/ 8884359 w 12199494"/>
              <a:gd name="connsiteY15961" fmla="*/ 4193505 h 4991828"/>
              <a:gd name="connsiteX15962" fmla="*/ 8884359 w 12199494"/>
              <a:gd name="connsiteY15962" fmla="*/ 4193505 h 4991828"/>
              <a:gd name="connsiteX15963" fmla="*/ 5594608 w 12199494"/>
              <a:gd name="connsiteY15963" fmla="*/ 4193505 h 4991828"/>
              <a:gd name="connsiteX15964" fmla="*/ 5593339 w 12199494"/>
              <a:gd name="connsiteY15964" fmla="*/ 4199852 h 4991828"/>
              <a:gd name="connsiteX15965" fmla="*/ 5600954 w 12199494"/>
              <a:gd name="connsiteY15965" fmla="*/ 4194775 h 4991828"/>
              <a:gd name="connsiteX15966" fmla="*/ 5594608 w 12199494"/>
              <a:gd name="connsiteY15966" fmla="*/ 4193505 h 4991828"/>
              <a:gd name="connsiteX15967" fmla="*/ 5594608 w 12199494"/>
              <a:gd name="connsiteY15967" fmla="*/ 4193505 h 4991828"/>
              <a:gd name="connsiteX15968" fmla="*/ 8839937 w 12199494"/>
              <a:gd name="connsiteY15968" fmla="*/ 4193505 h 4991828"/>
              <a:gd name="connsiteX15969" fmla="*/ 8843745 w 12199494"/>
              <a:gd name="connsiteY15969" fmla="*/ 4193505 h 4991828"/>
              <a:gd name="connsiteX15970" fmla="*/ 8839937 w 12199494"/>
              <a:gd name="connsiteY15970" fmla="*/ 4193505 h 4991828"/>
              <a:gd name="connsiteX15971" fmla="*/ 8839937 w 12199494"/>
              <a:gd name="connsiteY15971" fmla="*/ 4193505 h 4991828"/>
              <a:gd name="connsiteX15972" fmla="*/ 5090738 w 12199494"/>
              <a:gd name="connsiteY15972" fmla="*/ 4193505 h 4991828"/>
              <a:gd name="connsiteX15973" fmla="*/ 5078046 w 12199494"/>
              <a:gd name="connsiteY15973" fmla="*/ 4202390 h 4991828"/>
              <a:gd name="connsiteX15974" fmla="*/ 5086930 w 12199494"/>
              <a:gd name="connsiteY15974" fmla="*/ 4210005 h 4991828"/>
              <a:gd name="connsiteX15975" fmla="*/ 5093276 w 12199494"/>
              <a:gd name="connsiteY15975" fmla="*/ 4202390 h 4991828"/>
              <a:gd name="connsiteX15976" fmla="*/ 5085661 w 12199494"/>
              <a:gd name="connsiteY15976" fmla="*/ 4203659 h 4991828"/>
              <a:gd name="connsiteX15977" fmla="*/ 5090738 w 12199494"/>
              <a:gd name="connsiteY15977" fmla="*/ 4193505 h 4991828"/>
              <a:gd name="connsiteX15978" fmla="*/ 5090738 w 12199494"/>
              <a:gd name="connsiteY15978" fmla="*/ 4193505 h 4991828"/>
              <a:gd name="connsiteX15979" fmla="*/ 9657299 w 12199494"/>
              <a:gd name="connsiteY15979" fmla="*/ 4193505 h 4991828"/>
              <a:gd name="connsiteX15980" fmla="*/ 9649683 w 12199494"/>
              <a:gd name="connsiteY15980" fmla="*/ 4207467 h 4991828"/>
              <a:gd name="connsiteX15981" fmla="*/ 9661106 w 12199494"/>
              <a:gd name="connsiteY15981" fmla="*/ 4215082 h 4991828"/>
              <a:gd name="connsiteX15982" fmla="*/ 9661106 w 12199494"/>
              <a:gd name="connsiteY15982" fmla="*/ 4218889 h 4991828"/>
              <a:gd name="connsiteX15983" fmla="*/ 9672528 w 12199494"/>
              <a:gd name="connsiteY15983" fmla="*/ 4217620 h 4991828"/>
              <a:gd name="connsiteX15984" fmla="*/ 9675067 w 12199494"/>
              <a:gd name="connsiteY15984" fmla="*/ 4204928 h 4991828"/>
              <a:gd name="connsiteX15985" fmla="*/ 9669991 w 12199494"/>
              <a:gd name="connsiteY15985" fmla="*/ 4206198 h 4991828"/>
              <a:gd name="connsiteX15986" fmla="*/ 9663645 w 12199494"/>
              <a:gd name="connsiteY15986" fmla="*/ 4201121 h 4991828"/>
              <a:gd name="connsiteX15987" fmla="*/ 9666182 w 12199494"/>
              <a:gd name="connsiteY15987" fmla="*/ 4217620 h 4991828"/>
              <a:gd name="connsiteX15988" fmla="*/ 9657299 w 12199494"/>
              <a:gd name="connsiteY15988" fmla="*/ 4193505 h 4991828"/>
              <a:gd name="connsiteX15989" fmla="*/ 9657299 w 12199494"/>
              <a:gd name="connsiteY15989" fmla="*/ 4193505 h 4991828"/>
              <a:gd name="connsiteX15990" fmla="*/ 10208129 w 12199494"/>
              <a:gd name="connsiteY15990" fmla="*/ 4192236 h 4991828"/>
              <a:gd name="connsiteX15991" fmla="*/ 10192898 w 12199494"/>
              <a:gd name="connsiteY15991" fmla="*/ 4204928 h 4991828"/>
              <a:gd name="connsiteX15992" fmla="*/ 10219552 w 12199494"/>
              <a:gd name="connsiteY15992" fmla="*/ 4201121 h 4991828"/>
              <a:gd name="connsiteX15993" fmla="*/ 10208129 w 12199494"/>
              <a:gd name="connsiteY15993" fmla="*/ 4192236 h 4991828"/>
              <a:gd name="connsiteX15994" fmla="*/ 10208129 w 12199494"/>
              <a:gd name="connsiteY15994" fmla="*/ 4192236 h 4991828"/>
              <a:gd name="connsiteX15995" fmla="*/ 9564647 w 12199494"/>
              <a:gd name="connsiteY15995" fmla="*/ 4192236 h 4991828"/>
              <a:gd name="connsiteX15996" fmla="*/ 9559571 w 12199494"/>
              <a:gd name="connsiteY15996" fmla="*/ 4202390 h 4991828"/>
              <a:gd name="connsiteX15997" fmla="*/ 9572263 w 12199494"/>
              <a:gd name="connsiteY15997" fmla="*/ 4212543 h 4991828"/>
              <a:gd name="connsiteX15998" fmla="*/ 9564647 w 12199494"/>
              <a:gd name="connsiteY15998" fmla="*/ 4192236 h 4991828"/>
              <a:gd name="connsiteX15999" fmla="*/ 9564647 w 12199494"/>
              <a:gd name="connsiteY15999" fmla="*/ 4192236 h 4991828"/>
              <a:gd name="connsiteX16000" fmla="*/ 5537494 w 12199494"/>
              <a:gd name="connsiteY16000" fmla="*/ 4192236 h 4991828"/>
              <a:gd name="connsiteX16001" fmla="*/ 5551455 w 12199494"/>
              <a:gd name="connsiteY16001" fmla="*/ 4208736 h 4991828"/>
              <a:gd name="connsiteX16002" fmla="*/ 5560340 w 12199494"/>
              <a:gd name="connsiteY16002" fmla="*/ 4204928 h 4991828"/>
              <a:gd name="connsiteX16003" fmla="*/ 5537494 w 12199494"/>
              <a:gd name="connsiteY16003" fmla="*/ 4192236 h 4991828"/>
              <a:gd name="connsiteX16004" fmla="*/ 5537494 w 12199494"/>
              <a:gd name="connsiteY16004" fmla="*/ 4192236 h 4991828"/>
              <a:gd name="connsiteX16005" fmla="*/ 5505764 w 12199494"/>
              <a:gd name="connsiteY16005" fmla="*/ 4192236 h 4991828"/>
              <a:gd name="connsiteX16006" fmla="*/ 5500688 w 12199494"/>
              <a:gd name="connsiteY16006" fmla="*/ 4204928 h 4991828"/>
              <a:gd name="connsiteX16007" fmla="*/ 5508303 w 12199494"/>
              <a:gd name="connsiteY16007" fmla="*/ 4203659 h 4991828"/>
              <a:gd name="connsiteX16008" fmla="*/ 5513380 w 12199494"/>
              <a:gd name="connsiteY16008" fmla="*/ 4207467 h 4991828"/>
              <a:gd name="connsiteX16009" fmla="*/ 5513380 w 12199494"/>
              <a:gd name="connsiteY16009" fmla="*/ 4207467 h 4991828"/>
              <a:gd name="connsiteX16010" fmla="*/ 5505764 w 12199494"/>
              <a:gd name="connsiteY16010" fmla="*/ 4211274 h 4991828"/>
              <a:gd name="connsiteX16011" fmla="*/ 5520995 w 12199494"/>
              <a:gd name="connsiteY16011" fmla="*/ 4223966 h 4991828"/>
              <a:gd name="connsiteX16012" fmla="*/ 5520995 w 12199494"/>
              <a:gd name="connsiteY16012" fmla="*/ 4212543 h 4991828"/>
              <a:gd name="connsiteX16013" fmla="*/ 5513380 w 12199494"/>
              <a:gd name="connsiteY16013" fmla="*/ 4208736 h 4991828"/>
              <a:gd name="connsiteX16014" fmla="*/ 5512110 w 12199494"/>
              <a:gd name="connsiteY16014" fmla="*/ 4206198 h 4991828"/>
              <a:gd name="connsiteX16015" fmla="*/ 5512110 w 12199494"/>
              <a:gd name="connsiteY16015" fmla="*/ 4206198 h 4991828"/>
              <a:gd name="connsiteX16016" fmla="*/ 5512110 w 12199494"/>
              <a:gd name="connsiteY16016" fmla="*/ 4206198 h 4991828"/>
              <a:gd name="connsiteX16017" fmla="*/ 5505764 w 12199494"/>
              <a:gd name="connsiteY16017" fmla="*/ 4192236 h 4991828"/>
              <a:gd name="connsiteX16018" fmla="*/ 5505764 w 12199494"/>
              <a:gd name="connsiteY16018" fmla="*/ 4192236 h 4991828"/>
              <a:gd name="connsiteX16019" fmla="*/ 5022202 w 12199494"/>
              <a:gd name="connsiteY16019" fmla="*/ 4192236 h 4991828"/>
              <a:gd name="connsiteX16020" fmla="*/ 5017125 w 12199494"/>
              <a:gd name="connsiteY16020" fmla="*/ 4199852 h 4991828"/>
              <a:gd name="connsiteX16021" fmla="*/ 5022202 w 12199494"/>
              <a:gd name="connsiteY16021" fmla="*/ 4192236 h 4991828"/>
              <a:gd name="connsiteX16022" fmla="*/ 5022202 w 12199494"/>
              <a:gd name="connsiteY16022" fmla="*/ 4192236 h 4991828"/>
              <a:gd name="connsiteX16023" fmla="*/ 11535706 w 12199494"/>
              <a:gd name="connsiteY16023" fmla="*/ 4192236 h 4991828"/>
              <a:gd name="connsiteX16024" fmla="*/ 11530629 w 12199494"/>
              <a:gd name="connsiteY16024" fmla="*/ 4197313 h 4991828"/>
              <a:gd name="connsiteX16025" fmla="*/ 11544590 w 12199494"/>
              <a:gd name="connsiteY16025" fmla="*/ 4192236 h 4991828"/>
              <a:gd name="connsiteX16026" fmla="*/ 11535706 w 12199494"/>
              <a:gd name="connsiteY16026" fmla="*/ 4192236 h 4991828"/>
              <a:gd name="connsiteX16027" fmla="*/ 11535706 w 12199494"/>
              <a:gd name="connsiteY16027" fmla="*/ 4192236 h 4991828"/>
              <a:gd name="connsiteX16028" fmla="*/ 7372749 w 12199494"/>
              <a:gd name="connsiteY16028" fmla="*/ 4190967 h 4991828"/>
              <a:gd name="connsiteX16029" fmla="*/ 7366404 w 12199494"/>
              <a:gd name="connsiteY16029" fmla="*/ 4194775 h 4991828"/>
              <a:gd name="connsiteX16030" fmla="*/ 7377826 w 12199494"/>
              <a:gd name="connsiteY16030" fmla="*/ 4199852 h 4991828"/>
              <a:gd name="connsiteX16031" fmla="*/ 7363865 w 12199494"/>
              <a:gd name="connsiteY16031" fmla="*/ 4198582 h 4991828"/>
              <a:gd name="connsiteX16032" fmla="*/ 7360058 w 12199494"/>
              <a:gd name="connsiteY16032" fmla="*/ 4208736 h 4991828"/>
              <a:gd name="connsiteX16033" fmla="*/ 7382903 w 12199494"/>
              <a:gd name="connsiteY16033" fmla="*/ 4234120 h 4991828"/>
              <a:gd name="connsiteX16034" fmla="*/ 7370211 w 12199494"/>
              <a:gd name="connsiteY16034" fmla="*/ 4227774 h 4991828"/>
              <a:gd name="connsiteX16035" fmla="*/ 7374018 w 12199494"/>
              <a:gd name="connsiteY16035" fmla="*/ 4243004 h 4991828"/>
              <a:gd name="connsiteX16036" fmla="*/ 7381633 w 12199494"/>
              <a:gd name="connsiteY16036" fmla="*/ 4248081 h 4991828"/>
              <a:gd name="connsiteX16037" fmla="*/ 7390518 w 12199494"/>
              <a:gd name="connsiteY16037" fmla="*/ 4243004 h 4991828"/>
              <a:gd name="connsiteX16038" fmla="*/ 7391787 w 12199494"/>
              <a:gd name="connsiteY16038" fmla="*/ 4251889 h 4991828"/>
              <a:gd name="connsiteX16039" fmla="*/ 7409556 w 12199494"/>
              <a:gd name="connsiteY16039" fmla="*/ 4253158 h 4991828"/>
              <a:gd name="connsiteX16040" fmla="*/ 7420979 w 12199494"/>
              <a:gd name="connsiteY16040" fmla="*/ 4260773 h 4991828"/>
              <a:gd name="connsiteX16041" fmla="*/ 7432401 w 12199494"/>
              <a:gd name="connsiteY16041" fmla="*/ 4251889 h 4991828"/>
              <a:gd name="connsiteX16042" fmla="*/ 7423517 w 12199494"/>
              <a:gd name="connsiteY16042" fmla="*/ 4265850 h 4991828"/>
              <a:gd name="connsiteX16043" fmla="*/ 7438747 w 12199494"/>
              <a:gd name="connsiteY16043" fmla="*/ 4259504 h 4991828"/>
              <a:gd name="connsiteX16044" fmla="*/ 7441285 w 12199494"/>
              <a:gd name="connsiteY16044" fmla="*/ 4264581 h 4991828"/>
              <a:gd name="connsiteX16045" fmla="*/ 7451439 w 12199494"/>
              <a:gd name="connsiteY16045" fmla="*/ 4251889 h 4991828"/>
              <a:gd name="connsiteX16046" fmla="*/ 7447631 w 12199494"/>
              <a:gd name="connsiteY16046" fmla="*/ 4258235 h 4991828"/>
              <a:gd name="connsiteX16047" fmla="*/ 7448901 w 12199494"/>
              <a:gd name="connsiteY16047" fmla="*/ 4273465 h 4991828"/>
              <a:gd name="connsiteX16048" fmla="*/ 7438747 w 12199494"/>
              <a:gd name="connsiteY16048" fmla="*/ 4272196 h 4991828"/>
              <a:gd name="connsiteX16049" fmla="*/ 7433671 w 12199494"/>
              <a:gd name="connsiteY16049" fmla="*/ 4282349 h 4991828"/>
              <a:gd name="connsiteX16050" fmla="*/ 7445093 w 12199494"/>
              <a:gd name="connsiteY16050" fmla="*/ 4291234 h 4991828"/>
              <a:gd name="connsiteX16051" fmla="*/ 7431132 w 12199494"/>
              <a:gd name="connsiteY16051" fmla="*/ 4293772 h 4991828"/>
              <a:gd name="connsiteX16052" fmla="*/ 7432401 w 12199494"/>
              <a:gd name="connsiteY16052" fmla="*/ 4301387 h 4991828"/>
              <a:gd name="connsiteX16053" fmla="*/ 7423517 w 12199494"/>
              <a:gd name="connsiteY16053" fmla="*/ 4293772 h 4991828"/>
              <a:gd name="connsiteX16054" fmla="*/ 7423517 w 12199494"/>
              <a:gd name="connsiteY16054" fmla="*/ 4303926 h 4991828"/>
              <a:gd name="connsiteX16055" fmla="*/ 7417171 w 12199494"/>
              <a:gd name="connsiteY16055" fmla="*/ 4301387 h 4991828"/>
              <a:gd name="connsiteX16056" fmla="*/ 7414633 w 12199494"/>
              <a:gd name="connsiteY16056" fmla="*/ 4307733 h 4991828"/>
              <a:gd name="connsiteX16057" fmla="*/ 7437478 w 12199494"/>
              <a:gd name="connsiteY16057" fmla="*/ 4307733 h 4991828"/>
              <a:gd name="connsiteX16058" fmla="*/ 7450170 w 12199494"/>
              <a:gd name="connsiteY16058" fmla="*/ 4291234 h 4991828"/>
              <a:gd name="connsiteX16059" fmla="*/ 7448901 w 12199494"/>
              <a:gd name="connsiteY16059" fmla="*/ 4287426 h 4991828"/>
              <a:gd name="connsiteX16060" fmla="*/ 7471746 w 12199494"/>
              <a:gd name="connsiteY16060" fmla="*/ 4244273 h 4991828"/>
              <a:gd name="connsiteX16061" fmla="*/ 7466669 w 12199494"/>
              <a:gd name="connsiteY16061" fmla="*/ 4236658 h 4991828"/>
              <a:gd name="connsiteX16062" fmla="*/ 7460323 w 12199494"/>
              <a:gd name="connsiteY16062" fmla="*/ 4236658 h 4991828"/>
              <a:gd name="connsiteX16063" fmla="*/ 7461593 w 12199494"/>
              <a:gd name="connsiteY16063" fmla="*/ 4223966 h 4991828"/>
              <a:gd name="connsiteX16064" fmla="*/ 7446363 w 12199494"/>
              <a:gd name="connsiteY16064" fmla="*/ 4218889 h 4991828"/>
              <a:gd name="connsiteX16065" fmla="*/ 7448901 w 12199494"/>
              <a:gd name="connsiteY16065" fmla="*/ 4213813 h 4991828"/>
              <a:gd name="connsiteX16066" fmla="*/ 7438747 w 12199494"/>
              <a:gd name="connsiteY16066" fmla="*/ 4216351 h 4991828"/>
              <a:gd name="connsiteX16067" fmla="*/ 7448901 w 12199494"/>
              <a:gd name="connsiteY16067" fmla="*/ 4227774 h 4991828"/>
              <a:gd name="connsiteX16068" fmla="*/ 7433671 w 12199494"/>
              <a:gd name="connsiteY16068" fmla="*/ 4223966 h 4991828"/>
              <a:gd name="connsiteX16069" fmla="*/ 7432401 w 12199494"/>
              <a:gd name="connsiteY16069" fmla="*/ 4232851 h 4991828"/>
              <a:gd name="connsiteX16070" fmla="*/ 7401941 w 12199494"/>
              <a:gd name="connsiteY16070" fmla="*/ 4220159 h 4991828"/>
              <a:gd name="connsiteX16071" fmla="*/ 7420979 w 12199494"/>
              <a:gd name="connsiteY16071" fmla="*/ 4237927 h 4991828"/>
              <a:gd name="connsiteX16072" fmla="*/ 7400671 w 12199494"/>
              <a:gd name="connsiteY16072" fmla="*/ 4225235 h 4991828"/>
              <a:gd name="connsiteX16073" fmla="*/ 7394325 w 12199494"/>
              <a:gd name="connsiteY16073" fmla="*/ 4232851 h 4991828"/>
              <a:gd name="connsiteX16074" fmla="*/ 7395595 w 12199494"/>
              <a:gd name="connsiteY16074" fmla="*/ 4220159 h 4991828"/>
              <a:gd name="connsiteX16075" fmla="*/ 7377826 w 12199494"/>
              <a:gd name="connsiteY16075" fmla="*/ 4197313 h 4991828"/>
              <a:gd name="connsiteX16076" fmla="*/ 7372749 w 12199494"/>
              <a:gd name="connsiteY16076" fmla="*/ 4190967 h 4991828"/>
              <a:gd name="connsiteX16077" fmla="*/ 7372749 w 12199494"/>
              <a:gd name="connsiteY16077" fmla="*/ 4190967 h 4991828"/>
              <a:gd name="connsiteX16078" fmla="*/ 11611858 w 12199494"/>
              <a:gd name="connsiteY16078" fmla="*/ 4189698 h 4991828"/>
              <a:gd name="connsiteX16079" fmla="*/ 11624550 w 12199494"/>
              <a:gd name="connsiteY16079" fmla="*/ 4192236 h 4991828"/>
              <a:gd name="connsiteX16080" fmla="*/ 11611858 w 12199494"/>
              <a:gd name="connsiteY16080" fmla="*/ 4189698 h 4991828"/>
              <a:gd name="connsiteX16081" fmla="*/ 11611858 w 12199494"/>
              <a:gd name="connsiteY16081" fmla="*/ 4189698 h 4991828"/>
              <a:gd name="connsiteX16082" fmla="*/ 8709211 w 12199494"/>
              <a:gd name="connsiteY16082" fmla="*/ 4189698 h 4991828"/>
              <a:gd name="connsiteX16083" fmla="*/ 8699057 w 12199494"/>
              <a:gd name="connsiteY16083" fmla="*/ 4194775 h 4991828"/>
              <a:gd name="connsiteX16084" fmla="*/ 8707941 w 12199494"/>
              <a:gd name="connsiteY16084" fmla="*/ 4215082 h 4991828"/>
              <a:gd name="connsiteX16085" fmla="*/ 8705403 w 12199494"/>
              <a:gd name="connsiteY16085" fmla="*/ 4203659 h 4991828"/>
              <a:gd name="connsiteX16086" fmla="*/ 8711749 w 12199494"/>
              <a:gd name="connsiteY16086" fmla="*/ 4206198 h 4991828"/>
              <a:gd name="connsiteX16087" fmla="*/ 8709211 w 12199494"/>
              <a:gd name="connsiteY16087" fmla="*/ 4189698 h 4991828"/>
              <a:gd name="connsiteX16088" fmla="*/ 8709211 w 12199494"/>
              <a:gd name="connsiteY16088" fmla="*/ 4189698 h 4991828"/>
              <a:gd name="connsiteX16089" fmla="*/ 10369316 w 12199494"/>
              <a:gd name="connsiteY16089" fmla="*/ 4189698 h 4991828"/>
              <a:gd name="connsiteX16090" fmla="*/ 10361701 w 12199494"/>
              <a:gd name="connsiteY16090" fmla="*/ 4189698 h 4991828"/>
              <a:gd name="connsiteX16091" fmla="*/ 10366778 w 12199494"/>
              <a:gd name="connsiteY16091" fmla="*/ 4202390 h 4991828"/>
              <a:gd name="connsiteX16092" fmla="*/ 10369316 w 12199494"/>
              <a:gd name="connsiteY16092" fmla="*/ 4189698 h 4991828"/>
              <a:gd name="connsiteX16093" fmla="*/ 10369316 w 12199494"/>
              <a:gd name="connsiteY16093" fmla="*/ 4189698 h 4991828"/>
              <a:gd name="connsiteX16094" fmla="*/ 5933483 w 12199494"/>
              <a:gd name="connsiteY16094" fmla="*/ 4189698 h 4991828"/>
              <a:gd name="connsiteX16095" fmla="*/ 5914445 w 12199494"/>
              <a:gd name="connsiteY16095" fmla="*/ 4194775 h 4991828"/>
              <a:gd name="connsiteX16096" fmla="*/ 5922060 w 12199494"/>
              <a:gd name="connsiteY16096" fmla="*/ 4202390 h 4991828"/>
              <a:gd name="connsiteX16097" fmla="*/ 5933483 w 12199494"/>
              <a:gd name="connsiteY16097" fmla="*/ 4189698 h 4991828"/>
              <a:gd name="connsiteX16098" fmla="*/ 5933483 w 12199494"/>
              <a:gd name="connsiteY16098" fmla="*/ 4189698 h 4991828"/>
              <a:gd name="connsiteX16099" fmla="*/ 5608569 w 12199494"/>
              <a:gd name="connsiteY16099" fmla="*/ 4189698 h 4991828"/>
              <a:gd name="connsiteX16100" fmla="*/ 5627607 w 12199494"/>
              <a:gd name="connsiteY16100" fmla="*/ 4199852 h 4991828"/>
              <a:gd name="connsiteX16101" fmla="*/ 5608569 w 12199494"/>
              <a:gd name="connsiteY16101" fmla="*/ 4189698 h 4991828"/>
              <a:gd name="connsiteX16102" fmla="*/ 5608569 w 12199494"/>
              <a:gd name="connsiteY16102" fmla="*/ 4189698 h 4991828"/>
              <a:gd name="connsiteX16103" fmla="*/ 10329972 w 12199494"/>
              <a:gd name="connsiteY16103" fmla="*/ 4189698 h 4991828"/>
              <a:gd name="connsiteX16104" fmla="*/ 10357893 w 12199494"/>
              <a:gd name="connsiteY16104" fmla="*/ 4212543 h 4991828"/>
              <a:gd name="connsiteX16105" fmla="*/ 10361701 w 12199494"/>
              <a:gd name="connsiteY16105" fmla="*/ 4211274 h 4991828"/>
              <a:gd name="connsiteX16106" fmla="*/ 10349010 w 12199494"/>
              <a:gd name="connsiteY16106" fmla="*/ 4202390 h 4991828"/>
              <a:gd name="connsiteX16107" fmla="*/ 10329972 w 12199494"/>
              <a:gd name="connsiteY16107" fmla="*/ 4189698 h 4991828"/>
              <a:gd name="connsiteX16108" fmla="*/ 10329972 w 12199494"/>
              <a:gd name="connsiteY16108" fmla="*/ 4189698 h 4991828"/>
              <a:gd name="connsiteX16109" fmla="*/ 10029172 w 12199494"/>
              <a:gd name="connsiteY16109" fmla="*/ 4188429 h 4991828"/>
              <a:gd name="connsiteX16110" fmla="*/ 10043133 w 12199494"/>
              <a:gd name="connsiteY16110" fmla="*/ 4203659 h 4991828"/>
              <a:gd name="connsiteX16111" fmla="*/ 10029172 w 12199494"/>
              <a:gd name="connsiteY16111" fmla="*/ 4188429 h 4991828"/>
              <a:gd name="connsiteX16112" fmla="*/ 10029172 w 12199494"/>
              <a:gd name="connsiteY16112" fmla="*/ 4188429 h 4991828"/>
              <a:gd name="connsiteX16113" fmla="*/ 9252425 w 12199494"/>
              <a:gd name="connsiteY16113" fmla="*/ 4188429 h 4991828"/>
              <a:gd name="connsiteX16114" fmla="*/ 9257503 w 12199494"/>
              <a:gd name="connsiteY16114" fmla="*/ 4199852 h 4991828"/>
              <a:gd name="connsiteX16115" fmla="*/ 9262579 w 12199494"/>
              <a:gd name="connsiteY16115" fmla="*/ 4215082 h 4991828"/>
              <a:gd name="connsiteX16116" fmla="*/ 9263849 w 12199494"/>
              <a:gd name="connsiteY16116" fmla="*/ 4199852 h 4991828"/>
              <a:gd name="connsiteX16117" fmla="*/ 9252425 w 12199494"/>
              <a:gd name="connsiteY16117" fmla="*/ 4188429 h 4991828"/>
              <a:gd name="connsiteX16118" fmla="*/ 9252425 w 12199494"/>
              <a:gd name="connsiteY16118" fmla="*/ 4188429 h 4991828"/>
              <a:gd name="connsiteX16119" fmla="*/ 8763786 w 12199494"/>
              <a:gd name="connsiteY16119" fmla="*/ 4188429 h 4991828"/>
              <a:gd name="connsiteX16120" fmla="*/ 8738402 w 12199494"/>
              <a:gd name="connsiteY16120" fmla="*/ 4192236 h 4991828"/>
              <a:gd name="connsiteX16121" fmla="*/ 8746017 w 12199494"/>
              <a:gd name="connsiteY16121" fmla="*/ 4201121 h 4991828"/>
              <a:gd name="connsiteX16122" fmla="*/ 8751094 w 12199494"/>
              <a:gd name="connsiteY16122" fmla="*/ 4217620 h 4991828"/>
              <a:gd name="connsiteX16123" fmla="*/ 8738402 w 12199494"/>
              <a:gd name="connsiteY16123" fmla="*/ 4225235 h 4991828"/>
              <a:gd name="connsiteX16124" fmla="*/ 8738402 w 12199494"/>
              <a:gd name="connsiteY16124" fmla="*/ 4198582 h 4991828"/>
              <a:gd name="connsiteX16125" fmla="*/ 8716825 w 12199494"/>
              <a:gd name="connsiteY16125" fmla="*/ 4217620 h 4991828"/>
              <a:gd name="connsiteX16126" fmla="*/ 8716825 w 12199494"/>
              <a:gd name="connsiteY16126" fmla="*/ 4223966 h 4991828"/>
              <a:gd name="connsiteX16127" fmla="*/ 8738402 w 12199494"/>
              <a:gd name="connsiteY16127" fmla="*/ 4241735 h 4991828"/>
              <a:gd name="connsiteX16128" fmla="*/ 8733325 w 12199494"/>
              <a:gd name="connsiteY16128" fmla="*/ 4230312 h 4991828"/>
              <a:gd name="connsiteX16129" fmla="*/ 8759978 w 12199494"/>
              <a:gd name="connsiteY16129" fmla="*/ 4227774 h 4991828"/>
              <a:gd name="connsiteX16130" fmla="*/ 8753632 w 12199494"/>
              <a:gd name="connsiteY16130" fmla="*/ 4216351 h 4991828"/>
              <a:gd name="connsiteX16131" fmla="*/ 8762517 w 12199494"/>
              <a:gd name="connsiteY16131" fmla="*/ 4223966 h 4991828"/>
              <a:gd name="connsiteX16132" fmla="*/ 8766324 w 12199494"/>
              <a:gd name="connsiteY16132" fmla="*/ 4225235 h 4991828"/>
              <a:gd name="connsiteX16133" fmla="*/ 8765055 w 12199494"/>
              <a:gd name="connsiteY16133" fmla="*/ 4231581 h 4991828"/>
              <a:gd name="connsiteX16134" fmla="*/ 8782824 w 12199494"/>
              <a:gd name="connsiteY16134" fmla="*/ 4227774 h 4991828"/>
              <a:gd name="connsiteX16135" fmla="*/ 8799323 w 12199494"/>
              <a:gd name="connsiteY16135" fmla="*/ 4212543 h 4991828"/>
              <a:gd name="connsiteX16136" fmla="*/ 8771401 w 12199494"/>
              <a:gd name="connsiteY16136" fmla="*/ 4221428 h 4991828"/>
              <a:gd name="connsiteX16137" fmla="*/ 8768863 w 12199494"/>
              <a:gd name="connsiteY16137" fmla="*/ 4221428 h 4991828"/>
              <a:gd name="connsiteX16138" fmla="*/ 8771401 w 12199494"/>
              <a:gd name="connsiteY16138" fmla="*/ 4206198 h 4991828"/>
              <a:gd name="connsiteX16139" fmla="*/ 8763786 w 12199494"/>
              <a:gd name="connsiteY16139" fmla="*/ 4188429 h 4991828"/>
              <a:gd name="connsiteX16140" fmla="*/ 8763786 w 12199494"/>
              <a:gd name="connsiteY16140" fmla="*/ 4188429 h 4991828"/>
              <a:gd name="connsiteX16141" fmla="*/ 9770257 w 12199494"/>
              <a:gd name="connsiteY16141" fmla="*/ 4188429 h 4991828"/>
              <a:gd name="connsiteX16142" fmla="*/ 9772795 w 12199494"/>
              <a:gd name="connsiteY16142" fmla="*/ 4207467 h 4991828"/>
              <a:gd name="connsiteX16143" fmla="*/ 9781680 w 12199494"/>
              <a:gd name="connsiteY16143" fmla="*/ 4212543 h 4991828"/>
              <a:gd name="connsiteX16144" fmla="*/ 9770257 w 12199494"/>
              <a:gd name="connsiteY16144" fmla="*/ 4188429 h 4991828"/>
              <a:gd name="connsiteX16145" fmla="*/ 9770257 w 12199494"/>
              <a:gd name="connsiteY16145" fmla="*/ 4188429 h 4991828"/>
              <a:gd name="connsiteX16146" fmla="*/ 8570868 w 12199494"/>
              <a:gd name="connsiteY16146" fmla="*/ 4188429 h 4991828"/>
              <a:gd name="connsiteX16147" fmla="*/ 8565792 w 12199494"/>
              <a:gd name="connsiteY16147" fmla="*/ 4196044 h 4991828"/>
              <a:gd name="connsiteX16148" fmla="*/ 8570868 w 12199494"/>
              <a:gd name="connsiteY16148" fmla="*/ 4188429 h 4991828"/>
              <a:gd name="connsiteX16149" fmla="*/ 8570868 w 12199494"/>
              <a:gd name="connsiteY16149" fmla="*/ 4188429 h 4991828"/>
              <a:gd name="connsiteX16150" fmla="*/ 9503726 w 12199494"/>
              <a:gd name="connsiteY16150" fmla="*/ 4187159 h 4991828"/>
              <a:gd name="connsiteX16151" fmla="*/ 9483419 w 12199494"/>
              <a:gd name="connsiteY16151" fmla="*/ 4190967 h 4991828"/>
              <a:gd name="connsiteX16152" fmla="*/ 9479612 w 12199494"/>
              <a:gd name="connsiteY16152" fmla="*/ 4197313 h 4991828"/>
              <a:gd name="connsiteX16153" fmla="*/ 9456765 w 12199494"/>
              <a:gd name="connsiteY16153" fmla="*/ 4199852 h 4991828"/>
              <a:gd name="connsiteX16154" fmla="*/ 9470727 w 12199494"/>
              <a:gd name="connsiteY16154" fmla="*/ 4202390 h 4991828"/>
              <a:gd name="connsiteX16155" fmla="*/ 9473266 w 12199494"/>
              <a:gd name="connsiteY16155" fmla="*/ 4208736 h 4991828"/>
              <a:gd name="connsiteX16156" fmla="*/ 9454228 w 12199494"/>
              <a:gd name="connsiteY16156" fmla="*/ 4206198 h 4991828"/>
              <a:gd name="connsiteX16157" fmla="*/ 9456765 w 12199494"/>
              <a:gd name="connsiteY16157" fmla="*/ 4201121 h 4991828"/>
              <a:gd name="connsiteX16158" fmla="*/ 9441536 w 12199494"/>
              <a:gd name="connsiteY16158" fmla="*/ 4206198 h 4991828"/>
              <a:gd name="connsiteX16159" fmla="*/ 9454228 w 12199494"/>
              <a:gd name="connsiteY16159" fmla="*/ 4207467 h 4991828"/>
              <a:gd name="connsiteX16160" fmla="*/ 9459304 w 12199494"/>
              <a:gd name="connsiteY16160" fmla="*/ 4218889 h 4991828"/>
              <a:gd name="connsiteX16161" fmla="*/ 9451689 w 12199494"/>
              <a:gd name="connsiteY16161" fmla="*/ 4223966 h 4991828"/>
              <a:gd name="connsiteX16162" fmla="*/ 9474534 w 12199494"/>
              <a:gd name="connsiteY16162" fmla="*/ 4244273 h 4991828"/>
              <a:gd name="connsiteX16163" fmla="*/ 9475803 w 12199494"/>
              <a:gd name="connsiteY16163" fmla="*/ 4240466 h 4991828"/>
              <a:gd name="connsiteX16164" fmla="*/ 9459304 w 12199494"/>
              <a:gd name="connsiteY16164" fmla="*/ 4226505 h 4991828"/>
              <a:gd name="connsiteX16165" fmla="*/ 9487226 w 12199494"/>
              <a:gd name="connsiteY16165" fmla="*/ 4234120 h 4991828"/>
              <a:gd name="connsiteX16166" fmla="*/ 9478342 w 12199494"/>
              <a:gd name="connsiteY16166" fmla="*/ 4235389 h 4991828"/>
              <a:gd name="connsiteX16167" fmla="*/ 9483419 w 12199494"/>
              <a:gd name="connsiteY16167" fmla="*/ 4241735 h 4991828"/>
              <a:gd name="connsiteX16168" fmla="*/ 9480880 w 12199494"/>
              <a:gd name="connsiteY16168" fmla="*/ 4250619 h 4991828"/>
              <a:gd name="connsiteX16169" fmla="*/ 9484688 w 12199494"/>
              <a:gd name="connsiteY16169" fmla="*/ 4253158 h 4991828"/>
              <a:gd name="connsiteX16170" fmla="*/ 9494841 w 12199494"/>
              <a:gd name="connsiteY16170" fmla="*/ 4245543 h 4991828"/>
              <a:gd name="connsiteX16171" fmla="*/ 9489765 w 12199494"/>
              <a:gd name="connsiteY16171" fmla="*/ 4237927 h 4991828"/>
              <a:gd name="connsiteX16172" fmla="*/ 9493572 w 12199494"/>
              <a:gd name="connsiteY16172" fmla="*/ 4226505 h 4991828"/>
              <a:gd name="connsiteX16173" fmla="*/ 9488495 w 12199494"/>
              <a:gd name="connsiteY16173" fmla="*/ 4220159 h 4991828"/>
              <a:gd name="connsiteX16174" fmla="*/ 9460574 w 12199494"/>
              <a:gd name="connsiteY16174" fmla="*/ 4216351 h 4991828"/>
              <a:gd name="connsiteX16175" fmla="*/ 9503726 w 12199494"/>
              <a:gd name="connsiteY16175" fmla="*/ 4223966 h 4991828"/>
              <a:gd name="connsiteX16176" fmla="*/ 9501187 w 12199494"/>
              <a:gd name="connsiteY16176" fmla="*/ 4215082 h 4991828"/>
              <a:gd name="connsiteX16177" fmla="*/ 9506264 w 12199494"/>
              <a:gd name="connsiteY16177" fmla="*/ 4218889 h 4991828"/>
              <a:gd name="connsiteX16178" fmla="*/ 9521495 w 12199494"/>
              <a:gd name="connsiteY16178" fmla="*/ 4196044 h 4991828"/>
              <a:gd name="connsiteX16179" fmla="*/ 9503726 w 12199494"/>
              <a:gd name="connsiteY16179" fmla="*/ 4187159 h 4991828"/>
              <a:gd name="connsiteX16180" fmla="*/ 9503726 w 12199494"/>
              <a:gd name="connsiteY16180" fmla="*/ 4187159 h 4991828"/>
              <a:gd name="connsiteX16181" fmla="*/ 5581916 w 12199494"/>
              <a:gd name="connsiteY16181" fmla="*/ 4187159 h 4991828"/>
              <a:gd name="connsiteX16182" fmla="*/ 5578109 w 12199494"/>
              <a:gd name="connsiteY16182" fmla="*/ 4192236 h 4991828"/>
              <a:gd name="connsiteX16183" fmla="*/ 5586993 w 12199494"/>
              <a:gd name="connsiteY16183" fmla="*/ 4189698 h 4991828"/>
              <a:gd name="connsiteX16184" fmla="*/ 5581916 w 12199494"/>
              <a:gd name="connsiteY16184" fmla="*/ 4187159 h 4991828"/>
              <a:gd name="connsiteX16185" fmla="*/ 5581916 w 12199494"/>
              <a:gd name="connsiteY16185" fmla="*/ 4187159 h 4991828"/>
              <a:gd name="connsiteX16186" fmla="*/ 5971559 w 12199494"/>
              <a:gd name="connsiteY16186" fmla="*/ 4187159 h 4991828"/>
              <a:gd name="connsiteX16187" fmla="*/ 5953790 w 12199494"/>
              <a:gd name="connsiteY16187" fmla="*/ 4190967 h 4991828"/>
              <a:gd name="connsiteX16188" fmla="*/ 5965213 w 12199494"/>
              <a:gd name="connsiteY16188" fmla="*/ 4189698 h 4991828"/>
              <a:gd name="connsiteX16189" fmla="*/ 5965213 w 12199494"/>
              <a:gd name="connsiteY16189" fmla="*/ 4194775 h 4991828"/>
              <a:gd name="connsiteX16190" fmla="*/ 5980443 w 12199494"/>
              <a:gd name="connsiteY16190" fmla="*/ 4198582 h 4991828"/>
              <a:gd name="connsiteX16191" fmla="*/ 5988058 w 12199494"/>
              <a:gd name="connsiteY16191" fmla="*/ 4190967 h 4991828"/>
              <a:gd name="connsiteX16192" fmla="*/ 5995673 w 12199494"/>
              <a:gd name="connsiteY16192" fmla="*/ 4197313 h 4991828"/>
              <a:gd name="connsiteX16193" fmla="*/ 5989327 w 12199494"/>
              <a:gd name="connsiteY16193" fmla="*/ 4202390 h 4991828"/>
              <a:gd name="connsiteX16194" fmla="*/ 5961405 w 12199494"/>
              <a:gd name="connsiteY16194" fmla="*/ 4204928 h 4991828"/>
              <a:gd name="connsiteX16195" fmla="*/ 5986789 w 12199494"/>
              <a:gd name="connsiteY16195" fmla="*/ 4204928 h 4991828"/>
              <a:gd name="connsiteX16196" fmla="*/ 5989327 w 12199494"/>
              <a:gd name="connsiteY16196" fmla="*/ 4211274 h 4991828"/>
              <a:gd name="connsiteX16197" fmla="*/ 5984251 w 12199494"/>
              <a:gd name="connsiteY16197" fmla="*/ 4223966 h 4991828"/>
              <a:gd name="connsiteX16198" fmla="*/ 5991866 w 12199494"/>
              <a:gd name="connsiteY16198" fmla="*/ 4215082 h 4991828"/>
              <a:gd name="connsiteX16199" fmla="*/ 6002019 w 12199494"/>
              <a:gd name="connsiteY16199" fmla="*/ 4218889 h 4991828"/>
              <a:gd name="connsiteX16200" fmla="*/ 6005827 w 12199494"/>
              <a:gd name="connsiteY16200" fmla="*/ 4211274 h 4991828"/>
              <a:gd name="connsiteX16201" fmla="*/ 6013442 w 12199494"/>
              <a:gd name="connsiteY16201" fmla="*/ 4215082 h 4991828"/>
              <a:gd name="connsiteX16202" fmla="*/ 5996943 w 12199494"/>
              <a:gd name="connsiteY16202" fmla="*/ 4206198 h 4991828"/>
              <a:gd name="connsiteX16203" fmla="*/ 5995673 w 12199494"/>
              <a:gd name="connsiteY16203" fmla="*/ 4201121 h 4991828"/>
              <a:gd name="connsiteX16204" fmla="*/ 6017250 w 12199494"/>
              <a:gd name="connsiteY16204" fmla="*/ 4206198 h 4991828"/>
              <a:gd name="connsiteX16205" fmla="*/ 5988058 w 12199494"/>
              <a:gd name="connsiteY16205" fmla="*/ 4187159 h 4991828"/>
              <a:gd name="connsiteX16206" fmla="*/ 5980443 w 12199494"/>
              <a:gd name="connsiteY16206" fmla="*/ 4193505 h 4991828"/>
              <a:gd name="connsiteX16207" fmla="*/ 5971559 w 12199494"/>
              <a:gd name="connsiteY16207" fmla="*/ 4187159 h 4991828"/>
              <a:gd name="connsiteX16208" fmla="*/ 5971559 w 12199494"/>
              <a:gd name="connsiteY16208" fmla="*/ 4187159 h 4991828"/>
              <a:gd name="connsiteX16209" fmla="*/ 9077277 w 12199494"/>
              <a:gd name="connsiteY16209" fmla="*/ 4187159 h 4991828"/>
              <a:gd name="connsiteX16210" fmla="*/ 9060777 w 12199494"/>
              <a:gd name="connsiteY16210" fmla="*/ 4190967 h 4991828"/>
              <a:gd name="connsiteX16211" fmla="*/ 9077277 w 12199494"/>
              <a:gd name="connsiteY16211" fmla="*/ 4206198 h 4991828"/>
              <a:gd name="connsiteX16212" fmla="*/ 9084892 w 12199494"/>
              <a:gd name="connsiteY16212" fmla="*/ 4201121 h 4991828"/>
              <a:gd name="connsiteX16213" fmla="*/ 9070931 w 12199494"/>
              <a:gd name="connsiteY16213" fmla="*/ 4194775 h 4991828"/>
              <a:gd name="connsiteX16214" fmla="*/ 9087430 w 12199494"/>
              <a:gd name="connsiteY16214" fmla="*/ 4196044 h 4991828"/>
              <a:gd name="connsiteX16215" fmla="*/ 9077277 w 12199494"/>
              <a:gd name="connsiteY16215" fmla="*/ 4187159 h 4991828"/>
              <a:gd name="connsiteX16216" fmla="*/ 9077277 w 12199494"/>
              <a:gd name="connsiteY16216" fmla="*/ 4187159 h 4991828"/>
              <a:gd name="connsiteX16217" fmla="*/ 5041240 w 12199494"/>
              <a:gd name="connsiteY16217" fmla="*/ 4187159 h 4991828"/>
              <a:gd name="connsiteX16218" fmla="*/ 5029817 w 12199494"/>
              <a:gd name="connsiteY16218" fmla="*/ 4192236 h 4991828"/>
              <a:gd name="connsiteX16219" fmla="*/ 5039970 w 12199494"/>
              <a:gd name="connsiteY16219" fmla="*/ 4196044 h 4991828"/>
              <a:gd name="connsiteX16220" fmla="*/ 5050124 w 12199494"/>
              <a:gd name="connsiteY16220" fmla="*/ 4207467 h 4991828"/>
              <a:gd name="connsiteX16221" fmla="*/ 5061546 w 12199494"/>
              <a:gd name="connsiteY16221" fmla="*/ 4202390 h 4991828"/>
              <a:gd name="connsiteX16222" fmla="*/ 5053932 w 12199494"/>
              <a:gd name="connsiteY16222" fmla="*/ 4193505 h 4991828"/>
              <a:gd name="connsiteX16223" fmla="*/ 5046316 w 12199494"/>
              <a:gd name="connsiteY16223" fmla="*/ 4197313 h 4991828"/>
              <a:gd name="connsiteX16224" fmla="*/ 5041240 w 12199494"/>
              <a:gd name="connsiteY16224" fmla="*/ 4187159 h 4991828"/>
              <a:gd name="connsiteX16225" fmla="*/ 5041240 w 12199494"/>
              <a:gd name="connsiteY16225" fmla="*/ 4187159 h 4991828"/>
              <a:gd name="connsiteX16226" fmla="*/ 5883984 w 12199494"/>
              <a:gd name="connsiteY16226" fmla="*/ 4185890 h 4991828"/>
              <a:gd name="connsiteX16227" fmla="*/ 5873831 w 12199494"/>
              <a:gd name="connsiteY16227" fmla="*/ 4193505 h 4991828"/>
              <a:gd name="connsiteX16228" fmla="*/ 5880177 w 12199494"/>
              <a:gd name="connsiteY16228" fmla="*/ 4203659 h 4991828"/>
              <a:gd name="connsiteX16229" fmla="*/ 5883984 w 12199494"/>
              <a:gd name="connsiteY16229" fmla="*/ 4185890 h 4991828"/>
              <a:gd name="connsiteX16230" fmla="*/ 5883984 w 12199494"/>
              <a:gd name="connsiteY16230" fmla="*/ 4185890 h 4991828"/>
              <a:gd name="connsiteX16231" fmla="*/ 6076902 w 12199494"/>
              <a:gd name="connsiteY16231" fmla="*/ 4185890 h 4991828"/>
              <a:gd name="connsiteX16232" fmla="*/ 6084517 w 12199494"/>
              <a:gd name="connsiteY16232" fmla="*/ 4192236 h 4991828"/>
              <a:gd name="connsiteX16233" fmla="*/ 6076902 w 12199494"/>
              <a:gd name="connsiteY16233" fmla="*/ 4185890 h 4991828"/>
              <a:gd name="connsiteX16234" fmla="*/ 6076902 w 12199494"/>
              <a:gd name="connsiteY16234" fmla="*/ 4185890 h 4991828"/>
              <a:gd name="connsiteX16235" fmla="*/ 11424016 w 12199494"/>
              <a:gd name="connsiteY16235" fmla="*/ 4185890 h 4991828"/>
              <a:gd name="connsiteX16236" fmla="*/ 11417670 w 12199494"/>
              <a:gd name="connsiteY16236" fmla="*/ 4190967 h 4991828"/>
              <a:gd name="connsiteX16237" fmla="*/ 11424016 w 12199494"/>
              <a:gd name="connsiteY16237" fmla="*/ 4194775 h 4991828"/>
              <a:gd name="connsiteX16238" fmla="*/ 11432901 w 12199494"/>
              <a:gd name="connsiteY16238" fmla="*/ 4187159 h 4991828"/>
              <a:gd name="connsiteX16239" fmla="*/ 11424016 w 12199494"/>
              <a:gd name="connsiteY16239" fmla="*/ 4185890 h 4991828"/>
              <a:gd name="connsiteX16240" fmla="*/ 11424016 w 12199494"/>
              <a:gd name="connsiteY16240" fmla="*/ 4185890 h 4991828"/>
              <a:gd name="connsiteX16241" fmla="*/ 10006327 w 12199494"/>
              <a:gd name="connsiteY16241" fmla="*/ 4185890 h 4991828"/>
              <a:gd name="connsiteX16242" fmla="*/ 10017749 w 12199494"/>
              <a:gd name="connsiteY16242" fmla="*/ 4199852 h 4991828"/>
              <a:gd name="connsiteX16243" fmla="*/ 10022826 w 12199494"/>
              <a:gd name="connsiteY16243" fmla="*/ 4192236 h 4991828"/>
              <a:gd name="connsiteX16244" fmla="*/ 10006327 w 12199494"/>
              <a:gd name="connsiteY16244" fmla="*/ 4185890 h 4991828"/>
              <a:gd name="connsiteX16245" fmla="*/ 10006327 w 12199494"/>
              <a:gd name="connsiteY16245" fmla="*/ 4185890 h 4991828"/>
              <a:gd name="connsiteX16246" fmla="*/ 7103680 w 12199494"/>
              <a:gd name="connsiteY16246" fmla="*/ 4185890 h 4991828"/>
              <a:gd name="connsiteX16247" fmla="*/ 7096065 w 12199494"/>
              <a:gd name="connsiteY16247" fmla="*/ 4196044 h 4991828"/>
              <a:gd name="connsiteX16248" fmla="*/ 7103680 w 12199494"/>
              <a:gd name="connsiteY16248" fmla="*/ 4196044 h 4991828"/>
              <a:gd name="connsiteX16249" fmla="*/ 7101142 w 12199494"/>
              <a:gd name="connsiteY16249" fmla="*/ 4189698 h 4991828"/>
              <a:gd name="connsiteX16250" fmla="*/ 7107488 w 12199494"/>
              <a:gd name="connsiteY16250" fmla="*/ 4188429 h 4991828"/>
              <a:gd name="connsiteX16251" fmla="*/ 7103680 w 12199494"/>
              <a:gd name="connsiteY16251" fmla="*/ 4185890 h 4991828"/>
              <a:gd name="connsiteX16252" fmla="*/ 7103680 w 12199494"/>
              <a:gd name="connsiteY16252" fmla="*/ 4185890 h 4991828"/>
              <a:gd name="connsiteX16253" fmla="*/ 7282636 w 12199494"/>
              <a:gd name="connsiteY16253" fmla="*/ 4184621 h 4991828"/>
              <a:gd name="connsiteX16254" fmla="*/ 7282636 w 12199494"/>
              <a:gd name="connsiteY16254" fmla="*/ 4184621 h 4991828"/>
              <a:gd name="connsiteX16255" fmla="*/ 7282636 w 12199494"/>
              <a:gd name="connsiteY16255" fmla="*/ 4184621 h 4991828"/>
              <a:gd name="connsiteX16256" fmla="*/ 8612751 w 12199494"/>
              <a:gd name="connsiteY16256" fmla="*/ 4184621 h 4991828"/>
              <a:gd name="connsiteX16257" fmla="*/ 8592445 w 12199494"/>
              <a:gd name="connsiteY16257" fmla="*/ 4202390 h 4991828"/>
              <a:gd name="connsiteX16258" fmla="*/ 8617828 w 12199494"/>
              <a:gd name="connsiteY16258" fmla="*/ 4192236 h 4991828"/>
              <a:gd name="connsiteX16259" fmla="*/ 8612751 w 12199494"/>
              <a:gd name="connsiteY16259" fmla="*/ 4184621 h 4991828"/>
              <a:gd name="connsiteX16260" fmla="*/ 8612751 w 12199494"/>
              <a:gd name="connsiteY16260" fmla="*/ 4184621 h 4991828"/>
              <a:gd name="connsiteX16261" fmla="*/ 9888291 w 12199494"/>
              <a:gd name="connsiteY16261" fmla="*/ 4184621 h 4991828"/>
              <a:gd name="connsiteX16262" fmla="*/ 9887023 w 12199494"/>
              <a:gd name="connsiteY16262" fmla="*/ 4196044 h 4991828"/>
              <a:gd name="connsiteX16263" fmla="*/ 9888291 w 12199494"/>
              <a:gd name="connsiteY16263" fmla="*/ 4184621 h 4991828"/>
              <a:gd name="connsiteX16264" fmla="*/ 9888291 w 12199494"/>
              <a:gd name="connsiteY16264" fmla="*/ 4184621 h 4991828"/>
              <a:gd name="connsiteX16265" fmla="*/ 9296847 w 12199494"/>
              <a:gd name="connsiteY16265" fmla="*/ 4184621 h 4991828"/>
              <a:gd name="connsiteX16266" fmla="*/ 9307001 w 12199494"/>
              <a:gd name="connsiteY16266" fmla="*/ 4194775 h 4991828"/>
              <a:gd name="connsiteX16267" fmla="*/ 9310808 w 12199494"/>
              <a:gd name="connsiteY16267" fmla="*/ 4213813 h 4991828"/>
              <a:gd name="connsiteX16268" fmla="*/ 9317154 w 12199494"/>
              <a:gd name="connsiteY16268" fmla="*/ 4198582 h 4991828"/>
              <a:gd name="connsiteX16269" fmla="*/ 9309539 w 12199494"/>
              <a:gd name="connsiteY16269" fmla="*/ 4194775 h 4991828"/>
              <a:gd name="connsiteX16270" fmla="*/ 9307001 w 12199494"/>
              <a:gd name="connsiteY16270" fmla="*/ 4187159 h 4991828"/>
              <a:gd name="connsiteX16271" fmla="*/ 9296847 w 12199494"/>
              <a:gd name="connsiteY16271" fmla="*/ 4184621 h 4991828"/>
              <a:gd name="connsiteX16272" fmla="*/ 9296847 w 12199494"/>
              <a:gd name="connsiteY16272" fmla="*/ 4184621 h 4991828"/>
              <a:gd name="connsiteX16273" fmla="*/ 9823563 w 12199494"/>
              <a:gd name="connsiteY16273" fmla="*/ 4183352 h 4991828"/>
              <a:gd name="connsiteX16274" fmla="*/ 9819755 w 12199494"/>
              <a:gd name="connsiteY16274" fmla="*/ 4188429 h 4991828"/>
              <a:gd name="connsiteX16275" fmla="*/ 9834986 w 12199494"/>
              <a:gd name="connsiteY16275" fmla="*/ 4194775 h 4991828"/>
              <a:gd name="connsiteX16276" fmla="*/ 9834986 w 12199494"/>
              <a:gd name="connsiteY16276" fmla="*/ 4189698 h 4991828"/>
              <a:gd name="connsiteX16277" fmla="*/ 9823563 w 12199494"/>
              <a:gd name="connsiteY16277" fmla="*/ 4183352 h 4991828"/>
              <a:gd name="connsiteX16278" fmla="*/ 9823563 w 12199494"/>
              <a:gd name="connsiteY16278" fmla="*/ 4183352 h 4991828"/>
              <a:gd name="connsiteX16279" fmla="*/ 9112814 w 12199494"/>
              <a:gd name="connsiteY16279" fmla="*/ 4183352 h 4991828"/>
              <a:gd name="connsiteX16280" fmla="*/ 9119160 w 12199494"/>
              <a:gd name="connsiteY16280" fmla="*/ 4193505 h 4991828"/>
              <a:gd name="connsiteX16281" fmla="*/ 9153428 w 12199494"/>
              <a:gd name="connsiteY16281" fmla="*/ 4203659 h 4991828"/>
              <a:gd name="connsiteX16282" fmla="*/ 9112814 w 12199494"/>
              <a:gd name="connsiteY16282" fmla="*/ 4183352 h 4991828"/>
              <a:gd name="connsiteX16283" fmla="*/ 9112814 w 12199494"/>
              <a:gd name="connsiteY16283" fmla="*/ 4183352 h 4991828"/>
              <a:gd name="connsiteX16284" fmla="*/ 5127545 w 12199494"/>
              <a:gd name="connsiteY16284" fmla="*/ 4183352 h 4991828"/>
              <a:gd name="connsiteX16285" fmla="*/ 5123737 w 12199494"/>
              <a:gd name="connsiteY16285" fmla="*/ 4198582 h 4991828"/>
              <a:gd name="connsiteX16286" fmla="*/ 5145313 w 12199494"/>
              <a:gd name="connsiteY16286" fmla="*/ 4204928 h 4991828"/>
              <a:gd name="connsiteX16287" fmla="*/ 5137698 w 12199494"/>
              <a:gd name="connsiteY16287" fmla="*/ 4193505 h 4991828"/>
              <a:gd name="connsiteX16288" fmla="*/ 5126275 w 12199494"/>
              <a:gd name="connsiteY16288" fmla="*/ 4197313 h 4991828"/>
              <a:gd name="connsiteX16289" fmla="*/ 5127545 w 12199494"/>
              <a:gd name="connsiteY16289" fmla="*/ 4183352 h 4991828"/>
              <a:gd name="connsiteX16290" fmla="*/ 5127545 w 12199494"/>
              <a:gd name="connsiteY16290" fmla="*/ 4183352 h 4991828"/>
              <a:gd name="connsiteX16291" fmla="*/ 7141756 w 12199494"/>
              <a:gd name="connsiteY16291" fmla="*/ 4183352 h 4991828"/>
              <a:gd name="connsiteX16292" fmla="*/ 7150640 w 12199494"/>
              <a:gd name="connsiteY16292" fmla="*/ 4194775 h 4991828"/>
              <a:gd name="connsiteX16293" fmla="*/ 7141756 w 12199494"/>
              <a:gd name="connsiteY16293" fmla="*/ 4193505 h 4991828"/>
              <a:gd name="connsiteX16294" fmla="*/ 7121448 w 12199494"/>
              <a:gd name="connsiteY16294" fmla="*/ 4190967 h 4991828"/>
              <a:gd name="connsiteX16295" fmla="*/ 7125257 w 12199494"/>
              <a:gd name="connsiteY16295" fmla="*/ 4194775 h 4991828"/>
              <a:gd name="connsiteX16296" fmla="*/ 7136679 w 12199494"/>
              <a:gd name="connsiteY16296" fmla="*/ 4194775 h 4991828"/>
              <a:gd name="connsiteX16297" fmla="*/ 7144295 w 12199494"/>
              <a:gd name="connsiteY16297" fmla="*/ 4201121 h 4991828"/>
              <a:gd name="connsiteX16298" fmla="*/ 7150640 w 12199494"/>
              <a:gd name="connsiteY16298" fmla="*/ 4194775 h 4991828"/>
              <a:gd name="connsiteX16299" fmla="*/ 7153178 w 12199494"/>
              <a:gd name="connsiteY16299" fmla="*/ 4201121 h 4991828"/>
              <a:gd name="connsiteX16300" fmla="*/ 7155717 w 12199494"/>
              <a:gd name="connsiteY16300" fmla="*/ 4184621 h 4991828"/>
              <a:gd name="connsiteX16301" fmla="*/ 7153178 w 12199494"/>
              <a:gd name="connsiteY16301" fmla="*/ 4193505 h 4991828"/>
              <a:gd name="connsiteX16302" fmla="*/ 7141756 w 12199494"/>
              <a:gd name="connsiteY16302" fmla="*/ 4183352 h 4991828"/>
              <a:gd name="connsiteX16303" fmla="*/ 7141756 w 12199494"/>
              <a:gd name="connsiteY16303" fmla="*/ 4183352 h 4991828"/>
              <a:gd name="connsiteX16304" fmla="*/ 5340769 w 12199494"/>
              <a:gd name="connsiteY16304" fmla="*/ 4183352 h 4991828"/>
              <a:gd name="connsiteX16305" fmla="*/ 5353461 w 12199494"/>
              <a:gd name="connsiteY16305" fmla="*/ 4203659 h 4991828"/>
              <a:gd name="connsiteX16306" fmla="*/ 5339500 w 12199494"/>
              <a:gd name="connsiteY16306" fmla="*/ 4196044 h 4991828"/>
              <a:gd name="connsiteX16307" fmla="*/ 5321731 w 12199494"/>
              <a:gd name="connsiteY16307" fmla="*/ 4210005 h 4991828"/>
              <a:gd name="connsiteX16308" fmla="*/ 5330616 w 12199494"/>
              <a:gd name="connsiteY16308" fmla="*/ 4198582 h 4991828"/>
              <a:gd name="connsiteX16309" fmla="*/ 5307770 w 12199494"/>
              <a:gd name="connsiteY16309" fmla="*/ 4187159 h 4991828"/>
              <a:gd name="connsiteX16310" fmla="*/ 5310309 w 12199494"/>
              <a:gd name="connsiteY16310" fmla="*/ 4198582 h 4991828"/>
              <a:gd name="connsiteX16311" fmla="*/ 5310309 w 12199494"/>
              <a:gd name="connsiteY16311" fmla="*/ 4202390 h 4991828"/>
              <a:gd name="connsiteX16312" fmla="*/ 5317924 w 12199494"/>
              <a:gd name="connsiteY16312" fmla="*/ 4210005 h 4991828"/>
              <a:gd name="connsiteX16313" fmla="*/ 5311578 w 12199494"/>
              <a:gd name="connsiteY16313" fmla="*/ 4210005 h 4991828"/>
              <a:gd name="connsiteX16314" fmla="*/ 5306501 w 12199494"/>
              <a:gd name="connsiteY16314" fmla="*/ 4222697 h 4991828"/>
              <a:gd name="connsiteX16315" fmla="*/ 5312847 w 12199494"/>
              <a:gd name="connsiteY16315" fmla="*/ 4216351 h 4991828"/>
              <a:gd name="connsiteX16316" fmla="*/ 5324270 w 12199494"/>
              <a:gd name="connsiteY16316" fmla="*/ 4220159 h 4991828"/>
              <a:gd name="connsiteX16317" fmla="*/ 5317924 w 12199494"/>
              <a:gd name="connsiteY16317" fmla="*/ 4229043 h 4991828"/>
              <a:gd name="connsiteX16318" fmla="*/ 5326808 w 12199494"/>
              <a:gd name="connsiteY16318" fmla="*/ 4230312 h 4991828"/>
              <a:gd name="connsiteX16319" fmla="*/ 5333154 w 12199494"/>
              <a:gd name="connsiteY16319" fmla="*/ 4232851 h 4991828"/>
              <a:gd name="connsiteX16320" fmla="*/ 5345846 w 12199494"/>
              <a:gd name="connsiteY16320" fmla="*/ 4241735 h 4991828"/>
              <a:gd name="connsiteX16321" fmla="*/ 5345846 w 12199494"/>
              <a:gd name="connsiteY16321" fmla="*/ 4246812 h 4991828"/>
              <a:gd name="connsiteX16322" fmla="*/ 5362346 w 12199494"/>
              <a:gd name="connsiteY16322" fmla="*/ 4237927 h 4991828"/>
              <a:gd name="connsiteX16323" fmla="*/ 5367422 w 12199494"/>
              <a:gd name="connsiteY16323" fmla="*/ 4230312 h 4991828"/>
              <a:gd name="connsiteX16324" fmla="*/ 5352192 w 12199494"/>
              <a:gd name="connsiteY16324" fmla="*/ 4216351 h 4991828"/>
              <a:gd name="connsiteX16325" fmla="*/ 5336962 w 12199494"/>
              <a:gd name="connsiteY16325" fmla="*/ 4217620 h 4991828"/>
              <a:gd name="connsiteX16326" fmla="*/ 5328077 w 12199494"/>
              <a:gd name="connsiteY16326" fmla="*/ 4210005 h 4991828"/>
              <a:gd name="connsiteX16327" fmla="*/ 5342038 w 12199494"/>
              <a:gd name="connsiteY16327" fmla="*/ 4211274 h 4991828"/>
              <a:gd name="connsiteX16328" fmla="*/ 5358538 w 12199494"/>
              <a:gd name="connsiteY16328" fmla="*/ 4206198 h 4991828"/>
              <a:gd name="connsiteX16329" fmla="*/ 5358538 w 12199494"/>
              <a:gd name="connsiteY16329" fmla="*/ 4215082 h 4991828"/>
              <a:gd name="connsiteX16330" fmla="*/ 5363615 w 12199494"/>
              <a:gd name="connsiteY16330" fmla="*/ 4215082 h 4991828"/>
              <a:gd name="connsiteX16331" fmla="*/ 5359807 w 12199494"/>
              <a:gd name="connsiteY16331" fmla="*/ 4207467 h 4991828"/>
              <a:gd name="connsiteX16332" fmla="*/ 5340769 w 12199494"/>
              <a:gd name="connsiteY16332" fmla="*/ 4183352 h 4991828"/>
              <a:gd name="connsiteX16333" fmla="*/ 5340769 w 12199494"/>
              <a:gd name="connsiteY16333" fmla="*/ 4183352 h 4991828"/>
              <a:gd name="connsiteX16334" fmla="*/ 7342289 w 12199494"/>
              <a:gd name="connsiteY16334" fmla="*/ 4183352 h 4991828"/>
              <a:gd name="connsiteX16335" fmla="*/ 7351173 w 12199494"/>
              <a:gd name="connsiteY16335" fmla="*/ 4212543 h 4991828"/>
              <a:gd name="connsiteX16336" fmla="*/ 7354980 w 12199494"/>
              <a:gd name="connsiteY16336" fmla="*/ 4197313 h 4991828"/>
              <a:gd name="connsiteX16337" fmla="*/ 7342289 w 12199494"/>
              <a:gd name="connsiteY16337" fmla="*/ 4183352 h 4991828"/>
              <a:gd name="connsiteX16338" fmla="*/ 7342289 w 12199494"/>
              <a:gd name="connsiteY16338" fmla="*/ 4183352 h 4991828"/>
              <a:gd name="connsiteX16339" fmla="*/ 8648289 w 12199494"/>
              <a:gd name="connsiteY16339" fmla="*/ 4182083 h 4991828"/>
              <a:gd name="connsiteX16340" fmla="*/ 8634328 w 12199494"/>
              <a:gd name="connsiteY16340" fmla="*/ 4193505 h 4991828"/>
              <a:gd name="connsiteX16341" fmla="*/ 8643212 w 12199494"/>
              <a:gd name="connsiteY16341" fmla="*/ 4189698 h 4991828"/>
              <a:gd name="connsiteX16342" fmla="*/ 8650827 w 12199494"/>
              <a:gd name="connsiteY16342" fmla="*/ 4189698 h 4991828"/>
              <a:gd name="connsiteX16343" fmla="*/ 8648289 w 12199494"/>
              <a:gd name="connsiteY16343" fmla="*/ 4182083 h 4991828"/>
              <a:gd name="connsiteX16344" fmla="*/ 8886898 w 12199494"/>
              <a:gd name="connsiteY16344" fmla="*/ 4180814 h 4991828"/>
              <a:gd name="connsiteX16345" fmla="*/ 8898320 w 12199494"/>
              <a:gd name="connsiteY16345" fmla="*/ 4197313 h 4991828"/>
              <a:gd name="connsiteX16346" fmla="*/ 8907205 w 12199494"/>
              <a:gd name="connsiteY16346" fmla="*/ 4193505 h 4991828"/>
              <a:gd name="connsiteX16347" fmla="*/ 8886898 w 12199494"/>
              <a:gd name="connsiteY16347" fmla="*/ 4180814 h 4991828"/>
              <a:gd name="connsiteX16348" fmla="*/ 8886898 w 12199494"/>
              <a:gd name="connsiteY16348" fmla="*/ 4180814 h 4991828"/>
              <a:gd name="connsiteX16349" fmla="*/ 4973972 w 12199494"/>
              <a:gd name="connsiteY16349" fmla="*/ 4180814 h 4991828"/>
              <a:gd name="connsiteX16350" fmla="*/ 4952396 w 12199494"/>
              <a:gd name="connsiteY16350" fmla="*/ 4192236 h 4991828"/>
              <a:gd name="connsiteX16351" fmla="*/ 4961280 w 12199494"/>
              <a:gd name="connsiteY16351" fmla="*/ 4180814 h 4991828"/>
              <a:gd name="connsiteX16352" fmla="*/ 4940973 w 12199494"/>
              <a:gd name="connsiteY16352" fmla="*/ 4182083 h 4991828"/>
              <a:gd name="connsiteX16353" fmla="*/ 4951127 w 12199494"/>
              <a:gd name="connsiteY16353" fmla="*/ 4183352 h 4991828"/>
              <a:gd name="connsiteX16354" fmla="*/ 4951127 w 12199494"/>
              <a:gd name="connsiteY16354" fmla="*/ 4188429 h 4991828"/>
              <a:gd name="connsiteX16355" fmla="*/ 4934627 w 12199494"/>
              <a:gd name="connsiteY16355" fmla="*/ 4190967 h 4991828"/>
              <a:gd name="connsiteX16356" fmla="*/ 4937166 w 12199494"/>
              <a:gd name="connsiteY16356" fmla="*/ 4194775 h 4991828"/>
              <a:gd name="connsiteX16357" fmla="*/ 4975241 w 12199494"/>
              <a:gd name="connsiteY16357" fmla="*/ 4194775 h 4991828"/>
              <a:gd name="connsiteX16358" fmla="*/ 4984126 w 12199494"/>
              <a:gd name="connsiteY16358" fmla="*/ 4187159 h 4991828"/>
              <a:gd name="connsiteX16359" fmla="*/ 4973972 w 12199494"/>
              <a:gd name="connsiteY16359" fmla="*/ 4180814 h 4991828"/>
              <a:gd name="connsiteX16360" fmla="*/ 4973972 w 12199494"/>
              <a:gd name="connsiteY16360" fmla="*/ 4180814 h 4991828"/>
              <a:gd name="connsiteX16361" fmla="*/ 9728373 w 12199494"/>
              <a:gd name="connsiteY16361" fmla="*/ 4180814 h 4991828"/>
              <a:gd name="connsiteX16362" fmla="*/ 9724566 w 12199494"/>
              <a:gd name="connsiteY16362" fmla="*/ 4187159 h 4991828"/>
              <a:gd name="connsiteX16363" fmla="*/ 9733450 w 12199494"/>
              <a:gd name="connsiteY16363" fmla="*/ 4184621 h 4991828"/>
              <a:gd name="connsiteX16364" fmla="*/ 9728373 w 12199494"/>
              <a:gd name="connsiteY16364" fmla="*/ 4180814 h 4991828"/>
              <a:gd name="connsiteX16365" fmla="*/ 9728373 w 12199494"/>
              <a:gd name="connsiteY16365" fmla="*/ 4180814 h 4991828"/>
              <a:gd name="connsiteX16366" fmla="*/ 7017375 w 12199494"/>
              <a:gd name="connsiteY16366" fmla="*/ 4180814 h 4991828"/>
              <a:gd name="connsiteX16367" fmla="*/ 7012298 w 12199494"/>
              <a:gd name="connsiteY16367" fmla="*/ 4183352 h 4991828"/>
              <a:gd name="connsiteX16368" fmla="*/ 7022451 w 12199494"/>
              <a:gd name="connsiteY16368" fmla="*/ 4185890 h 4991828"/>
              <a:gd name="connsiteX16369" fmla="*/ 7017375 w 12199494"/>
              <a:gd name="connsiteY16369" fmla="*/ 4180814 h 4991828"/>
              <a:gd name="connsiteX16370" fmla="*/ 7017375 w 12199494"/>
              <a:gd name="connsiteY16370" fmla="*/ 4180814 h 4991828"/>
              <a:gd name="connsiteX16371" fmla="*/ 10036787 w 12199494"/>
              <a:gd name="connsiteY16371" fmla="*/ 4180814 h 4991828"/>
              <a:gd name="connsiteX16372" fmla="*/ 10050749 w 12199494"/>
              <a:gd name="connsiteY16372" fmla="*/ 4189698 h 4991828"/>
              <a:gd name="connsiteX16373" fmla="*/ 10036787 w 12199494"/>
              <a:gd name="connsiteY16373" fmla="*/ 4180814 h 4991828"/>
              <a:gd name="connsiteX16374" fmla="*/ 10036787 w 12199494"/>
              <a:gd name="connsiteY16374" fmla="*/ 4180814 h 4991828"/>
              <a:gd name="connsiteX16375" fmla="*/ 5661876 w 12199494"/>
              <a:gd name="connsiteY16375" fmla="*/ 4180814 h 4991828"/>
              <a:gd name="connsiteX16376" fmla="*/ 5660606 w 12199494"/>
              <a:gd name="connsiteY16376" fmla="*/ 4187159 h 4991828"/>
              <a:gd name="connsiteX16377" fmla="*/ 5668221 w 12199494"/>
              <a:gd name="connsiteY16377" fmla="*/ 4182083 h 4991828"/>
              <a:gd name="connsiteX16378" fmla="*/ 5661876 w 12199494"/>
              <a:gd name="connsiteY16378" fmla="*/ 4180814 h 4991828"/>
              <a:gd name="connsiteX16379" fmla="*/ 5661876 w 12199494"/>
              <a:gd name="connsiteY16379" fmla="*/ 4180814 h 4991828"/>
              <a:gd name="connsiteX16380" fmla="*/ 10352817 w 12199494"/>
              <a:gd name="connsiteY16380" fmla="*/ 4179544 h 4991828"/>
              <a:gd name="connsiteX16381" fmla="*/ 10343932 w 12199494"/>
              <a:gd name="connsiteY16381" fmla="*/ 4188429 h 4991828"/>
              <a:gd name="connsiteX16382" fmla="*/ 10354086 w 12199494"/>
              <a:gd name="connsiteY16382" fmla="*/ 4192236 h 4991828"/>
              <a:gd name="connsiteX16383" fmla="*/ 10352817 w 12199494"/>
              <a:gd name="connsiteY16383" fmla="*/ 4187159 h 4991828"/>
              <a:gd name="connsiteX16384" fmla="*/ 10352817 w 12199494"/>
              <a:gd name="connsiteY16384" fmla="*/ 4179544 h 4991828"/>
              <a:gd name="connsiteX16385" fmla="*/ 10352817 w 12199494"/>
              <a:gd name="connsiteY16385" fmla="*/ 4179544 h 4991828"/>
              <a:gd name="connsiteX16386" fmla="*/ 5109776 w 12199494"/>
              <a:gd name="connsiteY16386" fmla="*/ 4179544 h 4991828"/>
              <a:gd name="connsiteX16387" fmla="*/ 5099622 w 12199494"/>
              <a:gd name="connsiteY16387" fmla="*/ 4185890 h 4991828"/>
              <a:gd name="connsiteX16388" fmla="*/ 5111045 w 12199494"/>
              <a:gd name="connsiteY16388" fmla="*/ 4187159 h 4991828"/>
              <a:gd name="connsiteX16389" fmla="*/ 5103430 w 12199494"/>
              <a:gd name="connsiteY16389" fmla="*/ 4197313 h 4991828"/>
              <a:gd name="connsiteX16390" fmla="*/ 5107237 w 12199494"/>
              <a:gd name="connsiteY16390" fmla="*/ 4211274 h 4991828"/>
              <a:gd name="connsiteX16391" fmla="*/ 5141506 w 12199494"/>
              <a:gd name="connsiteY16391" fmla="*/ 4225235 h 4991828"/>
              <a:gd name="connsiteX16392" fmla="*/ 5136429 w 12199494"/>
              <a:gd name="connsiteY16392" fmla="*/ 4218889 h 4991828"/>
              <a:gd name="connsiteX16393" fmla="*/ 5152929 w 12199494"/>
              <a:gd name="connsiteY16393" fmla="*/ 4213813 h 4991828"/>
              <a:gd name="connsiteX16394" fmla="*/ 5141506 w 12199494"/>
              <a:gd name="connsiteY16394" fmla="*/ 4212543 h 4991828"/>
              <a:gd name="connsiteX16395" fmla="*/ 5133891 w 12199494"/>
              <a:gd name="connsiteY16395" fmla="*/ 4218889 h 4991828"/>
              <a:gd name="connsiteX16396" fmla="*/ 5123737 w 12199494"/>
              <a:gd name="connsiteY16396" fmla="*/ 4199852 h 4991828"/>
              <a:gd name="connsiteX16397" fmla="*/ 5117391 w 12199494"/>
              <a:gd name="connsiteY16397" fmla="*/ 4201121 h 4991828"/>
              <a:gd name="connsiteX16398" fmla="*/ 5109776 w 12199494"/>
              <a:gd name="connsiteY16398" fmla="*/ 4179544 h 4991828"/>
              <a:gd name="connsiteX16399" fmla="*/ 5109776 w 12199494"/>
              <a:gd name="connsiteY16399" fmla="*/ 4179544 h 4991828"/>
              <a:gd name="connsiteX16400" fmla="*/ 10280473 w 12199494"/>
              <a:gd name="connsiteY16400" fmla="*/ 4179544 h 4991828"/>
              <a:gd name="connsiteX16401" fmla="*/ 10275396 w 12199494"/>
              <a:gd name="connsiteY16401" fmla="*/ 4193505 h 4991828"/>
              <a:gd name="connsiteX16402" fmla="*/ 10300780 w 12199494"/>
              <a:gd name="connsiteY16402" fmla="*/ 4212543 h 4991828"/>
              <a:gd name="connsiteX16403" fmla="*/ 10299511 w 12199494"/>
              <a:gd name="connsiteY16403" fmla="*/ 4196044 h 4991828"/>
              <a:gd name="connsiteX16404" fmla="*/ 10293165 w 12199494"/>
              <a:gd name="connsiteY16404" fmla="*/ 4207467 h 4991828"/>
              <a:gd name="connsiteX16405" fmla="*/ 10285550 w 12199494"/>
              <a:gd name="connsiteY16405" fmla="*/ 4193505 h 4991828"/>
              <a:gd name="connsiteX16406" fmla="*/ 10299511 w 12199494"/>
              <a:gd name="connsiteY16406" fmla="*/ 4196044 h 4991828"/>
              <a:gd name="connsiteX16407" fmla="*/ 10280473 w 12199494"/>
              <a:gd name="connsiteY16407" fmla="*/ 4179544 h 4991828"/>
              <a:gd name="connsiteX16408" fmla="*/ 10280473 w 12199494"/>
              <a:gd name="connsiteY16408" fmla="*/ 4179544 h 4991828"/>
              <a:gd name="connsiteX16409" fmla="*/ 9285424 w 12199494"/>
              <a:gd name="connsiteY16409" fmla="*/ 4178275 h 4991828"/>
              <a:gd name="connsiteX16410" fmla="*/ 9286694 w 12199494"/>
              <a:gd name="connsiteY16410" fmla="*/ 4188429 h 4991828"/>
              <a:gd name="connsiteX16411" fmla="*/ 9285424 w 12199494"/>
              <a:gd name="connsiteY16411" fmla="*/ 4178275 h 4991828"/>
              <a:gd name="connsiteX16412" fmla="*/ 9285424 w 12199494"/>
              <a:gd name="connsiteY16412" fmla="*/ 4178275 h 4991828"/>
              <a:gd name="connsiteX16413" fmla="*/ 7096065 w 12199494"/>
              <a:gd name="connsiteY16413" fmla="*/ 4178275 h 4991828"/>
              <a:gd name="connsiteX16414" fmla="*/ 7090988 w 12199494"/>
              <a:gd name="connsiteY16414" fmla="*/ 4185890 h 4991828"/>
              <a:gd name="connsiteX16415" fmla="*/ 7096065 w 12199494"/>
              <a:gd name="connsiteY16415" fmla="*/ 4178275 h 4991828"/>
              <a:gd name="connsiteX16416" fmla="*/ 7096065 w 12199494"/>
              <a:gd name="connsiteY16416" fmla="*/ 4178275 h 4991828"/>
              <a:gd name="connsiteX16417" fmla="*/ 7304213 w 12199494"/>
              <a:gd name="connsiteY16417" fmla="*/ 4178275 h 4991828"/>
              <a:gd name="connsiteX16418" fmla="*/ 7304213 w 12199494"/>
              <a:gd name="connsiteY16418" fmla="*/ 4184621 h 4991828"/>
              <a:gd name="connsiteX16419" fmla="*/ 7292790 w 12199494"/>
              <a:gd name="connsiteY16419" fmla="*/ 4178275 h 4991828"/>
              <a:gd name="connsiteX16420" fmla="*/ 7301674 w 12199494"/>
              <a:gd name="connsiteY16420" fmla="*/ 4202390 h 4991828"/>
              <a:gd name="connsiteX16421" fmla="*/ 7315636 w 12199494"/>
              <a:gd name="connsiteY16421" fmla="*/ 4178275 h 4991828"/>
              <a:gd name="connsiteX16422" fmla="*/ 7304213 w 12199494"/>
              <a:gd name="connsiteY16422" fmla="*/ 4178275 h 4991828"/>
              <a:gd name="connsiteX16423" fmla="*/ 7304213 w 12199494"/>
              <a:gd name="connsiteY16423" fmla="*/ 4178275 h 4991828"/>
              <a:gd name="connsiteX16424" fmla="*/ 7201408 w 12199494"/>
              <a:gd name="connsiteY16424" fmla="*/ 4178275 h 4991828"/>
              <a:gd name="connsiteX16425" fmla="*/ 7186178 w 12199494"/>
              <a:gd name="connsiteY16425" fmla="*/ 4183352 h 4991828"/>
              <a:gd name="connsiteX16426" fmla="*/ 7210292 w 12199494"/>
              <a:gd name="connsiteY16426" fmla="*/ 4201121 h 4991828"/>
              <a:gd name="connsiteX16427" fmla="*/ 7200139 w 12199494"/>
              <a:gd name="connsiteY16427" fmla="*/ 4192236 h 4991828"/>
              <a:gd name="connsiteX16428" fmla="*/ 7195062 w 12199494"/>
              <a:gd name="connsiteY16428" fmla="*/ 4187159 h 4991828"/>
              <a:gd name="connsiteX16429" fmla="*/ 7200139 w 12199494"/>
              <a:gd name="connsiteY16429" fmla="*/ 4179544 h 4991828"/>
              <a:gd name="connsiteX16430" fmla="*/ 7215369 w 12199494"/>
              <a:gd name="connsiteY16430" fmla="*/ 4197313 h 4991828"/>
              <a:gd name="connsiteX16431" fmla="*/ 7201408 w 12199494"/>
              <a:gd name="connsiteY16431" fmla="*/ 4178275 h 4991828"/>
              <a:gd name="connsiteX16432" fmla="*/ 7201408 w 12199494"/>
              <a:gd name="connsiteY16432" fmla="*/ 4178275 h 4991828"/>
              <a:gd name="connsiteX16433" fmla="*/ 9081084 w 12199494"/>
              <a:gd name="connsiteY16433" fmla="*/ 4178275 h 4991828"/>
              <a:gd name="connsiteX16434" fmla="*/ 9089969 w 12199494"/>
              <a:gd name="connsiteY16434" fmla="*/ 4179544 h 4991828"/>
              <a:gd name="connsiteX16435" fmla="*/ 9081084 w 12199494"/>
              <a:gd name="connsiteY16435" fmla="*/ 4178275 h 4991828"/>
              <a:gd name="connsiteX16436" fmla="*/ 9081084 w 12199494"/>
              <a:gd name="connsiteY16436" fmla="*/ 4178275 h 4991828"/>
              <a:gd name="connsiteX16437" fmla="*/ 9110276 w 12199494"/>
              <a:gd name="connsiteY16437" fmla="*/ 4178275 h 4991828"/>
              <a:gd name="connsiteX16438" fmla="*/ 9095045 w 12199494"/>
              <a:gd name="connsiteY16438" fmla="*/ 4180814 h 4991828"/>
              <a:gd name="connsiteX16439" fmla="*/ 9095045 w 12199494"/>
              <a:gd name="connsiteY16439" fmla="*/ 4192236 h 4991828"/>
              <a:gd name="connsiteX16440" fmla="*/ 9098853 w 12199494"/>
              <a:gd name="connsiteY16440" fmla="*/ 4198582 h 4991828"/>
              <a:gd name="connsiteX16441" fmla="*/ 9110276 w 12199494"/>
              <a:gd name="connsiteY16441" fmla="*/ 4178275 h 4991828"/>
              <a:gd name="connsiteX16442" fmla="*/ 9110276 w 12199494"/>
              <a:gd name="connsiteY16442" fmla="*/ 4178275 h 4991828"/>
              <a:gd name="connsiteX16443" fmla="*/ 7118911 w 12199494"/>
              <a:gd name="connsiteY16443" fmla="*/ 4178275 h 4991828"/>
              <a:gd name="connsiteX16444" fmla="*/ 7117641 w 12199494"/>
              <a:gd name="connsiteY16444" fmla="*/ 4183352 h 4991828"/>
              <a:gd name="connsiteX16445" fmla="*/ 7125257 w 12199494"/>
              <a:gd name="connsiteY16445" fmla="*/ 4178275 h 4991828"/>
              <a:gd name="connsiteX16446" fmla="*/ 7118911 w 12199494"/>
              <a:gd name="connsiteY16446" fmla="*/ 4178275 h 4991828"/>
              <a:gd name="connsiteX16447" fmla="*/ 7118911 w 12199494"/>
              <a:gd name="connsiteY16447" fmla="*/ 4178275 h 4991828"/>
              <a:gd name="connsiteX16448" fmla="*/ 6057864 w 12199494"/>
              <a:gd name="connsiteY16448" fmla="*/ 4178275 h 4991828"/>
              <a:gd name="connsiteX16449" fmla="*/ 6076902 w 12199494"/>
              <a:gd name="connsiteY16449" fmla="*/ 4179544 h 4991828"/>
              <a:gd name="connsiteX16450" fmla="*/ 6065479 w 12199494"/>
              <a:gd name="connsiteY16450" fmla="*/ 4183352 h 4991828"/>
              <a:gd name="connsiteX16451" fmla="*/ 6057864 w 12199494"/>
              <a:gd name="connsiteY16451" fmla="*/ 4178275 h 4991828"/>
              <a:gd name="connsiteX16452" fmla="*/ 6057864 w 12199494"/>
              <a:gd name="connsiteY16452" fmla="*/ 4178275 h 4991828"/>
              <a:gd name="connsiteX16453" fmla="*/ 5607300 w 12199494"/>
              <a:gd name="connsiteY16453" fmla="*/ 4178275 h 4991828"/>
              <a:gd name="connsiteX16454" fmla="*/ 5614915 w 12199494"/>
              <a:gd name="connsiteY16454" fmla="*/ 4185890 h 4991828"/>
              <a:gd name="connsiteX16455" fmla="*/ 5607300 w 12199494"/>
              <a:gd name="connsiteY16455" fmla="*/ 4178275 h 4991828"/>
              <a:gd name="connsiteX16456" fmla="*/ 5607300 w 12199494"/>
              <a:gd name="connsiteY16456" fmla="*/ 4178275 h 4991828"/>
              <a:gd name="connsiteX16457" fmla="*/ 11600435 w 12199494"/>
              <a:gd name="connsiteY16457" fmla="*/ 4177006 h 4991828"/>
              <a:gd name="connsiteX16458" fmla="*/ 11591550 w 12199494"/>
              <a:gd name="connsiteY16458" fmla="*/ 4182083 h 4991828"/>
              <a:gd name="connsiteX16459" fmla="*/ 11604242 w 12199494"/>
              <a:gd name="connsiteY16459" fmla="*/ 4188429 h 4991828"/>
              <a:gd name="connsiteX16460" fmla="*/ 11600435 w 12199494"/>
              <a:gd name="connsiteY16460" fmla="*/ 4177006 h 4991828"/>
              <a:gd name="connsiteX16461" fmla="*/ 11600435 w 12199494"/>
              <a:gd name="connsiteY16461" fmla="*/ 4177006 h 4991828"/>
              <a:gd name="connsiteX16462" fmla="*/ 5260810 w 12199494"/>
              <a:gd name="connsiteY16462" fmla="*/ 4177006 h 4991828"/>
              <a:gd name="connsiteX16463" fmla="*/ 5241772 w 12199494"/>
              <a:gd name="connsiteY16463" fmla="*/ 4196044 h 4991828"/>
              <a:gd name="connsiteX16464" fmla="*/ 5259541 w 12199494"/>
              <a:gd name="connsiteY16464" fmla="*/ 4203659 h 4991828"/>
              <a:gd name="connsiteX16465" fmla="*/ 5254464 w 12199494"/>
              <a:gd name="connsiteY16465" fmla="*/ 4194775 h 4991828"/>
              <a:gd name="connsiteX16466" fmla="*/ 5259541 w 12199494"/>
              <a:gd name="connsiteY16466" fmla="*/ 4182083 h 4991828"/>
              <a:gd name="connsiteX16467" fmla="*/ 5260810 w 12199494"/>
              <a:gd name="connsiteY16467" fmla="*/ 4177006 h 4991828"/>
              <a:gd name="connsiteX16468" fmla="*/ 5260810 w 12199494"/>
              <a:gd name="connsiteY16468" fmla="*/ 4177006 h 4991828"/>
              <a:gd name="connsiteX16469" fmla="*/ 7390518 w 12199494"/>
              <a:gd name="connsiteY16469" fmla="*/ 4177006 h 4991828"/>
              <a:gd name="connsiteX16470" fmla="*/ 7410825 w 12199494"/>
              <a:gd name="connsiteY16470" fmla="*/ 4192236 h 4991828"/>
              <a:gd name="connsiteX16471" fmla="*/ 7401941 w 12199494"/>
              <a:gd name="connsiteY16471" fmla="*/ 4192236 h 4991828"/>
              <a:gd name="connsiteX16472" fmla="*/ 7408287 w 12199494"/>
              <a:gd name="connsiteY16472" fmla="*/ 4202390 h 4991828"/>
              <a:gd name="connsiteX16473" fmla="*/ 7417171 w 12199494"/>
              <a:gd name="connsiteY16473" fmla="*/ 4199852 h 4991828"/>
              <a:gd name="connsiteX16474" fmla="*/ 7433671 w 12199494"/>
              <a:gd name="connsiteY16474" fmla="*/ 4218889 h 4991828"/>
              <a:gd name="connsiteX16475" fmla="*/ 7419709 w 12199494"/>
              <a:gd name="connsiteY16475" fmla="*/ 4196044 h 4991828"/>
              <a:gd name="connsiteX16476" fmla="*/ 7390518 w 12199494"/>
              <a:gd name="connsiteY16476" fmla="*/ 4177006 h 4991828"/>
              <a:gd name="connsiteX16477" fmla="*/ 7390518 w 12199494"/>
              <a:gd name="connsiteY16477" fmla="*/ 4177006 h 4991828"/>
              <a:gd name="connsiteX16478" fmla="*/ 8707941 w 12199494"/>
              <a:gd name="connsiteY16478" fmla="*/ 4177006 h 4991828"/>
              <a:gd name="connsiteX16479" fmla="*/ 8692711 w 12199494"/>
              <a:gd name="connsiteY16479" fmla="*/ 4179544 h 4991828"/>
              <a:gd name="connsiteX16480" fmla="*/ 8696519 w 12199494"/>
              <a:gd name="connsiteY16480" fmla="*/ 4188429 h 4991828"/>
              <a:gd name="connsiteX16481" fmla="*/ 8707941 w 12199494"/>
              <a:gd name="connsiteY16481" fmla="*/ 4177006 h 4991828"/>
              <a:gd name="connsiteX16482" fmla="*/ 8707941 w 12199494"/>
              <a:gd name="connsiteY16482" fmla="*/ 4177006 h 4991828"/>
              <a:gd name="connsiteX16483" fmla="*/ 9650953 w 12199494"/>
              <a:gd name="connsiteY16483" fmla="*/ 4177006 h 4991828"/>
              <a:gd name="connsiteX16484" fmla="*/ 9662375 w 12199494"/>
              <a:gd name="connsiteY16484" fmla="*/ 4194775 h 4991828"/>
              <a:gd name="connsiteX16485" fmla="*/ 9664914 w 12199494"/>
              <a:gd name="connsiteY16485" fmla="*/ 4187159 h 4991828"/>
              <a:gd name="connsiteX16486" fmla="*/ 9657299 w 12199494"/>
              <a:gd name="connsiteY16486" fmla="*/ 4185890 h 4991828"/>
              <a:gd name="connsiteX16487" fmla="*/ 9650953 w 12199494"/>
              <a:gd name="connsiteY16487" fmla="*/ 4177006 h 4991828"/>
              <a:gd name="connsiteX16488" fmla="*/ 9650953 w 12199494"/>
              <a:gd name="connsiteY16488" fmla="*/ 4177006 h 4991828"/>
              <a:gd name="connsiteX16489" fmla="*/ 5235426 w 12199494"/>
              <a:gd name="connsiteY16489" fmla="*/ 4175737 h 4991828"/>
              <a:gd name="connsiteX16490" fmla="*/ 5232888 w 12199494"/>
              <a:gd name="connsiteY16490" fmla="*/ 4182083 h 4991828"/>
              <a:gd name="connsiteX16491" fmla="*/ 5243041 w 12199494"/>
              <a:gd name="connsiteY16491" fmla="*/ 4177006 h 4991828"/>
              <a:gd name="connsiteX16492" fmla="*/ 5235426 w 12199494"/>
              <a:gd name="connsiteY16492" fmla="*/ 4175737 h 4991828"/>
              <a:gd name="connsiteX16493" fmla="*/ 5235426 w 12199494"/>
              <a:gd name="connsiteY16493" fmla="*/ 4175737 h 4991828"/>
              <a:gd name="connsiteX16494" fmla="*/ 5622530 w 12199494"/>
              <a:gd name="connsiteY16494" fmla="*/ 4175737 h 4991828"/>
              <a:gd name="connsiteX16495" fmla="*/ 5628876 w 12199494"/>
              <a:gd name="connsiteY16495" fmla="*/ 4183352 h 4991828"/>
              <a:gd name="connsiteX16496" fmla="*/ 5637761 w 12199494"/>
              <a:gd name="connsiteY16496" fmla="*/ 4182083 h 4991828"/>
              <a:gd name="connsiteX16497" fmla="*/ 5633953 w 12199494"/>
              <a:gd name="connsiteY16497" fmla="*/ 4175737 h 4991828"/>
              <a:gd name="connsiteX16498" fmla="*/ 5622530 w 12199494"/>
              <a:gd name="connsiteY16498" fmla="*/ 4175737 h 4991828"/>
              <a:gd name="connsiteX16499" fmla="*/ 5622530 w 12199494"/>
              <a:gd name="connsiteY16499" fmla="*/ 4175737 h 4991828"/>
              <a:gd name="connsiteX16500" fmla="*/ 11382133 w 12199494"/>
              <a:gd name="connsiteY16500" fmla="*/ 4174468 h 4991828"/>
              <a:gd name="connsiteX16501" fmla="*/ 11383403 w 12199494"/>
              <a:gd name="connsiteY16501" fmla="*/ 4183352 h 4991828"/>
              <a:gd name="connsiteX16502" fmla="*/ 11382133 w 12199494"/>
              <a:gd name="connsiteY16502" fmla="*/ 4174468 h 4991828"/>
              <a:gd name="connsiteX16503" fmla="*/ 11382133 w 12199494"/>
              <a:gd name="connsiteY16503" fmla="*/ 4174468 h 4991828"/>
              <a:gd name="connsiteX16504" fmla="*/ 8615290 w 12199494"/>
              <a:gd name="connsiteY16504" fmla="*/ 4174468 h 4991828"/>
              <a:gd name="connsiteX16505" fmla="*/ 8619097 w 12199494"/>
              <a:gd name="connsiteY16505" fmla="*/ 4178275 h 4991828"/>
              <a:gd name="connsiteX16506" fmla="*/ 8615290 w 12199494"/>
              <a:gd name="connsiteY16506" fmla="*/ 4174468 h 4991828"/>
              <a:gd name="connsiteX16507" fmla="*/ 8615290 w 12199494"/>
              <a:gd name="connsiteY16507" fmla="*/ 4174468 h 4991828"/>
              <a:gd name="connsiteX16508" fmla="*/ 5088200 w 12199494"/>
              <a:gd name="connsiteY16508" fmla="*/ 4174468 h 4991828"/>
              <a:gd name="connsiteX16509" fmla="*/ 5075508 w 12199494"/>
              <a:gd name="connsiteY16509" fmla="*/ 4174468 h 4991828"/>
              <a:gd name="connsiteX16510" fmla="*/ 5092007 w 12199494"/>
              <a:gd name="connsiteY16510" fmla="*/ 4182083 h 4991828"/>
              <a:gd name="connsiteX16511" fmla="*/ 5088200 w 12199494"/>
              <a:gd name="connsiteY16511" fmla="*/ 4174468 h 4991828"/>
              <a:gd name="connsiteX16512" fmla="*/ 5088200 w 12199494"/>
              <a:gd name="connsiteY16512" fmla="*/ 4174468 h 4991828"/>
              <a:gd name="connsiteX16513" fmla="*/ 5696144 w 12199494"/>
              <a:gd name="connsiteY16513" fmla="*/ 4174468 h 4991828"/>
              <a:gd name="connsiteX16514" fmla="*/ 5688529 w 12199494"/>
              <a:gd name="connsiteY16514" fmla="*/ 4177006 h 4991828"/>
              <a:gd name="connsiteX16515" fmla="*/ 5685990 w 12199494"/>
              <a:gd name="connsiteY16515" fmla="*/ 4196044 h 4991828"/>
              <a:gd name="connsiteX16516" fmla="*/ 5691067 w 12199494"/>
              <a:gd name="connsiteY16516" fmla="*/ 4198582 h 4991828"/>
              <a:gd name="connsiteX16517" fmla="*/ 5697413 w 12199494"/>
              <a:gd name="connsiteY16517" fmla="*/ 4187159 h 4991828"/>
              <a:gd name="connsiteX16518" fmla="*/ 5691067 w 12199494"/>
              <a:gd name="connsiteY16518" fmla="*/ 4178275 h 4991828"/>
              <a:gd name="connsiteX16519" fmla="*/ 5698682 w 12199494"/>
              <a:gd name="connsiteY16519" fmla="*/ 4178275 h 4991828"/>
              <a:gd name="connsiteX16520" fmla="*/ 5696144 w 12199494"/>
              <a:gd name="connsiteY16520" fmla="*/ 4174468 h 4991828"/>
              <a:gd name="connsiteX16521" fmla="*/ 5696144 w 12199494"/>
              <a:gd name="connsiteY16521" fmla="*/ 4174468 h 4991828"/>
              <a:gd name="connsiteX16522" fmla="*/ 10068517 w 12199494"/>
              <a:gd name="connsiteY16522" fmla="*/ 4174468 h 4991828"/>
              <a:gd name="connsiteX16523" fmla="*/ 10055825 w 12199494"/>
              <a:gd name="connsiteY16523" fmla="*/ 4179544 h 4991828"/>
              <a:gd name="connsiteX16524" fmla="*/ 10055825 w 12199494"/>
              <a:gd name="connsiteY16524" fmla="*/ 4183352 h 4991828"/>
              <a:gd name="connsiteX16525" fmla="*/ 10068517 w 12199494"/>
              <a:gd name="connsiteY16525" fmla="*/ 4174468 h 4991828"/>
              <a:gd name="connsiteX16526" fmla="*/ 10068517 w 12199494"/>
              <a:gd name="connsiteY16526" fmla="*/ 4174468 h 4991828"/>
              <a:gd name="connsiteX16527" fmla="*/ 8639405 w 12199494"/>
              <a:gd name="connsiteY16527" fmla="*/ 4174468 h 4991828"/>
              <a:gd name="connsiteX16528" fmla="*/ 8629251 w 12199494"/>
              <a:gd name="connsiteY16528" fmla="*/ 4180814 h 4991828"/>
              <a:gd name="connsiteX16529" fmla="*/ 8639405 w 12199494"/>
              <a:gd name="connsiteY16529" fmla="*/ 4174468 h 4991828"/>
              <a:gd name="connsiteX16530" fmla="*/ 8639405 w 12199494"/>
              <a:gd name="connsiteY16530" fmla="*/ 4174468 h 4991828"/>
              <a:gd name="connsiteX16531" fmla="*/ 9059508 w 12199494"/>
              <a:gd name="connsiteY16531" fmla="*/ 4174468 h 4991828"/>
              <a:gd name="connsiteX16532" fmla="*/ 9051893 w 12199494"/>
              <a:gd name="connsiteY16532" fmla="*/ 4174468 h 4991828"/>
              <a:gd name="connsiteX16533" fmla="*/ 9064585 w 12199494"/>
              <a:gd name="connsiteY16533" fmla="*/ 4187159 h 4991828"/>
              <a:gd name="connsiteX16534" fmla="*/ 9077277 w 12199494"/>
              <a:gd name="connsiteY16534" fmla="*/ 4183352 h 4991828"/>
              <a:gd name="connsiteX16535" fmla="*/ 9063315 w 12199494"/>
              <a:gd name="connsiteY16535" fmla="*/ 4180814 h 4991828"/>
              <a:gd name="connsiteX16536" fmla="*/ 9059508 w 12199494"/>
              <a:gd name="connsiteY16536" fmla="*/ 4174468 h 4991828"/>
              <a:gd name="connsiteX16537" fmla="*/ 9059508 w 12199494"/>
              <a:gd name="connsiteY16537" fmla="*/ 4174468 h 4991828"/>
              <a:gd name="connsiteX16538" fmla="*/ 8907205 w 12199494"/>
              <a:gd name="connsiteY16538" fmla="*/ 4173198 h 4991828"/>
              <a:gd name="connsiteX16539" fmla="*/ 8913550 w 12199494"/>
              <a:gd name="connsiteY16539" fmla="*/ 4192236 h 4991828"/>
              <a:gd name="connsiteX16540" fmla="*/ 8908474 w 12199494"/>
              <a:gd name="connsiteY16540" fmla="*/ 4198582 h 4991828"/>
              <a:gd name="connsiteX16541" fmla="*/ 8909743 w 12199494"/>
              <a:gd name="connsiteY16541" fmla="*/ 4208736 h 4991828"/>
              <a:gd name="connsiteX16542" fmla="*/ 8914820 w 12199494"/>
              <a:gd name="connsiteY16542" fmla="*/ 4196044 h 4991828"/>
              <a:gd name="connsiteX16543" fmla="*/ 8917358 w 12199494"/>
              <a:gd name="connsiteY16543" fmla="*/ 4210005 h 4991828"/>
              <a:gd name="connsiteX16544" fmla="*/ 8926242 w 12199494"/>
              <a:gd name="connsiteY16544" fmla="*/ 4179544 h 4991828"/>
              <a:gd name="connsiteX16545" fmla="*/ 8917358 w 12199494"/>
              <a:gd name="connsiteY16545" fmla="*/ 4187159 h 4991828"/>
              <a:gd name="connsiteX16546" fmla="*/ 8913550 w 12199494"/>
              <a:gd name="connsiteY16546" fmla="*/ 4174468 h 4991828"/>
              <a:gd name="connsiteX16547" fmla="*/ 8907205 w 12199494"/>
              <a:gd name="connsiteY16547" fmla="*/ 4173198 h 4991828"/>
              <a:gd name="connsiteX16548" fmla="*/ 8907205 w 12199494"/>
              <a:gd name="connsiteY16548" fmla="*/ 4173198 h 4991828"/>
              <a:gd name="connsiteX16549" fmla="*/ 11629626 w 12199494"/>
              <a:gd name="connsiteY16549" fmla="*/ 4173198 h 4991828"/>
              <a:gd name="connsiteX16550" fmla="*/ 11614396 w 12199494"/>
              <a:gd name="connsiteY16550" fmla="*/ 4184621 h 4991828"/>
              <a:gd name="connsiteX16551" fmla="*/ 11629626 w 12199494"/>
              <a:gd name="connsiteY16551" fmla="*/ 4185890 h 4991828"/>
              <a:gd name="connsiteX16552" fmla="*/ 11625819 w 12199494"/>
              <a:gd name="connsiteY16552" fmla="*/ 4178275 h 4991828"/>
              <a:gd name="connsiteX16553" fmla="*/ 11629626 w 12199494"/>
              <a:gd name="connsiteY16553" fmla="*/ 4173198 h 4991828"/>
              <a:gd name="connsiteX16554" fmla="*/ 11629626 w 12199494"/>
              <a:gd name="connsiteY16554" fmla="*/ 4173198 h 4991828"/>
              <a:gd name="connsiteX16555" fmla="*/ 8872936 w 12199494"/>
              <a:gd name="connsiteY16555" fmla="*/ 4171929 h 4991828"/>
              <a:gd name="connsiteX16556" fmla="*/ 8865321 w 12199494"/>
              <a:gd name="connsiteY16556" fmla="*/ 4178275 h 4991828"/>
              <a:gd name="connsiteX16557" fmla="*/ 8872936 w 12199494"/>
              <a:gd name="connsiteY16557" fmla="*/ 4171929 h 4991828"/>
              <a:gd name="connsiteX16558" fmla="*/ 8872936 w 12199494"/>
              <a:gd name="connsiteY16558" fmla="*/ 4171929 h 4991828"/>
              <a:gd name="connsiteX16559" fmla="*/ 9983481 w 12199494"/>
              <a:gd name="connsiteY16559" fmla="*/ 4171929 h 4991828"/>
              <a:gd name="connsiteX16560" fmla="*/ 9987289 w 12199494"/>
              <a:gd name="connsiteY16560" fmla="*/ 4173198 h 4991828"/>
              <a:gd name="connsiteX16561" fmla="*/ 9983481 w 12199494"/>
              <a:gd name="connsiteY16561" fmla="*/ 4171929 h 4991828"/>
              <a:gd name="connsiteX16562" fmla="*/ 9983481 w 12199494"/>
              <a:gd name="connsiteY16562" fmla="*/ 4171929 h 4991828"/>
              <a:gd name="connsiteX16563" fmla="*/ 10359163 w 12199494"/>
              <a:gd name="connsiteY16563" fmla="*/ 4171929 h 4991828"/>
              <a:gd name="connsiteX16564" fmla="*/ 10359163 w 12199494"/>
              <a:gd name="connsiteY16564" fmla="*/ 4178275 h 4991828"/>
              <a:gd name="connsiteX16565" fmla="*/ 10359163 w 12199494"/>
              <a:gd name="connsiteY16565" fmla="*/ 4171929 h 4991828"/>
              <a:gd name="connsiteX16566" fmla="*/ 10359163 w 12199494"/>
              <a:gd name="connsiteY16566" fmla="*/ 4171929 h 4991828"/>
              <a:gd name="connsiteX16567" fmla="*/ 9746142 w 12199494"/>
              <a:gd name="connsiteY16567" fmla="*/ 4171929 h 4991828"/>
              <a:gd name="connsiteX16568" fmla="*/ 9756296 w 12199494"/>
              <a:gd name="connsiteY16568" fmla="*/ 4180814 h 4991828"/>
              <a:gd name="connsiteX16569" fmla="*/ 9753757 w 12199494"/>
              <a:gd name="connsiteY16569" fmla="*/ 4187159 h 4991828"/>
              <a:gd name="connsiteX16570" fmla="*/ 9763911 w 12199494"/>
              <a:gd name="connsiteY16570" fmla="*/ 4179544 h 4991828"/>
              <a:gd name="connsiteX16571" fmla="*/ 9746142 w 12199494"/>
              <a:gd name="connsiteY16571" fmla="*/ 4171929 h 4991828"/>
              <a:gd name="connsiteX16572" fmla="*/ 9746142 w 12199494"/>
              <a:gd name="connsiteY16572" fmla="*/ 4171929 h 4991828"/>
              <a:gd name="connsiteX16573" fmla="*/ 5600954 w 12199494"/>
              <a:gd name="connsiteY16573" fmla="*/ 4171929 h 4991828"/>
              <a:gd name="connsiteX16574" fmla="*/ 5581916 w 12199494"/>
              <a:gd name="connsiteY16574" fmla="*/ 4177006 h 4991828"/>
              <a:gd name="connsiteX16575" fmla="*/ 5590801 w 12199494"/>
              <a:gd name="connsiteY16575" fmla="*/ 4178275 h 4991828"/>
              <a:gd name="connsiteX16576" fmla="*/ 5586993 w 12199494"/>
              <a:gd name="connsiteY16576" fmla="*/ 4184621 h 4991828"/>
              <a:gd name="connsiteX16577" fmla="*/ 5602223 w 12199494"/>
              <a:gd name="connsiteY16577" fmla="*/ 4192236 h 4991828"/>
              <a:gd name="connsiteX16578" fmla="*/ 5592070 w 12199494"/>
              <a:gd name="connsiteY16578" fmla="*/ 4180814 h 4991828"/>
              <a:gd name="connsiteX16579" fmla="*/ 5600954 w 12199494"/>
              <a:gd name="connsiteY16579" fmla="*/ 4171929 h 4991828"/>
              <a:gd name="connsiteX16580" fmla="*/ 5600954 w 12199494"/>
              <a:gd name="connsiteY16580" fmla="*/ 4171929 h 4991828"/>
              <a:gd name="connsiteX16581" fmla="*/ 5499418 w 12199494"/>
              <a:gd name="connsiteY16581" fmla="*/ 4171929 h 4991828"/>
              <a:gd name="connsiteX16582" fmla="*/ 5493072 w 12199494"/>
              <a:gd name="connsiteY16582" fmla="*/ 4183352 h 4991828"/>
              <a:gd name="connsiteX16583" fmla="*/ 5503226 w 12199494"/>
              <a:gd name="connsiteY16583" fmla="*/ 4182083 h 4991828"/>
              <a:gd name="connsiteX16584" fmla="*/ 5519726 w 12199494"/>
              <a:gd name="connsiteY16584" fmla="*/ 4187159 h 4991828"/>
              <a:gd name="connsiteX16585" fmla="*/ 5513380 w 12199494"/>
              <a:gd name="connsiteY16585" fmla="*/ 4177006 h 4991828"/>
              <a:gd name="connsiteX16586" fmla="*/ 5499418 w 12199494"/>
              <a:gd name="connsiteY16586" fmla="*/ 4171929 h 4991828"/>
              <a:gd name="connsiteX16587" fmla="*/ 5499418 w 12199494"/>
              <a:gd name="connsiteY16587" fmla="*/ 4171929 h 4991828"/>
              <a:gd name="connsiteX16588" fmla="*/ 9150890 w 12199494"/>
              <a:gd name="connsiteY16588" fmla="*/ 4170660 h 4991828"/>
              <a:gd name="connsiteX16589" fmla="*/ 9171197 w 12199494"/>
              <a:gd name="connsiteY16589" fmla="*/ 4185890 h 4991828"/>
              <a:gd name="connsiteX16590" fmla="*/ 9150890 w 12199494"/>
              <a:gd name="connsiteY16590" fmla="*/ 4170660 h 4991828"/>
              <a:gd name="connsiteX16591" fmla="*/ 9150890 w 12199494"/>
              <a:gd name="connsiteY16591" fmla="*/ 4170660 h 4991828"/>
              <a:gd name="connsiteX16592" fmla="*/ 2807458 w 12199494"/>
              <a:gd name="connsiteY16592" fmla="*/ 4170660 h 4991828"/>
              <a:gd name="connsiteX16593" fmla="*/ 2806189 w 12199494"/>
              <a:gd name="connsiteY16593" fmla="*/ 4221428 h 4991828"/>
              <a:gd name="connsiteX16594" fmla="*/ 2806189 w 12199494"/>
              <a:gd name="connsiteY16594" fmla="*/ 4470190 h 4991828"/>
              <a:gd name="connsiteX16595" fmla="*/ 2807458 w 12199494"/>
              <a:gd name="connsiteY16595" fmla="*/ 4595840 h 4991828"/>
              <a:gd name="connsiteX16596" fmla="*/ 2808727 w 12199494"/>
              <a:gd name="connsiteY16596" fmla="*/ 4660569 h 4991828"/>
              <a:gd name="connsiteX16597" fmla="*/ 2807458 w 12199494"/>
              <a:gd name="connsiteY16597" fmla="*/ 4677069 h 4991828"/>
              <a:gd name="connsiteX16598" fmla="*/ 2822688 w 12199494"/>
              <a:gd name="connsiteY16598" fmla="*/ 4696107 h 4991828"/>
              <a:gd name="connsiteX16599" fmla="*/ 2822688 w 12199494"/>
              <a:gd name="connsiteY16599" fmla="*/ 4688491 h 4991828"/>
              <a:gd name="connsiteX16600" fmla="*/ 2835380 w 12199494"/>
              <a:gd name="connsiteY16600" fmla="*/ 4683415 h 4991828"/>
              <a:gd name="connsiteX16601" fmla="*/ 2839187 w 12199494"/>
              <a:gd name="connsiteY16601" fmla="*/ 4685953 h 4991828"/>
              <a:gd name="connsiteX16602" fmla="*/ 2839187 w 12199494"/>
              <a:gd name="connsiteY16602" fmla="*/ 4670723 h 4991828"/>
              <a:gd name="connsiteX16603" fmla="*/ 2845533 w 12199494"/>
              <a:gd name="connsiteY16603" fmla="*/ 4664377 h 4991828"/>
              <a:gd name="connsiteX16604" fmla="*/ 2840457 w 12199494"/>
              <a:gd name="connsiteY16604" fmla="*/ 4674530 h 4991828"/>
              <a:gd name="connsiteX16605" fmla="*/ 2864571 w 12199494"/>
              <a:gd name="connsiteY16605" fmla="*/ 4674530 h 4991828"/>
              <a:gd name="connsiteX16606" fmla="*/ 2856956 w 12199494"/>
              <a:gd name="connsiteY16606" fmla="*/ 4666915 h 4991828"/>
              <a:gd name="connsiteX16607" fmla="*/ 2893763 w 12199494"/>
              <a:gd name="connsiteY16607" fmla="*/ 4668184 h 4991828"/>
              <a:gd name="connsiteX16608" fmla="*/ 2901378 w 12199494"/>
              <a:gd name="connsiteY16608" fmla="*/ 4675799 h 4991828"/>
              <a:gd name="connsiteX16609" fmla="*/ 2906455 w 12199494"/>
              <a:gd name="connsiteY16609" fmla="*/ 4668184 h 4991828"/>
              <a:gd name="connsiteX16610" fmla="*/ 2882340 w 12199494"/>
              <a:gd name="connsiteY16610" fmla="*/ 4650415 h 4991828"/>
              <a:gd name="connsiteX16611" fmla="*/ 2875994 w 12199494"/>
              <a:gd name="connsiteY16611" fmla="*/ 4654223 h 4991828"/>
              <a:gd name="connsiteX16612" fmla="*/ 2869648 w 12199494"/>
              <a:gd name="connsiteY16612" fmla="*/ 4640262 h 4991828"/>
              <a:gd name="connsiteX16613" fmla="*/ 2878533 w 12199494"/>
              <a:gd name="connsiteY16613" fmla="*/ 4641531 h 4991828"/>
              <a:gd name="connsiteX16614" fmla="*/ 2875994 w 12199494"/>
              <a:gd name="connsiteY16614" fmla="*/ 4632647 h 4991828"/>
              <a:gd name="connsiteX16615" fmla="*/ 2886148 w 12199494"/>
              <a:gd name="connsiteY16615" fmla="*/ 4635185 h 4991828"/>
              <a:gd name="connsiteX16616" fmla="*/ 2883609 w 12199494"/>
              <a:gd name="connsiteY16616" fmla="*/ 4627570 h 4991828"/>
              <a:gd name="connsiteX16617" fmla="*/ 2893763 w 12199494"/>
              <a:gd name="connsiteY16617" fmla="*/ 4636454 h 4991828"/>
              <a:gd name="connsiteX16618" fmla="*/ 2905185 w 12199494"/>
              <a:gd name="connsiteY16618" fmla="*/ 4638993 h 4991828"/>
              <a:gd name="connsiteX16619" fmla="*/ 2902647 w 12199494"/>
              <a:gd name="connsiteY16619" fmla="*/ 4650415 h 4991828"/>
              <a:gd name="connsiteX16620" fmla="*/ 2916608 w 12199494"/>
              <a:gd name="connsiteY16620" fmla="*/ 4655492 h 4991828"/>
              <a:gd name="connsiteX16621" fmla="*/ 2911531 w 12199494"/>
              <a:gd name="connsiteY16621" fmla="*/ 4628839 h 4991828"/>
              <a:gd name="connsiteX16622" fmla="*/ 2920416 w 12199494"/>
              <a:gd name="connsiteY16622" fmla="*/ 4636454 h 4991828"/>
              <a:gd name="connsiteX16623" fmla="*/ 2928031 w 12199494"/>
              <a:gd name="connsiteY16623" fmla="*/ 4632647 h 4991828"/>
              <a:gd name="connsiteX16624" fmla="*/ 2941992 w 12199494"/>
              <a:gd name="connsiteY16624" fmla="*/ 4641531 h 4991828"/>
              <a:gd name="connsiteX16625" fmla="*/ 2948338 w 12199494"/>
              <a:gd name="connsiteY16625" fmla="*/ 4633916 h 4991828"/>
              <a:gd name="connsiteX16626" fmla="*/ 2953415 w 12199494"/>
              <a:gd name="connsiteY16626" fmla="*/ 4642800 h 4991828"/>
              <a:gd name="connsiteX16627" fmla="*/ 2940723 w 12199494"/>
              <a:gd name="connsiteY16627" fmla="*/ 4652954 h 4991828"/>
              <a:gd name="connsiteX16628" fmla="*/ 2930569 w 12199494"/>
              <a:gd name="connsiteY16628" fmla="*/ 4651685 h 4991828"/>
              <a:gd name="connsiteX16629" fmla="*/ 2926762 w 12199494"/>
              <a:gd name="connsiteY16629" fmla="*/ 4658031 h 4991828"/>
              <a:gd name="connsiteX16630" fmla="*/ 2933108 w 12199494"/>
              <a:gd name="connsiteY16630" fmla="*/ 4658031 h 4991828"/>
              <a:gd name="connsiteX16631" fmla="*/ 2940723 w 12199494"/>
              <a:gd name="connsiteY16631" fmla="*/ 4663107 h 4991828"/>
              <a:gd name="connsiteX16632" fmla="*/ 2945800 w 12199494"/>
              <a:gd name="connsiteY16632" fmla="*/ 4654223 h 4991828"/>
              <a:gd name="connsiteX16633" fmla="*/ 2961030 w 12199494"/>
              <a:gd name="connsiteY16633" fmla="*/ 4652954 h 4991828"/>
              <a:gd name="connsiteX16634" fmla="*/ 2963569 w 12199494"/>
              <a:gd name="connsiteY16634" fmla="*/ 4644070 h 4991828"/>
              <a:gd name="connsiteX16635" fmla="*/ 2971184 w 12199494"/>
              <a:gd name="connsiteY16635" fmla="*/ 4652954 h 4991828"/>
              <a:gd name="connsiteX16636" fmla="*/ 2978799 w 12199494"/>
              <a:gd name="connsiteY16636" fmla="*/ 4644070 h 4991828"/>
              <a:gd name="connsiteX16637" fmla="*/ 2995298 w 12199494"/>
              <a:gd name="connsiteY16637" fmla="*/ 4660569 h 4991828"/>
              <a:gd name="connsiteX16638" fmla="*/ 2996568 w 12199494"/>
              <a:gd name="connsiteY16638" fmla="*/ 4649146 h 4991828"/>
              <a:gd name="connsiteX16639" fmla="*/ 3011798 w 12199494"/>
              <a:gd name="connsiteY16639" fmla="*/ 4660569 h 4991828"/>
              <a:gd name="connsiteX16640" fmla="*/ 3006721 w 12199494"/>
              <a:gd name="connsiteY16640" fmla="*/ 4665646 h 4991828"/>
              <a:gd name="connsiteX16641" fmla="*/ 3014336 w 12199494"/>
              <a:gd name="connsiteY16641" fmla="*/ 4664377 h 4991828"/>
              <a:gd name="connsiteX16642" fmla="*/ 3013067 w 12199494"/>
              <a:gd name="connsiteY16642" fmla="*/ 4671992 h 4991828"/>
              <a:gd name="connsiteX16643" fmla="*/ 3020682 w 12199494"/>
              <a:gd name="connsiteY16643" fmla="*/ 4685953 h 4991828"/>
              <a:gd name="connsiteX16644" fmla="*/ 3028297 w 12199494"/>
              <a:gd name="connsiteY16644" fmla="*/ 4674530 h 4991828"/>
              <a:gd name="connsiteX16645" fmla="*/ 3037182 w 12199494"/>
              <a:gd name="connsiteY16645" fmla="*/ 4685953 h 4991828"/>
              <a:gd name="connsiteX16646" fmla="*/ 3044797 w 12199494"/>
              <a:gd name="connsiteY16646" fmla="*/ 4684684 h 4991828"/>
              <a:gd name="connsiteX16647" fmla="*/ 3040989 w 12199494"/>
              <a:gd name="connsiteY16647" fmla="*/ 4697376 h 4991828"/>
              <a:gd name="connsiteX16648" fmla="*/ 3052412 w 12199494"/>
              <a:gd name="connsiteY16648" fmla="*/ 4683415 h 4991828"/>
              <a:gd name="connsiteX16649" fmla="*/ 3042259 w 12199494"/>
              <a:gd name="connsiteY16649" fmla="*/ 4683415 h 4991828"/>
              <a:gd name="connsiteX16650" fmla="*/ 3058758 w 12199494"/>
              <a:gd name="connsiteY16650" fmla="*/ 4666915 h 4991828"/>
              <a:gd name="connsiteX16651" fmla="*/ 3057489 w 12199494"/>
              <a:gd name="connsiteY16651" fmla="*/ 4647877 h 4991828"/>
              <a:gd name="connsiteX16652" fmla="*/ 3057489 w 12199494"/>
              <a:gd name="connsiteY16652" fmla="*/ 4647877 h 4991828"/>
              <a:gd name="connsiteX16653" fmla="*/ 3046066 w 12199494"/>
              <a:gd name="connsiteY16653" fmla="*/ 4226505 h 4991828"/>
              <a:gd name="connsiteX16654" fmla="*/ 2807458 w 12199494"/>
              <a:gd name="connsiteY16654" fmla="*/ 4170660 h 4991828"/>
              <a:gd name="connsiteX16655" fmla="*/ 2807458 w 12199494"/>
              <a:gd name="connsiteY16655" fmla="*/ 4170660 h 4991828"/>
              <a:gd name="connsiteX16656" fmla="*/ 5349654 w 12199494"/>
              <a:gd name="connsiteY16656" fmla="*/ 4170660 h 4991828"/>
              <a:gd name="connsiteX16657" fmla="*/ 5348384 w 12199494"/>
              <a:gd name="connsiteY16657" fmla="*/ 4177006 h 4991828"/>
              <a:gd name="connsiteX16658" fmla="*/ 5356000 w 12199494"/>
              <a:gd name="connsiteY16658" fmla="*/ 4170660 h 4991828"/>
              <a:gd name="connsiteX16659" fmla="*/ 5349654 w 12199494"/>
              <a:gd name="connsiteY16659" fmla="*/ 4170660 h 4991828"/>
              <a:gd name="connsiteX16660" fmla="*/ 5349654 w 12199494"/>
              <a:gd name="connsiteY16660" fmla="*/ 4170660 h 4991828"/>
              <a:gd name="connsiteX16661" fmla="*/ 10002519 w 12199494"/>
              <a:gd name="connsiteY16661" fmla="*/ 4170660 h 4991828"/>
              <a:gd name="connsiteX16662" fmla="*/ 10001250 w 12199494"/>
              <a:gd name="connsiteY16662" fmla="*/ 4177006 h 4991828"/>
              <a:gd name="connsiteX16663" fmla="*/ 10008865 w 12199494"/>
              <a:gd name="connsiteY16663" fmla="*/ 4171929 h 4991828"/>
              <a:gd name="connsiteX16664" fmla="*/ 10002519 w 12199494"/>
              <a:gd name="connsiteY16664" fmla="*/ 4170660 h 4991828"/>
              <a:gd name="connsiteX16665" fmla="*/ 10002519 w 12199494"/>
              <a:gd name="connsiteY16665" fmla="*/ 4170660 h 4991828"/>
              <a:gd name="connsiteX16666" fmla="*/ 9846408 w 12199494"/>
              <a:gd name="connsiteY16666" fmla="*/ 4170660 h 4991828"/>
              <a:gd name="connsiteX16667" fmla="*/ 9855293 w 12199494"/>
              <a:gd name="connsiteY16667" fmla="*/ 4187159 h 4991828"/>
              <a:gd name="connsiteX16668" fmla="*/ 9846408 w 12199494"/>
              <a:gd name="connsiteY16668" fmla="*/ 4170660 h 4991828"/>
              <a:gd name="connsiteX16669" fmla="*/ 9846408 w 12199494"/>
              <a:gd name="connsiteY16669" fmla="*/ 4170660 h 4991828"/>
              <a:gd name="connsiteX16670" fmla="*/ 9677606 w 12199494"/>
              <a:gd name="connsiteY16670" fmla="*/ 4170660 h 4991828"/>
              <a:gd name="connsiteX16671" fmla="*/ 9681413 w 12199494"/>
              <a:gd name="connsiteY16671" fmla="*/ 4170660 h 4991828"/>
              <a:gd name="connsiteX16672" fmla="*/ 9677606 w 12199494"/>
              <a:gd name="connsiteY16672" fmla="*/ 4170660 h 4991828"/>
              <a:gd name="connsiteX16673" fmla="*/ 9677606 w 12199494"/>
              <a:gd name="connsiteY16673" fmla="*/ 4170660 h 4991828"/>
              <a:gd name="connsiteX16674" fmla="*/ 7310559 w 12199494"/>
              <a:gd name="connsiteY16674" fmla="*/ 4170660 h 4991828"/>
              <a:gd name="connsiteX16675" fmla="*/ 7314366 w 12199494"/>
              <a:gd name="connsiteY16675" fmla="*/ 4171929 h 4991828"/>
              <a:gd name="connsiteX16676" fmla="*/ 7310559 w 12199494"/>
              <a:gd name="connsiteY16676" fmla="*/ 4170660 h 4991828"/>
              <a:gd name="connsiteX16677" fmla="*/ 7310559 w 12199494"/>
              <a:gd name="connsiteY16677" fmla="*/ 4170660 h 4991828"/>
              <a:gd name="connsiteX16678" fmla="*/ 7033874 w 12199494"/>
              <a:gd name="connsiteY16678" fmla="*/ 4170660 h 4991828"/>
              <a:gd name="connsiteX16679" fmla="*/ 7032605 w 12199494"/>
              <a:gd name="connsiteY16679" fmla="*/ 4177006 h 4991828"/>
              <a:gd name="connsiteX16680" fmla="*/ 7040220 w 12199494"/>
              <a:gd name="connsiteY16680" fmla="*/ 4171929 h 4991828"/>
              <a:gd name="connsiteX16681" fmla="*/ 7033874 w 12199494"/>
              <a:gd name="connsiteY16681" fmla="*/ 4170660 h 4991828"/>
              <a:gd name="connsiteX16682" fmla="*/ 7033874 w 12199494"/>
              <a:gd name="connsiteY16682" fmla="*/ 4170660 h 4991828"/>
              <a:gd name="connsiteX16683" fmla="*/ 6017250 w 12199494"/>
              <a:gd name="connsiteY16683" fmla="*/ 4170660 h 4991828"/>
              <a:gd name="connsiteX16684" fmla="*/ 6005827 w 12199494"/>
              <a:gd name="connsiteY16684" fmla="*/ 4177006 h 4991828"/>
              <a:gd name="connsiteX16685" fmla="*/ 6027403 w 12199494"/>
              <a:gd name="connsiteY16685" fmla="*/ 4183352 h 4991828"/>
              <a:gd name="connsiteX16686" fmla="*/ 6019788 w 12199494"/>
              <a:gd name="connsiteY16686" fmla="*/ 4184621 h 4991828"/>
              <a:gd name="connsiteX16687" fmla="*/ 6019788 w 12199494"/>
              <a:gd name="connsiteY16687" fmla="*/ 4189698 h 4991828"/>
              <a:gd name="connsiteX16688" fmla="*/ 6027403 w 12199494"/>
              <a:gd name="connsiteY16688" fmla="*/ 4185890 h 4991828"/>
              <a:gd name="connsiteX16689" fmla="*/ 6028673 w 12199494"/>
              <a:gd name="connsiteY16689" fmla="*/ 4178275 h 4991828"/>
              <a:gd name="connsiteX16690" fmla="*/ 6017250 w 12199494"/>
              <a:gd name="connsiteY16690" fmla="*/ 4170660 h 4991828"/>
              <a:gd name="connsiteX16691" fmla="*/ 6017250 w 12199494"/>
              <a:gd name="connsiteY16691" fmla="*/ 4170660 h 4991828"/>
              <a:gd name="connsiteX16692" fmla="*/ 11745123 w 12199494"/>
              <a:gd name="connsiteY16692" fmla="*/ 4169391 h 4991828"/>
              <a:gd name="connsiteX16693" fmla="*/ 11743853 w 12199494"/>
              <a:gd name="connsiteY16693" fmla="*/ 4175737 h 4991828"/>
              <a:gd name="connsiteX16694" fmla="*/ 11751469 w 12199494"/>
              <a:gd name="connsiteY16694" fmla="*/ 4170660 h 4991828"/>
              <a:gd name="connsiteX16695" fmla="*/ 11745123 w 12199494"/>
              <a:gd name="connsiteY16695" fmla="*/ 4169391 h 4991828"/>
              <a:gd name="connsiteX16696" fmla="*/ 11745123 w 12199494"/>
              <a:gd name="connsiteY16696" fmla="*/ 4169391 h 4991828"/>
              <a:gd name="connsiteX16697" fmla="*/ 5105968 w 12199494"/>
              <a:gd name="connsiteY16697" fmla="*/ 4169391 h 4991828"/>
              <a:gd name="connsiteX16698" fmla="*/ 5104699 w 12199494"/>
              <a:gd name="connsiteY16698" fmla="*/ 4174468 h 4991828"/>
              <a:gd name="connsiteX16699" fmla="*/ 5111045 w 12199494"/>
              <a:gd name="connsiteY16699" fmla="*/ 4170660 h 4991828"/>
              <a:gd name="connsiteX16700" fmla="*/ 5105968 w 12199494"/>
              <a:gd name="connsiteY16700" fmla="*/ 4169391 h 4991828"/>
              <a:gd name="connsiteX16701" fmla="*/ 5105968 w 12199494"/>
              <a:gd name="connsiteY16701" fmla="*/ 4169391 h 4991828"/>
              <a:gd name="connsiteX16702" fmla="*/ 7327058 w 12199494"/>
              <a:gd name="connsiteY16702" fmla="*/ 4169391 h 4991828"/>
              <a:gd name="connsiteX16703" fmla="*/ 7318174 w 12199494"/>
              <a:gd name="connsiteY16703" fmla="*/ 4189698 h 4991828"/>
              <a:gd name="connsiteX16704" fmla="*/ 7332135 w 12199494"/>
              <a:gd name="connsiteY16704" fmla="*/ 4197313 h 4991828"/>
              <a:gd name="connsiteX16705" fmla="*/ 7332135 w 12199494"/>
              <a:gd name="connsiteY16705" fmla="*/ 4210005 h 4991828"/>
              <a:gd name="connsiteX16706" fmla="*/ 7313097 w 12199494"/>
              <a:gd name="connsiteY16706" fmla="*/ 4193505 h 4991828"/>
              <a:gd name="connsiteX16707" fmla="*/ 7318174 w 12199494"/>
              <a:gd name="connsiteY16707" fmla="*/ 4203659 h 4991828"/>
              <a:gd name="connsiteX16708" fmla="*/ 7324519 w 12199494"/>
              <a:gd name="connsiteY16708" fmla="*/ 4217620 h 4991828"/>
              <a:gd name="connsiteX16709" fmla="*/ 7325789 w 12199494"/>
              <a:gd name="connsiteY16709" fmla="*/ 4207467 h 4991828"/>
              <a:gd name="connsiteX16710" fmla="*/ 7332135 w 12199494"/>
              <a:gd name="connsiteY16710" fmla="*/ 4227774 h 4991828"/>
              <a:gd name="connsiteX16711" fmla="*/ 7339750 w 12199494"/>
              <a:gd name="connsiteY16711" fmla="*/ 4230312 h 4991828"/>
              <a:gd name="connsiteX16712" fmla="*/ 7347366 w 12199494"/>
              <a:gd name="connsiteY16712" fmla="*/ 4241735 h 4991828"/>
              <a:gd name="connsiteX16713" fmla="*/ 7346096 w 12199494"/>
              <a:gd name="connsiteY16713" fmla="*/ 4218889 h 4991828"/>
              <a:gd name="connsiteX16714" fmla="*/ 7335943 w 12199494"/>
              <a:gd name="connsiteY16714" fmla="*/ 4212543 h 4991828"/>
              <a:gd name="connsiteX16715" fmla="*/ 7338481 w 12199494"/>
              <a:gd name="connsiteY16715" fmla="*/ 4216351 h 4991828"/>
              <a:gd name="connsiteX16716" fmla="*/ 7344827 w 12199494"/>
              <a:gd name="connsiteY16716" fmla="*/ 4210005 h 4991828"/>
              <a:gd name="connsiteX16717" fmla="*/ 7320712 w 12199494"/>
              <a:gd name="connsiteY16717" fmla="*/ 4185890 h 4991828"/>
              <a:gd name="connsiteX16718" fmla="*/ 7338481 w 12199494"/>
              <a:gd name="connsiteY16718" fmla="*/ 4185890 h 4991828"/>
              <a:gd name="connsiteX16719" fmla="*/ 7327058 w 12199494"/>
              <a:gd name="connsiteY16719" fmla="*/ 4169391 h 4991828"/>
              <a:gd name="connsiteX16720" fmla="*/ 7327058 w 12199494"/>
              <a:gd name="connsiteY16720" fmla="*/ 4169391 h 4991828"/>
              <a:gd name="connsiteX16721" fmla="*/ 9289232 w 12199494"/>
              <a:gd name="connsiteY16721" fmla="*/ 4169391 h 4991828"/>
              <a:gd name="connsiteX16722" fmla="*/ 9300655 w 12199494"/>
              <a:gd name="connsiteY16722" fmla="*/ 4182083 h 4991828"/>
              <a:gd name="connsiteX16723" fmla="*/ 9305732 w 12199494"/>
              <a:gd name="connsiteY16723" fmla="*/ 4169391 h 4991828"/>
              <a:gd name="connsiteX16724" fmla="*/ 9305732 w 12199494"/>
              <a:gd name="connsiteY16724" fmla="*/ 4177006 h 4991828"/>
              <a:gd name="connsiteX16725" fmla="*/ 9289232 w 12199494"/>
              <a:gd name="connsiteY16725" fmla="*/ 4169391 h 4991828"/>
              <a:gd name="connsiteX16726" fmla="*/ 9289232 w 12199494"/>
              <a:gd name="connsiteY16726" fmla="*/ 4169391 h 4991828"/>
              <a:gd name="connsiteX16727" fmla="*/ 11451939 w 12199494"/>
              <a:gd name="connsiteY16727" fmla="*/ 4169391 h 4991828"/>
              <a:gd name="connsiteX16728" fmla="*/ 11444324 w 12199494"/>
              <a:gd name="connsiteY16728" fmla="*/ 4171929 h 4991828"/>
              <a:gd name="connsiteX16729" fmla="*/ 11444324 w 12199494"/>
              <a:gd name="connsiteY16729" fmla="*/ 4178275 h 4991828"/>
              <a:gd name="connsiteX16730" fmla="*/ 11455746 w 12199494"/>
              <a:gd name="connsiteY16730" fmla="*/ 4182083 h 4991828"/>
              <a:gd name="connsiteX16731" fmla="*/ 11451939 w 12199494"/>
              <a:gd name="connsiteY16731" fmla="*/ 4169391 h 4991828"/>
              <a:gd name="connsiteX16732" fmla="*/ 11451939 w 12199494"/>
              <a:gd name="connsiteY16732" fmla="*/ 4169391 h 4991828"/>
              <a:gd name="connsiteX16733" fmla="*/ 5400421 w 12199494"/>
              <a:gd name="connsiteY16733" fmla="*/ 4168122 h 4991828"/>
              <a:gd name="connsiteX16734" fmla="*/ 5405498 w 12199494"/>
              <a:gd name="connsiteY16734" fmla="*/ 4177006 h 4991828"/>
              <a:gd name="connsiteX16735" fmla="*/ 5400421 w 12199494"/>
              <a:gd name="connsiteY16735" fmla="*/ 4168122 h 4991828"/>
              <a:gd name="connsiteX16736" fmla="*/ 5400421 w 12199494"/>
              <a:gd name="connsiteY16736" fmla="*/ 4168122 h 4991828"/>
              <a:gd name="connsiteX16737" fmla="*/ 5010779 w 12199494"/>
              <a:gd name="connsiteY16737" fmla="*/ 4168122 h 4991828"/>
              <a:gd name="connsiteX16738" fmla="*/ 4987933 w 12199494"/>
              <a:gd name="connsiteY16738" fmla="*/ 4171929 h 4991828"/>
              <a:gd name="connsiteX16739" fmla="*/ 4996818 w 12199494"/>
              <a:gd name="connsiteY16739" fmla="*/ 4173198 h 4991828"/>
              <a:gd name="connsiteX16740" fmla="*/ 5001895 w 12199494"/>
              <a:gd name="connsiteY16740" fmla="*/ 4189698 h 4991828"/>
              <a:gd name="connsiteX16741" fmla="*/ 5015856 w 12199494"/>
              <a:gd name="connsiteY16741" fmla="*/ 4189698 h 4991828"/>
              <a:gd name="connsiteX16742" fmla="*/ 5010779 w 12199494"/>
              <a:gd name="connsiteY16742" fmla="*/ 4168122 h 4991828"/>
              <a:gd name="connsiteX16743" fmla="*/ 5010779 w 12199494"/>
              <a:gd name="connsiteY16743" fmla="*/ 4168122 h 4991828"/>
              <a:gd name="connsiteX16744" fmla="*/ 5207504 w 12199494"/>
              <a:gd name="connsiteY16744" fmla="*/ 4168122 h 4991828"/>
              <a:gd name="connsiteX16745" fmla="*/ 5203696 w 12199494"/>
              <a:gd name="connsiteY16745" fmla="*/ 4174468 h 4991828"/>
              <a:gd name="connsiteX16746" fmla="*/ 5212581 w 12199494"/>
              <a:gd name="connsiteY16746" fmla="*/ 4190967 h 4991828"/>
              <a:gd name="connsiteX16747" fmla="*/ 5225273 w 12199494"/>
              <a:gd name="connsiteY16747" fmla="*/ 4182083 h 4991828"/>
              <a:gd name="connsiteX16748" fmla="*/ 5211312 w 12199494"/>
              <a:gd name="connsiteY16748" fmla="*/ 4179544 h 4991828"/>
              <a:gd name="connsiteX16749" fmla="*/ 5217658 w 12199494"/>
              <a:gd name="connsiteY16749" fmla="*/ 4178275 h 4991828"/>
              <a:gd name="connsiteX16750" fmla="*/ 5213850 w 12199494"/>
              <a:gd name="connsiteY16750" fmla="*/ 4178275 h 4991828"/>
              <a:gd name="connsiteX16751" fmla="*/ 5207504 w 12199494"/>
              <a:gd name="connsiteY16751" fmla="*/ 4168122 h 4991828"/>
              <a:gd name="connsiteX16752" fmla="*/ 5207504 w 12199494"/>
              <a:gd name="connsiteY16752" fmla="*/ 4168122 h 4991828"/>
              <a:gd name="connsiteX16753" fmla="*/ 5553994 w 12199494"/>
              <a:gd name="connsiteY16753" fmla="*/ 4168122 h 4991828"/>
              <a:gd name="connsiteX16754" fmla="*/ 5552725 w 12199494"/>
              <a:gd name="connsiteY16754" fmla="*/ 4177006 h 4991828"/>
              <a:gd name="connsiteX16755" fmla="*/ 5553994 w 12199494"/>
              <a:gd name="connsiteY16755" fmla="*/ 4168122 h 4991828"/>
              <a:gd name="connsiteX16756" fmla="*/ 5553994 w 12199494"/>
              <a:gd name="connsiteY16756" fmla="*/ 4168122 h 4991828"/>
              <a:gd name="connsiteX16757" fmla="*/ 10021557 w 12199494"/>
              <a:gd name="connsiteY16757" fmla="*/ 4168122 h 4991828"/>
              <a:gd name="connsiteX16758" fmla="*/ 10032980 w 12199494"/>
              <a:gd name="connsiteY16758" fmla="*/ 4177006 h 4991828"/>
              <a:gd name="connsiteX16759" fmla="*/ 10046941 w 12199494"/>
              <a:gd name="connsiteY16759" fmla="*/ 4177006 h 4991828"/>
              <a:gd name="connsiteX16760" fmla="*/ 10043133 w 12199494"/>
              <a:gd name="connsiteY16760" fmla="*/ 4170660 h 4991828"/>
              <a:gd name="connsiteX16761" fmla="*/ 10021557 w 12199494"/>
              <a:gd name="connsiteY16761" fmla="*/ 4168122 h 4991828"/>
              <a:gd name="connsiteX16762" fmla="*/ 10021557 w 12199494"/>
              <a:gd name="connsiteY16762" fmla="*/ 4168122 h 4991828"/>
              <a:gd name="connsiteX16763" fmla="*/ 5523533 w 12199494"/>
              <a:gd name="connsiteY16763" fmla="*/ 4166852 h 4991828"/>
              <a:gd name="connsiteX16764" fmla="*/ 5537494 w 12199494"/>
              <a:gd name="connsiteY16764" fmla="*/ 4179544 h 4991828"/>
              <a:gd name="connsiteX16765" fmla="*/ 5523533 w 12199494"/>
              <a:gd name="connsiteY16765" fmla="*/ 4166852 h 4991828"/>
              <a:gd name="connsiteX16766" fmla="*/ 5523533 w 12199494"/>
              <a:gd name="connsiteY16766" fmla="*/ 4166852 h 4991828"/>
              <a:gd name="connsiteX16767" fmla="*/ 5456266 w 12199494"/>
              <a:gd name="connsiteY16767" fmla="*/ 4166852 h 4991828"/>
              <a:gd name="connsiteX16768" fmla="*/ 5460074 w 12199494"/>
              <a:gd name="connsiteY16768" fmla="*/ 4166852 h 4991828"/>
              <a:gd name="connsiteX16769" fmla="*/ 5456266 w 12199494"/>
              <a:gd name="connsiteY16769" fmla="*/ 4166852 h 4991828"/>
              <a:gd name="connsiteX16770" fmla="*/ 5456266 w 12199494"/>
              <a:gd name="connsiteY16770" fmla="*/ 4166852 h 4991828"/>
              <a:gd name="connsiteX16771" fmla="*/ 11354211 w 12199494"/>
              <a:gd name="connsiteY16771" fmla="*/ 4166852 h 4991828"/>
              <a:gd name="connsiteX16772" fmla="*/ 11358019 w 12199494"/>
              <a:gd name="connsiteY16772" fmla="*/ 4168122 h 4991828"/>
              <a:gd name="connsiteX16773" fmla="*/ 11354211 w 12199494"/>
              <a:gd name="connsiteY16773" fmla="*/ 4166852 h 4991828"/>
              <a:gd name="connsiteX16774" fmla="*/ 11354211 w 12199494"/>
              <a:gd name="connsiteY16774" fmla="*/ 4166852 h 4991828"/>
              <a:gd name="connsiteX16775" fmla="*/ 5948713 w 12199494"/>
              <a:gd name="connsiteY16775" fmla="*/ 4166852 h 4991828"/>
              <a:gd name="connsiteX16776" fmla="*/ 5936022 w 12199494"/>
              <a:gd name="connsiteY16776" fmla="*/ 4179544 h 4991828"/>
              <a:gd name="connsiteX16777" fmla="*/ 5947444 w 12199494"/>
              <a:gd name="connsiteY16777" fmla="*/ 4180814 h 4991828"/>
              <a:gd name="connsiteX16778" fmla="*/ 5948713 w 12199494"/>
              <a:gd name="connsiteY16778" fmla="*/ 4166852 h 4991828"/>
              <a:gd name="connsiteX16779" fmla="*/ 5948713 w 12199494"/>
              <a:gd name="connsiteY16779" fmla="*/ 4166852 h 4991828"/>
              <a:gd name="connsiteX16780" fmla="*/ 6033749 w 12199494"/>
              <a:gd name="connsiteY16780" fmla="*/ 4166852 h 4991828"/>
              <a:gd name="connsiteX16781" fmla="*/ 6033749 w 12199494"/>
              <a:gd name="connsiteY16781" fmla="*/ 4177006 h 4991828"/>
              <a:gd name="connsiteX16782" fmla="*/ 6033749 w 12199494"/>
              <a:gd name="connsiteY16782" fmla="*/ 4166852 h 4991828"/>
              <a:gd name="connsiteX16783" fmla="*/ 6033749 w 12199494"/>
              <a:gd name="connsiteY16783" fmla="*/ 4166852 h 4991828"/>
              <a:gd name="connsiteX16784" fmla="*/ 7351173 w 12199494"/>
              <a:gd name="connsiteY16784" fmla="*/ 4166852 h 4991828"/>
              <a:gd name="connsiteX16785" fmla="*/ 7352442 w 12199494"/>
              <a:gd name="connsiteY16785" fmla="*/ 4174468 h 4991828"/>
              <a:gd name="connsiteX16786" fmla="*/ 7334674 w 12199494"/>
              <a:gd name="connsiteY16786" fmla="*/ 4171929 h 4991828"/>
              <a:gd name="connsiteX16787" fmla="*/ 7341020 w 12199494"/>
              <a:gd name="connsiteY16787" fmla="*/ 4183352 h 4991828"/>
              <a:gd name="connsiteX16788" fmla="*/ 7343557 w 12199494"/>
              <a:gd name="connsiteY16788" fmla="*/ 4175737 h 4991828"/>
              <a:gd name="connsiteX16789" fmla="*/ 7360058 w 12199494"/>
              <a:gd name="connsiteY16789" fmla="*/ 4190967 h 4991828"/>
              <a:gd name="connsiteX16790" fmla="*/ 7353712 w 12199494"/>
              <a:gd name="connsiteY16790" fmla="*/ 4180814 h 4991828"/>
              <a:gd name="connsiteX16791" fmla="*/ 7360058 w 12199494"/>
              <a:gd name="connsiteY16791" fmla="*/ 4177006 h 4991828"/>
              <a:gd name="connsiteX16792" fmla="*/ 7351173 w 12199494"/>
              <a:gd name="connsiteY16792" fmla="*/ 4166852 h 4991828"/>
              <a:gd name="connsiteX16793" fmla="*/ 7351173 w 12199494"/>
              <a:gd name="connsiteY16793" fmla="*/ 4166852 h 4991828"/>
              <a:gd name="connsiteX16794" fmla="*/ 9529110 w 12199494"/>
              <a:gd name="connsiteY16794" fmla="*/ 4166852 h 4991828"/>
              <a:gd name="connsiteX16795" fmla="*/ 9522764 w 12199494"/>
              <a:gd name="connsiteY16795" fmla="*/ 4173198 h 4991828"/>
              <a:gd name="connsiteX16796" fmla="*/ 9493572 w 12199494"/>
              <a:gd name="connsiteY16796" fmla="*/ 4177006 h 4991828"/>
              <a:gd name="connsiteX16797" fmla="*/ 9463111 w 12199494"/>
              <a:gd name="connsiteY16797" fmla="*/ 4189698 h 4991828"/>
              <a:gd name="connsiteX16798" fmla="*/ 9503726 w 12199494"/>
              <a:gd name="connsiteY16798" fmla="*/ 4180814 h 4991828"/>
              <a:gd name="connsiteX16799" fmla="*/ 9513879 w 12199494"/>
              <a:gd name="connsiteY16799" fmla="*/ 4189698 h 4991828"/>
              <a:gd name="connsiteX16800" fmla="*/ 9527841 w 12199494"/>
              <a:gd name="connsiteY16800" fmla="*/ 4196044 h 4991828"/>
              <a:gd name="connsiteX16801" fmla="*/ 9525302 w 12199494"/>
              <a:gd name="connsiteY16801" fmla="*/ 4185890 h 4991828"/>
              <a:gd name="connsiteX16802" fmla="*/ 9531648 w 12199494"/>
              <a:gd name="connsiteY16802" fmla="*/ 4185890 h 4991828"/>
              <a:gd name="connsiteX16803" fmla="*/ 9526571 w 12199494"/>
              <a:gd name="connsiteY16803" fmla="*/ 4179544 h 4991828"/>
              <a:gd name="connsiteX16804" fmla="*/ 9537994 w 12199494"/>
              <a:gd name="connsiteY16804" fmla="*/ 4184621 h 4991828"/>
              <a:gd name="connsiteX16805" fmla="*/ 9541802 w 12199494"/>
              <a:gd name="connsiteY16805" fmla="*/ 4178275 h 4991828"/>
              <a:gd name="connsiteX16806" fmla="*/ 9529110 w 12199494"/>
              <a:gd name="connsiteY16806" fmla="*/ 4166852 h 4991828"/>
              <a:gd name="connsiteX16807" fmla="*/ 9529110 w 12199494"/>
              <a:gd name="connsiteY16807" fmla="*/ 4166852 h 4991828"/>
              <a:gd name="connsiteX16808" fmla="*/ 7259791 w 12199494"/>
              <a:gd name="connsiteY16808" fmla="*/ 4165583 h 4991828"/>
              <a:gd name="connsiteX16809" fmla="*/ 7264868 w 12199494"/>
              <a:gd name="connsiteY16809" fmla="*/ 4180814 h 4991828"/>
              <a:gd name="connsiteX16810" fmla="*/ 7269944 w 12199494"/>
              <a:gd name="connsiteY16810" fmla="*/ 4173198 h 4991828"/>
              <a:gd name="connsiteX16811" fmla="*/ 7259791 w 12199494"/>
              <a:gd name="connsiteY16811" fmla="*/ 4165583 h 4991828"/>
              <a:gd name="connsiteX16812" fmla="*/ 7259791 w 12199494"/>
              <a:gd name="connsiteY16812" fmla="*/ 4165583 h 4991828"/>
              <a:gd name="connsiteX16813" fmla="*/ 5981712 w 12199494"/>
              <a:gd name="connsiteY16813" fmla="*/ 4165583 h 4991828"/>
              <a:gd name="connsiteX16814" fmla="*/ 5974097 w 12199494"/>
              <a:gd name="connsiteY16814" fmla="*/ 4182083 h 4991828"/>
              <a:gd name="connsiteX16815" fmla="*/ 5984251 w 12199494"/>
              <a:gd name="connsiteY16815" fmla="*/ 4175737 h 4991828"/>
              <a:gd name="connsiteX16816" fmla="*/ 5981712 w 12199494"/>
              <a:gd name="connsiteY16816" fmla="*/ 4165583 h 4991828"/>
              <a:gd name="connsiteX16817" fmla="*/ 5981712 w 12199494"/>
              <a:gd name="connsiteY16817" fmla="*/ 4165583 h 4991828"/>
              <a:gd name="connsiteX16818" fmla="*/ 5481650 w 12199494"/>
              <a:gd name="connsiteY16818" fmla="*/ 4165583 h 4991828"/>
              <a:gd name="connsiteX16819" fmla="*/ 5466420 w 12199494"/>
              <a:gd name="connsiteY16819" fmla="*/ 4170660 h 4991828"/>
              <a:gd name="connsiteX16820" fmla="*/ 5482919 w 12199494"/>
              <a:gd name="connsiteY16820" fmla="*/ 4175737 h 4991828"/>
              <a:gd name="connsiteX16821" fmla="*/ 5481650 w 12199494"/>
              <a:gd name="connsiteY16821" fmla="*/ 4165583 h 4991828"/>
              <a:gd name="connsiteX16822" fmla="*/ 5481650 w 12199494"/>
              <a:gd name="connsiteY16822" fmla="*/ 4165583 h 4991828"/>
              <a:gd name="connsiteX16823" fmla="*/ 5726604 w 12199494"/>
              <a:gd name="connsiteY16823" fmla="*/ 4165583 h 4991828"/>
              <a:gd name="connsiteX16824" fmla="*/ 5738027 w 12199494"/>
              <a:gd name="connsiteY16824" fmla="*/ 4198582 h 4991828"/>
              <a:gd name="connsiteX16825" fmla="*/ 5745642 w 12199494"/>
              <a:gd name="connsiteY16825" fmla="*/ 4210005 h 4991828"/>
              <a:gd name="connsiteX16826" fmla="*/ 5748181 w 12199494"/>
              <a:gd name="connsiteY16826" fmla="*/ 4196044 h 4991828"/>
              <a:gd name="connsiteX16827" fmla="*/ 5740565 w 12199494"/>
              <a:gd name="connsiteY16827" fmla="*/ 4196044 h 4991828"/>
              <a:gd name="connsiteX16828" fmla="*/ 5748181 w 12199494"/>
              <a:gd name="connsiteY16828" fmla="*/ 4180814 h 4991828"/>
              <a:gd name="connsiteX16829" fmla="*/ 5753257 w 12199494"/>
              <a:gd name="connsiteY16829" fmla="*/ 4178275 h 4991828"/>
              <a:gd name="connsiteX16830" fmla="*/ 5743104 w 12199494"/>
              <a:gd name="connsiteY16830" fmla="*/ 4178275 h 4991828"/>
              <a:gd name="connsiteX16831" fmla="*/ 5743104 w 12199494"/>
              <a:gd name="connsiteY16831" fmla="*/ 4169391 h 4991828"/>
              <a:gd name="connsiteX16832" fmla="*/ 5730412 w 12199494"/>
              <a:gd name="connsiteY16832" fmla="*/ 4166852 h 4991828"/>
              <a:gd name="connsiteX16833" fmla="*/ 5726604 w 12199494"/>
              <a:gd name="connsiteY16833" fmla="*/ 4165583 h 4991828"/>
              <a:gd name="connsiteX16834" fmla="*/ 5726604 w 12199494"/>
              <a:gd name="connsiteY16834" fmla="*/ 4165583 h 4991828"/>
              <a:gd name="connsiteX16835" fmla="*/ 8657173 w 12199494"/>
              <a:gd name="connsiteY16835" fmla="*/ 4164314 h 4991828"/>
              <a:gd name="connsiteX16836" fmla="*/ 8660981 w 12199494"/>
              <a:gd name="connsiteY16836" fmla="*/ 4164314 h 4991828"/>
              <a:gd name="connsiteX16837" fmla="*/ 8657173 w 12199494"/>
              <a:gd name="connsiteY16837" fmla="*/ 4164314 h 4991828"/>
              <a:gd name="connsiteX16838" fmla="*/ 8657173 w 12199494"/>
              <a:gd name="connsiteY16838" fmla="*/ 4164314 h 4991828"/>
              <a:gd name="connsiteX16839" fmla="*/ 5866216 w 12199494"/>
              <a:gd name="connsiteY16839" fmla="*/ 4164314 h 4991828"/>
              <a:gd name="connsiteX16840" fmla="*/ 5870023 w 12199494"/>
              <a:gd name="connsiteY16840" fmla="*/ 4183352 h 4991828"/>
              <a:gd name="connsiteX16841" fmla="*/ 5873831 w 12199494"/>
              <a:gd name="connsiteY16841" fmla="*/ 4173198 h 4991828"/>
              <a:gd name="connsiteX16842" fmla="*/ 5886523 w 12199494"/>
              <a:gd name="connsiteY16842" fmla="*/ 4175737 h 4991828"/>
              <a:gd name="connsiteX16843" fmla="*/ 5877639 w 12199494"/>
              <a:gd name="connsiteY16843" fmla="*/ 4166852 h 4991828"/>
              <a:gd name="connsiteX16844" fmla="*/ 5872562 w 12199494"/>
              <a:gd name="connsiteY16844" fmla="*/ 4171929 h 4991828"/>
              <a:gd name="connsiteX16845" fmla="*/ 5866216 w 12199494"/>
              <a:gd name="connsiteY16845" fmla="*/ 4164314 h 4991828"/>
              <a:gd name="connsiteX16846" fmla="*/ 5866216 w 12199494"/>
              <a:gd name="connsiteY16846" fmla="*/ 4164314 h 4991828"/>
              <a:gd name="connsiteX16847" fmla="*/ 8569599 w 12199494"/>
              <a:gd name="connsiteY16847" fmla="*/ 4163045 h 4991828"/>
              <a:gd name="connsiteX16848" fmla="*/ 8572138 w 12199494"/>
              <a:gd name="connsiteY16848" fmla="*/ 4177006 h 4991828"/>
              <a:gd name="connsiteX16849" fmla="*/ 8583560 w 12199494"/>
              <a:gd name="connsiteY16849" fmla="*/ 4177006 h 4991828"/>
              <a:gd name="connsiteX16850" fmla="*/ 8589906 w 12199494"/>
              <a:gd name="connsiteY16850" fmla="*/ 4171929 h 4991828"/>
              <a:gd name="connsiteX16851" fmla="*/ 8569599 w 12199494"/>
              <a:gd name="connsiteY16851" fmla="*/ 4163045 h 4991828"/>
              <a:gd name="connsiteX16852" fmla="*/ 8569599 w 12199494"/>
              <a:gd name="connsiteY16852" fmla="*/ 4163045 h 4991828"/>
              <a:gd name="connsiteX16853" fmla="*/ 11364365 w 12199494"/>
              <a:gd name="connsiteY16853" fmla="*/ 4163045 h 4991828"/>
              <a:gd name="connsiteX16854" fmla="*/ 11373249 w 12199494"/>
              <a:gd name="connsiteY16854" fmla="*/ 4170660 h 4991828"/>
              <a:gd name="connsiteX16855" fmla="*/ 11364365 w 12199494"/>
              <a:gd name="connsiteY16855" fmla="*/ 4163045 h 4991828"/>
              <a:gd name="connsiteX16856" fmla="*/ 11364365 w 12199494"/>
              <a:gd name="connsiteY16856" fmla="*/ 4163045 h 4991828"/>
              <a:gd name="connsiteX16857" fmla="*/ 6059133 w 12199494"/>
              <a:gd name="connsiteY16857" fmla="*/ 4161776 h 4991828"/>
              <a:gd name="connsiteX16858" fmla="*/ 6059133 w 12199494"/>
              <a:gd name="connsiteY16858" fmla="*/ 4161776 h 4991828"/>
              <a:gd name="connsiteX16859" fmla="*/ 6059133 w 12199494"/>
              <a:gd name="connsiteY16859" fmla="*/ 4161776 h 4991828"/>
              <a:gd name="connsiteX16860" fmla="*/ 5339500 w 12199494"/>
              <a:gd name="connsiteY16860" fmla="*/ 4161776 h 4991828"/>
              <a:gd name="connsiteX16861" fmla="*/ 5326808 w 12199494"/>
              <a:gd name="connsiteY16861" fmla="*/ 4165583 h 4991828"/>
              <a:gd name="connsiteX16862" fmla="*/ 5310309 w 12199494"/>
              <a:gd name="connsiteY16862" fmla="*/ 4175737 h 4991828"/>
              <a:gd name="connsiteX16863" fmla="*/ 5315385 w 12199494"/>
              <a:gd name="connsiteY16863" fmla="*/ 4177006 h 4991828"/>
              <a:gd name="connsiteX16864" fmla="*/ 5321731 w 12199494"/>
              <a:gd name="connsiteY16864" fmla="*/ 4171929 h 4991828"/>
              <a:gd name="connsiteX16865" fmla="*/ 5319193 w 12199494"/>
              <a:gd name="connsiteY16865" fmla="*/ 4179544 h 4991828"/>
              <a:gd name="connsiteX16866" fmla="*/ 5328077 w 12199494"/>
              <a:gd name="connsiteY16866" fmla="*/ 4183352 h 4991828"/>
              <a:gd name="connsiteX16867" fmla="*/ 5336962 w 12199494"/>
              <a:gd name="connsiteY16867" fmla="*/ 4190967 h 4991828"/>
              <a:gd name="connsiteX16868" fmla="*/ 5331885 w 12199494"/>
              <a:gd name="connsiteY16868" fmla="*/ 4169391 h 4991828"/>
              <a:gd name="connsiteX16869" fmla="*/ 5339500 w 12199494"/>
              <a:gd name="connsiteY16869" fmla="*/ 4161776 h 4991828"/>
              <a:gd name="connsiteX16870" fmla="*/ 5339500 w 12199494"/>
              <a:gd name="connsiteY16870" fmla="*/ 4161776 h 4991828"/>
              <a:gd name="connsiteX16871" fmla="*/ 9982212 w 12199494"/>
              <a:gd name="connsiteY16871" fmla="*/ 4161776 h 4991828"/>
              <a:gd name="connsiteX16872" fmla="*/ 9989827 w 12199494"/>
              <a:gd name="connsiteY16872" fmla="*/ 4170660 h 4991828"/>
              <a:gd name="connsiteX16873" fmla="*/ 9982212 w 12199494"/>
              <a:gd name="connsiteY16873" fmla="*/ 4161776 h 4991828"/>
              <a:gd name="connsiteX16874" fmla="*/ 9982212 w 12199494"/>
              <a:gd name="connsiteY16874" fmla="*/ 4161776 h 4991828"/>
              <a:gd name="connsiteX16875" fmla="*/ 9850216 w 12199494"/>
              <a:gd name="connsiteY16875" fmla="*/ 4160506 h 4991828"/>
              <a:gd name="connsiteX16876" fmla="*/ 9856562 w 12199494"/>
              <a:gd name="connsiteY16876" fmla="*/ 4173198 h 4991828"/>
              <a:gd name="connsiteX16877" fmla="*/ 9869254 w 12199494"/>
              <a:gd name="connsiteY16877" fmla="*/ 4178275 h 4991828"/>
              <a:gd name="connsiteX16878" fmla="*/ 9850216 w 12199494"/>
              <a:gd name="connsiteY16878" fmla="*/ 4160506 h 4991828"/>
              <a:gd name="connsiteX16879" fmla="*/ 9850216 w 12199494"/>
              <a:gd name="connsiteY16879" fmla="*/ 4160506 h 4991828"/>
              <a:gd name="connsiteX16880" fmla="*/ 5023471 w 12199494"/>
              <a:gd name="connsiteY16880" fmla="*/ 4160506 h 4991828"/>
              <a:gd name="connsiteX16881" fmla="*/ 5032355 w 12199494"/>
              <a:gd name="connsiteY16881" fmla="*/ 4173198 h 4991828"/>
              <a:gd name="connsiteX16882" fmla="*/ 5037432 w 12199494"/>
              <a:gd name="connsiteY16882" fmla="*/ 4182083 h 4991828"/>
              <a:gd name="connsiteX16883" fmla="*/ 5023471 w 12199494"/>
              <a:gd name="connsiteY16883" fmla="*/ 4160506 h 4991828"/>
              <a:gd name="connsiteX16884" fmla="*/ 5023471 w 12199494"/>
              <a:gd name="connsiteY16884" fmla="*/ 4160506 h 4991828"/>
              <a:gd name="connsiteX16885" fmla="*/ 5820525 w 12199494"/>
              <a:gd name="connsiteY16885" fmla="*/ 4160506 h 4991828"/>
              <a:gd name="connsiteX16886" fmla="*/ 5817986 w 12199494"/>
              <a:gd name="connsiteY16886" fmla="*/ 4160506 h 4991828"/>
              <a:gd name="connsiteX16887" fmla="*/ 5820525 w 12199494"/>
              <a:gd name="connsiteY16887" fmla="*/ 4177006 h 4991828"/>
              <a:gd name="connsiteX16888" fmla="*/ 5820525 w 12199494"/>
              <a:gd name="connsiteY16888" fmla="*/ 4160506 h 4991828"/>
              <a:gd name="connsiteX16889" fmla="*/ 5820525 w 12199494"/>
              <a:gd name="connsiteY16889" fmla="*/ 4160506 h 4991828"/>
              <a:gd name="connsiteX16890" fmla="*/ 5348384 w 12199494"/>
              <a:gd name="connsiteY16890" fmla="*/ 4159237 h 4991828"/>
              <a:gd name="connsiteX16891" fmla="*/ 5344577 w 12199494"/>
              <a:gd name="connsiteY16891" fmla="*/ 4165583 h 4991828"/>
              <a:gd name="connsiteX16892" fmla="*/ 5348384 w 12199494"/>
              <a:gd name="connsiteY16892" fmla="*/ 4159237 h 4991828"/>
              <a:gd name="connsiteX16893" fmla="*/ 5348384 w 12199494"/>
              <a:gd name="connsiteY16893" fmla="*/ 4159237 h 4991828"/>
              <a:gd name="connsiteX16894" fmla="*/ 5927137 w 12199494"/>
              <a:gd name="connsiteY16894" fmla="*/ 4159237 h 4991828"/>
              <a:gd name="connsiteX16895" fmla="*/ 5913176 w 12199494"/>
              <a:gd name="connsiteY16895" fmla="*/ 4165583 h 4991828"/>
              <a:gd name="connsiteX16896" fmla="*/ 5913176 w 12199494"/>
              <a:gd name="connsiteY16896" fmla="*/ 4178275 h 4991828"/>
              <a:gd name="connsiteX16897" fmla="*/ 5927137 w 12199494"/>
              <a:gd name="connsiteY16897" fmla="*/ 4159237 h 4991828"/>
              <a:gd name="connsiteX16898" fmla="*/ 5927137 w 12199494"/>
              <a:gd name="connsiteY16898" fmla="*/ 4159237 h 4991828"/>
              <a:gd name="connsiteX16899" fmla="*/ 9909868 w 12199494"/>
              <a:gd name="connsiteY16899" fmla="*/ 4159237 h 4991828"/>
              <a:gd name="connsiteX16900" fmla="*/ 9902253 w 12199494"/>
              <a:gd name="connsiteY16900" fmla="*/ 4164314 h 4991828"/>
              <a:gd name="connsiteX16901" fmla="*/ 9920021 w 12199494"/>
              <a:gd name="connsiteY16901" fmla="*/ 4194775 h 4991828"/>
              <a:gd name="connsiteX16902" fmla="*/ 9931444 w 12199494"/>
              <a:gd name="connsiteY16902" fmla="*/ 4190967 h 4991828"/>
              <a:gd name="connsiteX16903" fmla="*/ 9933983 w 12199494"/>
              <a:gd name="connsiteY16903" fmla="*/ 4183352 h 4991828"/>
              <a:gd name="connsiteX16904" fmla="*/ 9941598 w 12199494"/>
              <a:gd name="connsiteY16904" fmla="*/ 4189698 h 4991828"/>
              <a:gd name="connsiteX16905" fmla="*/ 9933983 w 12199494"/>
              <a:gd name="connsiteY16905" fmla="*/ 4192236 h 4991828"/>
              <a:gd name="connsiteX16906" fmla="*/ 9936521 w 12199494"/>
              <a:gd name="connsiteY16906" fmla="*/ 4198582 h 4991828"/>
              <a:gd name="connsiteX16907" fmla="*/ 9945405 w 12199494"/>
              <a:gd name="connsiteY16907" fmla="*/ 4193505 h 4991828"/>
              <a:gd name="connsiteX16908" fmla="*/ 9945405 w 12199494"/>
              <a:gd name="connsiteY16908" fmla="*/ 4197313 h 4991828"/>
              <a:gd name="connsiteX16909" fmla="*/ 9956828 w 12199494"/>
              <a:gd name="connsiteY16909" fmla="*/ 4203659 h 4991828"/>
              <a:gd name="connsiteX16910" fmla="*/ 9930175 w 12199494"/>
              <a:gd name="connsiteY16910" fmla="*/ 4202390 h 4991828"/>
              <a:gd name="connsiteX16911" fmla="*/ 9941598 w 12199494"/>
              <a:gd name="connsiteY16911" fmla="*/ 4226505 h 4991828"/>
              <a:gd name="connsiteX16912" fmla="*/ 9949213 w 12199494"/>
              <a:gd name="connsiteY16912" fmla="*/ 4227774 h 4991828"/>
              <a:gd name="connsiteX16913" fmla="*/ 9955559 w 12199494"/>
              <a:gd name="connsiteY16913" fmla="*/ 4223966 h 4991828"/>
              <a:gd name="connsiteX16914" fmla="*/ 9978405 w 12199494"/>
              <a:gd name="connsiteY16914" fmla="*/ 4246812 h 4991828"/>
              <a:gd name="connsiteX16915" fmla="*/ 9983481 w 12199494"/>
              <a:gd name="connsiteY16915" fmla="*/ 4241735 h 4991828"/>
              <a:gd name="connsiteX16916" fmla="*/ 9965713 w 12199494"/>
              <a:gd name="connsiteY16916" fmla="*/ 4232851 h 4991828"/>
              <a:gd name="connsiteX16917" fmla="*/ 10001250 w 12199494"/>
              <a:gd name="connsiteY16917" fmla="*/ 4232851 h 4991828"/>
              <a:gd name="connsiteX16918" fmla="*/ 10016481 w 12199494"/>
              <a:gd name="connsiteY16918" fmla="*/ 4235389 h 4991828"/>
              <a:gd name="connsiteX16919" fmla="*/ 10015211 w 12199494"/>
              <a:gd name="connsiteY16919" fmla="*/ 4243004 h 4991828"/>
              <a:gd name="connsiteX16920" fmla="*/ 10008865 w 12199494"/>
              <a:gd name="connsiteY16920" fmla="*/ 4237927 h 4991828"/>
              <a:gd name="connsiteX16921" fmla="*/ 10002519 w 12199494"/>
              <a:gd name="connsiteY16921" fmla="*/ 4236658 h 4991828"/>
              <a:gd name="connsiteX16922" fmla="*/ 9997443 w 12199494"/>
              <a:gd name="connsiteY16922" fmla="*/ 4241735 h 4991828"/>
              <a:gd name="connsiteX16923" fmla="*/ 9989827 w 12199494"/>
              <a:gd name="connsiteY16923" fmla="*/ 4241735 h 4991828"/>
              <a:gd name="connsiteX16924" fmla="*/ 9980943 w 12199494"/>
              <a:gd name="connsiteY16924" fmla="*/ 4258235 h 4991828"/>
              <a:gd name="connsiteX16925" fmla="*/ 9992366 w 12199494"/>
              <a:gd name="connsiteY16925" fmla="*/ 4265850 h 4991828"/>
              <a:gd name="connsiteX16926" fmla="*/ 10005057 w 12199494"/>
              <a:gd name="connsiteY16926" fmla="*/ 4254427 h 4991828"/>
              <a:gd name="connsiteX16927" fmla="*/ 10001250 w 12199494"/>
              <a:gd name="connsiteY16927" fmla="*/ 4268388 h 4991828"/>
              <a:gd name="connsiteX16928" fmla="*/ 10019019 w 12199494"/>
              <a:gd name="connsiteY16928" fmla="*/ 4264581 h 4991828"/>
              <a:gd name="connsiteX16929" fmla="*/ 10008865 w 12199494"/>
              <a:gd name="connsiteY16929" fmla="*/ 4281080 h 4991828"/>
              <a:gd name="connsiteX16930" fmla="*/ 10016481 w 12199494"/>
              <a:gd name="connsiteY16930" fmla="*/ 4284888 h 4991828"/>
              <a:gd name="connsiteX16931" fmla="*/ 10038057 w 12199494"/>
              <a:gd name="connsiteY16931" fmla="*/ 4269657 h 4991828"/>
              <a:gd name="connsiteX16932" fmla="*/ 10046941 w 12199494"/>
              <a:gd name="connsiteY16932" fmla="*/ 4270927 h 4991828"/>
              <a:gd name="connsiteX16933" fmla="*/ 10046941 w 12199494"/>
              <a:gd name="connsiteY16933" fmla="*/ 4256965 h 4991828"/>
              <a:gd name="connsiteX16934" fmla="*/ 10043133 w 12199494"/>
              <a:gd name="connsiteY16934" fmla="*/ 4255696 h 4991828"/>
              <a:gd name="connsiteX16935" fmla="*/ 10044403 w 12199494"/>
              <a:gd name="connsiteY16935" fmla="*/ 4265850 h 4991828"/>
              <a:gd name="connsiteX16936" fmla="*/ 10036787 w 12199494"/>
              <a:gd name="connsiteY16936" fmla="*/ 4253158 h 4991828"/>
              <a:gd name="connsiteX16937" fmla="*/ 10024095 w 12199494"/>
              <a:gd name="connsiteY16937" fmla="*/ 4264581 h 4991828"/>
              <a:gd name="connsiteX16938" fmla="*/ 10020288 w 12199494"/>
              <a:gd name="connsiteY16938" fmla="*/ 4250619 h 4991828"/>
              <a:gd name="connsiteX16939" fmla="*/ 10011403 w 12199494"/>
              <a:gd name="connsiteY16939" fmla="*/ 4249350 h 4991828"/>
              <a:gd name="connsiteX16940" fmla="*/ 10011403 w 12199494"/>
              <a:gd name="connsiteY16940" fmla="*/ 4245543 h 4991828"/>
              <a:gd name="connsiteX16941" fmla="*/ 10031711 w 12199494"/>
              <a:gd name="connsiteY16941" fmla="*/ 4240466 h 4991828"/>
              <a:gd name="connsiteX16942" fmla="*/ 10031711 w 12199494"/>
              <a:gd name="connsiteY16942" fmla="*/ 4246812 h 4991828"/>
              <a:gd name="connsiteX16943" fmla="*/ 10040595 w 12199494"/>
              <a:gd name="connsiteY16943" fmla="*/ 4245543 h 4991828"/>
              <a:gd name="connsiteX16944" fmla="*/ 10040595 w 12199494"/>
              <a:gd name="connsiteY16944" fmla="*/ 4237927 h 4991828"/>
              <a:gd name="connsiteX16945" fmla="*/ 10035518 w 12199494"/>
              <a:gd name="connsiteY16945" fmla="*/ 4223966 h 4991828"/>
              <a:gd name="connsiteX16946" fmla="*/ 10041864 w 12199494"/>
              <a:gd name="connsiteY16946" fmla="*/ 4225235 h 4991828"/>
              <a:gd name="connsiteX16947" fmla="*/ 10035518 w 12199494"/>
              <a:gd name="connsiteY16947" fmla="*/ 4217620 h 4991828"/>
              <a:gd name="connsiteX16948" fmla="*/ 10020288 w 12199494"/>
              <a:gd name="connsiteY16948" fmla="*/ 4226505 h 4991828"/>
              <a:gd name="connsiteX16949" fmla="*/ 10019019 w 12199494"/>
              <a:gd name="connsiteY16949" fmla="*/ 4218889 h 4991828"/>
              <a:gd name="connsiteX16950" fmla="*/ 10012673 w 12199494"/>
              <a:gd name="connsiteY16950" fmla="*/ 4216351 h 4991828"/>
              <a:gd name="connsiteX16951" fmla="*/ 9996173 w 12199494"/>
              <a:gd name="connsiteY16951" fmla="*/ 4193505 h 4991828"/>
              <a:gd name="connsiteX16952" fmla="*/ 9986020 w 12199494"/>
              <a:gd name="connsiteY16952" fmla="*/ 4207467 h 4991828"/>
              <a:gd name="connsiteX16953" fmla="*/ 9970789 w 12199494"/>
              <a:gd name="connsiteY16953" fmla="*/ 4185890 h 4991828"/>
              <a:gd name="connsiteX16954" fmla="*/ 9984751 w 12199494"/>
              <a:gd name="connsiteY16954" fmla="*/ 4188429 h 4991828"/>
              <a:gd name="connsiteX16955" fmla="*/ 9973328 w 12199494"/>
              <a:gd name="connsiteY16955" fmla="*/ 4171929 h 4991828"/>
              <a:gd name="connsiteX16956" fmla="*/ 9964443 w 12199494"/>
              <a:gd name="connsiteY16956" fmla="*/ 4180814 h 4991828"/>
              <a:gd name="connsiteX16957" fmla="*/ 9959367 w 12199494"/>
              <a:gd name="connsiteY16957" fmla="*/ 4174468 h 4991828"/>
              <a:gd name="connsiteX16958" fmla="*/ 9951751 w 12199494"/>
              <a:gd name="connsiteY16958" fmla="*/ 4183352 h 4991828"/>
              <a:gd name="connsiteX16959" fmla="*/ 9953021 w 12199494"/>
              <a:gd name="connsiteY16959" fmla="*/ 4174468 h 4991828"/>
              <a:gd name="connsiteX16960" fmla="*/ 9933983 w 12199494"/>
              <a:gd name="connsiteY16960" fmla="*/ 4165583 h 4991828"/>
              <a:gd name="connsiteX16961" fmla="*/ 9944136 w 12199494"/>
              <a:gd name="connsiteY16961" fmla="*/ 4179544 h 4991828"/>
              <a:gd name="connsiteX16962" fmla="*/ 9933983 w 12199494"/>
              <a:gd name="connsiteY16962" fmla="*/ 4174468 h 4991828"/>
              <a:gd name="connsiteX16963" fmla="*/ 9909868 w 12199494"/>
              <a:gd name="connsiteY16963" fmla="*/ 4159237 h 4991828"/>
              <a:gd name="connsiteX16964" fmla="*/ 9909868 w 12199494"/>
              <a:gd name="connsiteY16964" fmla="*/ 4159237 h 4991828"/>
              <a:gd name="connsiteX16965" fmla="*/ 9249887 w 12199494"/>
              <a:gd name="connsiteY16965" fmla="*/ 4159237 h 4991828"/>
              <a:gd name="connsiteX16966" fmla="*/ 9246080 w 12199494"/>
              <a:gd name="connsiteY16966" fmla="*/ 4170660 h 4991828"/>
              <a:gd name="connsiteX16967" fmla="*/ 9249887 w 12199494"/>
              <a:gd name="connsiteY16967" fmla="*/ 4159237 h 4991828"/>
              <a:gd name="connsiteX16968" fmla="*/ 9249887 w 12199494"/>
              <a:gd name="connsiteY16968" fmla="*/ 4159237 h 4991828"/>
              <a:gd name="connsiteX16969" fmla="*/ 9866716 w 12199494"/>
              <a:gd name="connsiteY16969" fmla="*/ 4159237 h 4991828"/>
              <a:gd name="connsiteX16970" fmla="*/ 9879408 w 12199494"/>
              <a:gd name="connsiteY16970" fmla="*/ 4169391 h 4991828"/>
              <a:gd name="connsiteX16971" fmla="*/ 9866716 w 12199494"/>
              <a:gd name="connsiteY16971" fmla="*/ 4159237 h 4991828"/>
              <a:gd name="connsiteX16972" fmla="*/ 9866716 w 12199494"/>
              <a:gd name="connsiteY16972" fmla="*/ 4159237 h 4991828"/>
              <a:gd name="connsiteX16973" fmla="*/ 7104949 w 12199494"/>
              <a:gd name="connsiteY16973" fmla="*/ 4157968 h 4991828"/>
              <a:gd name="connsiteX16974" fmla="*/ 7103680 w 12199494"/>
              <a:gd name="connsiteY16974" fmla="*/ 4170660 h 4991828"/>
              <a:gd name="connsiteX16975" fmla="*/ 7116372 w 12199494"/>
              <a:gd name="connsiteY16975" fmla="*/ 4168122 h 4991828"/>
              <a:gd name="connsiteX16976" fmla="*/ 7107488 w 12199494"/>
              <a:gd name="connsiteY16976" fmla="*/ 4163045 h 4991828"/>
              <a:gd name="connsiteX16977" fmla="*/ 7108756 w 12199494"/>
              <a:gd name="connsiteY16977" fmla="*/ 4157968 h 4991828"/>
              <a:gd name="connsiteX16978" fmla="*/ 7104949 w 12199494"/>
              <a:gd name="connsiteY16978" fmla="*/ 4157968 h 4991828"/>
              <a:gd name="connsiteX16979" fmla="*/ 7104949 w 12199494"/>
              <a:gd name="connsiteY16979" fmla="*/ 4157968 h 4991828"/>
              <a:gd name="connsiteX16980" fmla="*/ 9471996 w 12199494"/>
              <a:gd name="connsiteY16980" fmla="*/ 4157968 h 4991828"/>
              <a:gd name="connsiteX16981" fmla="*/ 9461843 w 12199494"/>
              <a:gd name="connsiteY16981" fmla="*/ 4166852 h 4991828"/>
              <a:gd name="connsiteX16982" fmla="*/ 9471996 w 12199494"/>
              <a:gd name="connsiteY16982" fmla="*/ 4157968 h 4991828"/>
              <a:gd name="connsiteX16983" fmla="*/ 9471996 w 12199494"/>
              <a:gd name="connsiteY16983" fmla="*/ 4157968 h 4991828"/>
              <a:gd name="connsiteX16984" fmla="*/ 5588262 w 12199494"/>
              <a:gd name="connsiteY16984" fmla="*/ 4157968 h 4991828"/>
              <a:gd name="connsiteX16985" fmla="*/ 5575570 w 12199494"/>
              <a:gd name="connsiteY16985" fmla="*/ 4170660 h 4991828"/>
              <a:gd name="connsiteX16986" fmla="*/ 5595877 w 12199494"/>
              <a:gd name="connsiteY16986" fmla="*/ 4164314 h 4991828"/>
              <a:gd name="connsiteX16987" fmla="*/ 5588262 w 12199494"/>
              <a:gd name="connsiteY16987" fmla="*/ 4157968 h 4991828"/>
              <a:gd name="connsiteX16988" fmla="*/ 5588262 w 12199494"/>
              <a:gd name="connsiteY16988" fmla="*/ 4157968 h 4991828"/>
              <a:gd name="connsiteX16989" fmla="*/ 5527341 w 12199494"/>
              <a:gd name="connsiteY16989" fmla="*/ 4157968 h 4991828"/>
              <a:gd name="connsiteX16990" fmla="*/ 5529879 w 12199494"/>
              <a:gd name="connsiteY16990" fmla="*/ 4161776 h 4991828"/>
              <a:gd name="connsiteX16991" fmla="*/ 5527341 w 12199494"/>
              <a:gd name="connsiteY16991" fmla="*/ 4157968 h 4991828"/>
              <a:gd name="connsiteX16992" fmla="*/ 5527341 w 12199494"/>
              <a:gd name="connsiteY16992" fmla="*/ 4157968 h 4991828"/>
              <a:gd name="connsiteX16993" fmla="*/ 5956328 w 12199494"/>
              <a:gd name="connsiteY16993" fmla="*/ 4157968 h 4991828"/>
              <a:gd name="connsiteX16994" fmla="*/ 5955059 w 12199494"/>
              <a:gd name="connsiteY16994" fmla="*/ 4163045 h 4991828"/>
              <a:gd name="connsiteX16995" fmla="*/ 5962674 w 12199494"/>
              <a:gd name="connsiteY16995" fmla="*/ 4157968 h 4991828"/>
              <a:gd name="connsiteX16996" fmla="*/ 5956328 w 12199494"/>
              <a:gd name="connsiteY16996" fmla="*/ 4157968 h 4991828"/>
              <a:gd name="connsiteX16997" fmla="*/ 5956328 w 12199494"/>
              <a:gd name="connsiteY16997" fmla="*/ 4157968 h 4991828"/>
              <a:gd name="connsiteX16998" fmla="*/ 7192524 w 12199494"/>
              <a:gd name="connsiteY16998" fmla="*/ 4156699 h 4991828"/>
              <a:gd name="connsiteX16999" fmla="*/ 7210292 w 12199494"/>
              <a:gd name="connsiteY16999" fmla="*/ 4170660 h 4991828"/>
              <a:gd name="connsiteX17000" fmla="*/ 7192524 w 12199494"/>
              <a:gd name="connsiteY17000" fmla="*/ 4156699 h 4991828"/>
              <a:gd name="connsiteX17001" fmla="*/ 7192524 w 12199494"/>
              <a:gd name="connsiteY17001" fmla="*/ 4156699 h 4991828"/>
              <a:gd name="connsiteX17002" fmla="*/ 8899590 w 12199494"/>
              <a:gd name="connsiteY17002" fmla="*/ 4156699 h 4991828"/>
              <a:gd name="connsiteX17003" fmla="*/ 8894513 w 12199494"/>
              <a:gd name="connsiteY17003" fmla="*/ 4164314 h 4991828"/>
              <a:gd name="connsiteX17004" fmla="*/ 8899590 w 12199494"/>
              <a:gd name="connsiteY17004" fmla="*/ 4156699 h 4991828"/>
              <a:gd name="connsiteX17005" fmla="*/ 8899590 w 12199494"/>
              <a:gd name="connsiteY17005" fmla="*/ 4156699 h 4991828"/>
              <a:gd name="connsiteX17006" fmla="*/ 7451439 w 12199494"/>
              <a:gd name="connsiteY17006" fmla="*/ 4155430 h 4991828"/>
              <a:gd name="connsiteX17007" fmla="*/ 7469208 w 12199494"/>
              <a:gd name="connsiteY17007" fmla="*/ 4170660 h 4991828"/>
              <a:gd name="connsiteX17008" fmla="*/ 7451439 w 12199494"/>
              <a:gd name="connsiteY17008" fmla="*/ 4155430 h 4991828"/>
              <a:gd name="connsiteX17009" fmla="*/ 7451439 w 12199494"/>
              <a:gd name="connsiteY17009" fmla="*/ 4155430 h 4991828"/>
              <a:gd name="connsiteX17010" fmla="*/ 5119929 w 12199494"/>
              <a:gd name="connsiteY17010" fmla="*/ 4155430 h 4991828"/>
              <a:gd name="connsiteX17011" fmla="*/ 5117391 w 12199494"/>
              <a:gd name="connsiteY17011" fmla="*/ 4163045 h 4991828"/>
              <a:gd name="connsiteX17012" fmla="*/ 5125006 w 12199494"/>
              <a:gd name="connsiteY17012" fmla="*/ 4168122 h 4991828"/>
              <a:gd name="connsiteX17013" fmla="*/ 5125006 w 12199494"/>
              <a:gd name="connsiteY17013" fmla="*/ 4157968 h 4991828"/>
              <a:gd name="connsiteX17014" fmla="*/ 5119929 w 12199494"/>
              <a:gd name="connsiteY17014" fmla="*/ 4155430 h 4991828"/>
              <a:gd name="connsiteX17015" fmla="*/ 5119929 w 12199494"/>
              <a:gd name="connsiteY17015" fmla="*/ 4155430 h 4991828"/>
              <a:gd name="connsiteX17016" fmla="*/ 7341020 w 12199494"/>
              <a:gd name="connsiteY17016" fmla="*/ 4155430 h 4991828"/>
              <a:gd name="connsiteX17017" fmla="*/ 7347366 w 12199494"/>
              <a:gd name="connsiteY17017" fmla="*/ 4164314 h 4991828"/>
              <a:gd name="connsiteX17018" fmla="*/ 7341020 w 12199494"/>
              <a:gd name="connsiteY17018" fmla="*/ 4155430 h 4991828"/>
              <a:gd name="connsiteX17019" fmla="*/ 7341020 w 12199494"/>
              <a:gd name="connsiteY17019" fmla="*/ 4155430 h 4991828"/>
              <a:gd name="connsiteX17020" fmla="*/ 8784093 w 12199494"/>
              <a:gd name="connsiteY17020" fmla="*/ 4154160 h 4991828"/>
              <a:gd name="connsiteX17021" fmla="*/ 8790438 w 12199494"/>
              <a:gd name="connsiteY17021" fmla="*/ 4166852 h 4991828"/>
              <a:gd name="connsiteX17022" fmla="*/ 8795516 w 12199494"/>
              <a:gd name="connsiteY17022" fmla="*/ 4155430 h 4991828"/>
              <a:gd name="connsiteX17023" fmla="*/ 8784093 w 12199494"/>
              <a:gd name="connsiteY17023" fmla="*/ 4154160 h 4991828"/>
              <a:gd name="connsiteX17024" fmla="*/ 8784093 w 12199494"/>
              <a:gd name="connsiteY17024" fmla="*/ 4154160 h 4991828"/>
              <a:gd name="connsiteX17025" fmla="*/ 5560340 w 12199494"/>
              <a:gd name="connsiteY17025" fmla="*/ 4154160 h 4991828"/>
              <a:gd name="connsiteX17026" fmla="*/ 5552725 w 12199494"/>
              <a:gd name="connsiteY17026" fmla="*/ 4155430 h 4991828"/>
              <a:gd name="connsiteX17027" fmla="*/ 5561609 w 12199494"/>
              <a:gd name="connsiteY17027" fmla="*/ 4161776 h 4991828"/>
              <a:gd name="connsiteX17028" fmla="*/ 5553994 w 12199494"/>
              <a:gd name="connsiteY17028" fmla="*/ 4163045 h 4991828"/>
              <a:gd name="connsiteX17029" fmla="*/ 5562878 w 12199494"/>
              <a:gd name="connsiteY17029" fmla="*/ 4170660 h 4991828"/>
              <a:gd name="connsiteX17030" fmla="*/ 5566686 w 12199494"/>
              <a:gd name="connsiteY17030" fmla="*/ 4161776 h 4991828"/>
              <a:gd name="connsiteX17031" fmla="*/ 5560340 w 12199494"/>
              <a:gd name="connsiteY17031" fmla="*/ 4154160 h 4991828"/>
              <a:gd name="connsiteX17032" fmla="*/ 5560340 w 12199494"/>
              <a:gd name="connsiteY17032" fmla="*/ 4154160 h 4991828"/>
              <a:gd name="connsiteX17033" fmla="*/ 7159524 w 12199494"/>
              <a:gd name="connsiteY17033" fmla="*/ 4154160 h 4991828"/>
              <a:gd name="connsiteX17034" fmla="*/ 7159524 w 12199494"/>
              <a:gd name="connsiteY17034" fmla="*/ 4154160 h 4991828"/>
              <a:gd name="connsiteX17035" fmla="*/ 7159524 w 12199494"/>
              <a:gd name="connsiteY17035" fmla="*/ 4154160 h 4991828"/>
              <a:gd name="connsiteX17036" fmla="*/ 9920021 w 12199494"/>
              <a:gd name="connsiteY17036" fmla="*/ 4154160 h 4991828"/>
              <a:gd name="connsiteX17037" fmla="*/ 9920021 w 12199494"/>
              <a:gd name="connsiteY17037" fmla="*/ 4157968 h 4991828"/>
              <a:gd name="connsiteX17038" fmla="*/ 9926367 w 12199494"/>
              <a:gd name="connsiteY17038" fmla="*/ 4155430 h 4991828"/>
              <a:gd name="connsiteX17039" fmla="*/ 9920021 w 12199494"/>
              <a:gd name="connsiteY17039" fmla="*/ 4154160 h 4991828"/>
              <a:gd name="connsiteX17040" fmla="*/ 9920021 w 12199494"/>
              <a:gd name="connsiteY17040" fmla="*/ 4154160 h 4991828"/>
              <a:gd name="connsiteX17041" fmla="*/ 5107237 w 12199494"/>
              <a:gd name="connsiteY17041" fmla="*/ 4154160 h 4991828"/>
              <a:gd name="connsiteX17042" fmla="*/ 5100892 w 12199494"/>
              <a:gd name="connsiteY17042" fmla="*/ 4163045 h 4991828"/>
              <a:gd name="connsiteX17043" fmla="*/ 5113583 w 12199494"/>
              <a:gd name="connsiteY17043" fmla="*/ 4163045 h 4991828"/>
              <a:gd name="connsiteX17044" fmla="*/ 5107237 w 12199494"/>
              <a:gd name="connsiteY17044" fmla="*/ 4154160 h 4991828"/>
              <a:gd name="connsiteX17045" fmla="*/ 5107237 w 12199494"/>
              <a:gd name="connsiteY17045" fmla="*/ 4154160 h 4991828"/>
              <a:gd name="connsiteX17046" fmla="*/ 9878138 w 12199494"/>
              <a:gd name="connsiteY17046" fmla="*/ 4152891 h 4991828"/>
              <a:gd name="connsiteX17047" fmla="*/ 9902253 w 12199494"/>
              <a:gd name="connsiteY17047" fmla="*/ 4182083 h 4991828"/>
              <a:gd name="connsiteX17048" fmla="*/ 9911138 w 12199494"/>
              <a:gd name="connsiteY17048" fmla="*/ 4183352 h 4991828"/>
              <a:gd name="connsiteX17049" fmla="*/ 9878138 w 12199494"/>
              <a:gd name="connsiteY17049" fmla="*/ 4152891 h 4991828"/>
              <a:gd name="connsiteX17050" fmla="*/ 9878138 w 12199494"/>
              <a:gd name="connsiteY17050" fmla="*/ 4152891 h 4991828"/>
              <a:gd name="connsiteX17051" fmla="*/ 5779910 w 12199494"/>
              <a:gd name="connsiteY17051" fmla="*/ 4152891 h 4991828"/>
              <a:gd name="connsiteX17052" fmla="*/ 5762142 w 12199494"/>
              <a:gd name="connsiteY17052" fmla="*/ 4170660 h 4991828"/>
              <a:gd name="connsiteX17053" fmla="*/ 5745642 w 12199494"/>
              <a:gd name="connsiteY17053" fmla="*/ 4163045 h 4991828"/>
              <a:gd name="connsiteX17054" fmla="*/ 5765949 w 12199494"/>
              <a:gd name="connsiteY17054" fmla="*/ 4179544 h 4991828"/>
              <a:gd name="connsiteX17055" fmla="*/ 5754527 w 12199494"/>
              <a:gd name="connsiteY17055" fmla="*/ 4175737 h 4991828"/>
              <a:gd name="connsiteX17056" fmla="*/ 5755796 w 12199494"/>
              <a:gd name="connsiteY17056" fmla="*/ 4185890 h 4991828"/>
              <a:gd name="connsiteX17057" fmla="*/ 5748181 w 12199494"/>
              <a:gd name="connsiteY17057" fmla="*/ 4194775 h 4991828"/>
              <a:gd name="connsiteX17058" fmla="*/ 5769757 w 12199494"/>
              <a:gd name="connsiteY17058" fmla="*/ 4206198 h 4991828"/>
              <a:gd name="connsiteX17059" fmla="*/ 5755796 w 12199494"/>
              <a:gd name="connsiteY17059" fmla="*/ 4201121 h 4991828"/>
              <a:gd name="connsiteX17060" fmla="*/ 5753257 w 12199494"/>
              <a:gd name="connsiteY17060" fmla="*/ 4210005 h 4991828"/>
              <a:gd name="connsiteX17061" fmla="*/ 5760872 w 12199494"/>
              <a:gd name="connsiteY17061" fmla="*/ 4211274 h 4991828"/>
              <a:gd name="connsiteX17062" fmla="*/ 5743104 w 12199494"/>
              <a:gd name="connsiteY17062" fmla="*/ 4216351 h 4991828"/>
              <a:gd name="connsiteX17063" fmla="*/ 5743104 w 12199494"/>
              <a:gd name="connsiteY17063" fmla="*/ 4221428 h 4991828"/>
              <a:gd name="connsiteX17064" fmla="*/ 5765949 w 12199494"/>
              <a:gd name="connsiteY17064" fmla="*/ 4217620 h 4991828"/>
              <a:gd name="connsiteX17065" fmla="*/ 5764680 w 12199494"/>
              <a:gd name="connsiteY17065" fmla="*/ 4210005 h 4991828"/>
              <a:gd name="connsiteX17066" fmla="*/ 5771026 w 12199494"/>
              <a:gd name="connsiteY17066" fmla="*/ 4211274 h 4991828"/>
              <a:gd name="connsiteX17067" fmla="*/ 5777372 w 12199494"/>
              <a:gd name="connsiteY17067" fmla="*/ 4222697 h 4991828"/>
              <a:gd name="connsiteX17068" fmla="*/ 5783718 w 12199494"/>
              <a:gd name="connsiteY17068" fmla="*/ 4215082 h 4991828"/>
              <a:gd name="connsiteX17069" fmla="*/ 5771026 w 12199494"/>
              <a:gd name="connsiteY17069" fmla="*/ 4203659 h 4991828"/>
              <a:gd name="connsiteX17070" fmla="*/ 5769757 w 12199494"/>
              <a:gd name="connsiteY17070" fmla="*/ 4197313 h 4991828"/>
              <a:gd name="connsiteX17071" fmla="*/ 5786256 w 12199494"/>
              <a:gd name="connsiteY17071" fmla="*/ 4193505 h 4991828"/>
              <a:gd name="connsiteX17072" fmla="*/ 5776103 w 12199494"/>
              <a:gd name="connsiteY17072" fmla="*/ 4188429 h 4991828"/>
              <a:gd name="connsiteX17073" fmla="*/ 5771026 w 12199494"/>
              <a:gd name="connsiteY17073" fmla="*/ 4196044 h 4991828"/>
              <a:gd name="connsiteX17074" fmla="*/ 5769757 w 12199494"/>
              <a:gd name="connsiteY17074" fmla="*/ 4187159 h 4991828"/>
              <a:gd name="connsiteX17075" fmla="*/ 5769757 w 12199494"/>
              <a:gd name="connsiteY17075" fmla="*/ 4173198 h 4991828"/>
              <a:gd name="connsiteX17076" fmla="*/ 5765949 w 12199494"/>
              <a:gd name="connsiteY17076" fmla="*/ 4173198 h 4991828"/>
              <a:gd name="connsiteX17077" fmla="*/ 5768488 w 12199494"/>
              <a:gd name="connsiteY17077" fmla="*/ 4171929 h 4991828"/>
              <a:gd name="connsiteX17078" fmla="*/ 5774834 w 12199494"/>
              <a:gd name="connsiteY17078" fmla="*/ 4165583 h 4991828"/>
              <a:gd name="connsiteX17079" fmla="*/ 5784987 w 12199494"/>
              <a:gd name="connsiteY17079" fmla="*/ 4175737 h 4991828"/>
              <a:gd name="connsiteX17080" fmla="*/ 5778641 w 12199494"/>
              <a:gd name="connsiteY17080" fmla="*/ 4163045 h 4991828"/>
              <a:gd name="connsiteX17081" fmla="*/ 5788795 w 12199494"/>
              <a:gd name="connsiteY17081" fmla="*/ 4163045 h 4991828"/>
              <a:gd name="connsiteX17082" fmla="*/ 5782449 w 12199494"/>
              <a:gd name="connsiteY17082" fmla="*/ 4161776 h 4991828"/>
              <a:gd name="connsiteX17083" fmla="*/ 5779910 w 12199494"/>
              <a:gd name="connsiteY17083" fmla="*/ 4152891 h 4991828"/>
              <a:gd name="connsiteX17084" fmla="*/ 5779910 w 12199494"/>
              <a:gd name="connsiteY17084" fmla="*/ 4152891 h 4991828"/>
              <a:gd name="connsiteX17085" fmla="*/ 5597147 w 12199494"/>
              <a:gd name="connsiteY17085" fmla="*/ 4152891 h 4991828"/>
              <a:gd name="connsiteX17086" fmla="*/ 5603492 w 12199494"/>
              <a:gd name="connsiteY17086" fmla="*/ 4163045 h 4991828"/>
              <a:gd name="connsiteX17087" fmla="*/ 5612377 w 12199494"/>
              <a:gd name="connsiteY17087" fmla="*/ 4163045 h 4991828"/>
              <a:gd name="connsiteX17088" fmla="*/ 5617454 w 12199494"/>
              <a:gd name="connsiteY17088" fmla="*/ 4177006 h 4991828"/>
              <a:gd name="connsiteX17089" fmla="*/ 5597147 w 12199494"/>
              <a:gd name="connsiteY17089" fmla="*/ 4152891 h 4991828"/>
              <a:gd name="connsiteX17090" fmla="*/ 5597147 w 12199494"/>
              <a:gd name="connsiteY17090" fmla="*/ 4152891 h 4991828"/>
              <a:gd name="connsiteX17091" fmla="*/ 9695375 w 12199494"/>
              <a:gd name="connsiteY17091" fmla="*/ 4152891 h 4991828"/>
              <a:gd name="connsiteX17092" fmla="*/ 9701721 w 12199494"/>
              <a:gd name="connsiteY17092" fmla="*/ 4160506 h 4991828"/>
              <a:gd name="connsiteX17093" fmla="*/ 9695375 w 12199494"/>
              <a:gd name="connsiteY17093" fmla="*/ 4152891 h 4991828"/>
              <a:gd name="connsiteX17094" fmla="*/ 9695375 w 12199494"/>
              <a:gd name="connsiteY17094" fmla="*/ 4152891 h 4991828"/>
              <a:gd name="connsiteX17095" fmla="*/ 5254464 w 12199494"/>
              <a:gd name="connsiteY17095" fmla="*/ 4152891 h 4991828"/>
              <a:gd name="connsiteX17096" fmla="*/ 5249387 w 12199494"/>
              <a:gd name="connsiteY17096" fmla="*/ 4164314 h 4991828"/>
              <a:gd name="connsiteX17097" fmla="*/ 5259541 w 12199494"/>
              <a:gd name="connsiteY17097" fmla="*/ 4159237 h 4991828"/>
              <a:gd name="connsiteX17098" fmla="*/ 5254464 w 12199494"/>
              <a:gd name="connsiteY17098" fmla="*/ 4152891 h 4991828"/>
              <a:gd name="connsiteX17099" fmla="*/ 5254464 w 12199494"/>
              <a:gd name="connsiteY17099" fmla="*/ 4152891 h 4991828"/>
              <a:gd name="connsiteX17100" fmla="*/ 7301674 w 12199494"/>
              <a:gd name="connsiteY17100" fmla="*/ 4152891 h 4991828"/>
              <a:gd name="connsiteX17101" fmla="*/ 7294059 w 12199494"/>
              <a:gd name="connsiteY17101" fmla="*/ 4174468 h 4991828"/>
              <a:gd name="connsiteX17102" fmla="*/ 7308020 w 12199494"/>
              <a:gd name="connsiteY17102" fmla="*/ 4166852 h 4991828"/>
              <a:gd name="connsiteX17103" fmla="*/ 7301674 w 12199494"/>
              <a:gd name="connsiteY17103" fmla="*/ 4152891 h 4991828"/>
              <a:gd name="connsiteX17104" fmla="*/ 7301674 w 12199494"/>
              <a:gd name="connsiteY17104" fmla="*/ 4152891 h 4991828"/>
              <a:gd name="connsiteX17105" fmla="*/ 9320962 w 12199494"/>
              <a:gd name="connsiteY17105" fmla="*/ 4151622 h 4991828"/>
              <a:gd name="connsiteX17106" fmla="*/ 9312078 w 12199494"/>
              <a:gd name="connsiteY17106" fmla="*/ 4160506 h 4991828"/>
              <a:gd name="connsiteX17107" fmla="*/ 9320962 w 12199494"/>
              <a:gd name="connsiteY17107" fmla="*/ 4151622 h 4991828"/>
              <a:gd name="connsiteX17108" fmla="*/ 9320962 w 12199494"/>
              <a:gd name="connsiteY17108" fmla="*/ 4151622 h 4991828"/>
              <a:gd name="connsiteX17109" fmla="*/ 5135160 w 12199494"/>
              <a:gd name="connsiteY17109" fmla="*/ 4151622 h 4991828"/>
              <a:gd name="connsiteX17110" fmla="*/ 5138967 w 12199494"/>
              <a:gd name="connsiteY17110" fmla="*/ 4160506 h 4991828"/>
              <a:gd name="connsiteX17111" fmla="*/ 5135160 w 12199494"/>
              <a:gd name="connsiteY17111" fmla="*/ 4151622 h 4991828"/>
              <a:gd name="connsiteX17112" fmla="*/ 5135160 w 12199494"/>
              <a:gd name="connsiteY17112" fmla="*/ 4151622 h 4991828"/>
              <a:gd name="connsiteX17113" fmla="*/ 8487102 w 12199494"/>
              <a:gd name="connsiteY17113" fmla="*/ 4151622 h 4991828"/>
              <a:gd name="connsiteX17114" fmla="*/ 8485832 w 12199494"/>
              <a:gd name="connsiteY17114" fmla="*/ 4157968 h 4991828"/>
              <a:gd name="connsiteX17115" fmla="*/ 8493448 w 12199494"/>
              <a:gd name="connsiteY17115" fmla="*/ 4152891 h 4991828"/>
              <a:gd name="connsiteX17116" fmla="*/ 8487102 w 12199494"/>
              <a:gd name="connsiteY17116" fmla="*/ 4151622 h 4991828"/>
              <a:gd name="connsiteX17117" fmla="*/ 8487102 w 12199494"/>
              <a:gd name="connsiteY17117" fmla="*/ 4151622 h 4991828"/>
              <a:gd name="connsiteX17118" fmla="*/ 7037682 w 12199494"/>
              <a:gd name="connsiteY17118" fmla="*/ 4151622 h 4991828"/>
              <a:gd name="connsiteX17119" fmla="*/ 7018644 w 12199494"/>
              <a:gd name="connsiteY17119" fmla="*/ 4161776 h 4991828"/>
              <a:gd name="connsiteX17120" fmla="*/ 7028797 w 12199494"/>
              <a:gd name="connsiteY17120" fmla="*/ 4170660 h 4991828"/>
              <a:gd name="connsiteX17121" fmla="*/ 7047835 w 12199494"/>
              <a:gd name="connsiteY17121" fmla="*/ 4168122 h 4991828"/>
              <a:gd name="connsiteX17122" fmla="*/ 7037682 w 12199494"/>
              <a:gd name="connsiteY17122" fmla="*/ 4151622 h 4991828"/>
              <a:gd name="connsiteX17123" fmla="*/ 7037682 w 12199494"/>
              <a:gd name="connsiteY17123" fmla="*/ 4151622 h 4991828"/>
              <a:gd name="connsiteX17124" fmla="*/ 8635597 w 12199494"/>
              <a:gd name="connsiteY17124" fmla="*/ 4151622 h 4991828"/>
              <a:gd name="connsiteX17125" fmla="*/ 8620367 w 12199494"/>
              <a:gd name="connsiteY17125" fmla="*/ 4157968 h 4991828"/>
              <a:gd name="connsiteX17126" fmla="*/ 8645751 w 12199494"/>
              <a:gd name="connsiteY17126" fmla="*/ 4166852 h 4991828"/>
              <a:gd name="connsiteX17127" fmla="*/ 8631789 w 12199494"/>
              <a:gd name="connsiteY17127" fmla="*/ 4157968 h 4991828"/>
              <a:gd name="connsiteX17128" fmla="*/ 8649558 w 12199494"/>
              <a:gd name="connsiteY17128" fmla="*/ 4161776 h 4991828"/>
              <a:gd name="connsiteX17129" fmla="*/ 8635597 w 12199494"/>
              <a:gd name="connsiteY17129" fmla="*/ 4151622 h 4991828"/>
              <a:gd name="connsiteX17130" fmla="*/ 8635597 w 12199494"/>
              <a:gd name="connsiteY17130" fmla="*/ 4151622 h 4991828"/>
              <a:gd name="connsiteX17131" fmla="*/ 5850985 w 12199494"/>
              <a:gd name="connsiteY17131" fmla="*/ 4150353 h 4991828"/>
              <a:gd name="connsiteX17132" fmla="*/ 5842101 w 12199494"/>
              <a:gd name="connsiteY17132" fmla="*/ 4165583 h 4991828"/>
              <a:gd name="connsiteX17133" fmla="*/ 5849716 w 12199494"/>
              <a:gd name="connsiteY17133" fmla="*/ 4166852 h 4991828"/>
              <a:gd name="connsiteX17134" fmla="*/ 5839563 w 12199494"/>
              <a:gd name="connsiteY17134" fmla="*/ 4171929 h 4991828"/>
              <a:gd name="connsiteX17135" fmla="*/ 5828140 w 12199494"/>
              <a:gd name="connsiteY17135" fmla="*/ 4207467 h 4991828"/>
              <a:gd name="connsiteX17136" fmla="*/ 5863677 w 12199494"/>
              <a:gd name="connsiteY17136" fmla="*/ 4202390 h 4991828"/>
              <a:gd name="connsiteX17137" fmla="*/ 5857331 w 12199494"/>
              <a:gd name="connsiteY17137" fmla="*/ 4189698 h 4991828"/>
              <a:gd name="connsiteX17138" fmla="*/ 5842101 w 12199494"/>
              <a:gd name="connsiteY17138" fmla="*/ 4174468 h 4991828"/>
              <a:gd name="connsiteX17139" fmla="*/ 5853524 w 12199494"/>
              <a:gd name="connsiteY17139" fmla="*/ 4174468 h 4991828"/>
              <a:gd name="connsiteX17140" fmla="*/ 5850985 w 12199494"/>
              <a:gd name="connsiteY17140" fmla="*/ 4178275 h 4991828"/>
              <a:gd name="connsiteX17141" fmla="*/ 5867485 w 12199494"/>
              <a:gd name="connsiteY17141" fmla="*/ 4194775 h 4991828"/>
              <a:gd name="connsiteX17142" fmla="*/ 5848447 w 12199494"/>
              <a:gd name="connsiteY17142" fmla="*/ 4161776 h 4991828"/>
              <a:gd name="connsiteX17143" fmla="*/ 5850985 w 12199494"/>
              <a:gd name="connsiteY17143" fmla="*/ 4150353 h 4991828"/>
              <a:gd name="connsiteX17144" fmla="*/ 5850985 w 12199494"/>
              <a:gd name="connsiteY17144" fmla="*/ 4150353 h 4991828"/>
              <a:gd name="connsiteX17145" fmla="*/ 5487996 w 12199494"/>
              <a:gd name="connsiteY17145" fmla="*/ 4150353 h 4991828"/>
              <a:gd name="connsiteX17146" fmla="*/ 5482919 w 12199494"/>
              <a:gd name="connsiteY17146" fmla="*/ 4154160 h 4991828"/>
              <a:gd name="connsiteX17147" fmla="*/ 5493072 w 12199494"/>
              <a:gd name="connsiteY17147" fmla="*/ 4152891 h 4991828"/>
              <a:gd name="connsiteX17148" fmla="*/ 5487996 w 12199494"/>
              <a:gd name="connsiteY17148" fmla="*/ 4150353 h 4991828"/>
              <a:gd name="connsiteX17149" fmla="*/ 5487996 w 12199494"/>
              <a:gd name="connsiteY17149" fmla="*/ 4150353 h 4991828"/>
              <a:gd name="connsiteX17150" fmla="*/ 5972828 w 12199494"/>
              <a:gd name="connsiteY17150" fmla="*/ 4150353 h 4991828"/>
              <a:gd name="connsiteX17151" fmla="*/ 5958867 w 12199494"/>
              <a:gd name="connsiteY17151" fmla="*/ 4150353 h 4991828"/>
              <a:gd name="connsiteX17152" fmla="*/ 5972828 w 12199494"/>
              <a:gd name="connsiteY17152" fmla="*/ 4150353 h 4991828"/>
              <a:gd name="connsiteX17153" fmla="*/ 5972828 w 12199494"/>
              <a:gd name="connsiteY17153" fmla="*/ 4150353 h 4991828"/>
              <a:gd name="connsiteX17154" fmla="*/ 10090094 w 12199494"/>
              <a:gd name="connsiteY17154" fmla="*/ 4149084 h 4991828"/>
              <a:gd name="connsiteX17155" fmla="*/ 10096440 w 12199494"/>
              <a:gd name="connsiteY17155" fmla="*/ 4156699 h 4991828"/>
              <a:gd name="connsiteX17156" fmla="*/ 10090094 w 12199494"/>
              <a:gd name="connsiteY17156" fmla="*/ 4149084 h 4991828"/>
              <a:gd name="connsiteX17157" fmla="*/ 10090094 w 12199494"/>
              <a:gd name="connsiteY17157" fmla="*/ 4149084 h 4991828"/>
              <a:gd name="connsiteX17158" fmla="*/ 7316905 w 12199494"/>
              <a:gd name="connsiteY17158" fmla="*/ 4149084 h 4991828"/>
              <a:gd name="connsiteX17159" fmla="*/ 7308020 w 12199494"/>
              <a:gd name="connsiteY17159" fmla="*/ 4150353 h 4991828"/>
              <a:gd name="connsiteX17160" fmla="*/ 7311828 w 12199494"/>
              <a:gd name="connsiteY17160" fmla="*/ 4164314 h 4991828"/>
              <a:gd name="connsiteX17161" fmla="*/ 7321982 w 12199494"/>
              <a:gd name="connsiteY17161" fmla="*/ 4168122 h 4991828"/>
              <a:gd name="connsiteX17162" fmla="*/ 7335943 w 12199494"/>
              <a:gd name="connsiteY17162" fmla="*/ 4166852 h 4991828"/>
              <a:gd name="connsiteX17163" fmla="*/ 7325789 w 12199494"/>
              <a:gd name="connsiteY17163" fmla="*/ 4163045 h 4991828"/>
              <a:gd name="connsiteX17164" fmla="*/ 7329597 w 12199494"/>
              <a:gd name="connsiteY17164" fmla="*/ 4156699 h 4991828"/>
              <a:gd name="connsiteX17165" fmla="*/ 7316905 w 12199494"/>
              <a:gd name="connsiteY17165" fmla="*/ 4149084 h 4991828"/>
              <a:gd name="connsiteX17166" fmla="*/ 7316905 w 12199494"/>
              <a:gd name="connsiteY17166" fmla="*/ 4149084 h 4991828"/>
              <a:gd name="connsiteX17167" fmla="*/ 5331885 w 12199494"/>
              <a:gd name="connsiteY17167" fmla="*/ 4149084 h 4991828"/>
              <a:gd name="connsiteX17168" fmla="*/ 5315385 w 12199494"/>
              <a:gd name="connsiteY17168" fmla="*/ 4164314 h 4991828"/>
              <a:gd name="connsiteX17169" fmla="*/ 5336962 w 12199494"/>
              <a:gd name="connsiteY17169" fmla="*/ 4155430 h 4991828"/>
              <a:gd name="connsiteX17170" fmla="*/ 5331885 w 12199494"/>
              <a:gd name="connsiteY17170" fmla="*/ 4149084 h 4991828"/>
              <a:gd name="connsiteX17171" fmla="*/ 5331885 w 12199494"/>
              <a:gd name="connsiteY17171" fmla="*/ 4149084 h 4991828"/>
              <a:gd name="connsiteX17172" fmla="*/ 7275021 w 12199494"/>
              <a:gd name="connsiteY17172" fmla="*/ 4149084 h 4991828"/>
              <a:gd name="connsiteX17173" fmla="*/ 7272483 w 12199494"/>
              <a:gd name="connsiteY17173" fmla="*/ 4156699 h 4991828"/>
              <a:gd name="connsiteX17174" fmla="*/ 7267406 w 12199494"/>
              <a:gd name="connsiteY17174" fmla="*/ 4160506 h 4991828"/>
              <a:gd name="connsiteX17175" fmla="*/ 7282636 w 12199494"/>
              <a:gd name="connsiteY17175" fmla="*/ 4164314 h 4991828"/>
              <a:gd name="connsiteX17176" fmla="*/ 7287713 w 12199494"/>
              <a:gd name="connsiteY17176" fmla="*/ 4170660 h 4991828"/>
              <a:gd name="connsiteX17177" fmla="*/ 7292790 w 12199494"/>
              <a:gd name="connsiteY17177" fmla="*/ 4155430 h 4991828"/>
              <a:gd name="connsiteX17178" fmla="*/ 7283906 w 12199494"/>
              <a:gd name="connsiteY17178" fmla="*/ 4160506 h 4991828"/>
              <a:gd name="connsiteX17179" fmla="*/ 7275021 w 12199494"/>
              <a:gd name="connsiteY17179" fmla="*/ 4149084 h 4991828"/>
              <a:gd name="connsiteX17180" fmla="*/ 7275021 w 12199494"/>
              <a:gd name="connsiteY17180" fmla="*/ 4149084 h 4991828"/>
              <a:gd name="connsiteX17181" fmla="*/ 7368941 w 12199494"/>
              <a:gd name="connsiteY17181" fmla="*/ 4147814 h 4991828"/>
              <a:gd name="connsiteX17182" fmla="*/ 7361326 w 12199494"/>
              <a:gd name="connsiteY17182" fmla="*/ 4151622 h 4991828"/>
              <a:gd name="connsiteX17183" fmla="*/ 7366404 w 12199494"/>
              <a:gd name="connsiteY17183" fmla="*/ 4156699 h 4991828"/>
              <a:gd name="connsiteX17184" fmla="*/ 7365134 w 12199494"/>
              <a:gd name="connsiteY17184" fmla="*/ 4166852 h 4991828"/>
              <a:gd name="connsiteX17185" fmla="*/ 7371480 w 12199494"/>
              <a:gd name="connsiteY17185" fmla="*/ 4165583 h 4991828"/>
              <a:gd name="connsiteX17186" fmla="*/ 7368941 w 12199494"/>
              <a:gd name="connsiteY17186" fmla="*/ 4147814 h 4991828"/>
              <a:gd name="connsiteX17187" fmla="*/ 7368941 w 12199494"/>
              <a:gd name="connsiteY17187" fmla="*/ 4147814 h 4991828"/>
              <a:gd name="connsiteX17188" fmla="*/ 8857706 w 12199494"/>
              <a:gd name="connsiteY17188" fmla="*/ 4147814 h 4991828"/>
              <a:gd name="connsiteX17189" fmla="*/ 8858975 w 12199494"/>
              <a:gd name="connsiteY17189" fmla="*/ 4156699 h 4991828"/>
              <a:gd name="connsiteX17190" fmla="*/ 8857706 w 12199494"/>
              <a:gd name="connsiteY17190" fmla="*/ 4147814 h 4991828"/>
              <a:gd name="connsiteX17191" fmla="*/ 8857706 w 12199494"/>
              <a:gd name="connsiteY17191" fmla="*/ 4147814 h 4991828"/>
              <a:gd name="connsiteX17192" fmla="*/ 5239234 w 12199494"/>
              <a:gd name="connsiteY17192" fmla="*/ 4147814 h 4991828"/>
              <a:gd name="connsiteX17193" fmla="*/ 5243041 w 12199494"/>
              <a:gd name="connsiteY17193" fmla="*/ 4147814 h 4991828"/>
              <a:gd name="connsiteX17194" fmla="*/ 5239234 w 12199494"/>
              <a:gd name="connsiteY17194" fmla="*/ 4147814 h 4991828"/>
              <a:gd name="connsiteX17195" fmla="*/ 5239234 w 12199494"/>
              <a:gd name="connsiteY17195" fmla="*/ 4147814 h 4991828"/>
              <a:gd name="connsiteX17196" fmla="*/ 6017250 w 12199494"/>
              <a:gd name="connsiteY17196" fmla="*/ 4147814 h 4991828"/>
              <a:gd name="connsiteX17197" fmla="*/ 6009635 w 12199494"/>
              <a:gd name="connsiteY17197" fmla="*/ 4156699 h 4991828"/>
              <a:gd name="connsiteX17198" fmla="*/ 6036288 w 12199494"/>
              <a:gd name="connsiteY17198" fmla="*/ 4163045 h 4991828"/>
              <a:gd name="connsiteX17199" fmla="*/ 6029942 w 12199494"/>
              <a:gd name="connsiteY17199" fmla="*/ 4156699 h 4991828"/>
              <a:gd name="connsiteX17200" fmla="*/ 6018519 w 12199494"/>
              <a:gd name="connsiteY17200" fmla="*/ 4159237 h 4991828"/>
              <a:gd name="connsiteX17201" fmla="*/ 6017250 w 12199494"/>
              <a:gd name="connsiteY17201" fmla="*/ 4147814 h 4991828"/>
              <a:gd name="connsiteX17202" fmla="*/ 6017250 w 12199494"/>
              <a:gd name="connsiteY17202" fmla="*/ 4147814 h 4991828"/>
              <a:gd name="connsiteX17203" fmla="*/ 9026509 w 12199494"/>
              <a:gd name="connsiteY17203" fmla="*/ 4147814 h 4991828"/>
              <a:gd name="connsiteX17204" fmla="*/ 9046816 w 12199494"/>
              <a:gd name="connsiteY17204" fmla="*/ 4159237 h 4991828"/>
              <a:gd name="connsiteX17205" fmla="*/ 9058239 w 12199494"/>
              <a:gd name="connsiteY17205" fmla="*/ 4168122 h 4991828"/>
              <a:gd name="connsiteX17206" fmla="*/ 9026509 w 12199494"/>
              <a:gd name="connsiteY17206" fmla="*/ 4147814 h 4991828"/>
              <a:gd name="connsiteX17207" fmla="*/ 9026509 w 12199494"/>
              <a:gd name="connsiteY17207" fmla="*/ 4147814 h 4991828"/>
              <a:gd name="connsiteX17208" fmla="*/ 5618723 w 12199494"/>
              <a:gd name="connsiteY17208" fmla="*/ 4147814 h 4991828"/>
              <a:gd name="connsiteX17209" fmla="*/ 5619992 w 12199494"/>
              <a:gd name="connsiteY17209" fmla="*/ 4152891 h 4991828"/>
              <a:gd name="connsiteX17210" fmla="*/ 5618723 w 12199494"/>
              <a:gd name="connsiteY17210" fmla="*/ 4147814 h 4991828"/>
              <a:gd name="connsiteX17211" fmla="*/ 5618723 w 12199494"/>
              <a:gd name="connsiteY17211" fmla="*/ 4147814 h 4991828"/>
              <a:gd name="connsiteX17212" fmla="*/ 9296847 w 12199494"/>
              <a:gd name="connsiteY17212" fmla="*/ 4147814 h 4991828"/>
              <a:gd name="connsiteX17213" fmla="*/ 9290501 w 12199494"/>
              <a:gd name="connsiteY17213" fmla="*/ 4159237 h 4991828"/>
              <a:gd name="connsiteX17214" fmla="*/ 9300655 w 12199494"/>
              <a:gd name="connsiteY17214" fmla="*/ 4169391 h 4991828"/>
              <a:gd name="connsiteX17215" fmla="*/ 9303193 w 12199494"/>
              <a:gd name="connsiteY17215" fmla="*/ 4159237 h 4991828"/>
              <a:gd name="connsiteX17216" fmla="*/ 9296847 w 12199494"/>
              <a:gd name="connsiteY17216" fmla="*/ 4147814 h 4991828"/>
              <a:gd name="connsiteX17217" fmla="*/ 9296847 w 12199494"/>
              <a:gd name="connsiteY17217" fmla="*/ 4147814 h 4991828"/>
              <a:gd name="connsiteX17218" fmla="*/ 8758709 w 12199494"/>
              <a:gd name="connsiteY17218" fmla="*/ 4146546 h 4991828"/>
              <a:gd name="connsiteX17219" fmla="*/ 8711749 w 12199494"/>
              <a:gd name="connsiteY17219" fmla="*/ 4188429 h 4991828"/>
              <a:gd name="connsiteX17220" fmla="*/ 8720633 w 12199494"/>
              <a:gd name="connsiteY17220" fmla="*/ 4194775 h 4991828"/>
              <a:gd name="connsiteX17221" fmla="*/ 8716825 w 12199494"/>
              <a:gd name="connsiteY17221" fmla="*/ 4210005 h 4991828"/>
              <a:gd name="connsiteX17222" fmla="*/ 8723171 w 12199494"/>
              <a:gd name="connsiteY17222" fmla="*/ 4194775 h 4991828"/>
              <a:gd name="connsiteX17223" fmla="*/ 8739671 w 12199494"/>
              <a:gd name="connsiteY17223" fmla="*/ 4178275 h 4991828"/>
              <a:gd name="connsiteX17224" fmla="*/ 8758709 w 12199494"/>
              <a:gd name="connsiteY17224" fmla="*/ 4146546 h 4991828"/>
              <a:gd name="connsiteX17225" fmla="*/ 8758709 w 12199494"/>
              <a:gd name="connsiteY17225" fmla="*/ 4146546 h 4991828"/>
              <a:gd name="connsiteX17226" fmla="*/ 8702865 w 12199494"/>
              <a:gd name="connsiteY17226" fmla="*/ 4146546 h 4991828"/>
              <a:gd name="connsiteX17227" fmla="*/ 8686365 w 12199494"/>
              <a:gd name="connsiteY17227" fmla="*/ 4159237 h 4991828"/>
              <a:gd name="connsiteX17228" fmla="*/ 8687634 w 12199494"/>
              <a:gd name="connsiteY17228" fmla="*/ 4178275 h 4991828"/>
              <a:gd name="connsiteX17229" fmla="*/ 8704133 w 12199494"/>
              <a:gd name="connsiteY17229" fmla="*/ 4166852 h 4991828"/>
              <a:gd name="connsiteX17230" fmla="*/ 8697787 w 12199494"/>
              <a:gd name="connsiteY17230" fmla="*/ 4152891 h 4991828"/>
              <a:gd name="connsiteX17231" fmla="*/ 8709211 w 12199494"/>
              <a:gd name="connsiteY17231" fmla="*/ 4156699 h 4991828"/>
              <a:gd name="connsiteX17232" fmla="*/ 8702865 w 12199494"/>
              <a:gd name="connsiteY17232" fmla="*/ 4146546 h 4991828"/>
              <a:gd name="connsiteX17233" fmla="*/ 8702865 w 12199494"/>
              <a:gd name="connsiteY17233" fmla="*/ 4146546 h 4991828"/>
              <a:gd name="connsiteX17234" fmla="*/ 5626338 w 12199494"/>
              <a:gd name="connsiteY17234" fmla="*/ 4146546 h 4991828"/>
              <a:gd name="connsiteX17235" fmla="*/ 5632684 w 12199494"/>
              <a:gd name="connsiteY17235" fmla="*/ 4157968 h 4991828"/>
              <a:gd name="connsiteX17236" fmla="*/ 5660606 w 12199494"/>
              <a:gd name="connsiteY17236" fmla="*/ 4166852 h 4991828"/>
              <a:gd name="connsiteX17237" fmla="*/ 5655530 w 12199494"/>
              <a:gd name="connsiteY17237" fmla="*/ 4161776 h 4991828"/>
              <a:gd name="connsiteX17238" fmla="*/ 5656799 w 12199494"/>
              <a:gd name="connsiteY17238" fmla="*/ 4149084 h 4991828"/>
              <a:gd name="connsiteX17239" fmla="*/ 5651722 w 12199494"/>
              <a:gd name="connsiteY17239" fmla="*/ 4151622 h 4991828"/>
              <a:gd name="connsiteX17240" fmla="*/ 5635222 w 12199494"/>
              <a:gd name="connsiteY17240" fmla="*/ 4151622 h 4991828"/>
              <a:gd name="connsiteX17241" fmla="*/ 5626338 w 12199494"/>
              <a:gd name="connsiteY17241" fmla="*/ 4146546 h 4991828"/>
              <a:gd name="connsiteX17242" fmla="*/ 5626338 w 12199494"/>
              <a:gd name="connsiteY17242" fmla="*/ 4146546 h 4991828"/>
              <a:gd name="connsiteX17243" fmla="*/ 9652222 w 12199494"/>
              <a:gd name="connsiteY17243" fmla="*/ 4146546 h 4991828"/>
              <a:gd name="connsiteX17244" fmla="*/ 9658568 w 12199494"/>
              <a:gd name="connsiteY17244" fmla="*/ 4165583 h 4991828"/>
              <a:gd name="connsiteX17245" fmla="*/ 9652222 w 12199494"/>
              <a:gd name="connsiteY17245" fmla="*/ 4146546 h 4991828"/>
              <a:gd name="connsiteX17246" fmla="*/ 9652222 w 12199494"/>
              <a:gd name="connsiteY17246" fmla="*/ 4146546 h 4991828"/>
              <a:gd name="connsiteX17247" fmla="*/ 5537494 w 12199494"/>
              <a:gd name="connsiteY17247" fmla="*/ 4145276 h 4991828"/>
              <a:gd name="connsiteX17248" fmla="*/ 5534956 w 12199494"/>
              <a:gd name="connsiteY17248" fmla="*/ 4157968 h 4991828"/>
              <a:gd name="connsiteX17249" fmla="*/ 5541302 w 12199494"/>
              <a:gd name="connsiteY17249" fmla="*/ 4161776 h 4991828"/>
              <a:gd name="connsiteX17250" fmla="*/ 5537494 w 12199494"/>
              <a:gd name="connsiteY17250" fmla="*/ 4145276 h 4991828"/>
              <a:gd name="connsiteX17251" fmla="*/ 5537494 w 12199494"/>
              <a:gd name="connsiteY17251" fmla="*/ 4145276 h 4991828"/>
              <a:gd name="connsiteX17252" fmla="*/ 7141756 w 12199494"/>
              <a:gd name="connsiteY17252" fmla="*/ 4145276 h 4991828"/>
              <a:gd name="connsiteX17253" fmla="*/ 7127794 w 12199494"/>
              <a:gd name="connsiteY17253" fmla="*/ 4146546 h 4991828"/>
              <a:gd name="connsiteX17254" fmla="*/ 7136679 w 12199494"/>
              <a:gd name="connsiteY17254" fmla="*/ 4152891 h 4991828"/>
              <a:gd name="connsiteX17255" fmla="*/ 7134140 w 12199494"/>
              <a:gd name="connsiteY17255" fmla="*/ 4163045 h 4991828"/>
              <a:gd name="connsiteX17256" fmla="*/ 7144295 w 12199494"/>
              <a:gd name="connsiteY17256" fmla="*/ 4152891 h 4991828"/>
              <a:gd name="connsiteX17257" fmla="*/ 7141756 w 12199494"/>
              <a:gd name="connsiteY17257" fmla="*/ 4145276 h 4991828"/>
              <a:gd name="connsiteX17258" fmla="*/ 7141756 w 12199494"/>
              <a:gd name="connsiteY17258" fmla="*/ 4145276 h 4991828"/>
              <a:gd name="connsiteX17259" fmla="*/ 9584955 w 12199494"/>
              <a:gd name="connsiteY17259" fmla="*/ 4145276 h 4991828"/>
              <a:gd name="connsiteX17260" fmla="*/ 9597646 w 12199494"/>
              <a:gd name="connsiteY17260" fmla="*/ 4159237 h 4991828"/>
              <a:gd name="connsiteX17261" fmla="*/ 9584955 w 12199494"/>
              <a:gd name="connsiteY17261" fmla="*/ 4145276 h 4991828"/>
              <a:gd name="connsiteX17262" fmla="*/ 9584955 w 12199494"/>
              <a:gd name="connsiteY17262" fmla="*/ 4145276 h 4991828"/>
              <a:gd name="connsiteX17263" fmla="*/ 9266386 w 12199494"/>
              <a:gd name="connsiteY17263" fmla="*/ 4145276 h 4991828"/>
              <a:gd name="connsiteX17264" fmla="*/ 9253694 w 12199494"/>
              <a:gd name="connsiteY17264" fmla="*/ 4155430 h 4991828"/>
              <a:gd name="connsiteX17265" fmla="*/ 9262579 w 12199494"/>
              <a:gd name="connsiteY17265" fmla="*/ 4157968 h 4991828"/>
              <a:gd name="connsiteX17266" fmla="*/ 9258771 w 12199494"/>
              <a:gd name="connsiteY17266" fmla="*/ 4166852 h 4991828"/>
              <a:gd name="connsiteX17267" fmla="*/ 9285424 w 12199494"/>
              <a:gd name="connsiteY17267" fmla="*/ 4161776 h 4991828"/>
              <a:gd name="connsiteX17268" fmla="*/ 9266386 w 12199494"/>
              <a:gd name="connsiteY17268" fmla="*/ 4145276 h 4991828"/>
              <a:gd name="connsiteX17269" fmla="*/ 9266386 w 12199494"/>
              <a:gd name="connsiteY17269" fmla="*/ 4145276 h 4991828"/>
              <a:gd name="connsiteX17270" fmla="*/ 7375287 w 12199494"/>
              <a:gd name="connsiteY17270" fmla="*/ 4145276 h 4991828"/>
              <a:gd name="connsiteX17271" fmla="*/ 7372749 w 12199494"/>
              <a:gd name="connsiteY17271" fmla="*/ 4150353 h 4991828"/>
              <a:gd name="connsiteX17272" fmla="*/ 7380364 w 12199494"/>
              <a:gd name="connsiteY17272" fmla="*/ 4146546 h 4991828"/>
              <a:gd name="connsiteX17273" fmla="*/ 7375287 w 12199494"/>
              <a:gd name="connsiteY17273" fmla="*/ 4145276 h 4991828"/>
              <a:gd name="connsiteX17274" fmla="*/ 7375287 w 12199494"/>
              <a:gd name="connsiteY17274" fmla="*/ 4145276 h 4991828"/>
              <a:gd name="connsiteX17275" fmla="*/ 5287463 w 12199494"/>
              <a:gd name="connsiteY17275" fmla="*/ 4144007 h 4991828"/>
              <a:gd name="connsiteX17276" fmla="*/ 5281117 w 12199494"/>
              <a:gd name="connsiteY17276" fmla="*/ 4155430 h 4991828"/>
              <a:gd name="connsiteX17277" fmla="*/ 5290001 w 12199494"/>
              <a:gd name="connsiteY17277" fmla="*/ 4157968 h 4991828"/>
              <a:gd name="connsiteX17278" fmla="*/ 5283655 w 12199494"/>
              <a:gd name="connsiteY17278" fmla="*/ 4149084 h 4991828"/>
              <a:gd name="connsiteX17279" fmla="*/ 5293809 w 12199494"/>
              <a:gd name="connsiteY17279" fmla="*/ 4149084 h 4991828"/>
              <a:gd name="connsiteX17280" fmla="*/ 5287463 w 12199494"/>
              <a:gd name="connsiteY17280" fmla="*/ 4144007 h 4991828"/>
              <a:gd name="connsiteX17281" fmla="*/ 5287463 w 12199494"/>
              <a:gd name="connsiteY17281" fmla="*/ 4144007 h 4991828"/>
              <a:gd name="connsiteX17282" fmla="*/ 7432401 w 12199494"/>
              <a:gd name="connsiteY17282" fmla="*/ 4144007 h 4991828"/>
              <a:gd name="connsiteX17283" fmla="*/ 7436209 w 12199494"/>
              <a:gd name="connsiteY17283" fmla="*/ 4144007 h 4991828"/>
              <a:gd name="connsiteX17284" fmla="*/ 7432401 w 12199494"/>
              <a:gd name="connsiteY17284" fmla="*/ 4144007 h 4991828"/>
              <a:gd name="connsiteX17285" fmla="*/ 7432401 w 12199494"/>
              <a:gd name="connsiteY17285" fmla="*/ 4144007 h 4991828"/>
              <a:gd name="connsiteX17286" fmla="*/ 11413863 w 12199494"/>
              <a:gd name="connsiteY17286" fmla="*/ 4144007 h 4991828"/>
              <a:gd name="connsiteX17287" fmla="*/ 11408787 w 12199494"/>
              <a:gd name="connsiteY17287" fmla="*/ 4147814 h 4991828"/>
              <a:gd name="connsiteX17288" fmla="*/ 11420209 w 12199494"/>
              <a:gd name="connsiteY17288" fmla="*/ 4147814 h 4991828"/>
              <a:gd name="connsiteX17289" fmla="*/ 11413863 w 12199494"/>
              <a:gd name="connsiteY17289" fmla="*/ 4144007 h 4991828"/>
              <a:gd name="connsiteX17290" fmla="*/ 11413863 w 12199494"/>
              <a:gd name="connsiteY17290" fmla="*/ 4144007 h 4991828"/>
              <a:gd name="connsiteX17291" fmla="*/ 9340000 w 12199494"/>
              <a:gd name="connsiteY17291" fmla="*/ 4142738 h 4991828"/>
              <a:gd name="connsiteX17292" fmla="*/ 9327308 w 12199494"/>
              <a:gd name="connsiteY17292" fmla="*/ 4164314 h 4991828"/>
              <a:gd name="connsiteX17293" fmla="*/ 9341269 w 12199494"/>
              <a:gd name="connsiteY17293" fmla="*/ 4159237 h 4991828"/>
              <a:gd name="connsiteX17294" fmla="*/ 9333654 w 12199494"/>
              <a:gd name="connsiteY17294" fmla="*/ 4168122 h 4991828"/>
              <a:gd name="connsiteX17295" fmla="*/ 9345076 w 12199494"/>
              <a:gd name="connsiteY17295" fmla="*/ 4183352 h 4991828"/>
              <a:gd name="connsiteX17296" fmla="*/ 9337462 w 12199494"/>
              <a:gd name="connsiteY17296" fmla="*/ 4197313 h 4991828"/>
              <a:gd name="connsiteX17297" fmla="*/ 9329846 w 12199494"/>
              <a:gd name="connsiteY17297" fmla="*/ 4187159 h 4991828"/>
              <a:gd name="connsiteX17298" fmla="*/ 9327308 w 12199494"/>
              <a:gd name="connsiteY17298" fmla="*/ 4171929 h 4991828"/>
              <a:gd name="connsiteX17299" fmla="*/ 9315885 w 12199494"/>
              <a:gd name="connsiteY17299" fmla="*/ 4175737 h 4991828"/>
              <a:gd name="connsiteX17300" fmla="*/ 9327308 w 12199494"/>
              <a:gd name="connsiteY17300" fmla="*/ 4177006 h 4991828"/>
              <a:gd name="connsiteX17301" fmla="*/ 9327308 w 12199494"/>
              <a:gd name="connsiteY17301" fmla="*/ 4179544 h 4991828"/>
              <a:gd name="connsiteX17302" fmla="*/ 9331116 w 12199494"/>
              <a:gd name="connsiteY17302" fmla="*/ 4190967 h 4991828"/>
              <a:gd name="connsiteX17303" fmla="*/ 9331116 w 12199494"/>
              <a:gd name="connsiteY17303" fmla="*/ 4206198 h 4991828"/>
              <a:gd name="connsiteX17304" fmla="*/ 9352692 w 12199494"/>
              <a:gd name="connsiteY17304" fmla="*/ 4210005 h 4991828"/>
              <a:gd name="connsiteX17305" fmla="*/ 9355230 w 12199494"/>
              <a:gd name="connsiteY17305" fmla="*/ 4184621 h 4991828"/>
              <a:gd name="connsiteX17306" fmla="*/ 9365384 w 12199494"/>
              <a:gd name="connsiteY17306" fmla="*/ 4183352 h 4991828"/>
              <a:gd name="connsiteX17307" fmla="*/ 9361576 w 12199494"/>
              <a:gd name="connsiteY17307" fmla="*/ 4168122 h 4991828"/>
              <a:gd name="connsiteX17308" fmla="*/ 9365384 w 12199494"/>
              <a:gd name="connsiteY17308" fmla="*/ 4166852 h 4991828"/>
              <a:gd name="connsiteX17309" fmla="*/ 9369191 w 12199494"/>
              <a:gd name="connsiteY17309" fmla="*/ 4184621 h 4991828"/>
              <a:gd name="connsiteX17310" fmla="*/ 9360307 w 12199494"/>
              <a:gd name="connsiteY17310" fmla="*/ 4189698 h 4991828"/>
              <a:gd name="connsiteX17311" fmla="*/ 9378076 w 12199494"/>
              <a:gd name="connsiteY17311" fmla="*/ 4194775 h 4991828"/>
              <a:gd name="connsiteX17312" fmla="*/ 9359038 w 12199494"/>
              <a:gd name="connsiteY17312" fmla="*/ 4204928 h 4991828"/>
              <a:gd name="connsiteX17313" fmla="*/ 9360307 w 12199494"/>
              <a:gd name="connsiteY17313" fmla="*/ 4208736 h 4991828"/>
              <a:gd name="connsiteX17314" fmla="*/ 9380614 w 12199494"/>
              <a:gd name="connsiteY17314" fmla="*/ 4206198 h 4991828"/>
              <a:gd name="connsiteX17315" fmla="*/ 9385691 w 12199494"/>
              <a:gd name="connsiteY17315" fmla="*/ 4190967 h 4991828"/>
              <a:gd name="connsiteX17316" fmla="*/ 9392037 w 12199494"/>
              <a:gd name="connsiteY17316" fmla="*/ 4177006 h 4991828"/>
              <a:gd name="connsiteX17317" fmla="*/ 9388229 w 12199494"/>
              <a:gd name="connsiteY17317" fmla="*/ 4160506 h 4991828"/>
              <a:gd name="connsiteX17318" fmla="*/ 9371730 w 12199494"/>
              <a:gd name="connsiteY17318" fmla="*/ 4157968 h 4991828"/>
              <a:gd name="connsiteX17319" fmla="*/ 9370460 w 12199494"/>
              <a:gd name="connsiteY17319" fmla="*/ 4163045 h 4991828"/>
              <a:gd name="connsiteX17320" fmla="*/ 9367922 w 12199494"/>
              <a:gd name="connsiteY17320" fmla="*/ 4157968 h 4991828"/>
              <a:gd name="connsiteX17321" fmla="*/ 9361576 w 12199494"/>
              <a:gd name="connsiteY17321" fmla="*/ 4164314 h 4991828"/>
              <a:gd name="connsiteX17322" fmla="*/ 9347615 w 12199494"/>
              <a:gd name="connsiteY17322" fmla="*/ 4157968 h 4991828"/>
              <a:gd name="connsiteX17323" fmla="*/ 9348884 w 12199494"/>
              <a:gd name="connsiteY17323" fmla="*/ 4154160 h 4991828"/>
              <a:gd name="connsiteX17324" fmla="*/ 9357768 w 12199494"/>
              <a:gd name="connsiteY17324" fmla="*/ 4154160 h 4991828"/>
              <a:gd name="connsiteX17325" fmla="*/ 9340000 w 12199494"/>
              <a:gd name="connsiteY17325" fmla="*/ 4142738 h 4991828"/>
              <a:gd name="connsiteX17326" fmla="*/ 9340000 w 12199494"/>
              <a:gd name="connsiteY17326" fmla="*/ 4142738 h 4991828"/>
              <a:gd name="connsiteX17327" fmla="*/ 10031711 w 12199494"/>
              <a:gd name="connsiteY17327" fmla="*/ 4142738 h 4991828"/>
              <a:gd name="connsiteX17328" fmla="*/ 10041864 w 12199494"/>
              <a:gd name="connsiteY17328" fmla="*/ 4155430 h 4991828"/>
              <a:gd name="connsiteX17329" fmla="*/ 10043133 w 12199494"/>
              <a:gd name="connsiteY17329" fmla="*/ 4163045 h 4991828"/>
              <a:gd name="connsiteX17330" fmla="*/ 10060902 w 12199494"/>
              <a:gd name="connsiteY17330" fmla="*/ 4160506 h 4991828"/>
              <a:gd name="connsiteX17331" fmla="*/ 10046941 w 12199494"/>
              <a:gd name="connsiteY17331" fmla="*/ 4147814 h 4991828"/>
              <a:gd name="connsiteX17332" fmla="*/ 10031711 w 12199494"/>
              <a:gd name="connsiteY17332" fmla="*/ 4142738 h 4991828"/>
              <a:gd name="connsiteX17333" fmla="*/ 10031711 w 12199494"/>
              <a:gd name="connsiteY17333" fmla="*/ 4142738 h 4991828"/>
              <a:gd name="connsiteX17334" fmla="*/ 11596627 w 12199494"/>
              <a:gd name="connsiteY17334" fmla="*/ 4142738 h 4991828"/>
              <a:gd name="connsiteX17335" fmla="*/ 11583935 w 12199494"/>
              <a:gd name="connsiteY17335" fmla="*/ 4145276 h 4991828"/>
              <a:gd name="connsiteX17336" fmla="*/ 11604242 w 12199494"/>
              <a:gd name="connsiteY17336" fmla="*/ 4152891 h 4991828"/>
              <a:gd name="connsiteX17337" fmla="*/ 11596627 w 12199494"/>
              <a:gd name="connsiteY17337" fmla="*/ 4142738 h 4991828"/>
              <a:gd name="connsiteX17338" fmla="*/ 11596627 w 12199494"/>
              <a:gd name="connsiteY17338" fmla="*/ 4142738 h 4991828"/>
              <a:gd name="connsiteX17339" fmla="*/ 6069287 w 12199494"/>
              <a:gd name="connsiteY17339" fmla="*/ 4142738 h 4991828"/>
              <a:gd name="connsiteX17340" fmla="*/ 6061672 w 12199494"/>
              <a:gd name="connsiteY17340" fmla="*/ 4146546 h 4991828"/>
              <a:gd name="connsiteX17341" fmla="*/ 6069287 w 12199494"/>
              <a:gd name="connsiteY17341" fmla="*/ 4151622 h 4991828"/>
              <a:gd name="connsiteX17342" fmla="*/ 6035019 w 12199494"/>
              <a:gd name="connsiteY17342" fmla="*/ 4151622 h 4991828"/>
              <a:gd name="connsiteX17343" fmla="*/ 6065479 w 12199494"/>
              <a:gd name="connsiteY17343" fmla="*/ 4157968 h 4991828"/>
              <a:gd name="connsiteX17344" fmla="*/ 6069287 w 12199494"/>
              <a:gd name="connsiteY17344" fmla="*/ 4168122 h 4991828"/>
              <a:gd name="connsiteX17345" fmla="*/ 6066748 w 12199494"/>
              <a:gd name="connsiteY17345" fmla="*/ 4169391 h 4991828"/>
              <a:gd name="connsiteX17346" fmla="*/ 6069287 w 12199494"/>
              <a:gd name="connsiteY17346" fmla="*/ 4171929 h 4991828"/>
              <a:gd name="connsiteX17347" fmla="*/ 6074364 w 12199494"/>
              <a:gd name="connsiteY17347" fmla="*/ 4159237 h 4991828"/>
              <a:gd name="connsiteX17348" fmla="*/ 6081979 w 12199494"/>
              <a:gd name="connsiteY17348" fmla="*/ 4164314 h 4991828"/>
              <a:gd name="connsiteX17349" fmla="*/ 6079440 w 12199494"/>
              <a:gd name="connsiteY17349" fmla="*/ 4155430 h 4991828"/>
              <a:gd name="connsiteX17350" fmla="*/ 6068018 w 12199494"/>
              <a:gd name="connsiteY17350" fmla="*/ 4156699 h 4991828"/>
              <a:gd name="connsiteX17351" fmla="*/ 6076902 w 12199494"/>
              <a:gd name="connsiteY17351" fmla="*/ 4145276 h 4991828"/>
              <a:gd name="connsiteX17352" fmla="*/ 6069287 w 12199494"/>
              <a:gd name="connsiteY17352" fmla="*/ 4142738 h 4991828"/>
              <a:gd name="connsiteX17353" fmla="*/ 6069287 w 12199494"/>
              <a:gd name="connsiteY17353" fmla="*/ 4142738 h 4991828"/>
              <a:gd name="connsiteX17354" fmla="*/ 7467939 w 12199494"/>
              <a:gd name="connsiteY17354" fmla="*/ 4142738 h 4991828"/>
              <a:gd name="connsiteX17355" fmla="*/ 7455247 w 12199494"/>
              <a:gd name="connsiteY17355" fmla="*/ 4147814 h 4991828"/>
              <a:gd name="connsiteX17356" fmla="*/ 7448901 w 12199494"/>
              <a:gd name="connsiteY17356" fmla="*/ 4145276 h 4991828"/>
              <a:gd name="connsiteX17357" fmla="*/ 7467939 w 12199494"/>
              <a:gd name="connsiteY17357" fmla="*/ 4163045 h 4991828"/>
              <a:gd name="connsiteX17358" fmla="*/ 7467939 w 12199494"/>
              <a:gd name="connsiteY17358" fmla="*/ 4142738 h 4991828"/>
              <a:gd name="connsiteX17359" fmla="*/ 7467939 w 12199494"/>
              <a:gd name="connsiteY17359" fmla="*/ 4142738 h 4991828"/>
              <a:gd name="connsiteX17360" fmla="*/ 5306501 w 12199494"/>
              <a:gd name="connsiteY17360" fmla="*/ 4141468 h 4991828"/>
              <a:gd name="connsiteX17361" fmla="*/ 5297617 w 12199494"/>
              <a:gd name="connsiteY17361" fmla="*/ 4150353 h 4991828"/>
              <a:gd name="connsiteX17362" fmla="*/ 5306501 w 12199494"/>
              <a:gd name="connsiteY17362" fmla="*/ 4141468 h 4991828"/>
              <a:gd name="connsiteX17363" fmla="*/ 5306501 w 12199494"/>
              <a:gd name="connsiteY17363" fmla="*/ 4141468 h 4991828"/>
              <a:gd name="connsiteX17364" fmla="*/ 5740565 w 12199494"/>
              <a:gd name="connsiteY17364" fmla="*/ 4141468 h 4991828"/>
              <a:gd name="connsiteX17365" fmla="*/ 5729143 w 12199494"/>
              <a:gd name="connsiteY17365" fmla="*/ 4147814 h 4991828"/>
              <a:gd name="connsiteX17366" fmla="*/ 5730412 w 12199494"/>
              <a:gd name="connsiteY17366" fmla="*/ 4156699 h 4991828"/>
              <a:gd name="connsiteX17367" fmla="*/ 5746911 w 12199494"/>
              <a:gd name="connsiteY17367" fmla="*/ 4150353 h 4991828"/>
              <a:gd name="connsiteX17368" fmla="*/ 5758334 w 12199494"/>
              <a:gd name="connsiteY17368" fmla="*/ 4157968 h 4991828"/>
              <a:gd name="connsiteX17369" fmla="*/ 5749450 w 12199494"/>
              <a:gd name="connsiteY17369" fmla="*/ 4145276 h 4991828"/>
              <a:gd name="connsiteX17370" fmla="*/ 5740565 w 12199494"/>
              <a:gd name="connsiteY17370" fmla="*/ 4141468 h 4991828"/>
              <a:gd name="connsiteX17371" fmla="*/ 5740565 w 12199494"/>
              <a:gd name="connsiteY17371" fmla="*/ 4141468 h 4991828"/>
              <a:gd name="connsiteX17372" fmla="*/ 5362346 w 12199494"/>
              <a:gd name="connsiteY17372" fmla="*/ 4141468 h 4991828"/>
              <a:gd name="connsiteX17373" fmla="*/ 5366153 w 12199494"/>
              <a:gd name="connsiteY17373" fmla="*/ 4141468 h 4991828"/>
              <a:gd name="connsiteX17374" fmla="*/ 5362346 w 12199494"/>
              <a:gd name="connsiteY17374" fmla="*/ 4141468 h 4991828"/>
              <a:gd name="connsiteX17375" fmla="*/ 5362346 w 12199494"/>
              <a:gd name="connsiteY17375" fmla="*/ 4141468 h 4991828"/>
              <a:gd name="connsiteX17376" fmla="*/ 9502457 w 12199494"/>
              <a:gd name="connsiteY17376" fmla="*/ 4141468 h 4991828"/>
              <a:gd name="connsiteX17377" fmla="*/ 9473266 w 12199494"/>
              <a:gd name="connsiteY17377" fmla="*/ 4156699 h 4991828"/>
              <a:gd name="connsiteX17378" fmla="*/ 9487226 w 12199494"/>
              <a:gd name="connsiteY17378" fmla="*/ 4152891 h 4991828"/>
              <a:gd name="connsiteX17379" fmla="*/ 9494841 w 12199494"/>
              <a:gd name="connsiteY17379" fmla="*/ 4150353 h 4991828"/>
              <a:gd name="connsiteX17380" fmla="*/ 9502457 w 12199494"/>
              <a:gd name="connsiteY17380" fmla="*/ 4141468 h 4991828"/>
              <a:gd name="connsiteX17381" fmla="*/ 9502457 w 12199494"/>
              <a:gd name="connsiteY17381" fmla="*/ 4141468 h 4991828"/>
              <a:gd name="connsiteX17382" fmla="*/ 5424536 w 12199494"/>
              <a:gd name="connsiteY17382" fmla="*/ 4141468 h 4991828"/>
              <a:gd name="connsiteX17383" fmla="*/ 5416921 w 12199494"/>
              <a:gd name="connsiteY17383" fmla="*/ 4149084 h 4991828"/>
              <a:gd name="connsiteX17384" fmla="*/ 5424536 w 12199494"/>
              <a:gd name="connsiteY17384" fmla="*/ 4141468 h 4991828"/>
              <a:gd name="connsiteX17385" fmla="*/ 5424536 w 12199494"/>
              <a:gd name="connsiteY17385" fmla="*/ 4141468 h 4991828"/>
              <a:gd name="connsiteX17386" fmla="*/ 9376806 w 12199494"/>
              <a:gd name="connsiteY17386" fmla="*/ 4141468 h 4991828"/>
              <a:gd name="connsiteX17387" fmla="*/ 9375537 w 12199494"/>
              <a:gd name="connsiteY17387" fmla="*/ 4146546 h 4991828"/>
              <a:gd name="connsiteX17388" fmla="*/ 9383152 w 12199494"/>
              <a:gd name="connsiteY17388" fmla="*/ 4142738 h 4991828"/>
              <a:gd name="connsiteX17389" fmla="*/ 9376806 w 12199494"/>
              <a:gd name="connsiteY17389" fmla="*/ 4141468 h 4991828"/>
              <a:gd name="connsiteX17390" fmla="*/ 9376806 w 12199494"/>
              <a:gd name="connsiteY17390" fmla="*/ 4141468 h 4991828"/>
              <a:gd name="connsiteX17391" fmla="*/ 8682557 w 12199494"/>
              <a:gd name="connsiteY17391" fmla="*/ 4141468 h 4991828"/>
              <a:gd name="connsiteX17392" fmla="*/ 8677481 w 12199494"/>
              <a:gd name="connsiteY17392" fmla="*/ 4151622 h 4991828"/>
              <a:gd name="connsiteX17393" fmla="*/ 8682557 w 12199494"/>
              <a:gd name="connsiteY17393" fmla="*/ 4141468 h 4991828"/>
              <a:gd name="connsiteX17394" fmla="*/ 8682557 w 12199494"/>
              <a:gd name="connsiteY17394" fmla="*/ 4141468 h 4991828"/>
              <a:gd name="connsiteX17395" fmla="*/ 7055451 w 12199494"/>
              <a:gd name="connsiteY17395" fmla="*/ 4141468 h 4991828"/>
              <a:gd name="connsiteX17396" fmla="*/ 7046566 w 12199494"/>
              <a:gd name="connsiteY17396" fmla="*/ 4149084 h 4991828"/>
              <a:gd name="connsiteX17397" fmla="*/ 7061797 w 12199494"/>
              <a:gd name="connsiteY17397" fmla="*/ 4165583 h 4991828"/>
              <a:gd name="connsiteX17398" fmla="*/ 7077027 w 12199494"/>
              <a:gd name="connsiteY17398" fmla="*/ 4155430 h 4991828"/>
              <a:gd name="connsiteX17399" fmla="*/ 7066873 w 12199494"/>
              <a:gd name="connsiteY17399" fmla="*/ 4166852 h 4991828"/>
              <a:gd name="connsiteX17400" fmla="*/ 7082104 w 12199494"/>
              <a:gd name="connsiteY17400" fmla="*/ 4177006 h 4991828"/>
              <a:gd name="connsiteX17401" fmla="*/ 7078296 w 12199494"/>
              <a:gd name="connsiteY17401" fmla="*/ 4166852 h 4991828"/>
              <a:gd name="connsiteX17402" fmla="*/ 7092257 w 12199494"/>
              <a:gd name="connsiteY17402" fmla="*/ 4164314 h 4991828"/>
              <a:gd name="connsiteX17403" fmla="*/ 7080835 w 12199494"/>
              <a:gd name="connsiteY17403" fmla="*/ 4161776 h 4991828"/>
              <a:gd name="connsiteX17404" fmla="*/ 7096065 w 12199494"/>
              <a:gd name="connsiteY17404" fmla="*/ 4159237 h 4991828"/>
              <a:gd name="connsiteX17405" fmla="*/ 7090988 w 12199494"/>
              <a:gd name="connsiteY17405" fmla="*/ 4151622 h 4991828"/>
              <a:gd name="connsiteX17406" fmla="*/ 7097334 w 12199494"/>
              <a:gd name="connsiteY17406" fmla="*/ 4145276 h 4991828"/>
              <a:gd name="connsiteX17407" fmla="*/ 7075758 w 12199494"/>
              <a:gd name="connsiteY17407" fmla="*/ 4156699 h 4991828"/>
              <a:gd name="connsiteX17408" fmla="*/ 7059258 w 12199494"/>
              <a:gd name="connsiteY17408" fmla="*/ 4163045 h 4991828"/>
              <a:gd name="connsiteX17409" fmla="*/ 7054181 w 12199494"/>
              <a:gd name="connsiteY17409" fmla="*/ 4156699 h 4991828"/>
              <a:gd name="connsiteX17410" fmla="*/ 7055451 w 12199494"/>
              <a:gd name="connsiteY17410" fmla="*/ 4141468 h 4991828"/>
              <a:gd name="connsiteX17411" fmla="*/ 7055451 w 12199494"/>
              <a:gd name="connsiteY17411" fmla="*/ 4141468 h 4991828"/>
              <a:gd name="connsiteX17412" fmla="*/ 5774834 w 12199494"/>
              <a:gd name="connsiteY17412" fmla="*/ 4140200 h 4991828"/>
              <a:gd name="connsiteX17413" fmla="*/ 5767218 w 12199494"/>
              <a:gd name="connsiteY17413" fmla="*/ 4142738 h 4991828"/>
              <a:gd name="connsiteX17414" fmla="*/ 5757065 w 12199494"/>
              <a:gd name="connsiteY17414" fmla="*/ 4141468 h 4991828"/>
              <a:gd name="connsiteX17415" fmla="*/ 5768488 w 12199494"/>
              <a:gd name="connsiteY17415" fmla="*/ 4159237 h 4991828"/>
              <a:gd name="connsiteX17416" fmla="*/ 5772295 w 12199494"/>
              <a:gd name="connsiteY17416" fmla="*/ 4151622 h 4991828"/>
              <a:gd name="connsiteX17417" fmla="*/ 5765949 w 12199494"/>
              <a:gd name="connsiteY17417" fmla="*/ 4144007 h 4991828"/>
              <a:gd name="connsiteX17418" fmla="*/ 5778641 w 12199494"/>
              <a:gd name="connsiteY17418" fmla="*/ 4145276 h 4991828"/>
              <a:gd name="connsiteX17419" fmla="*/ 5774834 w 12199494"/>
              <a:gd name="connsiteY17419" fmla="*/ 4140200 h 4991828"/>
              <a:gd name="connsiteX17420" fmla="*/ 5774834 w 12199494"/>
              <a:gd name="connsiteY17420" fmla="*/ 4140200 h 4991828"/>
              <a:gd name="connsiteX17421" fmla="*/ 5444843 w 12199494"/>
              <a:gd name="connsiteY17421" fmla="*/ 4140200 h 4991828"/>
              <a:gd name="connsiteX17422" fmla="*/ 5444843 w 12199494"/>
              <a:gd name="connsiteY17422" fmla="*/ 4152891 h 4991828"/>
              <a:gd name="connsiteX17423" fmla="*/ 5458804 w 12199494"/>
              <a:gd name="connsiteY17423" fmla="*/ 4145276 h 4991828"/>
              <a:gd name="connsiteX17424" fmla="*/ 5444843 w 12199494"/>
              <a:gd name="connsiteY17424" fmla="*/ 4140200 h 4991828"/>
              <a:gd name="connsiteX17425" fmla="*/ 5444843 w 12199494"/>
              <a:gd name="connsiteY17425" fmla="*/ 4140200 h 4991828"/>
              <a:gd name="connsiteX17426" fmla="*/ 9827370 w 12199494"/>
              <a:gd name="connsiteY17426" fmla="*/ 4140200 h 4991828"/>
              <a:gd name="connsiteX17427" fmla="*/ 9846408 w 12199494"/>
              <a:gd name="connsiteY17427" fmla="*/ 4159237 h 4991828"/>
              <a:gd name="connsiteX17428" fmla="*/ 9827370 w 12199494"/>
              <a:gd name="connsiteY17428" fmla="*/ 4140200 h 4991828"/>
              <a:gd name="connsiteX17429" fmla="*/ 9827370 w 12199494"/>
              <a:gd name="connsiteY17429" fmla="*/ 4140200 h 4991828"/>
              <a:gd name="connsiteX17430" fmla="*/ 9573531 w 12199494"/>
              <a:gd name="connsiteY17430" fmla="*/ 4140200 h 4991828"/>
              <a:gd name="connsiteX17431" fmla="*/ 9567185 w 12199494"/>
              <a:gd name="connsiteY17431" fmla="*/ 4147814 h 4991828"/>
              <a:gd name="connsiteX17432" fmla="*/ 9549417 w 12199494"/>
              <a:gd name="connsiteY17432" fmla="*/ 4142738 h 4991828"/>
              <a:gd name="connsiteX17433" fmla="*/ 9567185 w 12199494"/>
              <a:gd name="connsiteY17433" fmla="*/ 4160506 h 4991828"/>
              <a:gd name="connsiteX17434" fmla="*/ 9573531 w 12199494"/>
              <a:gd name="connsiteY17434" fmla="*/ 4140200 h 4991828"/>
              <a:gd name="connsiteX17435" fmla="*/ 9573531 w 12199494"/>
              <a:gd name="connsiteY17435" fmla="*/ 4140200 h 4991828"/>
              <a:gd name="connsiteX17436" fmla="*/ 5225273 w 12199494"/>
              <a:gd name="connsiteY17436" fmla="*/ 4140200 h 4991828"/>
              <a:gd name="connsiteX17437" fmla="*/ 5211312 w 12199494"/>
              <a:gd name="connsiteY17437" fmla="*/ 4164314 h 4991828"/>
              <a:gd name="connsiteX17438" fmla="*/ 5220196 w 12199494"/>
              <a:gd name="connsiteY17438" fmla="*/ 4163045 h 4991828"/>
              <a:gd name="connsiteX17439" fmla="*/ 5235426 w 12199494"/>
              <a:gd name="connsiteY17439" fmla="*/ 4171929 h 4991828"/>
              <a:gd name="connsiteX17440" fmla="*/ 5241772 w 12199494"/>
              <a:gd name="connsiteY17440" fmla="*/ 4161776 h 4991828"/>
              <a:gd name="connsiteX17441" fmla="*/ 5237965 w 12199494"/>
              <a:gd name="connsiteY17441" fmla="*/ 4155430 h 4991828"/>
              <a:gd name="connsiteX17442" fmla="*/ 5221465 w 12199494"/>
              <a:gd name="connsiteY17442" fmla="*/ 4149084 h 4991828"/>
              <a:gd name="connsiteX17443" fmla="*/ 5231619 w 12199494"/>
              <a:gd name="connsiteY17443" fmla="*/ 4146546 h 4991828"/>
              <a:gd name="connsiteX17444" fmla="*/ 5225273 w 12199494"/>
              <a:gd name="connsiteY17444" fmla="*/ 4140200 h 4991828"/>
              <a:gd name="connsiteX17445" fmla="*/ 5225273 w 12199494"/>
              <a:gd name="connsiteY17445" fmla="*/ 4140200 h 4991828"/>
              <a:gd name="connsiteX17446" fmla="*/ 5981712 w 12199494"/>
              <a:gd name="connsiteY17446" fmla="*/ 4140200 h 4991828"/>
              <a:gd name="connsiteX17447" fmla="*/ 5981712 w 12199494"/>
              <a:gd name="connsiteY17447" fmla="*/ 4140200 h 4991828"/>
              <a:gd name="connsiteX17448" fmla="*/ 5981712 w 12199494"/>
              <a:gd name="connsiteY17448" fmla="*/ 4140200 h 4991828"/>
              <a:gd name="connsiteX17449" fmla="*/ 9706797 w 12199494"/>
              <a:gd name="connsiteY17449" fmla="*/ 4138930 h 4991828"/>
              <a:gd name="connsiteX17450" fmla="*/ 9706797 w 12199494"/>
              <a:gd name="connsiteY17450" fmla="*/ 4157968 h 4991828"/>
              <a:gd name="connsiteX17451" fmla="*/ 9715681 w 12199494"/>
              <a:gd name="connsiteY17451" fmla="*/ 4149084 h 4991828"/>
              <a:gd name="connsiteX17452" fmla="*/ 9706797 w 12199494"/>
              <a:gd name="connsiteY17452" fmla="*/ 4138930 h 4991828"/>
              <a:gd name="connsiteX17453" fmla="*/ 9706797 w 12199494"/>
              <a:gd name="connsiteY17453" fmla="*/ 4138930 h 4991828"/>
              <a:gd name="connsiteX17454" fmla="*/ 7178562 w 12199494"/>
              <a:gd name="connsiteY17454" fmla="*/ 4138930 h 4991828"/>
              <a:gd name="connsiteX17455" fmla="*/ 7181101 w 12199494"/>
              <a:gd name="connsiteY17455" fmla="*/ 4146546 h 4991828"/>
              <a:gd name="connsiteX17456" fmla="*/ 7178562 w 12199494"/>
              <a:gd name="connsiteY17456" fmla="*/ 4138930 h 4991828"/>
              <a:gd name="connsiteX17457" fmla="*/ 7178562 w 12199494"/>
              <a:gd name="connsiteY17457" fmla="*/ 4138930 h 4991828"/>
              <a:gd name="connsiteX17458" fmla="*/ 5479112 w 12199494"/>
              <a:gd name="connsiteY17458" fmla="*/ 4138930 h 4991828"/>
              <a:gd name="connsiteX17459" fmla="*/ 5476573 w 12199494"/>
              <a:gd name="connsiteY17459" fmla="*/ 4144007 h 4991828"/>
              <a:gd name="connsiteX17460" fmla="*/ 5479112 w 12199494"/>
              <a:gd name="connsiteY17460" fmla="*/ 4138930 h 4991828"/>
              <a:gd name="connsiteX17461" fmla="*/ 5479112 w 12199494"/>
              <a:gd name="connsiteY17461" fmla="*/ 4138930 h 4991828"/>
              <a:gd name="connsiteX17462" fmla="*/ 8663519 w 12199494"/>
              <a:gd name="connsiteY17462" fmla="*/ 4138930 h 4991828"/>
              <a:gd name="connsiteX17463" fmla="*/ 8666058 w 12199494"/>
              <a:gd name="connsiteY17463" fmla="*/ 4149084 h 4991828"/>
              <a:gd name="connsiteX17464" fmla="*/ 8663519 w 12199494"/>
              <a:gd name="connsiteY17464" fmla="*/ 4138930 h 4991828"/>
              <a:gd name="connsiteX17465" fmla="*/ 8663519 w 12199494"/>
              <a:gd name="connsiteY17465" fmla="*/ 4138930 h 4991828"/>
              <a:gd name="connsiteX17466" fmla="*/ 9162313 w 12199494"/>
              <a:gd name="connsiteY17466" fmla="*/ 4138930 h 4991828"/>
              <a:gd name="connsiteX17467" fmla="*/ 9150890 w 12199494"/>
              <a:gd name="connsiteY17467" fmla="*/ 4142738 h 4991828"/>
              <a:gd name="connsiteX17468" fmla="*/ 9158505 w 12199494"/>
              <a:gd name="connsiteY17468" fmla="*/ 4155430 h 4991828"/>
              <a:gd name="connsiteX17469" fmla="*/ 9164851 w 12199494"/>
              <a:gd name="connsiteY17469" fmla="*/ 4150353 h 4991828"/>
              <a:gd name="connsiteX17470" fmla="*/ 9162313 w 12199494"/>
              <a:gd name="connsiteY17470" fmla="*/ 4138930 h 4991828"/>
              <a:gd name="connsiteX17471" fmla="*/ 9162313 w 12199494"/>
              <a:gd name="connsiteY17471" fmla="*/ 4138930 h 4991828"/>
              <a:gd name="connsiteX17472" fmla="*/ 7396864 w 12199494"/>
              <a:gd name="connsiteY17472" fmla="*/ 4137661 h 4991828"/>
              <a:gd name="connsiteX17473" fmla="*/ 7394325 w 12199494"/>
              <a:gd name="connsiteY17473" fmla="*/ 4142738 h 4991828"/>
              <a:gd name="connsiteX17474" fmla="*/ 7404479 w 12199494"/>
              <a:gd name="connsiteY17474" fmla="*/ 4151622 h 4991828"/>
              <a:gd name="connsiteX17475" fmla="*/ 7393056 w 12199494"/>
              <a:gd name="connsiteY17475" fmla="*/ 4152891 h 4991828"/>
              <a:gd name="connsiteX17476" fmla="*/ 7396864 w 12199494"/>
              <a:gd name="connsiteY17476" fmla="*/ 4160506 h 4991828"/>
              <a:gd name="connsiteX17477" fmla="*/ 7414633 w 12199494"/>
              <a:gd name="connsiteY17477" fmla="*/ 4149084 h 4991828"/>
              <a:gd name="connsiteX17478" fmla="*/ 7409556 w 12199494"/>
              <a:gd name="connsiteY17478" fmla="*/ 4154160 h 4991828"/>
              <a:gd name="connsiteX17479" fmla="*/ 7418440 w 12199494"/>
              <a:gd name="connsiteY17479" fmla="*/ 4164314 h 4991828"/>
              <a:gd name="connsiteX17480" fmla="*/ 7413363 w 12199494"/>
              <a:gd name="connsiteY17480" fmla="*/ 4161776 h 4991828"/>
              <a:gd name="connsiteX17481" fmla="*/ 7413363 w 12199494"/>
              <a:gd name="connsiteY17481" fmla="*/ 4170660 h 4991828"/>
              <a:gd name="connsiteX17482" fmla="*/ 7403210 w 12199494"/>
              <a:gd name="connsiteY17482" fmla="*/ 4160506 h 4991828"/>
              <a:gd name="connsiteX17483" fmla="*/ 7413363 w 12199494"/>
              <a:gd name="connsiteY17483" fmla="*/ 4178275 h 4991828"/>
              <a:gd name="connsiteX17484" fmla="*/ 7419709 w 12199494"/>
              <a:gd name="connsiteY17484" fmla="*/ 4171929 h 4991828"/>
              <a:gd name="connsiteX17485" fmla="*/ 7426055 w 12199494"/>
              <a:gd name="connsiteY17485" fmla="*/ 4185890 h 4991828"/>
              <a:gd name="connsiteX17486" fmla="*/ 7431132 w 12199494"/>
              <a:gd name="connsiteY17486" fmla="*/ 4180814 h 4991828"/>
              <a:gd name="connsiteX17487" fmla="*/ 7426055 w 12199494"/>
              <a:gd name="connsiteY17487" fmla="*/ 4178275 h 4991828"/>
              <a:gd name="connsiteX17488" fmla="*/ 7438747 w 12199494"/>
              <a:gd name="connsiteY17488" fmla="*/ 4174468 h 4991828"/>
              <a:gd name="connsiteX17489" fmla="*/ 7433671 w 12199494"/>
              <a:gd name="connsiteY17489" fmla="*/ 4179544 h 4991828"/>
              <a:gd name="connsiteX17490" fmla="*/ 7432401 w 12199494"/>
              <a:gd name="connsiteY17490" fmla="*/ 4187159 h 4991828"/>
              <a:gd name="connsiteX17491" fmla="*/ 7440017 w 12199494"/>
              <a:gd name="connsiteY17491" fmla="*/ 4187159 h 4991828"/>
              <a:gd name="connsiteX17492" fmla="*/ 7423517 w 12199494"/>
              <a:gd name="connsiteY17492" fmla="*/ 4192236 h 4991828"/>
              <a:gd name="connsiteX17493" fmla="*/ 7432401 w 12199494"/>
              <a:gd name="connsiteY17493" fmla="*/ 4202390 h 4991828"/>
              <a:gd name="connsiteX17494" fmla="*/ 7437478 w 12199494"/>
              <a:gd name="connsiteY17494" fmla="*/ 4196044 h 4991828"/>
              <a:gd name="connsiteX17495" fmla="*/ 7467939 w 12199494"/>
              <a:gd name="connsiteY17495" fmla="*/ 4223966 h 4991828"/>
              <a:gd name="connsiteX17496" fmla="*/ 7473015 w 12199494"/>
              <a:gd name="connsiteY17496" fmla="*/ 4240466 h 4991828"/>
              <a:gd name="connsiteX17497" fmla="*/ 7465400 w 12199494"/>
              <a:gd name="connsiteY17497" fmla="*/ 4213813 h 4991828"/>
              <a:gd name="connsiteX17498" fmla="*/ 7471746 w 12199494"/>
              <a:gd name="connsiteY17498" fmla="*/ 4208736 h 4991828"/>
              <a:gd name="connsiteX17499" fmla="*/ 7466669 w 12199494"/>
              <a:gd name="connsiteY17499" fmla="*/ 4190967 h 4991828"/>
              <a:gd name="connsiteX17500" fmla="*/ 7467939 w 12199494"/>
              <a:gd name="connsiteY17500" fmla="*/ 4202390 h 4991828"/>
              <a:gd name="connsiteX17501" fmla="*/ 7443824 w 12199494"/>
              <a:gd name="connsiteY17501" fmla="*/ 4173198 h 4991828"/>
              <a:gd name="connsiteX17502" fmla="*/ 7438747 w 12199494"/>
              <a:gd name="connsiteY17502" fmla="*/ 4157968 h 4991828"/>
              <a:gd name="connsiteX17503" fmla="*/ 7408287 w 12199494"/>
              <a:gd name="connsiteY17503" fmla="*/ 4149084 h 4991828"/>
              <a:gd name="connsiteX17504" fmla="*/ 7404479 w 12199494"/>
              <a:gd name="connsiteY17504" fmla="*/ 4141468 h 4991828"/>
              <a:gd name="connsiteX17505" fmla="*/ 7396864 w 12199494"/>
              <a:gd name="connsiteY17505" fmla="*/ 4137661 h 4991828"/>
              <a:gd name="connsiteX17506" fmla="*/ 7396864 w 12199494"/>
              <a:gd name="connsiteY17506" fmla="*/ 4137661 h 4991828"/>
              <a:gd name="connsiteX17507" fmla="*/ 9318424 w 12199494"/>
              <a:gd name="connsiteY17507" fmla="*/ 4137661 h 4991828"/>
              <a:gd name="connsiteX17508" fmla="*/ 9310808 w 12199494"/>
              <a:gd name="connsiteY17508" fmla="*/ 4144007 h 4991828"/>
              <a:gd name="connsiteX17509" fmla="*/ 9326039 w 12199494"/>
              <a:gd name="connsiteY17509" fmla="*/ 4144007 h 4991828"/>
              <a:gd name="connsiteX17510" fmla="*/ 9318424 w 12199494"/>
              <a:gd name="connsiteY17510" fmla="*/ 4137661 h 4991828"/>
              <a:gd name="connsiteX17511" fmla="*/ 9318424 w 12199494"/>
              <a:gd name="connsiteY17511" fmla="*/ 4137661 h 4991828"/>
              <a:gd name="connsiteX17512" fmla="*/ 11501438 w 12199494"/>
              <a:gd name="connsiteY17512" fmla="*/ 4137661 h 4991828"/>
              <a:gd name="connsiteX17513" fmla="*/ 11500168 w 12199494"/>
              <a:gd name="connsiteY17513" fmla="*/ 4142738 h 4991828"/>
              <a:gd name="connsiteX17514" fmla="*/ 11506514 w 12199494"/>
              <a:gd name="connsiteY17514" fmla="*/ 4138930 h 4991828"/>
              <a:gd name="connsiteX17515" fmla="*/ 11501438 w 12199494"/>
              <a:gd name="connsiteY17515" fmla="*/ 4137661 h 4991828"/>
              <a:gd name="connsiteX17516" fmla="*/ 11501438 w 12199494"/>
              <a:gd name="connsiteY17516" fmla="*/ 4137661 h 4991828"/>
              <a:gd name="connsiteX17517" fmla="*/ 5439767 w 12199494"/>
              <a:gd name="connsiteY17517" fmla="*/ 4137661 h 4991828"/>
              <a:gd name="connsiteX17518" fmla="*/ 5429613 w 12199494"/>
              <a:gd name="connsiteY17518" fmla="*/ 4138930 h 4991828"/>
              <a:gd name="connsiteX17519" fmla="*/ 5430882 w 12199494"/>
              <a:gd name="connsiteY17519" fmla="*/ 4149084 h 4991828"/>
              <a:gd name="connsiteX17520" fmla="*/ 5437228 w 12199494"/>
              <a:gd name="connsiteY17520" fmla="*/ 4150353 h 4991828"/>
              <a:gd name="connsiteX17521" fmla="*/ 5439767 w 12199494"/>
              <a:gd name="connsiteY17521" fmla="*/ 4137661 h 4991828"/>
              <a:gd name="connsiteX17522" fmla="*/ 5439767 w 12199494"/>
              <a:gd name="connsiteY17522" fmla="*/ 4137661 h 4991828"/>
              <a:gd name="connsiteX17523" fmla="*/ 9520225 w 12199494"/>
              <a:gd name="connsiteY17523" fmla="*/ 4137661 h 4991828"/>
              <a:gd name="connsiteX17524" fmla="*/ 9536725 w 12199494"/>
              <a:gd name="connsiteY17524" fmla="*/ 4146546 h 4991828"/>
              <a:gd name="connsiteX17525" fmla="*/ 9550686 w 12199494"/>
              <a:gd name="connsiteY17525" fmla="*/ 4157968 h 4991828"/>
              <a:gd name="connsiteX17526" fmla="*/ 9540533 w 12199494"/>
              <a:gd name="connsiteY17526" fmla="*/ 4140200 h 4991828"/>
              <a:gd name="connsiteX17527" fmla="*/ 9520225 w 12199494"/>
              <a:gd name="connsiteY17527" fmla="*/ 4137661 h 4991828"/>
              <a:gd name="connsiteX17528" fmla="*/ 9520225 w 12199494"/>
              <a:gd name="connsiteY17528" fmla="*/ 4137661 h 4991828"/>
              <a:gd name="connsiteX17529" fmla="*/ 9771526 w 12199494"/>
              <a:gd name="connsiteY17529" fmla="*/ 4137661 h 4991828"/>
              <a:gd name="connsiteX17530" fmla="*/ 9782948 w 12199494"/>
              <a:gd name="connsiteY17530" fmla="*/ 4161776 h 4991828"/>
              <a:gd name="connsiteX17531" fmla="*/ 9789294 w 12199494"/>
              <a:gd name="connsiteY17531" fmla="*/ 4157968 h 4991828"/>
              <a:gd name="connsiteX17532" fmla="*/ 9801986 w 12199494"/>
              <a:gd name="connsiteY17532" fmla="*/ 4169391 h 4991828"/>
              <a:gd name="connsiteX17533" fmla="*/ 9785487 w 12199494"/>
              <a:gd name="connsiteY17533" fmla="*/ 4149084 h 4991828"/>
              <a:gd name="connsiteX17534" fmla="*/ 9771526 w 12199494"/>
              <a:gd name="connsiteY17534" fmla="*/ 4137661 h 4991828"/>
              <a:gd name="connsiteX17535" fmla="*/ 9771526 w 12199494"/>
              <a:gd name="connsiteY17535" fmla="*/ 4137661 h 4991828"/>
              <a:gd name="connsiteX17536" fmla="*/ 5677106 w 12199494"/>
              <a:gd name="connsiteY17536" fmla="*/ 4136392 h 4991828"/>
              <a:gd name="connsiteX17537" fmla="*/ 5674567 w 12199494"/>
              <a:gd name="connsiteY17537" fmla="*/ 4149084 h 4991828"/>
              <a:gd name="connsiteX17538" fmla="*/ 5664414 w 12199494"/>
              <a:gd name="connsiteY17538" fmla="*/ 4152891 h 4991828"/>
              <a:gd name="connsiteX17539" fmla="*/ 5673298 w 12199494"/>
              <a:gd name="connsiteY17539" fmla="*/ 4155430 h 4991828"/>
              <a:gd name="connsiteX17540" fmla="*/ 5663145 w 12199494"/>
              <a:gd name="connsiteY17540" fmla="*/ 4161776 h 4991828"/>
              <a:gd name="connsiteX17541" fmla="*/ 5672029 w 12199494"/>
              <a:gd name="connsiteY17541" fmla="*/ 4174468 h 4991828"/>
              <a:gd name="connsiteX17542" fmla="*/ 5683452 w 12199494"/>
              <a:gd name="connsiteY17542" fmla="*/ 4171929 h 4991828"/>
              <a:gd name="connsiteX17543" fmla="*/ 5680913 w 12199494"/>
              <a:gd name="connsiteY17543" fmla="*/ 4157968 h 4991828"/>
              <a:gd name="connsiteX17544" fmla="*/ 5692336 w 12199494"/>
              <a:gd name="connsiteY17544" fmla="*/ 4159237 h 4991828"/>
              <a:gd name="connsiteX17545" fmla="*/ 5677106 w 12199494"/>
              <a:gd name="connsiteY17545" fmla="*/ 4142738 h 4991828"/>
              <a:gd name="connsiteX17546" fmla="*/ 5689798 w 12199494"/>
              <a:gd name="connsiteY17546" fmla="*/ 4150353 h 4991828"/>
              <a:gd name="connsiteX17547" fmla="*/ 5677106 w 12199494"/>
              <a:gd name="connsiteY17547" fmla="*/ 4136392 h 4991828"/>
              <a:gd name="connsiteX17548" fmla="*/ 5677106 w 12199494"/>
              <a:gd name="connsiteY17548" fmla="*/ 4136392 h 4991828"/>
              <a:gd name="connsiteX17549" fmla="*/ 7464131 w 12199494"/>
              <a:gd name="connsiteY17549" fmla="*/ 4136392 h 4991828"/>
              <a:gd name="connsiteX17550" fmla="*/ 7461593 w 12199494"/>
              <a:gd name="connsiteY17550" fmla="*/ 4141468 h 4991828"/>
              <a:gd name="connsiteX17551" fmla="*/ 7469208 w 12199494"/>
              <a:gd name="connsiteY17551" fmla="*/ 4137661 h 4991828"/>
              <a:gd name="connsiteX17552" fmla="*/ 7464131 w 12199494"/>
              <a:gd name="connsiteY17552" fmla="*/ 4136392 h 4991828"/>
              <a:gd name="connsiteX17553" fmla="*/ 7464131 w 12199494"/>
              <a:gd name="connsiteY17553" fmla="*/ 4136392 h 4991828"/>
              <a:gd name="connsiteX17554" fmla="*/ 5878908 w 12199494"/>
              <a:gd name="connsiteY17554" fmla="*/ 4136392 h 4991828"/>
              <a:gd name="connsiteX17555" fmla="*/ 5882715 w 12199494"/>
              <a:gd name="connsiteY17555" fmla="*/ 4150353 h 4991828"/>
              <a:gd name="connsiteX17556" fmla="*/ 5878908 w 12199494"/>
              <a:gd name="connsiteY17556" fmla="*/ 4136392 h 4991828"/>
              <a:gd name="connsiteX17557" fmla="*/ 5878908 w 12199494"/>
              <a:gd name="connsiteY17557" fmla="*/ 4136392 h 4991828"/>
              <a:gd name="connsiteX17558" fmla="*/ 6043903 w 12199494"/>
              <a:gd name="connsiteY17558" fmla="*/ 4136392 h 4991828"/>
              <a:gd name="connsiteX17559" fmla="*/ 6032480 w 12199494"/>
              <a:gd name="connsiteY17559" fmla="*/ 4141468 h 4991828"/>
              <a:gd name="connsiteX17560" fmla="*/ 6026134 w 12199494"/>
              <a:gd name="connsiteY17560" fmla="*/ 4144007 h 4991828"/>
              <a:gd name="connsiteX17561" fmla="*/ 6056595 w 12199494"/>
              <a:gd name="connsiteY17561" fmla="*/ 4137661 h 4991828"/>
              <a:gd name="connsiteX17562" fmla="*/ 6043903 w 12199494"/>
              <a:gd name="connsiteY17562" fmla="*/ 4136392 h 4991828"/>
              <a:gd name="connsiteX17563" fmla="*/ 6043903 w 12199494"/>
              <a:gd name="connsiteY17563" fmla="*/ 4136392 h 4991828"/>
              <a:gd name="connsiteX17564" fmla="*/ 9999981 w 12199494"/>
              <a:gd name="connsiteY17564" fmla="*/ 4136392 h 4991828"/>
              <a:gd name="connsiteX17565" fmla="*/ 10017749 w 12199494"/>
              <a:gd name="connsiteY17565" fmla="*/ 4157968 h 4991828"/>
              <a:gd name="connsiteX17566" fmla="*/ 10008865 w 12199494"/>
              <a:gd name="connsiteY17566" fmla="*/ 4145276 h 4991828"/>
              <a:gd name="connsiteX17567" fmla="*/ 9999981 w 12199494"/>
              <a:gd name="connsiteY17567" fmla="*/ 4136392 h 4991828"/>
              <a:gd name="connsiteX17568" fmla="*/ 9999981 w 12199494"/>
              <a:gd name="connsiteY17568" fmla="*/ 4136392 h 4991828"/>
              <a:gd name="connsiteX17569" fmla="*/ 5522264 w 12199494"/>
              <a:gd name="connsiteY17569" fmla="*/ 4136392 h 4991828"/>
              <a:gd name="connsiteX17570" fmla="*/ 5517187 w 12199494"/>
              <a:gd name="connsiteY17570" fmla="*/ 4144007 h 4991828"/>
              <a:gd name="connsiteX17571" fmla="*/ 5522264 w 12199494"/>
              <a:gd name="connsiteY17571" fmla="*/ 4136392 h 4991828"/>
              <a:gd name="connsiteX17572" fmla="*/ 5522264 w 12199494"/>
              <a:gd name="connsiteY17572" fmla="*/ 4136392 h 4991828"/>
              <a:gd name="connsiteX17573" fmla="*/ 9662375 w 12199494"/>
              <a:gd name="connsiteY17573" fmla="*/ 4135122 h 4991828"/>
              <a:gd name="connsiteX17574" fmla="*/ 9659836 w 12199494"/>
              <a:gd name="connsiteY17574" fmla="*/ 4144007 h 4991828"/>
              <a:gd name="connsiteX17575" fmla="*/ 9669991 w 12199494"/>
              <a:gd name="connsiteY17575" fmla="*/ 4149084 h 4991828"/>
              <a:gd name="connsiteX17576" fmla="*/ 9673798 w 12199494"/>
              <a:gd name="connsiteY17576" fmla="*/ 4136392 h 4991828"/>
              <a:gd name="connsiteX17577" fmla="*/ 9662375 w 12199494"/>
              <a:gd name="connsiteY17577" fmla="*/ 4135122 h 4991828"/>
              <a:gd name="connsiteX17578" fmla="*/ 9662375 w 12199494"/>
              <a:gd name="connsiteY17578" fmla="*/ 4135122 h 4991828"/>
              <a:gd name="connsiteX17579" fmla="*/ 5325539 w 12199494"/>
              <a:gd name="connsiteY17579" fmla="*/ 4135122 h 4991828"/>
              <a:gd name="connsiteX17580" fmla="*/ 5314116 w 12199494"/>
              <a:gd name="connsiteY17580" fmla="*/ 4144007 h 4991828"/>
              <a:gd name="connsiteX17581" fmla="*/ 5325539 w 12199494"/>
              <a:gd name="connsiteY17581" fmla="*/ 4135122 h 4991828"/>
              <a:gd name="connsiteX17582" fmla="*/ 5325539 w 12199494"/>
              <a:gd name="connsiteY17582" fmla="*/ 4135122 h 4991828"/>
              <a:gd name="connsiteX17583" fmla="*/ 8820899 w 12199494"/>
              <a:gd name="connsiteY17583" fmla="*/ 4135122 h 4991828"/>
              <a:gd name="connsiteX17584" fmla="*/ 8812015 w 12199494"/>
              <a:gd name="connsiteY17584" fmla="*/ 4138930 h 4991828"/>
              <a:gd name="connsiteX17585" fmla="*/ 8814553 w 12199494"/>
              <a:gd name="connsiteY17585" fmla="*/ 4152891 h 4991828"/>
              <a:gd name="connsiteX17586" fmla="*/ 8804400 w 12199494"/>
              <a:gd name="connsiteY17586" fmla="*/ 4151622 h 4991828"/>
              <a:gd name="connsiteX17587" fmla="*/ 8808208 w 12199494"/>
              <a:gd name="connsiteY17587" fmla="*/ 4159237 h 4991828"/>
              <a:gd name="connsiteX17588" fmla="*/ 8800593 w 12199494"/>
              <a:gd name="connsiteY17588" fmla="*/ 4157968 h 4991828"/>
              <a:gd name="connsiteX17589" fmla="*/ 8799323 w 12199494"/>
              <a:gd name="connsiteY17589" fmla="*/ 4171929 h 4991828"/>
              <a:gd name="connsiteX17590" fmla="*/ 8808208 w 12199494"/>
              <a:gd name="connsiteY17590" fmla="*/ 4170660 h 4991828"/>
              <a:gd name="connsiteX17591" fmla="*/ 8827245 w 12199494"/>
              <a:gd name="connsiteY17591" fmla="*/ 4179544 h 4991828"/>
              <a:gd name="connsiteX17592" fmla="*/ 8825977 w 12199494"/>
              <a:gd name="connsiteY17592" fmla="*/ 4183352 h 4991828"/>
              <a:gd name="connsiteX17593" fmla="*/ 8809476 w 12199494"/>
              <a:gd name="connsiteY17593" fmla="*/ 4173198 h 4991828"/>
              <a:gd name="connsiteX17594" fmla="*/ 8812015 w 12199494"/>
              <a:gd name="connsiteY17594" fmla="*/ 4184621 h 4991828"/>
              <a:gd name="connsiteX17595" fmla="*/ 8799323 w 12199494"/>
              <a:gd name="connsiteY17595" fmla="*/ 4175737 h 4991828"/>
              <a:gd name="connsiteX17596" fmla="*/ 8803130 w 12199494"/>
              <a:gd name="connsiteY17596" fmla="*/ 4194775 h 4991828"/>
              <a:gd name="connsiteX17597" fmla="*/ 8798054 w 12199494"/>
              <a:gd name="connsiteY17597" fmla="*/ 4201121 h 4991828"/>
              <a:gd name="connsiteX17598" fmla="*/ 8801862 w 12199494"/>
              <a:gd name="connsiteY17598" fmla="*/ 4207467 h 4991828"/>
              <a:gd name="connsiteX17599" fmla="*/ 8808208 w 12199494"/>
              <a:gd name="connsiteY17599" fmla="*/ 4199852 h 4991828"/>
              <a:gd name="connsiteX17600" fmla="*/ 8822168 w 12199494"/>
              <a:gd name="connsiteY17600" fmla="*/ 4212543 h 4991828"/>
              <a:gd name="connsiteX17601" fmla="*/ 8815822 w 12199494"/>
              <a:gd name="connsiteY17601" fmla="*/ 4201121 h 4991828"/>
              <a:gd name="connsiteX17602" fmla="*/ 8829784 w 12199494"/>
              <a:gd name="connsiteY17602" fmla="*/ 4201121 h 4991828"/>
              <a:gd name="connsiteX17603" fmla="*/ 8829784 w 12199494"/>
              <a:gd name="connsiteY17603" fmla="*/ 4192236 h 4991828"/>
              <a:gd name="connsiteX17604" fmla="*/ 8817092 w 12199494"/>
              <a:gd name="connsiteY17604" fmla="*/ 4185890 h 4991828"/>
              <a:gd name="connsiteX17605" fmla="*/ 8829784 w 12199494"/>
              <a:gd name="connsiteY17605" fmla="*/ 4188429 h 4991828"/>
              <a:gd name="connsiteX17606" fmla="*/ 8850091 w 12199494"/>
              <a:gd name="connsiteY17606" fmla="*/ 4187159 h 4991828"/>
              <a:gd name="connsiteX17607" fmla="*/ 8829784 w 12199494"/>
              <a:gd name="connsiteY17607" fmla="*/ 4177006 h 4991828"/>
              <a:gd name="connsiteX17608" fmla="*/ 8843745 w 12199494"/>
              <a:gd name="connsiteY17608" fmla="*/ 4163045 h 4991828"/>
              <a:gd name="connsiteX17609" fmla="*/ 8829784 w 12199494"/>
              <a:gd name="connsiteY17609" fmla="*/ 4152891 h 4991828"/>
              <a:gd name="connsiteX17610" fmla="*/ 8833591 w 12199494"/>
              <a:gd name="connsiteY17610" fmla="*/ 4145276 h 4991828"/>
              <a:gd name="connsiteX17611" fmla="*/ 8818361 w 12199494"/>
              <a:gd name="connsiteY17611" fmla="*/ 4147814 h 4991828"/>
              <a:gd name="connsiteX17612" fmla="*/ 8820899 w 12199494"/>
              <a:gd name="connsiteY17612" fmla="*/ 4141468 h 4991828"/>
              <a:gd name="connsiteX17613" fmla="*/ 8820899 w 12199494"/>
              <a:gd name="connsiteY17613" fmla="*/ 4135122 h 4991828"/>
              <a:gd name="connsiteX17614" fmla="*/ 8820899 w 12199494"/>
              <a:gd name="connsiteY17614" fmla="*/ 4135122 h 4991828"/>
              <a:gd name="connsiteX17615" fmla="*/ 7154448 w 12199494"/>
              <a:gd name="connsiteY17615" fmla="*/ 4135122 h 4991828"/>
              <a:gd name="connsiteX17616" fmla="*/ 7145563 w 12199494"/>
              <a:gd name="connsiteY17616" fmla="*/ 4149084 h 4991828"/>
              <a:gd name="connsiteX17617" fmla="*/ 7154448 w 12199494"/>
              <a:gd name="connsiteY17617" fmla="*/ 4135122 h 4991828"/>
              <a:gd name="connsiteX17618" fmla="*/ 7154448 w 12199494"/>
              <a:gd name="connsiteY17618" fmla="*/ 4135122 h 4991828"/>
              <a:gd name="connsiteX17619" fmla="*/ 5338231 w 12199494"/>
              <a:gd name="connsiteY17619" fmla="*/ 4135122 h 4991828"/>
              <a:gd name="connsiteX17620" fmla="*/ 5328077 w 12199494"/>
              <a:gd name="connsiteY17620" fmla="*/ 4142738 h 4991828"/>
              <a:gd name="connsiteX17621" fmla="*/ 5340769 w 12199494"/>
              <a:gd name="connsiteY17621" fmla="*/ 4144007 h 4991828"/>
              <a:gd name="connsiteX17622" fmla="*/ 5338231 w 12199494"/>
              <a:gd name="connsiteY17622" fmla="*/ 4135122 h 4991828"/>
              <a:gd name="connsiteX17623" fmla="*/ 5338231 w 12199494"/>
              <a:gd name="connsiteY17623" fmla="*/ 4135122 h 4991828"/>
              <a:gd name="connsiteX17624" fmla="*/ 4990472 w 12199494"/>
              <a:gd name="connsiteY17624" fmla="*/ 4135122 h 4991828"/>
              <a:gd name="connsiteX17625" fmla="*/ 4989203 w 12199494"/>
              <a:gd name="connsiteY17625" fmla="*/ 4140200 h 4991828"/>
              <a:gd name="connsiteX17626" fmla="*/ 4995549 w 12199494"/>
              <a:gd name="connsiteY17626" fmla="*/ 4136392 h 4991828"/>
              <a:gd name="connsiteX17627" fmla="*/ 4990472 w 12199494"/>
              <a:gd name="connsiteY17627" fmla="*/ 4135122 h 4991828"/>
              <a:gd name="connsiteX17628" fmla="*/ 4990472 w 12199494"/>
              <a:gd name="connsiteY17628" fmla="*/ 4135122 h 4991828"/>
              <a:gd name="connsiteX17629" fmla="*/ 5645376 w 12199494"/>
              <a:gd name="connsiteY17629" fmla="*/ 4133854 h 4991828"/>
              <a:gd name="connsiteX17630" fmla="*/ 5636492 w 12199494"/>
              <a:gd name="connsiteY17630" fmla="*/ 4137661 h 4991828"/>
              <a:gd name="connsiteX17631" fmla="*/ 5655530 w 12199494"/>
              <a:gd name="connsiteY17631" fmla="*/ 4141468 h 4991828"/>
              <a:gd name="connsiteX17632" fmla="*/ 5645376 w 12199494"/>
              <a:gd name="connsiteY17632" fmla="*/ 4133854 h 4991828"/>
              <a:gd name="connsiteX17633" fmla="*/ 5645376 w 12199494"/>
              <a:gd name="connsiteY17633" fmla="*/ 4133854 h 4991828"/>
              <a:gd name="connsiteX17634" fmla="*/ 9601454 w 12199494"/>
              <a:gd name="connsiteY17634" fmla="*/ 4133854 h 4991828"/>
              <a:gd name="connsiteX17635" fmla="*/ 9595108 w 12199494"/>
              <a:gd name="connsiteY17635" fmla="*/ 4141468 h 4991828"/>
              <a:gd name="connsiteX17636" fmla="*/ 9601454 w 12199494"/>
              <a:gd name="connsiteY17636" fmla="*/ 4133854 h 4991828"/>
              <a:gd name="connsiteX17637" fmla="*/ 9601454 w 12199494"/>
              <a:gd name="connsiteY17637" fmla="*/ 4133854 h 4991828"/>
              <a:gd name="connsiteX17638" fmla="*/ 7442555 w 12199494"/>
              <a:gd name="connsiteY17638" fmla="*/ 4132584 h 4991828"/>
              <a:gd name="connsiteX17639" fmla="*/ 7448901 w 12199494"/>
              <a:gd name="connsiteY17639" fmla="*/ 4140200 h 4991828"/>
              <a:gd name="connsiteX17640" fmla="*/ 7442555 w 12199494"/>
              <a:gd name="connsiteY17640" fmla="*/ 4132584 h 4991828"/>
              <a:gd name="connsiteX17641" fmla="*/ 7442555 w 12199494"/>
              <a:gd name="connsiteY17641" fmla="*/ 4132584 h 4991828"/>
              <a:gd name="connsiteX17642" fmla="*/ 7457785 w 12199494"/>
              <a:gd name="connsiteY17642" fmla="*/ 4132584 h 4991828"/>
              <a:gd name="connsiteX17643" fmla="*/ 7461593 w 12199494"/>
              <a:gd name="connsiteY17643" fmla="*/ 4132584 h 4991828"/>
              <a:gd name="connsiteX17644" fmla="*/ 7457785 w 12199494"/>
              <a:gd name="connsiteY17644" fmla="*/ 4132584 h 4991828"/>
              <a:gd name="connsiteX17645" fmla="*/ 7457785 w 12199494"/>
              <a:gd name="connsiteY17645" fmla="*/ 4132584 h 4991828"/>
              <a:gd name="connsiteX17646" fmla="*/ 5165621 w 12199494"/>
              <a:gd name="connsiteY17646" fmla="*/ 4132584 h 4991828"/>
              <a:gd name="connsiteX17647" fmla="*/ 5159275 w 12199494"/>
              <a:gd name="connsiteY17647" fmla="*/ 4145276 h 4991828"/>
              <a:gd name="connsiteX17648" fmla="*/ 5151659 w 12199494"/>
              <a:gd name="connsiteY17648" fmla="*/ 4138930 h 4991828"/>
              <a:gd name="connsiteX17649" fmla="*/ 5149121 w 12199494"/>
              <a:gd name="connsiteY17649" fmla="*/ 4145276 h 4991828"/>
              <a:gd name="connsiteX17650" fmla="*/ 5160544 w 12199494"/>
              <a:gd name="connsiteY17650" fmla="*/ 4146546 h 4991828"/>
              <a:gd name="connsiteX17651" fmla="*/ 5169428 w 12199494"/>
              <a:gd name="connsiteY17651" fmla="*/ 4160506 h 4991828"/>
              <a:gd name="connsiteX17652" fmla="*/ 5179582 w 12199494"/>
              <a:gd name="connsiteY17652" fmla="*/ 4151622 h 4991828"/>
              <a:gd name="connsiteX17653" fmla="*/ 5179582 w 12199494"/>
              <a:gd name="connsiteY17653" fmla="*/ 4164314 h 4991828"/>
              <a:gd name="connsiteX17654" fmla="*/ 5164351 w 12199494"/>
              <a:gd name="connsiteY17654" fmla="*/ 4168122 h 4991828"/>
              <a:gd name="connsiteX17655" fmla="*/ 5164351 w 12199494"/>
              <a:gd name="connsiteY17655" fmla="*/ 4175737 h 4991828"/>
              <a:gd name="connsiteX17656" fmla="*/ 5161813 w 12199494"/>
              <a:gd name="connsiteY17656" fmla="*/ 4175737 h 4991828"/>
              <a:gd name="connsiteX17657" fmla="*/ 5164351 w 12199494"/>
              <a:gd name="connsiteY17657" fmla="*/ 4160506 h 4991828"/>
              <a:gd name="connsiteX17658" fmla="*/ 5152929 w 12199494"/>
              <a:gd name="connsiteY17658" fmla="*/ 4161776 h 4991828"/>
              <a:gd name="connsiteX17659" fmla="*/ 5152929 w 12199494"/>
              <a:gd name="connsiteY17659" fmla="*/ 4151622 h 4991828"/>
              <a:gd name="connsiteX17660" fmla="*/ 5149121 w 12199494"/>
              <a:gd name="connsiteY17660" fmla="*/ 4155430 h 4991828"/>
              <a:gd name="connsiteX17661" fmla="*/ 5151659 w 12199494"/>
              <a:gd name="connsiteY17661" fmla="*/ 4168122 h 4991828"/>
              <a:gd name="connsiteX17662" fmla="*/ 5158005 w 12199494"/>
              <a:gd name="connsiteY17662" fmla="*/ 4174468 h 4991828"/>
              <a:gd name="connsiteX17663" fmla="*/ 5164351 w 12199494"/>
              <a:gd name="connsiteY17663" fmla="*/ 4194775 h 4991828"/>
              <a:gd name="connsiteX17664" fmla="*/ 5169428 w 12199494"/>
              <a:gd name="connsiteY17664" fmla="*/ 4197313 h 4991828"/>
              <a:gd name="connsiteX17665" fmla="*/ 5170697 w 12199494"/>
              <a:gd name="connsiteY17665" fmla="*/ 4188429 h 4991828"/>
              <a:gd name="connsiteX17666" fmla="*/ 5183389 w 12199494"/>
              <a:gd name="connsiteY17666" fmla="*/ 4193505 h 4991828"/>
              <a:gd name="connsiteX17667" fmla="*/ 5201158 w 12199494"/>
              <a:gd name="connsiteY17667" fmla="*/ 4189698 h 4991828"/>
              <a:gd name="connsiteX17668" fmla="*/ 5196081 w 12199494"/>
              <a:gd name="connsiteY17668" fmla="*/ 4197313 h 4991828"/>
              <a:gd name="connsiteX17669" fmla="*/ 5212581 w 12199494"/>
              <a:gd name="connsiteY17669" fmla="*/ 4206198 h 4991828"/>
              <a:gd name="connsiteX17670" fmla="*/ 5208773 w 12199494"/>
              <a:gd name="connsiteY17670" fmla="*/ 4196044 h 4991828"/>
              <a:gd name="connsiteX17671" fmla="*/ 5202427 w 12199494"/>
              <a:gd name="connsiteY17671" fmla="*/ 4185890 h 4991828"/>
              <a:gd name="connsiteX17672" fmla="*/ 5196081 w 12199494"/>
              <a:gd name="connsiteY17672" fmla="*/ 4187159 h 4991828"/>
              <a:gd name="connsiteX17673" fmla="*/ 5203696 w 12199494"/>
              <a:gd name="connsiteY17673" fmla="*/ 4165583 h 4991828"/>
              <a:gd name="connsiteX17674" fmla="*/ 5194812 w 12199494"/>
              <a:gd name="connsiteY17674" fmla="*/ 4168122 h 4991828"/>
              <a:gd name="connsiteX17675" fmla="*/ 5183389 w 12199494"/>
              <a:gd name="connsiteY17675" fmla="*/ 4164314 h 4991828"/>
              <a:gd name="connsiteX17676" fmla="*/ 5207504 w 12199494"/>
              <a:gd name="connsiteY17676" fmla="*/ 4164314 h 4991828"/>
              <a:gd name="connsiteX17677" fmla="*/ 5202427 w 12199494"/>
              <a:gd name="connsiteY17677" fmla="*/ 4154160 h 4991828"/>
              <a:gd name="connsiteX17678" fmla="*/ 5207504 w 12199494"/>
              <a:gd name="connsiteY17678" fmla="*/ 4149084 h 4991828"/>
              <a:gd name="connsiteX17679" fmla="*/ 5210042 w 12199494"/>
              <a:gd name="connsiteY17679" fmla="*/ 4155430 h 4991828"/>
              <a:gd name="connsiteX17680" fmla="*/ 5194812 w 12199494"/>
              <a:gd name="connsiteY17680" fmla="*/ 4141468 h 4991828"/>
              <a:gd name="connsiteX17681" fmla="*/ 5201158 w 12199494"/>
              <a:gd name="connsiteY17681" fmla="*/ 4145276 h 4991828"/>
              <a:gd name="connsiteX17682" fmla="*/ 5182120 w 12199494"/>
              <a:gd name="connsiteY17682" fmla="*/ 4149084 h 4991828"/>
              <a:gd name="connsiteX17683" fmla="*/ 5182120 w 12199494"/>
              <a:gd name="connsiteY17683" fmla="*/ 4145276 h 4991828"/>
              <a:gd name="connsiteX17684" fmla="*/ 5161813 w 12199494"/>
              <a:gd name="connsiteY17684" fmla="*/ 4141468 h 4991828"/>
              <a:gd name="connsiteX17685" fmla="*/ 5174505 w 12199494"/>
              <a:gd name="connsiteY17685" fmla="*/ 4142738 h 4991828"/>
              <a:gd name="connsiteX17686" fmla="*/ 5165621 w 12199494"/>
              <a:gd name="connsiteY17686" fmla="*/ 4132584 h 4991828"/>
              <a:gd name="connsiteX17687" fmla="*/ 5165621 w 12199494"/>
              <a:gd name="connsiteY17687" fmla="*/ 4132584 h 4991828"/>
              <a:gd name="connsiteX17688" fmla="*/ 8733325 w 12199494"/>
              <a:gd name="connsiteY17688" fmla="*/ 4131315 h 4991828"/>
              <a:gd name="connsiteX17689" fmla="*/ 8714287 w 12199494"/>
              <a:gd name="connsiteY17689" fmla="*/ 4161776 h 4991828"/>
              <a:gd name="connsiteX17690" fmla="*/ 8729517 w 12199494"/>
              <a:gd name="connsiteY17690" fmla="*/ 4151622 h 4991828"/>
              <a:gd name="connsiteX17691" fmla="*/ 8723171 w 12199494"/>
              <a:gd name="connsiteY17691" fmla="*/ 4145276 h 4991828"/>
              <a:gd name="connsiteX17692" fmla="*/ 8733325 w 12199494"/>
              <a:gd name="connsiteY17692" fmla="*/ 4146546 h 4991828"/>
              <a:gd name="connsiteX17693" fmla="*/ 8733325 w 12199494"/>
              <a:gd name="connsiteY17693" fmla="*/ 4131315 h 4991828"/>
              <a:gd name="connsiteX17694" fmla="*/ 8733325 w 12199494"/>
              <a:gd name="connsiteY17694" fmla="*/ 4131315 h 4991828"/>
              <a:gd name="connsiteX17695" fmla="*/ 9724566 w 12199494"/>
              <a:gd name="connsiteY17695" fmla="*/ 4131315 h 4991828"/>
              <a:gd name="connsiteX17696" fmla="*/ 9732181 w 12199494"/>
              <a:gd name="connsiteY17696" fmla="*/ 4157968 h 4991828"/>
              <a:gd name="connsiteX17697" fmla="*/ 9720758 w 12199494"/>
              <a:gd name="connsiteY17697" fmla="*/ 4157968 h 4991828"/>
              <a:gd name="connsiteX17698" fmla="*/ 9716950 w 12199494"/>
              <a:gd name="connsiteY17698" fmla="*/ 4171929 h 4991828"/>
              <a:gd name="connsiteX17699" fmla="*/ 9738527 w 12199494"/>
              <a:gd name="connsiteY17699" fmla="*/ 4166852 h 4991828"/>
              <a:gd name="connsiteX17700" fmla="*/ 9735988 w 12199494"/>
              <a:gd name="connsiteY17700" fmla="*/ 4152891 h 4991828"/>
              <a:gd name="connsiteX17701" fmla="*/ 9746142 w 12199494"/>
              <a:gd name="connsiteY17701" fmla="*/ 4154160 h 4991828"/>
              <a:gd name="connsiteX17702" fmla="*/ 9738527 w 12199494"/>
              <a:gd name="connsiteY17702" fmla="*/ 4147814 h 4991828"/>
              <a:gd name="connsiteX17703" fmla="*/ 9724566 w 12199494"/>
              <a:gd name="connsiteY17703" fmla="*/ 4131315 h 4991828"/>
              <a:gd name="connsiteX17704" fmla="*/ 9724566 w 12199494"/>
              <a:gd name="connsiteY17704" fmla="*/ 4131315 h 4991828"/>
              <a:gd name="connsiteX17705" fmla="*/ 8999856 w 12199494"/>
              <a:gd name="connsiteY17705" fmla="*/ 4131315 h 4991828"/>
              <a:gd name="connsiteX17706" fmla="*/ 8975741 w 12199494"/>
              <a:gd name="connsiteY17706" fmla="*/ 4138930 h 4991828"/>
              <a:gd name="connsiteX17707" fmla="*/ 8983356 w 12199494"/>
              <a:gd name="connsiteY17707" fmla="*/ 4149084 h 4991828"/>
              <a:gd name="connsiteX17708" fmla="*/ 8966857 w 12199494"/>
              <a:gd name="connsiteY17708" fmla="*/ 4141468 h 4991828"/>
              <a:gd name="connsiteX17709" fmla="*/ 8952896 w 12199494"/>
              <a:gd name="connsiteY17709" fmla="*/ 4155430 h 4991828"/>
              <a:gd name="connsiteX17710" fmla="*/ 8961780 w 12199494"/>
              <a:gd name="connsiteY17710" fmla="*/ 4173198 h 4991828"/>
              <a:gd name="connsiteX17711" fmla="*/ 8941473 w 12199494"/>
              <a:gd name="connsiteY17711" fmla="*/ 4161776 h 4991828"/>
              <a:gd name="connsiteX17712" fmla="*/ 8932588 w 12199494"/>
              <a:gd name="connsiteY17712" fmla="*/ 4194775 h 4991828"/>
              <a:gd name="connsiteX17713" fmla="*/ 8951626 w 12199494"/>
              <a:gd name="connsiteY17713" fmla="*/ 4223966 h 4991828"/>
              <a:gd name="connsiteX17714" fmla="*/ 8960511 w 12199494"/>
              <a:gd name="connsiteY17714" fmla="*/ 4210005 h 4991828"/>
              <a:gd name="connsiteX17715" fmla="*/ 8949088 w 12199494"/>
              <a:gd name="connsiteY17715" fmla="*/ 4210005 h 4991828"/>
              <a:gd name="connsiteX17716" fmla="*/ 8952896 w 12199494"/>
              <a:gd name="connsiteY17716" fmla="*/ 4202390 h 4991828"/>
              <a:gd name="connsiteX17717" fmla="*/ 8941473 w 12199494"/>
              <a:gd name="connsiteY17717" fmla="*/ 4190967 h 4991828"/>
              <a:gd name="connsiteX17718" fmla="*/ 8950357 w 12199494"/>
              <a:gd name="connsiteY17718" fmla="*/ 4194775 h 4991828"/>
              <a:gd name="connsiteX17719" fmla="*/ 8992241 w 12199494"/>
              <a:gd name="connsiteY17719" fmla="*/ 4216351 h 4991828"/>
              <a:gd name="connsiteX17720" fmla="*/ 8987164 w 12199494"/>
              <a:gd name="connsiteY17720" fmla="*/ 4202390 h 4991828"/>
              <a:gd name="connsiteX17721" fmla="*/ 8999856 w 12199494"/>
              <a:gd name="connsiteY17721" fmla="*/ 4204928 h 4991828"/>
              <a:gd name="connsiteX17722" fmla="*/ 8993510 w 12199494"/>
              <a:gd name="connsiteY17722" fmla="*/ 4211274 h 4991828"/>
              <a:gd name="connsiteX17723" fmla="*/ 9007471 w 12199494"/>
              <a:gd name="connsiteY17723" fmla="*/ 4210005 h 4991828"/>
              <a:gd name="connsiteX17724" fmla="*/ 9055700 w 12199494"/>
              <a:gd name="connsiteY17724" fmla="*/ 4217620 h 4991828"/>
              <a:gd name="connsiteX17725" fmla="*/ 9081084 w 12199494"/>
              <a:gd name="connsiteY17725" fmla="*/ 4210005 h 4991828"/>
              <a:gd name="connsiteX17726" fmla="*/ 9069661 w 12199494"/>
              <a:gd name="connsiteY17726" fmla="*/ 4203659 h 4991828"/>
              <a:gd name="connsiteX17727" fmla="*/ 9074738 w 12199494"/>
              <a:gd name="connsiteY17727" fmla="*/ 4212543 h 4991828"/>
              <a:gd name="connsiteX17728" fmla="*/ 9051893 w 12199494"/>
              <a:gd name="connsiteY17728" fmla="*/ 4198582 h 4991828"/>
              <a:gd name="connsiteX17729" fmla="*/ 9048086 w 12199494"/>
              <a:gd name="connsiteY17729" fmla="*/ 4211274 h 4991828"/>
              <a:gd name="connsiteX17730" fmla="*/ 9037931 w 12199494"/>
              <a:gd name="connsiteY17730" fmla="*/ 4210005 h 4991828"/>
              <a:gd name="connsiteX17731" fmla="*/ 9046816 w 12199494"/>
              <a:gd name="connsiteY17731" fmla="*/ 4197313 h 4991828"/>
              <a:gd name="connsiteX17732" fmla="*/ 9032855 w 12199494"/>
              <a:gd name="connsiteY17732" fmla="*/ 4199852 h 4991828"/>
              <a:gd name="connsiteX17733" fmla="*/ 9015086 w 12199494"/>
              <a:gd name="connsiteY17733" fmla="*/ 4197313 h 4991828"/>
              <a:gd name="connsiteX17734" fmla="*/ 9017625 w 12199494"/>
              <a:gd name="connsiteY17734" fmla="*/ 4204928 h 4991828"/>
              <a:gd name="connsiteX17735" fmla="*/ 9034124 w 12199494"/>
              <a:gd name="connsiteY17735" fmla="*/ 4203659 h 4991828"/>
              <a:gd name="connsiteX17736" fmla="*/ 9023971 w 12199494"/>
              <a:gd name="connsiteY17736" fmla="*/ 4210005 h 4991828"/>
              <a:gd name="connsiteX17737" fmla="*/ 9010010 w 12199494"/>
              <a:gd name="connsiteY17737" fmla="*/ 4199852 h 4991828"/>
              <a:gd name="connsiteX17738" fmla="*/ 8969395 w 12199494"/>
              <a:gd name="connsiteY17738" fmla="*/ 4194775 h 4991828"/>
              <a:gd name="connsiteX17739" fmla="*/ 8977010 w 12199494"/>
              <a:gd name="connsiteY17739" fmla="*/ 4180814 h 4991828"/>
              <a:gd name="connsiteX17740" fmla="*/ 8988433 w 12199494"/>
              <a:gd name="connsiteY17740" fmla="*/ 4184621 h 4991828"/>
              <a:gd name="connsiteX17741" fmla="*/ 8997318 w 12199494"/>
              <a:gd name="connsiteY17741" fmla="*/ 4190967 h 4991828"/>
              <a:gd name="connsiteX17742" fmla="*/ 8983356 w 12199494"/>
              <a:gd name="connsiteY17742" fmla="*/ 4170660 h 4991828"/>
              <a:gd name="connsiteX17743" fmla="*/ 8998587 w 12199494"/>
              <a:gd name="connsiteY17743" fmla="*/ 4185890 h 4991828"/>
              <a:gd name="connsiteX17744" fmla="*/ 9011279 w 12199494"/>
              <a:gd name="connsiteY17744" fmla="*/ 4196044 h 4991828"/>
              <a:gd name="connsiteX17745" fmla="*/ 9008740 w 12199494"/>
              <a:gd name="connsiteY17745" fmla="*/ 4185890 h 4991828"/>
              <a:gd name="connsiteX17746" fmla="*/ 9031585 w 12199494"/>
              <a:gd name="connsiteY17746" fmla="*/ 4196044 h 4991828"/>
              <a:gd name="connsiteX17747" fmla="*/ 9007471 w 12199494"/>
              <a:gd name="connsiteY17747" fmla="*/ 4163045 h 4991828"/>
              <a:gd name="connsiteX17748" fmla="*/ 9030316 w 12199494"/>
              <a:gd name="connsiteY17748" fmla="*/ 4183352 h 4991828"/>
              <a:gd name="connsiteX17749" fmla="*/ 9032855 w 12199494"/>
              <a:gd name="connsiteY17749" fmla="*/ 4193505 h 4991828"/>
              <a:gd name="connsiteX17750" fmla="*/ 9041740 w 12199494"/>
              <a:gd name="connsiteY17750" fmla="*/ 4185890 h 4991828"/>
              <a:gd name="connsiteX17751" fmla="*/ 9040470 w 12199494"/>
              <a:gd name="connsiteY17751" fmla="*/ 4173198 h 4991828"/>
              <a:gd name="connsiteX17752" fmla="*/ 9053162 w 12199494"/>
              <a:gd name="connsiteY17752" fmla="*/ 4178275 h 4991828"/>
              <a:gd name="connsiteX17753" fmla="*/ 9051893 w 12199494"/>
              <a:gd name="connsiteY17753" fmla="*/ 4166852 h 4991828"/>
              <a:gd name="connsiteX17754" fmla="*/ 9040470 w 12199494"/>
              <a:gd name="connsiteY17754" fmla="*/ 4169391 h 4991828"/>
              <a:gd name="connsiteX17755" fmla="*/ 9055700 w 12199494"/>
              <a:gd name="connsiteY17755" fmla="*/ 4161776 h 4991828"/>
              <a:gd name="connsiteX17756" fmla="*/ 9023971 w 12199494"/>
              <a:gd name="connsiteY17756" fmla="*/ 4142738 h 4991828"/>
              <a:gd name="connsiteX17757" fmla="*/ 9016356 w 12199494"/>
              <a:gd name="connsiteY17757" fmla="*/ 4146546 h 4991828"/>
              <a:gd name="connsiteX17758" fmla="*/ 9016356 w 12199494"/>
              <a:gd name="connsiteY17758" fmla="*/ 4150353 h 4991828"/>
              <a:gd name="connsiteX17759" fmla="*/ 9012547 w 12199494"/>
              <a:gd name="connsiteY17759" fmla="*/ 4152891 h 4991828"/>
              <a:gd name="connsiteX17760" fmla="*/ 9012547 w 12199494"/>
              <a:gd name="connsiteY17760" fmla="*/ 4133854 h 4991828"/>
              <a:gd name="connsiteX17761" fmla="*/ 9020163 w 12199494"/>
              <a:gd name="connsiteY17761" fmla="*/ 4133854 h 4991828"/>
              <a:gd name="connsiteX17762" fmla="*/ 9020163 w 12199494"/>
              <a:gd name="connsiteY17762" fmla="*/ 4142738 h 4991828"/>
              <a:gd name="connsiteX17763" fmla="*/ 9026509 w 12199494"/>
              <a:gd name="connsiteY17763" fmla="*/ 4137661 h 4991828"/>
              <a:gd name="connsiteX17764" fmla="*/ 9034124 w 12199494"/>
              <a:gd name="connsiteY17764" fmla="*/ 4136392 h 4991828"/>
              <a:gd name="connsiteX17765" fmla="*/ 8999856 w 12199494"/>
              <a:gd name="connsiteY17765" fmla="*/ 4131315 h 4991828"/>
              <a:gd name="connsiteX17766" fmla="*/ 8999856 w 12199494"/>
              <a:gd name="connsiteY17766" fmla="*/ 4131315 h 4991828"/>
              <a:gd name="connsiteX17767" fmla="*/ 8810746 w 12199494"/>
              <a:gd name="connsiteY17767" fmla="*/ 4131315 h 4991828"/>
              <a:gd name="connsiteX17768" fmla="*/ 8785362 w 12199494"/>
              <a:gd name="connsiteY17768" fmla="*/ 4145276 h 4991828"/>
              <a:gd name="connsiteX17769" fmla="*/ 8780285 w 12199494"/>
              <a:gd name="connsiteY17769" fmla="*/ 4142738 h 4991828"/>
              <a:gd name="connsiteX17770" fmla="*/ 8767593 w 12199494"/>
              <a:gd name="connsiteY17770" fmla="*/ 4146546 h 4991828"/>
              <a:gd name="connsiteX17771" fmla="*/ 8747286 w 12199494"/>
              <a:gd name="connsiteY17771" fmla="*/ 4184621 h 4991828"/>
              <a:gd name="connsiteX17772" fmla="*/ 8771401 w 12199494"/>
              <a:gd name="connsiteY17772" fmla="*/ 4178275 h 4991828"/>
              <a:gd name="connsiteX17773" fmla="*/ 8777747 w 12199494"/>
              <a:gd name="connsiteY17773" fmla="*/ 4169391 h 4991828"/>
              <a:gd name="connsiteX17774" fmla="*/ 8781555 w 12199494"/>
              <a:gd name="connsiteY17774" fmla="*/ 4178275 h 4991828"/>
              <a:gd name="connsiteX17775" fmla="*/ 8771401 w 12199494"/>
              <a:gd name="connsiteY17775" fmla="*/ 4180814 h 4991828"/>
              <a:gd name="connsiteX17776" fmla="*/ 8773939 w 12199494"/>
              <a:gd name="connsiteY17776" fmla="*/ 4198582 h 4991828"/>
              <a:gd name="connsiteX17777" fmla="*/ 8779016 w 12199494"/>
              <a:gd name="connsiteY17777" fmla="*/ 4196044 h 4991828"/>
              <a:gd name="connsiteX17778" fmla="*/ 8787901 w 12199494"/>
              <a:gd name="connsiteY17778" fmla="*/ 4189698 h 4991828"/>
              <a:gd name="connsiteX17779" fmla="*/ 8787901 w 12199494"/>
              <a:gd name="connsiteY17779" fmla="*/ 4199852 h 4991828"/>
              <a:gd name="connsiteX17780" fmla="*/ 8799323 w 12199494"/>
              <a:gd name="connsiteY17780" fmla="*/ 4199852 h 4991828"/>
              <a:gd name="connsiteX17781" fmla="*/ 8792977 w 12199494"/>
              <a:gd name="connsiteY17781" fmla="*/ 4185890 h 4991828"/>
              <a:gd name="connsiteX17782" fmla="*/ 8790438 w 12199494"/>
              <a:gd name="connsiteY17782" fmla="*/ 4190967 h 4991828"/>
              <a:gd name="connsiteX17783" fmla="*/ 8789170 w 12199494"/>
              <a:gd name="connsiteY17783" fmla="*/ 4179544 h 4991828"/>
              <a:gd name="connsiteX17784" fmla="*/ 8767593 w 12199494"/>
              <a:gd name="connsiteY17784" fmla="*/ 4160506 h 4991828"/>
              <a:gd name="connsiteX17785" fmla="*/ 8775209 w 12199494"/>
              <a:gd name="connsiteY17785" fmla="*/ 4160506 h 4991828"/>
              <a:gd name="connsiteX17786" fmla="*/ 8770132 w 12199494"/>
              <a:gd name="connsiteY17786" fmla="*/ 4151622 h 4991828"/>
              <a:gd name="connsiteX17787" fmla="*/ 8805669 w 12199494"/>
              <a:gd name="connsiteY17787" fmla="*/ 4150353 h 4991828"/>
              <a:gd name="connsiteX17788" fmla="*/ 8800593 w 12199494"/>
              <a:gd name="connsiteY17788" fmla="*/ 4142738 h 4991828"/>
              <a:gd name="connsiteX17789" fmla="*/ 8810746 w 12199494"/>
              <a:gd name="connsiteY17789" fmla="*/ 4131315 h 4991828"/>
              <a:gd name="connsiteX17790" fmla="*/ 8810746 w 12199494"/>
              <a:gd name="connsiteY17790" fmla="*/ 4131315 h 4991828"/>
              <a:gd name="connsiteX17791" fmla="*/ 7287713 w 12199494"/>
              <a:gd name="connsiteY17791" fmla="*/ 4131315 h 4991828"/>
              <a:gd name="connsiteX17792" fmla="*/ 7291521 w 12199494"/>
              <a:gd name="connsiteY17792" fmla="*/ 4141468 h 4991828"/>
              <a:gd name="connsiteX17793" fmla="*/ 7295328 w 12199494"/>
              <a:gd name="connsiteY17793" fmla="*/ 4136392 h 4991828"/>
              <a:gd name="connsiteX17794" fmla="*/ 7304213 w 12199494"/>
              <a:gd name="connsiteY17794" fmla="*/ 4150353 h 4991828"/>
              <a:gd name="connsiteX17795" fmla="*/ 7304213 w 12199494"/>
              <a:gd name="connsiteY17795" fmla="*/ 4131315 h 4991828"/>
              <a:gd name="connsiteX17796" fmla="*/ 7295328 w 12199494"/>
              <a:gd name="connsiteY17796" fmla="*/ 4135122 h 4991828"/>
              <a:gd name="connsiteX17797" fmla="*/ 7287713 w 12199494"/>
              <a:gd name="connsiteY17797" fmla="*/ 4131315 h 4991828"/>
              <a:gd name="connsiteX17798" fmla="*/ 7287713 w 12199494"/>
              <a:gd name="connsiteY17798" fmla="*/ 4131315 h 4991828"/>
              <a:gd name="connsiteX17799" fmla="*/ 7239484 w 12199494"/>
              <a:gd name="connsiteY17799" fmla="*/ 4131315 h 4991828"/>
              <a:gd name="connsiteX17800" fmla="*/ 7242022 w 12199494"/>
              <a:gd name="connsiteY17800" fmla="*/ 4140200 h 4991828"/>
              <a:gd name="connsiteX17801" fmla="*/ 7254714 w 12199494"/>
              <a:gd name="connsiteY17801" fmla="*/ 4145276 h 4991828"/>
              <a:gd name="connsiteX17802" fmla="*/ 7239484 w 12199494"/>
              <a:gd name="connsiteY17802" fmla="*/ 4131315 h 4991828"/>
              <a:gd name="connsiteX17803" fmla="*/ 7239484 w 12199494"/>
              <a:gd name="connsiteY17803" fmla="*/ 4131315 h 4991828"/>
              <a:gd name="connsiteX17804" fmla="*/ 9848947 w 12199494"/>
              <a:gd name="connsiteY17804" fmla="*/ 4130046 h 4991828"/>
              <a:gd name="connsiteX17805" fmla="*/ 9862908 w 12199494"/>
              <a:gd name="connsiteY17805" fmla="*/ 4151622 h 4991828"/>
              <a:gd name="connsiteX17806" fmla="*/ 9865446 w 12199494"/>
              <a:gd name="connsiteY17806" fmla="*/ 4147814 h 4991828"/>
              <a:gd name="connsiteX17807" fmla="*/ 9848947 w 12199494"/>
              <a:gd name="connsiteY17807" fmla="*/ 4130046 h 4991828"/>
              <a:gd name="connsiteX17808" fmla="*/ 9848947 w 12199494"/>
              <a:gd name="connsiteY17808" fmla="*/ 4130046 h 4991828"/>
              <a:gd name="connsiteX17809" fmla="*/ 8644481 w 12199494"/>
              <a:gd name="connsiteY17809" fmla="*/ 4130046 h 4991828"/>
              <a:gd name="connsiteX17810" fmla="*/ 8639405 w 12199494"/>
              <a:gd name="connsiteY17810" fmla="*/ 4144007 h 4991828"/>
              <a:gd name="connsiteX17811" fmla="*/ 8644481 w 12199494"/>
              <a:gd name="connsiteY17811" fmla="*/ 4137661 h 4991828"/>
              <a:gd name="connsiteX17812" fmla="*/ 8652097 w 12199494"/>
              <a:gd name="connsiteY17812" fmla="*/ 4145276 h 4991828"/>
              <a:gd name="connsiteX17813" fmla="*/ 8644481 w 12199494"/>
              <a:gd name="connsiteY17813" fmla="*/ 4130046 h 4991828"/>
              <a:gd name="connsiteX17814" fmla="*/ 8644481 w 12199494"/>
              <a:gd name="connsiteY17814" fmla="*/ 4130046 h 4991828"/>
              <a:gd name="connsiteX17815" fmla="*/ 5380114 w 12199494"/>
              <a:gd name="connsiteY17815" fmla="*/ 4130046 h 4991828"/>
              <a:gd name="connsiteX17816" fmla="*/ 5378845 w 12199494"/>
              <a:gd name="connsiteY17816" fmla="*/ 4144007 h 4991828"/>
              <a:gd name="connsiteX17817" fmla="*/ 5390268 w 12199494"/>
              <a:gd name="connsiteY17817" fmla="*/ 4140200 h 4991828"/>
              <a:gd name="connsiteX17818" fmla="*/ 5380114 w 12199494"/>
              <a:gd name="connsiteY17818" fmla="*/ 4130046 h 4991828"/>
              <a:gd name="connsiteX17819" fmla="*/ 5380114 w 12199494"/>
              <a:gd name="connsiteY17819" fmla="*/ 4130046 h 4991828"/>
              <a:gd name="connsiteX17820" fmla="*/ 9857831 w 12199494"/>
              <a:gd name="connsiteY17820" fmla="*/ 4130046 h 4991828"/>
              <a:gd name="connsiteX17821" fmla="*/ 9865446 w 12199494"/>
              <a:gd name="connsiteY17821" fmla="*/ 4136392 h 4991828"/>
              <a:gd name="connsiteX17822" fmla="*/ 9857831 w 12199494"/>
              <a:gd name="connsiteY17822" fmla="*/ 4130046 h 4991828"/>
              <a:gd name="connsiteX17823" fmla="*/ 9857831 w 12199494"/>
              <a:gd name="connsiteY17823" fmla="*/ 4130046 h 4991828"/>
              <a:gd name="connsiteX17824" fmla="*/ 8710479 w 12199494"/>
              <a:gd name="connsiteY17824" fmla="*/ 4128776 h 4991828"/>
              <a:gd name="connsiteX17825" fmla="*/ 8692711 w 12199494"/>
              <a:gd name="connsiteY17825" fmla="*/ 4142738 h 4991828"/>
              <a:gd name="connsiteX17826" fmla="*/ 8710479 w 12199494"/>
              <a:gd name="connsiteY17826" fmla="*/ 4128776 h 4991828"/>
              <a:gd name="connsiteX17827" fmla="*/ 8710479 w 12199494"/>
              <a:gd name="connsiteY17827" fmla="*/ 4128776 h 4991828"/>
              <a:gd name="connsiteX17828" fmla="*/ 9874331 w 12199494"/>
              <a:gd name="connsiteY17828" fmla="*/ 4128776 h 4991828"/>
              <a:gd name="connsiteX17829" fmla="*/ 9871792 w 12199494"/>
              <a:gd name="connsiteY17829" fmla="*/ 4140200 h 4991828"/>
              <a:gd name="connsiteX17830" fmla="*/ 9879408 w 12199494"/>
              <a:gd name="connsiteY17830" fmla="*/ 4140200 h 4991828"/>
              <a:gd name="connsiteX17831" fmla="*/ 9895907 w 12199494"/>
              <a:gd name="connsiteY17831" fmla="*/ 4157968 h 4991828"/>
              <a:gd name="connsiteX17832" fmla="*/ 9899714 w 12199494"/>
              <a:gd name="connsiteY17832" fmla="*/ 4156699 h 4991828"/>
              <a:gd name="connsiteX17833" fmla="*/ 9895907 w 12199494"/>
              <a:gd name="connsiteY17833" fmla="*/ 4149084 h 4991828"/>
              <a:gd name="connsiteX17834" fmla="*/ 9902253 w 12199494"/>
              <a:gd name="connsiteY17834" fmla="*/ 4150353 h 4991828"/>
              <a:gd name="connsiteX17835" fmla="*/ 9895907 w 12199494"/>
              <a:gd name="connsiteY17835" fmla="*/ 4135122 h 4991828"/>
              <a:gd name="connsiteX17836" fmla="*/ 9874331 w 12199494"/>
              <a:gd name="connsiteY17836" fmla="*/ 4128776 h 4991828"/>
              <a:gd name="connsiteX17837" fmla="*/ 9874331 w 12199494"/>
              <a:gd name="connsiteY17837" fmla="*/ 4128776 h 4991828"/>
              <a:gd name="connsiteX17838" fmla="*/ 9807063 w 12199494"/>
              <a:gd name="connsiteY17838" fmla="*/ 4128776 h 4991828"/>
              <a:gd name="connsiteX17839" fmla="*/ 9788026 w 12199494"/>
              <a:gd name="connsiteY17839" fmla="*/ 4133854 h 4991828"/>
              <a:gd name="connsiteX17840" fmla="*/ 9795640 w 12199494"/>
              <a:gd name="connsiteY17840" fmla="*/ 4137661 h 4991828"/>
              <a:gd name="connsiteX17841" fmla="*/ 9803256 w 12199494"/>
              <a:gd name="connsiteY17841" fmla="*/ 4155430 h 4991828"/>
              <a:gd name="connsiteX17842" fmla="*/ 9808332 w 12199494"/>
              <a:gd name="connsiteY17842" fmla="*/ 4149084 h 4991828"/>
              <a:gd name="connsiteX17843" fmla="*/ 9796910 w 12199494"/>
              <a:gd name="connsiteY17843" fmla="*/ 4141468 h 4991828"/>
              <a:gd name="connsiteX17844" fmla="*/ 9809602 w 12199494"/>
              <a:gd name="connsiteY17844" fmla="*/ 4133854 h 4991828"/>
              <a:gd name="connsiteX17845" fmla="*/ 9818486 w 12199494"/>
              <a:gd name="connsiteY17845" fmla="*/ 4149084 h 4991828"/>
              <a:gd name="connsiteX17846" fmla="*/ 9818486 w 12199494"/>
              <a:gd name="connsiteY17846" fmla="*/ 4160506 h 4991828"/>
              <a:gd name="connsiteX17847" fmla="*/ 9827370 w 12199494"/>
              <a:gd name="connsiteY17847" fmla="*/ 4161776 h 4991828"/>
              <a:gd name="connsiteX17848" fmla="*/ 9818486 w 12199494"/>
              <a:gd name="connsiteY17848" fmla="*/ 4169391 h 4991828"/>
              <a:gd name="connsiteX17849" fmla="*/ 9833716 w 12199494"/>
              <a:gd name="connsiteY17849" fmla="*/ 4174468 h 4991828"/>
              <a:gd name="connsiteX17850" fmla="*/ 9823563 w 12199494"/>
              <a:gd name="connsiteY17850" fmla="*/ 4152891 h 4991828"/>
              <a:gd name="connsiteX17851" fmla="*/ 9823563 w 12199494"/>
              <a:gd name="connsiteY17851" fmla="*/ 4146546 h 4991828"/>
              <a:gd name="connsiteX17852" fmla="*/ 9818486 w 12199494"/>
              <a:gd name="connsiteY17852" fmla="*/ 4147814 h 4991828"/>
              <a:gd name="connsiteX17853" fmla="*/ 9821024 w 12199494"/>
              <a:gd name="connsiteY17853" fmla="*/ 4132584 h 4991828"/>
              <a:gd name="connsiteX17854" fmla="*/ 9807063 w 12199494"/>
              <a:gd name="connsiteY17854" fmla="*/ 4128776 h 4991828"/>
              <a:gd name="connsiteX17855" fmla="*/ 9807063 w 12199494"/>
              <a:gd name="connsiteY17855" fmla="*/ 4128776 h 4991828"/>
              <a:gd name="connsiteX17856" fmla="*/ 7216638 w 12199494"/>
              <a:gd name="connsiteY17856" fmla="*/ 4128776 h 4991828"/>
              <a:gd name="connsiteX17857" fmla="*/ 7207754 w 12199494"/>
              <a:gd name="connsiteY17857" fmla="*/ 4130046 h 4991828"/>
              <a:gd name="connsiteX17858" fmla="*/ 7205216 w 12199494"/>
              <a:gd name="connsiteY17858" fmla="*/ 4140200 h 4991828"/>
              <a:gd name="connsiteX17859" fmla="*/ 7222984 w 12199494"/>
              <a:gd name="connsiteY17859" fmla="*/ 4136392 h 4991828"/>
              <a:gd name="connsiteX17860" fmla="*/ 7216638 w 12199494"/>
              <a:gd name="connsiteY17860" fmla="*/ 4128776 h 4991828"/>
              <a:gd name="connsiteX17861" fmla="*/ 7216638 w 12199494"/>
              <a:gd name="connsiteY17861" fmla="*/ 4128776 h 4991828"/>
              <a:gd name="connsiteX17862" fmla="*/ 7037682 w 12199494"/>
              <a:gd name="connsiteY17862" fmla="*/ 4128776 h 4991828"/>
              <a:gd name="connsiteX17863" fmla="*/ 7044028 w 12199494"/>
              <a:gd name="connsiteY17863" fmla="*/ 4137661 h 4991828"/>
              <a:gd name="connsiteX17864" fmla="*/ 7037682 w 12199494"/>
              <a:gd name="connsiteY17864" fmla="*/ 4128776 h 4991828"/>
              <a:gd name="connsiteX17865" fmla="*/ 7037682 w 12199494"/>
              <a:gd name="connsiteY17865" fmla="*/ 4128776 h 4991828"/>
              <a:gd name="connsiteX17866" fmla="*/ 9951751 w 12199494"/>
              <a:gd name="connsiteY17866" fmla="*/ 4128776 h 4991828"/>
              <a:gd name="connsiteX17867" fmla="*/ 9949213 w 12199494"/>
              <a:gd name="connsiteY17867" fmla="*/ 4135122 h 4991828"/>
              <a:gd name="connsiteX17868" fmla="*/ 9951751 w 12199494"/>
              <a:gd name="connsiteY17868" fmla="*/ 4128776 h 4991828"/>
              <a:gd name="connsiteX17869" fmla="*/ 9951751 w 12199494"/>
              <a:gd name="connsiteY17869" fmla="*/ 4128776 h 4991828"/>
              <a:gd name="connsiteX17870" fmla="*/ 7145563 w 12199494"/>
              <a:gd name="connsiteY17870" fmla="*/ 4128776 h 4991828"/>
              <a:gd name="connsiteX17871" fmla="*/ 7145563 w 12199494"/>
              <a:gd name="connsiteY17871" fmla="*/ 4128776 h 4991828"/>
              <a:gd name="connsiteX17872" fmla="*/ 7145563 w 12199494"/>
              <a:gd name="connsiteY17872" fmla="*/ 4128776 h 4991828"/>
              <a:gd name="connsiteX17873" fmla="*/ 8872936 w 12199494"/>
              <a:gd name="connsiteY17873" fmla="*/ 4128776 h 4991828"/>
              <a:gd name="connsiteX17874" fmla="*/ 8879282 w 12199494"/>
              <a:gd name="connsiteY17874" fmla="*/ 4138930 h 4991828"/>
              <a:gd name="connsiteX17875" fmla="*/ 8876744 w 12199494"/>
              <a:gd name="connsiteY17875" fmla="*/ 4144007 h 4991828"/>
              <a:gd name="connsiteX17876" fmla="*/ 8875475 w 12199494"/>
              <a:gd name="connsiteY17876" fmla="*/ 4144007 h 4991828"/>
              <a:gd name="connsiteX17877" fmla="*/ 8870398 w 12199494"/>
              <a:gd name="connsiteY17877" fmla="*/ 4155430 h 4991828"/>
              <a:gd name="connsiteX17878" fmla="*/ 8875475 w 12199494"/>
              <a:gd name="connsiteY17878" fmla="*/ 4144007 h 4991828"/>
              <a:gd name="connsiteX17879" fmla="*/ 8883090 w 12199494"/>
              <a:gd name="connsiteY17879" fmla="*/ 4147814 h 4991828"/>
              <a:gd name="connsiteX17880" fmla="*/ 8872936 w 12199494"/>
              <a:gd name="connsiteY17880" fmla="*/ 4128776 h 4991828"/>
              <a:gd name="connsiteX17881" fmla="*/ 8872936 w 12199494"/>
              <a:gd name="connsiteY17881" fmla="*/ 4128776 h 4991828"/>
              <a:gd name="connsiteX17882" fmla="*/ 7356249 w 12199494"/>
              <a:gd name="connsiteY17882" fmla="*/ 4128776 h 4991828"/>
              <a:gd name="connsiteX17883" fmla="*/ 7363865 w 12199494"/>
              <a:gd name="connsiteY17883" fmla="*/ 4142738 h 4991828"/>
              <a:gd name="connsiteX17884" fmla="*/ 7370211 w 12199494"/>
              <a:gd name="connsiteY17884" fmla="*/ 4133854 h 4991828"/>
              <a:gd name="connsiteX17885" fmla="*/ 7365134 w 12199494"/>
              <a:gd name="connsiteY17885" fmla="*/ 4130046 h 4991828"/>
              <a:gd name="connsiteX17886" fmla="*/ 7360058 w 12199494"/>
              <a:gd name="connsiteY17886" fmla="*/ 4133854 h 4991828"/>
              <a:gd name="connsiteX17887" fmla="*/ 7356249 w 12199494"/>
              <a:gd name="connsiteY17887" fmla="*/ 4128776 h 4991828"/>
              <a:gd name="connsiteX17888" fmla="*/ 9565917 w 12199494"/>
              <a:gd name="connsiteY17888" fmla="*/ 4128776 h 4991828"/>
              <a:gd name="connsiteX17889" fmla="*/ 9558301 w 12199494"/>
              <a:gd name="connsiteY17889" fmla="*/ 4131315 h 4991828"/>
              <a:gd name="connsiteX17890" fmla="*/ 9568455 w 12199494"/>
              <a:gd name="connsiteY17890" fmla="*/ 4138930 h 4991828"/>
              <a:gd name="connsiteX17891" fmla="*/ 9565917 w 12199494"/>
              <a:gd name="connsiteY17891" fmla="*/ 4128776 h 4991828"/>
              <a:gd name="connsiteX17892" fmla="*/ 9565917 w 12199494"/>
              <a:gd name="connsiteY17892" fmla="*/ 4128776 h 4991828"/>
              <a:gd name="connsiteX17893" fmla="*/ 5086930 w 12199494"/>
              <a:gd name="connsiteY17893" fmla="*/ 4127508 h 4991828"/>
              <a:gd name="connsiteX17894" fmla="*/ 5079315 w 12199494"/>
              <a:gd name="connsiteY17894" fmla="*/ 4138930 h 4991828"/>
              <a:gd name="connsiteX17895" fmla="*/ 5069162 w 12199494"/>
              <a:gd name="connsiteY17895" fmla="*/ 4144007 h 4991828"/>
              <a:gd name="connsiteX17896" fmla="*/ 5075508 w 12199494"/>
              <a:gd name="connsiteY17896" fmla="*/ 4155430 h 4991828"/>
              <a:gd name="connsiteX17897" fmla="*/ 5070431 w 12199494"/>
              <a:gd name="connsiteY17897" fmla="*/ 4165583 h 4991828"/>
              <a:gd name="connsiteX17898" fmla="*/ 5079315 w 12199494"/>
              <a:gd name="connsiteY17898" fmla="*/ 4165583 h 4991828"/>
              <a:gd name="connsiteX17899" fmla="*/ 5085661 w 12199494"/>
              <a:gd name="connsiteY17899" fmla="*/ 4135122 h 4991828"/>
              <a:gd name="connsiteX17900" fmla="*/ 5097084 w 12199494"/>
              <a:gd name="connsiteY17900" fmla="*/ 4140200 h 4991828"/>
              <a:gd name="connsiteX17901" fmla="*/ 5100892 w 12199494"/>
              <a:gd name="connsiteY17901" fmla="*/ 4150353 h 4991828"/>
              <a:gd name="connsiteX17902" fmla="*/ 5102161 w 12199494"/>
              <a:gd name="connsiteY17902" fmla="*/ 4137661 h 4991828"/>
              <a:gd name="connsiteX17903" fmla="*/ 5086930 w 12199494"/>
              <a:gd name="connsiteY17903" fmla="*/ 4127508 h 4991828"/>
              <a:gd name="connsiteX17904" fmla="*/ 5086930 w 12199494"/>
              <a:gd name="connsiteY17904" fmla="*/ 4127508 h 4991828"/>
              <a:gd name="connsiteX17905" fmla="*/ 8787901 w 12199494"/>
              <a:gd name="connsiteY17905" fmla="*/ 4127508 h 4991828"/>
              <a:gd name="connsiteX17906" fmla="*/ 8781555 w 12199494"/>
              <a:gd name="connsiteY17906" fmla="*/ 4135122 h 4991828"/>
              <a:gd name="connsiteX17907" fmla="*/ 8792977 w 12199494"/>
              <a:gd name="connsiteY17907" fmla="*/ 4132584 h 4991828"/>
              <a:gd name="connsiteX17908" fmla="*/ 8787901 w 12199494"/>
              <a:gd name="connsiteY17908" fmla="*/ 4127508 h 4991828"/>
              <a:gd name="connsiteX17909" fmla="*/ 8787901 w 12199494"/>
              <a:gd name="connsiteY17909" fmla="*/ 4127508 h 4991828"/>
              <a:gd name="connsiteX17910" fmla="*/ 6122593 w 12199494"/>
              <a:gd name="connsiteY17910" fmla="*/ 4126238 h 4991828"/>
              <a:gd name="connsiteX17911" fmla="*/ 6122593 w 12199494"/>
              <a:gd name="connsiteY17911" fmla="*/ 4132584 h 4991828"/>
              <a:gd name="connsiteX17912" fmla="*/ 6107363 w 12199494"/>
              <a:gd name="connsiteY17912" fmla="*/ 4132584 h 4991828"/>
              <a:gd name="connsiteX17913" fmla="*/ 6108632 w 12199494"/>
              <a:gd name="connsiteY17913" fmla="*/ 4136392 h 4991828"/>
              <a:gd name="connsiteX17914" fmla="*/ 6113709 w 12199494"/>
              <a:gd name="connsiteY17914" fmla="*/ 4138930 h 4991828"/>
              <a:gd name="connsiteX17915" fmla="*/ 6112439 w 12199494"/>
              <a:gd name="connsiteY17915" fmla="*/ 4133854 h 4991828"/>
              <a:gd name="connsiteX17916" fmla="*/ 6131477 w 12199494"/>
              <a:gd name="connsiteY17916" fmla="*/ 4133854 h 4991828"/>
              <a:gd name="connsiteX17917" fmla="*/ 6122593 w 12199494"/>
              <a:gd name="connsiteY17917" fmla="*/ 4126238 h 4991828"/>
              <a:gd name="connsiteX17918" fmla="*/ 6122593 w 12199494"/>
              <a:gd name="connsiteY17918" fmla="*/ 4126238 h 4991828"/>
              <a:gd name="connsiteX17919" fmla="*/ 7341020 w 12199494"/>
              <a:gd name="connsiteY17919" fmla="*/ 4126238 h 4991828"/>
              <a:gd name="connsiteX17920" fmla="*/ 7337211 w 12199494"/>
              <a:gd name="connsiteY17920" fmla="*/ 4133854 h 4991828"/>
              <a:gd name="connsiteX17921" fmla="*/ 7330865 w 12199494"/>
              <a:gd name="connsiteY17921" fmla="*/ 4127508 h 4991828"/>
              <a:gd name="connsiteX17922" fmla="*/ 7311828 w 12199494"/>
              <a:gd name="connsiteY17922" fmla="*/ 4146546 h 4991828"/>
              <a:gd name="connsiteX17923" fmla="*/ 7319443 w 12199494"/>
              <a:gd name="connsiteY17923" fmla="*/ 4142738 h 4991828"/>
              <a:gd name="connsiteX17924" fmla="*/ 7328328 w 12199494"/>
              <a:gd name="connsiteY17924" fmla="*/ 4144007 h 4991828"/>
              <a:gd name="connsiteX17925" fmla="*/ 7328328 w 12199494"/>
              <a:gd name="connsiteY17925" fmla="*/ 4133854 h 4991828"/>
              <a:gd name="connsiteX17926" fmla="*/ 7339750 w 12199494"/>
              <a:gd name="connsiteY17926" fmla="*/ 4151622 h 4991828"/>
              <a:gd name="connsiteX17927" fmla="*/ 7352442 w 12199494"/>
              <a:gd name="connsiteY17927" fmla="*/ 4156699 h 4991828"/>
              <a:gd name="connsiteX17928" fmla="*/ 7346096 w 12199494"/>
              <a:gd name="connsiteY17928" fmla="*/ 4146546 h 4991828"/>
              <a:gd name="connsiteX17929" fmla="*/ 7341020 w 12199494"/>
              <a:gd name="connsiteY17929" fmla="*/ 4126238 h 4991828"/>
              <a:gd name="connsiteX17930" fmla="*/ 7341020 w 12199494"/>
              <a:gd name="connsiteY17930" fmla="*/ 4126238 h 4991828"/>
              <a:gd name="connsiteX17931" fmla="*/ 9543071 w 12199494"/>
              <a:gd name="connsiteY17931" fmla="*/ 4124969 h 4991828"/>
              <a:gd name="connsiteX17932" fmla="*/ 9546879 w 12199494"/>
              <a:gd name="connsiteY17932" fmla="*/ 4126238 h 4991828"/>
              <a:gd name="connsiteX17933" fmla="*/ 9543071 w 12199494"/>
              <a:gd name="connsiteY17933" fmla="*/ 4124969 h 4991828"/>
              <a:gd name="connsiteX17934" fmla="*/ 9543071 w 12199494"/>
              <a:gd name="connsiteY17934" fmla="*/ 4124969 h 4991828"/>
              <a:gd name="connsiteX17935" fmla="*/ 7186178 w 12199494"/>
              <a:gd name="connsiteY17935" fmla="*/ 4124969 h 4991828"/>
              <a:gd name="connsiteX17936" fmla="*/ 7202677 w 12199494"/>
              <a:gd name="connsiteY17936" fmla="*/ 4140200 h 4991828"/>
              <a:gd name="connsiteX17937" fmla="*/ 7186178 w 12199494"/>
              <a:gd name="connsiteY17937" fmla="*/ 4124969 h 4991828"/>
              <a:gd name="connsiteX17938" fmla="*/ 7186178 w 12199494"/>
              <a:gd name="connsiteY17938" fmla="*/ 4124969 h 4991828"/>
              <a:gd name="connsiteX17939" fmla="*/ 8579753 w 12199494"/>
              <a:gd name="connsiteY17939" fmla="*/ 4124969 h 4991828"/>
              <a:gd name="connsiteX17940" fmla="*/ 8583560 w 12199494"/>
              <a:gd name="connsiteY17940" fmla="*/ 4126238 h 4991828"/>
              <a:gd name="connsiteX17941" fmla="*/ 8579753 w 12199494"/>
              <a:gd name="connsiteY17941" fmla="*/ 4124969 h 4991828"/>
              <a:gd name="connsiteX17942" fmla="*/ 8579753 w 12199494"/>
              <a:gd name="connsiteY17942" fmla="*/ 4124969 h 4991828"/>
              <a:gd name="connsiteX17943" fmla="*/ 10019019 w 12199494"/>
              <a:gd name="connsiteY17943" fmla="*/ 4124969 h 4991828"/>
              <a:gd name="connsiteX17944" fmla="*/ 10030441 w 12199494"/>
              <a:gd name="connsiteY17944" fmla="*/ 4142738 h 4991828"/>
              <a:gd name="connsiteX17945" fmla="*/ 10057095 w 12199494"/>
              <a:gd name="connsiteY17945" fmla="*/ 4151622 h 4991828"/>
              <a:gd name="connsiteX17946" fmla="*/ 10064710 w 12199494"/>
              <a:gd name="connsiteY17946" fmla="*/ 4152891 h 4991828"/>
              <a:gd name="connsiteX17947" fmla="*/ 10078671 w 12199494"/>
              <a:gd name="connsiteY17947" fmla="*/ 4170660 h 4991828"/>
              <a:gd name="connsiteX17948" fmla="*/ 10088825 w 12199494"/>
              <a:gd name="connsiteY17948" fmla="*/ 4161776 h 4991828"/>
              <a:gd name="connsiteX17949" fmla="*/ 10073594 w 12199494"/>
              <a:gd name="connsiteY17949" fmla="*/ 4159237 h 4991828"/>
              <a:gd name="connsiteX17950" fmla="*/ 10085017 w 12199494"/>
              <a:gd name="connsiteY17950" fmla="*/ 4157968 h 4991828"/>
              <a:gd name="connsiteX17951" fmla="*/ 10079940 w 12199494"/>
              <a:gd name="connsiteY17951" fmla="*/ 4151622 h 4991828"/>
              <a:gd name="connsiteX17952" fmla="*/ 10086286 w 12199494"/>
              <a:gd name="connsiteY17952" fmla="*/ 4146546 h 4991828"/>
              <a:gd name="connsiteX17953" fmla="*/ 10074863 w 12199494"/>
              <a:gd name="connsiteY17953" fmla="*/ 4144007 h 4991828"/>
              <a:gd name="connsiteX17954" fmla="*/ 10071056 w 12199494"/>
              <a:gd name="connsiteY17954" fmla="*/ 4151622 h 4991828"/>
              <a:gd name="connsiteX17955" fmla="*/ 10057095 w 12199494"/>
              <a:gd name="connsiteY17955" fmla="*/ 4145276 h 4991828"/>
              <a:gd name="connsiteX17956" fmla="*/ 10079940 w 12199494"/>
              <a:gd name="connsiteY17956" fmla="*/ 4137661 h 4991828"/>
              <a:gd name="connsiteX17957" fmla="*/ 10102786 w 12199494"/>
              <a:gd name="connsiteY17957" fmla="*/ 4150353 h 4991828"/>
              <a:gd name="connsiteX17958" fmla="*/ 10091363 w 12199494"/>
              <a:gd name="connsiteY17958" fmla="*/ 4137661 h 4991828"/>
              <a:gd name="connsiteX17959" fmla="*/ 10053287 w 12199494"/>
              <a:gd name="connsiteY17959" fmla="*/ 4142738 h 4991828"/>
              <a:gd name="connsiteX17960" fmla="*/ 10019019 w 12199494"/>
              <a:gd name="connsiteY17960" fmla="*/ 4124969 h 4991828"/>
              <a:gd name="connsiteX17961" fmla="*/ 10019019 w 12199494"/>
              <a:gd name="connsiteY17961" fmla="*/ 4124969 h 4991828"/>
              <a:gd name="connsiteX17962" fmla="*/ 9366653 w 12199494"/>
              <a:gd name="connsiteY17962" fmla="*/ 4124969 h 4991828"/>
              <a:gd name="connsiteX17963" fmla="*/ 9361576 w 12199494"/>
              <a:gd name="connsiteY17963" fmla="*/ 4142738 h 4991828"/>
              <a:gd name="connsiteX17964" fmla="*/ 9355230 w 12199494"/>
              <a:gd name="connsiteY17964" fmla="*/ 4136392 h 4991828"/>
              <a:gd name="connsiteX17965" fmla="*/ 9355230 w 12199494"/>
              <a:gd name="connsiteY17965" fmla="*/ 4145276 h 4991828"/>
              <a:gd name="connsiteX17966" fmla="*/ 9369191 w 12199494"/>
              <a:gd name="connsiteY17966" fmla="*/ 4144007 h 4991828"/>
              <a:gd name="connsiteX17967" fmla="*/ 9366653 w 12199494"/>
              <a:gd name="connsiteY17967" fmla="*/ 4124969 h 4991828"/>
              <a:gd name="connsiteX17968" fmla="*/ 9366653 w 12199494"/>
              <a:gd name="connsiteY17968" fmla="*/ 4124969 h 4991828"/>
              <a:gd name="connsiteX17969" fmla="*/ 7263598 w 12199494"/>
              <a:gd name="connsiteY17969" fmla="*/ 4123700 h 4991828"/>
              <a:gd name="connsiteX17970" fmla="*/ 7259791 w 12199494"/>
              <a:gd name="connsiteY17970" fmla="*/ 4127508 h 4991828"/>
              <a:gd name="connsiteX17971" fmla="*/ 7267406 w 12199494"/>
              <a:gd name="connsiteY17971" fmla="*/ 4149084 h 4991828"/>
              <a:gd name="connsiteX17972" fmla="*/ 7282636 w 12199494"/>
              <a:gd name="connsiteY17972" fmla="*/ 4147814 h 4991828"/>
              <a:gd name="connsiteX17973" fmla="*/ 7268675 w 12199494"/>
              <a:gd name="connsiteY17973" fmla="*/ 4140200 h 4991828"/>
              <a:gd name="connsiteX17974" fmla="*/ 7275021 w 12199494"/>
              <a:gd name="connsiteY17974" fmla="*/ 4135122 h 4991828"/>
              <a:gd name="connsiteX17975" fmla="*/ 7263598 w 12199494"/>
              <a:gd name="connsiteY17975" fmla="*/ 4123700 h 4991828"/>
              <a:gd name="connsiteX17976" fmla="*/ 7263598 w 12199494"/>
              <a:gd name="connsiteY17976" fmla="*/ 4123700 h 4991828"/>
              <a:gd name="connsiteX17977" fmla="*/ 11680394 w 12199494"/>
              <a:gd name="connsiteY17977" fmla="*/ 4123700 h 4991828"/>
              <a:gd name="connsiteX17978" fmla="*/ 11686740 w 12199494"/>
              <a:gd name="connsiteY17978" fmla="*/ 4135122 h 4991828"/>
              <a:gd name="connsiteX17979" fmla="*/ 11680394 w 12199494"/>
              <a:gd name="connsiteY17979" fmla="*/ 4123700 h 4991828"/>
              <a:gd name="connsiteX17980" fmla="*/ 11680394 w 12199494"/>
              <a:gd name="connsiteY17980" fmla="*/ 4123700 h 4991828"/>
              <a:gd name="connsiteX17981" fmla="*/ 5133891 w 12199494"/>
              <a:gd name="connsiteY17981" fmla="*/ 4122431 h 4991828"/>
              <a:gd name="connsiteX17982" fmla="*/ 5135160 w 12199494"/>
              <a:gd name="connsiteY17982" fmla="*/ 4144007 h 4991828"/>
              <a:gd name="connsiteX17983" fmla="*/ 5137698 w 12199494"/>
              <a:gd name="connsiteY17983" fmla="*/ 4130046 h 4991828"/>
              <a:gd name="connsiteX17984" fmla="*/ 5133891 w 12199494"/>
              <a:gd name="connsiteY17984" fmla="*/ 4122431 h 4991828"/>
              <a:gd name="connsiteX17985" fmla="*/ 5133891 w 12199494"/>
              <a:gd name="connsiteY17985" fmla="*/ 4122431 h 4991828"/>
              <a:gd name="connsiteX17986" fmla="*/ 9153428 w 12199494"/>
              <a:gd name="connsiteY17986" fmla="*/ 4122431 h 4991828"/>
              <a:gd name="connsiteX17987" fmla="*/ 9153428 w 12199494"/>
              <a:gd name="connsiteY17987" fmla="*/ 4132584 h 4991828"/>
              <a:gd name="connsiteX17988" fmla="*/ 9153428 w 12199494"/>
              <a:gd name="connsiteY17988" fmla="*/ 4122431 h 4991828"/>
              <a:gd name="connsiteX17989" fmla="*/ 9153428 w 12199494"/>
              <a:gd name="connsiteY17989" fmla="*/ 4122431 h 4991828"/>
              <a:gd name="connsiteX17990" fmla="*/ 9597646 w 12199494"/>
              <a:gd name="connsiteY17990" fmla="*/ 4122431 h 4991828"/>
              <a:gd name="connsiteX17991" fmla="*/ 9601454 w 12199494"/>
              <a:gd name="connsiteY17991" fmla="*/ 4122431 h 4991828"/>
              <a:gd name="connsiteX17992" fmla="*/ 9597646 w 12199494"/>
              <a:gd name="connsiteY17992" fmla="*/ 4122431 h 4991828"/>
              <a:gd name="connsiteX17993" fmla="*/ 9597646 w 12199494"/>
              <a:gd name="connsiteY17993" fmla="*/ 4122431 h 4991828"/>
              <a:gd name="connsiteX17994" fmla="*/ 5765949 w 12199494"/>
              <a:gd name="connsiteY17994" fmla="*/ 4121162 h 4991828"/>
              <a:gd name="connsiteX17995" fmla="*/ 5763411 w 12199494"/>
              <a:gd name="connsiteY17995" fmla="*/ 4131315 h 4991828"/>
              <a:gd name="connsiteX17996" fmla="*/ 5779910 w 12199494"/>
              <a:gd name="connsiteY17996" fmla="*/ 4133854 h 4991828"/>
              <a:gd name="connsiteX17997" fmla="*/ 5765949 w 12199494"/>
              <a:gd name="connsiteY17997" fmla="*/ 4121162 h 4991828"/>
              <a:gd name="connsiteX17998" fmla="*/ 5765949 w 12199494"/>
              <a:gd name="connsiteY17998" fmla="*/ 4121162 h 4991828"/>
              <a:gd name="connsiteX17999" fmla="*/ 9728373 w 12199494"/>
              <a:gd name="connsiteY17999" fmla="*/ 4121162 h 4991828"/>
              <a:gd name="connsiteX18000" fmla="*/ 9755026 w 12199494"/>
              <a:gd name="connsiteY18000" fmla="*/ 4151622 h 4991828"/>
              <a:gd name="connsiteX18001" fmla="*/ 9728373 w 12199494"/>
              <a:gd name="connsiteY18001" fmla="*/ 4121162 h 4991828"/>
              <a:gd name="connsiteX18002" fmla="*/ 9728373 w 12199494"/>
              <a:gd name="connsiteY18002" fmla="*/ 4121162 h 4991828"/>
              <a:gd name="connsiteX18003" fmla="*/ 9525302 w 12199494"/>
              <a:gd name="connsiteY18003" fmla="*/ 4119892 h 4991828"/>
              <a:gd name="connsiteX18004" fmla="*/ 9532917 w 12199494"/>
              <a:gd name="connsiteY18004" fmla="*/ 4128776 h 4991828"/>
              <a:gd name="connsiteX18005" fmla="*/ 9525302 w 12199494"/>
              <a:gd name="connsiteY18005" fmla="*/ 4119892 h 4991828"/>
              <a:gd name="connsiteX18006" fmla="*/ 9525302 w 12199494"/>
              <a:gd name="connsiteY18006" fmla="*/ 4119892 h 4991828"/>
              <a:gd name="connsiteX18007" fmla="*/ 9906060 w 12199494"/>
              <a:gd name="connsiteY18007" fmla="*/ 4119892 h 4991828"/>
              <a:gd name="connsiteX18008" fmla="*/ 9914945 w 12199494"/>
              <a:gd name="connsiteY18008" fmla="*/ 4136392 h 4991828"/>
              <a:gd name="connsiteX18009" fmla="*/ 9898446 w 12199494"/>
              <a:gd name="connsiteY18009" fmla="*/ 4127508 h 4991828"/>
              <a:gd name="connsiteX18010" fmla="*/ 9917484 w 12199494"/>
              <a:gd name="connsiteY18010" fmla="*/ 4149084 h 4991828"/>
              <a:gd name="connsiteX18011" fmla="*/ 9917484 w 12199494"/>
              <a:gd name="connsiteY18011" fmla="*/ 4138930 h 4991828"/>
              <a:gd name="connsiteX18012" fmla="*/ 9925098 w 12199494"/>
              <a:gd name="connsiteY18012" fmla="*/ 4147814 h 4991828"/>
              <a:gd name="connsiteX18013" fmla="*/ 9936521 w 12199494"/>
              <a:gd name="connsiteY18013" fmla="*/ 4150353 h 4991828"/>
              <a:gd name="connsiteX18014" fmla="*/ 9932713 w 12199494"/>
              <a:gd name="connsiteY18014" fmla="*/ 4157968 h 4991828"/>
              <a:gd name="connsiteX18015" fmla="*/ 9946675 w 12199494"/>
              <a:gd name="connsiteY18015" fmla="*/ 4157968 h 4991828"/>
              <a:gd name="connsiteX18016" fmla="*/ 9959367 w 12199494"/>
              <a:gd name="connsiteY18016" fmla="*/ 4157968 h 4991828"/>
              <a:gd name="connsiteX18017" fmla="*/ 9941598 w 12199494"/>
              <a:gd name="connsiteY18017" fmla="*/ 4149084 h 4991828"/>
              <a:gd name="connsiteX18018" fmla="*/ 9945405 w 12199494"/>
              <a:gd name="connsiteY18018" fmla="*/ 4140200 h 4991828"/>
              <a:gd name="connsiteX18019" fmla="*/ 9933983 w 12199494"/>
              <a:gd name="connsiteY18019" fmla="*/ 4140200 h 4991828"/>
              <a:gd name="connsiteX18020" fmla="*/ 9935252 w 12199494"/>
              <a:gd name="connsiteY18020" fmla="*/ 4128776 h 4991828"/>
              <a:gd name="connsiteX18021" fmla="*/ 9926367 w 12199494"/>
              <a:gd name="connsiteY18021" fmla="*/ 4121162 h 4991828"/>
              <a:gd name="connsiteX18022" fmla="*/ 9925098 w 12199494"/>
              <a:gd name="connsiteY18022" fmla="*/ 4126238 h 4991828"/>
              <a:gd name="connsiteX18023" fmla="*/ 9931444 w 12199494"/>
              <a:gd name="connsiteY18023" fmla="*/ 4127508 h 4991828"/>
              <a:gd name="connsiteX18024" fmla="*/ 9925098 w 12199494"/>
              <a:gd name="connsiteY18024" fmla="*/ 4133854 h 4991828"/>
              <a:gd name="connsiteX18025" fmla="*/ 9906060 w 12199494"/>
              <a:gd name="connsiteY18025" fmla="*/ 4119892 h 4991828"/>
              <a:gd name="connsiteX18026" fmla="*/ 9906060 w 12199494"/>
              <a:gd name="connsiteY18026" fmla="*/ 4119892 h 4991828"/>
              <a:gd name="connsiteX18027" fmla="*/ 8872936 w 12199494"/>
              <a:gd name="connsiteY18027" fmla="*/ 4119892 h 4991828"/>
              <a:gd name="connsiteX18028" fmla="*/ 8852629 w 12199494"/>
              <a:gd name="connsiteY18028" fmla="*/ 4137661 h 4991828"/>
              <a:gd name="connsiteX18029" fmla="*/ 8860244 w 12199494"/>
              <a:gd name="connsiteY18029" fmla="*/ 4142738 h 4991828"/>
              <a:gd name="connsiteX18030" fmla="*/ 8866590 w 12199494"/>
              <a:gd name="connsiteY18030" fmla="*/ 4135122 h 4991828"/>
              <a:gd name="connsiteX18031" fmla="*/ 8872936 w 12199494"/>
              <a:gd name="connsiteY18031" fmla="*/ 4119892 h 4991828"/>
              <a:gd name="connsiteX18032" fmla="*/ 8872936 w 12199494"/>
              <a:gd name="connsiteY18032" fmla="*/ 4119892 h 4991828"/>
              <a:gd name="connsiteX18033" fmla="*/ 9760103 w 12199494"/>
              <a:gd name="connsiteY18033" fmla="*/ 4119892 h 4991828"/>
              <a:gd name="connsiteX18034" fmla="*/ 9772795 w 12199494"/>
              <a:gd name="connsiteY18034" fmla="*/ 4135122 h 4991828"/>
              <a:gd name="connsiteX18035" fmla="*/ 9760103 w 12199494"/>
              <a:gd name="connsiteY18035" fmla="*/ 4119892 h 4991828"/>
              <a:gd name="connsiteX18036" fmla="*/ 9760103 w 12199494"/>
              <a:gd name="connsiteY18036" fmla="*/ 4119892 h 4991828"/>
              <a:gd name="connsiteX18037" fmla="*/ 5334423 w 12199494"/>
              <a:gd name="connsiteY18037" fmla="*/ 4119892 h 4991828"/>
              <a:gd name="connsiteX18038" fmla="*/ 5323001 w 12199494"/>
              <a:gd name="connsiteY18038" fmla="*/ 4133854 h 4991828"/>
              <a:gd name="connsiteX18039" fmla="*/ 5330616 w 12199494"/>
              <a:gd name="connsiteY18039" fmla="*/ 4130046 h 4991828"/>
              <a:gd name="connsiteX18040" fmla="*/ 5334423 w 12199494"/>
              <a:gd name="connsiteY18040" fmla="*/ 4119892 h 4991828"/>
              <a:gd name="connsiteX18041" fmla="*/ 5334423 w 12199494"/>
              <a:gd name="connsiteY18041" fmla="*/ 4119892 h 4991828"/>
              <a:gd name="connsiteX18042" fmla="*/ 5125006 w 12199494"/>
              <a:gd name="connsiteY18042" fmla="*/ 4118623 h 4991828"/>
              <a:gd name="connsiteX18043" fmla="*/ 5122468 w 12199494"/>
              <a:gd name="connsiteY18043" fmla="*/ 4123700 h 4991828"/>
              <a:gd name="connsiteX18044" fmla="*/ 5112314 w 12199494"/>
              <a:gd name="connsiteY18044" fmla="*/ 4133854 h 4991828"/>
              <a:gd name="connsiteX18045" fmla="*/ 5127545 w 12199494"/>
              <a:gd name="connsiteY18045" fmla="*/ 4127508 h 4991828"/>
              <a:gd name="connsiteX18046" fmla="*/ 5125006 w 12199494"/>
              <a:gd name="connsiteY18046" fmla="*/ 4118623 h 4991828"/>
              <a:gd name="connsiteX18047" fmla="*/ 5125006 w 12199494"/>
              <a:gd name="connsiteY18047" fmla="*/ 4118623 h 4991828"/>
              <a:gd name="connsiteX18048" fmla="*/ 5546379 w 12199494"/>
              <a:gd name="connsiteY18048" fmla="*/ 4118623 h 4991828"/>
              <a:gd name="connsiteX18049" fmla="*/ 5540033 w 12199494"/>
              <a:gd name="connsiteY18049" fmla="*/ 4121162 h 4991828"/>
              <a:gd name="connsiteX18050" fmla="*/ 5550186 w 12199494"/>
              <a:gd name="connsiteY18050" fmla="*/ 4135122 h 4991828"/>
              <a:gd name="connsiteX18051" fmla="*/ 5538764 w 12199494"/>
              <a:gd name="connsiteY18051" fmla="*/ 4127508 h 4991828"/>
              <a:gd name="connsiteX18052" fmla="*/ 5532418 w 12199494"/>
              <a:gd name="connsiteY18052" fmla="*/ 4132584 h 4991828"/>
              <a:gd name="connsiteX18053" fmla="*/ 5567955 w 12199494"/>
              <a:gd name="connsiteY18053" fmla="*/ 4140200 h 4991828"/>
              <a:gd name="connsiteX18054" fmla="*/ 5552725 w 12199494"/>
              <a:gd name="connsiteY18054" fmla="*/ 4119892 h 4991828"/>
              <a:gd name="connsiteX18055" fmla="*/ 5546379 w 12199494"/>
              <a:gd name="connsiteY18055" fmla="*/ 4118623 h 4991828"/>
              <a:gd name="connsiteX18056" fmla="*/ 5546379 w 12199494"/>
              <a:gd name="connsiteY18056" fmla="*/ 4118623 h 4991828"/>
              <a:gd name="connsiteX18057" fmla="*/ 8809476 w 12199494"/>
              <a:gd name="connsiteY18057" fmla="*/ 4118623 h 4991828"/>
              <a:gd name="connsiteX18058" fmla="*/ 8796784 w 12199494"/>
              <a:gd name="connsiteY18058" fmla="*/ 4126238 h 4991828"/>
              <a:gd name="connsiteX18059" fmla="*/ 8809476 w 12199494"/>
              <a:gd name="connsiteY18059" fmla="*/ 4118623 h 4991828"/>
              <a:gd name="connsiteX18060" fmla="*/ 8809476 w 12199494"/>
              <a:gd name="connsiteY18060" fmla="*/ 4118623 h 4991828"/>
              <a:gd name="connsiteX18061" fmla="*/ 7120180 w 12199494"/>
              <a:gd name="connsiteY18061" fmla="*/ 4117354 h 4991828"/>
              <a:gd name="connsiteX18062" fmla="*/ 7123987 w 12199494"/>
              <a:gd name="connsiteY18062" fmla="*/ 4133854 h 4991828"/>
              <a:gd name="connsiteX18063" fmla="*/ 7135410 w 12199494"/>
              <a:gd name="connsiteY18063" fmla="*/ 4141468 h 4991828"/>
              <a:gd name="connsiteX18064" fmla="*/ 7134140 w 12199494"/>
              <a:gd name="connsiteY18064" fmla="*/ 4130046 h 4991828"/>
              <a:gd name="connsiteX18065" fmla="*/ 7139217 w 12199494"/>
              <a:gd name="connsiteY18065" fmla="*/ 4119892 h 4991828"/>
              <a:gd name="connsiteX18066" fmla="*/ 7130333 w 12199494"/>
              <a:gd name="connsiteY18066" fmla="*/ 4121162 h 4991828"/>
              <a:gd name="connsiteX18067" fmla="*/ 7120180 w 12199494"/>
              <a:gd name="connsiteY18067" fmla="*/ 4117354 h 4991828"/>
              <a:gd name="connsiteX18068" fmla="*/ 7120180 w 12199494"/>
              <a:gd name="connsiteY18068" fmla="*/ 4117354 h 4991828"/>
              <a:gd name="connsiteX18069" fmla="*/ 9564647 w 12199494"/>
              <a:gd name="connsiteY18069" fmla="*/ 4117354 h 4991828"/>
              <a:gd name="connsiteX18070" fmla="*/ 9572263 w 12199494"/>
              <a:gd name="connsiteY18070" fmla="*/ 4122431 h 4991828"/>
              <a:gd name="connsiteX18071" fmla="*/ 9564647 w 12199494"/>
              <a:gd name="connsiteY18071" fmla="*/ 4117354 h 4991828"/>
              <a:gd name="connsiteX18072" fmla="*/ 9564647 w 12199494"/>
              <a:gd name="connsiteY18072" fmla="*/ 4117354 h 4991828"/>
              <a:gd name="connsiteX18073" fmla="*/ 5967751 w 12199494"/>
              <a:gd name="connsiteY18073" fmla="*/ 4117354 h 4991828"/>
              <a:gd name="connsiteX18074" fmla="*/ 5961405 w 12199494"/>
              <a:gd name="connsiteY18074" fmla="*/ 4126238 h 4991828"/>
              <a:gd name="connsiteX18075" fmla="*/ 5980443 w 12199494"/>
              <a:gd name="connsiteY18075" fmla="*/ 4130046 h 4991828"/>
              <a:gd name="connsiteX18076" fmla="*/ 5967751 w 12199494"/>
              <a:gd name="connsiteY18076" fmla="*/ 4117354 h 4991828"/>
              <a:gd name="connsiteX18077" fmla="*/ 5967751 w 12199494"/>
              <a:gd name="connsiteY18077" fmla="*/ 4117354 h 4991828"/>
              <a:gd name="connsiteX18078" fmla="*/ 6043903 w 12199494"/>
              <a:gd name="connsiteY18078" fmla="*/ 4116085 h 4991828"/>
              <a:gd name="connsiteX18079" fmla="*/ 6043903 w 12199494"/>
              <a:gd name="connsiteY18079" fmla="*/ 4116085 h 4991828"/>
              <a:gd name="connsiteX18080" fmla="*/ 6043903 w 12199494"/>
              <a:gd name="connsiteY18080" fmla="*/ 4116085 h 4991828"/>
              <a:gd name="connsiteX18081" fmla="*/ 9709335 w 12199494"/>
              <a:gd name="connsiteY18081" fmla="*/ 4116085 h 4991828"/>
              <a:gd name="connsiteX18082" fmla="*/ 9710604 w 12199494"/>
              <a:gd name="connsiteY18082" fmla="*/ 4127508 h 4991828"/>
              <a:gd name="connsiteX18083" fmla="*/ 9696643 w 12199494"/>
              <a:gd name="connsiteY18083" fmla="*/ 4131315 h 4991828"/>
              <a:gd name="connsiteX18084" fmla="*/ 9718220 w 12199494"/>
              <a:gd name="connsiteY18084" fmla="*/ 4144007 h 4991828"/>
              <a:gd name="connsiteX18085" fmla="*/ 9716950 w 12199494"/>
              <a:gd name="connsiteY18085" fmla="*/ 4132584 h 4991828"/>
              <a:gd name="connsiteX18086" fmla="*/ 9709335 w 12199494"/>
              <a:gd name="connsiteY18086" fmla="*/ 4116085 h 4991828"/>
              <a:gd name="connsiteX18087" fmla="*/ 9709335 w 12199494"/>
              <a:gd name="connsiteY18087" fmla="*/ 4116085 h 4991828"/>
              <a:gd name="connsiteX18088" fmla="*/ 7172216 w 12199494"/>
              <a:gd name="connsiteY18088" fmla="*/ 4116085 h 4991828"/>
              <a:gd name="connsiteX18089" fmla="*/ 7186178 w 12199494"/>
              <a:gd name="connsiteY18089" fmla="*/ 4124969 h 4991828"/>
              <a:gd name="connsiteX18090" fmla="*/ 7172216 w 12199494"/>
              <a:gd name="connsiteY18090" fmla="*/ 4116085 h 4991828"/>
              <a:gd name="connsiteX18091" fmla="*/ 7172216 w 12199494"/>
              <a:gd name="connsiteY18091" fmla="*/ 4116085 h 4991828"/>
              <a:gd name="connsiteX18092" fmla="*/ 9899714 w 12199494"/>
              <a:gd name="connsiteY18092" fmla="*/ 4116085 h 4991828"/>
              <a:gd name="connsiteX18093" fmla="*/ 9894637 w 12199494"/>
              <a:gd name="connsiteY18093" fmla="*/ 4126238 h 4991828"/>
              <a:gd name="connsiteX18094" fmla="*/ 9899714 w 12199494"/>
              <a:gd name="connsiteY18094" fmla="*/ 4116085 h 4991828"/>
              <a:gd name="connsiteX18095" fmla="*/ 9899714 w 12199494"/>
              <a:gd name="connsiteY18095" fmla="*/ 4116085 h 4991828"/>
              <a:gd name="connsiteX18096" fmla="*/ 5480381 w 12199494"/>
              <a:gd name="connsiteY18096" fmla="*/ 4116085 h 4991828"/>
              <a:gd name="connsiteX18097" fmla="*/ 5476573 w 12199494"/>
              <a:gd name="connsiteY18097" fmla="*/ 4135122 h 4991828"/>
              <a:gd name="connsiteX18098" fmla="*/ 5493072 w 12199494"/>
              <a:gd name="connsiteY18098" fmla="*/ 4133854 h 4991828"/>
              <a:gd name="connsiteX18099" fmla="*/ 5480381 w 12199494"/>
              <a:gd name="connsiteY18099" fmla="*/ 4116085 h 4991828"/>
              <a:gd name="connsiteX18100" fmla="*/ 5480381 w 12199494"/>
              <a:gd name="connsiteY18100" fmla="*/ 4116085 h 4991828"/>
              <a:gd name="connsiteX18101" fmla="*/ 5352192 w 12199494"/>
              <a:gd name="connsiteY18101" fmla="*/ 4116085 h 4991828"/>
              <a:gd name="connsiteX18102" fmla="*/ 5356000 w 12199494"/>
              <a:gd name="connsiteY18102" fmla="*/ 4116085 h 4991828"/>
              <a:gd name="connsiteX18103" fmla="*/ 5352192 w 12199494"/>
              <a:gd name="connsiteY18103" fmla="*/ 4116085 h 4991828"/>
              <a:gd name="connsiteX18104" fmla="*/ 5352192 w 12199494"/>
              <a:gd name="connsiteY18104" fmla="*/ 4116085 h 4991828"/>
              <a:gd name="connsiteX18105" fmla="*/ 9861639 w 12199494"/>
              <a:gd name="connsiteY18105" fmla="*/ 4116085 h 4991828"/>
              <a:gd name="connsiteX18106" fmla="*/ 9864177 w 12199494"/>
              <a:gd name="connsiteY18106" fmla="*/ 4124969 h 4991828"/>
              <a:gd name="connsiteX18107" fmla="*/ 9861639 w 12199494"/>
              <a:gd name="connsiteY18107" fmla="*/ 4116085 h 4991828"/>
              <a:gd name="connsiteX18108" fmla="*/ 9861639 w 12199494"/>
              <a:gd name="connsiteY18108" fmla="*/ 4116085 h 4991828"/>
              <a:gd name="connsiteX18109" fmla="*/ 8779016 w 12199494"/>
              <a:gd name="connsiteY18109" fmla="*/ 4116085 h 4991828"/>
              <a:gd name="connsiteX18110" fmla="*/ 8782824 w 12199494"/>
              <a:gd name="connsiteY18110" fmla="*/ 4116085 h 4991828"/>
              <a:gd name="connsiteX18111" fmla="*/ 8779016 w 12199494"/>
              <a:gd name="connsiteY18111" fmla="*/ 4116085 h 4991828"/>
              <a:gd name="connsiteX18112" fmla="*/ 8779016 w 12199494"/>
              <a:gd name="connsiteY18112" fmla="*/ 4116085 h 4991828"/>
              <a:gd name="connsiteX18113" fmla="*/ 5722797 w 12199494"/>
              <a:gd name="connsiteY18113" fmla="*/ 4116085 h 4991828"/>
              <a:gd name="connsiteX18114" fmla="*/ 5717720 w 12199494"/>
              <a:gd name="connsiteY18114" fmla="*/ 4136392 h 4991828"/>
              <a:gd name="connsiteX18115" fmla="*/ 5727873 w 12199494"/>
              <a:gd name="connsiteY18115" fmla="*/ 4132584 h 4991828"/>
              <a:gd name="connsiteX18116" fmla="*/ 5722797 w 12199494"/>
              <a:gd name="connsiteY18116" fmla="*/ 4116085 h 4991828"/>
              <a:gd name="connsiteX18117" fmla="*/ 5722797 w 12199494"/>
              <a:gd name="connsiteY18117" fmla="*/ 4116085 h 4991828"/>
              <a:gd name="connsiteX18118" fmla="*/ 7450170 w 12199494"/>
              <a:gd name="connsiteY18118" fmla="*/ 4116085 h 4991828"/>
              <a:gd name="connsiteX18119" fmla="*/ 7441285 w 12199494"/>
              <a:gd name="connsiteY18119" fmla="*/ 4122431 h 4991828"/>
              <a:gd name="connsiteX18120" fmla="*/ 7447631 w 12199494"/>
              <a:gd name="connsiteY18120" fmla="*/ 4131315 h 4991828"/>
              <a:gd name="connsiteX18121" fmla="*/ 7456516 w 12199494"/>
              <a:gd name="connsiteY18121" fmla="*/ 4121162 h 4991828"/>
              <a:gd name="connsiteX18122" fmla="*/ 7450170 w 12199494"/>
              <a:gd name="connsiteY18122" fmla="*/ 4116085 h 4991828"/>
              <a:gd name="connsiteX18123" fmla="*/ 7450170 w 12199494"/>
              <a:gd name="connsiteY18123" fmla="*/ 4116085 h 4991828"/>
              <a:gd name="connsiteX18124" fmla="*/ 9788026 w 12199494"/>
              <a:gd name="connsiteY18124" fmla="*/ 4116085 h 4991828"/>
              <a:gd name="connsiteX18125" fmla="*/ 9775334 w 12199494"/>
              <a:gd name="connsiteY18125" fmla="*/ 4117354 h 4991828"/>
              <a:gd name="connsiteX18126" fmla="*/ 9798179 w 12199494"/>
              <a:gd name="connsiteY18126" fmla="*/ 4126238 h 4991828"/>
              <a:gd name="connsiteX18127" fmla="*/ 9788026 w 12199494"/>
              <a:gd name="connsiteY18127" fmla="*/ 4116085 h 4991828"/>
              <a:gd name="connsiteX18128" fmla="*/ 9788026 w 12199494"/>
              <a:gd name="connsiteY18128" fmla="*/ 4116085 h 4991828"/>
              <a:gd name="connsiteX18129" fmla="*/ 9822294 w 12199494"/>
              <a:gd name="connsiteY18129" fmla="*/ 4114816 h 4991828"/>
              <a:gd name="connsiteX18130" fmla="*/ 9815948 w 12199494"/>
              <a:gd name="connsiteY18130" fmla="*/ 4118623 h 4991828"/>
              <a:gd name="connsiteX18131" fmla="*/ 9824832 w 12199494"/>
              <a:gd name="connsiteY18131" fmla="*/ 4122431 h 4991828"/>
              <a:gd name="connsiteX18132" fmla="*/ 9822294 w 12199494"/>
              <a:gd name="connsiteY18132" fmla="*/ 4114816 h 4991828"/>
              <a:gd name="connsiteX18133" fmla="*/ 9822294 w 12199494"/>
              <a:gd name="connsiteY18133" fmla="*/ 4114816 h 4991828"/>
              <a:gd name="connsiteX18134" fmla="*/ 5338231 w 12199494"/>
              <a:gd name="connsiteY18134" fmla="*/ 4113546 h 4991828"/>
              <a:gd name="connsiteX18135" fmla="*/ 5349654 w 12199494"/>
              <a:gd name="connsiteY18135" fmla="*/ 4124969 h 4991828"/>
              <a:gd name="connsiteX18136" fmla="*/ 5338231 w 12199494"/>
              <a:gd name="connsiteY18136" fmla="*/ 4113546 h 4991828"/>
              <a:gd name="connsiteX18137" fmla="*/ 5338231 w 12199494"/>
              <a:gd name="connsiteY18137" fmla="*/ 4113546 h 4991828"/>
              <a:gd name="connsiteX18138" fmla="*/ 8884359 w 12199494"/>
              <a:gd name="connsiteY18138" fmla="*/ 4113546 h 4991828"/>
              <a:gd name="connsiteX18139" fmla="*/ 8881821 w 12199494"/>
              <a:gd name="connsiteY18139" fmla="*/ 4126238 h 4991828"/>
              <a:gd name="connsiteX18140" fmla="*/ 8884359 w 12199494"/>
              <a:gd name="connsiteY18140" fmla="*/ 4113546 h 4991828"/>
              <a:gd name="connsiteX18141" fmla="*/ 8884359 w 12199494"/>
              <a:gd name="connsiteY18141" fmla="*/ 4113546 h 4991828"/>
              <a:gd name="connsiteX18142" fmla="*/ 7398133 w 12199494"/>
              <a:gd name="connsiteY18142" fmla="*/ 4113546 h 4991828"/>
              <a:gd name="connsiteX18143" fmla="*/ 7396864 w 12199494"/>
              <a:gd name="connsiteY18143" fmla="*/ 4119892 h 4991828"/>
              <a:gd name="connsiteX18144" fmla="*/ 7398133 w 12199494"/>
              <a:gd name="connsiteY18144" fmla="*/ 4113546 h 4991828"/>
              <a:gd name="connsiteX18145" fmla="*/ 7398133 w 12199494"/>
              <a:gd name="connsiteY18145" fmla="*/ 4113546 h 4991828"/>
              <a:gd name="connsiteX18146" fmla="*/ 7374018 w 12199494"/>
              <a:gd name="connsiteY18146" fmla="*/ 4112277 h 4991828"/>
              <a:gd name="connsiteX18147" fmla="*/ 7387979 w 12199494"/>
              <a:gd name="connsiteY18147" fmla="*/ 4123700 h 4991828"/>
              <a:gd name="connsiteX18148" fmla="*/ 7374018 w 12199494"/>
              <a:gd name="connsiteY18148" fmla="*/ 4112277 h 4991828"/>
              <a:gd name="connsiteX18149" fmla="*/ 7374018 w 12199494"/>
              <a:gd name="connsiteY18149" fmla="*/ 4112277 h 4991828"/>
              <a:gd name="connsiteX18150" fmla="*/ 11568705 w 12199494"/>
              <a:gd name="connsiteY18150" fmla="*/ 4112277 h 4991828"/>
              <a:gd name="connsiteX18151" fmla="*/ 11567436 w 12199494"/>
              <a:gd name="connsiteY18151" fmla="*/ 4118623 h 4991828"/>
              <a:gd name="connsiteX18152" fmla="*/ 11575051 w 12199494"/>
              <a:gd name="connsiteY18152" fmla="*/ 4113546 h 4991828"/>
              <a:gd name="connsiteX18153" fmla="*/ 11568705 w 12199494"/>
              <a:gd name="connsiteY18153" fmla="*/ 4112277 h 4991828"/>
              <a:gd name="connsiteX18154" fmla="*/ 11568705 w 12199494"/>
              <a:gd name="connsiteY18154" fmla="*/ 4112277 h 4991828"/>
              <a:gd name="connsiteX18155" fmla="*/ 7328328 w 12199494"/>
              <a:gd name="connsiteY18155" fmla="*/ 4112277 h 4991828"/>
              <a:gd name="connsiteX18156" fmla="*/ 7327058 w 12199494"/>
              <a:gd name="connsiteY18156" fmla="*/ 4117354 h 4991828"/>
              <a:gd name="connsiteX18157" fmla="*/ 7334674 w 12199494"/>
              <a:gd name="connsiteY18157" fmla="*/ 4113546 h 4991828"/>
              <a:gd name="connsiteX18158" fmla="*/ 7328328 w 12199494"/>
              <a:gd name="connsiteY18158" fmla="*/ 4112277 h 4991828"/>
              <a:gd name="connsiteX18159" fmla="*/ 7328328 w 12199494"/>
              <a:gd name="connsiteY18159" fmla="*/ 4112277 h 4991828"/>
              <a:gd name="connsiteX18160" fmla="*/ 9489765 w 12199494"/>
              <a:gd name="connsiteY18160" fmla="*/ 4112277 h 4991828"/>
              <a:gd name="connsiteX18161" fmla="*/ 9493572 w 12199494"/>
              <a:gd name="connsiteY18161" fmla="*/ 4127508 h 4991828"/>
              <a:gd name="connsiteX18162" fmla="*/ 9498649 w 12199494"/>
              <a:gd name="connsiteY18162" fmla="*/ 4124969 h 4991828"/>
              <a:gd name="connsiteX18163" fmla="*/ 9504995 w 12199494"/>
              <a:gd name="connsiteY18163" fmla="*/ 4130046 h 4991828"/>
              <a:gd name="connsiteX18164" fmla="*/ 9518956 w 12199494"/>
              <a:gd name="connsiteY18164" fmla="*/ 4118623 h 4991828"/>
              <a:gd name="connsiteX18165" fmla="*/ 9501187 w 12199494"/>
              <a:gd name="connsiteY18165" fmla="*/ 4126238 h 4991828"/>
              <a:gd name="connsiteX18166" fmla="*/ 9506264 w 12199494"/>
              <a:gd name="connsiteY18166" fmla="*/ 4116085 h 4991828"/>
              <a:gd name="connsiteX18167" fmla="*/ 9499918 w 12199494"/>
              <a:gd name="connsiteY18167" fmla="*/ 4117354 h 4991828"/>
              <a:gd name="connsiteX18168" fmla="*/ 9489765 w 12199494"/>
              <a:gd name="connsiteY18168" fmla="*/ 4112277 h 4991828"/>
              <a:gd name="connsiteX18169" fmla="*/ 9489765 w 12199494"/>
              <a:gd name="connsiteY18169" fmla="*/ 4112277 h 4991828"/>
              <a:gd name="connsiteX18170" fmla="*/ 9687759 w 12199494"/>
              <a:gd name="connsiteY18170" fmla="*/ 4112277 h 4991828"/>
              <a:gd name="connsiteX18171" fmla="*/ 9685220 w 12199494"/>
              <a:gd name="connsiteY18171" fmla="*/ 4145276 h 4991828"/>
              <a:gd name="connsiteX18172" fmla="*/ 9695375 w 12199494"/>
              <a:gd name="connsiteY18172" fmla="*/ 4135122 h 4991828"/>
              <a:gd name="connsiteX18173" fmla="*/ 9687759 w 12199494"/>
              <a:gd name="connsiteY18173" fmla="*/ 4112277 h 4991828"/>
              <a:gd name="connsiteX18174" fmla="*/ 9687759 w 12199494"/>
              <a:gd name="connsiteY18174" fmla="*/ 4112277 h 4991828"/>
              <a:gd name="connsiteX18175" fmla="*/ 10041864 w 12199494"/>
              <a:gd name="connsiteY18175" fmla="*/ 4112277 h 4991828"/>
              <a:gd name="connsiteX18176" fmla="*/ 10022826 w 12199494"/>
              <a:gd name="connsiteY18176" fmla="*/ 4112277 h 4991828"/>
              <a:gd name="connsiteX18177" fmla="*/ 10034249 w 12199494"/>
              <a:gd name="connsiteY18177" fmla="*/ 4122431 h 4991828"/>
              <a:gd name="connsiteX18178" fmla="*/ 10041864 w 12199494"/>
              <a:gd name="connsiteY18178" fmla="*/ 4112277 h 4991828"/>
              <a:gd name="connsiteX18179" fmla="*/ 10041864 w 12199494"/>
              <a:gd name="connsiteY18179" fmla="*/ 4112277 h 4991828"/>
              <a:gd name="connsiteX18180" fmla="*/ 9878138 w 12199494"/>
              <a:gd name="connsiteY18180" fmla="*/ 4111008 h 4991828"/>
              <a:gd name="connsiteX18181" fmla="*/ 9875600 w 12199494"/>
              <a:gd name="connsiteY18181" fmla="*/ 4118623 h 4991828"/>
              <a:gd name="connsiteX18182" fmla="*/ 9870523 w 12199494"/>
              <a:gd name="connsiteY18182" fmla="*/ 4117354 h 4991828"/>
              <a:gd name="connsiteX18183" fmla="*/ 9869254 w 12199494"/>
              <a:gd name="connsiteY18183" fmla="*/ 4126238 h 4991828"/>
              <a:gd name="connsiteX18184" fmla="*/ 9889561 w 12199494"/>
              <a:gd name="connsiteY18184" fmla="*/ 4121162 h 4991828"/>
              <a:gd name="connsiteX18185" fmla="*/ 9878138 w 12199494"/>
              <a:gd name="connsiteY18185" fmla="*/ 4111008 h 4991828"/>
              <a:gd name="connsiteX18186" fmla="*/ 9878138 w 12199494"/>
              <a:gd name="connsiteY18186" fmla="*/ 4111008 h 4991828"/>
              <a:gd name="connsiteX18187" fmla="*/ 5537494 w 12199494"/>
              <a:gd name="connsiteY18187" fmla="*/ 4111008 h 4991828"/>
              <a:gd name="connsiteX18188" fmla="*/ 5517187 w 12199494"/>
              <a:gd name="connsiteY18188" fmla="*/ 4122431 h 4991828"/>
              <a:gd name="connsiteX18189" fmla="*/ 5537494 w 12199494"/>
              <a:gd name="connsiteY18189" fmla="*/ 4111008 h 4991828"/>
              <a:gd name="connsiteX18190" fmla="*/ 5537494 w 12199494"/>
              <a:gd name="connsiteY18190" fmla="*/ 4111008 h 4991828"/>
              <a:gd name="connsiteX18191" fmla="*/ 9732181 w 12199494"/>
              <a:gd name="connsiteY18191" fmla="*/ 4111008 h 4991828"/>
              <a:gd name="connsiteX18192" fmla="*/ 9756296 w 12199494"/>
              <a:gd name="connsiteY18192" fmla="*/ 4136392 h 4991828"/>
              <a:gd name="connsiteX18193" fmla="*/ 9732181 w 12199494"/>
              <a:gd name="connsiteY18193" fmla="*/ 4111008 h 4991828"/>
              <a:gd name="connsiteX18194" fmla="*/ 9732181 w 12199494"/>
              <a:gd name="connsiteY18194" fmla="*/ 4111008 h 4991828"/>
              <a:gd name="connsiteX18195" fmla="*/ 9208004 w 12199494"/>
              <a:gd name="connsiteY18195" fmla="*/ 4111008 h 4991828"/>
              <a:gd name="connsiteX18196" fmla="*/ 9202927 w 12199494"/>
              <a:gd name="connsiteY18196" fmla="*/ 4118623 h 4991828"/>
              <a:gd name="connsiteX18197" fmla="*/ 9208004 w 12199494"/>
              <a:gd name="connsiteY18197" fmla="*/ 4111008 h 4991828"/>
              <a:gd name="connsiteX18198" fmla="*/ 9208004 w 12199494"/>
              <a:gd name="connsiteY18198" fmla="*/ 4111008 h 4991828"/>
              <a:gd name="connsiteX18199" fmla="*/ 5221465 w 12199494"/>
              <a:gd name="connsiteY18199" fmla="*/ 4111008 h 4991828"/>
              <a:gd name="connsiteX18200" fmla="*/ 5222734 w 12199494"/>
              <a:gd name="connsiteY18200" fmla="*/ 4119892 h 4991828"/>
              <a:gd name="connsiteX18201" fmla="*/ 5221465 w 12199494"/>
              <a:gd name="connsiteY18201" fmla="*/ 4111008 h 4991828"/>
              <a:gd name="connsiteX18202" fmla="*/ 5221465 w 12199494"/>
              <a:gd name="connsiteY18202" fmla="*/ 4111008 h 4991828"/>
              <a:gd name="connsiteX18203" fmla="*/ 5937290 w 12199494"/>
              <a:gd name="connsiteY18203" fmla="*/ 4109739 h 4991828"/>
              <a:gd name="connsiteX18204" fmla="*/ 5934752 w 12199494"/>
              <a:gd name="connsiteY18204" fmla="*/ 4114816 h 4991828"/>
              <a:gd name="connsiteX18205" fmla="*/ 5943636 w 12199494"/>
              <a:gd name="connsiteY18205" fmla="*/ 4109739 h 4991828"/>
              <a:gd name="connsiteX18206" fmla="*/ 5937290 w 12199494"/>
              <a:gd name="connsiteY18206" fmla="*/ 4109739 h 4991828"/>
              <a:gd name="connsiteX18207" fmla="*/ 5937290 w 12199494"/>
              <a:gd name="connsiteY18207" fmla="*/ 4109739 h 4991828"/>
              <a:gd name="connsiteX18208" fmla="*/ 8669865 w 12199494"/>
              <a:gd name="connsiteY18208" fmla="*/ 4109739 h 4991828"/>
              <a:gd name="connsiteX18209" fmla="*/ 8662250 w 12199494"/>
              <a:gd name="connsiteY18209" fmla="*/ 4121162 h 4991828"/>
              <a:gd name="connsiteX18210" fmla="*/ 8677481 w 12199494"/>
              <a:gd name="connsiteY18210" fmla="*/ 4119892 h 4991828"/>
              <a:gd name="connsiteX18211" fmla="*/ 8668596 w 12199494"/>
              <a:gd name="connsiteY18211" fmla="*/ 4135122 h 4991828"/>
              <a:gd name="connsiteX18212" fmla="*/ 8672404 w 12199494"/>
              <a:gd name="connsiteY18212" fmla="*/ 4130046 h 4991828"/>
              <a:gd name="connsiteX18213" fmla="*/ 8681288 w 12199494"/>
              <a:gd name="connsiteY18213" fmla="*/ 4126238 h 4991828"/>
              <a:gd name="connsiteX18214" fmla="*/ 8696519 w 12199494"/>
              <a:gd name="connsiteY18214" fmla="*/ 4126238 h 4991828"/>
              <a:gd name="connsiteX18215" fmla="*/ 8685096 w 12199494"/>
              <a:gd name="connsiteY18215" fmla="*/ 4117354 h 4991828"/>
              <a:gd name="connsiteX18216" fmla="*/ 8685096 w 12199494"/>
              <a:gd name="connsiteY18216" fmla="*/ 4126238 h 4991828"/>
              <a:gd name="connsiteX18217" fmla="*/ 8674942 w 12199494"/>
              <a:gd name="connsiteY18217" fmla="*/ 4118623 h 4991828"/>
              <a:gd name="connsiteX18218" fmla="*/ 8674942 w 12199494"/>
              <a:gd name="connsiteY18218" fmla="*/ 4111008 h 4991828"/>
              <a:gd name="connsiteX18219" fmla="*/ 8669865 w 12199494"/>
              <a:gd name="connsiteY18219" fmla="*/ 4109739 h 4991828"/>
              <a:gd name="connsiteX18220" fmla="*/ 8669865 w 12199494"/>
              <a:gd name="connsiteY18220" fmla="*/ 4109739 h 4991828"/>
              <a:gd name="connsiteX18221" fmla="*/ 5494342 w 12199494"/>
              <a:gd name="connsiteY18221" fmla="*/ 4109739 h 4991828"/>
              <a:gd name="connsiteX18222" fmla="*/ 5501957 w 12199494"/>
              <a:gd name="connsiteY18222" fmla="*/ 4118623 h 4991828"/>
              <a:gd name="connsiteX18223" fmla="*/ 5494342 w 12199494"/>
              <a:gd name="connsiteY18223" fmla="*/ 4109739 h 4991828"/>
              <a:gd name="connsiteX18224" fmla="*/ 5494342 w 12199494"/>
              <a:gd name="connsiteY18224" fmla="*/ 4109739 h 4991828"/>
              <a:gd name="connsiteX18225" fmla="*/ 8912282 w 12199494"/>
              <a:gd name="connsiteY18225" fmla="*/ 4108470 h 4991828"/>
              <a:gd name="connsiteX18226" fmla="*/ 8900859 w 12199494"/>
              <a:gd name="connsiteY18226" fmla="*/ 4118623 h 4991828"/>
              <a:gd name="connsiteX18227" fmla="*/ 8918628 w 12199494"/>
              <a:gd name="connsiteY18227" fmla="*/ 4123700 h 4991828"/>
              <a:gd name="connsiteX18228" fmla="*/ 8902128 w 12199494"/>
              <a:gd name="connsiteY18228" fmla="*/ 4133854 h 4991828"/>
              <a:gd name="connsiteX18229" fmla="*/ 8902128 w 12199494"/>
              <a:gd name="connsiteY18229" fmla="*/ 4149084 h 4991828"/>
              <a:gd name="connsiteX18230" fmla="*/ 8900859 w 12199494"/>
              <a:gd name="connsiteY18230" fmla="*/ 4133854 h 4991828"/>
              <a:gd name="connsiteX18231" fmla="*/ 8911012 w 12199494"/>
              <a:gd name="connsiteY18231" fmla="*/ 4146546 h 4991828"/>
              <a:gd name="connsiteX18232" fmla="*/ 8927512 w 12199494"/>
              <a:gd name="connsiteY18232" fmla="*/ 4111008 h 4991828"/>
              <a:gd name="connsiteX18233" fmla="*/ 8914820 w 12199494"/>
              <a:gd name="connsiteY18233" fmla="*/ 4117354 h 4991828"/>
              <a:gd name="connsiteX18234" fmla="*/ 8911012 w 12199494"/>
              <a:gd name="connsiteY18234" fmla="*/ 4111008 h 4991828"/>
              <a:gd name="connsiteX18235" fmla="*/ 8923704 w 12199494"/>
              <a:gd name="connsiteY18235" fmla="*/ 4108470 h 4991828"/>
              <a:gd name="connsiteX18236" fmla="*/ 8912282 w 12199494"/>
              <a:gd name="connsiteY18236" fmla="*/ 4108470 h 4991828"/>
              <a:gd name="connsiteX18237" fmla="*/ 8912282 w 12199494"/>
              <a:gd name="connsiteY18237" fmla="*/ 4108470 h 4991828"/>
              <a:gd name="connsiteX18238" fmla="*/ 5965213 w 12199494"/>
              <a:gd name="connsiteY18238" fmla="*/ 4108470 h 4991828"/>
              <a:gd name="connsiteX18239" fmla="*/ 5944906 w 12199494"/>
              <a:gd name="connsiteY18239" fmla="*/ 4111008 h 4991828"/>
              <a:gd name="connsiteX18240" fmla="*/ 5949982 w 12199494"/>
              <a:gd name="connsiteY18240" fmla="*/ 4118623 h 4991828"/>
              <a:gd name="connsiteX18241" fmla="*/ 5942367 w 12199494"/>
              <a:gd name="connsiteY18241" fmla="*/ 4117354 h 4991828"/>
              <a:gd name="connsiteX18242" fmla="*/ 5941098 w 12199494"/>
              <a:gd name="connsiteY18242" fmla="*/ 4127508 h 4991828"/>
              <a:gd name="connsiteX18243" fmla="*/ 5952521 w 12199494"/>
              <a:gd name="connsiteY18243" fmla="*/ 4126238 h 4991828"/>
              <a:gd name="connsiteX18244" fmla="*/ 5958867 w 12199494"/>
              <a:gd name="connsiteY18244" fmla="*/ 4121162 h 4991828"/>
              <a:gd name="connsiteX18245" fmla="*/ 5965213 w 12199494"/>
              <a:gd name="connsiteY18245" fmla="*/ 4108470 h 4991828"/>
              <a:gd name="connsiteX18246" fmla="*/ 5965213 w 12199494"/>
              <a:gd name="connsiteY18246" fmla="*/ 4108470 h 4991828"/>
              <a:gd name="connsiteX18247" fmla="*/ 11550936 w 12199494"/>
              <a:gd name="connsiteY18247" fmla="*/ 4108470 h 4991828"/>
              <a:gd name="connsiteX18248" fmla="*/ 11554744 w 12199494"/>
              <a:gd name="connsiteY18248" fmla="*/ 4108470 h 4991828"/>
              <a:gd name="connsiteX18249" fmla="*/ 11550936 w 12199494"/>
              <a:gd name="connsiteY18249" fmla="*/ 4108470 h 4991828"/>
              <a:gd name="connsiteX18250" fmla="*/ 11550936 w 12199494"/>
              <a:gd name="connsiteY18250" fmla="*/ 4108470 h 4991828"/>
              <a:gd name="connsiteX18251" fmla="*/ 9768988 w 12199494"/>
              <a:gd name="connsiteY18251" fmla="*/ 4108470 h 4991828"/>
              <a:gd name="connsiteX18252" fmla="*/ 9767718 w 12199494"/>
              <a:gd name="connsiteY18252" fmla="*/ 4113546 h 4991828"/>
              <a:gd name="connsiteX18253" fmla="*/ 9774064 w 12199494"/>
              <a:gd name="connsiteY18253" fmla="*/ 4109739 h 4991828"/>
              <a:gd name="connsiteX18254" fmla="*/ 9768988 w 12199494"/>
              <a:gd name="connsiteY18254" fmla="*/ 4108470 h 4991828"/>
              <a:gd name="connsiteX18255" fmla="*/ 9768988 w 12199494"/>
              <a:gd name="connsiteY18255" fmla="*/ 4108470 h 4991828"/>
              <a:gd name="connsiteX18256" fmla="*/ 7075758 w 12199494"/>
              <a:gd name="connsiteY18256" fmla="*/ 4108470 h 4991828"/>
              <a:gd name="connsiteX18257" fmla="*/ 7068143 w 12199494"/>
              <a:gd name="connsiteY18257" fmla="*/ 4114816 h 4991828"/>
              <a:gd name="connsiteX18258" fmla="*/ 7057989 w 12199494"/>
              <a:gd name="connsiteY18258" fmla="*/ 4111008 h 4991828"/>
              <a:gd name="connsiteX18259" fmla="*/ 7057989 w 12199494"/>
              <a:gd name="connsiteY18259" fmla="*/ 4128776 h 4991828"/>
              <a:gd name="connsiteX18260" fmla="*/ 7063066 w 12199494"/>
              <a:gd name="connsiteY18260" fmla="*/ 4136392 h 4991828"/>
              <a:gd name="connsiteX18261" fmla="*/ 7060527 w 12199494"/>
              <a:gd name="connsiteY18261" fmla="*/ 4142738 h 4991828"/>
              <a:gd name="connsiteX18262" fmla="*/ 7082104 w 12199494"/>
              <a:gd name="connsiteY18262" fmla="*/ 4146546 h 4991828"/>
              <a:gd name="connsiteX18263" fmla="*/ 7082104 w 12199494"/>
              <a:gd name="connsiteY18263" fmla="*/ 4133854 h 4991828"/>
              <a:gd name="connsiteX18264" fmla="*/ 7088450 w 12199494"/>
              <a:gd name="connsiteY18264" fmla="*/ 4141468 h 4991828"/>
              <a:gd name="connsiteX18265" fmla="*/ 7094796 w 12199494"/>
              <a:gd name="connsiteY18265" fmla="*/ 4132584 h 4991828"/>
              <a:gd name="connsiteX18266" fmla="*/ 7113834 w 12199494"/>
              <a:gd name="connsiteY18266" fmla="*/ 4140200 h 4991828"/>
              <a:gd name="connsiteX18267" fmla="*/ 7122718 w 12199494"/>
              <a:gd name="connsiteY18267" fmla="*/ 4149084 h 4991828"/>
              <a:gd name="connsiteX18268" fmla="*/ 7116372 w 12199494"/>
              <a:gd name="connsiteY18268" fmla="*/ 4138930 h 4991828"/>
              <a:gd name="connsiteX18269" fmla="*/ 7120180 w 12199494"/>
              <a:gd name="connsiteY18269" fmla="*/ 4132584 h 4991828"/>
              <a:gd name="connsiteX18270" fmla="*/ 7101142 w 12199494"/>
              <a:gd name="connsiteY18270" fmla="*/ 4131315 h 4991828"/>
              <a:gd name="connsiteX18271" fmla="*/ 7080835 w 12199494"/>
              <a:gd name="connsiteY18271" fmla="*/ 4124969 h 4991828"/>
              <a:gd name="connsiteX18272" fmla="*/ 7079565 w 12199494"/>
              <a:gd name="connsiteY18272" fmla="*/ 4135122 h 4991828"/>
              <a:gd name="connsiteX18273" fmla="*/ 7069412 w 12199494"/>
              <a:gd name="connsiteY18273" fmla="*/ 4128776 h 4991828"/>
              <a:gd name="connsiteX18274" fmla="*/ 7075758 w 12199494"/>
              <a:gd name="connsiteY18274" fmla="*/ 4126238 h 4991828"/>
              <a:gd name="connsiteX18275" fmla="*/ 7071950 w 12199494"/>
              <a:gd name="connsiteY18275" fmla="*/ 4117354 h 4991828"/>
              <a:gd name="connsiteX18276" fmla="*/ 7077027 w 12199494"/>
              <a:gd name="connsiteY18276" fmla="*/ 4118623 h 4991828"/>
              <a:gd name="connsiteX18277" fmla="*/ 7075758 w 12199494"/>
              <a:gd name="connsiteY18277" fmla="*/ 4108470 h 4991828"/>
              <a:gd name="connsiteX18278" fmla="*/ 7075758 w 12199494"/>
              <a:gd name="connsiteY18278" fmla="*/ 4108470 h 4991828"/>
              <a:gd name="connsiteX18279" fmla="*/ 8768863 w 12199494"/>
              <a:gd name="connsiteY18279" fmla="*/ 4108470 h 4991828"/>
              <a:gd name="connsiteX18280" fmla="*/ 8758709 w 12199494"/>
              <a:gd name="connsiteY18280" fmla="*/ 4109739 h 4991828"/>
              <a:gd name="connsiteX18281" fmla="*/ 8768863 w 12199494"/>
              <a:gd name="connsiteY18281" fmla="*/ 4118623 h 4991828"/>
              <a:gd name="connsiteX18282" fmla="*/ 8768863 w 12199494"/>
              <a:gd name="connsiteY18282" fmla="*/ 4108470 h 4991828"/>
              <a:gd name="connsiteX18283" fmla="*/ 8768863 w 12199494"/>
              <a:gd name="connsiteY18283" fmla="*/ 4108470 h 4991828"/>
              <a:gd name="connsiteX18284" fmla="*/ 6041364 w 12199494"/>
              <a:gd name="connsiteY18284" fmla="*/ 4108470 h 4991828"/>
              <a:gd name="connsiteX18285" fmla="*/ 6054056 w 12199494"/>
              <a:gd name="connsiteY18285" fmla="*/ 4121162 h 4991828"/>
              <a:gd name="connsiteX18286" fmla="*/ 6033749 w 12199494"/>
              <a:gd name="connsiteY18286" fmla="*/ 4128776 h 4991828"/>
              <a:gd name="connsiteX18287" fmla="*/ 6047710 w 12199494"/>
              <a:gd name="connsiteY18287" fmla="*/ 4128776 h 4991828"/>
              <a:gd name="connsiteX18288" fmla="*/ 6059133 w 12199494"/>
              <a:gd name="connsiteY18288" fmla="*/ 4133854 h 4991828"/>
              <a:gd name="connsiteX18289" fmla="*/ 6052787 w 12199494"/>
              <a:gd name="connsiteY18289" fmla="*/ 4123700 h 4991828"/>
              <a:gd name="connsiteX18290" fmla="*/ 6062941 w 12199494"/>
              <a:gd name="connsiteY18290" fmla="*/ 4126238 h 4991828"/>
              <a:gd name="connsiteX18291" fmla="*/ 6066748 w 12199494"/>
              <a:gd name="connsiteY18291" fmla="*/ 4121162 h 4991828"/>
              <a:gd name="connsiteX18292" fmla="*/ 6055326 w 12199494"/>
              <a:gd name="connsiteY18292" fmla="*/ 4118623 h 4991828"/>
              <a:gd name="connsiteX18293" fmla="*/ 6041364 w 12199494"/>
              <a:gd name="connsiteY18293" fmla="*/ 4108470 h 4991828"/>
              <a:gd name="connsiteX18294" fmla="*/ 6041364 w 12199494"/>
              <a:gd name="connsiteY18294" fmla="*/ 4108470 h 4991828"/>
              <a:gd name="connsiteX18295" fmla="*/ 8867860 w 12199494"/>
              <a:gd name="connsiteY18295" fmla="*/ 4108470 h 4991828"/>
              <a:gd name="connsiteX18296" fmla="*/ 8853898 w 12199494"/>
              <a:gd name="connsiteY18296" fmla="*/ 4114816 h 4991828"/>
              <a:gd name="connsiteX18297" fmla="*/ 8843745 w 12199494"/>
              <a:gd name="connsiteY18297" fmla="*/ 4128776 h 4991828"/>
              <a:gd name="connsiteX18298" fmla="*/ 8845014 w 12199494"/>
              <a:gd name="connsiteY18298" fmla="*/ 4136392 h 4991828"/>
              <a:gd name="connsiteX18299" fmla="*/ 8829784 w 12199494"/>
              <a:gd name="connsiteY18299" fmla="*/ 4124969 h 4991828"/>
              <a:gd name="connsiteX18300" fmla="*/ 8848822 w 12199494"/>
              <a:gd name="connsiteY18300" fmla="*/ 4149084 h 4991828"/>
              <a:gd name="connsiteX18301" fmla="*/ 8846283 w 12199494"/>
              <a:gd name="connsiteY18301" fmla="*/ 4126238 h 4991828"/>
              <a:gd name="connsiteX18302" fmla="*/ 8855168 w 12199494"/>
              <a:gd name="connsiteY18302" fmla="*/ 4118623 h 4991828"/>
              <a:gd name="connsiteX18303" fmla="*/ 8866590 w 12199494"/>
              <a:gd name="connsiteY18303" fmla="*/ 4114816 h 4991828"/>
              <a:gd name="connsiteX18304" fmla="*/ 8874206 w 12199494"/>
              <a:gd name="connsiteY18304" fmla="*/ 4112277 h 4991828"/>
              <a:gd name="connsiteX18305" fmla="*/ 8867860 w 12199494"/>
              <a:gd name="connsiteY18305" fmla="*/ 4108470 h 4991828"/>
              <a:gd name="connsiteX18306" fmla="*/ 8867860 w 12199494"/>
              <a:gd name="connsiteY18306" fmla="*/ 4108470 h 4991828"/>
              <a:gd name="connsiteX18307" fmla="*/ 8796784 w 12199494"/>
              <a:gd name="connsiteY18307" fmla="*/ 4107200 h 4991828"/>
              <a:gd name="connsiteX18308" fmla="*/ 8786631 w 12199494"/>
              <a:gd name="connsiteY18308" fmla="*/ 4114816 h 4991828"/>
              <a:gd name="connsiteX18309" fmla="*/ 8796784 w 12199494"/>
              <a:gd name="connsiteY18309" fmla="*/ 4107200 h 4991828"/>
              <a:gd name="connsiteX18310" fmla="*/ 8796784 w 12199494"/>
              <a:gd name="connsiteY18310" fmla="*/ 4107200 h 4991828"/>
              <a:gd name="connsiteX18311" fmla="*/ 8707941 w 12199494"/>
              <a:gd name="connsiteY18311" fmla="*/ 4107200 h 4991828"/>
              <a:gd name="connsiteX18312" fmla="*/ 8696519 w 12199494"/>
              <a:gd name="connsiteY18312" fmla="*/ 4118623 h 4991828"/>
              <a:gd name="connsiteX18313" fmla="*/ 8704133 w 12199494"/>
              <a:gd name="connsiteY18313" fmla="*/ 4113546 h 4991828"/>
              <a:gd name="connsiteX18314" fmla="*/ 8721902 w 12199494"/>
              <a:gd name="connsiteY18314" fmla="*/ 4108470 h 4991828"/>
              <a:gd name="connsiteX18315" fmla="*/ 8707941 w 12199494"/>
              <a:gd name="connsiteY18315" fmla="*/ 4107200 h 4991828"/>
              <a:gd name="connsiteX18316" fmla="*/ 8707941 w 12199494"/>
              <a:gd name="connsiteY18316" fmla="*/ 4107200 h 4991828"/>
              <a:gd name="connsiteX18317" fmla="*/ 7197600 w 12199494"/>
              <a:gd name="connsiteY18317" fmla="*/ 4107200 h 4991828"/>
              <a:gd name="connsiteX18318" fmla="*/ 7193793 w 12199494"/>
              <a:gd name="connsiteY18318" fmla="*/ 4124969 h 4991828"/>
              <a:gd name="connsiteX18319" fmla="*/ 7211562 w 12199494"/>
              <a:gd name="connsiteY18319" fmla="*/ 4123700 h 4991828"/>
              <a:gd name="connsiteX18320" fmla="*/ 7203946 w 12199494"/>
              <a:gd name="connsiteY18320" fmla="*/ 4116085 h 4991828"/>
              <a:gd name="connsiteX18321" fmla="*/ 7192524 w 12199494"/>
              <a:gd name="connsiteY18321" fmla="*/ 4117354 h 4991828"/>
              <a:gd name="connsiteX18322" fmla="*/ 7197600 w 12199494"/>
              <a:gd name="connsiteY18322" fmla="*/ 4107200 h 4991828"/>
              <a:gd name="connsiteX18323" fmla="*/ 7197600 w 12199494"/>
              <a:gd name="connsiteY18323" fmla="*/ 4107200 h 4991828"/>
              <a:gd name="connsiteX18324" fmla="*/ 9722027 w 12199494"/>
              <a:gd name="connsiteY18324" fmla="*/ 4107200 h 4991828"/>
              <a:gd name="connsiteX18325" fmla="*/ 9723296 w 12199494"/>
              <a:gd name="connsiteY18325" fmla="*/ 4116085 h 4991828"/>
              <a:gd name="connsiteX18326" fmla="*/ 9722027 w 12199494"/>
              <a:gd name="connsiteY18326" fmla="*/ 4107200 h 4991828"/>
              <a:gd name="connsiteX18327" fmla="*/ 9722027 w 12199494"/>
              <a:gd name="connsiteY18327" fmla="*/ 4107200 h 4991828"/>
              <a:gd name="connsiteX18328" fmla="*/ 6060402 w 12199494"/>
              <a:gd name="connsiteY18328" fmla="*/ 4105931 h 4991828"/>
              <a:gd name="connsiteX18329" fmla="*/ 6055326 w 12199494"/>
              <a:gd name="connsiteY18329" fmla="*/ 4109739 h 4991828"/>
              <a:gd name="connsiteX18330" fmla="*/ 6065479 w 12199494"/>
              <a:gd name="connsiteY18330" fmla="*/ 4109739 h 4991828"/>
              <a:gd name="connsiteX18331" fmla="*/ 6060402 w 12199494"/>
              <a:gd name="connsiteY18331" fmla="*/ 4105931 h 4991828"/>
              <a:gd name="connsiteX18332" fmla="*/ 6060402 w 12199494"/>
              <a:gd name="connsiteY18332" fmla="*/ 4105931 h 4991828"/>
              <a:gd name="connsiteX18333" fmla="*/ 9675067 w 12199494"/>
              <a:gd name="connsiteY18333" fmla="*/ 4104662 h 4991828"/>
              <a:gd name="connsiteX18334" fmla="*/ 9683951 w 12199494"/>
              <a:gd name="connsiteY18334" fmla="*/ 4121162 h 4991828"/>
              <a:gd name="connsiteX18335" fmla="*/ 9680144 w 12199494"/>
              <a:gd name="connsiteY18335" fmla="*/ 4113546 h 4991828"/>
              <a:gd name="connsiteX18336" fmla="*/ 9689029 w 12199494"/>
              <a:gd name="connsiteY18336" fmla="*/ 4105931 h 4991828"/>
              <a:gd name="connsiteX18337" fmla="*/ 9675067 w 12199494"/>
              <a:gd name="connsiteY18337" fmla="*/ 4104662 h 4991828"/>
              <a:gd name="connsiteX18338" fmla="*/ 9675067 w 12199494"/>
              <a:gd name="connsiteY18338" fmla="*/ 4104662 h 4991828"/>
              <a:gd name="connsiteX18339" fmla="*/ 9926367 w 12199494"/>
              <a:gd name="connsiteY18339" fmla="*/ 4104662 h 4991828"/>
              <a:gd name="connsiteX18340" fmla="*/ 9926367 w 12199494"/>
              <a:gd name="connsiteY18340" fmla="*/ 4104662 h 4991828"/>
              <a:gd name="connsiteX18341" fmla="*/ 9926367 w 12199494"/>
              <a:gd name="connsiteY18341" fmla="*/ 4104662 h 4991828"/>
              <a:gd name="connsiteX18342" fmla="*/ 9568455 w 12199494"/>
              <a:gd name="connsiteY18342" fmla="*/ 4103393 h 4991828"/>
              <a:gd name="connsiteX18343" fmla="*/ 9583685 w 12199494"/>
              <a:gd name="connsiteY18343" fmla="*/ 4114816 h 4991828"/>
              <a:gd name="connsiteX18344" fmla="*/ 9568455 w 12199494"/>
              <a:gd name="connsiteY18344" fmla="*/ 4103393 h 4991828"/>
              <a:gd name="connsiteX18345" fmla="*/ 9568455 w 12199494"/>
              <a:gd name="connsiteY18345" fmla="*/ 4103393 h 4991828"/>
              <a:gd name="connsiteX18346" fmla="*/ 9432651 w 12199494"/>
              <a:gd name="connsiteY18346" fmla="*/ 4103393 h 4991828"/>
              <a:gd name="connsiteX18347" fmla="*/ 9428844 w 12199494"/>
              <a:gd name="connsiteY18347" fmla="*/ 4117354 h 4991828"/>
              <a:gd name="connsiteX18348" fmla="*/ 9422498 w 12199494"/>
              <a:gd name="connsiteY18348" fmla="*/ 4127508 h 4991828"/>
              <a:gd name="connsiteX18349" fmla="*/ 9428844 w 12199494"/>
              <a:gd name="connsiteY18349" fmla="*/ 4119892 h 4991828"/>
              <a:gd name="connsiteX18350" fmla="*/ 9438997 w 12199494"/>
              <a:gd name="connsiteY18350" fmla="*/ 4103393 h 4991828"/>
              <a:gd name="connsiteX18351" fmla="*/ 9432651 w 12199494"/>
              <a:gd name="connsiteY18351" fmla="*/ 4103393 h 4991828"/>
              <a:gd name="connsiteX18352" fmla="*/ 9432651 w 12199494"/>
              <a:gd name="connsiteY18352" fmla="*/ 4103393 h 4991828"/>
              <a:gd name="connsiteX18353" fmla="*/ 8841206 w 12199494"/>
              <a:gd name="connsiteY18353" fmla="*/ 4103393 h 4991828"/>
              <a:gd name="connsiteX18354" fmla="*/ 8829784 w 12199494"/>
              <a:gd name="connsiteY18354" fmla="*/ 4113546 h 4991828"/>
              <a:gd name="connsiteX18355" fmla="*/ 8841206 w 12199494"/>
              <a:gd name="connsiteY18355" fmla="*/ 4118623 h 4991828"/>
              <a:gd name="connsiteX18356" fmla="*/ 8838668 w 12199494"/>
              <a:gd name="connsiteY18356" fmla="*/ 4109739 h 4991828"/>
              <a:gd name="connsiteX18357" fmla="*/ 8841206 w 12199494"/>
              <a:gd name="connsiteY18357" fmla="*/ 4103393 h 4991828"/>
              <a:gd name="connsiteX18358" fmla="*/ 8841206 w 12199494"/>
              <a:gd name="connsiteY18358" fmla="*/ 4103393 h 4991828"/>
              <a:gd name="connsiteX18359" fmla="*/ 9276540 w 12199494"/>
              <a:gd name="connsiteY18359" fmla="*/ 4103393 h 4991828"/>
              <a:gd name="connsiteX18360" fmla="*/ 9268925 w 12199494"/>
              <a:gd name="connsiteY18360" fmla="*/ 4114816 h 4991828"/>
              <a:gd name="connsiteX18361" fmla="*/ 9276540 w 12199494"/>
              <a:gd name="connsiteY18361" fmla="*/ 4127508 h 4991828"/>
              <a:gd name="connsiteX18362" fmla="*/ 9262579 w 12199494"/>
              <a:gd name="connsiteY18362" fmla="*/ 4126238 h 4991828"/>
              <a:gd name="connsiteX18363" fmla="*/ 9260040 w 12199494"/>
              <a:gd name="connsiteY18363" fmla="*/ 4140200 h 4991828"/>
              <a:gd name="connsiteX18364" fmla="*/ 9271463 w 12199494"/>
              <a:gd name="connsiteY18364" fmla="*/ 4135122 h 4991828"/>
              <a:gd name="connsiteX18365" fmla="*/ 9280348 w 12199494"/>
              <a:gd name="connsiteY18365" fmla="*/ 4137661 h 4991828"/>
              <a:gd name="connsiteX18366" fmla="*/ 9282886 w 12199494"/>
              <a:gd name="connsiteY18366" fmla="*/ 4119892 h 4991828"/>
              <a:gd name="connsiteX18367" fmla="*/ 9291770 w 12199494"/>
              <a:gd name="connsiteY18367" fmla="*/ 4118623 h 4991828"/>
              <a:gd name="connsiteX18368" fmla="*/ 9274002 w 12199494"/>
              <a:gd name="connsiteY18368" fmla="*/ 4113546 h 4991828"/>
              <a:gd name="connsiteX18369" fmla="*/ 9286694 w 12199494"/>
              <a:gd name="connsiteY18369" fmla="*/ 4109739 h 4991828"/>
              <a:gd name="connsiteX18370" fmla="*/ 9276540 w 12199494"/>
              <a:gd name="connsiteY18370" fmla="*/ 4103393 h 4991828"/>
              <a:gd name="connsiteX18371" fmla="*/ 9276540 w 12199494"/>
              <a:gd name="connsiteY18371" fmla="*/ 4103393 h 4991828"/>
              <a:gd name="connsiteX18372" fmla="*/ 9524033 w 12199494"/>
              <a:gd name="connsiteY18372" fmla="*/ 4103393 h 4991828"/>
              <a:gd name="connsiteX18373" fmla="*/ 9510072 w 12199494"/>
              <a:gd name="connsiteY18373" fmla="*/ 4105931 h 4991828"/>
              <a:gd name="connsiteX18374" fmla="*/ 9521495 w 12199494"/>
              <a:gd name="connsiteY18374" fmla="*/ 4117354 h 4991828"/>
              <a:gd name="connsiteX18375" fmla="*/ 9522764 w 12199494"/>
              <a:gd name="connsiteY18375" fmla="*/ 4111008 h 4991828"/>
              <a:gd name="connsiteX18376" fmla="*/ 9530379 w 12199494"/>
              <a:gd name="connsiteY18376" fmla="*/ 4105931 h 4991828"/>
              <a:gd name="connsiteX18377" fmla="*/ 9524033 w 12199494"/>
              <a:gd name="connsiteY18377" fmla="*/ 4103393 h 4991828"/>
              <a:gd name="connsiteX18378" fmla="*/ 9524033 w 12199494"/>
              <a:gd name="connsiteY18378" fmla="*/ 4103393 h 4991828"/>
              <a:gd name="connsiteX18379" fmla="*/ 5510841 w 12199494"/>
              <a:gd name="connsiteY18379" fmla="*/ 4103393 h 4991828"/>
              <a:gd name="connsiteX18380" fmla="*/ 5514649 w 12199494"/>
              <a:gd name="connsiteY18380" fmla="*/ 4103393 h 4991828"/>
              <a:gd name="connsiteX18381" fmla="*/ 5510841 w 12199494"/>
              <a:gd name="connsiteY18381" fmla="*/ 4103393 h 4991828"/>
              <a:gd name="connsiteX18382" fmla="*/ 5510841 w 12199494"/>
              <a:gd name="connsiteY18382" fmla="*/ 4103393 h 4991828"/>
              <a:gd name="connsiteX18383" fmla="*/ 7437478 w 12199494"/>
              <a:gd name="connsiteY18383" fmla="*/ 4103393 h 4991828"/>
              <a:gd name="connsiteX18384" fmla="*/ 7427325 w 12199494"/>
              <a:gd name="connsiteY18384" fmla="*/ 4108470 h 4991828"/>
              <a:gd name="connsiteX18385" fmla="*/ 7431132 w 12199494"/>
              <a:gd name="connsiteY18385" fmla="*/ 4114816 h 4991828"/>
              <a:gd name="connsiteX18386" fmla="*/ 7432401 w 12199494"/>
              <a:gd name="connsiteY18386" fmla="*/ 4105931 h 4991828"/>
              <a:gd name="connsiteX18387" fmla="*/ 7437478 w 12199494"/>
              <a:gd name="connsiteY18387" fmla="*/ 4116085 h 4991828"/>
              <a:gd name="connsiteX18388" fmla="*/ 7448901 w 12199494"/>
              <a:gd name="connsiteY18388" fmla="*/ 4111008 h 4991828"/>
              <a:gd name="connsiteX18389" fmla="*/ 7448901 w 12199494"/>
              <a:gd name="connsiteY18389" fmla="*/ 4107200 h 4991828"/>
              <a:gd name="connsiteX18390" fmla="*/ 7437478 w 12199494"/>
              <a:gd name="connsiteY18390" fmla="*/ 4103393 h 4991828"/>
              <a:gd name="connsiteX18391" fmla="*/ 7437478 w 12199494"/>
              <a:gd name="connsiteY18391" fmla="*/ 4103393 h 4991828"/>
              <a:gd name="connsiteX18392" fmla="*/ 5136429 w 12199494"/>
              <a:gd name="connsiteY18392" fmla="*/ 4103393 h 4991828"/>
              <a:gd name="connsiteX18393" fmla="*/ 5136429 w 12199494"/>
              <a:gd name="connsiteY18393" fmla="*/ 4119892 h 4991828"/>
              <a:gd name="connsiteX18394" fmla="*/ 5145313 w 12199494"/>
              <a:gd name="connsiteY18394" fmla="*/ 4117354 h 4991828"/>
              <a:gd name="connsiteX18395" fmla="*/ 5136429 w 12199494"/>
              <a:gd name="connsiteY18395" fmla="*/ 4103393 h 4991828"/>
              <a:gd name="connsiteX18396" fmla="*/ 5136429 w 12199494"/>
              <a:gd name="connsiteY18396" fmla="*/ 4103393 h 4991828"/>
              <a:gd name="connsiteX18397" fmla="*/ 8881821 w 12199494"/>
              <a:gd name="connsiteY18397" fmla="*/ 4103393 h 4991828"/>
              <a:gd name="connsiteX18398" fmla="*/ 8885628 w 12199494"/>
              <a:gd name="connsiteY18398" fmla="*/ 4103393 h 4991828"/>
              <a:gd name="connsiteX18399" fmla="*/ 8881821 w 12199494"/>
              <a:gd name="connsiteY18399" fmla="*/ 4103393 h 4991828"/>
              <a:gd name="connsiteX18400" fmla="*/ 8881821 w 12199494"/>
              <a:gd name="connsiteY18400" fmla="*/ 4103393 h 4991828"/>
              <a:gd name="connsiteX18401" fmla="*/ 5588262 w 12199494"/>
              <a:gd name="connsiteY18401" fmla="*/ 4102124 h 4991828"/>
              <a:gd name="connsiteX18402" fmla="*/ 5588262 w 12199494"/>
              <a:gd name="connsiteY18402" fmla="*/ 4116085 h 4991828"/>
              <a:gd name="connsiteX18403" fmla="*/ 5597147 w 12199494"/>
              <a:gd name="connsiteY18403" fmla="*/ 4122431 h 4991828"/>
              <a:gd name="connsiteX18404" fmla="*/ 5590801 w 12199494"/>
              <a:gd name="connsiteY18404" fmla="*/ 4112277 h 4991828"/>
              <a:gd name="connsiteX18405" fmla="*/ 5602223 w 12199494"/>
              <a:gd name="connsiteY18405" fmla="*/ 4108470 h 4991828"/>
              <a:gd name="connsiteX18406" fmla="*/ 5588262 w 12199494"/>
              <a:gd name="connsiteY18406" fmla="*/ 4102124 h 4991828"/>
              <a:gd name="connsiteX18407" fmla="*/ 5588262 w 12199494"/>
              <a:gd name="connsiteY18407" fmla="*/ 4102124 h 4991828"/>
              <a:gd name="connsiteX18408" fmla="*/ 11529360 w 12199494"/>
              <a:gd name="connsiteY18408" fmla="*/ 4102124 h 4991828"/>
              <a:gd name="connsiteX18409" fmla="*/ 11502707 w 12199494"/>
              <a:gd name="connsiteY18409" fmla="*/ 4112277 h 4991828"/>
              <a:gd name="connsiteX18410" fmla="*/ 11509053 w 12199494"/>
              <a:gd name="connsiteY18410" fmla="*/ 4119892 h 4991828"/>
              <a:gd name="connsiteX18411" fmla="*/ 11496361 w 12199494"/>
              <a:gd name="connsiteY18411" fmla="*/ 4124969 h 4991828"/>
              <a:gd name="connsiteX18412" fmla="*/ 11506514 w 12199494"/>
              <a:gd name="connsiteY18412" fmla="*/ 4132584 h 4991828"/>
              <a:gd name="connsiteX18413" fmla="*/ 11506514 w 12199494"/>
              <a:gd name="connsiteY18413" fmla="*/ 4123700 h 4991828"/>
              <a:gd name="connsiteX18414" fmla="*/ 11534436 w 12199494"/>
              <a:gd name="connsiteY18414" fmla="*/ 4119892 h 4991828"/>
              <a:gd name="connsiteX18415" fmla="*/ 11534436 w 12199494"/>
              <a:gd name="connsiteY18415" fmla="*/ 4114816 h 4991828"/>
              <a:gd name="connsiteX18416" fmla="*/ 11523014 w 12199494"/>
              <a:gd name="connsiteY18416" fmla="*/ 4113546 h 4991828"/>
              <a:gd name="connsiteX18417" fmla="*/ 11531898 w 12199494"/>
              <a:gd name="connsiteY18417" fmla="*/ 4108470 h 4991828"/>
              <a:gd name="connsiteX18418" fmla="*/ 11529360 w 12199494"/>
              <a:gd name="connsiteY18418" fmla="*/ 4102124 h 4991828"/>
              <a:gd name="connsiteX18419" fmla="*/ 11529360 w 12199494"/>
              <a:gd name="connsiteY18419" fmla="*/ 4102124 h 4991828"/>
              <a:gd name="connsiteX18420" fmla="*/ 5663145 w 12199494"/>
              <a:gd name="connsiteY18420" fmla="*/ 4102124 h 4991828"/>
              <a:gd name="connsiteX18421" fmla="*/ 5658068 w 12199494"/>
              <a:gd name="connsiteY18421" fmla="*/ 4111008 h 4991828"/>
              <a:gd name="connsiteX18422" fmla="*/ 5663145 w 12199494"/>
              <a:gd name="connsiteY18422" fmla="*/ 4102124 h 4991828"/>
              <a:gd name="connsiteX18423" fmla="*/ 5663145 w 12199494"/>
              <a:gd name="connsiteY18423" fmla="*/ 4102124 h 4991828"/>
              <a:gd name="connsiteX18424" fmla="*/ 9494841 w 12199494"/>
              <a:gd name="connsiteY18424" fmla="*/ 4100854 h 4991828"/>
              <a:gd name="connsiteX18425" fmla="*/ 9501187 w 12199494"/>
              <a:gd name="connsiteY18425" fmla="*/ 4112277 h 4991828"/>
              <a:gd name="connsiteX18426" fmla="*/ 9506264 w 12199494"/>
              <a:gd name="connsiteY18426" fmla="*/ 4107200 h 4991828"/>
              <a:gd name="connsiteX18427" fmla="*/ 9494841 w 12199494"/>
              <a:gd name="connsiteY18427" fmla="*/ 4100854 h 4991828"/>
              <a:gd name="connsiteX18428" fmla="*/ 9494841 w 12199494"/>
              <a:gd name="connsiteY18428" fmla="*/ 4100854 h 4991828"/>
              <a:gd name="connsiteX18429" fmla="*/ 11596627 w 12199494"/>
              <a:gd name="connsiteY18429" fmla="*/ 4100854 h 4991828"/>
              <a:gd name="connsiteX18430" fmla="*/ 11591550 w 12199494"/>
              <a:gd name="connsiteY18430" fmla="*/ 4104662 h 4991828"/>
              <a:gd name="connsiteX18431" fmla="*/ 11597896 w 12199494"/>
              <a:gd name="connsiteY18431" fmla="*/ 4109739 h 4991828"/>
              <a:gd name="connsiteX18432" fmla="*/ 11590281 w 12199494"/>
              <a:gd name="connsiteY18432" fmla="*/ 4109739 h 4991828"/>
              <a:gd name="connsiteX18433" fmla="*/ 11594089 w 12199494"/>
              <a:gd name="connsiteY18433" fmla="*/ 4122431 h 4991828"/>
              <a:gd name="connsiteX18434" fmla="*/ 11601704 w 12199494"/>
              <a:gd name="connsiteY18434" fmla="*/ 4114816 h 4991828"/>
              <a:gd name="connsiteX18435" fmla="*/ 11595358 w 12199494"/>
              <a:gd name="connsiteY18435" fmla="*/ 4113546 h 4991828"/>
              <a:gd name="connsiteX18436" fmla="*/ 11602973 w 12199494"/>
              <a:gd name="connsiteY18436" fmla="*/ 4107200 h 4991828"/>
              <a:gd name="connsiteX18437" fmla="*/ 11596627 w 12199494"/>
              <a:gd name="connsiteY18437" fmla="*/ 4100854 h 4991828"/>
              <a:gd name="connsiteX18438" fmla="*/ 11596627 w 12199494"/>
              <a:gd name="connsiteY18438" fmla="*/ 4100854 h 4991828"/>
              <a:gd name="connsiteX18439" fmla="*/ 9733450 w 12199494"/>
              <a:gd name="connsiteY18439" fmla="*/ 4099585 h 4991828"/>
              <a:gd name="connsiteX18440" fmla="*/ 9733450 w 12199494"/>
              <a:gd name="connsiteY18440" fmla="*/ 4108470 h 4991828"/>
              <a:gd name="connsiteX18441" fmla="*/ 9733450 w 12199494"/>
              <a:gd name="connsiteY18441" fmla="*/ 4099585 h 4991828"/>
              <a:gd name="connsiteX18442" fmla="*/ 9733450 w 12199494"/>
              <a:gd name="connsiteY18442" fmla="*/ 4099585 h 4991828"/>
              <a:gd name="connsiteX18443" fmla="*/ 7224254 w 12199494"/>
              <a:gd name="connsiteY18443" fmla="*/ 4099585 h 4991828"/>
              <a:gd name="connsiteX18444" fmla="*/ 7214100 w 12199494"/>
              <a:gd name="connsiteY18444" fmla="*/ 4103393 h 4991828"/>
              <a:gd name="connsiteX18445" fmla="*/ 7230600 w 12199494"/>
              <a:gd name="connsiteY18445" fmla="*/ 4121162 h 4991828"/>
              <a:gd name="connsiteX18446" fmla="*/ 7238214 w 12199494"/>
              <a:gd name="connsiteY18446" fmla="*/ 4112277 h 4991828"/>
              <a:gd name="connsiteX18447" fmla="*/ 7229330 w 12199494"/>
              <a:gd name="connsiteY18447" fmla="*/ 4114816 h 4991828"/>
              <a:gd name="connsiteX18448" fmla="*/ 7220446 w 12199494"/>
              <a:gd name="connsiteY18448" fmla="*/ 4105931 h 4991828"/>
              <a:gd name="connsiteX18449" fmla="*/ 7231868 w 12199494"/>
              <a:gd name="connsiteY18449" fmla="*/ 4105931 h 4991828"/>
              <a:gd name="connsiteX18450" fmla="*/ 7224254 w 12199494"/>
              <a:gd name="connsiteY18450" fmla="*/ 4099585 h 4991828"/>
              <a:gd name="connsiteX18451" fmla="*/ 7224254 w 12199494"/>
              <a:gd name="connsiteY18451" fmla="*/ 4099585 h 4991828"/>
              <a:gd name="connsiteX18452" fmla="*/ 5080584 w 12199494"/>
              <a:gd name="connsiteY18452" fmla="*/ 4099585 h 4991828"/>
              <a:gd name="connsiteX18453" fmla="*/ 5075508 w 12199494"/>
              <a:gd name="connsiteY18453" fmla="*/ 4103393 h 4991828"/>
              <a:gd name="connsiteX18454" fmla="*/ 5089469 w 12199494"/>
              <a:gd name="connsiteY18454" fmla="*/ 4109739 h 4991828"/>
              <a:gd name="connsiteX18455" fmla="*/ 5100892 w 12199494"/>
              <a:gd name="connsiteY18455" fmla="*/ 4099585 h 4991828"/>
              <a:gd name="connsiteX18456" fmla="*/ 5089469 w 12199494"/>
              <a:gd name="connsiteY18456" fmla="*/ 4100854 h 4991828"/>
              <a:gd name="connsiteX18457" fmla="*/ 5080584 w 12199494"/>
              <a:gd name="connsiteY18457" fmla="*/ 4099585 h 4991828"/>
              <a:gd name="connsiteX18458" fmla="*/ 5080584 w 12199494"/>
              <a:gd name="connsiteY18458" fmla="*/ 4099585 h 4991828"/>
              <a:gd name="connsiteX18459" fmla="*/ 9890830 w 12199494"/>
              <a:gd name="connsiteY18459" fmla="*/ 4099585 h 4991828"/>
              <a:gd name="connsiteX18460" fmla="*/ 9917484 w 12199494"/>
              <a:gd name="connsiteY18460" fmla="*/ 4112277 h 4991828"/>
              <a:gd name="connsiteX18461" fmla="*/ 9911138 w 12199494"/>
              <a:gd name="connsiteY18461" fmla="*/ 4100854 h 4991828"/>
              <a:gd name="connsiteX18462" fmla="*/ 9890830 w 12199494"/>
              <a:gd name="connsiteY18462" fmla="*/ 4099585 h 4991828"/>
              <a:gd name="connsiteX18463" fmla="*/ 9890830 w 12199494"/>
              <a:gd name="connsiteY18463" fmla="*/ 4099585 h 4991828"/>
              <a:gd name="connsiteX18464" fmla="*/ 8942742 w 12199494"/>
              <a:gd name="connsiteY18464" fmla="*/ 4099585 h 4991828"/>
              <a:gd name="connsiteX18465" fmla="*/ 8932588 w 12199494"/>
              <a:gd name="connsiteY18465" fmla="*/ 4126238 h 4991828"/>
              <a:gd name="connsiteX18466" fmla="*/ 8937665 w 12199494"/>
              <a:gd name="connsiteY18466" fmla="*/ 4140200 h 4991828"/>
              <a:gd name="connsiteX18467" fmla="*/ 8947819 w 12199494"/>
              <a:gd name="connsiteY18467" fmla="*/ 4100854 h 4991828"/>
              <a:gd name="connsiteX18468" fmla="*/ 8942742 w 12199494"/>
              <a:gd name="connsiteY18468" fmla="*/ 4099585 h 4991828"/>
              <a:gd name="connsiteX18469" fmla="*/ 8942742 w 12199494"/>
              <a:gd name="connsiteY18469" fmla="*/ 4099585 h 4991828"/>
              <a:gd name="connsiteX18470" fmla="*/ 9880677 w 12199494"/>
              <a:gd name="connsiteY18470" fmla="*/ 4099585 h 4991828"/>
              <a:gd name="connsiteX18471" fmla="*/ 9879408 w 12199494"/>
              <a:gd name="connsiteY18471" fmla="*/ 4104662 h 4991828"/>
              <a:gd name="connsiteX18472" fmla="*/ 9885754 w 12199494"/>
              <a:gd name="connsiteY18472" fmla="*/ 4100854 h 4991828"/>
              <a:gd name="connsiteX18473" fmla="*/ 9880677 w 12199494"/>
              <a:gd name="connsiteY18473" fmla="*/ 4099585 h 4991828"/>
              <a:gd name="connsiteX18474" fmla="*/ 9880677 w 12199494"/>
              <a:gd name="connsiteY18474" fmla="*/ 4099585 h 4991828"/>
              <a:gd name="connsiteX18475" fmla="*/ 9836255 w 12199494"/>
              <a:gd name="connsiteY18475" fmla="*/ 4098316 h 4991828"/>
              <a:gd name="connsiteX18476" fmla="*/ 9845139 w 12199494"/>
              <a:gd name="connsiteY18476" fmla="*/ 4111008 h 4991828"/>
              <a:gd name="connsiteX18477" fmla="*/ 9860370 w 12199494"/>
              <a:gd name="connsiteY18477" fmla="*/ 4112277 h 4991828"/>
              <a:gd name="connsiteX18478" fmla="*/ 9836255 w 12199494"/>
              <a:gd name="connsiteY18478" fmla="*/ 4098316 h 4991828"/>
              <a:gd name="connsiteX18479" fmla="*/ 9836255 w 12199494"/>
              <a:gd name="connsiteY18479" fmla="*/ 4098316 h 4991828"/>
              <a:gd name="connsiteX18480" fmla="*/ 5678375 w 12199494"/>
              <a:gd name="connsiteY18480" fmla="*/ 4098316 h 4991828"/>
              <a:gd name="connsiteX18481" fmla="*/ 5636492 w 12199494"/>
              <a:gd name="connsiteY18481" fmla="*/ 4116085 h 4991828"/>
              <a:gd name="connsiteX18482" fmla="*/ 5655530 w 12199494"/>
              <a:gd name="connsiteY18482" fmla="*/ 4128776 h 4991828"/>
              <a:gd name="connsiteX18483" fmla="*/ 5655530 w 12199494"/>
              <a:gd name="connsiteY18483" fmla="*/ 4118623 h 4991828"/>
              <a:gd name="connsiteX18484" fmla="*/ 5665683 w 12199494"/>
              <a:gd name="connsiteY18484" fmla="*/ 4126238 h 4991828"/>
              <a:gd name="connsiteX18485" fmla="*/ 5660606 w 12199494"/>
              <a:gd name="connsiteY18485" fmla="*/ 4135122 h 4991828"/>
              <a:gd name="connsiteX18486" fmla="*/ 5687259 w 12199494"/>
              <a:gd name="connsiteY18486" fmla="*/ 4132584 h 4991828"/>
              <a:gd name="connsiteX18487" fmla="*/ 5679644 w 12199494"/>
              <a:gd name="connsiteY18487" fmla="*/ 4116085 h 4991828"/>
              <a:gd name="connsiteX18488" fmla="*/ 5685990 w 12199494"/>
              <a:gd name="connsiteY18488" fmla="*/ 4109739 h 4991828"/>
              <a:gd name="connsiteX18489" fmla="*/ 5678375 w 12199494"/>
              <a:gd name="connsiteY18489" fmla="*/ 4098316 h 4991828"/>
              <a:gd name="connsiteX18490" fmla="*/ 5678375 w 12199494"/>
              <a:gd name="connsiteY18490" fmla="*/ 4098316 h 4991828"/>
              <a:gd name="connsiteX18491" fmla="*/ 9702989 w 12199494"/>
              <a:gd name="connsiteY18491" fmla="*/ 4098316 h 4991828"/>
              <a:gd name="connsiteX18492" fmla="*/ 9705528 w 12199494"/>
              <a:gd name="connsiteY18492" fmla="*/ 4109739 h 4991828"/>
              <a:gd name="connsiteX18493" fmla="*/ 9702989 w 12199494"/>
              <a:gd name="connsiteY18493" fmla="*/ 4098316 h 4991828"/>
              <a:gd name="connsiteX18494" fmla="*/ 9702989 w 12199494"/>
              <a:gd name="connsiteY18494" fmla="*/ 4098316 h 4991828"/>
              <a:gd name="connsiteX18495" fmla="*/ 8748555 w 12199494"/>
              <a:gd name="connsiteY18495" fmla="*/ 4097047 h 4991828"/>
              <a:gd name="connsiteX18496" fmla="*/ 8747286 w 12199494"/>
              <a:gd name="connsiteY18496" fmla="*/ 4103393 h 4991828"/>
              <a:gd name="connsiteX18497" fmla="*/ 8753632 w 12199494"/>
              <a:gd name="connsiteY18497" fmla="*/ 4097047 h 4991828"/>
              <a:gd name="connsiteX18498" fmla="*/ 8748555 w 12199494"/>
              <a:gd name="connsiteY18498" fmla="*/ 4097047 h 4991828"/>
              <a:gd name="connsiteX18499" fmla="*/ 8748555 w 12199494"/>
              <a:gd name="connsiteY18499" fmla="*/ 4097047 h 4991828"/>
              <a:gd name="connsiteX18500" fmla="*/ 8790438 w 12199494"/>
              <a:gd name="connsiteY18500" fmla="*/ 4097047 h 4991828"/>
              <a:gd name="connsiteX18501" fmla="*/ 8789170 w 12199494"/>
              <a:gd name="connsiteY18501" fmla="*/ 4103393 h 4991828"/>
              <a:gd name="connsiteX18502" fmla="*/ 8795516 w 12199494"/>
              <a:gd name="connsiteY18502" fmla="*/ 4098316 h 4991828"/>
              <a:gd name="connsiteX18503" fmla="*/ 8790438 w 12199494"/>
              <a:gd name="connsiteY18503" fmla="*/ 4097047 h 4991828"/>
              <a:gd name="connsiteX18504" fmla="*/ 8790438 w 12199494"/>
              <a:gd name="connsiteY18504" fmla="*/ 4097047 h 4991828"/>
              <a:gd name="connsiteX18505" fmla="*/ 5936022 w 12199494"/>
              <a:gd name="connsiteY18505" fmla="*/ 4097047 h 4991828"/>
              <a:gd name="connsiteX18506" fmla="*/ 5934752 w 12199494"/>
              <a:gd name="connsiteY18506" fmla="*/ 4105931 h 4991828"/>
              <a:gd name="connsiteX18507" fmla="*/ 5936022 w 12199494"/>
              <a:gd name="connsiteY18507" fmla="*/ 4097047 h 4991828"/>
              <a:gd name="connsiteX18508" fmla="*/ 5936022 w 12199494"/>
              <a:gd name="connsiteY18508" fmla="*/ 4097047 h 4991828"/>
              <a:gd name="connsiteX18509" fmla="*/ 11641049 w 12199494"/>
              <a:gd name="connsiteY18509" fmla="*/ 4095778 h 4991828"/>
              <a:gd name="connsiteX18510" fmla="*/ 11644856 w 12199494"/>
              <a:gd name="connsiteY18510" fmla="*/ 4095778 h 4991828"/>
              <a:gd name="connsiteX18511" fmla="*/ 11641049 w 12199494"/>
              <a:gd name="connsiteY18511" fmla="*/ 4095778 h 4991828"/>
              <a:gd name="connsiteX18512" fmla="*/ 11641049 w 12199494"/>
              <a:gd name="connsiteY18512" fmla="*/ 4095778 h 4991828"/>
              <a:gd name="connsiteX18513" fmla="*/ 7183639 w 12199494"/>
              <a:gd name="connsiteY18513" fmla="*/ 4095778 h 4991828"/>
              <a:gd name="connsiteX18514" fmla="*/ 7182370 w 12199494"/>
              <a:gd name="connsiteY18514" fmla="*/ 4102124 h 4991828"/>
              <a:gd name="connsiteX18515" fmla="*/ 7189985 w 12199494"/>
              <a:gd name="connsiteY18515" fmla="*/ 4095778 h 4991828"/>
              <a:gd name="connsiteX18516" fmla="*/ 7183639 w 12199494"/>
              <a:gd name="connsiteY18516" fmla="*/ 4095778 h 4991828"/>
              <a:gd name="connsiteX18517" fmla="*/ 7183639 w 12199494"/>
              <a:gd name="connsiteY18517" fmla="*/ 4095778 h 4991828"/>
              <a:gd name="connsiteX18518" fmla="*/ 5123737 w 12199494"/>
              <a:gd name="connsiteY18518" fmla="*/ 4095778 h 4991828"/>
              <a:gd name="connsiteX18519" fmla="*/ 5100892 w 12199494"/>
              <a:gd name="connsiteY18519" fmla="*/ 4099585 h 4991828"/>
              <a:gd name="connsiteX18520" fmla="*/ 5104699 w 12199494"/>
              <a:gd name="connsiteY18520" fmla="*/ 4109739 h 4991828"/>
              <a:gd name="connsiteX18521" fmla="*/ 5097084 w 12199494"/>
              <a:gd name="connsiteY18521" fmla="*/ 4107200 h 4991828"/>
              <a:gd name="connsiteX18522" fmla="*/ 5088200 w 12199494"/>
              <a:gd name="connsiteY18522" fmla="*/ 4112277 h 4991828"/>
              <a:gd name="connsiteX18523" fmla="*/ 5088200 w 12199494"/>
              <a:gd name="connsiteY18523" fmla="*/ 4119892 h 4991828"/>
              <a:gd name="connsiteX18524" fmla="*/ 5102161 w 12199494"/>
              <a:gd name="connsiteY18524" fmla="*/ 4126238 h 4991828"/>
              <a:gd name="connsiteX18525" fmla="*/ 5119929 w 12199494"/>
              <a:gd name="connsiteY18525" fmla="*/ 4113546 h 4991828"/>
              <a:gd name="connsiteX18526" fmla="*/ 5114853 w 12199494"/>
              <a:gd name="connsiteY18526" fmla="*/ 4097047 h 4991828"/>
              <a:gd name="connsiteX18527" fmla="*/ 5125006 w 12199494"/>
              <a:gd name="connsiteY18527" fmla="*/ 4102124 h 4991828"/>
              <a:gd name="connsiteX18528" fmla="*/ 5123737 w 12199494"/>
              <a:gd name="connsiteY18528" fmla="*/ 4095778 h 4991828"/>
              <a:gd name="connsiteX18529" fmla="*/ 5123737 w 12199494"/>
              <a:gd name="connsiteY18529" fmla="*/ 4095778 h 4991828"/>
              <a:gd name="connsiteX18530" fmla="*/ 8866590 w 12199494"/>
              <a:gd name="connsiteY18530" fmla="*/ 4095778 h 4991828"/>
              <a:gd name="connsiteX18531" fmla="*/ 8870398 w 12199494"/>
              <a:gd name="connsiteY18531" fmla="*/ 4097047 h 4991828"/>
              <a:gd name="connsiteX18532" fmla="*/ 8866590 w 12199494"/>
              <a:gd name="connsiteY18532" fmla="*/ 4095778 h 4991828"/>
              <a:gd name="connsiteX18533" fmla="*/ 8866590 w 12199494"/>
              <a:gd name="connsiteY18533" fmla="*/ 4095778 h 4991828"/>
              <a:gd name="connsiteX18534" fmla="*/ 8723171 w 12199494"/>
              <a:gd name="connsiteY18534" fmla="*/ 4095778 h 4991828"/>
              <a:gd name="connsiteX18535" fmla="*/ 8721902 w 12199494"/>
              <a:gd name="connsiteY18535" fmla="*/ 4100854 h 4991828"/>
              <a:gd name="connsiteX18536" fmla="*/ 8729517 w 12199494"/>
              <a:gd name="connsiteY18536" fmla="*/ 4097047 h 4991828"/>
              <a:gd name="connsiteX18537" fmla="*/ 8723171 w 12199494"/>
              <a:gd name="connsiteY18537" fmla="*/ 4095778 h 4991828"/>
              <a:gd name="connsiteX18538" fmla="*/ 8723171 w 12199494"/>
              <a:gd name="connsiteY18538" fmla="*/ 4095778 h 4991828"/>
              <a:gd name="connsiteX18539" fmla="*/ 5504496 w 12199494"/>
              <a:gd name="connsiteY18539" fmla="*/ 4095778 h 4991828"/>
              <a:gd name="connsiteX18540" fmla="*/ 5490534 w 12199494"/>
              <a:gd name="connsiteY18540" fmla="*/ 4098316 h 4991828"/>
              <a:gd name="connsiteX18541" fmla="*/ 5504496 w 12199494"/>
              <a:gd name="connsiteY18541" fmla="*/ 4095778 h 4991828"/>
              <a:gd name="connsiteX18542" fmla="*/ 5504496 w 12199494"/>
              <a:gd name="connsiteY18542" fmla="*/ 4095778 h 4991828"/>
              <a:gd name="connsiteX18543" fmla="*/ 11624550 w 12199494"/>
              <a:gd name="connsiteY18543" fmla="*/ 4095778 h 4991828"/>
              <a:gd name="connsiteX18544" fmla="*/ 11623280 w 12199494"/>
              <a:gd name="connsiteY18544" fmla="*/ 4100854 h 4991828"/>
              <a:gd name="connsiteX18545" fmla="*/ 11630896 w 12199494"/>
              <a:gd name="connsiteY18545" fmla="*/ 4097047 h 4991828"/>
              <a:gd name="connsiteX18546" fmla="*/ 11624550 w 12199494"/>
              <a:gd name="connsiteY18546" fmla="*/ 4095778 h 4991828"/>
              <a:gd name="connsiteX18547" fmla="*/ 11624550 w 12199494"/>
              <a:gd name="connsiteY18547" fmla="*/ 4095778 h 4991828"/>
              <a:gd name="connsiteX18548" fmla="*/ 7206485 w 12199494"/>
              <a:gd name="connsiteY18548" fmla="*/ 4095778 h 4991828"/>
              <a:gd name="connsiteX18549" fmla="*/ 7200139 w 12199494"/>
              <a:gd name="connsiteY18549" fmla="*/ 4099585 h 4991828"/>
              <a:gd name="connsiteX18550" fmla="*/ 7214100 w 12199494"/>
              <a:gd name="connsiteY18550" fmla="*/ 4095778 h 4991828"/>
              <a:gd name="connsiteX18551" fmla="*/ 7206485 w 12199494"/>
              <a:gd name="connsiteY18551" fmla="*/ 4095778 h 4991828"/>
              <a:gd name="connsiteX18552" fmla="*/ 7206485 w 12199494"/>
              <a:gd name="connsiteY18552" fmla="*/ 4095778 h 4991828"/>
              <a:gd name="connsiteX18553" fmla="*/ 8784093 w 12199494"/>
              <a:gd name="connsiteY18553" fmla="*/ 4094508 h 4991828"/>
              <a:gd name="connsiteX18554" fmla="*/ 8771401 w 12199494"/>
              <a:gd name="connsiteY18554" fmla="*/ 4102124 h 4991828"/>
              <a:gd name="connsiteX18555" fmla="*/ 8784093 w 12199494"/>
              <a:gd name="connsiteY18555" fmla="*/ 4094508 h 4991828"/>
              <a:gd name="connsiteX18556" fmla="*/ 8784093 w 12199494"/>
              <a:gd name="connsiteY18556" fmla="*/ 4094508 h 4991828"/>
              <a:gd name="connsiteX18557" fmla="*/ 8914820 w 12199494"/>
              <a:gd name="connsiteY18557" fmla="*/ 4094508 h 4991828"/>
              <a:gd name="connsiteX18558" fmla="*/ 8904666 w 12199494"/>
              <a:gd name="connsiteY18558" fmla="*/ 4103393 h 4991828"/>
              <a:gd name="connsiteX18559" fmla="*/ 8914820 w 12199494"/>
              <a:gd name="connsiteY18559" fmla="*/ 4094508 h 4991828"/>
              <a:gd name="connsiteX18560" fmla="*/ 8914820 w 12199494"/>
              <a:gd name="connsiteY18560" fmla="*/ 4094508 h 4991828"/>
              <a:gd name="connsiteX18561" fmla="*/ 8930050 w 12199494"/>
              <a:gd name="connsiteY18561" fmla="*/ 4093239 h 4991828"/>
              <a:gd name="connsiteX18562" fmla="*/ 8941473 w 12199494"/>
              <a:gd name="connsiteY18562" fmla="*/ 4095778 h 4991828"/>
              <a:gd name="connsiteX18563" fmla="*/ 8930050 w 12199494"/>
              <a:gd name="connsiteY18563" fmla="*/ 4093239 h 4991828"/>
              <a:gd name="connsiteX18564" fmla="*/ 8930050 w 12199494"/>
              <a:gd name="connsiteY18564" fmla="*/ 4093239 h 4991828"/>
              <a:gd name="connsiteX18565" fmla="*/ 9812140 w 12199494"/>
              <a:gd name="connsiteY18565" fmla="*/ 4093239 h 4991828"/>
              <a:gd name="connsiteX18566" fmla="*/ 9801986 w 12199494"/>
              <a:gd name="connsiteY18566" fmla="*/ 4103393 h 4991828"/>
              <a:gd name="connsiteX18567" fmla="*/ 9812140 w 12199494"/>
              <a:gd name="connsiteY18567" fmla="*/ 4093239 h 4991828"/>
              <a:gd name="connsiteX18568" fmla="*/ 9812140 w 12199494"/>
              <a:gd name="connsiteY18568" fmla="*/ 4093239 h 4991828"/>
              <a:gd name="connsiteX18569" fmla="*/ 5454997 w 12199494"/>
              <a:gd name="connsiteY18569" fmla="*/ 4093239 h 4991828"/>
              <a:gd name="connsiteX18570" fmla="*/ 5448651 w 12199494"/>
              <a:gd name="connsiteY18570" fmla="*/ 4112277 h 4991828"/>
              <a:gd name="connsiteX18571" fmla="*/ 5461343 w 12199494"/>
              <a:gd name="connsiteY18571" fmla="*/ 4128776 h 4991828"/>
              <a:gd name="connsiteX18572" fmla="*/ 5471496 w 12199494"/>
              <a:gd name="connsiteY18572" fmla="*/ 4126238 h 4991828"/>
              <a:gd name="connsiteX18573" fmla="*/ 5460074 w 12199494"/>
              <a:gd name="connsiteY18573" fmla="*/ 4118623 h 4991828"/>
              <a:gd name="connsiteX18574" fmla="*/ 5470227 w 12199494"/>
              <a:gd name="connsiteY18574" fmla="*/ 4116085 h 4991828"/>
              <a:gd name="connsiteX18575" fmla="*/ 5471496 w 12199494"/>
              <a:gd name="connsiteY18575" fmla="*/ 4104662 h 4991828"/>
              <a:gd name="connsiteX18576" fmla="*/ 5461343 w 12199494"/>
              <a:gd name="connsiteY18576" fmla="*/ 4108470 h 4991828"/>
              <a:gd name="connsiteX18577" fmla="*/ 5465150 w 12199494"/>
              <a:gd name="connsiteY18577" fmla="*/ 4102124 h 4991828"/>
              <a:gd name="connsiteX18578" fmla="*/ 5454997 w 12199494"/>
              <a:gd name="connsiteY18578" fmla="*/ 4093239 h 4991828"/>
              <a:gd name="connsiteX18579" fmla="*/ 5454997 w 12199494"/>
              <a:gd name="connsiteY18579" fmla="*/ 4093239 h 4991828"/>
              <a:gd name="connsiteX18580" fmla="*/ 9928906 w 12199494"/>
              <a:gd name="connsiteY18580" fmla="*/ 4093239 h 4991828"/>
              <a:gd name="connsiteX18581" fmla="*/ 9932713 w 12199494"/>
              <a:gd name="connsiteY18581" fmla="*/ 4094508 h 4991828"/>
              <a:gd name="connsiteX18582" fmla="*/ 9928906 w 12199494"/>
              <a:gd name="connsiteY18582" fmla="*/ 4093239 h 4991828"/>
              <a:gd name="connsiteX18583" fmla="*/ 9928906 w 12199494"/>
              <a:gd name="connsiteY18583" fmla="*/ 4093239 h 4991828"/>
              <a:gd name="connsiteX18584" fmla="*/ 9666182 w 12199494"/>
              <a:gd name="connsiteY18584" fmla="*/ 4093239 h 4991828"/>
              <a:gd name="connsiteX18585" fmla="*/ 9664914 w 12199494"/>
              <a:gd name="connsiteY18585" fmla="*/ 4098316 h 4991828"/>
              <a:gd name="connsiteX18586" fmla="*/ 9671260 w 12199494"/>
              <a:gd name="connsiteY18586" fmla="*/ 4094508 h 4991828"/>
              <a:gd name="connsiteX18587" fmla="*/ 9666182 w 12199494"/>
              <a:gd name="connsiteY18587" fmla="*/ 4093239 h 4991828"/>
              <a:gd name="connsiteX18588" fmla="*/ 9666182 w 12199494"/>
              <a:gd name="connsiteY18588" fmla="*/ 4093239 h 4991828"/>
              <a:gd name="connsiteX18589" fmla="*/ 5414383 w 12199494"/>
              <a:gd name="connsiteY18589" fmla="*/ 4093239 h 4991828"/>
              <a:gd name="connsiteX18590" fmla="*/ 5404229 w 12199494"/>
              <a:gd name="connsiteY18590" fmla="*/ 4107200 h 4991828"/>
              <a:gd name="connsiteX18591" fmla="*/ 5411844 w 12199494"/>
              <a:gd name="connsiteY18591" fmla="*/ 4111008 h 4991828"/>
              <a:gd name="connsiteX18592" fmla="*/ 5414383 w 12199494"/>
              <a:gd name="connsiteY18592" fmla="*/ 4118623 h 4991828"/>
              <a:gd name="connsiteX18593" fmla="*/ 5416921 w 12199494"/>
              <a:gd name="connsiteY18593" fmla="*/ 4116085 h 4991828"/>
              <a:gd name="connsiteX18594" fmla="*/ 5414383 w 12199494"/>
              <a:gd name="connsiteY18594" fmla="*/ 4104662 h 4991828"/>
              <a:gd name="connsiteX18595" fmla="*/ 5429613 w 12199494"/>
              <a:gd name="connsiteY18595" fmla="*/ 4103393 h 4991828"/>
              <a:gd name="connsiteX18596" fmla="*/ 5414383 w 12199494"/>
              <a:gd name="connsiteY18596" fmla="*/ 4093239 h 4991828"/>
              <a:gd name="connsiteX18597" fmla="*/ 5414383 w 12199494"/>
              <a:gd name="connsiteY18597" fmla="*/ 4093239 h 4991828"/>
              <a:gd name="connsiteX18598" fmla="*/ 8874206 w 12199494"/>
              <a:gd name="connsiteY18598" fmla="*/ 4091970 h 4991828"/>
              <a:gd name="connsiteX18599" fmla="*/ 8881821 w 12199494"/>
              <a:gd name="connsiteY18599" fmla="*/ 4097047 h 4991828"/>
              <a:gd name="connsiteX18600" fmla="*/ 8874206 w 12199494"/>
              <a:gd name="connsiteY18600" fmla="*/ 4091970 h 4991828"/>
              <a:gd name="connsiteX18601" fmla="*/ 8874206 w 12199494"/>
              <a:gd name="connsiteY18601" fmla="*/ 4091970 h 4991828"/>
              <a:gd name="connsiteX18602" fmla="*/ 8680019 w 12199494"/>
              <a:gd name="connsiteY18602" fmla="*/ 4091970 h 4991828"/>
              <a:gd name="connsiteX18603" fmla="*/ 8673673 w 12199494"/>
              <a:gd name="connsiteY18603" fmla="*/ 4100854 h 4991828"/>
              <a:gd name="connsiteX18604" fmla="*/ 8680019 w 12199494"/>
              <a:gd name="connsiteY18604" fmla="*/ 4091970 h 4991828"/>
              <a:gd name="connsiteX18605" fmla="*/ 8680019 w 12199494"/>
              <a:gd name="connsiteY18605" fmla="*/ 4091970 h 4991828"/>
              <a:gd name="connsiteX18606" fmla="*/ 7379095 w 12199494"/>
              <a:gd name="connsiteY18606" fmla="*/ 4091970 h 4991828"/>
              <a:gd name="connsiteX18607" fmla="*/ 7367672 w 12199494"/>
              <a:gd name="connsiteY18607" fmla="*/ 4091970 h 4991828"/>
              <a:gd name="connsiteX18608" fmla="*/ 7372749 w 12199494"/>
              <a:gd name="connsiteY18608" fmla="*/ 4098316 h 4991828"/>
              <a:gd name="connsiteX18609" fmla="*/ 7389249 w 12199494"/>
              <a:gd name="connsiteY18609" fmla="*/ 4097047 h 4991828"/>
              <a:gd name="connsiteX18610" fmla="*/ 7379095 w 12199494"/>
              <a:gd name="connsiteY18610" fmla="*/ 4091970 h 4991828"/>
              <a:gd name="connsiteX18611" fmla="*/ 7379095 w 12199494"/>
              <a:gd name="connsiteY18611" fmla="*/ 4091970 h 4991828"/>
              <a:gd name="connsiteX18612" fmla="*/ 8950357 w 12199494"/>
              <a:gd name="connsiteY18612" fmla="*/ 4090701 h 4991828"/>
              <a:gd name="connsiteX18613" fmla="*/ 8955434 w 12199494"/>
              <a:gd name="connsiteY18613" fmla="*/ 4099585 h 4991828"/>
              <a:gd name="connsiteX18614" fmla="*/ 8950357 w 12199494"/>
              <a:gd name="connsiteY18614" fmla="*/ 4090701 h 4991828"/>
              <a:gd name="connsiteX18615" fmla="*/ 8950357 w 12199494"/>
              <a:gd name="connsiteY18615" fmla="*/ 4090701 h 4991828"/>
              <a:gd name="connsiteX18616" fmla="*/ 8817092 w 12199494"/>
              <a:gd name="connsiteY18616" fmla="*/ 4090701 h 4991828"/>
              <a:gd name="connsiteX18617" fmla="*/ 8829784 w 12199494"/>
              <a:gd name="connsiteY18617" fmla="*/ 4095778 h 4991828"/>
              <a:gd name="connsiteX18618" fmla="*/ 8817092 w 12199494"/>
              <a:gd name="connsiteY18618" fmla="*/ 4090701 h 4991828"/>
              <a:gd name="connsiteX18619" fmla="*/ 8817092 w 12199494"/>
              <a:gd name="connsiteY18619" fmla="*/ 4090701 h 4991828"/>
              <a:gd name="connsiteX18620" fmla="*/ 9909868 w 12199494"/>
              <a:gd name="connsiteY18620" fmla="*/ 4090701 h 4991828"/>
              <a:gd name="connsiteX18621" fmla="*/ 9920021 w 12199494"/>
              <a:gd name="connsiteY18621" fmla="*/ 4102124 h 4991828"/>
              <a:gd name="connsiteX18622" fmla="*/ 9909868 w 12199494"/>
              <a:gd name="connsiteY18622" fmla="*/ 4090701 h 4991828"/>
              <a:gd name="connsiteX18623" fmla="*/ 9909868 w 12199494"/>
              <a:gd name="connsiteY18623" fmla="*/ 4090701 h 4991828"/>
              <a:gd name="connsiteX18624" fmla="*/ 9536725 w 12199494"/>
              <a:gd name="connsiteY18624" fmla="*/ 4090701 h 4991828"/>
              <a:gd name="connsiteX18625" fmla="*/ 9527841 w 12199494"/>
              <a:gd name="connsiteY18625" fmla="*/ 4090701 h 4991828"/>
              <a:gd name="connsiteX18626" fmla="*/ 9536725 w 12199494"/>
              <a:gd name="connsiteY18626" fmla="*/ 4100854 h 4991828"/>
              <a:gd name="connsiteX18627" fmla="*/ 9535456 w 12199494"/>
              <a:gd name="connsiteY18627" fmla="*/ 4107200 h 4991828"/>
              <a:gd name="connsiteX18628" fmla="*/ 9545609 w 12199494"/>
              <a:gd name="connsiteY18628" fmla="*/ 4113546 h 4991828"/>
              <a:gd name="connsiteX18629" fmla="*/ 9536725 w 12199494"/>
              <a:gd name="connsiteY18629" fmla="*/ 4090701 h 4991828"/>
              <a:gd name="connsiteX18630" fmla="*/ 9536725 w 12199494"/>
              <a:gd name="connsiteY18630" fmla="*/ 4090701 h 4991828"/>
              <a:gd name="connsiteX18631" fmla="*/ 9884484 w 12199494"/>
              <a:gd name="connsiteY18631" fmla="*/ 4090701 h 4991828"/>
              <a:gd name="connsiteX18632" fmla="*/ 9867985 w 12199494"/>
              <a:gd name="connsiteY18632" fmla="*/ 4091970 h 4991828"/>
              <a:gd name="connsiteX18633" fmla="*/ 9854024 w 12199494"/>
              <a:gd name="connsiteY18633" fmla="*/ 4099585 h 4991828"/>
              <a:gd name="connsiteX18634" fmla="*/ 9867985 w 12199494"/>
              <a:gd name="connsiteY18634" fmla="*/ 4099585 h 4991828"/>
              <a:gd name="connsiteX18635" fmla="*/ 9884484 w 12199494"/>
              <a:gd name="connsiteY18635" fmla="*/ 4090701 h 4991828"/>
              <a:gd name="connsiteX18636" fmla="*/ 9884484 w 12199494"/>
              <a:gd name="connsiteY18636" fmla="*/ 4090701 h 4991828"/>
              <a:gd name="connsiteX18637" fmla="*/ 5923330 w 12199494"/>
              <a:gd name="connsiteY18637" fmla="*/ 4089432 h 4991828"/>
              <a:gd name="connsiteX18638" fmla="*/ 5910638 w 12199494"/>
              <a:gd name="connsiteY18638" fmla="*/ 4093239 h 4991828"/>
              <a:gd name="connsiteX18639" fmla="*/ 5922060 w 12199494"/>
              <a:gd name="connsiteY18639" fmla="*/ 4102124 h 4991828"/>
              <a:gd name="connsiteX18640" fmla="*/ 5923330 w 12199494"/>
              <a:gd name="connsiteY18640" fmla="*/ 4089432 h 4991828"/>
              <a:gd name="connsiteX18641" fmla="*/ 5923330 w 12199494"/>
              <a:gd name="connsiteY18641" fmla="*/ 4089432 h 4991828"/>
              <a:gd name="connsiteX18642" fmla="*/ 7127794 w 12199494"/>
              <a:gd name="connsiteY18642" fmla="*/ 4089432 h 4991828"/>
              <a:gd name="connsiteX18643" fmla="*/ 7131603 w 12199494"/>
              <a:gd name="connsiteY18643" fmla="*/ 4090701 h 4991828"/>
              <a:gd name="connsiteX18644" fmla="*/ 7127794 w 12199494"/>
              <a:gd name="connsiteY18644" fmla="*/ 4089432 h 4991828"/>
              <a:gd name="connsiteX18645" fmla="*/ 7127794 w 12199494"/>
              <a:gd name="connsiteY18645" fmla="*/ 4089432 h 4991828"/>
              <a:gd name="connsiteX18646" fmla="*/ 9654760 w 12199494"/>
              <a:gd name="connsiteY18646" fmla="*/ 4089432 h 4991828"/>
              <a:gd name="connsiteX18647" fmla="*/ 9645876 w 12199494"/>
              <a:gd name="connsiteY18647" fmla="*/ 4109739 h 4991828"/>
              <a:gd name="connsiteX18648" fmla="*/ 9653491 w 12199494"/>
              <a:gd name="connsiteY18648" fmla="*/ 4118623 h 4991828"/>
              <a:gd name="connsiteX18649" fmla="*/ 9642068 w 12199494"/>
              <a:gd name="connsiteY18649" fmla="*/ 4116085 h 4991828"/>
              <a:gd name="connsiteX18650" fmla="*/ 9645876 w 12199494"/>
              <a:gd name="connsiteY18650" fmla="*/ 4130046 h 4991828"/>
              <a:gd name="connsiteX18651" fmla="*/ 9657299 w 12199494"/>
              <a:gd name="connsiteY18651" fmla="*/ 4128776 h 4991828"/>
              <a:gd name="connsiteX18652" fmla="*/ 9652222 w 12199494"/>
              <a:gd name="connsiteY18652" fmla="*/ 4113546 h 4991828"/>
              <a:gd name="connsiteX18653" fmla="*/ 9654760 w 12199494"/>
              <a:gd name="connsiteY18653" fmla="*/ 4089432 h 4991828"/>
              <a:gd name="connsiteX18654" fmla="*/ 9654760 w 12199494"/>
              <a:gd name="connsiteY18654" fmla="*/ 4089432 h 4991828"/>
              <a:gd name="connsiteX18655" fmla="*/ 5828140 w 12199494"/>
              <a:gd name="connsiteY18655" fmla="*/ 4089432 h 4991828"/>
              <a:gd name="connsiteX18656" fmla="*/ 5811640 w 12199494"/>
              <a:gd name="connsiteY18656" fmla="*/ 4091970 h 4991828"/>
              <a:gd name="connsiteX18657" fmla="*/ 5837024 w 12199494"/>
              <a:gd name="connsiteY18657" fmla="*/ 4109739 h 4991828"/>
              <a:gd name="connsiteX18658" fmla="*/ 5831947 w 12199494"/>
              <a:gd name="connsiteY18658" fmla="*/ 4099585 h 4991828"/>
              <a:gd name="connsiteX18659" fmla="*/ 5840832 w 12199494"/>
              <a:gd name="connsiteY18659" fmla="*/ 4099585 h 4991828"/>
              <a:gd name="connsiteX18660" fmla="*/ 5828140 w 12199494"/>
              <a:gd name="connsiteY18660" fmla="*/ 4089432 h 4991828"/>
              <a:gd name="connsiteX18661" fmla="*/ 5828140 w 12199494"/>
              <a:gd name="connsiteY18661" fmla="*/ 4089432 h 4991828"/>
              <a:gd name="connsiteX18662" fmla="*/ 8606405 w 12199494"/>
              <a:gd name="connsiteY18662" fmla="*/ 4088162 h 4991828"/>
              <a:gd name="connsiteX18663" fmla="*/ 8626713 w 12199494"/>
              <a:gd name="connsiteY18663" fmla="*/ 4095778 h 4991828"/>
              <a:gd name="connsiteX18664" fmla="*/ 8606405 w 12199494"/>
              <a:gd name="connsiteY18664" fmla="*/ 4088162 h 4991828"/>
              <a:gd name="connsiteX18665" fmla="*/ 8606405 w 12199494"/>
              <a:gd name="connsiteY18665" fmla="*/ 4088162 h 4991828"/>
              <a:gd name="connsiteX18666" fmla="*/ 5495611 w 12199494"/>
              <a:gd name="connsiteY18666" fmla="*/ 4088162 h 4991828"/>
              <a:gd name="connsiteX18667" fmla="*/ 5494342 w 12199494"/>
              <a:gd name="connsiteY18667" fmla="*/ 4093239 h 4991828"/>
              <a:gd name="connsiteX18668" fmla="*/ 5501957 w 12199494"/>
              <a:gd name="connsiteY18668" fmla="*/ 4088162 h 4991828"/>
              <a:gd name="connsiteX18669" fmla="*/ 5495611 w 12199494"/>
              <a:gd name="connsiteY18669" fmla="*/ 4088162 h 4991828"/>
              <a:gd name="connsiteX18670" fmla="*/ 5495611 w 12199494"/>
              <a:gd name="connsiteY18670" fmla="*/ 4088162 h 4991828"/>
              <a:gd name="connsiteX18671" fmla="*/ 5738027 w 12199494"/>
              <a:gd name="connsiteY18671" fmla="*/ 4086893 h 4991828"/>
              <a:gd name="connsiteX18672" fmla="*/ 5727873 w 12199494"/>
              <a:gd name="connsiteY18672" fmla="*/ 4094508 h 4991828"/>
              <a:gd name="connsiteX18673" fmla="*/ 5730412 w 12199494"/>
              <a:gd name="connsiteY18673" fmla="*/ 4108470 h 4991828"/>
              <a:gd name="connsiteX18674" fmla="*/ 5736758 w 12199494"/>
              <a:gd name="connsiteY18674" fmla="*/ 4104662 h 4991828"/>
              <a:gd name="connsiteX18675" fmla="*/ 5740565 w 12199494"/>
              <a:gd name="connsiteY18675" fmla="*/ 4111008 h 4991828"/>
              <a:gd name="connsiteX18676" fmla="*/ 5741835 w 12199494"/>
              <a:gd name="connsiteY18676" fmla="*/ 4099585 h 4991828"/>
              <a:gd name="connsiteX18677" fmla="*/ 5748181 w 12199494"/>
              <a:gd name="connsiteY18677" fmla="*/ 4098316 h 4991828"/>
              <a:gd name="connsiteX18678" fmla="*/ 5738027 w 12199494"/>
              <a:gd name="connsiteY18678" fmla="*/ 4086893 h 4991828"/>
              <a:gd name="connsiteX18679" fmla="*/ 5738027 w 12199494"/>
              <a:gd name="connsiteY18679" fmla="*/ 4086893 h 4991828"/>
              <a:gd name="connsiteX18680" fmla="*/ 7103680 w 12199494"/>
              <a:gd name="connsiteY18680" fmla="*/ 4086893 h 4991828"/>
              <a:gd name="connsiteX18681" fmla="*/ 7123987 w 12199494"/>
              <a:gd name="connsiteY18681" fmla="*/ 4086893 h 4991828"/>
              <a:gd name="connsiteX18682" fmla="*/ 7103680 w 12199494"/>
              <a:gd name="connsiteY18682" fmla="*/ 4086893 h 4991828"/>
              <a:gd name="connsiteX18683" fmla="*/ 7103680 w 12199494"/>
              <a:gd name="connsiteY18683" fmla="*/ 4086893 h 4991828"/>
              <a:gd name="connsiteX18684" fmla="*/ 6017250 w 12199494"/>
              <a:gd name="connsiteY18684" fmla="*/ 4086893 h 4991828"/>
              <a:gd name="connsiteX18685" fmla="*/ 6003289 w 12199494"/>
              <a:gd name="connsiteY18685" fmla="*/ 4099585 h 4991828"/>
              <a:gd name="connsiteX18686" fmla="*/ 6007096 w 12199494"/>
              <a:gd name="connsiteY18686" fmla="*/ 4099585 h 4991828"/>
              <a:gd name="connsiteX18687" fmla="*/ 5996943 w 12199494"/>
              <a:gd name="connsiteY18687" fmla="*/ 4108470 h 4991828"/>
              <a:gd name="connsiteX18688" fmla="*/ 5999481 w 12199494"/>
              <a:gd name="connsiteY18688" fmla="*/ 4122431 h 4991828"/>
              <a:gd name="connsiteX18689" fmla="*/ 6002019 w 12199494"/>
              <a:gd name="connsiteY18689" fmla="*/ 4111008 h 4991828"/>
              <a:gd name="connsiteX18690" fmla="*/ 6015981 w 12199494"/>
              <a:gd name="connsiteY18690" fmla="*/ 4111008 h 4991828"/>
              <a:gd name="connsiteX18691" fmla="*/ 6008365 w 12199494"/>
              <a:gd name="connsiteY18691" fmla="*/ 4103393 h 4991828"/>
              <a:gd name="connsiteX18692" fmla="*/ 6014711 w 12199494"/>
              <a:gd name="connsiteY18692" fmla="*/ 4094508 h 4991828"/>
              <a:gd name="connsiteX18693" fmla="*/ 6021057 w 12199494"/>
              <a:gd name="connsiteY18693" fmla="*/ 4100854 h 4991828"/>
              <a:gd name="connsiteX18694" fmla="*/ 6031211 w 12199494"/>
              <a:gd name="connsiteY18694" fmla="*/ 4095778 h 4991828"/>
              <a:gd name="connsiteX18695" fmla="*/ 6017250 w 12199494"/>
              <a:gd name="connsiteY18695" fmla="*/ 4086893 h 4991828"/>
              <a:gd name="connsiteX18696" fmla="*/ 6017250 w 12199494"/>
              <a:gd name="connsiteY18696" fmla="*/ 4086893 h 4991828"/>
              <a:gd name="connsiteX18697" fmla="*/ 5155467 w 12199494"/>
              <a:gd name="connsiteY18697" fmla="*/ 4085624 h 4991828"/>
              <a:gd name="connsiteX18698" fmla="*/ 5141506 w 12199494"/>
              <a:gd name="connsiteY18698" fmla="*/ 4097047 h 4991828"/>
              <a:gd name="connsiteX18699" fmla="*/ 5158005 w 12199494"/>
              <a:gd name="connsiteY18699" fmla="*/ 4094508 h 4991828"/>
              <a:gd name="connsiteX18700" fmla="*/ 5155467 w 12199494"/>
              <a:gd name="connsiteY18700" fmla="*/ 4085624 h 4991828"/>
              <a:gd name="connsiteX18701" fmla="*/ 5155467 w 12199494"/>
              <a:gd name="connsiteY18701" fmla="*/ 4085624 h 4991828"/>
              <a:gd name="connsiteX18702" fmla="*/ 9624299 w 12199494"/>
              <a:gd name="connsiteY18702" fmla="*/ 4085624 h 4991828"/>
              <a:gd name="connsiteX18703" fmla="*/ 9631915 w 12199494"/>
              <a:gd name="connsiteY18703" fmla="*/ 4107200 h 4991828"/>
              <a:gd name="connsiteX18704" fmla="*/ 9624299 w 12199494"/>
              <a:gd name="connsiteY18704" fmla="*/ 4093239 h 4991828"/>
              <a:gd name="connsiteX18705" fmla="*/ 9624299 w 12199494"/>
              <a:gd name="connsiteY18705" fmla="*/ 4085624 h 4991828"/>
              <a:gd name="connsiteX18706" fmla="*/ 9624299 w 12199494"/>
              <a:gd name="connsiteY18706" fmla="*/ 4085624 h 4991828"/>
              <a:gd name="connsiteX18707" fmla="*/ 5660606 w 12199494"/>
              <a:gd name="connsiteY18707" fmla="*/ 4085624 h 4991828"/>
              <a:gd name="connsiteX18708" fmla="*/ 5663145 w 12199494"/>
              <a:gd name="connsiteY18708" fmla="*/ 4098316 h 4991828"/>
              <a:gd name="connsiteX18709" fmla="*/ 5672029 w 12199494"/>
              <a:gd name="connsiteY18709" fmla="*/ 4086893 h 4991828"/>
              <a:gd name="connsiteX18710" fmla="*/ 5660606 w 12199494"/>
              <a:gd name="connsiteY18710" fmla="*/ 4085624 h 4991828"/>
              <a:gd name="connsiteX18711" fmla="*/ 5660606 w 12199494"/>
              <a:gd name="connsiteY18711" fmla="*/ 4085624 h 4991828"/>
              <a:gd name="connsiteX18712" fmla="*/ 9776603 w 12199494"/>
              <a:gd name="connsiteY18712" fmla="*/ 4085624 h 4991828"/>
              <a:gd name="connsiteX18713" fmla="*/ 9774064 w 12199494"/>
              <a:gd name="connsiteY18713" fmla="*/ 4088162 h 4991828"/>
              <a:gd name="connsiteX18714" fmla="*/ 9779141 w 12199494"/>
              <a:gd name="connsiteY18714" fmla="*/ 4102124 h 4991828"/>
              <a:gd name="connsiteX18715" fmla="*/ 9789294 w 12199494"/>
              <a:gd name="connsiteY18715" fmla="*/ 4095778 h 4991828"/>
              <a:gd name="connsiteX18716" fmla="*/ 9794372 w 12199494"/>
              <a:gd name="connsiteY18716" fmla="*/ 4104662 h 4991828"/>
              <a:gd name="connsiteX18717" fmla="*/ 9791833 w 12199494"/>
              <a:gd name="connsiteY18717" fmla="*/ 4094508 h 4991828"/>
              <a:gd name="connsiteX18718" fmla="*/ 9785487 w 12199494"/>
              <a:gd name="connsiteY18718" fmla="*/ 4089432 h 4991828"/>
              <a:gd name="connsiteX18719" fmla="*/ 9776603 w 12199494"/>
              <a:gd name="connsiteY18719" fmla="*/ 4085624 h 4991828"/>
              <a:gd name="connsiteX18720" fmla="*/ 9776603 w 12199494"/>
              <a:gd name="connsiteY18720" fmla="*/ 4085624 h 4991828"/>
              <a:gd name="connsiteX18721" fmla="*/ 9715681 w 12199494"/>
              <a:gd name="connsiteY18721" fmla="*/ 4084355 h 4991828"/>
              <a:gd name="connsiteX18722" fmla="*/ 9714412 w 12199494"/>
              <a:gd name="connsiteY18722" fmla="*/ 4091970 h 4991828"/>
              <a:gd name="connsiteX18723" fmla="*/ 9723296 w 12199494"/>
              <a:gd name="connsiteY18723" fmla="*/ 4099585 h 4991828"/>
              <a:gd name="connsiteX18724" fmla="*/ 9730912 w 12199494"/>
              <a:gd name="connsiteY18724" fmla="*/ 4093239 h 4991828"/>
              <a:gd name="connsiteX18725" fmla="*/ 9715681 w 12199494"/>
              <a:gd name="connsiteY18725" fmla="*/ 4084355 h 4991828"/>
              <a:gd name="connsiteX18726" fmla="*/ 9715681 w 12199494"/>
              <a:gd name="connsiteY18726" fmla="*/ 4084355 h 4991828"/>
              <a:gd name="connsiteX18727" fmla="*/ 9710604 w 12199494"/>
              <a:gd name="connsiteY18727" fmla="*/ 4084355 h 4991828"/>
              <a:gd name="connsiteX18728" fmla="*/ 9705528 w 12199494"/>
              <a:gd name="connsiteY18728" fmla="*/ 4093239 h 4991828"/>
              <a:gd name="connsiteX18729" fmla="*/ 9710604 w 12199494"/>
              <a:gd name="connsiteY18729" fmla="*/ 4084355 h 4991828"/>
              <a:gd name="connsiteX18730" fmla="*/ 9710604 w 12199494"/>
              <a:gd name="connsiteY18730" fmla="*/ 4084355 h 4991828"/>
              <a:gd name="connsiteX18731" fmla="*/ 8803130 w 12199494"/>
              <a:gd name="connsiteY18731" fmla="*/ 4084355 h 4991828"/>
              <a:gd name="connsiteX18732" fmla="*/ 8800593 w 12199494"/>
              <a:gd name="connsiteY18732" fmla="*/ 4091970 h 4991828"/>
              <a:gd name="connsiteX18733" fmla="*/ 8803130 w 12199494"/>
              <a:gd name="connsiteY18733" fmla="*/ 4084355 h 4991828"/>
              <a:gd name="connsiteX18734" fmla="*/ 8803130 w 12199494"/>
              <a:gd name="connsiteY18734" fmla="*/ 4084355 h 4991828"/>
              <a:gd name="connsiteX18735" fmla="*/ 9846408 w 12199494"/>
              <a:gd name="connsiteY18735" fmla="*/ 4083086 h 4991828"/>
              <a:gd name="connsiteX18736" fmla="*/ 9847678 w 12199494"/>
              <a:gd name="connsiteY18736" fmla="*/ 4091970 h 4991828"/>
              <a:gd name="connsiteX18737" fmla="*/ 9856562 w 12199494"/>
              <a:gd name="connsiteY18737" fmla="*/ 4088162 h 4991828"/>
              <a:gd name="connsiteX18738" fmla="*/ 9846408 w 12199494"/>
              <a:gd name="connsiteY18738" fmla="*/ 4083086 h 4991828"/>
              <a:gd name="connsiteX18739" fmla="*/ 9846408 w 12199494"/>
              <a:gd name="connsiteY18739" fmla="*/ 4083086 h 4991828"/>
              <a:gd name="connsiteX18740" fmla="*/ 5239234 w 12199494"/>
              <a:gd name="connsiteY18740" fmla="*/ 4083086 h 4991828"/>
              <a:gd name="connsiteX18741" fmla="*/ 5240503 w 12199494"/>
              <a:gd name="connsiteY18741" fmla="*/ 4098316 h 4991828"/>
              <a:gd name="connsiteX18742" fmla="*/ 5243041 w 12199494"/>
              <a:gd name="connsiteY18742" fmla="*/ 4088162 h 4991828"/>
              <a:gd name="connsiteX18743" fmla="*/ 5253195 w 12199494"/>
              <a:gd name="connsiteY18743" fmla="*/ 4094508 h 4991828"/>
              <a:gd name="connsiteX18744" fmla="*/ 5258272 w 12199494"/>
              <a:gd name="connsiteY18744" fmla="*/ 4088162 h 4991828"/>
              <a:gd name="connsiteX18745" fmla="*/ 5239234 w 12199494"/>
              <a:gd name="connsiteY18745" fmla="*/ 4083086 h 4991828"/>
              <a:gd name="connsiteX18746" fmla="*/ 5239234 w 12199494"/>
              <a:gd name="connsiteY18746" fmla="*/ 4083086 h 4991828"/>
              <a:gd name="connsiteX18747" fmla="*/ 8748555 w 12199494"/>
              <a:gd name="connsiteY18747" fmla="*/ 4081817 h 4991828"/>
              <a:gd name="connsiteX18748" fmla="*/ 8739671 w 12199494"/>
              <a:gd name="connsiteY18748" fmla="*/ 4088162 h 4991828"/>
              <a:gd name="connsiteX18749" fmla="*/ 8748555 w 12199494"/>
              <a:gd name="connsiteY18749" fmla="*/ 4095778 h 4991828"/>
              <a:gd name="connsiteX18750" fmla="*/ 8748555 w 12199494"/>
              <a:gd name="connsiteY18750" fmla="*/ 4081817 h 4991828"/>
              <a:gd name="connsiteX18751" fmla="*/ 8748555 w 12199494"/>
              <a:gd name="connsiteY18751" fmla="*/ 4081817 h 4991828"/>
              <a:gd name="connsiteX18752" fmla="*/ 5895407 w 12199494"/>
              <a:gd name="connsiteY18752" fmla="*/ 4081817 h 4991828"/>
              <a:gd name="connsiteX18753" fmla="*/ 5859870 w 12199494"/>
              <a:gd name="connsiteY18753" fmla="*/ 4085624 h 4991828"/>
              <a:gd name="connsiteX18754" fmla="*/ 5858601 w 12199494"/>
              <a:gd name="connsiteY18754" fmla="*/ 4088162 h 4991828"/>
              <a:gd name="connsiteX18755" fmla="*/ 5862408 w 12199494"/>
              <a:gd name="connsiteY18755" fmla="*/ 4094508 h 4991828"/>
              <a:gd name="connsiteX18756" fmla="*/ 5856062 w 12199494"/>
              <a:gd name="connsiteY18756" fmla="*/ 4095778 h 4991828"/>
              <a:gd name="connsiteX18757" fmla="*/ 5854793 w 12199494"/>
              <a:gd name="connsiteY18757" fmla="*/ 4105931 h 4991828"/>
              <a:gd name="connsiteX18758" fmla="*/ 5858601 w 12199494"/>
              <a:gd name="connsiteY18758" fmla="*/ 4104662 h 4991828"/>
              <a:gd name="connsiteX18759" fmla="*/ 5857331 w 12199494"/>
              <a:gd name="connsiteY18759" fmla="*/ 4122431 h 4991828"/>
              <a:gd name="connsiteX18760" fmla="*/ 5852255 w 12199494"/>
              <a:gd name="connsiteY18760" fmla="*/ 4121162 h 4991828"/>
              <a:gd name="connsiteX18761" fmla="*/ 5858601 w 12199494"/>
              <a:gd name="connsiteY18761" fmla="*/ 4137661 h 4991828"/>
              <a:gd name="connsiteX18762" fmla="*/ 5861139 w 12199494"/>
              <a:gd name="connsiteY18762" fmla="*/ 4154160 h 4991828"/>
              <a:gd name="connsiteX18763" fmla="*/ 5877639 w 12199494"/>
              <a:gd name="connsiteY18763" fmla="*/ 4164314 h 4991828"/>
              <a:gd name="connsiteX18764" fmla="*/ 5872562 w 12199494"/>
              <a:gd name="connsiteY18764" fmla="*/ 4146546 h 4991828"/>
              <a:gd name="connsiteX18765" fmla="*/ 5859870 w 12199494"/>
              <a:gd name="connsiteY18765" fmla="*/ 4124969 h 4991828"/>
              <a:gd name="connsiteX18766" fmla="*/ 5872562 w 12199494"/>
              <a:gd name="connsiteY18766" fmla="*/ 4113546 h 4991828"/>
              <a:gd name="connsiteX18767" fmla="*/ 5862408 w 12199494"/>
              <a:gd name="connsiteY18767" fmla="*/ 4114816 h 4991828"/>
              <a:gd name="connsiteX18768" fmla="*/ 5859870 w 12199494"/>
              <a:gd name="connsiteY18768" fmla="*/ 4107200 h 4991828"/>
              <a:gd name="connsiteX18769" fmla="*/ 5872562 w 12199494"/>
              <a:gd name="connsiteY18769" fmla="*/ 4109739 h 4991828"/>
              <a:gd name="connsiteX18770" fmla="*/ 5863677 w 12199494"/>
              <a:gd name="connsiteY18770" fmla="*/ 4099585 h 4991828"/>
              <a:gd name="connsiteX18771" fmla="*/ 5868754 w 12199494"/>
              <a:gd name="connsiteY18771" fmla="*/ 4095778 h 4991828"/>
              <a:gd name="connsiteX18772" fmla="*/ 5886523 w 12199494"/>
              <a:gd name="connsiteY18772" fmla="*/ 4102124 h 4991828"/>
              <a:gd name="connsiteX18773" fmla="*/ 5886523 w 12199494"/>
              <a:gd name="connsiteY18773" fmla="*/ 4103393 h 4991828"/>
              <a:gd name="connsiteX18774" fmla="*/ 5873831 w 12199494"/>
              <a:gd name="connsiteY18774" fmla="*/ 4112277 h 4991828"/>
              <a:gd name="connsiteX18775" fmla="*/ 5881446 w 12199494"/>
              <a:gd name="connsiteY18775" fmla="*/ 4113546 h 4991828"/>
              <a:gd name="connsiteX18776" fmla="*/ 5876369 w 12199494"/>
              <a:gd name="connsiteY18776" fmla="*/ 4121162 h 4991828"/>
              <a:gd name="connsiteX18777" fmla="*/ 5880177 w 12199494"/>
              <a:gd name="connsiteY18777" fmla="*/ 4127508 h 4991828"/>
              <a:gd name="connsiteX18778" fmla="*/ 5896676 w 12199494"/>
              <a:gd name="connsiteY18778" fmla="*/ 4119892 h 4991828"/>
              <a:gd name="connsiteX18779" fmla="*/ 5904292 w 12199494"/>
              <a:gd name="connsiteY18779" fmla="*/ 4108470 h 4991828"/>
              <a:gd name="connsiteX18780" fmla="*/ 5909368 w 12199494"/>
              <a:gd name="connsiteY18780" fmla="*/ 4131315 h 4991828"/>
              <a:gd name="connsiteX18781" fmla="*/ 5903022 w 12199494"/>
              <a:gd name="connsiteY18781" fmla="*/ 4124969 h 4991828"/>
              <a:gd name="connsiteX18782" fmla="*/ 5900484 w 12199494"/>
              <a:gd name="connsiteY18782" fmla="*/ 4124969 h 4991828"/>
              <a:gd name="connsiteX18783" fmla="*/ 5904292 w 12199494"/>
              <a:gd name="connsiteY18783" fmla="*/ 4136392 h 4991828"/>
              <a:gd name="connsiteX18784" fmla="*/ 5883984 w 12199494"/>
              <a:gd name="connsiteY18784" fmla="*/ 4130046 h 4991828"/>
              <a:gd name="connsiteX18785" fmla="*/ 5885254 w 12199494"/>
              <a:gd name="connsiteY18785" fmla="*/ 4145276 h 4991828"/>
              <a:gd name="connsiteX18786" fmla="*/ 5897946 w 12199494"/>
              <a:gd name="connsiteY18786" fmla="*/ 4151622 h 4991828"/>
              <a:gd name="connsiteX18787" fmla="*/ 5901753 w 12199494"/>
              <a:gd name="connsiteY18787" fmla="*/ 4137661 h 4991828"/>
              <a:gd name="connsiteX18788" fmla="*/ 5911907 w 12199494"/>
              <a:gd name="connsiteY18788" fmla="*/ 4127508 h 4991828"/>
              <a:gd name="connsiteX18789" fmla="*/ 5925868 w 12199494"/>
              <a:gd name="connsiteY18789" fmla="*/ 4132584 h 4991828"/>
              <a:gd name="connsiteX18790" fmla="*/ 5920791 w 12199494"/>
              <a:gd name="connsiteY18790" fmla="*/ 4122431 h 4991828"/>
              <a:gd name="connsiteX18791" fmla="*/ 5922060 w 12199494"/>
              <a:gd name="connsiteY18791" fmla="*/ 4108470 h 4991828"/>
              <a:gd name="connsiteX18792" fmla="*/ 5892869 w 12199494"/>
              <a:gd name="connsiteY18792" fmla="*/ 4105931 h 4991828"/>
              <a:gd name="connsiteX18793" fmla="*/ 5889061 w 12199494"/>
              <a:gd name="connsiteY18793" fmla="*/ 4103393 h 4991828"/>
              <a:gd name="connsiteX18794" fmla="*/ 5891600 w 12199494"/>
              <a:gd name="connsiteY18794" fmla="*/ 4095778 h 4991828"/>
              <a:gd name="connsiteX18795" fmla="*/ 5889061 w 12199494"/>
              <a:gd name="connsiteY18795" fmla="*/ 4086893 h 4991828"/>
              <a:gd name="connsiteX18796" fmla="*/ 5895407 w 12199494"/>
              <a:gd name="connsiteY18796" fmla="*/ 4081817 h 4991828"/>
              <a:gd name="connsiteX18797" fmla="*/ 5895407 w 12199494"/>
              <a:gd name="connsiteY18797" fmla="*/ 4081817 h 4991828"/>
              <a:gd name="connsiteX18798" fmla="*/ 5617454 w 12199494"/>
              <a:gd name="connsiteY18798" fmla="*/ 4081817 h 4991828"/>
              <a:gd name="connsiteX18799" fmla="*/ 5609838 w 12199494"/>
              <a:gd name="connsiteY18799" fmla="*/ 4089432 h 4991828"/>
              <a:gd name="connsiteX18800" fmla="*/ 5617454 w 12199494"/>
              <a:gd name="connsiteY18800" fmla="*/ 4081817 h 4991828"/>
              <a:gd name="connsiteX18801" fmla="*/ 5617454 w 12199494"/>
              <a:gd name="connsiteY18801" fmla="*/ 4081817 h 4991828"/>
              <a:gd name="connsiteX18802" fmla="*/ 9951751 w 12199494"/>
              <a:gd name="connsiteY18802" fmla="*/ 4080547 h 4991828"/>
              <a:gd name="connsiteX18803" fmla="*/ 9951751 w 12199494"/>
              <a:gd name="connsiteY18803" fmla="*/ 4080547 h 4991828"/>
              <a:gd name="connsiteX18804" fmla="*/ 9951751 w 12199494"/>
              <a:gd name="connsiteY18804" fmla="*/ 4080547 h 4991828"/>
              <a:gd name="connsiteX18805" fmla="*/ 7323251 w 12199494"/>
              <a:gd name="connsiteY18805" fmla="*/ 4080547 h 4991828"/>
              <a:gd name="connsiteX18806" fmla="*/ 7330865 w 12199494"/>
              <a:gd name="connsiteY18806" fmla="*/ 4090701 h 4991828"/>
              <a:gd name="connsiteX18807" fmla="*/ 7328328 w 12199494"/>
              <a:gd name="connsiteY18807" fmla="*/ 4094508 h 4991828"/>
              <a:gd name="connsiteX18808" fmla="*/ 7316905 w 12199494"/>
              <a:gd name="connsiteY18808" fmla="*/ 4094508 h 4991828"/>
              <a:gd name="connsiteX18809" fmla="*/ 7315636 w 12199494"/>
              <a:gd name="connsiteY18809" fmla="*/ 4089432 h 4991828"/>
              <a:gd name="connsiteX18810" fmla="*/ 7308020 w 12199494"/>
              <a:gd name="connsiteY18810" fmla="*/ 4097047 h 4991828"/>
              <a:gd name="connsiteX18811" fmla="*/ 7285175 w 12199494"/>
              <a:gd name="connsiteY18811" fmla="*/ 4093239 h 4991828"/>
              <a:gd name="connsiteX18812" fmla="*/ 7283906 w 12199494"/>
              <a:gd name="connsiteY18812" fmla="*/ 4100854 h 4991828"/>
              <a:gd name="connsiteX18813" fmla="*/ 7277560 w 12199494"/>
              <a:gd name="connsiteY18813" fmla="*/ 4086893 h 4991828"/>
              <a:gd name="connsiteX18814" fmla="*/ 7281367 w 12199494"/>
              <a:gd name="connsiteY18814" fmla="*/ 4080547 h 4991828"/>
              <a:gd name="connsiteX18815" fmla="*/ 7277560 w 12199494"/>
              <a:gd name="connsiteY18815" fmla="*/ 4080547 h 4991828"/>
              <a:gd name="connsiteX18816" fmla="*/ 7273752 w 12199494"/>
              <a:gd name="connsiteY18816" fmla="*/ 4100854 h 4991828"/>
              <a:gd name="connsiteX18817" fmla="*/ 7264868 w 12199494"/>
              <a:gd name="connsiteY18817" fmla="*/ 4112277 h 4991828"/>
              <a:gd name="connsiteX18818" fmla="*/ 7286444 w 12199494"/>
              <a:gd name="connsiteY18818" fmla="*/ 4126238 h 4991828"/>
              <a:gd name="connsiteX18819" fmla="*/ 7276290 w 12199494"/>
              <a:gd name="connsiteY18819" fmla="*/ 4099585 h 4991828"/>
              <a:gd name="connsiteX18820" fmla="*/ 7282636 w 12199494"/>
              <a:gd name="connsiteY18820" fmla="*/ 4109739 h 4991828"/>
              <a:gd name="connsiteX18821" fmla="*/ 7292790 w 12199494"/>
              <a:gd name="connsiteY18821" fmla="*/ 4123700 h 4991828"/>
              <a:gd name="connsiteX18822" fmla="*/ 7299136 w 12199494"/>
              <a:gd name="connsiteY18822" fmla="*/ 4126238 h 4991828"/>
              <a:gd name="connsiteX18823" fmla="*/ 7304213 w 12199494"/>
              <a:gd name="connsiteY18823" fmla="*/ 4114816 h 4991828"/>
              <a:gd name="connsiteX18824" fmla="*/ 7297867 w 12199494"/>
              <a:gd name="connsiteY18824" fmla="*/ 4121162 h 4991828"/>
              <a:gd name="connsiteX18825" fmla="*/ 7296598 w 12199494"/>
              <a:gd name="connsiteY18825" fmla="*/ 4109739 h 4991828"/>
              <a:gd name="connsiteX18826" fmla="*/ 7285175 w 12199494"/>
              <a:gd name="connsiteY18826" fmla="*/ 4104662 h 4991828"/>
              <a:gd name="connsiteX18827" fmla="*/ 7287713 w 12199494"/>
              <a:gd name="connsiteY18827" fmla="*/ 4098316 h 4991828"/>
              <a:gd name="connsiteX18828" fmla="*/ 7300405 w 12199494"/>
              <a:gd name="connsiteY18828" fmla="*/ 4098316 h 4991828"/>
              <a:gd name="connsiteX18829" fmla="*/ 7297867 w 12199494"/>
              <a:gd name="connsiteY18829" fmla="*/ 4105931 h 4991828"/>
              <a:gd name="connsiteX18830" fmla="*/ 7309290 w 12199494"/>
              <a:gd name="connsiteY18830" fmla="*/ 4105931 h 4991828"/>
              <a:gd name="connsiteX18831" fmla="*/ 7318174 w 12199494"/>
              <a:gd name="connsiteY18831" fmla="*/ 4097047 h 4991828"/>
              <a:gd name="connsiteX18832" fmla="*/ 7309290 w 12199494"/>
              <a:gd name="connsiteY18832" fmla="*/ 4113546 h 4991828"/>
              <a:gd name="connsiteX18833" fmla="*/ 7323251 w 12199494"/>
              <a:gd name="connsiteY18833" fmla="*/ 4118623 h 4991828"/>
              <a:gd name="connsiteX18834" fmla="*/ 7319443 w 12199494"/>
              <a:gd name="connsiteY18834" fmla="*/ 4112277 h 4991828"/>
              <a:gd name="connsiteX18835" fmla="*/ 7323251 w 12199494"/>
              <a:gd name="connsiteY18835" fmla="*/ 4098316 h 4991828"/>
              <a:gd name="connsiteX18836" fmla="*/ 7342289 w 12199494"/>
              <a:gd name="connsiteY18836" fmla="*/ 4114816 h 4991828"/>
              <a:gd name="connsiteX18837" fmla="*/ 7346096 w 12199494"/>
              <a:gd name="connsiteY18837" fmla="*/ 4107200 h 4991828"/>
              <a:gd name="connsiteX18838" fmla="*/ 7349903 w 12199494"/>
              <a:gd name="connsiteY18838" fmla="*/ 4097047 h 4991828"/>
              <a:gd name="connsiteX18839" fmla="*/ 7338481 w 12199494"/>
              <a:gd name="connsiteY18839" fmla="*/ 4091970 h 4991828"/>
              <a:gd name="connsiteX18840" fmla="*/ 7342289 w 12199494"/>
              <a:gd name="connsiteY18840" fmla="*/ 4086893 h 4991828"/>
              <a:gd name="connsiteX18841" fmla="*/ 7323251 w 12199494"/>
              <a:gd name="connsiteY18841" fmla="*/ 4080547 h 4991828"/>
              <a:gd name="connsiteX18842" fmla="*/ 7323251 w 12199494"/>
              <a:gd name="connsiteY18842" fmla="*/ 4080547 h 4991828"/>
              <a:gd name="connsiteX18843" fmla="*/ 5598416 w 12199494"/>
              <a:gd name="connsiteY18843" fmla="*/ 4080547 h 4991828"/>
              <a:gd name="connsiteX18844" fmla="*/ 5597147 w 12199494"/>
              <a:gd name="connsiteY18844" fmla="*/ 4086893 h 4991828"/>
              <a:gd name="connsiteX18845" fmla="*/ 5604762 w 12199494"/>
              <a:gd name="connsiteY18845" fmla="*/ 4081817 h 4991828"/>
              <a:gd name="connsiteX18846" fmla="*/ 5598416 w 12199494"/>
              <a:gd name="connsiteY18846" fmla="*/ 4080547 h 4991828"/>
              <a:gd name="connsiteX18847" fmla="*/ 5598416 w 12199494"/>
              <a:gd name="connsiteY18847" fmla="*/ 4080547 h 4991828"/>
              <a:gd name="connsiteX18848" fmla="*/ 5904292 w 12199494"/>
              <a:gd name="connsiteY18848" fmla="*/ 4080547 h 4991828"/>
              <a:gd name="connsiteX18849" fmla="*/ 5905561 w 12199494"/>
              <a:gd name="connsiteY18849" fmla="*/ 4090701 h 4991828"/>
              <a:gd name="connsiteX18850" fmla="*/ 5904292 w 12199494"/>
              <a:gd name="connsiteY18850" fmla="*/ 4080547 h 4991828"/>
              <a:gd name="connsiteX18851" fmla="*/ 5904292 w 12199494"/>
              <a:gd name="connsiteY18851" fmla="*/ 4080547 h 4991828"/>
              <a:gd name="connsiteX18852" fmla="*/ 5196081 w 12199494"/>
              <a:gd name="connsiteY18852" fmla="*/ 4080547 h 4991828"/>
              <a:gd name="connsiteX18853" fmla="*/ 5204966 w 12199494"/>
              <a:gd name="connsiteY18853" fmla="*/ 4093239 h 4991828"/>
              <a:gd name="connsiteX18854" fmla="*/ 5203696 w 12199494"/>
              <a:gd name="connsiteY18854" fmla="*/ 4097047 h 4991828"/>
              <a:gd name="connsiteX18855" fmla="*/ 5216388 w 12199494"/>
              <a:gd name="connsiteY18855" fmla="*/ 4100854 h 4991828"/>
              <a:gd name="connsiteX18856" fmla="*/ 5204966 w 12199494"/>
              <a:gd name="connsiteY18856" fmla="*/ 4108470 h 4991828"/>
              <a:gd name="connsiteX18857" fmla="*/ 5210042 w 12199494"/>
              <a:gd name="connsiteY18857" fmla="*/ 4113546 h 4991828"/>
              <a:gd name="connsiteX18858" fmla="*/ 5211312 w 12199494"/>
              <a:gd name="connsiteY18858" fmla="*/ 4107200 h 4991828"/>
              <a:gd name="connsiteX18859" fmla="*/ 5221465 w 12199494"/>
              <a:gd name="connsiteY18859" fmla="*/ 4105931 h 4991828"/>
              <a:gd name="connsiteX18860" fmla="*/ 5218927 w 12199494"/>
              <a:gd name="connsiteY18860" fmla="*/ 4099585 h 4991828"/>
              <a:gd name="connsiteX18861" fmla="*/ 5222734 w 12199494"/>
              <a:gd name="connsiteY18861" fmla="*/ 4093239 h 4991828"/>
              <a:gd name="connsiteX18862" fmla="*/ 5213850 w 12199494"/>
              <a:gd name="connsiteY18862" fmla="*/ 4089432 h 4991828"/>
              <a:gd name="connsiteX18863" fmla="*/ 5211312 w 12199494"/>
              <a:gd name="connsiteY18863" fmla="*/ 4095778 h 4991828"/>
              <a:gd name="connsiteX18864" fmla="*/ 5196081 w 12199494"/>
              <a:gd name="connsiteY18864" fmla="*/ 4080547 h 4991828"/>
              <a:gd name="connsiteX18865" fmla="*/ 5196081 w 12199494"/>
              <a:gd name="connsiteY18865" fmla="*/ 4080547 h 4991828"/>
              <a:gd name="connsiteX18866" fmla="*/ 8853898 w 12199494"/>
              <a:gd name="connsiteY18866" fmla="*/ 4079278 h 4991828"/>
              <a:gd name="connsiteX18867" fmla="*/ 8848822 w 12199494"/>
              <a:gd name="connsiteY18867" fmla="*/ 4083086 h 4991828"/>
              <a:gd name="connsiteX18868" fmla="*/ 8858975 w 12199494"/>
              <a:gd name="connsiteY18868" fmla="*/ 4081817 h 4991828"/>
              <a:gd name="connsiteX18869" fmla="*/ 8853898 w 12199494"/>
              <a:gd name="connsiteY18869" fmla="*/ 4079278 h 4991828"/>
              <a:gd name="connsiteX18870" fmla="*/ 8853898 w 12199494"/>
              <a:gd name="connsiteY18870" fmla="*/ 4079278 h 4991828"/>
              <a:gd name="connsiteX18871" fmla="*/ 7155717 w 12199494"/>
              <a:gd name="connsiteY18871" fmla="*/ 4078009 h 4991828"/>
              <a:gd name="connsiteX18872" fmla="*/ 7159524 w 12199494"/>
              <a:gd name="connsiteY18872" fmla="*/ 4095778 h 4991828"/>
              <a:gd name="connsiteX18873" fmla="*/ 7174755 w 12199494"/>
              <a:gd name="connsiteY18873" fmla="*/ 4099585 h 4991828"/>
              <a:gd name="connsiteX18874" fmla="*/ 7163332 w 12199494"/>
              <a:gd name="connsiteY18874" fmla="*/ 4089432 h 4991828"/>
              <a:gd name="connsiteX18875" fmla="*/ 7168409 w 12199494"/>
              <a:gd name="connsiteY18875" fmla="*/ 4083086 h 4991828"/>
              <a:gd name="connsiteX18876" fmla="*/ 7155717 w 12199494"/>
              <a:gd name="connsiteY18876" fmla="*/ 4078009 h 4991828"/>
              <a:gd name="connsiteX18877" fmla="*/ 7155717 w 12199494"/>
              <a:gd name="connsiteY18877" fmla="*/ 4078009 h 4991828"/>
              <a:gd name="connsiteX18878" fmla="*/ 9087430 w 12199494"/>
              <a:gd name="connsiteY18878" fmla="*/ 4078009 h 4991828"/>
              <a:gd name="connsiteX18879" fmla="*/ 9082353 w 12199494"/>
              <a:gd name="connsiteY18879" fmla="*/ 4085624 h 4991828"/>
              <a:gd name="connsiteX18880" fmla="*/ 9087430 w 12199494"/>
              <a:gd name="connsiteY18880" fmla="*/ 4078009 h 4991828"/>
              <a:gd name="connsiteX18881" fmla="*/ 9087430 w 12199494"/>
              <a:gd name="connsiteY18881" fmla="*/ 4078009 h 4991828"/>
              <a:gd name="connsiteX18882" fmla="*/ 9840062 w 12199494"/>
              <a:gd name="connsiteY18882" fmla="*/ 4078009 h 4991828"/>
              <a:gd name="connsiteX18883" fmla="*/ 9833716 w 12199494"/>
              <a:gd name="connsiteY18883" fmla="*/ 4080547 h 4991828"/>
              <a:gd name="connsiteX18884" fmla="*/ 9812140 w 12199494"/>
              <a:gd name="connsiteY18884" fmla="*/ 4080547 h 4991828"/>
              <a:gd name="connsiteX18885" fmla="*/ 9841332 w 12199494"/>
              <a:gd name="connsiteY18885" fmla="*/ 4090701 h 4991828"/>
              <a:gd name="connsiteX18886" fmla="*/ 9838793 w 12199494"/>
              <a:gd name="connsiteY18886" fmla="*/ 4083086 h 4991828"/>
              <a:gd name="connsiteX18887" fmla="*/ 9847678 w 12199494"/>
              <a:gd name="connsiteY18887" fmla="*/ 4080547 h 4991828"/>
              <a:gd name="connsiteX18888" fmla="*/ 9840062 w 12199494"/>
              <a:gd name="connsiteY18888" fmla="*/ 4078009 h 4991828"/>
              <a:gd name="connsiteX18889" fmla="*/ 9840062 w 12199494"/>
              <a:gd name="connsiteY18889" fmla="*/ 4078009 h 4991828"/>
              <a:gd name="connsiteX18890" fmla="*/ 6018519 w 12199494"/>
              <a:gd name="connsiteY18890" fmla="*/ 4078009 h 4991828"/>
              <a:gd name="connsiteX18891" fmla="*/ 6033749 w 12199494"/>
              <a:gd name="connsiteY18891" fmla="*/ 4091970 h 4991828"/>
              <a:gd name="connsiteX18892" fmla="*/ 6018519 w 12199494"/>
              <a:gd name="connsiteY18892" fmla="*/ 4078009 h 4991828"/>
              <a:gd name="connsiteX18893" fmla="*/ 6018519 w 12199494"/>
              <a:gd name="connsiteY18893" fmla="*/ 4078009 h 4991828"/>
              <a:gd name="connsiteX18894" fmla="*/ 9907329 w 12199494"/>
              <a:gd name="connsiteY18894" fmla="*/ 4078009 h 4991828"/>
              <a:gd name="connsiteX18895" fmla="*/ 9898446 w 12199494"/>
              <a:gd name="connsiteY18895" fmla="*/ 4078009 h 4991828"/>
              <a:gd name="connsiteX18896" fmla="*/ 9903522 w 12199494"/>
              <a:gd name="connsiteY18896" fmla="*/ 4080547 h 4991828"/>
              <a:gd name="connsiteX18897" fmla="*/ 9898446 w 12199494"/>
              <a:gd name="connsiteY18897" fmla="*/ 4084355 h 4991828"/>
              <a:gd name="connsiteX18898" fmla="*/ 9881945 w 12199494"/>
              <a:gd name="connsiteY18898" fmla="*/ 4080547 h 4991828"/>
              <a:gd name="connsiteX18899" fmla="*/ 9903522 w 12199494"/>
              <a:gd name="connsiteY18899" fmla="*/ 4088162 h 4991828"/>
              <a:gd name="connsiteX18900" fmla="*/ 9907329 w 12199494"/>
              <a:gd name="connsiteY18900" fmla="*/ 4078009 h 4991828"/>
              <a:gd name="connsiteX18901" fmla="*/ 9907329 w 12199494"/>
              <a:gd name="connsiteY18901" fmla="*/ 4078009 h 4991828"/>
              <a:gd name="connsiteX18902" fmla="*/ 9747411 w 12199494"/>
              <a:gd name="connsiteY18902" fmla="*/ 4076740 h 4991828"/>
              <a:gd name="connsiteX18903" fmla="*/ 9757565 w 12199494"/>
              <a:gd name="connsiteY18903" fmla="*/ 4091970 h 4991828"/>
              <a:gd name="connsiteX18904" fmla="*/ 9771526 w 12199494"/>
              <a:gd name="connsiteY18904" fmla="*/ 4093239 h 4991828"/>
              <a:gd name="connsiteX18905" fmla="*/ 9758834 w 12199494"/>
              <a:gd name="connsiteY18905" fmla="*/ 4086893 h 4991828"/>
              <a:gd name="connsiteX18906" fmla="*/ 9767718 w 12199494"/>
              <a:gd name="connsiteY18906" fmla="*/ 4079278 h 4991828"/>
              <a:gd name="connsiteX18907" fmla="*/ 9747411 w 12199494"/>
              <a:gd name="connsiteY18907" fmla="*/ 4076740 h 4991828"/>
              <a:gd name="connsiteX18908" fmla="*/ 9747411 w 12199494"/>
              <a:gd name="connsiteY18908" fmla="*/ 4076740 h 4991828"/>
              <a:gd name="connsiteX18909" fmla="*/ 9197850 w 12199494"/>
              <a:gd name="connsiteY18909" fmla="*/ 4076740 h 4991828"/>
              <a:gd name="connsiteX18910" fmla="*/ 9202927 w 12199494"/>
              <a:gd name="connsiteY18910" fmla="*/ 4107200 h 4991828"/>
              <a:gd name="connsiteX18911" fmla="*/ 9209273 w 12199494"/>
              <a:gd name="connsiteY18911" fmla="*/ 4099585 h 4991828"/>
              <a:gd name="connsiteX18912" fmla="*/ 9213081 w 12199494"/>
              <a:gd name="connsiteY18912" fmla="*/ 4111008 h 4991828"/>
              <a:gd name="connsiteX18913" fmla="*/ 9221965 w 12199494"/>
              <a:gd name="connsiteY18913" fmla="*/ 4099585 h 4991828"/>
              <a:gd name="connsiteX18914" fmla="*/ 9204196 w 12199494"/>
              <a:gd name="connsiteY18914" fmla="*/ 4086893 h 4991828"/>
              <a:gd name="connsiteX18915" fmla="*/ 9221965 w 12199494"/>
              <a:gd name="connsiteY18915" fmla="*/ 4091970 h 4991828"/>
              <a:gd name="connsiteX18916" fmla="*/ 9197850 w 12199494"/>
              <a:gd name="connsiteY18916" fmla="*/ 4076740 h 4991828"/>
              <a:gd name="connsiteX18917" fmla="*/ 9197850 w 12199494"/>
              <a:gd name="connsiteY18917" fmla="*/ 4076740 h 4991828"/>
              <a:gd name="connsiteX18918" fmla="*/ 7390518 w 12199494"/>
              <a:gd name="connsiteY18918" fmla="*/ 4076740 h 4991828"/>
              <a:gd name="connsiteX18919" fmla="*/ 7379095 w 12199494"/>
              <a:gd name="connsiteY18919" fmla="*/ 4083086 h 4991828"/>
              <a:gd name="connsiteX18920" fmla="*/ 7396864 w 12199494"/>
              <a:gd name="connsiteY18920" fmla="*/ 4099585 h 4991828"/>
              <a:gd name="connsiteX18921" fmla="*/ 7390518 w 12199494"/>
              <a:gd name="connsiteY18921" fmla="*/ 4076740 h 4991828"/>
              <a:gd name="connsiteX18922" fmla="*/ 7390518 w 12199494"/>
              <a:gd name="connsiteY18922" fmla="*/ 4076740 h 4991828"/>
              <a:gd name="connsiteX18923" fmla="*/ 5930944 w 12199494"/>
              <a:gd name="connsiteY18923" fmla="*/ 4075471 h 4991828"/>
              <a:gd name="connsiteX18924" fmla="*/ 5944906 w 12199494"/>
              <a:gd name="connsiteY18924" fmla="*/ 4091970 h 4991828"/>
              <a:gd name="connsiteX18925" fmla="*/ 5930944 w 12199494"/>
              <a:gd name="connsiteY18925" fmla="*/ 4075471 h 4991828"/>
              <a:gd name="connsiteX18926" fmla="*/ 5930944 w 12199494"/>
              <a:gd name="connsiteY18926" fmla="*/ 4075471 h 4991828"/>
              <a:gd name="connsiteX18927" fmla="*/ 7179832 w 12199494"/>
              <a:gd name="connsiteY18927" fmla="*/ 4075471 h 4991828"/>
              <a:gd name="connsiteX18928" fmla="*/ 7173486 w 12199494"/>
              <a:gd name="connsiteY18928" fmla="*/ 4085624 h 4991828"/>
              <a:gd name="connsiteX18929" fmla="*/ 7179832 w 12199494"/>
              <a:gd name="connsiteY18929" fmla="*/ 4075471 h 4991828"/>
              <a:gd name="connsiteX18930" fmla="*/ 7179832 w 12199494"/>
              <a:gd name="connsiteY18930" fmla="*/ 4075471 h 4991828"/>
              <a:gd name="connsiteX18931" fmla="*/ 7225522 w 12199494"/>
              <a:gd name="connsiteY18931" fmla="*/ 4074201 h 4991828"/>
              <a:gd name="connsiteX18932" fmla="*/ 7222984 w 12199494"/>
              <a:gd name="connsiteY18932" fmla="*/ 4079278 h 4991828"/>
              <a:gd name="connsiteX18933" fmla="*/ 7231868 w 12199494"/>
              <a:gd name="connsiteY18933" fmla="*/ 4081817 h 4991828"/>
              <a:gd name="connsiteX18934" fmla="*/ 7224254 w 12199494"/>
              <a:gd name="connsiteY18934" fmla="*/ 4086893 h 4991828"/>
              <a:gd name="connsiteX18935" fmla="*/ 7221715 w 12199494"/>
              <a:gd name="connsiteY18935" fmla="*/ 4093239 h 4991828"/>
              <a:gd name="connsiteX18936" fmla="*/ 7224254 w 12199494"/>
              <a:gd name="connsiteY18936" fmla="*/ 4093239 h 4991828"/>
              <a:gd name="connsiteX18937" fmla="*/ 7225522 w 12199494"/>
              <a:gd name="connsiteY18937" fmla="*/ 4085624 h 4991828"/>
              <a:gd name="connsiteX18938" fmla="*/ 7230600 w 12199494"/>
              <a:gd name="connsiteY18938" fmla="*/ 4097047 h 4991828"/>
              <a:gd name="connsiteX18939" fmla="*/ 7233138 w 12199494"/>
              <a:gd name="connsiteY18939" fmla="*/ 4088162 h 4991828"/>
              <a:gd name="connsiteX18940" fmla="*/ 7239484 w 12199494"/>
              <a:gd name="connsiteY18940" fmla="*/ 4085624 h 4991828"/>
              <a:gd name="connsiteX18941" fmla="*/ 7225522 w 12199494"/>
              <a:gd name="connsiteY18941" fmla="*/ 4074201 h 4991828"/>
              <a:gd name="connsiteX18942" fmla="*/ 7225522 w 12199494"/>
              <a:gd name="connsiteY18942" fmla="*/ 4074201 h 4991828"/>
              <a:gd name="connsiteX18943" fmla="*/ 7292790 w 12199494"/>
              <a:gd name="connsiteY18943" fmla="*/ 4074201 h 4991828"/>
              <a:gd name="connsiteX18944" fmla="*/ 7287713 w 12199494"/>
              <a:gd name="connsiteY18944" fmla="*/ 4089432 h 4991828"/>
              <a:gd name="connsiteX18945" fmla="*/ 7300405 w 12199494"/>
              <a:gd name="connsiteY18945" fmla="*/ 4085624 h 4991828"/>
              <a:gd name="connsiteX18946" fmla="*/ 7311828 w 12199494"/>
              <a:gd name="connsiteY18946" fmla="*/ 4093239 h 4991828"/>
              <a:gd name="connsiteX18947" fmla="*/ 7304213 w 12199494"/>
              <a:gd name="connsiteY18947" fmla="*/ 4083086 h 4991828"/>
              <a:gd name="connsiteX18948" fmla="*/ 7313097 w 12199494"/>
              <a:gd name="connsiteY18948" fmla="*/ 4083086 h 4991828"/>
              <a:gd name="connsiteX18949" fmla="*/ 7313097 w 12199494"/>
              <a:gd name="connsiteY18949" fmla="*/ 4076740 h 4991828"/>
              <a:gd name="connsiteX18950" fmla="*/ 7292790 w 12199494"/>
              <a:gd name="connsiteY18950" fmla="*/ 4074201 h 4991828"/>
              <a:gd name="connsiteX18951" fmla="*/ 7292790 w 12199494"/>
              <a:gd name="connsiteY18951" fmla="*/ 4074201 h 4991828"/>
              <a:gd name="connsiteX18952" fmla="*/ 5484188 w 12199494"/>
              <a:gd name="connsiteY18952" fmla="*/ 4074201 h 4991828"/>
              <a:gd name="connsiteX18953" fmla="*/ 5480381 w 12199494"/>
              <a:gd name="connsiteY18953" fmla="*/ 4081817 h 4991828"/>
              <a:gd name="connsiteX18954" fmla="*/ 5484188 w 12199494"/>
              <a:gd name="connsiteY18954" fmla="*/ 4074201 h 4991828"/>
              <a:gd name="connsiteX18955" fmla="*/ 5484188 w 12199494"/>
              <a:gd name="connsiteY18955" fmla="*/ 4074201 h 4991828"/>
              <a:gd name="connsiteX18956" fmla="*/ 9041740 w 12199494"/>
              <a:gd name="connsiteY18956" fmla="*/ 4074201 h 4991828"/>
              <a:gd name="connsiteX18957" fmla="*/ 9025239 w 12199494"/>
              <a:gd name="connsiteY18957" fmla="*/ 4084355 h 4991828"/>
              <a:gd name="connsiteX18958" fmla="*/ 9020163 w 12199494"/>
              <a:gd name="connsiteY18958" fmla="*/ 4099585 h 4991828"/>
              <a:gd name="connsiteX18959" fmla="*/ 9015086 w 12199494"/>
              <a:gd name="connsiteY18959" fmla="*/ 4086893 h 4991828"/>
              <a:gd name="connsiteX18960" fmla="*/ 9011279 w 12199494"/>
              <a:gd name="connsiteY18960" fmla="*/ 4093239 h 4991828"/>
              <a:gd name="connsiteX18961" fmla="*/ 9006201 w 12199494"/>
              <a:gd name="connsiteY18961" fmla="*/ 4091970 h 4991828"/>
              <a:gd name="connsiteX18962" fmla="*/ 8966857 w 12199494"/>
              <a:gd name="connsiteY18962" fmla="*/ 4100854 h 4991828"/>
              <a:gd name="connsiteX18963" fmla="*/ 8968126 w 12199494"/>
              <a:gd name="connsiteY18963" fmla="*/ 4109739 h 4991828"/>
              <a:gd name="connsiteX18964" fmla="*/ 8997318 w 12199494"/>
              <a:gd name="connsiteY18964" fmla="*/ 4108470 h 4991828"/>
              <a:gd name="connsiteX18965" fmla="*/ 8994779 w 12199494"/>
              <a:gd name="connsiteY18965" fmla="*/ 4095778 h 4991828"/>
              <a:gd name="connsiteX18966" fmla="*/ 9018893 w 12199494"/>
              <a:gd name="connsiteY18966" fmla="*/ 4104662 h 4991828"/>
              <a:gd name="connsiteX18967" fmla="*/ 9015086 w 12199494"/>
              <a:gd name="connsiteY18967" fmla="*/ 4107200 h 4991828"/>
              <a:gd name="connsiteX18968" fmla="*/ 9008740 w 12199494"/>
              <a:gd name="connsiteY18968" fmla="*/ 4103393 h 4991828"/>
              <a:gd name="connsiteX18969" fmla="*/ 9007471 w 12199494"/>
              <a:gd name="connsiteY18969" fmla="*/ 4108470 h 4991828"/>
              <a:gd name="connsiteX18970" fmla="*/ 9048086 w 12199494"/>
              <a:gd name="connsiteY18970" fmla="*/ 4124969 h 4991828"/>
              <a:gd name="connsiteX18971" fmla="*/ 9056969 w 12199494"/>
              <a:gd name="connsiteY18971" fmla="*/ 4136392 h 4991828"/>
              <a:gd name="connsiteX18972" fmla="*/ 9058239 w 12199494"/>
              <a:gd name="connsiteY18972" fmla="*/ 4123700 h 4991828"/>
              <a:gd name="connsiteX18973" fmla="*/ 9069661 w 12199494"/>
              <a:gd name="connsiteY18973" fmla="*/ 4131315 h 4991828"/>
              <a:gd name="connsiteX18974" fmla="*/ 9062046 w 12199494"/>
              <a:gd name="connsiteY18974" fmla="*/ 4136392 h 4991828"/>
              <a:gd name="connsiteX18975" fmla="*/ 9076007 w 12199494"/>
              <a:gd name="connsiteY18975" fmla="*/ 4142738 h 4991828"/>
              <a:gd name="connsiteX18976" fmla="*/ 9082353 w 12199494"/>
              <a:gd name="connsiteY18976" fmla="*/ 4135122 h 4991828"/>
              <a:gd name="connsiteX18977" fmla="*/ 9084892 w 12199494"/>
              <a:gd name="connsiteY18977" fmla="*/ 4147814 h 4991828"/>
              <a:gd name="connsiteX18978" fmla="*/ 9086161 w 12199494"/>
              <a:gd name="connsiteY18978" fmla="*/ 4127508 h 4991828"/>
              <a:gd name="connsiteX18979" fmla="*/ 9078546 w 12199494"/>
              <a:gd name="connsiteY18979" fmla="*/ 4128776 h 4991828"/>
              <a:gd name="connsiteX18980" fmla="*/ 9086161 w 12199494"/>
              <a:gd name="connsiteY18980" fmla="*/ 4103393 h 4991828"/>
              <a:gd name="connsiteX18981" fmla="*/ 9060777 w 12199494"/>
              <a:gd name="connsiteY18981" fmla="*/ 4083086 h 4991828"/>
              <a:gd name="connsiteX18982" fmla="*/ 9050623 w 12199494"/>
              <a:gd name="connsiteY18982" fmla="*/ 4083086 h 4991828"/>
              <a:gd name="connsiteX18983" fmla="*/ 9041740 w 12199494"/>
              <a:gd name="connsiteY18983" fmla="*/ 4074201 h 4991828"/>
              <a:gd name="connsiteX18984" fmla="*/ 9041740 w 12199494"/>
              <a:gd name="connsiteY18984" fmla="*/ 4074201 h 4991828"/>
              <a:gd name="connsiteX18985" fmla="*/ 9521495 w 12199494"/>
              <a:gd name="connsiteY18985" fmla="*/ 4074201 h 4991828"/>
              <a:gd name="connsiteX18986" fmla="*/ 9527841 w 12199494"/>
              <a:gd name="connsiteY18986" fmla="*/ 4088162 h 4991828"/>
              <a:gd name="connsiteX18987" fmla="*/ 9534187 w 12199494"/>
              <a:gd name="connsiteY18987" fmla="*/ 4083086 h 4991828"/>
              <a:gd name="connsiteX18988" fmla="*/ 9521495 w 12199494"/>
              <a:gd name="connsiteY18988" fmla="*/ 4074201 h 4991828"/>
              <a:gd name="connsiteX18989" fmla="*/ 9521495 w 12199494"/>
              <a:gd name="connsiteY18989" fmla="*/ 4074201 h 4991828"/>
              <a:gd name="connsiteX18990" fmla="*/ 9581147 w 12199494"/>
              <a:gd name="connsiteY18990" fmla="*/ 4072932 h 4991828"/>
              <a:gd name="connsiteX18991" fmla="*/ 9557032 w 12199494"/>
              <a:gd name="connsiteY18991" fmla="*/ 4095778 h 4991828"/>
              <a:gd name="connsiteX18992" fmla="*/ 9573531 w 12199494"/>
              <a:gd name="connsiteY18992" fmla="*/ 4102124 h 4991828"/>
              <a:gd name="connsiteX18993" fmla="*/ 9565917 w 12199494"/>
              <a:gd name="connsiteY18993" fmla="*/ 4095778 h 4991828"/>
              <a:gd name="connsiteX18994" fmla="*/ 9581147 w 12199494"/>
              <a:gd name="connsiteY18994" fmla="*/ 4090701 h 4991828"/>
              <a:gd name="connsiteX18995" fmla="*/ 9576070 w 12199494"/>
              <a:gd name="connsiteY18995" fmla="*/ 4104662 h 4991828"/>
              <a:gd name="connsiteX18996" fmla="*/ 9586223 w 12199494"/>
              <a:gd name="connsiteY18996" fmla="*/ 4108470 h 4991828"/>
              <a:gd name="connsiteX18997" fmla="*/ 9588762 w 12199494"/>
              <a:gd name="connsiteY18997" fmla="*/ 4100854 h 4991828"/>
              <a:gd name="connsiteX18998" fmla="*/ 9593839 w 12199494"/>
              <a:gd name="connsiteY18998" fmla="*/ 4118623 h 4991828"/>
              <a:gd name="connsiteX18999" fmla="*/ 9610338 w 12199494"/>
              <a:gd name="connsiteY18999" fmla="*/ 4094508 h 4991828"/>
              <a:gd name="connsiteX19000" fmla="*/ 9603992 w 12199494"/>
              <a:gd name="connsiteY19000" fmla="*/ 4088162 h 4991828"/>
              <a:gd name="connsiteX19001" fmla="*/ 9605261 w 12199494"/>
              <a:gd name="connsiteY19001" fmla="*/ 4098316 h 4991828"/>
              <a:gd name="connsiteX19002" fmla="*/ 9597646 w 12199494"/>
              <a:gd name="connsiteY19002" fmla="*/ 4102124 h 4991828"/>
              <a:gd name="connsiteX19003" fmla="*/ 9592569 w 12199494"/>
              <a:gd name="connsiteY19003" fmla="*/ 4094508 h 4991828"/>
              <a:gd name="connsiteX19004" fmla="*/ 9574801 w 12199494"/>
              <a:gd name="connsiteY19004" fmla="*/ 4084355 h 4991828"/>
              <a:gd name="connsiteX19005" fmla="*/ 9591300 w 12199494"/>
              <a:gd name="connsiteY19005" fmla="*/ 4080547 h 4991828"/>
              <a:gd name="connsiteX19006" fmla="*/ 9581147 w 12199494"/>
              <a:gd name="connsiteY19006" fmla="*/ 4072932 h 4991828"/>
              <a:gd name="connsiteX19007" fmla="*/ 9581147 w 12199494"/>
              <a:gd name="connsiteY19007" fmla="*/ 4072932 h 4991828"/>
              <a:gd name="connsiteX19008" fmla="*/ 5467689 w 12199494"/>
              <a:gd name="connsiteY19008" fmla="*/ 4072932 h 4991828"/>
              <a:gd name="connsiteX19009" fmla="*/ 5466420 w 12199494"/>
              <a:gd name="connsiteY19009" fmla="*/ 4078009 h 4991828"/>
              <a:gd name="connsiteX19010" fmla="*/ 5474035 w 12199494"/>
              <a:gd name="connsiteY19010" fmla="*/ 4072932 h 4991828"/>
              <a:gd name="connsiteX19011" fmla="*/ 5467689 w 12199494"/>
              <a:gd name="connsiteY19011" fmla="*/ 4072932 h 4991828"/>
              <a:gd name="connsiteX19012" fmla="*/ 5467689 w 12199494"/>
              <a:gd name="connsiteY19012" fmla="*/ 4072932 h 4991828"/>
              <a:gd name="connsiteX19013" fmla="*/ 9628107 w 12199494"/>
              <a:gd name="connsiteY19013" fmla="*/ 4072932 h 4991828"/>
              <a:gd name="connsiteX19014" fmla="*/ 9628107 w 12199494"/>
              <a:gd name="connsiteY19014" fmla="*/ 4084355 h 4991828"/>
              <a:gd name="connsiteX19015" fmla="*/ 9628107 w 12199494"/>
              <a:gd name="connsiteY19015" fmla="*/ 4072932 h 4991828"/>
              <a:gd name="connsiteX19016" fmla="*/ 9628107 w 12199494"/>
              <a:gd name="connsiteY19016" fmla="*/ 4072932 h 4991828"/>
              <a:gd name="connsiteX19017" fmla="*/ 5441036 w 12199494"/>
              <a:gd name="connsiteY19017" fmla="*/ 4072932 h 4991828"/>
              <a:gd name="connsiteX19018" fmla="*/ 5451189 w 12199494"/>
              <a:gd name="connsiteY19018" fmla="*/ 4089432 h 4991828"/>
              <a:gd name="connsiteX19019" fmla="*/ 5441036 w 12199494"/>
              <a:gd name="connsiteY19019" fmla="*/ 4072932 h 4991828"/>
              <a:gd name="connsiteX19020" fmla="*/ 5441036 w 12199494"/>
              <a:gd name="connsiteY19020" fmla="*/ 4072932 h 4991828"/>
              <a:gd name="connsiteX19021" fmla="*/ 5920791 w 12199494"/>
              <a:gd name="connsiteY19021" fmla="*/ 4072932 h 4991828"/>
              <a:gd name="connsiteX19022" fmla="*/ 5909368 w 12199494"/>
              <a:gd name="connsiteY19022" fmla="*/ 4072932 h 4991828"/>
              <a:gd name="connsiteX19023" fmla="*/ 5927137 w 12199494"/>
              <a:gd name="connsiteY19023" fmla="*/ 4081817 h 4991828"/>
              <a:gd name="connsiteX19024" fmla="*/ 5920791 w 12199494"/>
              <a:gd name="connsiteY19024" fmla="*/ 4072932 h 4991828"/>
              <a:gd name="connsiteX19025" fmla="*/ 5920791 w 12199494"/>
              <a:gd name="connsiteY19025" fmla="*/ 4072932 h 4991828"/>
              <a:gd name="connsiteX19026" fmla="*/ 5170697 w 12199494"/>
              <a:gd name="connsiteY19026" fmla="*/ 4072932 h 4991828"/>
              <a:gd name="connsiteX19027" fmla="*/ 5159275 w 12199494"/>
              <a:gd name="connsiteY19027" fmla="*/ 4084355 h 4991828"/>
              <a:gd name="connsiteX19028" fmla="*/ 5156736 w 12199494"/>
              <a:gd name="connsiteY19028" fmla="*/ 4103393 h 4991828"/>
              <a:gd name="connsiteX19029" fmla="*/ 5141506 w 12199494"/>
              <a:gd name="connsiteY19029" fmla="*/ 4103393 h 4991828"/>
              <a:gd name="connsiteX19030" fmla="*/ 5154198 w 12199494"/>
              <a:gd name="connsiteY19030" fmla="*/ 4137661 h 4991828"/>
              <a:gd name="connsiteX19031" fmla="*/ 5169428 w 12199494"/>
              <a:gd name="connsiteY19031" fmla="*/ 4119892 h 4991828"/>
              <a:gd name="connsiteX19032" fmla="*/ 5168159 w 12199494"/>
              <a:gd name="connsiteY19032" fmla="*/ 4130046 h 4991828"/>
              <a:gd name="connsiteX19033" fmla="*/ 5169428 w 12199494"/>
              <a:gd name="connsiteY19033" fmla="*/ 4130046 h 4991828"/>
              <a:gd name="connsiteX19034" fmla="*/ 5169428 w 12199494"/>
              <a:gd name="connsiteY19034" fmla="*/ 4122431 h 4991828"/>
              <a:gd name="connsiteX19035" fmla="*/ 5187197 w 12199494"/>
              <a:gd name="connsiteY19035" fmla="*/ 4133854 h 4991828"/>
              <a:gd name="connsiteX19036" fmla="*/ 5188466 w 12199494"/>
              <a:gd name="connsiteY19036" fmla="*/ 4122431 h 4991828"/>
              <a:gd name="connsiteX19037" fmla="*/ 5196081 w 12199494"/>
              <a:gd name="connsiteY19037" fmla="*/ 4122431 h 4991828"/>
              <a:gd name="connsiteX19038" fmla="*/ 5192274 w 12199494"/>
              <a:gd name="connsiteY19038" fmla="*/ 4140200 h 4991828"/>
              <a:gd name="connsiteX19039" fmla="*/ 5194812 w 12199494"/>
              <a:gd name="connsiteY19039" fmla="*/ 4131315 h 4991828"/>
              <a:gd name="connsiteX19040" fmla="*/ 5216388 w 12199494"/>
              <a:gd name="connsiteY19040" fmla="*/ 4136392 h 4991828"/>
              <a:gd name="connsiteX19041" fmla="*/ 5217658 w 12199494"/>
              <a:gd name="connsiteY19041" fmla="*/ 4123700 h 4991828"/>
              <a:gd name="connsiteX19042" fmla="*/ 5213850 w 12199494"/>
              <a:gd name="connsiteY19042" fmla="*/ 4131315 h 4991828"/>
              <a:gd name="connsiteX19043" fmla="*/ 5202427 w 12199494"/>
              <a:gd name="connsiteY19043" fmla="*/ 4130046 h 4991828"/>
              <a:gd name="connsiteX19044" fmla="*/ 5194812 w 12199494"/>
              <a:gd name="connsiteY19044" fmla="*/ 4107200 h 4991828"/>
              <a:gd name="connsiteX19045" fmla="*/ 5206235 w 12199494"/>
              <a:gd name="connsiteY19045" fmla="*/ 4105931 h 4991828"/>
              <a:gd name="connsiteX19046" fmla="*/ 5192274 w 12199494"/>
              <a:gd name="connsiteY19046" fmla="*/ 4080547 h 4991828"/>
              <a:gd name="connsiteX19047" fmla="*/ 5170697 w 12199494"/>
              <a:gd name="connsiteY19047" fmla="*/ 4072932 h 4991828"/>
              <a:gd name="connsiteX19048" fmla="*/ 5170697 w 12199494"/>
              <a:gd name="connsiteY19048" fmla="*/ 4072932 h 4991828"/>
              <a:gd name="connsiteX19049" fmla="*/ 5424536 w 12199494"/>
              <a:gd name="connsiteY19049" fmla="*/ 4071663 h 4991828"/>
              <a:gd name="connsiteX19050" fmla="*/ 5413113 w 12199494"/>
              <a:gd name="connsiteY19050" fmla="*/ 4080547 h 4991828"/>
              <a:gd name="connsiteX19051" fmla="*/ 5424536 w 12199494"/>
              <a:gd name="connsiteY19051" fmla="*/ 4086893 h 4991828"/>
              <a:gd name="connsiteX19052" fmla="*/ 5434690 w 12199494"/>
              <a:gd name="connsiteY19052" fmla="*/ 4083086 h 4991828"/>
              <a:gd name="connsiteX19053" fmla="*/ 5429613 w 12199494"/>
              <a:gd name="connsiteY19053" fmla="*/ 4095778 h 4991828"/>
              <a:gd name="connsiteX19054" fmla="*/ 5437228 w 12199494"/>
              <a:gd name="connsiteY19054" fmla="*/ 4097047 h 4991828"/>
              <a:gd name="connsiteX19055" fmla="*/ 5441036 w 12199494"/>
              <a:gd name="connsiteY19055" fmla="*/ 4108470 h 4991828"/>
              <a:gd name="connsiteX19056" fmla="*/ 5446112 w 12199494"/>
              <a:gd name="connsiteY19056" fmla="*/ 4099585 h 4991828"/>
              <a:gd name="connsiteX19057" fmla="*/ 5434690 w 12199494"/>
              <a:gd name="connsiteY19057" fmla="*/ 4094508 h 4991828"/>
              <a:gd name="connsiteX19058" fmla="*/ 5434690 w 12199494"/>
              <a:gd name="connsiteY19058" fmla="*/ 4076740 h 4991828"/>
              <a:gd name="connsiteX19059" fmla="*/ 5424536 w 12199494"/>
              <a:gd name="connsiteY19059" fmla="*/ 4071663 h 4991828"/>
              <a:gd name="connsiteX19060" fmla="*/ 5424536 w 12199494"/>
              <a:gd name="connsiteY19060" fmla="*/ 4071663 h 4991828"/>
              <a:gd name="connsiteX19061" fmla="*/ 9513879 w 12199494"/>
              <a:gd name="connsiteY19061" fmla="*/ 4071663 h 4991828"/>
              <a:gd name="connsiteX19062" fmla="*/ 9510072 w 12199494"/>
              <a:gd name="connsiteY19062" fmla="*/ 4086893 h 4991828"/>
              <a:gd name="connsiteX19063" fmla="*/ 9496111 w 12199494"/>
              <a:gd name="connsiteY19063" fmla="*/ 4091970 h 4991828"/>
              <a:gd name="connsiteX19064" fmla="*/ 9499918 w 12199494"/>
              <a:gd name="connsiteY19064" fmla="*/ 4102124 h 4991828"/>
              <a:gd name="connsiteX19065" fmla="*/ 9507533 w 12199494"/>
              <a:gd name="connsiteY19065" fmla="*/ 4094508 h 4991828"/>
              <a:gd name="connsiteX19066" fmla="*/ 9517687 w 12199494"/>
              <a:gd name="connsiteY19066" fmla="*/ 4103393 h 4991828"/>
              <a:gd name="connsiteX19067" fmla="*/ 9513879 w 12199494"/>
              <a:gd name="connsiteY19067" fmla="*/ 4071663 h 4991828"/>
              <a:gd name="connsiteX19068" fmla="*/ 9513879 w 12199494"/>
              <a:gd name="connsiteY19068" fmla="*/ 4071663 h 4991828"/>
              <a:gd name="connsiteX19069" fmla="*/ 9730912 w 12199494"/>
              <a:gd name="connsiteY19069" fmla="*/ 4071663 h 4991828"/>
              <a:gd name="connsiteX19070" fmla="*/ 9739796 w 12199494"/>
              <a:gd name="connsiteY19070" fmla="*/ 4083086 h 4991828"/>
              <a:gd name="connsiteX19071" fmla="*/ 9742334 w 12199494"/>
              <a:gd name="connsiteY19071" fmla="*/ 4074201 h 4991828"/>
              <a:gd name="connsiteX19072" fmla="*/ 9730912 w 12199494"/>
              <a:gd name="connsiteY19072" fmla="*/ 4071663 h 4991828"/>
              <a:gd name="connsiteX19073" fmla="*/ 9730912 w 12199494"/>
              <a:gd name="connsiteY19073" fmla="*/ 4071663 h 4991828"/>
              <a:gd name="connsiteX19074" fmla="*/ 5882715 w 12199494"/>
              <a:gd name="connsiteY19074" fmla="*/ 4071663 h 4991828"/>
              <a:gd name="connsiteX19075" fmla="*/ 5877639 w 12199494"/>
              <a:gd name="connsiteY19075" fmla="*/ 4074201 h 4991828"/>
              <a:gd name="connsiteX19076" fmla="*/ 5867485 w 12199494"/>
              <a:gd name="connsiteY19076" fmla="*/ 4074201 h 4991828"/>
              <a:gd name="connsiteX19077" fmla="*/ 5889061 w 12199494"/>
              <a:gd name="connsiteY19077" fmla="*/ 4074201 h 4991828"/>
              <a:gd name="connsiteX19078" fmla="*/ 5882715 w 12199494"/>
              <a:gd name="connsiteY19078" fmla="*/ 4071663 h 4991828"/>
              <a:gd name="connsiteX19079" fmla="*/ 5882715 w 12199494"/>
              <a:gd name="connsiteY19079" fmla="*/ 4071663 h 4991828"/>
              <a:gd name="connsiteX19080" fmla="*/ 5570493 w 12199494"/>
              <a:gd name="connsiteY19080" fmla="*/ 4071663 h 4991828"/>
              <a:gd name="connsiteX19081" fmla="*/ 5564147 w 12199494"/>
              <a:gd name="connsiteY19081" fmla="*/ 4072932 h 4991828"/>
              <a:gd name="connsiteX19082" fmla="*/ 5566686 w 12199494"/>
              <a:gd name="connsiteY19082" fmla="*/ 4081817 h 4991828"/>
              <a:gd name="connsiteX19083" fmla="*/ 5574301 w 12199494"/>
              <a:gd name="connsiteY19083" fmla="*/ 4085624 h 4991828"/>
              <a:gd name="connsiteX19084" fmla="*/ 5567955 w 12199494"/>
              <a:gd name="connsiteY19084" fmla="*/ 4079278 h 4991828"/>
              <a:gd name="connsiteX19085" fmla="*/ 5570493 w 12199494"/>
              <a:gd name="connsiteY19085" fmla="*/ 4071663 h 4991828"/>
              <a:gd name="connsiteX19086" fmla="*/ 5570493 w 12199494"/>
              <a:gd name="connsiteY19086" fmla="*/ 4071663 h 4991828"/>
              <a:gd name="connsiteX19087" fmla="*/ 5126275 w 12199494"/>
              <a:gd name="connsiteY19087" fmla="*/ 4071663 h 4991828"/>
              <a:gd name="connsiteX19088" fmla="*/ 5133891 w 12199494"/>
              <a:gd name="connsiteY19088" fmla="*/ 4086893 h 4991828"/>
              <a:gd name="connsiteX19089" fmla="*/ 5136429 w 12199494"/>
              <a:gd name="connsiteY19089" fmla="*/ 4089432 h 4991828"/>
              <a:gd name="connsiteX19090" fmla="*/ 5141506 w 12199494"/>
              <a:gd name="connsiteY19090" fmla="*/ 4080547 h 4991828"/>
              <a:gd name="connsiteX19091" fmla="*/ 5126275 w 12199494"/>
              <a:gd name="connsiteY19091" fmla="*/ 4071663 h 4991828"/>
              <a:gd name="connsiteX19092" fmla="*/ 5126275 w 12199494"/>
              <a:gd name="connsiteY19092" fmla="*/ 4071663 h 4991828"/>
              <a:gd name="connsiteX19093" fmla="*/ 5623800 w 12199494"/>
              <a:gd name="connsiteY19093" fmla="*/ 4071663 h 4991828"/>
              <a:gd name="connsiteX19094" fmla="*/ 5626338 w 12199494"/>
              <a:gd name="connsiteY19094" fmla="*/ 4084355 h 4991828"/>
              <a:gd name="connsiteX19095" fmla="*/ 5619992 w 12199494"/>
              <a:gd name="connsiteY19095" fmla="*/ 4088162 h 4991828"/>
              <a:gd name="connsiteX19096" fmla="*/ 5606031 w 12199494"/>
              <a:gd name="connsiteY19096" fmla="*/ 4109739 h 4991828"/>
              <a:gd name="connsiteX19097" fmla="*/ 5617454 w 12199494"/>
              <a:gd name="connsiteY19097" fmla="*/ 4109739 h 4991828"/>
              <a:gd name="connsiteX19098" fmla="*/ 5626338 w 12199494"/>
              <a:gd name="connsiteY19098" fmla="*/ 4093239 h 4991828"/>
              <a:gd name="connsiteX19099" fmla="*/ 5627607 w 12199494"/>
              <a:gd name="connsiteY19099" fmla="*/ 4102124 h 4991828"/>
              <a:gd name="connsiteX19100" fmla="*/ 5628876 w 12199494"/>
              <a:gd name="connsiteY19100" fmla="*/ 4112277 h 4991828"/>
              <a:gd name="connsiteX19101" fmla="*/ 5621261 w 12199494"/>
              <a:gd name="connsiteY19101" fmla="*/ 4111008 h 4991828"/>
              <a:gd name="connsiteX19102" fmla="*/ 5608569 w 12199494"/>
              <a:gd name="connsiteY19102" fmla="*/ 4114816 h 4991828"/>
              <a:gd name="connsiteX19103" fmla="*/ 5621261 w 12199494"/>
              <a:gd name="connsiteY19103" fmla="*/ 4118623 h 4991828"/>
              <a:gd name="connsiteX19104" fmla="*/ 5614915 w 12199494"/>
              <a:gd name="connsiteY19104" fmla="*/ 4133854 h 4991828"/>
              <a:gd name="connsiteX19105" fmla="*/ 5623800 w 12199494"/>
              <a:gd name="connsiteY19105" fmla="*/ 4124969 h 4991828"/>
              <a:gd name="connsiteX19106" fmla="*/ 5639030 w 12199494"/>
              <a:gd name="connsiteY19106" fmla="*/ 4128776 h 4991828"/>
              <a:gd name="connsiteX19107" fmla="*/ 5636492 w 12199494"/>
              <a:gd name="connsiteY19107" fmla="*/ 4122431 h 4991828"/>
              <a:gd name="connsiteX19108" fmla="*/ 5621261 w 12199494"/>
              <a:gd name="connsiteY19108" fmla="*/ 4113546 h 4991828"/>
              <a:gd name="connsiteX19109" fmla="*/ 5651722 w 12199494"/>
              <a:gd name="connsiteY19109" fmla="*/ 4102124 h 4991828"/>
              <a:gd name="connsiteX19110" fmla="*/ 5646645 w 12199494"/>
              <a:gd name="connsiteY19110" fmla="*/ 4085624 h 4991828"/>
              <a:gd name="connsiteX19111" fmla="*/ 5645376 w 12199494"/>
              <a:gd name="connsiteY19111" fmla="*/ 4086893 h 4991828"/>
              <a:gd name="connsiteX19112" fmla="*/ 5635222 w 12199494"/>
              <a:gd name="connsiteY19112" fmla="*/ 4085624 h 4991828"/>
              <a:gd name="connsiteX19113" fmla="*/ 5640299 w 12199494"/>
              <a:gd name="connsiteY19113" fmla="*/ 4102124 h 4991828"/>
              <a:gd name="connsiteX19114" fmla="*/ 5632684 w 12199494"/>
              <a:gd name="connsiteY19114" fmla="*/ 4089432 h 4991828"/>
              <a:gd name="connsiteX19115" fmla="*/ 5627607 w 12199494"/>
              <a:gd name="connsiteY19115" fmla="*/ 4081817 h 4991828"/>
              <a:gd name="connsiteX19116" fmla="*/ 5623800 w 12199494"/>
              <a:gd name="connsiteY19116" fmla="*/ 4071663 h 4991828"/>
              <a:gd name="connsiteX19117" fmla="*/ 5623800 w 12199494"/>
              <a:gd name="connsiteY19117" fmla="*/ 4071663 h 4991828"/>
              <a:gd name="connsiteX19118" fmla="*/ 7423517 w 12199494"/>
              <a:gd name="connsiteY19118" fmla="*/ 4071663 h 4991828"/>
              <a:gd name="connsiteX19119" fmla="*/ 7423517 w 12199494"/>
              <a:gd name="connsiteY19119" fmla="*/ 4071663 h 4991828"/>
              <a:gd name="connsiteX19120" fmla="*/ 7423517 w 12199494"/>
              <a:gd name="connsiteY19120" fmla="*/ 4071663 h 4991828"/>
              <a:gd name="connsiteX19121" fmla="*/ 5960136 w 12199494"/>
              <a:gd name="connsiteY19121" fmla="*/ 4071663 h 4991828"/>
              <a:gd name="connsiteX19122" fmla="*/ 5949982 w 12199494"/>
              <a:gd name="connsiteY19122" fmla="*/ 4074201 h 4991828"/>
              <a:gd name="connsiteX19123" fmla="*/ 5980443 w 12199494"/>
              <a:gd name="connsiteY19123" fmla="*/ 4085624 h 4991828"/>
              <a:gd name="connsiteX19124" fmla="*/ 5951252 w 12199494"/>
              <a:gd name="connsiteY19124" fmla="*/ 4094508 h 4991828"/>
              <a:gd name="connsiteX19125" fmla="*/ 5962674 w 12199494"/>
              <a:gd name="connsiteY19125" fmla="*/ 4097047 h 4991828"/>
              <a:gd name="connsiteX19126" fmla="*/ 5961405 w 12199494"/>
              <a:gd name="connsiteY19126" fmla="*/ 4100854 h 4991828"/>
              <a:gd name="connsiteX19127" fmla="*/ 5970290 w 12199494"/>
              <a:gd name="connsiteY19127" fmla="*/ 4102124 h 4991828"/>
              <a:gd name="connsiteX19128" fmla="*/ 5970290 w 12199494"/>
              <a:gd name="connsiteY19128" fmla="*/ 4094508 h 4991828"/>
              <a:gd name="connsiteX19129" fmla="*/ 5988058 w 12199494"/>
              <a:gd name="connsiteY19129" fmla="*/ 4099585 h 4991828"/>
              <a:gd name="connsiteX19130" fmla="*/ 6003289 w 12199494"/>
              <a:gd name="connsiteY19130" fmla="*/ 4080547 h 4991828"/>
              <a:gd name="connsiteX19131" fmla="*/ 6008365 w 12199494"/>
              <a:gd name="connsiteY19131" fmla="*/ 4071663 h 4991828"/>
              <a:gd name="connsiteX19132" fmla="*/ 5993135 w 12199494"/>
              <a:gd name="connsiteY19132" fmla="*/ 4079278 h 4991828"/>
              <a:gd name="connsiteX19133" fmla="*/ 5989327 w 12199494"/>
              <a:gd name="connsiteY19133" fmla="*/ 4072932 h 4991828"/>
              <a:gd name="connsiteX19134" fmla="*/ 5970290 w 12199494"/>
              <a:gd name="connsiteY19134" fmla="*/ 4075471 h 4991828"/>
              <a:gd name="connsiteX19135" fmla="*/ 5960136 w 12199494"/>
              <a:gd name="connsiteY19135" fmla="*/ 4071663 h 4991828"/>
              <a:gd name="connsiteX19136" fmla="*/ 5960136 w 12199494"/>
              <a:gd name="connsiteY19136" fmla="*/ 4071663 h 4991828"/>
              <a:gd name="connsiteX19137" fmla="*/ 7183639 w 12199494"/>
              <a:gd name="connsiteY19137" fmla="*/ 4070394 h 4991828"/>
              <a:gd name="connsiteX19138" fmla="*/ 7183639 w 12199494"/>
              <a:gd name="connsiteY19138" fmla="*/ 4075471 h 4991828"/>
              <a:gd name="connsiteX19139" fmla="*/ 7202677 w 12199494"/>
              <a:gd name="connsiteY19139" fmla="*/ 4085624 h 4991828"/>
              <a:gd name="connsiteX19140" fmla="*/ 7183639 w 12199494"/>
              <a:gd name="connsiteY19140" fmla="*/ 4070394 h 4991828"/>
              <a:gd name="connsiteX19141" fmla="*/ 7183639 w 12199494"/>
              <a:gd name="connsiteY19141" fmla="*/ 4070394 h 4991828"/>
              <a:gd name="connsiteX19142" fmla="*/ 5524802 w 12199494"/>
              <a:gd name="connsiteY19142" fmla="*/ 4070394 h 4991828"/>
              <a:gd name="connsiteX19143" fmla="*/ 5523533 w 12199494"/>
              <a:gd name="connsiteY19143" fmla="*/ 4075471 h 4991828"/>
              <a:gd name="connsiteX19144" fmla="*/ 5531148 w 12199494"/>
              <a:gd name="connsiteY19144" fmla="*/ 4070394 h 4991828"/>
              <a:gd name="connsiteX19145" fmla="*/ 5524802 w 12199494"/>
              <a:gd name="connsiteY19145" fmla="*/ 4070394 h 4991828"/>
              <a:gd name="connsiteX19146" fmla="*/ 5524802 w 12199494"/>
              <a:gd name="connsiteY19146" fmla="*/ 4070394 h 4991828"/>
              <a:gd name="connsiteX19147" fmla="*/ 8834860 w 12199494"/>
              <a:gd name="connsiteY19147" fmla="*/ 4069125 h 4991828"/>
              <a:gd name="connsiteX19148" fmla="*/ 8822168 w 12199494"/>
              <a:gd name="connsiteY19148" fmla="*/ 4074201 h 4991828"/>
              <a:gd name="connsiteX19149" fmla="*/ 8832323 w 12199494"/>
              <a:gd name="connsiteY19149" fmla="*/ 4078009 h 4991828"/>
              <a:gd name="connsiteX19150" fmla="*/ 8834860 w 12199494"/>
              <a:gd name="connsiteY19150" fmla="*/ 4069125 h 4991828"/>
              <a:gd name="connsiteX19151" fmla="*/ 8834860 w 12199494"/>
              <a:gd name="connsiteY19151" fmla="*/ 4069125 h 4991828"/>
              <a:gd name="connsiteX19152" fmla="*/ 8723171 w 12199494"/>
              <a:gd name="connsiteY19152" fmla="*/ 4069125 h 4991828"/>
              <a:gd name="connsiteX19153" fmla="*/ 8728248 w 12199494"/>
              <a:gd name="connsiteY19153" fmla="*/ 4078009 h 4991828"/>
              <a:gd name="connsiteX19154" fmla="*/ 8723171 w 12199494"/>
              <a:gd name="connsiteY19154" fmla="*/ 4069125 h 4991828"/>
              <a:gd name="connsiteX19155" fmla="*/ 8723171 w 12199494"/>
              <a:gd name="connsiteY19155" fmla="*/ 4069125 h 4991828"/>
              <a:gd name="connsiteX19156" fmla="*/ 5366153 w 12199494"/>
              <a:gd name="connsiteY19156" fmla="*/ 4069125 h 4991828"/>
              <a:gd name="connsiteX19157" fmla="*/ 5368692 w 12199494"/>
              <a:gd name="connsiteY19157" fmla="*/ 4079278 h 4991828"/>
              <a:gd name="connsiteX19158" fmla="*/ 5366153 w 12199494"/>
              <a:gd name="connsiteY19158" fmla="*/ 4069125 h 4991828"/>
              <a:gd name="connsiteX19159" fmla="*/ 5366153 w 12199494"/>
              <a:gd name="connsiteY19159" fmla="*/ 4069125 h 4991828"/>
              <a:gd name="connsiteX19160" fmla="*/ 7310559 w 12199494"/>
              <a:gd name="connsiteY19160" fmla="*/ 4067855 h 4991828"/>
              <a:gd name="connsiteX19161" fmla="*/ 7316905 w 12199494"/>
              <a:gd name="connsiteY19161" fmla="*/ 4074201 h 4991828"/>
              <a:gd name="connsiteX19162" fmla="*/ 7310559 w 12199494"/>
              <a:gd name="connsiteY19162" fmla="*/ 4067855 h 4991828"/>
              <a:gd name="connsiteX19163" fmla="*/ 7310559 w 12199494"/>
              <a:gd name="connsiteY19163" fmla="*/ 4067855 h 4991828"/>
              <a:gd name="connsiteX19164" fmla="*/ 8740940 w 12199494"/>
              <a:gd name="connsiteY19164" fmla="*/ 4067855 h 4991828"/>
              <a:gd name="connsiteX19165" fmla="*/ 8738402 w 12199494"/>
              <a:gd name="connsiteY19165" fmla="*/ 4079278 h 4991828"/>
              <a:gd name="connsiteX19166" fmla="*/ 8740940 w 12199494"/>
              <a:gd name="connsiteY19166" fmla="*/ 4067855 h 4991828"/>
              <a:gd name="connsiteX19167" fmla="*/ 8740940 w 12199494"/>
              <a:gd name="connsiteY19167" fmla="*/ 4067855 h 4991828"/>
              <a:gd name="connsiteX19168" fmla="*/ 8935127 w 12199494"/>
              <a:gd name="connsiteY19168" fmla="*/ 4067855 h 4991828"/>
              <a:gd name="connsiteX19169" fmla="*/ 8938934 w 12199494"/>
              <a:gd name="connsiteY19169" fmla="*/ 4076740 h 4991828"/>
              <a:gd name="connsiteX19170" fmla="*/ 8946550 w 12199494"/>
              <a:gd name="connsiteY19170" fmla="*/ 4067855 h 4991828"/>
              <a:gd name="connsiteX19171" fmla="*/ 8935127 w 12199494"/>
              <a:gd name="connsiteY19171" fmla="*/ 4067855 h 4991828"/>
              <a:gd name="connsiteX19172" fmla="*/ 8935127 w 12199494"/>
              <a:gd name="connsiteY19172" fmla="*/ 4067855 h 4991828"/>
              <a:gd name="connsiteX19173" fmla="*/ 9555763 w 12199494"/>
              <a:gd name="connsiteY19173" fmla="*/ 4067855 h 4991828"/>
              <a:gd name="connsiteX19174" fmla="*/ 9553225 w 12199494"/>
              <a:gd name="connsiteY19174" fmla="*/ 4072932 h 4991828"/>
              <a:gd name="connsiteX19175" fmla="*/ 9562109 w 12199494"/>
              <a:gd name="connsiteY19175" fmla="*/ 4067855 h 4991828"/>
              <a:gd name="connsiteX19176" fmla="*/ 9555763 w 12199494"/>
              <a:gd name="connsiteY19176" fmla="*/ 4067855 h 4991828"/>
              <a:gd name="connsiteX19177" fmla="*/ 9555763 w 12199494"/>
              <a:gd name="connsiteY19177" fmla="*/ 4067855 h 4991828"/>
              <a:gd name="connsiteX19178" fmla="*/ 7324519 w 12199494"/>
              <a:gd name="connsiteY19178" fmla="*/ 4066586 h 4991828"/>
              <a:gd name="connsiteX19179" fmla="*/ 7325789 w 12199494"/>
              <a:gd name="connsiteY19179" fmla="*/ 4072932 h 4991828"/>
              <a:gd name="connsiteX19180" fmla="*/ 7332135 w 12199494"/>
              <a:gd name="connsiteY19180" fmla="*/ 4070394 h 4991828"/>
              <a:gd name="connsiteX19181" fmla="*/ 7333404 w 12199494"/>
              <a:gd name="connsiteY19181" fmla="*/ 4070394 h 4991828"/>
              <a:gd name="connsiteX19182" fmla="*/ 7341020 w 12199494"/>
              <a:gd name="connsiteY19182" fmla="*/ 4078009 h 4991828"/>
              <a:gd name="connsiteX19183" fmla="*/ 7362595 w 12199494"/>
              <a:gd name="connsiteY19183" fmla="*/ 4086893 h 4991828"/>
              <a:gd name="connsiteX19184" fmla="*/ 7366404 w 12199494"/>
              <a:gd name="connsiteY19184" fmla="*/ 4076740 h 4991828"/>
              <a:gd name="connsiteX19185" fmla="*/ 7348634 w 12199494"/>
              <a:gd name="connsiteY19185" fmla="*/ 4079278 h 4991828"/>
              <a:gd name="connsiteX19186" fmla="*/ 7348634 w 12199494"/>
              <a:gd name="connsiteY19186" fmla="*/ 4070394 h 4991828"/>
              <a:gd name="connsiteX19187" fmla="*/ 7341020 w 12199494"/>
              <a:gd name="connsiteY19187" fmla="*/ 4074201 h 4991828"/>
              <a:gd name="connsiteX19188" fmla="*/ 7334674 w 12199494"/>
              <a:gd name="connsiteY19188" fmla="*/ 4070394 h 4991828"/>
              <a:gd name="connsiteX19189" fmla="*/ 7333404 w 12199494"/>
              <a:gd name="connsiteY19189" fmla="*/ 4069125 h 4991828"/>
              <a:gd name="connsiteX19190" fmla="*/ 7333404 w 12199494"/>
              <a:gd name="connsiteY19190" fmla="*/ 4069125 h 4991828"/>
              <a:gd name="connsiteX19191" fmla="*/ 7324519 w 12199494"/>
              <a:gd name="connsiteY19191" fmla="*/ 4066586 h 4991828"/>
              <a:gd name="connsiteX19192" fmla="*/ 7324519 w 12199494"/>
              <a:gd name="connsiteY19192" fmla="*/ 4066586 h 4991828"/>
              <a:gd name="connsiteX19193" fmla="*/ 9095045 w 12199494"/>
              <a:gd name="connsiteY19193" fmla="*/ 4066586 h 4991828"/>
              <a:gd name="connsiteX19194" fmla="*/ 9101391 w 12199494"/>
              <a:gd name="connsiteY19194" fmla="*/ 4078009 h 4991828"/>
              <a:gd name="connsiteX19195" fmla="*/ 9092507 w 12199494"/>
              <a:gd name="connsiteY19195" fmla="*/ 4076740 h 4991828"/>
              <a:gd name="connsiteX19196" fmla="*/ 9093776 w 12199494"/>
              <a:gd name="connsiteY19196" fmla="*/ 4091970 h 4991828"/>
              <a:gd name="connsiteX19197" fmla="*/ 9088699 w 12199494"/>
              <a:gd name="connsiteY19197" fmla="*/ 4108470 h 4991828"/>
              <a:gd name="connsiteX19198" fmla="*/ 9087430 w 12199494"/>
              <a:gd name="connsiteY19198" fmla="*/ 4114816 h 4991828"/>
              <a:gd name="connsiteX19199" fmla="*/ 9103930 w 12199494"/>
              <a:gd name="connsiteY19199" fmla="*/ 4132584 h 4991828"/>
              <a:gd name="connsiteX19200" fmla="*/ 9086161 w 12199494"/>
              <a:gd name="connsiteY19200" fmla="*/ 4127508 h 4991828"/>
              <a:gd name="connsiteX19201" fmla="*/ 9095045 w 12199494"/>
              <a:gd name="connsiteY19201" fmla="*/ 4154160 h 4991828"/>
              <a:gd name="connsiteX19202" fmla="*/ 9096315 w 12199494"/>
              <a:gd name="connsiteY19202" fmla="*/ 4145276 h 4991828"/>
              <a:gd name="connsiteX19203" fmla="*/ 9109007 w 12199494"/>
              <a:gd name="connsiteY19203" fmla="*/ 4147814 h 4991828"/>
              <a:gd name="connsiteX19204" fmla="*/ 9106468 w 12199494"/>
              <a:gd name="connsiteY19204" fmla="*/ 4151622 h 4991828"/>
              <a:gd name="connsiteX19205" fmla="*/ 9100122 w 12199494"/>
              <a:gd name="connsiteY19205" fmla="*/ 4155430 h 4991828"/>
              <a:gd name="connsiteX19206" fmla="*/ 9122968 w 12199494"/>
              <a:gd name="connsiteY19206" fmla="*/ 4150353 h 4991828"/>
              <a:gd name="connsiteX19207" fmla="*/ 9135659 w 12199494"/>
              <a:gd name="connsiteY19207" fmla="*/ 4151622 h 4991828"/>
              <a:gd name="connsiteX19208" fmla="*/ 9122968 w 12199494"/>
              <a:gd name="connsiteY19208" fmla="*/ 4142738 h 4991828"/>
              <a:gd name="connsiteX19209" fmla="*/ 9117891 w 12199494"/>
              <a:gd name="connsiteY19209" fmla="*/ 4152891 h 4991828"/>
              <a:gd name="connsiteX19210" fmla="*/ 9109007 w 12199494"/>
              <a:gd name="connsiteY19210" fmla="*/ 4144007 h 4991828"/>
              <a:gd name="connsiteX19211" fmla="*/ 9112814 w 12199494"/>
              <a:gd name="connsiteY19211" fmla="*/ 4142738 h 4991828"/>
              <a:gd name="connsiteX19212" fmla="*/ 9110276 w 12199494"/>
              <a:gd name="connsiteY19212" fmla="*/ 4135122 h 4991828"/>
              <a:gd name="connsiteX19213" fmla="*/ 9119160 w 12199494"/>
              <a:gd name="connsiteY19213" fmla="*/ 4136392 h 4991828"/>
              <a:gd name="connsiteX19214" fmla="*/ 9138198 w 12199494"/>
              <a:gd name="connsiteY19214" fmla="*/ 4140200 h 4991828"/>
              <a:gd name="connsiteX19215" fmla="*/ 9130583 w 12199494"/>
              <a:gd name="connsiteY19215" fmla="*/ 4132584 h 4991828"/>
              <a:gd name="connsiteX19216" fmla="*/ 9120429 w 12199494"/>
              <a:gd name="connsiteY19216" fmla="*/ 4132584 h 4991828"/>
              <a:gd name="connsiteX19217" fmla="*/ 9114083 w 12199494"/>
              <a:gd name="connsiteY19217" fmla="*/ 4126238 h 4991828"/>
              <a:gd name="connsiteX19218" fmla="*/ 9106468 w 12199494"/>
              <a:gd name="connsiteY19218" fmla="*/ 4135122 h 4991828"/>
              <a:gd name="connsiteX19219" fmla="*/ 9093776 w 12199494"/>
              <a:gd name="connsiteY19219" fmla="*/ 4117354 h 4991828"/>
              <a:gd name="connsiteX19220" fmla="*/ 9116622 w 12199494"/>
              <a:gd name="connsiteY19220" fmla="*/ 4122431 h 4991828"/>
              <a:gd name="connsiteX19221" fmla="*/ 9112814 w 12199494"/>
              <a:gd name="connsiteY19221" fmla="*/ 4111008 h 4991828"/>
              <a:gd name="connsiteX19222" fmla="*/ 9121699 w 12199494"/>
              <a:gd name="connsiteY19222" fmla="*/ 4127508 h 4991828"/>
              <a:gd name="connsiteX19223" fmla="*/ 9129313 w 12199494"/>
              <a:gd name="connsiteY19223" fmla="*/ 4114816 h 4991828"/>
              <a:gd name="connsiteX19224" fmla="*/ 9138198 w 12199494"/>
              <a:gd name="connsiteY19224" fmla="*/ 4123700 h 4991828"/>
              <a:gd name="connsiteX19225" fmla="*/ 9140737 w 12199494"/>
              <a:gd name="connsiteY19225" fmla="*/ 4114816 h 4991828"/>
              <a:gd name="connsiteX19226" fmla="*/ 9130583 w 12199494"/>
              <a:gd name="connsiteY19226" fmla="*/ 4100854 h 4991828"/>
              <a:gd name="connsiteX19227" fmla="*/ 9144544 w 12199494"/>
              <a:gd name="connsiteY19227" fmla="*/ 4108470 h 4991828"/>
              <a:gd name="connsiteX19228" fmla="*/ 9134391 w 12199494"/>
              <a:gd name="connsiteY19228" fmla="*/ 4093239 h 4991828"/>
              <a:gd name="connsiteX19229" fmla="*/ 9126775 w 12199494"/>
              <a:gd name="connsiteY19229" fmla="*/ 4099585 h 4991828"/>
              <a:gd name="connsiteX19230" fmla="*/ 9124237 w 12199494"/>
              <a:gd name="connsiteY19230" fmla="*/ 4088162 h 4991828"/>
              <a:gd name="connsiteX19231" fmla="*/ 9119160 w 12199494"/>
              <a:gd name="connsiteY19231" fmla="*/ 4098316 h 4991828"/>
              <a:gd name="connsiteX19232" fmla="*/ 9125506 w 12199494"/>
              <a:gd name="connsiteY19232" fmla="*/ 4105931 h 4991828"/>
              <a:gd name="connsiteX19233" fmla="*/ 9115353 w 12199494"/>
              <a:gd name="connsiteY19233" fmla="*/ 4102124 h 4991828"/>
              <a:gd name="connsiteX19234" fmla="*/ 9116622 w 12199494"/>
              <a:gd name="connsiteY19234" fmla="*/ 4088162 h 4991828"/>
              <a:gd name="connsiteX19235" fmla="*/ 9101391 w 12199494"/>
              <a:gd name="connsiteY19235" fmla="*/ 4093239 h 4991828"/>
              <a:gd name="connsiteX19236" fmla="*/ 9110276 w 12199494"/>
              <a:gd name="connsiteY19236" fmla="*/ 4086893 h 4991828"/>
              <a:gd name="connsiteX19237" fmla="*/ 9095045 w 12199494"/>
              <a:gd name="connsiteY19237" fmla="*/ 4066586 h 4991828"/>
              <a:gd name="connsiteX19238" fmla="*/ 9095045 w 12199494"/>
              <a:gd name="connsiteY19238" fmla="*/ 4066586 h 4991828"/>
              <a:gd name="connsiteX19239" fmla="*/ 5298886 w 12199494"/>
              <a:gd name="connsiteY19239" fmla="*/ 4066586 h 4991828"/>
              <a:gd name="connsiteX19240" fmla="*/ 5306501 w 12199494"/>
              <a:gd name="connsiteY19240" fmla="*/ 4078009 h 4991828"/>
              <a:gd name="connsiteX19241" fmla="*/ 5314116 w 12199494"/>
              <a:gd name="connsiteY19241" fmla="*/ 4075471 h 4991828"/>
              <a:gd name="connsiteX19242" fmla="*/ 5311578 w 12199494"/>
              <a:gd name="connsiteY19242" fmla="*/ 4071663 h 4991828"/>
              <a:gd name="connsiteX19243" fmla="*/ 5305232 w 12199494"/>
              <a:gd name="connsiteY19243" fmla="*/ 4072932 h 4991828"/>
              <a:gd name="connsiteX19244" fmla="*/ 5298886 w 12199494"/>
              <a:gd name="connsiteY19244" fmla="*/ 4066586 h 4991828"/>
              <a:gd name="connsiteX19245" fmla="*/ 5298886 w 12199494"/>
              <a:gd name="connsiteY19245" fmla="*/ 4066586 h 4991828"/>
              <a:gd name="connsiteX19246" fmla="*/ 5901753 w 12199494"/>
              <a:gd name="connsiteY19246" fmla="*/ 4066586 h 4991828"/>
              <a:gd name="connsiteX19247" fmla="*/ 5892869 w 12199494"/>
              <a:gd name="connsiteY19247" fmla="*/ 4067855 h 4991828"/>
              <a:gd name="connsiteX19248" fmla="*/ 5894138 w 12199494"/>
              <a:gd name="connsiteY19248" fmla="*/ 4074201 h 4991828"/>
              <a:gd name="connsiteX19249" fmla="*/ 5909368 w 12199494"/>
              <a:gd name="connsiteY19249" fmla="*/ 4069125 h 4991828"/>
              <a:gd name="connsiteX19250" fmla="*/ 5901753 w 12199494"/>
              <a:gd name="connsiteY19250" fmla="*/ 4066586 h 4991828"/>
              <a:gd name="connsiteX19251" fmla="*/ 5901753 w 12199494"/>
              <a:gd name="connsiteY19251" fmla="*/ 4066586 h 4991828"/>
              <a:gd name="connsiteX19252" fmla="*/ 5494342 w 12199494"/>
              <a:gd name="connsiteY19252" fmla="*/ 4066586 h 4991828"/>
              <a:gd name="connsiteX19253" fmla="*/ 5494342 w 12199494"/>
              <a:gd name="connsiteY19253" fmla="*/ 4085624 h 4991828"/>
              <a:gd name="connsiteX19254" fmla="*/ 5494342 w 12199494"/>
              <a:gd name="connsiteY19254" fmla="*/ 4066586 h 4991828"/>
              <a:gd name="connsiteX19255" fmla="*/ 5494342 w 12199494"/>
              <a:gd name="connsiteY19255" fmla="*/ 4066586 h 4991828"/>
              <a:gd name="connsiteX19256" fmla="*/ 9639530 w 12199494"/>
              <a:gd name="connsiteY19256" fmla="*/ 4065317 h 4991828"/>
              <a:gd name="connsiteX19257" fmla="*/ 9636991 w 12199494"/>
              <a:gd name="connsiteY19257" fmla="*/ 4070394 h 4991828"/>
              <a:gd name="connsiteX19258" fmla="*/ 9639530 w 12199494"/>
              <a:gd name="connsiteY19258" fmla="*/ 4065317 h 4991828"/>
              <a:gd name="connsiteX19259" fmla="*/ 9639530 w 12199494"/>
              <a:gd name="connsiteY19259" fmla="*/ 4065317 h 4991828"/>
              <a:gd name="connsiteX19260" fmla="*/ 9669991 w 12199494"/>
              <a:gd name="connsiteY19260" fmla="*/ 4065317 h 4991828"/>
              <a:gd name="connsiteX19261" fmla="*/ 9672528 w 12199494"/>
              <a:gd name="connsiteY19261" fmla="*/ 4070394 h 4991828"/>
              <a:gd name="connsiteX19262" fmla="*/ 9682683 w 12199494"/>
              <a:gd name="connsiteY19262" fmla="*/ 4072932 h 4991828"/>
              <a:gd name="connsiteX19263" fmla="*/ 9669991 w 12199494"/>
              <a:gd name="connsiteY19263" fmla="*/ 4065317 h 4991828"/>
              <a:gd name="connsiteX19264" fmla="*/ 9669991 w 12199494"/>
              <a:gd name="connsiteY19264" fmla="*/ 4065317 h 4991828"/>
              <a:gd name="connsiteX19265" fmla="*/ 9748680 w 12199494"/>
              <a:gd name="connsiteY19265" fmla="*/ 4065317 h 4991828"/>
              <a:gd name="connsiteX19266" fmla="*/ 9747411 w 12199494"/>
              <a:gd name="connsiteY19266" fmla="*/ 4071663 h 4991828"/>
              <a:gd name="connsiteX19267" fmla="*/ 9753757 w 12199494"/>
              <a:gd name="connsiteY19267" fmla="*/ 4066586 h 4991828"/>
              <a:gd name="connsiteX19268" fmla="*/ 9748680 w 12199494"/>
              <a:gd name="connsiteY19268" fmla="*/ 4065317 h 4991828"/>
              <a:gd name="connsiteX19269" fmla="*/ 9748680 w 12199494"/>
              <a:gd name="connsiteY19269" fmla="*/ 4065317 h 4991828"/>
              <a:gd name="connsiteX19270" fmla="*/ 8700326 w 12199494"/>
              <a:gd name="connsiteY19270" fmla="*/ 4064048 h 4991828"/>
              <a:gd name="connsiteX19271" fmla="*/ 8695249 w 12199494"/>
              <a:gd name="connsiteY19271" fmla="*/ 4079278 h 4991828"/>
              <a:gd name="connsiteX19272" fmla="*/ 8686365 w 12199494"/>
              <a:gd name="connsiteY19272" fmla="*/ 4080547 h 4991828"/>
              <a:gd name="connsiteX19273" fmla="*/ 8688903 w 12199494"/>
              <a:gd name="connsiteY19273" fmla="*/ 4095778 h 4991828"/>
              <a:gd name="connsiteX19274" fmla="*/ 8686365 w 12199494"/>
              <a:gd name="connsiteY19274" fmla="*/ 4103393 h 4991828"/>
              <a:gd name="connsiteX19275" fmla="*/ 8699057 w 12199494"/>
              <a:gd name="connsiteY19275" fmla="*/ 4086893 h 4991828"/>
              <a:gd name="connsiteX19276" fmla="*/ 8697787 w 12199494"/>
              <a:gd name="connsiteY19276" fmla="*/ 4076740 h 4991828"/>
              <a:gd name="connsiteX19277" fmla="*/ 8711749 w 12199494"/>
              <a:gd name="connsiteY19277" fmla="*/ 4075471 h 4991828"/>
              <a:gd name="connsiteX19278" fmla="*/ 8700326 w 12199494"/>
              <a:gd name="connsiteY19278" fmla="*/ 4086893 h 4991828"/>
              <a:gd name="connsiteX19279" fmla="*/ 8710479 w 12199494"/>
              <a:gd name="connsiteY19279" fmla="*/ 4095778 h 4991828"/>
              <a:gd name="connsiteX19280" fmla="*/ 8720633 w 12199494"/>
              <a:gd name="connsiteY19280" fmla="*/ 4080547 h 4991828"/>
              <a:gd name="connsiteX19281" fmla="*/ 8711749 w 12199494"/>
              <a:gd name="connsiteY19281" fmla="*/ 4065317 h 4991828"/>
              <a:gd name="connsiteX19282" fmla="*/ 8700326 w 12199494"/>
              <a:gd name="connsiteY19282" fmla="*/ 4064048 h 4991828"/>
              <a:gd name="connsiteX19283" fmla="*/ 8700326 w 12199494"/>
              <a:gd name="connsiteY19283" fmla="*/ 4064048 h 4991828"/>
              <a:gd name="connsiteX19284" fmla="*/ 9947944 w 12199494"/>
              <a:gd name="connsiteY19284" fmla="*/ 4064048 h 4991828"/>
              <a:gd name="connsiteX19285" fmla="*/ 9951751 w 12199494"/>
              <a:gd name="connsiteY19285" fmla="*/ 4064048 h 4991828"/>
              <a:gd name="connsiteX19286" fmla="*/ 9947944 w 12199494"/>
              <a:gd name="connsiteY19286" fmla="*/ 4064048 h 4991828"/>
              <a:gd name="connsiteX19287" fmla="*/ 9947944 w 12199494"/>
              <a:gd name="connsiteY19287" fmla="*/ 4064048 h 4991828"/>
              <a:gd name="connsiteX19288" fmla="*/ 7404479 w 12199494"/>
              <a:gd name="connsiteY19288" fmla="*/ 4064048 h 4991828"/>
              <a:gd name="connsiteX19289" fmla="*/ 7382903 w 12199494"/>
              <a:gd name="connsiteY19289" fmla="*/ 4065317 h 4991828"/>
              <a:gd name="connsiteX19290" fmla="*/ 7368941 w 12199494"/>
              <a:gd name="connsiteY19290" fmla="*/ 4072932 h 4991828"/>
              <a:gd name="connsiteX19291" fmla="*/ 7376557 w 12199494"/>
              <a:gd name="connsiteY19291" fmla="*/ 4085624 h 4991828"/>
              <a:gd name="connsiteX19292" fmla="*/ 7372749 w 12199494"/>
              <a:gd name="connsiteY19292" fmla="*/ 4075471 h 4991828"/>
              <a:gd name="connsiteX19293" fmla="*/ 7407017 w 12199494"/>
              <a:gd name="connsiteY19293" fmla="*/ 4071663 h 4991828"/>
              <a:gd name="connsiteX19294" fmla="*/ 7401941 w 12199494"/>
              <a:gd name="connsiteY19294" fmla="*/ 4084355 h 4991828"/>
              <a:gd name="connsiteX19295" fmla="*/ 7408287 w 12199494"/>
              <a:gd name="connsiteY19295" fmla="*/ 4078009 h 4991828"/>
              <a:gd name="connsiteX19296" fmla="*/ 7417171 w 12199494"/>
              <a:gd name="connsiteY19296" fmla="*/ 4078009 h 4991828"/>
              <a:gd name="connsiteX19297" fmla="*/ 7404479 w 12199494"/>
              <a:gd name="connsiteY19297" fmla="*/ 4064048 h 4991828"/>
              <a:gd name="connsiteX19298" fmla="*/ 7404479 w 12199494"/>
              <a:gd name="connsiteY19298" fmla="*/ 4064048 h 4991828"/>
              <a:gd name="connsiteX19299" fmla="*/ 7263598 w 12199494"/>
              <a:gd name="connsiteY19299" fmla="*/ 4062779 h 4991828"/>
              <a:gd name="connsiteX19300" fmla="*/ 7254714 w 12199494"/>
              <a:gd name="connsiteY19300" fmla="*/ 4076740 h 4991828"/>
              <a:gd name="connsiteX19301" fmla="*/ 7259791 w 12199494"/>
              <a:gd name="connsiteY19301" fmla="*/ 4078009 h 4991828"/>
              <a:gd name="connsiteX19302" fmla="*/ 7263598 w 12199494"/>
              <a:gd name="connsiteY19302" fmla="*/ 4062779 h 4991828"/>
              <a:gd name="connsiteX19303" fmla="*/ 7263598 w 12199494"/>
              <a:gd name="connsiteY19303" fmla="*/ 4062779 h 4991828"/>
              <a:gd name="connsiteX19304" fmla="*/ 5227811 w 12199494"/>
              <a:gd name="connsiteY19304" fmla="*/ 4062779 h 4991828"/>
              <a:gd name="connsiteX19305" fmla="*/ 5216388 w 12199494"/>
              <a:gd name="connsiteY19305" fmla="*/ 4070394 h 4991828"/>
              <a:gd name="connsiteX19306" fmla="*/ 5224004 w 12199494"/>
              <a:gd name="connsiteY19306" fmla="*/ 4078009 h 4991828"/>
              <a:gd name="connsiteX19307" fmla="*/ 5227811 w 12199494"/>
              <a:gd name="connsiteY19307" fmla="*/ 4062779 h 4991828"/>
              <a:gd name="connsiteX19308" fmla="*/ 5227811 w 12199494"/>
              <a:gd name="connsiteY19308" fmla="*/ 4062779 h 4991828"/>
              <a:gd name="connsiteX19309" fmla="*/ 5468958 w 12199494"/>
              <a:gd name="connsiteY19309" fmla="*/ 4061509 h 4991828"/>
              <a:gd name="connsiteX19310" fmla="*/ 5462612 w 12199494"/>
              <a:gd name="connsiteY19310" fmla="*/ 4061509 h 4991828"/>
              <a:gd name="connsiteX19311" fmla="*/ 5461343 w 12199494"/>
              <a:gd name="connsiteY19311" fmla="*/ 4070394 h 4991828"/>
              <a:gd name="connsiteX19312" fmla="*/ 5472766 w 12199494"/>
              <a:gd name="connsiteY19312" fmla="*/ 4064048 h 4991828"/>
              <a:gd name="connsiteX19313" fmla="*/ 5468958 w 12199494"/>
              <a:gd name="connsiteY19313" fmla="*/ 4061509 h 4991828"/>
              <a:gd name="connsiteX19314" fmla="*/ 5468958 w 12199494"/>
              <a:gd name="connsiteY19314" fmla="*/ 4061509 h 4991828"/>
              <a:gd name="connsiteX19315" fmla="*/ 8781555 w 12199494"/>
              <a:gd name="connsiteY19315" fmla="*/ 4061509 h 4991828"/>
              <a:gd name="connsiteX19316" fmla="*/ 8782824 w 12199494"/>
              <a:gd name="connsiteY19316" fmla="*/ 4067855 h 4991828"/>
              <a:gd name="connsiteX19317" fmla="*/ 8800593 w 12199494"/>
              <a:gd name="connsiteY19317" fmla="*/ 4069125 h 4991828"/>
              <a:gd name="connsiteX19318" fmla="*/ 8786631 w 12199494"/>
              <a:gd name="connsiteY19318" fmla="*/ 4064048 h 4991828"/>
              <a:gd name="connsiteX19319" fmla="*/ 8781555 w 12199494"/>
              <a:gd name="connsiteY19319" fmla="*/ 4061509 h 4991828"/>
              <a:gd name="connsiteX19320" fmla="*/ 8781555 w 12199494"/>
              <a:gd name="connsiteY19320" fmla="*/ 4061509 h 4991828"/>
              <a:gd name="connsiteX19321" fmla="*/ 5744373 w 12199494"/>
              <a:gd name="connsiteY19321" fmla="*/ 4060240 h 4991828"/>
              <a:gd name="connsiteX19322" fmla="*/ 5749450 w 12199494"/>
              <a:gd name="connsiteY19322" fmla="*/ 4090701 h 4991828"/>
              <a:gd name="connsiteX19323" fmla="*/ 5757065 w 12199494"/>
              <a:gd name="connsiteY19323" fmla="*/ 4090701 h 4991828"/>
              <a:gd name="connsiteX19324" fmla="*/ 5751988 w 12199494"/>
              <a:gd name="connsiteY19324" fmla="*/ 4083086 h 4991828"/>
              <a:gd name="connsiteX19325" fmla="*/ 5759603 w 12199494"/>
              <a:gd name="connsiteY19325" fmla="*/ 4067855 h 4991828"/>
              <a:gd name="connsiteX19326" fmla="*/ 5744373 w 12199494"/>
              <a:gd name="connsiteY19326" fmla="*/ 4060240 h 4991828"/>
              <a:gd name="connsiteX19327" fmla="*/ 5744373 w 12199494"/>
              <a:gd name="connsiteY19327" fmla="*/ 4060240 h 4991828"/>
              <a:gd name="connsiteX19328" fmla="*/ 9602723 w 12199494"/>
              <a:gd name="connsiteY19328" fmla="*/ 4060240 h 4991828"/>
              <a:gd name="connsiteX19329" fmla="*/ 9591300 w 12199494"/>
              <a:gd name="connsiteY19329" fmla="*/ 4071663 h 4991828"/>
              <a:gd name="connsiteX19330" fmla="*/ 9598915 w 12199494"/>
              <a:gd name="connsiteY19330" fmla="*/ 4078009 h 4991828"/>
              <a:gd name="connsiteX19331" fmla="*/ 9602723 w 12199494"/>
              <a:gd name="connsiteY19331" fmla="*/ 4060240 h 4991828"/>
              <a:gd name="connsiteX19332" fmla="*/ 9602723 w 12199494"/>
              <a:gd name="connsiteY19332" fmla="*/ 4060240 h 4991828"/>
              <a:gd name="connsiteX19333" fmla="*/ 9922560 w 12199494"/>
              <a:gd name="connsiteY19333" fmla="*/ 4058971 h 4991828"/>
              <a:gd name="connsiteX19334" fmla="*/ 9936521 w 12199494"/>
              <a:gd name="connsiteY19334" fmla="*/ 4074201 h 4991828"/>
              <a:gd name="connsiteX19335" fmla="*/ 9936521 w 12199494"/>
              <a:gd name="connsiteY19335" fmla="*/ 4069125 h 4991828"/>
              <a:gd name="connsiteX19336" fmla="*/ 9922560 w 12199494"/>
              <a:gd name="connsiteY19336" fmla="*/ 4058971 h 4991828"/>
              <a:gd name="connsiteX19337" fmla="*/ 9922560 w 12199494"/>
              <a:gd name="connsiteY19337" fmla="*/ 4058971 h 4991828"/>
              <a:gd name="connsiteX19338" fmla="*/ 8857706 w 12199494"/>
              <a:gd name="connsiteY19338" fmla="*/ 4058971 h 4991828"/>
              <a:gd name="connsiteX19339" fmla="*/ 8850091 w 12199494"/>
              <a:gd name="connsiteY19339" fmla="*/ 4074201 h 4991828"/>
              <a:gd name="connsiteX19340" fmla="*/ 8857706 w 12199494"/>
              <a:gd name="connsiteY19340" fmla="*/ 4066586 h 4991828"/>
              <a:gd name="connsiteX19341" fmla="*/ 8866590 w 12199494"/>
              <a:gd name="connsiteY19341" fmla="*/ 4078009 h 4991828"/>
              <a:gd name="connsiteX19342" fmla="*/ 8857706 w 12199494"/>
              <a:gd name="connsiteY19342" fmla="*/ 4058971 h 4991828"/>
              <a:gd name="connsiteX19343" fmla="*/ 8857706 w 12199494"/>
              <a:gd name="connsiteY19343" fmla="*/ 4058971 h 4991828"/>
              <a:gd name="connsiteX19344" fmla="*/ 8872936 w 12199494"/>
              <a:gd name="connsiteY19344" fmla="*/ 4058971 h 4991828"/>
              <a:gd name="connsiteX19345" fmla="*/ 8884359 w 12199494"/>
              <a:gd name="connsiteY19345" fmla="*/ 4070394 h 4991828"/>
              <a:gd name="connsiteX19346" fmla="*/ 8888167 w 12199494"/>
              <a:gd name="connsiteY19346" fmla="*/ 4060240 h 4991828"/>
              <a:gd name="connsiteX19347" fmla="*/ 8872936 w 12199494"/>
              <a:gd name="connsiteY19347" fmla="*/ 4058971 h 4991828"/>
              <a:gd name="connsiteX19348" fmla="*/ 8872936 w 12199494"/>
              <a:gd name="connsiteY19348" fmla="*/ 4058971 h 4991828"/>
              <a:gd name="connsiteX19349" fmla="*/ 9591300 w 12199494"/>
              <a:gd name="connsiteY19349" fmla="*/ 4058971 h 4991828"/>
              <a:gd name="connsiteX19350" fmla="*/ 9586223 w 12199494"/>
              <a:gd name="connsiteY19350" fmla="*/ 4066586 h 4991828"/>
              <a:gd name="connsiteX19351" fmla="*/ 9591300 w 12199494"/>
              <a:gd name="connsiteY19351" fmla="*/ 4058971 h 4991828"/>
              <a:gd name="connsiteX19352" fmla="*/ 9591300 w 12199494"/>
              <a:gd name="connsiteY19352" fmla="*/ 4058971 h 4991828"/>
              <a:gd name="connsiteX19353" fmla="*/ 9059508 w 12199494"/>
              <a:gd name="connsiteY19353" fmla="*/ 4058971 h 4991828"/>
              <a:gd name="connsiteX19354" fmla="*/ 9044277 w 12199494"/>
              <a:gd name="connsiteY19354" fmla="*/ 4074201 h 4991828"/>
              <a:gd name="connsiteX19355" fmla="*/ 9081084 w 12199494"/>
              <a:gd name="connsiteY19355" fmla="*/ 4097047 h 4991828"/>
              <a:gd name="connsiteX19356" fmla="*/ 9078546 w 12199494"/>
              <a:gd name="connsiteY19356" fmla="*/ 4074201 h 4991828"/>
              <a:gd name="connsiteX19357" fmla="*/ 9067123 w 12199494"/>
              <a:gd name="connsiteY19357" fmla="*/ 4067855 h 4991828"/>
              <a:gd name="connsiteX19358" fmla="*/ 9086161 w 12199494"/>
              <a:gd name="connsiteY19358" fmla="*/ 4070394 h 4991828"/>
              <a:gd name="connsiteX19359" fmla="*/ 9059508 w 12199494"/>
              <a:gd name="connsiteY19359" fmla="*/ 4058971 h 4991828"/>
              <a:gd name="connsiteX19360" fmla="*/ 9059508 w 12199494"/>
              <a:gd name="connsiteY19360" fmla="*/ 4058971 h 4991828"/>
              <a:gd name="connsiteX19361" fmla="*/ 8773939 w 12199494"/>
              <a:gd name="connsiteY19361" fmla="*/ 4058971 h 4991828"/>
              <a:gd name="connsiteX19362" fmla="*/ 8775209 w 12199494"/>
              <a:gd name="connsiteY19362" fmla="*/ 4066586 h 4991828"/>
              <a:gd name="connsiteX19363" fmla="*/ 8773939 w 12199494"/>
              <a:gd name="connsiteY19363" fmla="*/ 4058971 h 4991828"/>
              <a:gd name="connsiteX19364" fmla="*/ 8773939 w 12199494"/>
              <a:gd name="connsiteY19364" fmla="*/ 4058971 h 4991828"/>
              <a:gd name="connsiteX19365" fmla="*/ 9607800 w 12199494"/>
              <a:gd name="connsiteY19365" fmla="*/ 4058971 h 4991828"/>
              <a:gd name="connsiteX19366" fmla="*/ 9612877 w 12199494"/>
              <a:gd name="connsiteY19366" fmla="*/ 4079278 h 4991828"/>
              <a:gd name="connsiteX19367" fmla="*/ 9607800 w 12199494"/>
              <a:gd name="connsiteY19367" fmla="*/ 4058971 h 4991828"/>
              <a:gd name="connsiteX19368" fmla="*/ 9607800 w 12199494"/>
              <a:gd name="connsiteY19368" fmla="*/ 4058971 h 4991828"/>
              <a:gd name="connsiteX19369" fmla="*/ 9961905 w 12199494"/>
              <a:gd name="connsiteY19369" fmla="*/ 4058971 h 4991828"/>
              <a:gd name="connsiteX19370" fmla="*/ 9965713 w 12199494"/>
              <a:gd name="connsiteY19370" fmla="*/ 4081817 h 4991828"/>
              <a:gd name="connsiteX19371" fmla="*/ 9978405 w 12199494"/>
              <a:gd name="connsiteY19371" fmla="*/ 4080547 h 4991828"/>
              <a:gd name="connsiteX19372" fmla="*/ 9983481 w 12199494"/>
              <a:gd name="connsiteY19372" fmla="*/ 4074201 h 4991828"/>
              <a:gd name="connsiteX19373" fmla="*/ 9988558 w 12199494"/>
              <a:gd name="connsiteY19373" fmla="*/ 4091970 h 4991828"/>
              <a:gd name="connsiteX19374" fmla="*/ 9980943 w 12199494"/>
              <a:gd name="connsiteY19374" fmla="*/ 4091970 h 4991828"/>
              <a:gd name="connsiteX19375" fmla="*/ 9982212 w 12199494"/>
              <a:gd name="connsiteY19375" fmla="*/ 4084355 h 4991828"/>
              <a:gd name="connsiteX19376" fmla="*/ 9973328 w 12199494"/>
              <a:gd name="connsiteY19376" fmla="*/ 4084355 h 4991828"/>
              <a:gd name="connsiteX19377" fmla="*/ 9979674 w 12199494"/>
              <a:gd name="connsiteY19377" fmla="*/ 4090701 h 4991828"/>
              <a:gd name="connsiteX19378" fmla="*/ 9969520 w 12199494"/>
              <a:gd name="connsiteY19378" fmla="*/ 4093239 h 4991828"/>
              <a:gd name="connsiteX19379" fmla="*/ 9978405 w 12199494"/>
              <a:gd name="connsiteY19379" fmla="*/ 4099585 h 4991828"/>
              <a:gd name="connsiteX19380" fmla="*/ 9961905 w 12199494"/>
              <a:gd name="connsiteY19380" fmla="*/ 4105931 h 4991828"/>
              <a:gd name="connsiteX19381" fmla="*/ 9961905 w 12199494"/>
              <a:gd name="connsiteY19381" fmla="*/ 4093239 h 4991828"/>
              <a:gd name="connsiteX19382" fmla="*/ 9959367 w 12199494"/>
              <a:gd name="connsiteY19382" fmla="*/ 4104662 h 4991828"/>
              <a:gd name="connsiteX19383" fmla="*/ 9978405 w 12199494"/>
              <a:gd name="connsiteY19383" fmla="*/ 4112277 h 4991828"/>
              <a:gd name="connsiteX19384" fmla="*/ 9999981 w 12199494"/>
              <a:gd name="connsiteY19384" fmla="*/ 4107200 h 4991828"/>
              <a:gd name="connsiteX19385" fmla="*/ 9991097 w 12199494"/>
              <a:gd name="connsiteY19385" fmla="*/ 4102124 h 4991828"/>
              <a:gd name="connsiteX19386" fmla="*/ 9989827 w 12199494"/>
              <a:gd name="connsiteY19386" fmla="*/ 4095778 h 4991828"/>
              <a:gd name="connsiteX19387" fmla="*/ 10005057 w 12199494"/>
              <a:gd name="connsiteY19387" fmla="*/ 4107200 h 4991828"/>
              <a:gd name="connsiteX19388" fmla="*/ 9992366 w 12199494"/>
              <a:gd name="connsiteY19388" fmla="*/ 4075471 h 4991828"/>
              <a:gd name="connsiteX19389" fmla="*/ 9980943 w 12199494"/>
              <a:gd name="connsiteY19389" fmla="*/ 4058971 h 4991828"/>
              <a:gd name="connsiteX19390" fmla="*/ 9961905 w 12199494"/>
              <a:gd name="connsiteY19390" fmla="*/ 4058971 h 4991828"/>
              <a:gd name="connsiteX19391" fmla="*/ 9961905 w 12199494"/>
              <a:gd name="connsiteY19391" fmla="*/ 4058971 h 4991828"/>
              <a:gd name="connsiteX19392" fmla="*/ 7184908 w 12199494"/>
              <a:gd name="connsiteY19392" fmla="*/ 4057702 h 4991828"/>
              <a:gd name="connsiteX19393" fmla="*/ 7178562 w 12199494"/>
              <a:gd name="connsiteY19393" fmla="*/ 4062779 h 4991828"/>
              <a:gd name="connsiteX19394" fmla="*/ 7184908 w 12199494"/>
              <a:gd name="connsiteY19394" fmla="*/ 4057702 h 4991828"/>
              <a:gd name="connsiteX19395" fmla="*/ 7184908 w 12199494"/>
              <a:gd name="connsiteY19395" fmla="*/ 4057702 h 4991828"/>
              <a:gd name="connsiteX19396" fmla="*/ 5547648 w 12199494"/>
              <a:gd name="connsiteY19396" fmla="*/ 4057702 h 4991828"/>
              <a:gd name="connsiteX19397" fmla="*/ 5547648 w 12199494"/>
              <a:gd name="connsiteY19397" fmla="*/ 4069125 h 4991828"/>
              <a:gd name="connsiteX19398" fmla="*/ 5570493 w 12199494"/>
              <a:gd name="connsiteY19398" fmla="*/ 4067855 h 4991828"/>
              <a:gd name="connsiteX19399" fmla="*/ 5567955 w 12199494"/>
              <a:gd name="connsiteY19399" fmla="*/ 4061509 h 4991828"/>
              <a:gd name="connsiteX19400" fmla="*/ 5561609 w 12199494"/>
              <a:gd name="connsiteY19400" fmla="*/ 4064048 h 4991828"/>
              <a:gd name="connsiteX19401" fmla="*/ 5547648 w 12199494"/>
              <a:gd name="connsiteY19401" fmla="*/ 4057702 h 4991828"/>
              <a:gd name="connsiteX19402" fmla="*/ 5547648 w 12199494"/>
              <a:gd name="connsiteY19402" fmla="*/ 4057702 h 4991828"/>
              <a:gd name="connsiteX19403" fmla="*/ 7337211 w 12199494"/>
              <a:gd name="connsiteY19403" fmla="*/ 4056433 h 4991828"/>
              <a:gd name="connsiteX19404" fmla="*/ 7339750 w 12199494"/>
              <a:gd name="connsiteY19404" fmla="*/ 4067855 h 4991828"/>
              <a:gd name="connsiteX19405" fmla="*/ 7344827 w 12199494"/>
              <a:gd name="connsiteY19405" fmla="*/ 4062779 h 4991828"/>
              <a:gd name="connsiteX19406" fmla="*/ 7357519 w 12199494"/>
              <a:gd name="connsiteY19406" fmla="*/ 4067855 h 4991828"/>
              <a:gd name="connsiteX19407" fmla="*/ 7337211 w 12199494"/>
              <a:gd name="connsiteY19407" fmla="*/ 4056433 h 4991828"/>
              <a:gd name="connsiteX19408" fmla="*/ 7337211 w 12199494"/>
              <a:gd name="connsiteY19408" fmla="*/ 4056433 h 4991828"/>
              <a:gd name="connsiteX19409" fmla="*/ 5802756 w 12199494"/>
              <a:gd name="connsiteY19409" fmla="*/ 4056433 h 4991828"/>
              <a:gd name="connsiteX19410" fmla="*/ 5784987 w 12199494"/>
              <a:gd name="connsiteY19410" fmla="*/ 4062779 h 4991828"/>
              <a:gd name="connsiteX19411" fmla="*/ 5779910 w 12199494"/>
              <a:gd name="connsiteY19411" fmla="*/ 4061509 h 4991828"/>
              <a:gd name="connsiteX19412" fmla="*/ 5777372 w 12199494"/>
              <a:gd name="connsiteY19412" fmla="*/ 4067855 h 4991828"/>
              <a:gd name="connsiteX19413" fmla="*/ 5787526 w 12199494"/>
              <a:gd name="connsiteY19413" fmla="*/ 4066586 h 4991828"/>
              <a:gd name="connsiteX19414" fmla="*/ 5772295 w 12199494"/>
              <a:gd name="connsiteY19414" fmla="*/ 4075471 h 4991828"/>
              <a:gd name="connsiteX19415" fmla="*/ 5781180 w 12199494"/>
              <a:gd name="connsiteY19415" fmla="*/ 4089432 h 4991828"/>
              <a:gd name="connsiteX19416" fmla="*/ 5769757 w 12199494"/>
              <a:gd name="connsiteY19416" fmla="*/ 4081817 h 4991828"/>
              <a:gd name="connsiteX19417" fmla="*/ 5759603 w 12199494"/>
              <a:gd name="connsiteY19417" fmla="*/ 4099585 h 4991828"/>
              <a:gd name="connsiteX19418" fmla="*/ 5763411 w 12199494"/>
              <a:gd name="connsiteY19418" fmla="*/ 4117354 h 4991828"/>
              <a:gd name="connsiteX19419" fmla="*/ 5754527 w 12199494"/>
              <a:gd name="connsiteY19419" fmla="*/ 4103393 h 4991828"/>
              <a:gd name="connsiteX19420" fmla="*/ 5745642 w 12199494"/>
              <a:gd name="connsiteY19420" fmla="*/ 4121162 h 4991828"/>
              <a:gd name="connsiteX19421" fmla="*/ 5758334 w 12199494"/>
              <a:gd name="connsiteY19421" fmla="*/ 4128776 h 4991828"/>
              <a:gd name="connsiteX19422" fmla="*/ 5774834 w 12199494"/>
              <a:gd name="connsiteY19422" fmla="*/ 4109739 h 4991828"/>
              <a:gd name="connsiteX19423" fmla="*/ 5777372 w 12199494"/>
              <a:gd name="connsiteY19423" fmla="*/ 4113546 h 4991828"/>
              <a:gd name="connsiteX19424" fmla="*/ 5788795 w 12199494"/>
              <a:gd name="connsiteY19424" fmla="*/ 4103393 h 4991828"/>
              <a:gd name="connsiteX19425" fmla="*/ 5783718 w 12199494"/>
              <a:gd name="connsiteY19425" fmla="*/ 4112277 h 4991828"/>
              <a:gd name="connsiteX19426" fmla="*/ 5784987 w 12199494"/>
              <a:gd name="connsiteY19426" fmla="*/ 4123700 h 4991828"/>
              <a:gd name="connsiteX19427" fmla="*/ 5782449 w 12199494"/>
              <a:gd name="connsiteY19427" fmla="*/ 4114816 h 4991828"/>
              <a:gd name="connsiteX19428" fmla="*/ 5769757 w 12199494"/>
              <a:gd name="connsiteY19428" fmla="*/ 4122431 h 4991828"/>
              <a:gd name="connsiteX19429" fmla="*/ 5787526 w 12199494"/>
              <a:gd name="connsiteY19429" fmla="*/ 4128776 h 4991828"/>
              <a:gd name="connsiteX19430" fmla="*/ 5791333 w 12199494"/>
              <a:gd name="connsiteY19430" fmla="*/ 4118623 h 4991828"/>
              <a:gd name="connsiteX19431" fmla="*/ 5802756 w 12199494"/>
              <a:gd name="connsiteY19431" fmla="*/ 4117354 h 4991828"/>
              <a:gd name="connsiteX19432" fmla="*/ 5802756 w 12199494"/>
              <a:gd name="connsiteY19432" fmla="*/ 4108470 h 4991828"/>
              <a:gd name="connsiteX19433" fmla="*/ 5815448 w 12199494"/>
              <a:gd name="connsiteY19433" fmla="*/ 4122431 h 4991828"/>
              <a:gd name="connsiteX19434" fmla="*/ 5826871 w 12199494"/>
              <a:gd name="connsiteY19434" fmla="*/ 4124969 h 4991828"/>
              <a:gd name="connsiteX19435" fmla="*/ 5816717 w 12199494"/>
              <a:gd name="connsiteY19435" fmla="*/ 4128776 h 4991828"/>
              <a:gd name="connsiteX19436" fmla="*/ 5796410 w 12199494"/>
              <a:gd name="connsiteY19436" fmla="*/ 4118623 h 4991828"/>
              <a:gd name="connsiteX19437" fmla="*/ 5788795 w 12199494"/>
              <a:gd name="connsiteY19437" fmla="*/ 4135122 h 4991828"/>
              <a:gd name="connsiteX19438" fmla="*/ 5804025 w 12199494"/>
              <a:gd name="connsiteY19438" fmla="*/ 4127508 h 4991828"/>
              <a:gd name="connsiteX19439" fmla="*/ 5797679 w 12199494"/>
              <a:gd name="connsiteY19439" fmla="*/ 4138930 h 4991828"/>
              <a:gd name="connsiteX19440" fmla="*/ 5816717 w 12199494"/>
              <a:gd name="connsiteY19440" fmla="*/ 4141468 h 4991828"/>
              <a:gd name="connsiteX19441" fmla="*/ 5816717 w 12199494"/>
              <a:gd name="connsiteY19441" fmla="*/ 4146546 h 4991828"/>
              <a:gd name="connsiteX19442" fmla="*/ 5790064 w 12199494"/>
              <a:gd name="connsiteY19442" fmla="*/ 4144007 h 4991828"/>
              <a:gd name="connsiteX19443" fmla="*/ 5795141 w 12199494"/>
              <a:gd name="connsiteY19443" fmla="*/ 4170660 h 4991828"/>
              <a:gd name="connsiteX19444" fmla="*/ 5802756 w 12199494"/>
              <a:gd name="connsiteY19444" fmla="*/ 4169391 h 4991828"/>
              <a:gd name="connsiteX19445" fmla="*/ 5796410 w 12199494"/>
              <a:gd name="connsiteY19445" fmla="*/ 4178275 h 4991828"/>
              <a:gd name="connsiteX19446" fmla="*/ 5805294 w 12199494"/>
              <a:gd name="connsiteY19446" fmla="*/ 4196044 h 4991828"/>
              <a:gd name="connsiteX19447" fmla="*/ 5804025 w 12199494"/>
              <a:gd name="connsiteY19447" fmla="*/ 4183352 h 4991828"/>
              <a:gd name="connsiteX19448" fmla="*/ 5811640 w 12199494"/>
              <a:gd name="connsiteY19448" fmla="*/ 4188429 h 4991828"/>
              <a:gd name="connsiteX19449" fmla="*/ 5817986 w 12199494"/>
              <a:gd name="connsiteY19449" fmla="*/ 4198582 h 4991828"/>
              <a:gd name="connsiteX19450" fmla="*/ 5812910 w 12199494"/>
              <a:gd name="connsiteY19450" fmla="*/ 4187159 h 4991828"/>
              <a:gd name="connsiteX19451" fmla="*/ 5821794 w 12199494"/>
              <a:gd name="connsiteY19451" fmla="*/ 4183352 h 4991828"/>
              <a:gd name="connsiteX19452" fmla="*/ 5816717 w 12199494"/>
              <a:gd name="connsiteY19452" fmla="*/ 4173198 h 4991828"/>
              <a:gd name="connsiteX19453" fmla="*/ 5816717 w 12199494"/>
              <a:gd name="connsiteY19453" fmla="*/ 4164314 h 4991828"/>
              <a:gd name="connsiteX19454" fmla="*/ 5806564 w 12199494"/>
              <a:gd name="connsiteY19454" fmla="*/ 4165583 h 4991828"/>
              <a:gd name="connsiteX19455" fmla="*/ 5817986 w 12199494"/>
              <a:gd name="connsiteY19455" fmla="*/ 4151622 h 4991828"/>
              <a:gd name="connsiteX19456" fmla="*/ 5830678 w 12199494"/>
              <a:gd name="connsiteY19456" fmla="*/ 4154160 h 4991828"/>
              <a:gd name="connsiteX19457" fmla="*/ 5830678 w 12199494"/>
              <a:gd name="connsiteY19457" fmla="*/ 4159237 h 4991828"/>
              <a:gd name="connsiteX19458" fmla="*/ 5834486 w 12199494"/>
              <a:gd name="connsiteY19458" fmla="*/ 4159237 h 4991828"/>
              <a:gd name="connsiteX19459" fmla="*/ 5829409 w 12199494"/>
              <a:gd name="connsiteY19459" fmla="*/ 4149084 h 4991828"/>
              <a:gd name="connsiteX19460" fmla="*/ 5839563 w 12199494"/>
              <a:gd name="connsiteY19460" fmla="*/ 4146546 h 4991828"/>
              <a:gd name="connsiteX19461" fmla="*/ 5830678 w 12199494"/>
              <a:gd name="connsiteY19461" fmla="*/ 4137661 h 4991828"/>
              <a:gd name="connsiteX19462" fmla="*/ 5840832 w 12199494"/>
              <a:gd name="connsiteY19462" fmla="*/ 4138930 h 4991828"/>
              <a:gd name="connsiteX19463" fmla="*/ 5843370 w 12199494"/>
              <a:gd name="connsiteY19463" fmla="*/ 4118623 h 4991828"/>
              <a:gd name="connsiteX19464" fmla="*/ 5829409 w 12199494"/>
              <a:gd name="connsiteY19464" fmla="*/ 4112277 h 4991828"/>
              <a:gd name="connsiteX19465" fmla="*/ 5814179 w 12199494"/>
              <a:gd name="connsiteY19465" fmla="*/ 4111008 h 4991828"/>
              <a:gd name="connsiteX19466" fmla="*/ 5809102 w 12199494"/>
              <a:gd name="connsiteY19466" fmla="*/ 4085624 h 4991828"/>
              <a:gd name="connsiteX19467" fmla="*/ 5819256 w 12199494"/>
              <a:gd name="connsiteY19467" fmla="*/ 4079278 h 4991828"/>
              <a:gd name="connsiteX19468" fmla="*/ 5821794 w 12199494"/>
              <a:gd name="connsiteY19468" fmla="*/ 4086893 h 4991828"/>
              <a:gd name="connsiteX19469" fmla="*/ 5833217 w 12199494"/>
              <a:gd name="connsiteY19469" fmla="*/ 4079278 h 4991828"/>
              <a:gd name="connsiteX19470" fmla="*/ 5816717 w 12199494"/>
              <a:gd name="connsiteY19470" fmla="*/ 4072932 h 4991828"/>
              <a:gd name="connsiteX19471" fmla="*/ 5802756 w 12199494"/>
              <a:gd name="connsiteY19471" fmla="*/ 4056433 h 4991828"/>
              <a:gd name="connsiteX19472" fmla="*/ 5802756 w 12199494"/>
              <a:gd name="connsiteY19472" fmla="*/ 4056433 h 4991828"/>
              <a:gd name="connsiteX19473" fmla="*/ 8951626 w 12199494"/>
              <a:gd name="connsiteY19473" fmla="*/ 4056433 h 4991828"/>
              <a:gd name="connsiteX19474" fmla="*/ 8947819 w 12199494"/>
              <a:gd name="connsiteY19474" fmla="*/ 4064048 h 4991828"/>
              <a:gd name="connsiteX19475" fmla="*/ 8951626 w 12199494"/>
              <a:gd name="connsiteY19475" fmla="*/ 4056433 h 4991828"/>
              <a:gd name="connsiteX19476" fmla="*/ 8951626 w 12199494"/>
              <a:gd name="connsiteY19476" fmla="*/ 4056433 h 4991828"/>
              <a:gd name="connsiteX19477" fmla="*/ 8922435 w 12199494"/>
              <a:gd name="connsiteY19477" fmla="*/ 4056433 h 4991828"/>
              <a:gd name="connsiteX19478" fmla="*/ 8889436 w 12199494"/>
              <a:gd name="connsiteY19478" fmla="*/ 4078009 h 4991828"/>
              <a:gd name="connsiteX19479" fmla="*/ 8899590 w 12199494"/>
              <a:gd name="connsiteY19479" fmla="*/ 4080547 h 4991828"/>
              <a:gd name="connsiteX19480" fmla="*/ 8921166 w 12199494"/>
              <a:gd name="connsiteY19480" fmla="*/ 4066586 h 4991828"/>
              <a:gd name="connsiteX19481" fmla="*/ 8922435 w 12199494"/>
              <a:gd name="connsiteY19481" fmla="*/ 4056433 h 4991828"/>
              <a:gd name="connsiteX19482" fmla="*/ 8922435 w 12199494"/>
              <a:gd name="connsiteY19482" fmla="*/ 4056433 h 4991828"/>
              <a:gd name="connsiteX19483" fmla="*/ 9704258 w 12199494"/>
              <a:gd name="connsiteY19483" fmla="*/ 4055163 h 4991828"/>
              <a:gd name="connsiteX19484" fmla="*/ 9702989 w 12199494"/>
              <a:gd name="connsiteY19484" fmla="*/ 4064048 h 4991828"/>
              <a:gd name="connsiteX19485" fmla="*/ 9704258 w 12199494"/>
              <a:gd name="connsiteY19485" fmla="*/ 4055163 h 4991828"/>
              <a:gd name="connsiteX19486" fmla="*/ 9704258 w 12199494"/>
              <a:gd name="connsiteY19486" fmla="*/ 4055163 h 4991828"/>
              <a:gd name="connsiteX19487" fmla="*/ 5185928 w 12199494"/>
              <a:gd name="connsiteY19487" fmla="*/ 4055163 h 4991828"/>
              <a:gd name="connsiteX19488" fmla="*/ 5182120 w 12199494"/>
              <a:gd name="connsiteY19488" fmla="*/ 4064048 h 4991828"/>
              <a:gd name="connsiteX19489" fmla="*/ 5191004 w 12199494"/>
              <a:gd name="connsiteY19489" fmla="*/ 4074201 h 4991828"/>
              <a:gd name="connsiteX19490" fmla="*/ 5207504 w 12199494"/>
              <a:gd name="connsiteY19490" fmla="*/ 4069125 h 4991828"/>
              <a:gd name="connsiteX19491" fmla="*/ 5194812 w 12199494"/>
              <a:gd name="connsiteY19491" fmla="*/ 4070394 h 4991828"/>
              <a:gd name="connsiteX19492" fmla="*/ 5191004 w 12199494"/>
              <a:gd name="connsiteY19492" fmla="*/ 4062779 h 4991828"/>
              <a:gd name="connsiteX19493" fmla="*/ 5208773 w 12199494"/>
              <a:gd name="connsiteY19493" fmla="*/ 4062779 h 4991828"/>
              <a:gd name="connsiteX19494" fmla="*/ 5198620 w 12199494"/>
              <a:gd name="connsiteY19494" fmla="*/ 4057702 h 4991828"/>
              <a:gd name="connsiteX19495" fmla="*/ 5185928 w 12199494"/>
              <a:gd name="connsiteY19495" fmla="*/ 4055163 h 4991828"/>
              <a:gd name="connsiteX19496" fmla="*/ 5185928 w 12199494"/>
              <a:gd name="connsiteY19496" fmla="*/ 4055163 h 4991828"/>
              <a:gd name="connsiteX19497" fmla="*/ 9799448 w 12199494"/>
              <a:gd name="connsiteY19497" fmla="*/ 4055163 h 4991828"/>
              <a:gd name="connsiteX19498" fmla="*/ 9784218 w 12199494"/>
              <a:gd name="connsiteY19498" fmla="*/ 4061509 h 4991828"/>
              <a:gd name="connsiteX19499" fmla="*/ 9794372 w 12199494"/>
              <a:gd name="connsiteY19499" fmla="*/ 4072932 h 4991828"/>
              <a:gd name="connsiteX19500" fmla="*/ 9805794 w 12199494"/>
              <a:gd name="connsiteY19500" fmla="*/ 4072932 h 4991828"/>
              <a:gd name="connsiteX19501" fmla="*/ 9798179 w 12199494"/>
              <a:gd name="connsiteY19501" fmla="*/ 4061509 h 4991828"/>
              <a:gd name="connsiteX19502" fmla="*/ 9808332 w 12199494"/>
              <a:gd name="connsiteY19502" fmla="*/ 4064048 h 4991828"/>
              <a:gd name="connsiteX19503" fmla="*/ 9799448 w 12199494"/>
              <a:gd name="connsiteY19503" fmla="*/ 4055163 h 4991828"/>
              <a:gd name="connsiteX19504" fmla="*/ 9799448 w 12199494"/>
              <a:gd name="connsiteY19504" fmla="*/ 4055163 h 4991828"/>
              <a:gd name="connsiteX19505" fmla="*/ 5663145 w 12199494"/>
              <a:gd name="connsiteY19505" fmla="*/ 4055163 h 4991828"/>
              <a:gd name="connsiteX19506" fmla="*/ 5670760 w 12199494"/>
              <a:gd name="connsiteY19506" fmla="*/ 4065317 h 4991828"/>
              <a:gd name="connsiteX19507" fmla="*/ 5670760 w 12199494"/>
              <a:gd name="connsiteY19507" fmla="*/ 4072932 h 4991828"/>
              <a:gd name="connsiteX19508" fmla="*/ 5682183 w 12199494"/>
              <a:gd name="connsiteY19508" fmla="*/ 4088162 h 4991828"/>
              <a:gd name="connsiteX19509" fmla="*/ 5673298 w 12199494"/>
              <a:gd name="connsiteY19509" fmla="*/ 4070394 h 4991828"/>
              <a:gd name="connsiteX19510" fmla="*/ 5679644 w 12199494"/>
              <a:gd name="connsiteY19510" fmla="*/ 4064048 h 4991828"/>
              <a:gd name="connsiteX19511" fmla="*/ 5663145 w 12199494"/>
              <a:gd name="connsiteY19511" fmla="*/ 4055163 h 4991828"/>
              <a:gd name="connsiteX19512" fmla="*/ 5663145 w 12199494"/>
              <a:gd name="connsiteY19512" fmla="*/ 4055163 h 4991828"/>
              <a:gd name="connsiteX19513" fmla="*/ 9735988 w 12199494"/>
              <a:gd name="connsiteY19513" fmla="*/ 4053894 h 4991828"/>
              <a:gd name="connsiteX19514" fmla="*/ 9734719 w 12199494"/>
              <a:gd name="connsiteY19514" fmla="*/ 4060240 h 4991828"/>
              <a:gd name="connsiteX19515" fmla="*/ 9742334 w 12199494"/>
              <a:gd name="connsiteY19515" fmla="*/ 4055163 h 4991828"/>
              <a:gd name="connsiteX19516" fmla="*/ 9735988 w 12199494"/>
              <a:gd name="connsiteY19516" fmla="*/ 4053894 h 4991828"/>
              <a:gd name="connsiteX19517" fmla="*/ 9735988 w 12199494"/>
              <a:gd name="connsiteY19517" fmla="*/ 4053894 h 4991828"/>
              <a:gd name="connsiteX19518" fmla="*/ 5807833 w 12199494"/>
              <a:gd name="connsiteY19518" fmla="*/ 4053894 h 4991828"/>
              <a:gd name="connsiteX19519" fmla="*/ 5826871 w 12199494"/>
              <a:gd name="connsiteY19519" fmla="*/ 4075471 h 4991828"/>
              <a:gd name="connsiteX19520" fmla="*/ 5840832 w 12199494"/>
              <a:gd name="connsiteY19520" fmla="*/ 4084355 h 4991828"/>
              <a:gd name="connsiteX19521" fmla="*/ 5835755 w 12199494"/>
              <a:gd name="connsiteY19521" fmla="*/ 4065317 h 4991828"/>
              <a:gd name="connsiteX19522" fmla="*/ 5829409 w 12199494"/>
              <a:gd name="connsiteY19522" fmla="*/ 4066586 h 4991828"/>
              <a:gd name="connsiteX19523" fmla="*/ 5825601 w 12199494"/>
              <a:gd name="connsiteY19523" fmla="*/ 4056433 h 4991828"/>
              <a:gd name="connsiteX19524" fmla="*/ 5807833 w 12199494"/>
              <a:gd name="connsiteY19524" fmla="*/ 4053894 h 4991828"/>
              <a:gd name="connsiteX19525" fmla="*/ 5807833 w 12199494"/>
              <a:gd name="connsiteY19525" fmla="*/ 4053894 h 4991828"/>
              <a:gd name="connsiteX19526" fmla="*/ 5870023 w 12199494"/>
              <a:gd name="connsiteY19526" fmla="*/ 4053894 h 4991828"/>
              <a:gd name="connsiteX19527" fmla="*/ 5867485 w 12199494"/>
              <a:gd name="connsiteY19527" fmla="*/ 4060240 h 4991828"/>
              <a:gd name="connsiteX19528" fmla="*/ 5876369 w 12199494"/>
              <a:gd name="connsiteY19528" fmla="*/ 4055163 h 4991828"/>
              <a:gd name="connsiteX19529" fmla="*/ 5870023 w 12199494"/>
              <a:gd name="connsiteY19529" fmla="*/ 4053894 h 4991828"/>
              <a:gd name="connsiteX19530" fmla="*/ 5870023 w 12199494"/>
              <a:gd name="connsiteY19530" fmla="*/ 4053894 h 4991828"/>
              <a:gd name="connsiteX19531" fmla="*/ 8759978 w 12199494"/>
              <a:gd name="connsiteY19531" fmla="*/ 4053894 h 4991828"/>
              <a:gd name="connsiteX19532" fmla="*/ 8752363 w 12199494"/>
              <a:gd name="connsiteY19532" fmla="*/ 4067855 h 4991828"/>
              <a:gd name="connsiteX19533" fmla="*/ 8772670 w 12199494"/>
              <a:gd name="connsiteY19533" fmla="*/ 4086893 h 4991828"/>
              <a:gd name="connsiteX19534" fmla="*/ 8770132 w 12199494"/>
              <a:gd name="connsiteY19534" fmla="*/ 4075471 h 4991828"/>
              <a:gd name="connsiteX19535" fmla="*/ 8779016 w 12199494"/>
              <a:gd name="connsiteY19535" fmla="*/ 4078009 h 4991828"/>
              <a:gd name="connsiteX19536" fmla="*/ 8762517 w 12199494"/>
              <a:gd name="connsiteY19536" fmla="*/ 4064048 h 4991828"/>
              <a:gd name="connsiteX19537" fmla="*/ 8759978 w 12199494"/>
              <a:gd name="connsiteY19537" fmla="*/ 4053894 h 4991828"/>
              <a:gd name="connsiteX19538" fmla="*/ 8759978 w 12199494"/>
              <a:gd name="connsiteY19538" fmla="*/ 4053894 h 4991828"/>
              <a:gd name="connsiteX19539" fmla="*/ 5701221 w 12199494"/>
              <a:gd name="connsiteY19539" fmla="*/ 4052625 h 4991828"/>
              <a:gd name="connsiteX19540" fmla="*/ 5698682 w 12199494"/>
              <a:gd name="connsiteY19540" fmla="*/ 4062779 h 4991828"/>
              <a:gd name="connsiteX19541" fmla="*/ 5701221 w 12199494"/>
              <a:gd name="connsiteY19541" fmla="*/ 4052625 h 4991828"/>
              <a:gd name="connsiteX19542" fmla="*/ 5701221 w 12199494"/>
              <a:gd name="connsiteY19542" fmla="*/ 4052625 h 4991828"/>
              <a:gd name="connsiteX19543" fmla="*/ 7304213 w 12199494"/>
              <a:gd name="connsiteY19543" fmla="*/ 4052625 h 4991828"/>
              <a:gd name="connsiteX19544" fmla="*/ 7286444 w 12199494"/>
              <a:gd name="connsiteY19544" fmla="*/ 4056433 h 4991828"/>
              <a:gd name="connsiteX19545" fmla="*/ 7304213 w 12199494"/>
              <a:gd name="connsiteY19545" fmla="*/ 4052625 h 4991828"/>
              <a:gd name="connsiteX19546" fmla="*/ 7304213 w 12199494"/>
              <a:gd name="connsiteY19546" fmla="*/ 4052625 h 4991828"/>
              <a:gd name="connsiteX19547" fmla="*/ 7280098 w 12199494"/>
              <a:gd name="connsiteY19547" fmla="*/ 4052625 h 4991828"/>
              <a:gd name="connsiteX19548" fmla="*/ 7280098 w 12199494"/>
              <a:gd name="connsiteY19548" fmla="*/ 4064048 h 4991828"/>
              <a:gd name="connsiteX19549" fmla="*/ 7280098 w 12199494"/>
              <a:gd name="connsiteY19549" fmla="*/ 4052625 h 4991828"/>
              <a:gd name="connsiteX19550" fmla="*/ 7280098 w 12199494"/>
              <a:gd name="connsiteY19550" fmla="*/ 4052625 h 4991828"/>
              <a:gd name="connsiteX19551" fmla="*/ 9680144 w 12199494"/>
              <a:gd name="connsiteY19551" fmla="*/ 4051356 h 4991828"/>
              <a:gd name="connsiteX19552" fmla="*/ 9683951 w 12199494"/>
              <a:gd name="connsiteY19552" fmla="*/ 4051356 h 4991828"/>
              <a:gd name="connsiteX19553" fmla="*/ 9680144 w 12199494"/>
              <a:gd name="connsiteY19553" fmla="*/ 4051356 h 4991828"/>
              <a:gd name="connsiteX19554" fmla="*/ 9680144 w 12199494"/>
              <a:gd name="connsiteY19554" fmla="*/ 4051356 h 4991828"/>
              <a:gd name="connsiteX19555" fmla="*/ 7238214 w 12199494"/>
              <a:gd name="connsiteY19555" fmla="*/ 4051356 h 4991828"/>
              <a:gd name="connsiteX19556" fmla="*/ 7222984 w 12199494"/>
              <a:gd name="connsiteY19556" fmla="*/ 4061509 h 4991828"/>
              <a:gd name="connsiteX19557" fmla="*/ 7225522 w 12199494"/>
              <a:gd name="connsiteY19557" fmla="*/ 4066586 h 4991828"/>
              <a:gd name="connsiteX19558" fmla="*/ 7247099 w 12199494"/>
              <a:gd name="connsiteY19558" fmla="*/ 4076740 h 4991828"/>
              <a:gd name="connsiteX19559" fmla="*/ 7250906 w 12199494"/>
              <a:gd name="connsiteY19559" fmla="*/ 4071663 h 4991828"/>
              <a:gd name="connsiteX19560" fmla="*/ 7242022 w 12199494"/>
              <a:gd name="connsiteY19560" fmla="*/ 4071663 h 4991828"/>
              <a:gd name="connsiteX19561" fmla="*/ 7245830 w 12199494"/>
              <a:gd name="connsiteY19561" fmla="*/ 4061509 h 4991828"/>
              <a:gd name="connsiteX19562" fmla="*/ 7238214 w 12199494"/>
              <a:gd name="connsiteY19562" fmla="*/ 4051356 h 4991828"/>
              <a:gd name="connsiteX19563" fmla="*/ 7238214 w 12199494"/>
              <a:gd name="connsiteY19563" fmla="*/ 4051356 h 4991828"/>
              <a:gd name="connsiteX19564" fmla="*/ 9017625 w 12199494"/>
              <a:gd name="connsiteY19564" fmla="*/ 4051356 h 4991828"/>
              <a:gd name="connsiteX19565" fmla="*/ 9018893 w 12199494"/>
              <a:gd name="connsiteY19565" fmla="*/ 4065317 h 4991828"/>
              <a:gd name="connsiteX19566" fmla="*/ 9026509 w 12199494"/>
              <a:gd name="connsiteY19566" fmla="*/ 4058971 h 4991828"/>
              <a:gd name="connsiteX19567" fmla="*/ 9040470 w 12199494"/>
              <a:gd name="connsiteY19567" fmla="*/ 4056433 h 4991828"/>
              <a:gd name="connsiteX19568" fmla="*/ 9026509 w 12199494"/>
              <a:gd name="connsiteY19568" fmla="*/ 4057702 h 4991828"/>
              <a:gd name="connsiteX19569" fmla="*/ 9017625 w 12199494"/>
              <a:gd name="connsiteY19569" fmla="*/ 4051356 h 4991828"/>
              <a:gd name="connsiteX19570" fmla="*/ 9017625 w 12199494"/>
              <a:gd name="connsiteY19570" fmla="*/ 4051356 h 4991828"/>
              <a:gd name="connsiteX19571" fmla="*/ 8706672 w 12199494"/>
              <a:gd name="connsiteY19571" fmla="*/ 4051356 h 4991828"/>
              <a:gd name="connsiteX19572" fmla="*/ 8705403 w 12199494"/>
              <a:gd name="connsiteY19572" fmla="*/ 4057702 h 4991828"/>
              <a:gd name="connsiteX19573" fmla="*/ 8713018 w 12199494"/>
              <a:gd name="connsiteY19573" fmla="*/ 4052625 h 4991828"/>
              <a:gd name="connsiteX19574" fmla="*/ 8706672 w 12199494"/>
              <a:gd name="connsiteY19574" fmla="*/ 4051356 h 4991828"/>
              <a:gd name="connsiteX19575" fmla="*/ 8706672 w 12199494"/>
              <a:gd name="connsiteY19575" fmla="*/ 4051356 h 4991828"/>
              <a:gd name="connsiteX19576" fmla="*/ 7250906 w 12199494"/>
              <a:gd name="connsiteY19576" fmla="*/ 4050087 h 4991828"/>
              <a:gd name="connsiteX19577" fmla="*/ 7249637 w 12199494"/>
              <a:gd name="connsiteY19577" fmla="*/ 4058971 h 4991828"/>
              <a:gd name="connsiteX19578" fmla="*/ 7250906 w 12199494"/>
              <a:gd name="connsiteY19578" fmla="*/ 4050087 h 4991828"/>
              <a:gd name="connsiteX19579" fmla="*/ 7250906 w 12199494"/>
              <a:gd name="connsiteY19579" fmla="*/ 4050087 h 4991828"/>
              <a:gd name="connsiteX19580" fmla="*/ 10003789 w 12199494"/>
              <a:gd name="connsiteY19580" fmla="*/ 4050087 h 4991828"/>
              <a:gd name="connsiteX19581" fmla="*/ 10005057 w 12199494"/>
              <a:gd name="connsiteY19581" fmla="*/ 4050087 h 4991828"/>
              <a:gd name="connsiteX19582" fmla="*/ 10003789 w 12199494"/>
              <a:gd name="connsiteY19582" fmla="*/ 4050087 h 4991828"/>
              <a:gd name="connsiteX19583" fmla="*/ 10003789 w 12199494"/>
              <a:gd name="connsiteY19583" fmla="*/ 4050087 h 4991828"/>
              <a:gd name="connsiteX19584" fmla="*/ 10003789 w 12199494"/>
              <a:gd name="connsiteY19584" fmla="*/ 4050087 h 4991828"/>
              <a:gd name="connsiteX19585" fmla="*/ 7176024 w 12199494"/>
              <a:gd name="connsiteY19585" fmla="*/ 4050087 h 4991828"/>
              <a:gd name="connsiteX19586" fmla="*/ 7178562 w 12199494"/>
              <a:gd name="connsiteY19586" fmla="*/ 4053894 h 4991828"/>
              <a:gd name="connsiteX19587" fmla="*/ 7176024 w 12199494"/>
              <a:gd name="connsiteY19587" fmla="*/ 4050087 h 4991828"/>
              <a:gd name="connsiteX19588" fmla="*/ 7176024 w 12199494"/>
              <a:gd name="connsiteY19588" fmla="*/ 4050087 h 4991828"/>
              <a:gd name="connsiteX19589" fmla="*/ 5845909 w 12199494"/>
              <a:gd name="connsiteY19589" fmla="*/ 4048817 h 4991828"/>
              <a:gd name="connsiteX19590" fmla="*/ 5843370 w 12199494"/>
              <a:gd name="connsiteY19590" fmla="*/ 4056433 h 4991828"/>
              <a:gd name="connsiteX19591" fmla="*/ 5853524 w 12199494"/>
              <a:gd name="connsiteY19591" fmla="*/ 4066586 h 4991828"/>
              <a:gd name="connsiteX19592" fmla="*/ 5853524 w 12199494"/>
              <a:gd name="connsiteY19592" fmla="*/ 4053894 h 4991828"/>
              <a:gd name="connsiteX19593" fmla="*/ 5845909 w 12199494"/>
              <a:gd name="connsiteY19593" fmla="*/ 4048817 h 4991828"/>
              <a:gd name="connsiteX19594" fmla="*/ 5845909 w 12199494"/>
              <a:gd name="connsiteY19594" fmla="*/ 4048817 h 4991828"/>
              <a:gd name="connsiteX19595" fmla="*/ 7341020 w 12199494"/>
              <a:gd name="connsiteY19595" fmla="*/ 4047548 h 4991828"/>
              <a:gd name="connsiteX19596" fmla="*/ 7352442 w 12199494"/>
              <a:gd name="connsiteY19596" fmla="*/ 4056433 h 4991828"/>
              <a:gd name="connsiteX19597" fmla="*/ 7367672 w 12199494"/>
              <a:gd name="connsiteY19597" fmla="*/ 4056433 h 4991828"/>
              <a:gd name="connsiteX19598" fmla="*/ 7341020 w 12199494"/>
              <a:gd name="connsiteY19598" fmla="*/ 4047548 h 4991828"/>
              <a:gd name="connsiteX19599" fmla="*/ 7341020 w 12199494"/>
              <a:gd name="connsiteY19599" fmla="*/ 4047548 h 4991828"/>
              <a:gd name="connsiteX19600" fmla="*/ 9195312 w 12199494"/>
              <a:gd name="connsiteY19600" fmla="*/ 4047548 h 4991828"/>
              <a:gd name="connsiteX19601" fmla="*/ 9199119 w 12199494"/>
              <a:gd name="connsiteY19601" fmla="*/ 4048817 h 4991828"/>
              <a:gd name="connsiteX19602" fmla="*/ 9195312 w 12199494"/>
              <a:gd name="connsiteY19602" fmla="*/ 4047548 h 4991828"/>
              <a:gd name="connsiteX19603" fmla="*/ 9195312 w 12199494"/>
              <a:gd name="connsiteY19603" fmla="*/ 4047548 h 4991828"/>
              <a:gd name="connsiteX19604" fmla="*/ 8970664 w 12199494"/>
              <a:gd name="connsiteY19604" fmla="*/ 4047548 h 4991828"/>
              <a:gd name="connsiteX19605" fmla="*/ 8961780 w 12199494"/>
              <a:gd name="connsiteY19605" fmla="*/ 4048817 h 4991828"/>
              <a:gd name="connsiteX19606" fmla="*/ 8950357 w 12199494"/>
              <a:gd name="connsiteY19606" fmla="*/ 4076740 h 4991828"/>
              <a:gd name="connsiteX19607" fmla="*/ 8959242 w 12199494"/>
              <a:gd name="connsiteY19607" fmla="*/ 4075471 h 4991828"/>
              <a:gd name="connsiteX19608" fmla="*/ 8988433 w 12199494"/>
              <a:gd name="connsiteY19608" fmla="*/ 4076740 h 4991828"/>
              <a:gd name="connsiteX19609" fmla="*/ 8970664 w 12199494"/>
              <a:gd name="connsiteY19609" fmla="*/ 4056433 h 4991828"/>
              <a:gd name="connsiteX19610" fmla="*/ 8966857 w 12199494"/>
              <a:gd name="connsiteY19610" fmla="*/ 4056433 h 4991828"/>
              <a:gd name="connsiteX19611" fmla="*/ 8970664 w 12199494"/>
              <a:gd name="connsiteY19611" fmla="*/ 4047548 h 4991828"/>
              <a:gd name="connsiteX19612" fmla="*/ 8970664 w 12199494"/>
              <a:gd name="connsiteY19612" fmla="*/ 4047548 h 4991828"/>
              <a:gd name="connsiteX19613" fmla="*/ 7214100 w 12199494"/>
              <a:gd name="connsiteY19613" fmla="*/ 4047548 h 4991828"/>
              <a:gd name="connsiteX19614" fmla="*/ 7206485 w 12199494"/>
              <a:gd name="connsiteY19614" fmla="*/ 4057702 h 4991828"/>
              <a:gd name="connsiteX19615" fmla="*/ 7219177 w 12199494"/>
              <a:gd name="connsiteY19615" fmla="*/ 4064048 h 4991828"/>
              <a:gd name="connsiteX19616" fmla="*/ 7214100 w 12199494"/>
              <a:gd name="connsiteY19616" fmla="*/ 4047548 h 4991828"/>
              <a:gd name="connsiteX19617" fmla="*/ 7214100 w 12199494"/>
              <a:gd name="connsiteY19617" fmla="*/ 4047548 h 4991828"/>
              <a:gd name="connsiteX19618" fmla="*/ 7122718 w 12199494"/>
              <a:gd name="connsiteY19618" fmla="*/ 4046279 h 4991828"/>
              <a:gd name="connsiteX19619" fmla="*/ 7107488 w 12199494"/>
              <a:gd name="connsiteY19619" fmla="*/ 4047548 h 4991828"/>
              <a:gd name="connsiteX19620" fmla="*/ 7122718 w 12199494"/>
              <a:gd name="connsiteY19620" fmla="*/ 4052625 h 4991828"/>
              <a:gd name="connsiteX19621" fmla="*/ 7135410 w 12199494"/>
              <a:gd name="connsiteY19621" fmla="*/ 4062779 h 4991828"/>
              <a:gd name="connsiteX19622" fmla="*/ 7137949 w 12199494"/>
              <a:gd name="connsiteY19622" fmla="*/ 4050087 h 4991828"/>
              <a:gd name="connsiteX19623" fmla="*/ 7122718 w 12199494"/>
              <a:gd name="connsiteY19623" fmla="*/ 4046279 h 4991828"/>
              <a:gd name="connsiteX19624" fmla="*/ 7122718 w 12199494"/>
              <a:gd name="connsiteY19624" fmla="*/ 4046279 h 4991828"/>
              <a:gd name="connsiteX19625" fmla="*/ 9526571 w 12199494"/>
              <a:gd name="connsiteY19625" fmla="*/ 4046279 h 4991828"/>
              <a:gd name="connsiteX19626" fmla="*/ 9532917 w 12199494"/>
              <a:gd name="connsiteY19626" fmla="*/ 4055163 h 4991828"/>
              <a:gd name="connsiteX19627" fmla="*/ 9526571 w 12199494"/>
              <a:gd name="connsiteY19627" fmla="*/ 4046279 h 4991828"/>
              <a:gd name="connsiteX19628" fmla="*/ 9526571 w 12199494"/>
              <a:gd name="connsiteY19628" fmla="*/ 4046279 h 4991828"/>
              <a:gd name="connsiteX19629" fmla="*/ 8831053 w 12199494"/>
              <a:gd name="connsiteY19629" fmla="*/ 4046279 h 4991828"/>
              <a:gd name="connsiteX19630" fmla="*/ 8837399 w 12199494"/>
              <a:gd name="connsiteY19630" fmla="*/ 4053894 h 4991828"/>
              <a:gd name="connsiteX19631" fmla="*/ 8831053 w 12199494"/>
              <a:gd name="connsiteY19631" fmla="*/ 4046279 h 4991828"/>
              <a:gd name="connsiteX19632" fmla="*/ 8831053 w 12199494"/>
              <a:gd name="connsiteY19632" fmla="*/ 4046279 h 4991828"/>
              <a:gd name="connsiteX19633" fmla="*/ 10078671 w 12199494"/>
              <a:gd name="connsiteY19633" fmla="*/ 4045010 h 4991828"/>
              <a:gd name="connsiteX19634" fmla="*/ 10088825 w 12199494"/>
              <a:gd name="connsiteY19634" fmla="*/ 4050087 h 4991828"/>
              <a:gd name="connsiteX19635" fmla="*/ 10054556 w 12199494"/>
              <a:gd name="connsiteY19635" fmla="*/ 4056433 h 4991828"/>
              <a:gd name="connsiteX19636" fmla="*/ 10049479 w 12199494"/>
              <a:gd name="connsiteY19636" fmla="*/ 4062779 h 4991828"/>
              <a:gd name="connsiteX19637" fmla="*/ 10057095 w 12199494"/>
              <a:gd name="connsiteY19637" fmla="*/ 4064048 h 4991828"/>
              <a:gd name="connsiteX19638" fmla="*/ 10048210 w 12199494"/>
              <a:gd name="connsiteY19638" fmla="*/ 4075471 h 4991828"/>
              <a:gd name="connsiteX19639" fmla="*/ 10097708 w 12199494"/>
              <a:gd name="connsiteY19639" fmla="*/ 4083086 h 4991828"/>
              <a:gd name="connsiteX19640" fmla="*/ 10077402 w 12199494"/>
              <a:gd name="connsiteY19640" fmla="*/ 4079278 h 4991828"/>
              <a:gd name="connsiteX19641" fmla="*/ 10046941 w 12199494"/>
              <a:gd name="connsiteY19641" fmla="*/ 4078009 h 4991828"/>
              <a:gd name="connsiteX19642" fmla="*/ 10134515 w 12199494"/>
              <a:gd name="connsiteY19642" fmla="*/ 4118623 h 4991828"/>
              <a:gd name="connsiteX19643" fmla="*/ 10079940 w 12199494"/>
              <a:gd name="connsiteY19643" fmla="*/ 4111008 h 4991828"/>
              <a:gd name="connsiteX19644" fmla="*/ 10081209 w 12199494"/>
              <a:gd name="connsiteY19644" fmla="*/ 4127508 h 4991828"/>
              <a:gd name="connsiteX19645" fmla="*/ 10076133 w 12199494"/>
              <a:gd name="connsiteY19645" fmla="*/ 4124969 h 4991828"/>
              <a:gd name="connsiteX19646" fmla="*/ 10073594 w 12199494"/>
              <a:gd name="connsiteY19646" fmla="*/ 4114816 h 4991828"/>
              <a:gd name="connsiteX19647" fmla="*/ 10078671 w 12199494"/>
              <a:gd name="connsiteY19647" fmla="*/ 4109739 h 4991828"/>
              <a:gd name="connsiteX19648" fmla="*/ 10044403 w 12199494"/>
              <a:gd name="connsiteY19648" fmla="*/ 4079278 h 4991828"/>
              <a:gd name="connsiteX19649" fmla="*/ 10024095 w 12199494"/>
              <a:gd name="connsiteY19649" fmla="*/ 4070394 h 4991828"/>
              <a:gd name="connsiteX19650" fmla="*/ 10030441 w 12199494"/>
              <a:gd name="connsiteY19650" fmla="*/ 4081817 h 4991828"/>
              <a:gd name="connsiteX19651" fmla="*/ 10019019 w 12199494"/>
              <a:gd name="connsiteY19651" fmla="*/ 4072932 h 4991828"/>
              <a:gd name="connsiteX19652" fmla="*/ 10022826 w 12199494"/>
              <a:gd name="connsiteY19652" fmla="*/ 4057702 h 4991828"/>
              <a:gd name="connsiteX19653" fmla="*/ 10003789 w 12199494"/>
              <a:gd name="connsiteY19653" fmla="*/ 4050087 h 4991828"/>
              <a:gd name="connsiteX19654" fmla="*/ 10008865 w 12199494"/>
              <a:gd name="connsiteY19654" fmla="*/ 4048817 h 4991828"/>
              <a:gd name="connsiteX19655" fmla="*/ 10027903 w 12199494"/>
              <a:gd name="connsiteY19655" fmla="*/ 4055163 h 4991828"/>
              <a:gd name="connsiteX19656" fmla="*/ 10029172 w 12199494"/>
              <a:gd name="connsiteY19656" fmla="*/ 4067855 h 4991828"/>
              <a:gd name="connsiteX19657" fmla="*/ 10041864 w 12199494"/>
              <a:gd name="connsiteY19657" fmla="*/ 4070394 h 4991828"/>
              <a:gd name="connsiteX19658" fmla="*/ 10050749 w 12199494"/>
              <a:gd name="connsiteY19658" fmla="*/ 4052625 h 4991828"/>
              <a:gd name="connsiteX19659" fmla="*/ 10078671 w 12199494"/>
              <a:gd name="connsiteY19659" fmla="*/ 4045010 h 4991828"/>
              <a:gd name="connsiteX19660" fmla="*/ 10078671 w 12199494"/>
              <a:gd name="connsiteY19660" fmla="*/ 4045010 h 4991828"/>
              <a:gd name="connsiteX19661" fmla="*/ 8983356 w 12199494"/>
              <a:gd name="connsiteY19661" fmla="*/ 4045010 h 4991828"/>
              <a:gd name="connsiteX19662" fmla="*/ 8982087 w 12199494"/>
              <a:gd name="connsiteY19662" fmla="*/ 4057702 h 4991828"/>
              <a:gd name="connsiteX19663" fmla="*/ 8974472 w 12199494"/>
              <a:gd name="connsiteY19663" fmla="*/ 4047548 h 4991828"/>
              <a:gd name="connsiteX19664" fmla="*/ 8968126 w 12199494"/>
              <a:gd name="connsiteY19664" fmla="*/ 4055163 h 4991828"/>
              <a:gd name="connsiteX19665" fmla="*/ 8985895 w 12199494"/>
              <a:gd name="connsiteY19665" fmla="*/ 4061509 h 4991828"/>
              <a:gd name="connsiteX19666" fmla="*/ 8993510 w 12199494"/>
              <a:gd name="connsiteY19666" fmla="*/ 4078009 h 4991828"/>
              <a:gd name="connsiteX19667" fmla="*/ 9008740 w 12199494"/>
              <a:gd name="connsiteY19667" fmla="*/ 4076740 h 4991828"/>
              <a:gd name="connsiteX19668" fmla="*/ 9004933 w 12199494"/>
              <a:gd name="connsiteY19668" fmla="*/ 4065317 h 4991828"/>
              <a:gd name="connsiteX19669" fmla="*/ 9011279 w 12199494"/>
              <a:gd name="connsiteY19669" fmla="*/ 4051356 h 4991828"/>
              <a:gd name="connsiteX19670" fmla="*/ 8983356 w 12199494"/>
              <a:gd name="connsiteY19670" fmla="*/ 4045010 h 4991828"/>
              <a:gd name="connsiteX19671" fmla="*/ 8983356 w 12199494"/>
              <a:gd name="connsiteY19671" fmla="*/ 4045010 h 4991828"/>
              <a:gd name="connsiteX19672" fmla="*/ 5320462 w 12199494"/>
              <a:gd name="connsiteY19672" fmla="*/ 4045010 h 4991828"/>
              <a:gd name="connsiteX19673" fmla="*/ 5324270 w 12199494"/>
              <a:gd name="connsiteY19673" fmla="*/ 4053894 h 4991828"/>
              <a:gd name="connsiteX19674" fmla="*/ 5321731 w 12199494"/>
              <a:gd name="connsiteY19674" fmla="*/ 4062779 h 4991828"/>
              <a:gd name="connsiteX19675" fmla="*/ 5336962 w 12199494"/>
              <a:gd name="connsiteY19675" fmla="*/ 4052625 h 4991828"/>
              <a:gd name="connsiteX19676" fmla="*/ 5320462 w 12199494"/>
              <a:gd name="connsiteY19676" fmla="*/ 4045010 h 4991828"/>
              <a:gd name="connsiteX19677" fmla="*/ 5320462 w 12199494"/>
              <a:gd name="connsiteY19677" fmla="*/ 4045010 h 4991828"/>
              <a:gd name="connsiteX19678" fmla="*/ 9831178 w 12199494"/>
              <a:gd name="connsiteY19678" fmla="*/ 4045010 h 4991828"/>
              <a:gd name="connsiteX19679" fmla="*/ 9818486 w 12199494"/>
              <a:gd name="connsiteY19679" fmla="*/ 4055163 h 4991828"/>
              <a:gd name="connsiteX19680" fmla="*/ 9831178 w 12199494"/>
              <a:gd name="connsiteY19680" fmla="*/ 4045010 h 4991828"/>
              <a:gd name="connsiteX19681" fmla="*/ 9831178 w 12199494"/>
              <a:gd name="connsiteY19681" fmla="*/ 4045010 h 4991828"/>
              <a:gd name="connsiteX19682" fmla="*/ 7313097 w 12199494"/>
              <a:gd name="connsiteY19682" fmla="*/ 4045010 h 4991828"/>
              <a:gd name="connsiteX19683" fmla="*/ 7314366 w 12199494"/>
              <a:gd name="connsiteY19683" fmla="*/ 4052625 h 4991828"/>
              <a:gd name="connsiteX19684" fmla="*/ 7309290 w 12199494"/>
              <a:gd name="connsiteY19684" fmla="*/ 4053894 h 4991828"/>
              <a:gd name="connsiteX19685" fmla="*/ 7320712 w 12199494"/>
              <a:gd name="connsiteY19685" fmla="*/ 4066586 h 4991828"/>
              <a:gd name="connsiteX19686" fmla="*/ 7332135 w 12199494"/>
              <a:gd name="connsiteY19686" fmla="*/ 4064048 h 4991828"/>
              <a:gd name="connsiteX19687" fmla="*/ 7332135 w 12199494"/>
              <a:gd name="connsiteY19687" fmla="*/ 4060240 h 4991828"/>
              <a:gd name="connsiteX19688" fmla="*/ 7323251 w 12199494"/>
              <a:gd name="connsiteY19688" fmla="*/ 4065317 h 4991828"/>
              <a:gd name="connsiteX19689" fmla="*/ 7323251 w 12199494"/>
              <a:gd name="connsiteY19689" fmla="*/ 4056433 h 4991828"/>
              <a:gd name="connsiteX19690" fmla="*/ 7314366 w 12199494"/>
              <a:gd name="connsiteY19690" fmla="*/ 4057702 h 4991828"/>
              <a:gd name="connsiteX19691" fmla="*/ 7313097 w 12199494"/>
              <a:gd name="connsiteY19691" fmla="*/ 4045010 h 4991828"/>
              <a:gd name="connsiteX19692" fmla="*/ 7313097 w 12199494"/>
              <a:gd name="connsiteY19692" fmla="*/ 4045010 h 4991828"/>
              <a:gd name="connsiteX19693" fmla="*/ 8686365 w 12199494"/>
              <a:gd name="connsiteY19693" fmla="*/ 4043741 h 4991828"/>
              <a:gd name="connsiteX19694" fmla="*/ 8686365 w 12199494"/>
              <a:gd name="connsiteY19694" fmla="*/ 4047548 h 4991828"/>
              <a:gd name="connsiteX19695" fmla="*/ 8699057 w 12199494"/>
              <a:gd name="connsiteY19695" fmla="*/ 4053894 h 4991828"/>
              <a:gd name="connsiteX19696" fmla="*/ 8692711 w 12199494"/>
              <a:gd name="connsiteY19696" fmla="*/ 4045010 h 4991828"/>
              <a:gd name="connsiteX19697" fmla="*/ 8686365 w 12199494"/>
              <a:gd name="connsiteY19697" fmla="*/ 4043741 h 4991828"/>
              <a:gd name="connsiteX19698" fmla="*/ 8686365 w 12199494"/>
              <a:gd name="connsiteY19698" fmla="*/ 4043741 h 4991828"/>
              <a:gd name="connsiteX19699" fmla="*/ 8498524 w 12199494"/>
              <a:gd name="connsiteY19699" fmla="*/ 4043741 h 4991828"/>
              <a:gd name="connsiteX19700" fmla="*/ 8479486 w 12199494"/>
              <a:gd name="connsiteY19700" fmla="*/ 4045010 h 4991828"/>
              <a:gd name="connsiteX19701" fmla="*/ 8503601 w 12199494"/>
              <a:gd name="connsiteY19701" fmla="*/ 4061509 h 4991828"/>
              <a:gd name="connsiteX19702" fmla="*/ 8501062 w 12199494"/>
              <a:gd name="connsiteY19702" fmla="*/ 4067855 h 4991828"/>
              <a:gd name="connsiteX19703" fmla="*/ 8515024 w 12199494"/>
              <a:gd name="connsiteY19703" fmla="*/ 4071663 h 4991828"/>
              <a:gd name="connsiteX19704" fmla="*/ 8503601 w 12199494"/>
              <a:gd name="connsiteY19704" fmla="*/ 4058971 h 4991828"/>
              <a:gd name="connsiteX19705" fmla="*/ 8498524 w 12199494"/>
              <a:gd name="connsiteY19705" fmla="*/ 4043741 h 4991828"/>
              <a:gd name="connsiteX19706" fmla="*/ 8498524 w 12199494"/>
              <a:gd name="connsiteY19706" fmla="*/ 4043741 h 4991828"/>
              <a:gd name="connsiteX19707" fmla="*/ 5541302 w 12199494"/>
              <a:gd name="connsiteY19707" fmla="*/ 4043741 h 4991828"/>
              <a:gd name="connsiteX19708" fmla="*/ 5532418 w 12199494"/>
              <a:gd name="connsiteY19708" fmla="*/ 4051356 h 4991828"/>
              <a:gd name="connsiteX19709" fmla="*/ 5541302 w 12199494"/>
              <a:gd name="connsiteY19709" fmla="*/ 4043741 h 4991828"/>
              <a:gd name="connsiteX19710" fmla="*/ 5541302 w 12199494"/>
              <a:gd name="connsiteY19710" fmla="*/ 4043741 h 4991828"/>
              <a:gd name="connsiteX19711" fmla="*/ 5654260 w 12199494"/>
              <a:gd name="connsiteY19711" fmla="*/ 4043741 h 4991828"/>
              <a:gd name="connsiteX19712" fmla="*/ 5659337 w 12199494"/>
              <a:gd name="connsiteY19712" fmla="*/ 4051356 h 4991828"/>
              <a:gd name="connsiteX19713" fmla="*/ 5654260 w 12199494"/>
              <a:gd name="connsiteY19713" fmla="*/ 4043741 h 4991828"/>
              <a:gd name="connsiteX19714" fmla="*/ 5654260 w 12199494"/>
              <a:gd name="connsiteY19714" fmla="*/ 4043741 h 4991828"/>
              <a:gd name="connsiteX19715" fmla="*/ 9437728 w 12199494"/>
              <a:gd name="connsiteY19715" fmla="*/ 4042471 h 4991828"/>
              <a:gd name="connsiteX19716" fmla="*/ 9437728 w 12199494"/>
              <a:gd name="connsiteY19716" fmla="*/ 4055163 h 4991828"/>
              <a:gd name="connsiteX19717" fmla="*/ 9437728 w 12199494"/>
              <a:gd name="connsiteY19717" fmla="*/ 4042471 h 4991828"/>
              <a:gd name="connsiteX19718" fmla="*/ 9437728 w 12199494"/>
              <a:gd name="connsiteY19718" fmla="*/ 4042471 h 4991828"/>
              <a:gd name="connsiteX19719" fmla="*/ 7184908 w 12199494"/>
              <a:gd name="connsiteY19719" fmla="*/ 4042471 h 4991828"/>
              <a:gd name="connsiteX19720" fmla="*/ 7198870 w 12199494"/>
              <a:gd name="connsiteY19720" fmla="*/ 4057702 h 4991828"/>
              <a:gd name="connsiteX19721" fmla="*/ 7184908 w 12199494"/>
              <a:gd name="connsiteY19721" fmla="*/ 4042471 h 4991828"/>
              <a:gd name="connsiteX19722" fmla="*/ 7184908 w 12199494"/>
              <a:gd name="connsiteY19722" fmla="*/ 4042471 h 4991828"/>
              <a:gd name="connsiteX19723" fmla="*/ 5522264 w 12199494"/>
              <a:gd name="connsiteY19723" fmla="*/ 4042471 h 4991828"/>
              <a:gd name="connsiteX19724" fmla="*/ 5518456 w 12199494"/>
              <a:gd name="connsiteY19724" fmla="*/ 4055163 h 4991828"/>
              <a:gd name="connsiteX19725" fmla="*/ 5522264 w 12199494"/>
              <a:gd name="connsiteY19725" fmla="*/ 4042471 h 4991828"/>
              <a:gd name="connsiteX19726" fmla="*/ 5522264 w 12199494"/>
              <a:gd name="connsiteY19726" fmla="*/ 4042471 h 4991828"/>
              <a:gd name="connsiteX19727" fmla="*/ 9780410 w 12199494"/>
              <a:gd name="connsiteY19727" fmla="*/ 4042471 h 4991828"/>
              <a:gd name="connsiteX19728" fmla="*/ 9789294 w 12199494"/>
              <a:gd name="connsiteY19728" fmla="*/ 4050087 h 4991828"/>
              <a:gd name="connsiteX19729" fmla="*/ 9780410 w 12199494"/>
              <a:gd name="connsiteY19729" fmla="*/ 4042471 h 4991828"/>
              <a:gd name="connsiteX19730" fmla="*/ 9780410 w 12199494"/>
              <a:gd name="connsiteY19730" fmla="*/ 4042471 h 4991828"/>
              <a:gd name="connsiteX19731" fmla="*/ 5428344 w 12199494"/>
              <a:gd name="connsiteY19731" fmla="*/ 4041202 h 4991828"/>
              <a:gd name="connsiteX19732" fmla="*/ 5413113 w 12199494"/>
              <a:gd name="connsiteY19732" fmla="*/ 4045010 h 4991828"/>
              <a:gd name="connsiteX19733" fmla="*/ 5406767 w 12199494"/>
              <a:gd name="connsiteY19733" fmla="*/ 4046279 h 4991828"/>
              <a:gd name="connsiteX19734" fmla="*/ 5397883 w 12199494"/>
              <a:gd name="connsiteY19734" fmla="*/ 4057702 h 4991828"/>
              <a:gd name="connsiteX19735" fmla="*/ 5415652 w 12199494"/>
              <a:gd name="connsiteY19735" fmla="*/ 4065317 h 4991828"/>
              <a:gd name="connsiteX19736" fmla="*/ 5418190 w 12199494"/>
              <a:gd name="connsiteY19736" fmla="*/ 4050087 h 4991828"/>
              <a:gd name="connsiteX19737" fmla="*/ 5437228 w 12199494"/>
              <a:gd name="connsiteY19737" fmla="*/ 4055163 h 4991828"/>
              <a:gd name="connsiteX19738" fmla="*/ 5430882 w 12199494"/>
              <a:gd name="connsiteY19738" fmla="*/ 4061509 h 4991828"/>
              <a:gd name="connsiteX19739" fmla="*/ 5438497 w 12199494"/>
              <a:gd name="connsiteY19739" fmla="*/ 4066586 h 4991828"/>
              <a:gd name="connsiteX19740" fmla="*/ 5441036 w 12199494"/>
              <a:gd name="connsiteY19740" fmla="*/ 4055163 h 4991828"/>
              <a:gd name="connsiteX19741" fmla="*/ 5444843 w 12199494"/>
              <a:gd name="connsiteY19741" fmla="*/ 4048817 h 4991828"/>
              <a:gd name="connsiteX19742" fmla="*/ 5428344 w 12199494"/>
              <a:gd name="connsiteY19742" fmla="*/ 4041202 h 4991828"/>
              <a:gd name="connsiteX19743" fmla="*/ 5428344 w 12199494"/>
              <a:gd name="connsiteY19743" fmla="*/ 4041202 h 4991828"/>
              <a:gd name="connsiteX19744" fmla="*/ 7358788 w 12199494"/>
              <a:gd name="connsiteY19744" fmla="*/ 4041202 h 4991828"/>
              <a:gd name="connsiteX19745" fmla="*/ 7362595 w 12199494"/>
              <a:gd name="connsiteY19745" fmla="*/ 4041202 h 4991828"/>
              <a:gd name="connsiteX19746" fmla="*/ 7358788 w 12199494"/>
              <a:gd name="connsiteY19746" fmla="*/ 4041202 h 4991828"/>
              <a:gd name="connsiteX19747" fmla="*/ 7358788 w 12199494"/>
              <a:gd name="connsiteY19747" fmla="*/ 4041202 h 4991828"/>
              <a:gd name="connsiteX19748" fmla="*/ 5745642 w 12199494"/>
              <a:gd name="connsiteY19748" fmla="*/ 4041202 h 4991828"/>
              <a:gd name="connsiteX19749" fmla="*/ 5754527 w 12199494"/>
              <a:gd name="connsiteY19749" fmla="*/ 4058971 h 4991828"/>
              <a:gd name="connsiteX19750" fmla="*/ 5762142 w 12199494"/>
              <a:gd name="connsiteY19750" fmla="*/ 4067855 h 4991828"/>
              <a:gd name="connsiteX19751" fmla="*/ 5764680 w 12199494"/>
              <a:gd name="connsiteY19751" fmla="*/ 4067855 h 4991828"/>
              <a:gd name="connsiteX19752" fmla="*/ 5764680 w 12199494"/>
              <a:gd name="connsiteY19752" fmla="*/ 4055163 h 4991828"/>
              <a:gd name="connsiteX19753" fmla="*/ 5749450 w 12199494"/>
              <a:gd name="connsiteY19753" fmla="*/ 4050087 h 4991828"/>
              <a:gd name="connsiteX19754" fmla="*/ 5745642 w 12199494"/>
              <a:gd name="connsiteY19754" fmla="*/ 4041202 h 4991828"/>
              <a:gd name="connsiteX19755" fmla="*/ 5745642 w 12199494"/>
              <a:gd name="connsiteY19755" fmla="*/ 4041202 h 4991828"/>
              <a:gd name="connsiteX19756" fmla="*/ 8553100 w 12199494"/>
              <a:gd name="connsiteY19756" fmla="*/ 4041202 h 4991828"/>
              <a:gd name="connsiteX19757" fmla="*/ 8526446 w 12199494"/>
              <a:gd name="connsiteY19757" fmla="*/ 4055163 h 4991828"/>
              <a:gd name="connsiteX19758" fmla="*/ 8534062 w 12199494"/>
              <a:gd name="connsiteY19758" fmla="*/ 4065317 h 4991828"/>
              <a:gd name="connsiteX19759" fmla="*/ 8537869 w 12199494"/>
              <a:gd name="connsiteY19759" fmla="*/ 4057702 h 4991828"/>
              <a:gd name="connsiteX19760" fmla="*/ 8553100 w 12199494"/>
              <a:gd name="connsiteY19760" fmla="*/ 4041202 h 4991828"/>
              <a:gd name="connsiteX19761" fmla="*/ 8553100 w 12199494"/>
              <a:gd name="connsiteY19761" fmla="*/ 4041202 h 4991828"/>
              <a:gd name="connsiteX19762" fmla="*/ 5977905 w 12199494"/>
              <a:gd name="connsiteY19762" fmla="*/ 4039933 h 4991828"/>
              <a:gd name="connsiteX19763" fmla="*/ 5965213 w 12199494"/>
              <a:gd name="connsiteY19763" fmla="*/ 4042471 h 4991828"/>
              <a:gd name="connsiteX19764" fmla="*/ 5965213 w 12199494"/>
              <a:gd name="connsiteY19764" fmla="*/ 4050087 h 4991828"/>
              <a:gd name="connsiteX19765" fmla="*/ 5943636 w 12199494"/>
              <a:gd name="connsiteY19765" fmla="*/ 4057702 h 4991828"/>
              <a:gd name="connsiteX19766" fmla="*/ 5957598 w 12199494"/>
              <a:gd name="connsiteY19766" fmla="*/ 4065317 h 4991828"/>
              <a:gd name="connsiteX19767" fmla="*/ 5952521 w 12199494"/>
              <a:gd name="connsiteY19767" fmla="*/ 4055163 h 4991828"/>
              <a:gd name="connsiteX19768" fmla="*/ 5965213 w 12199494"/>
              <a:gd name="connsiteY19768" fmla="*/ 4052625 h 4991828"/>
              <a:gd name="connsiteX19769" fmla="*/ 5963944 w 12199494"/>
              <a:gd name="connsiteY19769" fmla="*/ 4065317 h 4991828"/>
              <a:gd name="connsiteX19770" fmla="*/ 5976636 w 12199494"/>
              <a:gd name="connsiteY19770" fmla="*/ 4046279 h 4991828"/>
              <a:gd name="connsiteX19771" fmla="*/ 5976636 w 12199494"/>
              <a:gd name="connsiteY19771" fmla="*/ 4058971 h 4991828"/>
              <a:gd name="connsiteX19772" fmla="*/ 5989327 w 12199494"/>
              <a:gd name="connsiteY19772" fmla="*/ 4046279 h 4991828"/>
              <a:gd name="connsiteX19773" fmla="*/ 5977905 w 12199494"/>
              <a:gd name="connsiteY19773" fmla="*/ 4039933 h 4991828"/>
              <a:gd name="connsiteX19774" fmla="*/ 5977905 w 12199494"/>
              <a:gd name="connsiteY19774" fmla="*/ 4039933 h 4991828"/>
              <a:gd name="connsiteX19775" fmla="*/ 5958867 w 12199494"/>
              <a:gd name="connsiteY19775" fmla="*/ 4039933 h 4991828"/>
              <a:gd name="connsiteX19776" fmla="*/ 5937290 w 12199494"/>
              <a:gd name="connsiteY19776" fmla="*/ 4056433 h 4991828"/>
              <a:gd name="connsiteX19777" fmla="*/ 5952521 w 12199494"/>
              <a:gd name="connsiteY19777" fmla="*/ 4045010 h 4991828"/>
              <a:gd name="connsiteX19778" fmla="*/ 5960136 w 12199494"/>
              <a:gd name="connsiteY19778" fmla="*/ 4045010 h 4991828"/>
              <a:gd name="connsiteX19779" fmla="*/ 5958867 w 12199494"/>
              <a:gd name="connsiteY19779" fmla="*/ 4039933 h 4991828"/>
              <a:gd name="connsiteX19780" fmla="*/ 5958867 w 12199494"/>
              <a:gd name="connsiteY19780" fmla="*/ 4039933 h 4991828"/>
              <a:gd name="connsiteX19781" fmla="*/ 5928406 w 12199494"/>
              <a:gd name="connsiteY19781" fmla="*/ 4039933 h 4991828"/>
              <a:gd name="connsiteX19782" fmla="*/ 5916984 w 12199494"/>
              <a:gd name="connsiteY19782" fmla="*/ 4047548 h 4991828"/>
              <a:gd name="connsiteX19783" fmla="*/ 5928406 w 12199494"/>
              <a:gd name="connsiteY19783" fmla="*/ 4039933 h 4991828"/>
              <a:gd name="connsiteX19784" fmla="*/ 5928406 w 12199494"/>
              <a:gd name="connsiteY19784" fmla="*/ 4039933 h 4991828"/>
              <a:gd name="connsiteX19785" fmla="*/ 9512610 w 12199494"/>
              <a:gd name="connsiteY19785" fmla="*/ 4038664 h 4991828"/>
              <a:gd name="connsiteX19786" fmla="*/ 9516418 w 12199494"/>
              <a:gd name="connsiteY19786" fmla="*/ 4038664 h 4991828"/>
              <a:gd name="connsiteX19787" fmla="*/ 9512610 w 12199494"/>
              <a:gd name="connsiteY19787" fmla="*/ 4038664 h 4991828"/>
              <a:gd name="connsiteX19788" fmla="*/ 9512610 w 12199494"/>
              <a:gd name="connsiteY19788" fmla="*/ 4038664 h 4991828"/>
              <a:gd name="connsiteX19789" fmla="*/ 7288982 w 12199494"/>
              <a:gd name="connsiteY19789" fmla="*/ 4038664 h 4991828"/>
              <a:gd name="connsiteX19790" fmla="*/ 7302944 w 12199494"/>
              <a:gd name="connsiteY19790" fmla="*/ 4048817 h 4991828"/>
              <a:gd name="connsiteX19791" fmla="*/ 7288982 w 12199494"/>
              <a:gd name="connsiteY19791" fmla="*/ 4038664 h 4991828"/>
              <a:gd name="connsiteX19792" fmla="*/ 7288982 w 12199494"/>
              <a:gd name="connsiteY19792" fmla="*/ 4038664 h 4991828"/>
              <a:gd name="connsiteX19793" fmla="*/ 5358538 w 12199494"/>
              <a:gd name="connsiteY19793" fmla="*/ 4037395 h 4991828"/>
              <a:gd name="connsiteX19794" fmla="*/ 5362346 w 12199494"/>
              <a:gd name="connsiteY19794" fmla="*/ 4038664 h 4991828"/>
              <a:gd name="connsiteX19795" fmla="*/ 5358538 w 12199494"/>
              <a:gd name="connsiteY19795" fmla="*/ 4037395 h 4991828"/>
              <a:gd name="connsiteX19796" fmla="*/ 5358538 w 12199494"/>
              <a:gd name="connsiteY19796" fmla="*/ 4037395 h 4991828"/>
              <a:gd name="connsiteX19797" fmla="*/ 9767718 w 12199494"/>
              <a:gd name="connsiteY19797" fmla="*/ 4036125 h 4991828"/>
              <a:gd name="connsiteX19798" fmla="*/ 9757565 w 12199494"/>
              <a:gd name="connsiteY19798" fmla="*/ 4039933 h 4991828"/>
              <a:gd name="connsiteX19799" fmla="*/ 9761372 w 12199494"/>
              <a:gd name="connsiteY19799" fmla="*/ 4041202 h 4991828"/>
              <a:gd name="connsiteX19800" fmla="*/ 9748680 w 12199494"/>
              <a:gd name="connsiteY19800" fmla="*/ 4042471 h 4991828"/>
              <a:gd name="connsiteX19801" fmla="*/ 9760103 w 12199494"/>
              <a:gd name="connsiteY19801" fmla="*/ 4053894 h 4991828"/>
              <a:gd name="connsiteX19802" fmla="*/ 9766449 w 12199494"/>
              <a:gd name="connsiteY19802" fmla="*/ 4046279 h 4991828"/>
              <a:gd name="connsiteX19803" fmla="*/ 9767718 w 12199494"/>
              <a:gd name="connsiteY19803" fmla="*/ 4036125 h 4991828"/>
              <a:gd name="connsiteX19804" fmla="*/ 9767718 w 12199494"/>
              <a:gd name="connsiteY19804" fmla="*/ 4036125 h 4991828"/>
              <a:gd name="connsiteX19805" fmla="*/ 5791333 w 12199494"/>
              <a:gd name="connsiteY19805" fmla="*/ 4036125 h 4991828"/>
              <a:gd name="connsiteX19806" fmla="*/ 5787526 w 12199494"/>
              <a:gd name="connsiteY19806" fmla="*/ 4038664 h 4991828"/>
              <a:gd name="connsiteX19807" fmla="*/ 5783718 w 12199494"/>
              <a:gd name="connsiteY19807" fmla="*/ 4053894 h 4991828"/>
              <a:gd name="connsiteX19808" fmla="*/ 5800218 w 12199494"/>
              <a:gd name="connsiteY19808" fmla="*/ 4051356 h 4991828"/>
              <a:gd name="connsiteX19809" fmla="*/ 5792602 w 12199494"/>
              <a:gd name="connsiteY19809" fmla="*/ 4045010 h 4991828"/>
              <a:gd name="connsiteX19810" fmla="*/ 5791333 w 12199494"/>
              <a:gd name="connsiteY19810" fmla="*/ 4036125 h 4991828"/>
              <a:gd name="connsiteX19811" fmla="*/ 5791333 w 12199494"/>
              <a:gd name="connsiteY19811" fmla="*/ 4036125 h 4991828"/>
              <a:gd name="connsiteX19812" fmla="*/ 9859100 w 12199494"/>
              <a:gd name="connsiteY19812" fmla="*/ 4036125 h 4991828"/>
              <a:gd name="connsiteX19813" fmla="*/ 9854024 w 12199494"/>
              <a:gd name="connsiteY19813" fmla="*/ 4041202 h 4991828"/>
              <a:gd name="connsiteX19814" fmla="*/ 9822294 w 12199494"/>
              <a:gd name="connsiteY19814" fmla="*/ 4074201 h 4991828"/>
              <a:gd name="connsiteX19815" fmla="*/ 9846408 w 12199494"/>
              <a:gd name="connsiteY19815" fmla="*/ 4065317 h 4991828"/>
              <a:gd name="connsiteX19816" fmla="*/ 9842601 w 12199494"/>
              <a:gd name="connsiteY19816" fmla="*/ 4072932 h 4991828"/>
              <a:gd name="connsiteX19817" fmla="*/ 9860370 w 12199494"/>
              <a:gd name="connsiteY19817" fmla="*/ 4084355 h 4991828"/>
              <a:gd name="connsiteX19818" fmla="*/ 9881945 w 12199494"/>
              <a:gd name="connsiteY19818" fmla="*/ 4075471 h 4991828"/>
              <a:gd name="connsiteX19819" fmla="*/ 9861639 w 12199494"/>
              <a:gd name="connsiteY19819" fmla="*/ 4058971 h 4991828"/>
              <a:gd name="connsiteX19820" fmla="*/ 9867985 w 12199494"/>
              <a:gd name="connsiteY19820" fmla="*/ 4058971 h 4991828"/>
              <a:gd name="connsiteX19821" fmla="*/ 9867985 w 12199494"/>
              <a:gd name="connsiteY19821" fmla="*/ 4041202 h 4991828"/>
              <a:gd name="connsiteX19822" fmla="*/ 9859100 w 12199494"/>
              <a:gd name="connsiteY19822" fmla="*/ 4036125 h 4991828"/>
              <a:gd name="connsiteX19823" fmla="*/ 9859100 w 12199494"/>
              <a:gd name="connsiteY19823" fmla="*/ 4036125 h 4991828"/>
              <a:gd name="connsiteX19824" fmla="*/ 7262329 w 12199494"/>
              <a:gd name="connsiteY19824" fmla="*/ 4036125 h 4991828"/>
              <a:gd name="connsiteX19825" fmla="*/ 7268675 w 12199494"/>
              <a:gd name="connsiteY19825" fmla="*/ 4045010 h 4991828"/>
              <a:gd name="connsiteX19826" fmla="*/ 7254714 w 12199494"/>
              <a:gd name="connsiteY19826" fmla="*/ 4043741 h 4991828"/>
              <a:gd name="connsiteX19827" fmla="*/ 7264868 w 12199494"/>
              <a:gd name="connsiteY19827" fmla="*/ 4053894 h 4991828"/>
              <a:gd name="connsiteX19828" fmla="*/ 7273752 w 12199494"/>
              <a:gd name="connsiteY19828" fmla="*/ 4039933 h 4991828"/>
              <a:gd name="connsiteX19829" fmla="*/ 7262329 w 12199494"/>
              <a:gd name="connsiteY19829" fmla="*/ 4036125 h 4991828"/>
              <a:gd name="connsiteX19830" fmla="*/ 7262329 w 12199494"/>
              <a:gd name="connsiteY19830" fmla="*/ 4036125 h 4991828"/>
              <a:gd name="connsiteX19831" fmla="*/ 8763786 w 12199494"/>
              <a:gd name="connsiteY19831" fmla="*/ 4034856 h 4991828"/>
              <a:gd name="connsiteX19832" fmla="*/ 8756171 w 12199494"/>
              <a:gd name="connsiteY19832" fmla="*/ 4048817 h 4991828"/>
              <a:gd name="connsiteX19833" fmla="*/ 8773939 w 12199494"/>
              <a:gd name="connsiteY19833" fmla="*/ 4052625 h 4991828"/>
              <a:gd name="connsiteX19834" fmla="*/ 8763786 w 12199494"/>
              <a:gd name="connsiteY19834" fmla="*/ 4046279 h 4991828"/>
              <a:gd name="connsiteX19835" fmla="*/ 8763786 w 12199494"/>
              <a:gd name="connsiteY19835" fmla="*/ 4043741 h 4991828"/>
              <a:gd name="connsiteX19836" fmla="*/ 8771401 w 12199494"/>
              <a:gd name="connsiteY19836" fmla="*/ 4043741 h 4991828"/>
              <a:gd name="connsiteX19837" fmla="*/ 8763786 w 12199494"/>
              <a:gd name="connsiteY19837" fmla="*/ 4034856 h 4991828"/>
              <a:gd name="connsiteX19838" fmla="*/ 8763786 w 12199494"/>
              <a:gd name="connsiteY19838" fmla="*/ 4034856 h 4991828"/>
              <a:gd name="connsiteX19839" fmla="*/ 5762142 w 12199494"/>
              <a:gd name="connsiteY19839" fmla="*/ 4034856 h 4991828"/>
              <a:gd name="connsiteX19840" fmla="*/ 5758334 w 12199494"/>
              <a:gd name="connsiteY19840" fmla="*/ 4041202 h 4991828"/>
              <a:gd name="connsiteX19841" fmla="*/ 5768488 w 12199494"/>
              <a:gd name="connsiteY19841" fmla="*/ 4038664 h 4991828"/>
              <a:gd name="connsiteX19842" fmla="*/ 5762142 w 12199494"/>
              <a:gd name="connsiteY19842" fmla="*/ 4034856 h 4991828"/>
              <a:gd name="connsiteX19843" fmla="*/ 5762142 w 12199494"/>
              <a:gd name="connsiteY19843" fmla="*/ 4034856 h 4991828"/>
              <a:gd name="connsiteX19844" fmla="*/ 9923829 w 12199494"/>
              <a:gd name="connsiteY19844" fmla="*/ 4034856 h 4991828"/>
              <a:gd name="connsiteX19845" fmla="*/ 9925098 w 12199494"/>
              <a:gd name="connsiteY19845" fmla="*/ 4053894 h 4991828"/>
              <a:gd name="connsiteX19846" fmla="*/ 9923829 w 12199494"/>
              <a:gd name="connsiteY19846" fmla="*/ 4034856 h 4991828"/>
              <a:gd name="connsiteX19847" fmla="*/ 9923829 w 12199494"/>
              <a:gd name="connsiteY19847" fmla="*/ 4034856 h 4991828"/>
              <a:gd name="connsiteX19848" fmla="*/ 5658068 w 12199494"/>
              <a:gd name="connsiteY19848" fmla="*/ 4034856 h 4991828"/>
              <a:gd name="connsiteX19849" fmla="*/ 5661876 w 12199494"/>
              <a:gd name="connsiteY19849" fmla="*/ 4036125 h 4991828"/>
              <a:gd name="connsiteX19850" fmla="*/ 5658068 w 12199494"/>
              <a:gd name="connsiteY19850" fmla="*/ 4034856 h 4991828"/>
              <a:gd name="connsiteX19851" fmla="*/ 5658068 w 12199494"/>
              <a:gd name="connsiteY19851" fmla="*/ 4034856 h 4991828"/>
              <a:gd name="connsiteX19852" fmla="*/ 9540533 w 12199494"/>
              <a:gd name="connsiteY19852" fmla="*/ 4034856 h 4991828"/>
              <a:gd name="connsiteX19853" fmla="*/ 9536725 w 12199494"/>
              <a:gd name="connsiteY19853" fmla="*/ 4042471 h 4991828"/>
              <a:gd name="connsiteX19854" fmla="*/ 9549417 w 12199494"/>
              <a:gd name="connsiteY19854" fmla="*/ 4057702 h 4991828"/>
              <a:gd name="connsiteX19855" fmla="*/ 9551955 w 12199494"/>
              <a:gd name="connsiteY19855" fmla="*/ 4047548 h 4991828"/>
              <a:gd name="connsiteX19856" fmla="*/ 9567185 w 12199494"/>
              <a:gd name="connsiteY19856" fmla="*/ 4051356 h 4991828"/>
              <a:gd name="connsiteX19857" fmla="*/ 9558301 w 12199494"/>
              <a:gd name="connsiteY19857" fmla="*/ 4045010 h 4991828"/>
              <a:gd name="connsiteX19858" fmla="*/ 9562109 w 12199494"/>
              <a:gd name="connsiteY19858" fmla="*/ 4038664 h 4991828"/>
              <a:gd name="connsiteX19859" fmla="*/ 9540533 w 12199494"/>
              <a:gd name="connsiteY19859" fmla="*/ 4034856 h 4991828"/>
              <a:gd name="connsiteX19860" fmla="*/ 9540533 w 12199494"/>
              <a:gd name="connsiteY19860" fmla="*/ 4034856 h 4991828"/>
              <a:gd name="connsiteX19861" fmla="*/ 5616184 w 12199494"/>
              <a:gd name="connsiteY19861" fmla="*/ 4034856 h 4991828"/>
              <a:gd name="connsiteX19862" fmla="*/ 5630146 w 12199494"/>
              <a:gd name="connsiteY19862" fmla="*/ 4047548 h 4991828"/>
              <a:gd name="connsiteX19863" fmla="*/ 5631415 w 12199494"/>
              <a:gd name="connsiteY19863" fmla="*/ 4069125 h 4991828"/>
              <a:gd name="connsiteX19864" fmla="*/ 5647914 w 12199494"/>
              <a:gd name="connsiteY19864" fmla="*/ 4081817 h 4991828"/>
              <a:gd name="connsiteX19865" fmla="*/ 5650453 w 12199494"/>
              <a:gd name="connsiteY19865" fmla="*/ 4058971 h 4991828"/>
              <a:gd name="connsiteX19866" fmla="*/ 5616184 w 12199494"/>
              <a:gd name="connsiteY19866" fmla="*/ 4034856 h 4991828"/>
              <a:gd name="connsiteX19867" fmla="*/ 5616184 w 12199494"/>
              <a:gd name="connsiteY19867" fmla="*/ 4034856 h 4991828"/>
              <a:gd name="connsiteX19868" fmla="*/ 5259541 w 12199494"/>
              <a:gd name="connsiteY19868" fmla="*/ 4034856 h 4991828"/>
              <a:gd name="connsiteX19869" fmla="*/ 5260810 w 12199494"/>
              <a:gd name="connsiteY19869" fmla="*/ 4051356 h 4991828"/>
              <a:gd name="connsiteX19870" fmla="*/ 5245580 w 12199494"/>
              <a:gd name="connsiteY19870" fmla="*/ 4057702 h 4991828"/>
              <a:gd name="connsiteX19871" fmla="*/ 5239234 w 12199494"/>
              <a:gd name="connsiteY19871" fmla="*/ 4050087 h 4991828"/>
              <a:gd name="connsiteX19872" fmla="*/ 5230349 w 12199494"/>
              <a:gd name="connsiteY19872" fmla="*/ 4057702 h 4991828"/>
              <a:gd name="connsiteX19873" fmla="*/ 5240503 w 12199494"/>
              <a:gd name="connsiteY19873" fmla="*/ 4058971 h 4991828"/>
              <a:gd name="connsiteX19874" fmla="*/ 5241772 w 12199494"/>
              <a:gd name="connsiteY19874" fmla="*/ 4072932 h 4991828"/>
              <a:gd name="connsiteX19875" fmla="*/ 5232888 w 12199494"/>
              <a:gd name="connsiteY19875" fmla="*/ 4066586 h 4991828"/>
              <a:gd name="connsiteX19876" fmla="*/ 5237965 w 12199494"/>
              <a:gd name="connsiteY19876" fmla="*/ 4071663 h 4991828"/>
              <a:gd name="connsiteX19877" fmla="*/ 5234157 w 12199494"/>
              <a:gd name="connsiteY19877" fmla="*/ 4078009 h 4991828"/>
              <a:gd name="connsiteX19878" fmla="*/ 5245580 w 12199494"/>
              <a:gd name="connsiteY19878" fmla="*/ 4081817 h 4991828"/>
              <a:gd name="connsiteX19879" fmla="*/ 5237965 w 12199494"/>
              <a:gd name="connsiteY19879" fmla="*/ 4078009 h 4991828"/>
              <a:gd name="connsiteX19880" fmla="*/ 5249387 w 12199494"/>
              <a:gd name="connsiteY19880" fmla="*/ 4070394 h 4991828"/>
              <a:gd name="connsiteX19881" fmla="*/ 5248118 w 12199494"/>
              <a:gd name="connsiteY19881" fmla="*/ 4058971 h 4991828"/>
              <a:gd name="connsiteX19882" fmla="*/ 5260810 w 12199494"/>
              <a:gd name="connsiteY19882" fmla="*/ 4062779 h 4991828"/>
              <a:gd name="connsiteX19883" fmla="*/ 5253195 w 12199494"/>
              <a:gd name="connsiteY19883" fmla="*/ 4065317 h 4991828"/>
              <a:gd name="connsiteX19884" fmla="*/ 5260810 w 12199494"/>
              <a:gd name="connsiteY19884" fmla="*/ 4070394 h 4991828"/>
              <a:gd name="connsiteX19885" fmla="*/ 5260810 w 12199494"/>
              <a:gd name="connsiteY19885" fmla="*/ 4062779 h 4991828"/>
              <a:gd name="connsiteX19886" fmla="*/ 5269695 w 12199494"/>
              <a:gd name="connsiteY19886" fmla="*/ 4065317 h 4991828"/>
              <a:gd name="connsiteX19887" fmla="*/ 5272233 w 12199494"/>
              <a:gd name="connsiteY19887" fmla="*/ 4048817 h 4991828"/>
              <a:gd name="connsiteX19888" fmla="*/ 5265887 w 12199494"/>
              <a:gd name="connsiteY19888" fmla="*/ 4045010 h 4991828"/>
              <a:gd name="connsiteX19889" fmla="*/ 5259541 w 12199494"/>
              <a:gd name="connsiteY19889" fmla="*/ 4034856 h 4991828"/>
              <a:gd name="connsiteX19890" fmla="*/ 5259541 w 12199494"/>
              <a:gd name="connsiteY19890" fmla="*/ 4034856 h 4991828"/>
              <a:gd name="connsiteX19891" fmla="*/ 9124237 w 12199494"/>
              <a:gd name="connsiteY19891" fmla="*/ 4034856 h 4991828"/>
              <a:gd name="connsiteX19892" fmla="*/ 9140737 w 12199494"/>
              <a:gd name="connsiteY19892" fmla="*/ 4046279 h 4991828"/>
              <a:gd name="connsiteX19893" fmla="*/ 9124237 w 12199494"/>
              <a:gd name="connsiteY19893" fmla="*/ 4034856 h 4991828"/>
              <a:gd name="connsiteX19894" fmla="*/ 9124237 w 12199494"/>
              <a:gd name="connsiteY19894" fmla="*/ 4034856 h 4991828"/>
              <a:gd name="connsiteX19895" fmla="*/ 8626713 w 12199494"/>
              <a:gd name="connsiteY19895" fmla="*/ 4033587 h 4991828"/>
              <a:gd name="connsiteX19896" fmla="*/ 8626713 w 12199494"/>
              <a:gd name="connsiteY19896" fmla="*/ 4033587 h 4991828"/>
              <a:gd name="connsiteX19897" fmla="*/ 8627982 w 12199494"/>
              <a:gd name="connsiteY19897" fmla="*/ 4036125 h 4991828"/>
              <a:gd name="connsiteX19898" fmla="*/ 8626713 w 12199494"/>
              <a:gd name="connsiteY19898" fmla="*/ 4033587 h 4991828"/>
              <a:gd name="connsiteX19899" fmla="*/ 8626713 w 12199494"/>
              <a:gd name="connsiteY19899" fmla="*/ 4033587 h 4991828"/>
              <a:gd name="connsiteX19900" fmla="*/ 7195062 w 12199494"/>
              <a:gd name="connsiteY19900" fmla="*/ 4033587 h 4991828"/>
              <a:gd name="connsiteX19901" fmla="*/ 7205216 w 12199494"/>
              <a:gd name="connsiteY19901" fmla="*/ 4051356 h 4991828"/>
              <a:gd name="connsiteX19902" fmla="*/ 7195062 w 12199494"/>
              <a:gd name="connsiteY19902" fmla="*/ 4033587 h 4991828"/>
              <a:gd name="connsiteX19903" fmla="*/ 7195062 w 12199494"/>
              <a:gd name="connsiteY19903" fmla="*/ 4033587 h 4991828"/>
              <a:gd name="connsiteX19904" fmla="*/ 5895407 w 12199494"/>
              <a:gd name="connsiteY19904" fmla="*/ 4032318 h 4991828"/>
              <a:gd name="connsiteX19905" fmla="*/ 5882715 w 12199494"/>
              <a:gd name="connsiteY19905" fmla="*/ 4038664 h 4991828"/>
              <a:gd name="connsiteX19906" fmla="*/ 5891600 w 12199494"/>
              <a:gd name="connsiteY19906" fmla="*/ 4053894 h 4991828"/>
              <a:gd name="connsiteX19907" fmla="*/ 5878908 w 12199494"/>
              <a:gd name="connsiteY19907" fmla="*/ 4042471 h 4991828"/>
              <a:gd name="connsiteX19908" fmla="*/ 5883984 w 12199494"/>
              <a:gd name="connsiteY19908" fmla="*/ 4064048 h 4991828"/>
              <a:gd name="connsiteX19909" fmla="*/ 5892869 w 12199494"/>
              <a:gd name="connsiteY19909" fmla="*/ 4055163 h 4991828"/>
              <a:gd name="connsiteX19910" fmla="*/ 5901753 w 12199494"/>
              <a:gd name="connsiteY19910" fmla="*/ 4053894 h 4991828"/>
              <a:gd name="connsiteX19911" fmla="*/ 5895407 w 12199494"/>
              <a:gd name="connsiteY19911" fmla="*/ 4032318 h 4991828"/>
              <a:gd name="connsiteX19912" fmla="*/ 5895407 w 12199494"/>
              <a:gd name="connsiteY19912" fmla="*/ 4032318 h 4991828"/>
              <a:gd name="connsiteX19913" fmla="*/ 5446112 w 12199494"/>
              <a:gd name="connsiteY19913" fmla="*/ 4032318 h 4991828"/>
              <a:gd name="connsiteX19914" fmla="*/ 5424536 w 12199494"/>
              <a:gd name="connsiteY19914" fmla="*/ 4033587 h 4991828"/>
              <a:gd name="connsiteX19915" fmla="*/ 5447382 w 12199494"/>
              <a:gd name="connsiteY19915" fmla="*/ 4041202 h 4991828"/>
              <a:gd name="connsiteX19916" fmla="*/ 5446112 w 12199494"/>
              <a:gd name="connsiteY19916" fmla="*/ 4032318 h 4991828"/>
              <a:gd name="connsiteX19917" fmla="*/ 5446112 w 12199494"/>
              <a:gd name="connsiteY19917" fmla="*/ 4032318 h 4991828"/>
              <a:gd name="connsiteX19918" fmla="*/ 5288732 w 12199494"/>
              <a:gd name="connsiteY19918" fmla="*/ 4031049 h 4991828"/>
              <a:gd name="connsiteX19919" fmla="*/ 5305232 w 12199494"/>
              <a:gd name="connsiteY19919" fmla="*/ 4053894 h 4991828"/>
              <a:gd name="connsiteX19920" fmla="*/ 5315385 w 12199494"/>
              <a:gd name="connsiteY19920" fmla="*/ 4042471 h 4991828"/>
              <a:gd name="connsiteX19921" fmla="*/ 5295078 w 12199494"/>
              <a:gd name="connsiteY19921" fmla="*/ 4038664 h 4991828"/>
              <a:gd name="connsiteX19922" fmla="*/ 5288732 w 12199494"/>
              <a:gd name="connsiteY19922" fmla="*/ 4031049 h 4991828"/>
              <a:gd name="connsiteX19923" fmla="*/ 5288732 w 12199494"/>
              <a:gd name="connsiteY19923" fmla="*/ 4031049 h 4991828"/>
              <a:gd name="connsiteX19924" fmla="*/ 8861514 w 12199494"/>
              <a:gd name="connsiteY19924" fmla="*/ 4031049 h 4991828"/>
              <a:gd name="connsiteX19925" fmla="*/ 8861514 w 12199494"/>
              <a:gd name="connsiteY19925" fmla="*/ 4042471 h 4991828"/>
              <a:gd name="connsiteX19926" fmla="*/ 8850091 w 12199494"/>
              <a:gd name="connsiteY19926" fmla="*/ 4047548 h 4991828"/>
              <a:gd name="connsiteX19927" fmla="*/ 8867860 w 12199494"/>
              <a:gd name="connsiteY19927" fmla="*/ 4047548 h 4991828"/>
              <a:gd name="connsiteX19928" fmla="*/ 8861514 w 12199494"/>
              <a:gd name="connsiteY19928" fmla="*/ 4031049 h 4991828"/>
              <a:gd name="connsiteX19929" fmla="*/ 8861514 w 12199494"/>
              <a:gd name="connsiteY19929" fmla="*/ 4031049 h 4991828"/>
              <a:gd name="connsiteX19930" fmla="*/ 9196581 w 12199494"/>
              <a:gd name="connsiteY19930" fmla="*/ 4031049 h 4991828"/>
              <a:gd name="connsiteX19931" fmla="*/ 9201658 w 12199494"/>
              <a:gd name="connsiteY19931" fmla="*/ 4046279 h 4991828"/>
              <a:gd name="connsiteX19932" fmla="*/ 9196581 w 12199494"/>
              <a:gd name="connsiteY19932" fmla="*/ 4031049 h 4991828"/>
              <a:gd name="connsiteX19933" fmla="*/ 9196581 w 12199494"/>
              <a:gd name="connsiteY19933" fmla="*/ 4031049 h 4991828"/>
              <a:gd name="connsiteX19934" fmla="*/ 9221965 w 12199494"/>
              <a:gd name="connsiteY19934" fmla="*/ 4029779 h 4991828"/>
              <a:gd name="connsiteX19935" fmla="*/ 9229580 w 12199494"/>
              <a:gd name="connsiteY19935" fmla="*/ 4034856 h 4991828"/>
              <a:gd name="connsiteX19936" fmla="*/ 9227042 w 12199494"/>
              <a:gd name="connsiteY19936" fmla="*/ 4029779 h 4991828"/>
              <a:gd name="connsiteX19937" fmla="*/ 9221965 w 12199494"/>
              <a:gd name="connsiteY19937" fmla="*/ 4029779 h 4991828"/>
              <a:gd name="connsiteX19938" fmla="*/ 9221965 w 12199494"/>
              <a:gd name="connsiteY19938" fmla="*/ 4029779 h 4991828"/>
              <a:gd name="connsiteX19939" fmla="*/ 5354730 w 12199494"/>
              <a:gd name="connsiteY19939" fmla="*/ 4029779 h 4991828"/>
              <a:gd name="connsiteX19940" fmla="*/ 5349654 w 12199494"/>
              <a:gd name="connsiteY19940" fmla="*/ 4037395 h 4991828"/>
              <a:gd name="connsiteX19941" fmla="*/ 5354730 w 12199494"/>
              <a:gd name="connsiteY19941" fmla="*/ 4029779 h 4991828"/>
              <a:gd name="connsiteX19942" fmla="*/ 5354730 w 12199494"/>
              <a:gd name="connsiteY19942" fmla="*/ 4029779 h 4991828"/>
              <a:gd name="connsiteX19943" fmla="*/ 9147083 w 12199494"/>
              <a:gd name="connsiteY19943" fmla="*/ 4029779 h 4991828"/>
              <a:gd name="connsiteX19944" fmla="*/ 9148351 w 12199494"/>
              <a:gd name="connsiteY19944" fmla="*/ 4038664 h 4991828"/>
              <a:gd name="connsiteX19945" fmla="*/ 9147083 w 12199494"/>
              <a:gd name="connsiteY19945" fmla="*/ 4029779 h 4991828"/>
              <a:gd name="connsiteX19946" fmla="*/ 9147083 w 12199494"/>
              <a:gd name="connsiteY19946" fmla="*/ 4029779 h 4991828"/>
              <a:gd name="connsiteX19947" fmla="*/ 7272483 w 12199494"/>
              <a:gd name="connsiteY19947" fmla="*/ 4029779 h 4991828"/>
              <a:gd name="connsiteX19948" fmla="*/ 7276290 w 12199494"/>
              <a:gd name="connsiteY19948" fmla="*/ 4029779 h 4991828"/>
              <a:gd name="connsiteX19949" fmla="*/ 7272483 w 12199494"/>
              <a:gd name="connsiteY19949" fmla="*/ 4029779 h 4991828"/>
              <a:gd name="connsiteX19950" fmla="*/ 7272483 w 12199494"/>
              <a:gd name="connsiteY19950" fmla="*/ 4029779 h 4991828"/>
              <a:gd name="connsiteX19951" fmla="*/ 9652222 w 12199494"/>
              <a:gd name="connsiteY19951" fmla="*/ 4028510 h 4991828"/>
              <a:gd name="connsiteX19952" fmla="*/ 9653491 w 12199494"/>
              <a:gd name="connsiteY19952" fmla="*/ 4039933 h 4991828"/>
              <a:gd name="connsiteX19953" fmla="*/ 9661106 w 12199494"/>
              <a:gd name="connsiteY19953" fmla="*/ 4036125 h 4991828"/>
              <a:gd name="connsiteX19954" fmla="*/ 9658568 w 12199494"/>
              <a:gd name="connsiteY19954" fmla="*/ 4048817 h 4991828"/>
              <a:gd name="connsiteX19955" fmla="*/ 9681413 w 12199494"/>
              <a:gd name="connsiteY19955" fmla="*/ 4037395 h 4991828"/>
              <a:gd name="connsiteX19956" fmla="*/ 9663645 w 12199494"/>
              <a:gd name="connsiteY19956" fmla="*/ 4029779 h 4991828"/>
              <a:gd name="connsiteX19957" fmla="*/ 9658568 w 12199494"/>
              <a:gd name="connsiteY19957" fmla="*/ 4032318 h 4991828"/>
              <a:gd name="connsiteX19958" fmla="*/ 9652222 w 12199494"/>
              <a:gd name="connsiteY19958" fmla="*/ 4028510 h 4991828"/>
              <a:gd name="connsiteX19959" fmla="*/ 9652222 w 12199494"/>
              <a:gd name="connsiteY19959" fmla="*/ 4028510 h 4991828"/>
              <a:gd name="connsiteX19960" fmla="*/ 9211811 w 12199494"/>
              <a:gd name="connsiteY19960" fmla="*/ 4027241 h 4991828"/>
              <a:gd name="connsiteX19961" fmla="*/ 9209273 w 12199494"/>
              <a:gd name="connsiteY19961" fmla="*/ 4031049 h 4991828"/>
              <a:gd name="connsiteX19962" fmla="*/ 9220696 w 12199494"/>
              <a:gd name="connsiteY19962" fmla="*/ 4045010 h 4991828"/>
              <a:gd name="connsiteX19963" fmla="*/ 9210542 w 12199494"/>
              <a:gd name="connsiteY19963" fmla="*/ 4043741 h 4991828"/>
              <a:gd name="connsiteX19964" fmla="*/ 9195312 w 12199494"/>
              <a:gd name="connsiteY19964" fmla="*/ 4065317 h 4991828"/>
              <a:gd name="connsiteX19965" fmla="*/ 9213081 w 12199494"/>
              <a:gd name="connsiteY19965" fmla="*/ 4067855 h 4991828"/>
              <a:gd name="connsiteX19966" fmla="*/ 9221965 w 12199494"/>
              <a:gd name="connsiteY19966" fmla="*/ 4085624 h 4991828"/>
              <a:gd name="connsiteX19967" fmla="*/ 9223234 w 12199494"/>
              <a:gd name="connsiteY19967" fmla="*/ 4099585 h 4991828"/>
              <a:gd name="connsiteX19968" fmla="*/ 9227042 w 12199494"/>
              <a:gd name="connsiteY19968" fmla="*/ 4075471 h 4991828"/>
              <a:gd name="connsiteX19969" fmla="*/ 9206735 w 12199494"/>
              <a:gd name="connsiteY19969" fmla="*/ 4064048 h 4991828"/>
              <a:gd name="connsiteX19970" fmla="*/ 9206735 w 12199494"/>
              <a:gd name="connsiteY19970" fmla="*/ 4052625 h 4991828"/>
              <a:gd name="connsiteX19971" fmla="*/ 9214350 w 12199494"/>
              <a:gd name="connsiteY19971" fmla="*/ 4052625 h 4991828"/>
              <a:gd name="connsiteX19972" fmla="*/ 9219427 w 12199494"/>
              <a:gd name="connsiteY19972" fmla="*/ 4065317 h 4991828"/>
              <a:gd name="connsiteX19973" fmla="*/ 9228310 w 12199494"/>
              <a:gd name="connsiteY19973" fmla="*/ 4061509 h 4991828"/>
              <a:gd name="connsiteX19974" fmla="*/ 9230849 w 12199494"/>
              <a:gd name="connsiteY19974" fmla="*/ 4047548 h 4991828"/>
              <a:gd name="connsiteX19975" fmla="*/ 9223234 w 12199494"/>
              <a:gd name="connsiteY19975" fmla="*/ 4039933 h 4991828"/>
              <a:gd name="connsiteX19976" fmla="*/ 9211811 w 12199494"/>
              <a:gd name="connsiteY19976" fmla="*/ 4027241 h 4991828"/>
              <a:gd name="connsiteX19977" fmla="*/ 9211811 w 12199494"/>
              <a:gd name="connsiteY19977" fmla="*/ 4027241 h 4991828"/>
              <a:gd name="connsiteX19978" fmla="*/ 9563378 w 12199494"/>
              <a:gd name="connsiteY19978" fmla="*/ 4027241 h 4991828"/>
              <a:gd name="connsiteX19979" fmla="*/ 9562109 w 12199494"/>
              <a:gd name="connsiteY19979" fmla="*/ 4028510 h 4991828"/>
              <a:gd name="connsiteX19980" fmla="*/ 9569724 w 12199494"/>
              <a:gd name="connsiteY19980" fmla="*/ 4051356 h 4991828"/>
              <a:gd name="connsiteX19981" fmla="*/ 9581147 w 12199494"/>
              <a:gd name="connsiteY19981" fmla="*/ 4043741 h 4991828"/>
              <a:gd name="connsiteX19982" fmla="*/ 9563378 w 12199494"/>
              <a:gd name="connsiteY19982" fmla="*/ 4027241 h 4991828"/>
              <a:gd name="connsiteX19983" fmla="*/ 9563378 w 12199494"/>
              <a:gd name="connsiteY19983" fmla="*/ 4027241 h 4991828"/>
              <a:gd name="connsiteX19984" fmla="*/ 8700326 w 12199494"/>
              <a:gd name="connsiteY19984" fmla="*/ 4025972 h 4991828"/>
              <a:gd name="connsiteX19985" fmla="*/ 8699057 w 12199494"/>
              <a:gd name="connsiteY19985" fmla="*/ 4046279 h 4991828"/>
              <a:gd name="connsiteX19986" fmla="*/ 8710479 w 12199494"/>
              <a:gd name="connsiteY19986" fmla="*/ 4045010 h 4991828"/>
              <a:gd name="connsiteX19987" fmla="*/ 8700326 w 12199494"/>
              <a:gd name="connsiteY19987" fmla="*/ 4025972 h 4991828"/>
              <a:gd name="connsiteX19988" fmla="*/ 8700326 w 12199494"/>
              <a:gd name="connsiteY19988" fmla="*/ 4025972 h 4991828"/>
              <a:gd name="connsiteX19989" fmla="*/ 5311578 w 12199494"/>
              <a:gd name="connsiteY19989" fmla="*/ 4025972 h 4991828"/>
              <a:gd name="connsiteX19990" fmla="*/ 5309039 w 12199494"/>
              <a:gd name="connsiteY19990" fmla="*/ 4033587 h 4991828"/>
              <a:gd name="connsiteX19991" fmla="*/ 5311578 w 12199494"/>
              <a:gd name="connsiteY19991" fmla="*/ 4025972 h 4991828"/>
              <a:gd name="connsiteX19992" fmla="*/ 5311578 w 12199494"/>
              <a:gd name="connsiteY19992" fmla="*/ 4025972 h 4991828"/>
              <a:gd name="connsiteX19993" fmla="*/ 7155717 w 12199494"/>
              <a:gd name="connsiteY19993" fmla="*/ 4025972 h 4991828"/>
              <a:gd name="connsiteX19994" fmla="*/ 7159524 w 12199494"/>
              <a:gd name="connsiteY19994" fmla="*/ 4027241 h 4991828"/>
              <a:gd name="connsiteX19995" fmla="*/ 7155717 w 12199494"/>
              <a:gd name="connsiteY19995" fmla="*/ 4025972 h 4991828"/>
              <a:gd name="connsiteX19996" fmla="*/ 7155717 w 12199494"/>
              <a:gd name="connsiteY19996" fmla="*/ 4025972 h 4991828"/>
              <a:gd name="connsiteX19997" fmla="*/ 5689798 w 12199494"/>
              <a:gd name="connsiteY19997" fmla="*/ 4025972 h 4991828"/>
              <a:gd name="connsiteX19998" fmla="*/ 5703759 w 12199494"/>
              <a:gd name="connsiteY19998" fmla="*/ 4038664 h 4991828"/>
              <a:gd name="connsiteX19999" fmla="*/ 5689798 w 12199494"/>
              <a:gd name="connsiteY19999" fmla="*/ 4025972 h 4991828"/>
              <a:gd name="connsiteX20000" fmla="*/ 5689798 w 12199494"/>
              <a:gd name="connsiteY20000" fmla="*/ 4025972 h 4991828"/>
              <a:gd name="connsiteX20001" fmla="*/ 9989827 w 12199494"/>
              <a:gd name="connsiteY20001" fmla="*/ 4025972 h 4991828"/>
              <a:gd name="connsiteX20002" fmla="*/ 9992366 w 12199494"/>
              <a:gd name="connsiteY20002" fmla="*/ 4037395 h 4991828"/>
              <a:gd name="connsiteX20003" fmla="*/ 10020288 w 12199494"/>
              <a:gd name="connsiteY20003" fmla="*/ 4029779 h 4991828"/>
              <a:gd name="connsiteX20004" fmla="*/ 9989827 w 12199494"/>
              <a:gd name="connsiteY20004" fmla="*/ 4025972 h 4991828"/>
              <a:gd name="connsiteX20005" fmla="*/ 9989827 w 12199494"/>
              <a:gd name="connsiteY20005" fmla="*/ 4025972 h 4991828"/>
              <a:gd name="connsiteX20006" fmla="*/ 9643337 w 12199494"/>
              <a:gd name="connsiteY20006" fmla="*/ 4025972 h 4991828"/>
              <a:gd name="connsiteX20007" fmla="*/ 9624299 w 12199494"/>
              <a:gd name="connsiteY20007" fmla="*/ 4027241 h 4991828"/>
              <a:gd name="connsiteX20008" fmla="*/ 9636991 w 12199494"/>
              <a:gd name="connsiteY20008" fmla="*/ 4033587 h 4991828"/>
              <a:gd name="connsiteX20009" fmla="*/ 9643337 w 12199494"/>
              <a:gd name="connsiteY20009" fmla="*/ 4025972 h 4991828"/>
              <a:gd name="connsiteX20010" fmla="*/ 9643337 w 12199494"/>
              <a:gd name="connsiteY20010" fmla="*/ 4025972 h 4991828"/>
              <a:gd name="connsiteX20011" fmla="*/ 9982212 w 12199494"/>
              <a:gd name="connsiteY20011" fmla="*/ 4024703 h 4991828"/>
              <a:gd name="connsiteX20012" fmla="*/ 9961905 w 12199494"/>
              <a:gd name="connsiteY20012" fmla="*/ 4034856 h 4991828"/>
              <a:gd name="connsiteX20013" fmla="*/ 9942867 w 12199494"/>
              <a:gd name="connsiteY20013" fmla="*/ 4029779 h 4991828"/>
              <a:gd name="connsiteX20014" fmla="*/ 9953021 w 12199494"/>
              <a:gd name="connsiteY20014" fmla="*/ 4036125 h 4991828"/>
              <a:gd name="connsiteX20015" fmla="*/ 9956828 w 12199494"/>
              <a:gd name="connsiteY20015" fmla="*/ 4046279 h 4991828"/>
              <a:gd name="connsiteX20016" fmla="*/ 9973328 w 12199494"/>
              <a:gd name="connsiteY20016" fmla="*/ 4039933 h 4991828"/>
              <a:gd name="connsiteX20017" fmla="*/ 9965713 w 12199494"/>
              <a:gd name="connsiteY20017" fmla="*/ 4037395 h 4991828"/>
              <a:gd name="connsiteX20018" fmla="*/ 9975866 w 12199494"/>
              <a:gd name="connsiteY20018" fmla="*/ 4032318 h 4991828"/>
              <a:gd name="connsiteX20019" fmla="*/ 9982212 w 12199494"/>
              <a:gd name="connsiteY20019" fmla="*/ 4024703 h 4991828"/>
              <a:gd name="connsiteX20020" fmla="*/ 9982212 w 12199494"/>
              <a:gd name="connsiteY20020" fmla="*/ 4024703 h 4991828"/>
              <a:gd name="connsiteX20021" fmla="*/ 9430113 w 12199494"/>
              <a:gd name="connsiteY20021" fmla="*/ 4024703 h 4991828"/>
              <a:gd name="connsiteX20022" fmla="*/ 9441536 w 12199494"/>
              <a:gd name="connsiteY20022" fmla="*/ 4033587 h 4991828"/>
              <a:gd name="connsiteX20023" fmla="*/ 9445343 w 12199494"/>
              <a:gd name="connsiteY20023" fmla="*/ 4045010 h 4991828"/>
              <a:gd name="connsiteX20024" fmla="*/ 9460574 w 12199494"/>
              <a:gd name="connsiteY20024" fmla="*/ 4039933 h 4991828"/>
              <a:gd name="connsiteX20025" fmla="*/ 9430113 w 12199494"/>
              <a:gd name="connsiteY20025" fmla="*/ 4024703 h 4991828"/>
              <a:gd name="connsiteX20026" fmla="*/ 9430113 w 12199494"/>
              <a:gd name="connsiteY20026" fmla="*/ 4024703 h 4991828"/>
              <a:gd name="connsiteX20027" fmla="*/ 5786256 w 12199494"/>
              <a:gd name="connsiteY20027" fmla="*/ 4023434 h 4991828"/>
              <a:gd name="connsiteX20028" fmla="*/ 5772295 w 12199494"/>
              <a:gd name="connsiteY20028" fmla="*/ 4024703 h 4991828"/>
              <a:gd name="connsiteX20029" fmla="*/ 5781180 w 12199494"/>
              <a:gd name="connsiteY20029" fmla="*/ 4024703 h 4991828"/>
              <a:gd name="connsiteX20030" fmla="*/ 5774834 w 12199494"/>
              <a:gd name="connsiteY20030" fmla="*/ 4043741 h 4991828"/>
              <a:gd name="connsiteX20031" fmla="*/ 5778641 w 12199494"/>
              <a:gd name="connsiteY20031" fmla="*/ 4042471 h 4991828"/>
              <a:gd name="connsiteX20032" fmla="*/ 5786256 w 12199494"/>
              <a:gd name="connsiteY20032" fmla="*/ 4023434 h 4991828"/>
              <a:gd name="connsiteX20033" fmla="*/ 5786256 w 12199494"/>
              <a:gd name="connsiteY20033" fmla="*/ 4023434 h 4991828"/>
              <a:gd name="connsiteX20034" fmla="*/ 5290001 w 12199494"/>
              <a:gd name="connsiteY20034" fmla="*/ 4023434 h 4991828"/>
              <a:gd name="connsiteX20035" fmla="*/ 5288732 w 12199494"/>
              <a:gd name="connsiteY20035" fmla="*/ 4029779 h 4991828"/>
              <a:gd name="connsiteX20036" fmla="*/ 5296347 w 12199494"/>
              <a:gd name="connsiteY20036" fmla="*/ 4023434 h 4991828"/>
              <a:gd name="connsiteX20037" fmla="*/ 5290001 w 12199494"/>
              <a:gd name="connsiteY20037" fmla="*/ 4023434 h 4991828"/>
              <a:gd name="connsiteX20038" fmla="*/ 5290001 w 12199494"/>
              <a:gd name="connsiteY20038" fmla="*/ 4023434 h 4991828"/>
              <a:gd name="connsiteX20039" fmla="*/ 8600059 w 12199494"/>
              <a:gd name="connsiteY20039" fmla="*/ 4023434 h 4991828"/>
              <a:gd name="connsiteX20040" fmla="*/ 8600059 w 12199494"/>
              <a:gd name="connsiteY20040" fmla="*/ 4023434 h 4991828"/>
              <a:gd name="connsiteX20041" fmla="*/ 8600059 w 12199494"/>
              <a:gd name="connsiteY20041" fmla="*/ 4023434 h 4991828"/>
              <a:gd name="connsiteX20042" fmla="*/ 8600059 w 12199494"/>
              <a:gd name="connsiteY20042" fmla="*/ 4023434 h 4991828"/>
              <a:gd name="connsiteX20043" fmla="*/ 8600059 w 12199494"/>
              <a:gd name="connsiteY20043" fmla="*/ 4023434 h 4991828"/>
              <a:gd name="connsiteX20044" fmla="*/ 9553225 w 12199494"/>
              <a:gd name="connsiteY20044" fmla="*/ 4023434 h 4991828"/>
              <a:gd name="connsiteX20045" fmla="*/ 9557032 w 12199494"/>
              <a:gd name="connsiteY20045" fmla="*/ 4027241 h 4991828"/>
              <a:gd name="connsiteX20046" fmla="*/ 9553225 w 12199494"/>
              <a:gd name="connsiteY20046" fmla="*/ 4023434 h 4991828"/>
              <a:gd name="connsiteX20047" fmla="*/ 9553225 w 12199494"/>
              <a:gd name="connsiteY20047" fmla="*/ 4023434 h 4991828"/>
              <a:gd name="connsiteX20048" fmla="*/ 9880677 w 12199494"/>
              <a:gd name="connsiteY20048" fmla="*/ 4022164 h 4991828"/>
              <a:gd name="connsiteX20049" fmla="*/ 9862908 w 12199494"/>
              <a:gd name="connsiteY20049" fmla="*/ 4032318 h 4991828"/>
              <a:gd name="connsiteX20050" fmla="*/ 9875600 w 12199494"/>
              <a:gd name="connsiteY20050" fmla="*/ 4032318 h 4991828"/>
              <a:gd name="connsiteX20051" fmla="*/ 9887023 w 12199494"/>
              <a:gd name="connsiteY20051" fmla="*/ 4042471 h 4991828"/>
              <a:gd name="connsiteX20052" fmla="*/ 9881945 w 12199494"/>
              <a:gd name="connsiteY20052" fmla="*/ 4046279 h 4991828"/>
              <a:gd name="connsiteX20053" fmla="*/ 9871792 w 12199494"/>
              <a:gd name="connsiteY20053" fmla="*/ 4039933 h 4991828"/>
              <a:gd name="connsiteX20054" fmla="*/ 9867985 w 12199494"/>
              <a:gd name="connsiteY20054" fmla="*/ 4060240 h 4991828"/>
              <a:gd name="connsiteX20055" fmla="*/ 9875600 w 12199494"/>
              <a:gd name="connsiteY20055" fmla="*/ 4067855 h 4991828"/>
              <a:gd name="connsiteX20056" fmla="*/ 9880677 w 12199494"/>
              <a:gd name="connsiteY20056" fmla="*/ 4065317 h 4991828"/>
              <a:gd name="connsiteX20057" fmla="*/ 9890830 w 12199494"/>
              <a:gd name="connsiteY20057" fmla="*/ 4074201 h 4991828"/>
              <a:gd name="connsiteX20058" fmla="*/ 9903522 w 12199494"/>
              <a:gd name="connsiteY20058" fmla="*/ 4070394 h 4991828"/>
              <a:gd name="connsiteX20059" fmla="*/ 9892100 w 12199494"/>
              <a:gd name="connsiteY20059" fmla="*/ 4065317 h 4991828"/>
              <a:gd name="connsiteX20060" fmla="*/ 9895907 w 12199494"/>
              <a:gd name="connsiteY20060" fmla="*/ 4055163 h 4991828"/>
              <a:gd name="connsiteX20061" fmla="*/ 9884484 w 12199494"/>
              <a:gd name="connsiteY20061" fmla="*/ 4064048 h 4991828"/>
              <a:gd name="connsiteX20062" fmla="*/ 9880677 w 12199494"/>
              <a:gd name="connsiteY20062" fmla="*/ 4056433 h 4991828"/>
              <a:gd name="connsiteX20063" fmla="*/ 9888291 w 12199494"/>
              <a:gd name="connsiteY20063" fmla="*/ 4055163 h 4991828"/>
              <a:gd name="connsiteX20064" fmla="*/ 9887023 w 12199494"/>
              <a:gd name="connsiteY20064" fmla="*/ 4048817 h 4991828"/>
              <a:gd name="connsiteX20065" fmla="*/ 9897176 w 12199494"/>
              <a:gd name="connsiteY20065" fmla="*/ 4048817 h 4991828"/>
              <a:gd name="connsiteX20066" fmla="*/ 9912406 w 12199494"/>
              <a:gd name="connsiteY20066" fmla="*/ 4066586 h 4991828"/>
              <a:gd name="connsiteX20067" fmla="*/ 9889561 w 12199494"/>
              <a:gd name="connsiteY20067" fmla="*/ 4034856 h 4991828"/>
              <a:gd name="connsiteX20068" fmla="*/ 9880677 w 12199494"/>
              <a:gd name="connsiteY20068" fmla="*/ 4022164 h 4991828"/>
              <a:gd name="connsiteX20069" fmla="*/ 9880677 w 12199494"/>
              <a:gd name="connsiteY20069" fmla="*/ 4022164 h 4991828"/>
              <a:gd name="connsiteX20070" fmla="*/ 9449151 w 12199494"/>
              <a:gd name="connsiteY20070" fmla="*/ 4022164 h 4991828"/>
              <a:gd name="connsiteX20071" fmla="*/ 9447882 w 12199494"/>
              <a:gd name="connsiteY20071" fmla="*/ 4027241 h 4991828"/>
              <a:gd name="connsiteX20072" fmla="*/ 9454228 w 12199494"/>
              <a:gd name="connsiteY20072" fmla="*/ 4023434 h 4991828"/>
              <a:gd name="connsiteX20073" fmla="*/ 9449151 w 12199494"/>
              <a:gd name="connsiteY20073" fmla="*/ 4022164 h 4991828"/>
              <a:gd name="connsiteX20074" fmla="*/ 9449151 w 12199494"/>
              <a:gd name="connsiteY20074" fmla="*/ 4022164 h 4991828"/>
              <a:gd name="connsiteX20075" fmla="*/ 8753632 w 12199494"/>
              <a:gd name="connsiteY20075" fmla="*/ 4020895 h 4991828"/>
              <a:gd name="connsiteX20076" fmla="*/ 8737133 w 12199494"/>
              <a:gd name="connsiteY20076" fmla="*/ 4045010 h 4991828"/>
              <a:gd name="connsiteX20077" fmla="*/ 8737133 w 12199494"/>
              <a:gd name="connsiteY20077" fmla="*/ 4057702 h 4991828"/>
              <a:gd name="connsiteX20078" fmla="*/ 8746017 w 12199494"/>
              <a:gd name="connsiteY20078" fmla="*/ 4046279 h 4991828"/>
              <a:gd name="connsiteX20079" fmla="*/ 8743479 w 12199494"/>
              <a:gd name="connsiteY20079" fmla="*/ 4045010 h 4991828"/>
              <a:gd name="connsiteX20080" fmla="*/ 8753632 w 12199494"/>
              <a:gd name="connsiteY20080" fmla="*/ 4037395 h 4991828"/>
              <a:gd name="connsiteX20081" fmla="*/ 8753632 w 12199494"/>
              <a:gd name="connsiteY20081" fmla="*/ 4020895 h 4991828"/>
              <a:gd name="connsiteX20082" fmla="*/ 8753632 w 12199494"/>
              <a:gd name="connsiteY20082" fmla="*/ 4020895 h 4991828"/>
              <a:gd name="connsiteX20083" fmla="*/ 9739796 w 12199494"/>
              <a:gd name="connsiteY20083" fmla="*/ 4020895 h 4991828"/>
              <a:gd name="connsiteX20084" fmla="*/ 9743604 w 12199494"/>
              <a:gd name="connsiteY20084" fmla="*/ 4037395 h 4991828"/>
              <a:gd name="connsiteX20085" fmla="*/ 9755026 w 12199494"/>
              <a:gd name="connsiteY20085" fmla="*/ 4036125 h 4991828"/>
              <a:gd name="connsiteX20086" fmla="*/ 9742334 w 12199494"/>
              <a:gd name="connsiteY20086" fmla="*/ 4029779 h 4991828"/>
              <a:gd name="connsiteX20087" fmla="*/ 9756296 w 12199494"/>
              <a:gd name="connsiteY20087" fmla="*/ 4027241 h 4991828"/>
              <a:gd name="connsiteX20088" fmla="*/ 9739796 w 12199494"/>
              <a:gd name="connsiteY20088" fmla="*/ 4020895 h 4991828"/>
              <a:gd name="connsiteX20089" fmla="*/ 9739796 w 12199494"/>
              <a:gd name="connsiteY20089" fmla="*/ 4020895 h 4991828"/>
              <a:gd name="connsiteX20090" fmla="*/ 5666952 w 12199494"/>
              <a:gd name="connsiteY20090" fmla="*/ 4020895 h 4991828"/>
              <a:gd name="connsiteX20091" fmla="*/ 5675837 w 12199494"/>
              <a:gd name="connsiteY20091" fmla="*/ 4031049 h 4991828"/>
              <a:gd name="connsiteX20092" fmla="*/ 5674567 w 12199494"/>
              <a:gd name="connsiteY20092" fmla="*/ 4034856 h 4991828"/>
              <a:gd name="connsiteX20093" fmla="*/ 5677106 w 12199494"/>
              <a:gd name="connsiteY20093" fmla="*/ 4041202 h 4991828"/>
              <a:gd name="connsiteX20094" fmla="*/ 5669491 w 12199494"/>
              <a:gd name="connsiteY20094" fmla="*/ 4046279 h 4991828"/>
              <a:gd name="connsiteX20095" fmla="*/ 5677106 w 12199494"/>
              <a:gd name="connsiteY20095" fmla="*/ 4055163 h 4991828"/>
              <a:gd name="connsiteX20096" fmla="*/ 5680913 w 12199494"/>
              <a:gd name="connsiteY20096" fmla="*/ 4037395 h 4991828"/>
              <a:gd name="connsiteX20097" fmla="*/ 5666952 w 12199494"/>
              <a:gd name="connsiteY20097" fmla="*/ 4020895 h 4991828"/>
              <a:gd name="connsiteX20098" fmla="*/ 5666952 w 12199494"/>
              <a:gd name="connsiteY20098" fmla="*/ 4020895 h 4991828"/>
              <a:gd name="connsiteX20099" fmla="*/ 8611482 w 12199494"/>
              <a:gd name="connsiteY20099" fmla="*/ 4019626 h 4991828"/>
              <a:gd name="connsiteX20100" fmla="*/ 8624174 w 12199494"/>
              <a:gd name="connsiteY20100" fmla="*/ 4020895 h 4991828"/>
              <a:gd name="connsiteX20101" fmla="*/ 8627982 w 12199494"/>
              <a:gd name="connsiteY20101" fmla="*/ 4033587 h 4991828"/>
              <a:gd name="connsiteX20102" fmla="*/ 8616560 w 12199494"/>
              <a:gd name="connsiteY20102" fmla="*/ 4025972 h 4991828"/>
              <a:gd name="connsiteX20103" fmla="*/ 8605136 w 12199494"/>
              <a:gd name="connsiteY20103" fmla="*/ 4037395 h 4991828"/>
              <a:gd name="connsiteX20104" fmla="*/ 8610214 w 12199494"/>
              <a:gd name="connsiteY20104" fmla="*/ 4023434 h 4991828"/>
              <a:gd name="connsiteX20105" fmla="*/ 8601329 w 12199494"/>
              <a:gd name="connsiteY20105" fmla="*/ 4022164 h 4991828"/>
              <a:gd name="connsiteX20106" fmla="*/ 8611482 w 12199494"/>
              <a:gd name="connsiteY20106" fmla="*/ 4019626 h 4991828"/>
              <a:gd name="connsiteX20107" fmla="*/ 8611482 w 12199494"/>
              <a:gd name="connsiteY20107" fmla="*/ 4019626 h 4991828"/>
              <a:gd name="connsiteX20108" fmla="*/ 5594608 w 12199494"/>
              <a:gd name="connsiteY20108" fmla="*/ 4019626 h 4991828"/>
              <a:gd name="connsiteX20109" fmla="*/ 5594608 w 12199494"/>
              <a:gd name="connsiteY20109" fmla="*/ 4031049 h 4991828"/>
              <a:gd name="connsiteX20110" fmla="*/ 5606031 w 12199494"/>
              <a:gd name="connsiteY20110" fmla="*/ 4039933 h 4991828"/>
              <a:gd name="connsiteX20111" fmla="*/ 5602223 w 12199494"/>
              <a:gd name="connsiteY20111" fmla="*/ 4047548 h 4991828"/>
              <a:gd name="connsiteX20112" fmla="*/ 5609838 w 12199494"/>
              <a:gd name="connsiteY20112" fmla="*/ 4061509 h 4991828"/>
              <a:gd name="connsiteX20113" fmla="*/ 5627607 w 12199494"/>
              <a:gd name="connsiteY20113" fmla="*/ 4058971 h 4991828"/>
              <a:gd name="connsiteX20114" fmla="*/ 5612377 w 12199494"/>
              <a:gd name="connsiteY20114" fmla="*/ 4041202 h 4991828"/>
              <a:gd name="connsiteX20115" fmla="*/ 5612377 w 12199494"/>
              <a:gd name="connsiteY20115" fmla="*/ 4033587 h 4991828"/>
              <a:gd name="connsiteX20116" fmla="*/ 5604762 w 12199494"/>
              <a:gd name="connsiteY20116" fmla="*/ 4029779 h 4991828"/>
              <a:gd name="connsiteX20117" fmla="*/ 5594608 w 12199494"/>
              <a:gd name="connsiteY20117" fmla="*/ 4019626 h 4991828"/>
              <a:gd name="connsiteX20118" fmla="*/ 5594608 w 12199494"/>
              <a:gd name="connsiteY20118" fmla="*/ 4019626 h 4991828"/>
              <a:gd name="connsiteX20119" fmla="*/ 5849716 w 12199494"/>
              <a:gd name="connsiteY20119" fmla="*/ 4018357 h 4991828"/>
              <a:gd name="connsiteX20120" fmla="*/ 5838293 w 12199494"/>
              <a:gd name="connsiteY20120" fmla="*/ 4024703 h 4991828"/>
              <a:gd name="connsiteX20121" fmla="*/ 5835755 w 12199494"/>
              <a:gd name="connsiteY20121" fmla="*/ 4042471 h 4991828"/>
              <a:gd name="connsiteX20122" fmla="*/ 5845909 w 12199494"/>
              <a:gd name="connsiteY20122" fmla="*/ 4024703 h 4991828"/>
              <a:gd name="connsiteX20123" fmla="*/ 5856062 w 12199494"/>
              <a:gd name="connsiteY20123" fmla="*/ 4037395 h 4991828"/>
              <a:gd name="connsiteX20124" fmla="*/ 5845909 w 12199494"/>
              <a:gd name="connsiteY20124" fmla="*/ 4033587 h 4991828"/>
              <a:gd name="connsiteX20125" fmla="*/ 5858601 w 12199494"/>
              <a:gd name="connsiteY20125" fmla="*/ 4047548 h 4991828"/>
              <a:gd name="connsiteX20126" fmla="*/ 5854793 w 12199494"/>
              <a:gd name="connsiteY20126" fmla="*/ 4038664 h 4991828"/>
              <a:gd name="connsiteX20127" fmla="*/ 5863677 w 12199494"/>
              <a:gd name="connsiteY20127" fmla="*/ 4038664 h 4991828"/>
              <a:gd name="connsiteX20128" fmla="*/ 5849716 w 12199494"/>
              <a:gd name="connsiteY20128" fmla="*/ 4018357 h 4991828"/>
              <a:gd name="connsiteX20129" fmla="*/ 5849716 w 12199494"/>
              <a:gd name="connsiteY20129" fmla="*/ 4018357 h 4991828"/>
              <a:gd name="connsiteX20130" fmla="*/ 5408037 w 12199494"/>
              <a:gd name="connsiteY20130" fmla="*/ 4018357 h 4991828"/>
              <a:gd name="connsiteX20131" fmla="*/ 5395345 w 12199494"/>
              <a:gd name="connsiteY20131" fmla="*/ 4019626 h 4991828"/>
              <a:gd name="connsiteX20132" fmla="*/ 5394075 w 12199494"/>
              <a:gd name="connsiteY20132" fmla="*/ 4055163 h 4991828"/>
              <a:gd name="connsiteX20133" fmla="*/ 5411844 w 12199494"/>
              <a:gd name="connsiteY20133" fmla="*/ 4039933 h 4991828"/>
              <a:gd name="connsiteX20134" fmla="*/ 5402960 w 12199494"/>
              <a:gd name="connsiteY20134" fmla="*/ 4033587 h 4991828"/>
              <a:gd name="connsiteX20135" fmla="*/ 5396614 w 12199494"/>
              <a:gd name="connsiteY20135" fmla="*/ 4045010 h 4991828"/>
              <a:gd name="connsiteX20136" fmla="*/ 5400421 w 12199494"/>
              <a:gd name="connsiteY20136" fmla="*/ 4023434 h 4991828"/>
              <a:gd name="connsiteX20137" fmla="*/ 5410575 w 12199494"/>
              <a:gd name="connsiteY20137" fmla="*/ 4029779 h 4991828"/>
              <a:gd name="connsiteX20138" fmla="*/ 5408037 w 12199494"/>
              <a:gd name="connsiteY20138" fmla="*/ 4018357 h 4991828"/>
              <a:gd name="connsiteX20139" fmla="*/ 5408037 w 12199494"/>
              <a:gd name="connsiteY20139" fmla="*/ 4018357 h 4991828"/>
              <a:gd name="connsiteX20140" fmla="*/ 5220196 w 12199494"/>
              <a:gd name="connsiteY20140" fmla="*/ 4018357 h 4991828"/>
              <a:gd name="connsiteX20141" fmla="*/ 5206235 w 12199494"/>
              <a:gd name="connsiteY20141" fmla="*/ 4019626 h 4991828"/>
              <a:gd name="connsiteX20142" fmla="*/ 5211312 w 12199494"/>
              <a:gd name="connsiteY20142" fmla="*/ 4029779 h 4991828"/>
              <a:gd name="connsiteX20143" fmla="*/ 5215119 w 12199494"/>
              <a:gd name="connsiteY20143" fmla="*/ 4023434 h 4991828"/>
              <a:gd name="connsiteX20144" fmla="*/ 5222734 w 12199494"/>
              <a:gd name="connsiteY20144" fmla="*/ 4029779 h 4991828"/>
              <a:gd name="connsiteX20145" fmla="*/ 5222734 w 12199494"/>
              <a:gd name="connsiteY20145" fmla="*/ 4038664 h 4991828"/>
              <a:gd name="connsiteX20146" fmla="*/ 5225273 w 12199494"/>
              <a:gd name="connsiteY20146" fmla="*/ 4027241 h 4991828"/>
              <a:gd name="connsiteX20147" fmla="*/ 5220196 w 12199494"/>
              <a:gd name="connsiteY20147" fmla="*/ 4018357 h 4991828"/>
              <a:gd name="connsiteX20148" fmla="*/ 5220196 w 12199494"/>
              <a:gd name="connsiteY20148" fmla="*/ 4018357 h 4991828"/>
              <a:gd name="connsiteX20149" fmla="*/ 9895907 w 12199494"/>
              <a:gd name="connsiteY20149" fmla="*/ 4018357 h 4991828"/>
              <a:gd name="connsiteX20150" fmla="*/ 9913675 w 12199494"/>
              <a:gd name="connsiteY20150" fmla="*/ 4037395 h 4991828"/>
              <a:gd name="connsiteX20151" fmla="*/ 9917484 w 12199494"/>
              <a:gd name="connsiteY20151" fmla="*/ 4023434 h 4991828"/>
              <a:gd name="connsiteX20152" fmla="*/ 9895907 w 12199494"/>
              <a:gd name="connsiteY20152" fmla="*/ 4018357 h 4991828"/>
              <a:gd name="connsiteX20153" fmla="*/ 9895907 w 12199494"/>
              <a:gd name="connsiteY20153" fmla="*/ 4018357 h 4991828"/>
              <a:gd name="connsiteX20154" fmla="*/ 5574301 w 12199494"/>
              <a:gd name="connsiteY20154" fmla="*/ 4018357 h 4991828"/>
              <a:gd name="connsiteX20155" fmla="*/ 5579378 w 12199494"/>
              <a:gd name="connsiteY20155" fmla="*/ 4028510 h 4991828"/>
              <a:gd name="connsiteX20156" fmla="*/ 5589531 w 12199494"/>
              <a:gd name="connsiteY20156" fmla="*/ 4024703 h 4991828"/>
              <a:gd name="connsiteX20157" fmla="*/ 5574301 w 12199494"/>
              <a:gd name="connsiteY20157" fmla="*/ 4018357 h 4991828"/>
              <a:gd name="connsiteX20158" fmla="*/ 5574301 w 12199494"/>
              <a:gd name="connsiteY20158" fmla="*/ 4018357 h 4991828"/>
              <a:gd name="connsiteX20159" fmla="*/ 5187197 w 12199494"/>
              <a:gd name="connsiteY20159" fmla="*/ 4018357 h 4991828"/>
              <a:gd name="connsiteX20160" fmla="*/ 5187197 w 12199494"/>
              <a:gd name="connsiteY20160" fmla="*/ 4045010 h 4991828"/>
              <a:gd name="connsiteX20161" fmla="*/ 5203696 w 12199494"/>
              <a:gd name="connsiteY20161" fmla="*/ 4052625 h 4991828"/>
              <a:gd name="connsiteX20162" fmla="*/ 5213850 w 12199494"/>
              <a:gd name="connsiteY20162" fmla="*/ 4050087 h 4991828"/>
              <a:gd name="connsiteX20163" fmla="*/ 5208773 w 12199494"/>
              <a:gd name="connsiteY20163" fmla="*/ 4046279 h 4991828"/>
              <a:gd name="connsiteX20164" fmla="*/ 5211312 w 12199494"/>
              <a:gd name="connsiteY20164" fmla="*/ 4034856 h 4991828"/>
              <a:gd name="connsiteX20165" fmla="*/ 5202427 w 12199494"/>
              <a:gd name="connsiteY20165" fmla="*/ 4031049 h 4991828"/>
              <a:gd name="connsiteX20166" fmla="*/ 5193543 w 12199494"/>
              <a:gd name="connsiteY20166" fmla="*/ 4036125 h 4991828"/>
              <a:gd name="connsiteX20167" fmla="*/ 5201158 w 12199494"/>
              <a:gd name="connsiteY20167" fmla="*/ 4025972 h 4991828"/>
              <a:gd name="connsiteX20168" fmla="*/ 5201158 w 12199494"/>
              <a:gd name="connsiteY20168" fmla="*/ 4018357 h 4991828"/>
              <a:gd name="connsiteX20169" fmla="*/ 5187197 w 12199494"/>
              <a:gd name="connsiteY20169" fmla="*/ 4018357 h 4991828"/>
              <a:gd name="connsiteX20170" fmla="*/ 5187197 w 12199494"/>
              <a:gd name="connsiteY20170" fmla="*/ 4018357 h 4991828"/>
              <a:gd name="connsiteX20171" fmla="*/ 8987164 w 12199494"/>
              <a:gd name="connsiteY20171" fmla="*/ 4017088 h 4991828"/>
              <a:gd name="connsiteX20172" fmla="*/ 8978280 w 12199494"/>
              <a:gd name="connsiteY20172" fmla="*/ 4023434 h 4991828"/>
              <a:gd name="connsiteX20173" fmla="*/ 8979549 w 12199494"/>
              <a:gd name="connsiteY20173" fmla="*/ 4033587 h 4991828"/>
              <a:gd name="connsiteX20174" fmla="*/ 8968126 w 12199494"/>
              <a:gd name="connsiteY20174" fmla="*/ 4031049 h 4991828"/>
              <a:gd name="connsiteX20175" fmla="*/ 8983356 w 12199494"/>
              <a:gd name="connsiteY20175" fmla="*/ 4033587 h 4991828"/>
              <a:gd name="connsiteX20176" fmla="*/ 8982087 w 12199494"/>
              <a:gd name="connsiteY20176" fmla="*/ 4020895 h 4991828"/>
              <a:gd name="connsiteX20177" fmla="*/ 8989702 w 12199494"/>
              <a:gd name="connsiteY20177" fmla="*/ 4037395 h 4991828"/>
              <a:gd name="connsiteX20178" fmla="*/ 8994779 w 12199494"/>
              <a:gd name="connsiteY20178" fmla="*/ 4027241 h 4991828"/>
              <a:gd name="connsiteX20179" fmla="*/ 8987164 w 12199494"/>
              <a:gd name="connsiteY20179" fmla="*/ 4017088 h 4991828"/>
              <a:gd name="connsiteX20180" fmla="*/ 8987164 w 12199494"/>
              <a:gd name="connsiteY20180" fmla="*/ 4017088 h 4991828"/>
              <a:gd name="connsiteX20181" fmla="*/ 5623800 w 12199494"/>
              <a:gd name="connsiteY20181" fmla="*/ 4017088 h 4991828"/>
              <a:gd name="connsiteX20182" fmla="*/ 5618723 w 12199494"/>
              <a:gd name="connsiteY20182" fmla="*/ 4024703 h 4991828"/>
              <a:gd name="connsiteX20183" fmla="*/ 5623800 w 12199494"/>
              <a:gd name="connsiteY20183" fmla="*/ 4017088 h 4991828"/>
              <a:gd name="connsiteX20184" fmla="*/ 5623800 w 12199494"/>
              <a:gd name="connsiteY20184" fmla="*/ 4017088 h 4991828"/>
              <a:gd name="connsiteX20185" fmla="*/ 8875475 w 12199494"/>
              <a:gd name="connsiteY20185" fmla="*/ 4017088 h 4991828"/>
              <a:gd name="connsiteX20186" fmla="*/ 8874206 w 12199494"/>
              <a:gd name="connsiteY20186" fmla="*/ 4024703 h 4991828"/>
              <a:gd name="connsiteX20187" fmla="*/ 8867860 w 12199494"/>
              <a:gd name="connsiteY20187" fmla="*/ 4032318 h 4991828"/>
              <a:gd name="connsiteX20188" fmla="*/ 8879282 w 12199494"/>
              <a:gd name="connsiteY20188" fmla="*/ 4024703 h 4991828"/>
              <a:gd name="connsiteX20189" fmla="*/ 8876744 w 12199494"/>
              <a:gd name="connsiteY20189" fmla="*/ 4041202 h 4991828"/>
              <a:gd name="connsiteX20190" fmla="*/ 8884359 w 12199494"/>
              <a:gd name="connsiteY20190" fmla="*/ 4050087 h 4991828"/>
              <a:gd name="connsiteX20191" fmla="*/ 8883090 w 12199494"/>
              <a:gd name="connsiteY20191" fmla="*/ 4037395 h 4991828"/>
              <a:gd name="connsiteX20192" fmla="*/ 8894513 w 12199494"/>
              <a:gd name="connsiteY20192" fmla="*/ 4037395 h 4991828"/>
              <a:gd name="connsiteX20193" fmla="*/ 8889436 w 12199494"/>
              <a:gd name="connsiteY20193" fmla="*/ 4048817 h 4991828"/>
              <a:gd name="connsiteX20194" fmla="*/ 8902128 w 12199494"/>
              <a:gd name="connsiteY20194" fmla="*/ 4046279 h 4991828"/>
              <a:gd name="connsiteX20195" fmla="*/ 8902128 w 12199494"/>
              <a:gd name="connsiteY20195" fmla="*/ 4031049 h 4991828"/>
              <a:gd name="connsiteX20196" fmla="*/ 8890705 w 12199494"/>
              <a:gd name="connsiteY20196" fmla="*/ 4034856 h 4991828"/>
              <a:gd name="connsiteX20197" fmla="*/ 8881821 w 12199494"/>
              <a:gd name="connsiteY20197" fmla="*/ 4024703 h 4991828"/>
              <a:gd name="connsiteX20198" fmla="*/ 8875475 w 12199494"/>
              <a:gd name="connsiteY20198" fmla="*/ 4017088 h 4991828"/>
              <a:gd name="connsiteX20199" fmla="*/ 8875475 w 12199494"/>
              <a:gd name="connsiteY20199" fmla="*/ 4017088 h 4991828"/>
              <a:gd name="connsiteX20200" fmla="*/ 8922435 w 12199494"/>
              <a:gd name="connsiteY20200" fmla="*/ 4017088 h 4991828"/>
              <a:gd name="connsiteX20201" fmla="*/ 8916089 w 12199494"/>
              <a:gd name="connsiteY20201" fmla="*/ 4025972 h 4991828"/>
              <a:gd name="connsiteX20202" fmla="*/ 8922435 w 12199494"/>
              <a:gd name="connsiteY20202" fmla="*/ 4017088 h 4991828"/>
              <a:gd name="connsiteX20203" fmla="*/ 8922435 w 12199494"/>
              <a:gd name="connsiteY20203" fmla="*/ 4017088 h 4991828"/>
              <a:gd name="connsiteX20204" fmla="*/ 9925098 w 12199494"/>
              <a:gd name="connsiteY20204" fmla="*/ 4017088 h 4991828"/>
              <a:gd name="connsiteX20205" fmla="*/ 9927637 w 12199494"/>
              <a:gd name="connsiteY20205" fmla="*/ 4024703 h 4991828"/>
              <a:gd name="connsiteX20206" fmla="*/ 9925098 w 12199494"/>
              <a:gd name="connsiteY20206" fmla="*/ 4017088 h 4991828"/>
              <a:gd name="connsiteX20207" fmla="*/ 9925098 w 12199494"/>
              <a:gd name="connsiteY20207" fmla="*/ 4017088 h 4991828"/>
              <a:gd name="connsiteX20208" fmla="*/ 7214100 w 12199494"/>
              <a:gd name="connsiteY20208" fmla="*/ 4017088 h 4991828"/>
              <a:gd name="connsiteX20209" fmla="*/ 7212831 w 12199494"/>
              <a:gd name="connsiteY20209" fmla="*/ 4023434 h 4991828"/>
              <a:gd name="connsiteX20210" fmla="*/ 7214100 w 12199494"/>
              <a:gd name="connsiteY20210" fmla="*/ 4017088 h 4991828"/>
              <a:gd name="connsiteX20211" fmla="*/ 7214100 w 12199494"/>
              <a:gd name="connsiteY20211" fmla="*/ 4017088 h 4991828"/>
              <a:gd name="connsiteX20212" fmla="*/ 5805294 w 12199494"/>
              <a:gd name="connsiteY20212" fmla="*/ 4017088 h 4991828"/>
              <a:gd name="connsiteX20213" fmla="*/ 5793872 w 12199494"/>
              <a:gd name="connsiteY20213" fmla="*/ 4023434 h 4991828"/>
              <a:gd name="connsiteX20214" fmla="*/ 5795141 w 12199494"/>
              <a:gd name="connsiteY20214" fmla="*/ 4031049 h 4991828"/>
              <a:gd name="connsiteX20215" fmla="*/ 5804025 w 12199494"/>
              <a:gd name="connsiteY20215" fmla="*/ 4050087 h 4991828"/>
              <a:gd name="connsiteX20216" fmla="*/ 5802756 w 12199494"/>
              <a:gd name="connsiteY20216" fmla="*/ 4033587 h 4991828"/>
              <a:gd name="connsiteX20217" fmla="*/ 5812910 w 12199494"/>
              <a:gd name="connsiteY20217" fmla="*/ 4041202 h 4991828"/>
              <a:gd name="connsiteX20218" fmla="*/ 5820525 w 12199494"/>
              <a:gd name="connsiteY20218" fmla="*/ 4036125 h 4991828"/>
              <a:gd name="connsiteX20219" fmla="*/ 5804025 w 12199494"/>
              <a:gd name="connsiteY20219" fmla="*/ 4052625 h 4991828"/>
              <a:gd name="connsiteX20220" fmla="*/ 5823063 w 12199494"/>
              <a:gd name="connsiteY20220" fmla="*/ 4052625 h 4991828"/>
              <a:gd name="connsiteX20221" fmla="*/ 5828140 w 12199494"/>
              <a:gd name="connsiteY20221" fmla="*/ 4031049 h 4991828"/>
              <a:gd name="connsiteX20222" fmla="*/ 5817986 w 12199494"/>
              <a:gd name="connsiteY20222" fmla="*/ 4027241 h 4991828"/>
              <a:gd name="connsiteX20223" fmla="*/ 5805294 w 12199494"/>
              <a:gd name="connsiteY20223" fmla="*/ 4017088 h 4991828"/>
              <a:gd name="connsiteX20224" fmla="*/ 5805294 w 12199494"/>
              <a:gd name="connsiteY20224" fmla="*/ 4017088 h 4991828"/>
              <a:gd name="connsiteX20225" fmla="*/ 5694875 w 12199494"/>
              <a:gd name="connsiteY20225" fmla="*/ 4015818 h 4991828"/>
              <a:gd name="connsiteX20226" fmla="*/ 5698682 w 12199494"/>
              <a:gd name="connsiteY20226" fmla="*/ 4015818 h 4991828"/>
              <a:gd name="connsiteX20227" fmla="*/ 5694875 w 12199494"/>
              <a:gd name="connsiteY20227" fmla="*/ 4015818 h 4991828"/>
              <a:gd name="connsiteX20228" fmla="*/ 5694875 w 12199494"/>
              <a:gd name="connsiteY20228" fmla="*/ 4015818 h 4991828"/>
              <a:gd name="connsiteX20229" fmla="*/ 5929676 w 12199494"/>
              <a:gd name="connsiteY20229" fmla="*/ 4014549 h 4991828"/>
              <a:gd name="connsiteX20230" fmla="*/ 5906830 w 12199494"/>
              <a:gd name="connsiteY20230" fmla="*/ 4014549 h 4991828"/>
              <a:gd name="connsiteX20231" fmla="*/ 5892869 w 12199494"/>
              <a:gd name="connsiteY20231" fmla="*/ 4027241 h 4991828"/>
              <a:gd name="connsiteX20232" fmla="*/ 5901753 w 12199494"/>
              <a:gd name="connsiteY20232" fmla="*/ 4029779 h 4991828"/>
              <a:gd name="connsiteX20233" fmla="*/ 5914445 w 12199494"/>
              <a:gd name="connsiteY20233" fmla="*/ 4039933 h 4991828"/>
              <a:gd name="connsiteX20234" fmla="*/ 5913176 w 12199494"/>
              <a:gd name="connsiteY20234" fmla="*/ 4033587 h 4991828"/>
              <a:gd name="connsiteX20235" fmla="*/ 5916984 w 12199494"/>
              <a:gd name="connsiteY20235" fmla="*/ 4019626 h 4991828"/>
              <a:gd name="connsiteX20236" fmla="*/ 5920791 w 12199494"/>
              <a:gd name="connsiteY20236" fmla="*/ 4019626 h 4991828"/>
              <a:gd name="connsiteX20237" fmla="*/ 5918252 w 12199494"/>
              <a:gd name="connsiteY20237" fmla="*/ 4029779 h 4991828"/>
              <a:gd name="connsiteX20238" fmla="*/ 5929676 w 12199494"/>
              <a:gd name="connsiteY20238" fmla="*/ 4014549 h 4991828"/>
              <a:gd name="connsiteX20239" fmla="*/ 5929676 w 12199494"/>
              <a:gd name="connsiteY20239" fmla="*/ 4014549 h 4991828"/>
              <a:gd name="connsiteX20240" fmla="*/ 5751988 w 12199494"/>
              <a:gd name="connsiteY20240" fmla="*/ 4014549 h 4991828"/>
              <a:gd name="connsiteX20241" fmla="*/ 5738027 w 12199494"/>
              <a:gd name="connsiteY20241" fmla="*/ 4017088 h 4991828"/>
              <a:gd name="connsiteX20242" fmla="*/ 5743104 w 12199494"/>
              <a:gd name="connsiteY20242" fmla="*/ 4025972 h 4991828"/>
              <a:gd name="connsiteX20243" fmla="*/ 5732950 w 12199494"/>
              <a:gd name="connsiteY20243" fmla="*/ 4034856 h 4991828"/>
              <a:gd name="connsiteX20244" fmla="*/ 5732950 w 12199494"/>
              <a:gd name="connsiteY20244" fmla="*/ 4020895 h 4991828"/>
              <a:gd name="connsiteX20245" fmla="*/ 5706297 w 12199494"/>
              <a:gd name="connsiteY20245" fmla="*/ 4038664 h 4991828"/>
              <a:gd name="connsiteX20246" fmla="*/ 5712643 w 12199494"/>
              <a:gd name="connsiteY20246" fmla="*/ 4061509 h 4991828"/>
              <a:gd name="connsiteX20247" fmla="*/ 5701221 w 12199494"/>
              <a:gd name="connsiteY20247" fmla="*/ 4079278 h 4991828"/>
              <a:gd name="connsiteX20248" fmla="*/ 5698682 w 12199494"/>
              <a:gd name="connsiteY20248" fmla="*/ 4099585 h 4991828"/>
              <a:gd name="connsiteX20249" fmla="*/ 5708835 w 12199494"/>
              <a:gd name="connsiteY20249" fmla="*/ 4093239 h 4991828"/>
              <a:gd name="connsiteX20250" fmla="*/ 5718989 w 12199494"/>
              <a:gd name="connsiteY20250" fmla="*/ 4098316 h 4991828"/>
              <a:gd name="connsiteX20251" fmla="*/ 5720259 w 12199494"/>
              <a:gd name="connsiteY20251" fmla="*/ 4086893 h 4991828"/>
              <a:gd name="connsiteX20252" fmla="*/ 5707567 w 12199494"/>
              <a:gd name="connsiteY20252" fmla="*/ 4080547 h 4991828"/>
              <a:gd name="connsiteX20253" fmla="*/ 5721527 w 12199494"/>
              <a:gd name="connsiteY20253" fmla="*/ 4080547 h 4991828"/>
              <a:gd name="connsiteX20254" fmla="*/ 5722797 w 12199494"/>
              <a:gd name="connsiteY20254" fmla="*/ 4071663 h 4991828"/>
              <a:gd name="connsiteX20255" fmla="*/ 5739296 w 12199494"/>
              <a:gd name="connsiteY20255" fmla="*/ 4081817 h 4991828"/>
              <a:gd name="connsiteX20256" fmla="*/ 5741835 w 12199494"/>
              <a:gd name="connsiteY20256" fmla="*/ 4075471 h 4991828"/>
              <a:gd name="connsiteX20257" fmla="*/ 5735489 w 12199494"/>
              <a:gd name="connsiteY20257" fmla="*/ 4042471 h 4991828"/>
              <a:gd name="connsiteX20258" fmla="*/ 5724066 w 12199494"/>
              <a:gd name="connsiteY20258" fmla="*/ 4043741 h 4991828"/>
              <a:gd name="connsiteX20259" fmla="*/ 5717720 w 12199494"/>
              <a:gd name="connsiteY20259" fmla="*/ 4039933 h 4991828"/>
              <a:gd name="connsiteX20260" fmla="*/ 5707567 w 12199494"/>
              <a:gd name="connsiteY20260" fmla="*/ 4045010 h 4991828"/>
              <a:gd name="connsiteX20261" fmla="*/ 5711374 w 12199494"/>
              <a:gd name="connsiteY20261" fmla="*/ 4038664 h 4991828"/>
              <a:gd name="connsiteX20262" fmla="*/ 5734219 w 12199494"/>
              <a:gd name="connsiteY20262" fmla="*/ 4038664 h 4991828"/>
              <a:gd name="connsiteX20263" fmla="*/ 5746911 w 12199494"/>
              <a:gd name="connsiteY20263" fmla="*/ 4029779 h 4991828"/>
              <a:gd name="connsiteX20264" fmla="*/ 5754527 w 12199494"/>
              <a:gd name="connsiteY20264" fmla="*/ 4033587 h 4991828"/>
              <a:gd name="connsiteX20265" fmla="*/ 5751988 w 12199494"/>
              <a:gd name="connsiteY20265" fmla="*/ 4014549 h 4991828"/>
              <a:gd name="connsiteX20266" fmla="*/ 5751988 w 12199494"/>
              <a:gd name="connsiteY20266" fmla="*/ 4014549 h 4991828"/>
              <a:gd name="connsiteX20267" fmla="*/ 5839563 w 12199494"/>
              <a:gd name="connsiteY20267" fmla="*/ 4013280 h 4991828"/>
              <a:gd name="connsiteX20268" fmla="*/ 5838293 w 12199494"/>
              <a:gd name="connsiteY20268" fmla="*/ 4018357 h 4991828"/>
              <a:gd name="connsiteX20269" fmla="*/ 5845909 w 12199494"/>
              <a:gd name="connsiteY20269" fmla="*/ 4014549 h 4991828"/>
              <a:gd name="connsiteX20270" fmla="*/ 5839563 w 12199494"/>
              <a:gd name="connsiteY20270" fmla="*/ 4013280 h 4991828"/>
              <a:gd name="connsiteX20271" fmla="*/ 5839563 w 12199494"/>
              <a:gd name="connsiteY20271" fmla="*/ 4013280 h 4991828"/>
              <a:gd name="connsiteX20272" fmla="*/ 8941473 w 12199494"/>
              <a:gd name="connsiteY20272" fmla="*/ 4013280 h 4991828"/>
              <a:gd name="connsiteX20273" fmla="*/ 8924974 w 12199494"/>
              <a:gd name="connsiteY20273" fmla="*/ 4034856 h 4991828"/>
              <a:gd name="connsiteX20274" fmla="*/ 8937665 w 12199494"/>
              <a:gd name="connsiteY20274" fmla="*/ 4042471 h 4991828"/>
              <a:gd name="connsiteX20275" fmla="*/ 8938934 w 12199494"/>
              <a:gd name="connsiteY20275" fmla="*/ 4037395 h 4991828"/>
              <a:gd name="connsiteX20276" fmla="*/ 8933858 w 12199494"/>
              <a:gd name="connsiteY20276" fmla="*/ 4036125 h 4991828"/>
              <a:gd name="connsiteX20277" fmla="*/ 8955434 w 12199494"/>
              <a:gd name="connsiteY20277" fmla="*/ 4028510 h 4991828"/>
              <a:gd name="connsiteX20278" fmla="*/ 8941473 w 12199494"/>
              <a:gd name="connsiteY20278" fmla="*/ 4013280 h 4991828"/>
              <a:gd name="connsiteX20279" fmla="*/ 8941473 w 12199494"/>
              <a:gd name="connsiteY20279" fmla="*/ 4013280 h 4991828"/>
              <a:gd name="connsiteX20280" fmla="*/ 5376307 w 12199494"/>
              <a:gd name="connsiteY20280" fmla="*/ 4013280 h 4991828"/>
              <a:gd name="connsiteX20281" fmla="*/ 5376307 w 12199494"/>
              <a:gd name="connsiteY20281" fmla="*/ 4031049 h 4991828"/>
              <a:gd name="connsiteX20282" fmla="*/ 5376307 w 12199494"/>
              <a:gd name="connsiteY20282" fmla="*/ 4013280 h 4991828"/>
              <a:gd name="connsiteX20283" fmla="*/ 5376307 w 12199494"/>
              <a:gd name="connsiteY20283" fmla="*/ 4013280 h 4991828"/>
              <a:gd name="connsiteX20284" fmla="*/ 9715681 w 12199494"/>
              <a:gd name="connsiteY20284" fmla="*/ 4013280 h 4991828"/>
              <a:gd name="connsiteX20285" fmla="*/ 9701721 w 12199494"/>
              <a:gd name="connsiteY20285" fmla="*/ 4019626 h 4991828"/>
              <a:gd name="connsiteX20286" fmla="*/ 9701721 w 12199494"/>
              <a:gd name="connsiteY20286" fmla="*/ 4036125 h 4991828"/>
              <a:gd name="connsiteX20287" fmla="*/ 9715681 w 12199494"/>
              <a:gd name="connsiteY20287" fmla="*/ 4036125 h 4991828"/>
              <a:gd name="connsiteX20288" fmla="*/ 9715681 w 12199494"/>
              <a:gd name="connsiteY20288" fmla="*/ 4013280 h 4991828"/>
              <a:gd name="connsiteX20289" fmla="*/ 9715681 w 12199494"/>
              <a:gd name="connsiteY20289" fmla="*/ 4013280 h 4991828"/>
              <a:gd name="connsiteX20290" fmla="*/ 9324770 w 12199494"/>
              <a:gd name="connsiteY20290" fmla="*/ 4012011 h 4991828"/>
              <a:gd name="connsiteX20291" fmla="*/ 9327308 w 12199494"/>
              <a:gd name="connsiteY20291" fmla="*/ 4028510 h 4991828"/>
              <a:gd name="connsiteX20292" fmla="*/ 9315885 w 12199494"/>
              <a:gd name="connsiteY20292" fmla="*/ 4032318 h 4991828"/>
              <a:gd name="connsiteX20293" fmla="*/ 9319693 w 12199494"/>
              <a:gd name="connsiteY20293" fmla="*/ 4039933 h 4991828"/>
              <a:gd name="connsiteX20294" fmla="*/ 9342538 w 12199494"/>
              <a:gd name="connsiteY20294" fmla="*/ 4034856 h 4991828"/>
              <a:gd name="connsiteX20295" fmla="*/ 9336192 w 12199494"/>
              <a:gd name="connsiteY20295" fmla="*/ 4047548 h 4991828"/>
              <a:gd name="connsiteX20296" fmla="*/ 9348884 w 12199494"/>
              <a:gd name="connsiteY20296" fmla="*/ 4037395 h 4991828"/>
              <a:gd name="connsiteX20297" fmla="*/ 9331116 w 12199494"/>
              <a:gd name="connsiteY20297" fmla="*/ 4028510 h 4991828"/>
              <a:gd name="connsiteX20298" fmla="*/ 9334923 w 12199494"/>
              <a:gd name="connsiteY20298" fmla="*/ 4019626 h 4991828"/>
              <a:gd name="connsiteX20299" fmla="*/ 9324770 w 12199494"/>
              <a:gd name="connsiteY20299" fmla="*/ 4012011 h 4991828"/>
              <a:gd name="connsiteX20300" fmla="*/ 9324770 w 12199494"/>
              <a:gd name="connsiteY20300" fmla="*/ 4012011 h 4991828"/>
              <a:gd name="connsiteX20301" fmla="*/ 9864177 w 12199494"/>
              <a:gd name="connsiteY20301" fmla="*/ 4012011 h 4991828"/>
              <a:gd name="connsiteX20302" fmla="*/ 9856562 w 12199494"/>
              <a:gd name="connsiteY20302" fmla="*/ 4028510 h 4991828"/>
              <a:gd name="connsiteX20303" fmla="*/ 9874331 w 12199494"/>
              <a:gd name="connsiteY20303" fmla="*/ 4018357 h 4991828"/>
              <a:gd name="connsiteX20304" fmla="*/ 9864177 w 12199494"/>
              <a:gd name="connsiteY20304" fmla="*/ 4012011 h 4991828"/>
              <a:gd name="connsiteX20305" fmla="*/ 9864177 w 12199494"/>
              <a:gd name="connsiteY20305" fmla="*/ 4012011 h 4991828"/>
              <a:gd name="connsiteX20306" fmla="*/ 5863677 w 12199494"/>
              <a:gd name="connsiteY20306" fmla="*/ 4012011 h 4991828"/>
              <a:gd name="connsiteX20307" fmla="*/ 5856062 w 12199494"/>
              <a:gd name="connsiteY20307" fmla="*/ 4015818 h 4991828"/>
              <a:gd name="connsiteX20308" fmla="*/ 5866216 w 12199494"/>
              <a:gd name="connsiteY20308" fmla="*/ 4036125 h 4991828"/>
              <a:gd name="connsiteX20309" fmla="*/ 5875100 w 12199494"/>
              <a:gd name="connsiteY20309" fmla="*/ 4032318 h 4991828"/>
              <a:gd name="connsiteX20310" fmla="*/ 5882715 w 12199494"/>
              <a:gd name="connsiteY20310" fmla="*/ 4018357 h 4991828"/>
              <a:gd name="connsiteX20311" fmla="*/ 5863677 w 12199494"/>
              <a:gd name="connsiteY20311" fmla="*/ 4012011 h 4991828"/>
              <a:gd name="connsiteX20312" fmla="*/ 5863677 w 12199494"/>
              <a:gd name="connsiteY20312" fmla="*/ 4012011 h 4991828"/>
              <a:gd name="connsiteX20313" fmla="*/ 7283906 w 12199494"/>
              <a:gd name="connsiteY20313" fmla="*/ 4012011 h 4991828"/>
              <a:gd name="connsiteX20314" fmla="*/ 7273752 w 12199494"/>
              <a:gd name="connsiteY20314" fmla="*/ 4017088 h 4991828"/>
              <a:gd name="connsiteX20315" fmla="*/ 7283906 w 12199494"/>
              <a:gd name="connsiteY20315" fmla="*/ 4025972 h 4991828"/>
              <a:gd name="connsiteX20316" fmla="*/ 7280098 w 12199494"/>
              <a:gd name="connsiteY20316" fmla="*/ 4034856 h 4991828"/>
              <a:gd name="connsiteX20317" fmla="*/ 7290252 w 12199494"/>
              <a:gd name="connsiteY20317" fmla="*/ 4023434 h 4991828"/>
              <a:gd name="connsiteX20318" fmla="*/ 7283906 w 12199494"/>
              <a:gd name="connsiteY20318" fmla="*/ 4012011 h 4991828"/>
              <a:gd name="connsiteX20319" fmla="*/ 7283906 w 12199494"/>
              <a:gd name="connsiteY20319" fmla="*/ 4012011 h 4991828"/>
              <a:gd name="connsiteX20320" fmla="*/ 8508678 w 12199494"/>
              <a:gd name="connsiteY20320" fmla="*/ 4010742 h 4991828"/>
              <a:gd name="connsiteX20321" fmla="*/ 8508678 w 12199494"/>
              <a:gd name="connsiteY20321" fmla="*/ 4010742 h 4991828"/>
              <a:gd name="connsiteX20322" fmla="*/ 8506139 w 12199494"/>
              <a:gd name="connsiteY20322" fmla="*/ 4010742 h 4991828"/>
              <a:gd name="connsiteX20323" fmla="*/ 8508678 w 12199494"/>
              <a:gd name="connsiteY20323" fmla="*/ 4010742 h 4991828"/>
              <a:gd name="connsiteX20324" fmla="*/ 8508678 w 12199494"/>
              <a:gd name="connsiteY20324" fmla="*/ 4010742 h 4991828"/>
              <a:gd name="connsiteX20325" fmla="*/ 9718220 w 12199494"/>
              <a:gd name="connsiteY20325" fmla="*/ 4010742 h 4991828"/>
              <a:gd name="connsiteX20326" fmla="*/ 9727104 w 12199494"/>
              <a:gd name="connsiteY20326" fmla="*/ 4027241 h 4991828"/>
              <a:gd name="connsiteX20327" fmla="*/ 9732181 w 12199494"/>
              <a:gd name="connsiteY20327" fmla="*/ 4023434 h 4991828"/>
              <a:gd name="connsiteX20328" fmla="*/ 9718220 w 12199494"/>
              <a:gd name="connsiteY20328" fmla="*/ 4010742 h 4991828"/>
              <a:gd name="connsiteX20329" fmla="*/ 9718220 w 12199494"/>
              <a:gd name="connsiteY20329" fmla="*/ 4010742 h 4991828"/>
              <a:gd name="connsiteX20330" fmla="*/ 9261310 w 12199494"/>
              <a:gd name="connsiteY20330" fmla="*/ 4010742 h 4991828"/>
              <a:gd name="connsiteX20331" fmla="*/ 9251157 w 12199494"/>
              <a:gd name="connsiteY20331" fmla="*/ 4013280 h 4991828"/>
              <a:gd name="connsiteX20332" fmla="*/ 9247348 w 12199494"/>
              <a:gd name="connsiteY20332" fmla="*/ 4024703 h 4991828"/>
              <a:gd name="connsiteX20333" fmla="*/ 9252425 w 12199494"/>
              <a:gd name="connsiteY20333" fmla="*/ 4025972 h 4991828"/>
              <a:gd name="connsiteX20334" fmla="*/ 9247348 w 12199494"/>
              <a:gd name="connsiteY20334" fmla="*/ 4032318 h 4991828"/>
              <a:gd name="connsiteX20335" fmla="*/ 9253694 w 12199494"/>
              <a:gd name="connsiteY20335" fmla="*/ 4039933 h 4991828"/>
              <a:gd name="connsiteX20336" fmla="*/ 9260040 w 12199494"/>
              <a:gd name="connsiteY20336" fmla="*/ 4025972 h 4991828"/>
              <a:gd name="connsiteX20337" fmla="*/ 9261310 w 12199494"/>
              <a:gd name="connsiteY20337" fmla="*/ 4010742 h 4991828"/>
              <a:gd name="connsiteX20338" fmla="*/ 9261310 w 12199494"/>
              <a:gd name="connsiteY20338" fmla="*/ 4010742 h 4991828"/>
              <a:gd name="connsiteX20339" fmla="*/ 5802756 w 12199494"/>
              <a:gd name="connsiteY20339" fmla="*/ 4009472 h 4991828"/>
              <a:gd name="connsiteX20340" fmla="*/ 5829409 w 12199494"/>
              <a:gd name="connsiteY20340" fmla="*/ 4027241 h 4991828"/>
              <a:gd name="connsiteX20341" fmla="*/ 5802756 w 12199494"/>
              <a:gd name="connsiteY20341" fmla="*/ 4009472 h 4991828"/>
              <a:gd name="connsiteX20342" fmla="*/ 5802756 w 12199494"/>
              <a:gd name="connsiteY20342" fmla="*/ 4009472 h 4991828"/>
              <a:gd name="connsiteX20343" fmla="*/ 8996048 w 12199494"/>
              <a:gd name="connsiteY20343" fmla="*/ 4009472 h 4991828"/>
              <a:gd name="connsiteX20344" fmla="*/ 9011279 w 12199494"/>
              <a:gd name="connsiteY20344" fmla="*/ 4032318 h 4991828"/>
              <a:gd name="connsiteX20345" fmla="*/ 9011279 w 12199494"/>
              <a:gd name="connsiteY20345" fmla="*/ 4023434 h 4991828"/>
              <a:gd name="connsiteX20346" fmla="*/ 9018893 w 12199494"/>
              <a:gd name="connsiteY20346" fmla="*/ 4027241 h 4991828"/>
              <a:gd name="connsiteX20347" fmla="*/ 9017625 w 12199494"/>
              <a:gd name="connsiteY20347" fmla="*/ 4013280 h 4991828"/>
              <a:gd name="connsiteX20348" fmla="*/ 8996048 w 12199494"/>
              <a:gd name="connsiteY20348" fmla="*/ 4009472 h 4991828"/>
              <a:gd name="connsiteX20349" fmla="*/ 8996048 w 12199494"/>
              <a:gd name="connsiteY20349" fmla="*/ 4009472 h 4991828"/>
              <a:gd name="connsiteX20350" fmla="*/ 9048086 w 12199494"/>
              <a:gd name="connsiteY20350" fmla="*/ 4009472 h 4991828"/>
              <a:gd name="connsiteX20351" fmla="*/ 9032855 w 12199494"/>
              <a:gd name="connsiteY20351" fmla="*/ 4022164 h 4991828"/>
              <a:gd name="connsiteX20352" fmla="*/ 9040470 w 12199494"/>
              <a:gd name="connsiteY20352" fmla="*/ 4027241 h 4991828"/>
              <a:gd name="connsiteX20353" fmla="*/ 9035394 w 12199494"/>
              <a:gd name="connsiteY20353" fmla="*/ 4032318 h 4991828"/>
              <a:gd name="connsiteX20354" fmla="*/ 9032855 w 12199494"/>
              <a:gd name="connsiteY20354" fmla="*/ 4023434 h 4991828"/>
              <a:gd name="connsiteX20355" fmla="*/ 9027778 w 12199494"/>
              <a:gd name="connsiteY20355" fmla="*/ 4037395 h 4991828"/>
              <a:gd name="connsiteX20356" fmla="*/ 9055700 w 12199494"/>
              <a:gd name="connsiteY20356" fmla="*/ 4038664 h 4991828"/>
              <a:gd name="connsiteX20357" fmla="*/ 9050623 w 12199494"/>
              <a:gd name="connsiteY20357" fmla="*/ 4045010 h 4991828"/>
              <a:gd name="connsiteX20358" fmla="*/ 9081084 w 12199494"/>
              <a:gd name="connsiteY20358" fmla="*/ 4042471 h 4991828"/>
              <a:gd name="connsiteX20359" fmla="*/ 9078546 w 12199494"/>
              <a:gd name="connsiteY20359" fmla="*/ 4029779 h 4991828"/>
              <a:gd name="connsiteX20360" fmla="*/ 9048086 w 12199494"/>
              <a:gd name="connsiteY20360" fmla="*/ 4018357 h 4991828"/>
              <a:gd name="connsiteX20361" fmla="*/ 9048086 w 12199494"/>
              <a:gd name="connsiteY20361" fmla="*/ 4013280 h 4991828"/>
              <a:gd name="connsiteX20362" fmla="*/ 9067123 w 12199494"/>
              <a:gd name="connsiteY20362" fmla="*/ 4015818 h 4991828"/>
              <a:gd name="connsiteX20363" fmla="*/ 9048086 w 12199494"/>
              <a:gd name="connsiteY20363" fmla="*/ 4009472 h 4991828"/>
              <a:gd name="connsiteX20364" fmla="*/ 9048086 w 12199494"/>
              <a:gd name="connsiteY20364" fmla="*/ 4009472 h 4991828"/>
              <a:gd name="connsiteX20365" fmla="*/ 9852754 w 12199494"/>
              <a:gd name="connsiteY20365" fmla="*/ 4009472 h 4991828"/>
              <a:gd name="connsiteX20366" fmla="*/ 9851485 w 12199494"/>
              <a:gd name="connsiteY20366" fmla="*/ 4014549 h 4991828"/>
              <a:gd name="connsiteX20367" fmla="*/ 9859100 w 12199494"/>
              <a:gd name="connsiteY20367" fmla="*/ 4010742 h 4991828"/>
              <a:gd name="connsiteX20368" fmla="*/ 9852754 w 12199494"/>
              <a:gd name="connsiteY20368" fmla="*/ 4009472 h 4991828"/>
              <a:gd name="connsiteX20369" fmla="*/ 9852754 w 12199494"/>
              <a:gd name="connsiteY20369" fmla="*/ 4009472 h 4991828"/>
              <a:gd name="connsiteX20370" fmla="*/ 7202677 w 12199494"/>
              <a:gd name="connsiteY20370" fmla="*/ 4009472 h 4991828"/>
              <a:gd name="connsiteX20371" fmla="*/ 7196331 w 12199494"/>
              <a:gd name="connsiteY20371" fmla="*/ 4019626 h 4991828"/>
              <a:gd name="connsiteX20372" fmla="*/ 7203946 w 12199494"/>
              <a:gd name="connsiteY20372" fmla="*/ 4027241 h 4991828"/>
              <a:gd name="connsiteX20373" fmla="*/ 7211562 w 12199494"/>
              <a:gd name="connsiteY20373" fmla="*/ 4042471 h 4991828"/>
              <a:gd name="connsiteX20374" fmla="*/ 7226792 w 12199494"/>
              <a:gd name="connsiteY20374" fmla="*/ 4037395 h 4991828"/>
              <a:gd name="connsiteX20375" fmla="*/ 7238214 w 12199494"/>
              <a:gd name="connsiteY20375" fmla="*/ 4047548 h 4991828"/>
              <a:gd name="connsiteX20376" fmla="*/ 7231868 w 12199494"/>
              <a:gd name="connsiteY20376" fmla="*/ 4038664 h 4991828"/>
              <a:gd name="connsiteX20377" fmla="*/ 7238214 w 12199494"/>
              <a:gd name="connsiteY20377" fmla="*/ 4027241 h 4991828"/>
              <a:gd name="connsiteX20378" fmla="*/ 7222984 w 12199494"/>
              <a:gd name="connsiteY20378" fmla="*/ 4028510 h 4991828"/>
              <a:gd name="connsiteX20379" fmla="*/ 7224254 w 12199494"/>
              <a:gd name="connsiteY20379" fmla="*/ 4036125 h 4991828"/>
              <a:gd name="connsiteX20380" fmla="*/ 7210292 w 12199494"/>
              <a:gd name="connsiteY20380" fmla="*/ 4023434 h 4991828"/>
              <a:gd name="connsiteX20381" fmla="*/ 7202677 w 12199494"/>
              <a:gd name="connsiteY20381" fmla="*/ 4009472 h 4991828"/>
              <a:gd name="connsiteX20382" fmla="*/ 7202677 w 12199494"/>
              <a:gd name="connsiteY20382" fmla="*/ 4009472 h 4991828"/>
              <a:gd name="connsiteX20383" fmla="*/ 9027778 w 12199494"/>
              <a:gd name="connsiteY20383" fmla="*/ 4009472 h 4991828"/>
              <a:gd name="connsiteX20384" fmla="*/ 9026509 w 12199494"/>
              <a:gd name="connsiteY20384" fmla="*/ 4014549 h 4991828"/>
              <a:gd name="connsiteX20385" fmla="*/ 9034124 w 12199494"/>
              <a:gd name="connsiteY20385" fmla="*/ 4010742 h 4991828"/>
              <a:gd name="connsiteX20386" fmla="*/ 9027778 w 12199494"/>
              <a:gd name="connsiteY20386" fmla="*/ 4009472 h 4991828"/>
              <a:gd name="connsiteX20387" fmla="*/ 9027778 w 12199494"/>
              <a:gd name="connsiteY20387" fmla="*/ 4009472 h 4991828"/>
              <a:gd name="connsiteX20388" fmla="*/ 7385441 w 12199494"/>
              <a:gd name="connsiteY20388" fmla="*/ 4008203 h 4991828"/>
              <a:gd name="connsiteX20389" fmla="*/ 7363865 w 12199494"/>
              <a:gd name="connsiteY20389" fmla="*/ 4024703 h 4991828"/>
              <a:gd name="connsiteX20390" fmla="*/ 7385441 w 12199494"/>
              <a:gd name="connsiteY20390" fmla="*/ 4008203 h 4991828"/>
              <a:gd name="connsiteX20391" fmla="*/ 7385441 w 12199494"/>
              <a:gd name="connsiteY20391" fmla="*/ 4008203 h 4991828"/>
              <a:gd name="connsiteX20392" fmla="*/ 9568455 w 12199494"/>
              <a:gd name="connsiteY20392" fmla="*/ 4008203 h 4991828"/>
              <a:gd name="connsiteX20393" fmla="*/ 9600185 w 12199494"/>
              <a:gd name="connsiteY20393" fmla="*/ 4023434 h 4991828"/>
              <a:gd name="connsiteX20394" fmla="*/ 9568455 w 12199494"/>
              <a:gd name="connsiteY20394" fmla="*/ 4008203 h 4991828"/>
              <a:gd name="connsiteX20395" fmla="*/ 9568455 w 12199494"/>
              <a:gd name="connsiteY20395" fmla="*/ 4008203 h 4991828"/>
              <a:gd name="connsiteX20396" fmla="*/ 5708835 w 12199494"/>
              <a:gd name="connsiteY20396" fmla="*/ 4006934 h 4991828"/>
              <a:gd name="connsiteX20397" fmla="*/ 5702489 w 12199494"/>
              <a:gd name="connsiteY20397" fmla="*/ 4014549 h 4991828"/>
              <a:gd name="connsiteX20398" fmla="*/ 5708835 w 12199494"/>
              <a:gd name="connsiteY20398" fmla="*/ 4006934 h 4991828"/>
              <a:gd name="connsiteX20399" fmla="*/ 5708835 w 12199494"/>
              <a:gd name="connsiteY20399" fmla="*/ 4006934 h 4991828"/>
              <a:gd name="connsiteX20400" fmla="*/ 9130583 w 12199494"/>
              <a:gd name="connsiteY20400" fmla="*/ 4006934 h 4991828"/>
              <a:gd name="connsiteX20401" fmla="*/ 9115353 w 12199494"/>
              <a:gd name="connsiteY20401" fmla="*/ 4022164 h 4991828"/>
              <a:gd name="connsiteX20402" fmla="*/ 9121699 w 12199494"/>
              <a:gd name="connsiteY20402" fmla="*/ 4032318 h 4991828"/>
              <a:gd name="connsiteX20403" fmla="*/ 9136929 w 12199494"/>
              <a:gd name="connsiteY20403" fmla="*/ 4017088 h 4991828"/>
              <a:gd name="connsiteX20404" fmla="*/ 9143275 w 12199494"/>
              <a:gd name="connsiteY20404" fmla="*/ 4006934 h 4991828"/>
              <a:gd name="connsiteX20405" fmla="*/ 9130583 w 12199494"/>
              <a:gd name="connsiteY20405" fmla="*/ 4006934 h 4991828"/>
              <a:gd name="connsiteX20406" fmla="*/ 9130583 w 12199494"/>
              <a:gd name="connsiteY20406" fmla="*/ 4006934 h 4991828"/>
              <a:gd name="connsiteX20407" fmla="*/ 7182370 w 12199494"/>
              <a:gd name="connsiteY20407" fmla="*/ 4006934 h 4991828"/>
              <a:gd name="connsiteX20408" fmla="*/ 7182370 w 12199494"/>
              <a:gd name="connsiteY20408" fmla="*/ 4013280 h 4991828"/>
              <a:gd name="connsiteX20409" fmla="*/ 7182370 w 12199494"/>
              <a:gd name="connsiteY20409" fmla="*/ 4006934 h 4991828"/>
              <a:gd name="connsiteX20410" fmla="*/ 7182370 w 12199494"/>
              <a:gd name="connsiteY20410" fmla="*/ 4006934 h 4991828"/>
              <a:gd name="connsiteX20411" fmla="*/ 8501062 w 12199494"/>
              <a:gd name="connsiteY20411" fmla="*/ 4006934 h 4991828"/>
              <a:gd name="connsiteX20412" fmla="*/ 8506139 w 12199494"/>
              <a:gd name="connsiteY20412" fmla="*/ 4010742 h 4991828"/>
              <a:gd name="connsiteX20413" fmla="*/ 8498524 w 12199494"/>
              <a:gd name="connsiteY20413" fmla="*/ 4012011 h 4991828"/>
              <a:gd name="connsiteX20414" fmla="*/ 8501062 w 12199494"/>
              <a:gd name="connsiteY20414" fmla="*/ 4006934 h 4991828"/>
              <a:gd name="connsiteX20415" fmla="*/ 8501062 w 12199494"/>
              <a:gd name="connsiteY20415" fmla="*/ 4006934 h 4991828"/>
              <a:gd name="connsiteX20416" fmla="*/ 5776103 w 12199494"/>
              <a:gd name="connsiteY20416" fmla="*/ 4006934 h 4991828"/>
              <a:gd name="connsiteX20417" fmla="*/ 5760872 w 12199494"/>
              <a:gd name="connsiteY20417" fmla="*/ 4010742 h 4991828"/>
              <a:gd name="connsiteX20418" fmla="*/ 5764680 w 12199494"/>
              <a:gd name="connsiteY20418" fmla="*/ 4022164 h 4991828"/>
              <a:gd name="connsiteX20419" fmla="*/ 5767218 w 12199494"/>
              <a:gd name="connsiteY20419" fmla="*/ 4014549 h 4991828"/>
              <a:gd name="connsiteX20420" fmla="*/ 5776103 w 12199494"/>
              <a:gd name="connsiteY20420" fmla="*/ 4006934 h 4991828"/>
              <a:gd name="connsiteX20421" fmla="*/ 5776103 w 12199494"/>
              <a:gd name="connsiteY20421" fmla="*/ 4006934 h 4991828"/>
              <a:gd name="connsiteX20422" fmla="*/ 8888167 w 12199494"/>
              <a:gd name="connsiteY20422" fmla="*/ 4006934 h 4991828"/>
              <a:gd name="connsiteX20423" fmla="*/ 8880552 w 12199494"/>
              <a:gd name="connsiteY20423" fmla="*/ 4015818 h 4991828"/>
              <a:gd name="connsiteX20424" fmla="*/ 8888167 w 12199494"/>
              <a:gd name="connsiteY20424" fmla="*/ 4006934 h 4991828"/>
              <a:gd name="connsiteX20425" fmla="*/ 8888167 w 12199494"/>
              <a:gd name="connsiteY20425" fmla="*/ 4006934 h 4991828"/>
              <a:gd name="connsiteX20426" fmla="*/ 9177543 w 12199494"/>
              <a:gd name="connsiteY20426" fmla="*/ 4005665 h 4991828"/>
              <a:gd name="connsiteX20427" fmla="*/ 9175005 w 12199494"/>
              <a:gd name="connsiteY20427" fmla="*/ 4014549 h 4991828"/>
              <a:gd name="connsiteX20428" fmla="*/ 9166120 w 12199494"/>
              <a:gd name="connsiteY20428" fmla="*/ 4047548 h 4991828"/>
              <a:gd name="connsiteX20429" fmla="*/ 9172466 w 12199494"/>
              <a:gd name="connsiteY20429" fmla="*/ 4051356 h 4991828"/>
              <a:gd name="connsiteX20430" fmla="*/ 9176274 w 12199494"/>
              <a:gd name="connsiteY20430" fmla="*/ 4065317 h 4991828"/>
              <a:gd name="connsiteX20431" fmla="*/ 9168659 w 12199494"/>
              <a:gd name="connsiteY20431" fmla="*/ 4067855 h 4991828"/>
              <a:gd name="connsiteX20432" fmla="*/ 9183889 w 12199494"/>
              <a:gd name="connsiteY20432" fmla="*/ 4089432 h 4991828"/>
              <a:gd name="connsiteX20433" fmla="*/ 9188966 w 12199494"/>
              <a:gd name="connsiteY20433" fmla="*/ 4099585 h 4991828"/>
              <a:gd name="connsiteX20434" fmla="*/ 9196581 w 12199494"/>
              <a:gd name="connsiteY20434" fmla="*/ 4094508 h 4991828"/>
              <a:gd name="connsiteX20435" fmla="*/ 9190235 w 12199494"/>
              <a:gd name="connsiteY20435" fmla="*/ 4075471 h 4991828"/>
              <a:gd name="connsiteX20436" fmla="*/ 9191504 w 12199494"/>
              <a:gd name="connsiteY20436" fmla="*/ 4060240 h 4991828"/>
              <a:gd name="connsiteX20437" fmla="*/ 9176274 w 12199494"/>
              <a:gd name="connsiteY20437" fmla="*/ 4055163 h 4991828"/>
              <a:gd name="connsiteX20438" fmla="*/ 9188966 w 12199494"/>
              <a:gd name="connsiteY20438" fmla="*/ 4018357 h 4991828"/>
              <a:gd name="connsiteX20439" fmla="*/ 9177543 w 12199494"/>
              <a:gd name="connsiteY20439" fmla="*/ 4005665 h 4991828"/>
              <a:gd name="connsiteX20440" fmla="*/ 9177543 w 12199494"/>
              <a:gd name="connsiteY20440" fmla="*/ 4005665 h 4991828"/>
              <a:gd name="connsiteX20441" fmla="*/ 9192773 w 12199494"/>
              <a:gd name="connsiteY20441" fmla="*/ 4005665 h 4991828"/>
              <a:gd name="connsiteX20442" fmla="*/ 9196581 w 12199494"/>
              <a:gd name="connsiteY20442" fmla="*/ 4022164 h 4991828"/>
              <a:gd name="connsiteX20443" fmla="*/ 9202927 w 12199494"/>
              <a:gd name="connsiteY20443" fmla="*/ 4020895 h 4991828"/>
              <a:gd name="connsiteX20444" fmla="*/ 9201658 w 12199494"/>
              <a:gd name="connsiteY20444" fmla="*/ 4032318 h 4991828"/>
              <a:gd name="connsiteX20445" fmla="*/ 9206735 w 12199494"/>
              <a:gd name="connsiteY20445" fmla="*/ 4014549 h 4991828"/>
              <a:gd name="connsiteX20446" fmla="*/ 9213081 w 12199494"/>
              <a:gd name="connsiteY20446" fmla="*/ 4014549 h 4991828"/>
              <a:gd name="connsiteX20447" fmla="*/ 9201658 w 12199494"/>
              <a:gd name="connsiteY20447" fmla="*/ 4013280 h 4991828"/>
              <a:gd name="connsiteX20448" fmla="*/ 9192773 w 12199494"/>
              <a:gd name="connsiteY20448" fmla="*/ 4005665 h 4991828"/>
              <a:gd name="connsiteX20449" fmla="*/ 9192773 w 12199494"/>
              <a:gd name="connsiteY20449" fmla="*/ 4005665 h 4991828"/>
              <a:gd name="connsiteX20450" fmla="*/ 5606031 w 12199494"/>
              <a:gd name="connsiteY20450" fmla="*/ 4005665 h 4991828"/>
              <a:gd name="connsiteX20451" fmla="*/ 5599685 w 12199494"/>
              <a:gd name="connsiteY20451" fmla="*/ 4014549 h 4991828"/>
              <a:gd name="connsiteX20452" fmla="*/ 5613646 w 12199494"/>
              <a:gd name="connsiteY20452" fmla="*/ 4015818 h 4991828"/>
              <a:gd name="connsiteX20453" fmla="*/ 5618723 w 12199494"/>
              <a:gd name="connsiteY20453" fmla="*/ 4008203 h 4991828"/>
              <a:gd name="connsiteX20454" fmla="*/ 5606031 w 12199494"/>
              <a:gd name="connsiteY20454" fmla="*/ 4005665 h 4991828"/>
              <a:gd name="connsiteX20455" fmla="*/ 5606031 w 12199494"/>
              <a:gd name="connsiteY20455" fmla="*/ 4005665 h 4991828"/>
              <a:gd name="connsiteX20456" fmla="*/ 9611607 w 12199494"/>
              <a:gd name="connsiteY20456" fmla="*/ 4005665 h 4991828"/>
              <a:gd name="connsiteX20457" fmla="*/ 9609069 w 12199494"/>
              <a:gd name="connsiteY20457" fmla="*/ 4019626 h 4991828"/>
              <a:gd name="connsiteX20458" fmla="*/ 9617953 w 12199494"/>
              <a:gd name="connsiteY20458" fmla="*/ 4020895 h 4991828"/>
              <a:gd name="connsiteX20459" fmla="*/ 9611607 w 12199494"/>
              <a:gd name="connsiteY20459" fmla="*/ 4005665 h 4991828"/>
              <a:gd name="connsiteX20460" fmla="*/ 9611607 w 12199494"/>
              <a:gd name="connsiteY20460" fmla="*/ 4005665 h 4991828"/>
              <a:gd name="connsiteX20461" fmla="*/ 5979174 w 12199494"/>
              <a:gd name="connsiteY20461" fmla="*/ 4004396 h 4991828"/>
              <a:gd name="connsiteX20462" fmla="*/ 5960136 w 12199494"/>
              <a:gd name="connsiteY20462" fmla="*/ 4018357 h 4991828"/>
              <a:gd name="connsiteX20463" fmla="*/ 5966482 w 12199494"/>
              <a:gd name="connsiteY20463" fmla="*/ 4008203 h 4991828"/>
              <a:gd name="connsiteX20464" fmla="*/ 5932214 w 12199494"/>
              <a:gd name="connsiteY20464" fmla="*/ 4012011 h 4991828"/>
              <a:gd name="connsiteX20465" fmla="*/ 5934752 w 12199494"/>
              <a:gd name="connsiteY20465" fmla="*/ 4022164 h 4991828"/>
              <a:gd name="connsiteX20466" fmla="*/ 5934752 w 12199494"/>
              <a:gd name="connsiteY20466" fmla="*/ 4032318 h 4991828"/>
              <a:gd name="connsiteX20467" fmla="*/ 5936022 w 12199494"/>
              <a:gd name="connsiteY20467" fmla="*/ 4023434 h 4991828"/>
              <a:gd name="connsiteX20468" fmla="*/ 5946175 w 12199494"/>
              <a:gd name="connsiteY20468" fmla="*/ 4029779 h 4991828"/>
              <a:gd name="connsiteX20469" fmla="*/ 5953790 w 12199494"/>
              <a:gd name="connsiteY20469" fmla="*/ 4019626 h 4991828"/>
              <a:gd name="connsiteX20470" fmla="*/ 5955059 w 12199494"/>
              <a:gd name="connsiteY20470" fmla="*/ 4034856 h 4991828"/>
              <a:gd name="connsiteX20471" fmla="*/ 5966482 w 12199494"/>
              <a:gd name="connsiteY20471" fmla="*/ 4028510 h 4991828"/>
              <a:gd name="connsiteX20472" fmla="*/ 5974097 w 12199494"/>
              <a:gd name="connsiteY20472" fmla="*/ 4032318 h 4991828"/>
              <a:gd name="connsiteX20473" fmla="*/ 5982981 w 12199494"/>
              <a:gd name="connsiteY20473" fmla="*/ 4020895 h 4991828"/>
              <a:gd name="connsiteX20474" fmla="*/ 5986789 w 12199494"/>
              <a:gd name="connsiteY20474" fmla="*/ 4028510 h 4991828"/>
              <a:gd name="connsiteX20475" fmla="*/ 5993135 w 12199494"/>
              <a:gd name="connsiteY20475" fmla="*/ 4018357 h 4991828"/>
              <a:gd name="connsiteX20476" fmla="*/ 5979174 w 12199494"/>
              <a:gd name="connsiteY20476" fmla="*/ 4004396 h 4991828"/>
              <a:gd name="connsiteX20477" fmla="*/ 5979174 w 12199494"/>
              <a:gd name="connsiteY20477" fmla="*/ 4004396 h 4991828"/>
              <a:gd name="connsiteX20478" fmla="*/ 9743604 w 12199494"/>
              <a:gd name="connsiteY20478" fmla="*/ 4004396 h 4991828"/>
              <a:gd name="connsiteX20479" fmla="*/ 9733450 w 12199494"/>
              <a:gd name="connsiteY20479" fmla="*/ 4009472 h 4991828"/>
              <a:gd name="connsiteX20480" fmla="*/ 9734719 w 12199494"/>
              <a:gd name="connsiteY20480" fmla="*/ 4019626 h 4991828"/>
              <a:gd name="connsiteX20481" fmla="*/ 9742334 w 12199494"/>
              <a:gd name="connsiteY20481" fmla="*/ 4012011 h 4991828"/>
              <a:gd name="connsiteX20482" fmla="*/ 9757565 w 12199494"/>
              <a:gd name="connsiteY20482" fmla="*/ 4009472 h 4991828"/>
              <a:gd name="connsiteX20483" fmla="*/ 9743604 w 12199494"/>
              <a:gd name="connsiteY20483" fmla="*/ 4004396 h 4991828"/>
              <a:gd name="connsiteX20484" fmla="*/ 9743604 w 12199494"/>
              <a:gd name="connsiteY20484" fmla="*/ 4004396 h 4991828"/>
              <a:gd name="connsiteX20485" fmla="*/ 6005827 w 12199494"/>
              <a:gd name="connsiteY20485" fmla="*/ 4004396 h 4991828"/>
              <a:gd name="connsiteX20486" fmla="*/ 5998212 w 12199494"/>
              <a:gd name="connsiteY20486" fmla="*/ 4006934 h 4991828"/>
              <a:gd name="connsiteX20487" fmla="*/ 5988058 w 12199494"/>
              <a:gd name="connsiteY20487" fmla="*/ 4004396 h 4991828"/>
              <a:gd name="connsiteX20488" fmla="*/ 6005827 w 12199494"/>
              <a:gd name="connsiteY20488" fmla="*/ 4004396 h 4991828"/>
              <a:gd name="connsiteX20489" fmla="*/ 6005827 w 12199494"/>
              <a:gd name="connsiteY20489" fmla="*/ 4004396 h 4991828"/>
              <a:gd name="connsiteX20490" fmla="*/ 9210542 w 12199494"/>
              <a:gd name="connsiteY20490" fmla="*/ 4004396 h 4991828"/>
              <a:gd name="connsiteX20491" fmla="*/ 9214350 w 12199494"/>
              <a:gd name="connsiteY20491" fmla="*/ 4004396 h 4991828"/>
              <a:gd name="connsiteX20492" fmla="*/ 9210542 w 12199494"/>
              <a:gd name="connsiteY20492" fmla="*/ 4004396 h 4991828"/>
              <a:gd name="connsiteX20493" fmla="*/ 9210542 w 12199494"/>
              <a:gd name="connsiteY20493" fmla="*/ 4004396 h 4991828"/>
              <a:gd name="connsiteX20494" fmla="*/ 8795516 w 12199494"/>
              <a:gd name="connsiteY20494" fmla="*/ 4003126 h 4991828"/>
              <a:gd name="connsiteX20495" fmla="*/ 8770132 w 12199494"/>
              <a:gd name="connsiteY20495" fmla="*/ 4032318 h 4991828"/>
              <a:gd name="connsiteX20496" fmla="*/ 8790438 w 12199494"/>
              <a:gd name="connsiteY20496" fmla="*/ 4051356 h 4991828"/>
              <a:gd name="connsiteX20497" fmla="*/ 8795516 w 12199494"/>
              <a:gd name="connsiteY20497" fmla="*/ 4047548 h 4991828"/>
              <a:gd name="connsiteX20498" fmla="*/ 8809476 w 12199494"/>
              <a:gd name="connsiteY20498" fmla="*/ 4069125 h 4991828"/>
              <a:gd name="connsiteX20499" fmla="*/ 8827245 w 12199494"/>
              <a:gd name="connsiteY20499" fmla="*/ 4062779 h 4991828"/>
              <a:gd name="connsiteX20500" fmla="*/ 8810746 w 12199494"/>
              <a:gd name="connsiteY20500" fmla="*/ 4038664 h 4991828"/>
              <a:gd name="connsiteX20501" fmla="*/ 8795516 w 12199494"/>
              <a:gd name="connsiteY20501" fmla="*/ 4003126 h 4991828"/>
              <a:gd name="connsiteX20502" fmla="*/ 8795516 w 12199494"/>
              <a:gd name="connsiteY20502" fmla="*/ 4003126 h 4991828"/>
              <a:gd name="connsiteX20503" fmla="*/ 9223234 w 12199494"/>
              <a:gd name="connsiteY20503" fmla="*/ 4003126 h 4991828"/>
              <a:gd name="connsiteX20504" fmla="*/ 9227042 w 12199494"/>
              <a:gd name="connsiteY20504" fmla="*/ 4003126 h 4991828"/>
              <a:gd name="connsiteX20505" fmla="*/ 9223234 w 12199494"/>
              <a:gd name="connsiteY20505" fmla="*/ 4003126 h 4991828"/>
              <a:gd name="connsiteX20506" fmla="*/ 9223234 w 12199494"/>
              <a:gd name="connsiteY20506" fmla="*/ 4003126 h 4991828"/>
              <a:gd name="connsiteX20507" fmla="*/ 7294059 w 12199494"/>
              <a:gd name="connsiteY20507" fmla="*/ 4003126 h 4991828"/>
              <a:gd name="connsiteX20508" fmla="*/ 7287713 w 12199494"/>
              <a:gd name="connsiteY20508" fmla="*/ 4008203 h 4991828"/>
              <a:gd name="connsiteX20509" fmla="*/ 7297867 w 12199494"/>
              <a:gd name="connsiteY20509" fmla="*/ 4009472 h 4991828"/>
              <a:gd name="connsiteX20510" fmla="*/ 7294059 w 12199494"/>
              <a:gd name="connsiteY20510" fmla="*/ 4003126 h 4991828"/>
              <a:gd name="connsiteX20511" fmla="*/ 7294059 w 12199494"/>
              <a:gd name="connsiteY20511" fmla="*/ 4003126 h 4991828"/>
              <a:gd name="connsiteX20512" fmla="*/ 8666058 w 12199494"/>
              <a:gd name="connsiteY20512" fmla="*/ 4001857 h 4991828"/>
              <a:gd name="connsiteX20513" fmla="*/ 8680019 w 12199494"/>
              <a:gd name="connsiteY20513" fmla="*/ 4031049 h 4991828"/>
              <a:gd name="connsiteX20514" fmla="*/ 8674942 w 12199494"/>
              <a:gd name="connsiteY20514" fmla="*/ 4015818 h 4991828"/>
              <a:gd name="connsiteX20515" fmla="*/ 8681288 w 12199494"/>
              <a:gd name="connsiteY20515" fmla="*/ 4015818 h 4991828"/>
              <a:gd name="connsiteX20516" fmla="*/ 8686365 w 12199494"/>
              <a:gd name="connsiteY20516" fmla="*/ 4023434 h 4991828"/>
              <a:gd name="connsiteX20517" fmla="*/ 8685096 w 12199494"/>
              <a:gd name="connsiteY20517" fmla="*/ 4034856 h 4991828"/>
              <a:gd name="connsiteX20518" fmla="*/ 8695249 w 12199494"/>
              <a:gd name="connsiteY20518" fmla="*/ 4029779 h 4991828"/>
              <a:gd name="connsiteX20519" fmla="*/ 8692711 w 12199494"/>
              <a:gd name="connsiteY20519" fmla="*/ 4015818 h 4991828"/>
              <a:gd name="connsiteX20520" fmla="*/ 8666058 w 12199494"/>
              <a:gd name="connsiteY20520" fmla="*/ 4001857 h 4991828"/>
              <a:gd name="connsiteX20521" fmla="*/ 8666058 w 12199494"/>
              <a:gd name="connsiteY20521" fmla="*/ 4001857 h 4991828"/>
              <a:gd name="connsiteX20522" fmla="*/ 9404729 w 12199494"/>
              <a:gd name="connsiteY20522" fmla="*/ 4000588 h 4991828"/>
              <a:gd name="connsiteX20523" fmla="*/ 9402190 w 12199494"/>
              <a:gd name="connsiteY20523" fmla="*/ 4014549 h 4991828"/>
              <a:gd name="connsiteX20524" fmla="*/ 9413613 w 12199494"/>
              <a:gd name="connsiteY20524" fmla="*/ 4008203 h 4991828"/>
              <a:gd name="connsiteX20525" fmla="*/ 9416152 w 12199494"/>
              <a:gd name="connsiteY20525" fmla="*/ 4033587 h 4991828"/>
              <a:gd name="connsiteX20526" fmla="*/ 9402190 w 12199494"/>
              <a:gd name="connsiteY20526" fmla="*/ 4028510 h 4991828"/>
              <a:gd name="connsiteX20527" fmla="*/ 9413613 w 12199494"/>
              <a:gd name="connsiteY20527" fmla="*/ 4034856 h 4991828"/>
              <a:gd name="connsiteX20528" fmla="*/ 9412344 w 12199494"/>
              <a:gd name="connsiteY20528" fmla="*/ 4041202 h 4991828"/>
              <a:gd name="connsiteX20529" fmla="*/ 9433920 w 12199494"/>
              <a:gd name="connsiteY20529" fmla="*/ 4052625 h 4991828"/>
              <a:gd name="connsiteX20530" fmla="*/ 9423767 w 12199494"/>
              <a:gd name="connsiteY20530" fmla="*/ 4041202 h 4991828"/>
              <a:gd name="connsiteX20531" fmla="*/ 9422498 w 12199494"/>
              <a:gd name="connsiteY20531" fmla="*/ 4025972 h 4991828"/>
              <a:gd name="connsiteX20532" fmla="*/ 9427574 w 12199494"/>
              <a:gd name="connsiteY20532" fmla="*/ 4025972 h 4991828"/>
              <a:gd name="connsiteX20533" fmla="*/ 9425036 w 12199494"/>
              <a:gd name="connsiteY20533" fmla="*/ 4010742 h 4991828"/>
              <a:gd name="connsiteX20534" fmla="*/ 9414882 w 12199494"/>
              <a:gd name="connsiteY20534" fmla="*/ 4008203 h 4991828"/>
              <a:gd name="connsiteX20535" fmla="*/ 9404729 w 12199494"/>
              <a:gd name="connsiteY20535" fmla="*/ 4000588 h 4991828"/>
              <a:gd name="connsiteX20536" fmla="*/ 9404729 w 12199494"/>
              <a:gd name="connsiteY20536" fmla="*/ 4000588 h 4991828"/>
              <a:gd name="connsiteX20537" fmla="*/ 8773939 w 12199494"/>
              <a:gd name="connsiteY20537" fmla="*/ 4000588 h 4991828"/>
              <a:gd name="connsiteX20538" fmla="*/ 8761247 w 12199494"/>
              <a:gd name="connsiteY20538" fmla="*/ 4006934 h 4991828"/>
              <a:gd name="connsiteX20539" fmla="*/ 8767593 w 12199494"/>
              <a:gd name="connsiteY20539" fmla="*/ 4012011 h 4991828"/>
              <a:gd name="connsiteX20540" fmla="*/ 8761247 w 12199494"/>
              <a:gd name="connsiteY20540" fmla="*/ 4014549 h 4991828"/>
              <a:gd name="connsiteX20541" fmla="*/ 8763786 w 12199494"/>
              <a:gd name="connsiteY20541" fmla="*/ 4028510 h 4991828"/>
              <a:gd name="connsiteX20542" fmla="*/ 8789170 w 12199494"/>
              <a:gd name="connsiteY20542" fmla="*/ 4005665 h 4991828"/>
              <a:gd name="connsiteX20543" fmla="*/ 8773939 w 12199494"/>
              <a:gd name="connsiteY20543" fmla="*/ 4000588 h 4991828"/>
              <a:gd name="connsiteX20544" fmla="*/ 8773939 w 12199494"/>
              <a:gd name="connsiteY20544" fmla="*/ 4000588 h 4991828"/>
              <a:gd name="connsiteX20545" fmla="*/ 5343308 w 12199494"/>
              <a:gd name="connsiteY20545" fmla="*/ 4000588 h 4991828"/>
              <a:gd name="connsiteX20546" fmla="*/ 5325539 w 12199494"/>
              <a:gd name="connsiteY20546" fmla="*/ 4008203 h 4991828"/>
              <a:gd name="connsiteX20547" fmla="*/ 5350923 w 12199494"/>
              <a:gd name="connsiteY20547" fmla="*/ 4022164 h 4991828"/>
              <a:gd name="connsiteX20548" fmla="*/ 5343308 w 12199494"/>
              <a:gd name="connsiteY20548" fmla="*/ 4000588 h 4991828"/>
              <a:gd name="connsiteX20549" fmla="*/ 5343308 w 12199494"/>
              <a:gd name="connsiteY20549" fmla="*/ 4000588 h 4991828"/>
              <a:gd name="connsiteX20550" fmla="*/ 5730412 w 12199494"/>
              <a:gd name="connsiteY20550" fmla="*/ 3999319 h 4991828"/>
              <a:gd name="connsiteX20551" fmla="*/ 5721527 w 12199494"/>
              <a:gd name="connsiteY20551" fmla="*/ 4003126 h 4991828"/>
              <a:gd name="connsiteX20552" fmla="*/ 5727873 w 12199494"/>
              <a:gd name="connsiteY20552" fmla="*/ 4013280 h 4991828"/>
              <a:gd name="connsiteX20553" fmla="*/ 5730412 w 12199494"/>
              <a:gd name="connsiteY20553" fmla="*/ 3999319 h 4991828"/>
              <a:gd name="connsiteX20554" fmla="*/ 5730412 w 12199494"/>
              <a:gd name="connsiteY20554" fmla="*/ 3999319 h 4991828"/>
              <a:gd name="connsiteX20555" fmla="*/ 5505764 w 12199494"/>
              <a:gd name="connsiteY20555" fmla="*/ 3999319 h 4991828"/>
              <a:gd name="connsiteX20556" fmla="*/ 5504496 w 12199494"/>
              <a:gd name="connsiteY20556" fmla="*/ 4020895 h 4991828"/>
              <a:gd name="connsiteX20557" fmla="*/ 5508303 w 12199494"/>
              <a:gd name="connsiteY20557" fmla="*/ 4020895 h 4991828"/>
              <a:gd name="connsiteX20558" fmla="*/ 5513380 w 12199494"/>
              <a:gd name="connsiteY20558" fmla="*/ 4008203 h 4991828"/>
              <a:gd name="connsiteX20559" fmla="*/ 5505764 w 12199494"/>
              <a:gd name="connsiteY20559" fmla="*/ 3999319 h 4991828"/>
              <a:gd name="connsiteX20560" fmla="*/ 5505764 w 12199494"/>
              <a:gd name="connsiteY20560" fmla="*/ 3999319 h 4991828"/>
              <a:gd name="connsiteX20561" fmla="*/ 8924974 w 12199494"/>
              <a:gd name="connsiteY20561" fmla="*/ 3998050 h 4991828"/>
              <a:gd name="connsiteX20562" fmla="*/ 8924974 w 12199494"/>
              <a:gd name="connsiteY20562" fmla="*/ 4009472 h 4991828"/>
              <a:gd name="connsiteX20563" fmla="*/ 8937665 w 12199494"/>
              <a:gd name="connsiteY20563" fmla="*/ 4006934 h 4991828"/>
              <a:gd name="connsiteX20564" fmla="*/ 8961780 w 12199494"/>
              <a:gd name="connsiteY20564" fmla="*/ 4015818 h 4991828"/>
              <a:gd name="connsiteX20565" fmla="*/ 8964318 w 12199494"/>
              <a:gd name="connsiteY20565" fmla="*/ 4008203 h 4991828"/>
              <a:gd name="connsiteX20566" fmla="*/ 8924974 w 12199494"/>
              <a:gd name="connsiteY20566" fmla="*/ 3998050 h 4991828"/>
              <a:gd name="connsiteX20567" fmla="*/ 8924974 w 12199494"/>
              <a:gd name="connsiteY20567" fmla="*/ 3998050 h 4991828"/>
              <a:gd name="connsiteX20568" fmla="*/ 9625569 w 12199494"/>
              <a:gd name="connsiteY20568" fmla="*/ 3998050 h 4991828"/>
              <a:gd name="connsiteX20569" fmla="*/ 9630645 w 12199494"/>
              <a:gd name="connsiteY20569" fmla="*/ 4010742 h 4991828"/>
              <a:gd name="connsiteX20570" fmla="*/ 9628107 w 12199494"/>
              <a:gd name="connsiteY20570" fmla="*/ 4019626 h 4991828"/>
              <a:gd name="connsiteX20571" fmla="*/ 9631915 w 12199494"/>
              <a:gd name="connsiteY20571" fmla="*/ 4013280 h 4991828"/>
              <a:gd name="connsiteX20572" fmla="*/ 9634453 w 12199494"/>
              <a:gd name="connsiteY20572" fmla="*/ 4008203 h 4991828"/>
              <a:gd name="connsiteX20573" fmla="*/ 9625569 w 12199494"/>
              <a:gd name="connsiteY20573" fmla="*/ 3998050 h 4991828"/>
              <a:gd name="connsiteX20574" fmla="*/ 9625569 w 12199494"/>
              <a:gd name="connsiteY20574" fmla="*/ 3998050 h 4991828"/>
              <a:gd name="connsiteX20575" fmla="*/ 9185158 w 12199494"/>
              <a:gd name="connsiteY20575" fmla="*/ 3998050 h 4991828"/>
              <a:gd name="connsiteX20576" fmla="*/ 9180081 w 12199494"/>
              <a:gd name="connsiteY20576" fmla="*/ 4006934 h 4991828"/>
              <a:gd name="connsiteX20577" fmla="*/ 9185158 w 12199494"/>
              <a:gd name="connsiteY20577" fmla="*/ 3998050 h 4991828"/>
              <a:gd name="connsiteX20578" fmla="*/ 9185158 w 12199494"/>
              <a:gd name="connsiteY20578" fmla="*/ 3998050 h 4991828"/>
              <a:gd name="connsiteX20579" fmla="*/ 5847178 w 12199494"/>
              <a:gd name="connsiteY20579" fmla="*/ 3996780 h 4991828"/>
              <a:gd name="connsiteX20580" fmla="*/ 5850985 w 12199494"/>
              <a:gd name="connsiteY20580" fmla="*/ 4005665 h 4991828"/>
              <a:gd name="connsiteX20581" fmla="*/ 5847178 w 12199494"/>
              <a:gd name="connsiteY20581" fmla="*/ 3996780 h 4991828"/>
              <a:gd name="connsiteX20582" fmla="*/ 5847178 w 12199494"/>
              <a:gd name="connsiteY20582" fmla="*/ 3996780 h 4991828"/>
              <a:gd name="connsiteX20583" fmla="*/ 9426305 w 12199494"/>
              <a:gd name="connsiteY20583" fmla="*/ 3996780 h 4991828"/>
              <a:gd name="connsiteX20584" fmla="*/ 9435190 w 12199494"/>
              <a:gd name="connsiteY20584" fmla="*/ 4005665 h 4991828"/>
              <a:gd name="connsiteX20585" fmla="*/ 9446612 w 12199494"/>
              <a:gd name="connsiteY20585" fmla="*/ 4001857 h 4991828"/>
              <a:gd name="connsiteX20586" fmla="*/ 9426305 w 12199494"/>
              <a:gd name="connsiteY20586" fmla="*/ 3996780 h 4991828"/>
              <a:gd name="connsiteX20587" fmla="*/ 9426305 w 12199494"/>
              <a:gd name="connsiteY20587" fmla="*/ 3996780 h 4991828"/>
              <a:gd name="connsiteX20588" fmla="*/ 5578109 w 12199494"/>
              <a:gd name="connsiteY20588" fmla="*/ 3996780 h 4991828"/>
              <a:gd name="connsiteX20589" fmla="*/ 5597147 w 12199494"/>
              <a:gd name="connsiteY20589" fmla="*/ 4005665 h 4991828"/>
              <a:gd name="connsiteX20590" fmla="*/ 5578109 w 12199494"/>
              <a:gd name="connsiteY20590" fmla="*/ 3996780 h 4991828"/>
              <a:gd name="connsiteX20591" fmla="*/ 5578109 w 12199494"/>
              <a:gd name="connsiteY20591" fmla="*/ 3996780 h 4991828"/>
              <a:gd name="connsiteX20592" fmla="*/ 9379345 w 12199494"/>
              <a:gd name="connsiteY20592" fmla="*/ 3995511 h 4991828"/>
              <a:gd name="connsiteX20593" fmla="*/ 9372999 w 12199494"/>
              <a:gd name="connsiteY20593" fmla="*/ 4000588 h 4991828"/>
              <a:gd name="connsiteX20594" fmla="*/ 9362846 w 12199494"/>
              <a:gd name="connsiteY20594" fmla="*/ 3996780 h 4991828"/>
              <a:gd name="connsiteX20595" fmla="*/ 9379345 w 12199494"/>
              <a:gd name="connsiteY20595" fmla="*/ 4015818 h 4991828"/>
              <a:gd name="connsiteX20596" fmla="*/ 9385691 w 12199494"/>
              <a:gd name="connsiteY20596" fmla="*/ 4019626 h 4991828"/>
              <a:gd name="connsiteX20597" fmla="*/ 9385691 w 12199494"/>
              <a:gd name="connsiteY20597" fmla="*/ 4020895 h 4991828"/>
              <a:gd name="connsiteX20598" fmla="*/ 9386960 w 12199494"/>
              <a:gd name="connsiteY20598" fmla="*/ 4019626 h 4991828"/>
              <a:gd name="connsiteX20599" fmla="*/ 9400921 w 12199494"/>
              <a:gd name="connsiteY20599" fmla="*/ 4028510 h 4991828"/>
              <a:gd name="connsiteX20600" fmla="*/ 9404729 w 12199494"/>
              <a:gd name="connsiteY20600" fmla="*/ 4020895 h 4991828"/>
              <a:gd name="connsiteX20601" fmla="*/ 9394575 w 12199494"/>
              <a:gd name="connsiteY20601" fmla="*/ 4013280 h 4991828"/>
              <a:gd name="connsiteX20602" fmla="*/ 9386960 w 12199494"/>
              <a:gd name="connsiteY20602" fmla="*/ 4019626 h 4991828"/>
              <a:gd name="connsiteX20603" fmla="*/ 9386960 w 12199494"/>
              <a:gd name="connsiteY20603" fmla="*/ 4019626 h 4991828"/>
              <a:gd name="connsiteX20604" fmla="*/ 9389498 w 12199494"/>
              <a:gd name="connsiteY20604" fmla="*/ 4010742 h 4991828"/>
              <a:gd name="connsiteX20605" fmla="*/ 9379345 w 12199494"/>
              <a:gd name="connsiteY20605" fmla="*/ 4009472 h 4991828"/>
              <a:gd name="connsiteX20606" fmla="*/ 9392037 w 12199494"/>
              <a:gd name="connsiteY20606" fmla="*/ 4003126 h 4991828"/>
              <a:gd name="connsiteX20607" fmla="*/ 9379345 w 12199494"/>
              <a:gd name="connsiteY20607" fmla="*/ 3995511 h 4991828"/>
              <a:gd name="connsiteX20608" fmla="*/ 9379345 w 12199494"/>
              <a:gd name="connsiteY20608" fmla="*/ 3995511 h 4991828"/>
              <a:gd name="connsiteX20609" fmla="*/ 5665683 w 12199494"/>
              <a:gd name="connsiteY20609" fmla="*/ 3995511 h 4991828"/>
              <a:gd name="connsiteX20610" fmla="*/ 5654260 w 12199494"/>
              <a:gd name="connsiteY20610" fmla="*/ 3998050 h 4991828"/>
              <a:gd name="connsiteX20611" fmla="*/ 5639030 w 12199494"/>
              <a:gd name="connsiteY20611" fmla="*/ 4018357 h 4991828"/>
              <a:gd name="connsiteX20612" fmla="*/ 5650453 w 12199494"/>
              <a:gd name="connsiteY20612" fmla="*/ 4024703 h 4991828"/>
              <a:gd name="connsiteX20613" fmla="*/ 5660606 w 12199494"/>
              <a:gd name="connsiteY20613" fmla="*/ 4015818 h 4991828"/>
              <a:gd name="connsiteX20614" fmla="*/ 5658068 w 12199494"/>
              <a:gd name="connsiteY20614" fmla="*/ 4004396 h 4991828"/>
              <a:gd name="connsiteX20615" fmla="*/ 5668221 w 12199494"/>
              <a:gd name="connsiteY20615" fmla="*/ 4010742 h 4991828"/>
              <a:gd name="connsiteX20616" fmla="*/ 5665683 w 12199494"/>
              <a:gd name="connsiteY20616" fmla="*/ 3995511 h 4991828"/>
              <a:gd name="connsiteX20617" fmla="*/ 5665683 w 12199494"/>
              <a:gd name="connsiteY20617" fmla="*/ 3995511 h 4991828"/>
              <a:gd name="connsiteX20618" fmla="*/ 9716950 w 12199494"/>
              <a:gd name="connsiteY20618" fmla="*/ 3994242 h 4991828"/>
              <a:gd name="connsiteX20619" fmla="*/ 9701721 w 12199494"/>
              <a:gd name="connsiteY20619" fmla="*/ 3996780 h 4991828"/>
              <a:gd name="connsiteX20620" fmla="*/ 9705528 w 12199494"/>
              <a:gd name="connsiteY20620" fmla="*/ 4013280 h 4991828"/>
              <a:gd name="connsiteX20621" fmla="*/ 9716950 w 12199494"/>
              <a:gd name="connsiteY20621" fmla="*/ 4005665 h 4991828"/>
              <a:gd name="connsiteX20622" fmla="*/ 9711874 w 12199494"/>
              <a:gd name="connsiteY20622" fmla="*/ 3996780 h 4991828"/>
              <a:gd name="connsiteX20623" fmla="*/ 9724566 w 12199494"/>
              <a:gd name="connsiteY20623" fmla="*/ 4005665 h 4991828"/>
              <a:gd name="connsiteX20624" fmla="*/ 9735988 w 12199494"/>
              <a:gd name="connsiteY20624" fmla="*/ 3995511 h 4991828"/>
              <a:gd name="connsiteX20625" fmla="*/ 9716950 w 12199494"/>
              <a:gd name="connsiteY20625" fmla="*/ 3994242 h 4991828"/>
              <a:gd name="connsiteX20626" fmla="*/ 9716950 w 12199494"/>
              <a:gd name="connsiteY20626" fmla="*/ 3994242 h 4991828"/>
              <a:gd name="connsiteX20627" fmla="*/ 5513380 w 12199494"/>
              <a:gd name="connsiteY20627" fmla="*/ 3994242 h 4991828"/>
              <a:gd name="connsiteX20628" fmla="*/ 5514649 w 12199494"/>
              <a:gd name="connsiteY20628" fmla="*/ 4000588 h 4991828"/>
              <a:gd name="connsiteX20629" fmla="*/ 5520995 w 12199494"/>
              <a:gd name="connsiteY20629" fmla="*/ 3994242 h 4991828"/>
              <a:gd name="connsiteX20630" fmla="*/ 5513380 w 12199494"/>
              <a:gd name="connsiteY20630" fmla="*/ 3994242 h 4991828"/>
              <a:gd name="connsiteX20631" fmla="*/ 5513380 w 12199494"/>
              <a:gd name="connsiteY20631" fmla="*/ 3994242 h 4991828"/>
              <a:gd name="connsiteX20632" fmla="*/ 9791833 w 12199494"/>
              <a:gd name="connsiteY20632" fmla="*/ 3994242 h 4991828"/>
              <a:gd name="connsiteX20633" fmla="*/ 9765180 w 12199494"/>
              <a:gd name="connsiteY20633" fmla="*/ 3994242 h 4991828"/>
              <a:gd name="connsiteX20634" fmla="*/ 9779141 w 12199494"/>
              <a:gd name="connsiteY20634" fmla="*/ 4003126 h 4991828"/>
              <a:gd name="connsiteX20635" fmla="*/ 9795640 w 12199494"/>
              <a:gd name="connsiteY20635" fmla="*/ 4010742 h 4991828"/>
              <a:gd name="connsiteX20636" fmla="*/ 9795640 w 12199494"/>
              <a:gd name="connsiteY20636" fmla="*/ 4014549 h 4991828"/>
              <a:gd name="connsiteX20637" fmla="*/ 9757565 w 12199494"/>
              <a:gd name="connsiteY20637" fmla="*/ 4001857 h 4991828"/>
              <a:gd name="connsiteX20638" fmla="*/ 9760103 w 12199494"/>
              <a:gd name="connsiteY20638" fmla="*/ 4013280 h 4991828"/>
              <a:gd name="connsiteX20639" fmla="*/ 9770257 w 12199494"/>
              <a:gd name="connsiteY20639" fmla="*/ 4012011 h 4991828"/>
              <a:gd name="connsiteX20640" fmla="*/ 9767718 w 12199494"/>
              <a:gd name="connsiteY20640" fmla="*/ 4018357 h 4991828"/>
              <a:gd name="connsiteX20641" fmla="*/ 9801986 w 12199494"/>
              <a:gd name="connsiteY20641" fmla="*/ 4020895 h 4991828"/>
              <a:gd name="connsiteX20642" fmla="*/ 9799448 w 12199494"/>
              <a:gd name="connsiteY20642" fmla="*/ 4024703 h 4991828"/>
              <a:gd name="connsiteX20643" fmla="*/ 9772795 w 12199494"/>
              <a:gd name="connsiteY20643" fmla="*/ 4024703 h 4991828"/>
              <a:gd name="connsiteX20644" fmla="*/ 9771526 w 12199494"/>
              <a:gd name="connsiteY20644" fmla="*/ 4032318 h 4991828"/>
              <a:gd name="connsiteX20645" fmla="*/ 9789294 w 12199494"/>
              <a:gd name="connsiteY20645" fmla="*/ 4036125 h 4991828"/>
              <a:gd name="connsiteX20646" fmla="*/ 9809602 w 12199494"/>
              <a:gd name="connsiteY20646" fmla="*/ 4041202 h 4991828"/>
              <a:gd name="connsiteX20647" fmla="*/ 9817217 w 12199494"/>
              <a:gd name="connsiteY20647" fmla="*/ 4034856 h 4991828"/>
              <a:gd name="connsiteX20648" fmla="*/ 9814678 w 12199494"/>
              <a:gd name="connsiteY20648" fmla="*/ 4045010 h 4991828"/>
              <a:gd name="connsiteX20649" fmla="*/ 9832447 w 12199494"/>
              <a:gd name="connsiteY20649" fmla="*/ 4037395 h 4991828"/>
              <a:gd name="connsiteX20650" fmla="*/ 9823563 w 12199494"/>
              <a:gd name="connsiteY20650" fmla="*/ 4036125 h 4991828"/>
              <a:gd name="connsiteX20651" fmla="*/ 9833716 w 12199494"/>
              <a:gd name="connsiteY20651" fmla="*/ 4033587 h 4991828"/>
              <a:gd name="connsiteX20652" fmla="*/ 9847678 w 12199494"/>
              <a:gd name="connsiteY20652" fmla="*/ 4031049 h 4991828"/>
              <a:gd name="connsiteX20653" fmla="*/ 9826101 w 12199494"/>
              <a:gd name="connsiteY20653" fmla="*/ 4013280 h 4991828"/>
              <a:gd name="connsiteX20654" fmla="*/ 9834986 w 12199494"/>
              <a:gd name="connsiteY20654" fmla="*/ 4006934 h 4991828"/>
              <a:gd name="connsiteX20655" fmla="*/ 9799448 w 12199494"/>
              <a:gd name="connsiteY20655" fmla="*/ 3996780 h 4991828"/>
              <a:gd name="connsiteX20656" fmla="*/ 9801986 w 12199494"/>
              <a:gd name="connsiteY20656" fmla="*/ 4008203 h 4991828"/>
              <a:gd name="connsiteX20657" fmla="*/ 9799448 w 12199494"/>
              <a:gd name="connsiteY20657" fmla="*/ 4000588 h 4991828"/>
              <a:gd name="connsiteX20658" fmla="*/ 9791833 w 12199494"/>
              <a:gd name="connsiteY20658" fmla="*/ 3994242 h 4991828"/>
              <a:gd name="connsiteX20659" fmla="*/ 9791833 w 12199494"/>
              <a:gd name="connsiteY20659" fmla="*/ 3994242 h 4991828"/>
              <a:gd name="connsiteX20660" fmla="*/ 8913550 w 12199494"/>
              <a:gd name="connsiteY20660" fmla="*/ 3994242 h 4991828"/>
              <a:gd name="connsiteX20661" fmla="*/ 8890705 w 12199494"/>
              <a:gd name="connsiteY20661" fmla="*/ 4017088 h 4991828"/>
              <a:gd name="connsiteX20662" fmla="*/ 8908474 w 12199494"/>
              <a:gd name="connsiteY20662" fmla="*/ 4018357 h 4991828"/>
              <a:gd name="connsiteX20663" fmla="*/ 8900859 w 12199494"/>
              <a:gd name="connsiteY20663" fmla="*/ 4000588 h 4991828"/>
              <a:gd name="connsiteX20664" fmla="*/ 8911012 w 12199494"/>
              <a:gd name="connsiteY20664" fmla="*/ 4012011 h 4991828"/>
              <a:gd name="connsiteX20665" fmla="*/ 8913550 w 12199494"/>
              <a:gd name="connsiteY20665" fmla="*/ 3994242 h 4991828"/>
              <a:gd name="connsiteX20666" fmla="*/ 8913550 w 12199494"/>
              <a:gd name="connsiteY20666" fmla="*/ 3994242 h 4991828"/>
              <a:gd name="connsiteX20667" fmla="*/ 9532917 w 12199494"/>
              <a:gd name="connsiteY20667" fmla="*/ 3994242 h 4991828"/>
              <a:gd name="connsiteX20668" fmla="*/ 9527841 w 12199494"/>
              <a:gd name="connsiteY20668" fmla="*/ 4001857 h 4991828"/>
              <a:gd name="connsiteX20669" fmla="*/ 9532917 w 12199494"/>
              <a:gd name="connsiteY20669" fmla="*/ 3994242 h 4991828"/>
              <a:gd name="connsiteX20670" fmla="*/ 9532917 w 12199494"/>
              <a:gd name="connsiteY20670" fmla="*/ 3994242 h 4991828"/>
              <a:gd name="connsiteX20671" fmla="*/ 8716825 w 12199494"/>
              <a:gd name="connsiteY20671" fmla="*/ 3992973 h 4991828"/>
              <a:gd name="connsiteX20672" fmla="*/ 8699057 w 12199494"/>
              <a:gd name="connsiteY20672" fmla="*/ 4005665 h 4991828"/>
              <a:gd name="connsiteX20673" fmla="*/ 8713018 w 12199494"/>
              <a:gd name="connsiteY20673" fmla="*/ 4032318 h 4991828"/>
              <a:gd name="connsiteX20674" fmla="*/ 8720633 w 12199494"/>
              <a:gd name="connsiteY20674" fmla="*/ 4031049 h 4991828"/>
              <a:gd name="connsiteX20675" fmla="*/ 8720633 w 12199494"/>
              <a:gd name="connsiteY20675" fmla="*/ 4041202 h 4991828"/>
              <a:gd name="connsiteX20676" fmla="*/ 8724441 w 12199494"/>
              <a:gd name="connsiteY20676" fmla="*/ 4024703 h 4991828"/>
              <a:gd name="connsiteX20677" fmla="*/ 8734594 w 12199494"/>
              <a:gd name="connsiteY20677" fmla="*/ 4012011 h 4991828"/>
              <a:gd name="connsiteX20678" fmla="*/ 8728248 w 12199494"/>
              <a:gd name="connsiteY20678" fmla="*/ 4006934 h 4991828"/>
              <a:gd name="connsiteX20679" fmla="*/ 8718095 w 12199494"/>
              <a:gd name="connsiteY20679" fmla="*/ 4013280 h 4991828"/>
              <a:gd name="connsiteX20680" fmla="*/ 8719364 w 12199494"/>
              <a:gd name="connsiteY20680" fmla="*/ 4027241 h 4991828"/>
              <a:gd name="connsiteX20681" fmla="*/ 8710479 w 12199494"/>
              <a:gd name="connsiteY20681" fmla="*/ 4014549 h 4991828"/>
              <a:gd name="connsiteX20682" fmla="*/ 8700326 w 12199494"/>
              <a:gd name="connsiteY20682" fmla="*/ 4012011 h 4991828"/>
              <a:gd name="connsiteX20683" fmla="*/ 8725710 w 12199494"/>
              <a:gd name="connsiteY20683" fmla="*/ 4003126 h 4991828"/>
              <a:gd name="connsiteX20684" fmla="*/ 8716825 w 12199494"/>
              <a:gd name="connsiteY20684" fmla="*/ 3992973 h 4991828"/>
              <a:gd name="connsiteX20685" fmla="*/ 8716825 w 12199494"/>
              <a:gd name="connsiteY20685" fmla="*/ 3992973 h 4991828"/>
              <a:gd name="connsiteX20686" fmla="*/ 9755026 w 12199494"/>
              <a:gd name="connsiteY20686" fmla="*/ 3992973 h 4991828"/>
              <a:gd name="connsiteX20687" fmla="*/ 9758834 w 12199494"/>
              <a:gd name="connsiteY20687" fmla="*/ 3994242 h 4991828"/>
              <a:gd name="connsiteX20688" fmla="*/ 9755026 w 12199494"/>
              <a:gd name="connsiteY20688" fmla="*/ 3992973 h 4991828"/>
              <a:gd name="connsiteX20689" fmla="*/ 9755026 w 12199494"/>
              <a:gd name="connsiteY20689" fmla="*/ 3992973 h 4991828"/>
              <a:gd name="connsiteX20690" fmla="*/ 9742334 w 12199494"/>
              <a:gd name="connsiteY20690" fmla="*/ 3992973 h 4991828"/>
              <a:gd name="connsiteX20691" fmla="*/ 9741065 w 12199494"/>
              <a:gd name="connsiteY20691" fmla="*/ 3998050 h 4991828"/>
              <a:gd name="connsiteX20692" fmla="*/ 9749950 w 12199494"/>
              <a:gd name="connsiteY20692" fmla="*/ 3994242 h 4991828"/>
              <a:gd name="connsiteX20693" fmla="*/ 9742334 w 12199494"/>
              <a:gd name="connsiteY20693" fmla="*/ 3992973 h 4991828"/>
              <a:gd name="connsiteX20694" fmla="*/ 9742334 w 12199494"/>
              <a:gd name="connsiteY20694" fmla="*/ 3992973 h 4991828"/>
              <a:gd name="connsiteX20695" fmla="*/ 7275021 w 12199494"/>
              <a:gd name="connsiteY20695" fmla="*/ 3991704 h 4991828"/>
              <a:gd name="connsiteX20696" fmla="*/ 7273752 w 12199494"/>
              <a:gd name="connsiteY20696" fmla="*/ 3994242 h 4991828"/>
              <a:gd name="connsiteX20697" fmla="*/ 7272483 w 12199494"/>
              <a:gd name="connsiteY20697" fmla="*/ 3992973 h 4991828"/>
              <a:gd name="connsiteX20698" fmla="*/ 7275021 w 12199494"/>
              <a:gd name="connsiteY20698" fmla="*/ 3991704 h 4991828"/>
              <a:gd name="connsiteX20699" fmla="*/ 7275021 w 12199494"/>
              <a:gd name="connsiteY20699" fmla="*/ 3991704 h 4991828"/>
              <a:gd name="connsiteX20700" fmla="*/ 8721902 w 12199494"/>
              <a:gd name="connsiteY20700" fmla="*/ 3991704 h 4991828"/>
              <a:gd name="connsiteX20701" fmla="*/ 8739671 w 12199494"/>
              <a:gd name="connsiteY20701" fmla="*/ 3999319 h 4991828"/>
              <a:gd name="connsiteX20702" fmla="*/ 8721902 w 12199494"/>
              <a:gd name="connsiteY20702" fmla="*/ 3991704 h 4991828"/>
              <a:gd name="connsiteX20703" fmla="*/ 8721902 w 12199494"/>
              <a:gd name="connsiteY20703" fmla="*/ 3991704 h 4991828"/>
              <a:gd name="connsiteX20704" fmla="*/ 5479112 w 12199494"/>
              <a:gd name="connsiteY20704" fmla="*/ 3991704 h 4991828"/>
              <a:gd name="connsiteX20705" fmla="*/ 5476573 w 12199494"/>
              <a:gd name="connsiteY20705" fmla="*/ 4006934 h 4991828"/>
              <a:gd name="connsiteX20706" fmla="*/ 5484188 w 12199494"/>
              <a:gd name="connsiteY20706" fmla="*/ 4005665 h 4991828"/>
              <a:gd name="connsiteX20707" fmla="*/ 5477842 w 12199494"/>
              <a:gd name="connsiteY20707" fmla="*/ 4017088 h 4991828"/>
              <a:gd name="connsiteX20708" fmla="*/ 5471496 w 12199494"/>
              <a:gd name="connsiteY20708" fmla="*/ 4006934 h 4991828"/>
              <a:gd name="connsiteX20709" fmla="*/ 5447382 w 12199494"/>
              <a:gd name="connsiteY20709" fmla="*/ 4001857 h 4991828"/>
              <a:gd name="connsiteX20710" fmla="*/ 5437228 w 12199494"/>
              <a:gd name="connsiteY20710" fmla="*/ 4006934 h 4991828"/>
              <a:gd name="connsiteX20711" fmla="*/ 5441036 w 12199494"/>
              <a:gd name="connsiteY20711" fmla="*/ 4013280 h 4991828"/>
              <a:gd name="connsiteX20712" fmla="*/ 5452458 w 12199494"/>
              <a:gd name="connsiteY20712" fmla="*/ 4010742 h 4991828"/>
              <a:gd name="connsiteX20713" fmla="*/ 5441036 w 12199494"/>
              <a:gd name="connsiteY20713" fmla="*/ 4017088 h 4991828"/>
              <a:gd name="connsiteX20714" fmla="*/ 5453728 w 12199494"/>
              <a:gd name="connsiteY20714" fmla="*/ 4025972 h 4991828"/>
              <a:gd name="connsiteX20715" fmla="*/ 5448651 w 12199494"/>
              <a:gd name="connsiteY20715" fmla="*/ 4032318 h 4991828"/>
              <a:gd name="connsiteX20716" fmla="*/ 5471496 w 12199494"/>
              <a:gd name="connsiteY20716" fmla="*/ 4034856 h 4991828"/>
              <a:gd name="connsiteX20717" fmla="*/ 5482919 w 12199494"/>
              <a:gd name="connsiteY20717" fmla="*/ 4047548 h 4991828"/>
              <a:gd name="connsiteX20718" fmla="*/ 5472766 w 12199494"/>
              <a:gd name="connsiteY20718" fmla="*/ 4017088 h 4991828"/>
              <a:gd name="connsiteX20719" fmla="*/ 5486726 w 12199494"/>
              <a:gd name="connsiteY20719" fmla="*/ 4023434 h 4991828"/>
              <a:gd name="connsiteX20720" fmla="*/ 5486726 w 12199494"/>
              <a:gd name="connsiteY20720" fmla="*/ 4036125 h 4991828"/>
              <a:gd name="connsiteX20721" fmla="*/ 5503226 w 12199494"/>
              <a:gd name="connsiteY20721" fmla="*/ 4032318 h 4991828"/>
              <a:gd name="connsiteX20722" fmla="*/ 5493072 w 12199494"/>
              <a:gd name="connsiteY20722" fmla="*/ 4032318 h 4991828"/>
              <a:gd name="connsiteX20723" fmla="*/ 5490534 w 12199494"/>
              <a:gd name="connsiteY20723" fmla="*/ 4024703 h 4991828"/>
              <a:gd name="connsiteX20724" fmla="*/ 5501957 w 12199494"/>
              <a:gd name="connsiteY20724" fmla="*/ 4027241 h 4991828"/>
              <a:gd name="connsiteX20725" fmla="*/ 5503226 w 12199494"/>
              <a:gd name="connsiteY20725" fmla="*/ 4018357 h 4991828"/>
              <a:gd name="connsiteX20726" fmla="*/ 5496880 w 12199494"/>
              <a:gd name="connsiteY20726" fmla="*/ 4018357 h 4991828"/>
              <a:gd name="connsiteX20727" fmla="*/ 5503226 w 12199494"/>
              <a:gd name="connsiteY20727" fmla="*/ 4009472 h 4991828"/>
              <a:gd name="connsiteX20728" fmla="*/ 5486726 w 12199494"/>
              <a:gd name="connsiteY20728" fmla="*/ 4015818 h 4991828"/>
              <a:gd name="connsiteX20729" fmla="*/ 5501957 w 12199494"/>
              <a:gd name="connsiteY20729" fmla="*/ 3999319 h 4991828"/>
              <a:gd name="connsiteX20730" fmla="*/ 5487996 w 12199494"/>
              <a:gd name="connsiteY20730" fmla="*/ 4001857 h 4991828"/>
              <a:gd name="connsiteX20731" fmla="*/ 5499418 w 12199494"/>
              <a:gd name="connsiteY20731" fmla="*/ 3994242 h 4991828"/>
              <a:gd name="connsiteX20732" fmla="*/ 5479112 w 12199494"/>
              <a:gd name="connsiteY20732" fmla="*/ 3991704 h 4991828"/>
              <a:gd name="connsiteX20733" fmla="*/ 5479112 w 12199494"/>
              <a:gd name="connsiteY20733" fmla="*/ 3991704 h 4991828"/>
              <a:gd name="connsiteX20734" fmla="*/ 5939829 w 12199494"/>
              <a:gd name="connsiteY20734" fmla="*/ 3990434 h 4991828"/>
              <a:gd name="connsiteX20735" fmla="*/ 5928406 w 12199494"/>
              <a:gd name="connsiteY20735" fmla="*/ 3995511 h 4991828"/>
              <a:gd name="connsiteX20736" fmla="*/ 5939829 w 12199494"/>
              <a:gd name="connsiteY20736" fmla="*/ 3990434 h 4991828"/>
              <a:gd name="connsiteX20737" fmla="*/ 5939829 w 12199494"/>
              <a:gd name="connsiteY20737" fmla="*/ 3990434 h 4991828"/>
              <a:gd name="connsiteX20738" fmla="*/ 9248618 w 12199494"/>
              <a:gd name="connsiteY20738" fmla="*/ 3990434 h 4991828"/>
              <a:gd name="connsiteX20739" fmla="*/ 9258771 w 12199494"/>
              <a:gd name="connsiteY20739" fmla="*/ 4009472 h 4991828"/>
              <a:gd name="connsiteX20740" fmla="*/ 9248618 w 12199494"/>
              <a:gd name="connsiteY20740" fmla="*/ 3990434 h 4991828"/>
              <a:gd name="connsiteX20741" fmla="*/ 9248618 w 12199494"/>
              <a:gd name="connsiteY20741" fmla="*/ 3990434 h 4991828"/>
              <a:gd name="connsiteX20742" fmla="*/ 5990597 w 12199494"/>
              <a:gd name="connsiteY20742" fmla="*/ 3990434 h 4991828"/>
              <a:gd name="connsiteX20743" fmla="*/ 5994404 w 12199494"/>
              <a:gd name="connsiteY20743" fmla="*/ 3990434 h 4991828"/>
              <a:gd name="connsiteX20744" fmla="*/ 5990597 w 12199494"/>
              <a:gd name="connsiteY20744" fmla="*/ 3990434 h 4991828"/>
              <a:gd name="connsiteX20745" fmla="*/ 5990597 w 12199494"/>
              <a:gd name="connsiteY20745" fmla="*/ 3990434 h 4991828"/>
              <a:gd name="connsiteX20746" fmla="*/ 9333654 w 12199494"/>
              <a:gd name="connsiteY20746" fmla="*/ 3986627 h 4991828"/>
              <a:gd name="connsiteX20747" fmla="*/ 9333654 w 12199494"/>
              <a:gd name="connsiteY20747" fmla="*/ 3996780 h 4991828"/>
              <a:gd name="connsiteX20748" fmla="*/ 9346346 w 12199494"/>
              <a:gd name="connsiteY20748" fmla="*/ 3995511 h 4991828"/>
              <a:gd name="connsiteX20749" fmla="*/ 9329846 w 12199494"/>
              <a:gd name="connsiteY20749" fmla="*/ 4010742 h 4991828"/>
              <a:gd name="connsiteX20750" fmla="*/ 9352692 w 12199494"/>
              <a:gd name="connsiteY20750" fmla="*/ 4020895 h 4991828"/>
              <a:gd name="connsiteX20751" fmla="*/ 9342538 w 12199494"/>
              <a:gd name="connsiteY20751" fmla="*/ 4022164 h 4991828"/>
              <a:gd name="connsiteX20752" fmla="*/ 9337462 w 12199494"/>
              <a:gd name="connsiteY20752" fmla="*/ 4023434 h 4991828"/>
              <a:gd name="connsiteX20753" fmla="*/ 9355230 w 12199494"/>
              <a:gd name="connsiteY20753" fmla="*/ 4031049 h 4991828"/>
              <a:gd name="connsiteX20754" fmla="*/ 9355230 w 12199494"/>
              <a:gd name="connsiteY20754" fmla="*/ 4031049 h 4991828"/>
              <a:gd name="connsiteX20755" fmla="*/ 9355230 w 12199494"/>
              <a:gd name="connsiteY20755" fmla="*/ 4031049 h 4991828"/>
              <a:gd name="connsiteX20756" fmla="*/ 9362846 w 12199494"/>
              <a:gd name="connsiteY20756" fmla="*/ 4034856 h 4991828"/>
              <a:gd name="connsiteX20757" fmla="*/ 9361576 w 12199494"/>
              <a:gd name="connsiteY20757" fmla="*/ 4043741 h 4991828"/>
              <a:gd name="connsiteX20758" fmla="*/ 9340000 w 12199494"/>
              <a:gd name="connsiteY20758" fmla="*/ 4060240 h 4991828"/>
              <a:gd name="connsiteX20759" fmla="*/ 9338731 w 12199494"/>
              <a:gd name="connsiteY20759" fmla="*/ 4060240 h 4991828"/>
              <a:gd name="connsiteX20760" fmla="*/ 9320962 w 12199494"/>
              <a:gd name="connsiteY20760" fmla="*/ 4048817 h 4991828"/>
              <a:gd name="connsiteX20761" fmla="*/ 9320962 w 12199494"/>
              <a:gd name="connsiteY20761" fmla="*/ 4069125 h 4991828"/>
              <a:gd name="connsiteX20762" fmla="*/ 9328577 w 12199494"/>
              <a:gd name="connsiteY20762" fmla="*/ 4074201 h 4991828"/>
              <a:gd name="connsiteX20763" fmla="*/ 9319693 w 12199494"/>
              <a:gd name="connsiteY20763" fmla="*/ 4079278 h 4991828"/>
              <a:gd name="connsiteX20764" fmla="*/ 9310808 w 12199494"/>
              <a:gd name="connsiteY20764" fmla="*/ 4065317 h 4991828"/>
              <a:gd name="connsiteX20765" fmla="*/ 9307001 w 12199494"/>
              <a:gd name="connsiteY20765" fmla="*/ 4052625 h 4991828"/>
              <a:gd name="connsiteX20766" fmla="*/ 9305732 w 12199494"/>
              <a:gd name="connsiteY20766" fmla="*/ 4061509 h 4991828"/>
              <a:gd name="connsiteX20767" fmla="*/ 9282886 w 12199494"/>
              <a:gd name="connsiteY20767" fmla="*/ 4095778 h 4991828"/>
              <a:gd name="connsiteX20768" fmla="*/ 9286694 w 12199494"/>
              <a:gd name="connsiteY20768" fmla="*/ 4112277 h 4991828"/>
              <a:gd name="connsiteX20769" fmla="*/ 9294309 w 12199494"/>
              <a:gd name="connsiteY20769" fmla="*/ 4113546 h 4991828"/>
              <a:gd name="connsiteX20770" fmla="*/ 9301924 w 12199494"/>
              <a:gd name="connsiteY20770" fmla="*/ 4121162 h 4991828"/>
              <a:gd name="connsiteX20771" fmla="*/ 9307001 w 12199494"/>
              <a:gd name="connsiteY20771" fmla="*/ 4105931 h 4991828"/>
              <a:gd name="connsiteX20772" fmla="*/ 9318424 w 12199494"/>
              <a:gd name="connsiteY20772" fmla="*/ 4118623 h 4991828"/>
              <a:gd name="connsiteX20773" fmla="*/ 9334923 w 12199494"/>
              <a:gd name="connsiteY20773" fmla="*/ 4109739 h 4991828"/>
              <a:gd name="connsiteX20774" fmla="*/ 9326039 w 12199494"/>
              <a:gd name="connsiteY20774" fmla="*/ 4117354 h 4991828"/>
              <a:gd name="connsiteX20775" fmla="*/ 9323500 w 12199494"/>
              <a:gd name="connsiteY20775" fmla="*/ 4133854 h 4991828"/>
              <a:gd name="connsiteX20776" fmla="*/ 9328577 w 12199494"/>
              <a:gd name="connsiteY20776" fmla="*/ 4124969 h 4991828"/>
              <a:gd name="connsiteX20777" fmla="*/ 9313347 w 12199494"/>
              <a:gd name="connsiteY20777" fmla="*/ 4122431 h 4991828"/>
              <a:gd name="connsiteX20778" fmla="*/ 9299386 w 12199494"/>
              <a:gd name="connsiteY20778" fmla="*/ 4127508 h 4991828"/>
              <a:gd name="connsiteX20779" fmla="*/ 9341269 w 12199494"/>
              <a:gd name="connsiteY20779" fmla="*/ 4140200 h 4991828"/>
              <a:gd name="connsiteX20780" fmla="*/ 9347615 w 12199494"/>
              <a:gd name="connsiteY20780" fmla="*/ 4132584 h 4991828"/>
              <a:gd name="connsiteX20781" fmla="*/ 9334923 w 12199494"/>
              <a:gd name="connsiteY20781" fmla="*/ 4127508 h 4991828"/>
              <a:gd name="connsiteX20782" fmla="*/ 9351422 w 12199494"/>
              <a:gd name="connsiteY20782" fmla="*/ 4111008 h 4991828"/>
              <a:gd name="connsiteX20783" fmla="*/ 9347615 w 12199494"/>
              <a:gd name="connsiteY20783" fmla="*/ 4126238 h 4991828"/>
              <a:gd name="connsiteX20784" fmla="*/ 9361576 w 12199494"/>
              <a:gd name="connsiteY20784" fmla="*/ 4111008 h 4991828"/>
              <a:gd name="connsiteX20785" fmla="*/ 9342538 w 12199494"/>
              <a:gd name="connsiteY20785" fmla="*/ 4099585 h 4991828"/>
              <a:gd name="connsiteX20786" fmla="*/ 9350154 w 12199494"/>
              <a:gd name="connsiteY20786" fmla="*/ 4083086 h 4991828"/>
              <a:gd name="connsiteX20787" fmla="*/ 9347615 w 12199494"/>
              <a:gd name="connsiteY20787" fmla="*/ 4086893 h 4991828"/>
              <a:gd name="connsiteX20788" fmla="*/ 9342538 w 12199494"/>
              <a:gd name="connsiteY20788" fmla="*/ 4086893 h 4991828"/>
              <a:gd name="connsiteX20789" fmla="*/ 9336192 w 12199494"/>
              <a:gd name="connsiteY20789" fmla="*/ 4104662 h 4991828"/>
              <a:gd name="connsiteX20790" fmla="*/ 9329846 w 12199494"/>
              <a:gd name="connsiteY20790" fmla="*/ 4108470 h 4991828"/>
              <a:gd name="connsiteX20791" fmla="*/ 9337462 w 12199494"/>
              <a:gd name="connsiteY20791" fmla="*/ 4091970 h 4991828"/>
              <a:gd name="connsiteX20792" fmla="*/ 9337462 w 12199494"/>
              <a:gd name="connsiteY20792" fmla="*/ 4083086 h 4991828"/>
              <a:gd name="connsiteX20793" fmla="*/ 9329846 w 12199494"/>
              <a:gd name="connsiteY20793" fmla="*/ 4074201 h 4991828"/>
              <a:gd name="connsiteX20794" fmla="*/ 9350154 w 12199494"/>
              <a:gd name="connsiteY20794" fmla="*/ 4066586 h 4991828"/>
              <a:gd name="connsiteX20795" fmla="*/ 9345076 w 12199494"/>
              <a:gd name="connsiteY20795" fmla="*/ 4080547 h 4991828"/>
              <a:gd name="connsiteX20796" fmla="*/ 9357768 w 12199494"/>
              <a:gd name="connsiteY20796" fmla="*/ 4071663 h 4991828"/>
              <a:gd name="connsiteX20797" fmla="*/ 9366653 w 12199494"/>
              <a:gd name="connsiteY20797" fmla="*/ 4080547 h 4991828"/>
              <a:gd name="connsiteX20798" fmla="*/ 9369191 w 12199494"/>
              <a:gd name="connsiteY20798" fmla="*/ 4084355 h 4991828"/>
              <a:gd name="connsiteX20799" fmla="*/ 9359038 w 12199494"/>
              <a:gd name="connsiteY20799" fmla="*/ 4091970 h 4991828"/>
              <a:gd name="connsiteX20800" fmla="*/ 9367922 w 12199494"/>
              <a:gd name="connsiteY20800" fmla="*/ 4114816 h 4991828"/>
              <a:gd name="connsiteX20801" fmla="*/ 9376806 w 12199494"/>
              <a:gd name="connsiteY20801" fmla="*/ 4119892 h 4991828"/>
              <a:gd name="connsiteX20802" fmla="*/ 9376806 w 12199494"/>
              <a:gd name="connsiteY20802" fmla="*/ 4130046 h 4991828"/>
              <a:gd name="connsiteX20803" fmla="*/ 9386960 w 12199494"/>
              <a:gd name="connsiteY20803" fmla="*/ 4116085 h 4991828"/>
              <a:gd name="connsiteX20804" fmla="*/ 9376806 w 12199494"/>
              <a:gd name="connsiteY20804" fmla="*/ 4117354 h 4991828"/>
              <a:gd name="connsiteX20805" fmla="*/ 9376806 w 12199494"/>
              <a:gd name="connsiteY20805" fmla="*/ 4102124 h 4991828"/>
              <a:gd name="connsiteX20806" fmla="*/ 9386960 w 12199494"/>
              <a:gd name="connsiteY20806" fmla="*/ 4111008 h 4991828"/>
              <a:gd name="connsiteX20807" fmla="*/ 9385691 w 12199494"/>
              <a:gd name="connsiteY20807" fmla="*/ 4100854 h 4991828"/>
              <a:gd name="connsiteX20808" fmla="*/ 9393306 w 12199494"/>
              <a:gd name="connsiteY20808" fmla="*/ 4107200 h 4991828"/>
              <a:gd name="connsiteX20809" fmla="*/ 9421228 w 12199494"/>
              <a:gd name="connsiteY20809" fmla="*/ 4078009 h 4991828"/>
              <a:gd name="connsiteX20810" fmla="*/ 9414882 w 12199494"/>
              <a:gd name="connsiteY20810" fmla="*/ 4069125 h 4991828"/>
              <a:gd name="connsiteX20811" fmla="*/ 9426305 w 12199494"/>
              <a:gd name="connsiteY20811" fmla="*/ 4071663 h 4991828"/>
              <a:gd name="connsiteX20812" fmla="*/ 9403460 w 12199494"/>
              <a:gd name="connsiteY20812" fmla="*/ 4047548 h 4991828"/>
              <a:gd name="connsiteX20813" fmla="*/ 9403460 w 12199494"/>
              <a:gd name="connsiteY20813" fmla="*/ 4056433 h 4991828"/>
              <a:gd name="connsiteX20814" fmla="*/ 9378076 w 12199494"/>
              <a:gd name="connsiteY20814" fmla="*/ 4072932 h 4991828"/>
              <a:gd name="connsiteX20815" fmla="*/ 9388229 w 12199494"/>
              <a:gd name="connsiteY20815" fmla="*/ 4098316 h 4991828"/>
              <a:gd name="connsiteX20816" fmla="*/ 9372999 w 12199494"/>
              <a:gd name="connsiteY20816" fmla="*/ 4076740 h 4991828"/>
              <a:gd name="connsiteX20817" fmla="*/ 9345076 w 12199494"/>
              <a:gd name="connsiteY20817" fmla="*/ 4058971 h 4991828"/>
              <a:gd name="connsiteX20818" fmla="*/ 9356500 w 12199494"/>
              <a:gd name="connsiteY20818" fmla="*/ 4057702 h 4991828"/>
              <a:gd name="connsiteX20819" fmla="*/ 9371730 w 12199494"/>
              <a:gd name="connsiteY20819" fmla="*/ 4067855 h 4991828"/>
              <a:gd name="connsiteX20820" fmla="*/ 9371730 w 12199494"/>
              <a:gd name="connsiteY20820" fmla="*/ 4072932 h 4991828"/>
              <a:gd name="connsiteX20821" fmla="*/ 9383152 w 12199494"/>
              <a:gd name="connsiteY20821" fmla="*/ 4048817 h 4991828"/>
              <a:gd name="connsiteX20822" fmla="*/ 9390768 w 12199494"/>
              <a:gd name="connsiteY20822" fmla="*/ 4047548 h 4991828"/>
              <a:gd name="connsiteX20823" fmla="*/ 9383152 w 12199494"/>
              <a:gd name="connsiteY20823" fmla="*/ 4053894 h 4991828"/>
              <a:gd name="connsiteX20824" fmla="*/ 9393306 w 12199494"/>
              <a:gd name="connsiteY20824" fmla="*/ 4062779 h 4991828"/>
              <a:gd name="connsiteX20825" fmla="*/ 9400921 w 12199494"/>
              <a:gd name="connsiteY20825" fmla="*/ 4050087 h 4991828"/>
              <a:gd name="connsiteX20826" fmla="*/ 9383152 w 12199494"/>
              <a:gd name="connsiteY20826" fmla="*/ 4032318 h 4991828"/>
              <a:gd name="connsiteX20827" fmla="*/ 9374268 w 12199494"/>
              <a:gd name="connsiteY20827" fmla="*/ 4051356 h 4991828"/>
              <a:gd name="connsiteX20828" fmla="*/ 9366653 w 12199494"/>
              <a:gd name="connsiteY20828" fmla="*/ 4064048 h 4991828"/>
              <a:gd name="connsiteX20829" fmla="*/ 9366653 w 12199494"/>
              <a:gd name="connsiteY20829" fmla="*/ 4056433 h 4991828"/>
              <a:gd name="connsiteX20830" fmla="*/ 9356500 w 12199494"/>
              <a:gd name="connsiteY20830" fmla="*/ 4056433 h 4991828"/>
              <a:gd name="connsiteX20831" fmla="*/ 9367922 w 12199494"/>
              <a:gd name="connsiteY20831" fmla="*/ 4048817 h 4991828"/>
              <a:gd name="connsiteX20832" fmla="*/ 9367922 w 12199494"/>
              <a:gd name="connsiteY20832" fmla="*/ 4033587 h 4991828"/>
              <a:gd name="connsiteX20833" fmla="*/ 9375537 w 12199494"/>
              <a:gd name="connsiteY20833" fmla="*/ 4037395 h 4991828"/>
              <a:gd name="connsiteX20834" fmla="*/ 9365384 w 12199494"/>
              <a:gd name="connsiteY20834" fmla="*/ 4019626 h 4991828"/>
              <a:gd name="connsiteX20835" fmla="*/ 9352692 w 12199494"/>
              <a:gd name="connsiteY20835" fmla="*/ 4036125 h 4991828"/>
              <a:gd name="connsiteX20836" fmla="*/ 9352692 w 12199494"/>
              <a:gd name="connsiteY20836" fmla="*/ 4036125 h 4991828"/>
              <a:gd name="connsiteX20837" fmla="*/ 9353961 w 12199494"/>
              <a:gd name="connsiteY20837" fmla="*/ 4024703 h 4991828"/>
              <a:gd name="connsiteX20838" fmla="*/ 9361576 w 12199494"/>
              <a:gd name="connsiteY20838" fmla="*/ 4014549 h 4991828"/>
              <a:gd name="connsiteX20839" fmla="*/ 9341269 w 12199494"/>
              <a:gd name="connsiteY20839" fmla="*/ 4003126 h 4991828"/>
              <a:gd name="connsiteX20840" fmla="*/ 9343808 w 12199494"/>
              <a:gd name="connsiteY20840" fmla="*/ 3996780 h 4991828"/>
              <a:gd name="connsiteX20841" fmla="*/ 9333654 w 12199494"/>
              <a:gd name="connsiteY20841" fmla="*/ 3986627 h 4991828"/>
              <a:gd name="connsiteX20842" fmla="*/ 9333654 w 12199494"/>
              <a:gd name="connsiteY20842" fmla="*/ 3986627 h 4991828"/>
              <a:gd name="connsiteX20843" fmla="*/ 5598416 w 12199494"/>
              <a:gd name="connsiteY20843" fmla="*/ 3986627 h 4991828"/>
              <a:gd name="connsiteX20844" fmla="*/ 5598416 w 12199494"/>
              <a:gd name="connsiteY20844" fmla="*/ 4000588 h 4991828"/>
              <a:gd name="connsiteX20845" fmla="*/ 5618723 w 12199494"/>
              <a:gd name="connsiteY20845" fmla="*/ 4000588 h 4991828"/>
              <a:gd name="connsiteX20846" fmla="*/ 5614915 w 12199494"/>
              <a:gd name="connsiteY20846" fmla="*/ 3991704 h 4991828"/>
              <a:gd name="connsiteX20847" fmla="*/ 5627607 w 12199494"/>
              <a:gd name="connsiteY20847" fmla="*/ 4000588 h 4991828"/>
              <a:gd name="connsiteX20848" fmla="*/ 5642838 w 12199494"/>
              <a:gd name="connsiteY20848" fmla="*/ 3996780 h 4991828"/>
              <a:gd name="connsiteX20849" fmla="*/ 5642838 w 12199494"/>
              <a:gd name="connsiteY20849" fmla="*/ 4009472 h 4991828"/>
              <a:gd name="connsiteX20850" fmla="*/ 5646645 w 12199494"/>
              <a:gd name="connsiteY20850" fmla="*/ 3991704 h 4991828"/>
              <a:gd name="connsiteX20851" fmla="*/ 5644107 w 12199494"/>
              <a:gd name="connsiteY20851" fmla="*/ 3986627 h 4991828"/>
              <a:gd name="connsiteX20852" fmla="*/ 5598416 w 12199494"/>
              <a:gd name="connsiteY20852" fmla="*/ 3986627 h 4991828"/>
              <a:gd name="connsiteX20853" fmla="*/ 5598416 w 12199494"/>
              <a:gd name="connsiteY20853" fmla="*/ 3986627 h 4991828"/>
              <a:gd name="connsiteX20854" fmla="*/ 9630645 w 12199494"/>
              <a:gd name="connsiteY20854" fmla="*/ 3986627 h 4991828"/>
              <a:gd name="connsiteX20855" fmla="*/ 9645876 w 12199494"/>
              <a:gd name="connsiteY20855" fmla="*/ 4003126 h 4991828"/>
              <a:gd name="connsiteX20856" fmla="*/ 9630645 w 12199494"/>
              <a:gd name="connsiteY20856" fmla="*/ 3986627 h 4991828"/>
              <a:gd name="connsiteX20857" fmla="*/ 9630645 w 12199494"/>
              <a:gd name="connsiteY20857" fmla="*/ 3986627 h 4991828"/>
              <a:gd name="connsiteX20858" fmla="*/ 5976636 w 12199494"/>
              <a:gd name="connsiteY20858" fmla="*/ 3985358 h 4991828"/>
              <a:gd name="connsiteX20859" fmla="*/ 5986789 w 12199494"/>
              <a:gd name="connsiteY20859" fmla="*/ 3990434 h 4991828"/>
              <a:gd name="connsiteX20860" fmla="*/ 5976636 w 12199494"/>
              <a:gd name="connsiteY20860" fmla="*/ 3985358 h 4991828"/>
              <a:gd name="connsiteX20861" fmla="*/ 5976636 w 12199494"/>
              <a:gd name="connsiteY20861" fmla="*/ 3985358 h 4991828"/>
              <a:gd name="connsiteX20862" fmla="*/ 5555263 w 12199494"/>
              <a:gd name="connsiteY20862" fmla="*/ 3985358 h 4991828"/>
              <a:gd name="connsiteX20863" fmla="*/ 5536225 w 12199494"/>
              <a:gd name="connsiteY20863" fmla="*/ 3992973 h 4991828"/>
              <a:gd name="connsiteX20864" fmla="*/ 5537494 w 12199494"/>
              <a:gd name="connsiteY20864" fmla="*/ 3999319 h 4991828"/>
              <a:gd name="connsiteX20865" fmla="*/ 5546379 w 12199494"/>
              <a:gd name="connsiteY20865" fmla="*/ 4000588 h 4991828"/>
              <a:gd name="connsiteX20866" fmla="*/ 5556532 w 12199494"/>
              <a:gd name="connsiteY20866" fmla="*/ 4012011 h 4991828"/>
              <a:gd name="connsiteX20867" fmla="*/ 5542571 w 12199494"/>
              <a:gd name="connsiteY20867" fmla="*/ 4015818 h 4991828"/>
              <a:gd name="connsiteX20868" fmla="*/ 5543840 w 12199494"/>
              <a:gd name="connsiteY20868" fmla="*/ 4008203 h 4991828"/>
              <a:gd name="connsiteX20869" fmla="*/ 5531148 w 12199494"/>
              <a:gd name="connsiteY20869" fmla="*/ 3998050 h 4991828"/>
              <a:gd name="connsiteX20870" fmla="*/ 5526072 w 12199494"/>
              <a:gd name="connsiteY20870" fmla="*/ 4000588 h 4991828"/>
              <a:gd name="connsiteX20871" fmla="*/ 5528610 w 12199494"/>
              <a:gd name="connsiteY20871" fmla="*/ 4009472 h 4991828"/>
              <a:gd name="connsiteX20872" fmla="*/ 5519726 w 12199494"/>
              <a:gd name="connsiteY20872" fmla="*/ 4009472 h 4991828"/>
              <a:gd name="connsiteX20873" fmla="*/ 5513380 w 12199494"/>
              <a:gd name="connsiteY20873" fmla="*/ 4025972 h 4991828"/>
              <a:gd name="connsiteX20874" fmla="*/ 5509572 w 12199494"/>
              <a:gd name="connsiteY20874" fmla="*/ 4034856 h 4991828"/>
              <a:gd name="connsiteX20875" fmla="*/ 5520995 w 12199494"/>
              <a:gd name="connsiteY20875" fmla="*/ 4032318 h 4991828"/>
              <a:gd name="connsiteX20876" fmla="*/ 5533687 w 12199494"/>
              <a:gd name="connsiteY20876" fmla="*/ 4009472 h 4991828"/>
              <a:gd name="connsiteX20877" fmla="*/ 5533687 w 12199494"/>
              <a:gd name="connsiteY20877" fmla="*/ 4018357 h 4991828"/>
              <a:gd name="connsiteX20878" fmla="*/ 5541302 w 12199494"/>
              <a:gd name="connsiteY20878" fmla="*/ 4014549 h 4991828"/>
              <a:gd name="connsiteX20879" fmla="*/ 5541302 w 12199494"/>
              <a:gd name="connsiteY20879" fmla="*/ 4019626 h 4991828"/>
              <a:gd name="connsiteX20880" fmla="*/ 5552725 w 12199494"/>
              <a:gd name="connsiteY20880" fmla="*/ 4014549 h 4991828"/>
              <a:gd name="connsiteX20881" fmla="*/ 5562878 w 12199494"/>
              <a:gd name="connsiteY20881" fmla="*/ 4023434 h 4991828"/>
              <a:gd name="connsiteX20882" fmla="*/ 5552725 w 12199494"/>
              <a:gd name="connsiteY20882" fmla="*/ 4028510 h 4991828"/>
              <a:gd name="connsiteX20883" fmla="*/ 5560340 w 12199494"/>
              <a:gd name="connsiteY20883" fmla="*/ 4036125 h 4991828"/>
              <a:gd name="connsiteX20884" fmla="*/ 5547648 w 12199494"/>
              <a:gd name="connsiteY20884" fmla="*/ 4047548 h 4991828"/>
              <a:gd name="connsiteX20885" fmla="*/ 5559071 w 12199494"/>
              <a:gd name="connsiteY20885" fmla="*/ 4042471 h 4991828"/>
              <a:gd name="connsiteX20886" fmla="*/ 5556532 w 12199494"/>
              <a:gd name="connsiteY20886" fmla="*/ 4052625 h 4991828"/>
              <a:gd name="connsiteX20887" fmla="*/ 5564147 w 12199494"/>
              <a:gd name="connsiteY20887" fmla="*/ 4050087 h 4991828"/>
              <a:gd name="connsiteX20888" fmla="*/ 5583185 w 12199494"/>
              <a:gd name="connsiteY20888" fmla="*/ 4074201 h 4991828"/>
              <a:gd name="connsiteX20889" fmla="*/ 5573032 w 12199494"/>
              <a:gd name="connsiteY20889" fmla="*/ 4075471 h 4991828"/>
              <a:gd name="connsiteX20890" fmla="*/ 5584455 w 12199494"/>
              <a:gd name="connsiteY20890" fmla="*/ 4083086 h 4991828"/>
              <a:gd name="connsiteX20891" fmla="*/ 5585724 w 12199494"/>
              <a:gd name="connsiteY20891" fmla="*/ 4072932 h 4991828"/>
              <a:gd name="connsiteX20892" fmla="*/ 5595877 w 12199494"/>
              <a:gd name="connsiteY20892" fmla="*/ 4067855 h 4991828"/>
              <a:gd name="connsiteX20893" fmla="*/ 5598416 w 12199494"/>
              <a:gd name="connsiteY20893" fmla="*/ 4072932 h 4991828"/>
              <a:gd name="connsiteX20894" fmla="*/ 5600954 w 12199494"/>
              <a:gd name="connsiteY20894" fmla="*/ 4061509 h 4991828"/>
              <a:gd name="connsiteX20895" fmla="*/ 5590801 w 12199494"/>
              <a:gd name="connsiteY20895" fmla="*/ 4066586 h 4991828"/>
              <a:gd name="connsiteX20896" fmla="*/ 5586993 w 12199494"/>
              <a:gd name="connsiteY20896" fmla="*/ 4041202 h 4991828"/>
              <a:gd name="connsiteX20897" fmla="*/ 5597147 w 12199494"/>
              <a:gd name="connsiteY20897" fmla="*/ 4057702 h 4991828"/>
              <a:gd name="connsiteX20898" fmla="*/ 5609838 w 12199494"/>
              <a:gd name="connsiteY20898" fmla="*/ 4062779 h 4991828"/>
              <a:gd name="connsiteX20899" fmla="*/ 5590801 w 12199494"/>
              <a:gd name="connsiteY20899" fmla="*/ 4029779 h 4991828"/>
              <a:gd name="connsiteX20900" fmla="*/ 5574301 w 12199494"/>
              <a:gd name="connsiteY20900" fmla="*/ 4041202 h 4991828"/>
              <a:gd name="connsiteX20901" fmla="*/ 5560340 w 12199494"/>
              <a:gd name="connsiteY20901" fmla="*/ 4042471 h 4991828"/>
              <a:gd name="connsiteX20902" fmla="*/ 5570493 w 12199494"/>
              <a:gd name="connsiteY20902" fmla="*/ 4032318 h 4991828"/>
              <a:gd name="connsiteX20903" fmla="*/ 5567955 w 12199494"/>
              <a:gd name="connsiteY20903" fmla="*/ 4027241 h 4991828"/>
              <a:gd name="connsiteX20904" fmla="*/ 5573032 w 12199494"/>
              <a:gd name="connsiteY20904" fmla="*/ 4017088 h 4991828"/>
              <a:gd name="connsiteX20905" fmla="*/ 5560340 w 12199494"/>
              <a:gd name="connsiteY20905" fmla="*/ 4018357 h 4991828"/>
              <a:gd name="connsiteX20906" fmla="*/ 5559071 w 12199494"/>
              <a:gd name="connsiteY20906" fmla="*/ 4008203 h 4991828"/>
              <a:gd name="connsiteX20907" fmla="*/ 5569224 w 12199494"/>
              <a:gd name="connsiteY20907" fmla="*/ 4001857 h 4991828"/>
              <a:gd name="connsiteX20908" fmla="*/ 5581916 w 12199494"/>
              <a:gd name="connsiteY20908" fmla="*/ 4005665 h 4991828"/>
              <a:gd name="connsiteX20909" fmla="*/ 5573032 w 12199494"/>
              <a:gd name="connsiteY20909" fmla="*/ 3994242 h 4991828"/>
              <a:gd name="connsiteX20910" fmla="*/ 5562878 w 12199494"/>
              <a:gd name="connsiteY20910" fmla="*/ 3990434 h 4991828"/>
              <a:gd name="connsiteX20911" fmla="*/ 5542571 w 12199494"/>
              <a:gd name="connsiteY20911" fmla="*/ 3990434 h 4991828"/>
              <a:gd name="connsiteX20912" fmla="*/ 5555263 w 12199494"/>
              <a:gd name="connsiteY20912" fmla="*/ 3985358 h 4991828"/>
              <a:gd name="connsiteX20913" fmla="*/ 5555263 w 12199494"/>
              <a:gd name="connsiteY20913" fmla="*/ 3985358 h 4991828"/>
              <a:gd name="connsiteX20914" fmla="*/ 5894138 w 12199494"/>
              <a:gd name="connsiteY20914" fmla="*/ 3984088 h 4991828"/>
              <a:gd name="connsiteX20915" fmla="*/ 5871293 w 12199494"/>
              <a:gd name="connsiteY20915" fmla="*/ 3999319 h 4991828"/>
              <a:gd name="connsiteX20916" fmla="*/ 5858601 w 12199494"/>
              <a:gd name="connsiteY20916" fmla="*/ 4006934 h 4991828"/>
              <a:gd name="connsiteX20917" fmla="*/ 5870023 w 12199494"/>
              <a:gd name="connsiteY20917" fmla="*/ 4001857 h 4991828"/>
              <a:gd name="connsiteX20918" fmla="*/ 5870023 w 12199494"/>
              <a:gd name="connsiteY20918" fmla="*/ 4012011 h 4991828"/>
              <a:gd name="connsiteX20919" fmla="*/ 5883984 w 12199494"/>
              <a:gd name="connsiteY20919" fmla="*/ 4012011 h 4991828"/>
              <a:gd name="connsiteX20920" fmla="*/ 5872562 w 12199494"/>
              <a:gd name="connsiteY20920" fmla="*/ 4005665 h 4991828"/>
              <a:gd name="connsiteX20921" fmla="*/ 5881446 w 12199494"/>
              <a:gd name="connsiteY20921" fmla="*/ 3999319 h 4991828"/>
              <a:gd name="connsiteX20922" fmla="*/ 5891600 w 12199494"/>
              <a:gd name="connsiteY20922" fmla="*/ 4009472 h 4991828"/>
              <a:gd name="connsiteX20923" fmla="*/ 5894138 w 12199494"/>
              <a:gd name="connsiteY20923" fmla="*/ 3984088 h 4991828"/>
              <a:gd name="connsiteX20924" fmla="*/ 5894138 w 12199494"/>
              <a:gd name="connsiteY20924" fmla="*/ 3984088 h 4991828"/>
              <a:gd name="connsiteX20925" fmla="*/ 9195312 w 12199494"/>
              <a:gd name="connsiteY20925" fmla="*/ 3984088 h 4991828"/>
              <a:gd name="connsiteX20926" fmla="*/ 9206735 w 12199494"/>
              <a:gd name="connsiteY20926" fmla="*/ 4005665 h 4991828"/>
              <a:gd name="connsiteX20927" fmla="*/ 9206735 w 12199494"/>
              <a:gd name="connsiteY20927" fmla="*/ 3990434 h 4991828"/>
              <a:gd name="connsiteX20928" fmla="*/ 9195312 w 12199494"/>
              <a:gd name="connsiteY20928" fmla="*/ 3984088 h 4991828"/>
              <a:gd name="connsiteX20929" fmla="*/ 9195312 w 12199494"/>
              <a:gd name="connsiteY20929" fmla="*/ 3984088 h 4991828"/>
              <a:gd name="connsiteX20930" fmla="*/ 9409806 w 12199494"/>
              <a:gd name="connsiteY20930" fmla="*/ 3984088 h 4991828"/>
              <a:gd name="connsiteX20931" fmla="*/ 9413613 w 12199494"/>
              <a:gd name="connsiteY20931" fmla="*/ 3985358 h 4991828"/>
              <a:gd name="connsiteX20932" fmla="*/ 9409806 w 12199494"/>
              <a:gd name="connsiteY20932" fmla="*/ 3984088 h 4991828"/>
              <a:gd name="connsiteX20933" fmla="*/ 9409806 w 12199494"/>
              <a:gd name="connsiteY20933" fmla="*/ 3984088 h 4991828"/>
              <a:gd name="connsiteX20934" fmla="*/ 9430113 w 12199494"/>
              <a:gd name="connsiteY20934" fmla="*/ 3981550 h 4991828"/>
              <a:gd name="connsiteX20935" fmla="*/ 9441536 w 12199494"/>
              <a:gd name="connsiteY20935" fmla="*/ 3990434 h 4991828"/>
              <a:gd name="connsiteX20936" fmla="*/ 9430113 w 12199494"/>
              <a:gd name="connsiteY20936" fmla="*/ 3981550 h 4991828"/>
              <a:gd name="connsiteX20937" fmla="*/ 9430113 w 12199494"/>
              <a:gd name="connsiteY20937" fmla="*/ 3981550 h 4991828"/>
              <a:gd name="connsiteX20938" fmla="*/ 9270195 w 12199494"/>
              <a:gd name="connsiteY20938" fmla="*/ 3981550 h 4991828"/>
              <a:gd name="connsiteX20939" fmla="*/ 9279078 w 12199494"/>
              <a:gd name="connsiteY20939" fmla="*/ 3995511 h 4991828"/>
              <a:gd name="connsiteX20940" fmla="*/ 9270195 w 12199494"/>
              <a:gd name="connsiteY20940" fmla="*/ 3981550 h 4991828"/>
              <a:gd name="connsiteX20941" fmla="*/ 9270195 w 12199494"/>
              <a:gd name="connsiteY20941" fmla="*/ 3981550 h 4991828"/>
              <a:gd name="connsiteX20942" fmla="*/ 9586223 w 12199494"/>
              <a:gd name="connsiteY20942" fmla="*/ 3980281 h 4991828"/>
              <a:gd name="connsiteX20943" fmla="*/ 9565917 w 12199494"/>
              <a:gd name="connsiteY20943" fmla="*/ 4000588 h 4991828"/>
              <a:gd name="connsiteX20944" fmla="*/ 9602723 w 12199494"/>
              <a:gd name="connsiteY20944" fmla="*/ 4015818 h 4991828"/>
              <a:gd name="connsiteX20945" fmla="*/ 9596377 w 12199494"/>
              <a:gd name="connsiteY20945" fmla="*/ 4003126 h 4991828"/>
              <a:gd name="connsiteX20946" fmla="*/ 9611607 w 12199494"/>
              <a:gd name="connsiteY20946" fmla="*/ 4001857 h 4991828"/>
              <a:gd name="connsiteX20947" fmla="*/ 9628107 w 12199494"/>
              <a:gd name="connsiteY20947" fmla="*/ 3991704 h 4991828"/>
              <a:gd name="connsiteX20948" fmla="*/ 9586223 w 12199494"/>
              <a:gd name="connsiteY20948" fmla="*/ 3980281 h 4991828"/>
              <a:gd name="connsiteX20949" fmla="*/ 9586223 w 12199494"/>
              <a:gd name="connsiteY20949" fmla="*/ 3980281 h 4991828"/>
              <a:gd name="connsiteX20950" fmla="*/ 9675067 w 12199494"/>
              <a:gd name="connsiteY20950" fmla="*/ 3980281 h 4991828"/>
              <a:gd name="connsiteX20951" fmla="*/ 9654760 w 12199494"/>
              <a:gd name="connsiteY20951" fmla="*/ 3986627 h 4991828"/>
              <a:gd name="connsiteX20952" fmla="*/ 9645876 w 12199494"/>
              <a:gd name="connsiteY20952" fmla="*/ 3989165 h 4991828"/>
              <a:gd name="connsiteX20953" fmla="*/ 9648414 w 12199494"/>
              <a:gd name="connsiteY20953" fmla="*/ 3996780 h 4991828"/>
              <a:gd name="connsiteX20954" fmla="*/ 9667452 w 12199494"/>
              <a:gd name="connsiteY20954" fmla="*/ 4004396 h 4991828"/>
              <a:gd name="connsiteX20955" fmla="*/ 9656029 w 12199494"/>
              <a:gd name="connsiteY20955" fmla="*/ 4003126 h 4991828"/>
              <a:gd name="connsiteX20956" fmla="*/ 9671260 w 12199494"/>
              <a:gd name="connsiteY20956" fmla="*/ 4008203 h 4991828"/>
              <a:gd name="connsiteX20957" fmla="*/ 9667452 w 12199494"/>
              <a:gd name="connsiteY20957" fmla="*/ 4020895 h 4991828"/>
              <a:gd name="connsiteX20958" fmla="*/ 9686490 w 12199494"/>
              <a:gd name="connsiteY20958" fmla="*/ 4008203 h 4991828"/>
              <a:gd name="connsiteX20959" fmla="*/ 9681413 w 12199494"/>
              <a:gd name="connsiteY20959" fmla="*/ 4028510 h 4991828"/>
              <a:gd name="connsiteX20960" fmla="*/ 9690297 w 12199494"/>
              <a:gd name="connsiteY20960" fmla="*/ 4029779 h 4991828"/>
              <a:gd name="connsiteX20961" fmla="*/ 9686490 w 12199494"/>
              <a:gd name="connsiteY20961" fmla="*/ 4024703 h 4991828"/>
              <a:gd name="connsiteX20962" fmla="*/ 9692836 w 12199494"/>
              <a:gd name="connsiteY20962" fmla="*/ 4020895 h 4991828"/>
              <a:gd name="connsiteX20963" fmla="*/ 9676337 w 12199494"/>
              <a:gd name="connsiteY20963" fmla="*/ 3984088 h 4991828"/>
              <a:gd name="connsiteX20964" fmla="*/ 9676337 w 12199494"/>
              <a:gd name="connsiteY20964" fmla="*/ 3991704 h 4991828"/>
              <a:gd name="connsiteX20965" fmla="*/ 9672528 w 12199494"/>
              <a:gd name="connsiteY20965" fmla="*/ 3989165 h 4991828"/>
              <a:gd name="connsiteX20966" fmla="*/ 9662375 w 12199494"/>
              <a:gd name="connsiteY20966" fmla="*/ 4000588 h 4991828"/>
              <a:gd name="connsiteX20967" fmla="*/ 9675067 w 12199494"/>
              <a:gd name="connsiteY20967" fmla="*/ 3980281 h 4991828"/>
              <a:gd name="connsiteX20968" fmla="*/ 9675067 w 12199494"/>
              <a:gd name="connsiteY20968" fmla="*/ 3980281 h 4991828"/>
              <a:gd name="connsiteX20969" fmla="*/ 5850985 w 12199494"/>
              <a:gd name="connsiteY20969" fmla="*/ 3980281 h 4991828"/>
              <a:gd name="connsiteX20970" fmla="*/ 5850985 w 12199494"/>
              <a:gd name="connsiteY20970" fmla="*/ 3986627 h 4991828"/>
              <a:gd name="connsiteX20971" fmla="*/ 5842101 w 12199494"/>
              <a:gd name="connsiteY20971" fmla="*/ 3985358 h 4991828"/>
              <a:gd name="connsiteX20972" fmla="*/ 5844639 w 12199494"/>
              <a:gd name="connsiteY20972" fmla="*/ 3994242 h 4991828"/>
              <a:gd name="connsiteX20973" fmla="*/ 5861139 w 12199494"/>
              <a:gd name="connsiteY20973" fmla="*/ 3989165 h 4991828"/>
              <a:gd name="connsiteX20974" fmla="*/ 5850985 w 12199494"/>
              <a:gd name="connsiteY20974" fmla="*/ 3980281 h 4991828"/>
              <a:gd name="connsiteX20975" fmla="*/ 5850985 w 12199494"/>
              <a:gd name="connsiteY20975" fmla="*/ 3980281 h 4991828"/>
              <a:gd name="connsiteX20976" fmla="*/ 9351422 w 12199494"/>
              <a:gd name="connsiteY20976" fmla="*/ 3979012 h 4991828"/>
              <a:gd name="connsiteX20977" fmla="*/ 9357768 w 12199494"/>
              <a:gd name="connsiteY20977" fmla="*/ 3987896 h 4991828"/>
              <a:gd name="connsiteX20978" fmla="*/ 9351422 w 12199494"/>
              <a:gd name="connsiteY20978" fmla="*/ 3979012 h 4991828"/>
              <a:gd name="connsiteX20979" fmla="*/ 9351422 w 12199494"/>
              <a:gd name="connsiteY20979" fmla="*/ 3979012 h 4991828"/>
              <a:gd name="connsiteX20980" fmla="*/ 5665683 w 12199494"/>
              <a:gd name="connsiteY20980" fmla="*/ 3979012 h 4991828"/>
              <a:gd name="connsiteX20981" fmla="*/ 5664414 w 12199494"/>
              <a:gd name="connsiteY20981" fmla="*/ 3984088 h 4991828"/>
              <a:gd name="connsiteX20982" fmla="*/ 5673298 w 12199494"/>
              <a:gd name="connsiteY20982" fmla="*/ 3987896 h 4991828"/>
              <a:gd name="connsiteX20983" fmla="*/ 5672029 w 12199494"/>
              <a:gd name="connsiteY20983" fmla="*/ 3980281 h 4991828"/>
              <a:gd name="connsiteX20984" fmla="*/ 5665683 w 12199494"/>
              <a:gd name="connsiteY20984" fmla="*/ 3979012 h 4991828"/>
              <a:gd name="connsiteX20985" fmla="*/ 5665683 w 12199494"/>
              <a:gd name="connsiteY20985" fmla="*/ 3979012 h 4991828"/>
              <a:gd name="connsiteX20986" fmla="*/ 5489265 w 12199494"/>
              <a:gd name="connsiteY20986" fmla="*/ 3979012 h 4991828"/>
              <a:gd name="connsiteX20987" fmla="*/ 5493072 w 12199494"/>
              <a:gd name="connsiteY20987" fmla="*/ 3985358 h 4991828"/>
              <a:gd name="connsiteX20988" fmla="*/ 5489265 w 12199494"/>
              <a:gd name="connsiteY20988" fmla="*/ 3979012 h 4991828"/>
              <a:gd name="connsiteX20989" fmla="*/ 5489265 w 12199494"/>
              <a:gd name="connsiteY20989" fmla="*/ 3979012 h 4991828"/>
              <a:gd name="connsiteX20990" fmla="*/ 9067123 w 12199494"/>
              <a:gd name="connsiteY20990" fmla="*/ 3979012 h 4991828"/>
              <a:gd name="connsiteX20991" fmla="*/ 9073469 w 12199494"/>
              <a:gd name="connsiteY20991" fmla="*/ 3992973 h 4991828"/>
              <a:gd name="connsiteX20992" fmla="*/ 9067123 w 12199494"/>
              <a:gd name="connsiteY20992" fmla="*/ 3979012 h 4991828"/>
              <a:gd name="connsiteX20993" fmla="*/ 9067123 w 12199494"/>
              <a:gd name="connsiteY20993" fmla="*/ 3979012 h 4991828"/>
              <a:gd name="connsiteX20994" fmla="*/ 5951252 w 12199494"/>
              <a:gd name="connsiteY20994" fmla="*/ 3977742 h 4991828"/>
              <a:gd name="connsiteX20995" fmla="*/ 5948713 w 12199494"/>
              <a:gd name="connsiteY20995" fmla="*/ 3987896 h 4991828"/>
              <a:gd name="connsiteX20996" fmla="*/ 5948713 w 12199494"/>
              <a:gd name="connsiteY20996" fmla="*/ 3996780 h 4991828"/>
              <a:gd name="connsiteX20997" fmla="*/ 5936022 w 12199494"/>
              <a:gd name="connsiteY20997" fmla="*/ 3996780 h 4991828"/>
              <a:gd name="connsiteX20998" fmla="*/ 5956328 w 12199494"/>
              <a:gd name="connsiteY20998" fmla="*/ 4003126 h 4991828"/>
              <a:gd name="connsiteX20999" fmla="*/ 5955059 w 12199494"/>
              <a:gd name="connsiteY20999" fmla="*/ 3998050 h 4991828"/>
              <a:gd name="connsiteX21000" fmla="*/ 5953790 w 12199494"/>
              <a:gd name="connsiteY21000" fmla="*/ 3987896 h 4991828"/>
              <a:gd name="connsiteX21001" fmla="*/ 5949982 w 12199494"/>
              <a:gd name="connsiteY21001" fmla="*/ 3986627 h 4991828"/>
              <a:gd name="connsiteX21002" fmla="*/ 5951252 w 12199494"/>
              <a:gd name="connsiteY21002" fmla="*/ 3977742 h 4991828"/>
              <a:gd name="connsiteX21003" fmla="*/ 5951252 w 12199494"/>
              <a:gd name="connsiteY21003" fmla="*/ 3977742 h 4991828"/>
              <a:gd name="connsiteX21004" fmla="*/ 8773939 w 12199494"/>
              <a:gd name="connsiteY21004" fmla="*/ 3976473 h 4991828"/>
              <a:gd name="connsiteX21005" fmla="*/ 8768863 w 12199494"/>
              <a:gd name="connsiteY21005" fmla="*/ 3996780 h 4991828"/>
              <a:gd name="connsiteX21006" fmla="*/ 8790438 w 12199494"/>
              <a:gd name="connsiteY21006" fmla="*/ 3999319 h 4991828"/>
              <a:gd name="connsiteX21007" fmla="*/ 8773939 w 12199494"/>
              <a:gd name="connsiteY21007" fmla="*/ 3976473 h 4991828"/>
              <a:gd name="connsiteX21008" fmla="*/ 8773939 w 12199494"/>
              <a:gd name="connsiteY21008" fmla="*/ 3976473 h 4991828"/>
              <a:gd name="connsiteX21009" fmla="*/ 8890705 w 12199494"/>
              <a:gd name="connsiteY21009" fmla="*/ 3975204 h 4991828"/>
              <a:gd name="connsiteX21010" fmla="*/ 8881821 w 12199494"/>
              <a:gd name="connsiteY21010" fmla="*/ 4006934 h 4991828"/>
              <a:gd name="connsiteX21011" fmla="*/ 8888167 w 12199494"/>
              <a:gd name="connsiteY21011" fmla="*/ 3991704 h 4991828"/>
              <a:gd name="connsiteX21012" fmla="*/ 8895782 w 12199494"/>
              <a:gd name="connsiteY21012" fmla="*/ 3987896 h 4991828"/>
              <a:gd name="connsiteX21013" fmla="*/ 8900859 w 12199494"/>
              <a:gd name="connsiteY21013" fmla="*/ 3995511 h 4991828"/>
              <a:gd name="connsiteX21014" fmla="*/ 8890705 w 12199494"/>
              <a:gd name="connsiteY21014" fmla="*/ 3975204 h 4991828"/>
              <a:gd name="connsiteX21015" fmla="*/ 8890705 w 12199494"/>
              <a:gd name="connsiteY21015" fmla="*/ 3975204 h 4991828"/>
              <a:gd name="connsiteX21016" fmla="*/ 5913176 w 12199494"/>
              <a:gd name="connsiteY21016" fmla="*/ 3975204 h 4991828"/>
              <a:gd name="connsiteX21017" fmla="*/ 5903022 w 12199494"/>
              <a:gd name="connsiteY21017" fmla="*/ 3984088 h 4991828"/>
              <a:gd name="connsiteX21018" fmla="*/ 5905561 w 12199494"/>
              <a:gd name="connsiteY21018" fmla="*/ 4001857 h 4991828"/>
              <a:gd name="connsiteX21019" fmla="*/ 5915714 w 12199494"/>
              <a:gd name="connsiteY21019" fmla="*/ 3995511 h 4991828"/>
              <a:gd name="connsiteX21020" fmla="*/ 5913176 w 12199494"/>
              <a:gd name="connsiteY21020" fmla="*/ 3987896 h 4991828"/>
              <a:gd name="connsiteX21021" fmla="*/ 5923330 w 12199494"/>
              <a:gd name="connsiteY21021" fmla="*/ 3991704 h 4991828"/>
              <a:gd name="connsiteX21022" fmla="*/ 5933483 w 12199494"/>
              <a:gd name="connsiteY21022" fmla="*/ 3982819 h 4991828"/>
              <a:gd name="connsiteX21023" fmla="*/ 5918252 w 12199494"/>
              <a:gd name="connsiteY21023" fmla="*/ 3981550 h 4991828"/>
              <a:gd name="connsiteX21024" fmla="*/ 5913176 w 12199494"/>
              <a:gd name="connsiteY21024" fmla="*/ 3975204 h 4991828"/>
              <a:gd name="connsiteX21025" fmla="*/ 5913176 w 12199494"/>
              <a:gd name="connsiteY21025" fmla="*/ 3975204 h 4991828"/>
              <a:gd name="connsiteX21026" fmla="*/ 5571763 w 12199494"/>
              <a:gd name="connsiteY21026" fmla="*/ 3975204 h 4991828"/>
              <a:gd name="connsiteX21027" fmla="*/ 5580647 w 12199494"/>
              <a:gd name="connsiteY21027" fmla="*/ 3990434 h 4991828"/>
              <a:gd name="connsiteX21028" fmla="*/ 5571763 w 12199494"/>
              <a:gd name="connsiteY21028" fmla="*/ 3975204 h 4991828"/>
              <a:gd name="connsiteX21029" fmla="*/ 5571763 w 12199494"/>
              <a:gd name="connsiteY21029" fmla="*/ 3975204 h 4991828"/>
              <a:gd name="connsiteX21030" fmla="*/ 5767218 w 12199494"/>
              <a:gd name="connsiteY21030" fmla="*/ 3973935 h 4991828"/>
              <a:gd name="connsiteX21031" fmla="*/ 5768488 w 12199494"/>
              <a:gd name="connsiteY21031" fmla="*/ 3987896 h 4991828"/>
              <a:gd name="connsiteX21032" fmla="*/ 5736758 w 12199494"/>
              <a:gd name="connsiteY21032" fmla="*/ 3995511 h 4991828"/>
              <a:gd name="connsiteX21033" fmla="*/ 5748181 w 12199494"/>
              <a:gd name="connsiteY21033" fmla="*/ 4001857 h 4991828"/>
              <a:gd name="connsiteX21034" fmla="*/ 5760872 w 12199494"/>
              <a:gd name="connsiteY21034" fmla="*/ 3991704 h 4991828"/>
              <a:gd name="connsiteX21035" fmla="*/ 5769757 w 12199494"/>
              <a:gd name="connsiteY21035" fmla="*/ 3992973 h 4991828"/>
              <a:gd name="connsiteX21036" fmla="*/ 5768488 w 12199494"/>
              <a:gd name="connsiteY21036" fmla="*/ 3985358 h 4991828"/>
              <a:gd name="connsiteX21037" fmla="*/ 5779910 w 12199494"/>
              <a:gd name="connsiteY21037" fmla="*/ 3986627 h 4991828"/>
              <a:gd name="connsiteX21038" fmla="*/ 5767218 w 12199494"/>
              <a:gd name="connsiteY21038" fmla="*/ 3973935 h 4991828"/>
              <a:gd name="connsiteX21039" fmla="*/ 5767218 w 12199494"/>
              <a:gd name="connsiteY21039" fmla="*/ 3973935 h 4991828"/>
              <a:gd name="connsiteX21040" fmla="*/ 9569724 w 12199494"/>
              <a:gd name="connsiteY21040" fmla="*/ 3972666 h 4991828"/>
              <a:gd name="connsiteX21041" fmla="*/ 9540533 w 12199494"/>
              <a:gd name="connsiteY21041" fmla="*/ 3989165 h 4991828"/>
              <a:gd name="connsiteX21042" fmla="*/ 9549417 w 12199494"/>
              <a:gd name="connsiteY21042" fmla="*/ 4001857 h 4991828"/>
              <a:gd name="connsiteX21043" fmla="*/ 9551955 w 12199494"/>
              <a:gd name="connsiteY21043" fmla="*/ 3992973 h 4991828"/>
              <a:gd name="connsiteX21044" fmla="*/ 9558301 w 12199494"/>
              <a:gd name="connsiteY21044" fmla="*/ 3998050 h 4991828"/>
              <a:gd name="connsiteX21045" fmla="*/ 9564647 w 12199494"/>
              <a:gd name="connsiteY21045" fmla="*/ 3990434 h 4991828"/>
              <a:gd name="connsiteX21046" fmla="*/ 9569724 w 12199494"/>
              <a:gd name="connsiteY21046" fmla="*/ 3972666 h 4991828"/>
              <a:gd name="connsiteX21047" fmla="*/ 9569724 w 12199494"/>
              <a:gd name="connsiteY21047" fmla="*/ 3972666 h 4991828"/>
              <a:gd name="connsiteX21048" fmla="*/ 8766324 w 12199494"/>
              <a:gd name="connsiteY21048" fmla="*/ 3972666 h 4991828"/>
              <a:gd name="connsiteX21049" fmla="*/ 8751094 w 12199494"/>
              <a:gd name="connsiteY21049" fmla="*/ 3987896 h 4991828"/>
              <a:gd name="connsiteX21050" fmla="*/ 8763786 w 12199494"/>
              <a:gd name="connsiteY21050" fmla="*/ 3991704 h 4991828"/>
              <a:gd name="connsiteX21051" fmla="*/ 8766324 w 12199494"/>
              <a:gd name="connsiteY21051" fmla="*/ 3972666 h 4991828"/>
              <a:gd name="connsiteX21052" fmla="*/ 8766324 w 12199494"/>
              <a:gd name="connsiteY21052" fmla="*/ 3972666 h 4991828"/>
              <a:gd name="connsiteX21053" fmla="*/ 9775334 w 12199494"/>
              <a:gd name="connsiteY21053" fmla="*/ 3972666 h 4991828"/>
              <a:gd name="connsiteX21054" fmla="*/ 9767718 w 12199494"/>
              <a:gd name="connsiteY21054" fmla="*/ 3980281 h 4991828"/>
              <a:gd name="connsiteX21055" fmla="*/ 9791833 w 12199494"/>
              <a:gd name="connsiteY21055" fmla="*/ 3984088 h 4991828"/>
              <a:gd name="connsiteX21056" fmla="*/ 9775334 w 12199494"/>
              <a:gd name="connsiteY21056" fmla="*/ 3972666 h 4991828"/>
              <a:gd name="connsiteX21057" fmla="*/ 9775334 w 12199494"/>
              <a:gd name="connsiteY21057" fmla="*/ 3972666 h 4991828"/>
              <a:gd name="connsiteX21058" fmla="*/ 5456266 w 12199494"/>
              <a:gd name="connsiteY21058" fmla="*/ 3971396 h 4991828"/>
              <a:gd name="connsiteX21059" fmla="*/ 5468958 w 12199494"/>
              <a:gd name="connsiteY21059" fmla="*/ 3973935 h 4991828"/>
              <a:gd name="connsiteX21060" fmla="*/ 5456266 w 12199494"/>
              <a:gd name="connsiteY21060" fmla="*/ 3971396 h 4991828"/>
              <a:gd name="connsiteX21061" fmla="*/ 5456266 w 12199494"/>
              <a:gd name="connsiteY21061" fmla="*/ 3971396 h 4991828"/>
              <a:gd name="connsiteX21062" fmla="*/ 5553994 w 12199494"/>
              <a:gd name="connsiteY21062" fmla="*/ 3971396 h 4991828"/>
              <a:gd name="connsiteX21063" fmla="*/ 5520995 w 12199494"/>
              <a:gd name="connsiteY21063" fmla="*/ 3981550 h 4991828"/>
              <a:gd name="connsiteX21064" fmla="*/ 5528610 w 12199494"/>
              <a:gd name="connsiteY21064" fmla="*/ 3992973 h 4991828"/>
              <a:gd name="connsiteX21065" fmla="*/ 5545109 w 12199494"/>
              <a:gd name="connsiteY21065" fmla="*/ 3977742 h 4991828"/>
              <a:gd name="connsiteX21066" fmla="*/ 5553994 w 12199494"/>
              <a:gd name="connsiteY21066" fmla="*/ 3971396 h 4991828"/>
              <a:gd name="connsiteX21067" fmla="*/ 5553994 w 12199494"/>
              <a:gd name="connsiteY21067" fmla="*/ 3971396 h 4991828"/>
              <a:gd name="connsiteX21068" fmla="*/ 9209273 w 12199494"/>
              <a:gd name="connsiteY21068" fmla="*/ 3970127 h 4991828"/>
              <a:gd name="connsiteX21069" fmla="*/ 9201658 w 12199494"/>
              <a:gd name="connsiteY21069" fmla="*/ 3979012 h 4991828"/>
              <a:gd name="connsiteX21070" fmla="*/ 9218157 w 12199494"/>
              <a:gd name="connsiteY21070" fmla="*/ 3996780 h 4991828"/>
              <a:gd name="connsiteX21071" fmla="*/ 9209273 w 12199494"/>
              <a:gd name="connsiteY21071" fmla="*/ 3979012 h 4991828"/>
              <a:gd name="connsiteX21072" fmla="*/ 9209273 w 12199494"/>
              <a:gd name="connsiteY21072" fmla="*/ 3970127 h 4991828"/>
              <a:gd name="connsiteX21073" fmla="*/ 9209273 w 12199494"/>
              <a:gd name="connsiteY21073" fmla="*/ 3970127 h 4991828"/>
              <a:gd name="connsiteX21074" fmla="*/ 9392037 w 12199494"/>
              <a:gd name="connsiteY21074" fmla="*/ 3968858 h 4991828"/>
              <a:gd name="connsiteX21075" fmla="*/ 9385691 w 12199494"/>
              <a:gd name="connsiteY21075" fmla="*/ 3968858 h 4991828"/>
              <a:gd name="connsiteX21076" fmla="*/ 9384422 w 12199494"/>
              <a:gd name="connsiteY21076" fmla="*/ 3976473 h 4991828"/>
              <a:gd name="connsiteX21077" fmla="*/ 9393306 w 12199494"/>
              <a:gd name="connsiteY21077" fmla="*/ 3975204 h 4991828"/>
              <a:gd name="connsiteX21078" fmla="*/ 9399652 w 12199494"/>
              <a:gd name="connsiteY21078" fmla="*/ 3982819 h 4991828"/>
              <a:gd name="connsiteX21079" fmla="*/ 9388229 w 12199494"/>
              <a:gd name="connsiteY21079" fmla="*/ 3981550 h 4991828"/>
              <a:gd name="connsiteX21080" fmla="*/ 9409806 w 12199494"/>
              <a:gd name="connsiteY21080" fmla="*/ 3980281 h 4991828"/>
              <a:gd name="connsiteX21081" fmla="*/ 9395844 w 12199494"/>
              <a:gd name="connsiteY21081" fmla="*/ 3972666 h 4991828"/>
              <a:gd name="connsiteX21082" fmla="*/ 9392037 w 12199494"/>
              <a:gd name="connsiteY21082" fmla="*/ 3968858 h 4991828"/>
              <a:gd name="connsiteX21083" fmla="*/ 9392037 w 12199494"/>
              <a:gd name="connsiteY21083" fmla="*/ 3968858 h 4991828"/>
              <a:gd name="connsiteX21084" fmla="*/ 9602723 w 12199494"/>
              <a:gd name="connsiteY21084" fmla="*/ 3968858 h 4991828"/>
              <a:gd name="connsiteX21085" fmla="*/ 9595108 w 12199494"/>
              <a:gd name="connsiteY21085" fmla="*/ 3973935 h 4991828"/>
              <a:gd name="connsiteX21086" fmla="*/ 9583685 w 12199494"/>
              <a:gd name="connsiteY21086" fmla="*/ 3970127 h 4991828"/>
              <a:gd name="connsiteX21087" fmla="*/ 9607800 w 12199494"/>
              <a:gd name="connsiteY21087" fmla="*/ 3982819 h 4991828"/>
              <a:gd name="connsiteX21088" fmla="*/ 9601454 w 12199494"/>
              <a:gd name="connsiteY21088" fmla="*/ 3972666 h 4991828"/>
              <a:gd name="connsiteX21089" fmla="*/ 9625569 w 12199494"/>
              <a:gd name="connsiteY21089" fmla="*/ 3981550 h 4991828"/>
              <a:gd name="connsiteX21090" fmla="*/ 9602723 w 12199494"/>
              <a:gd name="connsiteY21090" fmla="*/ 3968858 h 4991828"/>
              <a:gd name="connsiteX21091" fmla="*/ 9602723 w 12199494"/>
              <a:gd name="connsiteY21091" fmla="*/ 3968858 h 4991828"/>
              <a:gd name="connsiteX21092" fmla="*/ 9040470 w 12199494"/>
              <a:gd name="connsiteY21092" fmla="*/ 3967589 h 4991828"/>
              <a:gd name="connsiteX21093" fmla="*/ 9058239 w 12199494"/>
              <a:gd name="connsiteY21093" fmla="*/ 3987896 h 4991828"/>
              <a:gd name="connsiteX21094" fmla="*/ 9053162 w 12199494"/>
              <a:gd name="connsiteY21094" fmla="*/ 3977742 h 4991828"/>
              <a:gd name="connsiteX21095" fmla="*/ 9053162 w 12199494"/>
              <a:gd name="connsiteY21095" fmla="*/ 3968858 h 4991828"/>
              <a:gd name="connsiteX21096" fmla="*/ 9040470 w 12199494"/>
              <a:gd name="connsiteY21096" fmla="*/ 3967589 h 4991828"/>
              <a:gd name="connsiteX21097" fmla="*/ 9040470 w 12199494"/>
              <a:gd name="connsiteY21097" fmla="*/ 3967589 h 4991828"/>
              <a:gd name="connsiteX21098" fmla="*/ 5939829 w 12199494"/>
              <a:gd name="connsiteY21098" fmla="*/ 3967589 h 4991828"/>
              <a:gd name="connsiteX21099" fmla="*/ 5939829 w 12199494"/>
              <a:gd name="connsiteY21099" fmla="*/ 3967589 h 4991828"/>
              <a:gd name="connsiteX21100" fmla="*/ 5939829 w 12199494"/>
              <a:gd name="connsiteY21100" fmla="*/ 3967589 h 4991828"/>
              <a:gd name="connsiteX21101" fmla="*/ 5609838 w 12199494"/>
              <a:gd name="connsiteY21101" fmla="*/ 3967589 h 4991828"/>
              <a:gd name="connsiteX21102" fmla="*/ 5617454 w 12199494"/>
              <a:gd name="connsiteY21102" fmla="*/ 3982819 h 4991828"/>
              <a:gd name="connsiteX21103" fmla="*/ 5636492 w 12199494"/>
              <a:gd name="connsiteY21103" fmla="*/ 3982819 h 4991828"/>
              <a:gd name="connsiteX21104" fmla="*/ 5626338 w 12199494"/>
              <a:gd name="connsiteY21104" fmla="*/ 3973935 h 4991828"/>
              <a:gd name="connsiteX21105" fmla="*/ 5622530 w 12199494"/>
              <a:gd name="connsiteY21105" fmla="*/ 3981550 h 4991828"/>
              <a:gd name="connsiteX21106" fmla="*/ 5609838 w 12199494"/>
              <a:gd name="connsiteY21106" fmla="*/ 3967589 h 4991828"/>
              <a:gd name="connsiteX21107" fmla="*/ 5609838 w 12199494"/>
              <a:gd name="connsiteY21107" fmla="*/ 3967589 h 4991828"/>
              <a:gd name="connsiteX21108" fmla="*/ 9652222 w 12199494"/>
              <a:gd name="connsiteY21108" fmla="*/ 3967589 h 4991828"/>
              <a:gd name="connsiteX21109" fmla="*/ 9650953 w 12199494"/>
              <a:gd name="connsiteY21109" fmla="*/ 3972666 h 4991828"/>
              <a:gd name="connsiteX21110" fmla="*/ 9657299 w 12199494"/>
              <a:gd name="connsiteY21110" fmla="*/ 3968858 h 4991828"/>
              <a:gd name="connsiteX21111" fmla="*/ 9652222 w 12199494"/>
              <a:gd name="connsiteY21111" fmla="*/ 3967589 h 4991828"/>
              <a:gd name="connsiteX21112" fmla="*/ 9652222 w 12199494"/>
              <a:gd name="connsiteY21112" fmla="*/ 3967589 h 4991828"/>
              <a:gd name="connsiteX21113" fmla="*/ 9449151 w 12199494"/>
              <a:gd name="connsiteY21113" fmla="*/ 3966320 h 4991828"/>
              <a:gd name="connsiteX21114" fmla="*/ 9459304 w 12199494"/>
              <a:gd name="connsiteY21114" fmla="*/ 3980281 h 4991828"/>
              <a:gd name="connsiteX21115" fmla="*/ 9455497 w 12199494"/>
              <a:gd name="connsiteY21115" fmla="*/ 3991704 h 4991828"/>
              <a:gd name="connsiteX21116" fmla="*/ 9465650 w 12199494"/>
              <a:gd name="connsiteY21116" fmla="*/ 4000588 h 4991828"/>
              <a:gd name="connsiteX21117" fmla="*/ 9463111 w 12199494"/>
              <a:gd name="connsiteY21117" fmla="*/ 3981550 h 4991828"/>
              <a:gd name="connsiteX21118" fmla="*/ 9460574 w 12199494"/>
              <a:gd name="connsiteY21118" fmla="*/ 3967589 h 4991828"/>
              <a:gd name="connsiteX21119" fmla="*/ 9449151 w 12199494"/>
              <a:gd name="connsiteY21119" fmla="*/ 3966320 h 4991828"/>
              <a:gd name="connsiteX21120" fmla="*/ 9449151 w 12199494"/>
              <a:gd name="connsiteY21120" fmla="*/ 3966320 h 4991828"/>
              <a:gd name="connsiteX21121" fmla="*/ 8839937 w 12199494"/>
              <a:gd name="connsiteY21121" fmla="*/ 3966320 h 4991828"/>
              <a:gd name="connsiteX21122" fmla="*/ 8828514 w 12199494"/>
              <a:gd name="connsiteY21122" fmla="*/ 3968858 h 4991828"/>
              <a:gd name="connsiteX21123" fmla="*/ 8853898 w 12199494"/>
              <a:gd name="connsiteY21123" fmla="*/ 3976473 h 4991828"/>
              <a:gd name="connsiteX21124" fmla="*/ 8839937 w 12199494"/>
              <a:gd name="connsiteY21124" fmla="*/ 3966320 h 4991828"/>
              <a:gd name="connsiteX21125" fmla="*/ 8839937 w 12199494"/>
              <a:gd name="connsiteY21125" fmla="*/ 3966320 h 4991828"/>
              <a:gd name="connsiteX21126" fmla="*/ 5778641 w 12199494"/>
              <a:gd name="connsiteY21126" fmla="*/ 3965051 h 4991828"/>
              <a:gd name="connsiteX21127" fmla="*/ 5773564 w 12199494"/>
              <a:gd name="connsiteY21127" fmla="*/ 3970127 h 4991828"/>
              <a:gd name="connsiteX21128" fmla="*/ 5786256 w 12199494"/>
              <a:gd name="connsiteY21128" fmla="*/ 3976473 h 4991828"/>
              <a:gd name="connsiteX21129" fmla="*/ 5788795 w 12199494"/>
              <a:gd name="connsiteY21129" fmla="*/ 3965051 h 4991828"/>
              <a:gd name="connsiteX21130" fmla="*/ 5778641 w 12199494"/>
              <a:gd name="connsiteY21130" fmla="*/ 3965051 h 4991828"/>
              <a:gd name="connsiteX21131" fmla="*/ 5778641 w 12199494"/>
              <a:gd name="connsiteY21131" fmla="*/ 3965051 h 4991828"/>
              <a:gd name="connsiteX21132" fmla="*/ 9065854 w 12199494"/>
              <a:gd name="connsiteY21132" fmla="*/ 3965051 h 4991828"/>
              <a:gd name="connsiteX21133" fmla="*/ 9056969 w 12199494"/>
              <a:gd name="connsiteY21133" fmla="*/ 3971396 h 4991828"/>
              <a:gd name="connsiteX21134" fmla="*/ 9068392 w 12199494"/>
              <a:gd name="connsiteY21134" fmla="*/ 3977742 h 4991828"/>
              <a:gd name="connsiteX21135" fmla="*/ 9065854 w 12199494"/>
              <a:gd name="connsiteY21135" fmla="*/ 3965051 h 4991828"/>
              <a:gd name="connsiteX21136" fmla="*/ 9065854 w 12199494"/>
              <a:gd name="connsiteY21136" fmla="*/ 3965051 h 4991828"/>
              <a:gd name="connsiteX21137" fmla="*/ 5688529 w 12199494"/>
              <a:gd name="connsiteY21137" fmla="*/ 3963781 h 4991828"/>
              <a:gd name="connsiteX21138" fmla="*/ 5688529 w 12199494"/>
              <a:gd name="connsiteY21138" fmla="*/ 3963781 h 4991828"/>
              <a:gd name="connsiteX21139" fmla="*/ 5680913 w 12199494"/>
              <a:gd name="connsiteY21139" fmla="*/ 3973935 h 4991828"/>
              <a:gd name="connsiteX21140" fmla="*/ 5680913 w 12199494"/>
              <a:gd name="connsiteY21140" fmla="*/ 3973935 h 4991828"/>
              <a:gd name="connsiteX21141" fmla="*/ 5688529 w 12199494"/>
              <a:gd name="connsiteY21141" fmla="*/ 3963781 h 4991828"/>
              <a:gd name="connsiteX21142" fmla="*/ 5688529 w 12199494"/>
              <a:gd name="connsiteY21142" fmla="*/ 3963781 h 4991828"/>
              <a:gd name="connsiteX21143" fmla="*/ 5701221 w 12199494"/>
              <a:gd name="connsiteY21143" fmla="*/ 3963781 h 4991828"/>
              <a:gd name="connsiteX21144" fmla="*/ 5706297 w 12199494"/>
              <a:gd name="connsiteY21144" fmla="*/ 4004396 h 4991828"/>
              <a:gd name="connsiteX21145" fmla="*/ 5710105 w 12199494"/>
              <a:gd name="connsiteY21145" fmla="*/ 3982819 h 4991828"/>
              <a:gd name="connsiteX21146" fmla="*/ 5701221 w 12199494"/>
              <a:gd name="connsiteY21146" fmla="*/ 3963781 h 4991828"/>
              <a:gd name="connsiteX21147" fmla="*/ 5701221 w 12199494"/>
              <a:gd name="connsiteY21147" fmla="*/ 3963781 h 4991828"/>
              <a:gd name="connsiteX21148" fmla="*/ 5801487 w 12199494"/>
              <a:gd name="connsiteY21148" fmla="*/ 3962512 h 4991828"/>
              <a:gd name="connsiteX21149" fmla="*/ 5796410 w 12199494"/>
              <a:gd name="connsiteY21149" fmla="*/ 3973935 h 4991828"/>
              <a:gd name="connsiteX21150" fmla="*/ 5805294 w 12199494"/>
              <a:gd name="connsiteY21150" fmla="*/ 3976473 h 4991828"/>
              <a:gd name="connsiteX21151" fmla="*/ 5804025 w 12199494"/>
              <a:gd name="connsiteY21151" fmla="*/ 3971396 h 4991828"/>
              <a:gd name="connsiteX21152" fmla="*/ 5810371 w 12199494"/>
              <a:gd name="connsiteY21152" fmla="*/ 3966320 h 4991828"/>
              <a:gd name="connsiteX21153" fmla="*/ 5801487 w 12199494"/>
              <a:gd name="connsiteY21153" fmla="*/ 3962512 h 4991828"/>
              <a:gd name="connsiteX21154" fmla="*/ 5801487 w 12199494"/>
              <a:gd name="connsiteY21154" fmla="*/ 3962512 h 4991828"/>
              <a:gd name="connsiteX21155" fmla="*/ 5490534 w 12199494"/>
              <a:gd name="connsiteY21155" fmla="*/ 3961243 h 4991828"/>
              <a:gd name="connsiteX21156" fmla="*/ 5476573 w 12199494"/>
              <a:gd name="connsiteY21156" fmla="*/ 3973935 h 4991828"/>
              <a:gd name="connsiteX21157" fmla="*/ 5490534 w 12199494"/>
              <a:gd name="connsiteY21157" fmla="*/ 3971396 h 4991828"/>
              <a:gd name="connsiteX21158" fmla="*/ 5503226 w 12199494"/>
              <a:gd name="connsiteY21158" fmla="*/ 3973935 h 4991828"/>
              <a:gd name="connsiteX21159" fmla="*/ 5490534 w 12199494"/>
              <a:gd name="connsiteY21159" fmla="*/ 3961243 h 4991828"/>
              <a:gd name="connsiteX21160" fmla="*/ 5490534 w 12199494"/>
              <a:gd name="connsiteY21160" fmla="*/ 3961243 h 4991828"/>
              <a:gd name="connsiteX21161" fmla="*/ 9634453 w 12199494"/>
              <a:gd name="connsiteY21161" fmla="*/ 3961243 h 4991828"/>
              <a:gd name="connsiteX21162" fmla="*/ 9625569 w 12199494"/>
              <a:gd name="connsiteY21162" fmla="*/ 3965051 h 4991828"/>
              <a:gd name="connsiteX21163" fmla="*/ 9643337 w 12199494"/>
              <a:gd name="connsiteY21163" fmla="*/ 3980281 h 4991828"/>
              <a:gd name="connsiteX21164" fmla="*/ 9634453 w 12199494"/>
              <a:gd name="connsiteY21164" fmla="*/ 3961243 h 4991828"/>
              <a:gd name="connsiteX21165" fmla="*/ 9634453 w 12199494"/>
              <a:gd name="connsiteY21165" fmla="*/ 3961243 h 4991828"/>
              <a:gd name="connsiteX21166" fmla="*/ 8786631 w 12199494"/>
              <a:gd name="connsiteY21166" fmla="*/ 3961243 h 4991828"/>
              <a:gd name="connsiteX21167" fmla="*/ 8772670 w 12199494"/>
              <a:gd name="connsiteY21167" fmla="*/ 3968858 h 4991828"/>
              <a:gd name="connsiteX21168" fmla="*/ 8798054 w 12199494"/>
              <a:gd name="connsiteY21168" fmla="*/ 3985358 h 4991828"/>
              <a:gd name="connsiteX21169" fmla="*/ 8786631 w 12199494"/>
              <a:gd name="connsiteY21169" fmla="*/ 3961243 h 4991828"/>
              <a:gd name="connsiteX21170" fmla="*/ 8786631 w 12199494"/>
              <a:gd name="connsiteY21170" fmla="*/ 3961243 h 4991828"/>
              <a:gd name="connsiteX21171" fmla="*/ 5598416 w 12199494"/>
              <a:gd name="connsiteY21171" fmla="*/ 3961243 h 4991828"/>
              <a:gd name="connsiteX21172" fmla="*/ 5589531 w 12199494"/>
              <a:gd name="connsiteY21172" fmla="*/ 3970127 h 4991828"/>
              <a:gd name="connsiteX21173" fmla="*/ 5598416 w 12199494"/>
              <a:gd name="connsiteY21173" fmla="*/ 3961243 h 4991828"/>
              <a:gd name="connsiteX21174" fmla="*/ 5598416 w 12199494"/>
              <a:gd name="connsiteY21174" fmla="*/ 3961243 h 4991828"/>
              <a:gd name="connsiteX21175" fmla="*/ 8700326 w 12199494"/>
              <a:gd name="connsiteY21175" fmla="*/ 3961243 h 4991828"/>
              <a:gd name="connsiteX21176" fmla="*/ 8714287 w 12199494"/>
              <a:gd name="connsiteY21176" fmla="*/ 3975204 h 4991828"/>
              <a:gd name="connsiteX21177" fmla="*/ 8716825 w 12199494"/>
              <a:gd name="connsiteY21177" fmla="*/ 3970127 h 4991828"/>
              <a:gd name="connsiteX21178" fmla="*/ 8723171 w 12199494"/>
              <a:gd name="connsiteY21178" fmla="*/ 3981550 h 4991828"/>
              <a:gd name="connsiteX21179" fmla="*/ 8729517 w 12199494"/>
              <a:gd name="connsiteY21179" fmla="*/ 3973935 h 4991828"/>
              <a:gd name="connsiteX21180" fmla="*/ 8720633 w 12199494"/>
              <a:gd name="connsiteY21180" fmla="*/ 3963781 h 4991828"/>
              <a:gd name="connsiteX21181" fmla="*/ 8700326 w 12199494"/>
              <a:gd name="connsiteY21181" fmla="*/ 3961243 h 4991828"/>
              <a:gd name="connsiteX21182" fmla="*/ 8700326 w 12199494"/>
              <a:gd name="connsiteY21182" fmla="*/ 3961243 h 4991828"/>
              <a:gd name="connsiteX21183" fmla="*/ 9347615 w 12199494"/>
              <a:gd name="connsiteY21183" fmla="*/ 3959974 h 4991828"/>
              <a:gd name="connsiteX21184" fmla="*/ 9345076 w 12199494"/>
              <a:gd name="connsiteY21184" fmla="*/ 3970127 h 4991828"/>
              <a:gd name="connsiteX21185" fmla="*/ 9347615 w 12199494"/>
              <a:gd name="connsiteY21185" fmla="*/ 3959974 h 4991828"/>
              <a:gd name="connsiteX21186" fmla="*/ 9347615 w 12199494"/>
              <a:gd name="connsiteY21186" fmla="*/ 3959974 h 4991828"/>
              <a:gd name="connsiteX21187" fmla="*/ 8733325 w 12199494"/>
              <a:gd name="connsiteY21187" fmla="*/ 3958705 h 4991828"/>
              <a:gd name="connsiteX21188" fmla="*/ 8726979 w 12199494"/>
              <a:gd name="connsiteY21188" fmla="*/ 3963781 h 4991828"/>
              <a:gd name="connsiteX21189" fmla="*/ 8734594 w 12199494"/>
              <a:gd name="connsiteY21189" fmla="*/ 3968858 h 4991828"/>
              <a:gd name="connsiteX21190" fmla="*/ 8732056 w 12199494"/>
              <a:gd name="connsiteY21190" fmla="*/ 3984088 h 4991828"/>
              <a:gd name="connsiteX21191" fmla="*/ 8742209 w 12199494"/>
              <a:gd name="connsiteY21191" fmla="*/ 3987896 h 4991828"/>
              <a:gd name="connsiteX21192" fmla="*/ 8737133 w 12199494"/>
              <a:gd name="connsiteY21192" fmla="*/ 3967589 h 4991828"/>
              <a:gd name="connsiteX21193" fmla="*/ 8733325 w 12199494"/>
              <a:gd name="connsiteY21193" fmla="*/ 3958705 h 4991828"/>
              <a:gd name="connsiteX21194" fmla="*/ 8733325 w 12199494"/>
              <a:gd name="connsiteY21194" fmla="*/ 3958705 h 4991828"/>
              <a:gd name="connsiteX21195" fmla="*/ 9841332 w 12199494"/>
              <a:gd name="connsiteY21195" fmla="*/ 3958705 h 4991828"/>
              <a:gd name="connsiteX21196" fmla="*/ 9834986 w 12199494"/>
              <a:gd name="connsiteY21196" fmla="*/ 3963781 h 4991828"/>
              <a:gd name="connsiteX21197" fmla="*/ 9837524 w 12199494"/>
              <a:gd name="connsiteY21197" fmla="*/ 3972666 h 4991828"/>
              <a:gd name="connsiteX21198" fmla="*/ 9847678 w 12199494"/>
              <a:gd name="connsiteY21198" fmla="*/ 3962512 h 4991828"/>
              <a:gd name="connsiteX21199" fmla="*/ 9840062 w 12199494"/>
              <a:gd name="connsiteY21199" fmla="*/ 3977742 h 4991828"/>
              <a:gd name="connsiteX21200" fmla="*/ 9827370 w 12199494"/>
              <a:gd name="connsiteY21200" fmla="*/ 3975204 h 4991828"/>
              <a:gd name="connsiteX21201" fmla="*/ 9831178 w 12199494"/>
              <a:gd name="connsiteY21201" fmla="*/ 3963781 h 4991828"/>
              <a:gd name="connsiteX21202" fmla="*/ 9819755 w 12199494"/>
              <a:gd name="connsiteY21202" fmla="*/ 3972666 h 4991828"/>
              <a:gd name="connsiteX21203" fmla="*/ 9805794 w 12199494"/>
              <a:gd name="connsiteY21203" fmla="*/ 3975204 h 4991828"/>
              <a:gd name="connsiteX21204" fmla="*/ 9821024 w 12199494"/>
              <a:gd name="connsiteY21204" fmla="*/ 3985358 h 4991828"/>
              <a:gd name="connsiteX21205" fmla="*/ 9829909 w 12199494"/>
              <a:gd name="connsiteY21205" fmla="*/ 3979012 h 4991828"/>
              <a:gd name="connsiteX21206" fmla="*/ 9833716 w 12199494"/>
              <a:gd name="connsiteY21206" fmla="*/ 3985358 h 4991828"/>
              <a:gd name="connsiteX21207" fmla="*/ 9842601 w 12199494"/>
              <a:gd name="connsiteY21207" fmla="*/ 3982819 h 4991828"/>
              <a:gd name="connsiteX21208" fmla="*/ 9837524 w 12199494"/>
              <a:gd name="connsiteY21208" fmla="*/ 3989165 h 4991828"/>
              <a:gd name="connsiteX21209" fmla="*/ 9856562 w 12199494"/>
              <a:gd name="connsiteY21209" fmla="*/ 3991704 h 4991828"/>
              <a:gd name="connsiteX21210" fmla="*/ 9859100 w 12199494"/>
              <a:gd name="connsiteY21210" fmla="*/ 3976473 h 4991828"/>
              <a:gd name="connsiteX21211" fmla="*/ 9847678 w 12199494"/>
              <a:gd name="connsiteY21211" fmla="*/ 3980281 h 4991828"/>
              <a:gd name="connsiteX21212" fmla="*/ 9856562 w 12199494"/>
              <a:gd name="connsiteY21212" fmla="*/ 3967589 h 4991828"/>
              <a:gd name="connsiteX21213" fmla="*/ 9841332 w 12199494"/>
              <a:gd name="connsiteY21213" fmla="*/ 3958705 h 4991828"/>
              <a:gd name="connsiteX21214" fmla="*/ 9841332 w 12199494"/>
              <a:gd name="connsiteY21214" fmla="*/ 3958705 h 4991828"/>
              <a:gd name="connsiteX21215" fmla="*/ 9681413 w 12199494"/>
              <a:gd name="connsiteY21215" fmla="*/ 3957435 h 4991828"/>
              <a:gd name="connsiteX21216" fmla="*/ 9683951 w 12199494"/>
              <a:gd name="connsiteY21216" fmla="*/ 3970127 h 4991828"/>
              <a:gd name="connsiteX21217" fmla="*/ 9694105 w 12199494"/>
              <a:gd name="connsiteY21217" fmla="*/ 3957435 h 4991828"/>
              <a:gd name="connsiteX21218" fmla="*/ 9681413 w 12199494"/>
              <a:gd name="connsiteY21218" fmla="*/ 3957435 h 4991828"/>
              <a:gd name="connsiteX21219" fmla="*/ 9681413 w 12199494"/>
              <a:gd name="connsiteY21219" fmla="*/ 3957435 h 4991828"/>
              <a:gd name="connsiteX21220" fmla="*/ 5916984 w 12199494"/>
              <a:gd name="connsiteY21220" fmla="*/ 3957435 h 4991828"/>
              <a:gd name="connsiteX21221" fmla="*/ 5908099 w 12199494"/>
              <a:gd name="connsiteY21221" fmla="*/ 3958705 h 4991828"/>
              <a:gd name="connsiteX21222" fmla="*/ 5916984 w 12199494"/>
              <a:gd name="connsiteY21222" fmla="*/ 3967589 h 4991828"/>
              <a:gd name="connsiteX21223" fmla="*/ 5916984 w 12199494"/>
              <a:gd name="connsiteY21223" fmla="*/ 3957435 h 4991828"/>
              <a:gd name="connsiteX21224" fmla="*/ 5916984 w 12199494"/>
              <a:gd name="connsiteY21224" fmla="*/ 3957435 h 4991828"/>
              <a:gd name="connsiteX21225" fmla="*/ 9384422 w 12199494"/>
              <a:gd name="connsiteY21225" fmla="*/ 3957435 h 4991828"/>
              <a:gd name="connsiteX21226" fmla="*/ 9388229 w 12199494"/>
              <a:gd name="connsiteY21226" fmla="*/ 3957435 h 4991828"/>
              <a:gd name="connsiteX21227" fmla="*/ 9384422 w 12199494"/>
              <a:gd name="connsiteY21227" fmla="*/ 3957435 h 4991828"/>
              <a:gd name="connsiteX21228" fmla="*/ 9384422 w 12199494"/>
              <a:gd name="connsiteY21228" fmla="*/ 3957435 h 4991828"/>
              <a:gd name="connsiteX21229" fmla="*/ 9180081 w 12199494"/>
              <a:gd name="connsiteY21229" fmla="*/ 3957435 h 4991828"/>
              <a:gd name="connsiteX21230" fmla="*/ 9152159 w 12199494"/>
              <a:gd name="connsiteY21230" fmla="*/ 3999319 h 4991828"/>
              <a:gd name="connsiteX21231" fmla="*/ 9163582 w 12199494"/>
              <a:gd name="connsiteY21231" fmla="*/ 3991704 h 4991828"/>
              <a:gd name="connsiteX21232" fmla="*/ 9175005 w 12199494"/>
              <a:gd name="connsiteY21232" fmla="*/ 3998050 h 4991828"/>
              <a:gd name="connsiteX21233" fmla="*/ 9169928 w 12199494"/>
              <a:gd name="connsiteY21233" fmla="*/ 3985358 h 4991828"/>
              <a:gd name="connsiteX21234" fmla="*/ 9180081 w 12199494"/>
              <a:gd name="connsiteY21234" fmla="*/ 3987896 h 4991828"/>
              <a:gd name="connsiteX21235" fmla="*/ 9172466 w 12199494"/>
              <a:gd name="connsiteY21235" fmla="*/ 3977742 h 4991828"/>
              <a:gd name="connsiteX21236" fmla="*/ 9182620 w 12199494"/>
              <a:gd name="connsiteY21236" fmla="*/ 3977742 h 4991828"/>
              <a:gd name="connsiteX21237" fmla="*/ 9180081 w 12199494"/>
              <a:gd name="connsiteY21237" fmla="*/ 3957435 h 4991828"/>
              <a:gd name="connsiteX21238" fmla="*/ 9180081 w 12199494"/>
              <a:gd name="connsiteY21238" fmla="*/ 3957435 h 4991828"/>
              <a:gd name="connsiteX21239" fmla="*/ 9713143 w 12199494"/>
              <a:gd name="connsiteY21239" fmla="*/ 3957435 h 4991828"/>
              <a:gd name="connsiteX21240" fmla="*/ 9702989 w 12199494"/>
              <a:gd name="connsiteY21240" fmla="*/ 3959974 h 4991828"/>
              <a:gd name="connsiteX21241" fmla="*/ 9710604 w 12199494"/>
              <a:gd name="connsiteY21241" fmla="*/ 3966320 h 4991828"/>
              <a:gd name="connsiteX21242" fmla="*/ 9709335 w 12199494"/>
              <a:gd name="connsiteY21242" fmla="*/ 3976473 h 4991828"/>
              <a:gd name="connsiteX21243" fmla="*/ 9733450 w 12199494"/>
              <a:gd name="connsiteY21243" fmla="*/ 3977742 h 4991828"/>
              <a:gd name="connsiteX21244" fmla="*/ 9723296 w 12199494"/>
              <a:gd name="connsiteY21244" fmla="*/ 3970127 h 4991828"/>
              <a:gd name="connsiteX21245" fmla="*/ 9735988 w 12199494"/>
              <a:gd name="connsiteY21245" fmla="*/ 3973935 h 4991828"/>
              <a:gd name="connsiteX21246" fmla="*/ 9729642 w 12199494"/>
              <a:gd name="connsiteY21246" fmla="*/ 3962512 h 4991828"/>
              <a:gd name="connsiteX21247" fmla="*/ 9713143 w 12199494"/>
              <a:gd name="connsiteY21247" fmla="*/ 3957435 h 4991828"/>
              <a:gd name="connsiteX21248" fmla="*/ 9713143 w 12199494"/>
              <a:gd name="connsiteY21248" fmla="*/ 3957435 h 4991828"/>
              <a:gd name="connsiteX21249" fmla="*/ 5609838 w 12199494"/>
              <a:gd name="connsiteY21249" fmla="*/ 3956166 h 4991828"/>
              <a:gd name="connsiteX21250" fmla="*/ 5618723 w 12199494"/>
              <a:gd name="connsiteY21250" fmla="*/ 3961243 h 4991828"/>
              <a:gd name="connsiteX21251" fmla="*/ 5609838 w 12199494"/>
              <a:gd name="connsiteY21251" fmla="*/ 3956166 h 4991828"/>
              <a:gd name="connsiteX21252" fmla="*/ 5609838 w 12199494"/>
              <a:gd name="connsiteY21252" fmla="*/ 3956166 h 4991828"/>
              <a:gd name="connsiteX21253" fmla="*/ 8872936 w 12199494"/>
              <a:gd name="connsiteY21253" fmla="*/ 3956166 h 4991828"/>
              <a:gd name="connsiteX21254" fmla="*/ 8871667 w 12199494"/>
              <a:gd name="connsiteY21254" fmla="*/ 3963781 h 4991828"/>
              <a:gd name="connsiteX21255" fmla="*/ 8872936 w 12199494"/>
              <a:gd name="connsiteY21255" fmla="*/ 3956166 h 4991828"/>
              <a:gd name="connsiteX21256" fmla="*/ 8872936 w 12199494"/>
              <a:gd name="connsiteY21256" fmla="*/ 3956166 h 4991828"/>
              <a:gd name="connsiteX21257" fmla="*/ 9032855 w 12199494"/>
              <a:gd name="connsiteY21257" fmla="*/ 3956166 h 4991828"/>
              <a:gd name="connsiteX21258" fmla="*/ 9023971 w 12199494"/>
              <a:gd name="connsiteY21258" fmla="*/ 3966320 h 4991828"/>
              <a:gd name="connsiteX21259" fmla="*/ 9020163 w 12199494"/>
              <a:gd name="connsiteY21259" fmla="*/ 3985358 h 4991828"/>
              <a:gd name="connsiteX21260" fmla="*/ 9035394 w 12199494"/>
              <a:gd name="connsiteY21260" fmla="*/ 3989165 h 4991828"/>
              <a:gd name="connsiteX21261" fmla="*/ 9048086 w 12199494"/>
              <a:gd name="connsiteY21261" fmla="*/ 3987896 h 4991828"/>
              <a:gd name="connsiteX21262" fmla="*/ 9035394 w 12199494"/>
              <a:gd name="connsiteY21262" fmla="*/ 3963781 h 4991828"/>
              <a:gd name="connsiteX21263" fmla="*/ 9046816 w 12199494"/>
              <a:gd name="connsiteY21263" fmla="*/ 3962512 h 4991828"/>
              <a:gd name="connsiteX21264" fmla="*/ 9032855 w 12199494"/>
              <a:gd name="connsiteY21264" fmla="*/ 3956166 h 4991828"/>
              <a:gd name="connsiteX21265" fmla="*/ 9032855 w 12199494"/>
              <a:gd name="connsiteY21265" fmla="*/ 3956166 h 4991828"/>
              <a:gd name="connsiteX21266" fmla="*/ 9752488 w 12199494"/>
              <a:gd name="connsiteY21266" fmla="*/ 3954897 h 4991828"/>
              <a:gd name="connsiteX21267" fmla="*/ 9732181 w 12199494"/>
              <a:gd name="connsiteY21267" fmla="*/ 3958705 h 4991828"/>
              <a:gd name="connsiteX21268" fmla="*/ 9743604 w 12199494"/>
              <a:gd name="connsiteY21268" fmla="*/ 3968858 h 4991828"/>
              <a:gd name="connsiteX21269" fmla="*/ 9751219 w 12199494"/>
              <a:gd name="connsiteY21269" fmla="*/ 3965051 h 4991828"/>
              <a:gd name="connsiteX21270" fmla="*/ 9755026 w 12199494"/>
              <a:gd name="connsiteY21270" fmla="*/ 3972666 h 4991828"/>
              <a:gd name="connsiteX21271" fmla="*/ 9748680 w 12199494"/>
              <a:gd name="connsiteY21271" fmla="*/ 3980281 h 4991828"/>
              <a:gd name="connsiteX21272" fmla="*/ 9766449 w 12199494"/>
              <a:gd name="connsiteY21272" fmla="*/ 3977742 h 4991828"/>
              <a:gd name="connsiteX21273" fmla="*/ 9752488 w 12199494"/>
              <a:gd name="connsiteY21273" fmla="*/ 3954897 h 4991828"/>
              <a:gd name="connsiteX21274" fmla="*/ 9752488 w 12199494"/>
              <a:gd name="connsiteY21274" fmla="*/ 3954897 h 4991828"/>
              <a:gd name="connsiteX21275" fmla="*/ 9757565 w 12199494"/>
              <a:gd name="connsiteY21275" fmla="*/ 3953628 h 4991828"/>
              <a:gd name="connsiteX21276" fmla="*/ 9766449 w 12199494"/>
              <a:gd name="connsiteY21276" fmla="*/ 3971396 h 4991828"/>
              <a:gd name="connsiteX21277" fmla="*/ 9775334 w 12199494"/>
              <a:gd name="connsiteY21277" fmla="*/ 3965051 h 4991828"/>
              <a:gd name="connsiteX21278" fmla="*/ 9757565 w 12199494"/>
              <a:gd name="connsiteY21278" fmla="*/ 3953628 h 4991828"/>
              <a:gd name="connsiteX21279" fmla="*/ 9757565 w 12199494"/>
              <a:gd name="connsiteY21279" fmla="*/ 3953628 h 4991828"/>
              <a:gd name="connsiteX21280" fmla="*/ 9549417 w 12199494"/>
              <a:gd name="connsiteY21280" fmla="*/ 3952359 h 4991828"/>
              <a:gd name="connsiteX21281" fmla="*/ 9557032 w 12199494"/>
              <a:gd name="connsiteY21281" fmla="*/ 3959974 h 4991828"/>
              <a:gd name="connsiteX21282" fmla="*/ 9549417 w 12199494"/>
              <a:gd name="connsiteY21282" fmla="*/ 3952359 h 4991828"/>
              <a:gd name="connsiteX21283" fmla="*/ 9549417 w 12199494"/>
              <a:gd name="connsiteY21283" fmla="*/ 3952359 h 4991828"/>
              <a:gd name="connsiteX21284" fmla="*/ 5561609 w 12199494"/>
              <a:gd name="connsiteY21284" fmla="*/ 3952359 h 4991828"/>
              <a:gd name="connsiteX21285" fmla="*/ 5553994 w 12199494"/>
              <a:gd name="connsiteY21285" fmla="*/ 3956166 h 4991828"/>
              <a:gd name="connsiteX21286" fmla="*/ 5566686 w 12199494"/>
              <a:gd name="connsiteY21286" fmla="*/ 3967589 h 4991828"/>
              <a:gd name="connsiteX21287" fmla="*/ 5561609 w 12199494"/>
              <a:gd name="connsiteY21287" fmla="*/ 3952359 h 4991828"/>
              <a:gd name="connsiteX21288" fmla="*/ 5561609 w 12199494"/>
              <a:gd name="connsiteY21288" fmla="*/ 3952359 h 4991828"/>
              <a:gd name="connsiteX21289" fmla="*/ 9201658 w 12199494"/>
              <a:gd name="connsiteY21289" fmla="*/ 3952359 h 4991828"/>
              <a:gd name="connsiteX21290" fmla="*/ 9192773 w 12199494"/>
              <a:gd name="connsiteY21290" fmla="*/ 3965051 h 4991828"/>
              <a:gd name="connsiteX21291" fmla="*/ 9197850 w 12199494"/>
              <a:gd name="connsiteY21291" fmla="*/ 3975204 h 4991828"/>
              <a:gd name="connsiteX21292" fmla="*/ 9196581 w 12199494"/>
              <a:gd name="connsiteY21292" fmla="*/ 3966320 h 4991828"/>
              <a:gd name="connsiteX21293" fmla="*/ 9215619 w 12199494"/>
              <a:gd name="connsiteY21293" fmla="*/ 3970127 h 4991828"/>
              <a:gd name="connsiteX21294" fmla="*/ 9219427 w 12199494"/>
              <a:gd name="connsiteY21294" fmla="*/ 3976473 h 4991828"/>
              <a:gd name="connsiteX21295" fmla="*/ 9213081 w 12199494"/>
              <a:gd name="connsiteY21295" fmla="*/ 3958705 h 4991828"/>
              <a:gd name="connsiteX21296" fmla="*/ 9201658 w 12199494"/>
              <a:gd name="connsiteY21296" fmla="*/ 3959974 h 4991828"/>
              <a:gd name="connsiteX21297" fmla="*/ 9206735 w 12199494"/>
              <a:gd name="connsiteY21297" fmla="*/ 3956166 h 4991828"/>
              <a:gd name="connsiteX21298" fmla="*/ 9201658 w 12199494"/>
              <a:gd name="connsiteY21298" fmla="*/ 3952359 h 4991828"/>
              <a:gd name="connsiteX21299" fmla="*/ 9201658 w 12199494"/>
              <a:gd name="connsiteY21299" fmla="*/ 3952359 h 4991828"/>
              <a:gd name="connsiteX21300" fmla="*/ 9356500 w 12199494"/>
              <a:gd name="connsiteY21300" fmla="*/ 3951089 h 4991828"/>
              <a:gd name="connsiteX21301" fmla="*/ 9356500 w 12199494"/>
              <a:gd name="connsiteY21301" fmla="*/ 3968858 h 4991828"/>
              <a:gd name="connsiteX21302" fmla="*/ 9356500 w 12199494"/>
              <a:gd name="connsiteY21302" fmla="*/ 3951089 h 4991828"/>
              <a:gd name="connsiteX21303" fmla="*/ 9356500 w 12199494"/>
              <a:gd name="connsiteY21303" fmla="*/ 3951089 h 4991828"/>
              <a:gd name="connsiteX21304" fmla="*/ 9578609 w 12199494"/>
              <a:gd name="connsiteY21304" fmla="*/ 3951089 h 4991828"/>
              <a:gd name="connsiteX21305" fmla="*/ 9577339 w 12199494"/>
              <a:gd name="connsiteY21305" fmla="*/ 3957435 h 4991828"/>
              <a:gd name="connsiteX21306" fmla="*/ 9586223 w 12199494"/>
              <a:gd name="connsiteY21306" fmla="*/ 3952359 h 4991828"/>
              <a:gd name="connsiteX21307" fmla="*/ 9578609 w 12199494"/>
              <a:gd name="connsiteY21307" fmla="*/ 3951089 h 4991828"/>
              <a:gd name="connsiteX21308" fmla="*/ 9578609 w 12199494"/>
              <a:gd name="connsiteY21308" fmla="*/ 3951089 h 4991828"/>
              <a:gd name="connsiteX21309" fmla="*/ 5661876 w 12199494"/>
              <a:gd name="connsiteY21309" fmla="*/ 3949820 h 4991828"/>
              <a:gd name="connsiteX21310" fmla="*/ 5655530 w 12199494"/>
              <a:gd name="connsiteY21310" fmla="*/ 3953628 h 4991828"/>
              <a:gd name="connsiteX21311" fmla="*/ 5664414 w 12199494"/>
              <a:gd name="connsiteY21311" fmla="*/ 3962512 h 4991828"/>
              <a:gd name="connsiteX21312" fmla="*/ 5633953 w 12199494"/>
              <a:gd name="connsiteY21312" fmla="*/ 3965051 h 4991828"/>
              <a:gd name="connsiteX21313" fmla="*/ 5641568 w 12199494"/>
              <a:gd name="connsiteY21313" fmla="*/ 3952359 h 4991828"/>
              <a:gd name="connsiteX21314" fmla="*/ 5623800 w 12199494"/>
              <a:gd name="connsiteY21314" fmla="*/ 3967589 h 4991828"/>
              <a:gd name="connsiteX21315" fmla="*/ 5626338 w 12199494"/>
              <a:gd name="connsiteY21315" fmla="*/ 3971396 h 4991828"/>
              <a:gd name="connsiteX21316" fmla="*/ 5632684 w 12199494"/>
              <a:gd name="connsiteY21316" fmla="*/ 3966320 h 4991828"/>
              <a:gd name="connsiteX21317" fmla="*/ 5635222 w 12199494"/>
              <a:gd name="connsiteY21317" fmla="*/ 3973935 h 4991828"/>
              <a:gd name="connsiteX21318" fmla="*/ 5652991 w 12199494"/>
              <a:gd name="connsiteY21318" fmla="*/ 3972666 h 4991828"/>
              <a:gd name="connsiteX21319" fmla="*/ 5663145 w 12199494"/>
              <a:gd name="connsiteY21319" fmla="*/ 3982819 h 4991828"/>
              <a:gd name="connsiteX21320" fmla="*/ 5663145 w 12199494"/>
              <a:gd name="connsiteY21320" fmla="*/ 3976473 h 4991828"/>
              <a:gd name="connsiteX21321" fmla="*/ 5668221 w 12199494"/>
              <a:gd name="connsiteY21321" fmla="*/ 3976473 h 4991828"/>
              <a:gd name="connsiteX21322" fmla="*/ 5666952 w 12199494"/>
              <a:gd name="connsiteY21322" fmla="*/ 3967589 h 4991828"/>
              <a:gd name="connsiteX21323" fmla="*/ 5680913 w 12199494"/>
              <a:gd name="connsiteY21323" fmla="*/ 3975204 h 4991828"/>
              <a:gd name="connsiteX21324" fmla="*/ 5675837 w 12199494"/>
              <a:gd name="connsiteY21324" fmla="*/ 3980281 h 4991828"/>
              <a:gd name="connsiteX21325" fmla="*/ 5682183 w 12199494"/>
              <a:gd name="connsiteY21325" fmla="*/ 3992973 h 4991828"/>
              <a:gd name="connsiteX21326" fmla="*/ 5696144 w 12199494"/>
              <a:gd name="connsiteY21326" fmla="*/ 3968858 h 4991828"/>
              <a:gd name="connsiteX21327" fmla="*/ 5688529 w 12199494"/>
              <a:gd name="connsiteY21327" fmla="*/ 3966320 h 4991828"/>
              <a:gd name="connsiteX21328" fmla="*/ 5688529 w 12199494"/>
              <a:gd name="connsiteY21328" fmla="*/ 3966320 h 4991828"/>
              <a:gd name="connsiteX21329" fmla="*/ 5688529 w 12199494"/>
              <a:gd name="connsiteY21329" fmla="*/ 3966320 h 4991828"/>
              <a:gd name="connsiteX21330" fmla="*/ 5677106 w 12199494"/>
              <a:gd name="connsiteY21330" fmla="*/ 3961243 h 4991828"/>
              <a:gd name="connsiteX21331" fmla="*/ 5674567 w 12199494"/>
              <a:gd name="connsiteY21331" fmla="*/ 3967589 h 4991828"/>
              <a:gd name="connsiteX21332" fmla="*/ 5661876 w 12199494"/>
              <a:gd name="connsiteY21332" fmla="*/ 3949820 h 4991828"/>
              <a:gd name="connsiteX21333" fmla="*/ 5661876 w 12199494"/>
              <a:gd name="connsiteY21333" fmla="*/ 3949820 h 4991828"/>
              <a:gd name="connsiteX21334" fmla="*/ 9916214 w 12199494"/>
              <a:gd name="connsiteY21334" fmla="*/ 3949820 h 4991828"/>
              <a:gd name="connsiteX21335" fmla="*/ 9906060 w 12199494"/>
              <a:gd name="connsiteY21335" fmla="*/ 3952359 h 4991828"/>
              <a:gd name="connsiteX21336" fmla="*/ 9907329 w 12199494"/>
              <a:gd name="connsiteY21336" fmla="*/ 3972666 h 4991828"/>
              <a:gd name="connsiteX21337" fmla="*/ 9898446 w 12199494"/>
              <a:gd name="connsiteY21337" fmla="*/ 3976473 h 4991828"/>
              <a:gd name="connsiteX21338" fmla="*/ 9913675 w 12199494"/>
              <a:gd name="connsiteY21338" fmla="*/ 3979012 h 4991828"/>
              <a:gd name="connsiteX21339" fmla="*/ 9911138 w 12199494"/>
              <a:gd name="connsiteY21339" fmla="*/ 3985358 h 4991828"/>
              <a:gd name="connsiteX21340" fmla="*/ 9904792 w 12199494"/>
              <a:gd name="connsiteY21340" fmla="*/ 3980281 h 4991828"/>
              <a:gd name="connsiteX21341" fmla="*/ 9899714 w 12199494"/>
              <a:gd name="connsiteY21341" fmla="*/ 3987896 h 4991828"/>
              <a:gd name="connsiteX21342" fmla="*/ 9908599 w 12199494"/>
              <a:gd name="connsiteY21342" fmla="*/ 3996780 h 4991828"/>
              <a:gd name="connsiteX21343" fmla="*/ 9921291 w 12199494"/>
              <a:gd name="connsiteY21343" fmla="*/ 3994242 h 4991828"/>
              <a:gd name="connsiteX21344" fmla="*/ 9935252 w 12199494"/>
              <a:gd name="connsiteY21344" fmla="*/ 3987896 h 4991828"/>
              <a:gd name="connsiteX21345" fmla="*/ 9942867 w 12199494"/>
              <a:gd name="connsiteY21345" fmla="*/ 3990434 h 4991828"/>
              <a:gd name="connsiteX21346" fmla="*/ 9935252 w 12199494"/>
              <a:gd name="connsiteY21346" fmla="*/ 3982819 h 4991828"/>
              <a:gd name="connsiteX21347" fmla="*/ 9923829 w 12199494"/>
              <a:gd name="connsiteY21347" fmla="*/ 3990434 h 4991828"/>
              <a:gd name="connsiteX21348" fmla="*/ 9912406 w 12199494"/>
              <a:gd name="connsiteY21348" fmla="*/ 3996780 h 4991828"/>
              <a:gd name="connsiteX21349" fmla="*/ 9925098 w 12199494"/>
              <a:gd name="connsiteY21349" fmla="*/ 3980281 h 4991828"/>
              <a:gd name="connsiteX21350" fmla="*/ 9925098 w 12199494"/>
              <a:gd name="connsiteY21350" fmla="*/ 3977742 h 4991828"/>
              <a:gd name="connsiteX21351" fmla="*/ 9912406 w 12199494"/>
              <a:gd name="connsiteY21351" fmla="*/ 3970127 h 4991828"/>
              <a:gd name="connsiteX21352" fmla="*/ 9916214 w 12199494"/>
              <a:gd name="connsiteY21352" fmla="*/ 3963781 h 4991828"/>
              <a:gd name="connsiteX21353" fmla="*/ 9923829 w 12199494"/>
              <a:gd name="connsiteY21353" fmla="*/ 3972666 h 4991828"/>
              <a:gd name="connsiteX21354" fmla="*/ 9933983 w 12199494"/>
              <a:gd name="connsiteY21354" fmla="*/ 3957435 h 4991828"/>
              <a:gd name="connsiteX21355" fmla="*/ 9916214 w 12199494"/>
              <a:gd name="connsiteY21355" fmla="*/ 3949820 h 4991828"/>
              <a:gd name="connsiteX21356" fmla="*/ 9916214 w 12199494"/>
              <a:gd name="connsiteY21356" fmla="*/ 3949820 h 4991828"/>
              <a:gd name="connsiteX21357" fmla="*/ 5566686 w 12199494"/>
              <a:gd name="connsiteY21357" fmla="*/ 3949820 h 4991828"/>
              <a:gd name="connsiteX21358" fmla="*/ 5575570 w 12199494"/>
              <a:gd name="connsiteY21358" fmla="*/ 3959974 h 4991828"/>
              <a:gd name="connsiteX21359" fmla="*/ 5581916 w 12199494"/>
              <a:gd name="connsiteY21359" fmla="*/ 3953628 h 4991828"/>
              <a:gd name="connsiteX21360" fmla="*/ 5581916 w 12199494"/>
              <a:gd name="connsiteY21360" fmla="*/ 3963781 h 4991828"/>
              <a:gd name="connsiteX21361" fmla="*/ 5583185 w 12199494"/>
              <a:gd name="connsiteY21361" fmla="*/ 3949820 h 4991828"/>
              <a:gd name="connsiteX21362" fmla="*/ 5566686 w 12199494"/>
              <a:gd name="connsiteY21362" fmla="*/ 3949820 h 4991828"/>
              <a:gd name="connsiteX21363" fmla="*/ 5566686 w 12199494"/>
              <a:gd name="connsiteY21363" fmla="*/ 3949820 h 4991828"/>
              <a:gd name="connsiteX21364" fmla="*/ 9426305 w 12199494"/>
              <a:gd name="connsiteY21364" fmla="*/ 3948551 h 4991828"/>
              <a:gd name="connsiteX21365" fmla="*/ 9423767 w 12199494"/>
              <a:gd name="connsiteY21365" fmla="*/ 3962512 h 4991828"/>
              <a:gd name="connsiteX21366" fmla="*/ 9435190 w 12199494"/>
              <a:gd name="connsiteY21366" fmla="*/ 3958705 h 4991828"/>
              <a:gd name="connsiteX21367" fmla="*/ 9426305 w 12199494"/>
              <a:gd name="connsiteY21367" fmla="*/ 3948551 h 4991828"/>
              <a:gd name="connsiteX21368" fmla="*/ 9426305 w 12199494"/>
              <a:gd name="connsiteY21368" fmla="*/ 3948551 h 4991828"/>
              <a:gd name="connsiteX21369" fmla="*/ 5972828 w 12199494"/>
              <a:gd name="connsiteY21369" fmla="*/ 3947282 h 4991828"/>
              <a:gd name="connsiteX21370" fmla="*/ 5953790 w 12199494"/>
              <a:gd name="connsiteY21370" fmla="*/ 3968858 h 4991828"/>
              <a:gd name="connsiteX21371" fmla="*/ 5962674 w 12199494"/>
              <a:gd name="connsiteY21371" fmla="*/ 3980281 h 4991828"/>
              <a:gd name="connsiteX21372" fmla="*/ 5967751 w 12199494"/>
              <a:gd name="connsiteY21372" fmla="*/ 3971396 h 4991828"/>
              <a:gd name="connsiteX21373" fmla="*/ 5956328 w 12199494"/>
              <a:gd name="connsiteY21373" fmla="*/ 3971396 h 4991828"/>
              <a:gd name="connsiteX21374" fmla="*/ 5970290 w 12199494"/>
              <a:gd name="connsiteY21374" fmla="*/ 3958705 h 4991828"/>
              <a:gd name="connsiteX21375" fmla="*/ 5972828 w 12199494"/>
              <a:gd name="connsiteY21375" fmla="*/ 3947282 h 4991828"/>
              <a:gd name="connsiteX21376" fmla="*/ 5972828 w 12199494"/>
              <a:gd name="connsiteY21376" fmla="*/ 3947282 h 4991828"/>
              <a:gd name="connsiteX21377" fmla="*/ 5434690 w 12199494"/>
              <a:gd name="connsiteY21377" fmla="*/ 3946013 h 4991828"/>
              <a:gd name="connsiteX21378" fmla="*/ 5416921 w 12199494"/>
              <a:gd name="connsiteY21378" fmla="*/ 3965051 h 4991828"/>
              <a:gd name="connsiteX21379" fmla="*/ 5427075 w 12199494"/>
              <a:gd name="connsiteY21379" fmla="*/ 3965051 h 4991828"/>
              <a:gd name="connsiteX21380" fmla="*/ 5419459 w 12199494"/>
              <a:gd name="connsiteY21380" fmla="*/ 3970127 h 4991828"/>
              <a:gd name="connsiteX21381" fmla="*/ 5414383 w 12199494"/>
              <a:gd name="connsiteY21381" fmla="*/ 3962512 h 4991828"/>
              <a:gd name="connsiteX21382" fmla="*/ 5405498 w 12199494"/>
              <a:gd name="connsiteY21382" fmla="*/ 3976473 h 4991828"/>
              <a:gd name="connsiteX21383" fmla="*/ 5401691 w 12199494"/>
              <a:gd name="connsiteY21383" fmla="*/ 3992973 h 4991828"/>
              <a:gd name="connsiteX21384" fmla="*/ 5410575 w 12199494"/>
              <a:gd name="connsiteY21384" fmla="*/ 3985358 h 4991828"/>
              <a:gd name="connsiteX21385" fmla="*/ 5411844 w 12199494"/>
              <a:gd name="connsiteY21385" fmla="*/ 3972666 h 4991828"/>
              <a:gd name="connsiteX21386" fmla="*/ 5420729 w 12199494"/>
              <a:gd name="connsiteY21386" fmla="*/ 3976473 h 4991828"/>
              <a:gd name="connsiteX21387" fmla="*/ 5401691 w 12199494"/>
              <a:gd name="connsiteY21387" fmla="*/ 4000588 h 4991828"/>
              <a:gd name="connsiteX21388" fmla="*/ 5420729 w 12199494"/>
              <a:gd name="connsiteY21388" fmla="*/ 4006934 h 4991828"/>
              <a:gd name="connsiteX21389" fmla="*/ 5414383 w 12199494"/>
              <a:gd name="connsiteY21389" fmla="*/ 4015818 h 4991828"/>
              <a:gd name="connsiteX21390" fmla="*/ 5424536 w 12199494"/>
              <a:gd name="connsiteY21390" fmla="*/ 4024703 h 4991828"/>
              <a:gd name="connsiteX21391" fmla="*/ 5409306 w 12199494"/>
              <a:gd name="connsiteY21391" fmla="*/ 4036125 h 4991828"/>
              <a:gd name="connsiteX21392" fmla="*/ 5435959 w 12199494"/>
              <a:gd name="connsiteY21392" fmla="*/ 4018357 h 4991828"/>
              <a:gd name="connsiteX21393" fmla="*/ 5421998 w 12199494"/>
              <a:gd name="connsiteY21393" fmla="*/ 4008203 h 4991828"/>
              <a:gd name="connsiteX21394" fmla="*/ 5420729 w 12199494"/>
              <a:gd name="connsiteY21394" fmla="*/ 3992973 h 4991828"/>
              <a:gd name="connsiteX21395" fmla="*/ 5432151 w 12199494"/>
              <a:gd name="connsiteY21395" fmla="*/ 3996780 h 4991828"/>
              <a:gd name="connsiteX21396" fmla="*/ 5438497 w 12199494"/>
              <a:gd name="connsiteY21396" fmla="*/ 3987896 h 4991828"/>
              <a:gd name="connsiteX21397" fmla="*/ 5446112 w 12199494"/>
              <a:gd name="connsiteY21397" fmla="*/ 3998050 h 4991828"/>
              <a:gd name="connsiteX21398" fmla="*/ 5442305 w 12199494"/>
              <a:gd name="connsiteY21398" fmla="*/ 3986627 h 4991828"/>
              <a:gd name="connsiteX21399" fmla="*/ 5451189 w 12199494"/>
              <a:gd name="connsiteY21399" fmla="*/ 3994242 h 4991828"/>
              <a:gd name="connsiteX21400" fmla="*/ 5457535 w 12199494"/>
              <a:gd name="connsiteY21400" fmla="*/ 3992973 h 4991828"/>
              <a:gd name="connsiteX21401" fmla="*/ 5466420 w 12199494"/>
              <a:gd name="connsiteY21401" fmla="*/ 3996780 h 4991828"/>
              <a:gd name="connsiteX21402" fmla="*/ 5466420 w 12199494"/>
              <a:gd name="connsiteY21402" fmla="*/ 3982819 h 4991828"/>
              <a:gd name="connsiteX21403" fmla="*/ 5457535 w 12199494"/>
              <a:gd name="connsiteY21403" fmla="*/ 3987896 h 4991828"/>
              <a:gd name="connsiteX21404" fmla="*/ 5442305 w 12199494"/>
              <a:gd name="connsiteY21404" fmla="*/ 3977742 h 4991828"/>
              <a:gd name="connsiteX21405" fmla="*/ 5447382 w 12199494"/>
              <a:gd name="connsiteY21405" fmla="*/ 3970127 h 4991828"/>
              <a:gd name="connsiteX21406" fmla="*/ 5430882 w 12199494"/>
              <a:gd name="connsiteY21406" fmla="*/ 3962512 h 4991828"/>
              <a:gd name="connsiteX21407" fmla="*/ 5451189 w 12199494"/>
              <a:gd name="connsiteY21407" fmla="*/ 3961243 h 4991828"/>
              <a:gd name="connsiteX21408" fmla="*/ 5434690 w 12199494"/>
              <a:gd name="connsiteY21408" fmla="*/ 3946013 h 4991828"/>
              <a:gd name="connsiteX21409" fmla="*/ 5434690 w 12199494"/>
              <a:gd name="connsiteY21409" fmla="*/ 3946013 h 4991828"/>
              <a:gd name="connsiteX21410" fmla="*/ 9347615 w 12199494"/>
              <a:gd name="connsiteY21410" fmla="*/ 3946013 h 4991828"/>
              <a:gd name="connsiteX21411" fmla="*/ 9347615 w 12199494"/>
              <a:gd name="connsiteY21411" fmla="*/ 3946013 h 4991828"/>
              <a:gd name="connsiteX21412" fmla="*/ 9347615 w 12199494"/>
              <a:gd name="connsiteY21412" fmla="*/ 3946013 h 4991828"/>
              <a:gd name="connsiteX21413" fmla="*/ 5623800 w 12199494"/>
              <a:gd name="connsiteY21413" fmla="*/ 3946013 h 4991828"/>
              <a:gd name="connsiteX21414" fmla="*/ 5626338 w 12199494"/>
              <a:gd name="connsiteY21414" fmla="*/ 3956166 h 4991828"/>
              <a:gd name="connsiteX21415" fmla="*/ 5623800 w 12199494"/>
              <a:gd name="connsiteY21415" fmla="*/ 3946013 h 4991828"/>
              <a:gd name="connsiteX21416" fmla="*/ 5623800 w 12199494"/>
              <a:gd name="connsiteY21416" fmla="*/ 3946013 h 4991828"/>
              <a:gd name="connsiteX21417" fmla="*/ 9048086 w 12199494"/>
              <a:gd name="connsiteY21417" fmla="*/ 3946013 h 4991828"/>
              <a:gd name="connsiteX21418" fmla="*/ 9039201 w 12199494"/>
              <a:gd name="connsiteY21418" fmla="*/ 3946013 h 4991828"/>
              <a:gd name="connsiteX21419" fmla="*/ 9046816 w 12199494"/>
              <a:gd name="connsiteY21419" fmla="*/ 3958705 h 4991828"/>
              <a:gd name="connsiteX21420" fmla="*/ 9048086 w 12199494"/>
              <a:gd name="connsiteY21420" fmla="*/ 3946013 h 4991828"/>
              <a:gd name="connsiteX21421" fmla="*/ 9048086 w 12199494"/>
              <a:gd name="connsiteY21421" fmla="*/ 3946013 h 4991828"/>
              <a:gd name="connsiteX21422" fmla="*/ 9012547 w 12199494"/>
              <a:gd name="connsiteY21422" fmla="*/ 3944743 h 4991828"/>
              <a:gd name="connsiteX21423" fmla="*/ 8993510 w 12199494"/>
              <a:gd name="connsiteY21423" fmla="*/ 3947282 h 4991828"/>
              <a:gd name="connsiteX21424" fmla="*/ 8997318 w 12199494"/>
              <a:gd name="connsiteY21424" fmla="*/ 3953628 h 4991828"/>
              <a:gd name="connsiteX21425" fmla="*/ 8990972 w 12199494"/>
              <a:gd name="connsiteY21425" fmla="*/ 3956166 h 4991828"/>
              <a:gd name="connsiteX21426" fmla="*/ 8994779 w 12199494"/>
              <a:gd name="connsiteY21426" fmla="*/ 3963781 h 4991828"/>
              <a:gd name="connsiteX21427" fmla="*/ 8985895 w 12199494"/>
              <a:gd name="connsiteY21427" fmla="*/ 3982819 h 4991828"/>
              <a:gd name="connsiteX21428" fmla="*/ 8993510 w 12199494"/>
              <a:gd name="connsiteY21428" fmla="*/ 3966320 h 4991828"/>
              <a:gd name="connsiteX21429" fmla="*/ 9002394 w 12199494"/>
              <a:gd name="connsiteY21429" fmla="*/ 3973935 h 4991828"/>
              <a:gd name="connsiteX21430" fmla="*/ 8999856 w 12199494"/>
              <a:gd name="connsiteY21430" fmla="*/ 3951089 h 4991828"/>
              <a:gd name="connsiteX21431" fmla="*/ 9015086 w 12199494"/>
              <a:gd name="connsiteY21431" fmla="*/ 3966320 h 4991828"/>
              <a:gd name="connsiteX21432" fmla="*/ 9018893 w 12199494"/>
              <a:gd name="connsiteY21432" fmla="*/ 3958705 h 4991828"/>
              <a:gd name="connsiteX21433" fmla="*/ 9012547 w 12199494"/>
              <a:gd name="connsiteY21433" fmla="*/ 3944743 h 4991828"/>
              <a:gd name="connsiteX21434" fmla="*/ 9012547 w 12199494"/>
              <a:gd name="connsiteY21434" fmla="*/ 3944743 h 4991828"/>
              <a:gd name="connsiteX21435" fmla="*/ 5937290 w 12199494"/>
              <a:gd name="connsiteY21435" fmla="*/ 3944743 h 4991828"/>
              <a:gd name="connsiteX21436" fmla="*/ 5923330 w 12199494"/>
              <a:gd name="connsiteY21436" fmla="*/ 3948551 h 4991828"/>
              <a:gd name="connsiteX21437" fmla="*/ 5924598 w 12199494"/>
              <a:gd name="connsiteY21437" fmla="*/ 3963781 h 4991828"/>
              <a:gd name="connsiteX21438" fmla="*/ 5930944 w 12199494"/>
              <a:gd name="connsiteY21438" fmla="*/ 3965051 h 4991828"/>
              <a:gd name="connsiteX21439" fmla="*/ 5941098 w 12199494"/>
              <a:gd name="connsiteY21439" fmla="*/ 3947282 h 4991828"/>
              <a:gd name="connsiteX21440" fmla="*/ 5937290 w 12199494"/>
              <a:gd name="connsiteY21440" fmla="*/ 3944743 h 4991828"/>
              <a:gd name="connsiteX21441" fmla="*/ 5937290 w 12199494"/>
              <a:gd name="connsiteY21441" fmla="*/ 3944743 h 4991828"/>
              <a:gd name="connsiteX21442" fmla="*/ 9656029 w 12199494"/>
              <a:gd name="connsiteY21442" fmla="*/ 3944743 h 4991828"/>
              <a:gd name="connsiteX21443" fmla="*/ 9654760 w 12199494"/>
              <a:gd name="connsiteY21443" fmla="*/ 3949820 h 4991828"/>
              <a:gd name="connsiteX21444" fmla="*/ 9662375 w 12199494"/>
              <a:gd name="connsiteY21444" fmla="*/ 3946013 h 4991828"/>
              <a:gd name="connsiteX21445" fmla="*/ 9656029 w 12199494"/>
              <a:gd name="connsiteY21445" fmla="*/ 3944743 h 4991828"/>
              <a:gd name="connsiteX21446" fmla="*/ 9656029 w 12199494"/>
              <a:gd name="connsiteY21446" fmla="*/ 3944743 h 4991828"/>
              <a:gd name="connsiteX21447" fmla="*/ 5961405 w 12199494"/>
              <a:gd name="connsiteY21447" fmla="*/ 3944743 h 4991828"/>
              <a:gd name="connsiteX21448" fmla="*/ 5941098 w 12199494"/>
              <a:gd name="connsiteY21448" fmla="*/ 3963781 h 4991828"/>
              <a:gd name="connsiteX21449" fmla="*/ 5952521 w 12199494"/>
              <a:gd name="connsiteY21449" fmla="*/ 3963781 h 4991828"/>
              <a:gd name="connsiteX21450" fmla="*/ 5961405 w 12199494"/>
              <a:gd name="connsiteY21450" fmla="*/ 3944743 h 4991828"/>
              <a:gd name="connsiteX21451" fmla="*/ 5961405 w 12199494"/>
              <a:gd name="connsiteY21451" fmla="*/ 3944743 h 4991828"/>
              <a:gd name="connsiteX21452" fmla="*/ 8833591 w 12199494"/>
              <a:gd name="connsiteY21452" fmla="*/ 3943474 h 4991828"/>
              <a:gd name="connsiteX21453" fmla="*/ 8815822 w 12199494"/>
              <a:gd name="connsiteY21453" fmla="*/ 3954897 h 4991828"/>
              <a:gd name="connsiteX21454" fmla="*/ 8806939 w 12199494"/>
              <a:gd name="connsiteY21454" fmla="*/ 3966320 h 4991828"/>
              <a:gd name="connsiteX21455" fmla="*/ 8803130 w 12199494"/>
              <a:gd name="connsiteY21455" fmla="*/ 3958705 h 4991828"/>
              <a:gd name="connsiteX21456" fmla="*/ 8812015 w 12199494"/>
              <a:gd name="connsiteY21456" fmla="*/ 3967589 h 4991828"/>
              <a:gd name="connsiteX21457" fmla="*/ 8804400 w 12199494"/>
              <a:gd name="connsiteY21457" fmla="*/ 3990434 h 4991828"/>
              <a:gd name="connsiteX21458" fmla="*/ 8814553 w 12199494"/>
              <a:gd name="connsiteY21458" fmla="*/ 3984088 h 4991828"/>
              <a:gd name="connsiteX21459" fmla="*/ 8822168 w 12199494"/>
              <a:gd name="connsiteY21459" fmla="*/ 3958705 h 4991828"/>
              <a:gd name="connsiteX21460" fmla="*/ 8833591 w 12199494"/>
              <a:gd name="connsiteY21460" fmla="*/ 3943474 h 4991828"/>
              <a:gd name="connsiteX21461" fmla="*/ 8833591 w 12199494"/>
              <a:gd name="connsiteY21461" fmla="*/ 3943474 h 4991828"/>
              <a:gd name="connsiteX21462" fmla="*/ 9508803 w 12199494"/>
              <a:gd name="connsiteY21462" fmla="*/ 3943474 h 4991828"/>
              <a:gd name="connsiteX21463" fmla="*/ 9507533 w 12199494"/>
              <a:gd name="connsiteY21463" fmla="*/ 3951089 h 4991828"/>
              <a:gd name="connsiteX21464" fmla="*/ 9508803 w 12199494"/>
              <a:gd name="connsiteY21464" fmla="*/ 3943474 h 4991828"/>
              <a:gd name="connsiteX21465" fmla="*/ 9508803 w 12199494"/>
              <a:gd name="connsiteY21465" fmla="*/ 3943474 h 4991828"/>
              <a:gd name="connsiteX21466" fmla="*/ 9598915 w 12199494"/>
              <a:gd name="connsiteY21466" fmla="*/ 3943474 h 4991828"/>
              <a:gd name="connsiteX21467" fmla="*/ 9617953 w 12199494"/>
              <a:gd name="connsiteY21467" fmla="*/ 3948551 h 4991828"/>
              <a:gd name="connsiteX21468" fmla="*/ 9598915 w 12199494"/>
              <a:gd name="connsiteY21468" fmla="*/ 3943474 h 4991828"/>
              <a:gd name="connsiteX21469" fmla="*/ 9598915 w 12199494"/>
              <a:gd name="connsiteY21469" fmla="*/ 3943474 h 4991828"/>
              <a:gd name="connsiteX21470" fmla="*/ 5875100 w 12199494"/>
              <a:gd name="connsiteY21470" fmla="*/ 3942205 h 4991828"/>
              <a:gd name="connsiteX21471" fmla="*/ 5866216 w 12199494"/>
              <a:gd name="connsiteY21471" fmla="*/ 3948551 h 4991828"/>
              <a:gd name="connsiteX21472" fmla="*/ 5877639 w 12199494"/>
              <a:gd name="connsiteY21472" fmla="*/ 3957435 h 4991828"/>
              <a:gd name="connsiteX21473" fmla="*/ 5886523 w 12199494"/>
              <a:gd name="connsiteY21473" fmla="*/ 3951089 h 4991828"/>
              <a:gd name="connsiteX21474" fmla="*/ 5883984 w 12199494"/>
              <a:gd name="connsiteY21474" fmla="*/ 3963781 h 4991828"/>
              <a:gd name="connsiteX21475" fmla="*/ 5873831 w 12199494"/>
              <a:gd name="connsiteY21475" fmla="*/ 3967589 h 4991828"/>
              <a:gd name="connsiteX21476" fmla="*/ 5867485 w 12199494"/>
              <a:gd name="connsiteY21476" fmla="*/ 3981550 h 4991828"/>
              <a:gd name="connsiteX21477" fmla="*/ 5885254 w 12199494"/>
              <a:gd name="connsiteY21477" fmla="*/ 3982819 h 4991828"/>
              <a:gd name="connsiteX21478" fmla="*/ 5890330 w 12199494"/>
              <a:gd name="connsiteY21478" fmla="*/ 3952359 h 4991828"/>
              <a:gd name="connsiteX21479" fmla="*/ 5875100 w 12199494"/>
              <a:gd name="connsiteY21479" fmla="*/ 3942205 h 4991828"/>
              <a:gd name="connsiteX21480" fmla="*/ 5875100 w 12199494"/>
              <a:gd name="connsiteY21480" fmla="*/ 3942205 h 4991828"/>
              <a:gd name="connsiteX21481" fmla="*/ 9559571 w 12199494"/>
              <a:gd name="connsiteY21481" fmla="*/ 3942205 h 4991828"/>
              <a:gd name="connsiteX21482" fmla="*/ 9551955 w 12199494"/>
              <a:gd name="connsiteY21482" fmla="*/ 3951089 h 4991828"/>
              <a:gd name="connsiteX21483" fmla="*/ 9581147 w 12199494"/>
              <a:gd name="connsiteY21483" fmla="*/ 3942205 h 4991828"/>
              <a:gd name="connsiteX21484" fmla="*/ 9559571 w 12199494"/>
              <a:gd name="connsiteY21484" fmla="*/ 3942205 h 4991828"/>
              <a:gd name="connsiteX21485" fmla="*/ 9559571 w 12199494"/>
              <a:gd name="connsiteY21485" fmla="*/ 3942205 h 4991828"/>
              <a:gd name="connsiteX21486" fmla="*/ 5589531 w 12199494"/>
              <a:gd name="connsiteY21486" fmla="*/ 3942205 h 4991828"/>
              <a:gd name="connsiteX21487" fmla="*/ 5588262 w 12199494"/>
              <a:gd name="connsiteY21487" fmla="*/ 3947282 h 4991828"/>
              <a:gd name="connsiteX21488" fmla="*/ 5595877 w 12199494"/>
              <a:gd name="connsiteY21488" fmla="*/ 3943474 h 4991828"/>
              <a:gd name="connsiteX21489" fmla="*/ 5589531 w 12199494"/>
              <a:gd name="connsiteY21489" fmla="*/ 3942205 h 4991828"/>
              <a:gd name="connsiteX21490" fmla="*/ 5589531 w 12199494"/>
              <a:gd name="connsiteY21490" fmla="*/ 3942205 h 4991828"/>
              <a:gd name="connsiteX21491" fmla="*/ 9723296 w 12199494"/>
              <a:gd name="connsiteY21491" fmla="*/ 3942205 h 4991828"/>
              <a:gd name="connsiteX21492" fmla="*/ 9714412 w 12199494"/>
              <a:gd name="connsiteY21492" fmla="*/ 3951089 h 4991828"/>
              <a:gd name="connsiteX21493" fmla="*/ 9720758 w 12199494"/>
              <a:gd name="connsiteY21493" fmla="*/ 3953628 h 4991828"/>
              <a:gd name="connsiteX21494" fmla="*/ 9744873 w 12199494"/>
              <a:gd name="connsiteY21494" fmla="*/ 3953628 h 4991828"/>
              <a:gd name="connsiteX21495" fmla="*/ 9723296 w 12199494"/>
              <a:gd name="connsiteY21495" fmla="*/ 3942205 h 4991828"/>
              <a:gd name="connsiteX21496" fmla="*/ 9723296 w 12199494"/>
              <a:gd name="connsiteY21496" fmla="*/ 3942205 h 4991828"/>
              <a:gd name="connsiteX21497" fmla="*/ 5510841 w 12199494"/>
              <a:gd name="connsiteY21497" fmla="*/ 3940936 h 4991828"/>
              <a:gd name="connsiteX21498" fmla="*/ 5513380 w 12199494"/>
              <a:gd name="connsiteY21498" fmla="*/ 3949820 h 4991828"/>
              <a:gd name="connsiteX21499" fmla="*/ 5513380 w 12199494"/>
              <a:gd name="connsiteY21499" fmla="*/ 3949820 h 4991828"/>
              <a:gd name="connsiteX21500" fmla="*/ 5514649 w 12199494"/>
              <a:gd name="connsiteY21500" fmla="*/ 3953628 h 4991828"/>
              <a:gd name="connsiteX21501" fmla="*/ 5512110 w 12199494"/>
              <a:gd name="connsiteY21501" fmla="*/ 3958705 h 4991828"/>
              <a:gd name="connsiteX21502" fmla="*/ 5514649 w 12199494"/>
              <a:gd name="connsiteY21502" fmla="*/ 3962512 h 4991828"/>
              <a:gd name="connsiteX21503" fmla="*/ 5536225 w 12199494"/>
              <a:gd name="connsiteY21503" fmla="*/ 3959974 h 4991828"/>
              <a:gd name="connsiteX21504" fmla="*/ 5527341 w 12199494"/>
              <a:gd name="connsiteY21504" fmla="*/ 3953628 h 4991828"/>
              <a:gd name="connsiteX21505" fmla="*/ 5519726 w 12199494"/>
              <a:gd name="connsiteY21505" fmla="*/ 3957435 h 4991828"/>
              <a:gd name="connsiteX21506" fmla="*/ 5517187 w 12199494"/>
              <a:gd name="connsiteY21506" fmla="*/ 3948551 h 4991828"/>
              <a:gd name="connsiteX21507" fmla="*/ 5513380 w 12199494"/>
              <a:gd name="connsiteY21507" fmla="*/ 3948551 h 4991828"/>
              <a:gd name="connsiteX21508" fmla="*/ 5510841 w 12199494"/>
              <a:gd name="connsiteY21508" fmla="*/ 3940936 h 4991828"/>
              <a:gd name="connsiteX21509" fmla="*/ 5510841 w 12199494"/>
              <a:gd name="connsiteY21509" fmla="*/ 3940936 h 4991828"/>
              <a:gd name="connsiteX21510" fmla="*/ 8655904 w 12199494"/>
              <a:gd name="connsiteY21510" fmla="*/ 3940936 h 4991828"/>
              <a:gd name="connsiteX21511" fmla="*/ 8624174 w 12199494"/>
              <a:gd name="connsiteY21511" fmla="*/ 3967589 h 4991828"/>
              <a:gd name="connsiteX21512" fmla="*/ 8639405 w 12199494"/>
              <a:gd name="connsiteY21512" fmla="*/ 3976473 h 4991828"/>
              <a:gd name="connsiteX21513" fmla="*/ 8650827 w 12199494"/>
              <a:gd name="connsiteY21513" fmla="*/ 3963781 h 4991828"/>
              <a:gd name="connsiteX21514" fmla="*/ 8648289 w 12199494"/>
              <a:gd name="connsiteY21514" fmla="*/ 3953628 h 4991828"/>
              <a:gd name="connsiteX21515" fmla="*/ 8644481 w 12199494"/>
              <a:gd name="connsiteY21515" fmla="*/ 3952359 h 4991828"/>
              <a:gd name="connsiteX21516" fmla="*/ 8649558 w 12199494"/>
              <a:gd name="connsiteY21516" fmla="*/ 3946013 h 4991828"/>
              <a:gd name="connsiteX21517" fmla="*/ 8657173 w 12199494"/>
              <a:gd name="connsiteY21517" fmla="*/ 3951089 h 4991828"/>
              <a:gd name="connsiteX21518" fmla="*/ 8655904 w 12199494"/>
              <a:gd name="connsiteY21518" fmla="*/ 3940936 h 4991828"/>
              <a:gd name="connsiteX21519" fmla="*/ 8655904 w 12199494"/>
              <a:gd name="connsiteY21519" fmla="*/ 3940936 h 4991828"/>
              <a:gd name="connsiteX21520" fmla="*/ 8843745 w 12199494"/>
              <a:gd name="connsiteY21520" fmla="*/ 3940936 h 4991828"/>
              <a:gd name="connsiteX21521" fmla="*/ 8837399 w 12199494"/>
              <a:gd name="connsiteY21521" fmla="*/ 3943474 h 4991828"/>
              <a:gd name="connsiteX21522" fmla="*/ 8850091 w 12199494"/>
              <a:gd name="connsiteY21522" fmla="*/ 3952359 h 4991828"/>
              <a:gd name="connsiteX21523" fmla="*/ 8838668 w 12199494"/>
              <a:gd name="connsiteY21523" fmla="*/ 3957435 h 4991828"/>
              <a:gd name="connsiteX21524" fmla="*/ 8851360 w 12199494"/>
              <a:gd name="connsiteY21524" fmla="*/ 3962512 h 4991828"/>
              <a:gd name="connsiteX21525" fmla="*/ 8860244 w 12199494"/>
              <a:gd name="connsiteY21525" fmla="*/ 3980281 h 4991828"/>
              <a:gd name="connsiteX21526" fmla="*/ 8831053 w 12199494"/>
              <a:gd name="connsiteY21526" fmla="*/ 3976473 h 4991828"/>
              <a:gd name="connsiteX21527" fmla="*/ 8825977 w 12199494"/>
              <a:gd name="connsiteY21527" fmla="*/ 4043741 h 4991828"/>
              <a:gd name="connsiteX21528" fmla="*/ 8856437 w 12199494"/>
              <a:gd name="connsiteY21528" fmla="*/ 4033587 h 4991828"/>
              <a:gd name="connsiteX21529" fmla="*/ 8845014 w 12199494"/>
              <a:gd name="connsiteY21529" fmla="*/ 4037395 h 4991828"/>
              <a:gd name="connsiteX21530" fmla="*/ 8856437 w 12199494"/>
              <a:gd name="connsiteY21530" fmla="*/ 4028510 h 4991828"/>
              <a:gd name="connsiteX21531" fmla="*/ 8864052 w 12199494"/>
              <a:gd name="connsiteY21531" fmla="*/ 4017088 h 4991828"/>
              <a:gd name="connsiteX21532" fmla="*/ 8861514 w 12199494"/>
              <a:gd name="connsiteY21532" fmla="*/ 4010742 h 4991828"/>
              <a:gd name="connsiteX21533" fmla="*/ 8834860 w 12199494"/>
              <a:gd name="connsiteY21533" fmla="*/ 4023434 h 4991828"/>
              <a:gd name="connsiteX21534" fmla="*/ 8837399 w 12199494"/>
              <a:gd name="connsiteY21534" fmla="*/ 4033587 h 4991828"/>
              <a:gd name="connsiteX21535" fmla="*/ 8822168 w 12199494"/>
              <a:gd name="connsiteY21535" fmla="*/ 4027241 h 4991828"/>
              <a:gd name="connsiteX21536" fmla="*/ 8833591 w 12199494"/>
              <a:gd name="connsiteY21536" fmla="*/ 4013280 h 4991828"/>
              <a:gd name="connsiteX21537" fmla="*/ 8842476 w 12199494"/>
              <a:gd name="connsiteY21537" fmla="*/ 4013280 h 4991828"/>
              <a:gd name="connsiteX21538" fmla="*/ 8842476 w 12199494"/>
              <a:gd name="connsiteY21538" fmla="*/ 3994242 h 4991828"/>
              <a:gd name="connsiteX21539" fmla="*/ 8853898 w 12199494"/>
              <a:gd name="connsiteY21539" fmla="*/ 4008203 h 4991828"/>
              <a:gd name="connsiteX21540" fmla="*/ 8861514 w 12199494"/>
              <a:gd name="connsiteY21540" fmla="*/ 4001857 h 4991828"/>
              <a:gd name="connsiteX21541" fmla="*/ 8871667 w 12199494"/>
              <a:gd name="connsiteY21541" fmla="*/ 4001857 h 4991828"/>
              <a:gd name="connsiteX21542" fmla="*/ 8880552 w 12199494"/>
              <a:gd name="connsiteY21542" fmla="*/ 3987896 h 4991828"/>
              <a:gd name="connsiteX21543" fmla="*/ 8867860 w 12199494"/>
              <a:gd name="connsiteY21543" fmla="*/ 3975204 h 4991828"/>
              <a:gd name="connsiteX21544" fmla="*/ 8885628 w 12199494"/>
              <a:gd name="connsiteY21544" fmla="*/ 3984088 h 4991828"/>
              <a:gd name="connsiteX21545" fmla="*/ 8879282 w 12199494"/>
              <a:gd name="connsiteY21545" fmla="*/ 3965051 h 4991828"/>
              <a:gd name="connsiteX21546" fmla="*/ 8865321 w 12199494"/>
              <a:gd name="connsiteY21546" fmla="*/ 3972666 h 4991828"/>
              <a:gd name="connsiteX21547" fmla="*/ 8850091 w 12199494"/>
              <a:gd name="connsiteY21547" fmla="*/ 3958705 h 4991828"/>
              <a:gd name="connsiteX21548" fmla="*/ 8852629 w 12199494"/>
              <a:gd name="connsiteY21548" fmla="*/ 3949820 h 4991828"/>
              <a:gd name="connsiteX21549" fmla="*/ 8867860 w 12199494"/>
              <a:gd name="connsiteY21549" fmla="*/ 3954897 h 4991828"/>
              <a:gd name="connsiteX21550" fmla="*/ 8857706 w 12199494"/>
              <a:gd name="connsiteY21550" fmla="*/ 3946013 h 4991828"/>
              <a:gd name="connsiteX21551" fmla="*/ 8847552 w 12199494"/>
              <a:gd name="connsiteY21551" fmla="*/ 3946013 h 4991828"/>
              <a:gd name="connsiteX21552" fmla="*/ 8843745 w 12199494"/>
              <a:gd name="connsiteY21552" fmla="*/ 3940936 h 4991828"/>
              <a:gd name="connsiteX21553" fmla="*/ 8843745 w 12199494"/>
              <a:gd name="connsiteY21553" fmla="*/ 3940936 h 4991828"/>
              <a:gd name="connsiteX21554" fmla="*/ 5861139 w 12199494"/>
              <a:gd name="connsiteY21554" fmla="*/ 3939667 h 4991828"/>
              <a:gd name="connsiteX21555" fmla="*/ 5830678 w 12199494"/>
              <a:gd name="connsiteY21555" fmla="*/ 3953628 h 4991828"/>
              <a:gd name="connsiteX21556" fmla="*/ 5856062 w 12199494"/>
              <a:gd name="connsiteY21556" fmla="*/ 3956166 h 4991828"/>
              <a:gd name="connsiteX21557" fmla="*/ 5854793 w 12199494"/>
              <a:gd name="connsiteY21557" fmla="*/ 3962512 h 4991828"/>
              <a:gd name="connsiteX21558" fmla="*/ 5830678 w 12199494"/>
              <a:gd name="connsiteY21558" fmla="*/ 3959974 h 4991828"/>
              <a:gd name="connsiteX21559" fmla="*/ 5819256 w 12199494"/>
              <a:gd name="connsiteY21559" fmla="*/ 3953628 h 4991828"/>
              <a:gd name="connsiteX21560" fmla="*/ 5830678 w 12199494"/>
              <a:gd name="connsiteY21560" fmla="*/ 3963781 h 4991828"/>
              <a:gd name="connsiteX21561" fmla="*/ 5824332 w 12199494"/>
              <a:gd name="connsiteY21561" fmla="*/ 3971396 h 4991828"/>
              <a:gd name="connsiteX21562" fmla="*/ 5835755 w 12199494"/>
              <a:gd name="connsiteY21562" fmla="*/ 3979012 h 4991828"/>
              <a:gd name="connsiteX21563" fmla="*/ 5856062 w 12199494"/>
              <a:gd name="connsiteY21563" fmla="*/ 3975204 h 4991828"/>
              <a:gd name="connsiteX21564" fmla="*/ 5859870 w 12199494"/>
              <a:gd name="connsiteY21564" fmla="*/ 3962512 h 4991828"/>
              <a:gd name="connsiteX21565" fmla="*/ 5876369 w 12199494"/>
              <a:gd name="connsiteY21565" fmla="*/ 3962512 h 4991828"/>
              <a:gd name="connsiteX21566" fmla="*/ 5873831 w 12199494"/>
              <a:gd name="connsiteY21566" fmla="*/ 3956166 h 4991828"/>
              <a:gd name="connsiteX21567" fmla="*/ 5859870 w 12199494"/>
              <a:gd name="connsiteY21567" fmla="*/ 3957435 h 4991828"/>
              <a:gd name="connsiteX21568" fmla="*/ 5861139 w 12199494"/>
              <a:gd name="connsiteY21568" fmla="*/ 3939667 h 4991828"/>
              <a:gd name="connsiteX21569" fmla="*/ 5861139 w 12199494"/>
              <a:gd name="connsiteY21569" fmla="*/ 3939667 h 4991828"/>
              <a:gd name="connsiteX21570" fmla="*/ 9370460 w 12199494"/>
              <a:gd name="connsiteY21570" fmla="*/ 3939667 h 4991828"/>
              <a:gd name="connsiteX21571" fmla="*/ 9353961 w 12199494"/>
              <a:gd name="connsiteY21571" fmla="*/ 3944743 h 4991828"/>
              <a:gd name="connsiteX21572" fmla="*/ 9364114 w 12199494"/>
              <a:gd name="connsiteY21572" fmla="*/ 3953628 h 4991828"/>
              <a:gd name="connsiteX21573" fmla="*/ 9370460 w 12199494"/>
              <a:gd name="connsiteY21573" fmla="*/ 3939667 h 4991828"/>
              <a:gd name="connsiteX21574" fmla="*/ 9370460 w 12199494"/>
              <a:gd name="connsiteY21574" fmla="*/ 3939667 h 4991828"/>
              <a:gd name="connsiteX21575" fmla="*/ 8673673 w 12199494"/>
              <a:gd name="connsiteY21575" fmla="*/ 3938397 h 4991828"/>
              <a:gd name="connsiteX21576" fmla="*/ 8671135 w 12199494"/>
              <a:gd name="connsiteY21576" fmla="*/ 3959974 h 4991828"/>
              <a:gd name="connsiteX21577" fmla="*/ 8677481 w 12199494"/>
              <a:gd name="connsiteY21577" fmla="*/ 3962512 h 4991828"/>
              <a:gd name="connsiteX21578" fmla="*/ 8673673 w 12199494"/>
              <a:gd name="connsiteY21578" fmla="*/ 3952359 h 4991828"/>
              <a:gd name="connsiteX21579" fmla="*/ 8687634 w 12199494"/>
              <a:gd name="connsiteY21579" fmla="*/ 3957435 h 4991828"/>
              <a:gd name="connsiteX21580" fmla="*/ 8690173 w 12199494"/>
              <a:gd name="connsiteY21580" fmla="*/ 3953628 h 4991828"/>
              <a:gd name="connsiteX21581" fmla="*/ 8673673 w 12199494"/>
              <a:gd name="connsiteY21581" fmla="*/ 3938397 h 4991828"/>
              <a:gd name="connsiteX21582" fmla="*/ 8673673 w 12199494"/>
              <a:gd name="connsiteY21582" fmla="*/ 3938397 h 4991828"/>
              <a:gd name="connsiteX21583" fmla="*/ 9284155 w 12199494"/>
              <a:gd name="connsiteY21583" fmla="*/ 3938397 h 4991828"/>
              <a:gd name="connsiteX21584" fmla="*/ 9277809 w 12199494"/>
              <a:gd name="connsiteY21584" fmla="*/ 3939667 h 4991828"/>
              <a:gd name="connsiteX21585" fmla="*/ 9280348 w 12199494"/>
              <a:gd name="connsiteY21585" fmla="*/ 3946013 h 4991828"/>
              <a:gd name="connsiteX21586" fmla="*/ 9265117 w 12199494"/>
              <a:gd name="connsiteY21586" fmla="*/ 3946013 h 4991828"/>
              <a:gd name="connsiteX21587" fmla="*/ 9263849 w 12199494"/>
              <a:gd name="connsiteY21587" fmla="*/ 3965051 h 4991828"/>
              <a:gd name="connsiteX21588" fmla="*/ 9272732 w 12199494"/>
              <a:gd name="connsiteY21588" fmla="*/ 3973935 h 4991828"/>
              <a:gd name="connsiteX21589" fmla="*/ 9287963 w 12199494"/>
              <a:gd name="connsiteY21589" fmla="*/ 3989165 h 4991828"/>
              <a:gd name="connsiteX21590" fmla="*/ 9290501 w 12199494"/>
              <a:gd name="connsiteY21590" fmla="*/ 3980281 h 4991828"/>
              <a:gd name="connsiteX21591" fmla="*/ 9282886 w 12199494"/>
              <a:gd name="connsiteY21591" fmla="*/ 3971396 h 4991828"/>
              <a:gd name="connsiteX21592" fmla="*/ 9287963 w 12199494"/>
              <a:gd name="connsiteY21592" fmla="*/ 3966320 h 4991828"/>
              <a:gd name="connsiteX21593" fmla="*/ 9275271 w 12199494"/>
              <a:gd name="connsiteY21593" fmla="*/ 3963781 h 4991828"/>
              <a:gd name="connsiteX21594" fmla="*/ 9275271 w 12199494"/>
              <a:gd name="connsiteY21594" fmla="*/ 3961243 h 4991828"/>
              <a:gd name="connsiteX21595" fmla="*/ 9282886 w 12199494"/>
              <a:gd name="connsiteY21595" fmla="*/ 3962512 h 4991828"/>
              <a:gd name="connsiteX21596" fmla="*/ 9287963 w 12199494"/>
              <a:gd name="connsiteY21596" fmla="*/ 3946013 h 4991828"/>
              <a:gd name="connsiteX21597" fmla="*/ 9287963 w 12199494"/>
              <a:gd name="connsiteY21597" fmla="*/ 3959974 h 4991828"/>
              <a:gd name="connsiteX21598" fmla="*/ 9298116 w 12199494"/>
              <a:gd name="connsiteY21598" fmla="*/ 3968858 h 4991828"/>
              <a:gd name="connsiteX21599" fmla="*/ 9300655 w 12199494"/>
              <a:gd name="connsiteY21599" fmla="*/ 3951089 h 4991828"/>
              <a:gd name="connsiteX21600" fmla="*/ 9284155 w 12199494"/>
              <a:gd name="connsiteY21600" fmla="*/ 3938397 h 4991828"/>
              <a:gd name="connsiteX21601" fmla="*/ 9284155 w 12199494"/>
              <a:gd name="connsiteY21601" fmla="*/ 3938397 h 4991828"/>
              <a:gd name="connsiteX21602" fmla="*/ 8924974 w 12199494"/>
              <a:gd name="connsiteY21602" fmla="*/ 3938397 h 4991828"/>
              <a:gd name="connsiteX21603" fmla="*/ 8936396 w 12199494"/>
              <a:gd name="connsiteY21603" fmla="*/ 3952359 h 4991828"/>
              <a:gd name="connsiteX21604" fmla="*/ 8919896 w 12199494"/>
              <a:gd name="connsiteY21604" fmla="*/ 3971396 h 4991828"/>
              <a:gd name="connsiteX21605" fmla="*/ 8914820 w 12199494"/>
              <a:gd name="connsiteY21605" fmla="*/ 3959974 h 4991828"/>
              <a:gd name="connsiteX21606" fmla="*/ 8918628 w 12199494"/>
              <a:gd name="connsiteY21606" fmla="*/ 3944743 h 4991828"/>
              <a:gd name="connsiteX21607" fmla="*/ 8903397 w 12199494"/>
              <a:gd name="connsiteY21607" fmla="*/ 3947282 h 4991828"/>
              <a:gd name="connsiteX21608" fmla="*/ 8902128 w 12199494"/>
              <a:gd name="connsiteY21608" fmla="*/ 3949820 h 4991828"/>
              <a:gd name="connsiteX21609" fmla="*/ 8893244 w 12199494"/>
              <a:gd name="connsiteY21609" fmla="*/ 3949820 h 4991828"/>
              <a:gd name="connsiteX21610" fmla="*/ 8905936 w 12199494"/>
              <a:gd name="connsiteY21610" fmla="*/ 3958705 h 4991828"/>
              <a:gd name="connsiteX21611" fmla="*/ 8916089 w 12199494"/>
              <a:gd name="connsiteY21611" fmla="*/ 3975204 h 4991828"/>
              <a:gd name="connsiteX21612" fmla="*/ 8942742 w 12199494"/>
              <a:gd name="connsiteY21612" fmla="*/ 3952359 h 4991828"/>
              <a:gd name="connsiteX21613" fmla="*/ 8937665 w 12199494"/>
              <a:gd name="connsiteY21613" fmla="*/ 3946013 h 4991828"/>
              <a:gd name="connsiteX21614" fmla="*/ 8952896 w 12199494"/>
              <a:gd name="connsiteY21614" fmla="*/ 3942205 h 4991828"/>
              <a:gd name="connsiteX21615" fmla="*/ 8931320 w 12199494"/>
              <a:gd name="connsiteY21615" fmla="*/ 3944743 h 4991828"/>
              <a:gd name="connsiteX21616" fmla="*/ 8924974 w 12199494"/>
              <a:gd name="connsiteY21616" fmla="*/ 3938397 h 4991828"/>
              <a:gd name="connsiteX21617" fmla="*/ 8924974 w 12199494"/>
              <a:gd name="connsiteY21617" fmla="*/ 3938397 h 4991828"/>
              <a:gd name="connsiteX21618" fmla="*/ 9854024 w 12199494"/>
              <a:gd name="connsiteY21618" fmla="*/ 3937128 h 4991828"/>
              <a:gd name="connsiteX21619" fmla="*/ 9841332 w 12199494"/>
              <a:gd name="connsiteY21619" fmla="*/ 3947282 h 4991828"/>
              <a:gd name="connsiteX21620" fmla="*/ 9851485 w 12199494"/>
              <a:gd name="connsiteY21620" fmla="*/ 3949820 h 4991828"/>
              <a:gd name="connsiteX21621" fmla="*/ 9862908 w 12199494"/>
              <a:gd name="connsiteY21621" fmla="*/ 3965051 h 4991828"/>
              <a:gd name="connsiteX21622" fmla="*/ 9860370 w 12199494"/>
              <a:gd name="connsiteY21622" fmla="*/ 3953628 h 4991828"/>
              <a:gd name="connsiteX21623" fmla="*/ 9854024 w 12199494"/>
              <a:gd name="connsiteY21623" fmla="*/ 3937128 h 4991828"/>
              <a:gd name="connsiteX21624" fmla="*/ 9854024 w 12199494"/>
              <a:gd name="connsiteY21624" fmla="*/ 3937128 h 4991828"/>
              <a:gd name="connsiteX21625" fmla="*/ 9134391 w 12199494"/>
              <a:gd name="connsiteY21625" fmla="*/ 3937128 h 4991828"/>
              <a:gd name="connsiteX21626" fmla="*/ 9122968 w 12199494"/>
              <a:gd name="connsiteY21626" fmla="*/ 3937128 h 4991828"/>
              <a:gd name="connsiteX21627" fmla="*/ 9122968 w 12199494"/>
              <a:gd name="connsiteY21627" fmla="*/ 3946013 h 4991828"/>
              <a:gd name="connsiteX21628" fmla="*/ 9109007 w 12199494"/>
              <a:gd name="connsiteY21628" fmla="*/ 3944743 h 4991828"/>
              <a:gd name="connsiteX21629" fmla="*/ 9112814 w 12199494"/>
              <a:gd name="connsiteY21629" fmla="*/ 3956166 h 4991828"/>
              <a:gd name="connsiteX21630" fmla="*/ 9089969 w 12199494"/>
              <a:gd name="connsiteY21630" fmla="*/ 3970127 h 4991828"/>
              <a:gd name="connsiteX21631" fmla="*/ 9112814 w 12199494"/>
              <a:gd name="connsiteY21631" fmla="*/ 4018357 h 4991828"/>
              <a:gd name="connsiteX21632" fmla="*/ 9124237 w 12199494"/>
              <a:gd name="connsiteY21632" fmla="*/ 4012011 h 4991828"/>
              <a:gd name="connsiteX21633" fmla="*/ 9117891 w 12199494"/>
              <a:gd name="connsiteY21633" fmla="*/ 3998050 h 4991828"/>
              <a:gd name="connsiteX21634" fmla="*/ 9135659 w 12199494"/>
              <a:gd name="connsiteY21634" fmla="*/ 4000588 h 4991828"/>
              <a:gd name="connsiteX21635" fmla="*/ 9131852 w 12199494"/>
              <a:gd name="connsiteY21635" fmla="*/ 3991704 h 4991828"/>
              <a:gd name="connsiteX21636" fmla="*/ 9124237 w 12199494"/>
              <a:gd name="connsiteY21636" fmla="*/ 3977742 h 4991828"/>
              <a:gd name="connsiteX21637" fmla="*/ 9109007 w 12199494"/>
              <a:gd name="connsiteY21637" fmla="*/ 3998050 h 4991828"/>
              <a:gd name="connsiteX21638" fmla="*/ 9109007 w 12199494"/>
              <a:gd name="connsiteY21638" fmla="*/ 3989165 h 4991828"/>
              <a:gd name="connsiteX21639" fmla="*/ 9116622 w 12199494"/>
              <a:gd name="connsiteY21639" fmla="*/ 3979012 h 4991828"/>
              <a:gd name="connsiteX21640" fmla="*/ 9105199 w 12199494"/>
              <a:gd name="connsiteY21640" fmla="*/ 3981550 h 4991828"/>
              <a:gd name="connsiteX21641" fmla="*/ 9096315 w 12199494"/>
              <a:gd name="connsiteY21641" fmla="*/ 3970127 h 4991828"/>
              <a:gd name="connsiteX21642" fmla="*/ 9102661 w 12199494"/>
              <a:gd name="connsiteY21642" fmla="*/ 3966320 h 4991828"/>
              <a:gd name="connsiteX21643" fmla="*/ 9103930 w 12199494"/>
              <a:gd name="connsiteY21643" fmla="*/ 3975204 h 4991828"/>
              <a:gd name="connsiteX21644" fmla="*/ 9130583 w 12199494"/>
              <a:gd name="connsiteY21644" fmla="*/ 3976473 h 4991828"/>
              <a:gd name="connsiteX21645" fmla="*/ 9117891 w 12199494"/>
              <a:gd name="connsiteY21645" fmla="*/ 3959974 h 4991828"/>
              <a:gd name="connsiteX21646" fmla="*/ 9130583 w 12199494"/>
              <a:gd name="connsiteY21646" fmla="*/ 3968858 h 4991828"/>
              <a:gd name="connsiteX21647" fmla="*/ 9131852 w 12199494"/>
              <a:gd name="connsiteY21647" fmla="*/ 3944743 h 4991828"/>
              <a:gd name="connsiteX21648" fmla="*/ 9134391 w 12199494"/>
              <a:gd name="connsiteY21648" fmla="*/ 3937128 h 4991828"/>
              <a:gd name="connsiteX21649" fmla="*/ 9134391 w 12199494"/>
              <a:gd name="connsiteY21649" fmla="*/ 3937128 h 4991828"/>
              <a:gd name="connsiteX21650" fmla="*/ 8660981 w 12199494"/>
              <a:gd name="connsiteY21650" fmla="*/ 3937128 h 4991828"/>
              <a:gd name="connsiteX21651" fmla="*/ 8659712 w 12199494"/>
              <a:gd name="connsiteY21651" fmla="*/ 3942205 h 4991828"/>
              <a:gd name="connsiteX21652" fmla="*/ 8667327 w 12199494"/>
              <a:gd name="connsiteY21652" fmla="*/ 3937128 h 4991828"/>
              <a:gd name="connsiteX21653" fmla="*/ 8660981 w 12199494"/>
              <a:gd name="connsiteY21653" fmla="*/ 3937128 h 4991828"/>
              <a:gd name="connsiteX21654" fmla="*/ 8660981 w 12199494"/>
              <a:gd name="connsiteY21654" fmla="*/ 3937128 h 4991828"/>
              <a:gd name="connsiteX21655" fmla="*/ 9257503 w 12199494"/>
              <a:gd name="connsiteY21655" fmla="*/ 3935859 h 4991828"/>
              <a:gd name="connsiteX21656" fmla="*/ 9251157 w 12199494"/>
              <a:gd name="connsiteY21656" fmla="*/ 3944743 h 4991828"/>
              <a:gd name="connsiteX21657" fmla="*/ 9257503 w 12199494"/>
              <a:gd name="connsiteY21657" fmla="*/ 3935859 h 4991828"/>
              <a:gd name="connsiteX21658" fmla="*/ 9257503 w 12199494"/>
              <a:gd name="connsiteY21658" fmla="*/ 3935859 h 4991828"/>
              <a:gd name="connsiteX21659" fmla="*/ 9110276 w 12199494"/>
              <a:gd name="connsiteY21659" fmla="*/ 3935859 h 4991828"/>
              <a:gd name="connsiteX21660" fmla="*/ 9102661 w 12199494"/>
              <a:gd name="connsiteY21660" fmla="*/ 3940936 h 4991828"/>
              <a:gd name="connsiteX21661" fmla="*/ 9086161 w 12199494"/>
              <a:gd name="connsiteY21661" fmla="*/ 3946013 h 4991828"/>
              <a:gd name="connsiteX21662" fmla="*/ 9092507 w 12199494"/>
              <a:gd name="connsiteY21662" fmla="*/ 3947282 h 4991828"/>
              <a:gd name="connsiteX21663" fmla="*/ 9087430 w 12199494"/>
              <a:gd name="connsiteY21663" fmla="*/ 3956166 h 4991828"/>
              <a:gd name="connsiteX21664" fmla="*/ 9091238 w 12199494"/>
              <a:gd name="connsiteY21664" fmla="*/ 3961243 h 4991828"/>
              <a:gd name="connsiteX21665" fmla="*/ 9101391 w 12199494"/>
              <a:gd name="connsiteY21665" fmla="*/ 3949820 h 4991828"/>
              <a:gd name="connsiteX21666" fmla="*/ 9110276 w 12199494"/>
              <a:gd name="connsiteY21666" fmla="*/ 3935859 h 4991828"/>
              <a:gd name="connsiteX21667" fmla="*/ 9110276 w 12199494"/>
              <a:gd name="connsiteY21667" fmla="*/ 3935859 h 4991828"/>
              <a:gd name="connsiteX21668" fmla="*/ 5812910 w 12199494"/>
              <a:gd name="connsiteY21668" fmla="*/ 3935859 h 4991828"/>
              <a:gd name="connsiteX21669" fmla="*/ 5811640 w 12199494"/>
              <a:gd name="connsiteY21669" fmla="*/ 3951089 h 4991828"/>
              <a:gd name="connsiteX21670" fmla="*/ 5824332 w 12199494"/>
              <a:gd name="connsiteY21670" fmla="*/ 3949820 h 4991828"/>
              <a:gd name="connsiteX21671" fmla="*/ 5825601 w 12199494"/>
              <a:gd name="connsiteY21671" fmla="*/ 3940936 h 4991828"/>
              <a:gd name="connsiteX21672" fmla="*/ 5812910 w 12199494"/>
              <a:gd name="connsiteY21672" fmla="*/ 3935859 h 4991828"/>
              <a:gd name="connsiteX21673" fmla="*/ 5812910 w 12199494"/>
              <a:gd name="connsiteY21673" fmla="*/ 3935859 h 4991828"/>
              <a:gd name="connsiteX21674" fmla="*/ 9267656 w 12199494"/>
              <a:gd name="connsiteY21674" fmla="*/ 3935859 h 4991828"/>
              <a:gd name="connsiteX21675" fmla="*/ 9271463 w 12199494"/>
              <a:gd name="connsiteY21675" fmla="*/ 3937128 h 4991828"/>
              <a:gd name="connsiteX21676" fmla="*/ 9267656 w 12199494"/>
              <a:gd name="connsiteY21676" fmla="*/ 3935859 h 4991828"/>
              <a:gd name="connsiteX21677" fmla="*/ 9267656 w 12199494"/>
              <a:gd name="connsiteY21677" fmla="*/ 3935859 h 4991828"/>
              <a:gd name="connsiteX21678" fmla="*/ 9140737 w 12199494"/>
              <a:gd name="connsiteY21678" fmla="*/ 3934590 h 4991828"/>
              <a:gd name="connsiteX21679" fmla="*/ 9135659 w 12199494"/>
              <a:gd name="connsiteY21679" fmla="*/ 3961243 h 4991828"/>
              <a:gd name="connsiteX21680" fmla="*/ 9144544 w 12199494"/>
              <a:gd name="connsiteY21680" fmla="*/ 3972666 h 4991828"/>
              <a:gd name="connsiteX21681" fmla="*/ 9157236 w 12199494"/>
              <a:gd name="connsiteY21681" fmla="*/ 3972666 h 4991828"/>
              <a:gd name="connsiteX21682" fmla="*/ 9149621 w 12199494"/>
              <a:gd name="connsiteY21682" fmla="*/ 3961243 h 4991828"/>
              <a:gd name="connsiteX21683" fmla="*/ 9155967 w 12199494"/>
              <a:gd name="connsiteY21683" fmla="*/ 3959974 h 4991828"/>
              <a:gd name="connsiteX21684" fmla="*/ 9172466 w 12199494"/>
              <a:gd name="connsiteY21684" fmla="*/ 3946013 h 4991828"/>
              <a:gd name="connsiteX21685" fmla="*/ 9140737 w 12199494"/>
              <a:gd name="connsiteY21685" fmla="*/ 3934590 h 4991828"/>
              <a:gd name="connsiteX21686" fmla="*/ 9140737 w 12199494"/>
              <a:gd name="connsiteY21686" fmla="*/ 3934590 h 4991828"/>
              <a:gd name="connsiteX21687" fmla="*/ 8714287 w 12199494"/>
              <a:gd name="connsiteY21687" fmla="*/ 3933321 h 4991828"/>
              <a:gd name="connsiteX21688" fmla="*/ 8713018 w 12199494"/>
              <a:gd name="connsiteY21688" fmla="*/ 3938397 h 4991828"/>
              <a:gd name="connsiteX21689" fmla="*/ 8700326 w 12199494"/>
              <a:gd name="connsiteY21689" fmla="*/ 3938397 h 4991828"/>
              <a:gd name="connsiteX21690" fmla="*/ 8693980 w 12199494"/>
              <a:gd name="connsiteY21690" fmla="*/ 3943474 h 4991828"/>
              <a:gd name="connsiteX21691" fmla="*/ 8693980 w 12199494"/>
              <a:gd name="connsiteY21691" fmla="*/ 3959974 h 4991828"/>
              <a:gd name="connsiteX21692" fmla="*/ 8714287 w 12199494"/>
              <a:gd name="connsiteY21692" fmla="*/ 3956166 h 4991828"/>
              <a:gd name="connsiteX21693" fmla="*/ 8726979 w 12199494"/>
              <a:gd name="connsiteY21693" fmla="*/ 3949820 h 4991828"/>
              <a:gd name="connsiteX21694" fmla="*/ 8726979 w 12199494"/>
              <a:gd name="connsiteY21694" fmla="*/ 3957435 h 4991828"/>
              <a:gd name="connsiteX21695" fmla="*/ 8735863 w 12199494"/>
              <a:gd name="connsiteY21695" fmla="*/ 3952359 h 4991828"/>
              <a:gd name="connsiteX21696" fmla="*/ 8718095 w 12199494"/>
              <a:gd name="connsiteY21696" fmla="*/ 3939667 h 4991828"/>
              <a:gd name="connsiteX21697" fmla="*/ 8733325 w 12199494"/>
              <a:gd name="connsiteY21697" fmla="*/ 3944743 h 4991828"/>
              <a:gd name="connsiteX21698" fmla="*/ 8737133 w 12199494"/>
              <a:gd name="connsiteY21698" fmla="*/ 3935859 h 4991828"/>
              <a:gd name="connsiteX21699" fmla="*/ 8714287 w 12199494"/>
              <a:gd name="connsiteY21699" fmla="*/ 3933321 h 4991828"/>
              <a:gd name="connsiteX21700" fmla="*/ 8714287 w 12199494"/>
              <a:gd name="connsiteY21700" fmla="*/ 3933321 h 4991828"/>
              <a:gd name="connsiteX21701" fmla="*/ 8899590 w 12199494"/>
              <a:gd name="connsiteY21701" fmla="*/ 3933321 h 4991828"/>
              <a:gd name="connsiteX21702" fmla="*/ 8895782 w 12199494"/>
              <a:gd name="connsiteY21702" fmla="*/ 3946013 h 4991828"/>
              <a:gd name="connsiteX21703" fmla="*/ 8918628 w 12199494"/>
              <a:gd name="connsiteY21703" fmla="*/ 3935859 h 4991828"/>
              <a:gd name="connsiteX21704" fmla="*/ 8899590 w 12199494"/>
              <a:gd name="connsiteY21704" fmla="*/ 3933321 h 4991828"/>
              <a:gd name="connsiteX21705" fmla="*/ 8899590 w 12199494"/>
              <a:gd name="connsiteY21705" fmla="*/ 3933321 h 4991828"/>
              <a:gd name="connsiteX21706" fmla="*/ 5744373 w 12199494"/>
              <a:gd name="connsiteY21706" fmla="*/ 3932051 h 4991828"/>
              <a:gd name="connsiteX21707" fmla="*/ 5765949 w 12199494"/>
              <a:gd name="connsiteY21707" fmla="*/ 3943474 h 4991828"/>
              <a:gd name="connsiteX21708" fmla="*/ 5765949 w 12199494"/>
              <a:gd name="connsiteY21708" fmla="*/ 3944743 h 4991828"/>
              <a:gd name="connsiteX21709" fmla="*/ 5753257 w 12199494"/>
              <a:gd name="connsiteY21709" fmla="*/ 3952359 h 4991828"/>
              <a:gd name="connsiteX21710" fmla="*/ 5743104 w 12199494"/>
              <a:gd name="connsiteY21710" fmla="*/ 3951089 h 4991828"/>
              <a:gd name="connsiteX21711" fmla="*/ 5751988 w 12199494"/>
              <a:gd name="connsiteY21711" fmla="*/ 3943474 h 4991828"/>
              <a:gd name="connsiteX21712" fmla="*/ 5739296 w 12199494"/>
              <a:gd name="connsiteY21712" fmla="*/ 3943474 h 4991828"/>
              <a:gd name="connsiteX21713" fmla="*/ 5744373 w 12199494"/>
              <a:gd name="connsiteY21713" fmla="*/ 3932051 h 4991828"/>
              <a:gd name="connsiteX21714" fmla="*/ 5713913 w 12199494"/>
              <a:gd name="connsiteY21714" fmla="*/ 3944743 h 4991828"/>
              <a:gd name="connsiteX21715" fmla="*/ 5705028 w 12199494"/>
              <a:gd name="connsiteY21715" fmla="*/ 3944743 h 4991828"/>
              <a:gd name="connsiteX21716" fmla="*/ 5702489 w 12199494"/>
              <a:gd name="connsiteY21716" fmla="*/ 3958705 h 4991828"/>
              <a:gd name="connsiteX21717" fmla="*/ 5708835 w 12199494"/>
              <a:gd name="connsiteY21717" fmla="*/ 3949820 h 4991828"/>
              <a:gd name="connsiteX21718" fmla="*/ 5717720 w 12199494"/>
              <a:gd name="connsiteY21718" fmla="*/ 3980281 h 4991828"/>
              <a:gd name="connsiteX21719" fmla="*/ 5716451 w 12199494"/>
              <a:gd name="connsiteY21719" fmla="*/ 3996780 h 4991828"/>
              <a:gd name="connsiteX21720" fmla="*/ 5732950 w 12199494"/>
              <a:gd name="connsiteY21720" fmla="*/ 3989165 h 4991828"/>
              <a:gd name="connsiteX21721" fmla="*/ 5750719 w 12199494"/>
              <a:gd name="connsiteY21721" fmla="*/ 3975204 h 4991828"/>
              <a:gd name="connsiteX21722" fmla="*/ 5760872 w 12199494"/>
              <a:gd name="connsiteY21722" fmla="*/ 3982819 h 4991828"/>
              <a:gd name="connsiteX21723" fmla="*/ 5750719 w 12199494"/>
              <a:gd name="connsiteY21723" fmla="*/ 3961243 h 4991828"/>
              <a:gd name="connsiteX21724" fmla="*/ 5759603 w 12199494"/>
              <a:gd name="connsiteY21724" fmla="*/ 3958705 h 4991828"/>
              <a:gd name="connsiteX21725" fmla="*/ 5765949 w 12199494"/>
              <a:gd name="connsiteY21725" fmla="*/ 3967589 h 4991828"/>
              <a:gd name="connsiteX21726" fmla="*/ 5765949 w 12199494"/>
              <a:gd name="connsiteY21726" fmla="*/ 3956166 h 4991828"/>
              <a:gd name="connsiteX21727" fmla="*/ 5791333 w 12199494"/>
              <a:gd name="connsiteY21727" fmla="*/ 3952359 h 4991828"/>
              <a:gd name="connsiteX21728" fmla="*/ 5774834 w 12199494"/>
              <a:gd name="connsiteY21728" fmla="*/ 3947282 h 4991828"/>
              <a:gd name="connsiteX21729" fmla="*/ 5744373 w 12199494"/>
              <a:gd name="connsiteY21729" fmla="*/ 3932051 h 4991828"/>
              <a:gd name="connsiteX21730" fmla="*/ 5744373 w 12199494"/>
              <a:gd name="connsiteY21730" fmla="*/ 3932051 h 4991828"/>
              <a:gd name="connsiteX21731" fmla="*/ 8964318 w 12199494"/>
              <a:gd name="connsiteY21731" fmla="*/ 3932051 h 4991828"/>
              <a:gd name="connsiteX21732" fmla="*/ 8960511 w 12199494"/>
              <a:gd name="connsiteY21732" fmla="*/ 3942205 h 4991828"/>
              <a:gd name="connsiteX21733" fmla="*/ 8965588 w 12199494"/>
              <a:gd name="connsiteY21733" fmla="*/ 3963781 h 4991828"/>
              <a:gd name="connsiteX21734" fmla="*/ 8957972 w 12199494"/>
              <a:gd name="connsiteY21734" fmla="*/ 3956166 h 4991828"/>
              <a:gd name="connsiteX21735" fmla="*/ 8959242 w 12199494"/>
              <a:gd name="connsiteY21735" fmla="*/ 3940936 h 4991828"/>
              <a:gd name="connsiteX21736" fmla="*/ 8949088 w 12199494"/>
              <a:gd name="connsiteY21736" fmla="*/ 3954897 h 4991828"/>
              <a:gd name="connsiteX21737" fmla="*/ 8951626 w 12199494"/>
              <a:gd name="connsiteY21737" fmla="*/ 3968858 h 4991828"/>
              <a:gd name="connsiteX21738" fmla="*/ 8942742 w 12199494"/>
              <a:gd name="connsiteY21738" fmla="*/ 3962512 h 4991828"/>
              <a:gd name="connsiteX21739" fmla="*/ 8928781 w 12199494"/>
              <a:gd name="connsiteY21739" fmla="*/ 3972666 h 4991828"/>
              <a:gd name="connsiteX21740" fmla="*/ 8951626 w 12199494"/>
              <a:gd name="connsiteY21740" fmla="*/ 3979012 h 4991828"/>
              <a:gd name="connsiteX21741" fmla="*/ 8941473 w 12199494"/>
              <a:gd name="connsiteY21741" fmla="*/ 3971396 h 4991828"/>
              <a:gd name="connsiteX21742" fmla="*/ 8951626 w 12199494"/>
              <a:gd name="connsiteY21742" fmla="*/ 3976473 h 4991828"/>
              <a:gd name="connsiteX21743" fmla="*/ 8964318 w 12199494"/>
              <a:gd name="connsiteY21743" fmla="*/ 3966320 h 4991828"/>
              <a:gd name="connsiteX21744" fmla="*/ 8952896 w 12199494"/>
              <a:gd name="connsiteY21744" fmla="*/ 3982819 h 4991828"/>
              <a:gd name="connsiteX21745" fmla="*/ 8973203 w 12199494"/>
              <a:gd name="connsiteY21745" fmla="*/ 3986627 h 4991828"/>
              <a:gd name="connsiteX21746" fmla="*/ 8968126 w 12199494"/>
              <a:gd name="connsiteY21746" fmla="*/ 3967589 h 4991828"/>
              <a:gd name="connsiteX21747" fmla="*/ 8982087 w 12199494"/>
              <a:gd name="connsiteY21747" fmla="*/ 3957435 h 4991828"/>
              <a:gd name="connsiteX21748" fmla="*/ 8969395 w 12199494"/>
              <a:gd name="connsiteY21748" fmla="*/ 3943474 h 4991828"/>
              <a:gd name="connsiteX21749" fmla="*/ 8980818 w 12199494"/>
              <a:gd name="connsiteY21749" fmla="*/ 3946013 h 4991828"/>
              <a:gd name="connsiteX21750" fmla="*/ 8980818 w 12199494"/>
              <a:gd name="connsiteY21750" fmla="*/ 3938397 h 4991828"/>
              <a:gd name="connsiteX21751" fmla="*/ 8964318 w 12199494"/>
              <a:gd name="connsiteY21751" fmla="*/ 3932051 h 4991828"/>
              <a:gd name="connsiteX21752" fmla="*/ 8964318 w 12199494"/>
              <a:gd name="connsiteY21752" fmla="*/ 3932051 h 4991828"/>
              <a:gd name="connsiteX21753" fmla="*/ 5956328 w 12199494"/>
              <a:gd name="connsiteY21753" fmla="*/ 3932051 h 4991828"/>
              <a:gd name="connsiteX21754" fmla="*/ 5949982 w 12199494"/>
              <a:gd name="connsiteY21754" fmla="*/ 3935859 h 4991828"/>
              <a:gd name="connsiteX21755" fmla="*/ 5960136 w 12199494"/>
              <a:gd name="connsiteY21755" fmla="*/ 3943474 h 4991828"/>
              <a:gd name="connsiteX21756" fmla="*/ 5962674 w 12199494"/>
              <a:gd name="connsiteY21756" fmla="*/ 3932051 h 4991828"/>
              <a:gd name="connsiteX21757" fmla="*/ 5956328 w 12199494"/>
              <a:gd name="connsiteY21757" fmla="*/ 3932051 h 4991828"/>
              <a:gd name="connsiteX21758" fmla="*/ 5956328 w 12199494"/>
              <a:gd name="connsiteY21758" fmla="*/ 3932051 h 4991828"/>
              <a:gd name="connsiteX21759" fmla="*/ 5546379 w 12199494"/>
              <a:gd name="connsiteY21759" fmla="*/ 3932051 h 4991828"/>
              <a:gd name="connsiteX21760" fmla="*/ 5541302 w 12199494"/>
              <a:gd name="connsiteY21760" fmla="*/ 3946013 h 4991828"/>
              <a:gd name="connsiteX21761" fmla="*/ 5547648 w 12199494"/>
              <a:gd name="connsiteY21761" fmla="*/ 3944743 h 4991828"/>
              <a:gd name="connsiteX21762" fmla="*/ 5556532 w 12199494"/>
              <a:gd name="connsiteY21762" fmla="*/ 3951089 h 4991828"/>
              <a:gd name="connsiteX21763" fmla="*/ 5546379 w 12199494"/>
              <a:gd name="connsiteY21763" fmla="*/ 3932051 h 4991828"/>
              <a:gd name="connsiteX21764" fmla="*/ 5546379 w 12199494"/>
              <a:gd name="connsiteY21764" fmla="*/ 3932051 h 4991828"/>
              <a:gd name="connsiteX21765" fmla="*/ 5561609 w 12199494"/>
              <a:gd name="connsiteY21765" fmla="*/ 3930782 h 4991828"/>
              <a:gd name="connsiteX21766" fmla="*/ 5556532 w 12199494"/>
              <a:gd name="connsiteY21766" fmla="*/ 3942205 h 4991828"/>
              <a:gd name="connsiteX21767" fmla="*/ 5571763 w 12199494"/>
              <a:gd name="connsiteY21767" fmla="*/ 3942205 h 4991828"/>
              <a:gd name="connsiteX21768" fmla="*/ 5560340 w 12199494"/>
              <a:gd name="connsiteY21768" fmla="*/ 3938397 h 4991828"/>
              <a:gd name="connsiteX21769" fmla="*/ 5575570 w 12199494"/>
              <a:gd name="connsiteY21769" fmla="*/ 3943474 h 4991828"/>
              <a:gd name="connsiteX21770" fmla="*/ 5561609 w 12199494"/>
              <a:gd name="connsiteY21770" fmla="*/ 3930782 h 4991828"/>
              <a:gd name="connsiteX21771" fmla="*/ 5561609 w 12199494"/>
              <a:gd name="connsiteY21771" fmla="*/ 3930782 h 4991828"/>
              <a:gd name="connsiteX21772" fmla="*/ 8829784 w 12199494"/>
              <a:gd name="connsiteY21772" fmla="*/ 3930782 h 4991828"/>
              <a:gd name="connsiteX21773" fmla="*/ 8815822 w 12199494"/>
              <a:gd name="connsiteY21773" fmla="*/ 3949820 h 4991828"/>
              <a:gd name="connsiteX21774" fmla="*/ 8825977 w 12199494"/>
              <a:gd name="connsiteY21774" fmla="*/ 3939667 h 4991828"/>
              <a:gd name="connsiteX21775" fmla="*/ 8843745 w 12199494"/>
              <a:gd name="connsiteY21775" fmla="*/ 3937128 h 4991828"/>
              <a:gd name="connsiteX21776" fmla="*/ 8829784 w 12199494"/>
              <a:gd name="connsiteY21776" fmla="*/ 3930782 h 4991828"/>
              <a:gd name="connsiteX21777" fmla="*/ 8829784 w 12199494"/>
              <a:gd name="connsiteY21777" fmla="*/ 3930782 h 4991828"/>
              <a:gd name="connsiteX21778" fmla="*/ 8933858 w 12199494"/>
              <a:gd name="connsiteY21778" fmla="*/ 3929513 h 4991828"/>
              <a:gd name="connsiteX21779" fmla="*/ 8922435 w 12199494"/>
              <a:gd name="connsiteY21779" fmla="*/ 3932051 h 4991828"/>
              <a:gd name="connsiteX21780" fmla="*/ 8933858 w 12199494"/>
              <a:gd name="connsiteY21780" fmla="*/ 3929513 h 4991828"/>
              <a:gd name="connsiteX21781" fmla="*/ 8933858 w 12199494"/>
              <a:gd name="connsiteY21781" fmla="*/ 3929513 h 4991828"/>
              <a:gd name="connsiteX21782" fmla="*/ 9353961 w 12199494"/>
              <a:gd name="connsiteY21782" fmla="*/ 3929513 h 4991828"/>
              <a:gd name="connsiteX21783" fmla="*/ 9342538 w 12199494"/>
              <a:gd name="connsiteY21783" fmla="*/ 3929513 h 4991828"/>
              <a:gd name="connsiteX21784" fmla="*/ 9350154 w 12199494"/>
              <a:gd name="connsiteY21784" fmla="*/ 3940936 h 4991828"/>
              <a:gd name="connsiteX21785" fmla="*/ 9361576 w 12199494"/>
              <a:gd name="connsiteY21785" fmla="*/ 3937128 h 4991828"/>
              <a:gd name="connsiteX21786" fmla="*/ 9353961 w 12199494"/>
              <a:gd name="connsiteY21786" fmla="*/ 3929513 h 4991828"/>
              <a:gd name="connsiteX21787" fmla="*/ 9353961 w 12199494"/>
              <a:gd name="connsiteY21787" fmla="*/ 3929513 h 4991828"/>
              <a:gd name="connsiteX21788" fmla="*/ 9582416 w 12199494"/>
              <a:gd name="connsiteY21788" fmla="*/ 3929513 h 4991828"/>
              <a:gd name="connsiteX21789" fmla="*/ 9588762 w 12199494"/>
              <a:gd name="connsiteY21789" fmla="*/ 3937128 h 4991828"/>
              <a:gd name="connsiteX21790" fmla="*/ 9582416 w 12199494"/>
              <a:gd name="connsiteY21790" fmla="*/ 3929513 h 4991828"/>
              <a:gd name="connsiteX21791" fmla="*/ 9582416 w 12199494"/>
              <a:gd name="connsiteY21791" fmla="*/ 3929513 h 4991828"/>
              <a:gd name="connsiteX21792" fmla="*/ 8743479 w 12199494"/>
              <a:gd name="connsiteY21792" fmla="*/ 3928244 h 4991828"/>
              <a:gd name="connsiteX21793" fmla="*/ 8733325 w 12199494"/>
              <a:gd name="connsiteY21793" fmla="*/ 3932051 h 4991828"/>
              <a:gd name="connsiteX21794" fmla="*/ 8749825 w 12199494"/>
              <a:gd name="connsiteY21794" fmla="*/ 3933321 h 4991828"/>
              <a:gd name="connsiteX21795" fmla="*/ 8735863 w 12199494"/>
              <a:gd name="connsiteY21795" fmla="*/ 3948551 h 4991828"/>
              <a:gd name="connsiteX21796" fmla="*/ 8744748 w 12199494"/>
              <a:gd name="connsiteY21796" fmla="*/ 3944743 h 4991828"/>
              <a:gd name="connsiteX21797" fmla="*/ 8740940 w 12199494"/>
              <a:gd name="connsiteY21797" fmla="*/ 3959974 h 4991828"/>
              <a:gd name="connsiteX21798" fmla="*/ 8748555 w 12199494"/>
              <a:gd name="connsiteY21798" fmla="*/ 3957435 h 4991828"/>
              <a:gd name="connsiteX21799" fmla="*/ 8747286 w 12199494"/>
              <a:gd name="connsiteY21799" fmla="*/ 3975204 h 4991828"/>
              <a:gd name="connsiteX21800" fmla="*/ 8768863 w 12199494"/>
              <a:gd name="connsiteY21800" fmla="*/ 3957435 h 4991828"/>
              <a:gd name="connsiteX21801" fmla="*/ 8776478 w 12199494"/>
              <a:gd name="connsiteY21801" fmla="*/ 3959974 h 4991828"/>
              <a:gd name="connsiteX21802" fmla="*/ 8780285 w 12199494"/>
              <a:gd name="connsiteY21802" fmla="*/ 3951089 h 4991828"/>
              <a:gd name="connsiteX21803" fmla="*/ 8759978 w 12199494"/>
              <a:gd name="connsiteY21803" fmla="*/ 3929513 h 4991828"/>
              <a:gd name="connsiteX21804" fmla="*/ 8762517 w 12199494"/>
              <a:gd name="connsiteY21804" fmla="*/ 3939667 h 4991828"/>
              <a:gd name="connsiteX21805" fmla="*/ 8754901 w 12199494"/>
              <a:gd name="connsiteY21805" fmla="*/ 3958705 h 4991828"/>
              <a:gd name="connsiteX21806" fmla="*/ 8748555 w 12199494"/>
              <a:gd name="connsiteY21806" fmla="*/ 3953628 h 4991828"/>
              <a:gd name="connsiteX21807" fmla="*/ 8752363 w 12199494"/>
              <a:gd name="connsiteY21807" fmla="*/ 3940936 h 4991828"/>
              <a:gd name="connsiteX21808" fmla="*/ 8761247 w 12199494"/>
              <a:gd name="connsiteY21808" fmla="*/ 3940936 h 4991828"/>
              <a:gd name="connsiteX21809" fmla="*/ 8756171 w 12199494"/>
              <a:gd name="connsiteY21809" fmla="*/ 3926975 h 4991828"/>
              <a:gd name="connsiteX21810" fmla="*/ 8743479 w 12199494"/>
              <a:gd name="connsiteY21810" fmla="*/ 3928244 h 4991828"/>
              <a:gd name="connsiteX21811" fmla="*/ 8743479 w 12199494"/>
              <a:gd name="connsiteY21811" fmla="*/ 3928244 h 4991828"/>
              <a:gd name="connsiteX21812" fmla="*/ 9851485 w 12199494"/>
              <a:gd name="connsiteY21812" fmla="*/ 3926975 h 4991828"/>
              <a:gd name="connsiteX21813" fmla="*/ 9838793 w 12199494"/>
              <a:gd name="connsiteY21813" fmla="*/ 3932051 h 4991828"/>
              <a:gd name="connsiteX21814" fmla="*/ 9861639 w 12199494"/>
              <a:gd name="connsiteY21814" fmla="*/ 3937128 h 4991828"/>
              <a:gd name="connsiteX21815" fmla="*/ 9870523 w 12199494"/>
              <a:gd name="connsiteY21815" fmla="*/ 3947282 h 4991828"/>
              <a:gd name="connsiteX21816" fmla="*/ 9862908 w 12199494"/>
              <a:gd name="connsiteY21816" fmla="*/ 3930782 h 4991828"/>
              <a:gd name="connsiteX21817" fmla="*/ 9851485 w 12199494"/>
              <a:gd name="connsiteY21817" fmla="*/ 3926975 h 4991828"/>
              <a:gd name="connsiteX21818" fmla="*/ 9851485 w 12199494"/>
              <a:gd name="connsiteY21818" fmla="*/ 3926975 h 4991828"/>
              <a:gd name="connsiteX21819" fmla="*/ 9272732 w 12199494"/>
              <a:gd name="connsiteY21819" fmla="*/ 3926975 h 4991828"/>
              <a:gd name="connsiteX21820" fmla="*/ 9277809 w 12199494"/>
              <a:gd name="connsiteY21820" fmla="*/ 3933321 h 4991828"/>
              <a:gd name="connsiteX21821" fmla="*/ 9272732 w 12199494"/>
              <a:gd name="connsiteY21821" fmla="*/ 3926975 h 4991828"/>
              <a:gd name="connsiteX21822" fmla="*/ 9272732 w 12199494"/>
              <a:gd name="connsiteY21822" fmla="*/ 3926975 h 4991828"/>
              <a:gd name="connsiteX21823" fmla="*/ 8804400 w 12199494"/>
              <a:gd name="connsiteY21823" fmla="*/ 3926975 h 4991828"/>
              <a:gd name="connsiteX21824" fmla="*/ 8796784 w 12199494"/>
              <a:gd name="connsiteY21824" fmla="*/ 3954897 h 4991828"/>
              <a:gd name="connsiteX21825" fmla="*/ 8805669 w 12199494"/>
              <a:gd name="connsiteY21825" fmla="*/ 3954897 h 4991828"/>
              <a:gd name="connsiteX21826" fmla="*/ 8803130 w 12199494"/>
              <a:gd name="connsiteY21826" fmla="*/ 3946013 h 4991828"/>
              <a:gd name="connsiteX21827" fmla="*/ 8813285 w 12199494"/>
              <a:gd name="connsiteY21827" fmla="*/ 3949820 h 4991828"/>
              <a:gd name="connsiteX21828" fmla="*/ 8804400 w 12199494"/>
              <a:gd name="connsiteY21828" fmla="*/ 3926975 h 4991828"/>
              <a:gd name="connsiteX21829" fmla="*/ 8804400 w 12199494"/>
              <a:gd name="connsiteY21829" fmla="*/ 3926975 h 4991828"/>
              <a:gd name="connsiteX21830" fmla="*/ 8767593 w 12199494"/>
              <a:gd name="connsiteY21830" fmla="*/ 3926975 h 4991828"/>
              <a:gd name="connsiteX21831" fmla="*/ 8789170 w 12199494"/>
              <a:gd name="connsiteY21831" fmla="*/ 3951089 h 4991828"/>
              <a:gd name="connsiteX21832" fmla="*/ 8767593 w 12199494"/>
              <a:gd name="connsiteY21832" fmla="*/ 3926975 h 4991828"/>
              <a:gd name="connsiteX21833" fmla="*/ 8767593 w 12199494"/>
              <a:gd name="connsiteY21833" fmla="*/ 3926975 h 4991828"/>
              <a:gd name="connsiteX21834" fmla="*/ 9631915 w 12199494"/>
              <a:gd name="connsiteY21834" fmla="*/ 3926975 h 4991828"/>
              <a:gd name="connsiteX21835" fmla="*/ 9623030 w 12199494"/>
              <a:gd name="connsiteY21835" fmla="*/ 3933321 h 4991828"/>
              <a:gd name="connsiteX21836" fmla="*/ 9630645 w 12199494"/>
              <a:gd name="connsiteY21836" fmla="*/ 3939667 h 4991828"/>
              <a:gd name="connsiteX21837" fmla="*/ 9631915 w 12199494"/>
              <a:gd name="connsiteY21837" fmla="*/ 3926975 h 4991828"/>
              <a:gd name="connsiteX21838" fmla="*/ 9631915 w 12199494"/>
              <a:gd name="connsiteY21838" fmla="*/ 3926975 h 4991828"/>
              <a:gd name="connsiteX21839" fmla="*/ 5698682 w 12199494"/>
              <a:gd name="connsiteY21839" fmla="*/ 3926975 h 4991828"/>
              <a:gd name="connsiteX21840" fmla="*/ 5705028 w 12199494"/>
              <a:gd name="connsiteY21840" fmla="*/ 3938397 h 4991828"/>
              <a:gd name="connsiteX21841" fmla="*/ 5707567 w 12199494"/>
              <a:gd name="connsiteY21841" fmla="*/ 3928244 h 4991828"/>
              <a:gd name="connsiteX21842" fmla="*/ 5698682 w 12199494"/>
              <a:gd name="connsiteY21842" fmla="*/ 3926975 h 4991828"/>
              <a:gd name="connsiteX21843" fmla="*/ 5698682 w 12199494"/>
              <a:gd name="connsiteY21843" fmla="*/ 3926975 h 4991828"/>
              <a:gd name="connsiteX21844" fmla="*/ 8603868 w 12199494"/>
              <a:gd name="connsiteY21844" fmla="*/ 3924437 h 4991828"/>
              <a:gd name="connsiteX21845" fmla="*/ 8598790 w 12199494"/>
              <a:gd name="connsiteY21845" fmla="*/ 3937128 h 4991828"/>
              <a:gd name="connsiteX21846" fmla="*/ 8594983 w 12199494"/>
              <a:gd name="connsiteY21846" fmla="*/ 3940936 h 4991828"/>
              <a:gd name="connsiteX21847" fmla="*/ 8598790 w 12199494"/>
              <a:gd name="connsiteY21847" fmla="*/ 3943474 h 4991828"/>
              <a:gd name="connsiteX21848" fmla="*/ 8607675 w 12199494"/>
              <a:gd name="connsiteY21848" fmla="*/ 3925705 h 4991828"/>
              <a:gd name="connsiteX21849" fmla="*/ 8603868 w 12199494"/>
              <a:gd name="connsiteY21849" fmla="*/ 3924437 h 4991828"/>
              <a:gd name="connsiteX21850" fmla="*/ 8603868 w 12199494"/>
              <a:gd name="connsiteY21850" fmla="*/ 3924437 h 4991828"/>
              <a:gd name="connsiteX21851" fmla="*/ 5868754 w 12199494"/>
              <a:gd name="connsiteY21851" fmla="*/ 3924437 h 4991828"/>
              <a:gd name="connsiteX21852" fmla="*/ 5861139 w 12199494"/>
              <a:gd name="connsiteY21852" fmla="*/ 3937128 h 4991828"/>
              <a:gd name="connsiteX21853" fmla="*/ 5877639 w 12199494"/>
              <a:gd name="connsiteY21853" fmla="*/ 3929513 h 4991828"/>
              <a:gd name="connsiteX21854" fmla="*/ 5882715 w 12199494"/>
              <a:gd name="connsiteY21854" fmla="*/ 3943474 h 4991828"/>
              <a:gd name="connsiteX21855" fmla="*/ 5890330 w 12199494"/>
              <a:gd name="connsiteY21855" fmla="*/ 3933321 h 4991828"/>
              <a:gd name="connsiteX21856" fmla="*/ 5895407 w 12199494"/>
              <a:gd name="connsiteY21856" fmla="*/ 3925705 h 4991828"/>
              <a:gd name="connsiteX21857" fmla="*/ 5880177 w 12199494"/>
              <a:gd name="connsiteY21857" fmla="*/ 3925705 h 4991828"/>
              <a:gd name="connsiteX21858" fmla="*/ 5872562 w 12199494"/>
              <a:gd name="connsiteY21858" fmla="*/ 3932051 h 4991828"/>
              <a:gd name="connsiteX21859" fmla="*/ 5868754 w 12199494"/>
              <a:gd name="connsiteY21859" fmla="*/ 3924437 h 4991828"/>
              <a:gd name="connsiteX21860" fmla="*/ 8581021 w 12199494"/>
              <a:gd name="connsiteY21860" fmla="*/ 3924437 h 4991828"/>
              <a:gd name="connsiteX21861" fmla="*/ 8561984 w 12199494"/>
              <a:gd name="connsiteY21861" fmla="*/ 3928244 h 4991828"/>
              <a:gd name="connsiteX21862" fmla="*/ 8574675 w 12199494"/>
              <a:gd name="connsiteY21862" fmla="*/ 3938397 h 4991828"/>
              <a:gd name="connsiteX21863" fmla="*/ 8581021 w 12199494"/>
              <a:gd name="connsiteY21863" fmla="*/ 3929513 h 4991828"/>
              <a:gd name="connsiteX21864" fmla="*/ 8587367 w 12199494"/>
              <a:gd name="connsiteY21864" fmla="*/ 3939667 h 4991828"/>
              <a:gd name="connsiteX21865" fmla="*/ 8581021 w 12199494"/>
              <a:gd name="connsiteY21865" fmla="*/ 3924437 h 4991828"/>
              <a:gd name="connsiteX21866" fmla="*/ 8581021 w 12199494"/>
              <a:gd name="connsiteY21866" fmla="*/ 3924437 h 4991828"/>
              <a:gd name="connsiteX21867" fmla="*/ 8792977 w 12199494"/>
              <a:gd name="connsiteY21867" fmla="*/ 3924437 h 4991828"/>
              <a:gd name="connsiteX21868" fmla="*/ 8785362 w 12199494"/>
              <a:gd name="connsiteY21868" fmla="*/ 3932051 h 4991828"/>
              <a:gd name="connsiteX21869" fmla="*/ 8792977 w 12199494"/>
              <a:gd name="connsiteY21869" fmla="*/ 3924437 h 4991828"/>
              <a:gd name="connsiteX21870" fmla="*/ 8792977 w 12199494"/>
              <a:gd name="connsiteY21870" fmla="*/ 3924437 h 4991828"/>
              <a:gd name="connsiteX21871" fmla="*/ 9574801 w 12199494"/>
              <a:gd name="connsiteY21871" fmla="*/ 3924437 h 4991828"/>
              <a:gd name="connsiteX21872" fmla="*/ 9565917 w 12199494"/>
              <a:gd name="connsiteY21872" fmla="*/ 3924437 h 4991828"/>
              <a:gd name="connsiteX21873" fmla="*/ 9581147 w 12199494"/>
              <a:gd name="connsiteY21873" fmla="*/ 3928244 h 4991828"/>
              <a:gd name="connsiteX21874" fmla="*/ 9574801 w 12199494"/>
              <a:gd name="connsiteY21874" fmla="*/ 3924437 h 4991828"/>
              <a:gd name="connsiteX21875" fmla="*/ 9574801 w 12199494"/>
              <a:gd name="connsiteY21875" fmla="*/ 3924437 h 4991828"/>
              <a:gd name="connsiteX21876" fmla="*/ 5777372 w 12199494"/>
              <a:gd name="connsiteY21876" fmla="*/ 3924437 h 4991828"/>
              <a:gd name="connsiteX21877" fmla="*/ 5768488 w 12199494"/>
              <a:gd name="connsiteY21877" fmla="*/ 3934590 h 4991828"/>
              <a:gd name="connsiteX21878" fmla="*/ 5782449 w 12199494"/>
              <a:gd name="connsiteY21878" fmla="*/ 3929513 h 4991828"/>
              <a:gd name="connsiteX21879" fmla="*/ 5774834 w 12199494"/>
              <a:gd name="connsiteY21879" fmla="*/ 3939667 h 4991828"/>
              <a:gd name="connsiteX21880" fmla="*/ 5787526 w 12199494"/>
              <a:gd name="connsiteY21880" fmla="*/ 3942205 h 4991828"/>
              <a:gd name="connsiteX21881" fmla="*/ 5791333 w 12199494"/>
              <a:gd name="connsiteY21881" fmla="*/ 3951089 h 4991828"/>
              <a:gd name="connsiteX21882" fmla="*/ 5791333 w 12199494"/>
              <a:gd name="connsiteY21882" fmla="*/ 3943474 h 4991828"/>
              <a:gd name="connsiteX21883" fmla="*/ 5800218 w 12199494"/>
              <a:gd name="connsiteY21883" fmla="*/ 3944743 h 4991828"/>
              <a:gd name="connsiteX21884" fmla="*/ 5777372 w 12199494"/>
              <a:gd name="connsiteY21884" fmla="*/ 3924437 h 4991828"/>
              <a:gd name="connsiteX21885" fmla="*/ 5777372 w 12199494"/>
              <a:gd name="connsiteY21885" fmla="*/ 3924437 h 4991828"/>
              <a:gd name="connsiteX21886" fmla="*/ 3845658 w 12199494"/>
              <a:gd name="connsiteY21886" fmla="*/ 3923167 h 4991828"/>
              <a:gd name="connsiteX21887" fmla="*/ 3829159 w 12199494"/>
              <a:gd name="connsiteY21887" fmla="*/ 3937128 h 4991828"/>
              <a:gd name="connsiteX21888" fmla="*/ 3821544 w 12199494"/>
              <a:gd name="connsiteY21888" fmla="*/ 3939667 h 4991828"/>
              <a:gd name="connsiteX21889" fmla="*/ 3820275 w 12199494"/>
              <a:gd name="connsiteY21889" fmla="*/ 4353424 h 4991828"/>
              <a:gd name="connsiteX21890" fmla="*/ 3812659 w 12199494"/>
              <a:gd name="connsiteY21890" fmla="*/ 4842064 h 4991828"/>
              <a:gd name="connsiteX21891" fmla="*/ 3841851 w 12199494"/>
              <a:gd name="connsiteY21891" fmla="*/ 4845871 h 4991828"/>
              <a:gd name="connsiteX21892" fmla="*/ 3843120 w 12199494"/>
              <a:gd name="connsiteY21892" fmla="*/ 4806527 h 4991828"/>
              <a:gd name="connsiteX21893" fmla="*/ 3855812 w 12199494"/>
              <a:gd name="connsiteY21893" fmla="*/ 4117354 h 4991828"/>
              <a:gd name="connsiteX21894" fmla="*/ 3859620 w 12199494"/>
              <a:gd name="connsiteY21894" fmla="*/ 3943474 h 4991828"/>
              <a:gd name="connsiteX21895" fmla="*/ 3845658 w 12199494"/>
              <a:gd name="connsiteY21895" fmla="*/ 3923167 h 4991828"/>
              <a:gd name="connsiteX21896" fmla="*/ 3845658 w 12199494"/>
              <a:gd name="connsiteY21896" fmla="*/ 3923167 h 4991828"/>
              <a:gd name="connsiteX21897" fmla="*/ 9256233 w 12199494"/>
              <a:gd name="connsiteY21897" fmla="*/ 3921898 h 4991828"/>
              <a:gd name="connsiteX21898" fmla="*/ 9254964 w 12199494"/>
              <a:gd name="connsiteY21898" fmla="*/ 3926975 h 4991828"/>
              <a:gd name="connsiteX21899" fmla="*/ 9261310 w 12199494"/>
              <a:gd name="connsiteY21899" fmla="*/ 3923167 h 4991828"/>
              <a:gd name="connsiteX21900" fmla="*/ 9256233 w 12199494"/>
              <a:gd name="connsiteY21900" fmla="*/ 3921898 h 4991828"/>
              <a:gd name="connsiteX21901" fmla="*/ 9256233 w 12199494"/>
              <a:gd name="connsiteY21901" fmla="*/ 3921898 h 4991828"/>
              <a:gd name="connsiteX21902" fmla="*/ 8921166 w 12199494"/>
              <a:gd name="connsiteY21902" fmla="*/ 3920629 h 4991828"/>
              <a:gd name="connsiteX21903" fmla="*/ 8931320 w 12199494"/>
              <a:gd name="connsiteY21903" fmla="*/ 3920629 h 4991828"/>
              <a:gd name="connsiteX21904" fmla="*/ 8921166 w 12199494"/>
              <a:gd name="connsiteY21904" fmla="*/ 3920629 h 4991828"/>
              <a:gd name="connsiteX21905" fmla="*/ 8921166 w 12199494"/>
              <a:gd name="connsiteY21905" fmla="*/ 3920629 h 4991828"/>
              <a:gd name="connsiteX21906" fmla="*/ 9818486 w 12199494"/>
              <a:gd name="connsiteY21906" fmla="*/ 3920629 h 4991828"/>
              <a:gd name="connsiteX21907" fmla="*/ 9817217 w 12199494"/>
              <a:gd name="connsiteY21907" fmla="*/ 3925705 h 4991828"/>
              <a:gd name="connsiteX21908" fmla="*/ 9807063 w 12199494"/>
              <a:gd name="connsiteY21908" fmla="*/ 3926975 h 4991828"/>
              <a:gd name="connsiteX21909" fmla="*/ 9819755 w 12199494"/>
              <a:gd name="connsiteY21909" fmla="*/ 3934590 h 4991828"/>
              <a:gd name="connsiteX21910" fmla="*/ 9815948 w 12199494"/>
              <a:gd name="connsiteY21910" fmla="*/ 3948551 h 4991828"/>
              <a:gd name="connsiteX21911" fmla="*/ 9809602 w 12199494"/>
              <a:gd name="connsiteY21911" fmla="*/ 3943474 h 4991828"/>
              <a:gd name="connsiteX21912" fmla="*/ 9804525 w 12199494"/>
              <a:gd name="connsiteY21912" fmla="*/ 3948551 h 4991828"/>
              <a:gd name="connsiteX21913" fmla="*/ 9805794 w 12199494"/>
              <a:gd name="connsiteY21913" fmla="*/ 3953628 h 4991828"/>
              <a:gd name="connsiteX21914" fmla="*/ 9779141 w 12199494"/>
              <a:gd name="connsiteY21914" fmla="*/ 3958705 h 4991828"/>
              <a:gd name="connsiteX21915" fmla="*/ 9798179 w 12199494"/>
              <a:gd name="connsiteY21915" fmla="*/ 3981550 h 4991828"/>
              <a:gd name="connsiteX21916" fmla="*/ 9807063 w 12199494"/>
              <a:gd name="connsiteY21916" fmla="*/ 3975204 h 4991828"/>
              <a:gd name="connsiteX21917" fmla="*/ 9793102 w 12199494"/>
              <a:gd name="connsiteY21917" fmla="*/ 3962512 h 4991828"/>
              <a:gd name="connsiteX21918" fmla="*/ 9799448 w 12199494"/>
              <a:gd name="connsiteY21918" fmla="*/ 3957435 h 4991828"/>
              <a:gd name="connsiteX21919" fmla="*/ 9804525 w 12199494"/>
              <a:gd name="connsiteY21919" fmla="*/ 3970127 h 4991828"/>
              <a:gd name="connsiteX21920" fmla="*/ 9807063 w 12199494"/>
              <a:gd name="connsiteY21920" fmla="*/ 3962512 h 4991828"/>
              <a:gd name="connsiteX21921" fmla="*/ 9812140 w 12199494"/>
              <a:gd name="connsiteY21921" fmla="*/ 3963781 h 4991828"/>
              <a:gd name="connsiteX21922" fmla="*/ 9824832 w 12199494"/>
              <a:gd name="connsiteY21922" fmla="*/ 3952359 h 4991828"/>
              <a:gd name="connsiteX21923" fmla="*/ 9841332 w 12199494"/>
              <a:gd name="connsiteY21923" fmla="*/ 3954897 h 4991828"/>
              <a:gd name="connsiteX21924" fmla="*/ 9832447 w 12199494"/>
              <a:gd name="connsiteY21924" fmla="*/ 3947282 h 4991828"/>
              <a:gd name="connsiteX21925" fmla="*/ 9815948 w 12199494"/>
              <a:gd name="connsiteY21925" fmla="*/ 3946013 h 4991828"/>
              <a:gd name="connsiteX21926" fmla="*/ 9822294 w 12199494"/>
              <a:gd name="connsiteY21926" fmla="*/ 3938397 h 4991828"/>
              <a:gd name="connsiteX21927" fmla="*/ 9831178 w 12199494"/>
              <a:gd name="connsiteY21927" fmla="*/ 3942205 h 4991828"/>
              <a:gd name="connsiteX21928" fmla="*/ 9841332 w 12199494"/>
              <a:gd name="connsiteY21928" fmla="*/ 3939667 h 4991828"/>
              <a:gd name="connsiteX21929" fmla="*/ 9818486 w 12199494"/>
              <a:gd name="connsiteY21929" fmla="*/ 3920629 h 4991828"/>
              <a:gd name="connsiteX21930" fmla="*/ 9818486 w 12199494"/>
              <a:gd name="connsiteY21930" fmla="*/ 3920629 h 4991828"/>
              <a:gd name="connsiteX21931" fmla="*/ 9006201 w 12199494"/>
              <a:gd name="connsiteY21931" fmla="*/ 3920629 h 4991828"/>
              <a:gd name="connsiteX21932" fmla="*/ 9006201 w 12199494"/>
              <a:gd name="connsiteY21932" fmla="*/ 3935859 h 4991828"/>
              <a:gd name="connsiteX21933" fmla="*/ 9013817 w 12199494"/>
              <a:gd name="connsiteY21933" fmla="*/ 3938397 h 4991828"/>
              <a:gd name="connsiteX21934" fmla="*/ 9006201 w 12199494"/>
              <a:gd name="connsiteY21934" fmla="*/ 3920629 h 4991828"/>
              <a:gd name="connsiteX21935" fmla="*/ 9006201 w 12199494"/>
              <a:gd name="connsiteY21935" fmla="*/ 3920629 h 4991828"/>
              <a:gd name="connsiteX21936" fmla="*/ 5880177 w 12199494"/>
              <a:gd name="connsiteY21936" fmla="*/ 3915552 h 4991828"/>
              <a:gd name="connsiteX21937" fmla="*/ 5870023 w 12199494"/>
              <a:gd name="connsiteY21937" fmla="*/ 3915552 h 4991828"/>
              <a:gd name="connsiteX21938" fmla="*/ 5868754 w 12199494"/>
              <a:gd name="connsiteY21938" fmla="*/ 3924437 h 4991828"/>
              <a:gd name="connsiteX21939" fmla="*/ 5889061 w 12199494"/>
              <a:gd name="connsiteY21939" fmla="*/ 3918091 h 4991828"/>
              <a:gd name="connsiteX21940" fmla="*/ 5880177 w 12199494"/>
              <a:gd name="connsiteY21940" fmla="*/ 3915552 h 4991828"/>
              <a:gd name="connsiteX21941" fmla="*/ 5880177 w 12199494"/>
              <a:gd name="connsiteY21941" fmla="*/ 3915552 h 4991828"/>
              <a:gd name="connsiteX21942" fmla="*/ 9023971 w 12199494"/>
              <a:gd name="connsiteY21942" fmla="*/ 3914283 h 4991828"/>
              <a:gd name="connsiteX21943" fmla="*/ 9016356 w 12199494"/>
              <a:gd name="connsiteY21943" fmla="*/ 3920629 h 4991828"/>
              <a:gd name="connsiteX21944" fmla="*/ 9021432 w 12199494"/>
              <a:gd name="connsiteY21944" fmla="*/ 3939667 h 4991828"/>
              <a:gd name="connsiteX21945" fmla="*/ 9029048 w 12199494"/>
              <a:gd name="connsiteY21945" fmla="*/ 3933321 h 4991828"/>
              <a:gd name="connsiteX21946" fmla="*/ 9027778 w 12199494"/>
              <a:gd name="connsiteY21946" fmla="*/ 3921898 h 4991828"/>
              <a:gd name="connsiteX21947" fmla="*/ 9046816 w 12199494"/>
              <a:gd name="connsiteY21947" fmla="*/ 3928244 h 4991828"/>
              <a:gd name="connsiteX21948" fmla="*/ 9023971 w 12199494"/>
              <a:gd name="connsiteY21948" fmla="*/ 3914283 h 4991828"/>
              <a:gd name="connsiteX21949" fmla="*/ 9023971 w 12199494"/>
              <a:gd name="connsiteY21949" fmla="*/ 3914283 h 4991828"/>
              <a:gd name="connsiteX21950" fmla="*/ 6000750 w 12199494"/>
              <a:gd name="connsiteY21950" fmla="*/ 3914283 h 4991828"/>
              <a:gd name="connsiteX21951" fmla="*/ 5988058 w 12199494"/>
              <a:gd name="connsiteY21951" fmla="*/ 3920629 h 4991828"/>
              <a:gd name="connsiteX21952" fmla="*/ 5988058 w 12199494"/>
              <a:gd name="connsiteY21952" fmla="*/ 3934590 h 4991828"/>
              <a:gd name="connsiteX21953" fmla="*/ 6005827 w 12199494"/>
              <a:gd name="connsiteY21953" fmla="*/ 3924437 h 4991828"/>
              <a:gd name="connsiteX21954" fmla="*/ 6015981 w 12199494"/>
              <a:gd name="connsiteY21954" fmla="*/ 3918091 h 4991828"/>
              <a:gd name="connsiteX21955" fmla="*/ 6000750 w 12199494"/>
              <a:gd name="connsiteY21955" fmla="*/ 3914283 h 4991828"/>
              <a:gd name="connsiteX21956" fmla="*/ 6000750 w 12199494"/>
              <a:gd name="connsiteY21956" fmla="*/ 3914283 h 4991828"/>
              <a:gd name="connsiteX21957" fmla="*/ 9274002 w 12199494"/>
              <a:gd name="connsiteY21957" fmla="*/ 3913013 h 4991828"/>
              <a:gd name="connsiteX21958" fmla="*/ 9263849 w 12199494"/>
              <a:gd name="connsiteY21958" fmla="*/ 3919359 h 4991828"/>
              <a:gd name="connsiteX21959" fmla="*/ 9279078 w 12199494"/>
              <a:gd name="connsiteY21959" fmla="*/ 3920629 h 4991828"/>
              <a:gd name="connsiteX21960" fmla="*/ 9282886 w 12199494"/>
              <a:gd name="connsiteY21960" fmla="*/ 3930782 h 4991828"/>
              <a:gd name="connsiteX21961" fmla="*/ 9291770 w 12199494"/>
              <a:gd name="connsiteY21961" fmla="*/ 3925705 h 4991828"/>
              <a:gd name="connsiteX21962" fmla="*/ 9281617 w 12199494"/>
              <a:gd name="connsiteY21962" fmla="*/ 3916821 h 4991828"/>
              <a:gd name="connsiteX21963" fmla="*/ 9287963 w 12199494"/>
              <a:gd name="connsiteY21963" fmla="*/ 3914283 h 4991828"/>
              <a:gd name="connsiteX21964" fmla="*/ 9274002 w 12199494"/>
              <a:gd name="connsiteY21964" fmla="*/ 3913013 h 4991828"/>
              <a:gd name="connsiteX21965" fmla="*/ 9274002 w 12199494"/>
              <a:gd name="connsiteY21965" fmla="*/ 3913013 h 4991828"/>
              <a:gd name="connsiteX21966" fmla="*/ 8992241 w 12199494"/>
              <a:gd name="connsiteY21966" fmla="*/ 3913013 h 4991828"/>
              <a:gd name="connsiteX21967" fmla="*/ 8997318 w 12199494"/>
              <a:gd name="connsiteY21967" fmla="*/ 3928244 h 4991828"/>
              <a:gd name="connsiteX21968" fmla="*/ 9001125 w 12199494"/>
              <a:gd name="connsiteY21968" fmla="*/ 3916821 h 4991828"/>
              <a:gd name="connsiteX21969" fmla="*/ 8992241 w 12199494"/>
              <a:gd name="connsiteY21969" fmla="*/ 3913013 h 4991828"/>
              <a:gd name="connsiteX21970" fmla="*/ 8992241 w 12199494"/>
              <a:gd name="connsiteY21970" fmla="*/ 3913013 h 4991828"/>
              <a:gd name="connsiteX21971" fmla="*/ 9609069 w 12199494"/>
              <a:gd name="connsiteY21971" fmla="*/ 3911745 h 4991828"/>
              <a:gd name="connsiteX21972" fmla="*/ 9601454 w 12199494"/>
              <a:gd name="connsiteY21972" fmla="*/ 3923167 h 4991828"/>
              <a:gd name="connsiteX21973" fmla="*/ 9598915 w 12199494"/>
              <a:gd name="connsiteY21973" fmla="*/ 3913013 h 4991828"/>
              <a:gd name="connsiteX21974" fmla="*/ 9592569 w 12199494"/>
              <a:gd name="connsiteY21974" fmla="*/ 3929513 h 4991828"/>
              <a:gd name="connsiteX21975" fmla="*/ 9600185 w 12199494"/>
              <a:gd name="connsiteY21975" fmla="*/ 3924437 h 4991828"/>
              <a:gd name="connsiteX21976" fmla="*/ 9610338 w 12199494"/>
              <a:gd name="connsiteY21976" fmla="*/ 3939667 h 4991828"/>
              <a:gd name="connsiteX21977" fmla="*/ 9609069 w 12199494"/>
              <a:gd name="connsiteY21977" fmla="*/ 3923167 h 4991828"/>
              <a:gd name="connsiteX21978" fmla="*/ 9616684 w 12199494"/>
              <a:gd name="connsiteY21978" fmla="*/ 3918091 h 4991828"/>
              <a:gd name="connsiteX21979" fmla="*/ 9609069 w 12199494"/>
              <a:gd name="connsiteY21979" fmla="*/ 3911745 h 4991828"/>
              <a:gd name="connsiteX21980" fmla="*/ 9609069 w 12199494"/>
              <a:gd name="connsiteY21980" fmla="*/ 3911745 h 4991828"/>
              <a:gd name="connsiteX21981" fmla="*/ 10058364 w 12199494"/>
              <a:gd name="connsiteY21981" fmla="*/ 3911745 h 4991828"/>
              <a:gd name="connsiteX21982" fmla="*/ 10055825 w 12199494"/>
              <a:gd name="connsiteY21982" fmla="*/ 3915552 h 4991828"/>
              <a:gd name="connsiteX21983" fmla="*/ 10059633 w 12199494"/>
              <a:gd name="connsiteY21983" fmla="*/ 3919359 h 4991828"/>
              <a:gd name="connsiteX21984" fmla="*/ 10064710 w 12199494"/>
              <a:gd name="connsiteY21984" fmla="*/ 3914283 h 4991828"/>
              <a:gd name="connsiteX21985" fmla="*/ 10058364 w 12199494"/>
              <a:gd name="connsiteY21985" fmla="*/ 3911745 h 4991828"/>
              <a:gd name="connsiteX21986" fmla="*/ 10058364 w 12199494"/>
              <a:gd name="connsiteY21986" fmla="*/ 3911745 h 4991828"/>
              <a:gd name="connsiteX21987" fmla="*/ 9293040 w 12199494"/>
              <a:gd name="connsiteY21987" fmla="*/ 3911745 h 4991828"/>
              <a:gd name="connsiteX21988" fmla="*/ 9301924 w 12199494"/>
              <a:gd name="connsiteY21988" fmla="*/ 3919359 h 4991828"/>
              <a:gd name="connsiteX21989" fmla="*/ 9293040 w 12199494"/>
              <a:gd name="connsiteY21989" fmla="*/ 3911745 h 4991828"/>
              <a:gd name="connsiteX21990" fmla="*/ 9293040 w 12199494"/>
              <a:gd name="connsiteY21990" fmla="*/ 3911745 h 4991828"/>
              <a:gd name="connsiteX21991" fmla="*/ 9169928 w 12199494"/>
              <a:gd name="connsiteY21991" fmla="*/ 3910475 h 4991828"/>
              <a:gd name="connsiteX21992" fmla="*/ 9155967 w 12199494"/>
              <a:gd name="connsiteY21992" fmla="*/ 3916821 h 4991828"/>
              <a:gd name="connsiteX21993" fmla="*/ 9177543 w 12199494"/>
              <a:gd name="connsiteY21993" fmla="*/ 3920629 h 4991828"/>
              <a:gd name="connsiteX21994" fmla="*/ 9183889 w 12199494"/>
              <a:gd name="connsiteY21994" fmla="*/ 3926975 h 4991828"/>
              <a:gd name="connsiteX21995" fmla="*/ 9169928 w 12199494"/>
              <a:gd name="connsiteY21995" fmla="*/ 3910475 h 4991828"/>
              <a:gd name="connsiteX21996" fmla="*/ 9169928 w 12199494"/>
              <a:gd name="connsiteY21996" fmla="*/ 3910475 h 4991828"/>
              <a:gd name="connsiteX21997" fmla="*/ 5979174 w 12199494"/>
              <a:gd name="connsiteY21997" fmla="*/ 3909206 h 4991828"/>
              <a:gd name="connsiteX21998" fmla="*/ 5970290 w 12199494"/>
              <a:gd name="connsiteY21998" fmla="*/ 3918091 h 4991828"/>
              <a:gd name="connsiteX21999" fmla="*/ 5972828 w 12199494"/>
              <a:gd name="connsiteY21999" fmla="*/ 3939667 h 4991828"/>
              <a:gd name="connsiteX22000" fmla="*/ 5982981 w 12199494"/>
              <a:gd name="connsiteY22000" fmla="*/ 3919359 h 4991828"/>
              <a:gd name="connsiteX22001" fmla="*/ 5975366 w 12199494"/>
              <a:gd name="connsiteY22001" fmla="*/ 3918091 h 4991828"/>
              <a:gd name="connsiteX22002" fmla="*/ 5979174 w 12199494"/>
              <a:gd name="connsiteY22002" fmla="*/ 3909206 h 4991828"/>
              <a:gd name="connsiteX22003" fmla="*/ 5979174 w 12199494"/>
              <a:gd name="connsiteY22003" fmla="*/ 3909206 h 4991828"/>
              <a:gd name="connsiteX22004" fmla="*/ 9400921 w 12199494"/>
              <a:gd name="connsiteY22004" fmla="*/ 3907937 h 4991828"/>
              <a:gd name="connsiteX22005" fmla="*/ 9418690 w 12199494"/>
              <a:gd name="connsiteY22005" fmla="*/ 3940936 h 4991828"/>
              <a:gd name="connsiteX22006" fmla="*/ 9427574 w 12199494"/>
              <a:gd name="connsiteY22006" fmla="*/ 3939667 h 4991828"/>
              <a:gd name="connsiteX22007" fmla="*/ 9417421 w 12199494"/>
              <a:gd name="connsiteY22007" fmla="*/ 3932051 h 4991828"/>
              <a:gd name="connsiteX22008" fmla="*/ 9425036 w 12199494"/>
              <a:gd name="connsiteY22008" fmla="*/ 3930782 h 4991828"/>
              <a:gd name="connsiteX22009" fmla="*/ 9423767 w 12199494"/>
              <a:gd name="connsiteY22009" fmla="*/ 3919359 h 4991828"/>
              <a:gd name="connsiteX22010" fmla="*/ 9413613 w 12199494"/>
              <a:gd name="connsiteY22010" fmla="*/ 3911745 h 4991828"/>
              <a:gd name="connsiteX22011" fmla="*/ 9400921 w 12199494"/>
              <a:gd name="connsiteY22011" fmla="*/ 3907937 h 4991828"/>
              <a:gd name="connsiteX22012" fmla="*/ 9400921 w 12199494"/>
              <a:gd name="connsiteY22012" fmla="*/ 3907937 h 4991828"/>
              <a:gd name="connsiteX22013" fmla="*/ 8582291 w 12199494"/>
              <a:gd name="connsiteY22013" fmla="*/ 3907937 h 4991828"/>
              <a:gd name="connsiteX22014" fmla="*/ 8582291 w 12199494"/>
              <a:gd name="connsiteY22014" fmla="*/ 3914283 h 4991828"/>
              <a:gd name="connsiteX22015" fmla="*/ 8578484 w 12199494"/>
              <a:gd name="connsiteY22015" fmla="*/ 3921898 h 4991828"/>
              <a:gd name="connsiteX22016" fmla="*/ 8589906 w 12199494"/>
              <a:gd name="connsiteY22016" fmla="*/ 3918091 h 4991828"/>
              <a:gd name="connsiteX22017" fmla="*/ 8582291 w 12199494"/>
              <a:gd name="connsiteY22017" fmla="*/ 3907937 h 4991828"/>
              <a:gd name="connsiteX22018" fmla="*/ 8582291 w 12199494"/>
              <a:gd name="connsiteY22018" fmla="*/ 3907937 h 4991828"/>
              <a:gd name="connsiteX22019" fmla="*/ 9300655 w 12199494"/>
              <a:gd name="connsiteY22019" fmla="*/ 3906667 h 4991828"/>
              <a:gd name="connsiteX22020" fmla="*/ 9304462 w 12199494"/>
              <a:gd name="connsiteY22020" fmla="*/ 3906667 h 4991828"/>
              <a:gd name="connsiteX22021" fmla="*/ 9300655 w 12199494"/>
              <a:gd name="connsiteY22021" fmla="*/ 3906667 h 4991828"/>
              <a:gd name="connsiteX22022" fmla="*/ 9300655 w 12199494"/>
              <a:gd name="connsiteY22022" fmla="*/ 3906667 h 4991828"/>
              <a:gd name="connsiteX22023" fmla="*/ 9262579 w 12199494"/>
              <a:gd name="connsiteY22023" fmla="*/ 3906667 h 4991828"/>
              <a:gd name="connsiteX22024" fmla="*/ 9266386 w 12199494"/>
              <a:gd name="connsiteY22024" fmla="*/ 3907937 h 4991828"/>
              <a:gd name="connsiteX22025" fmla="*/ 9262579 w 12199494"/>
              <a:gd name="connsiteY22025" fmla="*/ 3906667 h 4991828"/>
              <a:gd name="connsiteX22026" fmla="*/ 9262579 w 12199494"/>
              <a:gd name="connsiteY22026" fmla="*/ 3906667 h 4991828"/>
              <a:gd name="connsiteX22027" fmla="*/ 9249887 w 12199494"/>
              <a:gd name="connsiteY22027" fmla="*/ 3905399 h 4991828"/>
              <a:gd name="connsiteX22028" fmla="*/ 9243541 w 12199494"/>
              <a:gd name="connsiteY22028" fmla="*/ 3914283 h 4991828"/>
              <a:gd name="connsiteX22029" fmla="*/ 9252425 w 12199494"/>
              <a:gd name="connsiteY22029" fmla="*/ 3921898 h 4991828"/>
              <a:gd name="connsiteX22030" fmla="*/ 9256233 w 12199494"/>
              <a:gd name="connsiteY22030" fmla="*/ 3911745 h 4991828"/>
              <a:gd name="connsiteX22031" fmla="*/ 9249887 w 12199494"/>
              <a:gd name="connsiteY22031" fmla="*/ 3905399 h 4991828"/>
              <a:gd name="connsiteX22032" fmla="*/ 9249887 w 12199494"/>
              <a:gd name="connsiteY22032" fmla="*/ 3905399 h 4991828"/>
              <a:gd name="connsiteX22033" fmla="*/ 9081084 w 12199494"/>
              <a:gd name="connsiteY22033" fmla="*/ 3904129 h 4991828"/>
              <a:gd name="connsiteX22034" fmla="*/ 9079815 w 12199494"/>
              <a:gd name="connsiteY22034" fmla="*/ 3918091 h 4991828"/>
              <a:gd name="connsiteX22035" fmla="*/ 9070931 w 12199494"/>
              <a:gd name="connsiteY22035" fmla="*/ 3921898 h 4991828"/>
              <a:gd name="connsiteX22036" fmla="*/ 9083623 w 12199494"/>
              <a:gd name="connsiteY22036" fmla="*/ 3926975 h 4991828"/>
              <a:gd name="connsiteX22037" fmla="*/ 9081084 w 12199494"/>
              <a:gd name="connsiteY22037" fmla="*/ 3904129 h 4991828"/>
              <a:gd name="connsiteX22038" fmla="*/ 9081084 w 12199494"/>
              <a:gd name="connsiteY22038" fmla="*/ 3904129 h 4991828"/>
              <a:gd name="connsiteX22039" fmla="*/ 9006201 w 12199494"/>
              <a:gd name="connsiteY22039" fmla="*/ 3904129 h 4991828"/>
              <a:gd name="connsiteX22040" fmla="*/ 9006201 w 12199494"/>
              <a:gd name="connsiteY22040" fmla="*/ 3904129 h 4991828"/>
              <a:gd name="connsiteX22041" fmla="*/ 9006201 w 12199494"/>
              <a:gd name="connsiteY22041" fmla="*/ 3904129 h 4991828"/>
              <a:gd name="connsiteX22042" fmla="*/ 8968126 w 12199494"/>
              <a:gd name="connsiteY22042" fmla="*/ 3904129 h 4991828"/>
              <a:gd name="connsiteX22043" fmla="*/ 8960511 w 12199494"/>
              <a:gd name="connsiteY22043" fmla="*/ 3911745 h 4991828"/>
              <a:gd name="connsiteX22044" fmla="*/ 8984626 w 12199494"/>
              <a:gd name="connsiteY22044" fmla="*/ 3904129 h 4991828"/>
              <a:gd name="connsiteX22045" fmla="*/ 8968126 w 12199494"/>
              <a:gd name="connsiteY22045" fmla="*/ 3904129 h 4991828"/>
              <a:gd name="connsiteX22046" fmla="*/ 8968126 w 12199494"/>
              <a:gd name="connsiteY22046" fmla="*/ 3904129 h 4991828"/>
              <a:gd name="connsiteX22047" fmla="*/ 9027778 w 12199494"/>
              <a:gd name="connsiteY22047" fmla="*/ 3902860 h 4991828"/>
              <a:gd name="connsiteX22048" fmla="*/ 9048086 w 12199494"/>
              <a:gd name="connsiteY22048" fmla="*/ 3921898 h 4991828"/>
              <a:gd name="connsiteX22049" fmla="*/ 9027778 w 12199494"/>
              <a:gd name="connsiteY22049" fmla="*/ 3902860 h 4991828"/>
              <a:gd name="connsiteX22050" fmla="*/ 9027778 w 12199494"/>
              <a:gd name="connsiteY22050" fmla="*/ 3902860 h 4991828"/>
              <a:gd name="connsiteX22051" fmla="*/ 5774834 w 12199494"/>
              <a:gd name="connsiteY22051" fmla="*/ 3902860 h 4991828"/>
              <a:gd name="connsiteX22052" fmla="*/ 5765949 w 12199494"/>
              <a:gd name="connsiteY22052" fmla="*/ 3913013 h 4991828"/>
              <a:gd name="connsiteX22053" fmla="*/ 5762142 w 12199494"/>
              <a:gd name="connsiteY22053" fmla="*/ 3905399 h 4991828"/>
              <a:gd name="connsiteX22054" fmla="*/ 5762142 w 12199494"/>
              <a:gd name="connsiteY22054" fmla="*/ 3913013 h 4991828"/>
              <a:gd name="connsiteX22055" fmla="*/ 5734219 w 12199494"/>
              <a:gd name="connsiteY22055" fmla="*/ 3902860 h 4991828"/>
              <a:gd name="connsiteX22056" fmla="*/ 5744373 w 12199494"/>
              <a:gd name="connsiteY22056" fmla="*/ 3916821 h 4991828"/>
              <a:gd name="connsiteX22057" fmla="*/ 5734219 w 12199494"/>
              <a:gd name="connsiteY22057" fmla="*/ 3918091 h 4991828"/>
              <a:gd name="connsiteX22058" fmla="*/ 5754527 w 12199494"/>
              <a:gd name="connsiteY22058" fmla="*/ 3924437 h 4991828"/>
              <a:gd name="connsiteX22059" fmla="*/ 5767218 w 12199494"/>
              <a:gd name="connsiteY22059" fmla="*/ 3923167 h 4991828"/>
              <a:gd name="connsiteX22060" fmla="*/ 5783718 w 12199494"/>
              <a:gd name="connsiteY22060" fmla="*/ 3907937 h 4991828"/>
              <a:gd name="connsiteX22061" fmla="*/ 5774834 w 12199494"/>
              <a:gd name="connsiteY22061" fmla="*/ 3902860 h 4991828"/>
              <a:gd name="connsiteX22062" fmla="*/ 5774834 w 12199494"/>
              <a:gd name="connsiteY22062" fmla="*/ 3902860 h 4991828"/>
              <a:gd name="connsiteX22063" fmla="*/ 5646645 w 12199494"/>
              <a:gd name="connsiteY22063" fmla="*/ 3902860 h 4991828"/>
              <a:gd name="connsiteX22064" fmla="*/ 5635222 w 12199494"/>
              <a:gd name="connsiteY22064" fmla="*/ 3909206 h 4991828"/>
              <a:gd name="connsiteX22065" fmla="*/ 5633953 w 12199494"/>
              <a:gd name="connsiteY22065" fmla="*/ 3914283 h 4991828"/>
              <a:gd name="connsiteX22066" fmla="*/ 5646645 w 12199494"/>
              <a:gd name="connsiteY22066" fmla="*/ 3921898 h 4991828"/>
              <a:gd name="connsiteX22067" fmla="*/ 5651722 w 12199494"/>
              <a:gd name="connsiteY22067" fmla="*/ 3932051 h 4991828"/>
              <a:gd name="connsiteX22068" fmla="*/ 5660606 w 12199494"/>
              <a:gd name="connsiteY22068" fmla="*/ 3930782 h 4991828"/>
              <a:gd name="connsiteX22069" fmla="*/ 5675837 w 12199494"/>
              <a:gd name="connsiteY22069" fmla="*/ 3947282 h 4991828"/>
              <a:gd name="connsiteX22070" fmla="*/ 5677106 w 12199494"/>
              <a:gd name="connsiteY22070" fmla="*/ 3952359 h 4991828"/>
              <a:gd name="connsiteX22071" fmla="*/ 5682183 w 12199494"/>
              <a:gd name="connsiteY22071" fmla="*/ 3949820 h 4991828"/>
              <a:gd name="connsiteX22072" fmla="*/ 5697413 w 12199494"/>
              <a:gd name="connsiteY22072" fmla="*/ 3952359 h 4991828"/>
              <a:gd name="connsiteX22073" fmla="*/ 5687259 w 12199494"/>
              <a:gd name="connsiteY22073" fmla="*/ 3937128 h 4991828"/>
              <a:gd name="connsiteX22074" fmla="*/ 5694875 w 12199494"/>
              <a:gd name="connsiteY22074" fmla="*/ 3934590 h 4991828"/>
              <a:gd name="connsiteX22075" fmla="*/ 5691067 w 12199494"/>
              <a:gd name="connsiteY22075" fmla="*/ 3923167 h 4991828"/>
              <a:gd name="connsiteX22076" fmla="*/ 5682183 w 12199494"/>
              <a:gd name="connsiteY22076" fmla="*/ 3926975 h 4991828"/>
              <a:gd name="connsiteX22077" fmla="*/ 5688529 w 12199494"/>
              <a:gd name="connsiteY22077" fmla="*/ 3928244 h 4991828"/>
              <a:gd name="connsiteX22078" fmla="*/ 5682183 w 12199494"/>
              <a:gd name="connsiteY22078" fmla="*/ 3934590 h 4991828"/>
              <a:gd name="connsiteX22079" fmla="*/ 5669491 w 12199494"/>
              <a:gd name="connsiteY22079" fmla="*/ 3921898 h 4991828"/>
              <a:gd name="connsiteX22080" fmla="*/ 5668221 w 12199494"/>
              <a:gd name="connsiteY22080" fmla="*/ 3923167 h 4991828"/>
              <a:gd name="connsiteX22081" fmla="*/ 5666952 w 12199494"/>
              <a:gd name="connsiteY22081" fmla="*/ 3930782 h 4991828"/>
              <a:gd name="connsiteX22082" fmla="*/ 5664414 w 12199494"/>
              <a:gd name="connsiteY22082" fmla="*/ 3919359 h 4991828"/>
              <a:gd name="connsiteX22083" fmla="*/ 5660606 w 12199494"/>
              <a:gd name="connsiteY22083" fmla="*/ 3910475 h 4991828"/>
              <a:gd name="connsiteX22084" fmla="*/ 5644107 w 12199494"/>
              <a:gd name="connsiteY22084" fmla="*/ 3905399 h 4991828"/>
              <a:gd name="connsiteX22085" fmla="*/ 5658068 w 12199494"/>
              <a:gd name="connsiteY22085" fmla="*/ 3906667 h 4991828"/>
              <a:gd name="connsiteX22086" fmla="*/ 5646645 w 12199494"/>
              <a:gd name="connsiteY22086" fmla="*/ 3902860 h 4991828"/>
              <a:gd name="connsiteX22087" fmla="*/ 5646645 w 12199494"/>
              <a:gd name="connsiteY22087" fmla="*/ 3902860 h 4991828"/>
              <a:gd name="connsiteX22088" fmla="*/ 5840832 w 12199494"/>
              <a:gd name="connsiteY22088" fmla="*/ 3902860 h 4991828"/>
              <a:gd name="connsiteX22089" fmla="*/ 5845909 w 12199494"/>
              <a:gd name="connsiteY22089" fmla="*/ 3923167 h 4991828"/>
              <a:gd name="connsiteX22090" fmla="*/ 5824332 w 12199494"/>
              <a:gd name="connsiteY22090" fmla="*/ 3937128 h 4991828"/>
              <a:gd name="connsiteX22091" fmla="*/ 5850985 w 12199494"/>
              <a:gd name="connsiteY22091" fmla="*/ 3940936 h 4991828"/>
              <a:gd name="connsiteX22092" fmla="*/ 5837024 w 12199494"/>
              <a:gd name="connsiteY22092" fmla="*/ 3933321 h 4991828"/>
              <a:gd name="connsiteX22093" fmla="*/ 5847178 w 12199494"/>
              <a:gd name="connsiteY22093" fmla="*/ 3929513 h 4991828"/>
              <a:gd name="connsiteX22094" fmla="*/ 5859870 w 12199494"/>
              <a:gd name="connsiteY22094" fmla="*/ 3918091 h 4991828"/>
              <a:gd name="connsiteX22095" fmla="*/ 5840832 w 12199494"/>
              <a:gd name="connsiteY22095" fmla="*/ 3902860 h 4991828"/>
              <a:gd name="connsiteX22096" fmla="*/ 5840832 w 12199494"/>
              <a:gd name="connsiteY22096" fmla="*/ 3902860 h 4991828"/>
              <a:gd name="connsiteX22097" fmla="*/ 8867860 w 12199494"/>
              <a:gd name="connsiteY22097" fmla="*/ 3900322 h 4991828"/>
              <a:gd name="connsiteX22098" fmla="*/ 8842476 w 12199494"/>
              <a:gd name="connsiteY22098" fmla="*/ 3920629 h 4991828"/>
              <a:gd name="connsiteX22099" fmla="*/ 8864052 w 12199494"/>
              <a:gd name="connsiteY22099" fmla="*/ 3924437 h 4991828"/>
              <a:gd name="connsiteX22100" fmla="*/ 8858975 w 12199494"/>
              <a:gd name="connsiteY22100" fmla="*/ 3916821 h 4991828"/>
              <a:gd name="connsiteX22101" fmla="*/ 8865321 w 12199494"/>
              <a:gd name="connsiteY22101" fmla="*/ 3918091 h 4991828"/>
              <a:gd name="connsiteX22102" fmla="*/ 8867860 w 12199494"/>
              <a:gd name="connsiteY22102" fmla="*/ 3900322 h 4991828"/>
              <a:gd name="connsiteX22103" fmla="*/ 8867860 w 12199494"/>
              <a:gd name="connsiteY22103" fmla="*/ 3900322 h 4991828"/>
              <a:gd name="connsiteX22104" fmla="*/ 8594983 w 12199494"/>
              <a:gd name="connsiteY22104" fmla="*/ 3900322 h 4991828"/>
              <a:gd name="connsiteX22105" fmla="*/ 8598790 w 12199494"/>
              <a:gd name="connsiteY22105" fmla="*/ 3924437 h 4991828"/>
              <a:gd name="connsiteX22106" fmla="*/ 8608944 w 12199494"/>
              <a:gd name="connsiteY22106" fmla="*/ 3910475 h 4991828"/>
              <a:gd name="connsiteX22107" fmla="*/ 8594983 w 12199494"/>
              <a:gd name="connsiteY22107" fmla="*/ 3900322 h 4991828"/>
              <a:gd name="connsiteX22108" fmla="*/ 8594983 w 12199494"/>
              <a:gd name="connsiteY22108" fmla="*/ 3900322 h 4991828"/>
              <a:gd name="connsiteX22109" fmla="*/ 10090094 w 12199494"/>
              <a:gd name="connsiteY22109" fmla="*/ 3900322 h 4991828"/>
              <a:gd name="connsiteX22110" fmla="*/ 10110400 w 12199494"/>
              <a:gd name="connsiteY22110" fmla="*/ 3920629 h 4991828"/>
              <a:gd name="connsiteX22111" fmla="*/ 10090094 w 12199494"/>
              <a:gd name="connsiteY22111" fmla="*/ 3900322 h 4991828"/>
              <a:gd name="connsiteX22112" fmla="*/ 10090094 w 12199494"/>
              <a:gd name="connsiteY22112" fmla="*/ 3900322 h 4991828"/>
              <a:gd name="connsiteX22113" fmla="*/ 9265117 w 12199494"/>
              <a:gd name="connsiteY22113" fmla="*/ 3899053 h 4991828"/>
              <a:gd name="connsiteX22114" fmla="*/ 9290501 w 12199494"/>
              <a:gd name="connsiteY22114" fmla="*/ 3907937 h 4991828"/>
              <a:gd name="connsiteX22115" fmla="*/ 9265117 w 12199494"/>
              <a:gd name="connsiteY22115" fmla="*/ 3899053 h 4991828"/>
              <a:gd name="connsiteX22116" fmla="*/ 9265117 w 12199494"/>
              <a:gd name="connsiteY22116" fmla="*/ 3899053 h 4991828"/>
              <a:gd name="connsiteX22117" fmla="*/ 9201658 w 12199494"/>
              <a:gd name="connsiteY22117" fmla="*/ 3897783 h 4991828"/>
              <a:gd name="connsiteX22118" fmla="*/ 9201658 w 12199494"/>
              <a:gd name="connsiteY22118" fmla="*/ 3906667 h 4991828"/>
              <a:gd name="connsiteX22119" fmla="*/ 9201658 w 12199494"/>
              <a:gd name="connsiteY22119" fmla="*/ 3897783 h 4991828"/>
              <a:gd name="connsiteX22120" fmla="*/ 9201658 w 12199494"/>
              <a:gd name="connsiteY22120" fmla="*/ 3897783 h 4991828"/>
              <a:gd name="connsiteX22121" fmla="*/ 8532792 w 12199494"/>
              <a:gd name="connsiteY22121" fmla="*/ 3897783 h 4991828"/>
              <a:gd name="connsiteX22122" fmla="*/ 8532792 w 12199494"/>
              <a:gd name="connsiteY22122" fmla="*/ 3897783 h 4991828"/>
              <a:gd name="connsiteX22123" fmla="*/ 8532792 w 12199494"/>
              <a:gd name="connsiteY22123" fmla="*/ 3897783 h 4991828"/>
              <a:gd name="connsiteX22124" fmla="*/ 8532792 w 12199494"/>
              <a:gd name="connsiteY22124" fmla="*/ 3897783 h 4991828"/>
              <a:gd name="connsiteX22125" fmla="*/ 8532792 w 12199494"/>
              <a:gd name="connsiteY22125" fmla="*/ 3897783 h 4991828"/>
              <a:gd name="connsiteX22126" fmla="*/ 5763411 w 12199494"/>
              <a:gd name="connsiteY22126" fmla="*/ 3897783 h 4991828"/>
              <a:gd name="connsiteX22127" fmla="*/ 5762142 w 12199494"/>
              <a:gd name="connsiteY22127" fmla="*/ 3902860 h 4991828"/>
              <a:gd name="connsiteX22128" fmla="*/ 5769757 w 12199494"/>
              <a:gd name="connsiteY22128" fmla="*/ 3897783 h 4991828"/>
              <a:gd name="connsiteX22129" fmla="*/ 5763411 w 12199494"/>
              <a:gd name="connsiteY22129" fmla="*/ 3897783 h 4991828"/>
              <a:gd name="connsiteX22130" fmla="*/ 5763411 w 12199494"/>
              <a:gd name="connsiteY22130" fmla="*/ 3897783 h 4991828"/>
              <a:gd name="connsiteX22131" fmla="*/ 5788795 w 12199494"/>
              <a:gd name="connsiteY22131" fmla="*/ 3897783 h 4991828"/>
              <a:gd name="connsiteX22132" fmla="*/ 5787526 w 12199494"/>
              <a:gd name="connsiteY22132" fmla="*/ 3902860 h 4991828"/>
              <a:gd name="connsiteX22133" fmla="*/ 5795141 w 12199494"/>
              <a:gd name="connsiteY22133" fmla="*/ 3897783 h 4991828"/>
              <a:gd name="connsiteX22134" fmla="*/ 5788795 w 12199494"/>
              <a:gd name="connsiteY22134" fmla="*/ 3897783 h 4991828"/>
              <a:gd name="connsiteX22135" fmla="*/ 5788795 w 12199494"/>
              <a:gd name="connsiteY22135" fmla="*/ 3897783 h 4991828"/>
              <a:gd name="connsiteX22136" fmla="*/ 5951252 w 12199494"/>
              <a:gd name="connsiteY22136" fmla="*/ 3896514 h 4991828"/>
              <a:gd name="connsiteX22137" fmla="*/ 5927137 w 12199494"/>
              <a:gd name="connsiteY22137" fmla="*/ 3902860 h 4991828"/>
              <a:gd name="connsiteX22138" fmla="*/ 5929676 w 12199494"/>
              <a:gd name="connsiteY22138" fmla="*/ 3909206 h 4991828"/>
              <a:gd name="connsiteX22139" fmla="*/ 5922060 w 12199494"/>
              <a:gd name="connsiteY22139" fmla="*/ 3918091 h 4991828"/>
              <a:gd name="connsiteX22140" fmla="*/ 5934752 w 12199494"/>
              <a:gd name="connsiteY22140" fmla="*/ 3918091 h 4991828"/>
              <a:gd name="connsiteX22141" fmla="*/ 5929676 w 12199494"/>
              <a:gd name="connsiteY22141" fmla="*/ 3924437 h 4991828"/>
              <a:gd name="connsiteX22142" fmla="*/ 5915714 w 12199494"/>
              <a:gd name="connsiteY22142" fmla="*/ 3923167 h 4991828"/>
              <a:gd name="connsiteX22143" fmla="*/ 5930944 w 12199494"/>
              <a:gd name="connsiteY22143" fmla="*/ 3937128 h 4991828"/>
              <a:gd name="connsiteX22144" fmla="*/ 5914445 w 12199494"/>
              <a:gd name="connsiteY22144" fmla="*/ 3929513 h 4991828"/>
              <a:gd name="connsiteX22145" fmla="*/ 5915714 w 12199494"/>
              <a:gd name="connsiteY22145" fmla="*/ 3939667 h 4991828"/>
              <a:gd name="connsiteX22146" fmla="*/ 5899215 w 12199494"/>
              <a:gd name="connsiteY22146" fmla="*/ 3939667 h 4991828"/>
              <a:gd name="connsiteX22147" fmla="*/ 5911907 w 12199494"/>
              <a:gd name="connsiteY22147" fmla="*/ 3939667 h 4991828"/>
              <a:gd name="connsiteX22148" fmla="*/ 5916984 w 12199494"/>
              <a:gd name="connsiteY22148" fmla="*/ 3942205 h 4991828"/>
              <a:gd name="connsiteX22149" fmla="*/ 5919522 w 12199494"/>
              <a:gd name="connsiteY22149" fmla="*/ 3937128 h 4991828"/>
              <a:gd name="connsiteX22150" fmla="*/ 5924598 w 12199494"/>
              <a:gd name="connsiteY22150" fmla="*/ 3940936 h 4991828"/>
              <a:gd name="connsiteX22151" fmla="*/ 5938560 w 12199494"/>
              <a:gd name="connsiteY22151" fmla="*/ 3934590 h 4991828"/>
              <a:gd name="connsiteX22152" fmla="*/ 5948713 w 12199494"/>
              <a:gd name="connsiteY22152" fmla="*/ 3921898 h 4991828"/>
              <a:gd name="connsiteX22153" fmla="*/ 5936022 w 12199494"/>
              <a:gd name="connsiteY22153" fmla="*/ 3920629 h 4991828"/>
              <a:gd name="connsiteX22154" fmla="*/ 5951252 w 12199494"/>
              <a:gd name="connsiteY22154" fmla="*/ 3896514 h 4991828"/>
              <a:gd name="connsiteX22155" fmla="*/ 5951252 w 12199494"/>
              <a:gd name="connsiteY22155" fmla="*/ 3896514 h 4991828"/>
              <a:gd name="connsiteX22156" fmla="*/ 9101391 w 12199494"/>
              <a:gd name="connsiteY22156" fmla="*/ 3895245 h 4991828"/>
              <a:gd name="connsiteX22157" fmla="*/ 9088699 w 12199494"/>
              <a:gd name="connsiteY22157" fmla="*/ 3896514 h 4991828"/>
              <a:gd name="connsiteX22158" fmla="*/ 9088699 w 12199494"/>
              <a:gd name="connsiteY22158" fmla="*/ 3929513 h 4991828"/>
              <a:gd name="connsiteX22159" fmla="*/ 9101391 w 12199494"/>
              <a:gd name="connsiteY22159" fmla="*/ 3928244 h 4991828"/>
              <a:gd name="connsiteX22160" fmla="*/ 9111545 w 12199494"/>
              <a:gd name="connsiteY22160" fmla="*/ 3923167 h 4991828"/>
              <a:gd name="connsiteX22161" fmla="*/ 9120429 w 12199494"/>
              <a:gd name="connsiteY22161" fmla="*/ 3916821 h 4991828"/>
              <a:gd name="connsiteX22162" fmla="*/ 9119160 w 12199494"/>
              <a:gd name="connsiteY22162" fmla="*/ 3926975 h 4991828"/>
              <a:gd name="connsiteX22163" fmla="*/ 9133121 w 12199494"/>
              <a:gd name="connsiteY22163" fmla="*/ 3924437 h 4991828"/>
              <a:gd name="connsiteX22164" fmla="*/ 9136929 w 12199494"/>
              <a:gd name="connsiteY22164" fmla="*/ 3916821 h 4991828"/>
              <a:gd name="connsiteX22165" fmla="*/ 9107737 w 12199494"/>
              <a:gd name="connsiteY22165" fmla="*/ 3905399 h 4991828"/>
              <a:gd name="connsiteX22166" fmla="*/ 9103930 w 12199494"/>
              <a:gd name="connsiteY22166" fmla="*/ 3913013 h 4991828"/>
              <a:gd name="connsiteX22167" fmla="*/ 9103930 w 12199494"/>
              <a:gd name="connsiteY22167" fmla="*/ 3901591 h 4991828"/>
              <a:gd name="connsiteX22168" fmla="*/ 9109007 w 12199494"/>
              <a:gd name="connsiteY22168" fmla="*/ 3900322 h 4991828"/>
              <a:gd name="connsiteX22169" fmla="*/ 9101391 w 12199494"/>
              <a:gd name="connsiteY22169" fmla="*/ 3895245 h 4991828"/>
              <a:gd name="connsiteX22170" fmla="*/ 9101391 w 12199494"/>
              <a:gd name="connsiteY22170" fmla="*/ 3895245 h 4991828"/>
              <a:gd name="connsiteX22171" fmla="*/ 8732056 w 12199494"/>
              <a:gd name="connsiteY22171" fmla="*/ 3893976 h 4991828"/>
              <a:gd name="connsiteX22172" fmla="*/ 8730787 w 12199494"/>
              <a:gd name="connsiteY22172" fmla="*/ 3905399 h 4991828"/>
              <a:gd name="connsiteX22173" fmla="*/ 8733325 w 12199494"/>
              <a:gd name="connsiteY22173" fmla="*/ 3919359 h 4991828"/>
              <a:gd name="connsiteX22174" fmla="*/ 8748555 w 12199494"/>
              <a:gd name="connsiteY22174" fmla="*/ 3918091 h 4991828"/>
              <a:gd name="connsiteX22175" fmla="*/ 8734594 w 12199494"/>
              <a:gd name="connsiteY22175" fmla="*/ 3902860 h 4991828"/>
              <a:gd name="connsiteX22176" fmla="*/ 8738402 w 12199494"/>
              <a:gd name="connsiteY22176" fmla="*/ 3892707 h 4991828"/>
              <a:gd name="connsiteX22177" fmla="*/ 8732056 w 12199494"/>
              <a:gd name="connsiteY22177" fmla="*/ 3893976 h 4991828"/>
              <a:gd name="connsiteX22178" fmla="*/ 8732056 w 12199494"/>
              <a:gd name="connsiteY22178" fmla="*/ 3893976 h 4991828"/>
              <a:gd name="connsiteX22179" fmla="*/ 9592569 w 12199494"/>
              <a:gd name="connsiteY22179" fmla="*/ 3893976 h 4991828"/>
              <a:gd name="connsiteX22180" fmla="*/ 9578609 w 12199494"/>
              <a:gd name="connsiteY22180" fmla="*/ 3910475 h 4991828"/>
              <a:gd name="connsiteX22181" fmla="*/ 9591300 w 12199494"/>
              <a:gd name="connsiteY22181" fmla="*/ 3913013 h 4991828"/>
              <a:gd name="connsiteX22182" fmla="*/ 9597646 w 12199494"/>
              <a:gd name="connsiteY22182" fmla="*/ 3897783 h 4991828"/>
              <a:gd name="connsiteX22183" fmla="*/ 9592569 w 12199494"/>
              <a:gd name="connsiteY22183" fmla="*/ 3893976 h 4991828"/>
              <a:gd name="connsiteX22184" fmla="*/ 9592569 w 12199494"/>
              <a:gd name="connsiteY22184" fmla="*/ 3893976 h 4991828"/>
              <a:gd name="connsiteX22185" fmla="*/ 8582291 w 12199494"/>
              <a:gd name="connsiteY22185" fmla="*/ 3893976 h 4991828"/>
              <a:gd name="connsiteX22186" fmla="*/ 8583560 w 12199494"/>
              <a:gd name="connsiteY22186" fmla="*/ 3904129 h 4991828"/>
              <a:gd name="connsiteX22187" fmla="*/ 8582291 w 12199494"/>
              <a:gd name="connsiteY22187" fmla="*/ 3893976 h 4991828"/>
              <a:gd name="connsiteX22188" fmla="*/ 8582291 w 12199494"/>
              <a:gd name="connsiteY22188" fmla="*/ 3893976 h 4991828"/>
              <a:gd name="connsiteX22189" fmla="*/ 8898320 w 12199494"/>
              <a:gd name="connsiteY22189" fmla="*/ 3892707 h 4991828"/>
              <a:gd name="connsiteX22190" fmla="*/ 8886898 w 12199494"/>
              <a:gd name="connsiteY22190" fmla="*/ 3899053 h 4991828"/>
              <a:gd name="connsiteX22191" fmla="*/ 8884359 w 12199494"/>
              <a:gd name="connsiteY22191" fmla="*/ 3913013 h 4991828"/>
              <a:gd name="connsiteX22192" fmla="*/ 8875475 w 12199494"/>
              <a:gd name="connsiteY22192" fmla="*/ 3906667 h 4991828"/>
              <a:gd name="connsiteX22193" fmla="*/ 8881821 w 12199494"/>
              <a:gd name="connsiteY22193" fmla="*/ 3916821 h 4991828"/>
              <a:gd name="connsiteX22194" fmla="*/ 8870398 w 12199494"/>
              <a:gd name="connsiteY22194" fmla="*/ 3929513 h 4991828"/>
              <a:gd name="connsiteX22195" fmla="*/ 8885628 w 12199494"/>
              <a:gd name="connsiteY22195" fmla="*/ 3942205 h 4991828"/>
              <a:gd name="connsiteX22196" fmla="*/ 8886898 w 12199494"/>
              <a:gd name="connsiteY22196" fmla="*/ 3923167 h 4991828"/>
              <a:gd name="connsiteX22197" fmla="*/ 8895782 w 12199494"/>
              <a:gd name="connsiteY22197" fmla="*/ 3923167 h 4991828"/>
              <a:gd name="connsiteX22198" fmla="*/ 8885628 w 12199494"/>
              <a:gd name="connsiteY22198" fmla="*/ 3914283 h 4991828"/>
              <a:gd name="connsiteX22199" fmla="*/ 8889436 w 12199494"/>
              <a:gd name="connsiteY22199" fmla="*/ 3905399 h 4991828"/>
              <a:gd name="connsiteX22200" fmla="*/ 8903397 w 12199494"/>
              <a:gd name="connsiteY22200" fmla="*/ 3909206 h 4991828"/>
              <a:gd name="connsiteX22201" fmla="*/ 8900859 w 12199494"/>
              <a:gd name="connsiteY22201" fmla="*/ 3900322 h 4991828"/>
              <a:gd name="connsiteX22202" fmla="*/ 8904666 w 12199494"/>
              <a:gd name="connsiteY22202" fmla="*/ 3900322 h 4991828"/>
              <a:gd name="connsiteX22203" fmla="*/ 8907205 w 12199494"/>
              <a:gd name="connsiteY22203" fmla="*/ 3907937 h 4991828"/>
              <a:gd name="connsiteX22204" fmla="*/ 8912282 w 12199494"/>
              <a:gd name="connsiteY22204" fmla="*/ 3905399 h 4991828"/>
              <a:gd name="connsiteX22205" fmla="*/ 8898320 w 12199494"/>
              <a:gd name="connsiteY22205" fmla="*/ 3892707 h 4991828"/>
              <a:gd name="connsiteX22206" fmla="*/ 8898320 w 12199494"/>
              <a:gd name="connsiteY22206" fmla="*/ 3892707 h 4991828"/>
              <a:gd name="connsiteX22207" fmla="*/ 8600059 w 12199494"/>
              <a:gd name="connsiteY22207" fmla="*/ 3892707 h 4991828"/>
              <a:gd name="connsiteX22208" fmla="*/ 8602598 w 12199494"/>
              <a:gd name="connsiteY22208" fmla="*/ 3901591 h 4991828"/>
              <a:gd name="connsiteX22209" fmla="*/ 8611482 w 12199494"/>
              <a:gd name="connsiteY22209" fmla="*/ 3899053 h 4991828"/>
              <a:gd name="connsiteX22210" fmla="*/ 8614021 w 12199494"/>
              <a:gd name="connsiteY22210" fmla="*/ 3916821 h 4991828"/>
              <a:gd name="connsiteX22211" fmla="*/ 8608944 w 12199494"/>
              <a:gd name="connsiteY22211" fmla="*/ 3919359 h 4991828"/>
              <a:gd name="connsiteX22212" fmla="*/ 8619097 w 12199494"/>
              <a:gd name="connsiteY22212" fmla="*/ 3915552 h 4991828"/>
              <a:gd name="connsiteX22213" fmla="*/ 8634328 w 12199494"/>
              <a:gd name="connsiteY22213" fmla="*/ 3940936 h 4991828"/>
              <a:gd name="connsiteX22214" fmla="*/ 8649558 w 12199494"/>
              <a:gd name="connsiteY22214" fmla="*/ 3933321 h 4991828"/>
              <a:gd name="connsiteX22215" fmla="*/ 8634328 w 12199494"/>
              <a:gd name="connsiteY22215" fmla="*/ 3921898 h 4991828"/>
              <a:gd name="connsiteX22216" fmla="*/ 8634328 w 12199494"/>
              <a:gd name="connsiteY22216" fmla="*/ 3919359 h 4991828"/>
              <a:gd name="connsiteX22217" fmla="*/ 8647020 w 12199494"/>
              <a:gd name="connsiteY22217" fmla="*/ 3921898 h 4991828"/>
              <a:gd name="connsiteX22218" fmla="*/ 8663519 w 12199494"/>
              <a:gd name="connsiteY22218" fmla="*/ 3933321 h 4991828"/>
              <a:gd name="connsiteX22219" fmla="*/ 8647020 w 12199494"/>
              <a:gd name="connsiteY22219" fmla="*/ 3914283 h 4991828"/>
              <a:gd name="connsiteX22220" fmla="*/ 8643212 w 12199494"/>
              <a:gd name="connsiteY22220" fmla="*/ 3907937 h 4991828"/>
              <a:gd name="connsiteX22221" fmla="*/ 8629251 w 12199494"/>
              <a:gd name="connsiteY22221" fmla="*/ 3901591 h 4991828"/>
              <a:gd name="connsiteX22222" fmla="*/ 8619097 w 12199494"/>
              <a:gd name="connsiteY22222" fmla="*/ 3907937 h 4991828"/>
              <a:gd name="connsiteX22223" fmla="*/ 8610214 w 12199494"/>
              <a:gd name="connsiteY22223" fmla="*/ 3893976 h 4991828"/>
              <a:gd name="connsiteX22224" fmla="*/ 8600059 w 12199494"/>
              <a:gd name="connsiteY22224" fmla="*/ 3892707 h 4991828"/>
              <a:gd name="connsiteX22225" fmla="*/ 8600059 w 12199494"/>
              <a:gd name="connsiteY22225" fmla="*/ 3892707 h 4991828"/>
              <a:gd name="connsiteX22226" fmla="*/ 9603992 w 12199494"/>
              <a:gd name="connsiteY22226" fmla="*/ 3891437 h 4991828"/>
              <a:gd name="connsiteX22227" fmla="*/ 9607800 w 12199494"/>
              <a:gd name="connsiteY22227" fmla="*/ 3905399 h 4991828"/>
              <a:gd name="connsiteX22228" fmla="*/ 9603992 w 12199494"/>
              <a:gd name="connsiteY22228" fmla="*/ 3891437 h 4991828"/>
              <a:gd name="connsiteX22229" fmla="*/ 9603992 w 12199494"/>
              <a:gd name="connsiteY22229" fmla="*/ 3891437 h 4991828"/>
              <a:gd name="connsiteX22230" fmla="*/ 9421228 w 12199494"/>
              <a:gd name="connsiteY22230" fmla="*/ 3891437 h 4991828"/>
              <a:gd name="connsiteX22231" fmla="*/ 9423767 w 12199494"/>
              <a:gd name="connsiteY22231" fmla="*/ 3905399 h 4991828"/>
              <a:gd name="connsiteX22232" fmla="*/ 9430113 w 12199494"/>
              <a:gd name="connsiteY22232" fmla="*/ 3904129 h 4991828"/>
              <a:gd name="connsiteX22233" fmla="*/ 9441536 w 12199494"/>
              <a:gd name="connsiteY22233" fmla="*/ 3934590 h 4991828"/>
              <a:gd name="connsiteX22234" fmla="*/ 9446612 w 12199494"/>
              <a:gd name="connsiteY22234" fmla="*/ 3947282 h 4991828"/>
              <a:gd name="connsiteX22235" fmla="*/ 9455497 w 12199494"/>
              <a:gd name="connsiteY22235" fmla="*/ 3961243 h 4991828"/>
              <a:gd name="connsiteX22236" fmla="*/ 9447882 w 12199494"/>
              <a:gd name="connsiteY22236" fmla="*/ 3940936 h 4991828"/>
              <a:gd name="connsiteX22237" fmla="*/ 9444073 w 12199494"/>
              <a:gd name="connsiteY22237" fmla="*/ 3937128 h 4991828"/>
              <a:gd name="connsiteX22238" fmla="*/ 9455497 w 12199494"/>
              <a:gd name="connsiteY22238" fmla="*/ 3910475 h 4991828"/>
              <a:gd name="connsiteX22239" fmla="*/ 9421228 w 12199494"/>
              <a:gd name="connsiteY22239" fmla="*/ 3891437 h 4991828"/>
              <a:gd name="connsiteX22240" fmla="*/ 9421228 w 12199494"/>
              <a:gd name="connsiteY22240" fmla="*/ 3891437 h 4991828"/>
              <a:gd name="connsiteX22241" fmla="*/ 9784218 w 12199494"/>
              <a:gd name="connsiteY22241" fmla="*/ 3891437 h 4991828"/>
              <a:gd name="connsiteX22242" fmla="*/ 9788026 w 12199494"/>
              <a:gd name="connsiteY22242" fmla="*/ 3900322 h 4991828"/>
              <a:gd name="connsiteX22243" fmla="*/ 9784218 w 12199494"/>
              <a:gd name="connsiteY22243" fmla="*/ 3914283 h 4991828"/>
              <a:gd name="connsiteX22244" fmla="*/ 9791833 w 12199494"/>
              <a:gd name="connsiteY22244" fmla="*/ 3915552 h 4991828"/>
              <a:gd name="connsiteX22245" fmla="*/ 9813409 w 12199494"/>
              <a:gd name="connsiteY22245" fmla="*/ 3919359 h 4991828"/>
              <a:gd name="connsiteX22246" fmla="*/ 9814678 w 12199494"/>
              <a:gd name="connsiteY22246" fmla="*/ 3918091 h 4991828"/>
              <a:gd name="connsiteX22247" fmla="*/ 9784218 w 12199494"/>
              <a:gd name="connsiteY22247" fmla="*/ 3891437 h 4991828"/>
              <a:gd name="connsiteX22248" fmla="*/ 9784218 w 12199494"/>
              <a:gd name="connsiteY22248" fmla="*/ 3891437 h 4991828"/>
              <a:gd name="connsiteX22249" fmla="*/ 9068392 w 12199494"/>
              <a:gd name="connsiteY22249" fmla="*/ 3888899 h 4991828"/>
              <a:gd name="connsiteX22250" fmla="*/ 9069661 w 12199494"/>
              <a:gd name="connsiteY22250" fmla="*/ 3896514 h 4991828"/>
              <a:gd name="connsiteX22251" fmla="*/ 9062046 w 12199494"/>
              <a:gd name="connsiteY22251" fmla="*/ 3893976 h 4991828"/>
              <a:gd name="connsiteX22252" fmla="*/ 9073469 w 12199494"/>
              <a:gd name="connsiteY22252" fmla="*/ 3909206 h 4991828"/>
              <a:gd name="connsiteX22253" fmla="*/ 9082353 w 12199494"/>
              <a:gd name="connsiteY22253" fmla="*/ 3893976 h 4991828"/>
              <a:gd name="connsiteX22254" fmla="*/ 9068392 w 12199494"/>
              <a:gd name="connsiteY22254" fmla="*/ 3888899 h 4991828"/>
              <a:gd name="connsiteX22255" fmla="*/ 9068392 w 12199494"/>
              <a:gd name="connsiteY22255" fmla="*/ 3888899 h 4991828"/>
              <a:gd name="connsiteX22256" fmla="*/ 9399652 w 12199494"/>
              <a:gd name="connsiteY22256" fmla="*/ 3887630 h 4991828"/>
              <a:gd name="connsiteX22257" fmla="*/ 9400921 w 12199494"/>
              <a:gd name="connsiteY22257" fmla="*/ 3905399 h 4991828"/>
              <a:gd name="connsiteX22258" fmla="*/ 9416152 w 12199494"/>
              <a:gd name="connsiteY22258" fmla="*/ 3907937 h 4991828"/>
              <a:gd name="connsiteX22259" fmla="*/ 9400921 w 12199494"/>
              <a:gd name="connsiteY22259" fmla="*/ 3900322 h 4991828"/>
              <a:gd name="connsiteX22260" fmla="*/ 9408536 w 12199494"/>
              <a:gd name="connsiteY22260" fmla="*/ 3893976 h 4991828"/>
              <a:gd name="connsiteX22261" fmla="*/ 9399652 w 12199494"/>
              <a:gd name="connsiteY22261" fmla="*/ 3887630 h 4991828"/>
              <a:gd name="connsiteX22262" fmla="*/ 9399652 w 12199494"/>
              <a:gd name="connsiteY22262" fmla="*/ 3887630 h 4991828"/>
              <a:gd name="connsiteX22263" fmla="*/ 8655904 w 12199494"/>
              <a:gd name="connsiteY22263" fmla="*/ 3886361 h 4991828"/>
              <a:gd name="connsiteX22264" fmla="*/ 8652097 w 12199494"/>
              <a:gd name="connsiteY22264" fmla="*/ 3893976 h 4991828"/>
              <a:gd name="connsiteX22265" fmla="*/ 8640674 w 12199494"/>
              <a:gd name="connsiteY22265" fmla="*/ 3895245 h 4991828"/>
              <a:gd name="connsiteX22266" fmla="*/ 8658443 w 12199494"/>
              <a:gd name="connsiteY22266" fmla="*/ 3906667 h 4991828"/>
              <a:gd name="connsiteX22267" fmla="*/ 8669865 w 12199494"/>
              <a:gd name="connsiteY22267" fmla="*/ 3916821 h 4991828"/>
              <a:gd name="connsiteX22268" fmla="*/ 8655904 w 12199494"/>
              <a:gd name="connsiteY22268" fmla="*/ 3886361 h 4991828"/>
              <a:gd name="connsiteX22269" fmla="*/ 8655904 w 12199494"/>
              <a:gd name="connsiteY22269" fmla="*/ 3886361 h 4991828"/>
              <a:gd name="connsiteX22270" fmla="*/ 9351422 w 12199494"/>
              <a:gd name="connsiteY22270" fmla="*/ 3886361 h 4991828"/>
              <a:gd name="connsiteX22271" fmla="*/ 9352692 w 12199494"/>
              <a:gd name="connsiteY22271" fmla="*/ 3900322 h 4991828"/>
              <a:gd name="connsiteX22272" fmla="*/ 9355230 w 12199494"/>
              <a:gd name="connsiteY22272" fmla="*/ 3920629 h 4991828"/>
              <a:gd name="connsiteX22273" fmla="*/ 9342538 w 12199494"/>
              <a:gd name="connsiteY22273" fmla="*/ 3925705 h 4991828"/>
              <a:gd name="connsiteX22274" fmla="*/ 9367922 w 12199494"/>
              <a:gd name="connsiteY22274" fmla="*/ 3933321 h 4991828"/>
              <a:gd name="connsiteX22275" fmla="*/ 9353961 w 12199494"/>
              <a:gd name="connsiteY22275" fmla="*/ 3916821 h 4991828"/>
              <a:gd name="connsiteX22276" fmla="*/ 9361576 w 12199494"/>
              <a:gd name="connsiteY22276" fmla="*/ 3902860 h 4991828"/>
              <a:gd name="connsiteX22277" fmla="*/ 9353961 w 12199494"/>
              <a:gd name="connsiteY22277" fmla="*/ 3902860 h 4991828"/>
              <a:gd name="connsiteX22278" fmla="*/ 9351422 w 12199494"/>
              <a:gd name="connsiteY22278" fmla="*/ 3886361 h 4991828"/>
              <a:gd name="connsiteX22279" fmla="*/ 9351422 w 12199494"/>
              <a:gd name="connsiteY22279" fmla="*/ 3886361 h 4991828"/>
              <a:gd name="connsiteX22280" fmla="*/ 5660606 w 12199494"/>
              <a:gd name="connsiteY22280" fmla="*/ 3885091 h 4991828"/>
              <a:gd name="connsiteX22281" fmla="*/ 5687259 w 12199494"/>
              <a:gd name="connsiteY22281" fmla="*/ 3909206 h 4991828"/>
              <a:gd name="connsiteX22282" fmla="*/ 5680913 w 12199494"/>
              <a:gd name="connsiteY22282" fmla="*/ 3897783 h 4991828"/>
              <a:gd name="connsiteX22283" fmla="*/ 5670760 w 12199494"/>
              <a:gd name="connsiteY22283" fmla="*/ 3897783 h 4991828"/>
              <a:gd name="connsiteX22284" fmla="*/ 5660606 w 12199494"/>
              <a:gd name="connsiteY22284" fmla="*/ 3885091 h 4991828"/>
              <a:gd name="connsiteX22285" fmla="*/ 5660606 w 12199494"/>
              <a:gd name="connsiteY22285" fmla="*/ 3885091 h 4991828"/>
              <a:gd name="connsiteX22286" fmla="*/ 5882715 w 12199494"/>
              <a:gd name="connsiteY22286" fmla="*/ 3885091 h 4991828"/>
              <a:gd name="connsiteX22287" fmla="*/ 5868754 w 12199494"/>
              <a:gd name="connsiteY22287" fmla="*/ 3893976 h 4991828"/>
              <a:gd name="connsiteX22288" fmla="*/ 5848447 w 12199494"/>
              <a:gd name="connsiteY22288" fmla="*/ 3886361 h 4991828"/>
              <a:gd name="connsiteX22289" fmla="*/ 5837024 w 12199494"/>
              <a:gd name="connsiteY22289" fmla="*/ 3896514 h 4991828"/>
              <a:gd name="connsiteX22290" fmla="*/ 5858601 w 12199494"/>
              <a:gd name="connsiteY22290" fmla="*/ 3893976 h 4991828"/>
              <a:gd name="connsiteX22291" fmla="*/ 5849716 w 12199494"/>
              <a:gd name="connsiteY22291" fmla="*/ 3904129 h 4991828"/>
              <a:gd name="connsiteX22292" fmla="*/ 5866216 w 12199494"/>
              <a:gd name="connsiteY22292" fmla="*/ 3896514 h 4991828"/>
              <a:gd name="connsiteX22293" fmla="*/ 5863677 w 12199494"/>
              <a:gd name="connsiteY22293" fmla="*/ 3907937 h 4991828"/>
              <a:gd name="connsiteX22294" fmla="*/ 5882715 w 12199494"/>
              <a:gd name="connsiteY22294" fmla="*/ 3885091 h 4991828"/>
              <a:gd name="connsiteX22295" fmla="*/ 5882715 w 12199494"/>
              <a:gd name="connsiteY22295" fmla="*/ 3885091 h 4991828"/>
              <a:gd name="connsiteX22296" fmla="*/ 8935127 w 12199494"/>
              <a:gd name="connsiteY22296" fmla="*/ 3883822 h 4991828"/>
              <a:gd name="connsiteX22297" fmla="*/ 8914820 w 12199494"/>
              <a:gd name="connsiteY22297" fmla="*/ 3888899 h 4991828"/>
              <a:gd name="connsiteX22298" fmla="*/ 8936396 w 12199494"/>
              <a:gd name="connsiteY22298" fmla="*/ 3901591 h 4991828"/>
              <a:gd name="connsiteX22299" fmla="*/ 8924974 w 12199494"/>
              <a:gd name="connsiteY22299" fmla="*/ 3897783 h 4991828"/>
              <a:gd name="connsiteX22300" fmla="*/ 8937665 w 12199494"/>
              <a:gd name="connsiteY22300" fmla="*/ 3910475 h 4991828"/>
              <a:gd name="connsiteX22301" fmla="*/ 8937665 w 12199494"/>
              <a:gd name="connsiteY22301" fmla="*/ 3897783 h 4991828"/>
              <a:gd name="connsiteX22302" fmla="*/ 8945280 w 12199494"/>
              <a:gd name="connsiteY22302" fmla="*/ 3904129 h 4991828"/>
              <a:gd name="connsiteX22303" fmla="*/ 8952896 w 12199494"/>
              <a:gd name="connsiteY22303" fmla="*/ 3897783 h 4991828"/>
              <a:gd name="connsiteX22304" fmla="*/ 8954165 w 12199494"/>
              <a:gd name="connsiteY22304" fmla="*/ 3910475 h 4991828"/>
              <a:gd name="connsiteX22305" fmla="*/ 8942742 w 12199494"/>
              <a:gd name="connsiteY22305" fmla="*/ 3910475 h 4991828"/>
              <a:gd name="connsiteX22306" fmla="*/ 8944011 w 12199494"/>
              <a:gd name="connsiteY22306" fmla="*/ 3918091 h 4991828"/>
              <a:gd name="connsiteX22307" fmla="*/ 8933858 w 12199494"/>
              <a:gd name="connsiteY22307" fmla="*/ 3918091 h 4991828"/>
              <a:gd name="connsiteX22308" fmla="*/ 8949088 w 12199494"/>
              <a:gd name="connsiteY22308" fmla="*/ 3928244 h 4991828"/>
              <a:gd name="connsiteX22309" fmla="*/ 8944011 w 12199494"/>
              <a:gd name="connsiteY22309" fmla="*/ 3916821 h 4991828"/>
              <a:gd name="connsiteX22310" fmla="*/ 8951626 w 12199494"/>
              <a:gd name="connsiteY22310" fmla="*/ 3913013 h 4991828"/>
              <a:gd name="connsiteX22311" fmla="*/ 8957972 w 12199494"/>
              <a:gd name="connsiteY22311" fmla="*/ 3902860 h 4991828"/>
              <a:gd name="connsiteX22312" fmla="*/ 8954165 w 12199494"/>
              <a:gd name="connsiteY22312" fmla="*/ 3899053 h 4991828"/>
              <a:gd name="connsiteX22313" fmla="*/ 8955434 w 12199494"/>
              <a:gd name="connsiteY22313" fmla="*/ 3890168 h 4991828"/>
              <a:gd name="connsiteX22314" fmla="*/ 8974472 w 12199494"/>
              <a:gd name="connsiteY22314" fmla="*/ 3897783 h 4991828"/>
              <a:gd name="connsiteX22315" fmla="*/ 8977010 w 12199494"/>
              <a:gd name="connsiteY22315" fmla="*/ 3901591 h 4991828"/>
              <a:gd name="connsiteX22316" fmla="*/ 8989702 w 12199494"/>
              <a:gd name="connsiteY22316" fmla="*/ 3892707 h 4991828"/>
              <a:gd name="connsiteX22317" fmla="*/ 8979549 w 12199494"/>
              <a:gd name="connsiteY22317" fmla="*/ 3896514 h 4991828"/>
              <a:gd name="connsiteX22318" fmla="*/ 8944011 w 12199494"/>
              <a:gd name="connsiteY22318" fmla="*/ 3885091 h 4991828"/>
              <a:gd name="connsiteX22319" fmla="*/ 8932588 w 12199494"/>
              <a:gd name="connsiteY22319" fmla="*/ 3893976 h 4991828"/>
              <a:gd name="connsiteX22320" fmla="*/ 8935127 w 12199494"/>
              <a:gd name="connsiteY22320" fmla="*/ 3883822 h 4991828"/>
              <a:gd name="connsiteX22321" fmla="*/ 8935127 w 12199494"/>
              <a:gd name="connsiteY22321" fmla="*/ 3883822 h 4991828"/>
              <a:gd name="connsiteX22322" fmla="*/ 9649683 w 12199494"/>
              <a:gd name="connsiteY22322" fmla="*/ 3882553 h 4991828"/>
              <a:gd name="connsiteX22323" fmla="*/ 9644607 w 12199494"/>
              <a:gd name="connsiteY22323" fmla="*/ 3896514 h 4991828"/>
              <a:gd name="connsiteX22324" fmla="*/ 9653491 w 12199494"/>
              <a:gd name="connsiteY22324" fmla="*/ 3906667 h 4991828"/>
              <a:gd name="connsiteX22325" fmla="*/ 9661106 w 12199494"/>
              <a:gd name="connsiteY22325" fmla="*/ 3902860 h 4991828"/>
              <a:gd name="connsiteX22326" fmla="*/ 9663645 w 12199494"/>
              <a:gd name="connsiteY22326" fmla="*/ 3890168 h 4991828"/>
              <a:gd name="connsiteX22327" fmla="*/ 9649683 w 12199494"/>
              <a:gd name="connsiteY22327" fmla="*/ 3882553 h 4991828"/>
              <a:gd name="connsiteX22328" fmla="*/ 9649683 w 12199494"/>
              <a:gd name="connsiteY22328" fmla="*/ 3882553 h 4991828"/>
              <a:gd name="connsiteX22329" fmla="*/ 8573407 w 12199494"/>
              <a:gd name="connsiteY22329" fmla="*/ 3882553 h 4991828"/>
              <a:gd name="connsiteX22330" fmla="*/ 8568330 w 12199494"/>
              <a:gd name="connsiteY22330" fmla="*/ 3888899 h 4991828"/>
              <a:gd name="connsiteX22331" fmla="*/ 8578484 w 12199494"/>
              <a:gd name="connsiteY22331" fmla="*/ 3887630 h 4991828"/>
              <a:gd name="connsiteX22332" fmla="*/ 8573407 w 12199494"/>
              <a:gd name="connsiteY22332" fmla="*/ 3882553 h 4991828"/>
              <a:gd name="connsiteX22333" fmla="*/ 8573407 w 12199494"/>
              <a:gd name="connsiteY22333" fmla="*/ 3882553 h 4991828"/>
              <a:gd name="connsiteX22334" fmla="*/ 9557032 w 12199494"/>
              <a:gd name="connsiteY22334" fmla="*/ 3882553 h 4991828"/>
              <a:gd name="connsiteX22335" fmla="*/ 9559571 w 12199494"/>
              <a:gd name="connsiteY22335" fmla="*/ 3904129 h 4991828"/>
              <a:gd name="connsiteX22336" fmla="*/ 9564647 w 12199494"/>
              <a:gd name="connsiteY22336" fmla="*/ 3888899 h 4991828"/>
              <a:gd name="connsiteX22337" fmla="*/ 9557032 w 12199494"/>
              <a:gd name="connsiteY22337" fmla="*/ 3882553 h 4991828"/>
              <a:gd name="connsiteX22338" fmla="*/ 9557032 w 12199494"/>
              <a:gd name="connsiteY22338" fmla="*/ 3882553 h 4991828"/>
              <a:gd name="connsiteX22339" fmla="*/ 9219427 w 12199494"/>
              <a:gd name="connsiteY22339" fmla="*/ 3880015 h 4991828"/>
              <a:gd name="connsiteX22340" fmla="*/ 9208004 w 12199494"/>
              <a:gd name="connsiteY22340" fmla="*/ 3890168 h 4991828"/>
              <a:gd name="connsiteX22341" fmla="*/ 9218157 w 12199494"/>
              <a:gd name="connsiteY22341" fmla="*/ 3896514 h 4991828"/>
              <a:gd name="connsiteX22342" fmla="*/ 9215619 w 12199494"/>
              <a:gd name="connsiteY22342" fmla="*/ 3886361 h 4991828"/>
              <a:gd name="connsiteX22343" fmla="*/ 9219427 w 12199494"/>
              <a:gd name="connsiteY22343" fmla="*/ 3880015 h 4991828"/>
              <a:gd name="connsiteX22344" fmla="*/ 9219427 w 12199494"/>
              <a:gd name="connsiteY22344" fmla="*/ 3880015 h 4991828"/>
              <a:gd name="connsiteX22345" fmla="*/ 8979549 w 12199494"/>
              <a:gd name="connsiteY22345" fmla="*/ 3878745 h 4991828"/>
              <a:gd name="connsiteX22346" fmla="*/ 8957972 w 12199494"/>
              <a:gd name="connsiteY22346" fmla="*/ 3878745 h 4991828"/>
              <a:gd name="connsiteX22347" fmla="*/ 8970664 w 12199494"/>
              <a:gd name="connsiteY22347" fmla="*/ 3881284 h 4991828"/>
              <a:gd name="connsiteX22348" fmla="*/ 8978280 w 12199494"/>
              <a:gd name="connsiteY22348" fmla="*/ 3887630 h 4991828"/>
              <a:gd name="connsiteX22349" fmla="*/ 8979549 w 12199494"/>
              <a:gd name="connsiteY22349" fmla="*/ 3878745 h 4991828"/>
              <a:gd name="connsiteX22350" fmla="*/ 8979549 w 12199494"/>
              <a:gd name="connsiteY22350" fmla="*/ 3878745 h 4991828"/>
              <a:gd name="connsiteX22351" fmla="*/ 9732181 w 12199494"/>
              <a:gd name="connsiteY22351" fmla="*/ 3878745 h 4991828"/>
              <a:gd name="connsiteX22352" fmla="*/ 9728373 w 12199494"/>
              <a:gd name="connsiteY22352" fmla="*/ 3881284 h 4991828"/>
              <a:gd name="connsiteX22353" fmla="*/ 9715681 w 12199494"/>
              <a:gd name="connsiteY22353" fmla="*/ 3913013 h 4991828"/>
              <a:gd name="connsiteX22354" fmla="*/ 9710604 w 12199494"/>
              <a:gd name="connsiteY22354" fmla="*/ 3904129 h 4991828"/>
              <a:gd name="connsiteX22355" fmla="*/ 9704258 w 12199494"/>
              <a:gd name="connsiteY22355" fmla="*/ 3910475 h 4991828"/>
              <a:gd name="connsiteX22356" fmla="*/ 9691566 w 12199494"/>
              <a:gd name="connsiteY22356" fmla="*/ 3901591 h 4991828"/>
              <a:gd name="connsiteX22357" fmla="*/ 9685220 w 12199494"/>
              <a:gd name="connsiteY22357" fmla="*/ 3905399 h 4991828"/>
              <a:gd name="connsiteX22358" fmla="*/ 9683951 w 12199494"/>
              <a:gd name="connsiteY22358" fmla="*/ 3899053 h 4991828"/>
              <a:gd name="connsiteX22359" fmla="*/ 9669991 w 12199494"/>
              <a:gd name="connsiteY22359" fmla="*/ 3899053 h 4991828"/>
              <a:gd name="connsiteX22360" fmla="*/ 9667452 w 12199494"/>
              <a:gd name="connsiteY22360" fmla="*/ 3905399 h 4991828"/>
              <a:gd name="connsiteX22361" fmla="*/ 9652222 w 12199494"/>
              <a:gd name="connsiteY22361" fmla="*/ 3913013 h 4991828"/>
              <a:gd name="connsiteX22362" fmla="*/ 9661106 w 12199494"/>
              <a:gd name="connsiteY22362" fmla="*/ 3924437 h 4991828"/>
              <a:gd name="connsiteX22363" fmla="*/ 9650953 w 12199494"/>
              <a:gd name="connsiteY22363" fmla="*/ 3918091 h 4991828"/>
              <a:gd name="connsiteX22364" fmla="*/ 9631915 w 12199494"/>
              <a:gd name="connsiteY22364" fmla="*/ 3914283 h 4991828"/>
              <a:gd name="connsiteX22365" fmla="*/ 9628107 w 12199494"/>
              <a:gd name="connsiteY22365" fmla="*/ 3900322 h 4991828"/>
              <a:gd name="connsiteX22366" fmla="*/ 9648414 w 12199494"/>
              <a:gd name="connsiteY22366" fmla="*/ 3907937 h 4991828"/>
              <a:gd name="connsiteX22367" fmla="*/ 9635722 w 12199494"/>
              <a:gd name="connsiteY22367" fmla="*/ 3893976 h 4991828"/>
              <a:gd name="connsiteX22368" fmla="*/ 9621761 w 12199494"/>
              <a:gd name="connsiteY22368" fmla="*/ 3895245 h 4991828"/>
              <a:gd name="connsiteX22369" fmla="*/ 9628107 w 12199494"/>
              <a:gd name="connsiteY22369" fmla="*/ 3900322 h 4991828"/>
              <a:gd name="connsiteX22370" fmla="*/ 9624299 w 12199494"/>
              <a:gd name="connsiteY22370" fmla="*/ 3909206 h 4991828"/>
              <a:gd name="connsiteX22371" fmla="*/ 9617953 w 12199494"/>
              <a:gd name="connsiteY22371" fmla="*/ 3914283 h 4991828"/>
              <a:gd name="connsiteX22372" fmla="*/ 9645876 w 12199494"/>
              <a:gd name="connsiteY22372" fmla="*/ 3923167 h 4991828"/>
              <a:gd name="connsiteX22373" fmla="*/ 9636991 w 12199494"/>
              <a:gd name="connsiteY22373" fmla="*/ 3933321 h 4991828"/>
              <a:gd name="connsiteX22374" fmla="*/ 9642068 w 12199494"/>
              <a:gd name="connsiteY22374" fmla="*/ 3943474 h 4991828"/>
              <a:gd name="connsiteX22375" fmla="*/ 9650953 w 12199494"/>
              <a:gd name="connsiteY22375" fmla="*/ 3948551 h 4991828"/>
              <a:gd name="connsiteX22376" fmla="*/ 9644607 w 12199494"/>
              <a:gd name="connsiteY22376" fmla="*/ 3929513 h 4991828"/>
              <a:gd name="connsiteX22377" fmla="*/ 9653491 w 12199494"/>
              <a:gd name="connsiteY22377" fmla="*/ 3943474 h 4991828"/>
              <a:gd name="connsiteX22378" fmla="*/ 9664914 w 12199494"/>
              <a:gd name="connsiteY22378" fmla="*/ 3932051 h 4991828"/>
              <a:gd name="connsiteX22379" fmla="*/ 9661106 w 12199494"/>
              <a:gd name="connsiteY22379" fmla="*/ 3923167 h 4991828"/>
              <a:gd name="connsiteX22380" fmla="*/ 9668721 w 12199494"/>
              <a:gd name="connsiteY22380" fmla="*/ 3923167 h 4991828"/>
              <a:gd name="connsiteX22381" fmla="*/ 9667452 w 12199494"/>
              <a:gd name="connsiteY22381" fmla="*/ 3916821 h 4991828"/>
              <a:gd name="connsiteX22382" fmla="*/ 9677606 w 12199494"/>
              <a:gd name="connsiteY22382" fmla="*/ 3910475 h 4991828"/>
              <a:gd name="connsiteX22383" fmla="*/ 9680144 w 12199494"/>
              <a:gd name="connsiteY22383" fmla="*/ 3913013 h 4991828"/>
              <a:gd name="connsiteX22384" fmla="*/ 9667452 w 12199494"/>
              <a:gd name="connsiteY22384" fmla="*/ 3937128 h 4991828"/>
              <a:gd name="connsiteX22385" fmla="*/ 9659836 w 12199494"/>
              <a:gd name="connsiteY22385" fmla="*/ 3946013 h 4991828"/>
              <a:gd name="connsiteX22386" fmla="*/ 9676337 w 12199494"/>
              <a:gd name="connsiteY22386" fmla="*/ 3938397 h 4991828"/>
              <a:gd name="connsiteX22387" fmla="*/ 9680144 w 12199494"/>
              <a:gd name="connsiteY22387" fmla="*/ 3951089 h 4991828"/>
              <a:gd name="connsiteX22388" fmla="*/ 9667452 w 12199494"/>
              <a:gd name="connsiteY22388" fmla="*/ 3948551 h 4991828"/>
              <a:gd name="connsiteX22389" fmla="*/ 9666182 w 12199494"/>
              <a:gd name="connsiteY22389" fmla="*/ 3957435 h 4991828"/>
              <a:gd name="connsiteX22390" fmla="*/ 9686490 w 12199494"/>
              <a:gd name="connsiteY22390" fmla="*/ 3943474 h 4991828"/>
              <a:gd name="connsiteX22391" fmla="*/ 9694105 w 12199494"/>
              <a:gd name="connsiteY22391" fmla="*/ 3949820 h 4991828"/>
              <a:gd name="connsiteX22392" fmla="*/ 9702989 w 12199494"/>
              <a:gd name="connsiteY22392" fmla="*/ 3935859 h 4991828"/>
              <a:gd name="connsiteX22393" fmla="*/ 9694105 w 12199494"/>
              <a:gd name="connsiteY22393" fmla="*/ 3939667 h 4991828"/>
              <a:gd name="connsiteX22394" fmla="*/ 9696643 w 12199494"/>
              <a:gd name="connsiteY22394" fmla="*/ 3929513 h 4991828"/>
              <a:gd name="connsiteX22395" fmla="*/ 9687759 w 12199494"/>
              <a:gd name="connsiteY22395" fmla="*/ 3919359 h 4991828"/>
              <a:gd name="connsiteX22396" fmla="*/ 9705528 w 12199494"/>
              <a:gd name="connsiteY22396" fmla="*/ 3934590 h 4991828"/>
              <a:gd name="connsiteX22397" fmla="*/ 9702989 w 12199494"/>
              <a:gd name="connsiteY22397" fmla="*/ 3913013 h 4991828"/>
              <a:gd name="connsiteX22398" fmla="*/ 9713143 w 12199494"/>
              <a:gd name="connsiteY22398" fmla="*/ 3914283 h 4991828"/>
              <a:gd name="connsiteX22399" fmla="*/ 9713143 w 12199494"/>
              <a:gd name="connsiteY22399" fmla="*/ 3925705 h 4991828"/>
              <a:gd name="connsiteX22400" fmla="*/ 9724566 w 12199494"/>
              <a:gd name="connsiteY22400" fmla="*/ 3916821 h 4991828"/>
              <a:gd name="connsiteX22401" fmla="*/ 9730912 w 12199494"/>
              <a:gd name="connsiteY22401" fmla="*/ 3918091 h 4991828"/>
              <a:gd name="connsiteX22402" fmla="*/ 9738527 w 12199494"/>
              <a:gd name="connsiteY22402" fmla="*/ 3890168 h 4991828"/>
              <a:gd name="connsiteX22403" fmla="*/ 9729642 w 12199494"/>
              <a:gd name="connsiteY22403" fmla="*/ 3904129 h 4991828"/>
              <a:gd name="connsiteX22404" fmla="*/ 9746142 w 12199494"/>
              <a:gd name="connsiteY22404" fmla="*/ 3885091 h 4991828"/>
              <a:gd name="connsiteX22405" fmla="*/ 9734719 w 12199494"/>
              <a:gd name="connsiteY22405" fmla="*/ 3890168 h 4991828"/>
              <a:gd name="connsiteX22406" fmla="*/ 9732181 w 12199494"/>
              <a:gd name="connsiteY22406" fmla="*/ 3878745 h 4991828"/>
              <a:gd name="connsiteX22407" fmla="*/ 9732181 w 12199494"/>
              <a:gd name="connsiteY22407" fmla="*/ 3878745 h 4991828"/>
              <a:gd name="connsiteX22408" fmla="*/ 9129313 w 12199494"/>
              <a:gd name="connsiteY22408" fmla="*/ 3877476 h 4991828"/>
              <a:gd name="connsiteX22409" fmla="*/ 9147083 w 12199494"/>
              <a:gd name="connsiteY22409" fmla="*/ 3902860 h 4991828"/>
              <a:gd name="connsiteX22410" fmla="*/ 9149621 w 12199494"/>
              <a:gd name="connsiteY22410" fmla="*/ 3907937 h 4991828"/>
              <a:gd name="connsiteX22411" fmla="*/ 9139467 w 12199494"/>
              <a:gd name="connsiteY22411" fmla="*/ 3911745 h 4991828"/>
              <a:gd name="connsiteX22412" fmla="*/ 9143275 w 12199494"/>
              <a:gd name="connsiteY22412" fmla="*/ 3919359 h 4991828"/>
              <a:gd name="connsiteX22413" fmla="*/ 9162313 w 12199494"/>
              <a:gd name="connsiteY22413" fmla="*/ 3905399 h 4991828"/>
              <a:gd name="connsiteX22414" fmla="*/ 9152159 w 12199494"/>
              <a:gd name="connsiteY22414" fmla="*/ 3893976 h 4991828"/>
              <a:gd name="connsiteX22415" fmla="*/ 9129313 w 12199494"/>
              <a:gd name="connsiteY22415" fmla="*/ 3877476 h 4991828"/>
              <a:gd name="connsiteX22416" fmla="*/ 9129313 w 12199494"/>
              <a:gd name="connsiteY22416" fmla="*/ 3877476 h 4991828"/>
              <a:gd name="connsiteX22417" fmla="*/ 9027778 w 12199494"/>
              <a:gd name="connsiteY22417" fmla="*/ 3877476 h 4991828"/>
              <a:gd name="connsiteX22418" fmla="*/ 9022702 w 12199494"/>
              <a:gd name="connsiteY22418" fmla="*/ 3887630 h 4991828"/>
              <a:gd name="connsiteX22419" fmla="*/ 9027778 w 12199494"/>
              <a:gd name="connsiteY22419" fmla="*/ 3877476 h 4991828"/>
              <a:gd name="connsiteX22420" fmla="*/ 9027778 w 12199494"/>
              <a:gd name="connsiteY22420" fmla="*/ 3877476 h 4991828"/>
              <a:gd name="connsiteX22421" fmla="*/ 9004933 w 12199494"/>
              <a:gd name="connsiteY22421" fmla="*/ 3877476 h 4991828"/>
              <a:gd name="connsiteX22422" fmla="*/ 8999856 w 12199494"/>
              <a:gd name="connsiteY22422" fmla="*/ 3893976 h 4991828"/>
              <a:gd name="connsiteX22423" fmla="*/ 9012547 w 12199494"/>
              <a:gd name="connsiteY22423" fmla="*/ 3904129 h 4991828"/>
              <a:gd name="connsiteX22424" fmla="*/ 9016356 w 12199494"/>
              <a:gd name="connsiteY22424" fmla="*/ 3905399 h 4991828"/>
              <a:gd name="connsiteX22425" fmla="*/ 9016356 w 12199494"/>
              <a:gd name="connsiteY22425" fmla="*/ 3900322 h 4991828"/>
              <a:gd name="connsiteX22426" fmla="*/ 9023971 w 12199494"/>
              <a:gd name="connsiteY22426" fmla="*/ 3902860 h 4991828"/>
              <a:gd name="connsiteX22427" fmla="*/ 9025239 w 12199494"/>
              <a:gd name="connsiteY22427" fmla="*/ 3899053 h 4991828"/>
              <a:gd name="connsiteX22428" fmla="*/ 9012547 w 12199494"/>
              <a:gd name="connsiteY22428" fmla="*/ 3890168 h 4991828"/>
              <a:gd name="connsiteX22429" fmla="*/ 9015086 w 12199494"/>
              <a:gd name="connsiteY22429" fmla="*/ 3901591 h 4991828"/>
              <a:gd name="connsiteX22430" fmla="*/ 9004933 w 12199494"/>
              <a:gd name="connsiteY22430" fmla="*/ 3877476 h 4991828"/>
              <a:gd name="connsiteX22431" fmla="*/ 9004933 w 12199494"/>
              <a:gd name="connsiteY22431" fmla="*/ 3877476 h 4991828"/>
              <a:gd name="connsiteX22432" fmla="*/ 9770257 w 12199494"/>
              <a:gd name="connsiteY22432" fmla="*/ 3877476 h 4991828"/>
              <a:gd name="connsiteX22433" fmla="*/ 9771526 w 12199494"/>
              <a:gd name="connsiteY22433" fmla="*/ 3885091 h 4991828"/>
              <a:gd name="connsiteX22434" fmla="*/ 9755026 w 12199494"/>
              <a:gd name="connsiteY22434" fmla="*/ 3891437 h 4991828"/>
              <a:gd name="connsiteX22435" fmla="*/ 9751219 w 12199494"/>
              <a:gd name="connsiteY22435" fmla="*/ 3907937 h 4991828"/>
              <a:gd name="connsiteX22436" fmla="*/ 9762642 w 12199494"/>
              <a:gd name="connsiteY22436" fmla="*/ 3907937 h 4991828"/>
              <a:gd name="connsiteX22437" fmla="*/ 9753757 w 12199494"/>
              <a:gd name="connsiteY22437" fmla="*/ 3923167 h 4991828"/>
              <a:gd name="connsiteX22438" fmla="*/ 9752488 w 12199494"/>
              <a:gd name="connsiteY22438" fmla="*/ 3924437 h 4991828"/>
              <a:gd name="connsiteX22439" fmla="*/ 9748680 w 12199494"/>
              <a:gd name="connsiteY22439" fmla="*/ 3916821 h 4991828"/>
              <a:gd name="connsiteX22440" fmla="*/ 9713143 w 12199494"/>
              <a:gd name="connsiteY22440" fmla="*/ 3937128 h 4991828"/>
              <a:gd name="connsiteX22441" fmla="*/ 9741065 w 12199494"/>
              <a:gd name="connsiteY22441" fmla="*/ 3925705 h 4991828"/>
              <a:gd name="connsiteX22442" fmla="*/ 9739796 w 12199494"/>
              <a:gd name="connsiteY22442" fmla="*/ 3934590 h 4991828"/>
              <a:gd name="connsiteX22443" fmla="*/ 9727104 w 12199494"/>
              <a:gd name="connsiteY22443" fmla="*/ 3944743 h 4991828"/>
              <a:gd name="connsiteX22444" fmla="*/ 9753757 w 12199494"/>
              <a:gd name="connsiteY22444" fmla="*/ 3953628 h 4991828"/>
              <a:gd name="connsiteX22445" fmla="*/ 9761372 w 12199494"/>
              <a:gd name="connsiteY22445" fmla="*/ 3947282 h 4991828"/>
              <a:gd name="connsiteX22446" fmla="*/ 9766449 w 12199494"/>
              <a:gd name="connsiteY22446" fmla="*/ 3935859 h 4991828"/>
              <a:gd name="connsiteX22447" fmla="*/ 9767718 w 12199494"/>
              <a:gd name="connsiteY22447" fmla="*/ 3952359 h 4991828"/>
              <a:gd name="connsiteX22448" fmla="*/ 9789294 w 12199494"/>
              <a:gd name="connsiteY22448" fmla="*/ 3944743 h 4991828"/>
              <a:gd name="connsiteX22449" fmla="*/ 9779141 w 12199494"/>
              <a:gd name="connsiteY22449" fmla="*/ 3947282 h 4991828"/>
              <a:gd name="connsiteX22450" fmla="*/ 9779141 w 12199494"/>
              <a:gd name="connsiteY22450" fmla="*/ 3944743 h 4991828"/>
              <a:gd name="connsiteX22451" fmla="*/ 9784218 w 12199494"/>
              <a:gd name="connsiteY22451" fmla="*/ 3944743 h 4991828"/>
              <a:gd name="connsiteX22452" fmla="*/ 9782948 w 12199494"/>
              <a:gd name="connsiteY22452" fmla="*/ 3937128 h 4991828"/>
              <a:gd name="connsiteX22453" fmla="*/ 9794372 w 12199494"/>
              <a:gd name="connsiteY22453" fmla="*/ 3946013 h 4991828"/>
              <a:gd name="connsiteX22454" fmla="*/ 9791833 w 12199494"/>
              <a:gd name="connsiteY22454" fmla="*/ 3937128 h 4991828"/>
              <a:gd name="connsiteX22455" fmla="*/ 9799448 w 12199494"/>
              <a:gd name="connsiteY22455" fmla="*/ 3933321 h 4991828"/>
              <a:gd name="connsiteX22456" fmla="*/ 9790564 w 12199494"/>
              <a:gd name="connsiteY22456" fmla="*/ 3925705 h 4991828"/>
              <a:gd name="connsiteX22457" fmla="*/ 9789294 w 12199494"/>
              <a:gd name="connsiteY22457" fmla="*/ 3933321 h 4991828"/>
              <a:gd name="connsiteX22458" fmla="*/ 9770257 w 12199494"/>
              <a:gd name="connsiteY22458" fmla="*/ 3934590 h 4991828"/>
              <a:gd name="connsiteX22459" fmla="*/ 9780410 w 12199494"/>
              <a:gd name="connsiteY22459" fmla="*/ 3928244 h 4991828"/>
              <a:gd name="connsiteX22460" fmla="*/ 9762642 w 12199494"/>
              <a:gd name="connsiteY22460" fmla="*/ 3920629 h 4991828"/>
              <a:gd name="connsiteX22461" fmla="*/ 9767718 w 12199494"/>
              <a:gd name="connsiteY22461" fmla="*/ 3930782 h 4991828"/>
              <a:gd name="connsiteX22462" fmla="*/ 9752488 w 12199494"/>
              <a:gd name="connsiteY22462" fmla="*/ 3926975 h 4991828"/>
              <a:gd name="connsiteX22463" fmla="*/ 9762642 w 12199494"/>
              <a:gd name="connsiteY22463" fmla="*/ 3924437 h 4991828"/>
              <a:gd name="connsiteX22464" fmla="*/ 9755026 w 12199494"/>
              <a:gd name="connsiteY22464" fmla="*/ 3915552 h 4991828"/>
              <a:gd name="connsiteX22465" fmla="*/ 9780410 w 12199494"/>
              <a:gd name="connsiteY22465" fmla="*/ 3918091 h 4991828"/>
              <a:gd name="connsiteX22466" fmla="*/ 9767718 w 12199494"/>
              <a:gd name="connsiteY22466" fmla="*/ 3910475 h 4991828"/>
              <a:gd name="connsiteX22467" fmla="*/ 9768988 w 12199494"/>
              <a:gd name="connsiteY22467" fmla="*/ 3886361 h 4991828"/>
              <a:gd name="connsiteX22468" fmla="*/ 9772795 w 12199494"/>
              <a:gd name="connsiteY22468" fmla="*/ 3883822 h 4991828"/>
              <a:gd name="connsiteX22469" fmla="*/ 9770257 w 12199494"/>
              <a:gd name="connsiteY22469" fmla="*/ 3877476 h 4991828"/>
              <a:gd name="connsiteX22470" fmla="*/ 9770257 w 12199494"/>
              <a:gd name="connsiteY22470" fmla="*/ 3877476 h 4991828"/>
              <a:gd name="connsiteX22471" fmla="*/ 8860244 w 12199494"/>
              <a:gd name="connsiteY22471" fmla="*/ 3877476 h 4991828"/>
              <a:gd name="connsiteX22472" fmla="*/ 8864052 w 12199494"/>
              <a:gd name="connsiteY22472" fmla="*/ 3887630 h 4991828"/>
              <a:gd name="connsiteX22473" fmla="*/ 8846283 w 12199494"/>
              <a:gd name="connsiteY22473" fmla="*/ 3900322 h 4991828"/>
              <a:gd name="connsiteX22474" fmla="*/ 8878013 w 12199494"/>
              <a:gd name="connsiteY22474" fmla="*/ 3887630 h 4991828"/>
              <a:gd name="connsiteX22475" fmla="*/ 8876744 w 12199494"/>
              <a:gd name="connsiteY22475" fmla="*/ 3881284 h 4991828"/>
              <a:gd name="connsiteX22476" fmla="*/ 8869129 w 12199494"/>
              <a:gd name="connsiteY22476" fmla="*/ 3883822 h 4991828"/>
              <a:gd name="connsiteX22477" fmla="*/ 8860244 w 12199494"/>
              <a:gd name="connsiteY22477" fmla="*/ 3877476 h 4991828"/>
              <a:gd name="connsiteX22478" fmla="*/ 8860244 w 12199494"/>
              <a:gd name="connsiteY22478" fmla="*/ 3877476 h 4991828"/>
              <a:gd name="connsiteX22479" fmla="*/ 5639030 w 12199494"/>
              <a:gd name="connsiteY22479" fmla="*/ 3874938 h 4991828"/>
              <a:gd name="connsiteX22480" fmla="*/ 5646645 w 12199494"/>
              <a:gd name="connsiteY22480" fmla="*/ 3881284 h 4991828"/>
              <a:gd name="connsiteX22481" fmla="*/ 5639030 w 12199494"/>
              <a:gd name="connsiteY22481" fmla="*/ 3874938 h 4991828"/>
              <a:gd name="connsiteX22482" fmla="*/ 5639030 w 12199494"/>
              <a:gd name="connsiteY22482" fmla="*/ 3874938 h 4991828"/>
              <a:gd name="connsiteX22483" fmla="*/ 9218157 w 12199494"/>
              <a:gd name="connsiteY22483" fmla="*/ 3874938 h 4991828"/>
              <a:gd name="connsiteX22484" fmla="*/ 9221965 w 12199494"/>
              <a:gd name="connsiteY22484" fmla="*/ 3876207 h 4991828"/>
              <a:gd name="connsiteX22485" fmla="*/ 9218157 w 12199494"/>
              <a:gd name="connsiteY22485" fmla="*/ 3874938 h 4991828"/>
              <a:gd name="connsiteX22486" fmla="*/ 9218157 w 12199494"/>
              <a:gd name="connsiteY22486" fmla="*/ 3874938 h 4991828"/>
              <a:gd name="connsiteX22487" fmla="*/ 9059508 w 12199494"/>
              <a:gd name="connsiteY22487" fmla="*/ 3873669 h 4991828"/>
              <a:gd name="connsiteX22488" fmla="*/ 9049354 w 12199494"/>
              <a:gd name="connsiteY22488" fmla="*/ 3877476 h 4991828"/>
              <a:gd name="connsiteX22489" fmla="*/ 9059508 w 12199494"/>
              <a:gd name="connsiteY22489" fmla="*/ 3885091 h 4991828"/>
              <a:gd name="connsiteX22490" fmla="*/ 9058239 w 12199494"/>
              <a:gd name="connsiteY22490" fmla="*/ 3896514 h 4991828"/>
              <a:gd name="connsiteX22491" fmla="*/ 9069661 w 12199494"/>
              <a:gd name="connsiteY22491" fmla="*/ 3874938 h 4991828"/>
              <a:gd name="connsiteX22492" fmla="*/ 9059508 w 12199494"/>
              <a:gd name="connsiteY22492" fmla="*/ 3873669 h 4991828"/>
              <a:gd name="connsiteX22493" fmla="*/ 9059508 w 12199494"/>
              <a:gd name="connsiteY22493" fmla="*/ 3873669 h 4991828"/>
              <a:gd name="connsiteX22494" fmla="*/ 9246080 w 12199494"/>
              <a:gd name="connsiteY22494" fmla="*/ 3872399 h 4991828"/>
              <a:gd name="connsiteX22495" fmla="*/ 9239734 w 12199494"/>
              <a:gd name="connsiteY22495" fmla="*/ 3885091 h 4991828"/>
              <a:gd name="connsiteX22496" fmla="*/ 9252425 w 12199494"/>
              <a:gd name="connsiteY22496" fmla="*/ 3874938 h 4991828"/>
              <a:gd name="connsiteX22497" fmla="*/ 9246080 w 12199494"/>
              <a:gd name="connsiteY22497" fmla="*/ 3872399 h 4991828"/>
              <a:gd name="connsiteX22498" fmla="*/ 9246080 w 12199494"/>
              <a:gd name="connsiteY22498" fmla="*/ 3872399 h 4991828"/>
              <a:gd name="connsiteX22499" fmla="*/ 9018893 w 12199494"/>
              <a:gd name="connsiteY22499" fmla="*/ 3872399 h 4991828"/>
              <a:gd name="connsiteX22500" fmla="*/ 9010010 w 12199494"/>
              <a:gd name="connsiteY22500" fmla="*/ 3874938 h 4991828"/>
              <a:gd name="connsiteX22501" fmla="*/ 9013817 w 12199494"/>
              <a:gd name="connsiteY22501" fmla="*/ 3885091 h 4991828"/>
              <a:gd name="connsiteX22502" fmla="*/ 9018893 w 12199494"/>
              <a:gd name="connsiteY22502" fmla="*/ 3872399 h 4991828"/>
              <a:gd name="connsiteX22503" fmla="*/ 9018893 w 12199494"/>
              <a:gd name="connsiteY22503" fmla="*/ 3872399 h 4991828"/>
              <a:gd name="connsiteX22504" fmla="*/ 8701595 w 12199494"/>
              <a:gd name="connsiteY22504" fmla="*/ 3871130 h 4991828"/>
              <a:gd name="connsiteX22505" fmla="*/ 8681288 w 12199494"/>
              <a:gd name="connsiteY22505" fmla="*/ 3890168 h 4991828"/>
              <a:gd name="connsiteX22506" fmla="*/ 8667327 w 12199494"/>
              <a:gd name="connsiteY22506" fmla="*/ 3897783 h 4991828"/>
              <a:gd name="connsiteX22507" fmla="*/ 8682557 w 12199494"/>
              <a:gd name="connsiteY22507" fmla="*/ 3900322 h 4991828"/>
              <a:gd name="connsiteX22508" fmla="*/ 8682557 w 12199494"/>
              <a:gd name="connsiteY22508" fmla="*/ 3904129 h 4991828"/>
              <a:gd name="connsiteX22509" fmla="*/ 8672404 w 12199494"/>
              <a:gd name="connsiteY22509" fmla="*/ 3904129 h 4991828"/>
              <a:gd name="connsiteX22510" fmla="*/ 8678750 w 12199494"/>
              <a:gd name="connsiteY22510" fmla="*/ 3921898 h 4991828"/>
              <a:gd name="connsiteX22511" fmla="*/ 8686365 w 12199494"/>
              <a:gd name="connsiteY22511" fmla="*/ 3919359 h 4991828"/>
              <a:gd name="connsiteX22512" fmla="*/ 8704133 w 12199494"/>
              <a:gd name="connsiteY22512" fmla="*/ 3923167 h 4991828"/>
              <a:gd name="connsiteX22513" fmla="*/ 8705403 w 12199494"/>
              <a:gd name="connsiteY22513" fmla="*/ 3914283 h 4991828"/>
              <a:gd name="connsiteX22514" fmla="*/ 8707941 w 12199494"/>
              <a:gd name="connsiteY22514" fmla="*/ 3923167 h 4991828"/>
              <a:gd name="connsiteX22515" fmla="*/ 8725710 w 12199494"/>
              <a:gd name="connsiteY22515" fmla="*/ 3919359 h 4991828"/>
              <a:gd name="connsiteX22516" fmla="*/ 8723171 w 12199494"/>
              <a:gd name="connsiteY22516" fmla="*/ 3907937 h 4991828"/>
              <a:gd name="connsiteX22517" fmla="*/ 8713018 w 12199494"/>
              <a:gd name="connsiteY22517" fmla="*/ 3916821 h 4991828"/>
              <a:gd name="connsiteX22518" fmla="*/ 8710479 w 12199494"/>
              <a:gd name="connsiteY22518" fmla="*/ 3913013 h 4991828"/>
              <a:gd name="connsiteX22519" fmla="*/ 8719364 w 12199494"/>
              <a:gd name="connsiteY22519" fmla="*/ 3901591 h 4991828"/>
              <a:gd name="connsiteX22520" fmla="*/ 8729517 w 12199494"/>
              <a:gd name="connsiteY22520" fmla="*/ 3895245 h 4991828"/>
              <a:gd name="connsiteX22521" fmla="*/ 8709211 w 12199494"/>
              <a:gd name="connsiteY22521" fmla="*/ 3888899 h 4991828"/>
              <a:gd name="connsiteX22522" fmla="*/ 8730787 w 12199494"/>
              <a:gd name="connsiteY22522" fmla="*/ 3891437 h 4991828"/>
              <a:gd name="connsiteX22523" fmla="*/ 8728248 w 12199494"/>
              <a:gd name="connsiteY22523" fmla="*/ 3886361 h 4991828"/>
              <a:gd name="connsiteX22524" fmla="*/ 8701595 w 12199494"/>
              <a:gd name="connsiteY22524" fmla="*/ 3871130 h 4991828"/>
              <a:gd name="connsiteX22525" fmla="*/ 8701595 w 12199494"/>
              <a:gd name="connsiteY22525" fmla="*/ 3871130 h 4991828"/>
              <a:gd name="connsiteX22526" fmla="*/ 9634453 w 12199494"/>
              <a:gd name="connsiteY22526" fmla="*/ 3869861 h 4991828"/>
              <a:gd name="connsiteX22527" fmla="*/ 9623030 w 12199494"/>
              <a:gd name="connsiteY22527" fmla="*/ 3885091 h 4991828"/>
              <a:gd name="connsiteX22528" fmla="*/ 9609069 w 12199494"/>
              <a:gd name="connsiteY22528" fmla="*/ 3881284 h 4991828"/>
              <a:gd name="connsiteX22529" fmla="*/ 9611607 w 12199494"/>
              <a:gd name="connsiteY22529" fmla="*/ 3892707 h 4991828"/>
              <a:gd name="connsiteX22530" fmla="*/ 9630645 w 12199494"/>
              <a:gd name="connsiteY22530" fmla="*/ 3883822 h 4991828"/>
              <a:gd name="connsiteX22531" fmla="*/ 9640799 w 12199494"/>
              <a:gd name="connsiteY22531" fmla="*/ 3890168 h 4991828"/>
              <a:gd name="connsiteX22532" fmla="*/ 9647145 w 12199494"/>
              <a:gd name="connsiteY22532" fmla="*/ 3873669 h 4991828"/>
              <a:gd name="connsiteX22533" fmla="*/ 9631915 w 12199494"/>
              <a:gd name="connsiteY22533" fmla="*/ 3877476 h 4991828"/>
              <a:gd name="connsiteX22534" fmla="*/ 9634453 w 12199494"/>
              <a:gd name="connsiteY22534" fmla="*/ 3869861 h 4991828"/>
              <a:gd name="connsiteX22535" fmla="*/ 9634453 w 12199494"/>
              <a:gd name="connsiteY22535" fmla="*/ 3869861 h 4991828"/>
              <a:gd name="connsiteX22536" fmla="*/ 9821024 w 12199494"/>
              <a:gd name="connsiteY22536" fmla="*/ 3869861 h 4991828"/>
              <a:gd name="connsiteX22537" fmla="*/ 9801986 w 12199494"/>
              <a:gd name="connsiteY22537" fmla="*/ 3869861 h 4991828"/>
              <a:gd name="connsiteX22538" fmla="*/ 9824832 w 12199494"/>
              <a:gd name="connsiteY22538" fmla="*/ 3878745 h 4991828"/>
              <a:gd name="connsiteX22539" fmla="*/ 9821024 w 12199494"/>
              <a:gd name="connsiteY22539" fmla="*/ 3869861 h 4991828"/>
              <a:gd name="connsiteX22540" fmla="*/ 9821024 w 12199494"/>
              <a:gd name="connsiteY22540" fmla="*/ 3869861 h 4991828"/>
              <a:gd name="connsiteX22541" fmla="*/ 9303193 w 12199494"/>
              <a:gd name="connsiteY22541" fmla="*/ 3869861 h 4991828"/>
              <a:gd name="connsiteX22542" fmla="*/ 9279078 w 12199494"/>
              <a:gd name="connsiteY22542" fmla="*/ 3885091 h 4991828"/>
              <a:gd name="connsiteX22543" fmla="*/ 9265117 w 12199494"/>
              <a:gd name="connsiteY22543" fmla="*/ 3887630 h 4991828"/>
              <a:gd name="connsiteX22544" fmla="*/ 9272732 w 12199494"/>
              <a:gd name="connsiteY22544" fmla="*/ 3897783 h 4991828"/>
              <a:gd name="connsiteX22545" fmla="*/ 9279078 w 12199494"/>
              <a:gd name="connsiteY22545" fmla="*/ 3886361 h 4991828"/>
              <a:gd name="connsiteX22546" fmla="*/ 9289232 w 12199494"/>
              <a:gd name="connsiteY22546" fmla="*/ 3892707 h 4991828"/>
              <a:gd name="connsiteX22547" fmla="*/ 9281617 w 12199494"/>
              <a:gd name="connsiteY22547" fmla="*/ 3895245 h 4991828"/>
              <a:gd name="connsiteX22548" fmla="*/ 9299386 w 12199494"/>
              <a:gd name="connsiteY22548" fmla="*/ 3899053 h 4991828"/>
              <a:gd name="connsiteX22549" fmla="*/ 9295578 w 12199494"/>
              <a:gd name="connsiteY22549" fmla="*/ 3882553 h 4991828"/>
              <a:gd name="connsiteX22550" fmla="*/ 9309539 w 12199494"/>
              <a:gd name="connsiteY22550" fmla="*/ 3892707 h 4991828"/>
              <a:gd name="connsiteX22551" fmla="*/ 9303193 w 12199494"/>
              <a:gd name="connsiteY22551" fmla="*/ 3869861 h 4991828"/>
              <a:gd name="connsiteX22552" fmla="*/ 9303193 w 12199494"/>
              <a:gd name="connsiteY22552" fmla="*/ 3869861 h 4991828"/>
              <a:gd name="connsiteX22553" fmla="*/ 10065979 w 12199494"/>
              <a:gd name="connsiteY22553" fmla="*/ 3869861 h 4991828"/>
              <a:gd name="connsiteX22554" fmla="*/ 10073594 w 12199494"/>
              <a:gd name="connsiteY22554" fmla="*/ 3874938 h 4991828"/>
              <a:gd name="connsiteX22555" fmla="*/ 10071056 w 12199494"/>
              <a:gd name="connsiteY22555" fmla="*/ 3869861 h 4991828"/>
              <a:gd name="connsiteX22556" fmla="*/ 10065979 w 12199494"/>
              <a:gd name="connsiteY22556" fmla="*/ 3869861 h 4991828"/>
              <a:gd name="connsiteX22557" fmla="*/ 10065979 w 12199494"/>
              <a:gd name="connsiteY22557" fmla="*/ 3869861 h 4991828"/>
              <a:gd name="connsiteX22558" fmla="*/ 9593839 w 12199494"/>
              <a:gd name="connsiteY22558" fmla="*/ 3868592 h 4991828"/>
              <a:gd name="connsiteX22559" fmla="*/ 9586223 w 12199494"/>
              <a:gd name="connsiteY22559" fmla="*/ 3876207 h 4991828"/>
              <a:gd name="connsiteX22560" fmla="*/ 9593839 w 12199494"/>
              <a:gd name="connsiteY22560" fmla="*/ 3868592 h 4991828"/>
              <a:gd name="connsiteX22561" fmla="*/ 9593839 w 12199494"/>
              <a:gd name="connsiteY22561" fmla="*/ 3868592 h 4991828"/>
              <a:gd name="connsiteX22562" fmla="*/ 8912282 w 12199494"/>
              <a:gd name="connsiteY22562" fmla="*/ 3866054 h 4991828"/>
              <a:gd name="connsiteX22563" fmla="*/ 8895782 w 12199494"/>
              <a:gd name="connsiteY22563" fmla="*/ 3878745 h 4991828"/>
              <a:gd name="connsiteX22564" fmla="*/ 8900859 w 12199494"/>
              <a:gd name="connsiteY22564" fmla="*/ 3883822 h 4991828"/>
              <a:gd name="connsiteX22565" fmla="*/ 8912282 w 12199494"/>
              <a:gd name="connsiteY22565" fmla="*/ 3866054 h 4991828"/>
              <a:gd name="connsiteX22566" fmla="*/ 8912282 w 12199494"/>
              <a:gd name="connsiteY22566" fmla="*/ 3866054 h 4991828"/>
              <a:gd name="connsiteX22567" fmla="*/ 9407267 w 12199494"/>
              <a:gd name="connsiteY22567" fmla="*/ 3866054 h 4991828"/>
              <a:gd name="connsiteX22568" fmla="*/ 9403460 w 12199494"/>
              <a:gd name="connsiteY22568" fmla="*/ 3867323 h 4991828"/>
              <a:gd name="connsiteX22569" fmla="*/ 9407267 w 12199494"/>
              <a:gd name="connsiteY22569" fmla="*/ 3876207 h 4991828"/>
              <a:gd name="connsiteX22570" fmla="*/ 9402190 w 12199494"/>
              <a:gd name="connsiteY22570" fmla="*/ 3881284 h 4991828"/>
              <a:gd name="connsiteX22571" fmla="*/ 9416152 w 12199494"/>
              <a:gd name="connsiteY22571" fmla="*/ 3881284 h 4991828"/>
              <a:gd name="connsiteX22572" fmla="*/ 9422498 w 12199494"/>
              <a:gd name="connsiteY22572" fmla="*/ 3886361 h 4991828"/>
              <a:gd name="connsiteX22573" fmla="*/ 9417421 w 12199494"/>
              <a:gd name="connsiteY22573" fmla="*/ 3878745 h 4991828"/>
              <a:gd name="connsiteX22574" fmla="*/ 9417421 w 12199494"/>
              <a:gd name="connsiteY22574" fmla="*/ 3869861 h 4991828"/>
              <a:gd name="connsiteX22575" fmla="*/ 9408536 w 12199494"/>
              <a:gd name="connsiteY22575" fmla="*/ 3873669 h 4991828"/>
              <a:gd name="connsiteX22576" fmla="*/ 9407267 w 12199494"/>
              <a:gd name="connsiteY22576" fmla="*/ 3866054 h 4991828"/>
              <a:gd name="connsiteX22577" fmla="*/ 9407267 w 12199494"/>
              <a:gd name="connsiteY22577" fmla="*/ 3866054 h 4991828"/>
              <a:gd name="connsiteX22578" fmla="*/ 9256233 w 12199494"/>
              <a:gd name="connsiteY22578" fmla="*/ 3864784 h 4991828"/>
              <a:gd name="connsiteX22579" fmla="*/ 9260040 w 12199494"/>
              <a:gd name="connsiteY22579" fmla="*/ 3868592 h 4991828"/>
              <a:gd name="connsiteX22580" fmla="*/ 9256233 w 12199494"/>
              <a:gd name="connsiteY22580" fmla="*/ 3864784 h 4991828"/>
              <a:gd name="connsiteX22581" fmla="*/ 9256233 w 12199494"/>
              <a:gd name="connsiteY22581" fmla="*/ 3864784 h 4991828"/>
              <a:gd name="connsiteX22582" fmla="*/ 9749950 w 12199494"/>
              <a:gd name="connsiteY22582" fmla="*/ 3864784 h 4991828"/>
              <a:gd name="connsiteX22583" fmla="*/ 9737258 w 12199494"/>
              <a:gd name="connsiteY22583" fmla="*/ 3877476 h 4991828"/>
              <a:gd name="connsiteX22584" fmla="*/ 9749950 w 12199494"/>
              <a:gd name="connsiteY22584" fmla="*/ 3876207 h 4991828"/>
              <a:gd name="connsiteX22585" fmla="*/ 9749950 w 12199494"/>
              <a:gd name="connsiteY22585" fmla="*/ 3864784 h 4991828"/>
              <a:gd name="connsiteX22586" fmla="*/ 9749950 w 12199494"/>
              <a:gd name="connsiteY22586" fmla="*/ 3864784 h 4991828"/>
              <a:gd name="connsiteX22587" fmla="*/ 9376806 w 12199494"/>
              <a:gd name="connsiteY22587" fmla="*/ 3863515 h 4991828"/>
              <a:gd name="connsiteX22588" fmla="*/ 9374268 w 12199494"/>
              <a:gd name="connsiteY22588" fmla="*/ 3882553 h 4991828"/>
              <a:gd name="connsiteX22589" fmla="*/ 9365384 w 12199494"/>
              <a:gd name="connsiteY22589" fmla="*/ 3869861 h 4991828"/>
              <a:gd name="connsiteX22590" fmla="*/ 9370460 w 12199494"/>
              <a:gd name="connsiteY22590" fmla="*/ 3891437 h 4991828"/>
              <a:gd name="connsiteX22591" fmla="*/ 9389498 w 12199494"/>
              <a:gd name="connsiteY22591" fmla="*/ 3891437 h 4991828"/>
              <a:gd name="connsiteX22592" fmla="*/ 9380614 w 12199494"/>
              <a:gd name="connsiteY22592" fmla="*/ 3891437 h 4991828"/>
              <a:gd name="connsiteX22593" fmla="*/ 9381883 w 12199494"/>
              <a:gd name="connsiteY22593" fmla="*/ 3897783 h 4991828"/>
              <a:gd name="connsiteX22594" fmla="*/ 9366653 w 12199494"/>
              <a:gd name="connsiteY22594" fmla="*/ 3892707 h 4991828"/>
              <a:gd name="connsiteX22595" fmla="*/ 9378076 w 12199494"/>
              <a:gd name="connsiteY22595" fmla="*/ 3934590 h 4991828"/>
              <a:gd name="connsiteX22596" fmla="*/ 9389498 w 12199494"/>
              <a:gd name="connsiteY22596" fmla="*/ 3923167 h 4991828"/>
              <a:gd name="connsiteX22597" fmla="*/ 9399652 w 12199494"/>
              <a:gd name="connsiteY22597" fmla="*/ 3946013 h 4991828"/>
              <a:gd name="connsiteX22598" fmla="*/ 9388229 w 12199494"/>
              <a:gd name="connsiteY22598" fmla="*/ 3943474 h 4991828"/>
              <a:gd name="connsiteX22599" fmla="*/ 9409806 w 12199494"/>
              <a:gd name="connsiteY22599" fmla="*/ 3956166 h 4991828"/>
              <a:gd name="connsiteX22600" fmla="*/ 9403460 w 12199494"/>
              <a:gd name="connsiteY22600" fmla="*/ 3947282 h 4991828"/>
              <a:gd name="connsiteX22601" fmla="*/ 9409806 w 12199494"/>
              <a:gd name="connsiteY22601" fmla="*/ 3942205 h 4991828"/>
              <a:gd name="connsiteX22602" fmla="*/ 9404729 w 12199494"/>
              <a:gd name="connsiteY22602" fmla="*/ 3932051 h 4991828"/>
              <a:gd name="connsiteX22603" fmla="*/ 9405998 w 12199494"/>
              <a:gd name="connsiteY22603" fmla="*/ 3923167 h 4991828"/>
              <a:gd name="connsiteX22604" fmla="*/ 9395844 w 12199494"/>
              <a:gd name="connsiteY22604" fmla="*/ 3916821 h 4991828"/>
              <a:gd name="connsiteX22605" fmla="*/ 9399652 w 12199494"/>
              <a:gd name="connsiteY22605" fmla="*/ 3906667 h 4991828"/>
              <a:gd name="connsiteX22606" fmla="*/ 9389498 w 12199494"/>
              <a:gd name="connsiteY22606" fmla="*/ 3918091 h 4991828"/>
              <a:gd name="connsiteX22607" fmla="*/ 9375537 w 12199494"/>
              <a:gd name="connsiteY22607" fmla="*/ 3911745 h 4991828"/>
              <a:gd name="connsiteX22608" fmla="*/ 9384422 w 12199494"/>
              <a:gd name="connsiteY22608" fmla="*/ 3905399 h 4991828"/>
              <a:gd name="connsiteX22609" fmla="*/ 9381883 w 12199494"/>
              <a:gd name="connsiteY22609" fmla="*/ 3893976 h 4991828"/>
              <a:gd name="connsiteX22610" fmla="*/ 9392037 w 12199494"/>
              <a:gd name="connsiteY22610" fmla="*/ 3899053 h 4991828"/>
              <a:gd name="connsiteX22611" fmla="*/ 9393306 w 12199494"/>
              <a:gd name="connsiteY22611" fmla="*/ 3886361 h 4991828"/>
              <a:gd name="connsiteX22612" fmla="*/ 9381883 w 12199494"/>
              <a:gd name="connsiteY22612" fmla="*/ 3878745 h 4991828"/>
              <a:gd name="connsiteX22613" fmla="*/ 9394575 w 12199494"/>
              <a:gd name="connsiteY22613" fmla="*/ 3872399 h 4991828"/>
              <a:gd name="connsiteX22614" fmla="*/ 9376806 w 12199494"/>
              <a:gd name="connsiteY22614" fmla="*/ 3863515 h 4991828"/>
              <a:gd name="connsiteX22615" fmla="*/ 9376806 w 12199494"/>
              <a:gd name="connsiteY22615" fmla="*/ 3863515 h 4991828"/>
              <a:gd name="connsiteX22616" fmla="*/ 9096315 w 12199494"/>
              <a:gd name="connsiteY22616" fmla="*/ 3863515 h 4991828"/>
              <a:gd name="connsiteX22617" fmla="*/ 9093776 w 12199494"/>
              <a:gd name="connsiteY22617" fmla="*/ 3887630 h 4991828"/>
              <a:gd name="connsiteX22618" fmla="*/ 9106468 w 12199494"/>
              <a:gd name="connsiteY22618" fmla="*/ 3890168 h 4991828"/>
              <a:gd name="connsiteX22619" fmla="*/ 9097584 w 12199494"/>
              <a:gd name="connsiteY22619" fmla="*/ 3878745 h 4991828"/>
              <a:gd name="connsiteX22620" fmla="*/ 9105199 w 12199494"/>
              <a:gd name="connsiteY22620" fmla="*/ 3881284 h 4991828"/>
              <a:gd name="connsiteX22621" fmla="*/ 9107737 w 12199494"/>
              <a:gd name="connsiteY22621" fmla="*/ 3874938 h 4991828"/>
              <a:gd name="connsiteX22622" fmla="*/ 9115353 w 12199494"/>
              <a:gd name="connsiteY22622" fmla="*/ 3888899 h 4991828"/>
              <a:gd name="connsiteX22623" fmla="*/ 9109007 w 12199494"/>
              <a:gd name="connsiteY22623" fmla="*/ 3892707 h 4991828"/>
              <a:gd name="connsiteX22624" fmla="*/ 9133121 w 12199494"/>
              <a:gd name="connsiteY22624" fmla="*/ 3907937 h 4991828"/>
              <a:gd name="connsiteX22625" fmla="*/ 9126775 w 12199494"/>
              <a:gd name="connsiteY22625" fmla="*/ 3887630 h 4991828"/>
              <a:gd name="connsiteX22626" fmla="*/ 9096315 w 12199494"/>
              <a:gd name="connsiteY22626" fmla="*/ 3863515 h 4991828"/>
              <a:gd name="connsiteX22627" fmla="*/ 9096315 w 12199494"/>
              <a:gd name="connsiteY22627" fmla="*/ 3863515 h 4991828"/>
              <a:gd name="connsiteX22628" fmla="*/ 5788795 w 12199494"/>
              <a:gd name="connsiteY22628" fmla="*/ 3862246 h 4991828"/>
              <a:gd name="connsiteX22629" fmla="*/ 5788795 w 12199494"/>
              <a:gd name="connsiteY22629" fmla="*/ 3890168 h 4991828"/>
              <a:gd name="connsiteX22630" fmla="*/ 5800218 w 12199494"/>
              <a:gd name="connsiteY22630" fmla="*/ 3874938 h 4991828"/>
              <a:gd name="connsiteX22631" fmla="*/ 5788795 w 12199494"/>
              <a:gd name="connsiteY22631" fmla="*/ 3862246 h 4991828"/>
              <a:gd name="connsiteX22632" fmla="*/ 5788795 w 12199494"/>
              <a:gd name="connsiteY22632" fmla="*/ 3862246 h 4991828"/>
              <a:gd name="connsiteX22633" fmla="*/ 9563378 w 12199494"/>
              <a:gd name="connsiteY22633" fmla="*/ 3862246 h 4991828"/>
              <a:gd name="connsiteX22634" fmla="*/ 9559571 w 12199494"/>
              <a:gd name="connsiteY22634" fmla="*/ 3871130 h 4991828"/>
              <a:gd name="connsiteX22635" fmla="*/ 9573531 w 12199494"/>
              <a:gd name="connsiteY22635" fmla="*/ 3873669 h 4991828"/>
              <a:gd name="connsiteX22636" fmla="*/ 9565917 w 12199494"/>
              <a:gd name="connsiteY22636" fmla="*/ 3878745 h 4991828"/>
              <a:gd name="connsiteX22637" fmla="*/ 9584955 w 12199494"/>
              <a:gd name="connsiteY22637" fmla="*/ 3887630 h 4991828"/>
              <a:gd name="connsiteX22638" fmla="*/ 9563378 w 12199494"/>
              <a:gd name="connsiteY22638" fmla="*/ 3862246 h 4991828"/>
              <a:gd name="connsiteX22639" fmla="*/ 9563378 w 12199494"/>
              <a:gd name="connsiteY22639" fmla="*/ 3862246 h 4991828"/>
              <a:gd name="connsiteX22640" fmla="*/ 9013817 w 12199494"/>
              <a:gd name="connsiteY22640" fmla="*/ 3860977 h 4991828"/>
              <a:gd name="connsiteX22641" fmla="*/ 9017625 w 12199494"/>
              <a:gd name="connsiteY22641" fmla="*/ 3860977 h 4991828"/>
              <a:gd name="connsiteX22642" fmla="*/ 9013817 w 12199494"/>
              <a:gd name="connsiteY22642" fmla="*/ 3860977 h 4991828"/>
              <a:gd name="connsiteX22643" fmla="*/ 9013817 w 12199494"/>
              <a:gd name="connsiteY22643" fmla="*/ 3860977 h 4991828"/>
              <a:gd name="connsiteX22644" fmla="*/ 8895782 w 12199494"/>
              <a:gd name="connsiteY22644" fmla="*/ 3860977 h 4991828"/>
              <a:gd name="connsiteX22645" fmla="*/ 8872936 w 12199494"/>
              <a:gd name="connsiteY22645" fmla="*/ 3862246 h 4991828"/>
              <a:gd name="connsiteX22646" fmla="*/ 8879282 w 12199494"/>
              <a:gd name="connsiteY22646" fmla="*/ 3868592 h 4991828"/>
              <a:gd name="connsiteX22647" fmla="*/ 8893244 w 12199494"/>
              <a:gd name="connsiteY22647" fmla="*/ 3866054 h 4991828"/>
              <a:gd name="connsiteX22648" fmla="*/ 8895782 w 12199494"/>
              <a:gd name="connsiteY22648" fmla="*/ 3860977 h 4991828"/>
              <a:gd name="connsiteX22649" fmla="*/ 8895782 w 12199494"/>
              <a:gd name="connsiteY22649" fmla="*/ 3860977 h 4991828"/>
              <a:gd name="connsiteX22650" fmla="*/ 10139593 w 12199494"/>
              <a:gd name="connsiteY22650" fmla="*/ 3860977 h 4991828"/>
              <a:gd name="connsiteX22651" fmla="*/ 10159899 w 12199494"/>
              <a:gd name="connsiteY22651" fmla="*/ 3896514 h 4991828"/>
              <a:gd name="connsiteX22652" fmla="*/ 10176399 w 12199494"/>
              <a:gd name="connsiteY22652" fmla="*/ 3902860 h 4991828"/>
              <a:gd name="connsiteX22653" fmla="*/ 10164976 w 12199494"/>
              <a:gd name="connsiteY22653" fmla="*/ 3890168 h 4991828"/>
              <a:gd name="connsiteX22654" fmla="*/ 10157361 w 12199494"/>
              <a:gd name="connsiteY22654" fmla="*/ 3885091 h 4991828"/>
              <a:gd name="connsiteX22655" fmla="*/ 10166245 w 12199494"/>
              <a:gd name="connsiteY22655" fmla="*/ 3886361 h 4991828"/>
              <a:gd name="connsiteX22656" fmla="*/ 10164976 w 12199494"/>
              <a:gd name="connsiteY22656" fmla="*/ 3883822 h 4991828"/>
              <a:gd name="connsiteX22657" fmla="*/ 10157361 w 12199494"/>
              <a:gd name="connsiteY22657" fmla="*/ 3883822 h 4991828"/>
              <a:gd name="connsiteX22658" fmla="*/ 10139593 w 12199494"/>
              <a:gd name="connsiteY22658" fmla="*/ 3860977 h 4991828"/>
              <a:gd name="connsiteX22659" fmla="*/ 10139593 w 12199494"/>
              <a:gd name="connsiteY22659" fmla="*/ 3860977 h 4991828"/>
              <a:gd name="connsiteX22660" fmla="*/ 8550561 w 12199494"/>
              <a:gd name="connsiteY22660" fmla="*/ 3860977 h 4991828"/>
              <a:gd name="connsiteX22661" fmla="*/ 8532792 w 12199494"/>
              <a:gd name="connsiteY22661" fmla="*/ 3872399 h 4991828"/>
              <a:gd name="connsiteX22662" fmla="*/ 8550561 w 12199494"/>
              <a:gd name="connsiteY22662" fmla="*/ 3860977 h 4991828"/>
              <a:gd name="connsiteX22663" fmla="*/ 8550561 w 12199494"/>
              <a:gd name="connsiteY22663" fmla="*/ 3860977 h 4991828"/>
              <a:gd name="connsiteX22664" fmla="*/ 9819755 w 12199494"/>
              <a:gd name="connsiteY22664" fmla="*/ 3858438 h 4991828"/>
              <a:gd name="connsiteX22665" fmla="*/ 9818486 w 12199494"/>
              <a:gd name="connsiteY22665" fmla="*/ 3866054 h 4991828"/>
              <a:gd name="connsiteX22666" fmla="*/ 9819755 w 12199494"/>
              <a:gd name="connsiteY22666" fmla="*/ 3858438 h 4991828"/>
              <a:gd name="connsiteX22667" fmla="*/ 9819755 w 12199494"/>
              <a:gd name="connsiteY22667" fmla="*/ 3858438 h 4991828"/>
              <a:gd name="connsiteX22668" fmla="*/ 8752363 w 12199494"/>
              <a:gd name="connsiteY22668" fmla="*/ 3858438 h 4991828"/>
              <a:gd name="connsiteX22669" fmla="*/ 8743479 w 12199494"/>
              <a:gd name="connsiteY22669" fmla="*/ 3867323 h 4991828"/>
              <a:gd name="connsiteX22670" fmla="*/ 8732056 w 12199494"/>
              <a:gd name="connsiteY22670" fmla="*/ 3872399 h 4991828"/>
              <a:gd name="connsiteX22671" fmla="*/ 8756171 w 12199494"/>
              <a:gd name="connsiteY22671" fmla="*/ 3895245 h 4991828"/>
              <a:gd name="connsiteX22672" fmla="*/ 8751094 w 12199494"/>
              <a:gd name="connsiteY22672" fmla="*/ 3881284 h 4991828"/>
              <a:gd name="connsiteX22673" fmla="*/ 8758709 w 12199494"/>
              <a:gd name="connsiteY22673" fmla="*/ 3887630 h 4991828"/>
              <a:gd name="connsiteX22674" fmla="*/ 8761247 w 12199494"/>
              <a:gd name="connsiteY22674" fmla="*/ 3871130 h 4991828"/>
              <a:gd name="connsiteX22675" fmla="*/ 8765055 w 12199494"/>
              <a:gd name="connsiteY22675" fmla="*/ 3864784 h 4991828"/>
              <a:gd name="connsiteX22676" fmla="*/ 8752363 w 12199494"/>
              <a:gd name="connsiteY22676" fmla="*/ 3858438 h 4991828"/>
              <a:gd name="connsiteX22677" fmla="*/ 8752363 w 12199494"/>
              <a:gd name="connsiteY22677" fmla="*/ 3858438 h 4991828"/>
              <a:gd name="connsiteX22678" fmla="*/ 8709211 w 12199494"/>
              <a:gd name="connsiteY22678" fmla="*/ 3858438 h 4991828"/>
              <a:gd name="connsiteX22679" fmla="*/ 8725710 w 12199494"/>
              <a:gd name="connsiteY22679" fmla="*/ 3873669 h 4991828"/>
              <a:gd name="connsiteX22680" fmla="*/ 8709211 w 12199494"/>
              <a:gd name="connsiteY22680" fmla="*/ 3858438 h 4991828"/>
              <a:gd name="connsiteX22681" fmla="*/ 8709211 w 12199494"/>
              <a:gd name="connsiteY22681" fmla="*/ 3858438 h 4991828"/>
              <a:gd name="connsiteX22682" fmla="*/ 8865321 w 12199494"/>
              <a:gd name="connsiteY22682" fmla="*/ 3857169 h 4991828"/>
              <a:gd name="connsiteX22683" fmla="*/ 8869129 w 12199494"/>
              <a:gd name="connsiteY22683" fmla="*/ 3868592 h 4991828"/>
              <a:gd name="connsiteX22684" fmla="*/ 8857706 w 12199494"/>
              <a:gd name="connsiteY22684" fmla="*/ 3867323 h 4991828"/>
              <a:gd name="connsiteX22685" fmla="*/ 8861514 w 12199494"/>
              <a:gd name="connsiteY22685" fmla="*/ 3876207 h 4991828"/>
              <a:gd name="connsiteX22686" fmla="*/ 8875475 w 12199494"/>
              <a:gd name="connsiteY22686" fmla="*/ 3871130 h 4991828"/>
              <a:gd name="connsiteX22687" fmla="*/ 8865321 w 12199494"/>
              <a:gd name="connsiteY22687" fmla="*/ 3857169 h 4991828"/>
              <a:gd name="connsiteX22688" fmla="*/ 8865321 w 12199494"/>
              <a:gd name="connsiteY22688" fmla="*/ 3857169 h 4991828"/>
              <a:gd name="connsiteX22689" fmla="*/ 8560715 w 12199494"/>
              <a:gd name="connsiteY22689" fmla="*/ 3855900 h 4991828"/>
              <a:gd name="connsiteX22690" fmla="*/ 8553100 w 12199494"/>
              <a:gd name="connsiteY22690" fmla="*/ 3869861 h 4991828"/>
              <a:gd name="connsiteX22691" fmla="*/ 8544215 w 12199494"/>
              <a:gd name="connsiteY22691" fmla="*/ 3873669 h 4991828"/>
              <a:gd name="connsiteX22692" fmla="*/ 8555638 w 12199494"/>
              <a:gd name="connsiteY22692" fmla="*/ 3876207 h 4991828"/>
              <a:gd name="connsiteX22693" fmla="*/ 8560715 w 12199494"/>
              <a:gd name="connsiteY22693" fmla="*/ 3871130 h 4991828"/>
              <a:gd name="connsiteX22694" fmla="*/ 8568330 w 12199494"/>
              <a:gd name="connsiteY22694" fmla="*/ 3878745 h 4991828"/>
              <a:gd name="connsiteX22695" fmla="*/ 8582291 w 12199494"/>
              <a:gd name="connsiteY22695" fmla="*/ 3869861 h 4991828"/>
              <a:gd name="connsiteX22696" fmla="*/ 8588637 w 12199494"/>
              <a:gd name="connsiteY22696" fmla="*/ 3880015 h 4991828"/>
              <a:gd name="connsiteX22697" fmla="*/ 8584830 w 12199494"/>
              <a:gd name="connsiteY22697" fmla="*/ 3882553 h 4991828"/>
              <a:gd name="connsiteX22698" fmla="*/ 8591176 w 12199494"/>
              <a:gd name="connsiteY22698" fmla="*/ 3880015 h 4991828"/>
              <a:gd name="connsiteX22699" fmla="*/ 8602598 w 12199494"/>
              <a:gd name="connsiteY22699" fmla="*/ 3886361 h 4991828"/>
              <a:gd name="connsiteX22700" fmla="*/ 8588637 w 12199494"/>
              <a:gd name="connsiteY22700" fmla="*/ 3878745 h 4991828"/>
              <a:gd name="connsiteX22701" fmla="*/ 8589906 w 12199494"/>
              <a:gd name="connsiteY22701" fmla="*/ 3869861 h 4991828"/>
              <a:gd name="connsiteX22702" fmla="*/ 8560715 w 12199494"/>
              <a:gd name="connsiteY22702" fmla="*/ 3855900 h 4991828"/>
              <a:gd name="connsiteX22703" fmla="*/ 8560715 w 12199494"/>
              <a:gd name="connsiteY22703" fmla="*/ 3855900 h 4991828"/>
              <a:gd name="connsiteX22704" fmla="*/ 9256233 w 12199494"/>
              <a:gd name="connsiteY22704" fmla="*/ 3854631 h 4991828"/>
              <a:gd name="connsiteX22705" fmla="*/ 9256233 w 12199494"/>
              <a:gd name="connsiteY22705" fmla="*/ 3860977 h 4991828"/>
              <a:gd name="connsiteX22706" fmla="*/ 9261310 w 12199494"/>
              <a:gd name="connsiteY22706" fmla="*/ 3858438 h 4991828"/>
              <a:gd name="connsiteX22707" fmla="*/ 9274002 w 12199494"/>
              <a:gd name="connsiteY22707" fmla="*/ 3863515 h 4991828"/>
              <a:gd name="connsiteX22708" fmla="*/ 9276540 w 12199494"/>
              <a:gd name="connsiteY22708" fmla="*/ 3868592 h 4991828"/>
              <a:gd name="connsiteX22709" fmla="*/ 9261310 w 12199494"/>
              <a:gd name="connsiteY22709" fmla="*/ 3878745 h 4991828"/>
              <a:gd name="connsiteX22710" fmla="*/ 9260040 w 12199494"/>
              <a:gd name="connsiteY22710" fmla="*/ 3872399 h 4991828"/>
              <a:gd name="connsiteX22711" fmla="*/ 9238465 w 12199494"/>
              <a:gd name="connsiteY22711" fmla="*/ 3904129 h 4991828"/>
              <a:gd name="connsiteX22712" fmla="*/ 9253694 w 12199494"/>
              <a:gd name="connsiteY22712" fmla="*/ 3891437 h 4991828"/>
              <a:gd name="connsiteX22713" fmla="*/ 9260040 w 12199494"/>
              <a:gd name="connsiteY22713" fmla="*/ 3900322 h 4991828"/>
              <a:gd name="connsiteX22714" fmla="*/ 9253694 w 12199494"/>
              <a:gd name="connsiteY22714" fmla="*/ 3890168 h 4991828"/>
              <a:gd name="connsiteX22715" fmla="*/ 9263849 w 12199494"/>
              <a:gd name="connsiteY22715" fmla="*/ 3881284 h 4991828"/>
              <a:gd name="connsiteX22716" fmla="*/ 9295578 w 12199494"/>
              <a:gd name="connsiteY22716" fmla="*/ 3866054 h 4991828"/>
              <a:gd name="connsiteX22717" fmla="*/ 9295578 w 12199494"/>
              <a:gd name="connsiteY22717" fmla="*/ 3857169 h 4991828"/>
              <a:gd name="connsiteX22718" fmla="*/ 9281617 w 12199494"/>
              <a:gd name="connsiteY22718" fmla="*/ 3866054 h 4991828"/>
              <a:gd name="connsiteX22719" fmla="*/ 9281617 w 12199494"/>
              <a:gd name="connsiteY22719" fmla="*/ 3854631 h 4991828"/>
              <a:gd name="connsiteX22720" fmla="*/ 9265117 w 12199494"/>
              <a:gd name="connsiteY22720" fmla="*/ 3857169 h 4991828"/>
              <a:gd name="connsiteX22721" fmla="*/ 9256233 w 12199494"/>
              <a:gd name="connsiteY22721" fmla="*/ 3854631 h 4991828"/>
              <a:gd name="connsiteX22722" fmla="*/ 9256233 w 12199494"/>
              <a:gd name="connsiteY22722" fmla="*/ 3854631 h 4991828"/>
              <a:gd name="connsiteX22723" fmla="*/ 8513754 w 12199494"/>
              <a:gd name="connsiteY22723" fmla="*/ 3853362 h 4991828"/>
              <a:gd name="connsiteX22724" fmla="*/ 8516293 w 12199494"/>
              <a:gd name="connsiteY22724" fmla="*/ 3863515 h 4991828"/>
              <a:gd name="connsiteX22725" fmla="*/ 8499793 w 12199494"/>
              <a:gd name="connsiteY22725" fmla="*/ 3868592 h 4991828"/>
              <a:gd name="connsiteX22726" fmla="*/ 8511216 w 12199494"/>
              <a:gd name="connsiteY22726" fmla="*/ 3858438 h 4991828"/>
              <a:gd name="connsiteX22727" fmla="*/ 8482024 w 12199494"/>
              <a:gd name="connsiteY22727" fmla="*/ 3887630 h 4991828"/>
              <a:gd name="connsiteX22728" fmla="*/ 8494716 w 12199494"/>
              <a:gd name="connsiteY22728" fmla="*/ 3887630 h 4991828"/>
              <a:gd name="connsiteX22729" fmla="*/ 8498524 w 12199494"/>
              <a:gd name="connsiteY22729" fmla="*/ 3882553 h 4991828"/>
              <a:gd name="connsiteX22730" fmla="*/ 8513754 w 12199494"/>
              <a:gd name="connsiteY22730" fmla="*/ 3869861 h 4991828"/>
              <a:gd name="connsiteX22731" fmla="*/ 8520100 w 12199494"/>
              <a:gd name="connsiteY22731" fmla="*/ 3874938 h 4991828"/>
              <a:gd name="connsiteX22732" fmla="*/ 8531523 w 12199494"/>
              <a:gd name="connsiteY22732" fmla="*/ 3863515 h 4991828"/>
              <a:gd name="connsiteX22733" fmla="*/ 8513754 w 12199494"/>
              <a:gd name="connsiteY22733" fmla="*/ 3853362 h 4991828"/>
              <a:gd name="connsiteX22734" fmla="*/ 8513754 w 12199494"/>
              <a:gd name="connsiteY22734" fmla="*/ 3853362 h 4991828"/>
              <a:gd name="connsiteX22735" fmla="*/ 10029172 w 12199494"/>
              <a:gd name="connsiteY22735" fmla="*/ 3853362 h 4991828"/>
              <a:gd name="connsiteX22736" fmla="*/ 10032980 w 12199494"/>
              <a:gd name="connsiteY22736" fmla="*/ 3866054 h 4991828"/>
              <a:gd name="connsiteX22737" fmla="*/ 10027903 w 12199494"/>
              <a:gd name="connsiteY22737" fmla="*/ 3874938 h 4991828"/>
              <a:gd name="connsiteX22738" fmla="*/ 10025365 w 12199494"/>
              <a:gd name="connsiteY22738" fmla="*/ 3862246 h 4991828"/>
              <a:gd name="connsiteX22739" fmla="*/ 10020288 w 12199494"/>
              <a:gd name="connsiteY22739" fmla="*/ 3862246 h 4991828"/>
              <a:gd name="connsiteX22740" fmla="*/ 10029172 w 12199494"/>
              <a:gd name="connsiteY22740" fmla="*/ 3878745 h 4991828"/>
              <a:gd name="connsiteX22741" fmla="*/ 10022826 w 12199494"/>
              <a:gd name="connsiteY22741" fmla="*/ 3883822 h 4991828"/>
              <a:gd name="connsiteX22742" fmla="*/ 10034249 w 12199494"/>
              <a:gd name="connsiteY22742" fmla="*/ 3897783 h 4991828"/>
              <a:gd name="connsiteX22743" fmla="*/ 10034249 w 12199494"/>
              <a:gd name="connsiteY22743" fmla="*/ 3887630 h 4991828"/>
              <a:gd name="connsiteX22744" fmla="*/ 10055825 w 12199494"/>
              <a:gd name="connsiteY22744" fmla="*/ 3902860 h 4991828"/>
              <a:gd name="connsiteX22745" fmla="*/ 10065979 w 12199494"/>
              <a:gd name="connsiteY22745" fmla="*/ 3909206 h 4991828"/>
              <a:gd name="connsiteX22746" fmla="*/ 10072325 w 12199494"/>
              <a:gd name="connsiteY22746" fmla="*/ 3907937 h 4991828"/>
              <a:gd name="connsiteX22747" fmla="*/ 10064710 w 12199494"/>
              <a:gd name="connsiteY22747" fmla="*/ 3905399 h 4991828"/>
              <a:gd name="connsiteX22748" fmla="*/ 10071056 w 12199494"/>
              <a:gd name="connsiteY22748" fmla="*/ 3897783 h 4991828"/>
              <a:gd name="connsiteX22749" fmla="*/ 10044403 w 12199494"/>
              <a:gd name="connsiteY22749" fmla="*/ 3859708 h 4991828"/>
              <a:gd name="connsiteX22750" fmla="*/ 10045672 w 12199494"/>
              <a:gd name="connsiteY22750" fmla="*/ 3882553 h 4991828"/>
              <a:gd name="connsiteX22751" fmla="*/ 10057095 w 12199494"/>
              <a:gd name="connsiteY22751" fmla="*/ 3887630 h 4991828"/>
              <a:gd name="connsiteX22752" fmla="*/ 10063441 w 12199494"/>
              <a:gd name="connsiteY22752" fmla="*/ 3883822 h 4991828"/>
              <a:gd name="connsiteX22753" fmla="*/ 10064710 w 12199494"/>
              <a:gd name="connsiteY22753" fmla="*/ 3890168 h 4991828"/>
              <a:gd name="connsiteX22754" fmla="*/ 10039326 w 12199494"/>
              <a:gd name="connsiteY22754" fmla="*/ 3886361 h 4991828"/>
              <a:gd name="connsiteX22755" fmla="*/ 10036787 w 12199494"/>
              <a:gd name="connsiteY22755" fmla="*/ 3872399 h 4991828"/>
              <a:gd name="connsiteX22756" fmla="*/ 10029172 w 12199494"/>
              <a:gd name="connsiteY22756" fmla="*/ 3853362 h 4991828"/>
              <a:gd name="connsiteX22757" fmla="*/ 10029172 w 12199494"/>
              <a:gd name="connsiteY22757" fmla="*/ 3853362 h 4991828"/>
              <a:gd name="connsiteX22758" fmla="*/ 9879408 w 12199494"/>
              <a:gd name="connsiteY22758" fmla="*/ 3852092 h 4991828"/>
              <a:gd name="connsiteX22759" fmla="*/ 9871792 w 12199494"/>
              <a:gd name="connsiteY22759" fmla="*/ 3858438 h 4991828"/>
              <a:gd name="connsiteX22760" fmla="*/ 9888291 w 12199494"/>
              <a:gd name="connsiteY22760" fmla="*/ 3860977 h 4991828"/>
              <a:gd name="connsiteX22761" fmla="*/ 9879408 w 12199494"/>
              <a:gd name="connsiteY22761" fmla="*/ 3852092 h 4991828"/>
              <a:gd name="connsiteX22762" fmla="*/ 9879408 w 12199494"/>
              <a:gd name="connsiteY22762" fmla="*/ 3852092 h 4991828"/>
              <a:gd name="connsiteX22763" fmla="*/ 10057095 w 12199494"/>
              <a:gd name="connsiteY22763" fmla="*/ 3850823 h 4991828"/>
              <a:gd name="connsiteX22764" fmla="*/ 10057095 w 12199494"/>
              <a:gd name="connsiteY22764" fmla="*/ 3860977 h 4991828"/>
              <a:gd name="connsiteX22765" fmla="*/ 10067248 w 12199494"/>
              <a:gd name="connsiteY22765" fmla="*/ 3860977 h 4991828"/>
              <a:gd name="connsiteX22766" fmla="*/ 10057095 w 12199494"/>
              <a:gd name="connsiteY22766" fmla="*/ 3850823 h 4991828"/>
              <a:gd name="connsiteX22767" fmla="*/ 10057095 w 12199494"/>
              <a:gd name="connsiteY22767" fmla="*/ 3850823 h 4991828"/>
              <a:gd name="connsiteX22768" fmla="*/ 9757565 w 12199494"/>
              <a:gd name="connsiteY22768" fmla="*/ 3850823 h 4991828"/>
              <a:gd name="connsiteX22769" fmla="*/ 9753757 w 12199494"/>
              <a:gd name="connsiteY22769" fmla="*/ 3855900 h 4991828"/>
              <a:gd name="connsiteX22770" fmla="*/ 9775334 w 12199494"/>
              <a:gd name="connsiteY22770" fmla="*/ 3868592 h 4991828"/>
              <a:gd name="connsiteX22771" fmla="*/ 9772795 w 12199494"/>
              <a:gd name="connsiteY22771" fmla="*/ 3853362 h 4991828"/>
              <a:gd name="connsiteX22772" fmla="*/ 9757565 w 12199494"/>
              <a:gd name="connsiteY22772" fmla="*/ 3850823 h 4991828"/>
              <a:gd name="connsiteX22773" fmla="*/ 9757565 w 12199494"/>
              <a:gd name="connsiteY22773" fmla="*/ 3850823 h 4991828"/>
              <a:gd name="connsiteX22774" fmla="*/ 9383152 w 12199494"/>
              <a:gd name="connsiteY22774" fmla="*/ 3849554 h 4991828"/>
              <a:gd name="connsiteX22775" fmla="*/ 9376806 w 12199494"/>
              <a:gd name="connsiteY22775" fmla="*/ 3857169 h 4991828"/>
              <a:gd name="connsiteX22776" fmla="*/ 9383152 w 12199494"/>
              <a:gd name="connsiteY22776" fmla="*/ 3849554 h 4991828"/>
              <a:gd name="connsiteX22777" fmla="*/ 9383152 w 12199494"/>
              <a:gd name="connsiteY22777" fmla="*/ 3849554 h 4991828"/>
              <a:gd name="connsiteX22778" fmla="*/ 8556907 w 12199494"/>
              <a:gd name="connsiteY22778" fmla="*/ 3849554 h 4991828"/>
              <a:gd name="connsiteX22779" fmla="*/ 8548023 w 12199494"/>
              <a:gd name="connsiteY22779" fmla="*/ 3857169 h 4991828"/>
              <a:gd name="connsiteX22780" fmla="*/ 8556907 w 12199494"/>
              <a:gd name="connsiteY22780" fmla="*/ 3849554 h 4991828"/>
              <a:gd name="connsiteX22781" fmla="*/ 8556907 w 12199494"/>
              <a:gd name="connsiteY22781" fmla="*/ 3849554 h 4991828"/>
              <a:gd name="connsiteX22782" fmla="*/ 9065854 w 12199494"/>
              <a:gd name="connsiteY22782" fmla="*/ 3849554 h 4991828"/>
              <a:gd name="connsiteX22783" fmla="*/ 9076007 w 12199494"/>
              <a:gd name="connsiteY22783" fmla="*/ 3860977 h 4991828"/>
              <a:gd name="connsiteX22784" fmla="*/ 9065854 w 12199494"/>
              <a:gd name="connsiteY22784" fmla="*/ 3849554 h 4991828"/>
              <a:gd name="connsiteX22785" fmla="*/ 9065854 w 12199494"/>
              <a:gd name="connsiteY22785" fmla="*/ 3849554 h 4991828"/>
              <a:gd name="connsiteX22786" fmla="*/ 10039326 w 12199494"/>
              <a:gd name="connsiteY22786" fmla="*/ 3849554 h 4991828"/>
              <a:gd name="connsiteX22787" fmla="*/ 10038057 w 12199494"/>
              <a:gd name="connsiteY22787" fmla="*/ 3855900 h 4991828"/>
              <a:gd name="connsiteX22788" fmla="*/ 10039326 w 12199494"/>
              <a:gd name="connsiteY22788" fmla="*/ 3849554 h 4991828"/>
              <a:gd name="connsiteX22789" fmla="*/ 10039326 w 12199494"/>
              <a:gd name="connsiteY22789" fmla="*/ 3849554 h 4991828"/>
              <a:gd name="connsiteX22790" fmla="*/ 8506139 w 12199494"/>
              <a:gd name="connsiteY22790" fmla="*/ 3848285 h 4991828"/>
              <a:gd name="connsiteX22791" fmla="*/ 8509947 w 12199494"/>
              <a:gd name="connsiteY22791" fmla="*/ 3849554 h 4991828"/>
              <a:gd name="connsiteX22792" fmla="*/ 8506139 w 12199494"/>
              <a:gd name="connsiteY22792" fmla="*/ 3848285 h 4991828"/>
              <a:gd name="connsiteX22793" fmla="*/ 8506139 w 12199494"/>
              <a:gd name="connsiteY22793" fmla="*/ 3848285 h 4991828"/>
              <a:gd name="connsiteX22794" fmla="*/ 9390768 w 12199494"/>
              <a:gd name="connsiteY22794" fmla="*/ 3848285 h 4991828"/>
              <a:gd name="connsiteX22795" fmla="*/ 9386960 w 12199494"/>
              <a:gd name="connsiteY22795" fmla="*/ 3862246 h 4991828"/>
              <a:gd name="connsiteX22796" fmla="*/ 9398383 w 12199494"/>
              <a:gd name="connsiteY22796" fmla="*/ 3867323 h 4991828"/>
              <a:gd name="connsiteX22797" fmla="*/ 9390768 w 12199494"/>
              <a:gd name="connsiteY22797" fmla="*/ 3848285 h 4991828"/>
              <a:gd name="connsiteX22798" fmla="*/ 9390768 w 12199494"/>
              <a:gd name="connsiteY22798" fmla="*/ 3848285 h 4991828"/>
              <a:gd name="connsiteX22799" fmla="*/ 9780410 w 12199494"/>
              <a:gd name="connsiteY22799" fmla="*/ 3845746 h 4991828"/>
              <a:gd name="connsiteX22800" fmla="*/ 9774064 w 12199494"/>
              <a:gd name="connsiteY22800" fmla="*/ 3852092 h 4991828"/>
              <a:gd name="connsiteX22801" fmla="*/ 9784218 w 12199494"/>
              <a:gd name="connsiteY22801" fmla="*/ 3869861 h 4991828"/>
              <a:gd name="connsiteX22802" fmla="*/ 9780410 w 12199494"/>
              <a:gd name="connsiteY22802" fmla="*/ 3873669 h 4991828"/>
              <a:gd name="connsiteX22803" fmla="*/ 9800718 w 12199494"/>
              <a:gd name="connsiteY22803" fmla="*/ 3892707 h 4991828"/>
              <a:gd name="connsiteX22804" fmla="*/ 9804525 w 12199494"/>
              <a:gd name="connsiteY22804" fmla="*/ 3882553 h 4991828"/>
              <a:gd name="connsiteX22805" fmla="*/ 9789294 w 12199494"/>
              <a:gd name="connsiteY22805" fmla="*/ 3881284 h 4991828"/>
              <a:gd name="connsiteX22806" fmla="*/ 9798179 w 12199494"/>
              <a:gd name="connsiteY22806" fmla="*/ 3876207 h 4991828"/>
              <a:gd name="connsiteX22807" fmla="*/ 9793102 w 12199494"/>
              <a:gd name="connsiteY22807" fmla="*/ 3867323 h 4991828"/>
              <a:gd name="connsiteX22808" fmla="*/ 9807063 w 12199494"/>
              <a:gd name="connsiteY22808" fmla="*/ 3866054 h 4991828"/>
              <a:gd name="connsiteX22809" fmla="*/ 9808332 w 12199494"/>
              <a:gd name="connsiteY22809" fmla="*/ 3862246 h 4991828"/>
              <a:gd name="connsiteX22810" fmla="*/ 9790564 w 12199494"/>
              <a:gd name="connsiteY22810" fmla="*/ 3862246 h 4991828"/>
              <a:gd name="connsiteX22811" fmla="*/ 9793102 w 12199494"/>
              <a:gd name="connsiteY22811" fmla="*/ 3853362 h 4991828"/>
              <a:gd name="connsiteX22812" fmla="*/ 9780410 w 12199494"/>
              <a:gd name="connsiteY22812" fmla="*/ 3845746 h 4991828"/>
              <a:gd name="connsiteX22813" fmla="*/ 9780410 w 12199494"/>
              <a:gd name="connsiteY22813" fmla="*/ 3845746 h 4991828"/>
              <a:gd name="connsiteX22814" fmla="*/ 9353961 w 12199494"/>
              <a:gd name="connsiteY22814" fmla="*/ 3844477 h 4991828"/>
              <a:gd name="connsiteX22815" fmla="*/ 9351422 w 12199494"/>
              <a:gd name="connsiteY22815" fmla="*/ 3869861 h 4991828"/>
              <a:gd name="connsiteX22816" fmla="*/ 9360307 w 12199494"/>
              <a:gd name="connsiteY22816" fmla="*/ 3867323 h 4991828"/>
              <a:gd name="connsiteX22817" fmla="*/ 9353961 w 12199494"/>
              <a:gd name="connsiteY22817" fmla="*/ 3844477 h 4991828"/>
              <a:gd name="connsiteX22818" fmla="*/ 9353961 w 12199494"/>
              <a:gd name="connsiteY22818" fmla="*/ 3844477 h 4991828"/>
              <a:gd name="connsiteX22819" fmla="*/ 9039201 w 12199494"/>
              <a:gd name="connsiteY22819" fmla="*/ 3844477 h 4991828"/>
              <a:gd name="connsiteX22820" fmla="*/ 9044277 w 12199494"/>
              <a:gd name="connsiteY22820" fmla="*/ 3867323 h 4991828"/>
              <a:gd name="connsiteX22821" fmla="*/ 9054431 w 12199494"/>
              <a:gd name="connsiteY22821" fmla="*/ 3866054 h 4991828"/>
              <a:gd name="connsiteX22822" fmla="*/ 9065854 w 12199494"/>
              <a:gd name="connsiteY22822" fmla="*/ 3859708 h 4991828"/>
              <a:gd name="connsiteX22823" fmla="*/ 9058239 w 12199494"/>
              <a:gd name="connsiteY22823" fmla="*/ 3853362 h 4991828"/>
              <a:gd name="connsiteX22824" fmla="*/ 9056969 w 12199494"/>
              <a:gd name="connsiteY22824" fmla="*/ 3862246 h 4991828"/>
              <a:gd name="connsiteX22825" fmla="*/ 9039201 w 12199494"/>
              <a:gd name="connsiteY22825" fmla="*/ 3844477 h 4991828"/>
              <a:gd name="connsiteX22826" fmla="*/ 9039201 w 12199494"/>
              <a:gd name="connsiteY22826" fmla="*/ 3844477 h 4991828"/>
              <a:gd name="connsiteX22827" fmla="*/ 9398383 w 12199494"/>
              <a:gd name="connsiteY22827" fmla="*/ 3844477 h 4991828"/>
              <a:gd name="connsiteX22828" fmla="*/ 9403460 w 12199494"/>
              <a:gd name="connsiteY22828" fmla="*/ 3863515 h 4991828"/>
              <a:gd name="connsiteX22829" fmla="*/ 9409806 w 12199494"/>
              <a:gd name="connsiteY22829" fmla="*/ 3854631 h 4991828"/>
              <a:gd name="connsiteX22830" fmla="*/ 9398383 w 12199494"/>
              <a:gd name="connsiteY22830" fmla="*/ 3844477 h 4991828"/>
              <a:gd name="connsiteX22831" fmla="*/ 9398383 w 12199494"/>
              <a:gd name="connsiteY22831" fmla="*/ 3844477 h 4991828"/>
              <a:gd name="connsiteX22832" fmla="*/ 9237195 w 12199494"/>
              <a:gd name="connsiteY22832" fmla="*/ 3844477 h 4991828"/>
              <a:gd name="connsiteX22833" fmla="*/ 9247348 w 12199494"/>
              <a:gd name="connsiteY22833" fmla="*/ 3853362 h 4991828"/>
              <a:gd name="connsiteX22834" fmla="*/ 9249887 w 12199494"/>
              <a:gd name="connsiteY22834" fmla="*/ 3858438 h 4991828"/>
              <a:gd name="connsiteX22835" fmla="*/ 9257503 w 12199494"/>
              <a:gd name="connsiteY22835" fmla="*/ 3845746 h 4991828"/>
              <a:gd name="connsiteX22836" fmla="*/ 9248618 w 12199494"/>
              <a:gd name="connsiteY22836" fmla="*/ 3848285 h 4991828"/>
              <a:gd name="connsiteX22837" fmla="*/ 9237195 w 12199494"/>
              <a:gd name="connsiteY22837" fmla="*/ 3844477 h 4991828"/>
              <a:gd name="connsiteX22838" fmla="*/ 9237195 w 12199494"/>
              <a:gd name="connsiteY22838" fmla="*/ 3844477 h 4991828"/>
              <a:gd name="connsiteX22839" fmla="*/ 8884359 w 12199494"/>
              <a:gd name="connsiteY22839" fmla="*/ 3844477 h 4991828"/>
              <a:gd name="connsiteX22840" fmla="*/ 8867860 w 12199494"/>
              <a:gd name="connsiteY22840" fmla="*/ 3854631 h 4991828"/>
              <a:gd name="connsiteX22841" fmla="*/ 8888167 w 12199494"/>
              <a:gd name="connsiteY22841" fmla="*/ 3857169 h 4991828"/>
              <a:gd name="connsiteX22842" fmla="*/ 8884359 w 12199494"/>
              <a:gd name="connsiteY22842" fmla="*/ 3844477 h 4991828"/>
              <a:gd name="connsiteX22843" fmla="*/ 8884359 w 12199494"/>
              <a:gd name="connsiteY22843" fmla="*/ 3844477 h 4991828"/>
              <a:gd name="connsiteX22844" fmla="*/ 8534062 w 12199494"/>
              <a:gd name="connsiteY22844" fmla="*/ 3843208 h 4991828"/>
              <a:gd name="connsiteX22845" fmla="*/ 8517562 w 12199494"/>
              <a:gd name="connsiteY22845" fmla="*/ 3849554 h 4991828"/>
              <a:gd name="connsiteX22846" fmla="*/ 8528985 w 12199494"/>
              <a:gd name="connsiteY22846" fmla="*/ 3857169 h 4991828"/>
              <a:gd name="connsiteX22847" fmla="*/ 8535331 w 12199494"/>
              <a:gd name="connsiteY22847" fmla="*/ 3852092 h 4991828"/>
              <a:gd name="connsiteX22848" fmla="*/ 8550561 w 12199494"/>
              <a:gd name="connsiteY22848" fmla="*/ 3845746 h 4991828"/>
              <a:gd name="connsiteX22849" fmla="*/ 8534062 w 12199494"/>
              <a:gd name="connsiteY22849" fmla="*/ 3843208 h 4991828"/>
              <a:gd name="connsiteX22850" fmla="*/ 8534062 w 12199494"/>
              <a:gd name="connsiteY22850" fmla="*/ 3843208 h 4991828"/>
              <a:gd name="connsiteX22851" fmla="*/ 8740940 w 12199494"/>
              <a:gd name="connsiteY22851" fmla="*/ 3843208 h 4991828"/>
              <a:gd name="connsiteX22852" fmla="*/ 8735863 w 12199494"/>
              <a:gd name="connsiteY22852" fmla="*/ 3849554 h 4991828"/>
              <a:gd name="connsiteX22853" fmla="*/ 8714287 w 12199494"/>
              <a:gd name="connsiteY22853" fmla="*/ 3845746 h 4991828"/>
              <a:gd name="connsiteX22854" fmla="*/ 8728248 w 12199494"/>
              <a:gd name="connsiteY22854" fmla="*/ 3871130 h 4991828"/>
              <a:gd name="connsiteX22855" fmla="*/ 8740940 w 12199494"/>
              <a:gd name="connsiteY22855" fmla="*/ 3862246 h 4991828"/>
              <a:gd name="connsiteX22856" fmla="*/ 8740940 w 12199494"/>
              <a:gd name="connsiteY22856" fmla="*/ 3853362 h 4991828"/>
              <a:gd name="connsiteX22857" fmla="*/ 8752363 w 12199494"/>
              <a:gd name="connsiteY22857" fmla="*/ 3853362 h 4991828"/>
              <a:gd name="connsiteX22858" fmla="*/ 8752363 w 12199494"/>
              <a:gd name="connsiteY22858" fmla="*/ 3849554 h 4991828"/>
              <a:gd name="connsiteX22859" fmla="*/ 8740940 w 12199494"/>
              <a:gd name="connsiteY22859" fmla="*/ 3843208 h 4991828"/>
              <a:gd name="connsiteX22860" fmla="*/ 8740940 w 12199494"/>
              <a:gd name="connsiteY22860" fmla="*/ 3843208 h 4991828"/>
              <a:gd name="connsiteX22861" fmla="*/ 9414882 w 12199494"/>
              <a:gd name="connsiteY22861" fmla="*/ 3841939 h 4991828"/>
              <a:gd name="connsiteX22862" fmla="*/ 9422498 w 12199494"/>
              <a:gd name="connsiteY22862" fmla="*/ 3863515 h 4991828"/>
              <a:gd name="connsiteX22863" fmla="*/ 9430113 w 12199494"/>
              <a:gd name="connsiteY22863" fmla="*/ 3877476 h 4991828"/>
              <a:gd name="connsiteX22864" fmla="*/ 9444073 w 12199494"/>
              <a:gd name="connsiteY22864" fmla="*/ 3883822 h 4991828"/>
              <a:gd name="connsiteX22865" fmla="*/ 9436459 w 12199494"/>
              <a:gd name="connsiteY22865" fmla="*/ 3871130 h 4991828"/>
              <a:gd name="connsiteX22866" fmla="*/ 9422498 w 12199494"/>
              <a:gd name="connsiteY22866" fmla="*/ 3854631 h 4991828"/>
              <a:gd name="connsiteX22867" fmla="*/ 9430113 w 12199494"/>
              <a:gd name="connsiteY22867" fmla="*/ 3854631 h 4991828"/>
              <a:gd name="connsiteX22868" fmla="*/ 9414882 w 12199494"/>
              <a:gd name="connsiteY22868" fmla="*/ 3841939 h 4991828"/>
              <a:gd name="connsiteX22869" fmla="*/ 9414882 w 12199494"/>
              <a:gd name="connsiteY22869" fmla="*/ 3841939 h 4991828"/>
              <a:gd name="connsiteX22870" fmla="*/ 8766324 w 12199494"/>
              <a:gd name="connsiteY22870" fmla="*/ 3841939 h 4991828"/>
              <a:gd name="connsiteX22871" fmla="*/ 8766324 w 12199494"/>
              <a:gd name="connsiteY22871" fmla="*/ 3858438 h 4991828"/>
              <a:gd name="connsiteX22872" fmla="*/ 8766324 w 12199494"/>
              <a:gd name="connsiteY22872" fmla="*/ 3841939 h 4991828"/>
              <a:gd name="connsiteX22873" fmla="*/ 8766324 w 12199494"/>
              <a:gd name="connsiteY22873" fmla="*/ 3841939 h 4991828"/>
              <a:gd name="connsiteX22874" fmla="*/ 8921166 w 12199494"/>
              <a:gd name="connsiteY22874" fmla="*/ 3839400 h 4991828"/>
              <a:gd name="connsiteX22875" fmla="*/ 8918628 w 12199494"/>
              <a:gd name="connsiteY22875" fmla="*/ 3849554 h 4991828"/>
              <a:gd name="connsiteX22876" fmla="*/ 8921166 w 12199494"/>
              <a:gd name="connsiteY22876" fmla="*/ 3839400 h 4991828"/>
              <a:gd name="connsiteX22877" fmla="*/ 8921166 w 12199494"/>
              <a:gd name="connsiteY22877" fmla="*/ 3839400 h 4991828"/>
              <a:gd name="connsiteX22878" fmla="*/ 8898320 w 12199494"/>
              <a:gd name="connsiteY22878" fmla="*/ 3839400 h 4991828"/>
              <a:gd name="connsiteX22879" fmla="*/ 8902128 w 12199494"/>
              <a:gd name="connsiteY22879" fmla="*/ 3840670 h 4991828"/>
              <a:gd name="connsiteX22880" fmla="*/ 8898320 w 12199494"/>
              <a:gd name="connsiteY22880" fmla="*/ 3839400 h 4991828"/>
              <a:gd name="connsiteX22881" fmla="*/ 8898320 w 12199494"/>
              <a:gd name="connsiteY22881" fmla="*/ 3839400 h 4991828"/>
              <a:gd name="connsiteX22882" fmla="*/ 9694105 w 12199494"/>
              <a:gd name="connsiteY22882" fmla="*/ 3839400 h 4991828"/>
              <a:gd name="connsiteX22883" fmla="*/ 9683951 w 12199494"/>
              <a:gd name="connsiteY22883" fmla="*/ 3849554 h 4991828"/>
              <a:gd name="connsiteX22884" fmla="*/ 9683951 w 12199494"/>
              <a:gd name="connsiteY22884" fmla="*/ 3867323 h 4991828"/>
              <a:gd name="connsiteX22885" fmla="*/ 9682683 w 12199494"/>
              <a:gd name="connsiteY22885" fmla="*/ 3858438 h 4991828"/>
              <a:gd name="connsiteX22886" fmla="*/ 9673798 w 12199494"/>
              <a:gd name="connsiteY22886" fmla="*/ 3853362 h 4991828"/>
              <a:gd name="connsiteX22887" fmla="*/ 9676337 w 12199494"/>
              <a:gd name="connsiteY22887" fmla="*/ 3841939 h 4991828"/>
              <a:gd name="connsiteX22888" fmla="*/ 9631915 w 12199494"/>
              <a:gd name="connsiteY22888" fmla="*/ 3864784 h 4991828"/>
              <a:gd name="connsiteX22889" fmla="*/ 9652222 w 12199494"/>
              <a:gd name="connsiteY22889" fmla="*/ 3860977 h 4991828"/>
              <a:gd name="connsiteX22890" fmla="*/ 9667452 w 12199494"/>
              <a:gd name="connsiteY22890" fmla="*/ 3886361 h 4991828"/>
              <a:gd name="connsiteX22891" fmla="*/ 9700451 w 12199494"/>
              <a:gd name="connsiteY22891" fmla="*/ 3897783 h 4991828"/>
              <a:gd name="connsiteX22892" fmla="*/ 9676337 w 12199494"/>
              <a:gd name="connsiteY22892" fmla="*/ 3876207 h 4991828"/>
              <a:gd name="connsiteX22893" fmla="*/ 9695375 w 12199494"/>
              <a:gd name="connsiteY22893" fmla="*/ 3887630 h 4991828"/>
              <a:gd name="connsiteX22894" fmla="*/ 9692836 w 12199494"/>
              <a:gd name="connsiteY22894" fmla="*/ 3876207 h 4991828"/>
              <a:gd name="connsiteX22895" fmla="*/ 9697912 w 12199494"/>
              <a:gd name="connsiteY22895" fmla="*/ 3883822 h 4991828"/>
              <a:gd name="connsiteX22896" fmla="*/ 9705528 w 12199494"/>
              <a:gd name="connsiteY22896" fmla="*/ 3869861 h 4991828"/>
              <a:gd name="connsiteX22897" fmla="*/ 9714412 w 12199494"/>
              <a:gd name="connsiteY22897" fmla="*/ 3874938 h 4991828"/>
              <a:gd name="connsiteX22898" fmla="*/ 9704258 w 12199494"/>
              <a:gd name="connsiteY22898" fmla="*/ 3887630 h 4991828"/>
              <a:gd name="connsiteX22899" fmla="*/ 9715681 w 12199494"/>
              <a:gd name="connsiteY22899" fmla="*/ 3888899 h 4991828"/>
              <a:gd name="connsiteX22900" fmla="*/ 9715681 w 12199494"/>
              <a:gd name="connsiteY22900" fmla="*/ 3880015 h 4991828"/>
              <a:gd name="connsiteX22901" fmla="*/ 9723296 w 12199494"/>
              <a:gd name="connsiteY22901" fmla="*/ 3873669 h 4991828"/>
              <a:gd name="connsiteX22902" fmla="*/ 9699182 w 12199494"/>
              <a:gd name="connsiteY22902" fmla="*/ 3863515 h 4991828"/>
              <a:gd name="connsiteX22903" fmla="*/ 9708066 w 12199494"/>
              <a:gd name="connsiteY22903" fmla="*/ 3859708 h 4991828"/>
              <a:gd name="connsiteX22904" fmla="*/ 9715681 w 12199494"/>
              <a:gd name="connsiteY22904" fmla="*/ 3867323 h 4991828"/>
              <a:gd name="connsiteX22905" fmla="*/ 9720758 w 12199494"/>
              <a:gd name="connsiteY22905" fmla="*/ 3860977 h 4991828"/>
              <a:gd name="connsiteX22906" fmla="*/ 9728373 w 12199494"/>
              <a:gd name="connsiteY22906" fmla="*/ 3873669 h 4991828"/>
              <a:gd name="connsiteX22907" fmla="*/ 9734719 w 12199494"/>
              <a:gd name="connsiteY22907" fmla="*/ 3863515 h 4991828"/>
              <a:gd name="connsiteX22908" fmla="*/ 9741065 w 12199494"/>
              <a:gd name="connsiteY22908" fmla="*/ 3854631 h 4991828"/>
              <a:gd name="connsiteX22909" fmla="*/ 9720758 w 12199494"/>
              <a:gd name="connsiteY22909" fmla="*/ 3860977 h 4991828"/>
              <a:gd name="connsiteX22910" fmla="*/ 9727104 w 12199494"/>
              <a:gd name="connsiteY22910" fmla="*/ 3850823 h 4991828"/>
              <a:gd name="connsiteX22911" fmla="*/ 9710604 w 12199494"/>
              <a:gd name="connsiteY22911" fmla="*/ 3845746 h 4991828"/>
              <a:gd name="connsiteX22912" fmla="*/ 9690297 w 12199494"/>
              <a:gd name="connsiteY22912" fmla="*/ 3840670 h 4991828"/>
              <a:gd name="connsiteX22913" fmla="*/ 9701721 w 12199494"/>
              <a:gd name="connsiteY22913" fmla="*/ 3841939 h 4991828"/>
              <a:gd name="connsiteX22914" fmla="*/ 9694105 w 12199494"/>
              <a:gd name="connsiteY22914" fmla="*/ 3839400 h 4991828"/>
              <a:gd name="connsiteX22915" fmla="*/ 9694105 w 12199494"/>
              <a:gd name="connsiteY22915" fmla="*/ 3839400 h 4991828"/>
              <a:gd name="connsiteX22916" fmla="*/ 8592445 w 12199494"/>
              <a:gd name="connsiteY22916" fmla="*/ 3838131 h 4991828"/>
              <a:gd name="connsiteX22917" fmla="*/ 8579753 w 12199494"/>
              <a:gd name="connsiteY22917" fmla="*/ 3847016 h 4991828"/>
              <a:gd name="connsiteX22918" fmla="*/ 8583560 w 12199494"/>
              <a:gd name="connsiteY22918" fmla="*/ 3859708 h 4991828"/>
              <a:gd name="connsiteX22919" fmla="*/ 8592445 w 12199494"/>
              <a:gd name="connsiteY22919" fmla="*/ 3838131 h 4991828"/>
              <a:gd name="connsiteX22920" fmla="*/ 8592445 w 12199494"/>
              <a:gd name="connsiteY22920" fmla="*/ 3838131 h 4991828"/>
              <a:gd name="connsiteX22921" fmla="*/ 8575945 w 12199494"/>
              <a:gd name="connsiteY22921" fmla="*/ 3838131 h 4991828"/>
              <a:gd name="connsiteX22922" fmla="*/ 8561984 w 12199494"/>
              <a:gd name="connsiteY22922" fmla="*/ 3843208 h 4991828"/>
              <a:gd name="connsiteX22923" fmla="*/ 8564522 w 12199494"/>
              <a:gd name="connsiteY22923" fmla="*/ 3852092 h 4991828"/>
              <a:gd name="connsiteX22924" fmla="*/ 8575945 w 12199494"/>
              <a:gd name="connsiteY22924" fmla="*/ 3838131 h 4991828"/>
              <a:gd name="connsiteX22925" fmla="*/ 8575945 w 12199494"/>
              <a:gd name="connsiteY22925" fmla="*/ 3838131 h 4991828"/>
              <a:gd name="connsiteX22926" fmla="*/ 5744373 w 12199494"/>
              <a:gd name="connsiteY22926" fmla="*/ 3836862 h 4991828"/>
              <a:gd name="connsiteX22927" fmla="*/ 5759603 w 12199494"/>
              <a:gd name="connsiteY22927" fmla="*/ 3860977 h 4991828"/>
              <a:gd name="connsiteX22928" fmla="*/ 5744373 w 12199494"/>
              <a:gd name="connsiteY22928" fmla="*/ 3836862 h 4991828"/>
              <a:gd name="connsiteX22929" fmla="*/ 5744373 w 12199494"/>
              <a:gd name="connsiteY22929" fmla="*/ 3836862 h 4991828"/>
              <a:gd name="connsiteX22930" fmla="*/ 8600059 w 12199494"/>
              <a:gd name="connsiteY22930" fmla="*/ 3836862 h 4991828"/>
              <a:gd name="connsiteX22931" fmla="*/ 8591176 w 12199494"/>
              <a:gd name="connsiteY22931" fmla="*/ 3859708 h 4991828"/>
              <a:gd name="connsiteX22932" fmla="*/ 8605136 w 12199494"/>
              <a:gd name="connsiteY22932" fmla="*/ 3869861 h 4991828"/>
              <a:gd name="connsiteX22933" fmla="*/ 8616560 w 12199494"/>
              <a:gd name="connsiteY22933" fmla="*/ 3881284 h 4991828"/>
              <a:gd name="connsiteX22934" fmla="*/ 8633059 w 12199494"/>
              <a:gd name="connsiteY22934" fmla="*/ 3872399 h 4991828"/>
              <a:gd name="connsiteX22935" fmla="*/ 8641943 w 12199494"/>
              <a:gd name="connsiteY22935" fmla="*/ 3885091 h 4991828"/>
              <a:gd name="connsiteX22936" fmla="*/ 8631789 w 12199494"/>
              <a:gd name="connsiteY22936" fmla="*/ 3880015 h 4991828"/>
              <a:gd name="connsiteX22937" fmla="*/ 8624174 w 12199494"/>
              <a:gd name="connsiteY22937" fmla="*/ 3887630 h 4991828"/>
              <a:gd name="connsiteX22938" fmla="*/ 8635597 w 12199494"/>
              <a:gd name="connsiteY22938" fmla="*/ 3892707 h 4991828"/>
              <a:gd name="connsiteX22939" fmla="*/ 8650827 w 12199494"/>
              <a:gd name="connsiteY22939" fmla="*/ 3873669 h 4991828"/>
              <a:gd name="connsiteX22940" fmla="*/ 8667327 w 12199494"/>
              <a:gd name="connsiteY22940" fmla="*/ 3883822 h 4991828"/>
              <a:gd name="connsiteX22941" fmla="*/ 8671135 w 12199494"/>
              <a:gd name="connsiteY22941" fmla="*/ 3890168 h 4991828"/>
              <a:gd name="connsiteX22942" fmla="*/ 8682557 w 12199494"/>
              <a:gd name="connsiteY22942" fmla="*/ 3883822 h 4991828"/>
              <a:gd name="connsiteX22943" fmla="*/ 8673673 w 12199494"/>
              <a:gd name="connsiteY22943" fmla="*/ 3873669 h 4991828"/>
              <a:gd name="connsiteX22944" fmla="*/ 8697787 w 12199494"/>
              <a:gd name="connsiteY22944" fmla="*/ 3869861 h 4991828"/>
              <a:gd name="connsiteX22945" fmla="*/ 8664789 w 12199494"/>
              <a:gd name="connsiteY22945" fmla="*/ 3860977 h 4991828"/>
              <a:gd name="connsiteX22946" fmla="*/ 8658443 w 12199494"/>
              <a:gd name="connsiteY22946" fmla="*/ 3874938 h 4991828"/>
              <a:gd name="connsiteX22947" fmla="*/ 8643212 w 12199494"/>
              <a:gd name="connsiteY22947" fmla="*/ 3871130 h 4991828"/>
              <a:gd name="connsiteX22948" fmla="*/ 8653366 w 12199494"/>
              <a:gd name="connsiteY22948" fmla="*/ 3866054 h 4991828"/>
              <a:gd name="connsiteX22949" fmla="*/ 8654635 w 12199494"/>
              <a:gd name="connsiteY22949" fmla="*/ 3858438 h 4991828"/>
              <a:gd name="connsiteX22950" fmla="*/ 8612751 w 12199494"/>
              <a:gd name="connsiteY22950" fmla="*/ 3874938 h 4991828"/>
              <a:gd name="connsiteX22951" fmla="*/ 8612751 w 12199494"/>
              <a:gd name="connsiteY22951" fmla="*/ 3871130 h 4991828"/>
              <a:gd name="connsiteX22952" fmla="*/ 8638135 w 12199494"/>
              <a:gd name="connsiteY22952" fmla="*/ 3855900 h 4991828"/>
              <a:gd name="connsiteX22953" fmla="*/ 8616560 w 12199494"/>
              <a:gd name="connsiteY22953" fmla="*/ 3843208 h 4991828"/>
              <a:gd name="connsiteX22954" fmla="*/ 8611482 w 12199494"/>
              <a:gd name="connsiteY22954" fmla="*/ 3838131 h 4991828"/>
              <a:gd name="connsiteX22955" fmla="*/ 8600059 w 12199494"/>
              <a:gd name="connsiteY22955" fmla="*/ 3836862 h 4991828"/>
              <a:gd name="connsiteX22956" fmla="*/ 8600059 w 12199494"/>
              <a:gd name="connsiteY22956" fmla="*/ 3836862 h 4991828"/>
              <a:gd name="connsiteX22957" fmla="*/ 9923829 w 12199494"/>
              <a:gd name="connsiteY22957" fmla="*/ 3836862 h 4991828"/>
              <a:gd name="connsiteX22958" fmla="*/ 9911138 w 12199494"/>
              <a:gd name="connsiteY22958" fmla="*/ 3839400 h 4991828"/>
              <a:gd name="connsiteX22959" fmla="*/ 9904792 w 12199494"/>
              <a:gd name="connsiteY22959" fmla="*/ 3854631 h 4991828"/>
              <a:gd name="connsiteX22960" fmla="*/ 9925098 w 12199494"/>
              <a:gd name="connsiteY22960" fmla="*/ 3864784 h 4991828"/>
              <a:gd name="connsiteX22961" fmla="*/ 9920021 w 12199494"/>
              <a:gd name="connsiteY22961" fmla="*/ 3848285 h 4991828"/>
              <a:gd name="connsiteX22962" fmla="*/ 9930175 w 12199494"/>
              <a:gd name="connsiteY22962" fmla="*/ 3844477 h 4991828"/>
              <a:gd name="connsiteX22963" fmla="*/ 9923829 w 12199494"/>
              <a:gd name="connsiteY22963" fmla="*/ 3836862 h 4991828"/>
              <a:gd name="connsiteX22964" fmla="*/ 9923829 w 12199494"/>
              <a:gd name="connsiteY22964" fmla="*/ 3836862 h 4991828"/>
              <a:gd name="connsiteX22965" fmla="*/ 9729642 w 12199494"/>
              <a:gd name="connsiteY22965" fmla="*/ 3835593 h 4991828"/>
              <a:gd name="connsiteX22966" fmla="*/ 9723296 w 12199494"/>
              <a:gd name="connsiteY22966" fmla="*/ 3838131 h 4991828"/>
              <a:gd name="connsiteX22967" fmla="*/ 9732181 w 12199494"/>
              <a:gd name="connsiteY22967" fmla="*/ 3841939 h 4991828"/>
              <a:gd name="connsiteX22968" fmla="*/ 9729642 w 12199494"/>
              <a:gd name="connsiteY22968" fmla="*/ 3835593 h 4991828"/>
              <a:gd name="connsiteX22969" fmla="*/ 9729642 w 12199494"/>
              <a:gd name="connsiteY22969" fmla="*/ 3835593 h 4991828"/>
              <a:gd name="connsiteX22970" fmla="*/ 8521370 w 12199494"/>
              <a:gd name="connsiteY22970" fmla="*/ 3835593 h 4991828"/>
              <a:gd name="connsiteX22971" fmla="*/ 8508678 w 12199494"/>
              <a:gd name="connsiteY22971" fmla="*/ 3835593 h 4991828"/>
              <a:gd name="connsiteX22972" fmla="*/ 8512485 w 12199494"/>
              <a:gd name="connsiteY22972" fmla="*/ 3847016 h 4991828"/>
              <a:gd name="connsiteX22973" fmla="*/ 8521370 w 12199494"/>
              <a:gd name="connsiteY22973" fmla="*/ 3835593 h 4991828"/>
              <a:gd name="connsiteX22974" fmla="*/ 8521370 w 12199494"/>
              <a:gd name="connsiteY22974" fmla="*/ 3835593 h 4991828"/>
              <a:gd name="connsiteX22975" fmla="*/ 9581147 w 12199494"/>
              <a:gd name="connsiteY22975" fmla="*/ 3835593 h 4991828"/>
              <a:gd name="connsiteX22976" fmla="*/ 9572263 w 12199494"/>
              <a:gd name="connsiteY22976" fmla="*/ 3852092 h 4991828"/>
              <a:gd name="connsiteX22977" fmla="*/ 9587493 w 12199494"/>
              <a:gd name="connsiteY22977" fmla="*/ 3868592 h 4991828"/>
              <a:gd name="connsiteX22978" fmla="*/ 9586223 w 12199494"/>
              <a:gd name="connsiteY22978" fmla="*/ 3857169 h 4991828"/>
              <a:gd name="connsiteX22979" fmla="*/ 9588762 w 12199494"/>
              <a:gd name="connsiteY22979" fmla="*/ 3857169 h 4991828"/>
              <a:gd name="connsiteX22980" fmla="*/ 9601454 w 12199494"/>
              <a:gd name="connsiteY22980" fmla="*/ 3860977 h 4991828"/>
              <a:gd name="connsiteX22981" fmla="*/ 9593839 w 12199494"/>
              <a:gd name="connsiteY22981" fmla="*/ 3847016 h 4991828"/>
              <a:gd name="connsiteX22982" fmla="*/ 9581147 w 12199494"/>
              <a:gd name="connsiteY22982" fmla="*/ 3847016 h 4991828"/>
              <a:gd name="connsiteX22983" fmla="*/ 9581147 w 12199494"/>
              <a:gd name="connsiteY22983" fmla="*/ 3835593 h 4991828"/>
              <a:gd name="connsiteX22984" fmla="*/ 9581147 w 12199494"/>
              <a:gd name="connsiteY22984" fmla="*/ 3835593 h 4991828"/>
              <a:gd name="connsiteX22985" fmla="*/ 10074863 w 12199494"/>
              <a:gd name="connsiteY22985" fmla="*/ 3834324 h 4991828"/>
              <a:gd name="connsiteX22986" fmla="*/ 10063441 w 12199494"/>
              <a:gd name="connsiteY22986" fmla="*/ 3839400 h 4991828"/>
              <a:gd name="connsiteX22987" fmla="*/ 10074863 w 12199494"/>
              <a:gd name="connsiteY22987" fmla="*/ 3852092 h 4991828"/>
              <a:gd name="connsiteX22988" fmla="*/ 10093901 w 12199494"/>
              <a:gd name="connsiteY22988" fmla="*/ 3844477 h 4991828"/>
              <a:gd name="connsiteX22989" fmla="*/ 10074863 w 12199494"/>
              <a:gd name="connsiteY22989" fmla="*/ 3834324 h 4991828"/>
              <a:gd name="connsiteX22990" fmla="*/ 10074863 w 12199494"/>
              <a:gd name="connsiteY22990" fmla="*/ 3834324 h 4991828"/>
              <a:gd name="connsiteX22991" fmla="*/ 5738027 w 12199494"/>
              <a:gd name="connsiteY22991" fmla="*/ 3834324 h 4991828"/>
              <a:gd name="connsiteX22992" fmla="*/ 5693605 w 12199494"/>
              <a:gd name="connsiteY22992" fmla="*/ 3858438 h 4991828"/>
              <a:gd name="connsiteX22993" fmla="*/ 5697413 w 12199494"/>
              <a:gd name="connsiteY22993" fmla="*/ 3867323 h 4991828"/>
              <a:gd name="connsiteX22994" fmla="*/ 5680913 w 12199494"/>
              <a:gd name="connsiteY22994" fmla="*/ 3874938 h 4991828"/>
              <a:gd name="connsiteX22995" fmla="*/ 5687259 w 12199494"/>
              <a:gd name="connsiteY22995" fmla="*/ 3880015 h 4991828"/>
              <a:gd name="connsiteX22996" fmla="*/ 5705028 w 12199494"/>
              <a:gd name="connsiteY22996" fmla="*/ 3888899 h 4991828"/>
              <a:gd name="connsiteX22997" fmla="*/ 5708835 w 12199494"/>
              <a:gd name="connsiteY22997" fmla="*/ 3878745 h 4991828"/>
              <a:gd name="connsiteX22998" fmla="*/ 5701221 w 12199494"/>
              <a:gd name="connsiteY22998" fmla="*/ 3881284 h 4991828"/>
              <a:gd name="connsiteX22999" fmla="*/ 5689798 w 12199494"/>
              <a:gd name="connsiteY22999" fmla="*/ 3869861 h 4991828"/>
              <a:gd name="connsiteX23000" fmla="*/ 5703759 w 12199494"/>
              <a:gd name="connsiteY23000" fmla="*/ 3878745 h 4991828"/>
              <a:gd name="connsiteX23001" fmla="*/ 5705028 w 12199494"/>
              <a:gd name="connsiteY23001" fmla="*/ 3863515 h 4991828"/>
              <a:gd name="connsiteX23002" fmla="*/ 5713913 w 12199494"/>
              <a:gd name="connsiteY23002" fmla="*/ 3871130 h 4991828"/>
              <a:gd name="connsiteX23003" fmla="*/ 5715181 w 12199494"/>
              <a:gd name="connsiteY23003" fmla="*/ 3863515 h 4991828"/>
              <a:gd name="connsiteX23004" fmla="*/ 5720259 w 12199494"/>
              <a:gd name="connsiteY23004" fmla="*/ 3864784 h 4991828"/>
              <a:gd name="connsiteX23005" fmla="*/ 5726604 w 12199494"/>
              <a:gd name="connsiteY23005" fmla="*/ 3882553 h 4991828"/>
              <a:gd name="connsiteX23006" fmla="*/ 5724066 w 12199494"/>
              <a:gd name="connsiteY23006" fmla="*/ 3862246 h 4991828"/>
              <a:gd name="connsiteX23007" fmla="*/ 5735489 w 12199494"/>
              <a:gd name="connsiteY23007" fmla="*/ 3871130 h 4991828"/>
              <a:gd name="connsiteX23008" fmla="*/ 5735489 w 12199494"/>
              <a:gd name="connsiteY23008" fmla="*/ 3878745 h 4991828"/>
              <a:gd name="connsiteX23009" fmla="*/ 5724066 w 12199494"/>
              <a:gd name="connsiteY23009" fmla="*/ 3888899 h 4991828"/>
              <a:gd name="connsiteX23010" fmla="*/ 5708835 w 12199494"/>
              <a:gd name="connsiteY23010" fmla="*/ 3890168 h 4991828"/>
              <a:gd name="connsiteX23011" fmla="*/ 5711374 w 12199494"/>
              <a:gd name="connsiteY23011" fmla="*/ 3901591 h 4991828"/>
              <a:gd name="connsiteX23012" fmla="*/ 5697413 w 12199494"/>
              <a:gd name="connsiteY23012" fmla="*/ 3887630 h 4991828"/>
              <a:gd name="connsiteX23013" fmla="*/ 5694875 w 12199494"/>
              <a:gd name="connsiteY23013" fmla="*/ 3892707 h 4991828"/>
              <a:gd name="connsiteX23014" fmla="*/ 5687259 w 12199494"/>
              <a:gd name="connsiteY23014" fmla="*/ 3897783 h 4991828"/>
              <a:gd name="connsiteX23015" fmla="*/ 5696144 w 12199494"/>
              <a:gd name="connsiteY23015" fmla="*/ 3893976 h 4991828"/>
              <a:gd name="connsiteX23016" fmla="*/ 5716451 w 12199494"/>
              <a:gd name="connsiteY23016" fmla="*/ 3914283 h 4991828"/>
              <a:gd name="connsiteX23017" fmla="*/ 5708835 w 12199494"/>
              <a:gd name="connsiteY23017" fmla="*/ 3914283 h 4991828"/>
              <a:gd name="connsiteX23018" fmla="*/ 5716451 w 12199494"/>
              <a:gd name="connsiteY23018" fmla="*/ 3925705 h 4991828"/>
              <a:gd name="connsiteX23019" fmla="*/ 5722797 w 12199494"/>
              <a:gd name="connsiteY23019" fmla="*/ 3913013 h 4991828"/>
              <a:gd name="connsiteX23020" fmla="*/ 5712643 w 12199494"/>
              <a:gd name="connsiteY23020" fmla="*/ 3904129 h 4991828"/>
              <a:gd name="connsiteX23021" fmla="*/ 5722797 w 12199494"/>
              <a:gd name="connsiteY23021" fmla="*/ 3902860 h 4991828"/>
              <a:gd name="connsiteX23022" fmla="*/ 5712643 w 12199494"/>
              <a:gd name="connsiteY23022" fmla="*/ 3893976 h 4991828"/>
              <a:gd name="connsiteX23023" fmla="*/ 5734219 w 12199494"/>
              <a:gd name="connsiteY23023" fmla="*/ 3893976 h 4991828"/>
              <a:gd name="connsiteX23024" fmla="*/ 5743104 w 12199494"/>
              <a:gd name="connsiteY23024" fmla="*/ 3885091 h 4991828"/>
              <a:gd name="connsiteX23025" fmla="*/ 5739296 w 12199494"/>
              <a:gd name="connsiteY23025" fmla="*/ 3900322 h 4991828"/>
              <a:gd name="connsiteX23026" fmla="*/ 5757065 w 12199494"/>
              <a:gd name="connsiteY23026" fmla="*/ 3883822 h 4991828"/>
              <a:gd name="connsiteX23027" fmla="*/ 5765949 w 12199494"/>
              <a:gd name="connsiteY23027" fmla="*/ 3891437 h 4991828"/>
              <a:gd name="connsiteX23028" fmla="*/ 5772295 w 12199494"/>
              <a:gd name="connsiteY23028" fmla="*/ 3877476 h 4991828"/>
              <a:gd name="connsiteX23029" fmla="*/ 5764680 w 12199494"/>
              <a:gd name="connsiteY23029" fmla="*/ 3885091 h 4991828"/>
              <a:gd name="connsiteX23030" fmla="*/ 5757065 w 12199494"/>
              <a:gd name="connsiteY23030" fmla="*/ 3877476 h 4991828"/>
              <a:gd name="connsiteX23031" fmla="*/ 5768488 w 12199494"/>
              <a:gd name="connsiteY23031" fmla="*/ 3871130 h 4991828"/>
              <a:gd name="connsiteX23032" fmla="*/ 5749450 w 12199494"/>
              <a:gd name="connsiteY23032" fmla="*/ 3867323 h 4991828"/>
              <a:gd name="connsiteX23033" fmla="*/ 5720259 w 12199494"/>
              <a:gd name="connsiteY23033" fmla="*/ 3852092 h 4991828"/>
              <a:gd name="connsiteX23034" fmla="*/ 5727873 w 12199494"/>
              <a:gd name="connsiteY23034" fmla="*/ 3841939 h 4991828"/>
              <a:gd name="connsiteX23035" fmla="*/ 5726604 w 12199494"/>
              <a:gd name="connsiteY23035" fmla="*/ 3848285 h 4991828"/>
              <a:gd name="connsiteX23036" fmla="*/ 5741835 w 12199494"/>
              <a:gd name="connsiteY23036" fmla="*/ 3855900 h 4991828"/>
              <a:gd name="connsiteX23037" fmla="*/ 5738027 w 12199494"/>
              <a:gd name="connsiteY23037" fmla="*/ 3834324 h 4991828"/>
              <a:gd name="connsiteX23038" fmla="*/ 5738027 w 12199494"/>
              <a:gd name="connsiteY23038" fmla="*/ 3834324 h 4991828"/>
              <a:gd name="connsiteX23039" fmla="*/ 9850216 w 12199494"/>
              <a:gd name="connsiteY23039" fmla="*/ 3833054 h 4991828"/>
              <a:gd name="connsiteX23040" fmla="*/ 9851485 w 12199494"/>
              <a:gd name="connsiteY23040" fmla="*/ 3847016 h 4991828"/>
              <a:gd name="connsiteX23041" fmla="*/ 9876869 w 12199494"/>
              <a:gd name="connsiteY23041" fmla="*/ 3850823 h 4991828"/>
              <a:gd name="connsiteX23042" fmla="*/ 9850216 w 12199494"/>
              <a:gd name="connsiteY23042" fmla="*/ 3833054 h 4991828"/>
              <a:gd name="connsiteX23043" fmla="*/ 9850216 w 12199494"/>
              <a:gd name="connsiteY23043" fmla="*/ 3833054 h 4991828"/>
              <a:gd name="connsiteX23044" fmla="*/ 8985895 w 12199494"/>
              <a:gd name="connsiteY23044" fmla="*/ 3833054 h 4991828"/>
              <a:gd name="connsiteX23045" fmla="*/ 8973203 w 12199494"/>
              <a:gd name="connsiteY23045" fmla="*/ 3845746 h 4991828"/>
              <a:gd name="connsiteX23046" fmla="*/ 8974472 w 12199494"/>
              <a:gd name="connsiteY23046" fmla="*/ 3854631 h 4991828"/>
              <a:gd name="connsiteX23047" fmla="*/ 8966857 w 12199494"/>
              <a:gd name="connsiteY23047" fmla="*/ 3858438 h 4991828"/>
              <a:gd name="connsiteX23048" fmla="*/ 8966857 w 12199494"/>
              <a:gd name="connsiteY23048" fmla="*/ 3869861 h 4991828"/>
              <a:gd name="connsiteX23049" fmla="*/ 8988433 w 12199494"/>
              <a:gd name="connsiteY23049" fmla="*/ 3869861 h 4991828"/>
              <a:gd name="connsiteX23050" fmla="*/ 8999856 w 12199494"/>
              <a:gd name="connsiteY23050" fmla="*/ 3858438 h 4991828"/>
              <a:gd name="connsiteX23051" fmla="*/ 8982087 w 12199494"/>
              <a:gd name="connsiteY23051" fmla="*/ 3847016 h 4991828"/>
              <a:gd name="connsiteX23052" fmla="*/ 8999856 w 12199494"/>
              <a:gd name="connsiteY23052" fmla="*/ 3848285 h 4991828"/>
              <a:gd name="connsiteX23053" fmla="*/ 8988433 w 12199494"/>
              <a:gd name="connsiteY23053" fmla="*/ 3841939 h 4991828"/>
              <a:gd name="connsiteX23054" fmla="*/ 8998587 w 12199494"/>
              <a:gd name="connsiteY23054" fmla="*/ 3841939 h 4991828"/>
              <a:gd name="connsiteX23055" fmla="*/ 8985895 w 12199494"/>
              <a:gd name="connsiteY23055" fmla="*/ 3833054 h 4991828"/>
              <a:gd name="connsiteX23056" fmla="*/ 8985895 w 12199494"/>
              <a:gd name="connsiteY23056" fmla="*/ 3833054 h 4991828"/>
              <a:gd name="connsiteX23057" fmla="*/ 8775209 w 12199494"/>
              <a:gd name="connsiteY23057" fmla="*/ 3831785 h 4991828"/>
              <a:gd name="connsiteX23058" fmla="*/ 8779016 w 12199494"/>
              <a:gd name="connsiteY23058" fmla="*/ 3833054 h 4991828"/>
              <a:gd name="connsiteX23059" fmla="*/ 8775209 w 12199494"/>
              <a:gd name="connsiteY23059" fmla="*/ 3831785 h 4991828"/>
              <a:gd name="connsiteX23060" fmla="*/ 8775209 w 12199494"/>
              <a:gd name="connsiteY23060" fmla="*/ 3831785 h 4991828"/>
              <a:gd name="connsiteX23061" fmla="*/ 9888291 w 12199494"/>
              <a:gd name="connsiteY23061" fmla="*/ 3830516 h 4991828"/>
              <a:gd name="connsiteX23062" fmla="*/ 9892100 w 12199494"/>
              <a:gd name="connsiteY23062" fmla="*/ 3848285 h 4991828"/>
              <a:gd name="connsiteX23063" fmla="*/ 9906060 w 12199494"/>
              <a:gd name="connsiteY23063" fmla="*/ 3850823 h 4991828"/>
              <a:gd name="connsiteX23064" fmla="*/ 9888291 w 12199494"/>
              <a:gd name="connsiteY23064" fmla="*/ 3830516 h 4991828"/>
              <a:gd name="connsiteX23065" fmla="*/ 9888291 w 12199494"/>
              <a:gd name="connsiteY23065" fmla="*/ 3830516 h 4991828"/>
              <a:gd name="connsiteX23066" fmla="*/ 9939059 w 12199494"/>
              <a:gd name="connsiteY23066" fmla="*/ 3829247 h 4991828"/>
              <a:gd name="connsiteX23067" fmla="*/ 9923829 w 12199494"/>
              <a:gd name="connsiteY23067" fmla="*/ 3829247 h 4991828"/>
              <a:gd name="connsiteX23068" fmla="*/ 9939059 w 12199494"/>
              <a:gd name="connsiteY23068" fmla="*/ 3845746 h 4991828"/>
              <a:gd name="connsiteX23069" fmla="*/ 9927637 w 12199494"/>
              <a:gd name="connsiteY23069" fmla="*/ 3860977 h 4991828"/>
              <a:gd name="connsiteX23070" fmla="*/ 9940329 w 12199494"/>
              <a:gd name="connsiteY23070" fmla="*/ 3850823 h 4991828"/>
              <a:gd name="connsiteX23071" fmla="*/ 9951751 w 12199494"/>
              <a:gd name="connsiteY23071" fmla="*/ 3844477 h 4991828"/>
              <a:gd name="connsiteX23072" fmla="*/ 9946675 w 12199494"/>
              <a:gd name="connsiteY23072" fmla="*/ 3834324 h 4991828"/>
              <a:gd name="connsiteX23073" fmla="*/ 9939059 w 12199494"/>
              <a:gd name="connsiteY23073" fmla="*/ 3829247 h 4991828"/>
              <a:gd name="connsiteX23074" fmla="*/ 9939059 w 12199494"/>
              <a:gd name="connsiteY23074" fmla="*/ 3829247 h 4991828"/>
              <a:gd name="connsiteX23075" fmla="*/ 8753632 w 12199494"/>
              <a:gd name="connsiteY23075" fmla="*/ 3829247 h 4991828"/>
              <a:gd name="connsiteX23076" fmla="*/ 8753632 w 12199494"/>
              <a:gd name="connsiteY23076" fmla="*/ 3839400 h 4991828"/>
              <a:gd name="connsiteX23077" fmla="*/ 8747286 w 12199494"/>
              <a:gd name="connsiteY23077" fmla="*/ 3840670 h 4991828"/>
              <a:gd name="connsiteX23078" fmla="*/ 8749825 w 12199494"/>
              <a:gd name="connsiteY23078" fmla="*/ 3834324 h 4991828"/>
              <a:gd name="connsiteX23079" fmla="*/ 8743479 w 12199494"/>
              <a:gd name="connsiteY23079" fmla="*/ 3830516 h 4991828"/>
              <a:gd name="connsiteX23080" fmla="*/ 8726979 w 12199494"/>
              <a:gd name="connsiteY23080" fmla="*/ 3840670 h 4991828"/>
              <a:gd name="connsiteX23081" fmla="*/ 8752363 w 12199494"/>
              <a:gd name="connsiteY23081" fmla="*/ 3845746 h 4991828"/>
              <a:gd name="connsiteX23082" fmla="*/ 8761247 w 12199494"/>
              <a:gd name="connsiteY23082" fmla="*/ 3841939 h 4991828"/>
              <a:gd name="connsiteX23083" fmla="*/ 8765055 w 12199494"/>
              <a:gd name="connsiteY23083" fmla="*/ 3833054 h 4991828"/>
              <a:gd name="connsiteX23084" fmla="*/ 8753632 w 12199494"/>
              <a:gd name="connsiteY23084" fmla="*/ 3829247 h 4991828"/>
              <a:gd name="connsiteX23085" fmla="*/ 8753632 w 12199494"/>
              <a:gd name="connsiteY23085" fmla="*/ 3829247 h 4991828"/>
              <a:gd name="connsiteX23086" fmla="*/ 9248618 w 12199494"/>
              <a:gd name="connsiteY23086" fmla="*/ 3826708 h 4991828"/>
              <a:gd name="connsiteX23087" fmla="*/ 9238465 w 12199494"/>
              <a:gd name="connsiteY23087" fmla="*/ 3835593 h 4991828"/>
              <a:gd name="connsiteX23088" fmla="*/ 9242272 w 12199494"/>
              <a:gd name="connsiteY23088" fmla="*/ 3843208 h 4991828"/>
              <a:gd name="connsiteX23089" fmla="*/ 9253694 w 12199494"/>
              <a:gd name="connsiteY23089" fmla="*/ 3841939 h 4991828"/>
              <a:gd name="connsiteX23090" fmla="*/ 9257503 w 12199494"/>
              <a:gd name="connsiteY23090" fmla="*/ 3830516 h 4991828"/>
              <a:gd name="connsiteX23091" fmla="*/ 9248618 w 12199494"/>
              <a:gd name="connsiteY23091" fmla="*/ 3826708 h 4991828"/>
              <a:gd name="connsiteX23092" fmla="*/ 9248618 w 12199494"/>
              <a:gd name="connsiteY23092" fmla="*/ 3826708 h 4991828"/>
              <a:gd name="connsiteX23093" fmla="*/ 9366653 w 12199494"/>
              <a:gd name="connsiteY23093" fmla="*/ 3826708 h 4991828"/>
              <a:gd name="connsiteX23094" fmla="*/ 9355230 w 12199494"/>
              <a:gd name="connsiteY23094" fmla="*/ 3829247 h 4991828"/>
              <a:gd name="connsiteX23095" fmla="*/ 9365384 w 12199494"/>
              <a:gd name="connsiteY23095" fmla="*/ 3855900 h 4991828"/>
              <a:gd name="connsiteX23096" fmla="*/ 9374268 w 12199494"/>
              <a:gd name="connsiteY23096" fmla="*/ 3831785 h 4991828"/>
              <a:gd name="connsiteX23097" fmla="*/ 9365384 w 12199494"/>
              <a:gd name="connsiteY23097" fmla="*/ 3835593 h 4991828"/>
              <a:gd name="connsiteX23098" fmla="*/ 9366653 w 12199494"/>
              <a:gd name="connsiteY23098" fmla="*/ 3826708 h 4991828"/>
              <a:gd name="connsiteX23099" fmla="*/ 9366653 w 12199494"/>
              <a:gd name="connsiteY23099" fmla="*/ 3826708 h 4991828"/>
              <a:gd name="connsiteX23100" fmla="*/ 5815448 w 12199494"/>
              <a:gd name="connsiteY23100" fmla="*/ 3825439 h 4991828"/>
              <a:gd name="connsiteX23101" fmla="*/ 5798948 w 12199494"/>
              <a:gd name="connsiteY23101" fmla="*/ 3829247 h 4991828"/>
              <a:gd name="connsiteX23102" fmla="*/ 5804025 w 12199494"/>
              <a:gd name="connsiteY23102" fmla="*/ 3845746 h 4991828"/>
              <a:gd name="connsiteX23103" fmla="*/ 5806564 w 12199494"/>
              <a:gd name="connsiteY23103" fmla="*/ 3835593 h 4991828"/>
              <a:gd name="connsiteX23104" fmla="*/ 5815448 w 12199494"/>
              <a:gd name="connsiteY23104" fmla="*/ 3825439 h 4991828"/>
              <a:gd name="connsiteX23105" fmla="*/ 5815448 w 12199494"/>
              <a:gd name="connsiteY23105" fmla="*/ 3825439 h 4991828"/>
              <a:gd name="connsiteX23106" fmla="*/ 8968126 w 12199494"/>
              <a:gd name="connsiteY23106" fmla="*/ 3825439 h 4991828"/>
              <a:gd name="connsiteX23107" fmla="*/ 8974472 w 12199494"/>
              <a:gd name="connsiteY23107" fmla="*/ 3836862 h 4991828"/>
              <a:gd name="connsiteX23108" fmla="*/ 8968126 w 12199494"/>
              <a:gd name="connsiteY23108" fmla="*/ 3825439 h 4991828"/>
              <a:gd name="connsiteX23109" fmla="*/ 8968126 w 12199494"/>
              <a:gd name="connsiteY23109" fmla="*/ 3825439 h 4991828"/>
              <a:gd name="connsiteX23110" fmla="*/ 9386960 w 12199494"/>
              <a:gd name="connsiteY23110" fmla="*/ 3825439 h 4991828"/>
              <a:gd name="connsiteX23111" fmla="*/ 9378076 w 12199494"/>
              <a:gd name="connsiteY23111" fmla="*/ 3825439 h 4991828"/>
              <a:gd name="connsiteX23112" fmla="*/ 9385691 w 12199494"/>
              <a:gd name="connsiteY23112" fmla="*/ 3843208 h 4991828"/>
              <a:gd name="connsiteX23113" fmla="*/ 9388229 w 12199494"/>
              <a:gd name="connsiteY23113" fmla="*/ 3834324 h 4991828"/>
              <a:gd name="connsiteX23114" fmla="*/ 9395844 w 12199494"/>
              <a:gd name="connsiteY23114" fmla="*/ 3829247 h 4991828"/>
              <a:gd name="connsiteX23115" fmla="*/ 9386960 w 12199494"/>
              <a:gd name="connsiteY23115" fmla="*/ 3825439 h 4991828"/>
              <a:gd name="connsiteX23116" fmla="*/ 9386960 w 12199494"/>
              <a:gd name="connsiteY23116" fmla="*/ 3825439 h 4991828"/>
              <a:gd name="connsiteX23117" fmla="*/ 9282886 w 12199494"/>
              <a:gd name="connsiteY23117" fmla="*/ 3824170 h 4991828"/>
              <a:gd name="connsiteX23118" fmla="*/ 9274002 w 12199494"/>
              <a:gd name="connsiteY23118" fmla="*/ 3829247 h 4991828"/>
              <a:gd name="connsiteX23119" fmla="*/ 9271463 w 12199494"/>
              <a:gd name="connsiteY23119" fmla="*/ 3840670 h 4991828"/>
              <a:gd name="connsiteX23120" fmla="*/ 9281617 w 12199494"/>
              <a:gd name="connsiteY23120" fmla="*/ 3839400 h 4991828"/>
              <a:gd name="connsiteX23121" fmla="*/ 9261310 w 12199494"/>
              <a:gd name="connsiteY23121" fmla="*/ 3841939 h 4991828"/>
              <a:gd name="connsiteX23122" fmla="*/ 9260040 w 12199494"/>
              <a:gd name="connsiteY23122" fmla="*/ 3850823 h 4991828"/>
              <a:gd name="connsiteX23123" fmla="*/ 9298116 w 12199494"/>
              <a:gd name="connsiteY23123" fmla="*/ 3848285 h 4991828"/>
              <a:gd name="connsiteX23124" fmla="*/ 9298116 w 12199494"/>
              <a:gd name="connsiteY23124" fmla="*/ 3838131 h 4991828"/>
              <a:gd name="connsiteX23125" fmla="*/ 9282886 w 12199494"/>
              <a:gd name="connsiteY23125" fmla="*/ 3838131 h 4991828"/>
              <a:gd name="connsiteX23126" fmla="*/ 9289232 w 12199494"/>
              <a:gd name="connsiteY23126" fmla="*/ 3826708 h 4991828"/>
              <a:gd name="connsiteX23127" fmla="*/ 9277809 w 12199494"/>
              <a:gd name="connsiteY23127" fmla="*/ 3835593 h 4991828"/>
              <a:gd name="connsiteX23128" fmla="*/ 9282886 w 12199494"/>
              <a:gd name="connsiteY23128" fmla="*/ 3824170 h 4991828"/>
              <a:gd name="connsiteX23129" fmla="*/ 9282886 w 12199494"/>
              <a:gd name="connsiteY23129" fmla="*/ 3824170 h 4991828"/>
              <a:gd name="connsiteX23130" fmla="*/ 9530379 w 12199494"/>
              <a:gd name="connsiteY23130" fmla="*/ 3824170 h 4991828"/>
              <a:gd name="connsiteX23131" fmla="*/ 9501187 w 12199494"/>
              <a:gd name="connsiteY23131" fmla="*/ 3885091 h 4991828"/>
              <a:gd name="connsiteX23132" fmla="*/ 9516418 w 12199494"/>
              <a:gd name="connsiteY23132" fmla="*/ 3890168 h 4991828"/>
              <a:gd name="connsiteX23133" fmla="*/ 9485958 w 12199494"/>
              <a:gd name="connsiteY23133" fmla="*/ 3890168 h 4991828"/>
              <a:gd name="connsiteX23134" fmla="*/ 9491034 w 12199494"/>
              <a:gd name="connsiteY23134" fmla="*/ 3895245 h 4991828"/>
              <a:gd name="connsiteX23135" fmla="*/ 9480880 w 12199494"/>
              <a:gd name="connsiteY23135" fmla="*/ 3900322 h 4991828"/>
              <a:gd name="connsiteX23136" fmla="*/ 9488495 w 12199494"/>
              <a:gd name="connsiteY23136" fmla="*/ 3930782 h 4991828"/>
              <a:gd name="connsiteX23137" fmla="*/ 9501187 w 12199494"/>
              <a:gd name="connsiteY23137" fmla="*/ 3925705 h 4991828"/>
              <a:gd name="connsiteX23138" fmla="*/ 9508803 w 12199494"/>
              <a:gd name="connsiteY23138" fmla="*/ 3932051 h 4991828"/>
              <a:gd name="connsiteX23139" fmla="*/ 9488495 w 12199494"/>
              <a:gd name="connsiteY23139" fmla="*/ 3932051 h 4991828"/>
              <a:gd name="connsiteX23140" fmla="*/ 9496111 w 12199494"/>
              <a:gd name="connsiteY23140" fmla="*/ 3953628 h 4991828"/>
              <a:gd name="connsiteX23141" fmla="*/ 9504995 w 12199494"/>
              <a:gd name="connsiteY23141" fmla="*/ 3943474 h 4991828"/>
              <a:gd name="connsiteX23142" fmla="*/ 9499918 w 12199494"/>
              <a:gd name="connsiteY23142" fmla="*/ 3940936 h 4991828"/>
              <a:gd name="connsiteX23143" fmla="*/ 9512610 w 12199494"/>
              <a:gd name="connsiteY23143" fmla="*/ 3938397 h 4991828"/>
              <a:gd name="connsiteX23144" fmla="*/ 9516418 w 12199494"/>
              <a:gd name="connsiteY23144" fmla="*/ 3932051 h 4991828"/>
              <a:gd name="connsiteX23145" fmla="*/ 9515149 w 12199494"/>
              <a:gd name="connsiteY23145" fmla="*/ 3919359 h 4991828"/>
              <a:gd name="connsiteX23146" fmla="*/ 9508803 w 12199494"/>
              <a:gd name="connsiteY23146" fmla="*/ 3916821 h 4991828"/>
              <a:gd name="connsiteX23147" fmla="*/ 9508803 w 12199494"/>
              <a:gd name="connsiteY23147" fmla="*/ 3910475 h 4991828"/>
              <a:gd name="connsiteX23148" fmla="*/ 9516418 w 12199494"/>
              <a:gd name="connsiteY23148" fmla="*/ 3910475 h 4991828"/>
              <a:gd name="connsiteX23149" fmla="*/ 9508803 w 12199494"/>
              <a:gd name="connsiteY23149" fmla="*/ 3904129 h 4991828"/>
              <a:gd name="connsiteX23150" fmla="*/ 9498649 w 12199494"/>
              <a:gd name="connsiteY23150" fmla="*/ 3896514 h 4991828"/>
              <a:gd name="connsiteX23151" fmla="*/ 9494841 w 12199494"/>
              <a:gd name="connsiteY23151" fmla="*/ 3901591 h 4991828"/>
              <a:gd name="connsiteX23152" fmla="*/ 9501187 w 12199494"/>
              <a:gd name="connsiteY23152" fmla="*/ 3892707 h 4991828"/>
              <a:gd name="connsiteX23153" fmla="*/ 9507533 w 12199494"/>
              <a:gd name="connsiteY23153" fmla="*/ 3899053 h 4991828"/>
              <a:gd name="connsiteX23154" fmla="*/ 9518956 w 12199494"/>
              <a:gd name="connsiteY23154" fmla="*/ 3899053 h 4991828"/>
              <a:gd name="connsiteX23155" fmla="*/ 9521495 w 12199494"/>
              <a:gd name="connsiteY23155" fmla="*/ 3886361 h 4991828"/>
              <a:gd name="connsiteX23156" fmla="*/ 9520225 w 12199494"/>
              <a:gd name="connsiteY23156" fmla="*/ 3876207 h 4991828"/>
              <a:gd name="connsiteX23157" fmla="*/ 9536725 w 12199494"/>
              <a:gd name="connsiteY23157" fmla="*/ 3843208 h 4991828"/>
              <a:gd name="connsiteX23158" fmla="*/ 9524033 w 12199494"/>
              <a:gd name="connsiteY23158" fmla="*/ 3835593 h 4991828"/>
              <a:gd name="connsiteX23159" fmla="*/ 9536725 w 12199494"/>
              <a:gd name="connsiteY23159" fmla="*/ 3839400 h 4991828"/>
              <a:gd name="connsiteX23160" fmla="*/ 9546879 w 12199494"/>
              <a:gd name="connsiteY23160" fmla="*/ 3836862 h 4991828"/>
              <a:gd name="connsiteX23161" fmla="*/ 9530379 w 12199494"/>
              <a:gd name="connsiteY23161" fmla="*/ 3824170 h 4991828"/>
              <a:gd name="connsiteX23162" fmla="*/ 9530379 w 12199494"/>
              <a:gd name="connsiteY23162" fmla="*/ 3824170 h 4991828"/>
              <a:gd name="connsiteX23163" fmla="*/ 9027778 w 12199494"/>
              <a:gd name="connsiteY23163" fmla="*/ 3824170 h 4991828"/>
              <a:gd name="connsiteX23164" fmla="*/ 9018893 w 12199494"/>
              <a:gd name="connsiteY23164" fmla="*/ 3834324 h 4991828"/>
              <a:gd name="connsiteX23165" fmla="*/ 9032855 w 12199494"/>
              <a:gd name="connsiteY23165" fmla="*/ 3843208 h 4991828"/>
              <a:gd name="connsiteX23166" fmla="*/ 9039201 w 12199494"/>
              <a:gd name="connsiteY23166" fmla="*/ 3829247 h 4991828"/>
              <a:gd name="connsiteX23167" fmla="*/ 9027778 w 12199494"/>
              <a:gd name="connsiteY23167" fmla="*/ 3824170 h 4991828"/>
              <a:gd name="connsiteX23168" fmla="*/ 9027778 w 12199494"/>
              <a:gd name="connsiteY23168" fmla="*/ 3824170 h 4991828"/>
              <a:gd name="connsiteX23169" fmla="*/ 9210542 w 12199494"/>
              <a:gd name="connsiteY23169" fmla="*/ 3824170 h 4991828"/>
              <a:gd name="connsiteX23170" fmla="*/ 9208004 w 12199494"/>
              <a:gd name="connsiteY23170" fmla="*/ 3835593 h 4991828"/>
              <a:gd name="connsiteX23171" fmla="*/ 9210542 w 12199494"/>
              <a:gd name="connsiteY23171" fmla="*/ 3824170 h 4991828"/>
              <a:gd name="connsiteX23172" fmla="*/ 9210542 w 12199494"/>
              <a:gd name="connsiteY23172" fmla="*/ 3824170 h 4991828"/>
              <a:gd name="connsiteX23173" fmla="*/ 9810871 w 12199494"/>
              <a:gd name="connsiteY23173" fmla="*/ 3822901 h 4991828"/>
              <a:gd name="connsiteX23174" fmla="*/ 9819755 w 12199494"/>
              <a:gd name="connsiteY23174" fmla="*/ 3827978 h 4991828"/>
              <a:gd name="connsiteX23175" fmla="*/ 9817217 w 12199494"/>
              <a:gd name="connsiteY23175" fmla="*/ 3831785 h 4991828"/>
              <a:gd name="connsiteX23176" fmla="*/ 9824832 w 12199494"/>
              <a:gd name="connsiteY23176" fmla="*/ 3838131 h 4991828"/>
              <a:gd name="connsiteX23177" fmla="*/ 9815948 w 12199494"/>
              <a:gd name="connsiteY23177" fmla="*/ 3831785 h 4991828"/>
              <a:gd name="connsiteX23178" fmla="*/ 9800718 w 12199494"/>
              <a:gd name="connsiteY23178" fmla="*/ 3824170 h 4991828"/>
              <a:gd name="connsiteX23179" fmla="*/ 9807063 w 12199494"/>
              <a:gd name="connsiteY23179" fmla="*/ 3836862 h 4991828"/>
              <a:gd name="connsiteX23180" fmla="*/ 9809602 w 12199494"/>
              <a:gd name="connsiteY23180" fmla="*/ 3844477 h 4991828"/>
              <a:gd name="connsiteX23181" fmla="*/ 9818486 w 12199494"/>
              <a:gd name="connsiteY23181" fmla="*/ 3845746 h 4991828"/>
              <a:gd name="connsiteX23182" fmla="*/ 9815948 w 12199494"/>
              <a:gd name="connsiteY23182" fmla="*/ 3850823 h 4991828"/>
              <a:gd name="connsiteX23183" fmla="*/ 9832447 w 12199494"/>
              <a:gd name="connsiteY23183" fmla="*/ 3860977 h 4991828"/>
              <a:gd name="connsiteX23184" fmla="*/ 9837524 w 12199494"/>
              <a:gd name="connsiteY23184" fmla="*/ 3844477 h 4991828"/>
              <a:gd name="connsiteX23185" fmla="*/ 9827370 w 12199494"/>
              <a:gd name="connsiteY23185" fmla="*/ 3834324 h 4991828"/>
              <a:gd name="connsiteX23186" fmla="*/ 9810871 w 12199494"/>
              <a:gd name="connsiteY23186" fmla="*/ 3822901 h 4991828"/>
              <a:gd name="connsiteX23187" fmla="*/ 9810871 w 12199494"/>
              <a:gd name="connsiteY23187" fmla="*/ 3822901 h 4991828"/>
              <a:gd name="connsiteX23188" fmla="*/ 8442680 w 12199494"/>
              <a:gd name="connsiteY23188" fmla="*/ 3822901 h 4991828"/>
              <a:gd name="connsiteX23189" fmla="*/ 8427449 w 12199494"/>
              <a:gd name="connsiteY23189" fmla="*/ 3827978 h 4991828"/>
              <a:gd name="connsiteX23190" fmla="*/ 8468064 w 12199494"/>
              <a:gd name="connsiteY23190" fmla="*/ 3835593 h 4991828"/>
              <a:gd name="connsiteX23191" fmla="*/ 8449026 w 12199494"/>
              <a:gd name="connsiteY23191" fmla="*/ 3826708 h 4991828"/>
              <a:gd name="connsiteX23192" fmla="*/ 8442680 w 12199494"/>
              <a:gd name="connsiteY23192" fmla="*/ 3822901 h 4991828"/>
              <a:gd name="connsiteX23193" fmla="*/ 8442680 w 12199494"/>
              <a:gd name="connsiteY23193" fmla="*/ 3822901 h 4991828"/>
              <a:gd name="connsiteX23194" fmla="*/ 10019019 w 12199494"/>
              <a:gd name="connsiteY23194" fmla="*/ 3822901 h 4991828"/>
              <a:gd name="connsiteX23195" fmla="*/ 10015211 w 12199494"/>
              <a:gd name="connsiteY23195" fmla="*/ 3831785 h 4991828"/>
              <a:gd name="connsiteX23196" fmla="*/ 10029172 w 12199494"/>
              <a:gd name="connsiteY23196" fmla="*/ 3845746 h 4991828"/>
              <a:gd name="connsiteX23197" fmla="*/ 10019019 w 12199494"/>
              <a:gd name="connsiteY23197" fmla="*/ 3822901 h 4991828"/>
              <a:gd name="connsiteX23198" fmla="*/ 10019019 w 12199494"/>
              <a:gd name="connsiteY23198" fmla="*/ 3822901 h 4991828"/>
              <a:gd name="connsiteX23199" fmla="*/ 8610214 w 12199494"/>
              <a:gd name="connsiteY23199" fmla="*/ 3821632 h 4991828"/>
              <a:gd name="connsiteX23200" fmla="*/ 8605136 w 12199494"/>
              <a:gd name="connsiteY23200" fmla="*/ 3829247 h 4991828"/>
              <a:gd name="connsiteX23201" fmla="*/ 8610214 w 12199494"/>
              <a:gd name="connsiteY23201" fmla="*/ 3821632 h 4991828"/>
              <a:gd name="connsiteX23202" fmla="*/ 8610214 w 12199494"/>
              <a:gd name="connsiteY23202" fmla="*/ 3821632 h 4991828"/>
              <a:gd name="connsiteX23203" fmla="*/ 9728373 w 12199494"/>
              <a:gd name="connsiteY23203" fmla="*/ 3819093 h 4991828"/>
              <a:gd name="connsiteX23204" fmla="*/ 9727104 w 12199494"/>
              <a:gd name="connsiteY23204" fmla="*/ 3826708 h 4991828"/>
              <a:gd name="connsiteX23205" fmla="*/ 9714412 w 12199494"/>
              <a:gd name="connsiteY23205" fmla="*/ 3819093 h 4991828"/>
              <a:gd name="connsiteX23206" fmla="*/ 9716950 w 12199494"/>
              <a:gd name="connsiteY23206" fmla="*/ 3835593 h 4991828"/>
              <a:gd name="connsiteX23207" fmla="*/ 9728373 w 12199494"/>
              <a:gd name="connsiteY23207" fmla="*/ 3826708 h 4991828"/>
              <a:gd name="connsiteX23208" fmla="*/ 9735988 w 12199494"/>
              <a:gd name="connsiteY23208" fmla="*/ 3836862 h 4991828"/>
              <a:gd name="connsiteX23209" fmla="*/ 9744873 w 12199494"/>
              <a:gd name="connsiteY23209" fmla="*/ 3830516 h 4991828"/>
              <a:gd name="connsiteX23210" fmla="*/ 9733450 w 12199494"/>
              <a:gd name="connsiteY23210" fmla="*/ 3829247 h 4991828"/>
              <a:gd name="connsiteX23211" fmla="*/ 9728373 w 12199494"/>
              <a:gd name="connsiteY23211" fmla="*/ 3819093 h 4991828"/>
              <a:gd name="connsiteX23212" fmla="*/ 9728373 w 12199494"/>
              <a:gd name="connsiteY23212" fmla="*/ 3819093 h 4991828"/>
              <a:gd name="connsiteX23213" fmla="*/ 8951626 w 12199494"/>
              <a:gd name="connsiteY23213" fmla="*/ 3819093 h 4991828"/>
              <a:gd name="connsiteX23214" fmla="*/ 8946550 w 12199494"/>
              <a:gd name="connsiteY23214" fmla="*/ 3825439 h 4991828"/>
              <a:gd name="connsiteX23215" fmla="*/ 8954165 w 12199494"/>
              <a:gd name="connsiteY23215" fmla="*/ 3827978 h 4991828"/>
              <a:gd name="connsiteX23216" fmla="*/ 8937665 w 12199494"/>
              <a:gd name="connsiteY23216" fmla="*/ 3845746 h 4991828"/>
              <a:gd name="connsiteX23217" fmla="*/ 8932588 w 12199494"/>
              <a:gd name="connsiteY23217" fmla="*/ 3849554 h 4991828"/>
              <a:gd name="connsiteX23218" fmla="*/ 8933858 w 12199494"/>
              <a:gd name="connsiteY23218" fmla="*/ 3860977 h 4991828"/>
              <a:gd name="connsiteX23219" fmla="*/ 8949088 w 12199494"/>
              <a:gd name="connsiteY23219" fmla="*/ 3864784 h 4991828"/>
              <a:gd name="connsiteX23220" fmla="*/ 8927512 w 12199494"/>
              <a:gd name="connsiteY23220" fmla="*/ 3868592 h 4991828"/>
              <a:gd name="connsiteX23221" fmla="*/ 8927512 w 12199494"/>
              <a:gd name="connsiteY23221" fmla="*/ 3876207 h 4991828"/>
              <a:gd name="connsiteX23222" fmla="*/ 8956703 w 12199494"/>
              <a:gd name="connsiteY23222" fmla="*/ 3877476 h 4991828"/>
              <a:gd name="connsiteX23223" fmla="*/ 8965588 w 12199494"/>
              <a:gd name="connsiteY23223" fmla="*/ 3857169 h 4991828"/>
              <a:gd name="connsiteX23224" fmla="*/ 8957972 w 12199494"/>
              <a:gd name="connsiteY23224" fmla="*/ 3845746 h 4991828"/>
              <a:gd name="connsiteX23225" fmla="*/ 8968126 w 12199494"/>
              <a:gd name="connsiteY23225" fmla="*/ 3852092 h 4991828"/>
              <a:gd name="connsiteX23226" fmla="*/ 8971934 w 12199494"/>
              <a:gd name="connsiteY23226" fmla="*/ 3841939 h 4991828"/>
              <a:gd name="connsiteX23227" fmla="*/ 8951626 w 12199494"/>
              <a:gd name="connsiteY23227" fmla="*/ 3841939 h 4991828"/>
              <a:gd name="connsiteX23228" fmla="*/ 8968126 w 12199494"/>
              <a:gd name="connsiteY23228" fmla="*/ 3836862 h 4991828"/>
              <a:gd name="connsiteX23229" fmla="*/ 8951626 w 12199494"/>
              <a:gd name="connsiteY23229" fmla="*/ 3819093 h 4991828"/>
              <a:gd name="connsiteX23230" fmla="*/ 8951626 w 12199494"/>
              <a:gd name="connsiteY23230" fmla="*/ 3819093 h 4991828"/>
              <a:gd name="connsiteX23231" fmla="*/ 9230849 w 12199494"/>
              <a:gd name="connsiteY23231" fmla="*/ 3819093 h 4991828"/>
              <a:gd name="connsiteX23232" fmla="*/ 9219427 w 12199494"/>
              <a:gd name="connsiteY23232" fmla="*/ 3839400 h 4991828"/>
              <a:gd name="connsiteX23233" fmla="*/ 9227042 w 12199494"/>
              <a:gd name="connsiteY23233" fmla="*/ 3859708 h 4991828"/>
              <a:gd name="connsiteX23234" fmla="*/ 9227042 w 12199494"/>
              <a:gd name="connsiteY23234" fmla="*/ 3872399 h 4991828"/>
              <a:gd name="connsiteX23235" fmla="*/ 9232119 w 12199494"/>
              <a:gd name="connsiteY23235" fmla="*/ 3862246 h 4991828"/>
              <a:gd name="connsiteX23236" fmla="*/ 9233388 w 12199494"/>
              <a:gd name="connsiteY23236" fmla="*/ 3843208 h 4991828"/>
              <a:gd name="connsiteX23237" fmla="*/ 9230849 w 12199494"/>
              <a:gd name="connsiteY23237" fmla="*/ 3819093 h 4991828"/>
              <a:gd name="connsiteX23238" fmla="*/ 9230849 w 12199494"/>
              <a:gd name="connsiteY23238" fmla="*/ 3819093 h 4991828"/>
              <a:gd name="connsiteX23239" fmla="*/ 9235926 w 12199494"/>
              <a:gd name="connsiteY23239" fmla="*/ 3816555 h 4991828"/>
              <a:gd name="connsiteX23240" fmla="*/ 9239734 w 12199494"/>
              <a:gd name="connsiteY23240" fmla="*/ 3817824 h 4991828"/>
              <a:gd name="connsiteX23241" fmla="*/ 9235926 w 12199494"/>
              <a:gd name="connsiteY23241" fmla="*/ 3816555 h 4991828"/>
              <a:gd name="connsiteX23242" fmla="*/ 9235926 w 12199494"/>
              <a:gd name="connsiteY23242" fmla="*/ 3816555 h 4991828"/>
              <a:gd name="connsiteX23243" fmla="*/ 9062046 w 12199494"/>
              <a:gd name="connsiteY23243" fmla="*/ 3815286 h 4991828"/>
              <a:gd name="connsiteX23244" fmla="*/ 9065854 w 12199494"/>
              <a:gd name="connsiteY23244" fmla="*/ 3829247 h 4991828"/>
              <a:gd name="connsiteX23245" fmla="*/ 9060777 w 12199494"/>
              <a:gd name="connsiteY23245" fmla="*/ 3835593 h 4991828"/>
              <a:gd name="connsiteX23246" fmla="*/ 9069661 w 12199494"/>
              <a:gd name="connsiteY23246" fmla="*/ 3847016 h 4991828"/>
              <a:gd name="connsiteX23247" fmla="*/ 9070931 w 12199494"/>
              <a:gd name="connsiteY23247" fmla="*/ 3839400 h 4991828"/>
              <a:gd name="connsiteX23248" fmla="*/ 9073469 w 12199494"/>
              <a:gd name="connsiteY23248" fmla="*/ 3839400 h 4991828"/>
              <a:gd name="connsiteX23249" fmla="*/ 9072200 w 12199494"/>
              <a:gd name="connsiteY23249" fmla="*/ 3849554 h 4991828"/>
              <a:gd name="connsiteX23250" fmla="*/ 9084892 w 12199494"/>
              <a:gd name="connsiteY23250" fmla="*/ 3849554 h 4991828"/>
              <a:gd name="connsiteX23251" fmla="*/ 9098853 w 12199494"/>
              <a:gd name="connsiteY23251" fmla="*/ 3847016 h 4991828"/>
              <a:gd name="connsiteX23252" fmla="*/ 9086161 w 12199494"/>
              <a:gd name="connsiteY23252" fmla="*/ 3830516 h 4991828"/>
              <a:gd name="connsiteX23253" fmla="*/ 9083623 w 12199494"/>
              <a:gd name="connsiteY23253" fmla="*/ 3825439 h 4991828"/>
              <a:gd name="connsiteX23254" fmla="*/ 9083623 w 12199494"/>
              <a:gd name="connsiteY23254" fmla="*/ 3834324 h 4991828"/>
              <a:gd name="connsiteX23255" fmla="*/ 9073469 w 12199494"/>
              <a:gd name="connsiteY23255" fmla="*/ 3825439 h 4991828"/>
              <a:gd name="connsiteX23256" fmla="*/ 9062046 w 12199494"/>
              <a:gd name="connsiteY23256" fmla="*/ 3815286 h 4991828"/>
              <a:gd name="connsiteX23257" fmla="*/ 9062046 w 12199494"/>
              <a:gd name="connsiteY23257" fmla="*/ 3815286 h 4991828"/>
              <a:gd name="connsiteX23258" fmla="*/ 9606531 w 12199494"/>
              <a:gd name="connsiteY23258" fmla="*/ 3814016 h 4991828"/>
              <a:gd name="connsiteX23259" fmla="*/ 9600185 w 12199494"/>
              <a:gd name="connsiteY23259" fmla="*/ 3824170 h 4991828"/>
              <a:gd name="connsiteX23260" fmla="*/ 9612877 w 12199494"/>
              <a:gd name="connsiteY23260" fmla="*/ 3843208 h 4991828"/>
              <a:gd name="connsiteX23261" fmla="*/ 9612877 w 12199494"/>
              <a:gd name="connsiteY23261" fmla="*/ 3835593 h 4991828"/>
              <a:gd name="connsiteX23262" fmla="*/ 9614146 w 12199494"/>
              <a:gd name="connsiteY23262" fmla="*/ 3824170 h 4991828"/>
              <a:gd name="connsiteX23263" fmla="*/ 9606531 w 12199494"/>
              <a:gd name="connsiteY23263" fmla="*/ 3814016 h 4991828"/>
              <a:gd name="connsiteX23264" fmla="*/ 9606531 w 12199494"/>
              <a:gd name="connsiteY23264" fmla="*/ 3814016 h 4991828"/>
              <a:gd name="connsiteX23265" fmla="*/ 9112814 w 12199494"/>
              <a:gd name="connsiteY23265" fmla="*/ 3811478 h 4991828"/>
              <a:gd name="connsiteX23266" fmla="*/ 9106468 w 12199494"/>
              <a:gd name="connsiteY23266" fmla="*/ 3819093 h 4991828"/>
              <a:gd name="connsiteX23267" fmla="*/ 9117891 w 12199494"/>
              <a:gd name="connsiteY23267" fmla="*/ 3826708 h 4991828"/>
              <a:gd name="connsiteX23268" fmla="*/ 9114083 w 12199494"/>
              <a:gd name="connsiteY23268" fmla="*/ 3835593 h 4991828"/>
              <a:gd name="connsiteX23269" fmla="*/ 9121699 w 12199494"/>
              <a:gd name="connsiteY23269" fmla="*/ 3843208 h 4991828"/>
              <a:gd name="connsiteX23270" fmla="*/ 9120429 w 12199494"/>
              <a:gd name="connsiteY23270" fmla="*/ 3831785 h 4991828"/>
              <a:gd name="connsiteX23271" fmla="*/ 9126775 w 12199494"/>
              <a:gd name="connsiteY23271" fmla="*/ 3838131 h 4991828"/>
              <a:gd name="connsiteX23272" fmla="*/ 9133121 w 12199494"/>
              <a:gd name="connsiteY23272" fmla="*/ 3835593 h 4991828"/>
              <a:gd name="connsiteX23273" fmla="*/ 9126775 w 12199494"/>
              <a:gd name="connsiteY23273" fmla="*/ 3844477 h 4991828"/>
              <a:gd name="connsiteX23274" fmla="*/ 9162313 w 12199494"/>
              <a:gd name="connsiteY23274" fmla="*/ 3880015 h 4991828"/>
              <a:gd name="connsiteX23275" fmla="*/ 9140737 w 12199494"/>
              <a:gd name="connsiteY23275" fmla="*/ 3852092 h 4991828"/>
              <a:gd name="connsiteX23276" fmla="*/ 9149621 w 12199494"/>
              <a:gd name="connsiteY23276" fmla="*/ 3850823 h 4991828"/>
              <a:gd name="connsiteX23277" fmla="*/ 9147083 w 12199494"/>
              <a:gd name="connsiteY23277" fmla="*/ 3857169 h 4991828"/>
              <a:gd name="connsiteX23278" fmla="*/ 9159774 w 12199494"/>
              <a:gd name="connsiteY23278" fmla="*/ 3862246 h 4991828"/>
              <a:gd name="connsiteX23279" fmla="*/ 9169928 w 12199494"/>
              <a:gd name="connsiteY23279" fmla="*/ 3886361 h 4991828"/>
              <a:gd name="connsiteX23280" fmla="*/ 9178812 w 12199494"/>
              <a:gd name="connsiteY23280" fmla="*/ 3878745 h 4991828"/>
              <a:gd name="connsiteX23281" fmla="*/ 9175005 w 12199494"/>
              <a:gd name="connsiteY23281" fmla="*/ 3863515 h 4991828"/>
              <a:gd name="connsiteX23282" fmla="*/ 9178812 w 12199494"/>
              <a:gd name="connsiteY23282" fmla="*/ 3860977 h 4991828"/>
              <a:gd name="connsiteX23283" fmla="*/ 9178812 w 12199494"/>
              <a:gd name="connsiteY23283" fmla="*/ 3841939 h 4991828"/>
              <a:gd name="connsiteX23284" fmla="*/ 9176274 w 12199494"/>
              <a:gd name="connsiteY23284" fmla="*/ 3811478 h 4991828"/>
              <a:gd name="connsiteX23285" fmla="*/ 9116622 w 12199494"/>
              <a:gd name="connsiteY23285" fmla="*/ 3826708 h 4991828"/>
              <a:gd name="connsiteX23286" fmla="*/ 9112814 w 12199494"/>
              <a:gd name="connsiteY23286" fmla="*/ 3811478 h 4991828"/>
              <a:gd name="connsiteX23287" fmla="*/ 9112814 w 12199494"/>
              <a:gd name="connsiteY23287" fmla="*/ 3811478 h 4991828"/>
              <a:gd name="connsiteX23288" fmla="*/ 9409806 w 12199494"/>
              <a:gd name="connsiteY23288" fmla="*/ 3811478 h 4991828"/>
              <a:gd name="connsiteX23289" fmla="*/ 9402190 w 12199494"/>
              <a:gd name="connsiteY23289" fmla="*/ 3825439 h 4991828"/>
              <a:gd name="connsiteX23290" fmla="*/ 9409806 w 12199494"/>
              <a:gd name="connsiteY23290" fmla="*/ 3811478 h 4991828"/>
              <a:gd name="connsiteX23291" fmla="*/ 9409806 w 12199494"/>
              <a:gd name="connsiteY23291" fmla="*/ 3811478 h 4991828"/>
              <a:gd name="connsiteX23292" fmla="*/ 9752488 w 12199494"/>
              <a:gd name="connsiteY23292" fmla="*/ 3810209 h 4991828"/>
              <a:gd name="connsiteX23293" fmla="*/ 9747411 w 12199494"/>
              <a:gd name="connsiteY23293" fmla="*/ 3822901 h 4991828"/>
              <a:gd name="connsiteX23294" fmla="*/ 9758834 w 12199494"/>
              <a:gd name="connsiteY23294" fmla="*/ 3817824 h 4991828"/>
              <a:gd name="connsiteX23295" fmla="*/ 9761372 w 12199494"/>
              <a:gd name="connsiteY23295" fmla="*/ 3834324 h 4991828"/>
              <a:gd name="connsiteX23296" fmla="*/ 9761372 w 12199494"/>
              <a:gd name="connsiteY23296" fmla="*/ 3827978 h 4991828"/>
              <a:gd name="connsiteX23297" fmla="*/ 9770257 w 12199494"/>
              <a:gd name="connsiteY23297" fmla="*/ 3827978 h 4991828"/>
              <a:gd name="connsiteX23298" fmla="*/ 9752488 w 12199494"/>
              <a:gd name="connsiteY23298" fmla="*/ 3810209 h 4991828"/>
              <a:gd name="connsiteX23299" fmla="*/ 9752488 w 12199494"/>
              <a:gd name="connsiteY23299" fmla="*/ 3810209 h 4991828"/>
              <a:gd name="connsiteX23300" fmla="*/ 9598915 w 12199494"/>
              <a:gd name="connsiteY23300" fmla="*/ 3810209 h 4991828"/>
              <a:gd name="connsiteX23301" fmla="*/ 9598915 w 12199494"/>
              <a:gd name="connsiteY23301" fmla="*/ 3830516 h 4991828"/>
              <a:gd name="connsiteX23302" fmla="*/ 9598915 w 12199494"/>
              <a:gd name="connsiteY23302" fmla="*/ 3810209 h 4991828"/>
              <a:gd name="connsiteX23303" fmla="*/ 9598915 w 12199494"/>
              <a:gd name="connsiteY23303" fmla="*/ 3810209 h 4991828"/>
              <a:gd name="connsiteX23304" fmla="*/ 9757565 w 12199494"/>
              <a:gd name="connsiteY23304" fmla="*/ 3810209 h 4991828"/>
              <a:gd name="connsiteX23305" fmla="*/ 9770257 w 12199494"/>
              <a:gd name="connsiteY23305" fmla="*/ 3815286 h 4991828"/>
              <a:gd name="connsiteX23306" fmla="*/ 9772795 w 12199494"/>
              <a:gd name="connsiteY23306" fmla="*/ 3831785 h 4991828"/>
              <a:gd name="connsiteX23307" fmla="*/ 9782948 w 12199494"/>
              <a:gd name="connsiteY23307" fmla="*/ 3830516 h 4991828"/>
              <a:gd name="connsiteX23308" fmla="*/ 9777872 w 12199494"/>
              <a:gd name="connsiteY23308" fmla="*/ 3840670 h 4991828"/>
              <a:gd name="connsiteX23309" fmla="*/ 9790564 w 12199494"/>
              <a:gd name="connsiteY23309" fmla="*/ 3838131 h 4991828"/>
              <a:gd name="connsiteX23310" fmla="*/ 9790564 w 12199494"/>
              <a:gd name="connsiteY23310" fmla="*/ 3850823 h 4991828"/>
              <a:gd name="connsiteX23311" fmla="*/ 9804525 w 12199494"/>
              <a:gd name="connsiteY23311" fmla="*/ 3847016 h 4991828"/>
              <a:gd name="connsiteX23312" fmla="*/ 9817217 w 12199494"/>
              <a:gd name="connsiteY23312" fmla="*/ 3860977 h 4991828"/>
              <a:gd name="connsiteX23313" fmla="*/ 9798179 w 12199494"/>
              <a:gd name="connsiteY23313" fmla="*/ 3834324 h 4991828"/>
              <a:gd name="connsiteX23314" fmla="*/ 9799448 w 12199494"/>
              <a:gd name="connsiteY23314" fmla="*/ 3826708 h 4991828"/>
              <a:gd name="connsiteX23315" fmla="*/ 9785487 w 12199494"/>
              <a:gd name="connsiteY23315" fmla="*/ 3825439 h 4991828"/>
              <a:gd name="connsiteX23316" fmla="*/ 9757565 w 12199494"/>
              <a:gd name="connsiteY23316" fmla="*/ 3810209 h 4991828"/>
              <a:gd name="connsiteX23317" fmla="*/ 9757565 w 12199494"/>
              <a:gd name="connsiteY23317" fmla="*/ 3810209 h 4991828"/>
              <a:gd name="connsiteX23318" fmla="*/ 9272732 w 12199494"/>
              <a:gd name="connsiteY23318" fmla="*/ 3810209 h 4991828"/>
              <a:gd name="connsiteX23319" fmla="*/ 9262579 w 12199494"/>
              <a:gd name="connsiteY23319" fmla="*/ 3812747 h 4991828"/>
              <a:gd name="connsiteX23320" fmla="*/ 9263849 w 12199494"/>
              <a:gd name="connsiteY23320" fmla="*/ 3820362 h 4991828"/>
              <a:gd name="connsiteX23321" fmla="*/ 9256233 w 12199494"/>
              <a:gd name="connsiteY23321" fmla="*/ 3824170 h 4991828"/>
              <a:gd name="connsiteX23322" fmla="*/ 9268925 w 12199494"/>
              <a:gd name="connsiteY23322" fmla="*/ 3831785 h 4991828"/>
              <a:gd name="connsiteX23323" fmla="*/ 9280348 w 12199494"/>
              <a:gd name="connsiteY23323" fmla="*/ 3812747 h 4991828"/>
              <a:gd name="connsiteX23324" fmla="*/ 9272732 w 12199494"/>
              <a:gd name="connsiteY23324" fmla="*/ 3810209 h 4991828"/>
              <a:gd name="connsiteX23325" fmla="*/ 9272732 w 12199494"/>
              <a:gd name="connsiteY23325" fmla="*/ 3810209 h 4991828"/>
              <a:gd name="connsiteX23326" fmla="*/ 8526446 w 12199494"/>
              <a:gd name="connsiteY23326" fmla="*/ 3808940 h 4991828"/>
              <a:gd name="connsiteX23327" fmla="*/ 8513754 w 12199494"/>
              <a:gd name="connsiteY23327" fmla="*/ 3812747 h 4991828"/>
              <a:gd name="connsiteX23328" fmla="*/ 8516293 w 12199494"/>
              <a:gd name="connsiteY23328" fmla="*/ 3829247 h 4991828"/>
              <a:gd name="connsiteX23329" fmla="*/ 8532792 w 12199494"/>
              <a:gd name="connsiteY23329" fmla="*/ 3821632 h 4991828"/>
              <a:gd name="connsiteX23330" fmla="*/ 8526446 w 12199494"/>
              <a:gd name="connsiteY23330" fmla="*/ 3833054 h 4991828"/>
              <a:gd name="connsiteX23331" fmla="*/ 8549292 w 12199494"/>
              <a:gd name="connsiteY23331" fmla="*/ 3839400 h 4991828"/>
              <a:gd name="connsiteX23332" fmla="*/ 8561984 w 12199494"/>
              <a:gd name="connsiteY23332" fmla="*/ 3836862 h 4991828"/>
              <a:gd name="connsiteX23333" fmla="*/ 8578484 w 12199494"/>
              <a:gd name="connsiteY23333" fmla="*/ 3824170 h 4991828"/>
              <a:gd name="connsiteX23334" fmla="*/ 8550561 w 12199494"/>
              <a:gd name="connsiteY23334" fmla="*/ 3821632 h 4991828"/>
              <a:gd name="connsiteX23335" fmla="*/ 8549292 w 12199494"/>
              <a:gd name="connsiteY23335" fmla="*/ 3826708 h 4991828"/>
              <a:gd name="connsiteX23336" fmla="*/ 8559446 w 12199494"/>
              <a:gd name="connsiteY23336" fmla="*/ 3821632 h 4991828"/>
              <a:gd name="connsiteX23337" fmla="*/ 8563253 w 12199494"/>
              <a:gd name="connsiteY23337" fmla="*/ 3827978 h 4991828"/>
              <a:gd name="connsiteX23338" fmla="*/ 8550561 w 12199494"/>
              <a:gd name="connsiteY23338" fmla="*/ 3835593 h 4991828"/>
              <a:gd name="connsiteX23339" fmla="*/ 8544215 w 12199494"/>
              <a:gd name="connsiteY23339" fmla="*/ 3820362 h 4991828"/>
              <a:gd name="connsiteX23340" fmla="*/ 8535331 w 12199494"/>
              <a:gd name="connsiteY23340" fmla="*/ 3819093 h 4991828"/>
              <a:gd name="connsiteX23341" fmla="*/ 8537869 w 12199494"/>
              <a:gd name="connsiteY23341" fmla="*/ 3810209 h 4991828"/>
              <a:gd name="connsiteX23342" fmla="*/ 8526446 w 12199494"/>
              <a:gd name="connsiteY23342" fmla="*/ 3808940 h 4991828"/>
              <a:gd name="connsiteX23343" fmla="*/ 8526446 w 12199494"/>
              <a:gd name="connsiteY23343" fmla="*/ 3808940 h 4991828"/>
              <a:gd name="connsiteX23344" fmla="*/ 9182620 w 12199494"/>
              <a:gd name="connsiteY23344" fmla="*/ 3807671 h 4991828"/>
              <a:gd name="connsiteX23345" fmla="*/ 9183889 w 12199494"/>
              <a:gd name="connsiteY23345" fmla="*/ 3835593 h 4991828"/>
              <a:gd name="connsiteX23346" fmla="*/ 9188966 w 12199494"/>
              <a:gd name="connsiteY23346" fmla="*/ 3835593 h 4991828"/>
              <a:gd name="connsiteX23347" fmla="*/ 9190235 w 12199494"/>
              <a:gd name="connsiteY23347" fmla="*/ 3827978 h 4991828"/>
              <a:gd name="connsiteX23348" fmla="*/ 9192773 w 12199494"/>
              <a:gd name="connsiteY23348" fmla="*/ 3843208 h 4991828"/>
              <a:gd name="connsiteX23349" fmla="*/ 9186427 w 12199494"/>
              <a:gd name="connsiteY23349" fmla="*/ 3867323 h 4991828"/>
              <a:gd name="connsiteX23350" fmla="*/ 9187697 w 12199494"/>
              <a:gd name="connsiteY23350" fmla="*/ 3892707 h 4991828"/>
              <a:gd name="connsiteX23351" fmla="*/ 9209273 w 12199494"/>
              <a:gd name="connsiteY23351" fmla="*/ 3871130 h 4991828"/>
              <a:gd name="connsiteX23352" fmla="*/ 9206735 w 12199494"/>
              <a:gd name="connsiteY23352" fmla="*/ 3858438 h 4991828"/>
              <a:gd name="connsiteX23353" fmla="*/ 9194043 w 12199494"/>
              <a:gd name="connsiteY23353" fmla="*/ 3848285 h 4991828"/>
              <a:gd name="connsiteX23354" fmla="*/ 9202927 w 12199494"/>
              <a:gd name="connsiteY23354" fmla="*/ 3847016 h 4991828"/>
              <a:gd name="connsiteX23355" fmla="*/ 9213081 w 12199494"/>
              <a:gd name="connsiteY23355" fmla="*/ 3858438 h 4991828"/>
              <a:gd name="connsiteX23356" fmla="*/ 9199119 w 12199494"/>
              <a:gd name="connsiteY23356" fmla="*/ 3829247 h 4991828"/>
              <a:gd name="connsiteX23357" fmla="*/ 9191504 w 12199494"/>
              <a:gd name="connsiteY23357" fmla="*/ 3827978 h 4991828"/>
              <a:gd name="connsiteX23358" fmla="*/ 9216888 w 12199494"/>
              <a:gd name="connsiteY23358" fmla="*/ 3819093 h 4991828"/>
              <a:gd name="connsiteX23359" fmla="*/ 9182620 w 12199494"/>
              <a:gd name="connsiteY23359" fmla="*/ 3807671 h 4991828"/>
              <a:gd name="connsiteX23360" fmla="*/ 9182620 w 12199494"/>
              <a:gd name="connsiteY23360" fmla="*/ 3807671 h 4991828"/>
              <a:gd name="connsiteX23361" fmla="*/ 9046816 w 12199494"/>
              <a:gd name="connsiteY23361" fmla="*/ 3807671 h 4991828"/>
              <a:gd name="connsiteX23362" fmla="*/ 9036662 w 12199494"/>
              <a:gd name="connsiteY23362" fmla="*/ 3821632 h 4991828"/>
              <a:gd name="connsiteX23363" fmla="*/ 9055700 w 12199494"/>
              <a:gd name="connsiteY23363" fmla="*/ 3816555 h 4991828"/>
              <a:gd name="connsiteX23364" fmla="*/ 9058239 w 12199494"/>
              <a:gd name="connsiteY23364" fmla="*/ 3808940 h 4991828"/>
              <a:gd name="connsiteX23365" fmla="*/ 9050623 w 12199494"/>
              <a:gd name="connsiteY23365" fmla="*/ 3808940 h 4991828"/>
              <a:gd name="connsiteX23366" fmla="*/ 9049354 w 12199494"/>
              <a:gd name="connsiteY23366" fmla="*/ 3816555 h 4991828"/>
              <a:gd name="connsiteX23367" fmla="*/ 9046816 w 12199494"/>
              <a:gd name="connsiteY23367" fmla="*/ 3807671 h 4991828"/>
              <a:gd name="connsiteX23368" fmla="*/ 8968126 w 12199494"/>
              <a:gd name="connsiteY23368" fmla="*/ 3806401 h 4991828"/>
              <a:gd name="connsiteX23369" fmla="*/ 8960511 w 12199494"/>
              <a:gd name="connsiteY23369" fmla="*/ 3816555 h 4991828"/>
              <a:gd name="connsiteX23370" fmla="*/ 8978280 w 12199494"/>
              <a:gd name="connsiteY23370" fmla="*/ 3819093 h 4991828"/>
              <a:gd name="connsiteX23371" fmla="*/ 8968126 w 12199494"/>
              <a:gd name="connsiteY23371" fmla="*/ 3806401 h 4991828"/>
              <a:gd name="connsiteX23372" fmla="*/ 8968126 w 12199494"/>
              <a:gd name="connsiteY23372" fmla="*/ 3806401 h 4991828"/>
              <a:gd name="connsiteX23373" fmla="*/ 8597522 w 12199494"/>
              <a:gd name="connsiteY23373" fmla="*/ 3806401 h 4991828"/>
              <a:gd name="connsiteX23374" fmla="*/ 8578484 w 12199494"/>
              <a:gd name="connsiteY23374" fmla="*/ 3824170 h 4991828"/>
              <a:gd name="connsiteX23375" fmla="*/ 8598790 w 12199494"/>
              <a:gd name="connsiteY23375" fmla="*/ 3825439 h 4991828"/>
              <a:gd name="connsiteX23376" fmla="*/ 8597522 w 12199494"/>
              <a:gd name="connsiteY23376" fmla="*/ 3806401 h 4991828"/>
              <a:gd name="connsiteX23377" fmla="*/ 8597522 w 12199494"/>
              <a:gd name="connsiteY23377" fmla="*/ 3806401 h 4991828"/>
              <a:gd name="connsiteX23378" fmla="*/ 9369191 w 12199494"/>
              <a:gd name="connsiteY23378" fmla="*/ 3803863 h 4991828"/>
              <a:gd name="connsiteX23379" fmla="*/ 9370460 w 12199494"/>
              <a:gd name="connsiteY23379" fmla="*/ 3811478 h 4991828"/>
              <a:gd name="connsiteX23380" fmla="*/ 9369191 w 12199494"/>
              <a:gd name="connsiteY23380" fmla="*/ 3803863 h 4991828"/>
              <a:gd name="connsiteX23381" fmla="*/ 9369191 w 12199494"/>
              <a:gd name="connsiteY23381" fmla="*/ 3803863 h 4991828"/>
              <a:gd name="connsiteX23382" fmla="*/ 9681413 w 12199494"/>
              <a:gd name="connsiteY23382" fmla="*/ 3803863 h 4991828"/>
              <a:gd name="connsiteX23383" fmla="*/ 9666182 w 12199494"/>
              <a:gd name="connsiteY23383" fmla="*/ 3831785 h 4991828"/>
              <a:gd name="connsiteX23384" fmla="*/ 9695375 w 12199494"/>
              <a:gd name="connsiteY23384" fmla="*/ 3827978 h 4991828"/>
              <a:gd name="connsiteX23385" fmla="*/ 9709335 w 12199494"/>
              <a:gd name="connsiteY23385" fmla="*/ 3835593 h 4991828"/>
              <a:gd name="connsiteX23386" fmla="*/ 9706797 w 12199494"/>
              <a:gd name="connsiteY23386" fmla="*/ 3820362 h 4991828"/>
              <a:gd name="connsiteX23387" fmla="*/ 9681413 w 12199494"/>
              <a:gd name="connsiteY23387" fmla="*/ 3803863 h 4991828"/>
              <a:gd name="connsiteX23388" fmla="*/ 9681413 w 12199494"/>
              <a:gd name="connsiteY23388" fmla="*/ 3803863 h 4991828"/>
              <a:gd name="connsiteX23389" fmla="*/ 8735863 w 12199494"/>
              <a:gd name="connsiteY23389" fmla="*/ 3803863 h 4991828"/>
              <a:gd name="connsiteX23390" fmla="*/ 8738402 w 12199494"/>
              <a:gd name="connsiteY23390" fmla="*/ 3817824 h 4991828"/>
              <a:gd name="connsiteX23391" fmla="*/ 8734594 w 12199494"/>
              <a:gd name="connsiteY23391" fmla="*/ 3807671 h 4991828"/>
              <a:gd name="connsiteX23392" fmla="*/ 8735863 w 12199494"/>
              <a:gd name="connsiteY23392" fmla="*/ 3803863 h 4991828"/>
              <a:gd name="connsiteX23393" fmla="*/ 9225773 w 12199494"/>
              <a:gd name="connsiteY23393" fmla="*/ 3802594 h 4991828"/>
              <a:gd name="connsiteX23394" fmla="*/ 9229580 w 12199494"/>
              <a:gd name="connsiteY23394" fmla="*/ 3803863 h 4991828"/>
              <a:gd name="connsiteX23395" fmla="*/ 9225773 w 12199494"/>
              <a:gd name="connsiteY23395" fmla="*/ 3802594 h 4991828"/>
              <a:gd name="connsiteX23396" fmla="*/ 9225773 w 12199494"/>
              <a:gd name="connsiteY23396" fmla="*/ 3802594 h 4991828"/>
              <a:gd name="connsiteX23397" fmla="*/ 8796784 w 12199494"/>
              <a:gd name="connsiteY23397" fmla="*/ 3802594 h 4991828"/>
              <a:gd name="connsiteX23398" fmla="*/ 8777747 w 12199494"/>
              <a:gd name="connsiteY23398" fmla="*/ 3819093 h 4991828"/>
              <a:gd name="connsiteX23399" fmla="*/ 8779016 w 12199494"/>
              <a:gd name="connsiteY23399" fmla="*/ 3820362 h 4991828"/>
              <a:gd name="connsiteX23400" fmla="*/ 8780285 w 12199494"/>
              <a:gd name="connsiteY23400" fmla="*/ 3829247 h 4991828"/>
              <a:gd name="connsiteX23401" fmla="*/ 8791708 w 12199494"/>
              <a:gd name="connsiteY23401" fmla="*/ 3829247 h 4991828"/>
              <a:gd name="connsiteX23402" fmla="*/ 8787901 w 12199494"/>
              <a:gd name="connsiteY23402" fmla="*/ 3820362 h 4991828"/>
              <a:gd name="connsiteX23403" fmla="*/ 8796784 w 12199494"/>
              <a:gd name="connsiteY23403" fmla="*/ 3802594 h 4991828"/>
              <a:gd name="connsiteX23404" fmla="*/ 8796784 w 12199494"/>
              <a:gd name="connsiteY23404" fmla="*/ 3802594 h 4991828"/>
              <a:gd name="connsiteX23405" fmla="*/ 8918628 w 12199494"/>
              <a:gd name="connsiteY23405" fmla="*/ 3801325 h 4991828"/>
              <a:gd name="connsiteX23406" fmla="*/ 8879282 w 12199494"/>
              <a:gd name="connsiteY23406" fmla="*/ 3824170 h 4991828"/>
              <a:gd name="connsiteX23407" fmla="*/ 8888167 w 12199494"/>
              <a:gd name="connsiteY23407" fmla="*/ 3838131 h 4991828"/>
              <a:gd name="connsiteX23408" fmla="*/ 8878013 w 12199494"/>
              <a:gd name="connsiteY23408" fmla="*/ 3829247 h 4991828"/>
              <a:gd name="connsiteX23409" fmla="*/ 8842476 w 12199494"/>
              <a:gd name="connsiteY23409" fmla="*/ 3849554 h 4991828"/>
              <a:gd name="connsiteX23410" fmla="*/ 8841206 w 12199494"/>
              <a:gd name="connsiteY23410" fmla="*/ 3857169 h 4991828"/>
              <a:gd name="connsiteX23411" fmla="*/ 8831053 w 12199494"/>
              <a:gd name="connsiteY23411" fmla="*/ 3855900 h 4991828"/>
              <a:gd name="connsiteX23412" fmla="*/ 8834860 w 12199494"/>
              <a:gd name="connsiteY23412" fmla="*/ 3866054 h 4991828"/>
              <a:gd name="connsiteX23413" fmla="*/ 8824707 w 12199494"/>
              <a:gd name="connsiteY23413" fmla="*/ 3866054 h 4991828"/>
              <a:gd name="connsiteX23414" fmla="*/ 8827245 w 12199494"/>
              <a:gd name="connsiteY23414" fmla="*/ 3873669 h 4991828"/>
              <a:gd name="connsiteX23415" fmla="*/ 8804400 w 12199494"/>
              <a:gd name="connsiteY23415" fmla="*/ 3888899 h 4991828"/>
              <a:gd name="connsiteX23416" fmla="*/ 8814553 w 12199494"/>
              <a:gd name="connsiteY23416" fmla="*/ 3897783 h 4991828"/>
              <a:gd name="connsiteX23417" fmla="*/ 8800593 w 12199494"/>
              <a:gd name="connsiteY23417" fmla="*/ 3887630 h 4991828"/>
              <a:gd name="connsiteX23418" fmla="*/ 8820899 w 12199494"/>
              <a:gd name="connsiteY23418" fmla="*/ 3869861 h 4991828"/>
              <a:gd name="connsiteX23419" fmla="*/ 8808208 w 12199494"/>
              <a:gd name="connsiteY23419" fmla="*/ 3866054 h 4991828"/>
              <a:gd name="connsiteX23420" fmla="*/ 8823438 w 12199494"/>
              <a:gd name="connsiteY23420" fmla="*/ 3860977 h 4991828"/>
              <a:gd name="connsiteX23421" fmla="*/ 8825977 w 12199494"/>
              <a:gd name="connsiteY23421" fmla="*/ 3853362 h 4991828"/>
              <a:gd name="connsiteX23422" fmla="*/ 8819631 w 12199494"/>
              <a:gd name="connsiteY23422" fmla="*/ 3848285 h 4991828"/>
              <a:gd name="connsiteX23423" fmla="*/ 8819631 w 12199494"/>
              <a:gd name="connsiteY23423" fmla="*/ 3841939 h 4991828"/>
              <a:gd name="connsiteX23424" fmla="*/ 8836130 w 12199494"/>
              <a:gd name="connsiteY23424" fmla="*/ 3853362 h 4991828"/>
              <a:gd name="connsiteX23425" fmla="*/ 8842476 w 12199494"/>
              <a:gd name="connsiteY23425" fmla="*/ 3839400 h 4991828"/>
              <a:gd name="connsiteX23426" fmla="*/ 8828514 w 12199494"/>
              <a:gd name="connsiteY23426" fmla="*/ 3833054 h 4991828"/>
              <a:gd name="connsiteX23427" fmla="*/ 8818361 w 12199494"/>
              <a:gd name="connsiteY23427" fmla="*/ 3836862 h 4991828"/>
              <a:gd name="connsiteX23428" fmla="*/ 8813285 w 12199494"/>
              <a:gd name="connsiteY23428" fmla="*/ 3843208 h 4991828"/>
              <a:gd name="connsiteX23429" fmla="*/ 8808208 w 12199494"/>
              <a:gd name="connsiteY23429" fmla="*/ 3831785 h 4991828"/>
              <a:gd name="connsiteX23430" fmla="*/ 8812015 w 12199494"/>
              <a:gd name="connsiteY23430" fmla="*/ 3852092 h 4991828"/>
              <a:gd name="connsiteX23431" fmla="*/ 8801862 w 12199494"/>
              <a:gd name="connsiteY23431" fmla="*/ 3848285 h 4991828"/>
              <a:gd name="connsiteX23432" fmla="*/ 8795516 w 12199494"/>
              <a:gd name="connsiteY23432" fmla="*/ 3854631 h 4991828"/>
              <a:gd name="connsiteX23433" fmla="*/ 8799323 w 12199494"/>
              <a:gd name="connsiteY23433" fmla="*/ 3834324 h 4991828"/>
              <a:gd name="connsiteX23434" fmla="*/ 8790438 w 12199494"/>
              <a:gd name="connsiteY23434" fmla="*/ 3845746 h 4991828"/>
              <a:gd name="connsiteX23435" fmla="*/ 8775209 w 12199494"/>
              <a:gd name="connsiteY23435" fmla="*/ 3853362 h 4991828"/>
              <a:gd name="connsiteX23436" fmla="*/ 8775209 w 12199494"/>
              <a:gd name="connsiteY23436" fmla="*/ 3853362 h 4991828"/>
              <a:gd name="connsiteX23437" fmla="*/ 8780285 w 12199494"/>
              <a:gd name="connsiteY23437" fmla="*/ 3844477 h 4991828"/>
              <a:gd name="connsiteX23438" fmla="*/ 8776478 w 12199494"/>
              <a:gd name="connsiteY23438" fmla="*/ 3841939 h 4991828"/>
              <a:gd name="connsiteX23439" fmla="*/ 8772670 w 12199494"/>
              <a:gd name="connsiteY23439" fmla="*/ 3852092 h 4991828"/>
              <a:gd name="connsiteX23440" fmla="*/ 8775209 w 12199494"/>
              <a:gd name="connsiteY23440" fmla="*/ 3853362 h 4991828"/>
              <a:gd name="connsiteX23441" fmla="*/ 8775209 w 12199494"/>
              <a:gd name="connsiteY23441" fmla="*/ 3853362 h 4991828"/>
              <a:gd name="connsiteX23442" fmla="*/ 8775209 w 12199494"/>
              <a:gd name="connsiteY23442" fmla="*/ 3853362 h 4991828"/>
              <a:gd name="connsiteX23443" fmla="*/ 8784093 w 12199494"/>
              <a:gd name="connsiteY23443" fmla="*/ 3858438 h 4991828"/>
              <a:gd name="connsiteX23444" fmla="*/ 8775209 w 12199494"/>
              <a:gd name="connsiteY23444" fmla="*/ 3864784 h 4991828"/>
              <a:gd name="connsiteX23445" fmla="*/ 8763786 w 12199494"/>
              <a:gd name="connsiteY23445" fmla="*/ 3886361 h 4991828"/>
              <a:gd name="connsiteX23446" fmla="*/ 8754901 w 12199494"/>
              <a:gd name="connsiteY23446" fmla="*/ 3897783 h 4991828"/>
              <a:gd name="connsiteX23447" fmla="*/ 8801862 w 12199494"/>
              <a:gd name="connsiteY23447" fmla="*/ 3913013 h 4991828"/>
              <a:gd name="connsiteX23448" fmla="*/ 8796784 w 12199494"/>
              <a:gd name="connsiteY23448" fmla="*/ 3905399 h 4991828"/>
              <a:gd name="connsiteX23449" fmla="*/ 8786631 w 12199494"/>
              <a:gd name="connsiteY23449" fmla="*/ 3883822 h 4991828"/>
              <a:gd name="connsiteX23450" fmla="*/ 8784093 w 12199494"/>
              <a:gd name="connsiteY23450" fmla="*/ 3868592 h 4991828"/>
              <a:gd name="connsiteX23451" fmla="*/ 8789170 w 12199494"/>
              <a:gd name="connsiteY23451" fmla="*/ 3852092 h 4991828"/>
              <a:gd name="connsiteX23452" fmla="*/ 8795516 w 12199494"/>
              <a:gd name="connsiteY23452" fmla="*/ 3863515 h 4991828"/>
              <a:gd name="connsiteX23453" fmla="*/ 8804400 w 12199494"/>
              <a:gd name="connsiteY23453" fmla="*/ 3857169 h 4991828"/>
              <a:gd name="connsiteX23454" fmla="*/ 8806939 w 12199494"/>
              <a:gd name="connsiteY23454" fmla="*/ 3866054 h 4991828"/>
              <a:gd name="connsiteX23455" fmla="*/ 8789170 w 12199494"/>
              <a:gd name="connsiteY23455" fmla="*/ 3864784 h 4991828"/>
              <a:gd name="connsiteX23456" fmla="*/ 8799323 w 12199494"/>
              <a:gd name="connsiteY23456" fmla="*/ 3881284 h 4991828"/>
              <a:gd name="connsiteX23457" fmla="*/ 8801862 w 12199494"/>
              <a:gd name="connsiteY23457" fmla="*/ 3904129 h 4991828"/>
              <a:gd name="connsiteX23458" fmla="*/ 8817092 w 12199494"/>
              <a:gd name="connsiteY23458" fmla="*/ 3909206 h 4991828"/>
              <a:gd name="connsiteX23459" fmla="*/ 8817092 w 12199494"/>
              <a:gd name="connsiteY23459" fmla="*/ 3901591 h 4991828"/>
              <a:gd name="connsiteX23460" fmla="*/ 8820899 w 12199494"/>
              <a:gd name="connsiteY23460" fmla="*/ 3909206 h 4991828"/>
              <a:gd name="connsiteX23461" fmla="*/ 8822168 w 12199494"/>
              <a:gd name="connsiteY23461" fmla="*/ 3888899 h 4991828"/>
              <a:gd name="connsiteX23462" fmla="*/ 8836130 w 12199494"/>
              <a:gd name="connsiteY23462" fmla="*/ 3891437 h 4991828"/>
              <a:gd name="connsiteX23463" fmla="*/ 8825977 w 12199494"/>
              <a:gd name="connsiteY23463" fmla="*/ 3913013 h 4991828"/>
              <a:gd name="connsiteX23464" fmla="*/ 8843745 w 12199494"/>
              <a:gd name="connsiteY23464" fmla="*/ 3895245 h 4991828"/>
              <a:gd name="connsiteX23465" fmla="*/ 8860244 w 12199494"/>
              <a:gd name="connsiteY23465" fmla="*/ 3886361 h 4991828"/>
              <a:gd name="connsiteX23466" fmla="*/ 8848822 w 12199494"/>
              <a:gd name="connsiteY23466" fmla="*/ 3874938 h 4991828"/>
              <a:gd name="connsiteX23467" fmla="*/ 8853898 w 12199494"/>
              <a:gd name="connsiteY23467" fmla="*/ 3863515 h 4991828"/>
              <a:gd name="connsiteX23468" fmla="*/ 8847552 w 12199494"/>
              <a:gd name="connsiteY23468" fmla="*/ 3855900 h 4991828"/>
              <a:gd name="connsiteX23469" fmla="*/ 8855168 w 12199494"/>
              <a:gd name="connsiteY23469" fmla="*/ 3854631 h 4991828"/>
              <a:gd name="connsiteX23470" fmla="*/ 8861514 w 12199494"/>
              <a:gd name="connsiteY23470" fmla="*/ 3849554 h 4991828"/>
              <a:gd name="connsiteX23471" fmla="*/ 8866590 w 12199494"/>
              <a:gd name="connsiteY23471" fmla="*/ 3838131 h 4991828"/>
              <a:gd name="connsiteX23472" fmla="*/ 8869129 w 12199494"/>
              <a:gd name="connsiteY23472" fmla="*/ 3849554 h 4991828"/>
              <a:gd name="connsiteX23473" fmla="*/ 8907205 w 12199494"/>
              <a:gd name="connsiteY23473" fmla="*/ 3835593 h 4991828"/>
              <a:gd name="connsiteX23474" fmla="*/ 8903397 w 12199494"/>
              <a:gd name="connsiteY23474" fmla="*/ 3827978 h 4991828"/>
              <a:gd name="connsiteX23475" fmla="*/ 8918628 w 12199494"/>
              <a:gd name="connsiteY23475" fmla="*/ 3801325 h 4991828"/>
              <a:gd name="connsiteX23476" fmla="*/ 8918628 w 12199494"/>
              <a:gd name="connsiteY23476" fmla="*/ 3801325 h 4991828"/>
              <a:gd name="connsiteX23477" fmla="*/ 9565917 w 12199494"/>
              <a:gd name="connsiteY23477" fmla="*/ 3801325 h 4991828"/>
              <a:gd name="connsiteX23478" fmla="*/ 9565917 w 12199494"/>
              <a:gd name="connsiteY23478" fmla="*/ 3810209 h 4991828"/>
              <a:gd name="connsiteX23479" fmla="*/ 9565917 w 12199494"/>
              <a:gd name="connsiteY23479" fmla="*/ 3801325 h 4991828"/>
              <a:gd name="connsiteX23480" fmla="*/ 9565917 w 12199494"/>
              <a:gd name="connsiteY23480" fmla="*/ 3801325 h 4991828"/>
              <a:gd name="connsiteX23481" fmla="*/ 9833716 w 12199494"/>
              <a:gd name="connsiteY23481" fmla="*/ 3801325 h 4991828"/>
              <a:gd name="connsiteX23482" fmla="*/ 9836255 w 12199494"/>
              <a:gd name="connsiteY23482" fmla="*/ 3810209 h 4991828"/>
              <a:gd name="connsiteX23483" fmla="*/ 9829909 w 12199494"/>
              <a:gd name="connsiteY23483" fmla="*/ 3815286 h 4991828"/>
              <a:gd name="connsiteX23484" fmla="*/ 9837524 w 12199494"/>
              <a:gd name="connsiteY23484" fmla="*/ 3816555 h 4991828"/>
              <a:gd name="connsiteX23485" fmla="*/ 9885754 w 12199494"/>
              <a:gd name="connsiteY23485" fmla="*/ 3847016 h 4991828"/>
              <a:gd name="connsiteX23486" fmla="*/ 9867985 w 12199494"/>
              <a:gd name="connsiteY23486" fmla="*/ 3833054 h 4991828"/>
              <a:gd name="connsiteX23487" fmla="*/ 9887023 w 12199494"/>
              <a:gd name="connsiteY23487" fmla="*/ 3827978 h 4991828"/>
              <a:gd name="connsiteX23488" fmla="*/ 9888291 w 12199494"/>
              <a:gd name="connsiteY23488" fmla="*/ 3825439 h 4991828"/>
              <a:gd name="connsiteX23489" fmla="*/ 9904792 w 12199494"/>
              <a:gd name="connsiteY23489" fmla="*/ 3829247 h 4991828"/>
              <a:gd name="connsiteX23490" fmla="*/ 9916214 w 12199494"/>
              <a:gd name="connsiteY23490" fmla="*/ 3834324 h 4991828"/>
              <a:gd name="connsiteX23491" fmla="*/ 9906060 w 12199494"/>
              <a:gd name="connsiteY23491" fmla="*/ 3822901 h 4991828"/>
              <a:gd name="connsiteX23492" fmla="*/ 9900983 w 12199494"/>
              <a:gd name="connsiteY23492" fmla="*/ 3810209 h 4991828"/>
              <a:gd name="connsiteX23493" fmla="*/ 9893369 w 12199494"/>
              <a:gd name="connsiteY23493" fmla="*/ 3820362 h 4991828"/>
              <a:gd name="connsiteX23494" fmla="*/ 9885754 w 12199494"/>
              <a:gd name="connsiteY23494" fmla="*/ 3822901 h 4991828"/>
              <a:gd name="connsiteX23495" fmla="*/ 9862908 w 12199494"/>
              <a:gd name="connsiteY23495" fmla="*/ 3816555 h 4991828"/>
              <a:gd name="connsiteX23496" fmla="*/ 9867985 w 12199494"/>
              <a:gd name="connsiteY23496" fmla="*/ 3825439 h 4991828"/>
              <a:gd name="connsiteX23497" fmla="*/ 9851485 w 12199494"/>
              <a:gd name="connsiteY23497" fmla="*/ 3824170 h 4991828"/>
              <a:gd name="connsiteX23498" fmla="*/ 9859100 w 12199494"/>
              <a:gd name="connsiteY23498" fmla="*/ 3816555 h 4991828"/>
              <a:gd name="connsiteX23499" fmla="*/ 9851485 w 12199494"/>
              <a:gd name="connsiteY23499" fmla="*/ 3810209 h 4991828"/>
              <a:gd name="connsiteX23500" fmla="*/ 9848947 w 12199494"/>
              <a:gd name="connsiteY23500" fmla="*/ 3819093 h 4991828"/>
              <a:gd name="connsiteX23501" fmla="*/ 9846408 w 12199494"/>
              <a:gd name="connsiteY23501" fmla="*/ 3808940 h 4991828"/>
              <a:gd name="connsiteX23502" fmla="*/ 9833716 w 12199494"/>
              <a:gd name="connsiteY23502" fmla="*/ 3801325 h 4991828"/>
              <a:gd name="connsiteX23503" fmla="*/ 9833716 w 12199494"/>
              <a:gd name="connsiteY23503" fmla="*/ 3801325 h 4991828"/>
              <a:gd name="connsiteX23504" fmla="*/ 8801862 w 12199494"/>
              <a:gd name="connsiteY23504" fmla="*/ 3801325 h 4991828"/>
              <a:gd name="connsiteX23505" fmla="*/ 8798054 w 12199494"/>
              <a:gd name="connsiteY23505" fmla="*/ 3824170 h 4991828"/>
              <a:gd name="connsiteX23506" fmla="*/ 8819631 w 12199494"/>
              <a:gd name="connsiteY23506" fmla="*/ 3805132 h 4991828"/>
              <a:gd name="connsiteX23507" fmla="*/ 8801862 w 12199494"/>
              <a:gd name="connsiteY23507" fmla="*/ 3801325 h 4991828"/>
              <a:gd name="connsiteX23508" fmla="*/ 8801862 w 12199494"/>
              <a:gd name="connsiteY23508" fmla="*/ 3801325 h 4991828"/>
              <a:gd name="connsiteX23509" fmla="*/ 8555638 w 12199494"/>
              <a:gd name="connsiteY23509" fmla="*/ 3800055 h 4991828"/>
              <a:gd name="connsiteX23510" fmla="*/ 8536600 w 12199494"/>
              <a:gd name="connsiteY23510" fmla="*/ 3801325 h 4991828"/>
              <a:gd name="connsiteX23511" fmla="*/ 8548023 w 12199494"/>
              <a:gd name="connsiteY23511" fmla="*/ 3817824 h 4991828"/>
              <a:gd name="connsiteX23512" fmla="*/ 8559446 w 12199494"/>
              <a:gd name="connsiteY23512" fmla="*/ 3816555 h 4991828"/>
              <a:gd name="connsiteX23513" fmla="*/ 8544215 w 12199494"/>
              <a:gd name="connsiteY23513" fmla="*/ 3805132 h 4991828"/>
              <a:gd name="connsiteX23514" fmla="*/ 8554369 w 12199494"/>
              <a:gd name="connsiteY23514" fmla="*/ 3807671 h 4991828"/>
              <a:gd name="connsiteX23515" fmla="*/ 8555638 w 12199494"/>
              <a:gd name="connsiteY23515" fmla="*/ 3800055 h 4991828"/>
              <a:gd name="connsiteX23516" fmla="*/ 8555638 w 12199494"/>
              <a:gd name="connsiteY23516" fmla="*/ 3800055 h 4991828"/>
              <a:gd name="connsiteX23517" fmla="*/ 9906060 w 12199494"/>
              <a:gd name="connsiteY23517" fmla="*/ 3800055 h 4991828"/>
              <a:gd name="connsiteX23518" fmla="*/ 9909868 w 12199494"/>
              <a:gd name="connsiteY23518" fmla="*/ 3801325 h 4991828"/>
              <a:gd name="connsiteX23519" fmla="*/ 9906060 w 12199494"/>
              <a:gd name="connsiteY23519" fmla="*/ 3800055 h 4991828"/>
              <a:gd name="connsiteX23520" fmla="*/ 9906060 w 12199494"/>
              <a:gd name="connsiteY23520" fmla="*/ 3800055 h 4991828"/>
              <a:gd name="connsiteX23521" fmla="*/ 9706797 w 12199494"/>
              <a:gd name="connsiteY23521" fmla="*/ 3798786 h 4991828"/>
              <a:gd name="connsiteX23522" fmla="*/ 9705528 w 12199494"/>
              <a:gd name="connsiteY23522" fmla="*/ 3803863 h 4991828"/>
              <a:gd name="connsiteX23523" fmla="*/ 9713143 w 12199494"/>
              <a:gd name="connsiteY23523" fmla="*/ 3800055 h 4991828"/>
              <a:gd name="connsiteX23524" fmla="*/ 9706797 w 12199494"/>
              <a:gd name="connsiteY23524" fmla="*/ 3798786 h 4991828"/>
              <a:gd name="connsiteX23525" fmla="*/ 9706797 w 12199494"/>
              <a:gd name="connsiteY23525" fmla="*/ 3798786 h 4991828"/>
              <a:gd name="connsiteX23526" fmla="*/ 10100247 w 12199494"/>
              <a:gd name="connsiteY23526" fmla="*/ 3797517 h 4991828"/>
              <a:gd name="connsiteX23527" fmla="*/ 10120555 w 12199494"/>
              <a:gd name="connsiteY23527" fmla="*/ 3806401 h 4991828"/>
              <a:gd name="connsiteX23528" fmla="*/ 10107863 w 12199494"/>
              <a:gd name="connsiteY23528" fmla="*/ 3805132 h 4991828"/>
              <a:gd name="connsiteX23529" fmla="*/ 10100247 w 12199494"/>
              <a:gd name="connsiteY23529" fmla="*/ 3797517 h 4991828"/>
              <a:gd name="connsiteX23530" fmla="*/ 10100247 w 12199494"/>
              <a:gd name="connsiteY23530" fmla="*/ 3797517 h 4991828"/>
              <a:gd name="connsiteX23531" fmla="*/ 8523908 w 12199494"/>
              <a:gd name="connsiteY23531" fmla="*/ 3794979 h 4991828"/>
              <a:gd name="connsiteX23532" fmla="*/ 8487102 w 12199494"/>
              <a:gd name="connsiteY23532" fmla="*/ 3797517 h 4991828"/>
              <a:gd name="connsiteX23533" fmla="*/ 8490909 w 12199494"/>
              <a:gd name="connsiteY23533" fmla="*/ 3806401 h 4991828"/>
              <a:gd name="connsiteX23534" fmla="*/ 8478217 w 12199494"/>
              <a:gd name="connsiteY23534" fmla="*/ 3801325 h 4991828"/>
              <a:gd name="connsiteX23535" fmla="*/ 8476948 w 12199494"/>
              <a:gd name="connsiteY23535" fmla="*/ 3815286 h 4991828"/>
              <a:gd name="connsiteX23536" fmla="*/ 8468064 w 12199494"/>
              <a:gd name="connsiteY23536" fmla="*/ 3811478 h 4991828"/>
              <a:gd name="connsiteX23537" fmla="*/ 8451564 w 12199494"/>
              <a:gd name="connsiteY23537" fmla="*/ 3817824 h 4991828"/>
              <a:gd name="connsiteX23538" fmla="*/ 8452833 w 12199494"/>
              <a:gd name="connsiteY23538" fmla="*/ 3822901 h 4991828"/>
              <a:gd name="connsiteX23539" fmla="*/ 8480756 w 12199494"/>
              <a:gd name="connsiteY23539" fmla="*/ 3824170 h 4991828"/>
              <a:gd name="connsiteX23540" fmla="*/ 8462987 w 12199494"/>
              <a:gd name="connsiteY23540" fmla="*/ 3824170 h 4991828"/>
              <a:gd name="connsiteX23541" fmla="*/ 8462987 w 12199494"/>
              <a:gd name="connsiteY23541" fmla="*/ 3826708 h 4991828"/>
              <a:gd name="connsiteX23542" fmla="*/ 8492178 w 12199494"/>
              <a:gd name="connsiteY23542" fmla="*/ 3834324 h 4991828"/>
              <a:gd name="connsiteX23543" fmla="*/ 8502332 w 12199494"/>
              <a:gd name="connsiteY23543" fmla="*/ 3840670 h 4991828"/>
              <a:gd name="connsiteX23544" fmla="*/ 8495986 w 12199494"/>
              <a:gd name="connsiteY23544" fmla="*/ 3833054 h 4991828"/>
              <a:gd name="connsiteX23545" fmla="*/ 8508678 w 12199494"/>
              <a:gd name="connsiteY23545" fmla="*/ 3829247 h 4991828"/>
              <a:gd name="connsiteX23546" fmla="*/ 8493448 w 12199494"/>
              <a:gd name="connsiteY23546" fmla="*/ 3812747 h 4991828"/>
              <a:gd name="connsiteX23547" fmla="*/ 8501062 w 12199494"/>
              <a:gd name="connsiteY23547" fmla="*/ 3826708 h 4991828"/>
              <a:gd name="connsiteX23548" fmla="*/ 8484563 w 12199494"/>
              <a:gd name="connsiteY23548" fmla="*/ 3820362 h 4991828"/>
              <a:gd name="connsiteX23549" fmla="*/ 8480756 w 12199494"/>
              <a:gd name="connsiteY23549" fmla="*/ 3812747 h 4991828"/>
              <a:gd name="connsiteX23550" fmla="*/ 8489640 w 12199494"/>
              <a:gd name="connsiteY23550" fmla="*/ 3811478 h 4991828"/>
              <a:gd name="connsiteX23551" fmla="*/ 8485832 w 12199494"/>
              <a:gd name="connsiteY23551" fmla="*/ 3801325 h 4991828"/>
              <a:gd name="connsiteX23552" fmla="*/ 8503601 w 12199494"/>
              <a:gd name="connsiteY23552" fmla="*/ 3814016 h 4991828"/>
              <a:gd name="connsiteX23553" fmla="*/ 8523908 w 12199494"/>
              <a:gd name="connsiteY23553" fmla="*/ 3794979 h 4991828"/>
              <a:gd name="connsiteX23554" fmla="*/ 8523908 w 12199494"/>
              <a:gd name="connsiteY23554" fmla="*/ 3794979 h 4991828"/>
              <a:gd name="connsiteX23555" fmla="*/ 8836130 w 12199494"/>
              <a:gd name="connsiteY23555" fmla="*/ 3794979 h 4991828"/>
              <a:gd name="connsiteX23556" fmla="*/ 8831053 w 12199494"/>
              <a:gd name="connsiteY23556" fmla="*/ 3803863 h 4991828"/>
              <a:gd name="connsiteX23557" fmla="*/ 8806939 w 12199494"/>
              <a:gd name="connsiteY23557" fmla="*/ 3824170 h 4991828"/>
              <a:gd name="connsiteX23558" fmla="*/ 8813285 w 12199494"/>
              <a:gd name="connsiteY23558" fmla="*/ 3831785 h 4991828"/>
              <a:gd name="connsiteX23559" fmla="*/ 8838668 w 12199494"/>
              <a:gd name="connsiteY23559" fmla="*/ 3824170 h 4991828"/>
              <a:gd name="connsiteX23560" fmla="*/ 8839937 w 12199494"/>
              <a:gd name="connsiteY23560" fmla="*/ 3817824 h 4991828"/>
              <a:gd name="connsiteX23561" fmla="*/ 8850091 w 12199494"/>
              <a:gd name="connsiteY23561" fmla="*/ 3815286 h 4991828"/>
              <a:gd name="connsiteX23562" fmla="*/ 8838668 w 12199494"/>
              <a:gd name="connsiteY23562" fmla="*/ 3807671 h 4991828"/>
              <a:gd name="connsiteX23563" fmla="*/ 8836130 w 12199494"/>
              <a:gd name="connsiteY23563" fmla="*/ 3803863 h 4991828"/>
              <a:gd name="connsiteX23564" fmla="*/ 8845014 w 12199494"/>
              <a:gd name="connsiteY23564" fmla="*/ 3802594 h 4991828"/>
              <a:gd name="connsiteX23565" fmla="*/ 8848822 w 12199494"/>
              <a:gd name="connsiteY23565" fmla="*/ 3810209 h 4991828"/>
              <a:gd name="connsiteX23566" fmla="*/ 8862783 w 12199494"/>
              <a:gd name="connsiteY23566" fmla="*/ 3802594 h 4991828"/>
              <a:gd name="connsiteX23567" fmla="*/ 8862783 w 12199494"/>
              <a:gd name="connsiteY23567" fmla="*/ 3802594 h 4991828"/>
              <a:gd name="connsiteX23568" fmla="*/ 8857706 w 12199494"/>
              <a:gd name="connsiteY23568" fmla="*/ 3811478 h 4991828"/>
              <a:gd name="connsiteX23569" fmla="*/ 8850091 w 12199494"/>
              <a:gd name="connsiteY23569" fmla="*/ 3820362 h 4991828"/>
              <a:gd name="connsiteX23570" fmla="*/ 8839937 w 12199494"/>
              <a:gd name="connsiteY23570" fmla="*/ 3825439 h 4991828"/>
              <a:gd name="connsiteX23571" fmla="*/ 8855168 w 12199494"/>
              <a:gd name="connsiteY23571" fmla="*/ 3833054 h 4991828"/>
              <a:gd name="connsiteX23572" fmla="*/ 8853898 w 12199494"/>
              <a:gd name="connsiteY23572" fmla="*/ 3821632 h 4991828"/>
              <a:gd name="connsiteX23573" fmla="*/ 8862783 w 12199494"/>
              <a:gd name="connsiteY23573" fmla="*/ 3815286 h 4991828"/>
              <a:gd name="connsiteX23574" fmla="*/ 8874206 w 12199494"/>
              <a:gd name="connsiteY23574" fmla="*/ 3800055 h 4991828"/>
              <a:gd name="connsiteX23575" fmla="*/ 8865321 w 12199494"/>
              <a:gd name="connsiteY23575" fmla="*/ 3802594 h 4991828"/>
              <a:gd name="connsiteX23576" fmla="*/ 8862783 w 12199494"/>
              <a:gd name="connsiteY23576" fmla="*/ 3801325 h 4991828"/>
              <a:gd name="connsiteX23577" fmla="*/ 8862783 w 12199494"/>
              <a:gd name="connsiteY23577" fmla="*/ 3800055 h 4991828"/>
              <a:gd name="connsiteX23578" fmla="*/ 8861514 w 12199494"/>
              <a:gd name="connsiteY23578" fmla="*/ 3800055 h 4991828"/>
              <a:gd name="connsiteX23579" fmla="*/ 8851360 w 12199494"/>
              <a:gd name="connsiteY23579" fmla="*/ 3793709 h 4991828"/>
              <a:gd name="connsiteX23580" fmla="*/ 8836130 w 12199494"/>
              <a:gd name="connsiteY23580" fmla="*/ 3794979 h 4991828"/>
              <a:gd name="connsiteX23581" fmla="*/ 8836130 w 12199494"/>
              <a:gd name="connsiteY23581" fmla="*/ 3794979 h 4991828"/>
              <a:gd name="connsiteX23582" fmla="*/ 9334923 w 12199494"/>
              <a:gd name="connsiteY23582" fmla="*/ 3793709 h 4991828"/>
              <a:gd name="connsiteX23583" fmla="*/ 9318424 w 12199494"/>
              <a:gd name="connsiteY23583" fmla="*/ 3794979 h 4991828"/>
              <a:gd name="connsiteX23584" fmla="*/ 9334923 w 12199494"/>
              <a:gd name="connsiteY23584" fmla="*/ 3816555 h 4991828"/>
              <a:gd name="connsiteX23585" fmla="*/ 9334923 w 12199494"/>
              <a:gd name="connsiteY23585" fmla="*/ 3793709 h 4991828"/>
              <a:gd name="connsiteX23586" fmla="*/ 9334923 w 12199494"/>
              <a:gd name="connsiteY23586" fmla="*/ 3793709 h 4991828"/>
              <a:gd name="connsiteX23587" fmla="*/ 9507533 w 12199494"/>
              <a:gd name="connsiteY23587" fmla="*/ 3792440 h 4991828"/>
              <a:gd name="connsiteX23588" fmla="*/ 9489765 w 12199494"/>
              <a:gd name="connsiteY23588" fmla="*/ 3811478 h 4991828"/>
              <a:gd name="connsiteX23589" fmla="*/ 9498649 w 12199494"/>
              <a:gd name="connsiteY23589" fmla="*/ 3811478 h 4991828"/>
              <a:gd name="connsiteX23590" fmla="*/ 9511341 w 12199494"/>
              <a:gd name="connsiteY23590" fmla="*/ 3829247 h 4991828"/>
              <a:gd name="connsiteX23591" fmla="*/ 9506264 w 12199494"/>
              <a:gd name="connsiteY23591" fmla="*/ 3839400 h 4991828"/>
              <a:gd name="connsiteX23592" fmla="*/ 9521495 w 12199494"/>
              <a:gd name="connsiteY23592" fmla="*/ 3827978 h 4991828"/>
              <a:gd name="connsiteX23593" fmla="*/ 9521495 w 12199494"/>
              <a:gd name="connsiteY23593" fmla="*/ 3812747 h 4991828"/>
              <a:gd name="connsiteX23594" fmla="*/ 9504995 w 12199494"/>
              <a:gd name="connsiteY23594" fmla="*/ 3800055 h 4991828"/>
              <a:gd name="connsiteX23595" fmla="*/ 9507533 w 12199494"/>
              <a:gd name="connsiteY23595" fmla="*/ 3792440 h 4991828"/>
              <a:gd name="connsiteX23596" fmla="*/ 9507533 w 12199494"/>
              <a:gd name="connsiteY23596" fmla="*/ 3792440 h 4991828"/>
              <a:gd name="connsiteX23597" fmla="*/ 9695375 w 12199494"/>
              <a:gd name="connsiteY23597" fmla="*/ 3792440 h 4991828"/>
              <a:gd name="connsiteX23598" fmla="*/ 9686490 w 12199494"/>
              <a:gd name="connsiteY23598" fmla="*/ 3794979 h 4991828"/>
              <a:gd name="connsiteX23599" fmla="*/ 9701721 w 12199494"/>
              <a:gd name="connsiteY23599" fmla="*/ 3802594 h 4991828"/>
              <a:gd name="connsiteX23600" fmla="*/ 9695375 w 12199494"/>
              <a:gd name="connsiteY23600" fmla="*/ 3792440 h 4991828"/>
              <a:gd name="connsiteX23601" fmla="*/ 9695375 w 12199494"/>
              <a:gd name="connsiteY23601" fmla="*/ 3792440 h 4991828"/>
              <a:gd name="connsiteX23602" fmla="*/ 9135659 w 12199494"/>
              <a:gd name="connsiteY23602" fmla="*/ 3792440 h 4991828"/>
              <a:gd name="connsiteX23603" fmla="*/ 9122968 w 12199494"/>
              <a:gd name="connsiteY23603" fmla="*/ 3800055 h 4991828"/>
              <a:gd name="connsiteX23604" fmla="*/ 9122968 w 12199494"/>
              <a:gd name="connsiteY23604" fmla="*/ 3817824 h 4991828"/>
              <a:gd name="connsiteX23605" fmla="*/ 9135659 w 12199494"/>
              <a:gd name="connsiteY23605" fmla="*/ 3803863 h 4991828"/>
              <a:gd name="connsiteX23606" fmla="*/ 9135659 w 12199494"/>
              <a:gd name="connsiteY23606" fmla="*/ 3797517 h 4991828"/>
              <a:gd name="connsiteX23607" fmla="*/ 9138198 w 12199494"/>
              <a:gd name="connsiteY23607" fmla="*/ 3814016 h 4991828"/>
              <a:gd name="connsiteX23608" fmla="*/ 9150890 w 12199494"/>
              <a:gd name="connsiteY23608" fmla="*/ 3810209 h 4991828"/>
              <a:gd name="connsiteX23609" fmla="*/ 9157236 w 12199494"/>
              <a:gd name="connsiteY23609" fmla="*/ 3801325 h 4991828"/>
              <a:gd name="connsiteX23610" fmla="*/ 9163582 w 12199494"/>
              <a:gd name="connsiteY23610" fmla="*/ 3808940 h 4991828"/>
              <a:gd name="connsiteX23611" fmla="*/ 9172466 w 12199494"/>
              <a:gd name="connsiteY23611" fmla="*/ 3800055 h 4991828"/>
              <a:gd name="connsiteX23612" fmla="*/ 9135659 w 12199494"/>
              <a:gd name="connsiteY23612" fmla="*/ 3792440 h 4991828"/>
              <a:gd name="connsiteX23613" fmla="*/ 9135659 w 12199494"/>
              <a:gd name="connsiteY23613" fmla="*/ 3792440 h 4991828"/>
              <a:gd name="connsiteX23614" fmla="*/ 8734594 w 12199494"/>
              <a:gd name="connsiteY23614" fmla="*/ 3792440 h 4991828"/>
              <a:gd name="connsiteX23615" fmla="*/ 8738402 w 12199494"/>
              <a:gd name="connsiteY23615" fmla="*/ 3796248 h 4991828"/>
              <a:gd name="connsiteX23616" fmla="*/ 8735863 w 12199494"/>
              <a:gd name="connsiteY23616" fmla="*/ 3803863 h 4991828"/>
              <a:gd name="connsiteX23617" fmla="*/ 8734594 w 12199494"/>
              <a:gd name="connsiteY23617" fmla="*/ 3792440 h 4991828"/>
              <a:gd name="connsiteX23618" fmla="*/ 8734594 w 12199494"/>
              <a:gd name="connsiteY23618" fmla="*/ 3792440 h 4991828"/>
              <a:gd name="connsiteX23619" fmla="*/ 8577214 w 12199494"/>
              <a:gd name="connsiteY23619" fmla="*/ 3792440 h 4991828"/>
              <a:gd name="connsiteX23620" fmla="*/ 8572138 w 12199494"/>
              <a:gd name="connsiteY23620" fmla="*/ 3802594 h 4991828"/>
              <a:gd name="connsiteX23621" fmla="*/ 8581021 w 12199494"/>
              <a:gd name="connsiteY23621" fmla="*/ 3805132 h 4991828"/>
              <a:gd name="connsiteX23622" fmla="*/ 8560715 w 12199494"/>
              <a:gd name="connsiteY23622" fmla="*/ 3808940 h 4991828"/>
              <a:gd name="connsiteX23623" fmla="*/ 8567061 w 12199494"/>
              <a:gd name="connsiteY23623" fmla="*/ 3820362 h 4991828"/>
              <a:gd name="connsiteX23624" fmla="*/ 8593713 w 12199494"/>
              <a:gd name="connsiteY23624" fmla="*/ 3806401 h 4991828"/>
              <a:gd name="connsiteX23625" fmla="*/ 8582291 w 12199494"/>
              <a:gd name="connsiteY23625" fmla="*/ 3802594 h 4991828"/>
              <a:gd name="connsiteX23626" fmla="*/ 8577214 w 12199494"/>
              <a:gd name="connsiteY23626" fmla="*/ 3792440 h 4991828"/>
              <a:gd name="connsiteX23627" fmla="*/ 8577214 w 12199494"/>
              <a:gd name="connsiteY23627" fmla="*/ 3792440 h 4991828"/>
              <a:gd name="connsiteX23628" fmla="*/ 8541677 w 12199494"/>
              <a:gd name="connsiteY23628" fmla="*/ 3791171 h 4991828"/>
              <a:gd name="connsiteX23629" fmla="*/ 8539138 w 12199494"/>
              <a:gd name="connsiteY23629" fmla="*/ 3797517 h 4991828"/>
              <a:gd name="connsiteX23630" fmla="*/ 8541677 w 12199494"/>
              <a:gd name="connsiteY23630" fmla="*/ 3791171 h 4991828"/>
              <a:gd name="connsiteX23631" fmla="*/ 8541677 w 12199494"/>
              <a:gd name="connsiteY23631" fmla="*/ 3791171 h 4991828"/>
              <a:gd name="connsiteX23632" fmla="*/ 9819755 w 12199494"/>
              <a:gd name="connsiteY23632" fmla="*/ 3789902 h 4991828"/>
              <a:gd name="connsiteX23633" fmla="*/ 9826101 w 12199494"/>
              <a:gd name="connsiteY23633" fmla="*/ 3810209 h 4991828"/>
              <a:gd name="connsiteX23634" fmla="*/ 9828640 w 12199494"/>
              <a:gd name="connsiteY23634" fmla="*/ 3808940 h 4991828"/>
              <a:gd name="connsiteX23635" fmla="*/ 9819755 w 12199494"/>
              <a:gd name="connsiteY23635" fmla="*/ 3789902 h 4991828"/>
              <a:gd name="connsiteX23636" fmla="*/ 9819755 w 12199494"/>
              <a:gd name="connsiteY23636" fmla="*/ 3789902 h 4991828"/>
              <a:gd name="connsiteX23637" fmla="*/ 9794372 w 12199494"/>
              <a:gd name="connsiteY23637" fmla="*/ 3789902 h 4991828"/>
              <a:gd name="connsiteX23638" fmla="*/ 9798179 w 12199494"/>
              <a:gd name="connsiteY23638" fmla="*/ 3808940 h 4991828"/>
              <a:gd name="connsiteX23639" fmla="*/ 9812140 w 12199494"/>
              <a:gd name="connsiteY23639" fmla="*/ 3810209 h 4991828"/>
              <a:gd name="connsiteX23640" fmla="*/ 9794372 w 12199494"/>
              <a:gd name="connsiteY23640" fmla="*/ 3789902 h 4991828"/>
              <a:gd name="connsiteX23641" fmla="*/ 9794372 w 12199494"/>
              <a:gd name="connsiteY23641" fmla="*/ 3789902 h 4991828"/>
              <a:gd name="connsiteX23642" fmla="*/ 9230849 w 12199494"/>
              <a:gd name="connsiteY23642" fmla="*/ 3789902 h 4991828"/>
              <a:gd name="connsiteX23643" fmla="*/ 9232119 w 12199494"/>
              <a:gd name="connsiteY23643" fmla="*/ 3794979 h 4991828"/>
              <a:gd name="connsiteX23644" fmla="*/ 9230849 w 12199494"/>
              <a:gd name="connsiteY23644" fmla="*/ 3789902 h 4991828"/>
              <a:gd name="connsiteX23645" fmla="*/ 9230849 w 12199494"/>
              <a:gd name="connsiteY23645" fmla="*/ 3789902 h 4991828"/>
              <a:gd name="connsiteX23646" fmla="*/ 9768988 w 12199494"/>
              <a:gd name="connsiteY23646" fmla="*/ 3789902 h 4991828"/>
              <a:gd name="connsiteX23647" fmla="*/ 9775334 w 12199494"/>
              <a:gd name="connsiteY23647" fmla="*/ 3807671 h 4991828"/>
              <a:gd name="connsiteX23648" fmla="*/ 9785487 w 12199494"/>
              <a:gd name="connsiteY23648" fmla="*/ 3806401 h 4991828"/>
              <a:gd name="connsiteX23649" fmla="*/ 9801986 w 12199494"/>
              <a:gd name="connsiteY23649" fmla="*/ 3821632 h 4991828"/>
              <a:gd name="connsiteX23650" fmla="*/ 9791833 w 12199494"/>
              <a:gd name="connsiteY23650" fmla="*/ 3808940 h 4991828"/>
              <a:gd name="connsiteX23651" fmla="*/ 9793102 w 12199494"/>
              <a:gd name="connsiteY23651" fmla="*/ 3801325 h 4991828"/>
              <a:gd name="connsiteX23652" fmla="*/ 9768988 w 12199494"/>
              <a:gd name="connsiteY23652" fmla="*/ 3789902 h 4991828"/>
              <a:gd name="connsiteX23653" fmla="*/ 9768988 w 12199494"/>
              <a:gd name="connsiteY23653" fmla="*/ 3789902 h 4991828"/>
              <a:gd name="connsiteX23654" fmla="*/ 8560715 w 12199494"/>
              <a:gd name="connsiteY23654" fmla="*/ 3788633 h 4991828"/>
              <a:gd name="connsiteX23655" fmla="*/ 8558176 w 12199494"/>
              <a:gd name="connsiteY23655" fmla="*/ 3798786 h 4991828"/>
              <a:gd name="connsiteX23656" fmla="*/ 8560715 w 12199494"/>
              <a:gd name="connsiteY23656" fmla="*/ 3788633 h 4991828"/>
              <a:gd name="connsiteX23657" fmla="*/ 8560715 w 12199494"/>
              <a:gd name="connsiteY23657" fmla="*/ 3788633 h 4991828"/>
              <a:gd name="connsiteX23658" fmla="*/ 9562109 w 12199494"/>
              <a:gd name="connsiteY23658" fmla="*/ 3788633 h 4991828"/>
              <a:gd name="connsiteX23659" fmla="*/ 9563378 w 12199494"/>
              <a:gd name="connsiteY23659" fmla="*/ 3798786 h 4991828"/>
              <a:gd name="connsiteX23660" fmla="*/ 9562109 w 12199494"/>
              <a:gd name="connsiteY23660" fmla="*/ 3788633 h 4991828"/>
              <a:gd name="connsiteX23661" fmla="*/ 9562109 w 12199494"/>
              <a:gd name="connsiteY23661" fmla="*/ 3788633 h 4991828"/>
              <a:gd name="connsiteX23662" fmla="*/ 8567061 w 12199494"/>
              <a:gd name="connsiteY23662" fmla="*/ 3787363 h 4991828"/>
              <a:gd name="connsiteX23663" fmla="*/ 8570868 w 12199494"/>
              <a:gd name="connsiteY23663" fmla="*/ 3787363 h 4991828"/>
              <a:gd name="connsiteX23664" fmla="*/ 8567061 w 12199494"/>
              <a:gd name="connsiteY23664" fmla="*/ 3787363 h 4991828"/>
              <a:gd name="connsiteX23665" fmla="*/ 8567061 w 12199494"/>
              <a:gd name="connsiteY23665" fmla="*/ 3787363 h 4991828"/>
              <a:gd name="connsiteX23666" fmla="*/ 8955434 w 12199494"/>
              <a:gd name="connsiteY23666" fmla="*/ 3786094 h 4991828"/>
              <a:gd name="connsiteX23667" fmla="*/ 8941473 w 12199494"/>
              <a:gd name="connsiteY23667" fmla="*/ 3803863 h 4991828"/>
              <a:gd name="connsiteX23668" fmla="*/ 8931320 w 12199494"/>
              <a:gd name="connsiteY23668" fmla="*/ 3829247 h 4991828"/>
              <a:gd name="connsiteX23669" fmla="*/ 8919896 w 12199494"/>
              <a:gd name="connsiteY23669" fmla="*/ 3835593 h 4991828"/>
              <a:gd name="connsiteX23670" fmla="*/ 8927512 w 12199494"/>
              <a:gd name="connsiteY23670" fmla="*/ 3835593 h 4991828"/>
              <a:gd name="connsiteX23671" fmla="*/ 8950357 w 12199494"/>
              <a:gd name="connsiteY23671" fmla="*/ 3817824 h 4991828"/>
              <a:gd name="connsiteX23672" fmla="*/ 8949088 w 12199494"/>
              <a:gd name="connsiteY23672" fmla="*/ 3814016 h 4991828"/>
              <a:gd name="connsiteX23673" fmla="*/ 8941473 w 12199494"/>
              <a:gd name="connsiteY23673" fmla="*/ 3807671 h 4991828"/>
              <a:gd name="connsiteX23674" fmla="*/ 8950357 w 12199494"/>
              <a:gd name="connsiteY23674" fmla="*/ 3811478 h 4991828"/>
              <a:gd name="connsiteX23675" fmla="*/ 8952896 w 12199494"/>
              <a:gd name="connsiteY23675" fmla="*/ 3811478 h 4991828"/>
              <a:gd name="connsiteX23676" fmla="*/ 8950357 w 12199494"/>
              <a:gd name="connsiteY23676" fmla="*/ 3802594 h 4991828"/>
              <a:gd name="connsiteX23677" fmla="*/ 8955434 w 12199494"/>
              <a:gd name="connsiteY23677" fmla="*/ 3786094 h 4991828"/>
              <a:gd name="connsiteX23678" fmla="*/ 8955434 w 12199494"/>
              <a:gd name="connsiteY23678" fmla="*/ 3786094 h 4991828"/>
              <a:gd name="connsiteX23679" fmla="*/ 9392037 w 12199494"/>
              <a:gd name="connsiteY23679" fmla="*/ 3784825 h 4991828"/>
              <a:gd name="connsiteX23680" fmla="*/ 9398383 w 12199494"/>
              <a:gd name="connsiteY23680" fmla="*/ 3789902 h 4991828"/>
              <a:gd name="connsiteX23681" fmla="*/ 9381883 w 12199494"/>
              <a:gd name="connsiteY23681" fmla="*/ 3792440 h 4991828"/>
              <a:gd name="connsiteX23682" fmla="*/ 9398383 w 12199494"/>
              <a:gd name="connsiteY23682" fmla="*/ 3801325 h 4991828"/>
              <a:gd name="connsiteX23683" fmla="*/ 9404729 w 12199494"/>
              <a:gd name="connsiteY23683" fmla="*/ 3808940 h 4991828"/>
              <a:gd name="connsiteX23684" fmla="*/ 9408536 w 12199494"/>
              <a:gd name="connsiteY23684" fmla="*/ 3797517 h 4991828"/>
              <a:gd name="connsiteX23685" fmla="*/ 9399652 w 12199494"/>
              <a:gd name="connsiteY23685" fmla="*/ 3797517 h 4991828"/>
              <a:gd name="connsiteX23686" fmla="*/ 9405998 w 12199494"/>
              <a:gd name="connsiteY23686" fmla="*/ 3784825 h 4991828"/>
              <a:gd name="connsiteX23687" fmla="*/ 9392037 w 12199494"/>
              <a:gd name="connsiteY23687" fmla="*/ 3784825 h 4991828"/>
              <a:gd name="connsiteX23688" fmla="*/ 9392037 w 12199494"/>
              <a:gd name="connsiteY23688" fmla="*/ 3784825 h 4991828"/>
              <a:gd name="connsiteX23689" fmla="*/ 9697912 w 12199494"/>
              <a:gd name="connsiteY23689" fmla="*/ 3783556 h 4991828"/>
              <a:gd name="connsiteX23690" fmla="*/ 9709335 w 12199494"/>
              <a:gd name="connsiteY23690" fmla="*/ 3800055 h 4991828"/>
              <a:gd name="connsiteX23691" fmla="*/ 9697912 w 12199494"/>
              <a:gd name="connsiteY23691" fmla="*/ 3783556 h 4991828"/>
              <a:gd name="connsiteX23692" fmla="*/ 9697912 w 12199494"/>
              <a:gd name="connsiteY23692" fmla="*/ 3783556 h 4991828"/>
              <a:gd name="connsiteX23693" fmla="*/ 10120555 w 12199494"/>
              <a:gd name="connsiteY23693" fmla="*/ 3781017 h 4991828"/>
              <a:gd name="connsiteX23694" fmla="*/ 10131977 w 12199494"/>
              <a:gd name="connsiteY23694" fmla="*/ 3797517 h 4991828"/>
              <a:gd name="connsiteX23695" fmla="*/ 10120555 w 12199494"/>
              <a:gd name="connsiteY23695" fmla="*/ 3781017 h 4991828"/>
              <a:gd name="connsiteX23696" fmla="*/ 10120555 w 12199494"/>
              <a:gd name="connsiteY23696" fmla="*/ 3781017 h 4991828"/>
              <a:gd name="connsiteX23697" fmla="*/ 8996048 w 12199494"/>
              <a:gd name="connsiteY23697" fmla="*/ 3781017 h 4991828"/>
              <a:gd name="connsiteX23698" fmla="*/ 8971934 w 12199494"/>
              <a:gd name="connsiteY23698" fmla="*/ 3783556 h 4991828"/>
              <a:gd name="connsiteX23699" fmla="*/ 8992241 w 12199494"/>
              <a:gd name="connsiteY23699" fmla="*/ 3803863 h 4991828"/>
              <a:gd name="connsiteX23700" fmla="*/ 9006201 w 12199494"/>
              <a:gd name="connsiteY23700" fmla="*/ 3791171 h 4991828"/>
              <a:gd name="connsiteX23701" fmla="*/ 9002394 w 12199494"/>
              <a:gd name="connsiteY23701" fmla="*/ 3803863 h 4991828"/>
              <a:gd name="connsiteX23702" fmla="*/ 9010010 w 12199494"/>
              <a:gd name="connsiteY23702" fmla="*/ 3800055 h 4991828"/>
              <a:gd name="connsiteX23703" fmla="*/ 9010010 w 12199494"/>
              <a:gd name="connsiteY23703" fmla="*/ 3819093 h 4991828"/>
              <a:gd name="connsiteX23704" fmla="*/ 9016356 w 12199494"/>
              <a:gd name="connsiteY23704" fmla="*/ 3826708 h 4991828"/>
              <a:gd name="connsiteX23705" fmla="*/ 9022702 w 12199494"/>
              <a:gd name="connsiteY23705" fmla="*/ 3822901 h 4991828"/>
              <a:gd name="connsiteX23706" fmla="*/ 9023971 w 12199494"/>
              <a:gd name="connsiteY23706" fmla="*/ 3815286 h 4991828"/>
              <a:gd name="connsiteX23707" fmla="*/ 9035394 w 12199494"/>
              <a:gd name="connsiteY23707" fmla="*/ 3816555 h 4991828"/>
              <a:gd name="connsiteX23708" fmla="*/ 9012547 w 12199494"/>
              <a:gd name="connsiteY23708" fmla="*/ 3789902 h 4991828"/>
              <a:gd name="connsiteX23709" fmla="*/ 9027778 w 12199494"/>
              <a:gd name="connsiteY23709" fmla="*/ 3794979 h 4991828"/>
              <a:gd name="connsiteX23710" fmla="*/ 9031585 w 12199494"/>
              <a:gd name="connsiteY23710" fmla="*/ 3801325 h 4991828"/>
              <a:gd name="connsiteX23711" fmla="*/ 9044277 w 12199494"/>
              <a:gd name="connsiteY23711" fmla="*/ 3801325 h 4991828"/>
              <a:gd name="connsiteX23712" fmla="*/ 9044277 w 12199494"/>
              <a:gd name="connsiteY23712" fmla="*/ 3798786 h 4991828"/>
              <a:gd name="connsiteX23713" fmla="*/ 9011279 w 12199494"/>
              <a:gd name="connsiteY23713" fmla="*/ 3781017 h 4991828"/>
              <a:gd name="connsiteX23714" fmla="*/ 8999856 w 12199494"/>
              <a:gd name="connsiteY23714" fmla="*/ 3791171 h 4991828"/>
              <a:gd name="connsiteX23715" fmla="*/ 8996048 w 12199494"/>
              <a:gd name="connsiteY23715" fmla="*/ 3781017 h 4991828"/>
              <a:gd name="connsiteX23716" fmla="*/ 8996048 w 12199494"/>
              <a:gd name="connsiteY23716" fmla="*/ 3781017 h 4991828"/>
              <a:gd name="connsiteX23717" fmla="*/ 8949088 w 12199494"/>
              <a:gd name="connsiteY23717" fmla="*/ 3779748 h 4991828"/>
              <a:gd name="connsiteX23718" fmla="*/ 8921166 w 12199494"/>
              <a:gd name="connsiteY23718" fmla="*/ 3798786 h 4991828"/>
              <a:gd name="connsiteX23719" fmla="*/ 8913550 w 12199494"/>
              <a:gd name="connsiteY23719" fmla="*/ 3822901 h 4991828"/>
              <a:gd name="connsiteX23720" fmla="*/ 8913550 w 12199494"/>
              <a:gd name="connsiteY23720" fmla="*/ 3833054 h 4991828"/>
              <a:gd name="connsiteX23721" fmla="*/ 8949088 w 12199494"/>
              <a:gd name="connsiteY23721" fmla="*/ 3779748 h 4991828"/>
              <a:gd name="connsiteX23722" fmla="*/ 8949088 w 12199494"/>
              <a:gd name="connsiteY23722" fmla="*/ 3779748 h 4991828"/>
              <a:gd name="connsiteX23723" fmla="*/ 9074738 w 12199494"/>
              <a:gd name="connsiteY23723" fmla="*/ 3779748 h 4991828"/>
              <a:gd name="connsiteX23724" fmla="*/ 9078546 w 12199494"/>
              <a:gd name="connsiteY23724" fmla="*/ 3783556 h 4991828"/>
              <a:gd name="connsiteX23725" fmla="*/ 9074738 w 12199494"/>
              <a:gd name="connsiteY23725" fmla="*/ 3789902 h 4991828"/>
              <a:gd name="connsiteX23726" fmla="*/ 9081084 w 12199494"/>
              <a:gd name="connsiteY23726" fmla="*/ 3793709 h 4991828"/>
              <a:gd name="connsiteX23727" fmla="*/ 9084892 w 12199494"/>
              <a:gd name="connsiteY23727" fmla="*/ 3779748 h 4991828"/>
              <a:gd name="connsiteX23728" fmla="*/ 9074738 w 12199494"/>
              <a:gd name="connsiteY23728" fmla="*/ 3779748 h 4991828"/>
              <a:gd name="connsiteX23729" fmla="*/ 9074738 w 12199494"/>
              <a:gd name="connsiteY23729" fmla="*/ 3779748 h 4991828"/>
              <a:gd name="connsiteX23730" fmla="*/ 9675067 w 12199494"/>
              <a:gd name="connsiteY23730" fmla="*/ 3778479 h 4991828"/>
              <a:gd name="connsiteX23731" fmla="*/ 9671260 w 12199494"/>
              <a:gd name="connsiteY23731" fmla="*/ 3782287 h 4991828"/>
              <a:gd name="connsiteX23732" fmla="*/ 9678874 w 12199494"/>
              <a:gd name="connsiteY23732" fmla="*/ 3788633 h 4991828"/>
              <a:gd name="connsiteX23733" fmla="*/ 9675067 w 12199494"/>
              <a:gd name="connsiteY23733" fmla="*/ 3778479 h 4991828"/>
              <a:gd name="connsiteX23734" fmla="*/ 9675067 w 12199494"/>
              <a:gd name="connsiteY23734" fmla="*/ 3778479 h 4991828"/>
              <a:gd name="connsiteX23735" fmla="*/ 9540533 w 12199494"/>
              <a:gd name="connsiteY23735" fmla="*/ 3778479 h 4991828"/>
              <a:gd name="connsiteX23736" fmla="*/ 9524033 w 12199494"/>
              <a:gd name="connsiteY23736" fmla="*/ 3815286 h 4991828"/>
              <a:gd name="connsiteX23737" fmla="*/ 9531648 w 12199494"/>
              <a:gd name="connsiteY23737" fmla="*/ 3815286 h 4991828"/>
              <a:gd name="connsiteX23738" fmla="*/ 9541802 w 12199494"/>
              <a:gd name="connsiteY23738" fmla="*/ 3801325 h 4991828"/>
              <a:gd name="connsiteX23739" fmla="*/ 9532917 w 12199494"/>
              <a:gd name="connsiteY23739" fmla="*/ 3817824 h 4991828"/>
              <a:gd name="connsiteX23740" fmla="*/ 9548148 w 12199494"/>
              <a:gd name="connsiteY23740" fmla="*/ 3817824 h 4991828"/>
              <a:gd name="connsiteX23741" fmla="*/ 9551955 w 12199494"/>
              <a:gd name="connsiteY23741" fmla="*/ 3789902 h 4991828"/>
              <a:gd name="connsiteX23742" fmla="*/ 9541802 w 12199494"/>
              <a:gd name="connsiteY23742" fmla="*/ 3787363 h 4991828"/>
              <a:gd name="connsiteX23743" fmla="*/ 9540533 w 12199494"/>
              <a:gd name="connsiteY23743" fmla="*/ 3778479 h 4991828"/>
              <a:gd name="connsiteX23744" fmla="*/ 9540533 w 12199494"/>
              <a:gd name="connsiteY23744" fmla="*/ 3778479 h 4991828"/>
              <a:gd name="connsiteX23745" fmla="*/ 9841332 w 12199494"/>
              <a:gd name="connsiteY23745" fmla="*/ 3778479 h 4991828"/>
              <a:gd name="connsiteX23746" fmla="*/ 9840062 w 12199494"/>
              <a:gd name="connsiteY23746" fmla="*/ 3792440 h 4991828"/>
              <a:gd name="connsiteX23747" fmla="*/ 9846408 w 12199494"/>
              <a:gd name="connsiteY23747" fmla="*/ 3791171 h 4991828"/>
              <a:gd name="connsiteX23748" fmla="*/ 9847678 w 12199494"/>
              <a:gd name="connsiteY23748" fmla="*/ 3793709 h 4991828"/>
              <a:gd name="connsiteX23749" fmla="*/ 9834986 w 12199494"/>
              <a:gd name="connsiteY23749" fmla="*/ 3792440 h 4991828"/>
              <a:gd name="connsiteX23750" fmla="*/ 9864177 w 12199494"/>
              <a:gd name="connsiteY23750" fmla="*/ 3811478 h 4991828"/>
              <a:gd name="connsiteX23751" fmla="*/ 9857831 w 12199494"/>
              <a:gd name="connsiteY23751" fmla="*/ 3798786 h 4991828"/>
              <a:gd name="connsiteX23752" fmla="*/ 9870523 w 12199494"/>
              <a:gd name="connsiteY23752" fmla="*/ 3806401 h 4991828"/>
              <a:gd name="connsiteX23753" fmla="*/ 9887023 w 12199494"/>
              <a:gd name="connsiteY23753" fmla="*/ 3810209 h 4991828"/>
              <a:gd name="connsiteX23754" fmla="*/ 9884484 w 12199494"/>
              <a:gd name="connsiteY23754" fmla="*/ 3800055 h 4991828"/>
              <a:gd name="connsiteX23755" fmla="*/ 9876869 w 12199494"/>
              <a:gd name="connsiteY23755" fmla="*/ 3792440 h 4991828"/>
              <a:gd name="connsiteX23756" fmla="*/ 9841332 w 12199494"/>
              <a:gd name="connsiteY23756" fmla="*/ 3778479 h 4991828"/>
              <a:gd name="connsiteX23757" fmla="*/ 9841332 w 12199494"/>
              <a:gd name="connsiteY23757" fmla="*/ 3778479 h 4991828"/>
              <a:gd name="connsiteX23758" fmla="*/ 9864177 w 12199494"/>
              <a:gd name="connsiteY23758" fmla="*/ 3777210 h 4991828"/>
              <a:gd name="connsiteX23759" fmla="*/ 9862908 w 12199494"/>
              <a:gd name="connsiteY23759" fmla="*/ 3783556 h 4991828"/>
              <a:gd name="connsiteX23760" fmla="*/ 9870523 w 12199494"/>
              <a:gd name="connsiteY23760" fmla="*/ 3779748 h 4991828"/>
              <a:gd name="connsiteX23761" fmla="*/ 9864177 w 12199494"/>
              <a:gd name="connsiteY23761" fmla="*/ 3777210 h 4991828"/>
              <a:gd name="connsiteX23762" fmla="*/ 9864177 w 12199494"/>
              <a:gd name="connsiteY23762" fmla="*/ 3777210 h 4991828"/>
              <a:gd name="connsiteX23763" fmla="*/ 9706797 w 12199494"/>
              <a:gd name="connsiteY23763" fmla="*/ 3777210 h 4991828"/>
              <a:gd name="connsiteX23764" fmla="*/ 9705528 w 12199494"/>
              <a:gd name="connsiteY23764" fmla="*/ 3781017 h 4991828"/>
              <a:gd name="connsiteX23765" fmla="*/ 9720758 w 12199494"/>
              <a:gd name="connsiteY23765" fmla="*/ 3806401 h 4991828"/>
              <a:gd name="connsiteX23766" fmla="*/ 9728373 w 12199494"/>
              <a:gd name="connsiteY23766" fmla="*/ 3800055 h 4991828"/>
              <a:gd name="connsiteX23767" fmla="*/ 9725835 w 12199494"/>
              <a:gd name="connsiteY23767" fmla="*/ 3811478 h 4991828"/>
              <a:gd name="connsiteX23768" fmla="*/ 9733450 w 12199494"/>
              <a:gd name="connsiteY23768" fmla="*/ 3815286 h 4991828"/>
              <a:gd name="connsiteX23769" fmla="*/ 9743604 w 12199494"/>
              <a:gd name="connsiteY23769" fmla="*/ 3810209 h 4991828"/>
              <a:gd name="connsiteX23770" fmla="*/ 9706797 w 12199494"/>
              <a:gd name="connsiteY23770" fmla="*/ 3777210 h 4991828"/>
              <a:gd name="connsiteX23771" fmla="*/ 9706797 w 12199494"/>
              <a:gd name="connsiteY23771" fmla="*/ 3777210 h 4991828"/>
              <a:gd name="connsiteX23772" fmla="*/ 9442805 w 12199494"/>
              <a:gd name="connsiteY23772" fmla="*/ 3775941 h 4991828"/>
              <a:gd name="connsiteX23773" fmla="*/ 9432651 w 12199494"/>
              <a:gd name="connsiteY23773" fmla="*/ 3786094 h 4991828"/>
              <a:gd name="connsiteX23774" fmla="*/ 9442805 w 12199494"/>
              <a:gd name="connsiteY23774" fmla="*/ 3775941 h 4991828"/>
              <a:gd name="connsiteX23775" fmla="*/ 9442805 w 12199494"/>
              <a:gd name="connsiteY23775" fmla="*/ 3775941 h 4991828"/>
              <a:gd name="connsiteX23776" fmla="*/ 10077402 w 12199494"/>
              <a:gd name="connsiteY23776" fmla="*/ 3774671 h 4991828"/>
              <a:gd name="connsiteX23777" fmla="*/ 10086286 w 12199494"/>
              <a:gd name="connsiteY23777" fmla="*/ 3786094 h 4991828"/>
              <a:gd name="connsiteX23778" fmla="*/ 10088825 w 12199494"/>
              <a:gd name="connsiteY23778" fmla="*/ 3781017 h 4991828"/>
              <a:gd name="connsiteX23779" fmla="*/ 10096440 w 12199494"/>
              <a:gd name="connsiteY23779" fmla="*/ 3784825 h 4991828"/>
              <a:gd name="connsiteX23780" fmla="*/ 10097708 w 12199494"/>
              <a:gd name="connsiteY23780" fmla="*/ 3792440 h 4991828"/>
              <a:gd name="connsiteX23781" fmla="*/ 10118016 w 12199494"/>
              <a:gd name="connsiteY23781" fmla="*/ 3797517 h 4991828"/>
              <a:gd name="connsiteX23782" fmla="*/ 10107863 w 12199494"/>
              <a:gd name="connsiteY23782" fmla="*/ 3788633 h 4991828"/>
              <a:gd name="connsiteX23783" fmla="*/ 10109132 w 12199494"/>
              <a:gd name="connsiteY23783" fmla="*/ 3784825 h 4991828"/>
              <a:gd name="connsiteX23784" fmla="*/ 10101517 w 12199494"/>
              <a:gd name="connsiteY23784" fmla="*/ 3783556 h 4991828"/>
              <a:gd name="connsiteX23785" fmla="*/ 10077402 w 12199494"/>
              <a:gd name="connsiteY23785" fmla="*/ 3774671 h 4991828"/>
              <a:gd name="connsiteX23786" fmla="*/ 10077402 w 12199494"/>
              <a:gd name="connsiteY23786" fmla="*/ 3774671 h 4991828"/>
              <a:gd name="connsiteX23787" fmla="*/ 9617953 w 12199494"/>
              <a:gd name="connsiteY23787" fmla="*/ 3774671 h 4991828"/>
              <a:gd name="connsiteX23788" fmla="*/ 9603992 w 12199494"/>
              <a:gd name="connsiteY23788" fmla="*/ 3794979 h 4991828"/>
              <a:gd name="connsiteX23789" fmla="*/ 9617953 w 12199494"/>
              <a:gd name="connsiteY23789" fmla="*/ 3774671 h 4991828"/>
              <a:gd name="connsiteX23790" fmla="*/ 9617953 w 12199494"/>
              <a:gd name="connsiteY23790" fmla="*/ 3774671 h 4991828"/>
              <a:gd name="connsiteX23791" fmla="*/ 9158505 w 12199494"/>
              <a:gd name="connsiteY23791" fmla="*/ 3768325 h 4991828"/>
              <a:gd name="connsiteX23792" fmla="*/ 9159774 w 12199494"/>
              <a:gd name="connsiteY23792" fmla="*/ 3775941 h 4991828"/>
              <a:gd name="connsiteX23793" fmla="*/ 9154697 w 12199494"/>
              <a:gd name="connsiteY23793" fmla="*/ 3789902 h 4991828"/>
              <a:gd name="connsiteX23794" fmla="*/ 9166120 w 12199494"/>
              <a:gd name="connsiteY23794" fmla="*/ 3788633 h 4991828"/>
              <a:gd name="connsiteX23795" fmla="*/ 9161043 w 12199494"/>
              <a:gd name="connsiteY23795" fmla="*/ 3779748 h 4991828"/>
              <a:gd name="connsiteX23796" fmla="*/ 9167389 w 12199494"/>
              <a:gd name="connsiteY23796" fmla="*/ 3774671 h 4991828"/>
              <a:gd name="connsiteX23797" fmla="*/ 9158505 w 12199494"/>
              <a:gd name="connsiteY23797" fmla="*/ 3768325 h 4991828"/>
              <a:gd name="connsiteX23798" fmla="*/ 9158505 w 12199494"/>
              <a:gd name="connsiteY23798" fmla="*/ 3768325 h 4991828"/>
              <a:gd name="connsiteX23799" fmla="*/ 9711874 w 12199494"/>
              <a:gd name="connsiteY23799" fmla="*/ 3768325 h 4991828"/>
              <a:gd name="connsiteX23800" fmla="*/ 9738527 w 12199494"/>
              <a:gd name="connsiteY23800" fmla="*/ 3792440 h 4991828"/>
              <a:gd name="connsiteX23801" fmla="*/ 9747411 w 12199494"/>
              <a:gd name="connsiteY23801" fmla="*/ 3807671 h 4991828"/>
              <a:gd name="connsiteX23802" fmla="*/ 9744873 w 12199494"/>
              <a:gd name="connsiteY23802" fmla="*/ 3781017 h 4991828"/>
              <a:gd name="connsiteX23803" fmla="*/ 9751219 w 12199494"/>
              <a:gd name="connsiteY23803" fmla="*/ 3796248 h 4991828"/>
              <a:gd name="connsiteX23804" fmla="*/ 9760103 w 12199494"/>
              <a:gd name="connsiteY23804" fmla="*/ 3792440 h 4991828"/>
              <a:gd name="connsiteX23805" fmla="*/ 9747411 w 12199494"/>
              <a:gd name="connsiteY23805" fmla="*/ 3781017 h 4991828"/>
              <a:gd name="connsiteX23806" fmla="*/ 9711874 w 12199494"/>
              <a:gd name="connsiteY23806" fmla="*/ 3768325 h 4991828"/>
              <a:gd name="connsiteX23807" fmla="*/ 9711874 w 12199494"/>
              <a:gd name="connsiteY23807" fmla="*/ 3768325 h 4991828"/>
              <a:gd name="connsiteX23808" fmla="*/ 9493572 w 12199494"/>
              <a:gd name="connsiteY23808" fmla="*/ 3768325 h 4991828"/>
              <a:gd name="connsiteX23809" fmla="*/ 9475803 w 12199494"/>
              <a:gd name="connsiteY23809" fmla="*/ 3777210 h 4991828"/>
              <a:gd name="connsiteX23810" fmla="*/ 9435190 w 12199494"/>
              <a:gd name="connsiteY23810" fmla="*/ 3794979 h 4991828"/>
              <a:gd name="connsiteX23811" fmla="*/ 9442805 w 12199494"/>
              <a:gd name="connsiteY23811" fmla="*/ 3812747 h 4991828"/>
              <a:gd name="connsiteX23812" fmla="*/ 9455497 w 12199494"/>
              <a:gd name="connsiteY23812" fmla="*/ 3811478 h 4991828"/>
              <a:gd name="connsiteX23813" fmla="*/ 9464381 w 12199494"/>
              <a:gd name="connsiteY23813" fmla="*/ 3840670 h 4991828"/>
              <a:gd name="connsiteX23814" fmla="*/ 9465650 w 12199494"/>
              <a:gd name="connsiteY23814" fmla="*/ 3787363 h 4991828"/>
              <a:gd name="connsiteX23815" fmla="*/ 9469457 w 12199494"/>
              <a:gd name="connsiteY23815" fmla="*/ 3824170 h 4991828"/>
              <a:gd name="connsiteX23816" fmla="*/ 9480880 w 12199494"/>
              <a:gd name="connsiteY23816" fmla="*/ 3835593 h 4991828"/>
              <a:gd name="connsiteX23817" fmla="*/ 9469457 w 12199494"/>
              <a:gd name="connsiteY23817" fmla="*/ 3834324 h 4991828"/>
              <a:gd name="connsiteX23818" fmla="*/ 9468188 w 12199494"/>
              <a:gd name="connsiteY23818" fmla="*/ 3849554 h 4991828"/>
              <a:gd name="connsiteX23819" fmla="*/ 9478342 w 12199494"/>
              <a:gd name="connsiteY23819" fmla="*/ 3882553 h 4991828"/>
              <a:gd name="connsiteX23820" fmla="*/ 9491034 w 12199494"/>
              <a:gd name="connsiteY23820" fmla="*/ 3873669 h 4991828"/>
              <a:gd name="connsiteX23821" fmla="*/ 9484688 w 12199494"/>
              <a:gd name="connsiteY23821" fmla="*/ 3867323 h 4991828"/>
              <a:gd name="connsiteX23822" fmla="*/ 9480880 w 12199494"/>
              <a:gd name="connsiteY23822" fmla="*/ 3878745 h 4991828"/>
              <a:gd name="connsiteX23823" fmla="*/ 9484688 w 12199494"/>
              <a:gd name="connsiteY23823" fmla="*/ 3864784 h 4991828"/>
              <a:gd name="connsiteX23824" fmla="*/ 9497380 w 12199494"/>
              <a:gd name="connsiteY23824" fmla="*/ 3845746 h 4991828"/>
              <a:gd name="connsiteX23825" fmla="*/ 9484688 w 12199494"/>
              <a:gd name="connsiteY23825" fmla="*/ 3849554 h 4991828"/>
              <a:gd name="connsiteX23826" fmla="*/ 9491034 w 12199494"/>
              <a:gd name="connsiteY23826" fmla="*/ 3858438 h 4991828"/>
              <a:gd name="connsiteX23827" fmla="*/ 9483419 w 12199494"/>
              <a:gd name="connsiteY23827" fmla="*/ 3848285 h 4991828"/>
              <a:gd name="connsiteX23828" fmla="*/ 9493572 w 12199494"/>
              <a:gd name="connsiteY23828" fmla="*/ 3839400 h 4991828"/>
              <a:gd name="connsiteX23829" fmla="*/ 9489765 w 12199494"/>
              <a:gd name="connsiteY23829" fmla="*/ 3826708 h 4991828"/>
              <a:gd name="connsiteX23830" fmla="*/ 9475803 w 12199494"/>
              <a:gd name="connsiteY23830" fmla="*/ 3814016 h 4991828"/>
              <a:gd name="connsiteX23831" fmla="*/ 9477073 w 12199494"/>
              <a:gd name="connsiteY23831" fmla="*/ 3801325 h 4991828"/>
              <a:gd name="connsiteX23832" fmla="*/ 9493572 w 12199494"/>
              <a:gd name="connsiteY23832" fmla="*/ 3768325 h 4991828"/>
              <a:gd name="connsiteX23833" fmla="*/ 9493572 w 12199494"/>
              <a:gd name="connsiteY23833" fmla="*/ 3768325 h 4991828"/>
              <a:gd name="connsiteX23834" fmla="*/ 9628107 w 12199494"/>
              <a:gd name="connsiteY23834" fmla="*/ 3768325 h 4991828"/>
              <a:gd name="connsiteX23835" fmla="*/ 9630645 w 12199494"/>
              <a:gd name="connsiteY23835" fmla="*/ 3779748 h 4991828"/>
              <a:gd name="connsiteX23836" fmla="*/ 9638261 w 12199494"/>
              <a:gd name="connsiteY23836" fmla="*/ 3775941 h 4991828"/>
              <a:gd name="connsiteX23837" fmla="*/ 9642068 w 12199494"/>
              <a:gd name="connsiteY23837" fmla="*/ 3787363 h 4991828"/>
              <a:gd name="connsiteX23838" fmla="*/ 9626838 w 12199494"/>
              <a:gd name="connsiteY23838" fmla="*/ 3792440 h 4991828"/>
              <a:gd name="connsiteX23839" fmla="*/ 9639530 w 12199494"/>
              <a:gd name="connsiteY23839" fmla="*/ 3800055 h 4991828"/>
              <a:gd name="connsiteX23840" fmla="*/ 9629376 w 12199494"/>
              <a:gd name="connsiteY23840" fmla="*/ 3793709 h 4991828"/>
              <a:gd name="connsiteX23841" fmla="*/ 9617953 w 12199494"/>
              <a:gd name="connsiteY23841" fmla="*/ 3803863 h 4991828"/>
              <a:gd name="connsiteX23842" fmla="*/ 9619223 w 12199494"/>
              <a:gd name="connsiteY23842" fmla="*/ 3792440 h 4991828"/>
              <a:gd name="connsiteX23843" fmla="*/ 9602723 w 12199494"/>
              <a:gd name="connsiteY23843" fmla="*/ 3802594 h 4991828"/>
              <a:gd name="connsiteX23844" fmla="*/ 9612877 w 12199494"/>
              <a:gd name="connsiteY23844" fmla="*/ 3802594 h 4991828"/>
              <a:gd name="connsiteX23845" fmla="*/ 9616684 w 12199494"/>
              <a:gd name="connsiteY23845" fmla="*/ 3815286 h 4991828"/>
              <a:gd name="connsiteX23846" fmla="*/ 9633184 w 12199494"/>
              <a:gd name="connsiteY23846" fmla="*/ 3825439 h 4991828"/>
              <a:gd name="connsiteX23847" fmla="*/ 9617953 w 12199494"/>
              <a:gd name="connsiteY23847" fmla="*/ 3834324 h 4991828"/>
              <a:gd name="connsiteX23848" fmla="*/ 9630645 w 12199494"/>
              <a:gd name="connsiteY23848" fmla="*/ 3826708 h 4991828"/>
              <a:gd name="connsiteX23849" fmla="*/ 9643337 w 12199494"/>
              <a:gd name="connsiteY23849" fmla="*/ 3836862 h 4991828"/>
              <a:gd name="connsiteX23850" fmla="*/ 9635722 w 12199494"/>
              <a:gd name="connsiteY23850" fmla="*/ 3844477 h 4991828"/>
              <a:gd name="connsiteX23851" fmla="*/ 9635722 w 12199494"/>
              <a:gd name="connsiteY23851" fmla="*/ 3844477 h 4991828"/>
              <a:gd name="connsiteX23852" fmla="*/ 9630645 w 12199494"/>
              <a:gd name="connsiteY23852" fmla="*/ 3838131 h 4991828"/>
              <a:gd name="connsiteX23853" fmla="*/ 9621761 w 12199494"/>
              <a:gd name="connsiteY23853" fmla="*/ 3845746 h 4991828"/>
              <a:gd name="connsiteX23854" fmla="*/ 9611607 w 12199494"/>
              <a:gd name="connsiteY23854" fmla="*/ 3845746 h 4991828"/>
              <a:gd name="connsiteX23855" fmla="*/ 9620492 w 12199494"/>
              <a:gd name="connsiteY23855" fmla="*/ 3855900 h 4991828"/>
              <a:gd name="connsiteX23856" fmla="*/ 9625569 w 12199494"/>
              <a:gd name="connsiteY23856" fmla="*/ 3847016 h 4991828"/>
              <a:gd name="connsiteX23857" fmla="*/ 9636991 w 12199494"/>
              <a:gd name="connsiteY23857" fmla="*/ 3843208 h 4991828"/>
              <a:gd name="connsiteX23858" fmla="*/ 9636991 w 12199494"/>
              <a:gd name="connsiteY23858" fmla="*/ 3843208 h 4991828"/>
              <a:gd name="connsiteX23859" fmla="*/ 9636991 w 12199494"/>
              <a:gd name="connsiteY23859" fmla="*/ 3843208 h 4991828"/>
              <a:gd name="connsiteX23860" fmla="*/ 9653491 w 12199494"/>
              <a:gd name="connsiteY23860" fmla="*/ 3838131 h 4991828"/>
              <a:gd name="connsiteX23861" fmla="*/ 9649683 w 12199494"/>
              <a:gd name="connsiteY23861" fmla="*/ 3833054 h 4991828"/>
              <a:gd name="connsiteX23862" fmla="*/ 9659836 w 12199494"/>
              <a:gd name="connsiteY23862" fmla="*/ 3816555 h 4991828"/>
              <a:gd name="connsiteX23863" fmla="*/ 9653491 w 12199494"/>
              <a:gd name="connsiteY23863" fmla="*/ 3806401 h 4991828"/>
              <a:gd name="connsiteX23864" fmla="*/ 9662375 w 12199494"/>
              <a:gd name="connsiteY23864" fmla="*/ 3808940 h 4991828"/>
              <a:gd name="connsiteX23865" fmla="*/ 9661106 w 12199494"/>
              <a:gd name="connsiteY23865" fmla="*/ 3796248 h 4991828"/>
              <a:gd name="connsiteX23866" fmla="*/ 9649683 w 12199494"/>
              <a:gd name="connsiteY23866" fmla="*/ 3793709 h 4991828"/>
              <a:gd name="connsiteX23867" fmla="*/ 9667452 w 12199494"/>
              <a:gd name="connsiteY23867" fmla="*/ 3793709 h 4991828"/>
              <a:gd name="connsiteX23868" fmla="*/ 9667452 w 12199494"/>
              <a:gd name="connsiteY23868" fmla="*/ 3800055 h 4991828"/>
              <a:gd name="connsiteX23869" fmla="*/ 9672528 w 12199494"/>
              <a:gd name="connsiteY23869" fmla="*/ 3800055 h 4991828"/>
              <a:gd name="connsiteX23870" fmla="*/ 9668721 w 12199494"/>
              <a:gd name="connsiteY23870" fmla="*/ 3789902 h 4991828"/>
              <a:gd name="connsiteX23871" fmla="*/ 9628107 w 12199494"/>
              <a:gd name="connsiteY23871" fmla="*/ 3768325 h 4991828"/>
              <a:gd name="connsiteX23872" fmla="*/ 9628107 w 12199494"/>
              <a:gd name="connsiteY23872" fmla="*/ 3768325 h 4991828"/>
              <a:gd name="connsiteX23873" fmla="*/ 8837399 w 12199494"/>
              <a:gd name="connsiteY23873" fmla="*/ 3768325 h 4991828"/>
              <a:gd name="connsiteX23874" fmla="*/ 8813285 w 12199494"/>
              <a:gd name="connsiteY23874" fmla="*/ 3784825 h 4991828"/>
              <a:gd name="connsiteX23875" fmla="*/ 8805669 w 12199494"/>
              <a:gd name="connsiteY23875" fmla="*/ 3796248 h 4991828"/>
              <a:gd name="connsiteX23876" fmla="*/ 8825977 w 12199494"/>
              <a:gd name="connsiteY23876" fmla="*/ 3781017 h 4991828"/>
              <a:gd name="connsiteX23877" fmla="*/ 8834860 w 12199494"/>
              <a:gd name="connsiteY23877" fmla="*/ 3784825 h 4991828"/>
              <a:gd name="connsiteX23878" fmla="*/ 8837399 w 12199494"/>
              <a:gd name="connsiteY23878" fmla="*/ 3768325 h 4991828"/>
              <a:gd name="connsiteX23879" fmla="*/ 8837399 w 12199494"/>
              <a:gd name="connsiteY23879" fmla="*/ 3768325 h 4991828"/>
              <a:gd name="connsiteX23880" fmla="*/ 9836255 w 12199494"/>
              <a:gd name="connsiteY23880" fmla="*/ 3765787 h 4991828"/>
              <a:gd name="connsiteX23881" fmla="*/ 9831178 w 12199494"/>
              <a:gd name="connsiteY23881" fmla="*/ 3768325 h 4991828"/>
              <a:gd name="connsiteX23882" fmla="*/ 9828640 w 12199494"/>
              <a:gd name="connsiteY23882" fmla="*/ 3777210 h 4991828"/>
              <a:gd name="connsiteX23883" fmla="*/ 9831178 w 12199494"/>
              <a:gd name="connsiteY23883" fmla="*/ 3789902 h 4991828"/>
              <a:gd name="connsiteX23884" fmla="*/ 9831178 w 12199494"/>
              <a:gd name="connsiteY23884" fmla="*/ 3777210 h 4991828"/>
              <a:gd name="connsiteX23885" fmla="*/ 9836255 w 12199494"/>
              <a:gd name="connsiteY23885" fmla="*/ 3765787 h 4991828"/>
              <a:gd name="connsiteX23886" fmla="*/ 9836255 w 12199494"/>
              <a:gd name="connsiteY23886" fmla="*/ 3765787 h 4991828"/>
              <a:gd name="connsiteX23887" fmla="*/ 9438997 w 12199494"/>
              <a:gd name="connsiteY23887" fmla="*/ 3765787 h 4991828"/>
              <a:gd name="connsiteX23888" fmla="*/ 9425036 w 12199494"/>
              <a:gd name="connsiteY23888" fmla="*/ 3769595 h 4991828"/>
              <a:gd name="connsiteX23889" fmla="*/ 9426305 w 12199494"/>
              <a:gd name="connsiteY23889" fmla="*/ 3775941 h 4991828"/>
              <a:gd name="connsiteX23890" fmla="*/ 9438997 w 12199494"/>
              <a:gd name="connsiteY23890" fmla="*/ 3765787 h 4991828"/>
              <a:gd name="connsiteX23891" fmla="*/ 9438997 w 12199494"/>
              <a:gd name="connsiteY23891" fmla="*/ 3765787 h 4991828"/>
              <a:gd name="connsiteX23892" fmla="*/ 8885628 w 12199494"/>
              <a:gd name="connsiteY23892" fmla="*/ 3764518 h 4991828"/>
              <a:gd name="connsiteX23893" fmla="*/ 8883090 w 12199494"/>
              <a:gd name="connsiteY23893" fmla="*/ 3773402 h 4991828"/>
              <a:gd name="connsiteX23894" fmla="*/ 8872936 w 12199494"/>
              <a:gd name="connsiteY23894" fmla="*/ 3777210 h 4991828"/>
              <a:gd name="connsiteX23895" fmla="*/ 8838668 w 12199494"/>
              <a:gd name="connsiteY23895" fmla="*/ 3788633 h 4991828"/>
              <a:gd name="connsiteX23896" fmla="*/ 8865321 w 12199494"/>
              <a:gd name="connsiteY23896" fmla="*/ 3794979 h 4991828"/>
              <a:gd name="connsiteX23897" fmla="*/ 8880552 w 12199494"/>
              <a:gd name="connsiteY23897" fmla="*/ 3786094 h 4991828"/>
              <a:gd name="connsiteX23898" fmla="*/ 8880552 w 12199494"/>
              <a:gd name="connsiteY23898" fmla="*/ 3775941 h 4991828"/>
              <a:gd name="connsiteX23899" fmla="*/ 8891974 w 12199494"/>
              <a:gd name="connsiteY23899" fmla="*/ 3787363 h 4991828"/>
              <a:gd name="connsiteX23900" fmla="*/ 8866590 w 12199494"/>
              <a:gd name="connsiteY23900" fmla="*/ 3822901 h 4991828"/>
              <a:gd name="connsiteX23901" fmla="*/ 8875475 w 12199494"/>
              <a:gd name="connsiteY23901" fmla="*/ 3820362 h 4991828"/>
              <a:gd name="connsiteX23902" fmla="*/ 8876744 w 12199494"/>
              <a:gd name="connsiteY23902" fmla="*/ 3815286 h 4991828"/>
              <a:gd name="connsiteX23903" fmla="*/ 8898320 w 12199494"/>
              <a:gd name="connsiteY23903" fmla="*/ 3797517 h 4991828"/>
              <a:gd name="connsiteX23904" fmla="*/ 8917358 w 12199494"/>
              <a:gd name="connsiteY23904" fmla="*/ 3794979 h 4991828"/>
              <a:gd name="connsiteX23905" fmla="*/ 8919896 w 12199494"/>
              <a:gd name="connsiteY23905" fmla="*/ 3768325 h 4991828"/>
              <a:gd name="connsiteX23906" fmla="*/ 8904666 w 12199494"/>
              <a:gd name="connsiteY23906" fmla="*/ 3773402 h 4991828"/>
              <a:gd name="connsiteX23907" fmla="*/ 8894513 w 12199494"/>
              <a:gd name="connsiteY23907" fmla="*/ 3784825 h 4991828"/>
              <a:gd name="connsiteX23908" fmla="*/ 8890705 w 12199494"/>
              <a:gd name="connsiteY23908" fmla="*/ 3769595 h 4991828"/>
              <a:gd name="connsiteX23909" fmla="*/ 8898320 w 12199494"/>
              <a:gd name="connsiteY23909" fmla="*/ 3770864 h 4991828"/>
              <a:gd name="connsiteX23910" fmla="*/ 8893244 w 12199494"/>
              <a:gd name="connsiteY23910" fmla="*/ 3765787 h 4991828"/>
              <a:gd name="connsiteX23911" fmla="*/ 8885628 w 12199494"/>
              <a:gd name="connsiteY23911" fmla="*/ 3764518 h 4991828"/>
              <a:gd name="connsiteX23912" fmla="*/ 8885628 w 12199494"/>
              <a:gd name="connsiteY23912" fmla="*/ 3764518 h 4991828"/>
              <a:gd name="connsiteX23913" fmla="*/ 9513879 w 12199494"/>
              <a:gd name="connsiteY23913" fmla="*/ 3763249 h 4991828"/>
              <a:gd name="connsiteX23914" fmla="*/ 9512610 w 12199494"/>
              <a:gd name="connsiteY23914" fmla="*/ 3772133 h 4991828"/>
              <a:gd name="connsiteX23915" fmla="*/ 9504995 w 12199494"/>
              <a:gd name="connsiteY23915" fmla="*/ 3775941 h 4991828"/>
              <a:gd name="connsiteX23916" fmla="*/ 9502457 w 12199494"/>
              <a:gd name="connsiteY23916" fmla="*/ 3788633 h 4991828"/>
              <a:gd name="connsiteX23917" fmla="*/ 9510072 w 12199494"/>
              <a:gd name="connsiteY23917" fmla="*/ 3789902 h 4991828"/>
              <a:gd name="connsiteX23918" fmla="*/ 9511341 w 12199494"/>
              <a:gd name="connsiteY23918" fmla="*/ 3773402 h 4991828"/>
              <a:gd name="connsiteX23919" fmla="*/ 9520225 w 12199494"/>
              <a:gd name="connsiteY23919" fmla="*/ 3784825 h 4991828"/>
              <a:gd name="connsiteX23920" fmla="*/ 9510072 w 12199494"/>
              <a:gd name="connsiteY23920" fmla="*/ 3797517 h 4991828"/>
              <a:gd name="connsiteX23921" fmla="*/ 9513879 w 12199494"/>
              <a:gd name="connsiteY23921" fmla="*/ 3807671 h 4991828"/>
              <a:gd name="connsiteX23922" fmla="*/ 9524033 w 12199494"/>
              <a:gd name="connsiteY23922" fmla="*/ 3800055 h 4991828"/>
              <a:gd name="connsiteX23923" fmla="*/ 9521495 w 12199494"/>
              <a:gd name="connsiteY23923" fmla="*/ 3788633 h 4991828"/>
              <a:gd name="connsiteX23924" fmla="*/ 9530379 w 12199494"/>
              <a:gd name="connsiteY23924" fmla="*/ 3788633 h 4991828"/>
              <a:gd name="connsiteX23925" fmla="*/ 9521495 w 12199494"/>
              <a:gd name="connsiteY23925" fmla="*/ 3777210 h 4991828"/>
              <a:gd name="connsiteX23926" fmla="*/ 9526571 w 12199494"/>
              <a:gd name="connsiteY23926" fmla="*/ 3761979 h 4991828"/>
              <a:gd name="connsiteX23927" fmla="*/ 9513879 w 12199494"/>
              <a:gd name="connsiteY23927" fmla="*/ 3763249 h 4991828"/>
              <a:gd name="connsiteX23928" fmla="*/ 9513879 w 12199494"/>
              <a:gd name="connsiteY23928" fmla="*/ 3763249 h 4991828"/>
              <a:gd name="connsiteX23929" fmla="*/ 8719364 w 12199494"/>
              <a:gd name="connsiteY23929" fmla="*/ 3761979 h 4991828"/>
              <a:gd name="connsiteX23930" fmla="*/ 8725710 w 12199494"/>
              <a:gd name="connsiteY23930" fmla="*/ 3779748 h 4991828"/>
              <a:gd name="connsiteX23931" fmla="*/ 8732056 w 12199494"/>
              <a:gd name="connsiteY23931" fmla="*/ 3763249 h 4991828"/>
              <a:gd name="connsiteX23932" fmla="*/ 8724441 w 12199494"/>
              <a:gd name="connsiteY23932" fmla="*/ 3768325 h 4991828"/>
              <a:gd name="connsiteX23933" fmla="*/ 8719364 w 12199494"/>
              <a:gd name="connsiteY23933" fmla="*/ 3761979 h 4991828"/>
              <a:gd name="connsiteX23934" fmla="*/ 8719364 w 12199494"/>
              <a:gd name="connsiteY23934" fmla="*/ 3761979 h 4991828"/>
              <a:gd name="connsiteX23935" fmla="*/ 10120555 w 12199494"/>
              <a:gd name="connsiteY23935" fmla="*/ 3761979 h 4991828"/>
              <a:gd name="connsiteX23936" fmla="*/ 10123092 w 12199494"/>
              <a:gd name="connsiteY23936" fmla="*/ 3773402 h 4991828"/>
              <a:gd name="connsiteX23937" fmla="*/ 10125631 w 12199494"/>
              <a:gd name="connsiteY23937" fmla="*/ 3763249 h 4991828"/>
              <a:gd name="connsiteX23938" fmla="*/ 10120555 w 12199494"/>
              <a:gd name="connsiteY23938" fmla="*/ 3761979 h 4991828"/>
              <a:gd name="connsiteX23939" fmla="*/ 10120555 w 12199494"/>
              <a:gd name="connsiteY23939" fmla="*/ 3761979 h 4991828"/>
              <a:gd name="connsiteX23940" fmla="*/ 9559571 w 12199494"/>
              <a:gd name="connsiteY23940" fmla="*/ 3761979 h 4991828"/>
              <a:gd name="connsiteX23941" fmla="*/ 9559571 w 12199494"/>
              <a:gd name="connsiteY23941" fmla="*/ 3770864 h 4991828"/>
              <a:gd name="connsiteX23942" fmla="*/ 9559571 w 12199494"/>
              <a:gd name="connsiteY23942" fmla="*/ 3761979 h 4991828"/>
              <a:gd name="connsiteX23943" fmla="*/ 9559571 w 12199494"/>
              <a:gd name="connsiteY23943" fmla="*/ 3761979 h 4991828"/>
              <a:gd name="connsiteX23944" fmla="*/ 9216888 w 12199494"/>
              <a:gd name="connsiteY23944" fmla="*/ 3759441 h 4991828"/>
              <a:gd name="connsiteX23945" fmla="*/ 9204196 w 12199494"/>
              <a:gd name="connsiteY23945" fmla="*/ 3759441 h 4991828"/>
              <a:gd name="connsiteX23946" fmla="*/ 9201658 w 12199494"/>
              <a:gd name="connsiteY23946" fmla="*/ 3768325 h 4991828"/>
              <a:gd name="connsiteX23947" fmla="*/ 9202927 w 12199494"/>
              <a:gd name="connsiteY23947" fmla="*/ 3774671 h 4991828"/>
              <a:gd name="connsiteX23948" fmla="*/ 9194043 w 12199494"/>
              <a:gd name="connsiteY23948" fmla="*/ 3784825 h 4991828"/>
              <a:gd name="connsiteX23949" fmla="*/ 9221965 w 12199494"/>
              <a:gd name="connsiteY23949" fmla="*/ 3791171 h 4991828"/>
              <a:gd name="connsiteX23950" fmla="*/ 9219427 w 12199494"/>
              <a:gd name="connsiteY23950" fmla="*/ 3764518 h 4991828"/>
              <a:gd name="connsiteX23951" fmla="*/ 9228310 w 12199494"/>
              <a:gd name="connsiteY23951" fmla="*/ 3765787 h 4991828"/>
              <a:gd name="connsiteX23952" fmla="*/ 9216888 w 12199494"/>
              <a:gd name="connsiteY23952" fmla="*/ 3759441 h 4991828"/>
              <a:gd name="connsiteX23953" fmla="*/ 9216888 w 12199494"/>
              <a:gd name="connsiteY23953" fmla="*/ 3759441 h 4991828"/>
              <a:gd name="connsiteX23954" fmla="*/ 9048086 w 12199494"/>
              <a:gd name="connsiteY23954" fmla="*/ 3759441 h 4991828"/>
              <a:gd name="connsiteX23955" fmla="*/ 9064585 w 12199494"/>
              <a:gd name="connsiteY23955" fmla="*/ 3777210 h 4991828"/>
              <a:gd name="connsiteX23956" fmla="*/ 9048086 w 12199494"/>
              <a:gd name="connsiteY23956" fmla="*/ 3759441 h 4991828"/>
              <a:gd name="connsiteX23957" fmla="*/ 9048086 w 12199494"/>
              <a:gd name="connsiteY23957" fmla="*/ 3759441 h 4991828"/>
              <a:gd name="connsiteX23958" fmla="*/ 9539263 w 12199494"/>
              <a:gd name="connsiteY23958" fmla="*/ 3758172 h 4991828"/>
              <a:gd name="connsiteX23959" fmla="*/ 9535456 w 12199494"/>
              <a:gd name="connsiteY23959" fmla="*/ 3767056 h 4991828"/>
              <a:gd name="connsiteX23960" fmla="*/ 9539263 w 12199494"/>
              <a:gd name="connsiteY23960" fmla="*/ 3773402 h 4991828"/>
              <a:gd name="connsiteX23961" fmla="*/ 9554494 w 12199494"/>
              <a:gd name="connsiteY23961" fmla="*/ 3782287 h 4991828"/>
              <a:gd name="connsiteX23962" fmla="*/ 9539263 w 12199494"/>
              <a:gd name="connsiteY23962" fmla="*/ 3758172 h 4991828"/>
              <a:gd name="connsiteX23963" fmla="*/ 9539263 w 12199494"/>
              <a:gd name="connsiteY23963" fmla="*/ 3758172 h 4991828"/>
              <a:gd name="connsiteX23964" fmla="*/ 8912282 w 12199494"/>
              <a:gd name="connsiteY23964" fmla="*/ 3756903 h 4991828"/>
              <a:gd name="connsiteX23965" fmla="*/ 8904666 w 12199494"/>
              <a:gd name="connsiteY23965" fmla="*/ 3765787 h 4991828"/>
              <a:gd name="connsiteX23966" fmla="*/ 8922435 w 12199494"/>
              <a:gd name="connsiteY23966" fmla="*/ 3760710 h 4991828"/>
              <a:gd name="connsiteX23967" fmla="*/ 8921166 w 12199494"/>
              <a:gd name="connsiteY23967" fmla="*/ 3791171 h 4991828"/>
              <a:gd name="connsiteX23968" fmla="*/ 8940204 w 12199494"/>
              <a:gd name="connsiteY23968" fmla="*/ 3775941 h 4991828"/>
              <a:gd name="connsiteX23969" fmla="*/ 8936396 w 12199494"/>
              <a:gd name="connsiteY23969" fmla="*/ 3764518 h 4991828"/>
              <a:gd name="connsiteX23970" fmla="*/ 8912282 w 12199494"/>
              <a:gd name="connsiteY23970" fmla="*/ 3756903 h 4991828"/>
              <a:gd name="connsiteX23971" fmla="*/ 8912282 w 12199494"/>
              <a:gd name="connsiteY23971" fmla="*/ 3756903 h 4991828"/>
              <a:gd name="connsiteX23972" fmla="*/ 9846408 w 12199494"/>
              <a:gd name="connsiteY23972" fmla="*/ 3756903 h 4991828"/>
              <a:gd name="connsiteX23973" fmla="*/ 9848947 w 12199494"/>
              <a:gd name="connsiteY23973" fmla="*/ 3768325 h 4991828"/>
              <a:gd name="connsiteX23974" fmla="*/ 9843870 w 12199494"/>
              <a:gd name="connsiteY23974" fmla="*/ 3769595 h 4991828"/>
              <a:gd name="connsiteX23975" fmla="*/ 9862908 w 12199494"/>
              <a:gd name="connsiteY23975" fmla="*/ 3775941 h 4991828"/>
              <a:gd name="connsiteX23976" fmla="*/ 9864177 w 12199494"/>
              <a:gd name="connsiteY23976" fmla="*/ 3769595 h 4991828"/>
              <a:gd name="connsiteX23977" fmla="*/ 9873062 w 12199494"/>
              <a:gd name="connsiteY23977" fmla="*/ 3770864 h 4991828"/>
              <a:gd name="connsiteX23978" fmla="*/ 9856562 w 12199494"/>
              <a:gd name="connsiteY23978" fmla="*/ 3761979 h 4991828"/>
              <a:gd name="connsiteX23979" fmla="*/ 9846408 w 12199494"/>
              <a:gd name="connsiteY23979" fmla="*/ 3756903 h 4991828"/>
              <a:gd name="connsiteX23980" fmla="*/ 9846408 w 12199494"/>
              <a:gd name="connsiteY23980" fmla="*/ 3756903 h 4991828"/>
              <a:gd name="connsiteX23981" fmla="*/ 9076007 w 12199494"/>
              <a:gd name="connsiteY23981" fmla="*/ 3756903 h 4991828"/>
              <a:gd name="connsiteX23982" fmla="*/ 9076007 w 12199494"/>
              <a:gd name="connsiteY23982" fmla="*/ 3770864 h 4991828"/>
              <a:gd name="connsiteX23983" fmla="*/ 9081084 w 12199494"/>
              <a:gd name="connsiteY23983" fmla="*/ 3758172 h 4991828"/>
              <a:gd name="connsiteX23984" fmla="*/ 9076007 w 12199494"/>
              <a:gd name="connsiteY23984" fmla="*/ 3756903 h 4991828"/>
              <a:gd name="connsiteX23985" fmla="*/ 9076007 w 12199494"/>
              <a:gd name="connsiteY23985" fmla="*/ 3756903 h 4991828"/>
              <a:gd name="connsiteX23986" fmla="*/ 8881821 w 12199494"/>
              <a:gd name="connsiteY23986" fmla="*/ 3755633 h 4991828"/>
              <a:gd name="connsiteX23987" fmla="*/ 8876744 w 12199494"/>
              <a:gd name="connsiteY23987" fmla="*/ 3765787 h 4991828"/>
              <a:gd name="connsiteX23988" fmla="*/ 8881821 w 12199494"/>
              <a:gd name="connsiteY23988" fmla="*/ 3755633 h 4991828"/>
              <a:gd name="connsiteX23989" fmla="*/ 8881821 w 12199494"/>
              <a:gd name="connsiteY23989" fmla="*/ 3755633 h 4991828"/>
              <a:gd name="connsiteX23990" fmla="*/ 9941598 w 12199494"/>
              <a:gd name="connsiteY23990" fmla="*/ 3755633 h 4991828"/>
              <a:gd name="connsiteX23991" fmla="*/ 9940329 w 12199494"/>
              <a:gd name="connsiteY23991" fmla="*/ 3761979 h 4991828"/>
              <a:gd name="connsiteX23992" fmla="*/ 9941598 w 12199494"/>
              <a:gd name="connsiteY23992" fmla="*/ 3755633 h 4991828"/>
              <a:gd name="connsiteX23993" fmla="*/ 9941598 w 12199494"/>
              <a:gd name="connsiteY23993" fmla="*/ 3755633 h 4991828"/>
              <a:gd name="connsiteX23994" fmla="*/ 9232119 w 12199494"/>
              <a:gd name="connsiteY23994" fmla="*/ 3754364 h 4991828"/>
              <a:gd name="connsiteX23995" fmla="*/ 9228310 w 12199494"/>
              <a:gd name="connsiteY23995" fmla="*/ 3779748 h 4991828"/>
              <a:gd name="connsiteX23996" fmla="*/ 9238465 w 12199494"/>
              <a:gd name="connsiteY23996" fmla="*/ 3774671 h 4991828"/>
              <a:gd name="connsiteX23997" fmla="*/ 9233388 w 12199494"/>
              <a:gd name="connsiteY23997" fmla="*/ 3782287 h 4991828"/>
              <a:gd name="connsiteX23998" fmla="*/ 9241002 w 12199494"/>
              <a:gd name="connsiteY23998" fmla="*/ 3800055 h 4991828"/>
              <a:gd name="connsiteX23999" fmla="*/ 9258771 w 12199494"/>
              <a:gd name="connsiteY23999" fmla="*/ 3792440 h 4991828"/>
              <a:gd name="connsiteX24000" fmla="*/ 9267656 w 12199494"/>
              <a:gd name="connsiteY24000" fmla="*/ 3797517 h 4991828"/>
              <a:gd name="connsiteX24001" fmla="*/ 9246080 w 12199494"/>
              <a:gd name="connsiteY24001" fmla="*/ 3756903 h 4991828"/>
              <a:gd name="connsiteX24002" fmla="*/ 9243541 w 12199494"/>
              <a:gd name="connsiteY24002" fmla="*/ 3765787 h 4991828"/>
              <a:gd name="connsiteX24003" fmla="*/ 9243541 w 12199494"/>
              <a:gd name="connsiteY24003" fmla="*/ 3751826 h 4991828"/>
              <a:gd name="connsiteX24004" fmla="*/ 9232119 w 12199494"/>
              <a:gd name="connsiteY24004" fmla="*/ 3754364 h 4991828"/>
              <a:gd name="connsiteX24005" fmla="*/ 9232119 w 12199494"/>
              <a:gd name="connsiteY24005" fmla="*/ 3754364 h 4991828"/>
              <a:gd name="connsiteX24006" fmla="*/ 8711749 w 12199494"/>
              <a:gd name="connsiteY24006" fmla="*/ 3753095 h 4991828"/>
              <a:gd name="connsiteX24007" fmla="*/ 8710479 w 12199494"/>
              <a:gd name="connsiteY24007" fmla="*/ 3761979 h 4991828"/>
              <a:gd name="connsiteX24008" fmla="*/ 8711749 w 12199494"/>
              <a:gd name="connsiteY24008" fmla="*/ 3753095 h 4991828"/>
              <a:gd name="connsiteX24009" fmla="*/ 8711749 w 12199494"/>
              <a:gd name="connsiteY24009" fmla="*/ 3753095 h 4991828"/>
              <a:gd name="connsiteX24010" fmla="*/ 8988433 w 12199494"/>
              <a:gd name="connsiteY24010" fmla="*/ 3753095 h 4991828"/>
              <a:gd name="connsiteX24011" fmla="*/ 8968126 w 12199494"/>
              <a:gd name="connsiteY24011" fmla="*/ 3779748 h 4991828"/>
              <a:gd name="connsiteX24012" fmla="*/ 8978280 w 12199494"/>
              <a:gd name="connsiteY24012" fmla="*/ 3775941 h 4991828"/>
              <a:gd name="connsiteX24013" fmla="*/ 8993510 w 12199494"/>
              <a:gd name="connsiteY24013" fmla="*/ 3774671 h 4991828"/>
              <a:gd name="connsiteX24014" fmla="*/ 8985895 w 12199494"/>
              <a:gd name="connsiteY24014" fmla="*/ 3765787 h 4991828"/>
              <a:gd name="connsiteX24015" fmla="*/ 8990972 w 12199494"/>
              <a:gd name="connsiteY24015" fmla="*/ 3760710 h 4991828"/>
              <a:gd name="connsiteX24016" fmla="*/ 8992241 w 12199494"/>
              <a:gd name="connsiteY24016" fmla="*/ 3765787 h 4991828"/>
              <a:gd name="connsiteX24017" fmla="*/ 8999856 w 12199494"/>
              <a:gd name="connsiteY24017" fmla="*/ 3760710 h 4991828"/>
              <a:gd name="connsiteX24018" fmla="*/ 8988433 w 12199494"/>
              <a:gd name="connsiteY24018" fmla="*/ 3753095 h 4991828"/>
              <a:gd name="connsiteX24019" fmla="*/ 8988433 w 12199494"/>
              <a:gd name="connsiteY24019" fmla="*/ 3753095 h 4991828"/>
              <a:gd name="connsiteX24020" fmla="*/ 9037931 w 12199494"/>
              <a:gd name="connsiteY24020" fmla="*/ 3751826 h 4991828"/>
              <a:gd name="connsiteX24021" fmla="*/ 9037931 w 12199494"/>
              <a:gd name="connsiteY24021" fmla="*/ 3761979 h 4991828"/>
              <a:gd name="connsiteX24022" fmla="*/ 9021432 w 12199494"/>
              <a:gd name="connsiteY24022" fmla="*/ 3768325 h 4991828"/>
              <a:gd name="connsiteX24023" fmla="*/ 9034124 w 12199494"/>
              <a:gd name="connsiteY24023" fmla="*/ 3773402 h 4991828"/>
              <a:gd name="connsiteX24024" fmla="*/ 9035394 w 12199494"/>
              <a:gd name="connsiteY24024" fmla="*/ 3784825 h 4991828"/>
              <a:gd name="connsiteX24025" fmla="*/ 9036662 w 12199494"/>
              <a:gd name="connsiteY24025" fmla="*/ 3784825 h 4991828"/>
              <a:gd name="connsiteX24026" fmla="*/ 9036662 w 12199494"/>
              <a:gd name="connsiteY24026" fmla="*/ 3777210 h 4991828"/>
              <a:gd name="connsiteX24027" fmla="*/ 9048086 w 12199494"/>
              <a:gd name="connsiteY24027" fmla="*/ 3789902 h 4991828"/>
              <a:gd name="connsiteX24028" fmla="*/ 9059508 w 12199494"/>
              <a:gd name="connsiteY24028" fmla="*/ 3796248 h 4991828"/>
              <a:gd name="connsiteX24029" fmla="*/ 9062046 w 12199494"/>
              <a:gd name="connsiteY24029" fmla="*/ 3782287 h 4991828"/>
              <a:gd name="connsiteX24030" fmla="*/ 9046816 w 12199494"/>
              <a:gd name="connsiteY24030" fmla="*/ 3774671 h 4991828"/>
              <a:gd name="connsiteX24031" fmla="*/ 9037931 w 12199494"/>
              <a:gd name="connsiteY24031" fmla="*/ 3764518 h 4991828"/>
              <a:gd name="connsiteX24032" fmla="*/ 9037931 w 12199494"/>
              <a:gd name="connsiteY24032" fmla="*/ 3751826 h 4991828"/>
              <a:gd name="connsiteX24033" fmla="*/ 9037931 w 12199494"/>
              <a:gd name="connsiteY24033" fmla="*/ 3751826 h 4991828"/>
              <a:gd name="connsiteX24034" fmla="*/ 9543071 w 12199494"/>
              <a:gd name="connsiteY24034" fmla="*/ 3751826 h 4991828"/>
              <a:gd name="connsiteX24035" fmla="*/ 9546879 w 12199494"/>
              <a:gd name="connsiteY24035" fmla="*/ 3751826 h 4991828"/>
              <a:gd name="connsiteX24036" fmla="*/ 9543071 w 12199494"/>
              <a:gd name="connsiteY24036" fmla="*/ 3751826 h 4991828"/>
              <a:gd name="connsiteX24037" fmla="*/ 9543071 w 12199494"/>
              <a:gd name="connsiteY24037" fmla="*/ 3751826 h 4991828"/>
              <a:gd name="connsiteX24038" fmla="*/ 8855168 w 12199494"/>
              <a:gd name="connsiteY24038" fmla="*/ 3751826 h 4991828"/>
              <a:gd name="connsiteX24039" fmla="*/ 8853898 w 12199494"/>
              <a:gd name="connsiteY24039" fmla="*/ 3768325 h 4991828"/>
              <a:gd name="connsiteX24040" fmla="*/ 8848822 w 12199494"/>
              <a:gd name="connsiteY24040" fmla="*/ 3758172 h 4991828"/>
              <a:gd name="connsiteX24041" fmla="*/ 8856437 w 12199494"/>
              <a:gd name="connsiteY24041" fmla="*/ 3779748 h 4991828"/>
              <a:gd name="connsiteX24042" fmla="*/ 8869129 w 12199494"/>
              <a:gd name="connsiteY24042" fmla="*/ 3769595 h 4991828"/>
              <a:gd name="connsiteX24043" fmla="*/ 8856437 w 12199494"/>
              <a:gd name="connsiteY24043" fmla="*/ 3772133 h 4991828"/>
              <a:gd name="connsiteX24044" fmla="*/ 8862783 w 12199494"/>
              <a:gd name="connsiteY24044" fmla="*/ 3764518 h 4991828"/>
              <a:gd name="connsiteX24045" fmla="*/ 8862783 w 12199494"/>
              <a:gd name="connsiteY24045" fmla="*/ 3751826 h 4991828"/>
              <a:gd name="connsiteX24046" fmla="*/ 8855168 w 12199494"/>
              <a:gd name="connsiteY24046" fmla="*/ 3751826 h 4991828"/>
              <a:gd name="connsiteX24047" fmla="*/ 8855168 w 12199494"/>
              <a:gd name="connsiteY24047" fmla="*/ 3751826 h 4991828"/>
              <a:gd name="connsiteX24048" fmla="*/ 9758834 w 12199494"/>
              <a:gd name="connsiteY24048" fmla="*/ 3750557 h 4991828"/>
              <a:gd name="connsiteX24049" fmla="*/ 9752488 w 12199494"/>
              <a:gd name="connsiteY24049" fmla="*/ 3764518 h 4991828"/>
              <a:gd name="connsiteX24050" fmla="*/ 9744873 w 12199494"/>
              <a:gd name="connsiteY24050" fmla="*/ 3767056 h 4991828"/>
              <a:gd name="connsiteX24051" fmla="*/ 9730912 w 12199494"/>
              <a:gd name="connsiteY24051" fmla="*/ 3760710 h 4991828"/>
              <a:gd name="connsiteX24052" fmla="*/ 9741065 w 12199494"/>
              <a:gd name="connsiteY24052" fmla="*/ 3758172 h 4991828"/>
              <a:gd name="connsiteX24053" fmla="*/ 9719489 w 12199494"/>
              <a:gd name="connsiteY24053" fmla="*/ 3760710 h 4991828"/>
              <a:gd name="connsiteX24054" fmla="*/ 9739796 w 12199494"/>
              <a:gd name="connsiteY24054" fmla="*/ 3769595 h 4991828"/>
              <a:gd name="connsiteX24055" fmla="*/ 9755026 w 12199494"/>
              <a:gd name="connsiteY24055" fmla="*/ 3764518 h 4991828"/>
              <a:gd name="connsiteX24056" fmla="*/ 9771526 w 12199494"/>
              <a:gd name="connsiteY24056" fmla="*/ 3769595 h 4991828"/>
              <a:gd name="connsiteX24057" fmla="*/ 9768988 w 12199494"/>
              <a:gd name="connsiteY24057" fmla="*/ 3751826 h 4991828"/>
              <a:gd name="connsiteX24058" fmla="*/ 9758834 w 12199494"/>
              <a:gd name="connsiteY24058" fmla="*/ 3750557 h 4991828"/>
              <a:gd name="connsiteX24059" fmla="*/ 9758834 w 12199494"/>
              <a:gd name="connsiteY24059" fmla="*/ 3750557 h 4991828"/>
              <a:gd name="connsiteX24060" fmla="*/ 9803256 w 12199494"/>
              <a:gd name="connsiteY24060" fmla="*/ 3750557 h 4991828"/>
              <a:gd name="connsiteX24061" fmla="*/ 9812140 w 12199494"/>
              <a:gd name="connsiteY24061" fmla="*/ 3761979 h 4991828"/>
              <a:gd name="connsiteX24062" fmla="*/ 9799448 w 12199494"/>
              <a:gd name="connsiteY24062" fmla="*/ 3759441 h 4991828"/>
              <a:gd name="connsiteX24063" fmla="*/ 9800718 w 12199494"/>
              <a:gd name="connsiteY24063" fmla="*/ 3750557 h 4991828"/>
              <a:gd name="connsiteX24064" fmla="*/ 9793102 w 12199494"/>
              <a:gd name="connsiteY24064" fmla="*/ 3756903 h 4991828"/>
              <a:gd name="connsiteX24065" fmla="*/ 9784218 w 12199494"/>
              <a:gd name="connsiteY24065" fmla="*/ 3758172 h 4991828"/>
              <a:gd name="connsiteX24066" fmla="*/ 9800718 w 12199494"/>
              <a:gd name="connsiteY24066" fmla="*/ 3778479 h 4991828"/>
              <a:gd name="connsiteX24067" fmla="*/ 9777872 w 12199494"/>
              <a:gd name="connsiteY24067" fmla="*/ 3763249 h 4991828"/>
              <a:gd name="connsiteX24068" fmla="*/ 9775334 w 12199494"/>
              <a:gd name="connsiteY24068" fmla="*/ 3774671 h 4991828"/>
              <a:gd name="connsiteX24069" fmla="*/ 9784218 w 12199494"/>
              <a:gd name="connsiteY24069" fmla="*/ 3770864 h 4991828"/>
              <a:gd name="connsiteX24070" fmla="*/ 9794372 w 12199494"/>
              <a:gd name="connsiteY24070" fmla="*/ 3782287 h 4991828"/>
              <a:gd name="connsiteX24071" fmla="*/ 9799448 w 12199494"/>
              <a:gd name="connsiteY24071" fmla="*/ 3778479 h 4991828"/>
              <a:gd name="connsiteX24072" fmla="*/ 9814678 w 12199494"/>
              <a:gd name="connsiteY24072" fmla="*/ 3796248 h 4991828"/>
              <a:gd name="connsiteX24073" fmla="*/ 9812140 w 12199494"/>
              <a:gd name="connsiteY24073" fmla="*/ 3786094 h 4991828"/>
              <a:gd name="connsiteX24074" fmla="*/ 9817217 w 12199494"/>
              <a:gd name="connsiteY24074" fmla="*/ 3779748 h 4991828"/>
              <a:gd name="connsiteX24075" fmla="*/ 9809602 w 12199494"/>
              <a:gd name="connsiteY24075" fmla="*/ 3764518 h 4991828"/>
              <a:gd name="connsiteX24076" fmla="*/ 9822294 w 12199494"/>
              <a:gd name="connsiteY24076" fmla="*/ 3774671 h 4991828"/>
              <a:gd name="connsiteX24077" fmla="*/ 9828640 w 12199494"/>
              <a:gd name="connsiteY24077" fmla="*/ 3760710 h 4991828"/>
              <a:gd name="connsiteX24078" fmla="*/ 9818486 w 12199494"/>
              <a:gd name="connsiteY24078" fmla="*/ 3764518 h 4991828"/>
              <a:gd name="connsiteX24079" fmla="*/ 9823563 w 12199494"/>
              <a:gd name="connsiteY24079" fmla="*/ 3754364 h 4991828"/>
              <a:gd name="connsiteX24080" fmla="*/ 9803256 w 12199494"/>
              <a:gd name="connsiteY24080" fmla="*/ 3750557 h 4991828"/>
              <a:gd name="connsiteX24081" fmla="*/ 9803256 w 12199494"/>
              <a:gd name="connsiteY24081" fmla="*/ 3750557 h 4991828"/>
              <a:gd name="connsiteX24082" fmla="*/ 8494716 w 12199494"/>
              <a:gd name="connsiteY24082" fmla="*/ 3749287 h 4991828"/>
              <a:gd name="connsiteX24083" fmla="*/ 8504870 w 12199494"/>
              <a:gd name="connsiteY24083" fmla="*/ 3764518 h 4991828"/>
              <a:gd name="connsiteX24084" fmla="*/ 8527716 w 12199494"/>
              <a:gd name="connsiteY24084" fmla="*/ 3789902 h 4991828"/>
              <a:gd name="connsiteX24085" fmla="*/ 8494716 w 12199494"/>
              <a:gd name="connsiteY24085" fmla="*/ 3749287 h 4991828"/>
              <a:gd name="connsiteX24086" fmla="*/ 8494716 w 12199494"/>
              <a:gd name="connsiteY24086" fmla="*/ 3749287 h 4991828"/>
              <a:gd name="connsiteX24087" fmla="*/ 8959242 w 12199494"/>
              <a:gd name="connsiteY24087" fmla="*/ 3749287 h 4991828"/>
              <a:gd name="connsiteX24088" fmla="*/ 8956703 w 12199494"/>
              <a:gd name="connsiteY24088" fmla="*/ 3754364 h 4991828"/>
              <a:gd name="connsiteX24089" fmla="*/ 8965588 w 12199494"/>
              <a:gd name="connsiteY24089" fmla="*/ 3750557 h 4991828"/>
              <a:gd name="connsiteX24090" fmla="*/ 8959242 w 12199494"/>
              <a:gd name="connsiteY24090" fmla="*/ 3749287 h 4991828"/>
              <a:gd name="connsiteX24091" fmla="*/ 8959242 w 12199494"/>
              <a:gd name="connsiteY24091" fmla="*/ 3749287 h 4991828"/>
              <a:gd name="connsiteX24092" fmla="*/ 10106593 w 12199494"/>
              <a:gd name="connsiteY24092" fmla="*/ 3749287 h 4991828"/>
              <a:gd name="connsiteX24093" fmla="*/ 10106593 w 12199494"/>
              <a:gd name="connsiteY24093" fmla="*/ 3749287 h 4991828"/>
              <a:gd name="connsiteX24094" fmla="*/ 10106593 w 12199494"/>
              <a:gd name="connsiteY24094" fmla="*/ 3749287 h 4991828"/>
              <a:gd name="connsiteX24095" fmla="*/ 10106593 w 12199494"/>
              <a:gd name="connsiteY24095" fmla="*/ 3749287 h 4991828"/>
              <a:gd name="connsiteX24096" fmla="*/ 10106593 w 12199494"/>
              <a:gd name="connsiteY24096" fmla="*/ 3749287 h 4991828"/>
              <a:gd name="connsiteX24097" fmla="*/ 10147207 w 12199494"/>
              <a:gd name="connsiteY24097" fmla="*/ 3748018 h 4991828"/>
              <a:gd name="connsiteX24098" fmla="*/ 10151015 w 12199494"/>
              <a:gd name="connsiteY24098" fmla="*/ 3749287 h 4991828"/>
              <a:gd name="connsiteX24099" fmla="*/ 10147207 w 12199494"/>
              <a:gd name="connsiteY24099" fmla="*/ 3748018 h 4991828"/>
              <a:gd name="connsiteX24100" fmla="*/ 10147207 w 12199494"/>
              <a:gd name="connsiteY24100" fmla="*/ 3748018 h 4991828"/>
              <a:gd name="connsiteX24101" fmla="*/ 9852754 w 12199494"/>
              <a:gd name="connsiteY24101" fmla="*/ 3748018 h 4991828"/>
              <a:gd name="connsiteX24102" fmla="*/ 9840062 w 12199494"/>
              <a:gd name="connsiteY24102" fmla="*/ 3754364 h 4991828"/>
              <a:gd name="connsiteX24103" fmla="*/ 9829909 w 12199494"/>
              <a:gd name="connsiteY24103" fmla="*/ 3750557 h 4991828"/>
              <a:gd name="connsiteX24104" fmla="*/ 9833716 w 12199494"/>
              <a:gd name="connsiteY24104" fmla="*/ 3758172 h 4991828"/>
              <a:gd name="connsiteX24105" fmla="*/ 9842601 w 12199494"/>
              <a:gd name="connsiteY24105" fmla="*/ 3756903 h 4991828"/>
              <a:gd name="connsiteX24106" fmla="*/ 9852754 w 12199494"/>
              <a:gd name="connsiteY24106" fmla="*/ 3748018 h 4991828"/>
              <a:gd name="connsiteX24107" fmla="*/ 9852754 w 12199494"/>
              <a:gd name="connsiteY24107" fmla="*/ 3748018 h 4991828"/>
              <a:gd name="connsiteX24108" fmla="*/ 10038057 w 12199494"/>
              <a:gd name="connsiteY24108" fmla="*/ 3748018 h 4991828"/>
              <a:gd name="connsiteX24109" fmla="*/ 10025365 w 12199494"/>
              <a:gd name="connsiteY24109" fmla="*/ 3749287 h 4991828"/>
              <a:gd name="connsiteX24110" fmla="*/ 10030441 w 12199494"/>
              <a:gd name="connsiteY24110" fmla="*/ 3751826 h 4991828"/>
              <a:gd name="connsiteX24111" fmla="*/ 10027903 w 12199494"/>
              <a:gd name="connsiteY24111" fmla="*/ 3763249 h 4991828"/>
              <a:gd name="connsiteX24112" fmla="*/ 10016481 w 12199494"/>
              <a:gd name="connsiteY24112" fmla="*/ 3761979 h 4991828"/>
              <a:gd name="connsiteX24113" fmla="*/ 10013942 w 12199494"/>
              <a:gd name="connsiteY24113" fmla="*/ 3756903 h 4991828"/>
              <a:gd name="connsiteX24114" fmla="*/ 10012673 w 12199494"/>
              <a:gd name="connsiteY24114" fmla="*/ 3765787 h 4991828"/>
              <a:gd name="connsiteX24115" fmla="*/ 10010135 w 12199494"/>
              <a:gd name="connsiteY24115" fmla="*/ 3755633 h 4991828"/>
              <a:gd name="connsiteX24116" fmla="*/ 10001250 w 12199494"/>
              <a:gd name="connsiteY24116" fmla="*/ 3756903 h 4991828"/>
              <a:gd name="connsiteX24117" fmla="*/ 10003789 w 12199494"/>
              <a:gd name="connsiteY24117" fmla="*/ 3763249 h 4991828"/>
              <a:gd name="connsiteX24118" fmla="*/ 10010135 w 12199494"/>
              <a:gd name="connsiteY24118" fmla="*/ 3792440 h 4991828"/>
              <a:gd name="connsiteX24119" fmla="*/ 10001250 w 12199494"/>
              <a:gd name="connsiteY24119" fmla="*/ 3788633 h 4991828"/>
              <a:gd name="connsiteX24120" fmla="*/ 10021557 w 12199494"/>
              <a:gd name="connsiteY24120" fmla="*/ 3811478 h 4991828"/>
              <a:gd name="connsiteX24121" fmla="*/ 10031711 w 12199494"/>
              <a:gd name="connsiteY24121" fmla="*/ 3803863 h 4991828"/>
              <a:gd name="connsiteX24122" fmla="*/ 10025365 w 12199494"/>
              <a:gd name="connsiteY24122" fmla="*/ 3817824 h 4991828"/>
              <a:gd name="connsiteX24123" fmla="*/ 10044403 w 12199494"/>
              <a:gd name="connsiteY24123" fmla="*/ 3826708 h 4991828"/>
              <a:gd name="connsiteX24124" fmla="*/ 10034249 w 12199494"/>
              <a:gd name="connsiteY24124" fmla="*/ 3803863 h 4991828"/>
              <a:gd name="connsiteX24125" fmla="*/ 10049479 w 12199494"/>
              <a:gd name="connsiteY24125" fmla="*/ 3820362 h 4991828"/>
              <a:gd name="connsiteX24126" fmla="*/ 10072325 w 12199494"/>
              <a:gd name="connsiteY24126" fmla="*/ 3834324 h 4991828"/>
              <a:gd name="connsiteX24127" fmla="*/ 10076133 w 12199494"/>
              <a:gd name="connsiteY24127" fmla="*/ 3829247 h 4991828"/>
              <a:gd name="connsiteX24128" fmla="*/ 10095171 w 12199494"/>
              <a:gd name="connsiteY24128" fmla="*/ 3838131 h 4991828"/>
              <a:gd name="connsiteX24129" fmla="*/ 10107863 w 12199494"/>
              <a:gd name="connsiteY24129" fmla="*/ 3836862 h 4991828"/>
              <a:gd name="connsiteX24130" fmla="*/ 10114209 w 12199494"/>
              <a:gd name="connsiteY24130" fmla="*/ 3827978 h 4991828"/>
              <a:gd name="connsiteX24131" fmla="*/ 10087555 w 12199494"/>
              <a:gd name="connsiteY24131" fmla="*/ 3800055 h 4991828"/>
              <a:gd name="connsiteX24132" fmla="*/ 10083748 w 12199494"/>
              <a:gd name="connsiteY24132" fmla="*/ 3803863 h 4991828"/>
              <a:gd name="connsiteX24133" fmla="*/ 10068517 w 12199494"/>
              <a:gd name="connsiteY24133" fmla="*/ 3810209 h 4991828"/>
              <a:gd name="connsiteX24134" fmla="*/ 10059633 w 12199494"/>
              <a:gd name="connsiteY24134" fmla="*/ 3808940 h 4991828"/>
              <a:gd name="connsiteX24135" fmla="*/ 10053287 w 12199494"/>
              <a:gd name="connsiteY24135" fmla="*/ 3816555 h 4991828"/>
              <a:gd name="connsiteX24136" fmla="*/ 10034249 w 12199494"/>
              <a:gd name="connsiteY24136" fmla="*/ 3793709 h 4991828"/>
              <a:gd name="connsiteX24137" fmla="*/ 10029172 w 12199494"/>
              <a:gd name="connsiteY24137" fmla="*/ 3800055 h 4991828"/>
              <a:gd name="connsiteX24138" fmla="*/ 10016481 w 12199494"/>
              <a:gd name="connsiteY24138" fmla="*/ 3793709 h 4991828"/>
              <a:gd name="connsiteX24139" fmla="*/ 10026634 w 12199494"/>
              <a:gd name="connsiteY24139" fmla="*/ 3782287 h 4991828"/>
              <a:gd name="connsiteX24140" fmla="*/ 10016481 w 12199494"/>
              <a:gd name="connsiteY24140" fmla="*/ 3765787 h 4991828"/>
              <a:gd name="connsiteX24141" fmla="*/ 10024095 w 12199494"/>
              <a:gd name="connsiteY24141" fmla="*/ 3761979 h 4991828"/>
              <a:gd name="connsiteX24142" fmla="*/ 10034249 w 12199494"/>
              <a:gd name="connsiteY24142" fmla="*/ 3789902 h 4991828"/>
              <a:gd name="connsiteX24143" fmla="*/ 10036787 w 12199494"/>
              <a:gd name="connsiteY24143" fmla="*/ 3789902 h 4991828"/>
              <a:gd name="connsiteX24144" fmla="*/ 10038057 w 12199494"/>
              <a:gd name="connsiteY24144" fmla="*/ 3783556 h 4991828"/>
              <a:gd name="connsiteX24145" fmla="*/ 10058364 w 12199494"/>
              <a:gd name="connsiteY24145" fmla="*/ 3808940 h 4991828"/>
              <a:gd name="connsiteX24146" fmla="*/ 10059633 w 12199494"/>
              <a:gd name="connsiteY24146" fmla="*/ 3800055 h 4991828"/>
              <a:gd name="connsiteX24147" fmla="*/ 10076133 w 12199494"/>
              <a:gd name="connsiteY24147" fmla="*/ 3802594 h 4991828"/>
              <a:gd name="connsiteX24148" fmla="*/ 10048210 w 12199494"/>
              <a:gd name="connsiteY24148" fmla="*/ 3783556 h 4991828"/>
              <a:gd name="connsiteX24149" fmla="*/ 10071056 w 12199494"/>
              <a:gd name="connsiteY24149" fmla="*/ 3794979 h 4991828"/>
              <a:gd name="connsiteX24150" fmla="*/ 10072325 w 12199494"/>
              <a:gd name="connsiteY24150" fmla="*/ 3787363 h 4991828"/>
              <a:gd name="connsiteX24151" fmla="*/ 10077402 w 12199494"/>
              <a:gd name="connsiteY24151" fmla="*/ 3801325 h 4991828"/>
              <a:gd name="connsiteX24152" fmla="*/ 10082479 w 12199494"/>
              <a:gd name="connsiteY24152" fmla="*/ 3796248 h 4991828"/>
              <a:gd name="connsiteX24153" fmla="*/ 10054556 w 12199494"/>
              <a:gd name="connsiteY24153" fmla="*/ 3770864 h 4991828"/>
              <a:gd name="connsiteX24154" fmla="*/ 10057095 w 12199494"/>
              <a:gd name="connsiteY24154" fmla="*/ 3777210 h 4991828"/>
              <a:gd name="connsiteX24155" fmla="*/ 10045672 w 12199494"/>
              <a:gd name="connsiteY24155" fmla="*/ 3781017 h 4991828"/>
              <a:gd name="connsiteX24156" fmla="*/ 10038057 w 12199494"/>
              <a:gd name="connsiteY24156" fmla="*/ 3770864 h 4991828"/>
              <a:gd name="connsiteX24157" fmla="*/ 10050749 w 12199494"/>
              <a:gd name="connsiteY24157" fmla="*/ 3777210 h 4991828"/>
              <a:gd name="connsiteX24158" fmla="*/ 10032980 w 12199494"/>
              <a:gd name="connsiteY24158" fmla="*/ 3759441 h 4991828"/>
              <a:gd name="connsiteX24159" fmla="*/ 10055825 w 12199494"/>
              <a:gd name="connsiteY24159" fmla="*/ 3769595 h 4991828"/>
              <a:gd name="connsiteX24160" fmla="*/ 10060902 w 12199494"/>
              <a:gd name="connsiteY24160" fmla="*/ 3765787 h 4991828"/>
              <a:gd name="connsiteX24161" fmla="*/ 10038057 w 12199494"/>
              <a:gd name="connsiteY24161" fmla="*/ 3754364 h 4991828"/>
              <a:gd name="connsiteX24162" fmla="*/ 10038057 w 12199494"/>
              <a:gd name="connsiteY24162" fmla="*/ 3748018 h 4991828"/>
              <a:gd name="connsiteX24163" fmla="*/ 10038057 w 12199494"/>
              <a:gd name="connsiteY24163" fmla="*/ 3748018 h 4991828"/>
              <a:gd name="connsiteX24164" fmla="*/ 8828514 w 12199494"/>
              <a:gd name="connsiteY24164" fmla="*/ 3748018 h 4991828"/>
              <a:gd name="connsiteX24165" fmla="*/ 8820899 w 12199494"/>
              <a:gd name="connsiteY24165" fmla="*/ 3768325 h 4991828"/>
              <a:gd name="connsiteX24166" fmla="*/ 8834860 w 12199494"/>
              <a:gd name="connsiteY24166" fmla="*/ 3764518 h 4991828"/>
              <a:gd name="connsiteX24167" fmla="*/ 8833591 w 12199494"/>
              <a:gd name="connsiteY24167" fmla="*/ 3758172 h 4991828"/>
              <a:gd name="connsiteX24168" fmla="*/ 8825977 w 12199494"/>
              <a:gd name="connsiteY24168" fmla="*/ 3756903 h 4991828"/>
              <a:gd name="connsiteX24169" fmla="*/ 8828514 w 12199494"/>
              <a:gd name="connsiteY24169" fmla="*/ 3748018 h 4991828"/>
              <a:gd name="connsiteX24170" fmla="*/ 8828514 w 12199494"/>
              <a:gd name="connsiteY24170" fmla="*/ 3748018 h 4991828"/>
              <a:gd name="connsiteX24171" fmla="*/ 9515149 w 12199494"/>
              <a:gd name="connsiteY24171" fmla="*/ 3748018 h 4991828"/>
              <a:gd name="connsiteX24172" fmla="*/ 9503726 w 12199494"/>
              <a:gd name="connsiteY24172" fmla="*/ 3749287 h 4991828"/>
              <a:gd name="connsiteX24173" fmla="*/ 9498649 w 12199494"/>
              <a:gd name="connsiteY24173" fmla="*/ 3764518 h 4991828"/>
              <a:gd name="connsiteX24174" fmla="*/ 9503726 w 12199494"/>
              <a:gd name="connsiteY24174" fmla="*/ 3764518 h 4991828"/>
              <a:gd name="connsiteX24175" fmla="*/ 9515149 w 12199494"/>
              <a:gd name="connsiteY24175" fmla="*/ 3748018 h 4991828"/>
              <a:gd name="connsiteX24176" fmla="*/ 9515149 w 12199494"/>
              <a:gd name="connsiteY24176" fmla="*/ 3748018 h 4991828"/>
              <a:gd name="connsiteX24177" fmla="*/ 8984626 w 12199494"/>
              <a:gd name="connsiteY24177" fmla="*/ 3748018 h 4991828"/>
              <a:gd name="connsiteX24178" fmla="*/ 8963049 w 12199494"/>
              <a:gd name="connsiteY24178" fmla="*/ 3765787 h 4991828"/>
              <a:gd name="connsiteX24179" fmla="*/ 8968126 w 12199494"/>
              <a:gd name="connsiteY24179" fmla="*/ 3772133 h 4991828"/>
              <a:gd name="connsiteX24180" fmla="*/ 8984626 w 12199494"/>
              <a:gd name="connsiteY24180" fmla="*/ 3748018 h 4991828"/>
              <a:gd name="connsiteX24181" fmla="*/ 8984626 w 12199494"/>
              <a:gd name="connsiteY24181" fmla="*/ 3748018 h 4991828"/>
              <a:gd name="connsiteX24182" fmla="*/ 9114083 w 12199494"/>
              <a:gd name="connsiteY24182" fmla="*/ 3746749 h 4991828"/>
              <a:gd name="connsiteX24183" fmla="*/ 9102661 w 12199494"/>
              <a:gd name="connsiteY24183" fmla="*/ 3749287 h 4991828"/>
              <a:gd name="connsiteX24184" fmla="*/ 9102661 w 12199494"/>
              <a:gd name="connsiteY24184" fmla="*/ 3753095 h 4991828"/>
              <a:gd name="connsiteX24185" fmla="*/ 9109007 w 12199494"/>
              <a:gd name="connsiteY24185" fmla="*/ 3753095 h 4991828"/>
              <a:gd name="connsiteX24186" fmla="*/ 9107737 w 12199494"/>
              <a:gd name="connsiteY24186" fmla="*/ 3761979 h 4991828"/>
              <a:gd name="connsiteX24187" fmla="*/ 9096315 w 12199494"/>
              <a:gd name="connsiteY24187" fmla="*/ 3759441 h 4991828"/>
              <a:gd name="connsiteX24188" fmla="*/ 9091238 w 12199494"/>
              <a:gd name="connsiteY24188" fmla="*/ 3784825 h 4991828"/>
              <a:gd name="connsiteX24189" fmla="*/ 9105199 w 12199494"/>
              <a:gd name="connsiteY24189" fmla="*/ 3801325 h 4991828"/>
              <a:gd name="connsiteX24190" fmla="*/ 9091238 w 12199494"/>
              <a:gd name="connsiteY24190" fmla="*/ 3803863 h 4991828"/>
              <a:gd name="connsiteX24191" fmla="*/ 9093776 w 12199494"/>
              <a:gd name="connsiteY24191" fmla="*/ 3816555 h 4991828"/>
              <a:gd name="connsiteX24192" fmla="*/ 9100122 w 12199494"/>
              <a:gd name="connsiteY24192" fmla="*/ 3811478 h 4991828"/>
              <a:gd name="connsiteX24193" fmla="*/ 9103930 w 12199494"/>
              <a:gd name="connsiteY24193" fmla="*/ 3816555 h 4991828"/>
              <a:gd name="connsiteX24194" fmla="*/ 9109007 w 12199494"/>
              <a:gd name="connsiteY24194" fmla="*/ 3789902 h 4991828"/>
              <a:gd name="connsiteX24195" fmla="*/ 9116622 w 12199494"/>
              <a:gd name="connsiteY24195" fmla="*/ 3784825 h 4991828"/>
              <a:gd name="connsiteX24196" fmla="*/ 9122968 w 12199494"/>
              <a:gd name="connsiteY24196" fmla="*/ 3791171 h 4991828"/>
              <a:gd name="connsiteX24197" fmla="*/ 9121699 w 12199494"/>
              <a:gd name="connsiteY24197" fmla="*/ 3775941 h 4991828"/>
              <a:gd name="connsiteX24198" fmla="*/ 9131852 w 12199494"/>
              <a:gd name="connsiteY24198" fmla="*/ 3772133 h 4991828"/>
              <a:gd name="connsiteX24199" fmla="*/ 9128045 w 12199494"/>
              <a:gd name="connsiteY24199" fmla="*/ 3786094 h 4991828"/>
              <a:gd name="connsiteX24200" fmla="*/ 9142005 w 12199494"/>
              <a:gd name="connsiteY24200" fmla="*/ 3779748 h 4991828"/>
              <a:gd name="connsiteX24201" fmla="*/ 9145813 w 12199494"/>
              <a:gd name="connsiteY24201" fmla="*/ 3791171 h 4991828"/>
              <a:gd name="connsiteX24202" fmla="*/ 9144544 w 12199494"/>
              <a:gd name="connsiteY24202" fmla="*/ 3772133 h 4991828"/>
              <a:gd name="connsiteX24203" fmla="*/ 9128045 w 12199494"/>
              <a:gd name="connsiteY24203" fmla="*/ 3763249 h 4991828"/>
              <a:gd name="connsiteX24204" fmla="*/ 9148351 w 12199494"/>
              <a:gd name="connsiteY24204" fmla="*/ 3768325 h 4991828"/>
              <a:gd name="connsiteX24205" fmla="*/ 9159774 w 12199494"/>
              <a:gd name="connsiteY24205" fmla="*/ 3759441 h 4991828"/>
              <a:gd name="connsiteX24206" fmla="*/ 9144544 w 12199494"/>
              <a:gd name="connsiteY24206" fmla="*/ 3755633 h 4991828"/>
              <a:gd name="connsiteX24207" fmla="*/ 9133121 w 12199494"/>
              <a:gd name="connsiteY24207" fmla="*/ 3759441 h 4991828"/>
              <a:gd name="connsiteX24208" fmla="*/ 9119160 w 12199494"/>
              <a:gd name="connsiteY24208" fmla="*/ 3755633 h 4991828"/>
              <a:gd name="connsiteX24209" fmla="*/ 9117891 w 12199494"/>
              <a:gd name="connsiteY24209" fmla="*/ 3750557 h 4991828"/>
              <a:gd name="connsiteX24210" fmla="*/ 9114083 w 12199494"/>
              <a:gd name="connsiteY24210" fmla="*/ 3746749 h 4991828"/>
              <a:gd name="connsiteX24211" fmla="*/ 9114083 w 12199494"/>
              <a:gd name="connsiteY24211" fmla="*/ 3746749 h 4991828"/>
              <a:gd name="connsiteX24212" fmla="*/ 9865446 w 12199494"/>
              <a:gd name="connsiteY24212" fmla="*/ 3745480 h 4991828"/>
              <a:gd name="connsiteX24213" fmla="*/ 9856562 w 12199494"/>
              <a:gd name="connsiteY24213" fmla="*/ 3750557 h 4991828"/>
              <a:gd name="connsiteX24214" fmla="*/ 9867985 w 12199494"/>
              <a:gd name="connsiteY24214" fmla="*/ 3758172 h 4991828"/>
              <a:gd name="connsiteX24215" fmla="*/ 9865446 w 12199494"/>
              <a:gd name="connsiteY24215" fmla="*/ 3745480 h 4991828"/>
              <a:gd name="connsiteX24216" fmla="*/ 9865446 w 12199494"/>
              <a:gd name="connsiteY24216" fmla="*/ 3745480 h 4991828"/>
              <a:gd name="connsiteX24217" fmla="*/ 9492303 w 12199494"/>
              <a:gd name="connsiteY24217" fmla="*/ 3745480 h 4991828"/>
              <a:gd name="connsiteX24218" fmla="*/ 9470727 w 12199494"/>
              <a:gd name="connsiteY24218" fmla="*/ 3754364 h 4991828"/>
              <a:gd name="connsiteX24219" fmla="*/ 9469457 w 12199494"/>
              <a:gd name="connsiteY24219" fmla="*/ 3772133 h 4991828"/>
              <a:gd name="connsiteX24220" fmla="*/ 9482149 w 12199494"/>
              <a:gd name="connsiteY24220" fmla="*/ 3758172 h 4991828"/>
              <a:gd name="connsiteX24221" fmla="*/ 9497380 w 12199494"/>
              <a:gd name="connsiteY24221" fmla="*/ 3756903 h 4991828"/>
              <a:gd name="connsiteX24222" fmla="*/ 9492303 w 12199494"/>
              <a:gd name="connsiteY24222" fmla="*/ 3745480 h 4991828"/>
              <a:gd name="connsiteX24223" fmla="*/ 9492303 w 12199494"/>
              <a:gd name="connsiteY24223" fmla="*/ 3745480 h 4991828"/>
              <a:gd name="connsiteX24224" fmla="*/ 10091363 w 12199494"/>
              <a:gd name="connsiteY24224" fmla="*/ 3745480 h 4991828"/>
              <a:gd name="connsiteX24225" fmla="*/ 10105324 w 12199494"/>
              <a:gd name="connsiteY24225" fmla="*/ 3749287 h 4991828"/>
              <a:gd name="connsiteX24226" fmla="*/ 10095171 w 12199494"/>
              <a:gd name="connsiteY24226" fmla="*/ 3751826 h 4991828"/>
              <a:gd name="connsiteX24227" fmla="*/ 10091363 w 12199494"/>
              <a:gd name="connsiteY24227" fmla="*/ 3745480 h 4991828"/>
              <a:gd name="connsiteX24228" fmla="*/ 10091363 w 12199494"/>
              <a:gd name="connsiteY24228" fmla="*/ 3745480 h 4991828"/>
              <a:gd name="connsiteX24229" fmla="*/ 9973328 w 12199494"/>
              <a:gd name="connsiteY24229" fmla="*/ 3744211 h 4991828"/>
              <a:gd name="connsiteX24230" fmla="*/ 9973328 w 12199494"/>
              <a:gd name="connsiteY24230" fmla="*/ 3754364 h 4991828"/>
              <a:gd name="connsiteX24231" fmla="*/ 9986020 w 12199494"/>
              <a:gd name="connsiteY24231" fmla="*/ 3765787 h 4991828"/>
              <a:gd name="connsiteX24232" fmla="*/ 9992366 w 12199494"/>
              <a:gd name="connsiteY24232" fmla="*/ 3765787 h 4991828"/>
              <a:gd name="connsiteX24233" fmla="*/ 9997443 w 12199494"/>
              <a:gd name="connsiteY24233" fmla="*/ 3775941 h 4991828"/>
              <a:gd name="connsiteX24234" fmla="*/ 9973328 w 12199494"/>
              <a:gd name="connsiteY24234" fmla="*/ 3744211 h 4991828"/>
              <a:gd name="connsiteX24235" fmla="*/ 9973328 w 12199494"/>
              <a:gd name="connsiteY24235" fmla="*/ 3744211 h 4991828"/>
              <a:gd name="connsiteX24236" fmla="*/ 9553225 w 12199494"/>
              <a:gd name="connsiteY24236" fmla="*/ 3744211 h 4991828"/>
              <a:gd name="connsiteX24237" fmla="*/ 9559571 w 12199494"/>
              <a:gd name="connsiteY24237" fmla="*/ 3759441 h 4991828"/>
              <a:gd name="connsiteX24238" fmla="*/ 9553225 w 12199494"/>
              <a:gd name="connsiteY24238" fmla="*/ 3744211 h 4991828"/>
              <a:gd name="connsiteX24239" fmla="*/ 9553225 w 12199494"/>
              <a:gd name="connsiteY24239" fmla="*/ 3744211 h 4991828"/>
              <a:gd name="connsiteX24240" fmla="*/ 8908474 w 12199494"/>
              <a:gd name="connsiteY24240" fmla="*/ 3744211 h 4991828"/>
              <a:gd name="connsiteX24241" fmla="*/ 8898320 w 12199494"/>
              <a:gd name="connsiteY24241" fmla="*/ 3751826 h 4991828"/>
              <a:gd name="connsiteX24242" fmla="*/ 8908474 w 12199494"/>
              <a:gd name="connsiteY24242" fmla="*/ 3744211 h 4991828"/>
              <a:gd name="connsiteX24243" fmla="*/ 8908474 w 12199494"/>
              <a:gd name="connsiteY24243" fmla="*/ 3744211 h 4991828"/>
              <a:gd name="connsiteX24244" fmla="*/ 9544340 w 12199494"/>
              <a:gd name="connsiteY24244" fmla="*/ 3742942 h 4991828"/>
              <a:gd name="connsiteX24245" fmla="*/ 9522764 w 12199494"/>
              <a:gd name="connsiteY24245" fmla="*/ 3749287 h 4991828"/>
              <a:gd name="connsiteX24246" fmla="*/ 9527841 w 12199494"/>
              <a:gd name="connsiteY24246" fmla="*/ 3755633 h 4991828"/>
              <a:gd name="connsiteX24247" fmla="*/ 9544340 w 12199494"/>
              <a:gd name="connsiteY24247" fmla="*/ 3742942 h 4991828"/>
              <a:gd name="connsiteX24248" fmla="*/ 9544340 w 12199494"/>
              <a:gd name="connsiteY24248" fmla="*/ 3742942 h 4991828"/>
              <a:gd name="connsiteX24249" fmla="*/ 8865321 w 12199494"/>
              <a:gd name="connsiteY24249" fmla="*/ 3742942 h 4991828"/>
              <a:gd name="connsiteX24250" fmla="*/ 8874206 w 12199494"/>
              <a:gd name="connsiteY24250" fmla="*/ 3755633 h 4991828"/>
              <a:gd name="connsiteX24251" fmla="*/ 8865321 w 12199494"/>
              <a:gd name="connsiteY24251" fmla="*/ 3742942 h 4991828"/>
              <a:gd name="connsiteX24252" fmla="*/ 8865321 w 12199494"/>
              <a:gd name="connsiteY24252" fmla="*/ 3742942 h 4991828"/>
              <a:gd name="connsiteX24253" fmla="*/ 10120555 w 12199494"/>
              <a:gd name="connsiteY24253" fmla="*/ 3742942 h 4991828"/>
              <a:gd name="connsiteX24254" fmla="*/ 10140861 w 12199494"/>
              <a:gd name="connsiteY24254" fmla="*/ 3768325 h 4991828"/>
              <a:gd name="connsiteX24255" fmla="*/ 10142130 w 12199494"/>
              <a:gd name="connsiteY24255" fmla="*/ 3758172 h 4991828"/>
              <a:gd name="connsiteX24256" fmla="*/ 10143400 w 12199494"/>
              <a:gd name="connsiteY24256" fmla="*/ 3767056 h 4991828"/>
              <a:gd name="connsiteX24257" fmla="*/ 10162438 w 12199494"/>
              <a:gd name="connsiteY24257" fmla="*/ 3764518 h 4991828"/>
              <a:gd name="connsiteX24258" fmla="*/ 10138323 w 12199494"/>
              <a:gd name="connsiteY24258" fmla="*/ 3750557 h 4991828"/>
              <a:gd name="connsiteX24259" fmla="*/ 10133247 w 12199494"/>
              <a:gd name="connsiteY24259" fmla="*/ 3751826 h 4991828"/>
              <a:gd name="connsiteX24260" fmla="*/ 10120555 w 12199494"/>
              <a:gd name="connsiteY24260" fmla="*/ 3742942 h 4991828"/>
              <a:gd name="connsiteX24261" fmla="*/ 10120555 w 12199494"/>
              <a:gd name="connsiteY24261" fmla="*/ 3742942 h 4991828"/>
              <a:gd name="connsiteX24262" fmla="*/ 8913550 w 12199494"/>
              <a:gd name="connsiteY24262" fmla="*/ 3741672 h 4991828"/>
              <a:gd name="connsiteX24263" fmla="*/ 8927512 w 12199494"/>
              <a:gd name="connsiteY24263" fmla="*/ 3756903 h 4991828"/>
              <a:gd name="connsiteX24264" fmla="*/ 8913550 w 12199494"/>
              <a:gd name="connsiteY24264" fmla="*/ 3741672 h 4991828"/>
              <a:gd name="connsiteX24265" fmla="*/ 8913550 w 12199494"/>
              <a:gd name="connsiteY24265" fmla="*/ 3741672 h 4991828"/>
              <a:gd name="connsiteX24266" fmla="*/ 9318424 w 12199494"/>
              <a:gd name="connsiteY24266" fmla="*/ 3741672 h 4991828"/>
              <a:gd name="connsiteX24267" fmla="*/ 9314616 w 12199494"/>
              <a:gd name="connsiteY24267" fmla="*/ 3746749 h 4991828"/>
              <a:gd name="connsiteX24268" fmla="*/ 9300655 w 12199494"/>
              <a:gd name="connsiteY24268" fmla="*/ 3777210 h 4991828"/>
              <a:gd name="connsiteX24269" fmla="*/ 9307001 w 12199494"/>
              <a:gd name="connsiteY24269" fmla="*/ 3787363 h 4991828"/>
              <a:gd name="connsiteX24270" fmla="*/ 9314616 w 12199494"/>
              <a:gd name="connsiteY24270" fmla="*/ 3779748 h 4991828"/>
              <a:gd name="connsiteX24271" fmla="*/ 9318424 w 12199494"/>
              <a:gd name="connsiteY24271" fmla="*/ 3788633 h 4991828"/>
              <a:gd name="connsiteX24272" fmla="*/ 9333654 w 12199494"/>
              <a:gd name="connsiteY24272" fmla="*/ 3783556 h 4991828"/>
              <a:gd name="connsiteX24273" fmla="*/ 9324770 w 12199494"/>
              <a:gd name="connsiteY24273" fmla="*/ 3741672 h 4991828"/>
              <a:gd name="connsiteX24274" fmla="*/ 9318424 w 12199494"/>
              <a:gd name="connsiteY24274" fmla="*/ 3741672 h 4991828"/>
              <a:gd name="connsiteX24275" fmla="*/ 9318424 w 12199494"/>
              <a:gd name="connsiteY24275" fmla="*/ 3741672 h 4991828"/>
              <a:gd name="connsiteX24276" fmla="*/ 9199119 w 12199494"/>
              <a:gd name="connsiteY24276" fmla="*/ 3739134 h 4991828"/>
              <a:gd name="connsiteX24277" fmla="*/ 9188966 w 12199494"/>
              <a:gd name="connsiteY24277" fmla="*/ 3742942 h 4991828"/>
              <a:gd name="connsiteX24278" fmla="*/ 9180081 w 12199494"/>
              <a:gd name="connsiteY24278" fmla="*/ 3759441 h 4991828"/>
              <a:gd name="connsiteX24279" fmla="*/ 9181351 w 12199494"/>
              <a:gd name="connsiteY24279" fmla="*/ 3782287 h 4991828"/>
              <a:gd name="connsiteX24280" fmla="*/ 9173735 w 12199494"/>
              <a:gd name="connsiteY24280" fmla="*/ 3755633 h 4991828"/>
              <a:gd name="connsiteX24281" fmla="*/ 9173735 w 12199494"/>
              <a:gd name="connsiteY24281" fmla="*/ 3767056 h 4991828"/>
              <a:gd name="connsiteX24282" fmla="*/ 9186427 w 12199494"/>
              <a:gd name="connsiteY24282" fmla="*/ 3791171 h 4991828"/>
              <a:gd name="connsiteX24283" fmla="*/ 9181351 w 12199494"/>
              <a:gd name="connsiteY24283" fmla="*/ 3801325 h 4991828"/>
              <a:gd name="connsiteX24284" fmla="*/ 9202927 w 12199494"/>
              <a:gd name="connsiteY24284" fmla="*/ 3810209 h 4991828"/>
              <a:gd name="connsiteX24285" fmla="*/ 9219427 w 12199494"/>
              <a:gd name="connsiteY24285" fmla="*/ 3798786 h 4991828"/>
              <a:gd name="connsiteX24286" fmla="*/ 9199119 w 12199494"/>
              <a:gd name="connsiteY24286" fmla="*/ 3794979 h 4991828"/>
              <a:gd name="connsiteX24287" fmla="*/ 9192773 w 12199494"/>
              <a:gd name="connsiteY24287" fmla="*/ 3797517 h 4991828"/>
              <a:gd name="connsiteX24288" fmla="*/ 9191504 w 12199494"/>
              <a:gd name="connsiteY24288" fmla="*/ 3773402 h 4991828"/>
              <a:gd name="connsiteX24289" fmla="*/ 9200389 w 12199494"/>
              <a:gd name="connsiteY24289" fmla="*/ 3773402 h 4991828"/>
              <a:gd name="connsiteX24290" fmla="*/ 9201658 w 12199494"/>
              <a:gd name="connsiteY24290" fmla="*/ 3754364 h 4991828"/>
              <a:gd name="connsiteX24291" fmla="*/ 9191504 w 12199494"/>
              <a:gd name="connsiteY24291" fmla="*/ 3761979 h 4991828"/>
              <a:gd name="connsiteX24292" fmla="*/ 9190235 w 12199494"/>
              <a:gd name="connsiteY24292" fmla="*/ 3761979 h 4991828"/>
              <a:gd name="connsiteX24293" fmla="*/ 9191504 w 12199494"/>
              <a:gd name="connsiteY24293" fmla="*/ 3749287 h 4991828"/>
              <a:gd name="connsiteX24294" fmla="*/ 9195312 w 12199494"/>
              <a:gd name="connsiteY24294" fmla="*/ 3746749 h 4991828"/>
              <a:gd name="connsiteX24295" fmla="*/ 9202927 w 12199494"/>
              <a:gd name="connsiteY24295" fmla="*/ 3753095 h 4991828"/>
              <a:gd name="connsiteX24296" fmla="*/ 9199119 w 12199494"/>
              <a:gd name="connsiteY24296" fmla="*/ 3739134 h 4991828"/>
              <a:gd name="connsiteX24297" fmla="*/ 9199119 w 12199494"/>
              <a:gd name="connsiteY24297" fmla="*/ 3739134 h 4991828"/>
              <a:gd name="connsiteX24298" fmla="*/ 9205465 w 12199494"/>
              <a:gd name="connsiteY24298" fmla="*/ 3737865 h 4991828"/>
              <a:gd name="connsiteX24299" fmla="*/ 9206735 w 12199494"/>
              <a:gd name="connsiteY24299" fmla="*/ 3755633 h 4991828"/>
              <a:gd name="connsiteX24300" fmla="*/ 9220696 w 12199494"/>
              <a:gd name="connsiteY24300" fmla="*/ 3755633 h 4991828"/>
              <a:gd name="connsiteX24301" fmla="*/ 9205465 w 12199494"/>
              <a:gd name="connsiteY24301" fmla="*/ 3737865 h 4991828"/>
              <a:gd name="connsiteX24302" fmla="*/ 9205465 w 12199494"/>
              <a:gd name="connsiteY24302" fmla="*/ 3737865 h 4991828"/>
              <a:gd name="connsiteX24303" fmla="*/ 9667452 w 12199494"/>
              <a:gd name="connsiteY24303" fmla="*/ 3736596 h 4991828"/>
              <a:gd name="connsiteX24304" fmla="*/ 9638261 w 12199494"/>
              <a:gd name="connsiteY24304" fmla="*/ 3769595 h 4991828"/>
              <a:gd name="connsiteX24305" fmla="*/ 9645876 w 12199494"/>
              <a:gd name="connsiteY24305" fmla="*/ 3767056 h 4991828"/>
              <a:gd name="connsiteX24306" fmla="*/ 9652222 w 12199494"/>
              <a:gd name="connsiteY24306" fmla="*/ 3773402 h 4991828"/>
              <a:gd name="connsiteX24307" fmla="*/ 9659836 w 12199494"/>
              <a:gd name="connsiteY24307" fmla="*/ 3767056 h 4991828"/>
              <a:gd name="connsiteX24308" fmla="*/ 9661106 w 12199494"/>
              <a:gd name="connsiteY24308" fmla="*/ 3773402 h 4991828"/>
              <a:gd name="connsiteX24309" fmla="*/ 9666182 w 12199494"/>
              <a:gd name="connsiteY24309" fmla="*/ 3770864 h 4991828"/>
              <a:gd name="connsiteX24310" fmla="*/ 9667452 w 12199494"/>
              <a:gd name="connsiteY24310" fmla="*/ 3774671 h 4991828"/>
              <a:gd name="connsiteX24311" fmla="*/ 9683951 w 12199494"/>
              <a:gd name="connsiteY24311" fmla="*/ 3778479 h 4991828"/>
              <a:gd name="connsiteX24312" fmla="*/ 9696643 w 12199494"/>
              <a:gd name="connsiteY24312" fmla="*/ 3765787 h 4991828"/>
              <a:gd name="connsiteX24313" fmla="*/ 9690297 w 12199494"/>
              <a:gd name="connsiteY24313" fmla="*/ 3755633 h 4991828"/>
              <a:gd name="connsiteX24314" fmla="*/ 9708066 w 12199494"/>
              <a:gd name="connsiteY24314" fmla="*/ 3767056 h 4991828"/>
              <a:gd name="connsiteX24315" fmla="*/ 9667452 w 12199494"/>
              <a:gd name="connsiteY24315" fmla="*/ 3736596 h 4991828"/>
              <a:gd name="connsiteX24316" fmla="*/ 9667452 w 12199494"/>
              <a:gd name="connsiteY24316" fmla="*/ 3736596 h 4991828"/>
              <a:gd name="connsiteX24317" fmla="*/ 9597646 w 12199494"/>
              <a:gd name="connsiteY24317" fmla="*/ 3735326 h 4991828"/>
              <a:gd name="connsiteX24318" fmla="*/ 9593839 w 12199494"/>
              <a:gd name="connsiteY24318" fmla="*/ 3735326 h 4991828"/>
              <a:gd name="connsiteX24319" fmla="*/ 9597646 w 12199494"/>
              <a:gd name="connsiteY24319" fmla="*/ 3744211 h 4991828"/>
              <a:gd name="connsiteX24320" fmla="*/ 9596377 w 12199494"/>
              <a:gd name="connsiteY24320" fmla="*/ 3758172 h 4991828"/>
              <a:gd name="connsiteX24321" fmla="*/ 9609069 w 12199494"/>
              <a:gd name="connsiteY24321" fmla="*/ 3754364 h 4991828"/>
              <a:gd name="connsiteX24322" fmla="*/ 9597646 w 12199494"/>
              <a:gd name="connsiteY24322" fmla="*/ 3735326 h 4991828"/>
              <a:gd name="connsiteX24323" fmla="*/ 9597646 w 12199494"/>
              <a:gd name="connsiteY24323" fmla="*/ 3735326 h 4991828"/>
              <a:gd name="connsiteX24324" fmla="*/ 9780410 w 12199494"/>
              <a:gd name="connsiteY24324" fmla="*/ 3735326 h 4991828"/>
              <a:gd name="connsiteX24325" fmla="*/ 9789294 w 12199494"/>
              <a:gd name="connsiteY24325" fmla="*/ 3748018 h 4991828"/>
              <a:gd name="connsiteX24326" fmla="*/ 9794372 w 12199494"/>
              <a:gd name="connsiteY24326" fmla="*/ 3742942 h 4991828"/>
              <a:gd name="connsiteX24327" fmla="*/ 9780410 w 12199494"/>
              <a:gd name="connsiteY24327" fmla="*/ 3735326 h 4991828"/>
              <a:gd name="connsiteX24328" fmla="*/ 9780410 w 12199494"/>
              <a:gd name="connsiteY24328" fmla="*/ 3735326 h 4991828"/>
              <a:gd name="connsiteX24329" fmla="*/ 9059508 w 12199494"/>
              <a:gd name="connsiteY24329" fmla="*/ 3735326 h 4991828"/>
              <a:gd name="connsiteX24330" fmla="*/ 9054431 w 12199494"/>
              <a:gd name="connsiteY24330" fmla="*/ 3742942 h 4991828"/>
              <a:gd name="connsiteX24331" fmla="*/ 9044277 w 12199494"/>
              <a:gd name="connsiteY24331" fmla="*/ 3748018 h 4991828"/>
              <a:gd name="connsiteX24332" fmla="*/ 9064585 w 12199494"/>
              <a:gd name="connsiteY24332" fmla="*/ 3765787 h 4991828"/>
              <a:gd name="connsiteX24333" fmla="*/ 9059508 w 12199494"/>
              <a:gd name="connsiteY24333" fmla="*/ 3735326 h 4991828"/>
              <a:gd name="connsiteX24334" fmla="*/ 9059508 w 12199494"/>
              <a:gd name="connsiteY24334" fmla="*/ 3735326 h 4991828"/>
              <a:gd name="connsiteX24335" fmla="*/ 8483294 w 12199494"/>
              <a:gd name="connsiteY24335" fmla="*/ 3735326 h 4991828"/>
              <a:gd name="connsiteX24336" fmla="*/ 8492178 w 12199494"/>
              <a:gd name="connsiteY24336" fmla="*/ 3748018 h 4991828"/>
              <a:gd name="connsiteX24337" fmla="*/ 8483294 w 12199494"/>
              <a:gd name="connsiteY24337" fmla="*/ 3735326 h 4991828"/>
              <a:gd name="connsiteX24338" fmla="*/ 8483294 w 12199494"/>
              <a:gd name="connsiteY24338" fmla="*/ 3735326 h 4991828"/>
              <a:gd name="connsiteX24339" fmla="*/ 8900859 w 12199494"/>
              <a:gd name="connsiteY24339" fmla="*/ 3734057 h 4991828"/>
              <a:gd name="connsiteX24340" fmla="*/ 8894513 w 12199494"/>
              <a:gd name="connsiteY24340" fmla="*/ 3734057 h 4991828"/>
              <a:gd name="connsiteX24341" fmla="*/ 8878013 w 12199494"/>
              <a:gd name="connsiteY24341" fmla="*/ 3741672 h 4991828"/>
              <a:gd name="connsiteX24342" fmla="*/ 8884359 w 12199494"/>
              <a:gd name="connsiteY24342" fmla="*/ 3749287 h 4991828"/>
              <a:gd name="connsiteX24343" fmla="*/ 8905936 w 12199494"/>
              <a:gd name="connsiteY24343" fmla="*/ 3737865 h 4991828"/>
              <a:gd name="connsiteX24344" fmla="*/ 8900859 w 12199494"/>
              <a:gd name="connsiteY24344" fmla="*/ 3734057 h 4991828"/>
              <a:gd name="connsiteX24345" fmla="*/ 8900859 w 12199494"/>
              <a:gd name="connsiteY24345" fmla="*/ 3734057 h 4991828"/>
              <a:gd name="connsiteX24346" fmla="*/ 9986020 w 12199494"/>
              <a:gd name="connsiteY24346" fmla="*/ 3734057 h 4991828"/>
              <a:gd name="connsiteX24347" fmla="*/ 9972059 w 12199494"/>
              <a:gd name="connsiteY24347" fmla="*/ 3734057 h 4991828"/>
              <a:gd name="connsiteX24348" fmla="*/ 9993635 w 12199494"/>
              <a:gd name="connsiteY24348" fmla="*/ 3742942 h 4991828"/>
              <a:gd name="connsiteX24349" fmla="*/ 9987289 w 12199494"/>
              <a:gd name="connsiteY24349" fmla="*/ 3751826 h 4991828"/>
              <a:gd name="connsiteX24350" fmla="*/ 10003789 w 12199494"/>
              <a:gd name="connsiteY24350" fmla="*/ 3750557 h 4991828"/>
              <a:gd name="connsiteX24351" fmla="*/ 9993635 w 12199494"/>
              <a:gd name="connsiteY24351" fmla="*/ 3742942 h 4991828"/>
              <a:gd name="connsiteX24352" fmla="*/ 9998711 w 12199494"/>
              <a:gd name="connsiteY24352" fmla="*/ 3736596 h 4991828"/>
              <a:gd name="connsiteX24353" fmla="*/ 9986020 w 12199494"/>
              <a:gd name="connsiteY24353" fmla="*/ 3734057 h 4991828"/>
              <a:gd name="connsiteX24354" fmla="*/ 9986020 w 12199494"/>
              <a:gd name="connsiteY24354" fmla="*/ 3734057 h 4991828"/>
              <a:gd name="connsiteX24355" fmla="*/ 9822294 w 12199494"/>
              <a:gd name="connsiteY24355" fmla="*/ 3734057 h 4991828"/>
              <a:gd name="connsiteX24356" fmla="*/ 9828640 w 12199494"/>
              <a:gd name="connsiteY24356" fmla="*/ 3741672 h 4991828"/>
              <a:gd name="connsiteX24357" fmla="*/ 9822294 w 12199494"/>
              <a:gd name="connsiteY24357" fmla="*/ 3734057 h 4991828"/>
              <a:gd name="connsiteX24358" fmla="*/ 9822294 w 12199494"/>
              <a:gd name="connsiteY24358" fmla="*/ 3734057 h 4991828"/>
              <a:gd name="connsiteX24359" fmla="*/ 9875600 w 12199494"/>
              <a:gd name="connsiteY24359" fmla="*/ 3730250 h 4991828"/>
              <a:gd name="connsiteX24360" fmla="*/ 9879408 w 12199494"/>
              <a:gd name="connsiteY24360" fmla="*/ 3734057 h 4991828"/>
              <a:gd name="connsiteX24361" fmla="*/ 9875600 w 12199494"/>
              <a:gd name="connsiteY24361" fmla="*/ 3730250 h 4991828"/>
              <a:gd name="connsiteX24362" fmla="*/ 9875600 w 12199494"/>
              <a:gd name="connsiteY24362" fmla="*/ 3730250 h 4991828"/>
              <a:gd name="connsiteX24363" fmla="*/ 9501187 w 12199494"/>
              <a:gd name="connsiteY24363" fmla="*/ 3726442 h 4991828"/>
              <a:gd name="connsiteX24364" fmla="*/ 9498649 w 12199494"/>
              <a:gd name="connsiteY24364" fmla="*/ 3735326 h 4991828"/>
              <a:gd name="connsiteX24365" fmla="*/ 9493572 w 12199494"/>
              <a:gd name="connsiteY24365" fmla="*/ 3727711 h 4991828"/>
              <a:gd name="connsiteX24366" fmla="*/ 9445343 w 12199494"/>
              <a:gd name="connsiteY24366" fmla="*/ 3746749 h 4991828"/>
              <a:gd name="connsiteX24367" fmla="*/ 9446612 w 12199494"/>
              <a:gd name="connsiteY24367" fmla="*/ 3754364 h 4991828"/>
              <a:gd name="connsiteX24368" fmla="*/ 9440266 w 12199494"/>
              <a:gd name="connsiteY24368" fmla="*/ 3764518 h 4991828"/>
              <a:gd name="connsiteX24369" fmla="*/ 9452958 w 12199494"/>
              <a:gd name="connsiteY24369" fmla="*/ 3760710 h 4991828"/>
              <a:gd name="connsiteX24370" fmla="*/ 9449151 w 12199494"/>
              <a:gd name="connsiteY24370" fmla="*/ 3767056 h 4991828"/>
              <a:gd name="connsiteX24371" fmla="*/ 9446612 w 12199494"/>
              <a:gd name="connsiteY24371" fmla="*/ 3774671 h 4991828"/>
              <a:gd name="connsiteX24372" fmla="*/ 9463111 w 12199494"/>
              <a:gd name="connsiteY24372" fmla="*/ 3777210 h 4991828"/>
              <a:gd name="connsiteX24373" fmla="*/ 9455497 w 12199494"/>
              <a:gd name="connsiteY24373" fmla="*/ 3760710 h 4991828"/>
              <a:gd name="connsiteX24374" fmla="*/ 9465650 w 12199494"/>
              <a:gd name="connsiteY24374" fmla="*/ 3767056 h 4991828"/>
              <a:gd name="connsiteX24375" fmla="*/ 9465650 w 12199494"/>
              <a:gd name="connsiteY24375" fmla="*/ 3754364 h 4991828"/>
              <a:gd name="connsiteX24376" fmla="*/ 9456765 w 12199494"/>
              <a:gd name="connsiteY24376" fmla="*/ 3753095 h 4991828"/>
              <a:gd name="connsiteX24377" fmla="*/ 9468188 w 12199494"/>
              <a:gd name="connsiteY24377" fmla="*/ 3748018 h 4991828"/>
              <a:gd name="connsiteX24378" fmla="*/ 9503726 w 12199494"/>
              <a:gd name="connsiteY24378" fmla="*/ 3739134 h 4991828"/>
              <a:gd name="connsiteX24379" fmla="*/ 9517687 w 12199494"/>
              <a:gd name="connsiteY24379" fmla="*/ 3736596 h 4991828"/>
              <a:gd name="connsiteX24380" fmla="*/ 9501187 w 12199494"/>
              <a:gd name="connsiteY24380" fmla="*/ 3726442 h 4991828"/>
              <a:gd name="connsiteX24381" fmla="*/ 9501187 w 12199494"/>
              <a:gd name="connsiteY24381" fmla="*/ 3726442 h 4991828"/>
              <a:gd name="connsiteX24382" fmla="*/ 10112939 w 12199494"/>
              <a:gd name="connsiteY24382" fmla="*/ 3726442 h 4991828"/>
              <a:gd name="connsiteX24383" fmla="*/ 10114209 w 12199494"/>
              <a:gd name="connsiteY24383" fmla="*/ 3730250 h 4991828"/>
              <a:gd name="connsiteX24384" fmla="*/ 10119285 w 12199494"/>
              <a:gd name="connsiteY24384" fmla="*/ 3728980 h 4991828"/>
              <a:gd name="connsiteX24385" fmla="*/ 10130708 w 12199494"/>
              <a:gd name="connsiteY24385" fmla="*/ 3735326 h 4991828"/>
              <a:gd name="connsiteX24386" fmla="*/ 10112939 w 12199494"/>
              <a:gd name="connsiteY24386" fmla="*/ 3726442 h 4991828"/>
              <a:gd name="connsiteX24387" fmla="*/ 10112939 w 12199494"/>
              <a:gd name="connsiteY24387" fmla="*/ 3726442 h 4991828"/>
              <a:gd name="connsiteX24388" fmla="*/ 9833716 w 12199494"/>
              <a:gd name="connsiteY24388" fmla="*/ 3726442 h 4991828"/>
              <a:gd name="connsiteX24389" fmla="*/ 9846408 w 12199494"/>
              <a:gd name="connsiteY24389" fmla="*/ 3742942 h 4991828"/>
              <a:gd name="connsiteX24390" fmla="*/ 9833716 w 12199494"/>
              <a:gd name="connsiteY24390" fmla="*/ 3726442 h 4991828"/>
              <a:gd name="connsiteX24391" fmla="*/ 9833716 w 12199494"/>
              <a:gd name="connsiteY24391" fmla="*/ 3726442 h 4991828"/>
              <a:gd name="connsiteX24392" fmla="*/ 9035394 w 12199494"/>
              <a:gd name="connsiteY24392" fmla="*/ 3723904 h 4991828"/>
              <a:gd name="connsiteX24393" fmla="*/ 9022702 w 12199494"/>
              <a:gd name="connsiteY24393" fmla="*/ 3741672 h 4991828"/>
              <a:gd name="connsiteX24394" fmla="*/ 9017625 w 12199494"/>
              <a:gd name="connsiteY24394" fmla="*/ 3731519 h 4991828"/>
              <a:gd name="connsiteX24395" fmla="*/ 9013817 w 12199494"/>
              <a:gd name="connsiteY24395" fmla="*/ 3741672 h 4991828"/>
              <a:gd name="connsiteX24396" fmla="*/ 9004933 w 12199494"/>
              <a:gd name="connsiteY24396" fmla="*/ 3741672 h 4991828"/>
              <a:gd name="connsiteX24397" fmla="*/ 9021432 w 12199494"/>
              <a:gd name="connsiteY24397" fmla="*/ 3765787 h 4991828"/>
              <a:gd name="connsiteX24398" fmla="*/ 9030316 w 12199494"/>
              <a:gd name="connsiteY24398" fmla="*/ 3761979 h 4991828"/>
              <a:gd name="connsiteX24399" fmla="*/ 9031585 w 12199494"/>
              <a:gd name="connsiteY24399" fmla="*/ 3755633 h 4991828"/>
              <a:gd name="connsiteX24400" fmla="*/ 9041740 w 12199494"/>
              <a:gd name="connsiteY24400" fmla="*/ 3745480 h 4991828"/>
              <a:gd name="connsiteX24401" fmla="*/ 9020163 w 12199494"/>
              <a:gd name="connsiteY24401" fmla="*/ 3758172 h 4991828"/>
              <a:gd name="connsiteX24402" fmla="*/ 9015086 w 12199494"/>
              <a:gd name="connsiteY24402" fmla="*/ 3740403 h 4991828"/>
              <a:gd name="connsiteX24403" fmla="*/ 9021432 w 12199494"/>
              <a:gd name="connsiteY24403" fmla="*/ 3744211 h 4991828"/>
              <a:gd name="connsiteX24404" fmla="*/ 9048086 w 12199494"/>
              <a:gd name="connsiteY24404" fmla="*/ 3741672 h 4991828"/>
              <a:gd name="connsiteX24405" fmla="*/ 9058239 w 12199494"/>
              <a:gd name="connsiteY24405" fmla="*/ 3727711 h 4991828"/>
              <a:gd name="connsiteX24406" fmla="*/ 9035394 w 12199494"/>
              <a:gd name="connsiteY24406" fmla="*/ 3723904 h 4991828"/>
              <a:gd name="connsiteX24407" fmla="*/ 9035394 w 12199494"/>
              <a:gd name="connsiteY24407" fmla="*/ 3723904 h 4991828"/>
              <a:gd name="connsiteX24408" fmla="*/ 10101517 w 12199494"/>
              <a:gd name="connsiteY24408" fmla="*/ 3721365 h 4991828"/>
              <a:gd name="connsiteX24409" fmla="*/ 10107863 w 12199494"/>
              <a:gd name="connsiteY24409" fmla="*/ 3730250 h 4991828"/>
              <a:gd name="connsiteX24410" fmla="*/ 10101517 w 12199494"/>
              <a:gd name="connsiteY24410" fmla="*/ 3721365 h 4991828"/>
              <a:gd name="connsiteX24411" fmla="*/ 10101517 w 12199494"/>
              <a:gd name="connsiteY24411" fmla="*/ 3721365 h 4991828"/>
              <a:gd name="connsiteX24412" fmla="*/ 8956703 w 12199494"/>
              <a:gd name="connsiteY24412" fmla="*/ 3721365 h 4991828"/>
              <a:gd name="connsiteX24413" fmla="*/ 8955434 w 12199494"/>
              <a:gd name="connsiteY24413" fmla="*/ 3732788 h 4991828"/>
              <a:gd name="connsiteX24414" fmla="*/ 8941473 w 12199494"/>
              <a:gd name="connsiteY24414" fmla="*/ 3735326 h 4991828"/>
              <a:gd name="connsiteX24415" fmla="*/ 8950357 w 12199494"/>
              <a:gd name="connsiteY24415" fmla="*/ 3741672 h 4991828"/>
              <a:gd name="connsiteX24416" fmla="*/ 8960511 w 12199494"/>
              <a:gd name="connsiteY24416" fmla="*/ 3736596 h 4991828"/>
              <a:gd name="connsiteX24417" fmla="*/ 8959242 w 12199494"/>
              <a:gd name="connsiteY24417" fmla="*/ 3744211 h 4991828"/>
              <a:gd name="connsiteX24418" fmla="*/ 8985895 w 12199494"/>
              <a:gd name="connsiteY24418" fmla="*/ 3735326 h 4991828"/>
              <a:gd name="connsiteX24419" fmla="*/ 8960511 w 12199494"/>
              <a:gd name="connsiteY24419" fmla="*/ 3734057 h 4991828"/>
              <a:gd name="connsiteX24420" fmla="*/ 8978280 w 12199494"/>
              <a:gd name="connsiteY24420" fmla="*/ 3730250 h 4991828"/>
              <a:gd name="connsiteX24421" fmla="*/ 8956703 w 12199494"/>
              <a:gd name="connsiteY24421" fmla="*/ 3721365 h 4991828"/>
              <a:gd name="connsiteX24422" fmla="*/ 8956703 w 12199494"/>
              <a:gd name="connsiteY24422" fmla="*/ 3721365 h 4991828"/>
              <a:gd name="connsiteX24423" fmla="*/ 8874206 w 12199494"/>
              <a:gd name="connsiteY24423" fmla="*/ 3721365 h 4991828"/>
              <a:gd name="connsiteX24424" fmla="*/ 8861514 w 12199494"/>
              <a:gd name="connsiteY24424" fmla="*/ 3725173 h 4991828"/>
              <a:gd name="connsiteX24425" fmla="*/ 8855168 w 12199494"/>
              <a:gd name="connsiteY24425" fmla="*/ 3732788 h 4991828"/>
              <a:gd name="connsiteX24426" fmla="*/ 8842476 w 12199494"/>
              <a:gd name="connsiteY24426" fmla="*/ 3736596 h 4991828"/>
              <a:gd name="connsiteX24427" fmla="*/ 8841206 w 12199494"/>
              <a:gd name="connsiteY24427" fmla="*/ 3736596 h 4991828"/>
              <a:gd name="connsiteX24428" fmla="*/ 8841206 w 12199494"/>
              <a:gd name="connsiteY24428" fmla="*/ 3736596 h 4991828"/>
              <a:gd name="connsiteX24429" fmla="*/ 8828514 w 12199494"/>
              <a:gd name="connsiteY24429" fmla="*/ 3740403 h 4991828"/>
              <a:gd name="connsiteX24430" fmla="*/ 8833591 w 12199494"/>
              <a:gd name="connsiteY24430" fmla="*/ 3745480 h 4991828"/>
              <a:gd name="connsiteX24431" fmla="*/ 8841206 w 12199494"/>
              <a:gd name="connsiteY24431" fmla="*/ 3736596 h 4991828"/>
              <a:gd name="connsiteX24432" fmla="*/ 8842476 w 12199494"/>
              <a:gd name="connsiteY24432" fmla="*/ 3736596 h 4991828"/>
              <a:gd name="connsiteX24433" fmla="*/ 8852629 w 12199494"/>
              <a:gd name="connsiteY24433" fmla="*/ 3739134 h 4991828"/>
              <a:gd name="connsiteX24434" fmla="*/ 8857706 w 12199494"/>
              <a:gd name="connsiteY24434" fmla="*/ 3731519 h 4991828"/>
              <a:gd name="connsiteX24435" fmla="*/ 8864052 w 12199494"/>
              <a:gd name="connsiteY24435" fmla="*/ 3735326 h 4991828"/>
              <a:gd name="connsiteX24436" fmla="*/ 8872936 w 12199494"/>
              <a:gd name="connsiteY24436" fmla="*/ 3739134 h 4991828"/>
              <a:gd name="connsiteX24437" fmla="*/ 8876744 w 12199494"/>
              <a:gd name="connsiteY24437" fmla="*/ 3731519 h 4991828"/>
              <a:gd name="connsiteX24438" fmla="*/ 8870398 w 12199494"/>
              <a:gd name="connsiteY24438" fmla="*/ 3730250 h 4991828"/>
              <a:gd name="connsiteX24439" fmla="*/ 8874206 w 12199494"/>
              <a:gd name="connsiteY24439" fmla="*/ 3721365 h 4991828"/>
              <a:gd name="connsiteX24440" fmla="*/ 8874206 w 12199494"/>
              <a:gd name="connsiteY24440" fmla="*/ 3721365 h 4991828"/>
              <a:gd name="connsiteX24441" fmla="*/ 9144544 w 12199494"/>
              <a:gd name="connsiteY24441" fmla="*/ 3720096 h 4991828"/>
              <a:gd name="connsiteX24442" fmla="*/ 9131852 w 12199494"/>
              <a:gd name="connsiteY24442" fmla="*/ 3732788 h 4991828"/>
              <a:gd name="connsiteX24443" fmla="*/ 9163582 w 12199494"/>
              <a:gd name="connsiteY24443" fmla="*/ 3749287 h 4991828"/>
              <a:gd name="connsiteX24444" fmla="*/ 9167389 w 12199494"/>
              <a:gd name="connsiteY24444" fmla="*/ 3755633 h 4991828"/>
              <a:gd name="connsiteX24445" fmla="*/ 9181351 w 12199494"/>
              <a:gd name="connsiteY24445" fmla="*/ 3745480 h 4991828"/>
              <a:gd name="connsiteX24446" fmla="*/ 9171197 w 12199494"/>
              <a:gd name="connsiteY24446" fmla="*/ 3740403 h 4991828"/>
              <a:gd name="connsiteX24447" fmla="*/ 9155967 w 12199494"/>
              <a:gd name="connsiteY24447" fmla="*/ 3739134 h 4991828"/>
              <a:gd name="connsiteX24448" fmla="*/ 9149621 w 12199494"/>
              <a:gd name="connsiteY24448" fmla="*/ 3744211 h 4991828"/>
              <a:gd name="connsiteX24449" fmla="*/ 9148351 w 12199494"/>
              <a:gd name="connsiteY24449" fmla="*/ 3734057 h 4991828"/>
              <a:gd name="connsiteX24450" fmla="*/ 9161043 w 12199494"/>
              <a:gd name="connsiteY24450" fmla="*/ 3734057 h 4991828"/>
              <a:gd name="connsiteX24451" fmla="*/ 9166120 w 12199494"/>
              <a:gd name="connsiteY24451" fmla="*/ 3737865 h 4991828"/>
              <a:gd name="connsiteX24452" fmla="*/ 9166120 w 12199494"/>
              <a:gd name="connsiteY24452" fmla="*/ 3727711 h 4991828"/>
              <a:gd name="connsiteX24453" fmla="*/ 9155967 w 12199494"/>
              <a:gd name="connsiteY24453" fmla="*/ 3730250 h 4991828"/>
              <a:gd name="connsiteX24454" fmla="*/ 9144544 w 12199494"/>
              <a:gd name="connsiteY24454" fmla="*/ 3720096 h 4991828"/>
              <a:gd name="connsiteX24455" fmla="*/ 9144544 w 12199494"/>
              <a:gd name="connsiteY24455" fmla="*/ 3720096 h 4991828"/>
              <a:gd name="connsiteX24456" fmla="*/ 9775334 w 12199494"/>
              <a:gd name="connsiteY24456" fmla="*/ 3718827 h 4991828"/>
              <a:gd name="connsiteX24457" fmla="*/ 9774064 w 12199494"/>
              <a:gd name="connsiteY24457" fmla="*/ 3725173 h 4991828"/>
              <a:gd name="connsiteX24458" fmla="*/ 9781680 w 12199494"/>
              <a:gd name="connsiteY24458" fmla="*/ 3720096 h 4991828"/>
              <a:gd name="connsiteX24459" fmla="*/ 9775334 w 12199494"/>
              <a:gd name="connsiteY24459" fmla="*/ 3718827 h 4991828"/>
              <a:gd name="connsiteX24460" fmla="*/ 9775334 w 12199494"/>
              <a:gd name="connsiteY24460" fmla="*/ 3718827 h 4991828"/>
              <a:gd name="connsiteX24461" fmla="*/ 9799448 w 12199494"/>
              <a:gd name="connsiteY24461" fmla="*/ 3718827 h 4991828"/>
              <a:gd name="connsiteX24462" fmla="*/ 9796910 w 12199494"/>
              <a:gd name="connsiteY24462" fmla="*/ 3730250 h 4991828"/>
              <a:gd name="connsiteX24463" fmla="*/ 9791833 w 12199494"/>
              <a:gd name="connsiteY24463" fmla="*/ 3720096 h 4991828"/>
              <a:gd name="connsiteX24464" fmla="*/ 9786756 w 12199494"/>
              <a:gd name="connsiteY24464" fmla="*/ 3726442 h 4991828"/>
              <a:gd name="connsiteX24465" fmla="*/ 9798179 w 12199494"/>
              <a:gd name="connsiteY24465" fmla="*/ 3735326 h 4991828"/>
              <a:gd name="connsiteX24466" fmla="*/ 9808332 w 12199494"/>
              <a:gd name="connsiteY24466" fmla="*/ 3727711 h 4991828"/>
              <a:gd name="connsiteX24467" fmla="*/ 9799448 w 12199494"/>
              <a:gd name="connsiteY24467" fmla="*/ 3718827 h 4991828"/>
              <a:gd name="connsiteX24468" fmla="*/ 9799448 w 12199494"/>
              <a:gd name="connsiteY24468" fmla="*/ 3718827 h 4991828"/>
              <a:gd name="connsiteX24469" fmla="*/ 9681413 w 12199494"/>
              <a:gd name="connsiteY24469" fmla="*/ 3717558 h 4991828"/>
              <a:gd name="connsiteX24470" fmla="*/ 9678874 w 12199494"/>
              <a:gd name="connsiteY24470" fmla="*/ 3727711 h 4991828"/>
              <a:gd name="connsiteX24471" fmla="*/ 9681413 w 12199494"/>
              <a:gd name="connsiteY24471" fmla="*/ 3717558 h 4991828"/>
              <a:gd name="connsiteX24472" fmla="*/ 9681413 w 12199494"/>
              <a:gd name="connsiteY24472" fmla="*/ 3717558 h 4991828"/>
              <a:gd name="connsiteX24473" fmla="*/ 8889436 w 12199494"/>
              <a:gd name="connsiteY24473" fmla="*/ 3717558 h 4991828"/>
              <a:gd name="connsiteX24474" fmla="*/ 8875475 w 12199494"/>
              <a:gd name="connsiteY24474" fmla="*/ 3717558 h 4991828"/>
              <a:gd name="connsiteX24475" fmla="*/ 8884359 w 12199494"/>
              <a:gd name="connsiteY24475" fmla="*/ 3720096 h 4991828"/>
              <a:gd name="connsiteX24476" fmla="*/ 8893244 w 12199494"/>
              <a:gd name="connsiteY24476" fmla="*/ 3727711 h 4991828"/>
              <a:gd name="connsiteX24477" fmla="*/ 8889436 w 12199494"/>
              <a:gd name="connsiteY24477" fmla="*/ 3717558 h 4991828"/>
              <a:gd name="connsiteX24478" fmla="*/ 8889436 w 12199494"/>
              <a:gd name="connsiteY24478" fmla="*/ 3717558 h 4991828"/>
              <a:gd name="connsiteX24479" fmla="*/ 9765180 w 12199494"/>
              <a:gd name="connsiteY24479" fmla="*/ 3716288 h 4991828"/>
              <a:gd name="connsiteX24480" fmla="*/ 9760103 w 12199494"/>
              <a:gd name="connsiteY24480" fmla="*/ 3725173 h 4991828"/>
              <a:gd name="connsiteX24481" fmla="*/ 9766449 w 12199494"/>
              <a:gd name="connsiteY24481" fmla="*/ 3725173 h 4991828"/>
              <a:gd name="connsiteX24482" fmla="*/ 9765180 w 12199494"/>
              <a:gd name="connsiteY24482" fmla="*/ 3716288 h 4991828"/>
              <a:gd name="connsiteX24483" fmla="*/ 9765180 w 12199494"/>
              <a:gd name="connsiteY24483" fmla="*/ 3716288 h 4991828"/>
              <a:gd name="connsiteX24484" fmla="*/ 9595108 w 12199494"/>
              <a:gd name="connsiteY24484" fmla="*/ 3713750 h 4991828"/>
              <a:gd name="connsiteX24485" fmla="*/ 9612877 w 12199494"/>
              <a:gd name="connsiteY24485" fmla="*/ 3745480 h 4991828"/>
              <a:gd name="connsiteX24486" fmla="*/ 9607800 w 12199494"/>
              <a:gd name="connsiteY24486" fmla="*/ 3723904 h 4991828"/>
              <a:gd name="connsiteX24487" fmla="*/ 9607800 w 12199494"/>
              <a:gd name="connsiteY24487" fmla="*/ 3716288 h 4991828"/>
              <a:gd name="connsiteX24488" fmla="*/ 9595108 w 12199494"/>
              <a:gd name="connsiteY24488" fmla="*/ 3713750 h 4991828"/>
              <a:gd name="connsiteX24489" fmla="*/ 9595108 w 12199494"/>
              <a:gd name="connsiteY24489" fmla="*/ 3713750 h 4991828"/>
              <a:gd name="connsiteX24490" fmla="*/ 8577214 w 12199494"/>
              <a:gd name="connsiteY24490" fmla="*/ 3713750 h 4991828"/>
              <a:gd name="connsiteX24491" fmla="*/ 8582291 w 12199494"/>
              <a:gd name="connsiteY24491" fmla="*/ 3725173 h 4991828"/>
              <a:gd name="connsiteX24492" fmla="*/ 8577214 w 12199494"/>
              <a:gd name="connsiteY24492" fmla="*/ 3713750 h 4991828"/>
              <a:gd name="connsiteX24493" fmla="*/ 8577214 w 12199494"/>
              <a:gd name="connsiteY24493" fmla="*/ 3713750 h 4991828"/>
              <a:gd name="connsiteX24494" fmla="*/ 9557032 w 12199494"/>
              <a:gd name="connsiteY24494" fmla="*/ 3713750 h 4991828"/>
              <a:gd name="connsiteX24495" fmla="*/ 9548148 w 12199494"/>
              <a:gd name="connsiteY24495" fmla="*/ 3718827 h 4991828"/>
              <a:gd name="connsiteX24496" fmla="*/ 9549417 w 12199494"/>
              <a:gd name="connsiteY24496" fmla="*/ 3737865 h 4991828"/>
              <a:gd name="connsiteX24497" fmla="*/ 9559571 w 12199494"/>
              <a:gd name="connsiteY24497" fmla="*/ 3734057 h 4991828"/>
              <a:gd name="connsiteX24498" fmla="*/ 9568455 w 12199494"/>
              <a:gd name="connsiteY24498" fmla="*/ 3755633 h 4991828"/>
              <a:gd name="connsiteX24499" fmla="*/ 9573531 w 12199494"/>
              <a:gd name="connsiteY24499" fmla="*/ 3740403 h 4991828"/>
              <a:gd name="connsiteX24500" fmla="*/ 9573531 w 12199494"/>
              <a:gd name="connsiteY24500" fmla="*/ 3721365 h 4991828"/>
              <a:gd name="connsiteX24501" fmla="*/ 9562109 w 12199494"/>
              <a:gd name="connsiteY24501" fmla="*/ 3731519 h 4991828"/>
              <a:gd name="connsiteX24502" fmla="*/ 9551955 w 12199494"/>
              <a:gd name="connsiteY24502" fmla="*/ 3726442 h 4991828"/>
              <a:gd name="connsiteX24503" fmla="*/ 9557032 w 12199494"/>
              <a:gd name="connsiteY24503" fmla="*/ 3718827 h 4991828"/>
              <a:gd name="connsiteX24504" fmla="*/ 9565917 w 12199494"/>
              <a:gd name="connsiteY24504" fmla="*/ 3727711 h 4991828"/>
              <a:gd name="connsiteX24505" fmla="*/ 9557032 w 12199494"/>
              <a:gd name="connsiteY24505" fmla="*/ 3713750 h 4991828"/>
              <a:gd name="connsiteX24506" fmla="*/ 9557032 w 12199494"/>
              <a:gd name="connsiteY24506" fmla="*/ 3713750 h 4991828"/>
              <a:gd name="connsiteX24507" fmla="*/ 8913550 w 12199494"/>
              <a:gd name="connsiteY24507" fmla="*/ 3712481 h 4991828"/>
              <a:gd name="connsiteX24508" fmla="*/ 8911012 w 12199494"/>
              <a:gd name="connsiteY24508" fmla="*/ 3721365 h 4991828"/>
              <a:gd name="connsiteX24509" fmla="*/ 8924974 w 12199494"/>
              <a:gd name="connsiteY24509" fmla="*/ 3723904 h 4991828"/>
              <a:gd name="connsiteX24510" fmla="*/ 8913550 w 12199494"/>
              <a:gd name="connsiteY24510" fmla="*/ 3712481 h 4991828"/>
              <a:gd name="connsiteX24511" fmla="*/ 8913550 w 12199494"/>
              <a:gd name="connsiteY24511" fmla="*/ 3712481 h 4991828"/>
              <a:gd name="connsiteX24512" fmla="*/ 9169928 w 12199494"/>
              <a:gd name="connsiteY24512" fmla="*/ 3711212 h 4991828"/>
              <a:gd name="connsiteX24513" fmla="*/ 9163582 w 12199494"/>
              <a:gd name="connsiteY24513" fmla="*/ 3727711 h 4991828"/>
              <a:gd name="connsiteX24514" fmla="*/ 9173735 w 12199494"/>
              <a:gd name="connsiteY24514" fmla="*/ 3717558 h 4991828"/>
              <a:gd name="connsiteX24515" fmla="*/ 9173735 w 12199494"/>
              <a:gd name="connsiteY24515" fmla="*/ 3731519 h 4991828"/>
              <a:gd name="connsiteX24516" fmla="*/ 9185158 w 12199494"/>
              <a:gd name="connsiteY24516" fmla="*/ 3736596 h 4991828"/>
              <a:gd name="connsiteX24517" fmla="*/ 9185158 w 12199494"/>
              <a:gd name="connsiteY24517" fmla="*/ 3717558 h 4991828"/>
              <a:gd name="connsiteX24518" fmla="*/ 9169928 w 12199494"/>
              <a:gd name="connsiteY24518" fmla="*/ 3711212 h 4991828"/>
              <a:gd name="connsiteX24519" fmla="*/ 9169928 w 12199494"/>
              <a:gd name="connsiteY24519" fmla="*/ 3711212 h 4991828"/>
              <a:gd name="connsiteX24520" fmla="*/ 8922435 w 12199494"/>
              <a:gd name="connsiteY24520" fmla="*/ 3711212 h 4991828"/>
              <a:gd name="connsiteX24521" fmla="*/ 8930050 w 12199494"/>
              <a:gd name="connsiteY24521" fmla="*/ 3716288 h 4991828"/>
              <a:gd name="connsiteX24522" fmla="*/ 8927512 w 12199494"/>
              <a:gd name="connsiteY24522" fmla="*/ 3711212 h 4991828"/>
              <a:gd name="connsiteX24523" fmla="*/ 8922435 w 12199494"/>
              <a:gd name="connsiteY24523" fmla="*/ 3711212 h 4991828"/>
              <a:gd name="connsiteX24524" fmla="*/ 8922435 w 12199494"/>
              <a:gd name="connsiteY24524" fmla="*/ 3711212 h 4991828"/>
              <a:gd name="connsiteX24525" fmla="*/ 9650953 w 12199494"/>
              <a:gd name="connsiteY24525" fmla="*/ 3709942 h 4991828"/>
              <a:gd name="connsiteX24526" fmla="*/ 9612877 w 12199494"/>
              <a:gd name="connsiteY24526" fmla="*/ 3713750 h 4991828"/>
              <a:gd name="connsiteX24527" fmla="*/ 9619223 w 12199494"/>
              <a:gd name="connsiteY24527" fmla="*/ 3742942 h 4991828"/>
              <a:gd name="connsiteX24528" fmla="*/ 9624299 w 12199494"/>
              <a:gd name="connsiteY24528" fmla="*/ 3740403 h 4991828"/>
              <a:gd name="connsiteX24529" fmla="*/ 9624299 w 12199494"/>
              <a:gd name="connsiteY24529" fmla="*/ 3721365 h 4991828"/>
              <a:gd name="connsiteX24530" fmla="*/ 9634453 w 12199494"/>
              <a:gd name="connsiteY24530" fmla="*/ 3722634 h 4991828"/>
              <a:gd name="connsiteX24531" fmla="*/ 9628107 w 12199494"/>
              <a:gd name="connsiteY24531" fmla="*/ 3736596 h 4991828"/>
              <a:gd name="connsiteX24532" fmla="*/ 9650953 w 12199494"/>
              <a:gd name="connsiteY24532" fmla="*/ 3709942 h 4991828"/>
              <a:gd name="connsiteX24533" fmla="*/ 9650953 w 12199494"/>
              <a:gd name="connsiteY24533" fmla="*/ 3709942 h 4991828"/>
              <a:gd name="connsiteX24534" fmla="*/ 9732181 w 12199494"/>
              <a:gd name="connsiteY24534" fmla="*/ 3708674 h 4991828"/>
              <a:gd name="connsiteX24535" fmla="*/ 9727104 w 12199494"/>
              <a:gd name="connsiteY24535" fmla="*/ 3716288 h 4991828"/>
              <a:gd name="connsiteX24536" fmla="*/ 9744873 w 12199494"/>
              <a:gd name="connsiteY24536" fmla="*/ 3746749 h 4991828"/>
              <a:gd name="connsiteX24537" fmla="*/ 9753757 w 12199494"/>
              <a:gd name="connsiteY24537" fmla="*/ 3741672 h 4991828"/>
              <a:gd name="connsiteX24538" fmla="*/ 9758834 w 12199494"/>
              <a:gd name="connsiteY24538" fmla="*/ 3746749 h 4991828"/>
              <a:gd name="connsiteX24539" fmla="*/ 9763911 w 12199494"/>
              <a:gd name="connsiteY24539" fmla="*/ 3742942 h 4991828"/>
              <a:gd name="connsiteX24540" fmla="*/ 9746142 w 12199494"/>
              <a:gd name="connsiteY24540" fmla="*/ 3718827 h 4991828"/>
              <a:gd name="connsiteX24541" fmla="*/ 9738527 w 12199494"/>
              <a:gd name="connsiteY24541" fmla="*/ 3730250 h 4991828"/>
              <a:gd name="connsiteX24542" fmla="*/ 9741065 w 12199494"/>
              <a:gd name="connsiteY24542" fmla="*/ 3716288 h 4991828"/>
              <a:gd name="connsiteX24543" fmla="*/ 9732181 w 12199494"/>
              <a:gd name="connsiteY24543" fmla="*/ 3708674 h 4991828"/>
              <a:gd name="connsiteX24544" fmla="*/ 9732181 w 12199494"/>
              <a:gd name="connsiteY24544" fmla="*/ 3708674 h 4991828"/>
              <a:gd name="connsiteX24545" fmla="*/ 9185158 w 12199494"/>
              <a:gd name="connsiteY24545" fmla="*/ 3707404 h 4991828"/>
              <a:gd name="connsiteX24546" fmla="*/ 9185158 w 12199494"/>
              <a:gd name="connsiteY24546" fmla="*/ 3707404 h 4991828"/>
              <a:gd name="connsiteX24547" fmla="*/ 9185158 w 12199494"/>
              <a:gd name="connsiteY24547" fmla="*/ 3707404 h 4991828"/>
              <a:gd name="connsiteX24548" fmla="*/ 9744873 w 12199494"/>
              <a:gd name="connsiteY24548" fmla="*/ 3707404 h 4991828"/>
              <a:gd name="connsiteX24549" fmla="*/ 9752488 w 12199494"/>
              <a:gd name="connsiteY24549" fmla="*/ 3713750 h 4991828"/>
              <a:gd name="connsiteX24550" fmla="*/ 9744873 w 12199494"/>
              <a:gd name="connsiteY24550" fmla="*/ 3707404 h 4991828"/>
              <a:gd name="connsiteX24551" fmla="*/ 9744873 w 12199494"/>
              <a:gd name="connsiteY24551" fmla="*/ 3707404 h 4991828"/>
              <a:gd name="connsiteX24552" fmla="*/ 8994779 w 12199494"/>
              <a:gd name="connsiteY24552" fmla="*/ 3707404 h 4991828"/>
              <a:gd name="connsiteX24553" fmla="*/ 8994779 w 12199494"/>
              <a:gd name="connsiteY24553" fmla="*/ 3716288 h 4991828"/>
              <a:gd name="connsiteX24554" fmla="*/ 8993510 w 12199494"/>
              <a:gd name="connsiteY24554" fmla="*/ 3726442 h 4991828"/>
              <a:gd name="connsiteX24555" fmla="*/ 8996048 w 12199494"/>
              <a:gd name="connsiteY24555" fmla="*/ 3718827 h 4991828"/>
              <a:gd name="connsiteX24556" fmla="*/ 9010010 w 12199494"/>
              <a:gd name="connsiteY24556" fmla="*/ 3720096 h 4991828"/>
              <a:gd name="connsiteX24557" fmla="*/ 9011279 w 12199494"/>
              <a:gd name="connsiteY24557" fmla="*/ 3708674 h 4991828"/>
              <a:gd name="connsiteX24558" fmla="*/ 9004933 w 12199494"/>
              <a:gd name="connsiteY24558" fmla="*/ 3713750 h 4991828"/>
              <a:gd name="connsiteX24559" fmla="*/ 8994779 w 12199494"/>
              <a:gd name="connsiteY24559" fmla="*/ 3707404 h 4991828"/>
              <a:gd name="connsiteX24560" fmla="*/ 8994779 w 12199494"/>
              <a:gd name="connsiteY24560" fmla="*/ 3707404 h 4991828"/>
              <a:gd name="connsiteX24561" fmla="*/ 9338731 w 12199494"/>
              <a:gd name="connsiteY24561" fmla="*/ 3704866 h 4991828"/>
              <a:gd name="connsiteX24562" fmla="*/ 9331116 w 12199494"/>
              <a:gd name="connsiteY24562" fmla="*/ 3704866 h 4991828"/>
              <a:gd name="connsiteX24563" fmla="*/ 9340000 w 12199494"/>
              <a:gd name="connsiteY24563" fmla="*/ 3713750 h 4991828"/>
              <a:gd name="connsiteX24564" fmla="*/ 9334923 w 12199494"/>
              <a:gd name="connsiteY24564" fmla="*/ 3731519 h 4991828"/>
              <a:gd name="connsiteX24565" fmla="*/ 9345076 w 12199494"/>
              <a:gd name="connsiteY24565" fmla="*/ 3742942 h 4991828"/>
              <a:gd name="connsiteX24566" fmla="*/ 9333654 w 12199494"/>
              <a:gd name="connsiteY24566" fmla="*/ 3736596 h 4991828"/>
              <a:gd name="connsiteX24567" fmla="*/ 9345076 w 12199494"/>
              <a:gd name="connsiteY24567" fmla="*/ 3779748 h 4991828"/>
              <a:gd name="connsiteX24568" fmla="*/ 9347615 w 12199494"/>
              <a:gd name="connsiteY24568" fmla="*/ 3759441 h 4991828"/>
              <a:gd name="connsiteX24569" fmla="*/ 9359038 w 12199494"/>
              <a:gd name="connsiteY24569" fmla="*/ 3760710 h 4991828"/>
              <a:gd name="connsiteX24570" fmla="*/ 9362846 w 12199494"/>
              <a:gd name="connsiteY24570" fmla="*/ 3775941 h 4991828"/>
              <a:gd name="connsiteX24571" fmla="*/ 9367922 w 12199494"/>
              <a:gd name="connsiteY24571" fmla="*/ 3765787 h 4991828"/>
              <a:gd name="connsiteX24572" fmla="*/ 9371730 w 12199494"/>
              <a:gd name="connsiteY24572" fmla="*/ 3772133 h 4991828"/>
              <a:gd name="connsiteX24573" fmla="*/ 9383152 w 12199494"/>
              <a:gd name="connsiteY24573" fmla="*/ 3764518 h 4991828"/>
              <a:gd name="connsiteX24574" fmla="*/ 9398383 w 12199494"/>
              <a:gd name="connsiteY24574" fmla="*/ 3761979 h 4991828"/>
              <a:gd name="connsiteX24575" fmla="*/ 9355230 w 12199494"/>
              <a:gd name="connsiteY24575" fmla="*/ 3722634 h 4991828"/>
              <a:gd name="connsiteX24576" fmla="*/ 9338731 w 12199494"/>
              <a:gd name="connsiteY24576" fmla="*/ 3709942 h 4991828"/>
              <a:gd name="connsiteX24577" fmla="*/ 9338731 w 12199494"/>
              <a:gd name="connsiteY24577" fmla="*/ 3704866 h 4991828"/>
              <a:gd name="connsiteX24578" fmla="*/ 9338731 w 12199494"/>
              <a:gd name="connsiteY24578" fmla="*/ 3704866 h 4991828"/>
              <a:gd name="connsiteX24579" fmla="*/ 9841332 w 12199494"/>
              <a:gd name="connsiteY24579" fmla="*/ 3704866 h 4991828"/>
              <a:gd name="connsiteX24580" fmla="*/ 9826101 w 12199494"/>
              <a:gd name="connsiteY24580" fmla="*/ 3712481 h 4991828"/>
              <a:gd name="connsiteX24581" fmla="*/ 9842601 w 12199494"/>
              <a:gd name="connsiteY24581" fmla="*/ 3711212 h 4991828"/>
              <a:gd name="connsiteX24582" fmla="*/ 9845139 w 12199494"/>
              <a:gd name="connsiteY24582" fmla="*/ 3720096 h 4991828"/>
              <a:gd name="connsiteX24583" fmla="*/ 9836255 w 12199494"/>
              <a:gd name="connsiteY24583" fmla="*/ 3722634 h 4991828"/>
              <a:gd name="connsiteX24584" fmla="*/ 9855293 w 12199494"/>
              <a:gd name="connsiteY24584" fmla="*/ 3736596 h 4991828"/>
              <a:gd name="connsiteX24585" fmla="*/ 9855293 w 12199494"/>
              <a:gd name="connsiteY24585" fmla="*/ 3726442 h 4991828"/>
              <a:gd name="connsiteX24586" fmla="*/ 9841332 w 12199494"/>
              <a:gd name="connsiteY24586" fmla="*/ 3704866 h 4991828"/>
              <a:gd name="connsiteX24587" fmla="*/ 9841332 w 12199494"/>
              <a:gd name="connsiteY24587" fmla="*/ 3704866 h 4991828"/>
              <a:gd name="connsiteX24588" fmla="*/ 8872936 w 12199494"/>
              <a:gd name="connsiteY24588" fmla="*/ 3703596 h 4991828"/>
              <a:gd name="connsiteX24589" fmla="*/ 8867860 w 12199494"/>
              <a:gd name="connsiteY24589" fmla="*/ 3706135 h 4991828"/>
              <a:gd name="connsiteX24590" fmla="*/ 8876744 w 12199494"/>
              <a:gd name="connsiteY24590" fmla="*/ 3707404 h 4991828"/>
              <a:gd name="connsiteX24591" fmla="*/ 8872936 w 12199494"/>
              <a:gd name="connsiteY24591" fmla="*/ 3703596 h 4991828"/>
              <a:gd name="connsiteX24592" fmla="*/ 8872936 w 12199494"/>
              <a:gd name="connsiteY24592" fmla="*/ 3703596 h 4991828"/>
              <a:gd name="connsiteX24593" fmla="*/ 8792977 w 12199494"/>
              <a:gd name="connsiteY24593" fmla="*/ 3703596 h 4991828"/>
              <a:gd name="connsiteX24594" fmla="*/ 8799323 w 12199494"/>
              <a:gd name="connsiteY24594" fmla="*/ 3713750 h 4991828"/>
              <a:gd name="connsiteX24595" fmla="*/ 8805669 w 12199494"/>
              <a:gd name="connsiteY24595" fmla="*/ 3706135 h 4991828"/>
              <a:gd name="connsiteX24596" fmla="*/ 8792977 w 12199494"/>
              <a:gd name="connsiteY24596" fmla="*/ 3703596 h 4991828"/>
              <a:gd name="connsiteX24597" fmla="*/ 8792977 w 12199494"/>
              <a:gd name="connsiteY24597" fmla="*/ 3703596 h 4991828"/>
              <a:gd name="connsiteX24598" fmla="*/ 9208004 w 12199494"/>
              <a:gd name="connsiteY24598" fmla="*/ 3702328 h 4991828"/>
              <a:gd name="connsiteX24599" fmla="*/ 9215619 w 12199494"/>
              <a:gd name="connsiteY24599" fmla="*/ 3712481 h 4991828"/>
              <a:gd name="connsiteX24600" fmla="*/ 9220696 w 12199494"/>
              <a:gd name="connsiteY24600" fmla="*/ 3720096 h 4991828"/>
              <a:gd name="connsiteX24601" fmla="*/ 9208004 w 12199494"/>
              <a:gd name="connsiteY24601" fmla="*/ 3728980 h 4991828"/>
              <a:gd name="connsiteX24602" fmla="*/ 9216888 w 12199494"/>
              <a:gd name="connsiteY24602" fmla="*/ 3742942 h 4991828"/>
              <a:gd name="connsiteX24603" fmla="*/ 9213081 w 12199494"/>
              <a:gd name="connsiteY24603" fmla="*/ 3726442 h 4991828"/>
              <a:gd name="connsiteX24604" fmla="*/ 9225773 w 12199494"/>
              <a:gd name="connsiteY24604" fmla="*/ 3718827 h 4991828"/>
              <a:gd name="connsiteX24605" fmla="*/ 9225773 w 12199494"/>
              <a:gd name="connsiteY24605" fmla="*/ 3740403 h 4991828"/>
              <a:gd name="connsiteX24606" fmla="*/ 9233388 w 12199494"/>
              <a:gd name="connsiteY24606" fmla="*/ 3749287 h 4991828"/>
              <a:gd name="connsiteX24607" fmla="*/ 9241002 w 12199494"/>
              <a:gd name="connsiteY24607" fmla="*/ 3745480 h 4991828"/>
              <a:gd name="connsiteX24608" fmla="*/ 9230849 w 12199494"/>
              <a:gd name="connsiteY24608" fmla="*/ 3718827 h 4991828"/>
              <a:gd name="connsiteX24609" fmla="*/ 9208004 w 12199494"/>
              <a:gd name="connsiteY24609" fmla="*/ 3702328 h 4991828"/>
              <a:gd name="connsiteX24610" fmla="*/ 9208004 w 12199494"/>
              <a:gd name="connsiteY24610" fmla="*/ 3702328 h 4991828"/>
              <a:gd name="connsiteX24611" fmla="*/ 9791833 w 12199494"/>
              <a:gd name="connsiteY24611" fmla="*/ 3701058 h 4991828"/>
              <a:gd name="connsiteX24612" fmla="*/ 9784218 w 12199494"/>
              <a:gd name="connsiteY24612" fmla="*/ 3709942 h 4991828"/>
              <a:gd name="connsiteX24613" fmla="*/ 9781680 w 12199494"/>
              <a:gd name="connsiteY24613" fmla="*/ 3704866 h 4991828"/>
              <a:gd name="connsiteX24614" fmla="*/ 9784218 w 12199494"/>
              <a:gd name="connsiteY24614" fmla="*/ 3717558 h 4991828"/>
              <a:gd name="connsiteX24615" fmla="*/ 9793102 w 12199494"/>
              <a:gd name="connsiteY24615" fmla="*/ 3711212 h 4991828"/>
              <a:gd name="connsiteX24616" fmla="*/ 9801986 w 12199494"/>
              <a:gd name="connsiteY24616" fmla="*/ 3713750 h 4991828"/>
              <a:gd name="connsiteX24617" fmla="*/ 9801986 w 12199494"/>
              <a:gd name="connsiteY24617" fmla="*/ 3713750 h 4991828"/>
              <a:gd name="connsiteX24618" fmla="*/ 9801986 w 12199494"/>
              <a:gd name="connsiteY24618" fmla="*/ 3713750 h 4991828"/>
              <a:gd name="connsiteX24619" fmla="*/ 9809602 w 12199494"/>
              <a:gd name="connsiteY24619" fmla="*/ 3716288 h 4991828"/>
              <a:gd name="connsiteX24620" fmla="*/ 9813409 w 12199494"/>
              <a:gd name="connsiteY24620" fmla="*/ 3725173 h 4991828"/>
              <a:gd name="connsiteX24621" fmla="*/ 9807063 w 12199494"/>
              <a:gd name="connsiteY24621" fmla="*/ 3703596 h 4991828"/>
              <a:gd name="connsiteX24622" fmla="*/ 9801986 w 12199494"/>
              <a:gd name="connsiteY24622" fmla="*/ 3713750 h 4991828"/>
              <a:gd name="connsiteX24623" fmla="*/ 9801986 w 12199494"/>
              <a:gd name="connsiteY24623" fmla="*/ 3713750 h 4991828"/>
              <a:gd name="connsiteX24624" fmla="*/ 9795640 w 12199494"/>
              <a:gd name="connsiteY24624" fmla="*/ 3706135 h 4991828"/>
              <a:gd name="connsiteX24625" fmla="*/ 9800718 w 12199494"/>
              <a:gd name="connsiteY24625" fmla="*/ 3703596 h 4991828"/>
              <a:gd name="connsiteX24626" fmla="*/ 9791833 w 12199494"/>
              <a:gd name="connsiteY24626" fmla="*/ 3701058 h 4991828"/>
              <a:gd name="connsiteX24627" fmla="*/ 9791833 w 12199494"/>
              <a:gd name="connsiteY24627" fmla="*/ 3701058 h 4991828"/>
              <a:gd name="connsiteX24628" fmla="*/ 9709335 w 12199494"/>
              <a:gd name="connsiteY24628" fmla="*/ 3699789 h 4991828"/>
              <a:gd name="connsiteX24629" fmla="*/ 9682683 w 12199494"/>
              <a:gd name="connsiteY24629" fmla="*/ 3713750 h 4991828"/>
              <a:gd name="connsiteX24630" fmla="*/ 9700451 w 12199494"/>
              <a:gd name="connsiteY24630" fmla="*/ 3727711 h 4991828"/>
              <a:gd name="connsiteX24631" fmla="*/ 9690297 w 12199494"/>
              <a:gd name="connsiteY24631" fmla="*/ 3732788 h 4991828"/>
              <a:gd name="connsiteX24632" fmla="*/ 9681413 w 12199494"/>
              <a:gd name="connsiteY24632" fmla="*/ 3728980 h 4991828"/>
              <a:gd name="connsiteX24633" fmla="*/ 9706797 w 12199494"/>
              <a:gd name="connsiteY24633" fmla="*/ 3745480 h 4991828"/>
              <a:gd name="connsiteX24634" fmla="*/ 9705528 w 12199494"/>
              <a:gd name="connsiteY24634" fmla="*/ 3737865 h 4991828"/>
              <a:gd name="connsiteX24635" fmla="*/ 9713143 w 12199494"/>
              <a:gd name="connsiteY24635" fmla="*/ 3737865 h 4991828"/>
              <a:gd name="connsiteX24636" fmla="*/ 9706797 w 12199494"/>
              <a:gd name="connsiteY24636" fmla="*/ 3746749 h 4991828"/>
              <a:gd name="connsiteX24637" fmla="*/ 9710604 w 12199494"/>
              <a:gd name="connsiteY24637" fmla="*/ 3753095 h 4991828"/>
              <a:gd name="connsiteX24638" fmla="*/ 9723296 w 12199494"/>
              <a:gd name="connsiteY24638" fmla="*/ 3742942 h 4991828"/>
              <a:gd name="connsiteX24639" fmla="*/ 9715681 w 12199494"/>
              <a:gd name="connsiteY24639" fmla="*/ 3736596 h 4991828"/>
              <a:gd name="connsiteX24640" fmla="*/ 9716950 w 12199494"/>
              <a:gd name="connsiteY24640" fmla="*/ 3723904 h 4991828"/>
              <a:gd name="connsiteX24641" fmla="*/ 9720758 w 12199494"/>
              <a:gd name="connsiteY24641" fmla="*/ 3704866 h 4991828"/>
              <a:gd name="connsiteX24642" fmla="*/ 9713143 w 12199494"/>
              <a:gd name="connsiteY24642" fmla="*/ 3711212 h 4991828"/>
              <a:gd name="connsiteX24643" fmla="*/ 9702989 w 12199494"/>
              <a:gd name="connsiteY24643" fmla="*/ 3726442 h 4991828"/>
              <a:gd name="connsiteX24644" fmla="*/ 9709335 w 12199494"/>
              <a:gd name="connsiteY24644" fmla="*/ 3699789 h 4991828"/>
              <a:gd name="connsiteX24645" fmla="*/ 9709335 w 12199494"/>
              <a:gd name="connsiteY24645" fmla="*/ 3699789 h 4991828"/>
              <a:gd name="connsiteX24646" fmla="*/ 8974472 w 12199494"/>
              <a:gd name="connsiteY24646" fmla="*/ 3698520 h 4991828"/>
              <a:gd name="connsiteX24647" fmla="*/ 8964318 w 12199494"/>
              <a:gd name="connsiteY24647" fmla="*/ 3702328 h 4991828"/>
              <a:gd name="connsiteX24648" fmla="*/ 8944011 w 12199494"/>
              <a:gd name="connsiteY24648" fmla="*/ 3712481 h 4991828"/>
              <a:gd name="connsiteX24649" fmla="*/ 8957972 w 12199494"/>
              <a:gd name="connsiteY24649" fmla="*/ 3715019 h 4991828"/>
              <a:gd name="connsiteX24650" fmla="*/ 8960511 w 12199494"/>
              <a:gd name="connsiteY24650" fmla="*/ 3706135 h 4991828"/>
              <a:gd name="connsiteX24651" fmla="*/ 8973203 w 12199494"/>
              <a:gd name="connsiteY24651" fmla="*/ 3715019 h 4991828"/>
              <a:gd name="connsiteX24652" fmla="*/ 8975741 w 12199494"/>
              <a:gd name="connsiteY24652" fmla="*/ 3703596 h 4991828"/>
              <a:gd name="connsiteX24653" fmla="*/ 8982087 w 12199494"/>
              <a:gd name="connsiteY24653" fmla="*/ 3709942 h 4991828"/>
              <a:gd name="connsiteX24654" fmla="*/ 8979549 w 12199494"/>
              <a:gd name="connsiteY24654" fmla="*/ 3718827 h 4991828"/>
              <a:gd name="connsiteX24655" fmla="*/ 8988433 w 12199494"/>
              <a:gd name="connsiteY24655" fmla="*/ 3704866 h 4991828"/>
              <a:gd name="connsiteX24656" fmla="*/ 8974472 w 12199494"/>
              <a:gd name="connsiteY24656" fmla="*/ 3698520 h 4991828"/>
              <a:gd name="connsiteX24657" fmla="*/ 8974472 w 12199494"/>
              <a:gd name="connsiteY24657" fmla="*/ 3698520 h 4991828"/>
              <a:gd name="connsiteX24658" fmla="*/ 9201658 w 12199494"/>
              <a:gd name="connsiteY24658" fmla="*/ 3698520 h 4991828"/>
              <a:gd name="connsiteX24659" fmla="*/ 9194043 w 12199494"/>
              <a:gd name="connsiteY24659" fmla="*/ 3699789 h 4991828"/>
              <a:gd name="connsiteX24660" fmla="*/ 9187697 w 12199494"/>
              <a:gd name="connsiteY24660" fmla="*/ 3707404 h 4991828"/>
              <a:gd name="connsiteX24661" fmla="*/ 9197850 w 12199494"/>
              <a:gd name="connsiteY24661" fmla="*/ 3722634 h 4991828"/>
              <a:gd name="connsiteX24662" fmla="*/ 9185158 w 12199494"/>
              <a:gd name="connsiteY24662" fmla="*/ 3727711 h 4991828"/>
              <a:gd name="connsiteX24663" fmla="*/ 9200389 w 12199494"/>
              <a:gd name="connsiteY24663" fmla="*/ 3725173 h 4991828"/>
              <a:gd name="connsiteX24664" fmla="*/ 9186427 w 12199494"/>
              <a:gd name="connsiteY24664" fmla="*/ 3740403 h 4991828"/>
              <a:gd name="connsiteX24665" fmla="*/ 9202927 w 12199494"/>
              <a:gd name="connsiteY24665" fmla="*/ 3737865 h 4991828"/>
              <a:gd name="connsiteX24666" fmla="*/ 9200389 w 12199494"/>
              <a:gd name="connsiteY24666" fmla="*/ 3726442 h 4991828"/>
              <a:gd name="connsiteX24667" fmla="*/ 9208004 w 12199494"/>
              <a:gd name="connsiteY24667" fmla="*/ 3722634 h 4991828"/>
              <a:gd name="connsiteX24668" fmla="*/ 9208004 w 12199494"/>
              <a:gd name="connsiteY24668" fmla="*/ 3716288 h 4991828"/>
              <a:gd name="connsiteX24669" fmla="*/ 9199119 w 12199494"/>
              <a:gd name="connsiteY24669" fmla="*/ 3704866 h 4991828"/>
              <a:gd name="connsiteX24670" fmla="*/ 9201658 w 12199494"/>
              <a:gd name="connsiteY24670" fmla="*/ 3698520 h 4991828"/>
              <a:gd name="connsiteX24671" fmla="*/ 9201658 w 12199494"/>
              <a:gd name="connsiteY24671" fmla="*/ 3698520 h 4991828"/>
              <a:gd name="connsiteX24672" fmla="*/ 8846283 w 12199494"/>
              <a:gd name="connsiteY24672" fmla="*/ 3697250 h 4991828"/>
              <a:gd name="connsiteX24673" fmla="*/ 8852629 w 12199494"/>
              <a:gd name="connsiteY24673" fmla="*/ 3712481 h 4991828"/>
              <a:gd name="connsiteX24674" fmla="*/ 8845014 w 12199494"/>
              <a:gd name="connsiteY24674" fmla="*/ 3709942 h 4991828"/>
              <a:gd name="connsiteX24675" fmla="*/ 8837399 w 12199494"/>
              <a:gd name="connsiteY24675" fmla="*/ 3703596 h 4991828"/>
              <a:gd name="connsiteX24676" fmla="*/ 8808208 w 12199494"/>
              <a:gd name="connsiteY24676" fmla="*/ 3709942 h 4991828"/>
              <a:gd name="connsiteX24677" fmla="*/ 8813285 w 12199494"/>
              <a:gd name="connsiteY24677" fmla="*/ 3717558 h 4991828"/>
              <a:gd name="connsiteX24678" fmla="*/ 8798054 w 12199494"/>
              <a:gd name="connsiteY24678" fmla="*/ 3717558 h 4991828"/>
              <a:gd name="connsiteX24679" fmla="*/ 8794247 w 12199494"/>
              <a:gd name="connsiteY24679" fmla="*/ 3722634 h 4991828"/>
              <a:gd name="connsiteX24680" fmla="*/ 8768863 w 12199494"/>
              <a:gd name="connsiteY24680" fmla="*/ 3732788 h 4991828"/>
              <a:gd name="connsiteX24681" fmla="*/ 8739671 w 12199494"/>
              <a:gd name="connsiteY24681" fmla="*/ 3758172 h 4991828"/>
              <a:gd name="connsiteX24682" fmla="*/ 8732056 w 12199494"/>
              <a:gd name="connsiteY24682" fmla="*/ 3782287 h 4991828"/>
              <a:gd name="connsiteX24683" fmla="*/ 8733325 w 12199494"/>
              <a:gd name="connsiteY24683" fmla="*/ 3792440 h 4991828"/>
              <a:gd name="connsiteX24684" fmla="*/ 8728248 w 12199494"/>
              <a:gd name="connsiteY24684" fmla="*/ 3787363 h 4991828"/>
              <a:gd name="connsiteX24685" fmla="*/ 8711749 w 12199494"/>
              <a:gd name="connsiteY24685" fmla="*/ 3800055 h 4991828"/>
              <a:gd name="connsiteX24686" fmla="*/ 8696519 w 12199494"/>
              <a:gd name="connsiteY24686" fmla="*/ 3816555 h 4991828"/>
              <a:gd name="connsiteX24687" fmla="*/ 8706672 w 12199494"/>
              <a:gd name="connsiteY24687" fmla="*/ 3829247 h 4991828"/>
              <a:gd name="connsiteX24688" fmla="*/ 8680019 w 12199494"/>
              <a:gd name="connsiteY24688" fmla="*/ 3819093 h 4991828"/>
              <a:gd name="connsiteX24689" fmla="*/ 8680019 w 12199494"/>
              <a:gd name="connsiteY24689" fmla="*/ 3824170 h 4991828"/>
              <a:gd name="connsiteX24690" fmla="*/ 8687634 w 12199494"/>
              <a:gd name="connsiteY24690" fmla="*/ 3827978 h 4991828"/>
              <a:gd name="connsiteX24691" fmla="*/ 8680019 w 12199494"/>
              <a:gd name="connsiteY24691" fmla="*/ 3830516 h 4991828"/>
              <a:gd name="connsiteX24692" fmla="*/ 8691441 w 12199494"/>
              <a:gd name="connsiteY24692" fmla="*/ 3845746 h 4991828"/>
              <a:gd name="connsiteX24693" fmla="*/ 8671135 w 12199494"/>
              <a:gd name="connsiteY24693" fmla="*/ 3839400 h 4991828"/>
              <a:gd name="connsiteX24694" fmla="*/ 8668596 w 12199494"/>
              <a:gd name="connsiteY24694" fmla="*/ 3853362 h 4991828"/>
              <a:gd name="connsiteX24695" fmla="*/ 8686365 w 12199494"/>
              <a:gd name="connsiteY24695" fmla="*/ 3857169 h 4991828"/>
              <a:gd name="connsiteX24696" fmla="*/ 8692711 w 12199494"/>
              <a:gd name="connsiteY24696" fmla="*/ 3847016 h 4991828"/>
              <a:gd name="connsiteX24697" fmla="*/ 8692711 w 12199494"/>
              <a:gd name="connsiteY24697" fmla="*/ 3858438 h 4991828"/>
              <a:gd name="connsiteX24698" fmla="*/ 8704133 w 12199494"/>
              <a:gd name="connsiteY24698" fmla="*/ 3860977 h 4991828"/>
              <a:gd name="connsiteX24699" fmla="*/ 8706672 w 12199494"/>
              <a:gd name="connsiteY24699" fmla="*/ 3853362 h 4991828"/>
              <a:gd name="connsiteX24700" fmla="*/ 8690173 w 12199494"/>
              <a:gd name="connsiteY24700" fmla="*/ 3841939 h 4991828"/>
              <a:gd name="connsiteX24701" fmla="*/ 8701595 w 12199494"/>
              <a:gd name="connsiteY24701" fmla="*/ 3845746 h 4991828"/>
              <a:gd name="connsiteX24702" fmla="*/ 8700326 w 12199494"/>
              <a:gd name="connsiteY24702" fmla="*/ 3833054 h 4991828"/>
              <a:gd name="connsiteX24703" fmla="*/ 8711749 w 12199494"/>
              <a:gd name="connsiteY24703" fmla="*/ 3843208 h 4991828"/>
              <a:gd name="connsiteX24704" fmla="*/ 8725710 w 12199494"/>
              <a:gd name="connsiteY24704" fmla="*/ 3827978 h 4991828"/>
              <a:gd name="connsiteX24705" fmla="*/ 8737133 w 12199494"/>
              <a:gd name="connsiteY24705" fmla="*/ 3826708 h 4991828"/>
              <a:gd name="connsiteX24706" fmla="*/ 8740940 w 12199494"/>
              <a:gd name="connsiteY24706" fmla="*/ 3820362 h 4991828"/>
              <a:gd name="connsiteX24707" fmla="*/ 8748555 w 12199494"/>
              <a:gd name="connsiteY24707" fmla="*/ 3824170 h 4991828"/>
              <a:gd name="connsiteX24708" fmla="*/ 8763786 w 12199494"/>
              <a:gd name="connsiteY24708" fmla="*/ 3817824 h 4991828"/>
              <a:gd name="connsiteX24709" fmla="*/ 8759978 w 12199494"/>
              <a:gd name="connsiteY24709" fmla="*/ 3826708 h 4991828"/>
              <a:gd name="connsiteX24710" fmla="*/ 8770132 w 12199494"/>
              <a:gd name="connsiteY24710" fmla="*/ 3831785 h 4991828"/>
              <a:gd name="connsiteX24711" fmla="*/ 8772670 w 12199494"/>
              <a:gd name="connsiteY24711" fmla="*/ 3819093 h 4991828"/>
              <a:gd name="connsiteX24712" fmla="*/ 8767593 w 12199494"/>
              <a:gd name="connsiteY24712" fmla="*/ 3816555 h 4991828"/>
              <a:gd name="connsiteX24713" fmla="*/ 8770132 w 12199494"/>
              <a:gd name="connsiteY24713" fmla="*/ 3794979 h 4991828"/>
              <a:gd name="connsiteX24714" fmla="*/ 8777747 w 12199494"/>
              <a:gd name="connsiteY24714" fmla="*/ 3801325 h 4991828"/>
              <a:gd name="connsiteX24715" fmla="*/ 8789170 w 12199494"/>
              <a:gd name="connsiteY24715" fmla="*/ 3800055 h 4991828"/>
              <a:gd name="connsiteX24716" fmla="*/ 8813285 w 12199494"/>
              <a:gd name="connsiteY24716" fmla="*/ 3759441 h 4991828"/>
              <a:gd name="connsiteX24717" fmla="*/ 8800593 w 12199494"/>
              <a:gd name="connsiteY24717" fmla="*/ 3779748 h 4991828"/>
              <a:gd name="connsiteX24718" fmla="*/ 8794247 w 12199494"/>
              <a:gd name="connsiteY24718" fmla="*/ 3772133 h 4991828"/>
              <a:gd name="connsiteX24719" fmla="*/ 8780285 w 12199494"/>
              <a:gd name="connsiteY24719" fmla="*/ 3768325 h 4991828"/>
              <a:gd name="connsiteX24720" fmla="*/ 8806939 w 12199494"/>
              <a:gd name="connsiteY24720" fmla="*/ 3751826 h 4991828"/>
              <a:gd name="connsiteX24721" fmla="*/ 8812015 w 12199494"/>
              <a:gd name="connsiteY24721" fmla="*/ 3758172 h 4991828"/>
              <a:gd name="connsiteX24722" fmla="*/ 8810746 w 12199494"/>
              <a:gd name="connsiteY24722" fmla="*/ 3746749 h 4991828"/>
              <a:gd name="connsiteX24723" fmla="*/ 8804400 w 12199494"/>
              <a:gd name="connsiteY24723" fmla="*/ 3734057 h 4991828"/>
              <a:gd name="connsiteX24724" fmla="*/ 8822168 w 12199494"/>
              <a:gd name="connsiteY24724" fmla="*/ 3739134 h 4991828"/>
              <a:gd name="connsiteX24725" fmla="*/ 8831053 w 12199494"/>
              <a:gd name="connsiteY24725" fmla="*/ 3730250 h 4991828"/>
              <a:gd name="connsiteX24726" fmla="*/ 8839937 w 12199494"/>
              <a:gd name="connsiteY24726" fmla="*/ 3728980 h 4991828"/>
              <a:gd name="connsiteX24727" fmla="*/ 8839937 w 12199494"/>
              <a:gd name="connsiteY24727" fmla="*/ 3709942 h 4991828"/>
              <a:gd name="connsiteX24728" fmla="*/ 8846283 w 12199494"/>
              <a:gd name="connsiteY24728" fmla="*/ 3708674 h 4991828"/>
              <a:gd name="connsiteX24729" fmla="*/ 8848822 w 12199494"/>
              <a:gd name="connsiteY24729" fmla="*/ 3725173 h 4991828"/>
              <a:gd name="connsiteX24730" fmla="*/ 8856437 w 12199494"/>
              <a:gd name="connsiteY24730" fmla="*/ 3717558 h 4991828"/>
              <a:gd name="connsiteX24731" fmla="*/ 8866590 w 12199494"/>
              <a:gd name="connsiteY24731" fmla="*/ 3716288 h 4991828"/>
              <a:gd name="connsiteX24732" fmla="*/ 8846283 w 12199494"/>
              <a:gd name="connsiteY24732" fmla="*/ 3697250 h 4991828"/>
              <a:gd name="connsiteX24733" fmla="*/ 8846283 w 12199494"/>
              <a:gd name="connsiteY24733" fmla="*/ 3697250 h 4991828"/>
              <a:gd name="connsiteX24734" fmla="*/ 8751094 w 12199494"/>
              <a:gd name="connsiteY24734" fmla="*/ 3695982 h 4991828"/>
              <a:gd name="connsiteX24735" fmla="*/ 8733325 w 12199494"/>
              <a:gd name="connsiteY24735" fmla="*/ 3721365 h 4991828"/>
              <a:gd name="connsiteX24736" fmla="*/ 8730787 w 12199494"/>
              <a:gd name="connsiteY24736" fmla="*/ 3737865 h 4991828"/>
              <a:gd name="connsiteX24737" fmla="*/ 8735863 w 12199494"/>
              <a:gd name="connsiteY24737" fmla="*/ 3740403 h 4991828"/>
              <a:gd name="connsiteX24738" fmla="*/ 8734594 w 12199494"/>
              <a:gd name="connsiteY24738" fmla="*/ 3749287 h 4991828"/>
              <a:gd name="connsiteX24739" fmla="*/ 8753632 w 12199494"/>
              <a:gd name="connsiteY24739" fmla="*/ 3736596 h 4991828"/>
              <a:gd name="connsiteX24740" fmla="*/ 8740940 w 12199494"/>
              <a:gd name="connsiteY24740" fmla="*/ 3737865 h 4991828"/>
              <a:gd name="connsiteX24741" fmla="*/ 8751094 w 12199494"/>
              <a:gd name="connsiteY24741" fmla="*/ 3695982 h 4991828"/>
              <a:gd name="connsiteX24742" fmla="*/ 8751094 w 12199494"/>
              <a:gd name="connsiteY24742" fmla="*/ 3695982 h 4991828"/>
              <a:gd name="connsiteX24743" fmla="*/ 9775334 w 12199494"/>
              <a:gd name="connsiteY24743" fmla="*/ 3694712 h 4991828"/>
              <a:gd name="connsiteX24744" fmla="*/ 9767718 w 12199494"/>
              <a:gd name="connsiteY24744" fmla="*/ 3695982 h 4991828"/>
              <a:gd name="connsiteX24745" fmla="*/ 9771526 w 12199494"/>
              <a:gd name="connsiteY24745" fmla="*/ 3702328 h 4991828"/>
              <a:gd name="connsiteX24746" fmla="*/ 9766449 w 12199494"/>
              <a:gd name="connsiteY24746" fmla="*/ 3709942 h 4991828"/>
              <a:gd name="connsiteX24747" fmla="*/ 9775334 w 12199494"/>
              <a:gd name="connsiteY24747" fmla="*/ 3711212 h 4991828"/>
              <a:gd name="connsiteX24748" fmla="*/ 9774064 w 12199494"/>
              <a:gd name="connsiteY24748" fmla="*/ 3706135 h 4991828"/>
              <a:gd name="connsiteX24749" fmla="*/ 9775334 w 12199494"/>
              <a:gd name="connsiteY24749" fmla="*/ 3694712 h 4991828"/>
              <a:gd name="connsiteX24750" fmla="*/ 9775334 w 12199494"/>
              <a:gd name="connsiteY24750" fmla="*/ 3694712 h 4991828"/>
              <a:gd name="connsiteX24751" fmla="*/ 9168659 w 12199494"/>
              <a:gd name="connsiteY24751" fmla="*/ 3694712 h 4991828"/>
              <a:gd name="connsiteX24752" fmla="*/ 9154697 w 12199494"/>
              <a:gd name="connsiteY24752" fmla="*/ 3703596 h 4991828"/>
              <a:gd name="connsiteX24753" fmla="*/ 9169928 w 12199494"/>
              <a:gd name="connsiteY24753" fmla="*/ 3704866 h 4991828"/>
              <a:gd name="connsiteX24754" fmla="*/ 9173735 w 12199494"/>
              <a:gd name="connsiteY24754" fmla="*/ 3698520 h 4991828"/>
              <a:gd name="connsiteX24755" fmla="*/ 9181351 w 12199494"/>
              <a:gd name="connsiteY24755" fmla="*/ 3701058 h 4991828"/>
              <a:gd name="connsiteX24756" fmla="*/ 9186427 w 12199494"/>
              <a:gd name="connsiteY24756" fmla="*/ 3695982 h 4991828"/>
              <a:gd name="connsiteX24757" fmla="*/ 9168659 w 12199494"/>
              <a:gd name="connsiteY24757" fmla="*/ 3694712 h 4991828"/>
              <a:gd name="connsiteX24758" fmla="*/ 9168659 w 12199494"/>
              <a:gd name="connsiteY24758" fmla="*/ 3694712 h 4991828"/>
              <a:gd name="connsiteX24759" fmla="*/ 9525302 w 12199494"/>
              <a:gd name="connsiteY24759" fmla="*/ 3693443 h 4991828"/>
              <a:gd name="connsiteX24760" fmla="*/ 9517687 w 12199494"/>
              <a:gd name="connsiteY24760" fmla="*/ 3709942 h 4991828"/>
              <a:gd name="connsiteX24761" fmla="*/ 9526571 w 12199494"/>
              <a:gd name="connsiteY24761" fmla="*/ 3722634 h 4991828"/>
              <a:gd name="connsiteX24762" fmla="*/ 9513879 w 12199494"/>
              <a:gd name="connsiteY24762" fmla="*/ 3726442 h 4991828"/>
              <a:gd name="connsiteX24763" fmla="*/ 9534187 w 12199494"/>
              <a:gd name="connsiteY24763" fmla="*/ 3728980 h 4991828"/>
              <a:gd name="connsiteX24764" fmla="*/ 9529110 w 12199494"/>
              <a:gd name="connsiteY24764" fmla="*/ 3721365 h 4991828"/>
              <a:gd name="connsiteX24765" fmla="*/ 9536725 w 12199494"/>
              <a:gd name="connsiteY24765" fmla="*/ 3713750 h 4991828"/>
              <a:gd name="connsiteX24766" fmla="*/ 9541802 w 12199494"/>
              <a:gd name="connsiteY24766" fmla="*/ 3717558 h 4991828"/>
              <a:gd name="connsiteX24767" fmla="*/ 9543071 w 12199494"/>
              <a:gd name="connsiteY24767" fmla="*/ 3701058 h 4991828"/>
              <a:gd name="connsiteX24768" fmla="*/ 9525302 w 12199494"/>
              <a:gd name="connsiteY24768" fmla="*/ 3693443 h 4991828"/>
              <a:gd name="connsiteX24769" fmla="*/ 9525302 w 12199494"/>
              <a:gd name="connsiteY24769" fmla="*/ 3693443 h 4991828"/>
              <a:gd name="connsiteX24770" fmla="*/ 9130583 w 12199494"/>
              <a:gd name="connsiteY24770" fmla="*/ 3693443 h 4991828"/>
              <a:gd name="connsiteX24771" fmla="*/ 9106468 w 12199494"/>
              <a:gd name="connsiteY24771" fmla="*/ 3701058 h 4991828"/>
              <a:gd name="connsiteX24772" fmla="*/ 9098853 w 12199494"/>
              <a:gd name="connsiteY24772" fmla="*/ 3709942 h 4991828"/>
              <a:gd name="connsiteX24773" fmla="*/ 9067123 w 12199494"/>
              <a:gd name="connsiteY24773" fmla="*/ 3720096 h 4991828"/>
              <a:gd name="connsiteX24774" fmla="*/ 9069661 w 12199494"/>
              <a:gd name="connsiteY24774" fmla="*/ 3736596 h 4991828"/>
              <a:gd name="connsiteX24775" fmla="*/ 9076007 w 12199494"/>
              <a:gd name="connsiteY24775" fmla="*/ 3744211 h 4991828"/>
              <a:gd name="connsiteX24776" fmla="*/ 9072200 w 12199494"/>
              <a:gd name="connsiteY24776" fmla="*/ 3753095 h 4991828"/>
              <a:gd name="connsiteX24777" fmla="*/ 9087430 w 12199494"/>
              <a:gd name="connsiteY24777" fmla="*/ 3742942 h 4991828"/>
              <a:gd name="connsiteX24778" fmla="*/ 9087430 w 12199494"/>
              <a:gd name="connsiteY24778" fmla="*/ 3755633 h 4991828"/>
              <a:gd name="connsiteX24779" fmla="*/ 9125506 w 12199494"/>
              <a:gd name="connsiteY24779" fmla="*/ 3727711 h 4991828"/>
              <a:gd name="connsiteX24780" fmla="*/ 9119160 w 12199494"/>
              <a:gd name="connsiteY24780" fmla="*/ 3717558 h 4991828"/>
              <a:gd name="connsiteX24781" fmla="*/ 9105199 w 12199494"/>
              <a:gd name="connsiteY24781" fmla="*/ 3711212 h 4991828"/>
              <a:gd name="connsiteX24782" fmla="*/ 9115353 w 12199494"/>
              <a:gd name="connsiteY24782" fmla="*/ 3699789 h 4991828"/>
              <a:gd name="connsiteX24783" fmla="*/ 9138198 w 12199494"/>
              <a:gd name="connsiteY24783" fmla="*/ 3718827 h 4991828"/>
              <a:gd name="connsiteX24784" fmla="*/ 9149621 w 12199494"/>
              <a:gd name="connsiteY24784" fmla="*/ 3711212 h 4991828"/>
              <a:gd name="connsiteX24785" fmla="*/ 9130583 w 12199494"/>
              <a:gd name="connsiteY24785" fmla="*/ 3693443 h 4991828"/>
              <a:gd name="connsiteX24786" fmla="*/ 9130583 w 12199494"/>
              <a:gd name="connsiteY24786" fmla="*/ 3693443 h 4991828"/>
              <a:gd name="connsiteX24787" fmla="*/ 9810871 w 12199494"/>
              <a:gd name="connsiteY24787" fmla="*/ 3692174 h 4991828"/>
              <a:gd name="connsiteX24788" fmla="*/ 9823563 w 12199494"/>
              <a:gd name="connsiteY24788" fmla="*/ 3711212 h 4991828"/>
              <a:gd name="connsiteX24789" fmla="*/ 9837524 w 12199494"/>
              <a:gd name="connsiteY24789" fmla="*/ 3697250 h 4991828"/>
              <a:gd name="connsiteX24790" fmla="*/ 9810871 w 12199494"/>
              <a:gd name="connsiteY24790" fmla="*/ 3692174 h 4991828"/>
              <a:gd name="connsiteX24791" fmla="*/ 9810871 w 12199494"/>
              <a:gd name="connsiteY24791" fmla="*/ 3692174 h 4991828"/>
              <a:gd name="connsiteX24792" fmla="*/ 9086161 w 12199494"/>
              <a:gd name="connsiteY24792" fmla="*/ 3690904 h 4991828"/>
              <a:gd name="connsiteX24793" fmla="*/ 9064585 w 12199494"/>
              <a:gd name="connsiteY24793" fmla="*/ 3701058 h 4991828"/>
              <a:gd name="connsiteX24794" fmla="*/ 9041740 w 12199494"/>
              <a:gd name="connsiteY24794" fmla="*/ 3704866 h 4991828"/>
              <a:gd name="connsiteX24795" fmla="*/ 9015086 w 12199494"/>
              <a:gd name="connsiteY24795" fmla="*/ 3728980 h 4991828"/>
              <a:gd name="connsiteX24796" fmla="*/ 9029048 w 12199494"/>
              <a:gd name="connsiteY24796" fmla="*/ 3713750 h 4991828"/>
              <a:gd name="connsiteX24797" fmla="*/ 9034124 w 12199494"/>
              <a:gd name="connsiteY24797" fmla="*/ 3717558 h 4991828"/>
              <a:gd name="connsiteX24798" fmla="*/ 9043008 w 12199494"/>
              <a:gd name="connsiteY24798" fmla="*/ 3712481 h 4991828"/>
              <a:gd name="connsiteX24799" fmla="*/ 9059508 w 12199494"/>
              <a:gd name="connsiteY24799" fmla="*/ 3720096 h 4991828"/>
              <a:gd name="connsiteX24800" fmla="*/ 9063315 w 12199494"/>
              <a:gd name="connsiteY24800" fmla="*/ 3715019 h 4991828"/>
              <a:gd name="connsiteX24801" fmla="*/ 9055700 w 12199494"/>
              <a:gd name="connsiteY24801" fmla="*/ 3707404 h 4991828"/>
              <a:gd name="connsiteX24802" fmla="*/ 9065854 w 12199494"/>
              <a:gd name="connsiteY24802" fmla="*/ 3711212 h 4991828"/>
              <a:gd name="connsiteX24803" fmla="*/ 9064585 w 12199494"/>
              <a:gd name="connsiteY24803" fmla="*/ 3704866 h 4991828"/>
              <a:gd name="connsiteX24804" fmla="*/ 9073469 w 12199494"/>
              <a:gd name="connsiteY24804" fmla="*/ 3704866 h 4991828"/>
              <a:gd name="connsiteX24805" fmla="*/ 9070931 w 12199494"/>
              <a:gd name="connsiteY24805" fmla="*/ 3712481 h 4991828"/>
              <a:gd name="connsiteX24806" fmla="*/ 9078546 w 12199494"/>
              <a:gd name="connsiteY24806" fmla="*/ 3704866 h 4991828"/>
              <a:gd name="connsiteX24807" fmla="*/ 9096315 w 12199494"/>
              <a:gd name="connsiteY24807" fmla="*/ 3702328 h 4991828"/>
              <a:gd name="connsiteX24808" fmla="*/ 9091238 w 12199494"/>
              <a:gd name="connsiteY24808" fmla="*/ 3692174 h 4991828"/>
              <a:gd name="connsiteX24809" fmla="*/ 9101391 w 12199494"/>
              <a:gd name="connsiteY24809" fmla="*/ 3699789 h 4991828"/>
              <a:gd name="connsiteX24810" fmla="*/ 9107737 w 12199494"/>
              <a:gd name="connsiteY24810" fmla="*/ 3692174 h 4991828"/>
              <a:gd name="connsiteX24811" fmla="*/ 9086161 w 12199494"/>
              <a:gd name="connsiteY24811" fmla="*/ 3690904 h 4991828"/>
              <a:gd name="connsiteX24812" fmla="*/ 9086161 w 12199494"/>
              <a:gd name="connsiteY24812" fmla="*/ 3690904 h 4991828"/>
              <a:gd name="connsiteX24813" fmla="*/ 8904666 w 12199494"/>
              <a:gd name="connsiteY24813" fmla="*/ 3689636 h 4991828"/>
              <a:gd name="connsiteX24814" fmla="*/ 8898320 w 12199494"/>
              <a:gd name="connsiteY24814" fmla="*/ 3704866 h 4991828"/>
              <a:gd name="connsiteX24815" fmla="*/ 8898320 w 12199494"/>
              <a:gd name="connsiteY24815" fmla="*/ 3698520 h 4991828"/>
              <a:gd name="connsiteX24816" fmla="*/ 8904666 w 12199494"/>
              <a:gd name="connsiteY24816" fmla="*/ 3689636 h 4991828"/>
              <a:gd name="connsiteX24817" fmla="*/ 8904666 w 12199494"/>
              <a:gd name="connsiteY24817" fmla="*/ 3689636 h 4991828"/>
              <a:gd name="connsiteX24818" fmla="*/ 9722027 w 12199494"/>
              <a:gd name="connsiteY24818" fmla="*/ 3689636 h 4991828"/>
              <a:gd name="connsiteX24819" fmla="*/ 9708066 w 12199494"/>
              <a:gd name="connsiteY24819" fmla="*/ 3697250 h 4991828"/>
              <a:gd name="connsiteX24820" fmla="*/ 9715681 w 12199494"/>
              <a:gd name="connsiteY24820" fmla="*/ 3704866 h 4991828"/>
              <a:gd name="connsiteX24821" fmla="*/ 9715681 w 12199494"/>
              <a:gd name="connsiteY24821" fmla="*/ 3698520 h 4991828"/>
              <a:gd name="connsiteX24822" fmla="*/ 9727104 w 12199494"/>
              <a:gd name="connsiteY24822" fmla="*/ 3701058 h 4991828"/>
              <a:gd name="connsiteX24823" fmla="*/ 9722027 w 12199494"/>
              <a:gd name="connsiteY24823" fmla="*/ 3689636 h 4991828"/>
              <a:gd name="connsiteX24824" fmla="*/ 9722027 w 12199494"/>
              <a:gd name="connsiteY24824" fmla="*/ 3689636 h 4991828"/>
              <a:gd name="connsiteX24825" fmla="*/ 8860244 w 12199494"/>
              <a:gd name="connsiteY24825" fmla="*/ 3688366 h 4991828"/>
              <a:gd name="connsiteX24826" fmla="*/ 8853898 w 12199494"/>
              <a:gd name="connsiteY24826" fmla="*/ 3692174 h 4991828"/>
              <a:gd name="connsiteX24827" fmla="*/ 8867860 w 12199494"/>
              <a:gd name="connsiteY24827" fmla="*/ 3699789 h 4991828"/>
              <a:gd name="connsiteX24828" fmla="*/ 8860244 w 12199494"/>
              <a:gd name="connsiteY24828" fmla="*/ 3688366 h 4991828"/>
              <a:gd name="connsiteX24829" fmla="*/ 8860244 w 12199494"/>
              <a:gd name="connsiteY24829" fmla="*/ 3688366 h 4991828"/>
              <a:gd name="connsiteX24830" fmla="*/ 10074863 w 12199494"/>
              <a:gd name="connsiteY24830" fmla="*/ 3687097 h 4991828"/>
              <a:gd name="connsiteX24831" fmla="*/ 10101517 w 12199494"/>
              <a:gd name="connsiteY24831" fmla="*/ 3718827 h 4991828"/>
              <a:gd name="connsiteX24832" fmla="*/ 10074863 w 12199494"/>
              <a:gd name="connsiteY24832" fmla="*/ 3687097 h 4991828"/>
              <a:gd name="connsiteX24833" fmla="*/ 10074863 w 12199494"/>
              <a:gd name="connsiteY24833" fmla="*/ 3687097 h 4991828"/>
              <a:gd name="connsiteX24834" fmla="*/ 9230849 w 12199494"/>
              <a:gd name="connsiteY24834" fmla="*/ 3685828 h 4991828"/>
              <a:gd name="connsiteX24835" fmla="*/ 9228310 w 12199494"/>
              <a:gd name="connsiteY24835" fmla="*/ 3695982 h 4991828"/>
              <a:gd name="connsiteX24836" fmla="*/ 9230849 w 12199494"/>
              <a:gd name="connsiteY24836" fmla="*/ 3685828 h 4991828"/>
              <a:gd name="connsiteX24837" fmla="*/ 9230849 w 12199494"/>
              <a:gd name="connsiteY24837" fmla="*/ 3685828 h 4991828"/>
              <a:gd name="connsiteX24838" fmla="*/ 8937665 w 12199494"/>
              <a:gd name="connsiteY24838" fmla="*/ 3685828 h 4991828"/>
              <a:gd name="connsiteX24839" fmla="*/ 8916089 w 12199494"/>
              <a:gd name="connsiteY24839" fmla="*/ 3701058 h 4991828"/>
              <a:gd name="connsiteX24840" fmla="*/ 8905936 w 12199494"/>
              <a:gd name="connsiteY24840" fmla="*/ 3698520 h 4991828"/>
              <a:gd name="connsiteX24841" fmla="*/ 8921166 w 12199494"/>
              <a:gd name="connsiteY24841" fmla="*/ 3709942 h 4991828"/>
              <a:gd name="connsiteX24842" fmla="*/ 8924974 w 12199494"/>
              <a:gd name="connsiteY24842" fmla="*/ 3692174 h 4991828"/>
              <a:gd name="connsiteX24843" fmla="*/ 8941473 w 12199494"/>
              <a:gd name="connsiteY24843" fmla="*/ 3701058 h 4991828"/>
              <a:gd name="connsiteX24844" fmla="*/ 8937665 w 12199494"/>
              <a:gd name="connsiteY24844" fmla="*/ 3685828 h 4991828"/>
              <a:gd name="connsiteX24845" fmla="*/ 8937665 w 12199494"/>
              <a:gd name="connsiteY24845" fmla="*/ 3685828 h 4991828"/>
              <a:gd name="connsiteX24846" fmla="*/ 9299386 w 12199494"/>
              <a:gd name="connsiteY24846" fmla="*/ 3684559 h 4991828"/>
              <a:gd name="connsiteX24847" fmla="*/ 9293040 w 12199494"/>
              <a:gd name="connsiteY24847" fmla="*/ 3706135 h 4991828"/>
              <a:gd name="connsiteX24848" fmla="*/ 9303193 w 12199494"/>
              <a:gd name="connsiteY24848" fmla="*/ 3708674 h 4991828"/>
              <a:gd name="connsiteX24849" fmla="*/ 9310808 w 12199494"/>
              <a:gd name="connsiteY24849" fmla="*/ 3694712 h 4991828"/>
              <a:gd name="connsiteX24850" fmla="*/ 9307001 w 12199494"/>
              <a:gd name="connsiteY24850" fmla="*/ 3711212 h 4991828"/>
              <a:gd name="connsiteX24851" fmla="*/ 9317154 w 12199494"/>
              <a:gd name="connsiteY24851" fmla="*/ 3716288 h 4991828"/>
              <a:gd name="connsiteX24852" fmla="*/ 9314616 w 12199494"/>
              <a:gd name="connsiteY24852" fmla="*/ 3725173 h 4991828"/>
              <a:gd name="connsiteX24853" fmla="*/ 9322231 w 12199494"/>
              <a:gd name="connsiteY24853" fmla="*/ 3730250 h 4991828"/>
              <a:gd name="connsiteX24854" fmla="*/ 9326039 w 12199494"/>
              <a:gd name="connsiteY24854" fmla="*/ 3716288 h 4991828"/>
              <a:gd name="connsiteX24855" fmla="*/ 9323500 w 12199494"/>
              <a:gd name="connsiteY24855" fmla="*/ 3698520 h 4991828"/>
              <a:gd name="connsiteX24856" fmla="*/ 9308270 w 12199494"/>
              <a:gd name="connsiteY24856" fmla="*/ 3684559 h 4991828"/>
              <a:gd name="connsiteX24857" fmla="*/ 9299386 w 12199494"/>
              <a:gd name="connsiteY24857" fmla="*/ 3684559 h 4991828"/>
              <a:gd name="connsiteX24858" fmla="*/ 9299386 w 12199494"/>
              <a:gd name="connsiteY24858" fmla="*/ 3684559 h 4991828"/>
              <a:gd name="connsiteX24859" fmla="*/ 9331116 w 12199494"/>
              <a:gd name="connsiteY24859" fmla="*/ 3684559 h 4991828"/>
              <a:gd name="connsiteX24860" fmla="*/ 9343808 w 12199494"/>
              <a:gd name="connsiteY24860" fmla="*/ 3697250 h 4991828"/>
              <a:gd name="connsiteX24861" fmla="*/ 9347615 w 12199494"/>
              <a:gd name="connsiteY24861" fmla="*/ 3689636 h 4991828"/>
              <a:gd name="connsiteX24862" fmla="*/ 9331116 w 12199494"/>
              <a:gd name="connsiteY24862" fmla="*/ 3684559 h 4991828"/>
              <a:gd name="connsiteX24863" fmla="*/ 9331116 w 12199494"/>
              <a:gd name="connsiteY24863" fmla="*/ 3684559 h 4991828"/>
              <a:gd name="connsiteX24864" fmla="*/ 9829909 w 12199494"/>
              <a:gd name="connsiteY24864" fmla="*/ 3682020 h 4991828"/>
              <a:gd name="connsiteX24865" fmla="*/ 9829909 w 12199494"/>
              <a:gd name="connsiteY24865" fmla="*/ 3682020 h 4991828"/>
              <a:gd name="connsiteX24866" fmla="*/ 9829909 w 12199494"/>
              <a:gd name="connsiteY24866" fmla="*/ 3682020 h 4991828"/>
              <a:gd name="connsiteX24867" fmla="*/ 9829909 w 12199494"/>
              <a:gd name="connsiteY24867" fmla="*/ 3682020 h 4991828"/>
              <a:gd name="connsiteX24868" fmla="*/ 9829909 w 12199494"/>
              <a:gd name="connsiteY24868" fmla="*/ 3682020 h 4991828"/>
              <a:gd name="connsiteX24869" fmla="*/ 8952896 w 12199494"/>
              <a:gd name="connsiteY24869" fmla="*/ 3682020 h 4991828"/>
              <a:gd name="connsiteX24870" fmla="*/ 8947819 w 12199494"/>
              <a:gd name="connsiteY24870" fmla="*/ 3689636 h 4991828"/>
              <a:gd name="connsiteX24871" fmla="*/ 8952896 w 12199494"/>
              <a:gd name="connsiteY24871" fmla="*/ 3682020 h 4991828"/>
              <a:gd name="connsiteX24872" fmla="*/ 8952896 w 12199494"/>
              <a:gd name="connsiteY24872" fmla="*/ 3682020 h 4991828"/>
              <a:gd name="connsiteX24873" fmla="*/ 9836255 w 12199494"/>
              <a:gd name="connsiteY24873" fmla="*/ 3682020 h 4991828"/>
              <a:gd name="connsiteX24874" fmla="*/ 9837524 w 12199494"/>
              <a:gd name="connsiteY24874" fmla="*/ 3685828 h 4991828"/>
              <a:gd name="connsiteX24875" fmla="*/ 9829909 w 12199494"/>
              <a:gd name="connsiteY24875" fmla="*/ 3682020 h 4991828"/>
              <a:gd name="connsiteX24876" fmla="*/ 9836255 w 12199494"/>
              <a:gd name="connsiteY24876" fmla="*/ 3682020 h 4991828"/>
              <a:gd name="connsiteX24877" fmla="*/ 9836255 w 12199494"/>
              <a:gd name="connsiteY24877" fmla="*/ 3682020 h 4991828"/>
              <a:gd name="connsiteX24878" fmla="*/ 8989702 w 12199494"/>
              <a:gd name="connsiteY24878" fmla="*/ 3682020 h 4991828"/>
              <a:gd name="connsiteX24879" fmla="*/ 8990972 w 12199494"/>
              <a:gd name="connsiteY24879" fmla="*/ 3689636 h 4991828"/>
              <a:gd name="connsiteX24880" fmla="*/ 8989702 w 12199494"/>
              <a:gd name="connsiteY24880" fmla="*/ 3682020 h 4991828"/>
              <a:gd name="connsiteX24881" fmla="*/ 8989702 w 12199494"/>
              <a:gd name="connsiteY24881" fmla="*/ 3682020 h 4991828"/>
              <a:gd name="connsiteX24882" fmla="*/ 8753632 w 12199494"/>
              <a:gd name="connsiteY24882" fmla="*/ 3682020 h 4991828"/>
              <a:gd name="connsiteX24883" fmla="*/ 8751094 w 12199494"/>
              <a:gd name="connsiteY24883" fmla="*/ 3687097 h 4991828"/>
              <a:gd name="connsiteX24884" fmla="*/ 8759978 w 12199494"/>
              <a:gd name="connsiteY24884" fmla="*/ 3683290 h 4991828"/>
              <a:gd name="connsiteX24885" fmla="*/ 8753632 w 12199494"/>
              <a:gd name="connsiteY24885" fmla="*/ 3682020 h 4991828"/>
              <a:gd name="connsiteX24886" fmla="*/ 8753632 w 12199494"/>
              <a:gd name="connsiteY24886" fmla="*/ 3682020 h 4991828"/>
              <a:gd name="connsiteX24887" fmla="*/ 8781555 w 12199494"/>
              <a:gd name="connsiteY24887" fmla="*/ 3682020 h 4991828"/>
              <a:gd name="connsiteX24888" fmla="*/ 8754901 w 12199494"/>
              <a:gd name="connsiteY24888" fmla="*/ 3698520 h 4991828"/>
              <a:gd name="connsiteX24889" fmla="*/ 8751094 w 12199494"/>
              <a:gd name="connsiteY24889" fmla="*/ 3728980 h 4991828"/>
              <a:gd name="connsiteX24890" fmla="*/ 8758709 w 12199494"/>
              <a:gd name="connsiteY24890" fmla="*/ 3734057 h 4991828"/>
              <a:gd name="connsiteX24891" fmla="*/ 8775209 w 12199494"/>
              <a:gd name="connsiteY24891" fmla="*/ 3717558 h 4991828"/>
              <a:gd name="connsiteX24892" fmla="*/ 8776478 w 12199494"/>
              <a:gd name="connsiteY24892" fmla="*/ 3725173 h 4991828"/>
              <a:gd name="connsiteX24893" fmla="*/ 8794247 w 12199494"/>
              <a:gd name="connsiteY24893" fmla="*/ 3713750 h 4991828"/>
              <a:gd name="connsiteX24894" fmla="*/ 8781555 w 12199494"/>
              <a:gd name="connsiteY24894" fmla="*/ 3709942 h 4991828"/>
              <a:gd name="connsiteX24895" fmla="*/ 8781555 w 12199494"/>
              <a:gd name="connsiteY24895" fmla="*/ 3717558 h 4991828"/>
              <a:gd name="connsiteX24896" fmla="*/ 8775209 w 12199494"/>
              <a:gd name="connsiteY24896" fmla="*/ 3711212 h 4991828"/>
              <a:gd name="connsiteX24897" fmla="*/ 8787901 w 12199494"/>
              <a:gd name="connsiteY24897" fmla="*/ 3693443 h 4991828"/>
              <a:gd name="connsiteX24898" fmla="*/ 8771401 w 12199494"/>
              <a:gd name="connsiteY24898" fmla="*/ 3685828 h 4991828"/>
              <a:gd name="connsiteX24899" fmla="*/ 8781555 w 12199494"/>
              <a:gd name="connsiteY24899" fmla="*/ 3682020 h 4991828"/>
              <a:gd name="connsiteX24900" fmla="*/ 8781555 w 12199494"/>
              <a:gd name="connsiteY24900" fmla="*/ 3682020 h 4991828"/>
              <a:gd name="connsiteX24901" fmla="*/ 9159774 w 12199494"/>
              <a:gd name="connsiteY24901" fmla="*/ 3680751 h 4991828"/>
              <a:gd name="connsiteX24902" fmla="*/ 9158505 w 12199494"/>
              <a:gd name="connsiteY24902" fmla="*/ 3687097 h 4991828"/>
              <a:gd name="connsiteX24903" fmla="*/ 9167389 w 12199494"/>
              <a:gd name="connsiteY24903" fmla="*/ 3683290 h 4991828"/>
              <a:gd name="connsiteX24904" fmla="*/ 9159774 w 12199494"/>
              <a:gd name="connsiteY24904" fmla="*/ 3680751 h 4991828"/>
              <a:gd name="connsiteX24905" fmla="*/ 9159774 w 12199494"/>
              <a:gd name="connsiteY24905" fmla="*/ 3680751 h 4991828"/>
              <a:gd name="connsiteX24906" fmla="*/ 9864177 w 12199494"/>
              <a:gd name="connsiteY24906" fmla="*/ 3679482 h 4991828"/>
              <a:gd name="connsiteX24907" fmla="*/ 9885754 w 12199494"/>
              <a:gd name="connsiteY24907" fmla="*/ 3707404 h 4991828"/>
              <a:gd name="connsiteX24908" fmla="*/ 9875600 w 12199494"/>
              <a:gd name="connsiteY24908" fmla="*/ 3701058 h 4991828"/>
              <a:gd name="connsiteX24909" fmla="*/ 9875600 w 12199494"/>
              <a:gd name="connsiteY24909" fmla="*/ 3717558 h 4991828"/>
              <a:gd name="connsiteX24910" fmla="*/ 9870523 w 12199494"/>
              <a:gd name="connsiteY24910" fmla="*/ 3726442 h 4991828"/>
              <a:gd name="connsiteX24911" fmla="*/ 9887023 w 12199494"/>
              <a:gd name="connsiteY24911" fmla="*/ 3731519 h 4991828"/>
              <a:gd name="connsiteX24912" fmla="*/ 9884484 w 12199494"/>
              <a:gd name="connsiteY24912" fmla="*/ 3711212 h 4991828"/>
              <a:gd name="connsiteX24913" fmla="*/ 9890830 w 12199494"/>
              <a:gd name="connsiteY24913" fmla="*/ 3720096 h 4991828"/>
              <a:gd name="connsiteX24914" fmla="*/ 9897176 w 12199494"/>
              <a:gd name="connsiteY24914" fmla="*/ 3725173 h 4991828"/>
              <a:gd name="connsiteX24915" fmla="*/ 9892100 w 12199494"/>
              <a:gd name="connsiteY24915" fmla="*/ 3746749 h 4991828"/>
              <a:gd name="connsiteX24916" fmla="*/ 9890830 w 12199494"/>
              <a:gd name="connsiteY24916" fmla="*/ 3746749 h 4991828"/>
              <a:gd name="connsiteX24917" fmla="*/ 9892100 w 12199494"/>
              <a:gd name="connsiteY24917" fmla="*/ 3748018 h 4991828"/>
              <a:gd name="connsiteX24918" fmla="*/ 9890830 w 12199494"/>
              <a:gd name="connsiteY24918" fmla="*/ 3753095 h 4991828"/>
              <a:gd name="connsiteX24919" fmla="*/ 9871792 w 12199494"/>
              <a:gd name="connsiteY24919" fmla="*/ 3748018 h 4991828"/>
              <a:gd name="connsiteX24920" fmla="*/ 9878138 w 12199494"/>
              <a:gd name="connsiteY24920" fmla="*/ 3763249 h 4991828"/>
              <a:gd name="connsiteX24921" fmla="*/ 9884484 w 12199494"/>
              <a:gd name="connsiteY24921" fmla="*/ 3754364 h 4991828"/>
              <a:gd name="connsiteX24922" fmla="*/ 9892100 w 12199494"/>
              <a:gd name="connsiteY24922" fmla="*/ 3759441 h 4991828"/>
              <a:gd name="connsiteX24923" fmla="*/ 9895907 w 12199494"/>
              <a:gd name="connsiteY24923" fmla="*/ 3754364 h 4991828"/>
              <a:gd name="connsiteX24924" fmla="*/ 9890830 w 12199494"/>
              <a:gd name="connsiteY24924" fmla="*/ 3749287 h 4991828"/>
              <a:gd name="connsiteX24925" fmla="*/ 9890830 w 12199494"/>
              <a:gd name="connsiteY24925" fmla="*/ 3748018 h 4991828"/>
              <a:gd name="connsiteX24926" fmla="*/ 9903522 w 12199494"/>
              <a:gd name="connsiteY24926" fmla="*/ 3753095 h 4991828"/>
              <a:gd name="connsiteX24927" fmla="*/ 9913675 w 12199494"/>
              <a:gd name="connsiteY24927" fmla="*/ 3745480 h 4991828"/>
              <a:gd name="connsiteX24928" fmla="*/ 9893369 w 12199494"/>
              <a:gd name="connsiteY24928" fmla="*/ 3764518 h 4991828"/>
              <a:gd name="connsiteX24929" fmla="*/ 9911138 w 12199494"/>
              <a:gd name="connsiteY24929" fmla="*/ 3765787 h 4991828"/>
              <a:gd name="connsiteX24930" fmla="*/ 9921291 w 12199494"/>
              <a:gd name="connsiteY24930" fmla="*/ 3756903 h 4991828"/>
              <a:gd name="connsiteX24931" fmla="*/ 9922560 w 12199494"/>
              <a:gd name="connsiteY24931" fmla="*/ 3765787 h 4991828"/>
              <a:gd name="connsiteX24932" fmla="*/ 9936521 w 12199494"/>
              <a:gd name="connsiteY24932" fmla="*/ 3772133 h 4991828"/>
              <a:gd name="connsiteX24933" fmla="*/ 9933983 w 12199494"/>
              <a:gd name="connsiteY24933" fmla="*/ 3754364 h 4991828"/>
              <a:gd name="connsiteX24934" fmla="*/ 9925098 w 12199494"/>
              <a:gd name="connsiteY24934" fmla="*/ 3751826 h 4991828"/>
              <a:gd name="connsiteX24935" fmla="*/ 9928906 w 12199494"/>
              <a:gd name="connsiteY24935" fmla="*/ 3745480 h 4991828"/>
              <a:gd name="connsiteX24936" fmla="*/ 9940329 w 12199494"/>
              <a:gd name="connsiteY24936" fmla="*/ 3745480 h 4991828"/>
              <a:gd name="connsiteX24937" fmla="*/ 9950482 w 12199494"/>
              <a:gd name="connsiteY24937" fmla="*/ 3750557 h 4991828"/>
              <a:gd name="connsiteX24938" fmla="*/ 9945405 w 12199494"/>
              <a:gd name="connsiteY24938" fmla="*/ 3761979 h 4991828"/>
              <a:gd name="connsiteX24939" fmla="*/ 9954290 w 12199494"/>
              <a:gd name="connsiteY24939" fmla="*/ 3761979 h 4991828"/>
              <a:gd name="connsiteX24940" fmla="*/ 9950482 w 12199494"/>
              <a:gd name="connsiteY24940" fmla="*/ 3770864 h 4991828"/>
              <a:gd name="connsiteX24941" fmla="*/ 9965713 w 12199494"/>
              <a:gd name="connsiteY24941" fmla="*/ 3777210 h 4991828"/>
              <a:gd name="connsiteX24942" fmla="*/ 9941598 w 12199494"/>
              <a:gd name="connsiteY24942" fmla="*/ 3774671 h 4991828"/>
              <a:gd name="connsiteX24943" fmla="*/ 9932713 w 12199494"/>
              <a:gd name="connsiteY24943" fmla="*/ 3793709 h 4991828"/>
              <a:gd name="connsiteX24944" fmla="*/ 9950482 w 12199494"/>
              <a:gd name="connsiteY24944" fmla="*/ 3803863 h 4991828"/>
              <a:gd name="connsiteX24945" fmla="*/ 9953021 w 12199494"/>
              <a:gd name="connsiteY24945" fmla="*/ 3782287 h 4991828"/>
              <a:gd name="connsiteX24946" fmla="*/ 9964443 w 12199494"/>
              <a:gd name="connsiteY24946" fmla="*/ 3796248 h 4991828"/>
              <a:gd name="connsiteX24947" fmla="*/ 9960636 w 12199494"/>
              <a:gd name="connsiteY24947" fmla="*/ 3784825 h 4991828"/>
              <a:gd name="connsiteX24948" fmla="*/ 9972059 w 12199494"/>
              <a:gd name="connsiteY24948" fmla="*/ 3787363 h 4991828"/>
              <a:gd name="connsiteX24949" fmla="*/ 9979674 w 12199494"/>
              <a:gd name="connsiteY24949" fmla="*/ 3797517 h 4991828"/>
              <a:gd name="connsiteX24950" fmla="*/ 9983481 w 12199494"/>
              <a:gd name="connsiteY24950" fmla="*/ 3811478 h 4991828"/>
              <a:gd name="connsiteX24951" fmla="*/ 9975866 w 12199494"/>
              <a:gd name="connsiteY24951" fmla="*/ 3802594 h 4991828"/>
              <a:gd name="connsiteX24952" fmla="*/ 9973328 w 12199494"/>
              <a:gd name="connsiteY24952" fmla="*/ 3803863 h 4991828"/>
              <a:gd name="connsiteX24953" fmla="*/ 9968251 w 12199494"/>
              <a:gd name="connsiteY24953" fmla="*/ 3801325 h 4991828"/>
              <a:gd name="connsiteX24954" fmla="*/ 9946675 w 12199494"/>
              <a:gd name="connsiteY24954" fmla="*/ 3815286 h 4991828"/>
              <a:gd name="connsiteX24955" fmla="*/ 9956828 w 12199494"/>
              <a:gd name="connsiteY24955" fmla="*/ 3827978 h 4991828"/>
              <a:gd name="connsiteX24956" fmla="*/ 9941598 w 12199494"/>
              <a:gd name="connsiteY24956" fmla="*/ 3817824 h 4991828"/>
              <a:gd name="connsiteX24957" fmla="*/ 9942867 w 12199494"/>
              <a:gd name="connsiteY24957" fmla="*/ 3807671 h 4991828"/>
              <a:gd name="connsiteX24958" fmla="*/ 9935252 w 12199494"/>
              <a:gd name="connsiteY24958" fmla="*/ 3801325 h 4991828"/>
              <a:gd name="connsiteX24959" fmla="*/ 9926367 w 12199494"/>
              <a:gd name="connsiteY24959" fmla="*/ 3806401 h 4991828"/>
              <a:gd name="connsiteX24960" fmla="*/ 9917484 w 12199494"/>
              <a:gd name="connsiteY24960" fmla="*/ 3800055 h 4991828"/>
              <a:gd name="connsiteX24961" fmla="*/ 9935252 w 12199494"/>
              <a:gd name="connsiteY24961" fmla="*/ 3789902 h 4991828"/>
              <a:gd name="connsiteX24962" fmla="*/ 9931444 w 12199494"/>
              <a:gd name="connsiteY24962" fmla="*/ 3777210 h 4991828"/>
              <a:gd name="connsiteX24963" fmla="*/ 9914945 w 12199494"/>
              <a:gd name="connsiteY24963" fmla="*/ 3778479 h 4991828"/>
              <a:gd name="connsiteX24964" fmla="*/ 9890830 w 12199494"/>
              <a:gd name="connsiteY24964" fmla="*/ 3774671 h 4991828"/>
              <a:gd name="connsiteX24965" fmla="*/ 9884484 w 12199494"/>
              <a:gd name="connsiteY24965" fmla="*/ 3767056 h 4991828"/>
              <a:gd name="connsiteX24966" fmla="*/ 9884484 w 12199494"/>
              <a:gd name="connsiteY24966" fmla="*/ 3779748 h 4991828"/>
              <a:gd name="connsiteX24967" fmla="*/ 9879408 w 12199494"/>
              <a:gd name="connsiteY24967" fmla="*/ 3779748 h 4991828"/>
              <a:gd name="connsiteX24968" fmla="*/ 9888291 w 12199494"/>
              <a:gd name="connsiteY24968" fmla="*/ 3794979 h 4991828"/>
              <a:gd name="connsiteX24969" fmla="*/ 9892100 w 12199494"/>
              <a:gd name="connsiteY24969" fmla="*/ 3786094 h 4991828"/>
              <a:gd name="connsiteX24970" fmla="*/ 9889561 w 12199494"/>
              <a:gd name="connsiteY24970" fmla="*/ 3779748 h 4991828"/>
              <a:gd name="connsiteX24971" fmla="*/ 9894637 w 12199494"/>
              <a:gd name="connsiteY24971" fmla="*/ 3778479 h 4991828"/>
              <a:gd name="connsiteX24972" fmla="*/ 9912406 w 12199494"/>
              <a:gd name="connsiteY24972" fmla="*/ 3792440 h 4991828"/>
              <a:gd name="connsiteX24973" fmla="*/ 9907329 w 12199494"/>
              <a:gd name="connsiteY24973" fmla="*/ 3796248 h 4991828"/>
              <a:gd name="connsiteX24974" fmla="*/ 9888291 w 12199494"/>
              <a:gd name="connsiteY24974" fmla="*/ 3794979 h 4991828"/>
              <a:gd name="connsiteX24975" fmla="*/ 9908599 w 12199494"/>
              <a:gd name="connsiteY24975" fmla="*/ 3797517 h 4991828"/>
              <a:gd name="connsiteX24976" fmla="*/ 9918752 w 12199494"/>
              <a:gd name="connsiteY24976" fmla="*/ 3817824 h 4991828"/>
              <a:gd name="connsiteX24977" fmla="*/ 9933983 w 12199494"/>
              <a:gd name="connsiteY24977" fmla="*/ 3825439 h 4991828"/>
              <a:gd name="connsiteX24978" fmla="*/ 9947944 w 12199494"/>
              <a:gd name="connsiteY24978" fmla="*/ 3836862 h 4991828"/>
              <a:gd name="connsiteX24979" fmla="*/ 9950482 w 12199494"/>
              <a:gd name="connsiteY24979" fmla="*/ 3838131 h 4991828"/>
              <a:gd name="connsiteX24980" fmla="*/ 9951751 w 12199494"/>
              <a:gd name="connsiteY24980" fmla="*/ 3844477 h 4991828"/>
              <a:gd name="connsiteX24981" fmla="*/ 9958097 w 12199494"/>
              <a:gd name="connsiteY24981" fmla="*/ 3844477 h 4991828"/>
              <a:gd name="connsiteX24982" fmla="*/ 9950482 w 12199494"/>
              <a:gd name="connsiteY24982" fmla="*/ 3852092 h 4991828"/>
              <a:gd name="connsiteX24983" fmla="*/ 9940329 w 12199494"/>
              <a:gd name="connsiteY24983" fmla="*/ 3866054 h 4991828"/>
              <a:gd name="connsiteX24984" fmla="*/ 9970789 w 12199494"/>
              <a:gd name="connsiteY24984" fmla="*/ 3887630 h 4991828"/>
              <a:gd name="connsiteX24985" fmla="*/ 9940329 w 12199494"/>
              <a:gd name="connsiteY24985" fmla="*/ 3873669 h 4991828"/>
              <a:gd name="connsiteX24986" fmla="*/ 9930175 w 12199494"/>
              <a:gd name="connsiteY24986" fmla="*/ 3872399 h 4991828"/>
              <a:gd name="connsiteX24987" fmla="*/ 9928906 w 12199494"/>
              <a:gd name="connsiteY24987" fmla="*/ 3883822 h 4991828"/>
              <a:gd name="connsiteX24988" fmla="*/ 9941598 w 12199494"/>
              <a:gd name="connsiteY24988" fmla="*/ 3890168 h 4991828"/>
              <a:gd name="connsiteX24989" fmla="*/ 9922560 w 12199494"/>
              <a:gd name="connsiteY24989" fmla="*/ 3874938 h 4991828"/>
              <a:gd name="connsiteX24990" fmla="*/ 9907329 w 12199494"/>
              <a:gd name="connsiteY24990" fmla="*/ 3869861 h 4991828"/>
              <a:gd name="connsiteX24991" fmla="*/ 9895907 w 12199494"/>
              <a:gd name="connsiteY24991" fmla="*/ 3867323 h 4991828"/>
              <a:gd name="connsiteX24992" fmla="*/ 9876869 w 12199494"/>
              <a:gd name="connsiteY24992" fmla="*/ 3872399 h 4991828"/>
              <a:gd name="connsiteX24993" fmla="*/ 9912406 w 12199494"/>
              <a:gd name="connsiteY24993" fmla="*/ 3895245 h 4991828"/>
              <a:gd name="connsiteX24994" fmla="*/ 9918752 w 12199494"/>
              <a:gd name="connsiteY24994" fmla="*/ 3890168 h 4991828"/>
              <a:gd name="connsiteX24995" fmla="*/ 9936521 w 12199494"/>
              <a:gd name="connsiteY24995" fmla="*/ 3896514 h 4991828"/>
              <a:gd name="connsiteX24996" fmla="*/ 9951751 w 12199494"/>
              <a:gd name="connsiteY24996" fmla="*/ 3909206 h 4991828"/>
              <a:gd name="connsiteX24997" fmla="*/ 9904792 w 12199494"/>
              <a:gd name="connsiteY24997" fmla="*/ 3896514 h 4991828"/>
              <a:gd name="connsiteX24998" fmla="*/ 9907329 w 12199494"/>
              <a:gd name="connsiteY24998" fmla="*/ 3907937 h 4991828"/>
              <a:gd name="connsiteX24999" fmla="*/ 9860370 w 12199494"/>
              <a:gd name="connsiteY24999" fmla="*/ 3873669 h 4991828"/>
              <a:gd name="connsiteX25000" fmla="*/ 9883215 w 12199494"/>
              <a:gd name="connsiteY25000" fmla="*/ 3890168 h 4991828"/>
              <a:gd name="connsiteX25001" fmla="*/ 9874331 w 12199494"/>
              <a:gd name="connsiteY25001" fmla="*/ 3890168 h 4991828"/>
              <a:gd name="connsiteX25002" fmla="*/ 9917484 w 12199494"/>
              <a:gd name="connsiteY25002" fmla="*/ 3918091 h 4991828"/>
              <a:gd name="connsiteX25003" fmla="*/ 9933983 w 12199494"/>
              <a:gd name="connsiteY25003" fmla="*/ 3911745 h 4991828"/>
              <a:gd name="connsiteX25004" fmla="*/ 9940329 w 12199494"/>
              <a:gd name="connsiteY25004" fmla="*/ 3906667 h 4991828"/>
              <a:gd name="connsiteX25005" fmla="*/ 9936521 w 12199494"/>
              <a:gd name="connsiteY25005" fmla="*/ 3911745 h 4991828"/>
              <a:gd name="connsiteX25006" fmla="*/ 9941598 w 12199494"/>
              <a:gd name="connsiteY25006" fmla="*/ 3929513 h 4991828"/>
              <a:gd name="connsiteX25007" fmla="*/ 9926367 w 12199494"/>
              <a:gd name="connsiteY25007" fmla="*/ 3919359 h 4991828"/>
              <a:gd name="connsiteX25008" fmla="*/ 9946675 w 12199494"/>
              <a:gd name="connsiteY25008" fmla="*/ 3947282 h 4991828"/>
              <a:gd name="connsiteX25009" fmla="*/ 9939059 w 12199494"/>
              <a:gd name="connsiteY25009" fmla="*/ 3952359 h 4991828"/>
              <a:gd name="connsiteX25010" fmla="*/ 9937790 w 12199494"/>
              <a:gd name="connsiteY25010" fmla="*/ 3940936 h 4991828"/>
              <a:gd name="connsiteX25011" fmla="*/ 9926367 w 12199494"/>
              <a:gd name="connsiteY25011" fmla="*/ 3942205 h 4991828"/>
              <a:gd name="connsiteX25012" fmla="*/ 9931444 w 12199494"/>
              <a:gd name="connsiteY25012" fmla="*/ 3934590 h 4991828"/>
              <a:gd name="connsiteX25013" fmla="*/ 9921291 w 12199494"/>
              <a:gd name="connsiteY25013" fmla="*/ 3925705 h 4991828"/>
              <a:gd name="connsiteX25014" fmla="*/ 9922560 w 12199494"/>
              <a:gd name="connsiteY25014" fmla="*/ 3939667 h 4991828"/>
              <a:gd name="connsiteX25015" fmla="*/ 9913675 w 12199494"/>
              <a:gd name="connsiteY25015" fmla="*/ 3928244 h 4991828"/>
              <a:gd name="connsiteX25016" fmla="*/ 9893369 w 12199494"/>
              <a:gd name="connsiteY25016" fmla="*/ 3940936 h 4991828"/>
              <a:gd name="connsiteX25017" fmla="*/ 9885754 w 12199494"/>
              <a:gd name="connsiteY25017" fmla="*/ 3932051 h 4991828"/>
              <a:gd name="connsiteX25018" fmla="*/ 9895907 w 12199494"/>
              <a:gd name="connsiteY25018" fmla="*/ 3933321 h 4991828"/>
              <a:gd name="connsiteX25019" fmla="*/ 9907329 w 12199494"/>
              <a:gd name="connsiteY25019" fmla="*/ 3926975 h 4991828"/>
              <a:gd name="connsiteX25020" fmla="*/ 9906060 w 12199494"/>
              <a:gd name="connsiteY25020" fmla="*/ 3913013 h 4991828"/>
              <a:gd name="connsiteX25021" fmla="*/ 9865446 w 12199494"/>
              <a:gd name="connsiteY25021" fmla="*/ 3885091 h 4991828"/>
              <a:gd name="connsiteX25022" fmla="*/ 9843870 w 12199494"/>
              <a:gd name="connsiteY25022" fmla="*/ 3858438 h 4991828"/>
              <a:gd name="connsiteX25023" fmla="*/ 9836255 w 12199494"/>
              <a:gd name="connsiteY25023" fmla="*/ 3855900 h 4991828"/>
              <a:gd name="connsiteX25024" fmla="*/ 9837524 w 12199494"/>
              <a:gd name="connsiteY25024" fmla="*/ 3864784 h 4991828"/>
              <a:gd name="connsiteX25025" fmla="*/ 9823563 w 12199494"/>
              <a:gd name="connsiteY25025" fmla="*/ 3872399 h 4991828"/>
              <a:gd name="connsiteX25026" fmla="*/ 9834986 w 12199494"/>
              <a:gd name="connsiteY25026" fmla="*/ 3883822 h 4991828"/>
              <a:gd name="connsiteX25027" fmla="*/ 9854024 w 12199494"/>
              <a:gd name="connsiteY25027" fmla="*/ 3881284 h 4991828"/>
              <a:gd name="connsiteX25028" fmla="*/ 9851485 w 12199494"/>
              <a:gd name="connsiteY25028" fmla="*/ 3904129 h 4991828"/>
              <a:gd name="connsiteX25029" fmla="*/ 9834986 w 12199494"/>
              <a:gd name="connsiteY25029" fmla="*/ 3906667 h 4991828"/>
              <a:gd name="connsiteX25030" fmla="*/ 9851485 w 12199494"/>
              <a:gd name="connsiteY25030" fmla="*/ 3887630 h 4991828"/>
              <a:gd name="connsiteX25031" fmla="*/ 9840062 w 12199494"/>
              <a:gd name="connsiteY25031" fmla="*/ 3891437 h 4991828"/>
              <a:gd name="connsiteX25032" fmla="*/ 9826101 w 12199494"/>
              <a:gd name="connsiteY25032" fmla="*/ 3886361 h 4991828"/>
              <a:gd name="connsiteX25033" fmla="*/ 9807063 w 12199494"/>
              <a:gd name="connsiteY25033" fmla="*/ 3888899 h 4991828"/>
              <a:gd name="connsiteX25034" fmla="*/ 9804525 w 12199494"/>
              <a:gd name="connsiteY25034" fmla="*/ 3899053 h 4991828"/>
              <a:gd name="connsiteX25035" fmla="*/ 9822294 w 12199494"/>
              <a:gd name="connsiteY25035" fmla="*/ 3907937 h 4991828"/>
              <a:gd name="connsiteX25036" fmla="*/ 9803256 w 12199494"/>
              <a:gd name="connsiteY25036" fmla="*/ 3905399 h 4991828"/>
              <a:gd name="connsiteX25037" fmla="*/ 9828640 w 12199494"/>
              <a:gd name="connsiteY25037" fmla="*/ 3923167 h 4991828"/>
              <a:gd name="connsiteX25038" fmla="*/ 9847678 w 12199494"/>
              <a:gd name="connsiteY25038" fmla="*/ 3925705 h 4991828"/>
              <a:gd name="connsiteX25039" fmla="*/ 9850216 w 12199494"/>
              <a:gd name="connsiteY25039" fmla="*/ 3913013 h 4991828"/>
              <a:gd name="connsiteX25040" fmla="*/ 9855293 w 12199494"/>
              <a:gd name="connsiteY25040" fmla="*/ 3925705 h 4991828"/>
              <a:gd name="connsiteX25041" fmla="*/ 9879408 w 12199494"/>
              <a:gd name="connsiteY25041" fmla="*/ 3921898 h 4991828"/>
              <a:gd name="connsiteX25042" fmla="*/ 9885754 w 12199494"/>
              <a:gd name="connsiteY25042" fmla="*/ 3918091 h 4991828"/>
              <a:gd name="connsiteX25043" fmla="*/ 9884484 w 12199494"/>
              <a:gd name="connsiteY25043" fmla="*/ 3933321 h 4991828"/>
              <a:gd name="connsiteX25044" fmla="*/ 9876869 w 12199494"/>
              <a:gd name="connsiteY25044" fmla="*/ 3930782 h 4991828"/>
              <a:gd name="connsiteX25045" fmla="*/ 9889561 w 12199494"/>
              <a:gd name="connsiteY25045" fmla="*/ 3946013 h 4991828"/>
              <a:gd name="connsiteX25046" fmla="*/ 9879408 w 12199494"/>
              <a:gd name="connsiteY25046" fmla="*/ 3953628 h 4991828"/>
              <a:gd name="connsiteX25047" fmla="*/ 9888291 w 12199494"/>
              <a:gd name="connsiteY25047" fmla="*/ 3968858 h 4991828"/>
              <a:gd name="connsiteX25048" fmla="*/ 9869254 w 12199494"/>
              <a:gd name="connsiteY25048" fmla="*/ 3963781 h 4991828"/>
              <a:gd name="connsiteX25049" fmla="*/ 9889561 w 12199494"/>
              <a:gd name="connsiteY25049" fmla="*/ 3973935 h 4991828"/>
              <a:gd name="connsiteX25050" fmla="*/ 9887023 w 12199494"/>
              <a:gd name="connsiteY25050" fmla="*/ 3981550 h 4991828"/>
              <a:gd name="connsiteX25051" fmla="*/ 9866716 w 12199494"/>
              <a:gd name="connsiteY25051" fmla="*/ 3971396 h 4991828"/>
              <a:gd name="connsiteX25052" fmla="*/ 9887023 w 12199494"/>
              <a:gd name="connsiteY25052" fmla="*/ 3990434 h 4991828"/>
              <a:gd name="connsiteX25053" fmla="*/ 9876869 w 12199494"/>
              <a:gd name="connsiteY25053" fmla="*/ 3987896 h 4991828"/>
              <a:gd name="connsiteX25054" fmla="*/ 9876869 w 12199494"/>
              <a:gd name="connsiteY25054" fmla="*/ 3999319 h 4991828"/>
              <a:gd name="connsiteX25055" fmla="*/ 9889561 w 12199494"/>
              <a:gd name="connsiteY25055" fmla="*/ 3998050 h 4991828"/>
              <a:gd name="connsiteX25056" fmla="*/ 9889561 w 12199494"/>
              <a:gd name="connsiteY25056" fmla="*/ 3981550 h 4991828"/>
              <a:gd name="connsiteX25057" fmla="*/ 9897176 w 12199494"/>
              <a:gd name="connsiteY25057" fmla="*/ 3979012 h 4991828"/>
              <a:gd name="connsiteX25058" fmla="*/ 9887023 w 12199494"/>
              <a:gd name="connsiteY25058" fmla="*/ 3967589 h 4991828"/>
              <a:gd name="connsiteX25059" fmla="*/ 9898446 w 12199494"/>
              <a:gd name="connsiteY25059" fmla="*/ 3971396 h 4991828"/>
              <a:gd name="connsiteX25060" fmla="*/ 9893369 w 12199494"/>
              <a:gd name="connsiteY25060" fmla="*/ 3962512 h 4991828"/>
              <a:gd name="connsiteX25061" fmla="*/ 9899714 w 12199494"/>
              <a:gd name="connsiteY25061" fmla="*/ 3943474 h 4991828"/>
              <a:gd name="connsiteX25062" fmla="*/ 9923829 w 12199494"/>
              <a:gd name="connsiteY25062" fmla="*/ 3956166 h 4991828"/>
              <a:gd name="connsiteX25063" fmla="*/ 9914945 w 12199494"/>
              <a:gd name="connsiteY25063" fmla="*/ 3943474 h 4991828"/>
              <a:gd name="connsiteX25064" fmla="*/ 9939059 w 12199494"/>
              <a:gd name="connsiteY25064" fmla="*/ 3972666 h 4991828"/>
              <a:gd name="connsiteX25065" fmla="*/ 9932713 w 12199494"/>
              <a:gd name="connsiteY25065" fmla="*/ 3971396 h 4991828"/>
              <a:gd name="connsiteX25066" fmla="*/ 9926367 w 12199494"/>
              <a:gd name="connsiteY25066" fmla="*/ 3986627 h 4991828"/>
              <a:gd name="connsiteX25067" fmla="*/ 9937790 w 12199494"/>
              <a:gd name="connsiteY25067" fmla="*/ 3984088 h 4991828"/>
              <a:gd name="connsiteX25068" fmla="*/ 9941598 w 12199494"/>
              <a:gd name="connsiteY25068" fmla="*/ 3995511 h 4991828"/>
              <a:gd name="connsiteX25069" fmla="*/ 9954290 w 12199494"/>
              <a:gd name="connsiteY25069" fmla="*/ 3985358 h 4991828"/>
              <a:gd name="connsiteX25070" fmla="*/ 9970789 w 12199494"/>
              <a:gd name="connsiteY25070" fmla="*/ 3970127 h 4991828"/>
              <a:gd name="connsiteX25071" fmla="*/ 9958097 w 12199494"/>
              <a:gd name="connsiteY25071" fmla="*/ 3992973 h 4991828"/>
              <a:gd name="connsiteX25072" fmla="*/ 9983481 w 12199494"/>
              <a:gd name="connsiteY25072" fmla="*/ 3976473 h 4991828"/>
              <a:gd name="connsiteX25073" fmla="*/ 9984751 w 12199494"/>
              <a:gd name="connsiteY25073" fmla="*/ 3971396 h 4991828"/>
              <a:gd name="connsiteX25074" fmla="*/ 10007596 w 12199494"/>
              <a:gd name="connsiteY25074" fmla="*/ 3963781 h 4991828"/>
              <a:gd name="connsiteX25075" fmla="*/ 10015211 w 12199494"/>
              <a:gd name="connsiteY25075" fmla="*/ 3943474 h 4991828"/>
              <a:gd name="connsiteX25076" fmla="*/ 10010135 w 12199494"/>
              <a:gd name="connsiteY25076" fmla="*/ 3961243 h 4991828"/>
              <a:gd name="connsiteX25077" fmla="*/ 10020288 w 12199494"/>
              <a:gd name="connsiteY25077" fmla="*/ 3951089 h 4991828"/>
              <a:gd name="connsiteX25078" fmla="*/ 10019019 w 12199494"/>
              <a:gd name="connsiteY25078" fmla="*/ 3938397 h 4991828"/>
              <a:gd name="connsiteX25079" fmla="*/ 10006327 w 12199494"/>
              <a:gd name="connsiteY25079" fmla="*/ 3937128 h 4991828"/>
              <a:gd name="connsiteX25080" fmla="*/ 10010135 w 12199494"/>
              <a:gd name="connsiteY25080" fmla="*/ 3933321 h 4991828"/>
              <a:gd name="connsiteX25081" fmla="*/ 10015211 w 12199494"/>
              <a:gd name="connsiteY25081" fmla="*/ 3935859 h 4991828"/>
              <a:gd name="connsiteX25082" fmla="*/ 10021557 w 12199494"/>
              <a:gd name="connsiteY25082" fmla="*/ 3929513 h 4991828"/>
              <a:gd name="connsiteX25083" fmla="*/ 10017749 w 12199494"/>
              <a:gd name="connsiteY25083" fmla="*/ 3916821 h 4991828"/>
              <a:gd name="connsiteX25084" fmla="*/ 10027903 w 12199494"/>
              <a:gd name="connsiteY25084" fmla="*/ 3923167 h 4991828"/>
              <a:gd name="connsiteX25085" fmla="*/ 10048210 w 12199494"/>
              <a:gd name="connsiteY25085" fmla="*/ 3937128 h 4991828"/>
              <a:gd name="connsiteX25086" fmla="*/ 10048210 w 12199494"/>
              <a:gd name="connsiteY25086" fmla="*/ 3940936 h 4991828"/>
              <a:gd name="connsiteX25087" fmla="*/ 10039326 w 12199494"/>
              <a:gd name="connsiteY25087" fmla="*/ 3938397 h 4991828"/>
              <a:gd name="connsiteX25088" fmla="*/ 10031711 w 12199494"/>
              <a:gd name="connsiteY25088" fmla="*/ 3944743 h 4991828"/>
              <a:gd name="connsiteX25089" fmla="*/ 10029172 w 12199494"/>
              <a:gd name="connsiteY25089" fmla="*/ 3933321 h 4991828"/>
              <a:gd name="connsiteX25090" fmla="*/ 10036787 w 12199494"/>
              <a:gd name="connsiteY25090" fmla="*/ 3926975 h 4991828"/>
              <a:gd name="connsiteX25091" fmla="*/ 10024095 w 12199494"/>
              <a:gd name="connsiteY25091" fmla="*/ 3937128 h 4991828"/>
              <a:gd name="connsiteX25092" fmla="*/ 10031711 w 12199494"/>
              <a:gd name="connsiteY25092" fmla="*/ 3952359 h 4991828"/>
              <a:gd name="connsiteX25093" fmla="*/ 10062171 w 12199494"/>
              <a:gd name="connsiteY25093" fmla="*/ 3940936 h 4991828"/>
              <a:gd name="connsiteX25094" fmla="*/ 10073594 w 12199494"/>
              <a:gd name="connsiteY25094" fmla="*/ 3946013 h 4991828"/>
              <a:gd name="connsiteX25095" fmla="*/ 10082479 w 12199494"/>
              <a:gd name="connsiteY25095" fmla="*/ 3956166 h 4991828"/>
              <a:gd name="connsiteX25096" fmla="*/ 10067248 w 12199494"/>
              <a:gd name="connsiteY25096" fmla="*/ 3926975 h 4991828"/>
              <a:gd name="connsiteX25097" fmla="*/ 10050749 w 12199494"/>
              <a:gd name="connsiteY25097" fmla="*/ 3934590 h 4991828"/>
              <a:gd name="connsiteX25098" fmla="*/ 10041864 w 12199494"/>
              <a:gd name="connsiteY25098" fmla="*/ 3916821 h 4991828"/>
              <a:gd name="connsiteX25099" fmla="*/ 10022826 w 12199494"/>
              <a:gd name="connsiteY25099" fmla="*/ 3914283 h 4991828"/>
              <a:gd name="connsiteX25100" fmla="*/ 10011403 w 12199494"/>
              <a:gd name="connsiteY25100" fmla="*/ 3910475 h 4991828"/>
              <a:gd name="connsiteX25101" fmla="*/ 10017749 w 12199494"/>
              <a:gd name="connsiteY25101" fmla="*/ 3904129 h 4991828"/>
              <a:gd name="connsiteX25102" fmla="*/ 10019019 w 12199494"/>
              <a:gd name="connsiteY25102" fmla="*/ 3910475 h 4991828"/>
              <a:gd name="connsiteX25103" fmla="*/ 10024095 w 12199494"/>
              <a:gd name="connsiteY25103" fmla="*/ 3909206 h 4991828"/>
              <a:gd name="connsiteX25104" fmla="*/ 10019019 w 12199494"/>
              <a:gd name="connsiteY25104" fmla="*/ 3900322 h 4991828"/>
              <a:gd name="connsiteX25105" fmla="*/ 10010135 w 12199494"/>
              <a:gd name="connsiteY25105" fmla="*/ 3904129 h 4991828"/>
              <a:gd name="connsiteX25106" fmla="*/ 10007596 w 12199494"/>
              <a:gd name="connsiteY25106" fmla="*/ 3886361 h 4991828"/>
              <a:gd name="connsiteX25107" fmla="*/ 10017749 w 12199494"/>
              <a:gd name="connsiteY25107" fmla="*/ 3896514 h 4991828"/>
              <a:gd name="connsiteX25108" fmla="*/ 10011403 w 12199494"/>
              <a:gd name="connsiteY25108" fmla="*/ 3863515 h 4991828"/>
              <a:gd name="connsiteX25109" fmla="*/ 9996173 w 12199494"/>
              <a:gd name="connsiteY25109" fmla="*/ 3867323 h 4991828"/>
              <a:gd name="connsiteX25110" fmla="*/ 10008865 w 12199494"/>
              <a:gd name="connsiteY25110" fmla="*/ 3855900 h 4991828"/>
              <a:gd name="connsiteX25111" fmla="*/ 9993635 w 12199494"/>
              <a:gd name="connsiteY25111" fmla="*/ 3831785 h 4991828"/>
              <a:gd name="connsiteX25112" fmla="*/ 10007596 w 12199494"/>
              <a:gd name="connsiteY25112" fmla="*/ 3829247 h 4991828"/>
              <a:gd name="connsiteX25113" fmla="*/ 9997443 w 12199494"/>
              <a:gd name="connsiteY25113" fmla="*/ 3810209 h 4991828"/>
              <a:gd name="connsiteX25114" fmla="*/ 9992366 w 12199494"/>
              <a:gd name="connsiteY25114" fmla="*/ 3817824 h 4991828"/>
              <a:gd name="connsiteX25115" fmla="*/ 9970789 w 12199494"/>
              <a:gd name="connsiteY25115" fmla="*/ 3777210 h 4991828"/>
              <a:gd name="connsiteX25116" fmla="*/ 9955559 w 12199494"/>
              <a:gd name="connsiteY25116" fmla="*/ 3763249 h 4991828"/>
              <a:gd name="connsiteX25117" fmla="*/ 9956828 w 12199494"/>
              <a:gd name="connsiteY25117" fmla="*/ 3753095 h 4991828"/>
              <a:gd name="connsiteX25118" fmla="*/ 9950482 w 12199494"/>
              <a:gd name="connsiteY25118" fmla="*/ 3754364 h 4991828"/>
              <a:gd name="connsiteX25119" fmla="*/ 9953021 w 12199494"/>
              <a:gd name="connsiteY25119" fmla="*/ 3746749 h 4991828"/>
              <a:gd name="connsiteX25120" fmla="*/ 9932713 w 12199494"/>
              <a:gd name="connsiteY25120" fmla="*/ 3728980 h 4991828"/>
              <a:gd name="connsiteX25121" fmla="*/ 9925098 w 12199494"/>
              <a:gd name="connsiteY25121" fmla="*/ 3725173 h 4991828"/>
              <a:gd name="connsiteX25122" fmla="*/ 9926367 w 12199494"/>
              <a:gd name="connsiteY25122" fmla="*/ 3736596 h 4991828"/>
              <a:gd name="connsiteX25123" fmla="*/ 9906060 w 12199494"/>
              <a:gd name="connsiteY25123" fmla="*/ 3722634 h 4991828"/>
              <a:gd name="connsiteX25124" fmla="*/ 9903522 w 12199494"/>
              <a:gd name="connsiteY25124" fmla="*/ 3728980 h 4991828"/>
              <a:gd name="connsiteX25125" fmla="*/ 9907329 w 12199494"/>
              <a:gd name="connsiteY25125" fmla="*/ 3740403 h 4991828"/>
              <a:gd name="connsiteX25126" fmla="*/ 9899714 w 12199494"/>
              <a:gd name="connsiteY25126" fmla="*/ 3748018 h 4991828"/>
              <a:gd name="connsiteX25127" fmla="*/ 9902253 w 12199494"/>
              <a:gd name="connsiteY25127" fmla="*/ 3731519 h 4991828"/>
              <a:gd name="connsiteX25128" fmla="*/ 9899714 w 12199494"/>
              <a:gd name="connsiteY25128" fmla="*/ 3725173 h 4991828"/>
              <a:gd name="connsiteX25129" fmla="*/ 9892100 w 12199494"/>
              <a:gd name="connsiteY25129" fmla="*/ 3711212 h 4991828"/>
              <a:gd name="connsiteX25130" fmla="*/ 9864177 w 12199494"/>
              <a:gd name="connsiteY25130" fmla="*/ 3679482 h 4991828"/>
              <a:gd name="connsiteX25131" fmla="*/ 9864177 w 12199494"/>
              <a:gd name="connsiteY25131" fmla="*/ 3679482 h 4991828"/>
              <a:gd name="connsiteX25132" fmla="*/ 9553225 w 12199494"/>
              <a:gd name="connsiteY25132" fmla="*/ 3678213 h 4991828"/>
              <a:gd name="connsiteX25133" fmla="*/ 9546879 w 12199494"/>
              <a:gd name="connsiteY25133" fmla="*/ 3687097 h 4991828"/>
              <a:gd name="connsiteX25134" fmla="*/ 9531648 w 12199494"/>
              <a:gd name="connsiteY25134" fmla="*/ 3688366 h 4991828"/>
              <a:gd name="connsiteX25135" fmla="*/ 9545609 w 12199494"/>
              <a:gd name="connsiteY25135" fmla="*/ 3694712 h 4991828"/>
              <a:gd name="connsiteX25136" fmla="*/ 9560840 w 12199494"/>
              <a:gd name="connsiteY25136" fmla="*/ 3707404 h 4991828"/>
              <a:gd name="connsiteX25137" fmla="*/ 9553225 w 12199494"/>
              <a:gd name="connsiteY25137" fmla="*/ 3678213 h 4991828"/>
              <a:gd name="connsiteX25138" fmla="*/ 9553225 w 12199494"/>
              <a:gd name="connsiteY25138" fmla="*/ 3678213 h 4991828"/>
              <a:gd name="connsiteX25139" fmla="*/ 9199119 w 12199494"/>
              <a:gd name="connsiteY25139" fmla="*/ 3676944 h 4991828"/>
              <a:gd name="connsiteX25140" fmla="*/ 9190235 w 12199494"/>
              <a:gd name="connsiteY25140" fmla="*/ 3683290 h 4991828"/>
              <a:gd name="connsiteX25141" fmla="*/ 9210542 w 12199494"/>
              <a:gd name="connsiteY25141" fmla="*/ 3676944 h 4991828"/>
              <a:gd name="connsiteX25142" fmla="*/ 9199119 w 12199494"/>
              <a:gd name="connsiteY25142" fmla="*/ 3676944 h 4991828"/>
              <a:gd name="connsiteX25143" fmla="*/ 9199119 w 12199494"/>
              <a:gd name="connsiteY25143" fmla="*/ 3676944 h 4991828"/>
              <a:gd name="connsiteX25144" fmla="*/ 9756296 w 12199494"/>
              <a:gd name="connsiteY25144" fmla="*/ 3675674 h 4991828"/>
              <a:gd name="connsiteX25145" fmla="*/ 9757565 w 12199494"/>
              <a:gd name="connsiteY25145" fmla="*/ 3683290 h 4991828"/>
              <a:gd name="connsiteX25146" fmla="*/ 9756296 w 12199494"/>
              <a:gd name="connsiteY25146" fmla="*/ 3675674 h 4991828"/>
              <a:gd name="connsiteX25147" fmla="*/ 9756296 w 12199494"/>
              <a:gd name="connsiteY25147" fmla="*/ 3675674 h 4991828"/>
              <a:gd name="connsiteX25148" fmla="*/ 9836255 w 12199494"/>
              <a:gd name="connsiteY25148" fmla="*/ 3675674 h 4991828"/>
              <a:gd name="connsiteX25149" fmla="*/ 9828640 w 12199494"/>
              <a:gd name="connsiteY25149" fmla="*/ 3683290 h 4991828"/>
              <a:gd name="connsiteX25150" fmla="*/ 9815948 w 12199494"/>
              <a:gd name="connsiteY25150" fmla="*/ 3688366 h 4991828"/>
              <a:gd name="connsiteX25151" fmla="*/ 9828640 w 12199494"/>
              <a:gd name="connsiteY25151" fmla="*/ 3689636 h 4991828"/>
              <a:gd name="connsiteX25152" fmla="*/ 9850216 w 12199494"/>
              <a:gd name="connsiteY25152" fmla="*/ 3702328 h 4991828"/>
              <a:gd name="connsiteX25153" fmla="*/ 9862908 w 12199494"/>
              <a:gd name="connsiteY25153" fmla="*/ 3698520 h 4991828"/>
              <a:gd name="connsiteX25154" fmla="*/ 9852754 w 12199494"/>
              <a:gd name="connsiteY25154" fmla="*/ 3712481 h 4991828"/>
              <a:gd name="connsiteX25155" fmla="*/ 9869254 w 12199494"/>
              <a:gd name="connsiteY25155" fmla="*/ 3718827 h 4991828"/>
              <a:gd name="connsiteX25156" fmla="*/ 9869254 w 12199494"/>
              <a:gd name="connsiteY25156" fmla="*/ 3699789 h 4991828"/>
              <a:gd name="connsiteX25157" fmla="*/ 9848947 w 12199494"/>
              <a:gd name="connsiteY25157" fmla="*/ 3676944 h 4991828"/>
              <a:gd name="connsiteX25158" fmla="*/ 9836255 w 12199494"/>
              <a:gd name="connsiteY25158" fmla="*/ 3675674 h 4991828"/>
              <a:gd name="connsiteX25159" fmla="*/ 9836255 w 12199494"/>
              <a:gd name="connsiteY25159" fmla="*/ 3675674 h 4991828"/>
              <a:gd name="connsiteX25160" fmla="*/ 9138198 w 12199494"/>
              <a:gd name="connsiteY25160" fmla="*/ 3675674 h 4991828"/>
              <a:gd name="connsiteX25161" fmla="*/ 9148351 w 12199494"/>
              <a:gd name="connsiteY25161" fmla="*/ 3687097 h 4991828"/>
              <a:gd name="connsiteX25162" fmla="*/ 9153428 w 12199494"/>
              <a:gd name="connsiteY25162" fmla="*/ 3679482 h 4991828"/>
              <a:gd name="connsiteX25163" fmla="*/ 9138198 w 12199494"/>
              <a:gd name="connsiteY25163" fmla="*/ 3675674 h 4991828"/>
              <a:gd name="connsiteX25164" fmla="*/ 9138198 w 12199494"/>
              <a:gd name="connsiteY25164" fmla="*/ 3675674 h 4991828"/>
              <a:gd name="connsiteX25165" fmla="*/ 9747411 w 12199494"/>
              <a:gd name="connsiteY25165" fmla="*/ 3674405 h 4991828"/>
              <a:gd name="connsiteX25166" fmla="*/ 9732181 w 12199494"/>
              <a:gd name="connsiteY25166" fmla="*/ 3679482 h 4991828"/>
              <a:gd name="connsiteX25167" fmla="*/ 9739796 w 12199494"/>
              <a:gd name="connsiteY25167" fmla="*/ 3692174 h 4991828"/>
              <a:gd name="connsiteX25168" fmla="*/ 9753757 w 12199494"/>
              <a:gd name="connsiteY25168" fmla="*/ 3707404 h 4991828"/>
              <a:gd name="connsiteX25169" fmla="*/ 9761372 w 12199494"/>
              <a:gd name="connsiteY25169" fmla="*/ 3702328 h 4991828"/>
              <a:gd name="connsiteX25170" fmla="*/ 9757565 w 12199494"/>
              <a:gd name="connsiteY25170" fmla="*/ 3690904 h 4991828"/>
              <a:gd name="connsiteX25171" fmla="*/ 9751219 w 12199494"/>
              <a:gd name="connsiteY25171" fmla="*/ 3697250 h 4991828"/>
              <a:gd name="connsiteX25172" fmla="*/ 9749950 w 12199494"/>
              <a:gd name="connsiteY25172" fmla="*/ 3690904 h 4991828"/>
              <a:gd name="connsiteX25173" fmla="*/ 9739796 w 12199494"/>
              <a:gd name="connsiteY25173" fmla="*/ 3692174 h 4991828"/>
              <a:gd name="connsiteX25174" fmla="*/ 9738527 w 12199494"/>
              <a:gd name="connsiteY25174" fmla="*/ 3682020 h 4991828"/>
              <a:gd name="connsiteX25175" fmla="*/ 9747411 w 12199494"/>
              <a:gd name="connsiteY25175" fmla="*/ 3674405 h 4991828"/>
              <a:gd name="connsiteX25176" fmla="*/ 9747411 w 12199494"/>
              <a:gd name="connsiteY25176" fmla="*/ 3674405 h 4991828"/>
              <a:gd name="connsiteX25177" fmla="*/ 9790564 w 12199494"/>
              <a:gd name="connsiteY25177" fmla="*/ 3673136 h 4991828"/>
              <a:gd name="connsiteX25178" fmla="*/ 9779141 w 12199494"/>
              <a:gd name="connsiteY25178" fmla="*/ 3676944 h 4991828"/>
              <a:gd name="connsiteX25179" fmla="*/ 9788026 w 12199494"/>
              <a:gd name="connsiteY25179" fmla="*/ 3689636 h 4991828"/>
              <a:gd name="connsiteX25180" fmla="*/ 9799448 w 12199494"/>
              <a:gd name="connsiteY25180" fmla="*/ 3687097 h 4991828"/>
              <a:gd name="connsiteX25181" fmla="*/ 9790564 w 12199494"/>
              <a:gd name="connsiteY25181" fmla="*/ 3673136 h 4991828"/>
              <a:gd name="connsiteX25182" fmla="*/ 9790564 w 12199494"/>
              <a:gd name="connsiteY25182" fmla="*/ 3673136 h 4991828"/>
              <a:gd name="connsiteX25183" fmla="*/ 9686490 w 12199494"/>
              <a:gd name="connsiteY25183" fmla="*/ 3671867 h 4991828"/>
              <a:gd name="connsiteX25184" fmla="*/ 9687759 w 12199494"/>
              <a:gd name="connsiteY25184" fmla="*/ 3684559 h 4991828"/>
              <a:gd name="connsiteX25185" fmla="*/ 9702989 w 12199494"/>
              <a:gd name="connsiteY25185" fmla="*/ 3675674 h 4991828"/>
              <a:gd name="connsiteX25186" fmla="*/ 9686490 w 12199494"/>
              <a:gd name="connsiteY25186" fmla="*/ 3671867 h 4991828"/>
              <a:gd name="connsiteX25187" fmla="*/ 9686490 w 12199494"/>
              <a:gd name="connsiteY25187" fmla="*/ 3671867 h 4991828"/>
              <a:gd name="connsiteX25188" fmla="*/ 9652222 w 12199494"/>
              <a:gd name="connsiteY25188" fmla="*/ 3670598 h 4991828"/>
              <a:gd name="connsiteX25189" fmla="*/ 9662375 w 12199494"/>
              <a:gd name="connsiteY25189" fmla="*/ 3694712 h 4991828"/>
              <a:gd name="connsiteX25190" fmla="*/ 9668721 w 12199494"/>
              <a:gd name="connsiteY25190" fmla="*/ 3683290 h 4991828"/>
              <a:gd name="connsiteX25191" fmla="*/ 9652222 w 12199494"/>
              <a:gd name="connsiteY25191" fmla="*/ 3670598 h 4991828"/>
              <a:gd name="connsiteX25192" fmla="*/ 9652222 w 12199494"/>
              <a:gd name="connsiteY25192" fmla="*/ 3670598 h 4991828"/>
              <a:gd name="connsiteX25193" fmla="*/ 9263849 w 12199494"/>
              <a:gd name="connsiteY25193" fmla="*/ 3670598 h 4991828"/>
              <a:gd name="connsiteX25194" fmla="*/ 9265117 w 12199494"/>
              <a:gd name="connsiteY25194" fmla="*/ 3720096 h 4991828"/>
              <a:gd name="connsiteX25195" fmla="*/ 9287963 w 12199494"/>
              <a:gd name="connsiteY25195" fmla="*/ 3764518 h 4991828"/>
              <a:gd name="connsiteX25196" fmla="*/ 9298116 w 12199494"/>
              <a:gd name="connsiteY25196" fmla="*/ 3772133 h 4991828"/>
              <a:gd name="connsiteX25197" fmla="*/ 9312078 w 12199494"/>
              <a:gd name="connsiteY25197" fmla="*/ 3737865 h 4991828"/>
              <a:gd name="connsiteX25198" fmla="*/ 9319693 w 12199494"/>
              <a:gd name="connsiteY25198" fmla="*/ 3736596 h 4991828"/>
              <a:gd name="connsiteX25199" fmla="*/ 9308270 w 12199494"/>
              <a:gd name="connsiteY25199" fmla="*/ 3725173 h 4991828"/>
              <a:gd name="connsiteX25200" fmla="*/ 9308270 w 12199494"/>
              <a:gd name="connsiteY25200" fmla="*/ 3713750 h 4991828"/>
              <a:gd name="connsiteX25201" fmla="*/ 9295578 w 12199494"/>
              <a:gd name="connsiteY25201" fmla="*/ 3709942 h 4991828"/>
              <a:gd name="connsiteX25202" fmla="*/ 9301924 w 12199494"/>
              <a:gd name="connsiteY25202" fmla="*/ 3723904 h 4991828"/>
              <a:gd name="connsiteX25203" fmla="*/ 9299386 w 12199494"/>
              <a:gd name="connsiteY25203" fmla="*/ 3730250 h 4991828"/>
              <a:gd name="connsiteX25204" fmla="*/ 9285424 w 12199494"/>
              <a:gd name="connsiteY25204" fmla="*/ 3749287 h 4991828"/>
              <a:gd name="connsiteX25205" fmla="*/ 9299386 w 12199494"/>
              <a:gd name="connsiteY25205" fmla="*/ 3725173 h 4991828"/>
              <a:gd name="connsiteX25206" fmla="*/ 9291770 w 12199494"/>
              <a:gd name="connsiteY25206" fmla="*/ 3716288 h 4991828"/>
              <a:gd name="connsiteX25207" fmla="*/ 9280348 w 12199494"/>
              <a:gd name="connsiteY25207" fmla="*/ 3715019 h 4991828"/>
              <a:gd name="connsiteX25208" fmla="*/ 9286694 w 12199494"/>
              <a:gd name="connsiteY25208" fmla="*/ 3708674 h 4991828"/>
              <a:gd name="connsiteX25209" fmla="*/ 9284155 w 12199494"/>
              <a:gd name="connsiteY25209" fmla="*/ 3699789 h 4991828"/>
              <a:gd name="connsiteX25210" fmla="*/ 9291770 w 12199494"/>
              <a:gd name="connsiteY25210" fmla="*/ 3679482 h 4991828"/>
              <a:gd name="connsiteX25211" fmla="*/ 9280348 w 12199494"/>
              <a:gd name="connsiteY25211" fmla="*/ 3676944 h 4991828"/>
              <a:gd name="connsiteX25212" fmla="*/ 9287963 w 12199494"/>
              <a:gd name="connsiteY25212" fmla="*/ 3683290 h 4991828"/>
              <a:gd name="connsiteX25213" fmla="*/ 9274002 w 12199494"/>
              <a:gd name="connsiteY25213" fmla="*/ 3687097 h 4991828"/>
              <a:gd name="connsiteX25214" fmla="*/ 9274002 w 12199494"/>
              <a:gd name="connsiteY25214" fmla="*/ 3674405 h 4991828"/>
              <a:gd name="connsiteX25215" fmla="*/ 9263849 w 12199494"/>
              <a:gd name="connsiteY25215" fmla="*/ 3670598 h 4991828"/>
              <a:gd name="connsiteX25216" fmla="*/ 9263849 w 12199494"/>
              <a:gd name="connsiteY25216" fmla="*/ 3670598 h 4991828"/>
              <a:gd name="connsiteX25217" fmla="*/ 8812015 w 12199494"/>
              <a:gd name="connsiteY25217" fmla="*/ 3668059 h 4991828"/>
              <a:gd name="connsiteX25218" fmla="*/ 8785362 w 12199494"/>
              <a:gd name="connsiteY25218" fmla="*/ 3684559 h 4991828"/>
              <a:gd name="connsiteX25219" fmla="*/ 8796784 w 12199494"/>
              <a:gd name="connsiteY25219" fmla="*/ 3698520 h 4991828"/>
              <a:gd name="connsiteX25220" fmla="*/ 8834860 w 12199494"/>
              <a:gd name="connsiteY25220" fmla="*/ 3693443 h 4991828"/>
              <a:gd name="connsiteX25221" fmla="*/ 8824707 w 12199494"/>
              <a:gd name="connsiteY25221" fmla="*/ 3678213 h 4991828"/>
              <a:gd name="connsiteX25222" fmla="*/ 8817092 w 12199494"/>
              <a:gd name="connsiteY25222" fmla="*/ 3673136 h 4991828"/>
              <a:gd name="connsiteX25223" fmla="*/ 8808208 w 12199494"/>
              <a:gd name="connsiteY25223" fmla="*/ 3679482 h 4991828"/>
              <a:gd name="connsiteX25224" fmla="*/ 8819631 w 12199494"/>
              <a:gd name="connsiteY25224" fmla="*/ 3689636 h 4991828"/>
              <a:gd name="connsiteX25225" fmla="*/ 8795516 w 12199494"/>
              <a:gd name="connsiteY25225" fmla="*/ 3689636 h 4991828"/>
              <a:gd name="connsiteX25226" fmla="*/ 8794247 w 12199494"/>
              <a:gd name="connsiteY25226" fmla="*/ 3683290 h 4991828"/>
              <a:gd name="connsiteX25227" fmla="*/ 8803130 w 12199494"/>
              <a:gd name="connsiteY25227" fmla="*/ 3684559 h 4991828"/>
              <a:gd name="connsiteX25228" fmla="*/ 8812015 w 12199494"/>
              <a:gd name="connsiteY25228" fmla="*/ 3668059 h 4991828"/>
              <a:gd name="connsiteX25229" fmla="*/ 8812015 w 12199494"/>
              <a:gd name="connsiteY25229" fmla="*/ 3668059 h 4991828"/>
              <a:gd name="connsiteX25230" fmla="*/ 9507533 w 12199494"/>
              <a:gd name="connsiteY25230" fmla="*/ 3668059 h 4991828"/>
              <a:gd name="connsiteX25231" fmla="*/ 9508803 w 12199494"/>
              <a:gd name="connsiteY25231" fmla="*/ 3675674 h 4991828"/>
              <a:gd name="connsiteX25232" fmla="*/ 9513879 w 12199494"/>
              <a:gd name="connsiteY25232" fmla="*/ 3669328 h 4991828"/>
              <a:gd name="connsiteX25233" fmla="*/ 9507533 w 12199494"/>
              <a:gd name="connsiteY25233" fmla="*/ 3668059 h 4991828"/>
              <a:gd name="connsiteX25234" fmla="*/ 9507533 w 12199494"/>
              <a:gd name="connsiteY25234" fmla="*/ 3668059 h 4991828"/>
              <a:gd name="connsiteX25235" fmla="*/ 9776603 w 12199494"/>
              <a:gd name="connsiteY25235" fmla="*/ 3668059 h 4991828"/>
              <a:gd name="connsiteX25236" fmla="*/ 9780410 w 12199494"/>
              <a:gd name="connsiteY25236" fmla="*/ 3668059 h 4991828"/>
              <a:gd name="connsiteX25237" fmla="*/ 9776603 w 12199494"/>
              <a:gd name="connsiteY25237" fmla="*/ 3668059 h 4991828"/>
              <a:gd name="connsiteX25238" fmla="*/ 9776603 w 12199494"/>
              <a:gd name="connsiteY25238" fmla="*/ 3668059 h 4991828"/>
              <a:gd name="connsiteX25239" fmla="*/ 9319693 w 12199494"/>
              <a:gd name="connsiteY25239" fmla="*/ 3665521 h 4991828"/>
              <a:gd name="connsiteX25240" fmla="*/ 9323500 w 12199494"/>
              <a:gd name="connsiteY25240" fmla="*/ 3665521 h 4991828"/>
              <a:gd name="connsiteX25241" fmla="*/ 9319693 w 12199494"/>
              <a:gd name="connsiteY25241" fmla="*/ 3665521 h 4991828"/>
              <a:gd name="connsiteX25242" fmla="*/ 9319693 w 12199494"/>
              <a:gd name="connsiteY25242" fmla="*/ 3665521 h 4991828"/>
              <a:gd name="connsiteX25243" fmla="*/ 9867985 w 12199494"/>
              <a:gd name="connsiteY25243" fmla="*/ 3664252 h 4991828"/>
              <a:gd name="connsiteX25244" fmla="*/ 9866716 w 12199494"/>
              <a:gd name="connsiteY25244" fmla="*/ 3669328 h 4991828"/>
              <a:gd name="connsiteX25245" fmla="*/ 9874331 w 12199494"/>
              <a:gd name="connsiteY25245" fmla="*/ 3665521 h 4991828"/>
              <a:gd name="connsiteX25246" fmla="*/ 9867985 w 12199494"/>
              <a:gd name="connsiteY25246" fmla="*/ 3664252 h 4991828"/>
              <a:gd name="connsiteX25247" fmla="*/ 9867985 w 12199494"/>
              <a:gd name="connsiteY25247" fmla="*/ 3664252 h 4991828"/>
              <a:gd name="connsiteX25248" fmla="*/ 9214350 w 12199494"/>
              <a:gd name="connsiteY25248" fmla="*/ 3662982 h 4991828"/>
              <a:gd name="connsiteX25249" fmla="*/ 9168659 w 12199494"/>
              <a:gd name="connsiteY25249" fmla="*/ 3678213 h 4991828"/>
              <a:gd name="connsiteX25250" fmla="*/ 9186427 w 12199494"/>
              <a:gd name="connsiteY25250" fmla="*/ 3683290 h 4991828"/>
              <a:gd name="connsiteX25251" fmla="*/ 9180081 w 12199494"/>
              <a:gd name="connsiteY25251" fmla="*/ 3674405 h 4991828"/>
              <a:gd name="connsiteX25252" fmla="*/ 9194043 w 12199494"/>
              <a:gd name="connsiteY25252" fmla="*/ 3675674 h 4991828"/>
              <a:gd name="connsiteX25253" fmla="*/ 9214350 w 12199494"/>
              <a:gd name="connsiteY25253" fmla="*/ 3662982 h 4991828"/>
              <a:gd name="connsiteX25254" fmla="*/ 9214350 w 12199494"/>
              <a:gd name="connsiteY25254" fmla="*/ 3662982 h 4991828"/>
              <a:gd name="connsiteX25255" fmla="*/ 8825977 w 12199494"/>
              <a:gd name="connsiteY25255" fmla="*/ 3662982 h 4991828"/>
              <a:gd name="connsiteX25256" fmla="*/ 8815822 w 12199494"/>
              <a:gd name="connsiteY25256" fmla="*/ 3662982 h 4991828"/>
              <a:gd name="connsiteX25257" fmla="*/ 8841206 w 12199494"/>
              <a:gd name="connsiteY25257" fmla="*/ 3687097 h 4991828"/>
              <a:gd name="connsiteX25258" fmla="*/ 8837399 w 12199494"/>
              <a:gd name="connsiteY25258" fmla="*/ 3674405 h 4991828"/>
              <a:gd name="connsiteX25259" fmla="*/ 8853898 w 12199494"/>
              <a:gd name="connsiteY25259" fmla="*/ 3688366 h 4991828"/>
              <a:gd name="connsiteX25260" fmla="*/ 8825977 w 12199494"/>
              <a:gd name="connsiteY25260" fmla="*/ 3662982 h 4991828"/>
              <a:gd name="connsiteX25261" fmla="*/ 8825977 w 12199494"/>
              <a:gd name="connsiteY25261" fmla="*/ 3662982 h 4991828"/>
              <a:gd name="connsiteX25262" fmla="*/ 9814678 w 12199494"/>
              <a:gd name="connsiteY25262" fmla="*/ 3661713 h 4991828"/>
              <a:gd name="connsiteX25263" fmla="*/ 9800718 w 12199494"/>
              <a:gd name="connsiteY25263" fmla="*/ 3670598 h 4991828"/>
              <a:gd name="connsiteX25264" fmla="*/ 9808332 w 12199494"/>
              <a:gd name="connsiteY25264" fmla="*/ 3680751 h 4991828"/>
              <a:gd name="connsiteX25265" fmla="*/ 9824832 w 12199494"/>
              <a:gd name="connsiteY25265" fmla="*/ 3670598 h 4991828"/>
              <a:gd name="connsiteX25266" fmla="*/ 9814678 w 12199494"/>
              <a:gd name="connsiteY25266" fmla="*/ 3661713 h 4991828"/>
              <a:gd name="connsiteX25267" fmla="*/ 9814678 w 12199494"/>
              <a:gd name="connsiteY25267" fmla="*/ 3661713 h 4991828"/>
              <a:gd name="connsiteX25268" fmla="*/ 9658568 w 12199494"/>
              <a:gd name="connsiteY25268" fmla="*/ 3659175 h 4991828"/>
              <a:gd name="connsiteX25269" fmla="*/ 9639530 w 12199494"/>
              <a:gd name="connsiteY25269" fmla="*/ 3659175 h 4991828"/>
              <a:gd name="connsiteX25270" fmla="*/ 9669991 w 12199494"/>
              <a:gd name="connsiteY25270" fmla="*/ 3671867 h 4991828"/>
              <a:gd name="connsiteX25271" fmla="*/ 9658568 w 12199494"/>
              <a:gd name="connsiteY25271" fmla="*/ 3659175 h 4991828"/>
              <a:gd name="connsiteX25272" fmla="*/ 9658568 w 12199494"/>
              <a:gd name="connsiteY25272" fmla="*/ 3659175 h 4991828"/>
              <a:gd name="connsiteX25273" fmla="*/ 9563378 w 12199494"/>
              <a:gd name="connsiteY25273" fmla="*/ 3656636 h 4991828"/>
              <a:gd name="connsiteX25274" fmla="*/ 9569724 w 12199494"/>
              <a:gd name="connsiteY25274" fmla="*/ 3670598 h 4991828"/>
              <a:gd name="connsiteX25275" fmla="*/ 9553225 w 12199494"/>
              <a:gd name="connsiteY25275" fmla="*/ 3669328 h 4991828"/>
              <a:gd name="connsiteX25276" fmla="*/ 9562109 w 12199494"/>
              <a:gd name="connsiteY25276" fmla="*/ 3688366 h 4991828"/>
              <a:gd name="connsiteX25277" fmla="*/ 9572263 w 12199494"/>
              <a:gd name="connsiteY25277" fmla="*/ 3692174 h 4991828"/>
              <a:gd name="connsiteX25278" fmla="*/ 9574801 w 12199494"/>
              <a:gd name="connsiteY25278" fmla="*/ 3711212 h 4991828"/>
              <a:gd name="connsiteX25279" fmla="*/ 9583685 w 12199494"/>
              <a:gd name="connsiteY25279" fmla="*/ 3682020 h 4991828"/>
              <a:gd name="connsiteX25280" fmla="*/ 9570993 w 12199494"/>
              <a:gd name="connsiteY25280" fmla="*/ 3689636 h 4991828"/>
              <a:gd name="connsiteX25281" fmla="*/ 9581147 w 12199494"/>
              <a:gd name="connsiteY25281" fmla="*/ 3668059 h 4991828"/>
              <a:gd name="connsiteX25282" fmla="*/ 9563378 w 12199494"/>
              <a:gd name="connsiteY25282" fmla="*/ 3656636 h 4991828"/>
              <a:gd name="connsiteX25283" fmla="*/ 9563378 w 12199494"/>
              <a:gd name="connsiteY25283" fmla="*/ 3656636 h 4991828"/>
              <a:gd name="connsiteX25284" fmla="*/ 8770132 w 12199494"/>
              <a:gd name="connsiteY25284" fmla="*/ 3655367 h 4991828"/>
              <a:gd name="connsiteX25285" fmla="*/ 8762517 w 12199494"/>
              <a:gd name="connsiteY25285" fmla="*/ 3675674 h 4991828"/>
              <a:gd name="connsiteX25286" fmla="*/ 8791708 w 12199494"/>
              <a:gd name="connsiteY25286" fmla="*/ 3668059 h 4991828"/>
              <a:gd name="connsiteX25287" fmla="*/ 8770132 w 12199494"/>
              <a:gd name="connsiteY25287" fmla="*/ 3655367 h 4991828"/>
              <a:gd name="connsiteX25288" fmla="*/ 8770132 w 12199494"/>
              <a:gd name="connsiteY25288" fmla="*/ 3655367 h 4991828"/>
              <a:gd name="connsiteX25289" fmla="*/ 9786756 w 12199494"/>
              <a:gd name="connsiteY25289" fmla="*/ 3654098 h 4991828"/>
              <a:gd name="connsiteX25290" fmla="*/ 9780410 w 12199494"/>
              <a:gd name="connsiteY25290" fmla="*/ 3659175 h 4991828"/>
              <a:gd name="connsiteX25291" fmla="*/ 9796910 w 12199494"/>
              <a:gd name="connsiteY25291" fmla="*/ 3656636 h 4991828"/>
              <a:gd name="connsiteX25292" fmla="*/ 9786756 w 12199494"/>
              <a:gd name="connsiteY25292" fmla="*/ 3654098 h 4991828"/>
              <a:gd name="connsiteX25293" fmla="*/ 9786756 w 12199494"/>
              <a:gd name="connsiteY25293" fmla="*/ 3654098 h 4991828"/>
              <a:gd name="connsiteX25294" fmla="*/ 8950357 w 12199494"/>
              <a:gd name="connsiteY25294" fmla="*/ 3654098 h 4991828"/>
              <a:gd name="connsiteX25295" fmla="*/ 8947819 w 12199494"/>
              <a:gd name="connsiteY25295" fmla="*/ 3665521 h 4991828"/>
              <a:gd name="connsiteX25296" fmla="*/ 8950357 w 12199494"/>
              <a:gd name="connsiteY25296" fmla="*/ 3654098 h 4991828"/>
              <a:gd name="connsiteX25297" fmla="*/ 8950357 w 12199494"/>
              <a:gd name="connsiteY25297" fmla="*/ 3654098 h 4991828"/>
              <a:gd name="connsiteX25298" fmla="*/ 9620492 w 12199494"/>
              <a:gd name="connsiteY25298" fmla="*/ 3654098 h 4991828"/>
              <a:gd name="connsiteX25299" fmla="*/ 9598915 w 12199494"/>
              <a:gd name="connsiteY25299" fmla="*/ 3669328 h 4991828"/>
              <a:gd name="connsiteX25300" fmla="*/ 9607800 w 12199494"/>
              <a:gd name="connsiteY25300" fmla="*/ 3675674 h 4991828"/>
              <a:gd name="connsiteX25301" fmla="*/ 9615415 w 12199494"/>
              <a:gd name="connsiteY25301" fmla="*/ 3668059 h 4991828"/>
              <a:gd name="connsiteX25302" fmla="*/ 9601454 w 12199494"/>
              <a:gd name="connsiteY25302" fmla="*/ 3676944 h 4991828"/>
              <a:gd name="connsiteX25303" fmla="*/ 9596377 w 12199494"/>
              <a:gd name="connsiteY25303" fmla="*/ 3709942 h 4991828"/>
              <a:gd name="connsiteX25304" fmla="*/ 9612877 w 12199494"/>
              <a:gd name="connsiteY25304" fmla="*/ 3708674 h 4991828"/>
              <a:gd name="connsiteX25305" fmla="*/ 9645876 w 12199494"/>
              <a:gd name="connsiteY25305" fmla="*/ 3704866 h 4991828"/>
              <a:gd name="connsiteX25306" fmla="*/ 9640799 w 12199494"/>
              <a:gd name="connsiteY25306" fmla="*/ 3697250 h 4991828"/>
              <a:gd name="connsiteX25307" fmla="*/ 9658568 w 12199494"/>
              <a:gd name="connsiteY25307" fmla="*/ 3703596 h 4991828"/>
              <a:gd name="connsiteX25308" fmla="*/ 9649683 w 12199494"/>
              <a:gd name="connsiteY25308" fmla="*/ 3688366 h 4991828"/>
              <a:gd name="connsiteX25309" fmla="*/ 9635722 w 12199494"/>
              <a:gd name="connsiteY25309" fmla="*/ 3697250 h 4991828"/>
              <a:gd name="connsiteX25310" fmla="*/ 9625569 w 12199494"/>
              <a:gd name="connsiteY25310" fmla="*/ 3699789 h 4991828"/>
              <a:gd name="connsiteX25311" fmla="*/ 9625569 w 12199494"/>
              <a:gd name="connsiteY25311" fmla="*/ 3695982 h 4991828"/>
              <a:gd name="connsiteX25312" fmla="*/ 9630645 w 12199494"/>
              <a:gd name="connsiteY25312" fmla="*/ 3695982 h 4991828"/>
              <a:gd name="connsiteX25313" fmla="*/ 9639530 w 12199494"/>
              <a:gd name="connsiteY25313" fmla="*/ 3685828 h 4991828"/>
              <a:gd name="connsiteX25314" fmla="*/ 9619223 w 12199494"/>
              <a:gd name="connsiteY25314" fmla="*/ 3676944 h 4991828"/>
              <a:gd name="connsiteX25315" fmla="*/ 9648414 w 12199494"/>
              <a:gd name="connsiteY25315" fmla="*/ 3685828 h 4991828"/>
              <a:gd name="connsiteX25316" fmla="*/ 9620492 w 12199494"/>
              <a:gd name="connsiteY25316" fmla="*/ 3654098 h 4991828"/>
              <a:gd name="connsiteX25317" fmla="*/ 9620492 w 12199494"/>
              <a:gd name="connsiteY25317" fmla="*/ 3654098 h 4991828"/>
              <a:gd name="connsiteX25318" fmla="*/ 9323500 w 12199494"/>
              <a:gd name="connsiteY25318" fmla="*/ 3650291 h 4991828"/>
              <a:gd name="connsiteX25319" fmla="*/ 9327308 w 12199494"/>
              <a:gd name="connsiteY25319" fmla="*/ 3660444 h 4991828"/>
              <a:gd name="connsiteX25320" fmla="*/ 9323500 w 12199494"/>
              <a:gd name="connsiteY25320" fmla="*/ 3650291 h 4991828"/>
              <a:gd name="connsiteX25321" fmla="*/ 9323500 w 12199494"/>
              <a:gd name="connsiteY25321" fmla="*/ 3650291 h 4991828"/>
              <a:gd name="connsiteX25322" fmla="*/ 9889561 w 12199494"/>
              <a:gd name="connsiteY25322" fmla="*/ 3649021 h 4991828"/>
              <a:gd name="connsiteX25323" fmla="*/ 9846408 w 12199494"/>
              <a:gd name="connsiteY25323" fmla="*/ 3654098 h 4991828"/>
              <a:gd name="connsiteX25324" fmla="*/ 9873062 w 12199494"/>
              <a:gd name="connsiteY25324" fmla="*/ 3654098 h 4991828"/>
              <a:gd name="connsiteX25325" fmla="*/ 9881945 w 12199494"/>
              <a:gd name="connsiteY25325" fmla="*/ 3669328 h 4991828"/>
              <a:gd name="connsiteX25326" fmla="*/ 9889561 w 12199494"/>
              <a:gd name="connsiteY25326" fmla="*/ 3649021 h 4991828"/>
              <a:gd name="connsiteX25327" fmla="*/ 9889561 w 12199494"/>
              <a:gd name="connsiteY25327" fmla="*/ 3649021 h 4991828"/>
              <a:gd name="connsiteX25328" fmla="*/ 9904792 w 12199494"/>
              <a:gd name="connsiteY25328" fmla="*/ 3646483 h 4991828"/>
              <a:gd name="connsiteX25329" fmla="*/ 9890830 w 12199494"/>
              <a:gd name="connsiteY25329" fmla="*/ 3651560 h 4991828"/>
              <a:gd name="connsiteX25330" fmla="*/ 9907329 w 12199494"/>
              <a:gd name="connsiteY25330" fmla="*/ 3661713 h 4991828"/>
              <a:gd name="connsiteX25331" fmla="*/ 9887023 w 12199494"/>
              <a:gd name="connsiteY25331" fmla="*/ 3666790 h 4991828"/>
              <a:gd name="connsiteX25332" fmla="*/ 9917484 w 12199494"/>
              <a:gd name="connsiteY25332" fmla="*/ 3676944 h 4991828"/>
              <a:gd name="connsiteX25333" fmla="*/ 9917484 w 12199494"/>
              <a:gd name="connsiteY25333" fmla="*/ 3679482 h 4991828"/>
              <a:gd name="connsiteX25334" fmla="*/ 9900983 w 12199494"/>
              <a:gd name="connsiteY25334" fmla="*/ 3678213 h 4991828"/>
              <a:gd name="connsiteX25335" fmla="*/ 9906060 w 12199494"/>
              <a:gd name="connsiteY25335" fmla="*/ 3688366 h 4991828"/>
              <a:gd name="connsiteX25336" fmla="*/ 9914945 w 12199494"/>
              <a:gd name="connsiteY25336" fmla="*/ 3684559 h 4991828"/>
              <a:gd name="connsiteX25337" fmla="*/ 9925098 w 12199494"/>
              <a:gd name="connsiteY25337" fmla="*/ 3697250 h 4991828"/>
              <a:gd name="connsiteX25338" fmla="*/ 9930175 w 12199494"/>
              <a:gd name="connsiteY25338" fmla="*/ 3689636 h 4991828"/>
              <a:gd name="connsiteX25339" fmla="*/ 9930175 w 12199494"/>
              <a:gd name="connsiteY25339" fmla="*/ 3698520 h 4991828"/>
              <a:gd name="connsiteX25340" fmla="*/ 9944136 w 12199494"/>
              <a:gd name="connsiteY25340" fmla="*/ 3697250 h 4991828"/>
              <a:gd name="connsiteX25341" fmla="*/ 9937790 w 12199494"/>
              <a:gd name="connsiteY25341" fmla="*/ 3688366 h 4991828"/>
              <a:gd name="connsiteX25342" fmla="*/ 9928906 w 12199494"/>
              <a:gd name="connsiteY25342" fmla="*/ 3683290 h 4991828"/>
              <a:gd name="connsiteX25343" fmla="*/ 9932713 w 12199494"/>
              <a:gd name="connsiteY25343" fmla="*/ 3668059 h 4991828"/>
              <a:gd name="connsiteX25344" fmla="*/ 9921291 w 12199494"/>
              <a:gd name="connsiteY25344" fmla="*/ 3665521 h 4991828"/>
              <a:gd name="connsiteX25345" fmla="*/ 9912406 w 12199494"/>
              <a:gd name="connsiteY25345" fmla="*/ 3668059 h 4991828"/>
              <a:gd name="connsiteX25346" fmla="*/ 9920021 w 12199494"/>
              <a:gd name="connsiteY25346" fmla="*/ 3651560 h 4991828"/>
              <a:gd name="connsiteX25347" fmla="*/ 9904792 w 12199494"/>
              <a:gd name="connsiteY25347" fmla="*/ 3646483 h 4991828"/>
              <a:gd name="connsiteX25348" fmla="*/ 9904792 w 12199494"/>
              <a:gd name="connsiteY25348" fmla="*/ 3646483 h 4991828"/>
              <a:gd name="connsiteX25349" fmla="*/ 9848947 w 12199494"/>
              <a:gd name="connsiteY25349" fmla="*/ 3645214 h 4991828"/>
              <a:gd name="connsiteX25350" fmla="*/ 9840062 w 12199494"/>
              <a:gd name="connsiteY25350" fmla="*/ 3652829 h 4991828"/>
              <a:gd name="connsiteX25351" fmla="*/ 9848947 w 12199494"/>
              <a:gd name="connsiteY25351" fmla="*/ 3645214 h 4991828"/>
              <a:gd name="connsiteX25352" fmla="*/ 9848947 w 12199494"/>
              <a:gd name="connsiteY25352" fmla="*/ 3645214 h 4991828"/>
              <a:gd name="connsiteX25353" fmla="*/ 9070931 w 12199494"/>
              <a:gd name="connsiteY25353" fmla="*/ 3641406 h 4991828"/>
              <a:gd name="connsiteX25354" fmla="*/ 9056969 w 12199494"/>
              <a:gd name="connsiteY25354" fmla="*/ 3655367 h 4991828"/>
              <a:gd name="connsiteX25355" fmla="*/ 9040470 w 12199494"/>
              <a:gd name="connsiteY25355" fmla="*/ 3664252 h 4991828"/>
              <a:gd name="connsiteX25356" fmla="*/ 9030316 w 12199494"/>
              <a:gd name="connsiteY25356" fmla="*/ 3678213 h 4991828"/>
              <a:gd name="connsiteX25357" fmla="*/ 9035394 w 12199494"/>
              <a:gd name="connsiteY25357" fmla="*/ 3687097 h 4991828"/>
              <a:gd name="connsiteX25358" fmla="*/ 9049354 w 12199494"/>
              <a:gd name="connsiteY25358" fmla="*/ 3668059 h 4991828"/>
              <a:gd name="connsiteX25359" fmla="*/ 9050623 w 12199494"/>
              <a:gd name="connsiteY25359" fmla="*/ 3682020 h 4991828"/>
              <a:gd name="connsiteX25360" fmla="*/ 9056969 w 12199494"/>
              <a:gd name="connsiteY25360" fmla="*/ 3661713 h 4991828"/>
              <a:gd name="connsiteX25361" fmla="*/ 9064585 w 12199494"/>
              <a:gd name="connsiteY25361" fmla="*/ 3657906 h 4991828"/>
              <a:gd name="connsiteX25362" fmla="*/ 9070931 w 12199494"/>
              <a:gd name="connsiteY25362" fmla="*/ 3641406 h 4991828"/>
              <a:gd name="connsiteX25363" fmla="*/ 9070931 w 12199494"/>
              <a:gd name="connsiteY25363" fmla="*/ 3641406 h 4991828"/>
              <a:gd name="connsiteX25364" fmla="*/ 9728373 w 12199494"/>
              <a:gd name="connsiteY25364" fmla="*/ 3638868 h 4991828"/>
              <a:gd name="connsiteX25365" fmla="*/ 9716950 w 12199494"/>
              <a:gd name="connsiteY25365" fmla="*/ 3650291 h 4991828"/>
              <a:gd name="connsiteX25366" fmla="*/ 9702989 w 12199494"/>
              <a:gd name="connsiteY25366" fmla="*/ 3656636 h 4991828"/>
              <a:gd name="connsiteX25367" fmla="*/ 9720758 w 12199494"/>
              <a:gd name="connsiteY25367" fmla="*/ 3651560 h 4991828"/>
              <a:gd name="connsiteX25368" fmla="*/ 9730912 w 12199494"/>
              <a:gd name="connsiteY25368" fmla="*/ 3655367 h 4991828"/>
              <a:gd name="connsiteX25369" fmla="*/ 9746142 w 12199494"/>
              <a:gd name="connsiteY25369" fmla="*/ 3643945 h 4991828"/>
              <a:gd name="connsiteX25370" fmla="*/ 9728373 w 12199494"/>
              <a:gd name="connsiteY25370" fmla="*/ 3638868 h 4991828"/>
              <a:gd name="connsiteX25371" fmla="*/ 9728373 w 12199494"/>
              <a:gd name="connsiteY25371" fmla="*/ 3638868 h 4991828"/>
              <a:gd name="connsiteX25372" fmla="*/ 9089969 w 12199494"/>
              <a:gd name="connsiteY25372" fmla="*/ 3637599 h 4991828"/>
              <a:gd name="connsiteX25373" fmla="*/ 9077277 w 12199494"/>
              <a:gd name="connsiteY25373" fmla="*/ 3641406 h 4991828"/>
              <a:gd name="connsiteX25374" fmla="*/ 9062046 w 12199494"/>
              <a:gd name="connsiteY25374" fmla="*/ 3665521 h 4991828"/>
              <a:gd name="connsiteX25375" fmla="*/ 9051893 w 12199494"/>
              <a:gd name="connsiteY25375" fmla="*/ 3688366 h 4991828"/>
              <a:gd name="connsiteX25376" fmla="*/ 9058239 w 12199494"/>
              <a:gd name="connsiteY25376" fmla="*/ 3694712 h 4991828"/>
              <a:gd name="connsiteX25377" fmla="*/ 9073469 w 12199494"/>
              <a:gd name="connsiteY25377" fmla="*/ 3682020 h 4991828"/>
              <a:gd name="connsiteX25378" fmla="*/ 9077277 w 12199494"/>
              <a:gd name="connsiteY25378" fmla="*/ 3685828 h 4991828"/>
              <a:gd name="connsiteX25379" fmla="*/ 9095045 w 12199494"/>
              <a:gd name="connsiteY25379" fmla="*/ 3674405 h 4991828"/>
              <a:gd name="connsiteX25380" fmla="*/ 9117891 w 12199494"/>
              <a:gd name="connsiteY25380" fmla="*/ 3678213 h 4991828"/>
              <a:gd name="connsiteX25381" fmla="*/ 9097584 w 12199494"/>
              <a:gd name="connsiteY25381" fmla="*/ 3657906 h 4991828"/>
              <a:gd name="connsiteX25382" fmla="*/ 9116622 w 12199494"/>
              <a:gd name="connsiteY25382" fmla="*/ 3673136 h 4991828"/>
              <a:gd name="connsiteX25383" fmla="*/ 9134391 w 12199494"/>
              <a:gd name="connsiteY25383" fmla="*/ 3671867 h 4991828"/>
              <a:gd name="connsiteX25384" fmla="*/ 9124237 w 12199494"/>
              <a:gd name="connsiteY25384" fmla="*/ 3665521 h 4991828"/>
              <a:gd name="connsiteX25385" fmla="*/ 9089969 w 12199494"/>
              <a:gd name="connsiteY25385" fmla="*/ 3637599 h 4991828"/>
              <a:gd name="connsiteX25386" fmla="*/ 9089969 w 12199494"/>
              <a:gd name="connsiteY25386" fmla="*/ 3637599 h 4991828"/>
              <a:gd name="connsiteX25387" fmla="*/ 9183889 w 12199494"/>
              <a:gd name="connsiteY25387" fmla="*/ 3636329 h 4991828"/>
              <a:gd name="connsiteX25388" fmla="*/ 9199119 w 12199494"/>
              <a:gd name="connsiteY25388" fmla="*/ 3642675 h 4991828"/>
              <a:gd name="connsiteX25389" fmla="*/ 9199119 w 12199494"/>
              <a:gd name="connsiteY25389" fmla="*/ 3656636 h 4991828"/>
              <a:gd name="connsiteX25390" fmla="*/ 9223234 w 12199494"/>
              <a:gd name="connsiteY25390" fmla="*/ 3652829 h 4991828"/>
              <a:gd name="connsiteX25391" fmla="*/ 9199119 w 12199494"/>
              <a:gd name="connsiteY25391" fmla="*/ 3640137 h 4991828"/>
              <a:gd name="connsiteX25392" fmla="*/ 9183889 w 12199494"/>
              <a:gd name="connsiteY25392" fmla="*/ 3636329 h 4991828"/>
              <a:gd name="connsiteX25393" fmla="*/ 9183889 w 12199494"/>
              <a:gd name="connsiteY25393" fmla="*/ 3636329 h 4991828"/>
              <a:gd name="connsiteX25394" fmla="*/ 9638261 w 12199494"/>
              <a:gd name="connsiteY25394" fmla="*/ 3635060 h 4991828"/>
              <a:gd name="connsiteX25395" fmla="*/ 9639530 w 12199494"/>
              <a:gd name="connsiteY25395" fmla="*/ 3643945 h 4991828"/>
              <a:gd name="connsiteX25396" fmla="*/ 9630645 w 12199494"/>
              <a:gd name="connsiteY25396" fmla="*/ 3645214 h 4991828"/>
              <a:gd name="connsiteX25397" fmla="*/ 9640799 w 12199494"/>
              <a:gd name="connsiteY25397" fmla="*/ 3645214 h 4991828"/>
              <a:gd name="connsiteX25398" fmla="*/ 9661106 w 12199494"/>
              <a:gd name="connsiteY25398" fmla="*/ 3650291 h 4991828"/>
              <a:gd name="connsiteX25399" fmla="*/ 9642068 w 12199494"/>
              <a:gd name="connsiteY25399" fmla="*/ 3643945 h 4991828"/>
              <a:gd name="connsiteX25400" fmla="*/ 9638261 w 12199494"/>
              <a:gd name="connsiteY25400" fmla="*/ 3635060 h 4991828"/>
              <a:gd name="connsiteX25401" fmla="*/ 9638261 w 12199494"/>
              <a:gd name="connsiteY25401" fmla="*/ 3635060 h 4991828"/>
              <a:gd name="connsiteX25402" fmla="*/ 8819631 w 12199494"/>
              <a:gd name="connsiteY25402" fmla="*/ 3633791 h 4991828"/>
              <a:gd name="connsiteX25403" fmla="*/ 8819631 w 12199494"/>
              <a:gd name="connsiteY25403" fmla="*/ 3645214 h 4991828"/>
              <a:gd name="connsiteX25404" fmla="*/ 8812015 w 12199494"/>
              <a:gd name="connsiteY25404" fmla="*/ 3655367 h 4991828"/>
              <a:gd name="connsiteX25405" fmla="*/ 8822168 w 12199494"/>
              <a:gd name="connsiteY25405" fmla="*/ 3652829 h 4991828"/>
              <a:gd name="connsiteX25406" fmla="*/ 8838668 w 12199494"/>
              <a:gd name="connsiteY25406" fmla="*/ 3659175 h 4991828"/>
              <a:gd name="connsiteX25407" fmla="*/ 8819631 w 12199494"/>
              <a:gd name="connsiteY25407" fmla="*/ 3633791 h 4991828"/>
              <a:gd name="connsiteX25408" fmla="*/ 8819631 w 12199494"/>
              <a:gd name="connsiteY25408" fmla="*/ 3633791 h 4991828"/>
              <a:gd name="connsiteX25409" fmla="*/ 9869254 w 12199494"/>
              <a:gd name="connsiteY25409" fmla="*/ 3629983 h 4991828"/>
              <a:gd name="connsiteX25410" fmla="*/ 9876869 w 12199494"/>
              <a:gd name="connsiteY25410" fmla="*/ 3642675 h 4991828"/>
              <a:gd name="connsiteX25411" fmla="*/ 9879408 w 12199494"/>
              <a:gd name="connsiteY25411" fmla="*/ 3645214 h 4991828"/>
              <a:gd name="connsiteX25412" fmla="*/ 9892100 w 12199494"/>
              <a:gd name="connsiteY25412" fmla="*/ 3646483 h 4991828"/>
              <a:gd name="connsiteX25413" fmla="*/ 9889561 w 12199494"/>
              <a:gd name="connsiteY25413" fmla="*/ 3638868 h 4991828"/>
              <a:gd name="connsiteX25414" fmla="*/ 9869254 w 12199494"/>
              <a:gd name="connsiteY25414" fmla="*/ 3629983 h 4991828"/>
              <a:gd name="connsiteX25415" fmla="*/ 9869254 w 12199494"/>
              <a:gd name="connsiteY25415" fmla="*/ 3629983 h 4991828"/>
              <a:gd name="connsiteX25416" fmla="*/ 10082479 w 12199494"/>
              <a:gd name="connsiteY25416" fmla="*/ 3628714 h 4991828"/>
              <a:gd name="connsiteX25417" fmla="*/ 10086286 w 12199494"/>
              <a:gd name="connsiteY25417" fmla="*/ 3637599 h 4991828"/>
              <a:gd name="connsiteX25418" fmla="*/ 10087555 w 12199494"/>
              <a:gd name="connsiteY25418" fmla="*/ 3643945 h 4991828"/>
              <a:gd name="connsiteX25419" fmla="*/ 10082479 w 12199494"/>
              <a:gd name="connsiteY25419" fmla="*/ 3628714 h 4991828"/>
              <a:gd name="connsiteX25420" fmla="*/ 10082479 w 12199494"/>
              <a:gd name="connsiteY25420" fmla="*/ 3628714 h 4991828"/>
              <a:gd name="connsiteX25421" fmla="*/ 8658443 w 12199494"/>
              <a:gd name="connsiteY25421" fmla="*/ 3627445 h 4991828"/>
              <a:gd name="connsiteX25422" fmla="*/ 8660981 w 12199494"/>
              <a:gd name="connsiteY25422" fmla="*/ 3633791 h 4991828"/>
              <a:gd name="connsiteX25423" fmla="*/ 8636866 w 12199494"/>
              <a:gd name="connsiteY25423" fmla="*/ 3654098 h 4991828"/>
              <a:gd name="connsiteX25424" fmla="*/ 8641943 w 12199494"/>
              <a:gd name="connsiteY25424" fmla="*/ 3662982 h 4991828"/>
              <a:gd name="connsiteX25425" fmla="*/ 8645751 w 12199494"/>
              <a:gd name="connsiteY25425" fmla="*/ 3659175 h 4991828"/>
              <a:gd name="connsiteX25426" fmla="*/ 8663519 w 12199494"/>
              <a:gd name="connsiteY25426" fmla="*/ 3643945 h 4991828"/>
              <a:gd name="connsiteX25427" fmla="*/ 8652097 w 12199494"/>
              <a:gd name="connsiteY25427" fmla="*/ 3643945 h 4991828"/>
              <a:gd name="connsiteX25428" fmla="*/ 8674942 w 12199494"/>
              <a:gd name="connsiteY25428" fmla="*/ 3631253 h 4991828"/>
              <a:gd name="connsiteX25429" fmla="*/ 8658443 w 12199494"/>
              <a:gd name="connsiteY25429" fmla="*/ 3627445 h 4991828"/>
              <a:gd name="connsiteX25430" fmla="*/ 8658443 w 12199494"/>
              <a:gd name="connsiteY25430" fmla="*/ 3627445 h 4991828"/>
              <a:gd name="connsiteX25431" fmla="*/ 9328577 w 12199494"/>
              <a:gd name="connsiteY25431" fmla="*/ 3627445 h 4991828"/>
              <a:gd name="connsiteX25432" fmla="*/ 9331116 w 12199494"/>
              <a:gd name="connsiteY25432" fmla="*/ 3646483 h 4991828"/>
              <a:gd name="connsiteX25433" fmla="*/ 9341269 w 12199494"/>
              <a:gd name="connsiteY25433" fmla="*/ 3638868 h 4991828"/>
              <a:gd name="connsiteX25434" fmla="*/ 9331116 w 12199494"/>
              <a:gd name="connsiteY25434" fmla="*/ 3628714 h 4991828"/>
              <a:gd name="connsiteX25435" fmla="*/ 9341269 w 12199494"/>
              <a:gd name="connsiteY25435" fmla="*/ 3628714 h 4991828"/>
              <a:gd name="connsiteX25436" fmla="*/ 9328577 w 12199494"/>
              <a:gd name="connsiteY25436" fmla="*/ 3627445 h 4991828"/>
              <a:gd name="connsiteX25437" fmla="*/ 9328577 w 12199494"/>
              <a:gd name="connsiteY25437" fmla="*/ 3627445 h 4991828"/>
              <a:gd name="connsiteX25438" fmla="*/ 8782824 w 12199494"/>
              <a:gd name="connsiteY25438" fmla="*/ 3624907 h 4991828"/>
              <a:gd name="connsiteX25439" fmla="*/ 8775209 w 12199494"/>
              <a:gd name="connsiteY25439" fmla="*/ 3654098 h 4991828"/>
              <a:gd name="connsiteX25440" fmla="*/ 8796784 w 12199494"/>
              <a:gd name="connsiteY25440" fmla="*/ 3662982 h 4991828"/>
              <a:gd name="connsiteX25441" fmla="*/ 8808208 w 12199494"/>
              <a:gd name="connsiteY25441" fmla="*/ 3656636 h 4991828"/>
              <a:gd name="connsiteX25442" fmla="*/ 8799323 w 12199494"/>
              <a:gd name="connsiteY25442" fmla="*/ 3650291 h 4991828"/>
              <a:gd name="connsiteX25443" fmla="*/ 8810746 w 12199494"/>
              <a:gd name="connsiteY25443" fmla="*/ 3646483 h 4991828"/>
              <a:gd name="connsiteX25444" fmla="*/ 8810746 w 12199494"/>
              <a:gd name="connsiteY25444" fmla="*/ 3631253 h 4991828"/>
              <a:gd name="connsiteX25445" fmla="*/ 8800593 w 12199494"/>
              <a:gd name="connsiteY25445" fmla="*/ 3631253 h 4991828"/>
              <a:gd name="connsiteX25446" fmla="*/ 8787901 w 12199494"/>
              <a:gd name="connsiteY25446" fmla="*/ 3642675 h 4991828"/>
              <a:gd name="connsiteX25447" fmla="*/ 8796784 w 12199494"/>
              <a:gd name="connsiteY25447" fmla="*/ 3649021 h 4991828"/>
              <a:gd name="connsiteX25448" fmla="*/ 8779016 w 12199494"/>
              <a:gd name="connsiteY25448" fmla="*/ 3641406 h 4991828"/>
              <a:gd name="connsiteX25449" fmla="*/ 8781555 w 12199494"/>
              <a:gd name="connsiteY25449" fmla="*/ 3637599 h 4991828"/>
              <a:gd name="connsiteX25450" fmla="*/ 8787901 w 12199494"/>
              <a:gd name="connsiteY25450" fmla="*/ 3641406 h 4991828"/>
              <a:gd name="connsiteX25451" fmla="*/ 8795516 w 12199494"/>
              <a:gd name="connsiteY25451" fmla="*/ 3633791 h 4991828"/>
              <a:gd name="connsiteX25452" fmla="*/ 8782824 w 12199494"/>
              <a:gd name="connsiteY25452" fmla="*/ 3624907 h 4991828"/>
              <a:gd name="connsiteX25453" fmla="*/ 8782824 w 12199494"/>
              <a:gd name="connsiteY25453" fmla="*/ 3624907 h 4991828"/>
              <a:gd name="connsiteX25454" fmla="*/ 8814553 w 12199494"/>
              <a:gd name="connsiteY25454" fmla="*/ 3619830 h 4991828"/>
              <a:gd name="connsiteX25455" fmla="*/ 8818361 w 12199494"/>
              <a:gd name="connsiteY25455" fmla="*/ 3621099 h 4991828"/>
              <a:gd name="connsiteX25456" fmla="*/ 8814553 w 12199494"/>
              <a:gd name="connsiteY25456" fmla="*/ 3619830 h 4991828"/>
              <a:gd name="connsiteX25457" fmla="*/ 8814553 w 12199494"/>
              <a:gd name="connsiteY25457" fmla="*/ 3619830 h 4991828"/>
              <a:gd name="connsiteX25458" fmla="*/ 9352692 w 12199494"/>
              <a:gd name="connsiteY25458" fmla="*/ 3619830 h 4991828"/>
              <a:gd name="connsiteX25459" fmla="*/ 9352692 w 12199494"/>
              <a:gd name="connsiteY25459" fmla="*/ 3619830 h 4991828"/>
              <a:gd name="connsiteX25460" fmla="*/ 9352692 w 12199494"/>
              <a:gd name="connsiteY25460" fmla="*/ 3619830 h 4991828"/>
              <a:gd name="connsiteX25461" fmla="*/ 9109007 w 12199494"/>
              <a:gd name="connsiteY25461" fmla="*/ 3618561 h 4991828"/>
              <a:gd name="connsiteX25462" fmla="*/ 9086161 w 12199494"/>
              <a:gd name="connsiteY25462" fmla="*/ 3622368 h 4991828"/>
              <a:gd name="connsiteX25463" fmla="*/ 9078546 w 12199494"/>
              <a:gd name="connsiteY25463" fmla="*/ 3636329 h 4991828"/>
              <a:gd name="connsiteX25464" fmla="*/ 9088699 w 12199494"/>
              <a:gd name="connsiteY25464" fmla="*/ 3631253 h 4991828"/>
              <a:gd name="connsiteX25465" fmla="*/ 9128045 w 12199494"/>
              <a:gd name="connsiteY25465" fmla="*/ 3633791 h 4991828"/>
              <a:gd name="connsiteX25466" fmla="*/ 9138198 w 12199494"/>
              <a:gd name="connsiteY25466" fmla="*/ 3637599 h 4991828"/>
              <a:gd name="connsiteX25467" fmla="*/ 9101391 w 12199494"/>
              <a:gd name="connsiteY25467" fmla="*/ 3638868 h 4991828"/>
              <a:gd name="connsiteX25468" fmla="*/ 9122968 w 12199494"/>
              <a:gd name="connsiteY25468" fmla="*/ 3652829 h 4991828"/>
              <a:gd name="connsiteX25469" fmla="*/ 9130583 w 12199494"/>
              <a:gd name="connsiteY25469" fmla="*/ 3643945 h 4991828"/>
              <a:gd name="connsiteX25470" fmla="*/ 9125506 w 12199494"/>
              <a:gd name="connsiteY25470" fmla="*/ 3660444 h 4991828"/>
              <a:gd name="connsiteX25471" fmla="*/ 9166120 w 12199494"/>
              <a:gd name="connsiteY25471" fmla="*/ 3671867 h 4991828"/>
              <a:gd name="connsiteX25472" fmla="*/ 9159774 w 12199494"/>
              <a:gd name="connsiteY25472" fmla="*/ 3660444 h 4991828"/>
              <a:gd name="connsiteX25473" fmla="*/ 9163582 w 12199494"/>
              <a:gd name="connsiteY25473" fmla="*/ 3645214 h 4991828"/>
              <a:gd name="connsiteX25474" fmla="*/ 9172466 w 12199494"/>
              <a:gd name="connsiteY25474" fmla="*/ 3659175 h 4991828"/>
              <a:gd name="connsiteX25475" fmla="*/ 9172466 w 12199494"/>
              <a:gd name="connsiteY25475" fmla="*/ 3670598 h 4991828"/>
              <a:gd name="connsiteX25476" fmla="*/ 9177543 w 12199494"/>
              <a:gd name="connsiteY25476" fmla="*/ 3661713 h 4991828"/>
              <a:gd name="connsiteX25477" fmla="*/ 9191504 w 12199494"/>
              <a:gd name="connsiteY25477" fmla="*/ 3660444 h 4991828"/>
              <a:gd name="connsiteX25478" fmla="*/ 9176274 w 12199494"/>
              <a:gd name="connsiteY25478" fmla="*/ 3654098 h 4991828"/>
              <a:gd name="connsiteX25479" fmla="*/ 9186427 w 12199494"/>
              <a:gd name="connsiteY25479" fmla="*/ 3646483 h 4991828"/>
              <a:gd name="connsiteX25480" fmla="*/ 9167389 w 12199494"/>
              <a:gd name="connsiteY25480" fmla="*/ 3635060 h 4991828"/>
              <a:gd name="connsiteX25481" fmla="*/ 9144544 w 12199494"/>
              <a:gd name="connsiteY25481" fmla="*/ 3638868 h 4991828"/>
              <a:gd name="connsiteX25482" fmla="*/ 9153428 w 12199494"/>
              <a:gd name="connsiteY25482" fmla="*/ 3632522 h 4991828"/>
              <a:gd name="connsiteX25483" fmla="*/ 9131852 w 12199494"/>
              <a:gd name="connsiteY25483" fmla="*/ 3627445 h 4991828"/>
              <a:gd name="connsiteX25484" fmla="*/ 9133121 w 12199494"/>
              <a:gd name="connsiteY25484" fmla="*/ 3621099 h 4991828"/>
              <a:gd name="connsiteX25485" fmla="*/ 9109007 w 12199494"/>
              <a:gd name="connsiteY25485" fmla="*/ 3618561 h 4991828"/>
              <a:gd name="connsiteX25486" fmla="*/ 9109007 w 12199494"/>
              <a:gd name="connsiteY25486" fmla="*/ 3618561 h 4991828"/>
              <a:gd name="connsiteX25487" fmla="*/ 8746017 w 12199494"/>
              <a:gd name="connsiteY25487" fmla="*/ 3617291 h 4991828"/>
              <a:gd name="connsiteX25488" fmla="*/ 8721902 w 12199494"/>
              <a:gd name="connsiteY25488" fmla="*/ 3618561 h 4991828"/>
              <a:gd name="connsiteX25489" fmla="*/ 8772670 w 12199494"/>
              <a:gd name="connsiteY25489" fmla="*/ 3647752 h 4991828"/>
              <a:gd name="connsiteX25490" fmla="*/ 8770132 w 12199494"/>
              <a:gd name="connsiteY25490" fmla="*/ 3628714 h 4991828"/>
              <a:gd name="connsiteX25491" fmla="*/ 8761247 w 12199494"/>
              <a:gd name="connsiteY25491" fmla="*/ 3632522 h 4991828"/>
              <a:gd name="connsiteX25492" fmla="*/ 8770132 w 12199494"/>
              <a:gd name="connsiteY25492" fmla="*/ 3623637 h 4991828"/>
              <a:gd name="connsiteX25493" fmla="*/ 8746017 w 12199494"/>
              <a:gd name="connsiteY25493" fmla="*/ 3617291 h 4991828"/>
              <a:gd name="connsiteX25494" fmla="*/ 8746017 w 12199494"/>
              <a:gd name="connsiteY25494" fmla="*/ 3617291 h 4991828"/>
              <a:gd name="connsiteX25495" fmla="*/ 9826101 w 12199494"/>
              <a:gd name="connsiteY25495" fmla="*/ 3616022 h 4991828"/>
              <a:gd name="connsiteX25496" fmla="*/ 9808332 w 12199494"/>
              <a:gd name="connsiteY25496" fmla="*/ 3623637 h 4991828"/>
              <a:gd name="connsiteX25497" fmla="*/ 9812140 w 12199494"/>
              <a:gd name="connsiteY25497" fmla="*/ 3629983 h 4991828"/>
              <a:gd name="connsiteX25498" fmla="*/ 9801986 w 12199494"/>
              <a:gd name="connsiteY25498" fmla="*/ 3636329 h 4991828"/>
              <a:gd name="connsiteX25499" fmla="*/ 9791833 w 12199494"/>
              <a:gd name="connsiteY25499" fmla="*/ 3636329 h 4991828"/>
              <a:gd name="connsiteX25500" fmla="*/ 9795640 w 12199494"/>
              <a:gd name="connsiteY25500" fmla="*/ 3643945 h 4991828"/>
              <a:gd name="connsiteX25501" fmla="*/ 9827370 w 12199494"/>
              <a:gd name="connsiteY25501" fmla="*/ 3654098 h 4991828"/>
              <a:gd name="connsiteX25502" fmla="*/ 9834986 w 12199494"/>
              <a:gd name="connsiteY25502" fmla="*/ 3640137 h 4991828"/>
              <a:gd name="connsiteX25503" fmla="*/ 9851485 w 12199494"/>
              <a:gd name="connsiteY25503" fmla="*/ 3631253 h 4991828"/>
              <a:gd name="connsiteX25504" fmla="*/ 9851485 w 12199494"/>
              <a:gd name="connsiteY25504" fmla="*/ 3640137 h 4991828"/>
              <a:gd name="connsiteX25505" fmla="*/ 9855293 w 12199494"/>
              <a:gd name="connsiteY25505" fmla="*/ 3635060 h 4991828"/>
              <a:gd name="connsiteX25506" fmla="*/ 9861639 w 12199494"/>
              <a:gd name="connsiteY25506" fmla="*/ 3638868 h 4991828"/>
              <a:gd name="connsiteX25507" fmla="*/ 9862908 w 12199494"/>
              <a:gd name="connsiteY25507" fmla="*/ 3624907 h 4991828"/>
              <a:gd name="connsiteX25508" fmla="*/ 9843870 w 12199494"/>
              <a:gd name="connsiteY25508" fmla="*/ 3621099 h 4991828"/>
              <a:gd name="connsiteX25509" fmla="*/ 9829909 w 12199494"/>
              <a:gd name="connsiteY25509" fmla="*/ 3633791 h 4991828"/>
              <a:gd name="connsiteX25510" fmla="*/ 9841332 w 12199494"/>
              <a:gd name="connsiteY25510" fmla="*/ 3618561 h 4991828"/>
              <a:gd name="connsiteX25511" fmla="*/ 9823563 w 12199494"/>
              <a:gd name="connsiteY25511" fmla="*/ 3614753 h 4991828"/>
              <a:gd name="connsiteX25512" fmla="*/ 9828640 w 12199494"/>
              <a:gd name="connsiteY25512" fmla="*/ 3624907 h 4991828"/>
              <a:gd name="connsiteX25513" fmla="*/ 9824832 w 12199494"/>
              <a:gd name="connsiteY25513" fmla="*/ 3629983 h 4991828"/>
              <a:gd name="connsiteX25514" fmla="*/ 9819755 w 12199494"/>
              <a:gd name="connsiteY25514" fmla="*/ 3619830 h 4991828"/>
              <a:gd name="connsiteX25515" fmla="*/ 9826101 w 12199494"/>
              <a:gd name="connsiteY25515" fmla="*/ 3616022 h 4991828"/>
              <a:gd name="connsiteX25516" fmla="*/ 9826101 w 12199494"/>
              <a:gd name="connsiteY25516" fmla="*/ 3616022 h 4991828"/>
              <a:gd name="connsiteX25517" fmla="*/ 10247474 w 12199494"/>
              <a:gd name="connsiteY25517" fmla="*/ 3614753 h 4991828"/>
              <a:gd name="connsiteX25518" fmla="*/ 10236051 w 12199494"/>
              <a:gd name="connsiteY25518" fmla="*/ 3616022 h 4991828"/>
              <a:gd name="connsiteX25519" fmla="*/ 10236051 w 12199494"/>
              <a:gd name="connsiteY25519" fmla="*/ 3618561 h 4991828"/>
              <a:gd name="connsiteX25520" fmla="*/ 10265242 w 12199494"/>
              <a:gd name="connsiteY25520" fmla="*/ 3626176 h 4991828"/>
              <a:gd name="connsiteX25521" fmla="*/ 10258896 w 12199494"/>
              <a:gd name="connsiteY25521" fmla="*/ 3617291 h 4991828"/>
              <a:gd name="connsiteX25522" fmla="*/ 10247474 w 12199494"/>
              <a:gd name="connsiteY25522" fmla="*/ 3614753 h 4991828"/>
              <a:gd name="connsiteX25523" fmla="*/ 10247474 w 12199494"/>
              <a:gd name="connsiteY25523" fmla="*/ 3614753 h 4991828"/>
              <a:gd name="connsiteX25524" fmla="*/ 9784218 w 12199494"/>
              <a:gd name="connsiteY25524" fmla="*/ 3614753 h 4991828"/>
              <a:gd name="connsiteX25525" fmla="*/ 9779141 w 12199494"/>
              <a:gd name="connsiteY25525" fmla="*/ 3617291 h 4991828"/>
              <a:gd name="connsiteX25526" fmla="*/ 9765180 w 12199494"/>
              <a:gd name="connsiteY25526" fmla="*/ 3616022 h 4991828"/>
              <a:gd name="connsiteX25527" fmla="*/ 9763911 w 12199494"/>
              <a:gd name="connsiteY25527" fmla="*/ 3624907 h 4991828"/>
              <a:gd name="connsiteX25528" fmla="*/ 9742334 w 12199494"/>
              <a:gd name="connsiteY25528" fmla="*/ 3616022 h 4991828"/>
              <a:gd name="connsiteX25529" fmla="*/ 9742334 w 12199494"/>
              <a:gd name="connsiteY25529" fmla="*/ 3623637 h 4991828"/>
              <a:gd name="connsiteX25530" fmla="*/ 9755026 w 12199494"/>
              <a:gd name="connsiteY25530" fmla="*/ 3642675 h 4991828"/>
              <a:gd name="connsiteX25531" fmla="*/ 9768988 w 12199494"/>
              <a:gd name="connsiteY25531" fmla="*/ 3638868 h 4991828"/>
              <a:gd name="connsiteX25532" fmla="*/ 9752488 w 12199494"/>
              <a:gd name="connsiteY25532" fmla="*/ 3624907 h 4991828"/>
              <a:gd name="connsiteX25533" fmla="*/ 9763911 w 12199494"/>
              <a:gd name="connsiteY25533" fmla="*/ 3631253 h 4991828"/>
              <a:gd name="connsiteX25534" fmla="*/ 9767718 w 12199494"/>
              <a:gd name="connsiteY25534" fmla="*/ 3623637 h 4991828"/>
              <a:gd name="connsiteX25535" fmla="*/ 9779141 w 12199494"/>
              <a:gd name="connsiteY25535" fmla="*/ 3631253 h 4991828"/>
              <a:gd name="connsiteX25536" fmla="*/ 9781680 w 12199494"/>
              <a:gd name="connsiteY25536" fmla="*/ 3621099 h 4991828"/>
              <a:gd name="connsiteX25537" fmla="*/ 9788026 w 12199494"/>
              <a:gd name="connsiteY25537" fmla="*/ 3622368 h 4991828"/>
              <a:gd name="connsiteX25538" fmla="*/ 9784218 w 12199494"/>
              <a:gd name="connsiteY25538" fmla="*/ 3614753 h 4991828"/>
              <a:gd name="connsiteX25539" fmla="*/ 9784218 w 12199494"/>
              <a:gd name="connsiteY25539" fmla="*/ 3614753 h 4991828"/>
              <a:gd name="connsiteX25540" fmla="*/ 8922435 w 12199494"/>
              <a:gd name="connsiteY25540" fmla="*/ 3613484 h 4991828"/>
              <a:gd name="connsiteX25541" fmla="*/ 8913550 w 12199494"/>
              <a:gd name="connsiteY25541" fmla="*/ 3635060 h 4991828"/>
              <a:gd name="connsiteX25542" fmla="*/ 8922435 w 12199494"/>
              <a:gd name="connsiteY25542" fmla="*/ 3636329 h 4991828"/>
              <a:gd name="connsiteX25543" fmla="*/ 8922435 w 12199494"/>
              <a:gd name="connsiteY25543" fmla="*/ 3641406 h 4991828"/>
              <a:gd name="connsiteX25544" fmla="*/ 8913550 w 12199494"/>
              <a:gd name="connsiteY25544" fmla="*/ 3635060 h 4991828"/>
              <a:gd name="connsiteX25545" fmla="*/ 8940204 w 12199494"/>
              <a:gd name="connsiteY25545" fmla="*/ 3657906 h 4991828"/>
              <a:gd name="connsiteX25546" fmla="*/ 8940204 w 12199494"/>
              <a:gd name="connsiteY25546" fmla="*/ 3637599 h 4991828"/>
              <a:gd name="connsiteX25547" fmla="*/ 8936396 w 12199494"/>
              <a:gd name="connsiteY25547" fmla="*/ 3623637 h 4991828"/>
              <a:gd name="connsiteX25548" fmla="*/ 8928781 w 12199494"/>
              <a:gd name="connsiteY25548" fmla="*/ 3632522 h 4991828"/>
              <a:gd name="connsiteX25549" fmla="*/ 8926242 w 12199494"/>
              <a:gd name="connsiteY25549" fmla="*/ 3619830 h 4991828"/>
              <a:gd name="connsiteX25550" fmla="*/ 8945280 w 12199494"/>
              <a:gd name="connsiteY25550" fmla="*/ 3623637 h 4991828"/>
              <a:gd name="connsiteX25551" fmla="*/ 8922435 w 12199494"/>
              <a:gd name="connsiteY25551" fmla="*/ 3613484 h 4991828"/>
              <a:gd name="connsiteX25552" fmla="*/ 8922435 w 12199494"/>
              <a:gd name="connsiteY25552" fmla="*/ 3613484 h 4991828"/>
              <a:gd name="connsiteX25553" fmla="*/ 9319693 w 12199494"/>
              <a:gd name="connsiteY25553" fmla="*/ 3612215 h 4991828"/>
              <a:gd name="connsiteX25554" fmla="*/ 9309539 w 12199494"/>
              <a:gd name="connsiteY25554" fmla="*/ 3614753 h 4991828"/>
              <a:gd name="connsiteX25555" fmla="*/ 9287963 w 12199494"/>
              <a:gd name="connsiteY25555" fmla="*/ 3613484 h 4991828"/>
              <a:gd name="connsiteX25556" fmla="*/ 9274002 w 12199494"/>
              <a:gd name="connsiteY25556" fmla="*/ 3632522 h 4991828"/>
              <a:gd name="connsiteX25557" fmla="*/ 9263849 w 12199494"/>
              <a:gd name="connsiteY25557" fmla="*/ 3652829 h 4991828"/>
              <a:gd name="connsiteX25558" fmla="*/ 9271463 w 12199494"/>
              <a:gd name="connsiteY25558" fmla="*/ 3645214 h 4991828"/>
              <a:gd name="connsiteX25559" fmla="*/ 9277809 w 12199494"/>
              <a:gd name="connsiteY25559" fmla="*/ 3646483 h 4991828"/>
              <a:gd name="connsiteX25560" fmla="*/ 9274002 w 12199494"/>
              <a:gd name="connsiteY25560" fmla="*/ 3638868 h 4991828"/>
              <a:gd name="connsiteX25561" fmla="*/ 9287963 w 12199494"/>
              <a:gd name="connsiteY25561" fmla="*/ 3638868 h 4991828"/>
              <a:gd name="connsiteX25562" fmla="*/ 9270195 w 12199494"/>
              <a:gd name="connsiteY25562" fmla="*/ 3661713 h 4991828"/>
              <a:gd name="connsiteX25563" fmla="*/ 9279078 w 12199494"/>
              <a:gd name="connsiteY25563" fmla="*/ 3660444 h 4991828"/>
              <a:gd name="connsiteX25564" fmla="*/ 9294309 w 12199494"/>
              <a:gd name="connsiteY25564" fmla="*/ 3670598 h 4991828"/>
              <a:gd name="connsiteX25565" fmla="*/ 9300655 w 12199494"/>
              <a:gd name="connsiteY25565" fmla="*/ 3666790 h 4991828"/>
              <a:gd name="connsiteX25566" fmla="*/ 9324770 w 12199494"/>
              <a:gd name="connsiteY25566" fmla="*/ 3678213 h 4991828"/>
              <a:gd name="connsiteX25567" fmla="*/ 9307001 w 12199494"/>
              <a:gd name="connsiteY25567" fmla="*/ 3660444 h 4991828"/>
              <a:gd name="connsiteX25568" fmla="*/ 9294309 w 12199494"/>
              <a:gd name="connsiteY25568" fmla="*/ 3660444 h 4991828"/>
              <a:gd name="connsiteX25569" fmla="*/ 9307001 w 12199494"/>
              <a:gd name="connsiteY25569" fmla="*/ 3650291 h 4991828"/>
              <a:gd name="connsiteX25570" fmla="*/ 9313347 w 12199494"/>
              <a:gd name="connsiteY25570" fmla="*/ 3659175 h 4991828"/>
              <a:gd name="connsiteX25571" fmla="*/ 9310808 w 12199494"/>
              <a:gd name="connsiteY25571" fmla="*/ 3646483 h 4991828"/>
              <a:gd name="connsiteX25572" fmla="*/ 9323500 w 12199494"/>
              <a:gd name="connsiteY25572" fmla="*/ 3640137 h 4991828"/>
              <a:gd name="connsiteX25573" fmla="*/ 9331116 w 12199494"/>
              <a:gd name="connsiteY25573" fmla="*/ 3616022 h 4991828"/>
              <a:gd name="connsiteX25574" fmla="*/ 9314616 w 12199494"/>
              <a:gd name="connsiteY25574" fmla="*/ 3623637 h 4991828"/>
              <a:gd name="connsiteX25575" fmla="*/ 9308270 w 12199494"/>
              <a:gd name="connsiteY25575" fmla="*/ 3610945 h 4991828"/>
              <a:gd name="connsiteX25576" fmla="*/ 9328577 w 12199494"/>
              <a:gd name="connsiteY25576" fmla="*/ 3612215 h 4991828"/>
              <a:gd name="connsiteX25577" fmla="*/ 9319693 w 12199494"/>
              <a:gd name="connsiteY25577" fmla="*/ 3612215 h 4991828"/>
              <a:gd name="connsiteX25578" fmla="*/ 9319693 w 12199494"/>
              <a:gd name="connsiteY25578" fmla="*/ 3612215 h 4991828"/>
              <a:gd name="connsiteX25579" fmla="*/ 9880677 w 12199494"/>
              <a:gd name="connsiteY25579" fmla="*/ 3612215 h 4991828"/>
              <a:gd name="connsiteX25580" fmla="*/ 9880677 w 12199494"/>
              <a:gd name="connsiteY25580" fmla="*/ 3623637 h 4991828"/>
              <a:gd name="connsiteX25581" fmla="*/ 9898446 w 12199494"/>
              <a:gd name="connsiteY25581" fmla="*/ 3621099 h 4991828"/>
              <a:gd name="connsiteX25582" fmla="*/ 9880677 w 12199494"/>
              <a:gd name="connsiteY25582" fmla="*/ 3612215 h 4991828"/>
              <a:gd name="connsiteX25583" fmla="*/ 9880677 w 12199494"/>
              <a:gd name="connsiteY25583" fmla="*/ 3612215 h 4991828"/>
              <a:gd name="connsiteX25584" fmla="*/ 9737258 w 12199494"/>
              <a:gd name="connsiteY25584" fmla="*/ 3610945 h 4991828"/>
              <a:gd name="connsiteX25585" fmla="*/ 9716950 w 12199494"/>
              <a:gd name="connsiteY25585" fmla="*/ 3631253 h 4991828"/>
              <a:gd name="connsiteX25586" fmla="*/ 9741065 w 12199494"/>
              <a:gd name="connsiteY25586" fmla="*/ 3631253 h 4991828"/>
              <a:gd name="connsiteX25587" fmla="*/ 9735988 w 12199494"/>
              <a:gd name="connsiteY25587" fmla="*/ 3623637 h 4991828"/>
              <a:gd name="connsiteX25588" fmla="*/ 9737258 w 12199494"/>
              <a:gd name="connsiteY25588" fmla="*/ 3610945 h 4991828"/>
              <a:gd name="connsiteX25589" fmla="*/ 9737258 w 12199494"/>
              <a:gd name="connsiteY25589" fmla="*/ 3610945 h 4991828"/>
              <a:gd name="connsiteX25590" fmla="*/ 9379345 w 12199494"/>
              <a:gd name="connsiteY25590" fmla="*/ 3609676 h 4991828"/>
              <a:gd name="connsiteX25591" fmla="*/ 9362846 w 12199494"/>
              <a:gd name="connsiteY25591" fmla="*/ 3627445 h 4991828"/>
              <a:gd name="connsiteX25592" fmla="*/ 9359038 w 12199494"/>
              <a:gd name="connsiteY25592" fmla="*/ 3624907 h 4991828"/>
              <a:gd name="connsiteX25593" fmla="*/ 9352692 w 12199494"/>
              <a:gd name="connsiteY25593" fmla="*/ 3650291 h 4991828"/>
              <a:gd name="connsiteX25594" fmla="*/ 9343808 w 12199494"/>
              <a:gd name="connsiteY25594" fmla="*/ 3651560 h 4991828"/>
              <a:gd name="connsiteX25595" fmla="*/ 9336192 w 12199494"/>
              <a:gd name="connsiteY25595" fmla="*/ 3670598 h 4991828"/>
              <a:gd name="connsiteX25596" fmla="*/ 9334923 w 12199494"/>
              <a:gd name="connsiteY25596" fmla="*/ 3679482 h 4991828"/>
              <a:gd name="connsiteX25597" fmla="*/ 9346346 w 12199494"/>
              <a:gd name="connsiteY25597" fmla="*/ 3678213 h 4991828"/>
              <a:gd name="connsiteX25598" fmla="*/ 9347615 w 12199494"/>
              <a:gd name="connsiteY25598" fmla="*/ 3666790 h 4991828"/>
              <a:gd name="connsiteX25599" fmla="*/ 9359038 w 12199494"/>
              <a:gd name="connsiteY25599" fmla="*/ 3685828 h 4991828"/>
              <a:gd name="connsiteX25600" fmla="*/ 9364114 w 12199494"/>
              <a:gd name="connsiteY25600" fmla="*/ 3670598 h 4991828"/>
              <a:gd name="connsiteX25601" fmla="*/ 9360307 w 12199494"/>
              <a:gd name="connsiteY25601" fmla="*/ 3659175 h 4991828"/>
              <a:gd name="connsiteX25602" fmla="*/ 9369191 w 12199494"/>
              <a:gd name="connsiteY25602" fmla="*/ 3671867 h 4991828"/>
              <a:gd name="connsiteX25603" fmla="*/ 9369191 w 12199494"/>
              <a:gd name="connsiteY25603" fmla="*/ 3690904 h 4991828"/>
              <a:gd name="connsiteX25604" fmla="*/ 9378076 w 12199494"/>
              <a:gd name="connsiteY25604" fmla="*/ 3699789 h 4991828"/>
              <a:gd name="connsiteX25605" fmla="*/ 9362846 w 12199494"/>
              <a:gd name="connsiteY25605" fmla="*/ 3697250 h 4991828"/>
              <a:gd name="connsiteX25606" fmla="*/ 9351422 w 12199494"/>
              <a:gd name="connsiteY25606" fmla="*/ 3698520 h 4991828"/>
              <a:gd name="connsiteX25607" fmla="*/ 9362846 w 12199494"/>
              <a:gd name="connsiteY25607" fmla="*/ 3698520 h 4991828"/>
              <a:gd name="connsiteX25608" fmla="*/ 9360307 w 12199494"/>
              <a:gd name="connsiteY25608" fmla="*/ 3706135 h 4991828"/>
              <a:gd name="connsiteX25609" fmla="*/ 9372999 w 12199494"/>
              <a:gd name="connsiteY25609" fmla="*/ 3706135 h 4991828"/>
              <a:gd name="connsiteX25610" fmla="*/ 9380614 w 12199494"/>
              <a:gd name="connsiteY25610" fmla="*/ 3702328 h 4991828"/>
              <a:gd name="connsiteX25611" fmla="*/ 9371730 w 12199494"/>
              <a:gd name="connsiteY25611" fmla="*/ 3707404 h 4991828"/>
              <a:gd name="connsiteX25612" fmla="*/ 9371730 w 12199494"/>
              <a:gd name="connsiteY25612" fmla="*/ 3722634 h 4991828"/>
              <a:gd name="connsiteX25613" fmla="*/ 9398383 w 12199494"/>
              <a:gd name="connsiteY25613" fmla="*/ 3742942 h 4991828"/>
              <a:gd name="connsiteX25614" fmla="*/ 9399652 w 12199494"/>
              <a:gd name="connsiteY25614" fmla="*/ 3713750 h 4991828"/>
              <a:gd name="connsiteX25615" fmla="*/ 9389498 w 12199494"/>
              <a:gd name="connsiteY25615" fmla="*/ 3713750 h 4991828"/>
              <a:gd name="connsiteX25616" fmla="*/ 9388229 w 12199494"/>
              <a:gd name="connsiteY25616" fmla="*/ 3702328 h 4991828"/>
              <a:gd name="connsiteX25617" fmla="*/ 9399652 w 12199494"/>
              <a:gd name="connsiteY25617" fmla="*/ 3699789 h 4991828"/>
              <a:gd name="connsiteX25618" fmla="*/ 9395844 w 12199494"/>
              <a:gd name="connsiteY25618" fmla="*/ 3655367 h 4991828"/>
              <a:gd name="connsiteX25619" fmla="*/ 9386960 w 12199494"/>
              <a:gd name="connsiteY25619" fmla="*/ 3645214 h 4991828"/>
              <a:gd name="connsiteX25620" fmla="*/ 9397114 w 12199494"/>
              <a:gd name="connsiteY25620" fmla="*/ 3652829 h 4991828"/>
              <a:gd name="connsiteX25621" fmla="*/ 9399652 w 12199494"/>
              <a:gd name="connsiteY25621" fmla="*/ 3640137 h 4991828"/>
              <a:gd name="connsiteX25622" fmla="*/ 9386960 w 12199494"/>
              <a:gd name="connsiteY25622" fmla="*/ 3642675 h 4991828"/>
              <a:gd name="connsiteX25623" fmla="*/ 9372999 w 12199494"/>
              <a:gd name="connsiteY25623" fmla="*/ 3629983 h 4991828"/>
              <a:gd name="connsiteX25624" fmla="*/ 9361576 w 12199494"/>
              <a:gd name="connsiteY25624" fmla="*/ 3638868 h 4991828"/>
              <a:gd name="connsiteX25625" fmla="*/ 9364114 w 12199494"/>
              <a:gd name="connsiteY25625" fmla="*/ 3626176 h 4991828"/>
              <a:gd name="connsiteX25626" fmla="*/ 9364114 w 12199494"/>
              <a:gd name="connsiteY25626" fmla="*/ 3626176 h 4991828"/>
              <a:gd name="connsiteX25627" fmla="*/ 9364114 w 12199494"/>
              <a:gd name="connsiteY25627" fmla="*/ 3626176 h 4991828"/>
              <a:gd name="connsiteX25628" fmla="*/ 9364114 w 12199494"/>
              <a:gd name="connsiteY25628" fmla="*/ 3626176 h 4991828"/>
              <a:gd name="connsiteX25629" fmla="*/ 9364114 w 12199494"/>
              <a:gd name="connsiteY25629" fmla="*/ 3626176 h 4991828"/>
              <a:gd name="connsiteX25630" fmla="*/ 9375537 w 12199494"/>
              <a:gd name="connsiteY25630" fmla="*/ 3618561 h 4991828"/>
              <a:gd name="connsiteX25631" fmla="*/ 9395844 w 12199494"/>
              <a:gd name="connsiteY25631" fmla="*/ 3635060 h 4991828"/>
              <a:gd name="connsiteX25632" fmla="*/ 9379345 w 12199494"/>
              <a:gd name="connsiteY25632" fmla="*/ 3609676 h 4991828"/>
              <a:gd name="connsiteX25633" fmla="*/ 9379345 w 12199494"/>
              <a:gd name="connsiteY25633" fmla="*/ 3609676 h 4991828"/>
              <a:gd name="connsiteX25634" fmla="*/ 8690173 w 12199494"/>
              <a:gd name="connsiteY25634" fmla="*/ 3608407 h 4991828"/>
              <a:gd name="connsiteX25635" fmla="*/ 8680019 w 12199494"/>
              <a:gd name="connsiteY25635" fmla="*/ 3622368 h 4991828"/>
              <a:gd name="connsiteX25636" fmla="*/ 8696519 w 12199494"/>
              <a:gd name="connsiteY25636" fmla="*/ 3619830 h 4991828"/>
              <a:gd name="connsiteX25637" fmla="*/ 8701595 w 12199494"/>
              <a:gd name="connsiteY25637" fmla="*/ 3621099 h 4991828"/>
              <a:gd name="connsiteX25638" fmla="*/ 8710479 w 12199494"/>
              <a:gd name="connsiteY25638" fmla="*/ 3612215 h 4991828"/>
              <a:gd name="connsiteX25639" fmla="*/ 8695249 w 12199494"/>
              <a:gd name="connsiteY25639" fmla="*/ 3610945 h 4991828"/>
              <a:gd name="connsiteX25640" fmla="*/ 8690173 w 12199494"/>
              <a:gd name="connsiteY25640" fmla="*/ 3608407 h 4991828"/>
              <a:gd name="connsiteX25641" fmla="*/ 8690173 w 12199494"/>
              <a:gd name="connsiteY25641" fmla="*/ 3608407 h 4991828"/>
              <a:gd name="connsiteX25642" fmla="*/ 8676211 w 12199494"/>
              <a:gd name="connsiteY25642" fmla="*/ 3608407 h 4991828"/>
              <a:gd name="connsiteX25643" fmla="*/ 8653366 w 12199494"/>
              <a:gd name="connsiteY25643" fmla="*/ 3623637 h 4991828"/>
              <a:gd name="connsiteX25644" fmla="*/ 8676211 w 12199494"/>
              <a:gd name="connsiteY25644" fmla="*/ 3617291 h 4991828"/>
              <a:gd name="connsiteX25645" fmla="*/ 8676211 w 12199494"/>
              <a:gd name="connsiteY25645" fmla="*/ 3608407 h 4991828"/>
              <a:gd name="connsiteX25646" fmla="*/ 8676211 w 12199494"/>
              <a:gd name="connsiteY25646" fmla="*/ 3608407 h 4991828"/>
              <a:gd name="connsiteX25647" fmla="*/ 9338731 w 12199494"/>
              <a:gd name="connsiteY25647" fmla="*/ 3605869 h 4991828"/>
              <a:gd name="connsiteX25648" fmla="*/ 9329846 w 12199494"/>
              <a:gd name="connsiteY25648" fmla="*/ 3612215 h 4991828"/>
              <a:gd name="connsiteX25649" fmla="*/ 9347615 w 12199494"/>
              <a:gd name="connsiteY25649" fmla="*/ 3617291 h 4991828"/>
              <a:gd name="connsiteX25650" fmla="*/ 9338731 w 12199494"/>
              <a:gd name="connsiteY25650" fmla="*/ 3605869 h 4991828"/>
              <a:gd name="connsiteX25651" fmla="*/ 9338731 w 12199494"/>
              <a:gd name="connsiteY25651" fmla="*/ 3605869 h 4991828"/>
              <a:gd name="connsiteX25652" fmla="*/ 9353961 w 12199494"/>
              <a:gd name="connsiteY25652" fmla="*/ 3604599 h 4991828"/>
              <a:gd name="connsiteX25653" fmla="*/ 9357768 w 12199494"/>
              <a:gd name="connsiteY25653" fmla="*/ 3605869 h 4991828"/>
              <a:gd name="connsiteX25654" fmla="*/ 9353961 w 12199494"/>
              <a:gd name="connsiteY25654" fmla="*/ 3604599 h 4991828"/>
              <a:gd name="connsiteX25655" fmla="*/ 9353961 w 12199494"/>
              <a:gd name="connsiteY25655" fmla="*/ 3604599 h 4991828"/>
              <a:gd name="connsiteX25656" fmla="*/ 9628107 w 12199494"/>
              <a:gd name="connsiteY25656" fmla="*/ 3600792 h 4991828"/>
              <a:gd name="connsiteX25657" fmla="*/ 9623030 w 12199494"/>
              <a:gd name="connsiteY25657" fmla="*/ 3618561 h 4991828"/>
              <a:gd name="connsiteX25658" fmla="*/ 9642068 w 12199494"/>
              <a:gd name="connsiteY25658" fmla="*/ 3608407 h 4991828"/>
              <a:gd name="connsiteX25659" fmla="*/ 9635722 w 12199494"/>
              <a:gd name="connsiteY25659" fmla="*/ 3609676 h 4991828"/>
              <a:gd name="connsiteX25660" fmla="*/ 9628107 w 12199494"/>
              <a:gd name="connsiteY25660" fmla="*/ 3600792 h 4991828"/>
              <a:gd name="connsiteX25661" fmla="*/ 9628107 w 12199494"/>
              <a:gd name="connsiteY25661" fmla="*/ 3600792 h 4991828"/>
              <a:gd name="connsiteX25662" fmla="*/ 10083748 w 12199494"/>
              <a:gd name="connsiteY25662" fmla="*/ 3599523 h 4991828"/>
              <a:gd name="connsiteX25663" fmla="*/ 10087555 w 12199494"/>
              <a:gd name="connsiteY25663" fmla="*/ 3599523 h 4991828"/>
              <a:gd name="connsiteX25664" fmla="*/ 10083748 w 12199494"/>
              <a:gd name="connsiteY25664" fmla="*/ 3599523 h 4991828"/>
              <a:gd name="connsiteX25665" fmla="*/ 10083748 w 12199494"/>
              <a:gd name="connsiteY25665" fmla="*/ 3599523 h 4991828"/>
              <a:gd name="connsiteX25666" fmla="*/ 9845139 w 12199494"/>
              <a:gd name="connsiteY25666" fmla="*/ 3598253 h 4991828"/>
              <a:gd name="connsiteX25667" fmla="*/ 9836255 w 12199494"/>
              <a:gd name="connsiteY25667" fmla="*/ 3599523 h 4991828"/>
              <a:gd name="connsiteX25668" fmla="*/ 9824832 w 12199494"/>
              <a:gd name="connsiteY25668" fmla="*/ 3607138 h 4991828"/>
              <a:gd name="connsiteX25669" fmla="*/ 9823563 w 12199494"/>
              <a:gd name="connsiteY25669" fmla="*/ 3613484 h 4991828"/>
              <a:gd name="connsiteX25670" fmla="*/ 9833716 w 12199494"/>
              <a:gd name="connsiteY25670" fmla="*/ 3614753 h 4991828"/>
              <a:gd name="connsiteX25671" fmla="*/ 9840062 w 12199494"/>
              <a:gd name="connsiteY25671" fmla="*/ 3607138 h 4991828"/>
              <a:gd name="connsiteX25672" fmla="*/ 9845139 w 12199494"/>
              <a:gd name="connsiteY25672" fmla="*/ 3613484 h 4991828"/>
              <a:gd name="connsiteX25673" fmla="*/ 9843870 w 12199494"/>
              <a:gd name="connsiteY25673" fmla="*/ 3617291 h 4991828"/>
              <a:gd name="connsiteX25674" fmla="*/ 9862908 w 12199494"/>
              <a:gd name="connsiteY25674" fmla="*/ 3623637 h 4991828"/>
              <a:gd name="connsiteX25675" fmla="*/ 9846408 w 12199494"/>
              <a:gd name="connsiteY25675" fmla="*/ 3612215 h 4991828"/>
              <a:gd name="connsiteX25676" fmla="*/ 9857831 w 12199494"/>
              <a:gd name="connsiteY25676" fmla="*/ 3608407 h 4991828"/>
              <a:gd name="connsiteX25677" fmla="*/ 9865446 w 12199494"/>
              <a:gd name="connsiteY25677" fmla="*/ 3614753 h 4991828"/>
              <a:gd name="connsiteX25678" fmla="*/ 9875600 w 12199494"/>
              <a:gd name="connsiteY25678" fmla="*/ 3623637 h 4991828"/>
              <a:gd name="connsiteX25679" fmla="*/ 9845139 w 12199494"/>
              <a:gd name="connsiteY25679" fmla="*/ 3598253 h 4991828"/>
              <a:gd name="connsiteX25680" fmla="*/ 9845139 w 12199494"/>
              <a:gd name="connsiteY25680" fmla="*/ 3598253 h 4991828"/>
              <a:gd name="connsiteX25681" fmla="*/ 9416152 w 12199494"/>
              <a:gd name="connsiteY25681" fmla="*/ 3596984 h 4991828"/>
              <a:gd name="connsiteX25682" fmla="*/ 9404729 w 12199494"/>
              <a:gd name="connsiteY25682" fmla="*/ 3599523 h 4991828"/>
              <a:gd name="connsiteX25683" fmla="*/ 9395844 w 12199494"/>
              <a:gd name="connsiteY25683" fmla="*/ 3605869 h 4991828"/>
              <a:gd name="connsiteX25684" fmla="*/ 9409806 w 12199494"/>
              <a:gd name="connsiteY25684" fmla="*/ 3624907 h 4991828"/>
              <a:gd name="connsiteX25685" fmla="*/ 9404729 w 12199494"/>
              <a:gd name="connsiteY25685" fmla="*/ 3608407 h 4991828"/>
              <a:gd name="connsiteX25686" fmla="*/ 9411075 w 12199494"/>
              <a:gd name="connsiteY25686" fmla="*/ 3610945 h 4991828"/>
              <a:gd name="connsiteX25687" fmla="*/ 9416152 w 12199494"/>
              <a:gd name="connsiteY25687" fmla="*/ 3596984 h 4991828"/>
              <a:gd name="connsiteX25688" fmla="*/ 9416152 w 12199494"/>
              <a:gd name="connsiteY25688" fmla="*/ 3596984 h 4991828"/>
              <a:gd name="connsiteX25689" fmla="*/ 8789170 w 12199494"/>
              <a:gd name="connsiteY25689" fmla="*/ 3594446 h 4991828"/>
              <a:gd name="connsiteX25690" fmla="*/ 8781555 w 12199494"/>
              <a:gd name="connsiteY25690" fmla="*/ 3600792 h 4991828"/>
              <a:gd name="connsiteX25691" fmla="*/ 8813285 w 12199494"/>
              <a:gd name="connsiteY25691" fmla="*/ 3616022 h 4991828"/>
              <a:gd name="connsiteX25692" fmla="*/ 8798054 w 12199494"/>
              <a:gd name="connsiteY25692" fmla="*/ 3599523 h 4991828"/>
              <a:gd name="connsiteX25693" fmla="*/ 8789170 w 12199494"/>
              <a:gd name="connsiteY25693" fmla="*/ 3594446 h 4991828"/>
              <a:gd name="connsiteX25694" fmla="*/ 8789170 w 12199494"/>
              <a:gd name="connsiteY25694" fmla="*/ 3594446 h 4991828"/>
              <a:gd name="connsiteX25695" fmla="*/ 9148351 w 12199494"/>
              <a:gd name="connsiteY25695" fmla="*/ 3594446 h 4991828"/>
              <a:gd name="connsiteX25696" fmla="*/ 9144544 w 12199494"/>
              <a:gd name="connsiteY25696" fmla="*/ 3609676 h 4991828"/>
              <a:gd name="connsiteX25697" fmla="*/ 9138198 w 12199494"/>
              <a:gd name="connsiteY25697" fmla="*/ 3617291 h 4991828"/>
              <a:gd name="connsiteX25698" fmla="*/ 9159774 w 12199494"/>
              <a:gd name="connsiteY25698" fmla="*/ 3623637 h 4991828"/>
              <a:gd name="connsiteX25699" fmla="*/ 9157236 w 12199494"/>
              <a:gd name="connsiteY25699" fmla="*/ 3612215 h 4991828"/>
              <a:gd name="connsiteX25700" fmla="*/ 9220696 w 12199494"/>
              <a:gd name="connsiteY25700" fmla="*/ 3637599 h 4991828"/>
              <a:gd name="connsiteX25701" fmla="*/ 9148351 w 12199494"/>
              <a:gd name="connsiteY25701" fmla="*/ 3594446 h 4991828"/>
              <a:gd name="connsiteX25702" fmla="*/ 9148351 w 12199494"/>
              <a:gd name="connsiteY25702" fmla="*/ 3594446 h 4991828"/>
              <a:gd name="connsiteX25703" fmla="*/ 9441536 w 12199494"/>
              <a:gd name="connsiteY25703" fmla="*/ 3594446 h 4991828"/>
              <a:gd name="connsiteX25704" fmla="*/ 9436459 w 12199494"/>
              <a:gd name="connsiteY25704" fmla="*/ 3607138 h 4991828"/>
              <a:gd name="connsiteX25705" fmla="*/ 9451689 w 12199494"/>
              <a:gd name="connsiteY25705" fmla="*/ 3605869 h 4991828"/>
              <a:gd name="connsiteX25706" fmla="*/ 9426305 w 12199494"/>
              <a:gd name="connsiteY25706" fmla="*/ 3654098 h 4991828"/>
              <a:gd name="connsiteX25707" fmla="*/ 9450419 w 12199494"/>
              <a:gd name="connsiteY25707" fmla="*/ 3674405 h 4991828"/>
              <a:gd name="connsiteX25708" fmla="*/ 9456765 w 12199494"/>
              <a:gd name="connsiteY25708" fmla="*/ 3668059 h 4991828"/>
              <a:gd name="connsiteX25709" fmla="*/ 9463111 w 12199494"/>
              <a:gd name="connsiteY25709" fmla="*/ 3676944 h 4991828"/>
              <a:gd name="connsiteX25710" fmla="*/ 9473266 w 12199494"/>
              <a:gd name="connsiteY25710" fmla="*/ 3676944 h 4991828"/>
              <a:gd name="connsiteX25711" fmla="*/ 9464381 w 12199494"/>
              <a:gd name="connsiteY25711" fmla="*/ 3683290 h 4991828"/>
              <a:gd name="connsiteX25712" fmla="*/ 9422498 w 12199494"/>
              <a:gd name="connsiteY25712" fmla="*/ 3655367 h 4991828"/>
              <a:gd name="connsiteX25713" fmla="*/ 9419959 w 12199494"/>
              <a:gd name="connsiteY25713" fmla="*/ 3695982 h 4991828"/>
              <a:gd name="connsiteX25714" fmla="*/ 9426305 w 12199494"/>
              <a:gd name="connsiteY25714" fmla="*/ 3721365 h 4991828"/>
              <a:gd name="connsiteX25715" fmla="*/ 9423767 w 12199494"/>
              <a:gd name="connsiteY25715" fmla="*/ 3751826 h 4991828"/>
              <a:gd name="connsiteX25716" fmla="*/ 9432651 w 12199494"/>
              <a:gd name="connsiteY25716" fmla="*/ 3742942 h 4991828"/>
              <a:gd name="connsiteX25717" fmla="*/ 9431382 w 12199494"/>
              <a:gd name="connsiteY25717" fmla="*/ 3734057 h 4991828"/>
              <a:gd name="connsiteX25718" fmla="*/ 9428844 w 12199494"/>
              <a:gd name="connsiteY25718" fmla="*/ 3727711 h 4991828"/>
              <a:gd name="connsiteX25719" fmla="*/ 9433920 w 12199494"/>
              <a:gd name="connsiteY25719" fmla="*/ 3735326 h 4991828"/>
              <a:gd name="connsiteX25720" fmla="*/ 9464381 w 12199494"/>
              <a:gd name="connsiteY25720" fmla="*/ 3722634 h 4991828"/>
              <a:gd name="connsiteX25721" fmla="*/ 9501187 w 12199494"/>
              <a:gd name="connsiteY25721" fmla="*/ 3708674 h 4991828"/>
              <a:gd name="connsiteX25722" fmla="*/ 9498649 w 12199494"/>
              <a:gd name="connsiteY25722" fmla="*/ 3662982 h 4991828"/>
              <a:gd name="connsiteX25723" fmla="*/ 9489765 w 12199494"/>
              <a:gd name="connsiteY25723" fmla="*/ 3669328 h 4991828"/>
              <a:gd name="connsiteX25724" fmla="*/ 9480880 w 12199494"/>
              <a:gd name="connsiteY25724" fmla="*/ 3666790 h 4991828"/>
              <a:gd name="connsiteX25725" fmla="*/ 9479612 w 12199494"/>
              <a:gd name="connsiteY25725" fmla="*/ 3659175 h 4991828"/>
              <a:gd name="connsiteX25726" fmla="*/ 9460574 w 12199494"/>
              <a:gd name="connsiteY25726" fmla="*/ 3662982 h 4991828"/>
              <a:gd name="connsiteX25727" fmla="*/ 9478342 w 12199494"/>
              <a:gd name="connsiteY25727" fmla="*/ 3655367 h 4991828"/>
              <a:gd name="connsiteX25728" fmla="*/ 9482149 w 12199494"/>
              <a:gd name="connsiteY25728" fmla="*/ 3661713 h 4991828"/>
              <a:gd name="connsiteX25729" fmla="*/ 9499918 w 12199494"/>
              <a:gd name="connsiteY25729" fmla="*/ 3656636 h 4991828"/>
              <a:gd name="connsiteX25730" fmla="*/ 9506264 w 12199494"/>
              <a:gd name="connsiteY25730" fmla="*/ 3664252 h 4991828"/>
              <a:gd name="connsiteX25731" fmla="*/ 9506264 w 12199494"/>
              <a:gd name="connsiteY25731" fmla="*/ 3654098 h 4991828"/>
              <a:gd name="connsiteX25732" fmla="*/ 9515149 w 12199494"/>
              <a:gd name="connsiteY25732" fmla="*/ 3666790 h 4991828"/>
              <a:gd name="connsiteX25733" fmla="*/ 9526571 w 12199494"/>
              <a:gd name="connsiteY25733" fmla="*/ 3657906 h 4991828"/>
              <a:gd name="connsiteX25734" fmla="*/ 9531648 w 12199494"/>
              <a:gd name="connsiteY25734" fmla="*/ 3673136 h 4991828"/>
              <a:gd name="connsiteX25735" fmla="*/ 9535456 w 12199494"/>
              <a:gd name="connsiteY25735" fmla="*/ 3650291 h 4991828"/>
              <a:gd name="connsiteX25736" fmla="*/ 9517687 w 12199494"/>
              <a:gd name="connsiteY25736" fmla="*/ 3635060 h 4991828"/>
              <a:gd name="connsiteX25737" fmla="*/ 9516418 w 12199494"/>
              <a:gd name="connsiteY25737" fmla="*/ 3655367 h 4991828"/>
              <a:gd name="connsiteX25738" fmla="*/ 9511341 w 12199494"/>
              <a:gd name="connsiteY25738" fmla="*/ 3640137 h 4991828"/>
              <a:gd name="connsiteX25739" fmla="*/ 9504995 w 12199494"/>
              <a:gd name="connsiteY25739" fmla="*/ 3624907 h 4991828"/>
              <a:gd name="connsiteX25740" fmla="*/ 9517687 w 12199494"/>
              <a:gd name="connsiteY25740" fmla="*/ 3624907 h 4991828"/>
              <a:gd name="connsiteX25741" fmla="*/ 9512610 w 12199494"/>
              <a:gd name="connsiteY25741" fmla="*/ 3632522 h 4991828"/>
              <a:gd name="connsiteX25742" fmla="*/ 9524033 w 12199494"/>
              <a:gd name="connsiteY25742" fmla="*/ 3624907 h 4991828"/>
              <a:gd name="connsiteX25743" fmla="*/ 9518956 w 12199494"/>
              <a:gd name="connsiteY25743" fmla="*/ 3612215 h 4991828"/>
              <a:gd name="connsiteX25744" fmla="*/ 9489765 w 12199494"/>
              <a:gd name="connsiteY25744" fmla="*/ 3618561 h 4991828"/>
              <a:gd name="connsiteX25745" fmla="*/ 9498649 w 12199494"/>
              <a:gd name="connsiteY25745" fmla="*/ 3628714 h 4991828"/>
              <a:gd name="connsiteX25746" fmla="*/ 9501187 w 12199494"/>
              <a:gd name="connsiteY25746" fmla="*/ 3645214 h 4991828"/>
              <a:gd name="connsiteX25747" fmla="*/ 9491034 w 12199494"/>
              <a:gd name="connsiteY25747" fmla="*/ 3640137 h 4991828"/>
              <a:gd name="connsiteX25748" fmla="*/ 9492303 w 12199494"/>
              <a:gd name="connsiteY25748" fmla="*/ 3660444 h 4991828"/>
              <a:gd name="connsiteX25749" fmla="*/ 9488495 w 12199494"/>
              <a:gd name="connsiteY25749" fmla="*/ 3632522 h 4991828"/>
              <a:gd name="connsiteX25750" fmla="*/ 9471996 w 12199494"/>
              <a:gd name="connsiteY25750" fmla="*/ 3599523 h 4991828"/>
              <a:gd name="connsiteX25751" fmla="*/ 9456765 w 12199494"/>
              <a:gd name="connsiteY25751" fmla="*/ 3608407 h 4991828"/>
              <a:gd name="connsiteX25752" fmla="*/ 9441536 w 12199494"/>
              <a:gd name="connsiteY25752" fmla="*/ 3594446 h 4991828"/>
              <a:gd name="connsiteX25753" fmla="*/ 9441536 w 12199494"/>
              <a:gd name="connsiteY25753" fmla="*/ 3594446 h 4991828"/>
              <a:gd name="connsiteX25754" fmla="*/ 10010135 w 12199494"/>
              <a:gd name="connsiteY25754" fmla="*/ 3593177 h 4991828"/>
              <a:gd name="connsiteX25755" fmla="*/ 10048210 w 12199494"/>
              <a:gd name="connsiteY25755" fmla="*/ 3641406 h 4991828"/>
              <a:gd name="connsiteX25756" fmla="*/ 10065979 w 12199494"/>
              <a:gd name="connsiteY25756" fmla="*/ 3669328 h 4991828"/>
              <a:gd name="connsiteX25757" fmla="*/ 10053287 w 12199494"/>
              <a:gd name="connsiteY25757" fmla="*/ 3635060 h 4991828"/>
              <a:gd name="connsiteX25758" fmla="*/ 10055825 w 12199494"/>
              <a:gd name="connsiteY25758" fmla="*/ 3624907 h 4991828"/>
              <a:gd name="connsiteX25759" fmla="*/ 10050749 w 12199494"/>
              <a:gd name="connsiteY25759" fmla="*/ 3621099 h 4991828"/>
              <a:gd name="connsiteX25760" fmla="*/ 10020288 w 12199494"/>
              <a:gd name="connsiteY25760" fmla="*/ 3599523 h 4991828"/>
              <a:gd name="connsiteX25761" fmla="*/ 10010135 w 12199494"/>
              <a:gd name="connsiteY25761" fmla="*/ 3593177 h 4991828"/>
              <a:gd name="connsiteX25762" fmla="*/ 10010135 w 12199494"/>
              <a:gd name="connsiteY25762" fmla="*/ 3593177 h 4991828"/>
              <a:gd name="connsiteX25763" fmla="*/ 9592569 w 12199494"/>
              <a:gd name="connsiteY25763" fmla="*/ 3591907 h 4991828"/>
              <a:gd name="connsiteX25764" fmla="*/ 9582416 w 12199494"/>
              <a:gd name="connsiteY25764" fmla="*/ 3595715 h 4991828"/>
              <a:gd name="connsiteX25765" fmla="*/ 9595108 w 12199494"/>
              <a:gd name="connsiteY25765" fmla="*/ 3605869 h 4991828"/>
              <a:gd name="connsiteX25766" fmla="*/ 9579877 w 12199494"/>
              <a:gd name="connsiteY25766" fmla="*/ 3612215 h 4991828"/>
              <a:gd name="connsiteX25767" fmla="*/ 9593839 w 12199494"/>
              <a:gd name="connsiteY25767" fmla="*/ 3617291 h 4991828"/>
              <a:gd name="connsiteX25768" fmla="*/ 9598915 w 12199494"/>
              <a:gd name="connsiteY25768" fmla="*/ 3610945 h 4991828"/>
              <a:gd name="connsiteX25769" fmla="*/ 9602723 w 12199494"/>
              <a:gd name="connsiteY25769" fmla="*/ 3623637 h 4991828"/>
              <a:gd name="connsiteX25770" fmla="*/ 9592569 w 12199494"/>
              <a:gd name="connsiteY25770" fmla="*/ 3631253 h 4991828"/>
              <a:gd name="connsiteX25771" fmla="*/ 9577339 w 12199494"/>
              <a:gd name="connsiteY25771" fmla="*/ 3635060 h 4991828"/>
              <a:gd name="connsiteX25772" fmla="*/ 9568455 w 12199494"/>
              <a:gd name="connsiteY25772" fmla="*/ 3629983 h 4991828"/>
              <a:gd name="connsiteX25773" fmla="*/ 9559571 w 12199494"/>
              <a:gd name="connsiteY25773" fmla="*/ 3632522 h 4991828"/>
              <a:gd name="connsiteX25774" fmla="*/ 9563378 w 12199494"/>
              <a:gd name="connsiteY25774" fmla="*/ 3636329 h 4991828"/>
              <a:gd name="connsiteX25775" fmla="*/ 9555763 w 12199494"/>
              <a:gd name="connsiteY25775" fmla="*/ 3643945 h 4991828"/>
              <a:gd name="connsiteX25776" fmla="*/ 9601454 w 12199494"/>
              <a:gd name="connsiteY25776" fmla="*/ 3637599 h 4991828"/>
              <a:gd name="connsiteX25777" fmla="*/ 9601454 w 12199494"/>
              <a:gd name="connsiteY25777" fmla="*/ 3622368 h 4991828"/>
              <a:gd name="connsiteX25778" fmla="*/ 9607800 w 12199494"/>
              <a:gd name="connsiteY25778" fmla="*/ 3622368 h 4991828"/>
              <a:gd name="connsiteX25779" fmla="*/ 9602723 w 12199494"/>
              <a:gd name="connsiteY25779" fmla="*/ 3614753 h 4991828"/>
              <a:gd name="connsiteX25780" fmla="*/ 9603992 w 12199494"/>
              <a:gd name="connsiteY25780" fmla="*/ 3598253 h 4991828"/>
              <a:gd name="connsiteX25781" fmla="*/ 9597646 w 12199494"/>
              <a:gd name="connsiteY25781" fmla="*/ 3604599 h 4991828"/>
              <a:gd name="connsiteX25782" fmla="*/ 9592569 w 12199494"/>
              <a:gd name="connsiteY25782" fmla="*/ 3591907 h 4991828"/>
              <a:gd name="connsiteX25783" fmla="*/ 9592569 w 12199494"/>
              <a:gd name="connsiteY25783" fmla="*/ 3591907 h 4991828"/>
              <a:gd name="connsiteX25784" fmla="*/ 8809476 w 12199494"/>
              <a:gd name="connsiteY25784" fmla="*/ 3590638 h 4991828"/>
              <a:gd name="connsiteX25785" fmla="*/ 8823438 w 12199494"/>
              <a:gd name="connsiteY25785" fmla="*/ 3600792 h 4991828"/>
              <a:gd name="connsiteX25786" fmla="*/ 8827245 w 12199494"/>
              <a:gd name="connsiteY25786" fmla="*/ 3593177 h 4991828"/>
              <a:gd name="connsiteX25787" fmla="*/ 8809476 w 12199494"/>
              <a:gd name="connsiteY25787" fmla="*/ 3590638 h 4991828"/>
              <a:gd name="connsiteX25788" fmla="*/ 8809476 w 12199494"/>
              <a:gd name="connsiteY25788" fmla="*/ 3590638 h 4991828"/>
              <a:gd name="connsiteX25789" fmla="*/ 8911012 w 12199494"/>
              <a:gd name="connsiteY25789" fmla="*/ 3590638 h 4991828"/>
              <a:gd name="connsiteX25790" fmla="*/ 8907205 w 12199494"/>
              <a:gd name="connsiteY25790" fmla="*/ 3605869 h 4991828"/>
              <a:gd name="connsiteX25791" fmla="*/ 8912282 w 12199494"/>
              <a:gd name="connsiteY25791" fmla="*/ 3618561 h 4991828"/>
              <a:gd name="connsiteX25792" fmla="*/ 8919896 w 12199494"/>
              <a:gd name="connsiteY25792" fmla="*/ 3604599 h 4991828"/>
              <a:gd name="connsiteX25793" fmla="*/ 8911012 w 12199494"/>
              <a:gd name="connsiteY25793" fmla="*/ 3590638 h 4991828"/>
              <a:gd name="connsiteX25794" fmla="*/ 8911012 w 12199494"/>
              <a:gd name="connsiteY25794" fmla="*/ 3590638 h 4991828"/>
              <a:gd name="connsiteX25795" fmla="*/ 10079940 w 12199494"/>
              <a:gd name="connsiteY25795" fmla="*/ 3588100 h 4991828"/>
              <a:gd name="connsiteX25796" fmla="*/ 10072325 w 12199494"/>
              <a:gd name="connsiteY25796" fmla="*/ 3588100 h 4991828"/>
              <a:gd name="connsiteX25797" fmla="*/ 10082479 w 12199494"/>
              <a:gd name="connsiteY25797" fmla="*/ 3594446 h 4991828"/>
              <a:gd name="connsiteX25798" fmla="*/ 10079940 w 12199494"/>
              <a:gd name="connsiteY25798" fmla="*/ 3588100 h 4991828"/>
              <a:gd name="connsiteX25799" fmla="*/ 10079940 w 12199494"/>
              <a:gd name="connsiteY25799" fmla="*/ 3588100 h 4991828"/>
              <a:gd name="connsiteX25800" fmla="*/ 9445343 w 12199494"/>
              <a:gd name="connsiteY25800" fmla="*/ 3588100 h 4991828"/>
              <a:gd name="connsiteX25801" fmla="*/ 9464381 w 12199494"/>
              <a:gd name="connsiteY25801" fmla="*/ 3593177 h 4991828"/>
              <a:gd name="connsiteX25802" fmla="*/ 9464381 w 12199494"/>
              <a:gd name="connsiteY25802" fmla="*/ 3588100 h 4991828"/>
              <a:gd name="connsiteX25803" fmla="*/ 9445343 w 12199494"/>
              <a:gd name="connsiteY25803" fmla="*/ 3588100 h 4991828"/>
              <a:gd name="connsiteX25804" fmla="*/ 9445343 w 12199494"/>
              <a:gd name="connsiteY25804" fmla="*/ 3588100 h 4991828"/>
              <a:gd name="connsiteX25805" fmla="*/ 9402190 w 12199494"/>
              <a:gd name="connsiteY25805" fmla="*/ 3586831 h 4991828"/>
              <a:gd name="connsiteX25806" fmla="*/ 9390768 w 12199494"/>
              <a:gd name="connsiteY25806" fmla="*/ 3596984 h 4991828"/>
              <a:gd name="connsiteX25807" fmla="*/ 9402190 w 12199494"/>
              <a:gd name="connsiteY25807" fmla="*/ 3586831 h 4991828"/>
              <a:gd name="connsiteX25808" fmla="*/ 9402190 w 12199494"/>
              <a:gd name="connsiteY25808" fmla="*/ 3586831 h 4991828"/>
              <a:gd name="connsiteX25809" fmla="*/ 9626838 w 12199494"/>
              <a:gd name="connsiteY25809" fmla="*/ 3585562 h 4991828"/>
              <a:gd name="connsiteX25810" fmla="*/ 9630645 w 12199494"/>
              <a:gd name="connsiteY25810" fmla="*/ 3596984 h 4991828"/>
              <a:gd name="connsiteX25811" fmla="*/ 9638261 w 12199494"/>
              <a:gd name="connsiteY25811" fmla="*/ 3600792 h 4991828"/>
              <a:gd name="connsiteX25812" fmla="*/ 9647145 w 12199494"/>
              <a:gd name="connsiteY25812" fmla="*/ 3589369 h 4991828"/>
              <a:gd name="connsiteX25813" fmla="*/ 9626838 w 12199494"/>
              <a:gd name="connsiteY25813" fmla="*/ 3585562 h 4991828"/>
              <a:gd name="connsiteX25814" fmla="*/ 9626838 w 12199494"/>
              <a:gd name="connsiteY25814" fmla="*/ 3585562 h 4991828"/>
              <a:gd name="connsiteX25815" fmla="*/ 8753632 w 12199494"/>
              <a:gd name="connsiteY25815" fmla="*/ 3585562 h 4991828"/>
              <a:gd name="connsiteX25816" fmla="*/ 8757440 w 12199494"/>
              <a:gd name="connsiteY25816" fmla="*/ 3589369 h 4991828"/>
              <a:gd name="connsiteX25817" fmla="*/ 8753632 w 12199494"/>
              <a:gd name="connsiteY25817" fmla="*/ 3585562 h 4991828"/>
              <a:gd name="connsiteX25818" fmla="*/ 8753632 w 12199494"/>
              <a:gd name="connsiteY25818" fmla="*/ 3585562 h 4991828"/>
              <a:gd name="connsiteX25819" fmla="*/ 8732056 w 12199494"/>
              <a:gd name="connsiteY25819" fmla="*/ 3585562 h 4991828"/>
              <a:gd name="connsiteX25820" fmla="*/ 8710479 w 12199494"/>
              <a:gd name="connsiteY25820" fmla="*/ 3591907 h 4991828"/>
              <a:gd name="connsiteX25821" fmla="*/ 8714287 w 12199494"/>
              <a:gd name="connsiteY25821" fmla="*/ 3609676 h 4991828"/>
              <a:gd name="connsiteX25822" fmla="*/ 8726979 w 12199494"/>
              <a:gd name="connsiteY25822" fmla="*/ 3608407 h 4991828"/>
              <a:gd name="connsiteX25823" fmla="*/ 8726979 w 12199494"/>
              <a:gd name="connsiteY25823" fmla="*/ 3600792 h 4991828"/>
              <a:gd name="connsiteX25824" fmla="*/ 8733325 w 12199494"/>
              <a:gd name="connsiteY25824" fmla="*/ 3609676 h 4991828"/>
              <a:gd name="connsiteX25825" fmla="*/ 8779016 w 12199494"/>
              <a:gd name="connsiteY25825" fmla="*/ 3617291 h 4991828"/>
              <a:gd name="connsiteX25826" fmla="*/ 8771401 w 12199494"/>
              <a:gd name="connsiteY25826" fmla="*/ 3604599 h 4991828"/>
              <a:gd name="connsiteX25827" fmla="*/ 8777747 w 12199494"/>
              <a:gd name="connsiteY25827" fmla="*/ 3595715 h 4991828"/>
              <a:gd name="connsiteX25828" fmla="*/ 8758709 w 12199494"/>
              <a:gd name="connsiteY25828" fmla="*/ 3591907 h 4991828"/>
              <a:gd name="connsiteX25829" fmla="*/ 8758709 w 12199494"/>
              <a:gd name="connsiteY25829" fmla="*/ 3598253 h 4991828"/>
              <a:gd name="connsiteX25830" fmla="*/ 8765055 w 12199494"/>
              <a:gd name="connsiteY25830" fmla="*/ 3598253 h 4991828"/>
              <a:gd name="connsiteX25831" fmla="*/ 8763786 w 12199494"/>
              <a:gd name="connsiteY25831" fmla="*/ 3603330 h 4991828"/>
              <a:gd name="connsiteX25832" fmla="*/ 8743479 w 12199494"/>
              <a:gd name="connsiteY25832" fmla="*/ 3591907 h 4991828"/>
              <a:gd name="connsiteX25833" fmla="*/ 8735863 w 12199494"/>
              <a:gd name="connsiteY25833" fmla="*/ 3600792 h 4991828"/>
              <a:gd name="connsiteX25834" fmla="*/ 8732056 w 12199494"/>
              <a:gd name="connsiteY25834" fmla="*/ 3585562 h 4991828"/>
              <a:gd name="connsiteX25835" fmla="*/ 8732056 w 12199494"/>
              <a:gd name="connsiteY25835" fmla="*/ 3585562 h 4991828"/>
              <a:gd name="connsiteX25836" fmla="*/ 10049479 w 12199494"/>
              <a:gd name="connsiteY25836" fmla="*/ 3584292 h 4991828"/>
              <a:gd name="connsiteX25837" fmla="*/ 10034249 w 12199494"/>
              <a:gd name="connsiteY25837" fmla="*/ 3590638 h 4991828"/>
              <a:gd name="connsiteX25838" fmla="*/ 10055825 w 12199494"/>
              <a:gd name="connsiteY25838" fmla="*/ 3598253 h 4991828"/>
              <a:gd name="connsiteX25839" fmla="*/ 10077402 w 12199494"/>
              <a:gd name="connsiteY25839" fmla="*/ 3600792 h 4991828"/>
              <a:gd name="connsiteX25840" fmla="*/ 10049479 w 12199494"/>
              <a:gd name="connsiteY25840" fmla="*/ 3584292 h 4991828"/>
              <a:gd name="connsiteX25841" fmla="*/ 10049479 w 12199494"/>
              <a:gd name="connsiteY25841" fmla="*/ 3584292 h 4991828"/>
              <a:gd name="connsiteX25842" fmla="*/ 9729642 w 12199494"/>
              <a:gd name="connsiteY25842" fmla="*/ 3583023 h 4991828"/>
              <a:gd name="connsiteX25843" fmla="*/ 9681413 w 12199494"/>
              <a:gd name="connsiteY25843" fmla="*/ 3596984 h 4991828"/>
              <a:gd name="connsiteX25844" fmla="*/ 9690297 w 12199494"/>
              <a:gd name="connsiteY25844" fmla="*/ 3603330 h 4991828"/>
              <a:gd name="connsiteX25845" fmla="*/ 9681413 w 12199494"/>
              <a:gd name="connsiteY25845" fmla="*/ 3604599 h 4991828"/>
              <a:gd name="connsiteX25846" fmla="*/ 9668721 w 12199494"/>
              <a:gd name="connsiteY25846" fmla="*/ 3616022 h 4991828"/>
              <a:gd name="connsiteX25847" fmla="*/ 9680144 w 12199494"/>
              <a:gd name="connsiteY25847" fmla="*/ 3642675 h 4991828"/>
              <a:gd name="connsiteX25848" fmla="*/ 9697912 w 12199494"/>
              <a:gd name="connsiteY25848" fmla="*/ 3642675 h 4991828"/>
              <a:gd name="connsiteX25849" fmla="*/ 9696643 w 12199494"/>
              <a:gd name="connsiteY25849" fmla="*/ 3626176 h 4991828"/>
              <a:gd name="connsiteX25850" fmla="*/ 9708066 w 12199494"/>
              <a:gd name="connsiteY25850" fmla="*/ 3632522 h 4991828"/>
              <a:gd name="connsiteX25851" fmla="*/ 9725835 w 12199494"/>
              <a:gd name="connsiteY25851" fmla="*/ 3603330 h 4991828"/>
              <a:gd name="connsiteX25852" fmla="*/ 9734719 w 12199494"/>
              <a:gd name="connsiteY25852" fmla="*/ 3607138 h 4991828"/>
              <a:gd name="connsiteX25853" fmla="*/ 9728373 w 12199494"/>
              <a:gd name="connsiteY25853" fmla="*/ 3593177 h 4991828"/>
              <a:gd name="connsiteX25854" fmla="*/ 9729642 w 12199494"/>
              <a:gd name="connsiteY25854" fmla="*/ 3583023 h 4991828"/>
              <a:gd name="connsiteX25855" fmla="*/ 9729642 w 12199494"/>
              <a:gd name="connsiteY25855" fmla="*/ 3583023 h 4991828"/>
              <a:gd name="connsiteX25856" fmla="*/ 9487226 w 12199494"/>
              <a:gd name="connsiteY25856" fmla="*/ 3581754 h 4991828"/>
              <a:gd name="connsiteX25857" fmla="*/ 9482149 w 12199494"/>
              <a:gd name="connsiteY25857" fmla="*/ 3586831 h 4991828"/>
              <a:gd name="connsiteX25858" fmla="*/ 9491034 w 12199494"/>
              <a:gd name="connsiteY25858" fmla="*/ 3585562 h 4991828"/>
              <a:gd name="connsiteX25859" fmla="*/ 9493572 w 12199494"/>
              <a:gd name="connsiteY25859" fmla="*/ 3603330 h 4991828"/>
              <a:gd name="connsiteX25860" fmla="*/ 9501187 w 12199494"/>
              <a:gd name="connsiteY25860" fmla="*/ 3598253 h 4991828"/>
              <a:gd name="connsiteX25861" fmla="*/ 9510072 w 12199494"/>
              <a:gd name="connsiteY25861" fmla="*/ 3603330 h 4991828"/>
              <a:gd name="connsiteX25862" fmla="*/ 9513879 w 12199494"/>
              <a:gd name="connsiteY25862" fmla="*/ 3585562 h 4991828"/>
              <a:gd name="connsiteX25863" fmla="*/ 9493572 w 12199494"/>
              <a:gd name="connsiteY25863" fmla="*/ 3585562 h 4991828"/>
              <a:gd name="connsiteX25864" fmla="*/ 9487226 w 12199494"/>
              <a:gd name="connsiteY25864" fmla="*/ 3581754 h 4991828"/>
              <a:gd name="connsiteX25865" fmla="*/ 9487226 w 12199494"/>
              <a:gd name="connsiteY25865" fmla="*/ 3581754 h 4991828"/>
              <a:gd name="connsiteX25866" fmla="*/ 9729642 w 12199494"/>
              <a:gd name="connsiteY25866" fmla="*/ 3581754 h 4991828"/>
              <a:gd name="connsiteX25867" fmla="*/ 9742334 w 12199494"/>
              <a:gd name="connsiteY25867" fmla="*/ 3608407 h 4991828"/>
              <a:gd name="connsiteX25868" fmla="*/ 9748680 w 12199494"/>
              <a:gd name="connsiteY25868" fmla="*/ 3608407 h 4991828"/>
              <a:gd name="connsiteX25869" fmla="*/ 9741065 w 12199494"/>
              <a:gd name="connsiteY25869" fmla="*/ 3589369 h 4991828"/>
              <a:gd name="connsiteX25870" fmla="*/ 9756296 w 12199494"/>
              <a:gd name="connsiteY25870" fmla="*/ 3599523 h 4991828"/>
              <a:gd name="connsiteX25871" fmla="*/ 9758834 w 12199494"/>
              <a:gd name="connsiteY25871" fmla="*/ 3607138 h 4991828"/>
              <a:gd name="connsiteX25872" fmla="*/ 9763911 w 12199494"/>
              <a:gd name="connsiteY25872" fmla="*/ 3602061 h 4991828"/>
              <a:gd name="connsiteX25873" fmla="*/ 9752488 w 12199494"/>
              <a:gd name="connsiteY25873" fmla="*/ 3585562 h 4991828"/>
              <a:gd name="connsiteX25874" fmla="*/ 9729642 w 12199494"/>
              <a:gd name="connsiteY25874" fmla="*/ 3581754 h 4991828"/>
              <a:gd name="connsiteX25875" fmla="*/ 9729642 w 12199494"/>
              <a:gd name="connsiteY25875" fmla="*/ 3581754 h 4991828"/>
              <a:gd name="connsiteX25876" fmla="*/ 9331116 w 12199494"/>
              <a:gd name="connsiteY25876" fmla="*/ 3581754 h 4991828"/>
              <a:gd name="connsiteX25877" fmla="*/ 9336192 w 12199494"/>
              <a:gd name="connsiteY25877" fmla="*/ 3590638 h 4991828"/>
              <a:gd name="connsiteX25878" fmla="*/ 9336192 w 12199494"/>
              <a:gd name="connsiteY25878" fmla="*/ 3583023 h 4991828"/>
              <a:gd name="connsiteX25879" fmla="*/ 9331116 w 12199494"/>
              <a:gd name="connsiteY25879" fmla="*/ 3581754 h 4991828"/>
              <a:gd name="connsiteX25880" fmla="*/ 9331116 w 12199494"/>
              <a:gd name="connsiteY25880" fmla="*/ 3581754 h 4991828"/>
              <a:gd name="connsiteX25881" fmla="*/ 9389498 w 12199494"/>
              <a:gd name="connsiteY25881" fmla="*/ 3581754 h 4991828"/>
              <a:gd name="connsiteX25882" fmla="*/ 9384422 w 12199494"/>
              <a:gd name="connsiteY25882" fmla="*/ 3590638 h 4991828"/>
              <a:gd name="connsiteX25883" fmla="*/ 9389498 w 12199494"/>
              <a:gd name="connsiteY25883" fmla="*/ 3581754 h 4991828"/>
              <a:gd name="connsiteX25884" fmla="*/ 9389498 w 12199494"/>
              <a:gd name="connsiteY25884" fmla="*/ 3581754 h 4991828"/>
              <a:gd name="connsiteX25885" fmla="*/ 9554494 w 12199494"/>
              <a:gd name="connsiteY25885" fmla="*/ 3580485 h 4991828"/>
              <a:gd name="connsiteX25886" fmla="*/ 9582416 w 12199494"/>
              <a:gd name="connsiteY25886" fmla="*/ 3603330 h 4991828"/>
              <a:gd name="connsiteX25887" fmla="*/ 9570993 w 12199494"/>
              <a:gd name="connsiteY25887" fmla="*/ 3595715 h 4991828"/>
              <a:gd name="connsiteX25888" fmla="*/ 9569724 w 12199494"/>
              <a:gd name="connsiteY25888" fmla="*/ 3586831 h 4991828"/>
              <a:gd name="connsiteX25889" fmla="*/ 9572263 w 12199494"/>
              <a:gd name="connsiteY25889" fmla="*/ 3588100 h 4991828"/>
              <a:gd name="connsiteX25890" fmla="*/ 9573531 w 12199494"/>
              <a:gd name="connsiteY25890" fmla="*/ 3589369 h 4991828"/>
              <a:gd name="connsiteX25891" fmla="*/ 9578609 w 12199494"/>
              <a:gd name="connsiteY25891" fmla="*/ 3590638 h 4991828"/>
              <a:gd name="connsiteX25892" fmla="*/ 9572263 w 12199494"/>
              <a:gd name="connsiteY25892" fmla="*/ 3588100 h 4991828"/>
              <a:gd name="connsiteX25893" fmla="*/ 9569724 w 12199494"/>
              <a:gd name="connsiteY25893" fmla="*/ 3585562 h 4991828"/>
              <a:gd name="connsiteX25894" fmla="*/ 9569724 w 12199494"/>
              <a:gd name="connsiteY25894" fmla="*/ 3588100 h 4991828"/>
              <a:gd name="connsiteX25895" fmla="*/ 9554494 w 12199494"/>
              <a:gd name="connsiteY25895" fmla="*/ 3580485 h 4991828"/>
              <a:gd name="connsiteX25896" fmla="*/ 9554494 w 12199494"/>
              <a:gd name="connsiteY25896" fmla="*/ 3580485 h 4991828"/>
              <a:gd name="connsiteX25897" fmla="*/ 9672528 w 12199494"/>
              <a:gd name="connsiteY25897" fmla="*/ 3580485 h 4991828"/>
              <a:gd name="connsiteX25898" fmla="*/ 9671260 w 12199494"/>
              <a:gd name="connsiteY25898" fmla="*/ 3585562 h 4991828"/>
              <a:gd name="connsiteX25899" fmla="*/ 9659836 w 12199494"/>
              <a:gd name="connsiteY25899" fmla="*/ 3590638 h 4991828"/>
              <a:gd name="connsiteX25900" fmla="*/ 9666182 w 12199494"/>
              <a:gd name="connsiteY25900" fmla="*/ 3608407 h 4991828"/>
              <a:gd name="connsiteX25901" fmla="*/ 9675067 w 12199494"/>
              <a:gd name="connsiteY25901" fmla="*/ 3602061 h 4991828"/>
              <a:gd name="connsiteX25902" fmla="*/ 9682683 w 12199494"/>
              <a:gd name="connsiteY25902" fmla="*/ 3584292 h 4991828"/>
              <a:gd name="connsiteX25903" fmla="*/ 9672528 w 12199494"/>
              <a:gd name="connsiteY25903" fmla="*/ 3580485 h 4991828"/>
              <a:gd name="connsiteX25904" fmla="*/ 9672528 w 12199494"/>
              <a:gd name="connsiteY25904" fmla="*/ 3580485 h 4991828"/>
              <a:gd name="connsiteX25905" fmla="*/ 9126775 w 12199494"/>
              <a:gd name="connsiteY25905" fmla="*/ 3579216 h 4991828"/>
              <a:gd name="connsiteX25906" fmla="*/ 9117891 w 12199494"/>
              <a:gd name="connsiteY25906" fmla="*/ 3588100 h 4991828"/>
              <a:gd name="connsiteX25907" fmla="*/ 9120429 w 12199494"/>
              <a:gd name="connsiteY25907" fmla="*/ 3595715 h 4991828"/>
              <a:gd name="connsiteX25908" fmla="*/ 9131852 w 12199494"/>
              <a:gd name="connsiteY25908" fmla="*/ 3591907 h 4991828"/>
              <a:gd name="connsiteX25909" fmla="*/ 9122968 w 12199494"/>
              <a:gd name="connsiteY25909" fmla="*/ 3603330 h 4991828"/>
              <a:gd name="connsiteX25910" fmla="*/ 9135659 w 12199494"/>
              <a:gd name="connsiteY25910" fmla="*/ 3616022 h 4991828"/>
              <a:gd name="connsiteX25911" fmla="*/ 9133121 w 12199494"/>
              <a:gd name="connsiteY25911" fmla="*/ 3593177 h 4991828"/>
              <a:gd name="connsiteX25912" fmla="*/ 9145813 w 12199494"/>
              <a:gd name="connsiteY25912" fmla="*/ 3594446 h 4991828"/>
              <a:gd name="connsiteX25913" fmla="*/ 9126775 w 12199494"/>
              <a:gd name="connsiteY25913" fmla="*/ 3579216 h 4991828"/>
              <a:gd name="connsiteX25914" fmla="*/ 9126775 w 12199494"/>
              <a:gd name="connsiteY25914" fmla="*/ 3579216 h 4991828"/>
              <a:gd name="connsiteX25915" fmla="*/ 9294309 w 12199494"/>
              <a:gd name="connsiteY25915" fmla="*/ 3579216 h 4991828"/>
              <a:gd name="connsiteX25916" fmla="*/ 9287963 w 12199494"/>
              <a:gd name="connsiteY25916" fmla="*/ 3602061 h 4991828"/>
              <a:gd name="connsiteX25917" fmla="*/ 9287963 w 12199494"/>
              <a:gd name="connsiteY25917" fmla="*/ 3609676 h 4991828"/>
              <a:gd name="connsiteX25918" fmla="*/ 9299386 w 12199494"/>
              <a:gd name="connsiteY25918" fmla="*/ 3604599 h 4991828"/>
              <a:gd name="connsiteX25919" fmla="*/ 9293040 w 12199494"/>
              <a:gd name="connsiteY25919" fmla="*/ 3594446 h 4991828"/>
              <a:gd name="connsiteX25920" fmla="*/ 9305732 w 12199494"/>
              <a:gd name="connsiteY25920" fmla="*/ 3591907 h 4991828"/>
              <a:gd name="connsiteX25921" fmla="*/ 9301924 w 12199494"/>
              <a:gd name="connsiteY25921" fmla="*/ 3608407 h 4991828"/>
              <a:gd name="connsiteX25922" fmla="*/ 9319693 w 12199494"/>
              <a:gd name="connsiteY25922" fmla="*/ 3608407 h 4991828"/>
              <a:gd name="connsiteX25923" fmla="*/ 9315885 w 12199494"/>
              <a:gd name="connsiteY25923" fmla="*/ 3600792 h 4991828"/>
              <a:gd name="connsiteX25924" fmla="*/ 9322231 w 12199494"/>
              <a:gd name="connsiteY25924" fmla="*/ 3608407 h 4991828"/>
              <a:gd name="connsiteX25925" fmla="*/ 9327308 w 12199494"/>
              <a:gd name="connsiteY25925" fmla="*/ 3600792 h 4991828"/>
              <a:gd name="connsiteX25926" fmla="*/ 9333654 w 12199494"/>
              <a:gd name="connsiteY25926" fmla="*/ 3603330 h 4991828"/>
              <a:gd name="connsiteX25927" fmla="*/ 9333654 w 12199494"/>
              <a:gd name="connsiteY25927" fmla="*/ 3598253 h 4991828"/>
              <a:gd name="connsiteX25928" fmla="*/ 9324770 w 12199494"/>
              <a:gd name="connsiteY25928" fmla="*/ 3599523 h 4991828"/>
              <a:gd name="connsiteX25929" fmla="*/ 9294309 w 12199494"/>
              <a:gd name="connsiteY25929" fmla="*/ 3579216 h 4991828"/>
              <a:gd name="connsiteX25930" fmla="*/ 9294309 w 12199494"/>
              <a:gd name="connsiteY25930" fmla="*/ 3579216 h 4991828"/>
              <a:gd name="connsiteX25931" fmla="*/ 9422498 w 12199494"/>
              <a:gd name="connsiteY25931" fmla="*/ 3577946 h 4991828"/>
              <a:gd name="connsiteX25932" fmla="*/ 9403460 w 12199494"/>
              <a:gd name="connsiteY25932" fmla="*/ 3583023 h 4991828"/>
              <a:gd name="connsiteX25933" fmla="*/ 9408536 w 12199494"/>
              <a:gd name="connsiteY25933" fmla="*/ 3591907 h 4991828"/>
              <a:gd name="connsiteX25934" fmla="*/ 9417421 w 12199494"/>
              <a:gd name="connsiteY25934" fmla="*/ 3590638 h 4991828"/>
              <a:gd name="connsiteX25935" fmla="*/ 9422498 w 12199494"/>
              <a:gd name="connsiteY25935" fmla="*/ 3577946 h 4991828"/>
              <a:gd name="connsiteX25936" fmla="*/ 9422498 w 12199494"/>
              <a:gd name="connsiteY25936" fmla="*/ 3577946 h 4991828"/>
              <a:gd name="connsiteX25937" fmla="*/ 9969520 w 12199494"/>
              <a:gd name="connsiteY25937" fmla="*/ 3577946 h 4991828"/>
              <a:gd name="connsiteX25938" fmla="*/ 9933983 w 12199494"/>
              <a:gd name="connsiteY25938" fmla="*/ 3591907 h 4991828"/>
              <a:gd name="connsiteX25939" fmla="*/ 9939059 w 12199494"/>
              <a:gd name="connsiteY25939" fmla="*/ 3599523 h 4991828"/>
              <a:gd name="connsiteX25940" fmla="*/ 9928906 w 12199494"/>
              <a:gd name="connsiteY25940" fmla="*/ 3604599 h 4991828"/>
              <a:gd name="connsiteX25941" fmla="*/ 9913675 w 12199494"/>
              <a:gd name="connsiteY25941" fmla="*/ 3599523 h 4991828"/>
              <a:gd name="connsiteX25942" fmla="*/ 9930175 w 12199494"/>
              <a:gd name="connsiteY25942" fmla="*/ 3586831 h 4991828"/>
              <a:gd name="connsiteX25943" fmla="*/ 9911138 w 12199494"/>
              <a:gd name="connsiteY25943" fmla="*/ 3586831 h 4991828"/>
              <a:gd name="connsiteX25944" fmla="*/ 9892100 w 12199494"/>
              <a:gd name="connsiteY25944" fmla="*/ 3593177 h 4991828"/>
              <a:gd name="connsiteX25945" fmla="*/ 9866716 w 12199494"/>
              <a:gd name="connsiteY25945" fmla="*/ 3603330 h 4991828"/>
              <a:gd name="connsiteX25946" fmla="*/ 9895907 w 12199494"/>
              <a:gd name="connsiteY25946" fmla="*/ 3613484 h 4991828"/>
              <a:gd name="connsiteX25947" fmla="*/ 9907329 w 12199494"/>
              <a:gd name="connsiteY25947" fmla="*/ 3600792 h 4991828"/>
              <a:gd name="connsiteX25948" fmla="*/ 9902253 w 12199494"/>
              <a:gd name="connsiteY25948" fmla="*/ 3608407 h 4991828"/>
              <a:gd name="connsiteX25949" fmla="*/ 9908599 w 12199494"/>
              <a:gd name="connsiteY25949" fmla="*/ 3617291 h 4991828"/>
              <a:gd name="connsiteX25950" fmla="*/ 9913675 w 12199494"/>
              <a:gd name="connsiteY25950" fmla="*/ 3607138 h 4991828"/>
              <a:gd name="connsiteX25951" fmla="*/ 9914945 w 12199494"/>
              <a:gd name="connsiteY25951" fmla="*/ 3619830 h 4991828"/>
              <a:gd name="connsiteX25952" fmla="*/ 9900983 w 12199494"/>
              <a:gd name="connsiteY25952" fmla="*/ 3624907 h 4991828"/>
              <a:gd name="connsiteX25953" fmla="*/ 9916214 w 12199494"/>
              <a:gd name="connsiteY25953" fmla="*/ 3631253 h 4991828"/>
              <a:gd name="connsiteX25954" fmla="*/ 9917484 w 12199494"/>
              <a:gd name="connsiteY25954" fmla="*/ 3623637 h 4991828"/>
              <a:gd name="connsiteX25955" fmla="*/ 9928906 w 12199494"/>
              <a:gd name="connsiteY25955" fmla="*/ 3623637 h 4991828"/>
              <a:gd name="connsiteX25956" fmla="*/ 9945405 w 12199494"/>
              <a:gd name="connsiteY25956" fmla="*/ 3617291 h 4991828"/>
              <a:gd name="connsiteX25957" fmla="*/ 9937790 w 12199494"/>
              <a:gd name="connsiteY25957" fmla="*/ 3612215 h 4991828"/>
              <a:gd name="connsiteX25958" fmla="*/ 9946675 w 12199494"/>
              <a:gd name="connsiteY25958" fmla="*/ 3602061 h 4991828"/>
              <a:gd name="connsiteX25959" fmla="*/ 9951751 w 12199494"/>
              <a:gd name="connsiteY25959" fmla="*/ 3617291 h 4991828"/>
              <a:gd name="connsiteX25960" fmla="*/ 9965713 w 12199494"/>
              <a:gd name="connsiteY25960" fmla="*/ 3627445 h 4991828"/>
              <a:gd name="connsiteX25961" fmla="*/ 9944136 w 12199494"/>
              <a:gd name="connsiteY25961" fmla="*/ 3622368 h 4991828"/>
              <a:gd name="connsiteX25962" fmla="*/ 9927637 w 12199494"/>
              <a:gd name="connsiteY25962" fmla="*/ 3641406 h 4991828"/>
              <a:gd name="connsiteX25963" fmla="*/ 9932713 w 12199494"/>
              <a:gd name="connsiteY25963" fmla="*/ 3628714 h 4991828"/>
              <a:gd name="connsiteX25964" fmla="*/ 9899714 w 12199494"/>
              <a:gd name="connsiteY25964" fmla="*/ 3633791 h 4991828"/>
              <a:gd name="connsiteX25965" fmla="*/ 9898446 w 12199494"/>
              <a:gd name="connsiteY25965" fmla="*/ 3637599 h 4991828"/>
              <a:gd name="connsiteX25966" fmla="*/ 9880677 w 12199494"/>
              <a:gd name="connsiteY25966" fmla="*/ 3629983 h 4991828"/>
              <a:gd name="connsiteX25967" fmla="*/ 9894637 w 12199494"/>
              <a:gd name="connsiteY25967" fmla="*/ 3637599 h 4991828"/>
              <a:gd name="connsiteX25968" fmla="*/ 9894637 w 12199494"/>
              <a:gd name="connsiteY25968" fmla="*/ 3640137 h 4991828"/>
              <a:gd name="connsiteX25969" fmla="*/ 9907329 w 12199494"/>
              <a:gd name="connsiteY25969" fmla="*/ 3641406 h 4991828"/>
              <a:gd name="connsiteX25970" fmla="*/ 9920021 w 12199494"/>
              <a:gd name="connsiteY25970" fmla="*/ 3637599 h 4991828"/>
              <a:gd name="connsiteX25971" fmla="*/ 9918752 w 12199494"/>
              <a:gd name="connsiteY25971" fmla="*/ 3646483 h 4991828"/>
              <a:gd name="connsiteX25972" fmla="*/ 9939059 w 12199494"/>
              <a:gd name="connsiteY25972" fmla="*/ 3651560 h 4991828"/>
              <a:gd name="connsiteX25973" fmla="*/ 9925098 w 12199494"/>
              <a:gd name="connsiteY25973" fmla="*/ 3652829 h 4991828"/>
              <a:gd name="connsiteX25974" fmla="*/ 9937790 w 12199494"/>
              <a:gd name="connsiteY25974" fmla="*/ 3664252 h 4991828"/>
              <a:gd name="connsiteX25975" fmla="*/ 9932713 w 12199494"/>
              <a:gd name="connsiteY25975" fmla="*/ 3668059 h 4991828"/>
              <a:gd name="connsiteX25976" fmla="*/ 9956828 w 12199494"/>
              <a:gd name="connsiteY25976" fmla="*/ 3685828 h 4991828"/>
              <a:gd name="connsiteX25977" fmla="*/ 9956828 w 12199494"/>
              <a:gd name="connsiteY25977" fmla="*/ 3690904 h 4991828"/>
              <a:gd name="connsiteX25978" fmla="*/ 9944136 w 12199494"/>
              <a:gd name="connsiteY25978" fmla="*/ 3676944 h 4991828"/>
              <a:gd name="connsiteX25979" fmla="*/ 9935252 w 12199494"/>
              <a:gd name="connsiteY25979" fmla="*/ 3676944 h 4991828"/>
              <a:gd name="connsiteX25980" fmla="*/ 9941598 w 12199494"/>
              <a:gd name="connsiteY25980" fmla="*/ 3689636 h 4991828"/>
              <a:gd name="connsiteX25981" fmla="*/ 9945405 w 12199494"/>
              <a:gd name="connsiteY25981" fmla="*/ 3693443 h 4991828"/>
              <a:gd name="connsiteX25982" fmla="*/ 9959367 w 12199494"/>
              <a:gd name="connsiteY25982" fmla="*/ 3699789 h 4991828"/>
              <a:gd name="connsiteX25983" fmla="*/ 9941598 w 12199494"/>
              <a:gd name="connsiteY25983" fmla="*/ 3695982 h 4991828"/>
              <a:gd name="connsiteX25984" fmla="*/ 9946675 w 12199494"/>
              <a:gd name="connsiteY25984" fmla="*/ 3709942 h 4991828"/>
              <a:gd name="connsiteX25985" fmla="*/ 9966982 w 12199494"/>
              <a:gd name="connsiteY25985" fmla="*/ 3721365 h 4991828"/>
              <a:gd name="connsiteX25986" fmla="*/ 10017749 w 12199494"/>
              <a:gd name="connsiteY25986" fmla="*/ 3731519 h 4991828"/>
              <a:gd name="connsiteX25987" fmla="*/ 9987289 w 12199494"/>
              <a:gd name="connsiteY25987" fmla="*/ 3713750 h 4991828"/>
              <a:gd name="connsiteX25988" fmla="*/ 9991097 w 12199494"/>
              <a:gd name="connsiteY25988" fmla="*/ 3711212 h 4991828"/>
              <a:gd name="connsiteX25989" fmla="*/ 10026634 w 12199494"/>
              <a:gd name="connsiteY25989" fmla="*/ 3728980 h 4991828"/>
              <a:gd name="connsiteX25990" fmla="*/ 10024095 w 12199494"/>
              <a:gd name="connsiteY25990" fmla="*/ 3736596 h 4991828"/>
              <a:gd name="connsiteX25991" fmla="*/ 10039326 w 12199494"/>
              <a:gd name="connsiteY25991" fmla="*/ 3744211 h 4991828"/>
              <a:gd name="connsiteX25992" fmla="*/ 10058364 w 12199494"/>
              <a:gd name="connsiteY25992" fmla="*/ 3741672 h 4991828"/>
              <a:gd name="connsiteX25993" fmla="*/ 10064710 w 12199494"/>
              <a:gd name="connsiteY25993" fmla="*/ 3736596 h 4991828"/>
              <a:gd name="connsiteX25994" fmla="*/ 10068517 w 12199494"/>
              <a:gd name="connsiteY25994" fmla="*/ 3745480 h 4991828"/>
              <a:gd name="connsiteX25995" fmla="*/ 10069787 w 12199494"/>
              <a:gd name="connsiteY25995" fmla="*/ 3742942 h 4991828"/>
              <a:gd name="connsiteX25996" fmla="*/ 10079940 w 12199494"/>
              <a:gd name="connsiteY25996" fmla="*/ 3730250 h 4991828"/>
              <a:gd name="connsiteX25997" fmla="*/ 10074863 w 12199494"/>
              <a:gd name="connsiteY25997" fmla="*/ 3742942 h 4991828"/>
              <a:gd name="connsiteX25998" fmla="*/ 10087555 w 12199494"/>
              <a:gd name="connsiteY25998" fmla="*/ 3741672 h 4991828"/>
              <a:gd name="connsiteX25999" fmla="*/ 10083748 w 12199494"/>
              <a:gd name="connsiteY25999" fmla="*/ 3753095 h 4991828"/>
              <a:gd name="connsiteX26000" fmla="*/ 10049479 w 12199494"/>
              <a:gd name="connsiteY26000" fmla="*/ 3748018 h 4991828"/>
              <a:gd name="connsiteX26001" fmla="*/ 10074863 w 12199494"/>
              <a:gd name="connsiteY26001" fmla="*/ 3765787 h 4991828"/>
              <a:gd name="connsiteX26002" fmla="*/ 10071056 w 12199494"/>
              <a:gd name="connsiteY26002" fmla="*/ 3756903 h 4991828"/>
              <a:gd name="connsiteX26003" fmla="*/ 10091363 w 12199494"/>
              <a:gd name="connsiteY26003" fmla="*/ 3765787 h 4991828"/>
              <a:gd name="connsiteX26004" fmla="*/ 10091363 w 12199494"/>
              <a:gd name="connsiteY26004" fmla="*/ 3769595 h 4991828"/>
              <a:gd name="connsiteX26005" fmla="*/ 10079940 w 12199494"/>
              <a:gd name="connsiteY26005" fmla="*/ 3769595 h 4991828"/>
              <a:gd name="connsiteX26006" fmla="*/ 10095171 w 12199494"/>
              <a:gd name="connsiteY26006" fmla="*/ 3777210 h 4991828"/>
              <a:gd name="connsiteX26007" fmla="*/ 10101517 w 12199494"/>
              <a:gd name="connsiteY26007" fmla="*/ 3783556 h 4991828"/>
              <a:gd name="connsiteX26008" fmla="*/ 10110400 w 12199494"/>
              <a:gd name="connsiteY26008" fmla="*/ 3778479 h 4991828"/>
              <a:gd name="connsiteX26009" fmla="*/ 10111670 w 12199494"/>
              <a:gd name="connsiteY26009" fmla="*/ 3764518 h 4991828"/>
              <a:gd name="connsiteX26010" fmla="*/ 10111670 w 12199494"/>
              <a:gd name="connsiteY26010" fmla="*/ 3750557 h 4991828"/>
              <a:gd name="connsiteX26011" fmla="*/ 10105324 w 12199494"/>
              <a:gd name="connsiteY26011" fmla="*/ 3751826 h 4991828"/>
              <a:gd name="connsiteX26012" fmla="*/ 10093901 w 12199494"/>
              <a:gd name="connsiteY26012" fmla="*/ 3732788 h 4991828"/>
              <a:gd name="connsiteX26013" fmla="*/ 10085017 w 12199494"/>
              <a:gd name="connsiteY26013" fmla="*/ 3736596 h 4991828"/>
              <a:gd name="connsiteX26014" fmla="*/ 10064710 w 12199494"/>
              <a:gd name="connsiteY26014" fmla="*/ 3689636 h 4991828"/>
              <a:gd name="connsiteX26015" fmla="*/ 10054556 w 12199494"/>
              <a:gd name="connsiteY26015" fmla="*/ 3687097 h 4991828"/>
              <a:gd name="connsiteX26016" fmla="*/ 10065979 w 12199494"/>
              <a:gd name="connsiteY26016" fmla="*/ 3687097 h 4991828"/>
              <a:gd name="connsiteX26017" fmla="*/ 10058364 w 12199494"/>
              <a:gd name="connsiteY26017" fmla="*/ 3675674 h 4991828"/>
              <a:gd name="connsiteX26018" fmla="*/ 10052018 w 12199494"/>
              <a:gd name="connsiteY26018" fmla="*/ 3674405 h 4991828"/>
              <a:gd name="connsiteX26019" fmla="*/ 10022826 w 12199494"/>
              <a:gd name="connsiteY26019" fmla="*/ 3628714 h 4991828"/>
              <a:gd name="connsiteX26020" fmla="*/ 10006327 w 12199494"/>
              <a:gd name="connsiteY26020" fmla="*/ 3607138 h 4991828"/>
              <a:gd name="connsiteX26021" fmla="*/ 10001250 w 12199494"/>
              <a:gd name="connsiteY26021" fmla="*/ 3613484 h 4991828"/>
              <a:gd name="connsiteX26022" fmla="*/ 10001250 w 12199494"/>
              <a:gd name="connsiteY26022" fmla="*/ 3596984 h 4991828"/>
              <a:gd name="connsiteX26023" fmla="*/ 9969520 w 12199494"/>
              <a:gd name="connsiteY26023" fmla="*/ 3577946 h 4991828"/>
              <a:gd name="connsiteX26024" fmla="*/ 9969520 w 12199494"/>
              <a:gd name="connsiteY26024" fmla="*/ 3577946 h 4991828"/>
              <a:gd name="connsiteX26025" fmla="*/ 9530379 w 12199494"/>
              <a:gd name="connsiteY26025" fmla="*/ 3576677 h 4991828"/>
              <a:gd name="connsiteX26026" fmla="*/ 9518956 w 12199494"/>
              <a:gd name="connsiteY26026" fmla="*/ 3586831 h 4991828"/>
              <a:gd name="connsiteX26027" fmla="*/ 9520225 w 12199494"/>
              <a:gd name="connsiteY26027" fmla="*/ 3593177 h 4991828"/>
              <a:gd name="connsiteX26028" fmla="*/ 9532917 w 12199494"/>
              <a:gd name="connsiteY26028" fmla="*/ 3596984 h 4991828"/>
              <a:gd name="connsiteX26029" fmla="*/ 9540533 w 12199494"/>
              <a:gd name="connsiteY26029" fmla="*/ 3584292 h 4991828"/>
              <a:gd name="connsiteX26030" fmla="*/ 9544340 w 12199494"/>
              <a:gd name="connsiteY26030" fmla="*/ 3596984 h 4991828"/>
              <a:gd name="connsiteX26031" fmla="*/ 9544340 w 12199494"/>
              <a:gd name="connsiteY26031" fmla="*/ 3599523 h 4991828"/>
              <a:gd name="connsiteX26032" fmla="*/ 9545609 w 12199494"/>
              <a:gd name="connsiteY26032" fmla="*/ 3599523 h 4991828"/>
              <a:gd name="connsiteX26033" fmla="*/ 9549417 w 12199494"/>
              <a:gd name="connsiteY26033" fmla="*/ 3609676 h 4991828"/>
              <a:gd name="connsiteX26034" fmla="*/ 9529110 w 12199494"/>
              <a:gd name="connsiteY26034" fmla="*/ 3604599 h 4991828"/>
              <a:gd name="connsiteX26035" fmla="*/ 9527841 w 12199494"/>
              <a:gd name="connsiteY26035" fmla="*/ 3624907 h 4991828"/>
              <a:gd name="connsiteX26036" fmla="*/ 9537994 w 12199494"/>
              <a:gd name="connsiteY26036" fmla="*/ 3624907 h 4991828"/>
              <a:gd name="connsiteX26037" fmla="*/ 9530379 w 12199494"/>
              <a:gd name="connsiteY26037" fmla="*/ 3629983 h 4991828"/>
              <a:gd name="connsiteX26038" fmla="*/ 9546879 w 12199494"/>
              <a:gd name="connsiteY26038" fmla="*/ 3649021 h 4991828"/>
              <a:gd name="connsiteX26039" fmla="*/ 9546879 w 12199494"/>
              <a:gd name="connsiteY26039" fmla="*/ 3650291 h 4991828"/>
              <a:gd name="connsiteX26040" fmla="*/ 9536725 w 12199494"/>
              <a:gd name="connsiteY26040" fmla="*/ 3651560 h 4991828"/>
              <a:gd name="connsiteX26041" fmla="*/ 9543071 w 12199494"/>
              <a:gd name="connsiteY26041" fmla="*/ 3659175 h 4991828"/>
              <a:gd name="connsiteX26042" fmla="*/ 9546879 w 12199494"/>
              <a:gd name="connsiteY26042" fmla="*/ 3650291 h 4991828"/>
              <a:gd name="connsiteX26043" fmla="*/ 9548148 w 12199494"/>
              <a:gd name="connsiteY26043" fmla="*/ 3650291 h 4991828"/>
              <a:gd name="connsiteX26044" fmla="*/ 9548148 w 12199494"/>
              <a:gd name="connsiteY26044" fmla="*/ 3650291 h 4991828"/>
              <a:gd name="connsiteX26045" fmla="*/ 9553225 w 12199494"/>
              <a:gd name="connsiteY26045" fmla="*/ 3637599 h 4991828"/>
              <a:gd name="connsiteX26046" fmla="*/ 9559571 w 12199494"/>
              <a:gd name="connsiteY26046" fmla="*/ 3636329 h 4991828"/>
              <a:gd name="connsiteX26047" fmla="*/ 9558301 w 12199494"/>
              <a:gd name="connsiteY26047" fmla="*/ 3633791 h 4991828"/>
              <a:gd name="connsiteX26048" fmla="*/ 9550686 w 12199494"/>
              <a:gd name="connsiteY26048" fmla="*/ 3633791 h 4991828"/>
              <a:gd name="connsiteX26049" fmla="*/ 9550686 w 12199494"/>
              <a:gd name="connsiteY26049" fmla="*/ 3624907 h 4991828"/>
              <a:gd name="connsiteX26050" fmla="*/ 9563378 w 12199494"/>
              <a:gd name="connsiteY26050" fmla="*/ 3629983 h 4991828"/>
              <a:gd name="connsiteX26051" fmla="*/ 9563378 w 12199494"/>
              <a:gd name="connsiteY26051" fmla="*/ 3622368 h 4991828"/>
              <a:gd name="connsiteX26052" fmla="*/ 9564647 w 12199494"/>
              <a:gd name="connsiteY26052" fmla="*/ 3627445 h 4991828"/>
              <a:gd name="connsiteX26053" fmla="*/ 9579877 w 12199494"/>
              <a:gd name="connsiteY26053" fmla="*/ 3626176 h 4991828"/>
              <a:gd name="connsiteX26054" fmla="*/ 9576070 w 12199494"/>
              <a:gd name="connsiteY26054" fmla="*/ 3614753 h 4991828"/>
              <a:gd name="connsiteX26055" fmla="*/ 9560840 w 12199494"/>
              <a:gd name="connsiteY26055" fmla="*/ 3603330 h 4991828"/>
              <a:gd name="connsiteX26056" fmla="*/ 9548148 w 12199494"/>
              <a:gd name="connsiteY26056" fmla="*/ 3603330 h 4991828"/>
              <a:gd name="connsiteX26057" fmla="*/ 9546879 w 12199494"/>
              <a:gd name="connsiteY26057" fmla="*/ 3600792 h 4991828"/>
              <a:gd name="connsiteX26058" fmla="*/ 9549417 w 12199494"/>
              <a:gd name="connsiteY26058" fmla="*/ 3586831 h 4991828"/>
              <a:gd name="connsiteX26059" fmla="*/ 9530379 w 12199494"/>
              <a:gd name="connsiteY26059" fmla="*/ 3576677 h 4991828"/>
              <a:gd name="connsiteX26060" fmla="*/ 9530379 w 12199494"/>
              <a:gd name="connsiteY26060" fmla="*/ 3576677 h 4991828"/>
              <a:gd name="connsiteX26061" fmla="*/ 8765055 w 12199494"/>
              <a:gd name="connsiteY26061" fmla="*/ 3576677 h 4991828"/>
              <a:gd name="connsiteX26062" fmla="*/ 8761247 w 12199494"/>
              <a:gd name="connsiteY26062" fmla="*/ 3588100 h 4991828"/>
              <a:gd name="connsiteX26063" fmla="*/ 8766324 w 12199494"/>
              <a:gd name="connsiteY26063" fmla="*/ 3590638 h 4991828"/>
              <a:gd name="connsiteX26064" fmla="*/ 8772670 w 12199494"/>
              <a:gd name="connsiteY26064" fmla="*/ 3580485 h 4991828"/>
              <a:gd name="connsiteX26065" fmla="*/ 8765055 w 12199494"/>
              <a:gd name="connsiteY26065" fmla="*/ 3576677 h 4991828"/>
              <a:gd name="connsiteX26066" fmla="*/ 8765055 w 12199494"/>
              <a:gd name="connsiteY26066" fmla="*/ 3576677 h 4991828"/>
              <a:gd name="connsiteX26067" fmla="*/ 9503726 w 12199494"/>
              <a:gd name="connsiteY26067" fmla="*/ 3575408 h 4991828"/>
              <a:gd name="connsiteX26068" fmla="*/ 9499918 w 12199494"/>
              <a:gd name="connsiteY26068" fmla="*/ 3580485 h 4991828"/>
              <a:gd name="connsiteX26069" fmla="*/ 9503726 w 12199494"/>
              <a:gd name="connsiteY26069" fmla="*/ 3575408 h 4991828"/>
              <a:gd name="connsiteX26070" fmla="*/ 9503726 w 12199494"/>
              <a:gd name="connsiteY26070" fmla="*/ 3575408 h 4991828"/>
              <a:gd name="connsiteX26071" fmla="*/ 9576070 w 12199494"/>
              <a:gd name="connsiteY26071" fmla="*/ 3575408 h 4991828"/>
              <a:gd name="connsiteX26072" fmla="*/ 9590031 w 12199494"/>
              <a:gd name="connsiteY26072" fmla="*/ 3593177 h 4991828"/>
              <a:gd name="connsiteX26073" fmla="*/ 9576070 w 12199494"/>
              <a:gd name="connsiteY26073" fmla="*/ 3575408 h 4991828"/>
              <a:gd name="connsiteX26074" fmla="*/ 9576070 w 12199494"/>
              <a:gd name="connsiteY26074" fmla="*/ 3575408 h 4991828"/>
              <a:gd name="connsiteX26075" fmla="*/ 8761247 w 12199494"/>
              <a:gd name="connsiteY26075" fmla="*/ 3572870 h 4991828"/>
              <a:gd name="connsiteX26076" fmla="*/ 8743479 w 12199494"/>
              <a:gd name="connsiteY26076" fmla="*/ 3577946 h 4991828"/>
              <a:gd name="connsiteX26077" fmla="*/ 8734594 w 12199494"/>
              <a:gd name="connsiteY26077" fmla="*/ 3584292 h 4991828"/>
              <a:gd name="connsiteX26078" fmla="*/ 8742209 w 12199494"/>
              <a:gd name="connsiteY26078" fmla="*/ 3589369 h 4991828"/>
              <a:gd name="connsiteX26079" fmla="*/ 8744748 w 12199494"/>
              <a:gd name="connsiteY26079" fmla="*/ 3580485 h 4991828"/>
              <a:gd name="connsiteX26080" fmla="*/ 8761247 w 12199494"/>
              <a:gd name="connsiteY26080" fmla="*/ 3572870 h 4991828"/>
              <a:gd name="connsiteX26081" fmla="*/ 8761247 w 12199494"/>
              <a:gd name="connsiteY26081" fmla="*/ 3572870 h 4991828"/>
              <a:gd name="connsiteX26082" fmla="*/ 9870523 w 12199494"/>
              <a:gd name="connsiteY26082" fmla="*/ 3571600 h 4991828"/>
              <a:gd name="connsiteX26083" fmla="*/ 9867985 w 12199494"/>
              <a:gd name="connsiteY26083" fmla="*/ 3579216 h 4991828"/>
              <a:gd name="connsiteX26084" fmla="*/ 9846408 w 12199494"/>
              <a:gd name="connsiteY26084" fmla="*/ 3585562 h 4991828"/>
              <a:gd name="connsiteX26085" fmla="*/ 9885754 w 12199494"/>
              <a:gd name="connsiteY26085" fmla="*/ 3581754 h 4991828"/>
              <a:gd name="connsiteX26086" fmla="*/ 9870523 w 12199494"/>
              <a:gd name="connsiteY26086" fmla="*/ 3571600 h 4991828"/>
              <a:gd name="connsiteX26087" fmla="*/ 9870523 w 12199494"/>
              <a:gd name="connsiteY26087" fmla="*/ 3571600 h 4991828"/>
              <a:gd name="connsiteX26088" fmla="*/ 9992366 w 12199494"/>
              <a:gd name="connsiteY26088" fmla="*/ 3571600 h 4991828"/>
              <a:gd name="connsiteX26089" fmla="*/ 9983481 w 12199494"/>
              <a:gd name="connsiteY26089" fmla="*/ 3574139 h 4991828"/>
              <a:gd name="connsiteX26090" fmla="*/ 10027903 w 12199494"/>
              <a:gd name="connsiteY26090" fmla="*/ 3593177 h 4991828"/>
              <a:gd name="connsiteX26091" fmla="*/ 10003789 w 12199494"/>
              <a:gd name="connsiteY26091" fmla="*/ 3574139 h 4991828"/>
              <a:gd name="connsiteX26092" fmla="*/ 9992366 w 12199494"/>
              <a:gd name="connsiteY26092" fmla="*/ 3571600 h 4991828"/>
              <a:gd name="connsiteX26093" fmla="*/ 9992366 w 12199494"/>
              <a:gd name="connsiteY26093" fmla="*/ 3571600 h 4991828"/>
              <a:gd name="connsiteX26094" fmla="*/ 8898320 w 12199494"/>
              <a:gd name="connsiteY26094" fmla="*/ 3569062 h 4991828"/>
              <a:gd name="connsiteX26095" fmla="*/ 8899590 w 12199494"/>
              <a:gd name="connsiteY26095" fmla="*/ 3576677 h 4991828"/>
              <a:gd name="connsiteX26096" fmla="*/ 8898320 w 12199494"/>
              <a:gd name="connsiteY26096" fmla="*/ 3569062 h 4991828"/>
              <a:gd name="connsiteX26097" fmla="*/ 8898320 w 12199494"/>
              <a:gd name="connsiteY26097" fmla="*/ 3569062 h 4991828"/>
              <a:gd name="connsiteX26098" fmla="*/ 9067123 w 12199494"/>
              <a:gd name="connsiteY26098" fmla="*/ 3569062 h 4991828"/>
              <a:gd name="connsiteX26099" fmla="*/ 9060777 w 12199494"/>
              <a:gd name="connsiteY26099" fmla="*/ 3572870 h 4991828"/>
              <a:gd name="connsiteX26100" fmla="*/ 9079815 w 12199494"/>
              <a:gd name="connsiteY26100" fmla="*/ 3586831 h 4991828"/>
              <a:gd name="connsiteX26101" fmla="*/ 9068392 w 12199494"/>
              <a:gd name="connsiteY26101" fmla="*/ 3577946 h 4991828"/>
              <a:gd name="connsiteX26102" fmla="*/ 9062046 w 12199494"/>
              <a:gd name="connsiteY26102" fmla="*/ 3584292 h 4991828"/>
              <a:gd name="connsiteX26103" fmla="*/ 9053162 w 12199494"/>
              <a:gd name="connsiteY26103" fmla="*/ 3577946 h 4991828"/>
              <a:gd name="connsiteX26104" fmla="*/ 9037931 w 12199494"/>
              <a:gd name="connsiteY26104" fmla="*/ 3594446 h 4991828"/>
              <a:gd name="connsiteX26105" fmla="*/ 9029048 w 12199494"/>
              <a:gd name="connsiteY26105" fmla="*/ 3605869 h 4991828"/>
              <a:gd name="connsiteX26106" fmla="*/ 9017625 w 12199494"/>
              <a:gd name="connsiteY26106" fmla="*/ 3603330 h 4991828"/>
              <a:gd name="connsiteX26107" fmla="*/ 8994779 w 12199494"/>
              <a:gd name="connsiteY26107" fmla="*/ 3608407 h 4991828"/>
              <a:gd name="connsiteX26108" fmla="*/ 8997318 w 12199494"/>
              <a:gd name="connsiteY26108" fmla="*/ 3617291 h 4991828"/>
              <a:gd name="connsiteX26109" fmla="*/ 8989702 w 12199494"/>
              <a:gd name="connsiteY26109" fmla="*/ 3614753 h 4991828"/>
              <a:gd name="connsiteX26110" fmla="*/ 8970664 w 12199494"/>
              <a:gd name="connsiteY26110" fmla="*/ 3628714 h 4991828"/>
              <a:gd name="connsiteX26111" fmla="*/ 8955434 w 12199494"/>
              <a:gd name="connsiteY26111" fmla="*/ 3649021 h 4991828"/>
              <a:gd name="connsiteX26112" fmla="*/ 8961780 w 12199494"/>
              <a:gd name="connsiteY26112" fmla="*/ 3670598 h 4991828"/>
              <a:gd name="connsiteX26113" fmla="*/ 8955434 w 12199494"/>
              <a:gd name="connsiteY26113" fmla="*/ 3661713 h 4991828"/>
              <a:gd name="connsiteX26114" fmla="*/ 8949088 w 12199494"/>
              <a:gd name="connsiteY26114" fmla="*/ 3676944 h 4991828"/>
              <a:gd name="connsiteX26115" fmla="*/ 8963049 w 12199494"/>
              <a:gd name="connsiteY26115" fmla="*/ 3674405 h 4991828"/>
              <a:gd name="connsiteX26116" fmla="*/ 8971934 w 12199494"/>
              <a:gd name="connsiteY26116" fmla="*/ 3690904 h 4991828"/>
              <a:gd name="connsiteX26117" fmla="*/ 8992241 w 12199494"/>
              <a:gd name="connsiteY26117" fmla="*/ 3668059 h 4991828"/>
              <a:gd name="connsiteX26118" fmla="*/ 8988433 w 12199494"/>
              <a:gd name="connsiteY26118" fmla="*/ 3682020 h 4991828"/>
              <a:gd name="connsiteX26119" fmla="*/ 9007471 w 12199494"/>
              <a:gd name="connsiteY26119" fmla="*/ 3675674 h 4991828"/>
              <a:gd name="connsiteX26120" fmla="*/ 9007471 w 12199494"/>
              <a:gd name="connsiteY26120" fmla="*/ 3689636 h 4991828"/>
              <a:gd name="connsiteX26121" fmla="*/ 9004933 w 12199494"/>
              <a:gd name="connsiteY26121" fmla="*/ 3682020 h 4991828"/>
              <a:gd name="connsiteX26122" fmla="*/ 8996048 w 12199494"/>
              <a:gd name="connsiteY26122" fmla="*/ 3688366 h 4991828"/>
              <a:gd name="connsiteX26123" fmla="*/ 8996048 w 12199494"/>
              <a:gd name="connsiteY26123" fmla="*/ 3698520 h 4991828"/>
              <a:gd name="connsiteX26124" fmla="*/ 9004933 w 12199494"/>
              <a:gd name="connsiteY26124" fmla="*/ 3698520 h 4991828"/>
              <a:gd name="connsiteX26125" fmla="*/ 9020163 w 12199494"/>
              <a:gd name="connsiteY26125" fmla="*/ 3704866 h 4991828"/>
              <a:gd name="connsiteX26126" fmla="*/ 9015086 w 12199494"/>
              <a:gd name="connsiteY26126" fmla="*/ 3693443 h 4991828"/>
              <a:gd name="connsiteX26127" fmla="*/ 9029048 w 12199494"/>
              <a:gd name="connsiteY26127" fmla="*/ 3702328 h 4991828"/>
              <a:gd name="connsiteX26128" fmla="*/ 9035394 w 12199494"/>
              <a:gd name="connsiteY26128" fmla="*/ 3692174 h 4991828"/>
              <a:gd name="connsiteX26129" fmla="*/ 9017625 w 12199494"/>
              <a:gd name="connsiteY26129" fmla="*/ 3673136 h 4991828"/>
              <a:gd name="connsiteX26130" fmla="*/ 9008740 w 12199494"/>
              <a:gd name="connsiteY26130" fmla="*/ 3670598 h 4991828"/>
              <a:gd name="connsiteX26131" fmla="*/ 9017625 w 12199494"/>
              <a:gd name="connsiteY26131" fmla="*/ 3657906 h 4991828"/>
              <a:gd name="connsiteX26132" fmla="*/ 9027778 w 12199494"/>
              <a:gd name="connsiteY26132" fmla="*/ 3673136 h 4991828"/>
              <a:gd name="connsiteX26133" fmla="*/ 9044277 w 12199494"/>
              <a:gd name="connsiteY26133" fmla="*/ 3654098 h 4991828"/>
              <a:gd name="connsiteX26134" fmla="*/ 9050623 w 12199494"/>
              <a:gd name="connsiteY26134" fmla="*/ 3654098 h 4991828"/>
              <a:gd name="connsiteX26135" fmla="*/ 9067123 w 12199494"/>
              <a:gd name="connsiteY26135" fmla="*/ 3637599 h 4991828"/>
              <a:gd name="connsiteX26136" fmla="*/ 9091238 w 12199494"/>
              <a:gd name="connsiteY26136" fmla="*/ 3614753 h 4991828"/>
              <a:gd name="connsiteX26137" fmla="*/ 9056969 w 12199494"/>
              <a:gd name="connsiteY26137" fmla="*/ 3608407 h 4991828"/>
              <a:gd name="connsiteX26138" fmla="*/ 9050623 w 12199494"/>
              <a:gd name="connsiteY26138" fmla="*/ 3614753 h 4991828"/>
              <a:gd name="connsiteX26139" fmla="*/ 9044277 w 12199494"/>
              <a:gd name="connsiteY26139" fmla="*/ 3609676 h 4991828"/>
              <a:gd name="connsiteX26140" fmla="*/ 9040470 w 12199494"/>
              <a:gd name="connsiteY26140" fmla="*/ 3613484 h 4991828"/>
              <a:gd name="connsiteX26141" fmla="*/ 9029048 w 12199494"/>
              <a:gd name="connsiteY26141" fmla="*/ 3608407 h 4991828"/>
              <a:gd name="connsiteX26142" fmla="*/ 9048086 w 12199494"/>
              <a:gd name="connsiteY26142" fmla="*/ 3605869 h 4991828"/>
              <a:gd name="connsiteX26143" fmla="*/ 9050623 w 12199494"/>
              <a:gd name="connsiteY26143" fmla="*/ 3598253 h 4991828"/>
              <a:gd name="connsiteX26144" fmla="*/ 9073469 w 12199494"/>
              <a:gd name="connsiteY26144" fmla="*/ 3602061 h 4991828"/>
              <a:gd name="connsiteX26145" fmla="*/ 9096315 w 12199494"/>
              <a:gd name="connsiteY26145" fmla="*/ 3605869 h 4991828"/>
              <a:gd name="connsiteX26146" fmla="*/ 9102661 w 12199494"/>
              <a:gd name="connsiteY26146" fmla="*/ 3613484 h 4991828"/>
              <a:gd name="connsiteX26147" fmla="*/ 9119160 w 12199494"/>
              <a:gd name="connsiteY26147" fmla="*/ 3613484 h 4991828"/>
              <a:gd name="connsiteX26148" fmla="*/ 9120429 w 12199494"/>
              <a:gd name="connsiteY26148" fmla="*/ 3604599 h 4991828"/>
              <a:gd name="connsiteX26149" fmla="*/ 9110276 w 12199494"/>
              <a:gd name="connsiteY26149" fmla="*/ 3604599 h 4991828"/>
              <a:gd name="connsiteX26150" fmla="*/ 9114083 w 12199494"/>
              <a:gd name="connsiteY26150" fmla="*/ 3590638 h 4991828"/>
              <a:gd name="connsiteX26151" fmla="*/ 9097584 w 12199494"/>
              <a:gd name="connsiteY26151" fmla="*/ 3596984 h 4991828"/>
              <a:gd name="connsiteX26152" fmla="*/ 9120429 w 12199494"/>
              <a:gd name="connsiteY26152" fmla="*/ 3581754 h 4991828"/>
              <a:gd name="connsiteX26153" fmla="*/ 9110276 w 12199494"/>
              <a:gd name="connsiteY26153" fmla="*/ 3574139 h 4991828"/>
              <a:gd name="connsiteX26154" fmla="*/ 9072200 w 12199494"/>
              <a:gd name="connsiteY26154" fmla="*/ 3574139 h 4991828"/>
              <a:gd name="connsiteX26155" fmla="*/ 9067123 w 12199494"/>
              <a:gd name="connsiteY26155" fmla="*/ 3569062 h 4991828"/>
              <a:gd name="connsiteX26156" fmla="*/ 9067123 w 12199494"/>
              <a:gd name="connsiteY26156" fmla="*/ 3569062 h 4991828"/>
              <a:gd name="connsiteX26157" fmla="*/ 9634453 w 12199494"/>
              <a:gd name="connsiteY26157" fmla="*/ 3567793 h 4991828"/>
              <a:gd name="connsiteX26158" fmla="*/ 9629376 w 12199494"/>
              <a:gd name="connsiteY26158" fmla="*/ 3580485 h 4991828"/>
              <a:gd name="connsiteX26159" fmla="*/ 9642068 w 12199494"/>
              <a:gd name="connsiteY26159" fmla="*/ 3585562 h 4991828"/>
              <a:gd name="connsiteX26160" fmla="*/ 9645876 w 12199494"/>
              <a:gd name="connsiteY26160" fmla="*/ 3576677 h 4991828"/>
              <a:gd name="connsiteX26161" fmla="*/ 9644607 w 12199494"/>
              <a:gd name="connsiteY26161" fmla="*/ 3566524 h 4991828"/>
              <a:gd name="connsiteX26162" fmla="*/ 9634453 w 12199494"/>
              <a:gd name="connsiteY26162" fmla="*/ 3567793 h 4991828"/>
              <a:gd name="connsiteX26163" fmla="*/ 9634453 w 12199494"/>
              <a:gd name="connsiteY26163" fmla="*/ 3567793 h 4991828"/>
              <a:gd name="connsiteX26164" fmla="*/ 9447882 w 12199494"/>
              <a:gd name="connsiteY26164" fmla="*/ 3567793 h 4991828"/>
              <a:gd name="connsiteX26165" fmla="*/ 9441536 w 12199494"/>
              <a:gd name="connsiteY26165" fmla="*/ 3575408 h 4991828"/>
              <a:gd name="connsiteX26166" fmla="*/ 9461843 w 12199494"/>
              <a:gd name="connsiteY26166" fmla="*/ 3581754 h 4991828"/>
              <a:gd name="connsiteX26167" fmla="*/ 9447882 w 12199494"/>
              <a:gd name="connsiteY26167" fmla="*/ 3567793 h 4991828"/>
              <a:gd name="connsiteX26168" fmla="*/ 9447882 w 12199494"/>
              <a:gd name="connsiteY26168" fmla="*/ 3567793 h 4991828"/>
              <a:gd name="connsiteX26169" fmla="*/ 10041864 w 12199494"/>
              <a:gd name="connsiteY26169" fmla="*/ 3566524 h 4991828"/>
              <a:gd name="connsiteX26170" fmla="*/ 10008865 w 12199494"/>
              <a:gd name="connsiteY26170" fmla="*/ 3574139 h 4991828"/>
              <a:gd name="connsiteX26171" fmla="*/ 10041864 w 12199494"/>
              <a:gd name="connsiteY26171" fmla="*/ 3584292 h 4991828"/>
              <a:gd name="connsiteX26172" fmla="*/ 10046941 w 12199494"/>
              <a:gd name="connsiteY26172" fmla="*/ 3575408 h 4991828"/>
              <a:gd name="connsiteX26173" fmla="*/ 10041864 w 12199494"/>
              <a:gd name="connsiteY26173" fmla="*/ 3566524 h 4991828"/>
              <a:gd name="connsiteX26174" fmla="*/ 10041864 w 12199494"/>
              <a:gd name="connsiteY26174" fmla="*/ 3566524 h 4991828"/>
              <a:gd name="connsiteX26175" fmla="*/ 9461843 w 12199494"/>
              <a:gd name="connsiteY26175" fmla="*/ 3566524 h 4991828"/>
              <a:gd name="connsiteX26176" fmla="*/ 9460574 w 12199494"/>
              <a:gd name="connsiteY26176" fmla="*/ 3574139 h 4991828"/>
              <a:gd name="connsiteX26177" fmla="*/ 9480880 w 12199494"/>
              <a:gd name="connsiteY26177" fmla="*/ 3575408 h 4991828"/>
              <a:gd name="connsiteX26178" fmla="*/ 9461843 w 12199494"/>
              <a:gd name="connsiteY26178" fmla="*/ 3566524 h 4991828"/>
              <a:gd name="connsiteX26179" fmla="*/ 9461843 w 12199494"/>
              <a:gd name="connsiteY26179" fmla="*/ 3566524 h 4991828"/>
              <a:gd name="connsiteX26180" fmla="*/ 9913675 w 12199494"/>
              <a:gd name="connsiteY26180" fmla="*/ 3565254 h 4991828"/>
              <a:gd name="connsiteX26181" fmla="*/ 9909868 w 12199494"/>
              <a:gd name="connsiteY26181" fmla="*/ 3579216 h 4991828"/>
              <a:gd name="connsiteX26182" fmla="*/ 9931444 w 12199494"/>
              <a:gd name="connsiteY26182" fmla="*/ 3574139 h 4991828"/>
              <a:gd name="connsiteX26183" fmla="*/ 9913675 w 12199494"/>
              <a:gd name="connsiteY26183" fmla="*/ 3565254 h 4991828"/>
              <a:gd name="connsiteX26184" fmla="*/ 9913675 w 12199494"/>
              <a:gd name="connsiteY26184" fmla="*/ 3565254 h 4991828"/>
              <a:gd name="connsiteX26185" fmla="*/ 9416152 w 12199494"/>
              <a:gd name="connsiteY26185" fmla="*/ 3562716 h 4991828"/>
              <a:gd name="connsiteX26186" fmla="*/ 9414882 w 12199494"/>
              <a:gd name="connsiteY26186" fmla="*/ 3571600 h 4991828"/>
              <a:gd name="connsiteX26187" fmla="*/ 9425036 w 12199494"/>
              <a:gd name="connsiteY26187" fmla="*/ 3571600 h 4991828"/>
              <a:gd name="connsiteX26188" fmla="*/ 9416152 w 12199494"/>
              <a:gd name="connsiteY26188" fmla="*/ 3562716 h 4991828"/>
              <a:gd name="connsiteX26189" fmla="*/ 9416152 w 12199494"/>
              <a:gd name="connsiteY26189" fmla="*/ 3562716 h 4991828"/>
              <a:gd name="connsiteX26190" fmla="*/ 8804400 w 12199494"/>
              <a:gd name="connsiteY26190" fmla="*/ 3560178 h 4991828"/>
              <a:gd name="connsiteX26191" fmla="*/ 8796784 w 12199494"/>
              <a:gd name="connsiteY26191" fmla="*/ 3563985 h 4991828"/>
              <a:gd name="connsiteX26192" fmla="*/ 8801862 w 12199494"/>
              <a:gd name="connsiteY26192" fmla="*/ 3571600 h 4991828"/>
              <a:gd name="connsiteX26193" fmla="*/ 8795516 w 12199494"/>
              <a:gd name="connsiteY26193" fmla="*/ 3572870 h 4991828"/>
              <a:gd name="connsiteX26194" fmla="*/ 8799323 w 12199494"/>
              <a:gd name="connsiteY26194" fmla="*/ 3581754 h 4991828"/>
              <a:gd name="connsiteX26195" fmla="*/ 8808208 w 12199494"/>
              <a:gd name="connsiteY26195" fmla="*/ 3575408 h 4991828"/>
              <a:gd name="connsiteX26196" fmla="*/ 8805669 w 12199494"/>
              <a:gd name="connsiteY26196" fmla="*/ 3589369 h 4991828"/>
              <a:gd name="connsiteX26197" fmla="*/ 8817092 w 12199494"/>
              <a:gd name="connsiteY26197" fmla="*/ 3583023 h 4991828"/>
              <a:gd name="connsiteX26198" fmla="*/ 8832323 w 12199494"/>
              <a:gd name="connsiteY26198" fmla="*/ 3581754 h 4991828"/>
              <a:gd name="connsiteX26199" fmla="*/ 8822168 w 12199494"/>
              <a:gd name="connsiteY26199" fmla="*/ 3580485 h 4991828"/>
              <a:gd name="connsiteX26200" fmla="*/ 8815822 w 12199494"/>
              <a:gd name="connsiteY26200" fmla="*/ 3569062 h 4991828"/>
              <a:gd name="connsiteX26201" fmla="*/ 8808208 w 12199494"/>
              <a:gd name="connsiteY26201" fmla="*/ 3571600 h 4991828"/>
              <a:gd name="connsiteX26202" fmla="*/ 8814553 w 12199494"/>
              <a:gd name="connsiteY26202" fmla="*/ 3561447 h 4991828"/>
              <a:gd name="connsiteX26203" fmla="*/ 8804400 w 12199494"/>
              <a:gd name="connsiteY26203" fmla="*/ 3560178 h 4991828"/>
              <a:gd name="connsiteX26204" fmla="*/ 8804400 w 12199494"/>
              <a:gd name="connsiteY26204" fmla="*/ 3560178 h 4991828"/>
              <a:gd name="connsiteX26205" fmla="*/ 9541802 w 12199494"/>
              <a:gd name="connsiteY26205" fmla="*/ 3560178 h 4991828"/>
              <a:gd name="connsiteX26206" fmla="*/ 9531648 w 12199494"/>
              <a:gd name="connsiteY26206" fmla="*/ 3569062 h 4991828"/>
              <a:gd name="connsiteX26207" fmla="*/ 9539263 w 12199494"/>
              <a:gd name="connsiteY26207" fmla="*/ 3575408 h 4991828"/>
              <a:gd name="connsiteX26208" fmla="*/ 9548148 w 12199494"/>
              <a:gd name="connsiteY26208" fmla="*/ 3565254 h 4991828"/>
              <a:gd name="connsiteX26209" fmla="*/ 9554494 w 12199494"/>
              <a:gd name="connsiteY26209" fmla="*/ 3576677 h 4991828"/>
              <a:gd name="connsiteX26210" fmla="*/ 9562109 w 12199494"/>
              <a:gd name="connsiteY26210" fmla="*/ 3570331 h 4991828"/>
              <a:gd name="connsiteX26211" fmla="*/ 9555763 w 12199494"/>
              <a:gd name="connsiteY26211" fmla="*/ 3563985 h 4991828"/>
              <a:gd name="connsiteX26212" fmla="*/ 9541802 w 12199494"/>
              <a:gd name="connsiteY26212" fmla="*/ 3560178 h 4991828"/>
              <a:gd name="connsiteX26213" fmla="*/ 9541802 w 12199494"/>
              <a:gd name="connsiteY26213" fmla="*/ 3560178 h 4991828"/>
              <a:gd name="connsiteX26214" fmla="*/ 9659836 w 12199494"/>
              <a:gd name="connsiteY26214" fmla="*/ 3558908 h 4991828"/>
              <a:gd name="connsiteX26215" fmla="*/ 9645876 w 12199494"/>
              <a:gd name="connsiteY26215" fmla="*/ 3560178 h 4991828"/>
              <a:gd name="connsiteX26216" fmla="*/ 9656029 w 12199494"/>
              <a:gd name="connsiteY26216" fmla="*/ 3570331 h 4991828"/>
              <a:gd name="connsiteX26217" fmla="*/ 9659836 w 12199494"/>
              <a:gd name="connsiteY26217" fmla="*/ 3558908 h 4991828"/>
              <a:gd name="connsiteX26218" fmla="*/ 9659836 w 12199494"/>
              <a:gd name="connsiteY26218" fmla="*/ 3558908 h 4991828"/>
              <a:gd name="connsiteX26219" fmla="*/ 10123092 w 12199494"/>
              <a:gd name="connsiteY26219" fmla="*/ 3557639 h 4991828"/>
              <a:gd name="connsiteX26220" fmla="*/ 10112939 w 12199494"/>
              <a:gd name="connsiteY26220" fmla="*/ 3563985 h 4991828"/>
              <a:gd name="connsiteX26221" fmla="*/ 10162438 w 12199494"/>
              <a:gd name="connsiteY26221" fmla="*/ 3577946 h 4991828"/>
              <a:gd name="connsiteX26222" fmla="*/ 10123092 w 12199494"/>
              <a:gd name="connsiteY26222" fmla="*/ 3557639 h 4991828"/>
              <a:gd name="connsiteX26223" fmla="*/ 10123092 w 12199494"/>
              <a:gd name="connsiteY26223" fmla="*/ 3557639 h 4991828"/>
              <a:gd name="connsiteX26224" fmla="*/ 9598915 w 12199494"/>
              <a:gd name="connsiteY26224" fmla="*/ 3556370 h 4991828"/>
              <a:gd name="connsiteX26225" fmla="*/ 9600185 w 12199494"/>
              <a:gd name="connsiteY26225" fmla="*/ 3567793 h 4991828"/>
              <a:gd name="connsiteX26226" fmla="*/ 9564647 w 12199494"/>
              <a:gd name="connsiteY26226" fmla="*/ 3557639 h 4991828"/>
              <a:gd name="connsiteX26227" fmla="*/ 9572263 w 12199494"/>
              <a:gd name="connsiteY26227" fmla="*/ 3569062 h 4991828"/>
              <a:gd name="connsiteX26228" fmla="*/ 9592569 w 12199494"/>
              <a:gd name="connsiteY26228" fmla="*/ 3572870 h 4991828"/>
              <a:gd name="connsiteX26229" fmla="*/ 9591300 w 12199494"/>
              <a:gd name="connsiteY26229" fmla="*/ 3583023 h 4991828"/>
              <a:gd name="connsiteX26230" fmla="*/ 9598915 w 12199494"/>
              <a:gd name="connsiteY26230" fmla="*/ 3586831 h 4991828"/>
              <a:gd name="connsiteX26231" fmla="*/ 9600185 w 12199494"/>
              <a:gd name="connsiteY26231" fmla="*/ 3581754 h 4991828"/>
              <a:gd name="connsiteX26232" fmla="*/ 9592569 w 12199494"/>
              <a:gd name="connsiteY26232" fmla="*/ 3579216 h 4991828"/>
              <a:gd name="connsiteX26233" fmla="*/ 9606531 w 12199494"/>
              <a:gd name="connsiteY26233" fmla="*/ 3575408 h 4991828"/>
              <a:gd name="connsiteX26234" fmla="*/ 9609069 w 12199494"/>
              <a:gd name="connsiteY26234" fmla="*/ 3557639 h 4991828"/>
              <a:gd name="connsiteX26235" fmla="*/ 9598915 w 12199494"/>
              <a:gd name="connsiteY26235" fmla="*/ 3556370 h 4991828"/>
              <a:gd name="connsiteX26236" fmla="*/ 9598915 w 12199494"/>
              <a:gd name="connsiteY26236" fmla="*/ 3556370 h 4991828"/>
              <a:gd name="connsiteX26237" fmla="*/ 9120429 w 12199494"/>
              <a:gd name="connsiteY26237" fmla="*/ 3556370 h 4991828"/>
              <a:gd name="connsiteX26238" fmla="*/ 9120429 w 12199494"/>
              <a:gd name="connsiteY26238" fmla="*/ 3569062 h 4991828"/>
              <a:gd name="connsiteX26239" fmla="*/ 9133121 w 12199494"/>
              <a:gd name="connsiteY26239" fmla="*/ 3574139 h 4991828"/>
              <a:gd name="connsiteX26240" fmla="*/ 9147083 w 12199494"/>
              <a:gd name="connsiteY26240" fmla="*/ 3583023 h 4991828"/>
              <a:gd name="connsiteX26241" fmla="*/ 9120429 w 12199494"/>
              <a:gd name="connsiteY26241" fmla="*/ 3556370 h 4991828"/>
              <a:gd name="connsiteX26242" fmla="*/ 9120429 w 12199494"/>
              <a:gd name="connsiteY26242" fmla="*/ 3556370 h 4991828"/>
              <a:gd name="connsiteX26243" fmla="*/ 9399652 w 12199494"/>
              <a:gd name="connsiteY26243" fmla="*/ 3553832 h 4991828"/>
              <a:gd name="connsiteX26244" fmla="*/ 9407267 w 12199494"/>
              <a:gd name="connsiteY26244" fmla="*/ 3561447 h 4991828"/>
              <a:gd name="connsiteX26245" fmla="*/ 9399652 w 12199494"/>
              <a:gd name="connsiteY26245" fmla="*/ 3553832 h 4991828"/>
              <a:gd name="connsiteX26246" fmla="*/ 9399652 w 12199494"/>
              <a:gd name="connsiteY26246" fmla="*/ 3553832 h 4991828"/>
              <a:gd name="connsiteX26247" fmla="*/ 9089969 w 12199494"/>
              <a:gd name="connsiteY26247" fmla="*/ 3553832 h 4991828"/>
              <a:gd name="connsiteX26248" fmla="*/ 9079815 w 12199494"/>
              <a:gd name="connsiteY26248" fmla="*/ 3558908 h 4991828"/>
              <a:gd name="connsiteX26249" fmla="*/ 9089969 w 12199494"/>
              <a:gd name="connsiteY26249" fmla="*/ 3553832 h 4991828"/>
              <a:gd name="connsiteX26250" fmla="*/ 9089969 w 12199494"/>
              <a:gd name="connsiteY26250" fmla="*/ 3553832 h 4991828"/>
              <a:gd name="connsiteX26251" fmla="*/ 10138323 w 12199494"/>
              <a:gd name="connsiteY26251" fmla="*/ 3552562 h 4991828"/>
              <a:gd name="connsiteX26252" fmla="*/ 10172591 w 12199494"/>
              <a:gd name="connsiteY26252" fmla="*/ 3575408 h 4991828"/>
              <a:gd name="connsiteX26253" fmla="*/ 10173860 w 12199494"/>
              <a:gd name="connsiteY26253" fmla="*/ 3567793 h 4991828"/>
              <a:gd name="connsiteX26254" fmla="*/ 10182745 w 12199494"/>
              <a:gd name="connsiteY26254" fmla="*/ 3574139 h 4991828"/>
              <a:gd name="connsiteX26255" fmla="*/ 10172591 w 12199494"/>
              <a:gd name="connsiteY26255" fmla="*/ 3575408 h 4991828"/>
              <a:gd name="connsiteX26256" fmla="*/ 10186552 w 12199494"/>
              <a:gd name="connsiteY26256" fmla="*/ 3577946 h 4991828"/>
              <a:gd name="connsiteX26257" fmla="*/ 10189091 w 12199494"/>
              <a:gd name="connsiteY26257" fmla="*/ 3563985 h 4991828"/>
              <a:gd name="connsiteX26258" fmla="*/ 10191629 w 12199494"/>
              <a:gd name="connsiteY26258" fmla="*/ 3576677 h 4991828"/>
              <a:gd name="connsiteX26259" fmla="*/ 10211936 w 12199494"/>
              <a:gd name="connsiteY26259" fmla="*/ 3580485 h 4991828"/>
              <a:gd name="connsiteX26260" fmla="*/ 10209398 w 12199494"/>
              <a:gd name="connsiteY26260" fmla="*/ 3588100 h 4991828"/>
              <a:gd name="connsiteX26261" fmla="*/ 10181476 w 12199494"/>
              <a:gd name="connsiteY26261" fmla="*/ 3580485 h 4991828"/>
              <a:gd name="connsiteX26262" fmla="*/ 10191629 w 12199494"/>
              <a:gd name="connsiteY26262" fmla="*/ 3585562 h 4991828"/>
              <a:gd name="connsiteX26263" fmla="*/ 10228436 w 12199494"/>
              <a:gd name="connsiteY26263" fmla="*/ 3600792 h 4991828"/>
              <a:gd name="connsiteX26264" fmla="*/ 10229705 w 12199494"/>
              <a:gd name="connsiteY26264" fmla="*/ 3602061 h 4991828"/>
              <a:gd name="connsiteX26265" fmla="*/ 10229705 w 12199494"/>
              <a:gd name="connsiteY26265" fmla="*/ 3604599 h 4991828"/>
              <a:gd name="connsiteX26266" fmla="*/ 10237320 w 12199494"/>
              <a:gd name="connsiteY26266" fmla="*/ 3609676 h 4991828"/>
              <a:gd name="connsiteX26267" fmla="*/ 10229705 w 12199494"/>
              <a:gd name="connsiteY26267" fmla="*/ 3602061 h 4991828"/>
              <a:gd name="connsiteX26268" fmla="*/ 10229705 w 12199494"/>
              <a:gd name="connsiteY26268" fmla="*/ 3598253 h 4991828"/>
              <a:gd name="connsiteX26269" fmla="*/ 10224628 w 12199494"/>
              <a:gd name="connsiteY26269" fmla="*/ 3598253 h 4991828"/>
              <a:gd name="connsiteX26270" fmla="*/ 10225898 w 12199494"/>
              <a:gd name="connsiteY26270" fmla="*/ 3595715 h 4991828"/>
              <a:gd name="connsiteX26271" fmla="*/ 10215744 w 12199494"/>
              <a:gd name="connsiteY26271" fmla="*/ 3595715 h 4991828"/>
              <a:gd name="connsiteX26272" fmla="*/ 10219552 w 12199494"/>
              <a:gd name="connsiteY26272" fmla="*/ 3589369 h 4991828"/>
              <a:gd name="connsiteX26273" fmla="*/ 10197975 w 12199494"/>
              <a:gd name="connsiteY26273" fmla="*/ 3574139 h 4991828"/>
              <a:gd name="connsiteX26274" fmla="*/ 10197975 w 12199494"/>
              <a:gd name="connsiteY26274" fmla="*/ 3566524 h 4991828"/>
              <a:gd name="connsiteX26275" fmla="*/ 10171322 w 12199494"/>
              <a:gd name="connsiteY26275" fmla="*/ 3555101 h 4991828"/>
              <a:gd name="connsiteX26276" fmla="*/ 10163707 w 12199494"/>
              <a:gd name="connsiteY26276" fmla="*/ 3566524 h 4991828"/>
              <a:gd name="connsiteX26277" fmla="*/ 10156092 w 12199494"/>
              <a:gd name="connsiteY26277" fmla="*/ 3562716 h 4991828"/>
              <a:gd name="connsiteX26278" fmla="*/ 10164976 w 12199494"/>
              <a:gd name="connsiteY26278" fmla="*/ 3560178 h 4991828"/>
              <a:gd name="connsiteX26279" fmla="*/ 10167514 w 12199494"/>
              <a:gd name="connsiteY26279" fmla="*/ 3555101 h 4991828"/>
              <a:gd name="connsiteX26280" fmla="*/ 10138323 w 12199494"/>
              <a:gd name="connsiteY26280" fmla="*/ 3552562 h 4991828"/>
              <a:gd name="connsiteX26281" fmla="*/ 10138323 w 12199494"/>
              <a:gd name="connsiteY26281" fmla="*/ 3552562 h 4991828"/>
              <a:gd name="connsiteX26282" fmla="*/ 9501187 w 12199494"/>
              <a:gd name="connsiteY26282" fmla="*/ 3552562 h 4991828"/>
              <a:gd name="connsiteX26283" fmla="*/ 9470727 w 12199494"/>
              <a:gd name="connsiteY26283" fmla="*/ 3560178 h 4991828"/>
              <a:gd name="connsiteX26284" fmla="*/ 9491034 w 12199494"/>
              <a:gd name="connsiteY26284" fmla="*/ 3561447 h 4991828"/>
              <a:gd name="connsiteX26285" fmla="*/ 9497380 w 12199494"/>
              <a:gd name="connsiteY26285" fmla="*/ 3567793 h 4991828"/>
              <a:gd name="connsiteX26286" fmla="*/ 9506264 w 12199494"/>
              <a:gd name="connsiteY26286" fmla="*/ 3562716 h 4991828"/>
              <a:gd name="connsiteX26287" fmla="*/ 9501187 w 12199494"/>
              <a:gd name="connsiteY26287" fmla="*/ 3552562 h 4991828"/>
              <a:gd name="connsiteX26288" fmla="*/ 9501187 w 12199494"/>
              <a:gd name="connsiteY26288" fmla="*/ 3552562 h 4991828"/>
              <a:gd name="connsiteX26289" fmla="*/ 9308270 w 12199494"/>
              <a:gd name="connsiteY26289" fmla="*/ 3551293 h 4991828"/>
              <a:gd name="connsiteX26290" fmla="*/ 9310808 w 12199494"/>
              <a:gd name="connsiteY26290" fmla="*/ 3563985 h 4991828"/>
              <a:gd name="connsiteX26291" fmla="*/ 9301924 w 12199494"/>
              <a:gd name="connsiteY26291" fmla="*/ 3565254 h 4991828"/>
              <a:gd name="connsiteX26292" fmla="*/ 9300655 w 12199494"/>
              <a:gd name="connsiteY26292" fmla="*/ 3576677 h 4991828"/>
              <a:gd name="connsiteX26293" fmla="*/ 9301924 w 12199494"/>
              <a:gd name="connsiteY26293" fmla="*/ 3567793 h 4991828"/>
              <a:gd name="connsiteX26294" fmla="*/ 9323500 w 12199494"/>
              <a:gd name="connsiteY26294" fmla="*/ 3585562 h 4991828"/>
              <a:gd name="connsiteX26295" fmla="*/ 9319693 w 12199494"/>
              <a:gd name="connsiteY26295" fmla="*/ 3574139 h 4991828"/>
              <a:gd name="connsiteX26296" fmla="*/ 9313347 w 12199494"/>
              <a:gd name="connsiteY26296" fmla="*/ 3565254 h 4991828"/>
              <a:gd name="connsiteX26297" fmla="*/ 9308270 w 12199494"/>
              <a:gd name="connsiteY26297" fmla="*/ 3551293 h 4991828"/>
              <a:gd name="connsiteX26298" fmla="*/ 9308270 w 12199494"/>
              <a:gd name="connsiteY26298" fmla="*/ 3551293 h 4991828"/>
              <a:gd name="connsiteX26299" fmla="*/ 9545609 w 12199494"/>
              <a:gd name="connsiteY26299" fmla="*/ 3550024 h 4991828"/>
              <a:gd name="connsiteX26300" fmla="*/ 9549417 w 12199494"/>
              <a:gd name="connsiteY26300" fmla="*/ 3550024 h 4991828"/>
              <a:gd name="connsiteX26301" fmla="*/ 9545609 w 12199494"/>
              <a:gd name="connsiteY26301" fmla="*/ 3550024 h 4991828"/>
              <a:gd name="connsiteX26302" fmla="*/ 9545609 w 12199494"/>
              <a:gd name="connsiteY26302" fmla="*/ 3550024 h 4991828"/>
              <a:gd name="connsiteX26303" fmla="*/ 9119160 w 12199494"/>
              <a:gd name="connsiteY26303" fmla="*/ 3548755 h 4991828"/>
              <a:gd name="connsiteX26304" fmla="*/ 9097584 w 12199494"/>
              <a:gd name="connsiteY26304" fmla="*/ 3550024 h 4991828"/>
              <a:gd name="connsiteX26305" fmla="*/ 9102661 w 12199494"/>
              <a:gd name="connsiteY26305" fmla="*/ 3565254 h 4991828"/>
              <a:gd name="connsiteX26306" fmla="*/ 9119160 w 12199494"/>
              <a:gd name="connsiteY26306" fmla="*/ 3548755 h 4991828"/>
              <a:gd name="connsiteX26307" fmla="*/ 9119160 w 12199494"/>
              <a:gd name="connsiteY26307" fmla="*/ 3548755 h 4991828"/>
              <a:gd name="connsiteX26308" fmla="*/ 9379345 w 12199494"/>
              <a:gd name="connsiteY26308" fmla="*/ 3547486 h 4991828"/>
              <a:gd name="connsiteX26309" fmla="*/ 9380614 w 12199494"/>
              <a:gd name="connsiteY26309" fmla="*/ 3557639 h 4991828"/>
              <a:gd name="connsiteX26310" fmla="*/ 9384422 w 12199494"/>
              <a:gd name="connsiteY26310" fmla="*/ 3562716 h 4991828"/>
              <a:gd name="connsiteX26311" fmla="*/ 9392037 w 12199494"/>
              <a:gd name="connsiteY26311" fmla="*/ 3565254 h 4991828"/>
              <a:gd name="connsiteX26312" fmla="*/ 9390768 w 12199494"/>
              <a:gd name="connsiteY26312" fmla="*/ 3583023 h 4991828"/>
              <a:gd name="connsiteX26313" fmla="*/ 9398383 w 12199494"/>
              <a:gd name="connsiteY26313" fmla="*/ 3572870 h 4991828"/>
              <a:gd name="connsiteX26314" fmla="*/ 9405998 w 12199494"/>
              <a:gd name="connsiteY26314" fmla="*/ 3572870 h 4991828"/>
              <a:gd name="connsiteX26315" fmla="*/ 9405998 w 12199494"/>
              <a:gd name="connsiteY26315" fmla="*/ 3566524 h 4991828"/>
              <a:gd name="connsiteX26316" fmla="*/ 9395844 w 12199494"/>
              <a:gd name="connsiteY26316" fmla="*/ 3569062 h 4991828"/>
              <a:gd name="connsiteX26317" fmla="*/ 9389498 w 12199494"/>
              <a:gd name="connsiteY26317" fmla="*/ 3557639 h 4991828"/>
              <a:gd name="connsiteX26318" fmla="*/ 9388229 w 12199494"/>
              <a:gd name="connsiteY26318" fmla="*/ 3548755 h 4991828"/>
              <a:gd name="connsiteX26319" fmla="*/ 9379345 w 12199494"/>
              <a:gd name="connsiteY26319" fmla="*/ 3547486 h 4991828"/>
              <a:gd name="connsiteX26320" fmla="*/ 9379345 w 12199494"/>
              <a:gd name="connsiteY26320" fmla="*/ 3547486 h 4991828"/>
              <a:gd name="connsiteX26321" fmla="*/ 10083748 w 12199494"/>
              <a:gd name="connsiteY26321" fmla="*/ 3547486 h 4991828"/>
              <a:gd name="connsiteX26322" fmla="*/ 10107863 w 12199494"/>
              <a:gd name="connsiteY26322" fmla="*/ 3560178 h 4991828"/>
              <a:gd name="connsiteX26323" fmla="*/ 10119285 w 12199494"/>
              <a:gd name="connsiteY26323" fmla="*/ 3551293 h 4991828"/>
              <a:gd name="connsiteX26324" fmla="*/ 10083748 w 12199494"/>
              <a:gd name="connsiteY26324" fmla="*/ 3547486 h 4991828"/>
              <a:gd name="connsiteX26325" fmla="*/ 10083748 w 12199494"/>
              <a:gd name="connsiteY26325" fmla="*/ 3547486 h 4991828"/>
              <a:gd name="connsiteX26326" fmla="*/ 8775209 w 12199494"/>
              <a:gd name="connsiteY26326" fmla="*/ 3546216 h 4991828"/>
              <a:gd name="connsiteX26327" fmla="*/ 8763786 w 12199494"/>
              <a:gd name="connsiteY26327" fmla="*/ 3552562 h 4991828"/>
              <a:gd name="connsiteX26328" fmla="*/ 8775209 w 12199494"/>
              <a:gd name="connsiteY26328" fmla="*/ 3563985 h 4991828"/>
              <a:gd name="connsiteX26329" fmla="*/ 8758709 w 12199494"/>
              <a:gd name="connsiteY26329" fmla="*/ 3556370 h 4991828"/>
              <a:gd name="connsiteX26330" fmla="*/ 8777747 w 12199494"/>
              <a:gd name="connsiteY26330" fmla="*/ 3566524 h 4991828"/>
              <a:gd name="connsiteX26331" fmla="*/ 8786631 w 12199494"/>
              <a:gd name="connsiteY26331" fmla="*/ 3571600 h 4991828"/>
              <a:gd name="connsiteX26332" fmla="*/ 8787901 w 12199494"/>
              <a:gd name="connsiteY26332" fmla="*/ 3550024 h 4991828"/>
              <a:gd name="connsiteX26333" fmla="*/ 8775209 w 12199494"/>
              <a:gd name="connsiteY26333" fmla="*/ 3546216 h 4991828"/>
              <a:gd name="connsiteX26334" fmla="*/ 8775209 w 12199494"/>
              <a:gd name="connsiteY26334" fmla="*/ 3546216 h 4991828"/>
              <a:gd name="connsiteX26335" fmla="*/ 10030441 w 12199494"/>
              <a:gd name="connsiteY26335" fmla="*/ 3544947 h 4991828"/>
              <a:gd name="connsiteX26336" fmla="*/ 10012673 w 12199494"/>
              <a:gd name="connsiteY26336" fmla="*/ 3551293 h 4991828"/>
              <a:gd name="connsiteX26337" fmla="*/ 10024095 w 12199494"/>
              <a:gd name="connsiteY26337" fmla="*/ 3551293 h 4991828"/>
              <a:gd name="connsiteX26338" fmla="*/ 9993635 w 12199494"/>
              <a:gd name="connsiteY26338" fmla="*/ 3561447 h 4991828"/>
              <a:gd name="connsiteX26339" fmla="*/ 10031711 w 12199494"/>
              <a:gd name="connsiteY26339" fmla="*/ 3557639 h 4991828"/>
              <a:gd name="connsiteX26340" fmla="*/ 10030441 w 12199494"/>
              <a:gd name="connsiteY26340" fmla="*/ 3544947 h 4991828"/>
              <a:gd name="connsiteX26341" fmla="*/ 10030441 w 12199494"/>
              <a:gd name="connsiteY26341" fmla="*/ 3544947 h 4991828"/>
              <a:gd name="connsiteX26342" fmla="*/ 9201658 w 12199494"/>
              <a:gd name="connsiteY26342" fmla="*/ 3544947 h 4991828"/>
              <a:gd name="connsiteX26343" fmla="*/ 9194043 w 12199494"/>
              <a:gd name="connsiteY26343" fmla="*/ 3569062 h 4991828"/>
              <a:gd name="connsiteX26344" fmla="*/ 9186427 w 12199494"/>
              <a:gd name="connsiteY26344" fmla="*/ 3563985 h 4991828"/>
              <a:gd name="connsiteX26345" fmla="*/ 9196581 w 12199494"/>
              <a:gd name="connsiteY26345" fmla="*/ 3550024 h 4991828"/>
              <a:gd name="connsiteX26346" fmla="*/ 9166120 w 12199494"/>
              <a:gd name="connsiteY26346" fmla="*/ 3550024 h 4991828"/>
              <a:gd name="connsiteX26347" fmla="*/ 9202927 w 12199494"/>
              <a:gd name="connsiteY26347" fmla="*/ 3581754 h 4991828"/>
              <a:gd name="connsiteX26348" fmla="*/ 9199119 w 12199494"/>
              <a:gd name="connsiteY26348" fmla="*/ 3583023 h 4991828"/>
              <a:gd name="connsiteX26349" fmla="*/ 9218157 w 12199494"/>
              <a:gd name="connsiteY26349" fmla="*/ 3594446 h 4991828"/>
              <a:gd name="connsiteX26350" fmla="*/ 9185158 w 12199494"/>
              <a:gd name="connsiteY26350" fmla="*/ 3577946 h 4991828"/>
              <a:gd name="connsiteX26351" fmla="*/ 9181351 w 12199494"/>
              <a:gd name="connsiteY26351" fmla="*/ 3571600 h 4991828"/>
              <a:gd name="connsiteX26352" fmla="*/ 9172466 w 12199494"/>
              <a:gd name="connsiteY26352" fmla="*/ 3575408 h 4991828"/>
              <a:gd name="connsiteX26353" fmla="*/ 9177543 w 12199494"/>
              <a:gd name="connsiteY26353" fmla="*/ 3569062 h 4991828"/>
              <a:gd name="connsiteX26354" fmla="*/ 9163582 w 12199494"/>
              <a:gd name="connsiteY26354" fmla="*/ 3553832 h 4991828"/>
              <a:gd name="connsiteX26355" fmla="*/ 9155967 w 12199494"/>
              <a:gd name="connsiteY26355" fmla="*/ 3560178 h 4991828"/>
              <a:gd name="connsiteX26356" fmla="*/ 9153428 w 12199494"/>
              <a:gd name="connsiteY26356" fmla="*/ 3544947 h 4991828"/>
              <a:gd name="connsiteX26357" fmla="*/ 9139467 w 12199494"/>
              <a:gd name="connsiteY26357" fmla="*/ 3551293 h 4991828"/>
              <a:gd name="connsiteX26358" fmla="*/ 9180081 w 12199494"/>
              <a:gd name="connsiteY26358" fmla="*/ 3586831 h 4991828"/>
              <a:gd name="connsiteX26359" fmla="*/ 9183889 w 12199494"/>
              <a:gd name="connsiteY26359" fmla="*/ 3581754 h 4991828"/>
              <a:gd name="connsiteX26360" fmla="*/ 9204196 w 12199494"/>
              <a:gd name="connsiteY26360" fmla="*/ 3594446 h 4991828"/>
              <a:gd name="connsiteX26361" fmla="*/ 9219427 w 12199494"/>
              <a:gd name="connsiteY26361" fmla="*/ 3608407 h 4991828"/>
              <a:gd name="connsiteX26362" fmla="*/ 9219427 w 12199494"/>
              <a:gd name="connsiteY26362" fmla="*/ 3599523 h 4991828"/>
              <a:gd name="connsiteX26363" fmla="*/ 9234656 w 12199494"/>
              <a:gd name="connsiteY26363" fmla="*/ 3604599 h 4991828"/>
              <a:gd name="connsiteX26364" fmla="*/ 9243541 w 12199494"/>
              <a:gd name="connsiteY26364" fmla="*/ 3583023 h 4991828"/>
              <a:gd name="connsiteX26365" fmla="*/ 9243541 w 12199494"/>
              <a:gd name="connsiteY26365" fmla="*/ 3602061 h 4991828"/>
              <a:gd name="connsiteX26366" fmla="*/ 9228310 w 12199494"/>
              <a:gd name="connsiteY26366" fmla="*/ 3609676 h 4991828"/>
              <a:gd name="connsiteX26367" fmla="*/ 9247348 w 12199494"/>
              <a:gd name="connsiteY26367" fmla="*/ 3624907 h 4991828"/>
              <a:gd name="connsiteX26368" fmla="*/ 9244811 w 12199494"/>
              <a:gd name="connsiteY26368" fmla="*/ 3613484 h 4991828"/>
              <a:gd name="connsiteX26369" fmla="*/ 9251157 w 12199494"/>
              <a:gd name="connsiteY26369" fmla="*/ 3619830 h 4991828"/>
              <a:gd name="connsiteX26370" fmla="*/ 9265117 w 12199494"/>
              <a:gd name="connsiteY26370" fmla="*/ 3596984 h 4991828"/>
              <a:gd name="connsiteX26371" fmla="*/ 9262579 w 12199494"/>
              <a:gd name="connsiteY26371" fmla="*/ 3589369 h 4991828"/>
              <a:gd name="connsiteX26372" fmla="*/ 9268925 w 12199494"/>
              <a:gd name="connsiteY26372" fmla="*/ 3576677 h 4991828"/>
              <a:gd name="connsiteX26373" fmla="*/ 9276540 w 12199494"/>
              <a:gd name="connsiteY26373" fmla="*/ 3567793 h 4991828"/>
              <a:gd name="connsiteX26374" fmla="*/ 9251157 w 12199494"/>
              <a:gd name="connsiteY26374" fmla="*/ 3544947 h 4991828"/>
              <a:gd name="connsiteX26375" fmla="*/ 9246080 w 12199494"/>
              <a:gd name="connsiteY26375" fmla="*/ 3546216 h 4991828"/>
              <a:gd name="connsiteX26376" fmla="*/ 9229580 w 12199494"/>
              <a:gd name="connsiteY26376" fmla="*/ 3543678 h 4991828"/>
              <a:gd name="connsiteX26377" fmla="*/ 9227042 w 12199494"/>
              <a:gd name="connsiteY26377" fmla="*/ 3551293 h 4991828"/>
              <a:gd name="connsiteX26378" fmla="*/ 9210542 w 12199494"/>
              <a:gd name="connsiteY26378" fmla="*/ 3561447 h 4991828"/>
              <a:gd name="connsiteX26379" fmla="*/ 9219427 w 12199494"/>
              <a:gd name="connsiteY26379" fmla="*/ 3551293 h 4991828"/>
              <a:gd name="connsiteX26380" fmla="*/ 9228310 w 12199494"/>
              <a:gd name="connsiteY26380" fmla="*/ 3544947 h 4991828"/>
              <a:gd name="connsiteX26381" fmla="*/ 9201658 w 12199494"/>
              <a:gd name="connsiteY26381" fmla="*/ 3544947 h 4991828"/>
              <a:gd name="connsiteX26382" fmla="*/ 9201658 w 12199494"/>
              <a:gd name="connsiteY26382" fmla="*/ 3544947 h 4991828"/>
              <a:gd name="connsiteX26383" fmla="*/ 9775334 w 12199494"/>
              <a:gd name="connsiteY26383" fmla="*/ 3543678 h 4991828"/>
              <a:gd name="connsiteX26384" fmla="*/ 9766449 w 12199494"/>
              <a:gd name="connsiteY26384" fmla="*/ 3546216 h 4991828"/>
              <a:gd name="connsiteX26385" fmla="*/ 9724566 w 12199494"/>
              <a:gd name="connsiteY26385" fmla="*/ 3551293 h 4991828"/>
              <a:gd name="connsiteX26386" fmla="*/ 9725835 w 12199494"/>
              <a:gd name="connsiteY26386" fmla="*/ 3569062 h 4991828"/>
              <a:gd name="connsiteX26387" fmla="*/ 9716950 w 12199494"/>
              <a:gd name="connsiteY26387" fmla="*/ 3546216 h 4991828"/>
              <a:gd name="connsiteX26388" fmla="*/ 9691566 w 12199494"/>
              <a:gd name="connsiteY26388" fmla="*/ 3546216 h 4991828"/>
              <a:gd name="connsiteX26389" fmla="*/ 9676337 w 12199494"/>
              <a:gd name="connsiteY26389" fmla="*/ 3576677 h 4991828"/>
              <a:gd name="connsiteX26390" fmla="*/ 9685220 w 12199494"/>
              <a:gd name="connsiteY26390" fmla="*/ 3577946 h 4991828"/>
              <a:gd name="connsiteX26391" fmla="*/ 9690297 w 12199494"/>
              <a:gd name="connsiteY26391" fmla="*/ 3584292 h 4991828"/>
              <a:gd name="connsiteX26392" fmla="*/ 9702989 w 12199494"/>
              <a:gd name="connsiteY26392" fmla="*/ 3579216 h 4991828"/>
              <a:gd name="connsiteX26393" fmla="*/ 9708066 w 12199494"/>
              <a:gd name="connsiteY26393" fmla="*/ 3580485 h 4991828"/>
              <a:gd name="connsiteX26394" fmla="*/ 9722027 w 12199494"/>
              <a:gd name="connsiteY26394" fmla="*/ 3577946 h 4991828"/>
              <a:gd name="connsiteX26395" fmla="*/ 9720758 w 12199494"/>
              <a:gd name="connsiteY26395" fmla="*/ 3569062 h 4991828"/>
              <a:gd name="connsiteX26396" fmla="*/ 9729642 w 12199494"/>
              <a:gd name="connsiteY26396" fmla="*/ 3576677 h 4991828"/>
              <a:gd name="connsiteX26397" fmla="*/ 9728373 w 12199494"/>
              <a:gd name="connsiteY26397" fmla="*/ 3551293 h 4991828"/>
              <a:gd name="connsiteX26398" fmla="*/ 9737258 w 12199494"/>
              <a:gd name="connsiteY26398" fmla="*/ 3553832 h 4991828"/>
              <a:gd name="connsiteX26399" fmla="*/ 9743604 w 12199494"/>
              <a:gd name="connsiteY26399" fmla="*/ 3547486 h 4991828"/>
              <a:gd name="connsiteX26400" fmla="*/ 9757565 w 12199494"/>
              <a:gd name="connsiteY26400" fmla="*/ 3555101 h 4991828"/>
              <a:gd name="connsiteX26401" fmla="*/ 9760103 w 12199494"/>
              <a:gd name="connsiteY26401" fmla="*/ 3563985 h 4991828"/>
              <a:gd name="connsiteX26402" fmla="*/ 9757565 w 12199494"/>
              <a:gd name="connsiteY26402" fmla="*/ 3565254 h 4991828"/>
              <a:gd name="connsiteX26403" fmla="*/ 9738527 w 12199494"/>
              <a:gd name="connsiteY26403" fmla="*/ 3553832 h 4991828"/>
              <a:gd name="connsiteX26404" fmla="*/ 9735988 w 12199494"/>
              <a:gd name="connsiteY26404" fmla="*/ 3574139 h 4991828"/>
              <a:gd name="connsiteX26405" fmla="*/ 9747411 w 12199494"/>
              <a:gd name="connsiteY26405" fmla="*/ 3580485 h 4991828"/>
              <a:gd name="connsiteX26406" fmla="*/ 9747411 w 12199494"/>
              <a:gd name="connsiteY26406" fmla="*/ 3574139 h 4991828"/>
              <a:gd name="connsiteX26407" fmla="*/ 9757565 w 12199494"/>
              <a:gd name="connsiteY26407" fmla="*/ 3576677 h 4991828"/>
              <a:gd name="connsiteX26408" fmla="*/ 9755026 w 12199494"/>
              <a:gd name="connsiteY26408" fmla="*/ 3588100 h 4991828"/>
              <a:gd name="connsiteX26409" fmla="*/ 9766449 w 12199494"/>
              <a:gd name="connsiteY26409" fmla="*/ 3599523 h 4991828"/>
              <a:gd name="connsiteX26410" fmla="*/ 9781680 w 12199494"/>
              <a:gd name="connsiteY26410" fmla="*/ 3594446 h 4991828"/>
              <a:gd name="connsiteX26411" fmla="*/ 9771526 w 12199494"/>
              <a:gd name="connsiteY26411" fmla="*/ 3608407 h 4991828"/>
              <a:gd name="connsiteX26412" fmla="*/ 9786756 w 12199494"/>
              <a:gd name="connsiteY26412" fmla="*/ 3605869 h 4991828"/>
              <a:gd name="connsiteX26413" fmla="*/ 9788026 w 12199494"/>
              <a:gd name="connsiteY26413" fmla="*/ 3599523 h 4991828"/>
              <a:gd name="connsiteX26414" fmla="*/ 9801986 w 12199494"/>
              <a:gd name="connsiteY26414" fmla="*/ 3596984 h 4991828"/>
              <a:gd name="connsiteX26415" fmla="*/ 9789294 w 12199494"/>
              <a:gd name="connsiteY26415" fmla="*/ 3596984 h 4991828"/>
              <a:gd name="connsiteX26416" fmla="*/ 9793102 w 12199494"/>
              <a:gd name="connsiteY26416" fmla="*/ 3580485 h 4991828"/>
              <a:gd name="connsiteX26417" fmla="*/ 9782948 w 12199494"/>
              <a:gd name="connsiteY26417" fmla="*/ 3576677 h 4991828"/>
              <a:gd name="connsiteX26418" fmla="*/ 9791833 w 12199494"/>
              <a:gd name="connsiteY26418" fmla="*/ 3575408 h 4991828"/>
              <a:gd name="connsiteX26419" fmla="*/ 9788026 w 12199494"/>
              <a:gd name="connsiteY26419" fmla="*/ 3567793 h 4991828"/>
              <a:gd name="connsiteX26420" fmla="*/ 9780410 w 12199494"/>
              <a:gd name="connsiteY26420" fmla="*/ 3566524 h 4991828"/>
              <a:gd name="connsiteX26421" fmla="*/ 9775334 w 12199494"/>
              <a:gd name="connsiteY26421" fmla="*/ 3543678 h 4991828"/>
              <a:gd name="connsiteX26422" fmla="*/ 9775334 w 12199494"/>
              <a:gd name="connsiteY26422" fmla="*/ 3543678 h 4991828"/>
              <a:gd name="connsiteX26423" fmla="*/ 9921291 w 12199494"/>
              <a:gd name="connsiteY26423" fmla="*/ 3543678 h 4991828"/>
              <a:gd name="connsiteX26424" fmla="*/ 9916214 w 12199494"/>
              <a:gd name="connsiteY26424" fmla="*/ 3552562 h 4991828"/>
              <a:gd name="connsiteX26425" fmla="*/ 9936521 w 12199494"/>
              <a:gd name="connsiteY26425" fmla="*/ 3569062 h 4991828"/>
              <a:gd name="connsiteX26426" fmla="*/ 9939059 w 12199494"/>
              <a:gd name="connsiteY26426" fmla="*/ 3562716 h 4991828"/>
              <a:gd name="connsiteX26427" fmla="*/ 9963174 w 12199494"/>
              <a:gd name="connsiteY26427" fmla="*/ 3560178 h 4991828"/>
              <a:gd name="connsiteX26428" fmla="*/ 9945405 w 12199494"/>
              <a:gd name="connsiteY26428" fmla="*/ 3553832 h 4991828"/>
              <a:gd name="connsiteX26429" fmla="*/ 9937790 w 12199494"/>
              <a:gd name="connsiteY26429" fmla="*/ 3561447 h 4991828"/>
              <a:gd name="connsiteX26430" fmla="*/ 9921291 w 12199494"/>
              <a:gd name="connsiteY26430" fmla="*/ 3550024 h 4991828"/>
              <a:gd name="connsiteX26431" fmla="*/ 9927637 w 12199494"/>
              <a:gd name="connsiteY26431" fmla="*/ 3547486 h 4991828"/>
              <a:gd name="connsiteX26432" fmla="*/ 9921291 w 12199494"/>
              <a:gd name="connsiteY26432" fmla="*/ 3543678 h 4991828"/>
              <a:gd name="connsiteX26433" fmla="*/ 9921291 w 12199494"/>
              <a:gd name="connsiteY26433" fmla="*/ 3543678 h 4991828"/>
              <a:gd name="connsiteX26434" fmla="*/ 10177668 w 12199494"/>
              <a:gd name="connsiteY26434" fmla="*/ 3539870 h 4991828"/>
              <a:gd name="connsiteX26435" fmla="*/ 10162438 w 12199494"/>
              <a:gd name="connsiteY26435" fmla="*/ 3543678 h 4991828"/>
              <a:gd name="connsiteX26436" fmla="*/ 10168784 w 12199494"/>
              <a:gd name="connsiteY26436" fmla="*/ 3548755 h 4991828"/>
              <a:gd name="connsiteX26437" fmla="*/ 10176399 w 12199494"/>
              <a:gd name="connsiteY26437" fmla="*/ 3547486 h 4991828"/>
              <a:gd name="connsiteX26438" fmla="*/ 10177668 w 12199494"/>
              <a:gd name="connsiteY26438" fmla="*/ 3539870 h 4991828"/>
              <a:gd name="connsiteX26439" fmla="*/ 10177668 w 12199494"/>
              <a:gd name="connsiteY26439" fmla="*/ 3539870 h 4991828"/>
              <a:gd name="connsiteX26440" fmla="*/ 9907329 w 12199494"/>
              <a:gd name="connsiteY26440" fmla="*/ 3538601 h 4991828"/>
              <a:gd name="connsiteX26441" fmla="*/ 9887023 w 12199494"/>
              <a:gd name="connsiteY26441" fmla="*/ 3550024 h 4991828"/>
              <a:gd name="connsiteX26442" fmla="*/ 9847678 w 12199494"/>
              <a:gd name="connsiteY26442" fmla="*/ 3574139 h 4991828"/>
              <a:gd name="connsiteX26443" fmla="*/ 9857831 w 12199494"/>
              <a:gd name="connsiteY26443" fmla="*/ 3575408 h 4991828"/>
              <a:gd name="connsiteX26444" fmla="*/ 9870523 w 12199494"/>
              <a:gd name="connsiteY26444" fmla="*/ 3563985 h 4991828"/>
              <a:gd name="connsiteX26445" fmla="*/ 9890830 w 12199494"/>
              <a:gd name="connsiteY26445" fmla="*/ 3577946 h 4991828"/>
              <a:gd name="connsiteX26446" fmla="*/ 9889561 w 12199494"/>
              <a:gd name="connsiteY26446" fmla="*/ 3566524 h 4991828"/>
              <a:gd name="connsiteX26447" fmla="*/ 9897176 w 12199494"/>
              <a:gd name="connsiteY26447" fmla="*/ 3576677 h 4991828"/>
              <a:gd name="connsiteX26448" fmla="*/ 9906060 w 12199494"/>
              <a:gd name="connsiteY26448" fmla="*/ 3572870 h 4991828"/>
              <a:gd name="connsiteX26449" fmla="*/ 9904792 w 12199494"/>
              <a:gd name="connsiteY26449" fmla="*/ 3558908 h 4991828"/>
              <a:gd name="connsiteX26450" fmla="*/ 9887023 w 12199494"/>
              <a:gd name="connsiteY26450" fmla="*/ 3563985 h 4991828"/>
              <a:gd name="connsiteX26451" fmla="*/ 9884484 w 12199494"/>
              <a:gd name="connsiteY26451" fmla="*/ 3553832 h 4991828"/>
              <a:gd name="connsiteX26452" fmla="*/ 9892100 w 12199494"/>
              <a:gd name="connsiteY26452" fmla="*/ 3557639 h 4991828"/>
              <a:gd name="connsiteX26453" fmla="*/ 9909868 w 12199494"/>
              <a:gd name="connsiteY26453" fmla="*/ 3558908 h 4991828"/>
              <a:gd name="connsiteX26454" fmla="*/ 9907329 w 12199494"/>
              <a:gd name="connsiteY26454" fmla="*/ 3551293 h 4991828"/>
              <a:gd name="connsiteX26455" fmla="*/ 9913675 w 12199494"/>
              <a:gd name="connsiteY26455" fmla="*/ 3551293 h 4991828"/>
              <a:gd name="connsiteX26456" fmla="*/ 9907329 w 12199494"/>
              <a:gd name="connsiteY26456" fmla="*/ 3547486 h 4991828"/>
              <a:gd name="connsiteX26457" fmla="*/ 9907329 w 12199494"/>
              <a:gd name="connsiteY26457" fmla="*/ 3538601 h 4991828"/>
              <a:gd name="connsiteX26458" fmla="*/ 9907329 w 12199494"/>
              <a:gd name="connsiteY26458" fmla="*/ 3538601 h 4991828"/>
              <a:gd name="connsiteX26459" fmla="*/ 9045547 w 12199494"/>
              <a:gd name="connsiteY26459" fmla="*/ 3537332 h 4991828"/>
              <a:gd name="connsiteX26460" fmla="*/ 9044277 w 12199494"/>
              <a:gd name="connsiteY26460" fmla="*/ 3544947 h 4991828"/>
              <a:gd name="connsiteX26461" fmla="*/ 9039201 w 12199494"/>
              <a:gd name="connsiteY26461" fmla="*/ 3548755 h 4991828"/>
              <a:gd name="connsiteX26462" fmla="*/ 9031585 w 12199494"/>
              <a:gd name="connsiteY26462" fmla="*/ 3548755 h 4991828"/>
              <a:gd name="connsiteX26463" fmla="*/ 9031585 w 12199494"/>
              <a:gd name="connsiteY26463" fmla="*/ 3553832 h 4991828"/>
              <a:gd name="connsiteX26464" fmla="*/ 9045547 w 12199494"/>
              <a:gd name="connsiteY26464" fmla="*/ 3561447 h 4991828"/>
              <a:gd name="connsiteX26465" fmla="*/ 9058239 w 12199494"/>
              <a:gd name="connsiteY26465" fmla="*/ 3563985 h 4991828"/>
              <a:gd name="connsiteX26466" fmla="*/ 9043008 w 12199494"/>
              <a:gd name="connsiteY26466" fmla="*/ 3550024 h 4991828"/>
              <a:gd name="connsiteX26467" fmla="*/ 9048086 w 12199494"/>
              <a:gd name="connsiteY26467" fmla="*/ 3547486 h 4991828"/>
              <a:gd name="connsiteX26468" fmla="*/ 9048086 w 12199494"/>
              <a:gd name="connsiteY26468" fmla="*/ 3552562 h 4991828"/>
              <a:gd name="connsiteX26469" fmla="*/ 9067123 w 12199494"/>
              <a:gd name="connsiteY26469" fmla="*/ 3553832 h 4991828"/>
              <a:gd name="connsiteX26470" fmla="*/ 9049354 w 12199494"/>
              <a:gd name="connsiteY26470" fmla="*/ 3550024 h 4991828"/>
              <a:gd name="connsiteX26471" fmla="*/ 9049354 w 12199494"/>
              <a:gd name="connsiteY26471" fmla="*/ 3544947 h 4991828"/>
              <a:gd name="connsiteX26472" fmla="*/ 9064585 w 12199494"/>
              <a:gd name="connsiteY26472" fmla="*/ 3543678 h 4991828"/>
              <a:gd name="connsiteX26473" fmla="*/ 9045547 w 12199494"/>
              <a:gd name="connsiteY26473" fmla="*/ 3537332 h 4991828"/>
              <a:gd name="connsiteX26474" fmla="*/ 9045547 w 12199494"/>
              <a:gd name="connsiteY26474" fmla="*/ 3537332 h 4991828"/>
              <a:gd name="connsiteX26475" fmla="*/ 9320962 w 12199494"/>
              <a:gd name="connsiteY26475" fmla="*/ 3537332 h 4991828"/>
              <a:gd name="connsiteX26476" fmla="*/ 9320962 w 12199494"/>
              <a:gd name="connsiteY26476" fmla="*/ 3555101 h 4991828"/>
              <a:gd name="connsiteX26477" fmla="*/ 9328577 w 12199494"/>
              <a:gd name="connsiteY26477" fmla="*/ 3551293 h 4991828"/>
              <a:gd name="connsiteX26478" fmla="*/ 9331116 w 12199494"/>
              <a:gd name="connsiteY26478" fmla="*/ 3565254 h 4991828"/>
              <a:gd name="connsiteX26479" fmla="*/ 9322231 w 12199494"/>
              <a:gd name="connsiteY26479" fmla="*/ 3561447 h 4991828"/>
              <a:gd name="connsiteX26480" fmla="*/ 9329846 w 12199494"/>
              <a:gd name="connsiteY26480" fmla="*/ 3566524 h 4991828"/>
              <a:gd name="connsiteX26481" fmla="*/ 9333654 w 12199494"/>
              <a:gd name="connsiteY26481" fmla="*/ 3577946 h 4991828"/>
              <a:gd name="connsiteX26482" fmla="*/ 9351422 w 12199494"/>
              <a:gd name="connsiteY26482" fmla="*/ 3598253 h 4991828"/>
              <a:gd name="connsiteX26483" fmla="*/ 9357768 w 12199494"/>
              <a:gd name="connsiteY26483" fmla="*/ 3591907 h 4991828"/>
              <a:gd name="connsiteX26484" fmla="*/ 9357768 w 12199494"/>
              <a:gd name="connsiteY26484" fmla="*/ 3580485 h 4991828"/>
              <a:gd name="connsiteX26485" fmla="*/ 9362846 w 12199494"/>
              <a:gd name="connsiteY26485" fmla="*/ 3594446 h 4991828"/>
              <a:gd name="connsiteX26486" fmla="*/ 9375537 w 12199494"/>
              <a:gd name="connsiteY26486" fmla="*/ 3602061 h 4991828"/>
              <a:gd name="connsiteX26487" fmla="*/ 9372999 w 12199494"/>
              <a:gd name="connsiteY26487" fmla="*/ 3574139 h 4991828"/>
              <a:gd name="connsiteX26488" fmla="*/ 9364114 w 12199494"/>
              <a:gd name="connsiteY26488" fmla="*/ 3565254 h 4991828"/>
              <a:gd name="connsiteX26489" fmla="*/ 9372999 w 12199494"/>
              <a:gd name="connsiteY26489" fmla="*/ 3563985 h 4991828"/>
              <a:gd name="connsiteX26490" fmla="*/ 9359038 w 12199494"/>
              <a:gd name="connsiteY26490" fmla="*/ 3555101 h 4991828"/>
              <a:gd name="connsiteX26491" fmla="*/ 9356500 w 12199494"/>
              <a:gd name="connsiteY26491" fmla="*/ 3571600 h 4991828"/>
              <a:gd name="connsiteX26492" fmla="*/ 9350154 w 12199494"/>
              <a:gd name="connsiteY26492" fmla="*/ 3565254 h 4991828"/>
              <a:gd name="connsiteX26493" fmla="*/ 9356500 w 12199494"/>
              <a:gd name="connsiteY26493" fmla="*/ 3557639 h 4991828"/>
              <a:gd name="connsiteX26494" fmla="*/ 9333654 w 12199494"/>
              <a:gd name="connsiteY26494" fmla="*/ 3561447 h 4991828"/>
              <a:gd name="connsiteX26495" fmla="*/ 9355230 w 12199494"/>
              <a:gd name="connsiteY26495" fmla="*/ 3553832 h 4991828"/>
              <a:gd name="connsiteX26496" fmla="*/ 9350154 w 12199494"/>
              <a:gd name="connsiteY26496" fmla="*/ 3547486 h 4991828"/>
              <a:gd name="connsiteX26497" fmla="*/ 9320962 w 12199494"/>
              <a:gd name="connsiteY26497" fmla="*/ 3537332 h 4991828"/>
              <a:gd name="connsiteX26498" fmla="*/ 9320962 w 12199494"/>
              <a:gd name="connsiteY26498" fmla="*/ 3537332 h 4991828"/>
              <a:gd name="connsiteX26499" fmla="*/ 9069661 w 12199494"/>
              <a:gd name="connsiteY26499" fmla="*/ 3536063 h 4991828"/>
              <a:gd name="connsiteX26500" fmla="*/ 9076007 w 12199494"/>
              <a:gd name="connsiteY26500" fmla="*/ 3538601 h 4991828"/>
              <a:gd name="connsiteX26501" fmla="*/ 9065854 w 12199494"/>
              <a:gd name="connsiteY26501" fmla="*/ 3544947 h 4991828"/>
              <a:gd name="connsiteX26502" fmla="*/ 9081084 w 12199494"/>
              <a:gd name="connsiteY26502" fmla="*/ 3547486 h 4991828"/>
              <a:gd name="connsiteX26503" fmla="*/ 9077277 w 12199494"/>
              <a:gd name="connsiteY26503" fmla="*/ 3544947 h 4991828"/>
              <a:gd name="connsiteX26504" fmla="*/ 9082353 w 12199494"/>
              <a:gd name="connsiteY26504" fmla="*/ 3533524 h 4991828"/>
              <a:gd name="connsiteX26505" fmla="*/ 9069661 w 12199494"/>
              <a:gd name="connsiteY26505" fmla="*/ 3533524 h 4991828"/>
              <a:gd name="connsiteX26506" fmla="*/ 9888291 w 12199494"/>
              <a:gd name="connsiteY26506" fmla="*/ 3536063 h 4991828"/>
              <a:gd name="connsiteX26507" fmla="*/ 9859100 w 12199494"/>
              <a:gd name="connsiteY26507" fmla="*/ 3541140 h 4991828"/>
              <a:gd name="connsiteX26508" fmla="*/ 9841332 w 12199494"/>
              <a:gd name="connsiteY26508" fmla="*/ 3550024 h 4991828"/>
              <a:gd name="connsiteX26509" fmla="*/ 9840062 w 12199494"/>
              <a:gd name="connsiteY26509" fmla="*/ 3567793 h 4991828"/>
              <a:gd name="connsiteX26510" fmla="*/ 9854024 w 12199494"/>
              <a:gd name="connsiteY26510" fmla="*/ 3555101 h 4991828"/>
              <a:gd name="connsiteX26511" fmla="*/ 9888291 w 12199494"/>
              <a:gd name="connsiteY26511" fmla="*/ 3536063 h 4991828"/>
              <a:gd name="connsiteX26512" fmla="*/ 9888291 w 12199494"/>
              <a:gd name="connsiteY26512" fmla="*/ 3536063 h 4991828"/>
              <a:gd name="connsiteX26513" fmla="*/ 10035518 w 12199494"/>
              <a:gd name="connsiteY26513" fmla="*/ 3533524 h 4991828"/>
              <a:gd name="connsiteX26514" fmla="*/ 10036787 w 12199494"/>
              <a:gd name="connsiteY26514" fmla="*/ 3542409 h 4991828"/>
              <a:gd name="connsiteX26515" fmla="*/ 10035518 w 12199494"/>
              <a:gd name="connsiteY26515" fmla="*/ 3533524 h 4991828"/>
              <a:gd name="connsiteX26516" fmla="*/ 10035518 w 12199494"/>
              <a:gd name="connsiteY26516" fmla="*/ 3533524 h 4991828"/>
              <a:gd name="connsiteX26517" fmla="*/ 9106468 w 12199494"/>
              <a:gd name="connsiteY26517" fmla="*/ 3533524 h 4991828"/>
              <a:gd name="connsiteX26518" fmla="*/ 9096315 w 12199494"/>
              <a:gd name="connsiteY26518" fmla="*/ 3536063 h 4991828"/>
              <a:gd name="connsiteX26519" fmla="*/ 9084892 w 12199494"/>
              <a:gd name="connsiteY26519" fmla="*/ 3533524 h 4991828"/>
              <a:gd name="connsiteX26520" fmla="*/ 9084892 w 12199494"/>
              <a:gd name="connsiteY26520" fmla="*/ 3541140 h 4991828"/>
              <a:gd name="connsiteX26521" fmla="*/ 9096315 w 12199494"/>
              <a:gd name="connsiteY26521" fmla="*/ 3541140 h 4991828"/>
              <a:gd name="connsiteX26522" fmla="*/ 9106468 w 12199494"/>
              <a:gd name="connsiteY26522" fmla="*/ 3533524 h 4991828"/>
              <a:gd name="connsiteX26523" fmla="*/ 9106468 w 12199494"/>
              <a:gd name="connsiteY26523" fmla="*/ 3533524 h 4991828"/>
              <a:gd name="connsiteX26524" fmla="*/ 8823438 w 12199494"/>
              <a:gd name="connsiteY26524" fmla="*/ 3532255 h 4991828"/>
              <a:gd name="connsiteX26525" fmla="*/ 8815822 w 12199494"/>
              <a:gd name="connsiteY26525" fmla="*/ 3546216 h 4991828"/>
              <a:gd name="connsiteX26526" fmla="*/ 8799323 w 12199494"/>
              <a:gd name="connsiteY26526" fmla="*/ 3542409 h 4991828"/>
              <a:gd name="connsiteX26527" fmla="*/ 8817092 w 12199494"/>
              <a:gd name="connsiteY26527" fmla="*/ 3553832 h 4991828"/>
              <a:gd name="connsiteX26528" fmla="*/ 8825977 w 12199494"/>
              <a:gd name="connsiteY26528" fmla="*/ 3553832 h 4991828"/>
              <a:gd name="connsiteX26529" fmla="*/ 8827245 w 12199494"/>
              <a:gd name="connsiteY26529" fmla="*/ 3544947 h 4991828"/>
              <a:gd name="connsiteX26530" fmla="*/ 8814553 w 12199494"/>
              <a:gd name="connsiteY26530" fmla="*/ 3548755 h 4991828"/>
              <a:gd name="connsiteX26531" fmla="*/ 8823438 w 12199494"/>
              <a:gd name="connsiteY26531" fmla="*/ 3532255 h 4991828"/>
              <a:gd name="connsiteX26532" fmla="*/ 8823438 w 12199494"/>
              <a:gd name="connsiteY26532" fmla="*/ 3532255 h 4991828"/>
              <a:gd name="connsiteX26533" fmla="*/ 9219427 w 12199494"/>
              <a:gd name="connsiteY26533" fmla="*/ 3532255 h 4991828"/>
              <a:gd name="connsiteX26534" fmla="*/ 9173735 w 12199494"/>
              <a:gd name="connsiteY26534" fmla="*/ 3547486 h 4991828"/>
              <a:gd name="connsiteX26535" fmla="*/ 9200389 w 12199494"/>
              <a:gd name="connsiteY26535" fmla="*/ 3541140 h 4991828"/>
              <a:gd name="connsiteX26536" fmla="*/ 9205465 w 12199494"/>
              <a:gd name="connsiteY26536" fmla="*/ 3537332 h 4991828"/>
              <a:gd name="connsiteX26537" fmla="*/ 9235926 w 12199494"/>
              <a:gd name="connsiteY26537" fmla="*/ 3538601 h 4991828"/>
              <a:gd name="connsiteX26538" fmla="*/ 9219427 w 12199494"/>
              <a:gd name="connsiteY26538" fmla="*/ 3532255 h 4991828"/>
              <a:gd name="connsiteX26539" fmla="*/ 9219427 w 12199494"/>
              <a:gd name="connsiteY26539" fmla="*/ 3532255 h 4991828"/>
              <a:gd name="connsiteX26540" fmla="*/ 9869254 w 12199494"/>
              <a:gd name="connsiteY26540" fmla="*/ 3528448 h 4991828"/>
              <a:gd name="connsiteX26541" fmla="*/ 9860370 w 12199494"/>
              <a:gd name="connsiteY26541" fmla="*/ 3533524 h 4991828"/>
              <a:gd name="connsiteX26542" fmla="*/ 9869254 w 12199494"/>
              <a:gd name="connsiteY26542" fmla="*/ 3528448 h 4991828"/>
              <a:gd name="connsiteX26543" fmla="*/ 9869254 w 12199494"/>
              <a:gd name="connsiteY26543" fmla="*/ 3528448 h 4991828"/>
              <a:gd name="connsiteX26544" fmla="*/ 9517687 w 12199494"/>
              <a:gd name="connsiteY26544" fmla="*/ 3527179 h 4991828"/>
              <a:gd name="connsiteX26545" fmla="*/ 9502457 w 12199494"/>
              <a:gd name="connsiteY26545" fmla="*/ 3539870 h 4991828"/>
              <a:gd name="connsiteX26546" fmla="*/ 9511341 w 12199494"/>
              <a:gd name="connsiteY26546" fmla="*/ 3552562 h 4991828"/>
              <a:gd name="connsiteX26547" fmla="*/ 9534187 w 12199494"/>
              <a:gd name="connsiteY26547" fmla="*/ 3560178 h 4991828"/>
              <a:gd name="connsiteX26548" fmla="*/ 9513879 w 12199494"/>
              <a:gd name="connsiteY26548" fmla="*/ 3548755 h 4991828"/>
              <a:gd name="connsiteX26549" fmla="*/ 9522764 w 12199494"/>
              <a:gd name="connsiteY26549" fmla="*/ 3539870 h 4991828"/>
              <a:gd name="connsiteX26550" fmla="*/ 9540533 w 12199494"/>
              <a:gd name="connsiteY26550" fmla="*/ 3551293 h 4991828"/>
              <a:gd name="connsiteX26551" fmla="*/ 9517687 w 12199494"/>
              <a:gd name="connsiteY26551" fmla="*/ 3527179 h 4991828"/>
              <a:gd name="connsiteX26552" fmla="*/ 9517687 w 12199494"/>
              <a:gd name="connsiteY26552" fmla="*/ 3527179 h 4991828"/>
              <a:gd name="connsiteX26553" fmla="*/ 9708066 w 12199494"/>
              <a:gd name="connsiteY26553" fmla="*/ 3527179 h 4991828"/>
              <a:gd name="connsiteX26554" fmla="*/ 9696643 w 12199494"/>
              <a:gd name="connsiteY26554" fmla="*/ 3537332 h 4991828"/>
              <a:gd name="connsiteX26555" fmla="*/ 9718220 w 12199494"/>
              <a:gd name="connsiteY26555" fmla="*/ 3539870 h 4991828"/>
              <a:gd name="connsiteX26556" fmla="*/ 9708066 w 12199494"/>
              <a:gd name="connsiteY26556" fmla="*/ 3527179 h 4991828"/>
              <a:gd name="connsiteX26557" fmla="*/ 9708066 w 12199494"/>
              <a:gd name="connsiteY26557" fmla="*/ 3527179 h 4991828"/>
              <a:gd name="connsiteX26558" fmla="*/ 8856437 w 12199494"/>
              <a:gd name="connsiteY26558" fmla="*/ 3525909 h 4991828"/>
              <a:gd name="connsiteX26559" fmla="*/ 8839937 w 12199494"/>
              <a:gd name="connsiteY26559" fmla="*/ 3553832 h 4991828"/>
              <a:gd name="connsiteX26560" fmla="*/ 8833591 w 12199494"/>
              <a:gd name="connsiteY26560" fmla="*/ 3557639 h 4991828"/>
              <a:gd name="connsiteX26561" fmla="*/ 8836130 w 12199494"/>
              <a:gd name="connsiteY26561" fmla="*/ 3565254 h 4991828"/>
              <a:gd name="connsiteX26562" fmla="*/ 8845014 w 12199494"/>
              <a:gd name="connsiteY26562" fmla="*/ 3558908 h 4991828"/>
              <a:gd name="connsiteX26563" fmla="*/ 8856437 w 12199494"/>
              <a:gd name="connsiteY26563" fmla="*/ 3537332 h 4991828"/>
              <a:gd name="connsiteX26564" fmla="*/ 8856437 w 12199494"/>
              <a:gd name="connsiteY26564" fmla="*/ 3525909 h 4991828"/>
              <a:gd name="connsiteX26565" fmla="*/ 8856437 w 12199494"/>
              <a:gd name="connsiteY26565" fmla="*/ 3525909 h 4991828"/>
              <a:gd name="connsiteX26566" fmla="*/ 9461843 w 12199494"/>
              <a:gd name="connsiteY26566" fmla="*/ 3524640 h 4991828"/>
              <a:gd name="connsiteX26567" fmla="*/ 9450419 w 12199494"/>
              <a:gd name="connsiteY26567" fmla="*/ 3556370 h 4991828"/>
              <a:gd name="connsiteX26568" fmla="*/ 9458035 w 12199494"/>
              <a:gd name="connsiteY26568" fmla="*/ 3556370 h 4991828"/>
              <a:gd name="connsiteX26569" fmla="*/ 9459304 w 12199494"/>
              <a:gd name="connsiteY26569" fmla="*/ 3552562 h 4991828"/>
              <a:gd name="connsiteX26570" fmla="*/ 9452958 w 12199494"/>
              <a:gd name="connsiteY26570" fmla="*/ 3548755 h 4991828"/>
              <a:gd name="connsiteX26571" fmla="*/ 9452958 w 12199494"/>
              <a:gd name="connsiteY26571" fmla="*/ 3544947 h 4991828"/>
              <a:gd name="connsiteX26572" fmla="*/ 9465650 w 12199494"/>
              <a:gd name="connsiteY26572" fmla="*/ 3551293 h 4991828"/>
              <a:gd name="connsiteX26573" fmla="*/ 9470727 w 12199494"/>
              <a:gd name="connsiteY26573" fmla="*/ 3558908 h 4991828"/>
              <a:gd name="connsiteX26574" fmla="*/ 9482149 w 12199494"/>
              <a:gd name="connsiteY26574" fmla="*/ 3536063 h 4991828"/>
              <a:gd name="connsiteX26575" fmla="*/ 9483419 w 12199494"/>
              <a:gd name="connsiteY26575" fmla="*/ 3547486 h 4991828"/>
              <a:gd name="connsiteX26576" fmla="*/ 9485958 w 12199494"/>
              <a:gd name="connsiteY26576" fmla="*/ 3529717 h 4991828"/>
              <a:gd name="connsiteX26577" fmla="*/ 9461843 w 12199494"/>
              <a:gd name="connsiteY26577" fmla="*/ 3524640 h 4991828"/>
              <a:gd name="connsiteX26578" fmla="*/ 9461843 w 12199494"/>
              <a:gd name="connsiteY26578" fmla="*/ 3524640 h 4991828"/>
              <a:gd name="connsiteX26579" fmla="*/ 9144544 w 12199494"/>
              <a:gd name="connsiteY26579" fmla="*/ 3524640 h 4991828"/>
              <a:gd name="connsiteX26580" fmla="*/ 9130583 w 12199494"/>
              <a:gd name="connsiteY26580" fmla="*/ 3528448 h 4991828"/>
              <a:gd name="connsiteX26581" fmla="*/ 9154697 w 12199494"/>
              <a:gd name="connsiteY26581" fmla="*/ 3538601 h 4991828"/>
              <a:gd name="connsiteX26582" fmla="*/ 9144544 w 12199494"/>
              <a:gd name="connsiteY26582" fmla="*/ 3524640 h 4991828"/>
              <a:gd name="connsiteX26583" fmla="*/ 9144544 w 12199494"/>
              <a:gd name="connsiteY26583" fmla="*/ 3524640 h 4991828"/>
              <a:gd name="connsiteX26584" fmla="*/ 9628107 w 12199494"/>
              <a:gd name="connsiteY26584" fmla="*/ 3524640 h 4991828"/>
              <a:gd name="connsiteX26585" fmla="*/ 9628107 w 12199494"/>
              <a:gd name="connsiteY26585" fmla="*/ 3538601 h 4991828"/>
              <a:gd name="connsiteX26586" fmla="*/ 9619223 w 12199494"/>
              <a:gd name="connsiteY26586" fmla="*/ 3525909 h 4991828"/>
              <a:gd name="connsiteX26587" fmla="*/ 9625569 w 12199494"/>
              <a:gd name="connsiteY26587" fmla="*/ 3546216 h 4991828"/>
              <a:gd name="connsiteX26588" fmla="*/ 9636991 w 12199494"/>
              <a:gd name="connsiteY26588" fmla="*/ 3537332 h 4991828"/>
              <a:gd name="connsiteX26589" fmla="*/ 9636991 w 12199494"/>
              <a:gd name="connsiteY26589" fmla="*/ 3527179 h 4991828"/>
              <a:gd name="connsiteX26590" fmla="*/ 9628107 w 12199494"/>
              <a:gd name="connsiteY26590" fmla="*/ 3524640 h 4991828"/>
              <a:gd name="connsiteX26591" fmla="*/ 9628107 w 12199494"/>
              <a:gd name="connsiteY26591" fmla="*/ 3524640 h 4991828"/>
              <a:gd name="connsiteX26592" fmla="*/ 9889561 w 12199494"/>
              <a:gd name="connsiteY26592" fmla="*/ 3522102 h 4991828"/>
              <a:gd name="connsiteX26593" fmla="*/ 9878138 w 12199494"/>
              <a:gd name="connsiteY26593" fmla="*/ 3533524 h 4991828"/>
              <a:gd name="connsiteX26594" fmla="*/ 9889561 w 12199494"/>
              <a:gd name="connsiteY26594" fmla="*/ 3522102 h 4991828"/>
              <a:gd name="connsiteX26595" fmla="*/ 9889561 w 12199494"/>
              <a:gd name="connsiteY26595" fmla="*/ 3522102 h 4991828"/>
              <a:gd name="connsiteX26596" fmla="*/ 9838793 w 12199494"/>
              <a:gd name="connsiteY26596" fmla="*/ 3520833 h 4991828"/>
              <a:gd name="connsiteX26597" fmla="*/ 9833716 w 12199494"/>
              <a:gd name="connsiteY26597" fmla="*/ 3528448 h 4991828"/>
              <a:gd name="connsiteX26598" fmla="*/ 9795640 w 12199494"/>
              <a:gd name="connsiteY26598" fmla="*/ 3530986 h 4991828"/>
              <a:gd name="connsiteX26599" fmla="*/ 9777872 w 12199494"/>
              <a:gd name="connsiteY26599" fmla="*/ 3543678 h 4991828"/>
              <a:gd name="connsiteX26600" fmla="*/ 9791833 w 12199494"/>
              <a:gd name="connsiteY26600" fmla="*/ 3539870 h 4991828"/>
              <a:gd name="connsiteX26601" fmla="*/ 9785487 w 12199494"/>
              <a:gd name="connsiteY26601" fmla="*/ 3548755 h 4991828"/>
              <a:gd name="connsiteX26602" fmla="*/ 9785487 w 12199494"/>
              <a:gd name="connsiteY26602" fmla="*/ 3556370 h 4991828"/>
              <a:gd name="connsiteX26603" fmla="*/ 9790564 w 12199494"/>
              <a:gd name="connsiteY26603" fmla="*/ 3566524 h 4991828"/>
              <a:gd name="connsiteX26604" fmla="*/ 9799448 w 12199494"/>
              <a:gd name="connsiteY26604" fmla="*/ 3569062 h 4991828"/>
              <a:gd name="connsiteX26605" fmla="*/ 9803256 w 12199494"/>
              <a:gd name="connsiteY26605" fmla="*/ 3588100 h 4991828"/>
              <a:gd name="connsiteX26606" fmla="*/ 9831178 w 12199494"/>
              <a:gd name="connsiteY26606" fmla="*/ 3581754 h 4991828"/>
              <a:gd name="connsiteX26607" fmla="*/ 9832447 w 12199494"/>
              <a:gd name="connsiteY26607" fmla="*/ 3556370 h 4991828"/>
              <a:gd name="connsiteX26608" fmla="*/ 9834986 w 12199494"/>
              <a:gd name="connsiteY26608" fmla="*/ 3547486 h 4991828"/>
              <a:gd name="connsiteX26609" fmla="*/ 9843870 w 12199494"/>
              <a:gd name="connsiteY26609" fmla="*/ 3534794 h 4991828"/>
              <a:gd name="connsiteX26610" fmla="*/ 9838793 w 12199494"/>
              <a:gd name="connsiteY26610" fmla="*/ 3525909 h 4991828"/>
              <a:gd name="connsiteX26611" fmla="*/ 9855293 w 12199494"/>
              <a:gd name="connsiteY26611" fmla="*/ 3529717 h 4991828"/>
              <a:gd name="connsiteX26612" fmla="*/ 9873062 w 12199494"/>
              <a:gd name="connsiteY26612" fmla="*/ 3523371 h 4991828"/>
              <a:gd name="connsiteX26613" fmla="*/ 9838793 w 12199494"/>
              <a:gd name="connsiteY26613" fmla="*/ 3520833 h 4991828"/>
              <a:gd name="connsiteX26614" fmla="*/ 9838793 w 12199494"/>
              <a:gd name="connsiteY26614" fmla="*/ 3520833 h 4991828"/>
              <a:gd name="connsiteX26615" fmla="*/ 9914945 w 12199494"/>
              <a:gd name="connsiteY26615" fmla="*/ 3519563 h 4991828"/>
              <a:gd name="connsiteX26616" fmla="*/ 9906060 w 12199494"/>
              <a:gd name="connsiteY26616" fmla="*/ 3529717 h 4991828"/>
              <a:gd name="connsiteX26617" fmla="*/ 9949213 w 12199494"/>
              <a:gd name="connsiteY26617" fmla="*/ 3544947 h 4991828"/>
              <a:gd name="connsiteX26618" fmla="*/ 9984751 w 12199494"/>
              <a:gd name="connsiteY26618" fmla="*/ 3557639 h 4991828"/>
              <a:gd name="connsiteX26619" fmla="*/ 9974597 w 12199494"/>
              <a:gd name="connsiteY26619" fmla="*/ 3547486 h 4991828"/>
              <a:gd name="connsiteX26620" fmla="*/ 9956828 w 12199494"/>
              <a:gd name="connsiteY26620" fmla="*/ 3528448 h 4991828"/>
              <a:gd name="connsiteX26621" fmla="*/ 9946675 w 12199494"/>
              <a:gd name="connsiteY26621" fmla="*/ 3524640 h 4991828"/>
              <a:gd name="connsiteX26622" fmla="*/ 9931444 w 12199494"/>
              <a:gd name="connsiteY26622" fmla="*/ 3529717 h 4991828"/>
              <a:gd name="connsiteX26623" fmla="*/ 9914945 w 12199494"/>
              <a:gd name="connsiteY26623" fmla="*/ 3519563 h 4991828"/>
              <a:gd name="connsiteX26624" fmla="*/ 9914945 w 12199494"/>
              <a:gd name="connsiteY26624" fmla="*/ 3519563 h 4991828"/>
              <a:gd name="connsiteX26625" fmla="*/ 9506264 w 12199494"/>
              <a:gd name="connsiteY26625" fmla="*/ 3519563 h 4991828"/>
              <a:gd name="connsiteX26626" fmla="*/ 9506264 w 12199494"/>
              <a:gd name="connsiteY26626" fmla="*/ 3530986 h 4991828"/>
              <a:gd name="connsiteX26627" fmla="*/ 9513879 w 12199494"/>
              <a:gd name="connsiteY26627" fmla="*/ 3524640 h 4991828"/>
              <a:gd name="connsiteX26628" fmla="*/ 9506264 w 12199494"/>
              <a:gd name="connsiteY26628" fmla="*/ 3519563 h 4991828"/>
              <a:gd name="connsiteX26629" fmla="*/ 9506264 w 12199494"/>
              <a:gd name="connsiteY26629" fmla="*/ 3519563 h 4991828"/>
              <a:gd name="connsiteX26630" fmla="*/ 9081084 w 12199494"/>
              <a:gd name="connsiteY26630" fmla="*/ 3518294 h 4991828"/>
              <a:gd name="connsiteX26631" fmla="*/ 9107737 w 12199494"/>
              <a:gd name="connsiteY26631" fmla="*/ 3525909 h 4991828"/>
              <a:gd name="connsiteX26632" fmla="*/ 9092507 w 12199494"/>
              <a:gd name="connsiteY26632" fmla="*/ 3522102 h 4991828"/>
              <a:gd name="connsiteX26633" fmla="*/ 9081084 w 12199494"/>
              <a:gd name="connsiteY26633" fmla="*/ 3518294 h 4991828"/>
              <a:gd name="connsiteX26634" fmla="*/ 9081084 w 12199494"/>
              <a:gd name="connsiteY26634" fmla="*/ 3518294 h 4991828"/>
              <a:gd name="connsiteX26635" fmla="*/ 9475803 w 12199494"/>
              <a:gd name="connsiteY26635" fmla="*/ 3518294 h 4991828"/>
              <a:gd name="connsiteX26636" fmla="*/ 9470727 w 12199494"/>
              <a:gd name="connsiteY26636" fmla="*/ 3524640 h 4991828"/>
              <a:gd name="connsiteX26637" fmla="*/ 9475803 w 12199494"/>
              <a:gd name="connsiteY26637" fmla="*/ 3518294 h 4991828"/>
              <a:gd name="connsiteX26638" fmla="*/ 9475803 w 12199494"/>
              <a:gd name="connsiteY26638" fmla="*/ 3518294 h 4991828"/>
              <a:gd name="connsiteX26639" fmla="*/ 8850091 w 12199494"/>
              <a:gd name="connsiteY26639" fmla="*/ 3513217 h 4991828"/>
              <a:gd name="connsiteX26640" fmla="*/ 8832323 w 12199494"/>
              <a:gd name="connsiteY26640" fmla="*/ 3537332 h 4991828"/>
              <a:gd name="connsiteX26641" fmla="*/ 8834860 w 12199494"/>
              <a:gd name="connsiteY26641" fmla="*/ 3550024 h 4991828"/>
              <a:gd name="connsiteX26642" fmla="*/ 8850091 w 12199494"/>
              <a:gd name="connsiteY26642" fmla="*/ 3513217 h 4991828"/>
              <a:gd name="connsiteX26643" fmla="*/ 8850091 w 12199494"/>
              <a:gd name="connsiteY26643" fmla="*/ 3513217 h 4991828"/>
              <a:gd name="connsiteX26644" fmla="*/ 9619223 w 12199494"/>
              <a:gd name="connsiteY26644" fmla="*/ 3510679 h 4991828"/>
              <a:gd name="connsiteX26645" fmla="*/ 9623030 w 12199494"/>
              <a:gd name="connsiteY26645" fmla="*/ 3511948 h 4991828"/>
              <a:gd name="connsiteX26646" fmla="*/ 9619223 w 12199494"/>
              <a:gd name="connsiteY26646" fmla="*/ 3510679 h 4991828"/>
              <a:gd name="connsiteX26647" fmla="*/ 9619223 w 12199494"/>
              <a:gd name="connsiteY26647" fmla="*/ 3510679 h 4991828"/>
              <a:gd name="connsiteX26648" fmla="*/ 9350154 w 12199494"/>
              <a:gd name="connsiteY26648" fmla="*/ 3509410 h 4991828"/>
              <a:gd name="connsiteX26649" fmla="*/ 9338731 w 12199494"/>
              <a:gd name="connsiteY26649" fmla="*/ 3522102 h 4991828"/>
              <a:gd name="connsiteX26650" fmla="*/ 9328577 w 12199494"/>
              <a:gd name="connsiteY26650" fmla="*/ 3533524 h 4991828"/>
              <a:gd name="connsiteX26651" fmla="*/ 9341269 w 12199494"/>
              <a:gd name="connsiteY26651" fmla="*/ 3534794 h 4991828"/>
              <a:gd name="connsiteX26652" fmla="*/ 9360307 w 12199494"/>
              <a:gd name="connsiteY26652" fmla="*/ 3544947 h 4991828"/>
              <a:gd name="connsiteX26653" fmla="*/ 9365384 w 12199494"/>
              <a:gd name="connsiteY26653" fmla="*/ 3537332 h 4991828"/>
              <a:gd name="connsiteX26654" fmla="*/ 9381883 w 12199494"/>
              <a:gd name="connsiteY26654" fmla="*/ 3536063 h 4991828"/>
              <a:gd name="connsiteX26655" fmla="*/ 9388229 w 12199494"/>
              <a:gd name="connsiteY26655" fmla="*/ 3538601 h 4991828"/>
              <a:gd name="connsiteX26656" fmla="*/ 9397114 w 12199494"/>
              <a:gd name="connsiteY26656" fmla="*/ 3528448 h 4991828"/>
              <a:gd name="connsiteX26657" fmla="*/ 9379345 w 12199494"/>
              <a:gd name="connsiteY26657" fmla="*/ 3534794 h 4991828"/>
              <a:gd name="connsiteX26658" fmla="*/ 9372999 w 12199494"/>
              <a:gd name="connsiteY26658" fmla="*/ 3523371 h 4991828"/>
              <a:gd name="connsiteX26659" fmla="*/ 9372999 w 12199494"/>
              <a:gd name="connsiteY26659" fmla="*/ 3534794 h 4991828"/>
              <a:gd name="connsiteX26660" fmla="*/ 9366653 w 12199494"/>
              <a:gd name="connsiteY26660" fmla="*/ 3514487 h 4991828"/>
              <a:gd name="connsiteX26661" fmla="*/ 9350154 w 12199494"/>
              <a:gd name="connsiteY26661" fmla="*/ 3509410 h 4991828"/>
              <a:gd name="connsiteX26662" fmla="*/ 9350154 w 12199494"/>
              <a:gd name="connsiteY26662" fmla="*/ 3509410 h 4991828"/>
              <a:gd name="connsiteX26663" fmla="*/ 9887023 w 12199494"/>
              <a:gd name="connsiteY26663" fmla="*/ 3506871 h 4991828"/>
              <a:gd name="connsiteX26664" fmla="*/ 9887023 w 12199494"/>
              <a:gd name="connsiteY26664" fmla="*/ 3520833 h 4991828"/>
              <a:gd name="connsiteX26665" fmla="*/ 9907329 w 12199494"/>
              <a:gd name="connsiteY26665" fmla="*/ 3519563 h 4991828"/>
              <a:gd name="connsiteX26666" fmla="*/ 9887023 w 12199494"/>
              <a:gd name="connsiteY26666" fmla="*/ 3506871 h 4991828"/>
              <a:gd name="connsiteX26667" fmla="*/ 9887023 w 12199494"/>
              <a:gd name="connsiteY26667" fmla="*/ 3506871 h 4991828"/>
              <a:gd name="connsiteX26668" fmla="*/ 9600185 w 12199494"/>
              <a:gd name="connsiteY26668" fmla="*/ 3505602 h 4991828"/>
              <a:gd name="connsiteX26669" fmla="*/ 9601454 w 12199494"/>
              <a:gd name="connsiteY26669" fmla="*/ 3520833 h 4991828"/>
              <a:gd name="connsiteX26670" fmla="*/ 9610338 w 12199494"/>
              <a:gd name="connsiteY26670" fmla="*/ 3527179 h 4991828"/>
              <a:gd name="connsiteX26671" fmla="*/ 9609069 w 12199494"/>
              <a:gd name="connsiteY26671" fmla="*/ 3513217 h 4991828"/>
              <a:gd name="connsiteX26672" fmla="*/ 9600185 w 12199494"/>
              <a:gd name="connsiteY26672" fmla="*/ 3505602 h 4991828"/>
              <a:gd name="connsiteX26673" fmla="*/ 9600185 w 12199494"/>
              <a:gd name="connsiteY26673" fmla="*/ 3505602 h 4991828"/>
              <a:gd name="connsiteX26674" fmla="*/ 9883215 w 12199494"/>
              <a:gd name="connsiteY26674" fmla="*/ 3505602 h 4991828"/>
              <a:gd name="connsiteX26675" fmla="*/ 9869254 w 12199494"/>
              <a:gd name="connsiteY26675" fmla="*/ 3514487 h 4991828"/>
              <a:gd name="connsiteX26676" fmla="*/ 9879408 w 12199494"/>
              <a:gd name="connsiteY26676" fmla="*/ 3522102 h 4991828"/>
              <a:gd name="connsiteX26677" fmla="*/ 9883215 w 12199494"/>
              <a:gd name="connsiteY26677" fmla="*/ 3505602 h 4991828"/>
              <a:gd name="connsiteX26678" fmla="*/ 9883215 w 12199494"/>
              <a:gd name="connsiteY26678" fmla="*/ 3505602 h 4991828"/>
              <a:gd name="connsiteX26679" fmla="*/ 8857706 w 12199494"/>
              <a:gd name="connsiteY26679" fmla="*/ 3505602 h 4991828"/>
              <a:gd name="connsiteX26680" fmla="*/ 8856437 w 12199494"/>
              <a:gd name="connsiteY26680" fmla="*/ 3517025 h 4991828"/>
              <a:gd name="connsiteX26681" fmla="*/ 8857706 w 12199494"/>
              <a:gd name="connsiteY26681" fmla="*/ 3505602 h 4991828"/>
              <a:gd name="connsiteX26682" fmla="*/ 8857706 w 12199494"/>
              <a:gd name="connsiteY26682" fmla="*/ 3505602 h 4991828"/>
              <a:gd name="connsiteX26683" fmla="*/ 9126775 w 12199494"/>
              <a:gd name="connsiteY26683" fmla="*/ 3505602 h 4991828"/>
              <a:gd name="connsiteX26684" fmla="*/ 9120429 w 12199494"/>
              <a:gd name="connsiteY26684" fmla="*/ 3510679 h 4991828"/>
              <a:gd name="connsiteX26685" fmla="*/ 9124237 w 12199494"/>
              <a:gd name="connsiteY26685" fmla="*/ 3527179 h 4991828"/>
              <a:gd name="connsiteX26686" fmla="*/ 9138198 w 12199494"/>
              <a:gd name="connsiteY26686" fmla="*/ 3519563 h 4991828"/>
              <a:gd name="connsiteX26687" fmla="*/ 9130583 w 12199494"/>
              <a:gd name="connsiteY26687" fmla="*/ 3514487 h 4991828"/>
              <a:gd name="connsiteX26688" fmla="*/ 9126775 w 12199494"/>
              <a:gd name="connsiteY26688" fmla="*/ 3505602 h 4991828"/>
              <a:gd name="connsiteX26689" fmla="*/ 9126775 w 12199494"/>
              <a:gd name="connsiteY26689" fmla="*/ 3505602 h 4991828"/>
              <a:gd name="connsiteX26690" fmla="*/ 9437728 w 12199494"/>
              <a:gd name="connsiteY26690" fmla="*/ 3504333 h 4991828"/>
              <a:gd name="connsiteX26691" fmla="*/ 9444073 w 12199494"/>
              <a:gd name="connsiteY26691" fmla="*/ 3537332 h 4991828"/>
              <a:gd name="connsiteX26692" fmla="*/ 9455497 w 12199494"/>
              <a:gd name="connsiteY26692" fmla="*/ 3517025 h 4991828"/>
              <a:gd name="connsiteX26693" fmla="*/ 9437728 w 12199494"/>
              <a:gd name="connsiteY26693" fmla="*/ 3504333 h 4991828"/>
              <a:gd name="connsiteX26694" fmla="*/ 9437728 w 12199494"/>
              <a:gd name="connsiteY26694" fmla="*/ 3504333 h 4991828"/>
              <a:gd name="connsiteX26695" fmla="*/ 9719489 w 12199494"/>
              <a:gd name="connsiteY26695" fmla="*/ 3503064 h 4991828"/>
              <a:gd name="connsiteX26696" fmla="*/ 9708066 w 12199494"/>
              <a:gd name="connsiteY26696" fmla="*/ 3511948 h 4991828"/>
              <a:gd name="connsiteX26697" fmla="*/ 9715681 w 12199494"/>
              <a:gd name="connsiteY26697" fmla="*/ 3519563 h 4991828"/>
              <a:gd name="connsiteX26698" fmla="*/ 9730912 w 12199494"/>
              <a:gd name="connsiteY26698" fmla="*/ 3508141 h 4991828"/>
              <a:gd name="connsiteX26699" fmla="*/ 9719489 w 12199494"/>
              <a:gd name="connsiteY26699" fmla="*/ 3503064 h 4991828"/>
              <a:gd name="connsiteX26700" fmla="*/ 9719489 w 12199494"/>
              <a:gd name="connsiteY26700" fmla="*/ 3503064 h 4991828"/>
              <a:gd name="connsiteX26701" fmla="*/ 9087430 w 12199494"/>
              <a:gd name="connsiteY26701" fmla="*/ 3501795 h 4991828"/>
              <a:gd name="connsiteX26702" fmla="*/ 9082353 w 12199494"/>
              <a:gd name="connsiteY26702" fmla="*/ 3517025 h 4991828"/>
              <a:gd name="connsiteX26703" fmla="*/ 9092507 w 12199494"/>
              <a:gd name="connsiteY26703" fmla="*/ 3513217 h 4991828"/>
              <a:gd name="connsiteX26704" fmla="*/ 9087430 w 12199494"/>
              <a:gd name="connsiteY26704" fmla="*/ 3501795 h 4991828"/>
              <a:gd name="connsiteX26705" fmla="*/ 9087430 w 12199494"/>
              <a:gd name="connsiteY26705" fmla="*/ 3501795 h 4991828"/>
              <a:gd name="connsiteX26706" fmla="*/ 9468188 w 12199494"/>
              <a:gd name="connsiteY26706" fmla="*/ 3501795 h 4991828"/>
              <a:gd name="connsiteX26707" fmla="*/ 9466920 w 12199494"/>
              <a:gd name="connsiteY26707" fmla="*/ 3506871 h 4991828"/>
              <a:gd name="connsiteX26708" fmla="*/ 9474534 w 12199494"/>
              <a:gd name="connsiteY26708" fmla="*/ 3501795 h 4991828"/>
              <a:gd name="connsiteX26709" fmla="*/ 9468188 w 12199494"/>
              <a:gd name="connsiteY26709" fmla="*/ 3501795 h 4991828"/>
              <a:gd name="connsiteX26710" fmla="*/ 9468188 w 12199494"/>
              <a:gd name="connsiteY26710" fmla="*/ 3501795 h 4991828"/>
              <a:gd name="connsiteX26711" fmla="*/ 9279078 w 12199494"/>
              <a:gd name="connsiteY26711" fmla="*/ 3500525 h 4991828"/>
              <a:gd name="connsiteX26712" fmla="*/ 9274002 w 12199494"/>
              <a:gd name="connsiteY26712" fmla="*/ 3509410 h 4991828"/>
              <a:gd name="connsiteX26713" fmla="*/ 9266386 w 12199494"/>
              <a:gd name="connsiteY26713" fmla="*/ 3501795 h 4991828"/>
              <a:gd name="connsiteX26714" fmla="*/ 9258771 w 12199494"/>
              <a:gd name="connsiteY26714" fmla="*/ 3513217 h 4991828"/>
              <a:gd name="connsiteX26715" fmla="*/ 9282886 w 12199494"/>
              <a:gd name="connsiteY26715" fmla="*/ 3552562 h 4991828"/>
              <a:gd name="connsiteX26716" fmla="*/ 9291770 w 12199494"/>
              <a:gd name="connsiteY26716" fmla="*/ 3534794 h 4991828"/>
              <a:gd name="connsiteX26717" fmla="*/ 9280348 w 12199494"/>
              <a:gd name="connsiteY26717" fmla="*/ 3511948 h 4991828"/>
              <a:gd name="connsiteX26718" fmla="*/ 9270195 w 12199494"/>
              <a:gd name="connsiteY26718" fmla="*/ 3519563 h 4991828"/>
              <a:gd name="connsiteX26719" fmla="*/ 9271463 w 12199494"/>
              <a:gd name="connsiteY26719" fmla="*/ 3509410 h 4991828"/>
              <a:gd name="connsiteX26720" fmla="*/ 9285424 w 12199494"/>
              <a:gd name="connsiteY26720" fmla="*/ 3509410 h 4991828"/>
              <a:gd name="connsiteX26721" fmla="*/ 9279078 w 12199494"/>
              <a:gd name="connsiteY26721" fmla="*/ 3500525 h 4991828"/>
              <a:gd name="connsiteX26722" fmla="*/ 9279078 w 12199494"/>
              <a:gd name="connsiteY26722" fmla="*/ 3500525 h 4991828"/>
              <a:gd name="connsiteX26723" fmla="*/ 9678874 w 12199494"/>
              <a:gd name="connsiteY26723" fmla="*/ 3499256 h 4991828"/>
              <a:gd name="connsiteX26724" fmla="*/ 9666182 w 12199494"/>
              <a:gd name="connsiteY26724" fmla="*/ 3511948 h 4991828"/>
              <a:gd name="connsiteX26725" fmla="*/ 9658568 w 12199494"/>
              <a:gd name="connsiteY26725" fmla="*/ 3528448 h 4991828"/>
              <a:gd name="connsiteX26726" fmla="*/ 9667452 w 12199494"/>
              <a:gd name="connsiteY26726" fmla="*/ 3543678 h 4991828"/>
              <a:gd name="connsiteX26727" fmla="*/ 9690297 w 12199494"/>
              <a:gd name="connsiteY26727" fmla="*/ 3529717 h 4991828"/>
              <a:gd name="connsiteX26728" fmla="*/ 9678874 w 12199494"/>
              <a:gd name="connsiteY26728" fmla="*/ 3499256 h 4991828"/>
              <a:gd name="connsiteX26729" fmla="*/ 9678874 w 12199494"/>
              <a:gd name="connsiteY26729" fmla="*/ 3499256 h 4991828"/>
              <a:gd name="connsiteX26730" fmla="*/ 9309539 w 12199494"/>
              <a:gd name="connsiteY26730" fmla="*/ 3497987 h 4991828"/>
              <a:gd name="connsiteX26731" fmla="*/ 9304462 w 12199494"/>
              <a:gd name="connsiteY26731" fmla="*/ 3504333 h 4991828"/>
              <a:gd name="connsiteX26732" fmla="*/ 9315885 w 12199494"/>
              <a:gd name="connsiteY26732" fmla="*/ 3510679 h 4991828"/>
              <a:gd name="connsiteX26733" fmla="*/ 9309539 w 12199494"/>
              <a:gd name="connsiteY26733" fmla="*/ 3497987 h 4991828"/>
              <a:gd name="connsiteX26734" fmla="*/ 9309539 w 12199494"/>
              <a:gd name="connsiteY26734" fmla="*/ 3497987 h 4991828"/>
              <a:gd name="connsiteX26735" fmla="*/ 9647145 w 12199494"/>
              <a:gd name="connsiteY26735" fmla="*/ 3496718 h 4991828"/>
              <a:gd name="connsiteX26736" fmla="*/ 9636991 w 12199494"/>
              <a:gd name="connsiteY26736" fmla="*/ 3511948 h 4991828"/>
              <a:gd name="connsiteX26737" fmla="*/ 9628107 w 12199494"/>
              <a:gd name="connsiteY26737" fmla="*/ 3504333 h 4991828"/>
              <a:gd name="connsiteX26738" fmla="*/ 9634453 w 12199494"/>
              <a:gd name="connsiteY26738" fmla="*/ 3524640 h 4991828"/>
              <a:gd name="connsiteX26739" fmla="*/ 9634453 w 12199494"/>
              <a:gd name="connsiteY26739" fmla="*/ 3517025 h 4991828"/>
              <a:gd name="connsiteX26740" fmla="*/ 9635722 w 12199494"/>
              <a:gd name="connsiteY26740" fmla="*/ 3518294 h 4991828"/>
              <a:gd name="connsiteX26741" fmla="*/ 9643337 w 12199494"/>
              <a:gd name="connsiteY26741" fmla="*/ 3527179 h 4991828"/>
              <a:gd name="connsiteX26742" fmla="*/ 9647145 w 12199494"/>
              <a:gd name="connsiteY26742" fmla="*/ 3496718 h 4991828"/>
              <a:gd name="connsiteX26743" fmla="*/ 9647145 w 12199494"/>
              <a:gd name="connsiteY26743" fmla="*/ 3496718 h 4991828"/>
              <a:gd name="connsiteX26744" fmla="*/ 9781680 w 12199494"/>
              <a:gd name="connsiteY26744" fmla="*/ 3496718 h 4991828"/>
              <a:gd name="connsiteX26745" fmla="*/ 9733450 w 12199494"/>
              <a:gd name="connsiteY26745" fmla="*/ 3517025 h 4991828"/>
              <a:gd name="connsiteX26746" fmla="*/ 9720758 w 12199494"/>
              <a:gd name="connsiteY26746" fmla="*/ 3520833 h 4991828"/>
              <a:gd name="connsiteX26747" fmla="*/ 9729642 w 12199494"/>
              <a:gd name="connsiteY26747" fmla="*/ 3533524 h 4991828"/>
              <a:gd name="connsiteX26748" fmla="*/ 9747411 w 12199494"/>
              <a:gd name="connsiteY26748" fmla="*/ 3525909 h 4991828"/>
              <a:gd name="connsiteX26749" fmla="*/ 9728373 w 12199494"/>
              <a:gd name="connsiteY26749" fmla="*/ 3541140 h 4991828"/>
              <a:gd name="connsiteX26750" fmla="*/ 9767718 w 12199494"/>
              <a:gd name="connsiteY26750" fmla="*/ 3539870 h 4991828"/>
              <a:gd name="connsiteX26751" fmla="*/ 9741065 w 12199494"/>
              <a:gd name="connsiteY26751" fmla="*/ 3513217 h 4991828"/>
              <a:gd name="connsiteX26752" fmla="*/ 9774064 w 12199494"/>
              <a:gd name="connsiteY26752" fmla="*/ 3530986 h 4991828"/>
              <a:gd name="connsiteX26753" fmla="*/ 9782948 w 12199494"/>
              <a:gd name="connsiteY26753" fmla="*/ 3530986 h 4991828"/>
              <a:gd name="connsiteX26754" fmla="*/ 9815948 w 12199494"/>
              <a:gd name="connsiteY26754" fmla="*/ 3519563 h 4991828"/>
              <a:gd name="connsiteX26755" fmla="*/ 9781680 w 12199494"/>
              <a:gd name="connsiteY26755" fmla="*/ 3496718 h 4991828"/>
              <a:gd name="connsiteX26756" fmla="*/ 9781680 w 12199494"/>
              <a:gd name="connsiteY26756" fmla="*/ 3496718 h 4991828"/>
              <a:gd name="connsiteX26757" fmla="*/ 9916214 w 12199494"/>
              <a:gd name="connsiteY26757" fmla="*/ 3496718 h 4991828"/>
              <a:gd name="connsiteX26758" fmla="*/ 9904792 w 12199494"/>
              <a:gd name="connsiteY26758" fmla="*/ 3503064 h 4991828"/>
              <a:gd name="connsiteX26759" fmla="*/ 9916214 w 12199494"/>
              <a:gd name="connsiteY26759" fmla="*/ 3514487 h 4991828"/>
              <a:gd name="connsiteX26760" fmla="*/ 9912406 w 12199494"/>
              <a:gd name="connsiteY26760" fmla="*/ 3501795 h 4991828"/>
              <a:gd name="connsiteX26761" fmla="*/ 9928906 w 12199494"/>
              <a:gd name="connsiteY26761" fmla="*/ 3499256 h 4991828"/>
              <a:gd name="connsiteX26762" fmla="*/ 9916214 w 12199494"/>
              <a:gd name="connsiteY26762" fmla="*/ 3496718 h 4991828"/>
              <a:gd name="connsiteX26763" fmla="*/ 9916214 w 12199494"/>
              <a:gd name="connsiteY26763" fmla="*/ 3496718 h 4991828"/>
              <a:gd name="connsiteX26764" fmla="*/ 9320962 w 12199494"/>
              <a:gd name="connsiteY26764" fmla="*/ 3495449 h 4991828"/>
              <a:gd name="connsiteX26765" fmla="*/ 9317154 w 12199494"/>
              <a:gd name="connsiteY26765" fmla="*/ 3504333 h 4991828"/>
              <a:gd name="connsiteX26766" fmla="*/ 9320962 w 12199494"/>
              <a:gd name="connsiteY26766" fmla="*/ 3495449 h 4991828"/>
              <a:gd name="connsiteX26767" fmla="*/ 9320962 w 12199494"/>
              <a:gd name="connsiteY26767" fmla="*/ 3495449 h 4991828"/>
              <a:gd name="connsiteX26768" fmla="*/ 9346346 w 12199494"/>
              <a:gd name="connsiteY26768" fmla="*/ 3494179 h 4991828"/>
              <a:gd name="connsiteX26769" fmla="*/ 9350154 w 12199494"/>
              <a:gd name="connsiteY26769" fmla="*/ 3494179 h 4991828"/>
              <a:gd name="connsiteX26770" fmla="*/ 9346346 w 12199494"/>
              <a:gd name="connsiteY26770" fmla="*/ 3494179 h 4991828"/>
              <a:gd name="connsiteX26771" fmla="*/ 9346346 w 12199494"/>
              <a:gd name="connsiteY26771" fmla="*/ 3494179 h 4991828"/>
              <a:gd name="connsiteX26772" fmla="*/ 9983481 w 12199494"/>
              <a:gd name="connsiteY26772" fmla="*/ 3492911 h 4991828"/>
              <a:gd name="connsiteX26773" fmla="*/ 9960636 w 12199494"/>
              <a:gd name="connsiteY26773" fmla="*/ 3494179 h 4991828"/>
              <a:gd name="connsiteX26774" fmla="*/ 9987289 w 12199494"/>
              <a:gd name="connsiteY26774" fmla="*/ 3513217 h 4991828"/>
              <a:gd name="connsiteX26775" fmla="*/ 9989827 w 12199494"/>
              <a:gd name="connsiteY26775" fmla="*/ 3504333 h 4991828"/>
              <a:gd name="connsiteX26776" fmla="*/ 10002519 w 12199494"/>
              <a:gd name="connsiteY26776" fmla="*/ 3506871 h 4991828"/>
              <a:gd name="connsiteX26777" fmla="*/ 9983481 w 12199494"/>
              <a:gd name="connsiteY26777" fmla="*/ 3522102 h 4991828"/>
              <a:gd name="connsiteX26778" fmla="*/ 9963174 w 12199494"/>
              <a:gd name="connsiteY26778" fmla="*/ 3518294 h 4991828"/>
              <a:gd name="connsiteX26779" fmla="*/ 9959367 w 12199494"/>
              <a:gd name="connsiteY26779" fmla="*/ 3525909 h 4991828"/>
              <a:gd name="connsiteX26780" fmla="*/ 9988558 w 12199494"/>
              <a:gd name="connsiteY26780" fmla="*/ 3552562 h 4991828"/>
              <a:gd name="connsiteX26781" fmla="*/ 10017749 w 12199494"/>
              <a:gd name="connsiteY26781" fmla="*/ 3532255 h 4991828"/>
              <a:gd name="connsiteX26782" fmla="*/ 10019019 w 12199494"/>
              <a:gd name="connsiteY26782" fmla="*/ 3522102 h 4991828"/>
              <a:gd name="connsiteX26783" fmla="*/ 10017749 w 12199494"/>
              <a:gd name="connsiteY26783" fmla="*/ 3530986 h 4991828"/>
              <a:gd name="connsiteX26784" fmla="*/ 10012673 w 12199494"/>
              <a:gd name="connsiteY26784" fmla="*/ 3530986 h 4991828"/>
              <a:gd name="connsiteX26785" fmla="*/ 10012673 w 12199494"/>
              <a:gd name="connsiteY26785" fmla="*/ 3519563 h 4991828"/>
              <a:gd name="connsiteX26786" fmla="*/ 10003789 w 12199494"/>
              <a:gd name="connsiteY26786" fmla="*/ 3519563 h 4991828"/>
              <a:gd name="connsiteX26787" fmla="*/ 9999981 w 12199494"/>
              <a:gd name="connsiteY26787" fmla="*/ 3525909 h 4991828"/>
              <a:gd name="connsiteX26788" fmla="*/ 9989827 w 12199494"/>
              <a:gd name="connsiteY26788" fmla="*/ 3519563 h 4991828"/>
              <a:gd name="connsiteX26789" fmla="*/ 10002519 w 12199494"/>
              <a:gd name="connsiteY26789" fmla="*/ 3519563 h 4991828"/>
              <a:gd name="connsiteX26790" fmla="*/ 10002519 w 12199494"/>
              <a:gd name="connsiteY26790" fmla="*/ 3513217 h 4991828"/>
              <a:gd name="connsiteX26791" fmla="*/ 10012673 w 12199494"/>
              <a:gd name="connsiteY26791" fmla="*/ 3517025 h 4991828"/>
              <a:gd name="connsiteX26792" fmla="*/ 10020288 w 12199494"/>
              <a:gd name="connsiteY26792" fmla="*/ 3506871 h 4991828"/>
              <a:gd name="connsiteX26793" fmla="*/ 10007596 w 12199494"/>
              <a:gd name="connsiteY26793" fmla="*/ 3496718 h 4991828"/>
              <a:gd name="connsiteX26794" fmla="*/ 10002519 w 12199494"/>
              <a:gd name="connsiteY26794" fmla="*/ 3501795 h 4991828"/>
              <a:gd name="connsiteX26795" fmla="*/ 9983481 w 12199494"/>
              <a:gd name="connsiteY26795" fmla="*/ 3492911 h 4991828"/>
              <a:gd name="connsiteX26796" fmla="*/ 9983481 w 12199494"/>
              <a:gd name="connsiteY26796" fmla="*/ 3492911 h 4991828"/>
              <a:gd name="connsiteX26797" fmla="*/ 8889436 w 12199494"/>
              <a:gd name="connsiteY26797" fmla="*/ 3492911 h 4991828"/>
              <a:gd name="connsiteX26798" fmla="*/ 8875475 w 12199494"/>
              <a:gd name="connsiteY26798" fmla="*/ 3501795 h 4991828"/>
              <a:gd name="connsiteX26799" fmla="*/ 8883090 w 12199494"/>
              <a:gd name="connsiteY26799" fmla="*/ 3522102 h 4991828"/>
              <a:gd name="connsiteX26800" fmla="*/ 8878013 w 12199494"/>
              <a:gd name="connsiteY26800" fmla="*/ 3523371 h 4991828"/>
              <a:gd name="connsiteX26801" fmla="*/ 8886898 w 12199494"/>
              <a:gd name="connsiteY26801" fmla="*/ 3536063 h 4991828"/>
              <a:gd name="connsiteX26802" fmla="*/ 8874206 w 12199494"/>
              <a:gd name="connsiteY26802" fmla="*/ 3523371 h 4991828"/>
              <a:gd name="connsiteX26803" fmla="*/ 8876744 w 12199494"/>
              <a:gd name="connsiteY26803" fmla="*/ 3514487 h 4991828"/>
              <a:gd name="connsiteX26804" fmla="*/ 8860244 w 12199494"/>
              <a:gd name="connsiteY26804" fmla="*/ 3536063 h 4991828"/>
              <a:gd name="connsiteX26805" fmla="*/ 8864052 w 12199494"/>
              <a:gd name="connsiteY26805" fmla="*/ 3542409 h 4991828"/>
              <a:gd name="connsiteX26806" fmla="*/ 8866590 w 12199494"/>
              <a:gd name="connsiteY26806" fmla="*/ 3537332 h 4991828"/>
              <a:gd name="connsiteX26807" fmla="*/ 8867860 w 12199494"/>
              <a:gd name="connsiteY26807" fmla="*/ 3543678 h 4991828"/>
              <a:gd name="connsiteX26808" fmla="*/ 8858975 w 12199494"/>
              <a:gd name="connsiteY26808" fmla="*/ 3542409 h 4991828"/>
              <a:gd name="connsiteX26809" fmla="*/ 8834860 w 12199494"/>
              <a:gd name="connsiteY26809" fmla="*/ 3581754 h 4991828"/>
              <a:gd name="connsiteX26810" fmla="*/ 8831053 w 12199494"/>
              <a:gd name="connsiteY26810" fmla="*/ 3613484 h 4991828"/>
              <a:gd name="connsiteX26811" fmla="*/ 8851360 w 12199494"/>
              <a:gd name="connsiteY26811" fmla="*/ 3659175 h 4991828"/>
              <a:gd name="connsiteX26812" fmla="*/ 8861514 w 12199494"/>
              <a:gd name="connsiteY26812" fmla="*/ 3664252 h 4991828"/>
              <a:gd name="connsiteX26813" fmla="*/ 8875475 w 12199494"/>
              <a:gd name="connsiteY26813" fmla="*/ 3673136 h 4991828"/>
              <a:gd name="connsiteX26814" fmla="*/ 8870398 w 12199494"/>
              <a:gd name="connsiteY26814" fmla="*/ 3678213 h 4991828"/>
              <a:gd name="connsiteX26815" fmla="*/ 8886898 w 12199494"/>
              <a:gd name="connsiteY26815" fmla="*/ 3689636 h 4991828"/>
              <a:gd name="connsiteX26816" fmla="*/ 8912282 w 12199494"/>
              <a:gd name="connsiteY26816" fmla="*/ 3679482 h 4991828"/>
              <a:gd name="connsiteX26817" fmla="*/ 8909743 w 12199494"/>
              <a:gd name="connsiteY26817" fmla="*/ 3690904 h 4991828"/>
              <a:gd name="connsiteX26818" fmla="*/ 8919896 w 12199494"/>
              <a:gd name="connsiteY26818" fmla="*/ 3683290 h 4991828"/>
              <a:gd name="connsiteX26819" fmla="*/ 8921166 w 12199494"/>
              <a:gd name="connsiteY26819" fmla="*/ 3674405 h 4991828"/>
              <a:gd name="connsiteX26820" fmla="*/ 8936396 w 12199494"/>
              <a:gd name="connsiteY26820" fmla="*/ 3682020 h 4991828"/>
              <a:gd name="connsiteX26821" fmla="*/ 8931320 w 12199494"/>
              <a:gd name="connsiteY26821" fmla="*/ 3674405 h 4991828"/>
              <a:gd name="connsiteX26822" fmla="*/ 8941473 w 12199494"/>
              <a:gd name="connsiteY26822" fmla="*/ 3676944 h 4991828"/>
              <a:gd name="connsiteX26823" fmla="*/ 8922435 w 12199494"/>
              <a:gd name="connsiteY26823" fmla="*/ 3657906 h 4991828"/>
              <a:gd name="connsiteX26824" fmla="*/ 8914820 w 12199494"/>
              <a:gd name="connsiteY26824" fmla="*/ 3665521 h 4991828"/>
              <a:gd name="connsiteX26825" fmla="*/ 8921166 w 12199494"/>
              <a:gd name="connsiteY26825" fmla="*/ 3674405 h 4991828"/>
              <a:gd name="connsiteX26826" fmla="*/ 8912282 w 12199494"/>
              <a:gd name="connsiteY26826" fmla="*/ 3680751 h 4991828"/>
              <a:gd name="connsiteX26827" fmla="*/ 8908474 w 12199494"/>
              <a:gd name="connsiteY26827" fmla="*/ 3669328 h 4991828"/>
              <a:gd name="connsiteX26828" fmla="*/ 8898320 w 12199494"/>
              <a:gd name="connsiteY26828" fmla="*/ 3682020 h 4991828"/>
              <a:gd name="connsiteX26829" fmla="*/ 8888167 w 12199494"/>
              <a:gd name="connsiteY26829" fmla="*/ 3671867 h 4991828"/>
              <a:gd name="connsiteX26830" fmla="*/ 8897051 w 12199494"/>
              <a:gd name="connsiteY26830" fmla="*/ 3664252 h 4991828"/>
              <a:gd name="connsiteX26831" fmla="*/ 8884359 w 12199494"/>
              <a:gd name="connsiteY26831" fmla="*/ 3669328 h 4991828"/>
              <a:gd name="connsiteX26832" fmla="*/ 8879282 w 12199494"/>
              <a:gd name="connsiteY26832" fmla="*/ 3671867 h 4991828"/>
              <a:gd name="connsiteX26833" fmla="*/ 8880552 w 12199494"/>
              <a:gd name="connsiteY26833" fmla="*/ 3665521 h 4991828"/>
              <a:gd name="connsiteX26834" fmla="*/ 8869129 w 12199494"/>
              <a:gd name="connsiteY26834" fmla="*/ 3659175 h 4991828"/>
              <a:gd name="connsiteX26835" fmla="*/ 8884359 w 12199494"/>
              <a:gd name="connsiteY26835" fmla="*/ 3665521 h 4991828"/>
              <a:gd name="connsiteX26836" fmla="*/ 8883090 w 12199494"/>
              <a:gd name="connsiteY26836" fmla="*/ 3652829 h 4991828"/>
              <a:gd name="connsiteX26837" fmla="*/ 8889436 w 12199494"/>
              <a:gd name="connsiteY26837" fmla="*/ 3657906 h 4991828"/>
              <a:gd name="connsiteX26838" fmla="*/ 8913550 w 12199494"/>
              <a:gd name="connsiteY26838" fmla="*/ 3659175 h 4991828"/>
              <a:gd name="connsiteX26839" fmla="*/ 8899590 w 12199494"/>
              <a:gd name="connsiteY26839" fmla="*/ 3638868 h 4991828"/>
              <a:gd name="connsiteX26840" fmla="*/ 8889436 w 12199494"/>
              <a:gd name="connsiteY26840" fmla="*/ 3646483 h 4991828"/>
              <a:gd name="connsiteX26841" fmla="*/ 8881821 w 12199494"/>
              <a:gd name="connsiteY26841" fmla="*/ 3638868 h 4991828"/>
              <a:gd name="connsiteX26842" fmla="*/ 8890705 w 12199494"/>
              <a:gd name="connsiteY26842" fmla="*/ 3641406 h 4991828"/>
              <a:gd name="connsiteX26843" fmla="*/ 8911012 w 12199494"/>
              <a:gd name="connsiteY26843" fmla="*/ 3636329 h 4991828"/>
              <a:gd name="connsiteX26844" fmla="*/ 8902128 w 12199494"/>
              <a:gd name="connsiteY26844" fmla="*/ 3593177 h 4991828"/>
              <a:gd name="connsiteX26845" fmla="*/ 8874206 w 12199494"/>
              <a:gd name="connsiteY26845" fmla="*/ 3586831 h 4991828"/>
              <a:gd name="connsiteX26846" fmla="*/ 8895782 w 12199494"/>
              <a:gd name="connsiteY26846" fmla="*/ 3586831 h 4991828"/>
              <a:gd name="connsiteX26847" fmla="*/ 8894513 w 12199494"/>
              <a:gd name="connsiteY26847" fmla="*/ 3572870 h 4991828"/>
              <a:gd name="connsiteX26848" fmla="*/ 8876744 w 12199494"/>
              <a:gd name="connsiteY26848" fmla="*/ 3562716 h 4991828"/>
              <a:gd name="connsiteX26849" fmla="*/ 8884359 w 12199494"/>
              <a:gd name="connsiteY26849" fmla="*/ 3553832 h 4991828"/>
              <a:gd name="connsiteX26850" fmla="*/ 8874206 w 12199494"/>
              <a:gd name="connsiteY26850" fmla="*/ 3541140 h 4991828"/>
              <a:gd name="connsiteX26851" fmla="*/ 8881821 w 12199494"/>
              <a:gd name="connsiteY26851" fmla="*/ 3546216 h 4991828"/>
              <a:gd name="connsiteX26852" fmla="*/ 8885628 w 12199494"/>
              <a:gd name="connsiteY26852" fmla="*/ 3537332 h 4991828"/>
              <a:gd name="connsiteX26853" fmla="*/ 8883090 w 12199494"/>
              <a:gd name="connsiteY26853" fmla="*/ 3551293 h 4991828"/>
              <a:gd name="connsiteX26854" fmla="*/ 8890705 w 12199494"/>
              <a:gd name="connsiteY26854" fmla="*/ 3550024 h 4991828"/>
              <a:gd name="connsiteX26855" fmla="*/ 8885628 w 12199494"/>
              <a:gd name="connsiteY26855" fmla="*/ 3562716 h 4991828"/>
              <a:gd name="connsiteX26856" fmla="*/ 8893244 w 12199494"/>
              <a:gd name="connsiteY26856" fmla="*/ 3567793 h 4991828"/>
              <a:gd name="connsiteX26857" fmla="*/ 8893244 w 12199494"/>
              <a:gd name="connsiteY26857" fmla="*/ 3558908 h 4991828"/>
              <a:gd name="connsiteX26858" fmla="*/ 8897051 w 12199494"/>
              <a:gd name="connsiteY26858" fmla="*/ 3560178 h 4991828"/>
              <a:gd name="connsiteX26859" fmla="*/ 8893244 w 12199494"/>
              <a:gd name="connsiteY26859" fmla="*/ 3539870 h 4991828"/>
              <a:gd name="connsiteX26860" fmla="*/ 8904666 w 12199494"/>
              <a:gd name="connsiteY26860" fmla="*/ 3511948 h 4991828"/>
              <a:gd name="connsiteX26861" fmla="*/ 8889436 w 12199494"/>
              <a:gd name="connsiteY26861" fmla="*/ 3492911 h 4991828"/>
              <a:gd name="connsiteX26862" fmla="*/ 8889436 w 12199494"/>
              <a:gd name="connsiteY26862" fmla="*/ 3492911 h 4991828"/>
              <a:gd name="connsiteX26863" fmla="*/ 9743604 w 12199494"/>
              <a:gd name="connsiteY26863" fmla="*/ 3491641 h 4991828"/>
              <a:gd name="connsiteX26864" fmla="*/ 9732181 w 12199494"/>
              <a:gd name="connsiteY26864" fmla="*/ 3505602 h 4991828"/>
              <a:gd name="connsiteX26865" fmla="*/ 9747411 w 12199494"/>
              <a:gd name="connsiteY26865" fmla="*/ 3497987 h 4991828"/>
              <a:gd name="connsiteX26866" fmla="*/ 9743604 w 12199494"/>
              <a:gd name="connsiteY26866" fmla="*/ 3491641 h 4991828"/>
              <a:gd name="connsiteX26867" fmla="*/ 9743604 w 12199494"/>
              <a:gd name="connsiteY26867" fmla="*/ 3491641 h 4991828"/>
              <a:gd name="connsiteX26868" fmla="*/ 9951751 w 12199494"/>
              <a:gd name="connsiteY26868" fmla="*/ 3491641 h 4991828"/>
              <a:gd name="connsiteX26869" fmla="*/ 9922560 w 12199494"/>
              <a:gd name="connsiteY26869" fmla="*/ 3514487 h 4991828"/>
              <a:gd name="connsiteX26870" fmla="*/ 9922560 w 12199494"/>
              <a:gd name="connsiteY26870" fmla="*/ 3517025 h 4991828"/>
              <a:gd name="connsiteX26871" fmla="*/ 9927637 w 12199494"/>
              <a:gd name="connsiteY26871" fmla="*/ 3519563 h 4991828"/>
              <a:gd name="connsiteX26872" fmla="*/ 9927637 w 12199494"/>
              <a:gd name="connsiteY26872" fmla="*/ 3524640 h 4991828"/>
              <a:gd name="connsiteX26873" fmla="*/ 9949213 w 12199494"/>
              <a:gd name="connsiteY26873" fmla="*/ 3517025 h 4991828"/>
              <a:gd name="connsiteX26874" fmla="*/ 9941598 w 12199494"/>
              <a:gd name="connsiteY26874" fmla="*/ 3506871 h 4991828"/>
              <a:gd name="connsiteX26875" fmla="*/ 9951751 w 12199494"/>
              <a:gd name="connsiteY26875" fmla="*/ 3510679 h 4991828"/>
              <a:gd name="connsiteX26876" fmla="*/ 9956828 w 12199494"/>
              <a:gd name="connsiteY26876" fmla="*/ 3504333 h 4991828"/>
              <a:gd name="connsiteX26877" fmla="*/ 9958097 w 12199494"/>
              <a:gd name="connsiteY26877" fmla="*/ 3518294 h 4991828"/>
              <a:gd name="connsiteX26878" fmla="*/ 9964443 w 12199494"/>
              <a:gd name="connsiteY26878" fmla="*/ 3506871 h 4991828"/>
              <a:gd name="connsiteX26879" fmla="*/ 9958097 w 12199494"/>
              <a:gd name="connsiteY26879" fmla="*/ 3499256 h 4991828"/>
              <a:gd name="connsiteX26880" fmla="*/ 9951751 w 12199494"/>
              <a:gd name="connsiteY26880" fmla="*/ 3491641 h 4991828"/>
              <a:gd name="connsiteX26881" fmla="*/ 9951751 w 12199494"/>
              <a:gd name="connsiteY26881" fmla="*/ 3491641 h 4991828"/>
              <a:gd name="connsiteX26882" fmla="*/ 2769382 w 12199494"/>
              <a:gd name="connsiteY26882" fmla="*/ 3491641 h 4991828"/>
              <a:gd name="connsiteX26883" fmla="*/ 2754151 w 12199494"/>
              <a:gd name="connsiteY26883" fmla="*/ 3528448 h 4991828"/>
              <a:gd name="connsiteX26884" fmla="*/ 2750344 w 12199494"/>
              <a:gd name="connsiteY26884" fmla="*/ 3528448 h 4991828"/>
              <a:gd name="connsiteX26885" fmla="*/ 2747805 w 12199494"/>
              <a:gd name="connsiteY26885" fmla="*/ 3560178 h 4991828"/>
              <a:gd name="connsiteX26886" fmla="*/ 2745267 w 12199494"/>
              <a:gd name="connsiteY26886" fmla="*/ 3605869 h 4991828"/>
              <a:gd name="connsiteX26887" fmla="*/ 2741460 w 12199494"/>
              <a:gd name="connsiteY26887" fmla="*/ 3693443 h 4991828"/>
              <a:gd name="connsiteX26888" fmla="*/ 2735114 w 12199494"/>
              <a:gd name="connsiteY26888" fmla="*/ 3867323 h 4991828"/>
              <a:gd name="connsiteX26889" fmla="*/ 2736383 w 12199494"/>
              <a:gd name="connsiteY26889" fmla="*/ 4003126 h 4991828"/>
              <a:gd name="connsiteX26890" fmla="*/ 2742729 w 12199494"/>
              <a:gd name="connsiteY26890" fmla="*/ 4116085 h 4991828"/>
              <a:gd name="connsiteX26891" fmla="*/ 2752882 w 12199494"/>
              <a:gd name="connsiteY26891" fmla="*/ 4223966 h 4991828"/>
              <a:gd name="connsiteX26892" fmla="*/ 2759228 w 12199494"/>
              <a:gd name="connsiteY26892" fmla="*/ 4239197 h 4991828"/>
              <a:gd name="connsiteX26893" fmla="*/ 2769382 w 12199494"/>
              <a:gd name="connsiteY26893" fmla="*/ 3491641 h 4991828"/>
              <a:gd name="connsiteX26894" fmla="*/ 2769382 w 12199494"/>
              <a:gd name="connsiteY26894" fmla="*/ 3491641 h 4991828"/>
              <a:gd name="connsiteX26895" fmla="*/ 9614146 w 12199494"/>
              <a:gd name="connsiteY26895" fmla="*/ 3490372 h 4991828"/>
              <a:gd name="connsiteX26896" fmla="*/ 9602723 w 12199494"/>
              <a:gd name="connsiteY26896" fmla="*/ 3503064 h 4991828"/>
              <a:gd name="connsiteX26897" fmla="*/ 9611607 w 12199494"/>
              <a:gd name="connsiteY26897" fmla="*/ 3506871 h 4991828"/>
              <a:gd name="connsiteX26898" fmla="*/ 9614146 w 12199494"/>
              <a:gd name="connsiteY26898" fmla="*/ 3490372 h 4991828"/>
              <a:gd name="connsiteX26899" fmla="*/ 9614146 w 12199494"/>
              <a:gd name="connsiteY26899" fmla="*/ 3490372 h 4991828"/>
              <a:gd name="connsiteX26900" fmla="*/ 9598915 w 12199494"/>
              <a:gd name="connsiteY26900" fmla="*/ 3487833 h 4991828"/>
              <a:gd name="connsiteX26901" fmla="*/ 9562109 w 12199494"/>
              <a:gd name="connsiteY26901" fmla="*/ 3499256 h 4991828"/>
              <a:gd name="connsiteX26902" fmla="*/ 9577339 w 12199494"/>
              <a:gd name="connsiteY26902" fmla="*/ 3537332 h 4991828"/>
              <a:gd name="connsiteX26903" fmla="*/ 9555763 w 12199494"/>
              <a:gd name="connsiteY26903" fmla="*/ 3501795 h 4991828"/>
              <a:gd name="connsiteX26904" fmla="*/ 9521495 w 12199494"/>
              <a:gd name="connsiteY26904" fmla="*/ 3522102 h 4991828"/>
              <a:gd name="connsiteX26905" fmla="*/ 9544340 w 12199494"/>
              <a:gd name="connsiteY26905" fmla="*/ 3539870 h 4991828"/>
              <a:gd name="connsiteX26906" fmla="*/ 9545609 w 12199494"/>
              <a:gd name="connsiteY26906" fmla="*/ 3529717 h 4991828"/>
              <a:gd name="connsiteX26907" fmla="*/ 9551955 w 12199494"/>
              <a:gd name="connsiteY26907" fmla="*/ 3530986 h 4991828"/>
              <a:gd name="connsiteX26908" fmla="*/ 9546879 w 12199494"/>
              <a:gd name="connsiteY26908" fmla="*/ 3539870 h 4991828"/>
              <a:gd name="connsiteX26909" fmla="*/ 9578609 w 12199494"/>
              <a:gd name="connsiteY26909" fmla="*/ 3552562 h 4991828"/>
              <a:gd name="connsiteX26910" fmla="*/ 9592569 w 12199494"/>
              <a:gd name="connsiteY26910" fmla="*/ 3556370 h 4991828"/>
              <a:gd name="connsiteX26911" fmla="*/ 9587493 w 12199494"/>
              <a:gd name="connsiteY26911" fmla="*/ 3543678 h 4991828"/>
              <a:gd name="connsiteX26912" fmla="*/ 9597646 w 12199494"/>
              <a:gd name="connsiteY26912" fmla="*/ 3550024 h 4991828"/>
              <a:gd name="connsiteX26913" fmla="*/ 9609069 w 12199494"/>
              <a:gd name="connsiteY26913" fmla="*/ 3550024 h 4991828"/>
              <a:gd name="connsiteX26914" fmla="*/ 9602723 w 12199494"/>
              <a:gd name="connsiteY26914" fmla="*/ 3538601 h 4991828"/>
              <a:gd name="connsiteX26915" fmla="*/ 9591300 w 12199494"/>
              <a:gd name="connsiteY26915" fmla="*/ 3542409 h 4991828"/>
              <a:gd name="connsiteX26916" fmla="*/ 9600185 w 12199494"/>
              <a:gd name="connsiteY26916" fmla="*/ 3536063 h 4991828"/>
              <a:gd name="connsiteX26917" fmla="*/ 9592569 w 12199494"/>
              <a:gd name="connsiteY26917" fmla="*/ 3515756 h 4991828"/>
              <a:gd name="connsiteX26918" fmla="*/ 9593839 w 12199494"/>
              <a:gd name="connsiteY26918" fmla="*/ 3506871 h 4991828"/>
              <a:gd name="connsiteX26919" fmla="*/ 9570993 w 12199494"/>
              <a:gd name="connsiteY26919" fmla="*/ 3513217 h 4991828"/>
              <a:gd name="connsiteX26920" fmla="*/ 9576070 w 12199494"/>
              <a:gd name="connsiteY26920" fmla="*/ 3501795 h 4991828"/>
              <a:gd name="connsiteX26921" fmla="*/ 9590031 w 12199494"/>
              <a:gd name="connsiteY26921" fmla="*/ 3499256 h 4991828"/>
              <a:gd name="connsiteX26922" fmla="*/ 9598915 w 12199494"/>
              <a:gd name="connsiteY26922" fmla="*/ 3487833 h 4991828"/>
              <a:gd name="connsiteX26923" fmla="*/ 9598915 w 12199494"/>
              <a:gd name="connsiteY26923" fmla="*/ 3487833 h 4991828"/>
              <a:gd name="connsiteX26924" fmla="*/ 9308270 w 12199494"/>
              <a:gd name="connsiteY26924" fmla="*/ 3485295 h 4991828"/>
              <a:gd name="connsiteX26925" fmla="*/ 9305732 w 12199494"/>
              <a:gd name="connsiteY26925" fmla="*/ 3491641 h 4991828"/>
              <a:gd name="connsiteX26926" fmla="*/ 9308270 w 12199494"/>
              <a:gd name="connsiteY26926" fmla="*/ 3485295 h 4991828"/>
              <a:gd name="connsiteX26927" fmla="*/ 9308270 w 12199494"/>
              <a:gd name="connsiteY26927" fmla="*/ 3485295 h 4991828"/>
              <a:gd name="connsiteX26928" fmla="*/ 10010135 w 12199494"/>
              <a:gd name="connsiteY26928" fmla="*/ 3485295 h 4991828"/>
              <a:gd name="connsiteX26929" fmla="*/ 10013942 w 12199494"/>
              <a:gd name="connsiteY26929" fmla="*/ 3485295 h 4991828"/>
              <a:gd name="connsiteX26930" fmla="*/ 10010135 w 12199494"/>
              <a:gd name="connsiteY26930" fmla="*/ 3485295 h 4991828"/>
              <a:gd name="connsiteX26931" fmla="*/ 10010135 w 12199494"/>
              <a:gd name="connsiteY26931" fmla="*/ 3485295 h 4991828"/>
              <a:gd name="connsiteX26932" fmla="*/ 9384422 w 12199494"/>
              <a:gd name="connsiteY26932" fmla="*/ 3485295 h 4991828"/>
              <a:gd name="connsiteX26933" fmla="*/ 9355230 w 12199494"/>
              <a:gd name="connsiteY26933" fmla="*/ 3504333 h 4991828"/>
              <a:gd name="connsiteX26934" fmla="*/ 9378076 w 12199494"/>
              <a:gd name="connsiteY26934" fmla="*/ 3500525 h 4991828"/>
              <a:gd name="connsiteX26935" fmla="*/ 9370460 w 12199494"/>
              <a:gd name="connsiteY26935" fmla="*/ 3508141 h 4991828"/>
              <a:gd name="connsiteX26936" fmla="*/ 9388229 w 12199494"/>
              <a:gd name="connsiteY26936" fmla="*/ 3525909 h 4991828"/>
              <a:gd name="connsiteX26937" fmla="*/ 9388229 w 12199494"/>
              <a:gd name="connsiteY26937" fmla="*/ 3511948 h 4991828"/>
              <a:gd name="connsiteX26938" fmla="*/ 9393306 w 12199494"/>
              <a:gd name="connsiteY26938" fmla="*/ 3522102 h 4991828"/>
              <a:gd name="connsiteX26939" fmla="*/ 9404729 w 12199494"/>
              <a:gd name="connsiteY26939" fmla="*/ 3523371 h 4991828"/>
              <a:gd name="connsiteX26940" fmla="*/ 9398383 w 12199494"/>
              <a:gd name="connsiteY26940" fmla="*/ 3528448 h 4991828"/>
              <a:gd name="connsiteX26941" fmla="*/ 9422498 w 12199494"/>
              <a:gd name="connsiteY26941" fmla="*/ 3533524 h 4991828"/>
              <a:gd name="connsiteX26942" fmla="*/ 9417421 w 12199494"/>
              <a:gd name="connsiteY26942" fmla="*/ 3528448 h 4991828"/>
              <a:gd name="connsiteX26943" fmla="*/ 9419959 w 12199494"/>
              <a:gd name="connsiteY26943" fmla="*/ 3520833 h 4991828"/>
              <a:gd name="connsiteX26944" fmla="*/ 9409806 w 12199494"/>
              <a:gd name="connsiteY26944" fmla="*/ 3492911 h 4991828"/>
              <a:gd name="connsiteX26945" fmla="*/ 9384422 w 12199494"/>
              <a:gd name="connsiteY26945" fmla="*/ 3485295 h 4991828"/>
              <a:gd name="connsiteX26946" fmla="*/ 9384422 w 12199494"/>
              <a:gd name="connsiteY26946" fmla="*/ 3485295 h 4991828"/>
              <a:gd name="connsiteX26947" fmla="*/ 9969520 w 12199494"/>
              <a:gd name="connsiteY26947" fmla="*/ 3484026 h 4991828"/>
              <a:gd name="connsiteX26948" fmla="*/ 9955559 w 12199494"/>
              <a:gd name="connsiteY26948" fmla="*/ 3487833 h 4991828"/>
              <a:gd name="connsiteX26949" fmla="*/ 9975866 w 12199494"/>
              <a:gd name="connsiteY26949" fmla="*/ 3491641 h 4991828"/>
              <a:gd name="connsiteX26950" fmla="*/ 9969520 w 12199494"/>
              <a:gd name="connsiteY26950" fmla="*/ 3484026 h 4991828"/>
              <a:gd name="connsiteX26951" fmla="*/ 9969520 w 12199494"/>
              <a:gd name="connsiteY26951" fmla="*/ 3484026 h 4991828"/>
              <a:gd name="connsiteX26952" fmla="*/ 9298116 w 12199494"/>
              <a:gd name="connsiteY26952" fmla="*/ 3480219 h 4991828"/>
              <a:gd name="connsiteX26953" fmla="*/ 9294309 w 12199494"/>
              <a:gd name="connsiteY26953" fmla="*/ 3489103 h 4991828"/>
              <a:gd name="connsiteX26954" fmla="*/ 9298116 w 12199494"/>
              <a:gd name="connsiteY26954" fmla="*/ 3480219 h 4991828"/>
              <a:gd name="connsiteX26955" fmla="*/ 9298116 w 12199494"/>
              <a:gd name="connsiteY26955" fmla="*/ 3480219 h 4991828"/>
              <a:gd name="connsiteX26956" fmla="*/ 9912406 w 12199494"/>
              <a:gd name="connsiteY26956" fmla="*/ 3477680 h 4991828"/>
              <a:gd name="connsiteX26957" fmla="*/ 9898446 w 12199494"/>
              <a:gd name="connsiteY26957" fmla="*/ 3484026 h 4991828"/>
              <a:gd name="connsiteX26958" fmla="*/ 9926367 w 12199494"/>
              <a:gd name="connsiteY26958" fmla="*/ 3486565 h 4991828"/>
              <a:gd name="connsiteX26959" fmla="*/ 9928906 w 12199494"/>
              <a:gd name="connsiteY26959" fmla="*/ 3480219 h 4991828"/>
              <a:gd name="connsiteX26960" fmla="*/ 9912406 w 12199494"/>
              <a:gd name="connsiteY26960" fmla="*/ 3477680 h 4991828"/>
              <a:gd name="connsiteX26961" fmla="*/ 9912406 w 12199494"/>
              <a:gd name="connsiteY26961" fmla="*/ 3477680 h 4991828"/>
              <a:gd name="connsiteX26962" fmla="*/ 9144544 w 12199494"/>
              <a:gd name="connsiteY26962" fmla="*/ 3477680 h 4991828"/>
              <a:gd name="connsiteX26963" fmla="*/ 9142005 w 12199494"/>
              <a:gd name="connsiteY26963" fmla="*/ 3499256 h 4991828"/>
              <a:gd name="connsiteX26964" fmla="*/ 9130583 w 12199494"/>
              <a:gd name="connsiteY26964" fmla="*/ 3501795 h 4991828"/>
              <a:gd name="connsiteX26965" fmla="*/ 9139467 w 12199494"/>
              <a:gd name="connsiteY26965" fmla="*/ 3509410 h 4991828"/>
              <a:gd name="connsiteX26966" fmla="*/ 9144544 w 12199494"/>
              <a:gd name="connsiteY26966" fmla="*/ 3501795 h 4991828"/>
              <a:gd name="connsiteX26967" fmla="*/ 9149621 w 12199494"/>
              <a:gd name="connsiteY26967" fmla="*/ 3511948 h 4991828"/>
              <a:gd name="connsiteX26968" fmla="*/ 9149621 w 12199494"/>
              <a:gd name="connsiteY26968" fmla="*/ 3499256 h 4991828"/>
              <a:gd name="connsiteX26969" fmla="*/ 9154697 w 12199494"/>
              <a:gd name="connsiteY26969" fmla="*/ 3486565 h 4991828"/>
              <a:gd name="connsiteX26970" fmla="*/ 9163582 w 12199494"/>
              <a:gd name="connsiteY26970" fmla="*/ 3494179 h 4991828"/>
              <a:gd name="connsiteX26971" fmla="*/ 9168659 w 12199494"/>
              <a:gd name="connsiteY26971" fmla="*/ 3484026 h 4991828"/>
              <a:gd name="connsiteX26972" fmla="*/ 9155967 w 12199494"/>
              <a:gd name="connsiteY26972" fmla="*/ 3481487 h 4991828"/>
              <a:gd name="connsiteX26973" fmla="*/ 9149621 w 12199494"/>
              <a:gd name="connsiteY26973" fmla="*/ 3485295 h 4991828"/>
              <a:gd name="connsiteX26974" fmla="*/ 9144544 w 12199494"/>
              <a:gd name="connsiteY26974" fmla="*/ 3477680 h 4991828"/>
              <a:gd name="connsiteX26975" fmla="*/ 9144544 w 12199494"/>
              <a:gd name="connsiteY26975" fmla="*/ 3477680 h 4991828"/>
              <a:gd name="connsiteX26976" fmla="*/ 9473266 w 12199494"/>
              <a:gd name="connsiteY26976" fmla="*/ 3476411 h 4991828"/>
              <a:gd name="connsiteX26977" fmla="*/ 9479612 w 12199494"/>
              <a:gd name="connsiteY26977" fmla="*/ 3485295 h 4991828"/>
              <a:gd name="connsiteX26978" fmla="*/ 9477073 w 12199494"/>
              <a:gd name="connsiteY26978" fmla="*/ 3491641 h 4991828"/>
              <a:gd name="connsiteX26979" fmla="*/ 9480880 w 12199494"/>
              <a:gd name="connsiteY26979" fmla="*/ 3496718 h 4991828"/>
              <a:gd name="connsiteX26980" fmla="*/ 9478342 w 12199494"/>
              <a:gd name="connsiteY26980" fmla="*/ 3506871 h 4991828"/>
              <a:gd name="connsiteX26981" fmla="*/ 9489765 w 12199494"/>
              <a:gd name="connsiteY26981" fmla="*/ 3500525 h 4991828"/>
              <a:gd name="connsiteX26982" fmla="*/ 9487226 w 12199494"/>
              <a:gd name="connsiteY26982" fmla="*/ 3509410 h 4991828"/>
              <a:gd name="connsiteX26983" fmla="*/ 9511341 w 12199494"/>
              <a:gd name="connsiteY26983" fmla="*/ 3518294 h 4991828"/>
              <a:gd name="connsiteX26984" fmla="*/ 9536725 w 12199494"/>
              <a:gd name="connsiteY26984" fmla="*/ 3500525 h 4991828"/>
              <a:gd name="connsiteX26985" fmla="*/ 9539263 w 12199494"/>
              <a:gd name="connsiteY26985" fmla="*/ 3500525 h 4991828"/>
              <a:gd name="connsiteX26986" fmla="*/ 9541802 w 12199494"/>
              <a:gd name="connsiteY26986" fmla="*/ 3506871 h 4991828"/>
              <a:gd name="connsiteX26987" fmla="*/ 9558301 w 12199494"/>
              <a:gd name="connsiteY26987" fmla="*/ 3496718 h 4991828"/>
              <a:gd name="connsiteX26988" fmla="*/ 9553225 w 12199494"/>
              <a:gd name="connsiteY26988" fmla="*/ 3487833 h 4991828"/>
              <a:gd name="connsiteX26989" fmla="*/ 9539263 w 12199494"/>
              <a:gd name="connsiteY26989" fmla="*/ 3490372 h 4991828"/>
              <a:gd name="connsiteX26990" fmla="*/ 9537994 w 12199494"/>
              <a:gd name="connsiteY26990" fmla="*/ 3497987 h 4991828"/>
              <a:gd name="connsiteX26991" fmla="*/ 9530379 w 12199494"/>
              <a:gd name="connsiteY26991" fmla="*/ 3490372 h 4991828"/>
              <a:gd name="connsiteX26992" fmla="*/ 9521495 w 12199494"/>
              <a:gd name="connsiteY26992" fmla="*/ 3494179 h 4991828"/>
              <a:gd name="connsiteX26993" fmla="*/ 9511341 w 12199494"/>
              <a:gd name="connsiteY26993" fmla="*/ 3486565 h 4991828"/>
              <a:gd name="connsiteX26994" fmla="*/ 9511341 w 12199494"/>
              <a:gd name="connsiteY26994" fmla="*/ 3485295 h 4991828"/>
              <a:gd name="connsiteX26995" fmla="*/ 9527841 w 12199494"/>
              <a:gd name="connsiteY26995" fmla="*/ 3485295 h 4991828"/>
              <a:gd name="connsiteX26996" fmla="*/ 9496111 w 12199494"/>
              <a:gd name="connsiteY26996" fmla="*/ 3480219 h 4991828"/>
              <a:gd name="connsiteX26997" fmla="*/ 9515149 w 12199494"/>
              <a:gd name="connsiteY26997" fmla="*/ 3494179 h 4991828"/>
              <a:gd name="connsiteX26998" fmla="*/ 9503726 w 12199494"/>
              <a:gd name="connsiteY26998" fmla="*/ 3489103 h 4991828"/>
              <a:gd name="connsiteX26999" fmla="*/ 9487226 w 12199494"/>
              <a:gd name="connsiteY26999" fmla="*/ 3505602 h 4991828"/>
              <a:gd name="connsiteX27000" fmla="*/ 9488495 w 12199494"/>
              <a:gd name="connsiteY27000" fmla="*/ 3489103 h 4991828"/>
              <a:gd name="connsiteX27001" fmla="*/ 9482149 w 12199494"/>
              <a:gd name="connsiteY27001" fmla="*/ 3486565 h 4991828"/>
              <a:gd name="connsiteX27002" fmla="*/ 9473266 w 12199494"/>
              <a:gd name="connsiteY27002" fmla="*/ 3476411 h 4991828"/>
              <a:gd name="connsiteX27003" fmla="*/ 9473266 w 12199494"/>
              <a:gd name="connsiteY27003" fmla="*/ 3476411 h 4991828"/>
              <a:gd name="connsiteX27004" fmla="*/ 9190235 w 12199494"/>
              <a:gd name="connsiteY27004" fmla="*/ 3475141 h 4991828"/>
              <a:gd name="connsiteX27005" fmla="*/ 9178812 w 12199494"/>
              <a:gd name="connsiteY27005" fmla="*/ 3477680 h 4991828"/>
              <a:gd name="connsiteX27006" fmla="*/ 9176274 w 12199494"/>
              <a:gd name="connsiteY27006" fmla="*/ 3484026 h 4991828"/>
              <a:gd name="connsiteX27007" fmla="*/ 9171197 w 12199494"/>
              <a:gd name="connsiteY27007" fmla="*/ 3481487 h 4991828"/>
              <a:gd name="connsiteX27008" fmla="*/ 9168659 w 12199494"/>
              <a:gd name="connsiteY27008" fmla="*/ 3492911 h 4991828"/>
              <a:gd name="connsiteX27009" fmla="*/ 9183889 w 12199494"/>
              <a:gd name="connsiteY27009" fmla="*/ 3482757 h 4991828"/>
              <a:gd name="connsiteX27010" fmla="*/ 9194043 w 12199494"/>
              <a:gd name="connsiteY27010" fmla="*/ 3486565 h 4991828"/>
              <a:gd name="connsiteX27011" fmla="*/ 9190235 w 12199494"/>
              <a:gd name="connsiteY27011" fmla="*/ 3475141 h 4991828"/>
              <a:gd name="connsiteX27012" fmla="*/ 9190235 w 12199494"/>
              <a:gd name="connsiteY27012" fmla="*/ 3475141 h 4991828"/>
              <a:gd name="connsiteX27013" fmla="*/ 9984751 w 12199494"/>
              <a:gd name="connsiteY27013" fmla="*/ 3475141 h 4991828"/>
              <a:gd name="connsiteX27014" fmla="*/ 9975866 w 12199494"/>
              <a:gd name="connsiteY27014" fmla="*/ 3484026 h 4991828"/>
              <a:gd name="connsiteX27015" fmla="*/ 10001250 w 12199494"/>
              <a:gd name="connsiteY27015" fmla="*/ 3489103 h 4991828"/>
              <a:gd name="connsiteX27016" fmla="*/ 9984751 w 12199494"/>
              <a:gd name="connsiteY27016" fmla="*/ 3475141 h 4991828"/>
              <a:gd name="connsiteX27017" fmla="*/ 9984751 w 12199494"/>
              <a:gd name="connsiteY27017" fmla="*/ 3475141 h 4991828"/>
              <a:gd name="connsiteX27018" fmla="*/ 9359038 w 12199494"/>
              <a:gd name="connsiteY27018" fmla="*/ 3473873 h 4991828"/>
              <a:gd name="connsiteX27019" fmla="*/ 9348884 w 12199494"/>
              <a:gd name="connsiteY27019" fmla="*/ 3476411 h 4991828"/>
              <a:gd name="connsiteX27020" fmla="*/ 9351422 w 12199494"/>
              <a:gd name="connsiteY27020" fmla="*/ 3492911 h 4991828"/>
              <a:gd name="connsiteX27021" fmla="*/ 9367922 w 12199494"/>
              <a:gd name="connsiteY27021" fmla="*/ 3480219 h 4991828"/>
              <a:gd name="connsiteX27022" fmla="*/ 9359038 w 12199494"/>
              <a:gd name="connsiteY27022" fmla="*/ 3473873 h 4991828"/>
              <a:gd name="connsiteX27023" fmla="*/ 9359038 w 12199494"/>
              <a:gd name="connsiteY27023" fmla="*/ 3473873 h 4991828"/>
              <a:gd name="connsiteX27024" fmla="*/ 9213081 w 12199494"/>
              <a:gd name="connsiteY27024" fmla="*/ 3472603 h 4991828"/>
              <a:gd name="connsiteX27025" fmla="*/ 9205465 w 12199494"/>
              <a:gd name="connsiteY27025" fmla="*/ 3481487 h 4991828"/>
              <a:gd name="connsiteX27026" fmla="*/ 9197850 w 12199494"/>
              <a:gd name="connsiteY27026" fmla="*/ 3480219 h 4991828"/>
              <a:gd name="connsiteX27027" fmla="*/ 9221965 w 12199494"/>
              <a:gd name="connsiteY27027" fmla="*/ 3486565 h 4991828"/>
              <a:gd name="connsiteX27028" fmla="*/ 9211811 w 12199494"/>
              <a:gd name="connsiteY27028" fmla="*/ 3487833 h 4991828"/>
              <a:gd name="connsiteX27029" fmla="*/ 9230849 w 12199494"/>
              <a:gd name="connsiteY27029" fmla="*/ 3496718 h 4991828"/>
              <a:gd name="connsiteX27030" fmla="*/ 9221965 w 12199494"/>
              <a:gd name="connsiteY27030" fmla="*/ 3495449 h 4991828"/>
              <a:gd name="connsiteX27031" fmla="*/ 9224503 w 12199494"/>
              <a:gd name="connsiteY27031" fmla="*/ 3503064 h 4991828"/>
              <a:gd name="connsiteX27032" fmla="*/ 9204196 w 12199494"/>
              <a:gd name="connsiteY27032" fmla="*/ 3487833 h 4991828"/>
              <a:gd name="connsiteX27033" fmla="*/ 9192773 w 12199494"/>
              <a:gd name="connsiteY27033" fmla="*/ 3504333 h 4991828"/>
              <a:gd name="connsiteX27034" fmla="*/ 9194043 w 12199494"/>
              <a:gd name="connsiteY27034" fmla="*/ 3490372 h 4991828"/>
              <a:gd name="connsiteX27035" fmla="*/ 9176274 w 12199494"/>
              <a:gd name="connsiteY27035" fmla="*/ 3496718 h 4991828"/>
              <a:gd name="connsiteX27036" fmla="*/ 9161043 w 12199494"/>
              <a:gd name="connsiteY27036" fmla="*/ 3500525 h 4991828"/>
              <a:gd name="connsiteX27037" fmla="*/ 9155967 w 12199494"/>
              <a:gd name="connsiteY27037" fmla="*/ 3503064 h 4991828"/>
              <a:gd name="connsiteX27038" fmla="*/ 9155967 w 12199494"/>
              <a:gd name="connsiteY27038" fmla="*/ 3513217 h 4991828"/>
              <a:gd name="connsiteX27039" fmla="*/ 9166120 w 12199494"/>
              <a:gd name="connsiteY27039" fmla="*/ 3517025 h 4991828"/>
              <a:gd name="connsiteX27040" fmla="*/ 9148351 w 12199494"/>
              <a:gd name="connsiteY27040" fmla="*/ 3520833 h 4991828"/>
              <a:gd name="connsiteX27041" fmla="*/ 9155967 w 12199494"/>
              <a:gd name="connsiteY27041" fmla="*/ 3527179 h 4991828"/>
              <a:gd name="connsiteX27042" fmla="*/ 9161043 w 12199494"/>
              <a:gd name="connsiteY27042" fmla="*/ 3538601 h 4991828"/>
              <a:gd name="connsiteX27043" fmla="*/ 9230849 w 12199494"/>
              <a:gd name="connsiteY27043" fmla="*/ 3513217 h 4991828"/>
              <a:gd name="connsiteX27044" fmla="*/ 9223234 w 12199494"/>
              <a:gd name="connsiteY27044" fmla="*/ 3504333 h 4991828"/>
              <a:gd name="connsiteX27045" fmla="*/ 9233388 w 12199494"/>
              <a:gd name="connsiteY27045" fmla="*/ 3497987 h 4991828"/>
              <a:gd name="connsiteX27046" fmla="*/ 9235926 w 12199494"/>
              <a:gd name="connsiteY27046" fmla="*/ 3511948 h 4991828"/>
              <a:gd name="connsiteX27047" fmla="*/ 9247348 w 12199494"/>
              <a:gd name="connsiteY27047" fmla="*/ 3509410 h 4991828"/>
              <a:gd name="connsiteX27048" fmla="*/ 9219427 w 12199494"/>
              <a:gd name="connsiteY27048" fmla="*/ 3524640 h 4991828"/>
              <a:gd name="connsiteX27049" fmla="*/ 9238465 w 12199494"/>
              <a:gd name="connsiteY27049" fmla="*/ 3532255 h 4991828"/>
              <a:gd name="connsiteX27050" fmla="*/ 9238465 w 12199494"/>
              <a:gd name="connsiteY27050" fmla="*/ 3519563 h 4991828"/>
              <a:gd name="connsiteX27051" fmla="*/ 9242272 w 12199494"/>
              <a:gd name="connsiteY27051" fmla="*/ 3533524 h 4991828"/>
              <a:gd name="connsiteX27052" fmla="*/ 9261310 w 12199494"/>
              <a:gd name="connsiteY27052" fmla="*/ 3533524 h 4991828"/>
              <a:gd name="connsiteX27053" fmla="*/ 9224503 w 12199494"/>
              <a:gd name="connsiteY27053" fmla="*/ 3485295 h 4991828"/>
              <a:gd name="connsiteX27054" fmla="*/ 9230849 w 12199494"/>
              <a:gd name="connsiteY27054" fmla="*/ 3480219 h 4991828"/>
              <a:gd name="connsiteX27055" fmla="*/ 9257503 w 12199494"/>
              <a:gd name="connsiteY27055" fmla="*/ 3503064 h 4991828"/>
              <a:gd name="connsiteX27056" fmla="*/ 9252425 w 12199494"/>
              <a:gd name="connsiteY27056" fmla="*/ 3496718 h 4991828"/>
              <a:gd name="connsiteX27057" fmla="*/ 9262579 w 12199494"/>
              <a:gd name="connsiteY27057" fmla="*/ 3490372 h 4991828"/>
              <a:gd name="connsiteX27058" fmla="*/ 9251157 w 12199494"/>
              <a:gd name="connsiteY27058" fmla="*/ 3484026 h 4991828"/>
              <a:gd name="connsiteX27059" fmla="*/ 9248618 w 12199494"/>
              <a:gd name="connsiteY27059" fmla="*/ 3491641 h 4991828"/>
              <a:gd name="connsiteX27060" fmla="*/ 9244811 w 12199494"/>
              <a:gd name="connsiteY27060" fmla="*/ 3480219 h 4991828"/>
              <a:gd name="connsiteX27061" fmla="*/ 9234656 w 12199494"/>
              <a:gd name="connsiteY27061" fmla="*/ 3473873 h 4991828"/>
              <a:gd name="connsiteX27062" fmla="*/ 9230849 w 12199494"/>
              <a:gd name="connsiteY27062" fmla="*/ 3481487 h 4991828"/>
              <a:gd name="connsiteX27063" fmla="*/ 9223234 w 12199494"/>
              <a:gd name="connsiteY27063" fmla="*/ 3475141 h 4991828"/>
              <a:gd name="connsiteX27064" fmla="*/ 9221965 w 12199494"/>
              <a:gd name="connsiteY27064" fmla="*/ 3482757 h 4991828"/>
              <a:gd name="connsiteX27065" fmla="*/ 9213081 w 12199494"/>
              <a:gd name="connsiteY27065" fmla="*/ 3472603 h 4991828"/>
              <a:gd name="connsiteX27066" fmla="*/ 9213081 w 12199494"/>
              <a:gd name="connsiteY27066" fmla="*/ 3472603 h 4991828"/>
              <a:gd name="connsiteX27067" fmla="*/ 9978405 w 12199494"/>
              <a:gd name="connsiteY27067" fmla="*/ 3471334 h 4991828"/>
              <a:gd name="connsiteX27068" fmla="*/ 9961905 w 12199494"/>
              <a:gd name="connsiteY27068" fmla="*/ 3476411 h 4991828"/>
              <a:gd name="connsiteX27069" fmla="*/ 9974597 w 12199494"/>
              <a:gd name="connsiteY27069" fmla="*/ 3477680 h 4991828"/>
              <a:gd name="connsiteX27070" fmla="*/ 9978405 w 12199494"/>
              <a:gd name="connsiteY27070" fmla="*/ 3471334 h 4991828"/>
              <a:gd name="connsiteX27071" fmla="*/ 9978405 w 12199494"/>
              <a:gd name="connsiteY27071" fmla="*/ 3471334 h 4991828"/>
              <a:gd name="connsiteX27072" fmla="*/ 8695249 w 12199494"/>
              <a:gd name="connsiteY27072" fmla="*/ 3470065 h 4991828"/>
              <a:gd name="connsiteX27073" fmla="*/ 8718095 w 12199494"/>
              <a:gd name="connsiteY27073" fmla="*/ 3504333 h 4991828"/>
              <a:gd name="connsiteX27074" fmla="*/ 8719364 w 12199494"/>
              <a:gd name="connsiteY27074" fmla="*/ 3523371 h 4991828"/>
              <a:gd name="connsiteX27075" fmla="*/ 8733325 w 12199494"/>
              <a:gd name="connsiteY27075" fmla="*/ 3524640 h 4991828"/>
              <a:gd name="connsiteX27076" fmla="*/ 8744748 w 12199494"/>
              <a:gd name="connsiteY27076" fmla="*/ 3527179 h 4991828"/>
              <a:gd name="connsiteX27077" fmla="*/ 8729517 w 12199494"/>
              <a:gd name="connsiteY27077" fmla="*/ 3490372 h 4991828"/>
              <a:gd name="connsiteX27078" fmla="*/ 8695249 w 12199494"/>
              <a:gd name="connsiteY27078" fmla="*/ 3470065 h 4991828"/>
              <a:gd name="connsiteX27079" fmla="*/ 8695249 w 12199494"/>
              <a:gd name="connsiteY27079" fmla="*/ 3470065 h 4991828"/>
              <a:gd name="connsiteX27080" fmla="*/ 9640799 w 12199494"/>
              <a:gd name="connsiteY27080" fmla="*/ 3470065 h 4991828"/>
              <a:gd name="connsiteX27081" fmla="*/ 9635722 w 12199494"/>
              <a:gd name="connsiteY27081" fmla="*/ 3475141 h 4991828"/>
              <a:gd name="connsiteX27082" fmla="*/ 9628107 w 12199494"/>
              <a:gd name="connsiteY27082" fmla="*/ 3478949 h 4991828"/>
              <a:gd name="connsiteX27083" fmla="*/ 9634453 w 12199494"/>
              <a:gd name="connsiteY27083" fmla="*/ 3496718 h 4991828"/>
              <a:gd name="connsiteX27084" fmla="*/ 9653491 w 12199494"/>
              <a:gd name="connsiteY27084" fmla="*/ 3494179 h 4991828"/>
              <a:gd name="connsiteX27085" fmla="*/ 9654760 w 12199494"/>
              <a:gd name="connsiteY27085" fmla="*/ 3481487 h 4991828"/>
              <a:gd name="connsiteX27086" fmla="*/ 9634453 w 12199494"/>
              <a:gd name="connsiteY27086" fmla="*/ 3485295 h 4991828"/>
              <a:gd name="connsiteX27087" fmla="*/ 9649683 w 12199494"/>
              <a:gd name="connsiteY27087" fmla="*/ 3477680 h 4991828"/>
              <a:gd name="connsiteX27088" fmla="*/ 9640799 w 12199494"/>
              <a:gd name="connsiteY27088" fmla="*/ 3470065 h 4991828"/>
              <a:gd name="connsiteX27089" fmla="*/ 9640799 w 12199494"/>
              <a:gd name="connsiteY27089" fmla="*/ 3470065 h 4991828"/>
              <a:gd name="connsiteX27090" fmla="*/ 9492303 w 12199494"/>
              <a:gd name="connsiteY27090" fmla="*/ 3470065 h 4991828"/>
              <a:gd name="connsiteX27091" fmla="*/ 9487226 w 12199494"/>
              <a:gd name="connsiteY27091" fmla="*/ 3475141 h 4991828"/>
              <a:gd name="connsiteX27092" fmla="*/ 9497380 w 12199494"/>
              <a:gd name="connsiteY27092" fmla="*/ 3476411 h 4991828"/>
              <a:gd name="connsiteX27093" fmla="*/ 9492303 w 12199494"/>
              <a:gd name="connsiteY27093" fmla="*/ 3470065 h 4991828"/>
              <a:gd name="connsiteX27094" fmla="*/ 9492303 w 12199494"/>
              <a:gd name="connsiteY27094" fmla="*/ 3470065 h 4991828"/>
              <a:gd name="connsiteX27095" fmla="*/ 9126775 w 12199494"/>
              <a:gd name="connsiteY27095" fmla="*/ 3468796 h 4991828"/>
              <a:gd name="connsiteX27096" fmla="*/ 9119160 w 12199494"/>
              <a:gd name="connsiteY27096" fmla="*/ 3473873 h 4991828"/>
              <a:gd name="connsiteX27097" fmla="*/ 9131852 w 12199494"/>
              <a:gd name="connsiteY27097" fmla="*/ 3478949 h 4991828"/>
              <a:gd name="connsiteX27098" fmla="*/ 9126775 w 12199494"/>
              <a:gd name="connsiteY27098" fmla="*/ 3468796 h 4991828"/>
              <a:gd name="connsiteX27099" fmla="*/ 9126775 w 12199494"/>
              <a:gd name="connsiteY27099" fmla="*/ 3468796 h 4991828"/>
              <a:gd name="connsiteX27100" fmla="*/ 9159774 w 12199494"/>
              <a:gd name="connsiteY27100" fmla="*/ 3468796 h 4991828"/>
              <a:gd name="connsiteX27101" fmla="*/ 9154697 w 12199494"/>
              <a:gd name="connsiteY27101" fmla="*/ 3475141 h 4991828"/>
              <a:gd name="connsiteX27102" fmla="*/ 9159774 w 12199494"/>
              <a:gd name="connsiteY27102" fmla="*/ 3468796 h 4991828"/>
              <a:gd name="connsiteX27103" fmla="*/ 9159774 w 12199494"/>
              <a:gd name="connsiteY27103" fmla="*/ 3468796 h 4991828"/>
              <a:gd name="connsiteX27104" fmla="*/ 9565917 w 12199494"/>
              <a:gd name="connsiteY27104" fmla="*/ 3468796 h 4991828"/>
              <a:gd name="connsiteX27105" fmla="*/ 9555763 w 12199494"/>
              <a:gd name="connsiteY27105" fmla="*/ 3481487 h 4991828"/>
              <a:gd name="connsiteX27106" fmla="*/ 9562109 w 12199494"/>
              <a:gd name="connsiteY27106" fmla="*/ 3480219 h 4991828"/>
              <a:gd name="connsiteX27107" fmla="*/ 9569724 w 12199494"/>
              <a:gd name="connsiteY27107" fmla="*/ 3484026 h 4991828"/>
              <a:gd name="connsiteX27108" fmla="*/ 9562109 w 12199494"/>
              <a:gd name="connsiteY27108" fmla="*/ 3494179 h 4991828"/>
              <a:gd name="connsiteX27109" fmla="*/ 9581147 w 12199494"/>
              <a:gd name="connsiteY27109" fmla="*/ 3490372 h 4991828"/>
              <a:gd name="connsiteX27110" fmla="*/ 9581147 w 12199494"/>
              <a:gd name="connsiteY27110" fmla="*/ 3485295 h 4991828"/>
              <a:gd name="connsiteX27111" fmla="*/ 9595108 w 12199494"/>
              <a:gd name="connsiteY27111" fmla="*/ 3486565 h 4991828"/>
              <a:gd name="connsiteX27112" fmla="*/ 9593839 w 12199494"/>
              <a:gd name="connsiteY27112" fmla="*/ 3477680 h 4991828"/>
              <a:gd name="connsiteX27113" fmla="*/ 9601454 w 12199494"/>
              <a:gd name="connsiteY27113" fmla="*/ 3476411 h 4991828"/>
              <a:gd name="connsiteX27114" fmla="*/ 9579877 w 12199494"/>
              <a:gd name="connsiteY27114" fmla="*/ 3473873 h 4991828"/>
              <a:gd name="connsiteX27115" fmla="*/ 9565917 w 12199494"/>
              <a:gd name="connsiteY27115" fmla="*/ 3468796 h 4991828"/>
              <a:gd name="connsiteX27116" fmla="*/ 9565917 w 12199494"/>
              <a:gd name="connsiteY27116" fmla="*/ 3468796 h 4991828"/>
              <a:gd name="connsiteX27117" fmla="*/ 9280348 w 12199494"/>
              <a:gd name="connsiteY27117" fmla="*/ 3467527 h 4991828"/>
              <a:gd name="connsiteX27118" fmla="*/ 9266386 w 12199494"/>
              <a:gd name="connsiteY27118" fmla="*/ 3485295 h 4991828"/>
              <a:gd name="connsiteX27119" fmla="*/ 9279078 w 12199494"/>
              <a:gd name="connsiteY27119" fmla="*/ 3497987 h 4991828"/>
              <a:gd name="connsiteX27120" fmla="*/ 9271463 w 12199494"/>
              <a:gd name="connsiteY27120" fmla="*/ 3484026 h 4991828"/>
              <a:gd name="connsiteX27121" fmla="*/ 9280348 w 12199494"/>
              <a:gd name="connsiteY27121" fmla="*/ 3477680 h 4991828"/>
              <a:gd name="connsiteX27122" fmla="*/ 9280348 w 12199494"/>
              <a:gd name="connsiteY27122" fmla="*/ 3467527 h 4991828"/>
              <a:gd name="connsiteX27123" fmla="*/ 9280348 w 12199494"/>
              <a:gd name="connsiteY27123" fmla="*/ 3467527 h 4991828"/>
              <a:gd name="connsiteX27124" fmla="*/ 9576070 w 12199494"/>
              <a:gd name="connsiteY27124" fmla="*/ 3464988 h 4991828"/>
              <a:gd name="connsiteX27125" fmla="*/ 9574801 w 12199494"/>
              <a:gd name="connsiteY27125" fmla="*/ 3470065 h 4991828"/>
              <a:gd name="connsiteX27126" fmla="*/ 9581147 w 12199494"/>
              <a:gd name="connsiteY27126" fmla="*/ 3466257 h 4991828"/>
              <a:gd name="connsiteX27127" fmla="*/ 9576070 w 12199494"/>
              <a:gd name="connsiteY27127" fmla="*/ 3464988 h 4991828"/>
              <a:gd name="connsiteX27128" fmla="*/ 9576070 w 12199494"/>
              <a:gd name="connsiteY27128" fmla="*/ 3464988 h 4991828"/>
              <a:gd name="connsiteX27129" fmla="*/ 9465650 w 12199494"/>
              <a:gd name="connsiteY27129" fmla="*/ 3464988 h 4991828"/>
              <a:gd name="connsiteX27130" fmla="*/ 9464381 w 12199494"/>
              <a:gd name="connsiteY27130" fmla="*/ 3470065 h 4991828"/>
              <a:gd name="connsiteX27131" fmla="*/ 9471996 w 12199494"/>
              <a:gd name="connsiteY27131" fmla="*/ 3466257 h 4991828"/>
              <a:gd name="connsiteX27132" fmla="*/ 9465650 w 12199494"/>
              <a:gd name="connsiteY27132" fmla="*/ 3464988 h 4991828"/>
              <a:gd name="connsiteX27133" fmla="*/ 9465650 w 12199494"/>
              <a:gd name="connsiteY27133" fmla="*/ 3464988 h 4991828"/>
              <a:gd name="connsiteX27134" fmla="*/ 9134391 w 12199494"/>
              <a:gd name="connsiteY27134" fmla="*/ 3463719 h 4991828"/>
              <a:gd name="connsiteX27135" fmla="*/ 9133121 w 12199494"/>
              <a:gd name="connsiteY27135" fmla="*/ 3468796 h 4991828"/>
              <a:gd name="connsiteX27136" fmla="*/ 9139467 w 12199494"/>
              <a:gd name="connsiteY27136" fmla="*/ 3464988 h 4991828"/>
              <a:gd name="connsiteX27137" fmla="*/ 9134391 w 12199494"/>
              <a:gd name="connsiteY27137" fmla="*/ 3463719 h 4991828"/>
              <a:gd name="connsiteX27138" fmla="*/ 9134391 w 12199494"/>
              <a:gd name="connsiteY27138" fmla="*/ 3463719 h 4991828"/>
              <a:gd name="connsiteX27139" fmla="*/ 9488495 w 12199494"/>
              <a:gd name="connsiteY27139" fmla="*/ 3462450 h 4991828"/>
              <a:gd name="connsiteX27140" fmla="*/ 9510072 w 12199494"/>
              <a:gd name="connsiteY27140" fmla="*/ 3475141 h 4991828"/>
              <a:gd name="connsiteX27141" fmla="*/ 9524033 w 12199494"/>
              <a:gd name="connsiteY27141" fmla="*/ 3475141 h 4991828"/>
              <a:gd name="connsiteX27142" fmla="*/ 9488495 w 12199494"/>
              <a:gd name="connsiteY27142" fmla="*/ 3462450 h 4991828"/>
              <a:gd name="connsiteX27143" fmla="*/ 9488495 w 12199494"/>
              <a:gd name="connsiteY27143" fmla="*/ 3462450 h 4991828"/>
              <a:gd name="connsiteX27144" fmla="*/ 9435190 w 12199494"/>
              <a:gd name="connsiteY27144" fmla="*/ 3462450 h 4991828"/>
              <a:gd name="connsiteX27145" fmla="*/ 9428844 w 12199494"/>
              <a:gd name="connsiteY27145" fmla="*/ 3478949 h 4991828"/>
              <a:gd name="connsiteX27146" fmla="*/ 9435190 w 12199494"/>
              <a:gd name="connsiteY27146" fmla="*/ 3490372 h 4991828"/>
              <a:gd name="connsiteX27147" fmla="*/ 9433920 w 12199494"/>
              <a:gd name="connsiteY27147" fmla="*/ 3491641 h 4991828"/>
              <a:gd name="connsiteX27148" fmla="*/ 9435190 w 12199494"/>
              <a:gd name="connsiteY27148" fmla="*/ 3491641 h 4991828"/>
              <a:gd name="connsiteX27149" fmla="*/ 9437728 w 12199494"/>
              <a:gd name="connsiteY27149" fmla="*/ 3496718 h 4991828"/>
              <a:gd name="connsiteX27150" fmla="*/ 9455497 w 12199494"/>
              <a:gd name="connsiteY27150" fmla="*/ 3504333 h 4991828"/>
              <a:gd name="connsiteX27151" fmla="*/ 9454228 w 12199494"/>
              <a:gd name="connsiteY27151" fmla="*/ 3491641 h 4991828"/>
              <a:gd name="connsiteX27152" fmla="*/ 9458035 w 12199494"/>
              <a:gd name="connsiteY27152" fmla="*/ 3504333 h 4991828"/>
              <a:gd name="connsiteX27153" fmla="*/ 9465650 w 12199494"/>
              <a:gd name="connsiteY27153" fmla="*/ 3505602 h 4991828"/>
              <a:gd name="connsiteX27154" fmla="*/ 9461843 w 12199494"/>
              <a:gd name="connsiteY27154" fmla="*/ 3484026 h 4991828"/>
              <a:gd name="connsiteX27155" fmla="*/ 9436459 w 12199494"/>
              <a:gd name="connsiteY27155" fmla="*/ 3492911 h 4991828"/>
              <a:gd name="connsiteX27156" fmla="*/ 9436459 w 12199494"/>
              <a:gd name="connsiteY27156" fmla="*/ 3492911 h 4991828"/>
              <a:gd name="connsiteX27157" fmla="*/ 9447882 w 12199494"/>
              <a:gd name="connsiteY27157" fmla="*/ 3478949 h 4991828"/>
              <a:gd name="connsiteX27158" fmla="*/ 9437728 w 12199494"/>
              <a:gd name="connsiteY27158" fmla="*/ 3475141 h 4991828"/>
              <a:gd name="connsiteX27159" fmla="*/ 9449151 w 12199494"/>
              <a:gd name="connsiteY27159" fmla="*/ 3466257 h 4991828"/>
              <a:gd name="connsiteX27160" fmla="*/ 9435190 w 12199494"/>
              <a:gd name="connsiteY27160" fmla="*/ 3462450 h 4991828"/>
              <a:gd name="connsiteX27161" fmla="*/ 9435190 w 12199494"/>
              <a:gd name="connsiteY27161" fmla="*/ 3462450 h 4991828"/>
              <a:gd name="connsiteX27162" fmla="*/ 9227042 w 12199494"/>
              <a:gd name="connsiteY27162" fmla="*/ 3459911 h 4991828"/>
              <a:gd name="connsiteX27163" fmla="*/ 9230849 w 12199494"/>
              <a:gd name="connsiteY27163" fmla="*/ 3470065 h 4991828"/>
              <a:gd name="connsiteX27164" fmla="*/ 9227042 w 12199494"/>
              <a:gd name="connsiteY27164" fmla="*/ 3459911 h 4991828"/>
              <a:gd name="connsiteX27165" fmla="*/ 9227042 w 12199494"/>
              <a:gd name="connsiteY27165" fmla="*/ 3459911 h 4991828"/>
              <a:gd name="connsiteX27166" fmla="*/ 9629376 w 12199494"/>
              <a:gd name="connsiteY27166" fmla="*/ 3459911 h 4991828"/>
              <a:gd name="connsiteX27167" fmla="*/ 9630645 w 12199494"/>
              <a:gd name="connsiteY27167" fmla="*/ 3471334 h 4991828"/>
              <a:gd name="connsiteX27168" fmla="*/ 9629376 w 12199494"/>
              <a:gd name="connsiteY27168" fmla="*/ 3459911 h 4991828"/>
              <a:gd name="connsiteX27169" fmla="*/ 9629376 w 12199494"/>
              <a:gd name="connsiteY27169" fmla="*/ 3459911 h 4991828"/>
              <a:gd name="connsiteX27170" fmla="*/ 8792977 w 12199494"/>
              <a:gd name="connsiteY27170" fmla="*/ 3454835 h 4991828"/>
              <a:gd name="connsiteX27171" fmla="*/ 8771401 w 12199494"/>
              <a:gd name="connsiteY27171" fmla="*/ 3463719 h 4991828"/>
              <a:gd name="connsiteX27172" fmla="*/ 8762517 w 12199494"/>
              <a:gd name="connsiteY27172" fmla="*/ 3467527 h 4991828"/>
              <a:gd name="connsiteX27173" fmla="*/ 8773939 w 12199494"/>
              <a:gd name="connsiteY27173" fmla="*/ 3475141 h 4991828"/>
              <a:gd name="connsiteX27174" fmla="*/ 8742209 w 12199494"/>
              <a:gd name="connsiteY27174" fmla="*/ 3500525 h 4991828"/>
              <a:gd name="connsiteX27175" fmla="*/ 8749825 w 12199494"/>
              <a:gd name="connsiteY27175" fmla="*/ 3518294 h 4991828"/>
              <a:gd name="connsiteX27176" fmla="*/ 8747286 w 12199494"/>
              <a:gd name="connsiteY27176" fmla="*/ 3528448 h 4991828"/>
              <a:gd name="connsiteX27177" fmla="*/ 8749825 w 12199494"/>
              <a:gd name="connsiteY27177" fmla="*/ 3528448 h 4991828"/>
              <a:gd name="connsiteX27178" fmla="*/ 8744748 w 12199494"/>
              <a:gd name="connsiteY27178" fmla="*/ 3532255 h 4991828"/>
              <a:gd name="connsiteX27179" fmla="*/ 8730787 w 12199494"/>
              <a:gd name="connsiteY27179" fmla="*/ 3525909 h 4991828"/>
              <a:gd name="connsiteX27180" fmla="*/ 8748555 w 12199494"/>
              <a:gd name="connsiteY27180" fmla="*/ 3541140 h 4991828"/>
              <a:gd name="connsiteX27181" fmla="*/ 8756171 w 12199494"/>
              <a:gd name="connsiteY27181" fmla="*/ 3527179 h 4991828"/>
              <a:gd name="connsiteX27182" fmla="*/ 8761247 w 12199494"/>
              <a:gd name="connsiteY27182" fmla="*/ 3542409 h 4991828"/>
              <a:gd name="connsiteX27183" fmla="*/ 8790438 w 12199494"/>
              <a:gd name="connsiteY27183" fmla="*/ 3542409 h 4991828"/>
              <a:gd name="connsiteX27184" fmla="*/ 8779016 w 12199494"/>
              <a:gd name="connsiteY27184" fmla="*/ 3534794 h 4991828"/>
              <a:gd name="connsiteX27185" fmla="*/ 8789170 w 12199494"/>
              <a:gd name="connsiteY27185" fmla="*/ 3527179 h 4991828"/>
              <a:gd name="connsiteX27186" fmla="*/ 8818361 w 12199494"/>
              <a:gd name="connsiteY27186" fmla="*/ 3527179 h 4991828"/>
              <a:gd name="connsiteX27187" fmla="*/ 8800593 w 12199494"/>
              <a:gd name="connsiteY27187" fmla="*/ 3505602 h 4991828"/>
              <a:gd name="connsiteX27188" fmla="*/ 8822168 w 12199494"/>
              <a:gd name="connsiteY27188" fmla="*/ 3520833 h 4991828"/>
              <a:gd name="connsiteX27189" fmla="*/ 8786631 w 12199494"/>
              <a:gd name="connsiteY27189" fmla="*/ 3470065 h 4991828"/>
              <a:gd name="connsiteX27190" fmla="*/ 8779016 w 12199494"/>
              <a:gd name="connsiteY27190" fmla="*/ 3473873 h 4991828"/>
              <a:gd name="connsiteX27191" fmla="*/ 8768863 w 12199494"/>
              <a:gd name="connsiteY27191" fmla="*/ 3473873 h 4991828"/>
              <a:gd name="connsiteX27192" fmla="*/ 8792977 w 12199494"/>
              <a:gd name="connsiteY27192" fmla="*/ 3454835 h 4991828"/>
              <a:gd name="connsiteX27193" fmla="*/ 8792977 w 12199494"/>
              <a:gd name="connsiteY27193" fmla="*/ 3454835 h 4991828"/>
              <a:gd name="connsiteX27194" fmla="*/ 8945280 w 12199494"/>
              <a:gd name="connsiteY27194" fmla="*/ 3454835 h 4991828"/>
              <a:gd name="connsiteX27195" fmla="*/ 8911012 w 12199494"/>
              <a:gd name="connsiteY27195" fmla="*/ 3473873 h 4991828"/>
              <a:gd name="connsiteX27196" fmla="*/ 8895782 w 12199494"/>
              <a:gd name="connsiteY27196" fmla="*/ 3489103 h 4991828"/>
              <a:gd name="connsiteX27197" fmla="*/ 8905936 w 12199494"/>
              <a:gd name="connsiteY27197" fmla="*/ 3505602 h 4991828"/>
              <a:gd name="connsiteX27198" fmla="*/ 8907205 w 12199494"/>
              <a:gd name="connsiteY27198" fmla="*/ 3514487 h 4991828"/>
              <a:gd name="connsiteX27199" fmla="*/ 8916089 w 12199494"/>
              <a:gd name="connsiteY27199" fmla="*/ 3513217 h 4991828"/>
              <a:gd name="connsiteX27200" fmla="*/ 8904666 w 12199494"/>
              <a:gd name="connsiteY27200" fmla="*/ 3533524 h 4991828"/>
              <a:gd name="connsiteX27201" fmla="*/ 8903397 w 12199494"/>
              <a:gd name="connsiteY27201" fmla="*/ 3544947 h 4991828"/>
              <a:gd name="connsiteX27202" fmla="*/ 8911012 w 12199494"/>
              <a:gd name="connsiteY27202" fmla="*/ 3552562 h 4991828"/>
              <a:gd name="connsiteX27203" fmla="*/ 8904666 w 12199494"/>
              <a:gd name="connsiteY27203" fmla="*/ 3558908 h 4991828"/>
              <a:gd name="connsiteX27204" fmla="*/ 8900859 w 12199494"/>
              <a:gd name="connsiteY27204" fmla="*/ 3546216 h 4991828"/>
              <a:gd name="connsiteX27205" fmla="*/ 8900859 w 12199494"/>
              <a:gd name="connsiteY27205" fmla="*/ 3558908 h 4991828"/>
              <a:gd name="connsiteX27206" fmla="*/ 8909743 w 12199494"/>
              <a:gd name="connsiteY27206" fmla="*/ 3561447 h 4991828"/>
              <a:gd name="connsiteX27207" fmla="*/ 8916089 w 12199494"/>
              <a:gd name="connsiteY27207" fmla="*/ 3576677 h 4991828"/>
              <a:gd name="connsiteX27208" fmla="*/ 8936396 w 12199494"/>
              <a:gd name="connsiteY27208" fmla="*/ 3589369 h 4991828"/>
              <a:gd name="connsiteX27209" fmla="*/ 8936396 w 12199494"/>
              <a:gd name="connsiteY27209" fmla="*/ 3602061 h 4991828"/>
              <a:gd name="connsiteX27210" fmla="*/ 8930050 w 12199494"/>
              <a:gd name="connsiteY27210" fmla="*/ 3605869 h 4991828"/>
              <a:gd name="connsiteX27211" fmla="*/ 8955434 w 12199494"/>
              <a:gd name="connsiteY27211" fmla="*/ 3607138 h 4991828"/>
              <a:gd name="connsiteX27212" fmla="*/ 8968126 w 12199494"/>
              <a:gd name="connsiteY27212" fmla="*/ 3604599 h 4991828"/>
              <a:gd name="connsiteX27213" fmla="*/ 8961780 w 12199494"/>
              <a:gd name="connsiteY27213" fmla="*/ 3614753 h 4991828"/>
              <a:gd name="connsiteX27214" fmla="*/ 8961780 w 12199494"/>
              <a:gd name="connsiteY27214" fmla="*/ 3626176 h 4991828"/>
              <a:gd name="connsiteX27215" fmla="*/ 8952896 w 12199494"/>
              <a:gd name="connsiteY27215" fmla="*/ 3621099 h 4991828"/>
              <a:gd name="connsiteX27216" fmla="*/ 8951626 w 12199494"/>
              <a:gd name="connsiteY27216" fmla="*/ 3640137 h 4991828"/>
              <a:gd name="connsiteX27217" fmla="*/ 8955434 w 12199494"/>
              <a:gd name="connsiteY27217" fmla="*/ 3627445 h 4991828"/>
              <a:gd name="connsiteX27218" fmla="*/ 8963049 w 12199494"/>
              <a:gd name="connsiteY27218" fmla="*/ 3629983 h 4991828"/>
              <a:gd name="connsiteX27219" fmla="*/ 8974472 w 12199494"/>
              <a:gd name="connsiteY27219" fmla="*/ 3619830 h 4991828"/>
              <a:gd name="connsiteX27220" fmla="*/ 8975741 w 12199494"/>
              <a:gd name="connsiteY27220" fmla="*/ 3607138 h 4991828"/>
              <a:gd name="connsiteX27221" fmla="*/ 8978280 w 12199494"/>
              <a:gd name="connsiteY27221" fmla="*/ 3612215 h 4991828"/>
              <a:gd name="connsiteX27222" fmla="*/ 8987164 w 12199494"/>
              <a:gd name="connsiteY27222" fmla="*/ 3612215 h 4991828"/>
              <a:gd name="connsiteX27223" fmla="*/ 8979549 w 12199494"/>
              <a:gd name="connsiteY27223" fmla="*/ 3602061 h 4991828"/>
              <a:gd name="connsiteX27224" fmla="*/ 8977010 w 12199494"/>
              <a:gd name="connsiteY27224" fmla="*/ 3599523 h 4991828"/>
              <a:gd name="connsiteX27225" fmla="*/ 8998587 w 12199494"/>
              <a:gd name="connsiteY27225" fmla="*/ 3591907 h 4991828"/>
              <a:gd name="connsiteX27226" fmla="*/ 8996048 w 12199494"/>
              <a:gd name="connsiteY27226" fmla="*/ 3604599 h 4991828"/>
              <a:gd name="connsiteX27227" fmla="*/ 9002394 w 12199494"/>
              <a:gd name="connsiteY27227" fmla="*/ 3594446 h 4991828"/>
              <a:gd name="connsiteX27228" fmla="*/ 9023971 w 12199494"/>
              <a:gd name="connsiteY27228" fmla="*/ 3594446 h 4991828"/>
              <a:gd name="connsiteX27229" fmla="*/ 9051893 w 12199494"/>
              <a:gd name="connsiteY27229" fmla="*/ 3570331 h 4991828"/>
              <a:gd name="connsiteX27230" fmla="*/ 9037931 w 12199494"/>
              <a:gd name="connsiteY27230" fmla="*/ 3557639 h 4991828"/>
              <a:gd name="connsiteX27231" fmla="*/ 9032855 w 12199494"/>
              <a:gd name="connsiteY27231" fmla="*/ 3570331 h 4991828"/>
              <a:gd name="connsiteX27232" fmla="*/ 9034124 w 12199494"/>
              <a:gd name="connsiteY27232" fmla="*/ 3553832 h 4991828"/>
              <a:gd name="connsiteX27233" fmla="*/ 9013817 w 12199494"/>
              <a:gd name="connsiteY27233" fmla="*/ 3567793 h 4991828"/>
              <a:gd name="connsiteX27234" fmla="*/ 9007471 w 12199494"/>
              <a:gd name="connsiteY27234" fmla="*/ 3565254 h 4991828"/>
              <a:gd name="connsiteX27235" fmla="*/ 9016356 w 12199494"/>
              <a:gd name="connsiteY27235" fmla="*/ 3586831 h 4991828"/>
              <a:gd name="connsiteX27236" fmla="*/ 9022702 w 12199494"/>
              <a:gd name="connsiteY27236" fmla="*/ 3574139 h 4991828"/>
              <a:gd name="connsiteX27237" fmla="*/ 9012547 w 12199494"/>
              <a:gd name="connsiteY27237" fmla="*/ 3590638 h 4991828"/>
              <a:gd name="connsiteX27238" fmla="*/ 9004933 w 12199494"/>
              <a:gd name="connsiteY27238" fmla="*/ 3593177 h 4991828"/>
              <a:gd name="connsiteX27239" fmla="*/ 9011279 w 12199494"/>
              <a:gd name="connsiteY27239" fmla="*/ 3586831 h 4991828"/>
              <a:gd name="connsiteX27240" fmla="*/ 9001125 w 12199494"/>
              <a:gd name="connsiteY27240" fmla="*/ 3579216 h 4991828"/>
              <a:gd name="connsiteX27241" fmla="*/ 9003664 w 12199494"/>
              <a:gd name="connsiteY27241" fmla="*/ 3572870 h 4991828"/>
              <a:gd name="connsiteX27242" fmla="*/ 8996048 w 12199494"/>
              <a:gd name="connsiteY27242" fmla="*/ 3571600 h 4991828"/>
              <a:gd name="connsiteX27243" fmla="*/ 9002394 w 12199494"/>
              <a:gd name="connsiteY27243" fmla="*/ 3561447 h 4991828"/>
              <a:gd name="connsiteX27244" fmla="*/ 9027778 w 12199494"/>
              <a:gd name="connsiteY27244" fmla="*/ 3551293 h 4991828"/>
              <a:gd name="connsiteX27245" fmla="*/ 9027778 w 12199494"/>
              <a:gd name="connsiteY27245" fmla="*/ 3547486 h 4991828"/>
              <a:gd name="connsiteX27246" fmla="*/ 8996048 w 12199494"/>
              <a:gd name="connsiteY27246" fmla="*/ 3555101 h 4991828"/>
              <a:gd name="connsiteX27247" fmla="*/ 8989702 w 12199494"/>
              <a:gd name="connsiteY27247" fmla="*/ 3553832 h 4991828"/>
              <a:gd name="connsiteX27248" fmla="*/ 8984626 w 12199494"/>
              <a:gd name="connsiteY27248" fmla="*/ 3558908 h 4991828"/>
              <a:gd name="connsiteX27249" fmla="*/ 8971934 w 12199494"/>
              <a:gd name="connsiteY27249" fmla="*/ 3560178 h 4991828"/>
              <a:gd name="connsiteX27250" fmla="*/ 9015086 w 12199494"/>
              <a:gd name="connsiteY27250" fmla="*/ 3534794 h 4991828"/>
              <a:gd name="connsiteX27251" fmla="*/ 9027778 w 12199494"/>
              <a:gd name="connsiteY27251" fmla="*/ 3543678 h 4991828"/>
              <a:gd name="connsiteX27252" fmla="*/ 9020163 w 12199494"/>
              <a:gd name="connsiteY27252" fmla="*/ 3533524 h 4991828"/>
              <a:gd name="connsiteX27253" fmla="*/ 8993510 w 12199494"/>
              <a:gd name="connsiteY27253" fmla="*/ 3522102 h 4991828"/>
              <a:gd name="connsiteX27254" fmla="*/ 8979549 w 12199494"/>
              <a:gd name="connsiteY27254" fmla="*/ 3500525 h 4991828"/>
              <a:gd name="connsiteX27255" fmla="*/ 8984626 w 12199494"/>
              <a:gd name="connsiteY27255" fmla="*/ 3505602 h 4991828"/>
              <a:gd name="connsiteX27256" fmla="*/ 8997318 w 12199494"/>
              <a:gd name="connsiteY27256" fmla="*/ 3509410 h 4991828"/>
              <a:gd name="connsiteX27257" fmla="*/ 8988433 w 12199494"/>
              <a:gd name="connsiteY27257" fmla="*/ 3482757 h 4991828"/>
              <a:gd name="connsiteX27258" fmla="*/ 8983356 w 12199494"/>
              <a:gd name="connsiteY27258" fmla="*/ 3490372 h 4991828"/>
              <a:gd name="connsiteX27259" fmla="*/ 8961780 w 12199494"/>
              <a:gd name="connsiteY27259" fmla="*/ 3484026 h 4991828"/>
              <a:gd name="connsiteX27260" fmla="*/ 8975741 w 12199494"/>
              <a:gd name="connsiteY27260" fmla="*/ 3500525 h 4991828"/>
              <a:gd name="connsiteX27261" fmla="*/ 8964318 w 12199494"/>
              <a:gd name="connsiteY27261" fmla="*/ 3515756 h 4991828"/>
              <a:gd name="connsiteX27262" fmla="*/ 8969395 w 12199494"/>
              <a:gd name="connsiteY27262" fmla="*/ 3499256 h 4991828"/>
              <a:gd name="connsiteX27263" fmla="*/ 8964318 w 12199494"/>
              <a:gd name="connsiteY27263" fmla="*/ 3492911 h 4991828"/>
              <a:gd name="connsiteX27264" fmla="*/ 8961780 w 12199494"/>
              <a:gd name="connsiteY27264" fmla="*/ 3492911 h 4991828"/>
              <a:gd name="connsiteX27265" fmla="*/ 8954165 w 12199494"/>
              <a:gd name="connsiteY27265" fmla="*/ 3514487 h 4991828"/>
              <a:gd name="connsiteX27266" fmla="*/ 8968126 w 12199494"/>
              <a:gd name="connsiteY27266" fmla="*/ 3552562 h 4991828"/>
              <a:gd name="connsiteX27267" fmla="*/ 8951626 w 12199494"/>
              <a:gd name="connsiteY27267" fmla="*/ 3558908 h 4991828"/>
              <a:gd name="connsiteX27268" fmla="*/ 8956703 w 12199494"/>
              <a:gd name="connsiteY27268" fmla="*/ 3571600 h 4991828"/>
              <a:gd name="connsiteX27269" fmla="*/ 8947819 w 12199494"/>
              <a:gd name="connsiteY27269" fmla="*/ 3558908 h 4991828"/>
              <a:gd name="connsiteX27270" fmla="*/ 8959242 w 12199494"/>
              <a:gd name="connsiteY27270" fmla="*/ 3536063 h 4991828"/>
              <a:gd name="connsiteX27271" fmla="*/ 8950357 w 12199494"/>
              <a:gd name="connsiteY27271" fmla="*/ 3519563 h 4991828"/>
              <a:gd name="connsiteX27272" fmla="*/ 8942742 w 12199494"/>
              <a:gd name="connsiteY27272" fmla="*/ 3527179 h 4991828"/>
              <a:gd name="connsiteX27273" fmla="*/ 8951626 w 12199494"/>
              <a:gd name="connsiteY27273" fmla="*/ 3510679 h 4991828"/>
              <a:gd name="connsiteX27274" fmla="*/ 8945280 w 12199494"/>
              <a:gd name="connsiteY27274" fmla="*/ 3499256 h 4991828"/>
              <a:gd name="connsiteX27275" fmla="*/ 8956703 w 12199494"/>
              <a:gd name="connsiteY27275" fmla="*/ 3499256 h 4991828"/>
              <a:gd name="connsiteX27276" fmla="*/ 8954165 w 12199494"/>
              <a:gd name="connsiteY27276" fmla="*/ 3490372 h 4991828"/>
              <a:gd name="connsiteX27277" fmla="*/ 8960511 w 12199494"/>
              <a:gd name="connsiteY27277" fmla="*/ 3475141 h 4991828"/>
              <a:gd name="connsiteX27278" fmla="*/ 8946550 w 12199494"/>
              <a:gd name="connsiteY27278" fmla="*/ 3471334 h 4991828"/>
              <a:gd name="connsiteX27279" fmla="*/ 8945280 w 12199494"/>
              <a:gd name="connsiteY27279" fmla="*/ 3454835 h 4991828"/>
              <a:gd name="connsiteX27280" fmla="*/ 8945280 w 12199494"/>
              <a:gd name="connsiteY27280" fmla="*/ 3454835 h 4991828"/>
              <a:gd name="connsiteX27281" fmla="*/ 8676211 w 12199494"/>
              <a:gd name="connsiteY27281" fmla="*/ 3453565 h 4991828"/>
              <a:gd name="connsiteX27282" fmla="*/ 8673673 w 12199494"/>
              <a:gd name="connsiteY27282" fmla="*/ 3461181 h 4991828"/>
              <a:gd name="connsiteX27283" fmla="*/ 8676211 w 12199494"/>
              <a:gd name="connsiteY27283" fmla="*/ 3453565 h 4991828"/>
              <a:gd name="connsiteX27284" fmla="*/ 8676211 w 12199494"/>
              <a:gd name="connsiteY27284" fmla="*/ 3453565 h 4991828"/>
              <a:gd name="connsiteX27285" fmla="*/ 9149621 w 12199494"/>
              <a:gd name="connsiteY27285" fmla="*/ 3452296 h 4991828"/>
              <a:gd name="connsiteX27286" fmla="*/ 9149621 w 12199494"/>
              <a:gd name="connsiteY27286" fmla="*/ 3452296 h 4991828"/>
              <a:gd name="connsiteX27287" fmla="*/ 9149621 w 12199494"/>
              <a:gd name="connsiteY27287" fmla="*/ 3452296 h 4991828"/>
              <a:gd name="connsiteX27288" fmla="*/ 9691566 w 12199494"/>
              <a:gd name="connsiteY27288" fmla="*/ 3452296 h 4991828"/>
              <a:gd name="connsiteX27289" fmla="*/ 9675067 w 12199494"/>
              <a:gd name="connsiteY27289" fmla="*/ 3468796 h 4991828"/>
              <a:gd name="connsiteX27290" fmla="*/ 9692836 w 12199494"/>
              <a:gd name="connsiteY27290" fmla="*/ 3456104 h 4991828"/>
              <a:gd name="connsiteX27291" fmla="*/ 9691566 w 12199494"/>
              <a:gd name="connsiteY27291" fmla="*/ 3452296 h 4991828"/>
              <a:gd name="connsiteX27292" fmla="*/ 9691566 w 12199494"/>
              <a:gd name="connsiteY27292" fmla="*/ 3452296 h 4991828"/>
              <a:gd name="connsiteX27293" fmla="*/ 9159774 w 12199494"/>
              <a:gd name="connsiteY27293" fmla="*/ 3452296 h 4991828"/>
              <a:gd name="connsiteX27294" fmla="*/ 9159774 w 12199494"/>
              <a:gd name="connsiteY27294" fmla="*/ 3462450 h 4991828"/>
              <a:gd name="connsiteX27295" fmla="*/ 9175005 w 12199494"/>
              <a:gd name="connsiteY27295" fmla="*/ 3473873 h 4991828"/>
              <a:gd name="connsiteX27296" fmla="*/ 9183889 w 12199494"/>
              <a:gd name="connsiteY27296" fmla="*/ 3459911 h 4991828"/>
              <a:gd name="connsiteX27297" fmla="*/ 9178812 w 12199494"/>
              <a:gd name="connsiteY27297" fmla="*/ 3471334 h 4991828"/>
              <a:gd name="connsiteX27298" fmla="*/ 9190235 w 12199494"/>
              <a:gd name="connsiteY27298" fmla="*/ 3470065 h 4991828"/>
              <a:gd name="connsiteX27299" fmla="*/ 9196581 w 12199494"/>
              <a:gd name="connsiteY27299" fmla="*/ 3472603 h 4991828"/>
              <a:gd name="connsiteX27300" fmla="*/ 9210542 w 12199494"/>
              <a:gd name="connsiteY27300" fmla="*/ 3467527 h 4991828"/>
              <a:gd name="connsiteX27301" fmla="*/ 9219427 w 12199494"/>
              <a:gd name="connsiteY27301" fmla="*/ 3461181 h 4991828"/>
              <a:gd name="connsiteX27302" fmla="*/ 9209273 w 12199494"/>
              <a:gd name="connsiteY27302" fmla="*/ 3452296 h 4991828"/>
              <a:gd name="connsiteX27303" fmla="*/ 9204196 w 12199494"/>
              <a:gd name="connsiteY27303" fmla="*/ 3459911 h 4991828"/>
              <a:gd name="connsiteX27304" fmla="*/ 9185158 w 12199494"/>
              <a:gd name="connsiteY27304" fmla="*/ 3461181 h 4991828"/>
              <a:gd name="connsiteX27305" fmla="*/ 9191504 w 12199494"/>
              <a:gd name="connsiteY27305" fmla="*/ 3451027 h 4991828"/>
              <a:gd name="connsiteX27306" fmla="*/ 9175005 w 12199494"/>
              <a:gd name="connsiteY27306" fmla="*/ 3452296 h 4991828"/>
              <a:gd name="connsiteX27307" fmla="*/ 9159774 w 12199494"/>
              <a:gd name="connsiteY27307" fmla="*/ 3452296 h 4991828"/>
              <a:gd name="connsiteX27308" fmla="*/ 9159774 w 12199494"/>
              <a:gd name="connsiteY27308" fmla="*/ 3452296 h 4991828"/>
              <a:gd name="connsiteX27309" fmla="*/ 9484688 w 12199494"/>
              <a:gd name="connsiteY27309" fmla="*/ 3451027 h 4991828"/>
              <a:gd name="connsiteX27310" fmla="*/ 9488495 w 12199494"/>
              <a:gd name="connsiteY27310" fmla="*/ 3452296 h 4991828"/>
              <a:gd name="connsiteX27311" fmla="*/ 9484688 w 12199494"/>
              <a:gd name="connsiteY27311" fmla="*/ 3451027 h 4991828"/>
              <a:gd name="connsiteX27312" fmla="*/ 9484688 w 12199494"/>
              <a:gd name="connsiteY27312" fmla="*/ 3451027 h 4991828"/>
              <a:gd name="connsiteX27313" fmla="*/ 9619223 w 12199494"/>
              <a:gd name="connsiteY27313" fmla="*/ 3451027 h 4991828"/>
              <a:gd name="connsiteX27314" fmla="*/ 9597646 w 12199494"/>
              <a:gd name="connsiteY27314" fmla="*/ 3453565 h 4991828"/>
              <a:gd name="connsiteX27315" fmla="*/ 9579877 w 12199494"/>
              <a:gd name="connsiteY27315" fmla="*/ 3461181 h 4991828"/>
              <a:gd name="connsiteX27316" fmla="*/ 9587493 w 12199494"/>
              <a:gd name="connsiteY27316" fmla="*/ 3472603 h 4991828"/>
              <a:gd name="connsiteX27317" fmla="*/ 9595108 w 12199494"/>
              <a:gd name="connsiteY27317" fmla="*/ 3471334 h 4991828"/>
              <a:gd name="connsiteX27318" fmla="*/ 9592569 w 12199494"/>
              <a:gd name="connsiteY27318" fmla="*/ 3459911 h 4991828"/>
              <a:gd name="connsiteX27319" fmla="*/ 9616684 w 12199494"/>
              <a:gd name="connsiteY27319" fmla="*/ 3467527 h 4991828"/>
              <a:gd name="connsiteX27320" fmla="*/ 9625569 w 12199494"/>
              <a:gd name="connsiteY27320" fmla="*/ 3456104 h 4991828"/>
              <a:gd name="connsiteX27321" fmla="*/ 9619223 w 12199494"/>
              <a:gd name="connsiteY27321" fmla="*/ 3451027 h 4991828"/>
              <a:gd name="connsiteX27322" fmla="*/ 9619223 w 12199494"/>
              <a:gd name="connsiteY27322" fmla="*/ 3451027 h 4991828"/>
              <a:gd name="connsiteX27323" fmla="*/ 9440266 w 12199494"/>
              <a:gd name="connsiteY27323" fmla="*/ 3447219 h 4991828"/>
              <a:gd name="connsiteX27324" fmla="*/ 9438997 w 12199494"/>
              <a:gd name="connsiteY27324" fmla="*/ 3459911 h 4991828"/>
              <a:gd name="connsiteX27325" fmla="*/ 9441536 w 12199494"/>
              <a:gd name="connsiteY27325" fmla="*/ 3453565 h 4991828"/>
              <a:gd name="connsiteX27326" fmla="*/ 9449151 w 12199494"/>
              <a:gd name="connsiteY27326" fmla="*/ 3454835 h 4991828"/>
              <a:gd name="connsiteX27327" fmla="*/ 9440266 w 12199494"/>
              <a:gd name="connsiteY27327" fmla="*/ 3447219 h 4991828"/>
              <a:gd name="connsiteX27328" fmla="*/ 9440266 w 12199494"/>
              <a:gd name="connsiteY27328" fmla="*/ 3447219 h 4991828"/>
              <a:gd name="connsiteX27329" fmla="*/ 9749950 w 12199494"/>
              <a:gd name="connsiteY27329" fmla="*/ 3447219 h 4991828"/>
              <a:gd name="connsiteX27330" fmla="*/ 9749950 w 12199494"/>
              <a:gd name="connsiteY27330" fmla="*/ 3464988 h 4991828"/>
              <a:gd name="connsiteX27331" fmla="*/ 9767718 w 12199494"/>
              <a:gd name="connsiteY27331" fmla="*/ 3451027 h 4991828"/>
              <a:gd name="connsiteX27332" fmla="*/ 9749950 w 12199494"/>
              <a:gd name="connsiteY27332" fmla="*/ 3447219 h 4991828"/>
              <a:gd name="connsiteX27333" fmla="*/ 9749950 w 12199494"/>
              <a:gd name="connsiteY27333" fmla="*/ 3447219 h 4991828"/>
              <a:gd name="connsiteX27334" fmla="*/ 8786631 w 12199494"/>
              <a:gd name="connsiteY27334" fmla="*/ 3443412 h 4991828"/>
              <a:gd name="connsiteX27335" fmla="*/ 8779016 w 12199494"/>
              <a:gd name="connsiteY27335" fmla="*/ 3449758 h 4991828"/>
              <a:gd name="connsiteX27336" fmla="*/ 8765055 w 12199494"/>
              <a:gd name="connsiteY27336" fmla="*/ 3456104 h 4991828"/>
              <a:gd name="connsiteX27337" fmla="*/ 8779016 w 12199494"/>
              <a:gd name="connsiteY27337" fmla="*/ 3457373 h 4991828"/>
              <a:gd name="connsiteX27338" fmla="*/ 8786631 w 12199494"/>
              <a:gd name="connsiteY27338" fmla="*/ 3443412 h 4991828"/>
              <a:gd name="connsiteX27339" fmla="*/ 8786631 w 12199494"/>
              <a:gd name="connsiteY27339" fmla="*/ 3443412 h 4991828"/>
              <a:gd name="connsiteX27340" fmla="*/ 9640799 w 12199494"/>
              <a:gd name="connsiteY27340" fmla="*/ 3442143 h 4991828"/>
              <a:gd name="connsiteX27341" fmla="*/ 9639530 w 12199494"/>
              <a:gd name="connsiteY27341" fmla="*/ 3452296 h 4991828"/>
              <a:gd name="connsiteX27342" fmla="*/ 9634453 w 12199494"/>
              <a:gd name="connsiteY27342" fmla="*/ 3451027 h 4991828"/>
              <a:gd name="connsiteX27343" fmla="*/ 9639530 w 12199494"/>
              <a:gd name="connsiteY27343" fmla="*/ 3461181 h 4991828"/>
              <a:gd name="connsiteX27344" fmla="*/ 9647145 w 12199494"/>
              <a:gd name="connsiteY27344" fmla="*/ 3451027 h 4991828"/>
              <a:gd name="connsiteX27345" fmla="*/ 9650953 w 12199494"/>
              <a:gd name="connsiteY27345" fmla="*/ 3468796 h 4991828"/>
              <a:gd name="connsiteX27346" fmla="*/ 9663645 w 12199494"/>
              <a:gd name="connsiteY27346" fmla="*/ 3462450 h 4991828"/>
              <a:gd name="connsiteX27347" fmla="*/ 9661106 w 12199494"/>
              <a:gd name="connsiteY27347" fmla="*/ 3445950 h 4991828"/>
              <a:gd name="connsiteX27348" fmla="*/ 9656029 w 12199494"/>
              <a:gd name="connsiteY27348" fmla="*/ 3454835 h 4991828"/>
              <a:gd name="connsiteX27349" fmla="*/ 9640799 w 12199494"/>
              <a:gd name="connsiteY27349" fmla="*/ 3442143 h 4991828"/>
              <a:gd name="connsiteX27350" fmla="*/ 9640799 w 12199494"/>
              <a:gd name="connsiteY27350" fmla="*/ 3442143 h 4991828"/>
              <a:gd name="connsiteX27351" fmla="*/ 9060777 w 12199494"/>
              <a:gd name="connsiteY27351" fmla="*/ 3442143 h 4991828"/>
              <a:gd name="connsiteX27352" fmla="*/ 9015086 w 12199494"/>
              <a:gd name="connsiteY27352" fmla="*/ 3443412 h 4991828"/>
              <a:gd name="connsiteX27353" fmla="*/ 8973203 w 12199494"/>
              <a:gd name="connsiteY27353" fmla="*/ 3447219 h 4991828"/>
              <a:gd name="connsiteX27354" fmla="*/ 8954165 w 12199494"/>
              <a:gd name="connsiteY27354" fmla="*/ 3452296 h 4991828"/>
              <a:gd name="connsiteX27355" fmla="*/ 8973203 w 12199494"/>
              <a:gd name="connsiteY27355" fmla="*/ 3484026 h 4991828"/>
              <a:gd name="connsiteX27356" fmla="*/ 8978280 w 12199494"/>
              <a:gd name="connsiteY27356" fmla="*/ 3478949 h 4991828"/>
              <a:gd name="connsiteX27357" fmla="*/ 8968126 w 12199494"/>
              <a:gd name="connsiteY27357" fmla="*/ 3462450 h 4991828"/>
              <a:gd name="connsiteX27358" fmla="*/ 8990972 w 12199494"/>
              <a:gd name="connsiteY27358" fmla="*/ 3486565 h 4991828"/>
              <a:gd name="connsiteX27359" fmla="*/ 8994779 w 12199494"/>
              <a:gd name="connsiteY27359" fmla="*/ 3511948 h 4991828"/>
              <a:gd name="connsiteX27360" fmla="*/ 9002394 w 12199494"/>
              <a:gd name="connsiteY27360" fmla="*/ 3508141 h 4991828"/>
              <a:gd name="connsiteX27361" fmla="*/ 8999856 w 12199494"/>
              <a:gd name="connsiteY27361" fmla="*/ 3494179 h 4991828"/>
              <a:gd name="connsiteX27362" fmla="*/ 9016356 w 12199494"/>
              <a:gd name="connsiteY27362" fmla="*/ 3509410 h 4991828"/>
              <a:gd name="connsiteX27363" fmla="*/ 9008740 w 12199494"/>
              <a:gd name="connsiteY27363" fmla="*/ 3505602 h 4991828"/>
              <a:gd name="connsiteX27364" fmla="*/ 9010010 w 12199494"/>
              <a:gd name="connsiteY27364" fmla="*/ 3520833 h 4991828"/>
              <a:gd name="connsiteX27365" fmla="*/ 9004933 w 12199494"/>
              <a:gd name="connsiteY27365" fmla="*/ 3511948 h 4991828"/>
              <a:gd name="connsiteX27366" fmla="*/ 8989702 w 12199494"/>
              <a:gd name="connsiteY27366" fmla="*/ 3511948 h 4991828"/>
              <a:gd name="connsiteX27367" fmla="*/ 9006201 w 12199494"/>
              <a:gd name="connsiteY27367" fmla="*/ 3522102 h 4991828"/>
              <a:gd name="connsiteX27368" fmla="*/ 9029048 w 12199494"/>
              <a:gd name="connsiteY27368" fmla="*/ 3533524 h 4991828"/>
              <a:gd name="connsiteX27369" fmla="*/ 9017625 w 12199494"/>
              <a:gd name="connsiteY27369" fmla="*/ 3517025 h 4991828"/>
              <a:gd name="connsiteX27370" fmla="*/ 9026509 w 12199494"/>
              <a:gd name="connsiteY27370" fmla="*/ 3524640 h 4991828"/>
              <a:gd name="connsiteX27371" fmla="*/ 9037931 w 12199494"/>
              <a:gd name="connsiteY27371" fmla="*/ 3490372 h 4991828"/>
              <a:gd name="connsiteX27372" fmla="*/ 9030316 w 12199494"/>
              <a:gd name="connsiteY27372" fmla="*/ 3503064 h 4991828"/>
              <a:gd name="connsiteX27373" fmla="*/ 9031585 w 12199494"/>
              <a:gd name="connsiteY27373" fmla="*/ 3538601 h 4991828"/>
              <a:gd name="connsiteX27374" fmla="*/ 9062046 w 12199494"/>
              <a:gd name="connsiteY27374" fmla="*/ 3529717 h 4991828"/>
              <a:gd name="connsiteX27375" fmla="*/ 9068392 w 12199494"/>
              <a:gd name="connsiteY27375" fmla="*/ 3525909 h 4991828"/>
              <a:gd name="connsiteX27376" fmla="*/ 9077277 w 12199494"/>
              <a:gd name="connsiteY27376" fmla="*/ 3530986 h 4991828"/>
              <a:gd name="connsiteX27377" fmla="*/ 9078546 w 12199494"/>
              <a:gd name="connsiteY27377" fmla="*/ 3511948 h 4991828"/>
              <a:gd name="connsiteX27378" fmla="*/ 9050623 w 12199494"/>
              <a:gd name="connsiteY27378" fmla="*/ 3514487 h 4991828"/>
              <a:gd name="connsiteX27379" fmla="*/ 9041740 w 12199494"/>
              <a:gd name="connsiteY27379" fmla="*/ 3517025 h 4991828"/>
              <a:gd name="connsiteX27380" fmla="*/ 9077277 w 12199494"/>
              <a:gd name="connsiteY27380" fmla="*/ 3510679 h 4991828"/>
              <a:gd name="connsiteX27381" fmla="*/ 9067123 w 12199494"/>
              <a:gd name="connsiteY27381" fmla="*/ 3500525 h 4991828"/>
              <a:gd name="connsiteX27382" fmla="*/ 9082353 w 12199494"/>
              <a:gd name="connsiteY27382" fmla="*/ 3504333 h 4991828"/>
              <a:gd name="connsiteX27383" fmla="*/ 9065854 w 12199494"/>
              <a:gd name="connsiteY27383" fmla="*/ 3494179 h 4991828"/>
              <a:gd name="connsiteX27384" fmla="*/ 9084892 w 12199494"/>
              <a:gd name="connsiteY27384" fmla="*/ 3499256 h 4991828"/>
              <a:gd name="connsiteX27385" fmla="*/ 9073469 w 12199494"/>
              <a:gd name="connsiteY27385" fmla="*/ 3477680 h 4991828"/>
              <a:gd name="connsiteX27386" fmla="*/ 9064585 w 12199494"/>
              <a:gd name="connsiteY27386" fmla="*/ 3445950 h 4991828"/>
              <a:gd name="connsiteX27387" fmla="*/ 9060777 w 12199494"/>
              <a:gd name="connsiteY27387" fmla="*/ 3442143 h 4991828"/>
              <a:gd name="connsiteX27388" fmla="*/ 9060777 w 12199494"/>
              <a:gd name="connsiteY27388" fmla="*/ 3442143 h 4991828"/>
              <a:gd name="connsiteX27389" fmla="*/ 9370460 w 12199494"/>
              <a:gd name="connsiteY27389" fmla="*/ 3440873 h 4991828"/>
              <a:gd name="connsiteX27390" fmla="*/ 9352692 w 12199494"/>
              <a:gd name="connsiteY27390" fmla="*/ 3463719 h 4991828"/>
              <a:gd name="connsiteX27391" fmla="*/ 9372999 w 12199494"/>
              <a:gd name="connsiteY27391" fmla="*/ 3478949 h 4991828"/>
              <a:gd name="connsiteX27392" fmla="*/ 9395844 w 12199494"/>
              <a:gd name="connsiteY27392" fmla="*/ 3467527 h 4991828"/>
              <a:gd name="connsiteX27393" fmla="*/ 9399652 w 12199494"/>
              <a:gd name="connsiteY27393" fmla="*/ 3472603 h 4991828"/>
              <a:gd name="connsiteX27394" fmla="*/ 9411075 w 12199494"/>
              <a:gd name="connsiteY27394" fmla="*/ 3485295 h 4991828"/>
              <a:gd name="connsiteX27395" fmla="*/ 9408536 w 12199494"/>
              <a:gd name="connsiteY27395" fmla="*/ 3468796 h 4991828"/>
              <a:gd name="connsiteX27396" fmla="*/ 9397114 w 12199494"/>
              <a:gd name="connsiteY27396" fmla="*/ 3461181 h 4991828"/>
              <a:gd name="connsiteX27397" fmla="*/ 9370460 w 12199494"/>
              <a:gd name="connsiteY27397" fmla="*/ 3440873 h 4991828"/>
              <a:gd name="connsiteX27398" fmla="*/ 9370460 w 12199494"/>
              <a:gd name="connsiteY27398" fmla="*/ 3440873 h 4991828"/>
              <a:gd name="connsiteX27399" fmla="*/ 8897051 w 12199494"/>
              <a:gd name="connsiteY27399" fmla="*/ 3439604 h 4991828"/>
              <a:gd name="connsiteX27400" fmla="*/ 8869129 w 12199494"/>
              <a:gd name="connsiteY27400" fmla="*/ 3452296 h 4991828"/>
              <a:gd name="connsiteX27401" fmla="*/ 8867860 w 12199494"/>
              <a:gd name="connsiteY27401" fmla="*/ 3443412 h 4991828"/>
              <a:gd name="connsiteX27402" fmla="*/ 8856437 w 12199494"/>
              <a:gd name="connsiteY27402" fmla="*/ 3445950 h 4991828"/>
              <a:gd name="connsiteX27403" fmla="*/ 8869129 w 12199494"/>
              <a:gd name="connsiteY27403" fmla="*/ 3453565 h 4991828"/>
              <a:gd name="connsiteX27404" fmla="*/ 8851360 w 12199494"/>
              <a:gd name="connsiteY27404" fmla="*/ 3451027 h 4991828"/>
              <a:gd name="connsiteX27405" fmla="*/ 8845014 w 12199494"/>
              <a:gd name="connsiteY27405" fmla="*/ 3457373 h 4991828"/>
              <a:gd name="connsiteX27406" fmla="*/ 8855168 w 12199494"/>
              <a:gd name="connsiteY27406" fmla="*/ 3467527 h 4991828"/>
              <a:gd name="connsiteX27407" fmla="*/ 8845014 w 12199494"/>
              <a:gd name="connsiteY27407" fmla="*/ 3468796 h 4991828"/>
              <a:gd name="connsiteX27408" fmla="*/ 8862783 w 12199494"/>
              <a:gd name="connsiteY27408" fmla="*/ 3492911 h 4991828"/>
              <a:gd name="connsiteX27409" fmla="*/ 8871667 w 12199494"/>
              <a:gd name="connsiteY27409" fmla="*/ 3489103 h 4991828"/>
              <a:gd name="connsiteX27410" fmla="*/ 8883090 w 12199494"/>
              <a:gd name="connsiteY27410" fmla="*/ 3457373 h 4991828"/>
              <a:gd name="connsiteX27411" fmla="*/ 8891974 w 12199494"/>
              <a:gd name="connsiteY27411" fmla="*/ 3459911 h 4991828"/>
              <a:gd name="connsiteX27412" fmla="*/ 8897051 w 12199494"/>
              <a:gd name="connsiteY27412" fmla="*/ 3439604 h 4991828"/>
              <a:gd name="connsiteX27413" fmla="*/ 8897051 w 12199494"/>
              <a:gd name="connsiteY27413" fmla="*/ 3439604 h 4991828"/>
              <a:gd name="connsiteX27414" fmla="*/ 9230849 w 12199494"/>
              <a:gd name="connsiteY27414" fmla="*/ 3438335 h 4991828"/>
              <a:gd name="connsiteX27415" fmla="*/ 9232119 w 12199494"/>
              <a:gd name="connsiteY27415" fmla="*/ 3449758 h 4991828"/>
              <a:gd name="connsiteX27416" fmla="*/ 9246080 w 12199494"/>
              <a:gd name="connsiteY27416" fmla="*/ 3449758 h 4991828"/>
              <a:gd name="connsiteX27417" fmla="*/ 9230849 w 12199494"/>
              <a:gd name="connsiteY27417" fmla="*/ 3438335 h 4991828"/>
              <a:gd name="connsiteX27418" fmla="*/ 9230849 w 12199494"/>
              <a:gd name="connsiteY27418" fmla="*/ 3438335 h 4991828"/>
              <a:gd name="connsiteX27419" fmla="*/ 8767593 w 12199494"/>
              <a:gd name="connsiteY27419" fmla="*/ 3434527 h 4991828"/>
              <a:gd name="connsiteX27420" fmla="*/ 8746017 w 12199494"/>
              <a:gd name="connsiteY27420" fmla="*/ 3442143 h 4991828"/>
              <a:gd name="connsiteX27421" fmla="*/ 8763786 w 12199494"/>
              <a:gd name="connsiteY27421" fmla="*/ 3454835 h 4991828"/>
              <a:gd name="connsiteX27422" fmla="*/ 8763786 w 12199494"/>
              <a:gd name="connsiteY27422" fmla="*/ 3447219 h 4991828"/>
              <a:gd name="connsiteX27423" fmla="*/ 8771401 w 12199494"/>
              <a:gd name="connsiteY27423" fmla="*/ 3445950 h 4991828"/>
              <a:gd name="connsiteX27424" fmla="*/ 8767593 w 12199494"/>
              <a:gd name="connsiteY27424" fmla="*/ 3434527 h 4991828"/>
              <a:gd name="connsiteX27425" fmla="*/ 8767593 w 12199494"/>
              <a:gd name="connsiteY27425" fmla="*/ 3434527 h 4991828"/>
              <a:gd name="connsiteX27426" fmla="*/ 9781680 w 12199494"/>
              <a:gd name="connsiteY27426" fmla="*/ 3434527 h 4991828"/>
              <a:gd name="connsiteX27427" fmla="*/ 9770257 w 12199494"/>
              <a:gd name="connsiteY27427" fmla="*/ 3442143 h 4991828"/>
              <a:gd name="connsiteX27428" fmla="*/ 9781680 w 12199494"/>
              <a:gd name="connsiteY27428" fmla="*/ 3434527 h 4991828"/>
              <a:gd name="connsiteX27429" fmla="*/ 9781680 w 12199494"/>
              <a:gd name="connsiteY27429" fmla="*/ 3434527 h 4991828"/>
              <a:gd name="connsiteX27430" fmla="*/ 9720758 w 12199494"/>
              <a:gd name="connsiteY27430" fmla="*/ 3433258 h 4991828"/>
              <a:gd name="connsiteX27431" fmla="*/ 9719489 w 12199494"/>
              <a:gd name="connsiteY27431" fmla="*/ 3448489 h 4991828"/>
              <a:gd name="connsiteX27432" fmla="*/ 9714412 w 12199494"/>
              <a:gd name="connsiteY27432" fmla="*/ 3453565 h 4991828"/>
              <a:gd name="connsiteX27433" fmla="*/ 9720758 w 12199494"/>
              <a:gd name="connsiteY27433" fmla="*/ 3458642 h 4991828"/>
              <a:gd name="connsiteX27434" fmla="*/ 9699182 w 12199494"/>
              <a:gd name="connsiteY27434" fmla="*/ 3459911 h 4991828"/>
              <a:gd name="connsiteX27435" fmla="*/ 9687759 w 12199494"/>
              <a:gd name="connsiteY27435" fmla="*/ 3476411 h 4991828"/>
              <a:gd name="connsiteX27436" fmla="*/ 9705528 w 12199494"/>
              <a:gd name="connsiteY27436" fmla="*/ 3463719 h 4991828"/>
              <a:gd name="connsiteX27437" fmla="*/ 9704258 w 12199494"/>
              <a:gd name="connsiteY27437" fmla="*/ 3482757 h 4991828"/>
              <a:gd name="connsiteX27438" fmla="*/ 9691566 w 12199494"/>
              <a:gd name="connsiteY27438" fmla="*/ 3496718 h 4991828"/>
              <a:gd name="connsiteX27439" fmla="*/ 9699182 w 12199494"/>
              <a:gd name="connsiteY27439" fmla="*/ 3504333 h 4991828"/>
              <a:gd name="connsiteX27440" fmla="*/ 9702989 w 12199494"/>
              <a:gd name="connsiteY27440" fmla="*/ 3497987 h 4991828"/>
              <a:gd name="connsiteX27441" fmla="*/ 9739796 w 12199494"/>
              <a:gd name="connsiteY27441" fmla="*/ 3480219 h 4991828"/>
              <a:gd name="connsiteX27442" fmla="*/ 9724566 w 12199494"/>
              <a:gd name="connsiteY27442" fmla="*/ 3462450 h 4991828"/>
              <a:gd name="connsiteX27443" fmla="*/ 9741065 w 12199494"/>
              <a:gd name="connsiteY27443" fmla="*/ 3477680 h 4991828"/>
              <a:gd name="connsiteX27444" fmla="*/ 9744873 w 12199494"/>
              <a:gd name="connsiteY27444" fmla="*/ 3462450 h 4991828"/>
              <a:gd name="connsiteX27445" fmla="*/ 9732181 w 12199494"/>
              <a:gd name="connsiteY27445" fmla="*/ 3452296 h 4991828"/>
              <a:gd name="connsiteX27446" fmla="*/ 9724566 w 12199494"/>
              <a:gd name="connsiteY27446" fmla="*/ 3451027 h 4991828"/>
              <a:gd name="connsiteX27447" fmla="*/ 9720758 w 12199494"/>
              <a:gd name="connsiteY27447" fmla="*/ 3433258 h 4991828"/>
              <a:gd name="connsiteX27448" fmla="*/ 9720758 w 12199494"/>
              <a:gd name="connsiteY27448" fmla="*/ 3433258 h 4991828"/>
              <a:gd name="connsiteX27449" fmla="*/ 8726979 w 12199494"/>
              <a:gd name="connsiteY27449" fmla="*/ 3433258 h 4991828"/>
              <a:gd name="connsiteX27450" fmla="*/ 8721902 w 12199494"/>
              <a:gd name="connsiteY27450" fmla="*/ 3452296 h 4991828"/>
              <a:gd name="connsiteX27451" fmla="*/ 8713018 w 12199494"/>
              <a:gd name="connsiteY27451" fmla="*/ 3466257 h 4991828"/>
              <a:gd name="connsiteX27452" fmla="*/ 8723171 w 12199494"/>
              <a:gd name="connsiteY27452" fmla="*/ 3484026 h 4991828"/>
              <a:gd name="connsiteX27453" fmla="*/ 8738402 w 12199494"/>
              <a:gd name="connsiteY27453" fmla="*/ 3491641 h 4991828"/>
              <a:gd name="connsiteX27454" fmla="*/ 8743479 w 12199494"/>
              <a:gd name="connsiteY27454" fmla="*/ 3481487 h 4991828"/>
              <a:gd name="connsiteX27455" fmla="*/ 8715556 w 12199494"/>
              <a:gd name="connsiteY27455" fmla="*/ 3466257 h 4991828"/>
              <a:gd name="connsiteX27456" fmla="*/ 8748555 w 12199494"/>
              <a:gd name="connsiteY27456" fmla="*/ 3473873 h 4991828"/>
              <a:gd name="connsiteX27457" fmla="*/ 8743479 w 12199494"/>
              <a:gd name="connsiteY27457" fmla="*/ 3481487 h 4991828"/>
              <a:gd name="connsiteX27458" fmla="*/ 8751094 w 12199494"/>
              <a:gd name="connsiteY27458" fmla="*/ 3487833 h 4991828"/>
              <a:gd name="connsiteX27459" fmla="*/ 8751094 w 12199494"/>
              <a:gd name="connsiteY27459" fmla="*/ 3468796 h 4991828"/>
              <a:gd name="connsiteX27460" fmla="*/ 8753632 w 12199494"/>
              <a:gd name="connsiteY27460" fmla="*/ 3453565 h 4991828"/>
              <a:gd name="connsiteX27461" fmla="*/ 8726979 w 12199494"/>
              <a:gd name="connsiteY27461" fmla="*/ 3440873 h 4991828"/>
              <a:gd name="connsiteX27462" fmla="*/ 8726979 w 12199494"/>
              <a:gd name="connsiteY27462" fmla="*/ 3433258 h 4991828"/>
              <a:gd name="connsiteX27463" fmla="*/ 8726979 w 12199494"/>
              <a:gd name="connsiteY27463" fmla="*/ 3433258 h 4991828"/>
              <a:gd name="connsiteX27464" fmla="*/ 9734719 w 12199494"/>
              <a:gd name="connsiteY27464" fmla="*/ 3430720 h 4991828"/>
              <a:gd name="connsiteX27465" fmla="*/ 9732181 w 12199494"/>
              <a:gd name="connsiteY27465" fmla="*/ 3448489 h 4991828"/>
              <a:gd name="connsiteX27466" fmla="*/ 9744873 w 12199494"/>
              <a:gd name="connsiteY27466" fmla="*/ 3451027 h 4991828"/>
              <a:gd name="connsiteX27467" fmla="*/ 9743604 w 12199494"/>
              <a:gd name="connsiteY27467" fmla="*/ 3442143 h 4991828"/>
              <a:gd name="connsiteX27468" fmla="*/ 9741065 w 12199494"/>
              <a:gd name="connsiteY27468" fmla="*/ 3448489 h 4991828"/>
              <a:gd name="connsiteX27469" fmla="*/ 9747411 w 12199494"/>
              <a:gd name="connsiteY27469" fmla="*/ 3435797 h 4991828"/>
              <a:gd name="connsiteX27470" fmla="*/ 9734719 w 12199494"/>
              <a:gd name="connsiteY27470" fmla="*/ 3430720 h 4991828"/>
              <a:gd name="connsiteX27471" fmla="*/ 9734719 w 12199494"/>
              <a:gd name="connsiteY27471" fmla="*/ 3430720 h 4991828"/>
              <a:gd name="connsiteX27472" fmla="*/ 8780285 w 12199494"/>
              <a:gd name="connsiteY27472" fmla="*/ 3430720 h 4991828"/>
              <a:gd name="connsiteX27473" fmla="*/ 8777747 w 12199494"/>
              <a:gd name="connsiteY27473" fmla="*/ 3434527 h 4991828"/>
              <a:gd name="connsiteX27474" fmla="*/ 8775209 w 12199494"/>
              <a:gd name="connsiteY27474" fmla="*/ 3433258 h 4991828"/>
              <a:gd name="connsiteX27475" fmla="*/ 8773939 w 12199494"/>
              <a:gd name="connsiteY27475" fmla="*/ 3439604 h 4991828"/>
              <a:gd name="connsiteX27476" fmla="*/ 8777747 w 12199494"/>
              <a:gd name="connsiteY27476" fmla="*/ 3434527 h 4991828"/>
              <a:gd name="connsiteX27477" fmla="*/ 8790438 w 12199494"/>
              <a:gd name="connsiteY27477" fmla="*/ 3439604 h 4991828"/>
              <a:gd name="connsiteX27478" fmla="*/ 8780285 w 12199494"/>
              <a:gd name="connsiteY27478" fmla="*/ 3430720 h 4991828"/>
              <a:gd name="connsiteX27479" fmla="*/ 8780285 w 12199494"/>
              <a:gd name="connsiteY27479" fmla="*/ 3430720 h 4991828"/>
              <a:gd name="connsiteX27480" fmla="*/ 9168659 w 12199494"/>
              <a:gd name="connsiteY27480" fmla="*/ 3429451 h 4991828"/>
              <a:gd name="connsiteX27481" fmla="*/ 9158505 w 12199494"/>
              <a:gd name="connsiteY27481" fmla="*/ 3440873 h 4991828"/>
              <a:gd name="connsiteX27482" fmla="*/ 9172466 w 12199494"/>
              <a:gd name="connsiteY27482" fmla="*/ 3448489 h 4991828"/>
              <a:gd name="connsiteX27483" fmla="*/ 9167389 w 12199494"/>
              <a:gd name="connsiteY27483" fmla="*/ 3439604 h 4991828"/>
              <a:gd name="connsiteX27484" fmla="*/ 9172466 w 12199494"/>
              <a:gd name="connsiteY27484" fmla="*/ 3430720 h 4991828"/>
              <a:gd name="connsiteX27485" fmla="*/ 9168659 w 12199494"/>
              <a:gd name="connsiteY27485" fmla="*/ 3429451 h 4991828"/>
              <a:gd name="connsiteX27486" fmla="*/ 9168659 w 12199494"/>
              <a:gd name="connsiteY27486" fmla="*/ 3429451 h 4991828"/>
              <a:gd name="connsiteX27487" fmla="*/ 8813285 w 12199494"/>
              <a:gd name="connsiteY27487" fmla="*/ 3426912 h 4991828"/>
              <a:gd name="connsiteX27488" fmla="*/ 8794247 w 12199494"/>
              <a:gd name="connsiteY27488" fmla="*/ 3430720 h 4991828"/>
              <a:gd name="connsiteX27489" fmla="*/ 8798054 w 12199494"/>
              <a:gd name="connsiteY27489" fmla="*/ 3440873 h 4991828"/>
              <a:gd name="connsiteX27490" fmla="*/ 8813285 w 12199494"/>
              <a:gd name="connsiteY27490" fmla="*/ 3426912 h 4991828"/>
              <a:gd name="connsiteX27491" fmla="*/ 8813285 w 12199494"/>
              <a:gd name="connsiteY27491" fmla="*/ 3426912 h 4991828"/>
              <a:gd name="connsiteX27492" fmla="*/ 9190235 w 12199494"/>
              <a:gd name="connsiteY27492" fmla="*/ 3425643 h 4991828"/>
              <a:gd name="connsiteX27493" fmla="*/ 9186427 w 12199494"/>
              <a:gd name="connsiteY27493" fmla="*/ 3438335 h 4991828"/>
              <a:gd name="connsiteX27494" fmla="*/ 9176274 w 12199494"/>
              <a:gd name="connsiteY27494" fmla="*/ 3433258 h 4991828"/>
              <a:gd name="connsiteX27495" fmla="*/ 9180081 w 12199494"/>
              <a:gd name="connsiteY27495" fmla="*/ 3448489 h 4991828"/>
              <a:gd name="connsiteX27496" fmla="*/ 9194043 w 12199494"/>
              <a:gd name="connsiteY27496" fmla="*/ 3442143 h 4991828"/>
              <a:gd name="connsiteX27497" fmla="*/ 9187697 w 12199494"/>
              <a:gd name="connsiteY27497" fmla="*/ 3440873 h 4991828"/>
              <a:gd name="connsiteX27498" fmla="*/ 9190235 w 12199494"/>
              <a:gd name="connsiteY27498" fmla="*/ 3425643 h 4991828"/>
              <a:gd name="connsiteX27499" fmla="*/ 9190235 w 12199494"/>
              <a:gd name="connsiteY27499" fmla="*/ 3425643 h 4991828"/>
              <a:gd name="connsiteX27500" fmla="*/ 8884359 w 12199494"/>
              <a:gd name="connsiteY27500" fmla="*/ 3424374 h 4991828"/>
              <a:gd name="connsiteX27501" fmla="*/ 8881821 w 12199494"/>
              <a:gd name="connsiteY27501" fmla="*/ 3435797 h 4991828"/>
              <a:gd name="connsiteX27502" fmla="*/ 8884359 w 12199494"/>
              <a:gd name="connsiteY27502" fmla="*/ 3424374 h 4991828"/>
              <a:gd name="connsiteX27503" fmla="*/ 8884359 w 12199494"/>
              <a:gd name="connsiteY27503" fmla="*/ 3424374 h 4991828"/>
              <a:gd name="connsiteX27504" fmla="*/ 9724566 w 12199494"/>
              <a:gd name="connsiteY27504" fmla="*/ 3424374 h 4991828"/>
              <a:gd name="connsiteX27505" fmla="*/ 9724566 w 12199494"/>
              <a:gd name="connsiteY27505" fmla="*/ 3437066 h 4991828"/>
              <a:gd name="connsiteX27506" fmla="*/ 9724566 w 12199494"/>
              <a:gd name="connsiteY27506" fmla="*/ 3424374 h 4991828"/>
              <a:gd name="connsiteX27507" fmla="*/ 9724566 w 12199494"/>
              <a:gd name="connsiteY27507" fmla="*/ 3424374 h 4991828"/>
              <a:gd name="connsiteX27508" fmla="*/ 9568455 w 12199494"/>
              <a:gd name="connsiteY27508" fmla="*/ 3424374 h 4991828"/>
              <a:gd name="connsiteX27509" fmla="*/ 9559571 w 12199494"/>
              <a:gd name="connsiteY27509" fmla="*/ 3444681 h 4991828"/>
              <a:gd name="connsiteX27510" fmla="*/ 9527841 w 12199494"/>
              <a:gd name="connsiteY27510" fmla="*/ 3445950 h 4991828"/>
              <a:gd name="connsiteX27511" fmla="*/ 9531648 w 12199494"/>
              <a:gd name="connsiteY27511" fmla="*/ 3435797 h 4991828"/>
              <a:gd name="connsiteX27512" fmla="*/ 9526571 w 12199494"/>
              <a:gd name="connsiteY27512" fmla="*/ 3445950 h 4991828"/>
              <a:gd name="connsiteX27513" fmla="*/ 9512610 w 12199494"/>
              <a:gd name="connsiteY27513" fmla="*/ 3458642 h 4991828"/>
              <a:gd name="connsiteX27514" fmla="*/ 9520225 w 12199494"/>
              <a:gd name="connsiteY27514" fmla="*/ 3463719 h 4991828"/>
              <a:gd name="connsiteX27515" fmla="*/ 9540533 w 12199494"/>
              <a:gd name="connsiteY27515" fmla="*/ 3473873 h 4991828"/>
              <a:gd name="connsiteX27516" fmla="*/ 9554494 w 12199494"/>
              <a:gd name="connsiteY27516" fmla="*/ 3468796 h 4991828"/>
              <a:gd name="connsiteX27517" fmla="*/ 9553225 w 12199494"/>
              <a:gd name="connsiteY27517" fmla="*/ 3448489 h 4991828"/>
              <a:gd name="connsiteX27518" fmla="*/ 9559571 w 12199494"/>
              <a:gd name="connsiteY27518" fmla="*/ 3462450 h 4991828"/>
              <a:gd name="connsiteX27519" fmla="*/ 9591300 w 12199494"/>
              <a:gd name="connsiteY27519" fmla="*/ 3448489 h 4991828"/>
              <a:gd name="connsiteX27520" fmla="*/ 9568455 w 12199494"/>
              <a:gd name="connsiteY27520" fmla="*/ 3424374 h 4991828"/>
              <a:gd name="connsiteX27521" fmla="*/ 9568455 w 12199494"/>
              <a:gd name="connsiteY27521" fmla="*/ 3424374 h 4991828"/>
              <a:gd name="connsiteX27522" fmla="*/ 9247348 w 12199494"/>
              <a:gd name="connsiteY27522" fmla="*/ 3421836 h 4991828"/>
              <a:gd name="connsiteX27523" fmla="*/ 9247348 w 12199494"/>
              <a:gd name="connsiteY27523" fmla="*/ 3421836 h 4991828"/>
              <a:gd name="connsiteX27524" fmla="*/ 9247348 w 12199494"/>
              <a:gd name="connsiteY27524" fmla="*/ 3421836 h 4991828"/>
              <a:gd name="connsiteX27525" fmla="*/ 9247348 w 12199494"/>
              <a:gd name="connsiteY27525" fmla="*/ 3421836 h 4991828"/>
              <a:gd name="connsiteX27526" fmla="*/ 9247348 w 12199494"/>
              <a:gd name="connsiteY27526" fmla="*/ 3421836 h 4991828"/>
              <a:gd name="connsiteX27527" fmla="*/ 9739796 w 12199494"/>
              <a:gd name="connsiteY27527" fmla="*/ 3419297 h 4991828"/>
              <a:gd name="connsiteX27528" fmla="*/ 9729642 w 12199494"/>
              <a:gd name="connsiteY27528" fmla="*/ 3421836 h 4991828"/>
              <a:gd name="connsiteX27529" fmla="*/ 9747411 w 12199494"/>
              <a:gd name="connsiteY27529" fmla="*/ 3426912 h 4991828"/>
              <a:gd name="connsiteX27530" fmla="*/ 9739796 w 12199494"/>
              <a:gd name="connsiteY27530" fmla="*/ 3419297 h 4991828"/>
              <a:gd name="connsiteX27531" fmla="*/ 9739796 w 12199494"/>
              <a:gd name="connsiteY27531" fmla="*/ 3419297 h 4991828"/>
              <a:gd name="connsiteX27532" fmla="*/ 9412344 w 12199494"/>
              <a:gd name="connsiteY27532" fmla="*/ 3419297 h 4991828"/>
              <a:gd name="connsiteX27533" fmla="*/ 9417421 w 12199494"/>
              <a:gd name="connsiteY27533" fmla="*/ 3425643 h 4991828"/>
              <a:gd name="connsiteX27534" fmla="*/ 9417421 w 12199494"/>
              <a:gd name="connsiteY27534" fmla="*/ 3420566 h 4991828"/>
              <a:gd name="connsiteX27535" fmla="*/ 9412344 w 12199494"/>
              <a:gd name="connsiteY27535" fmla="*/ 3419297 h 4991828"/>
              <a:gd name="connsiteX27536" fmla="*/ 9412344 w 12199494"/>
              <a:gd name="connsiteY27536" fmla="*/ 3419297 h 4991828"/>
              <a:gd name="connsiteX27537" fmla="*/ 8772670 w 12199494"/>
              <a:gd name="connsiteY27537" fmla="*/ 3419297 h 4991828"/>
              <a:gd name="connsiteX27538" fmla="*/ 8768863 w 12199494"/>
              <a:gd name="connsiteY27538" fmla="*/ 3429451 h 4991828"/>
              <a:gd name="connsiteX27539" fmla="*/ 8791708 w 12199494"/>
              <a:gd name="connsiteY27539" fmla="*/ 3425643 h 4991828"/>
              <a:gd name="connsiteX27540" fmla="*/ 8772670 w 12199494"/>
              <a:gd name="connsiteY27540" fmla="*/ 3419297 h 4991828"/>
              <a:gd name="connsiteX27541" fmla="*/ 8772670 w 12199494"/>
              <a:gd name="connsiteY27541" fmla="*/ 3419297 h 4991828"/>
              <a:gd name="connsiteX27542" fmla="*/ 9432651 w 12199494"/>
              <a:gd name="connsiteY27542" fmla="*/ 3419297 h 4991828"/>
              <a:gd name="connsiteX27543" fmla="*/ 9419959 w 12199494"/>
              <a:gd name="connsiteY27543" fmla="*/ 3443412 h 4991828"/>
              <a:gd name="connsiteX27544" fmla="*/ 9432651 w 12199494"/>
              <a:gd name="connsiteY27544" fmla="*/ 3419297 h 4991828"/>
              <a:gd name="connsiteX27545" fmla="*/ 9432651 w 12199494"/>
              <a:gd name="connsiteY27545" fmla="*/ 3419297 h 4991828"/>
              <a:gd name="connsiteX27546" fmla="*/ 9400921 w 12199494"/>
              <a:gd name="connsiteY27546" fmla="*/ 3419297 h 4991828"/>
              <a:gd name="connsiteX27547" fmla="*/ 9379345 w 12199494"/>
              <a:gd name="connsiteY27547" fmla="*/ 3434527 h 4991828"/>
              <a:gd name="connsiteX27548" fmla="*/ 9411075 w 12199494"/>
              <a:gd name="connsiteY27548" fmla="*/ 3454835 h 4991828"/>
              <a:gd name="connsiteX27549" fmla="*/ 9400921 w 12199494"/>
              <a:gd name="connsiteY27549" fmla="*/ 3419297 h 4991828"/>
              <a:gd name="connsiteX27550" fmla="*/ 9400921 w 12199494"/>
              <a:gd name="connsiteY27550" fmla="*/ 3419297 h 4991828"/>
              <a:gd name="connsiteX27551" fmla="*/ 9701721 w 12199494"/>
              <a:gd name="connsiteY27551" fmla="*/ 3418028 h 4991828"/>
              <a:gd name="connsiteX27552" fmla="*/ 9685220 w 12199494"/>
              <a:gd name="connsiteY27552" fmla="*/ 3448489 h 4991828"/>
              <a:gd name="connsiteX27553" fmla="*/ 9695375 w 12199494"/>
              <a:gd name="connsiteY27553" fmla="*/ 3445950 h 4991828"/>
              <a:gd name="connsiteX27554" fmla="*/ 9696643 w 12199494"/>
              <a:gd name="connsiteY27554" fmla="*/ 3453565 h 4991828"/>
              <a:gd name="connsiteX27555" fmla="*/ 9709335 w 12199494"/>
              <a:gd name="connsiteY27555" fmla="*/ 3423105 h 4991828"/>
              <a:gd name="connsiteX27556" fmla="*/ 9701721 w 12199494"/>
              <a:gd name="connsiteY27556" fmla="*/ 3418028 h 4991828"/>
              <a:gd name="connsiteX27557" fmla="*/ 9701721 w 12199494"/>
              <a:gd name="connsiteY27557" fmla="*/ 3418028 h 4991828"/>
              <a:gd name="connsiteX27558" fmla="*/ 8828514 w 12199494"/>
              <a:gd name="connsiteY27558" fmla="*/ 3418028 h 4991828"/>
              <a:gd name="connsiteX27559" fmla="*/ 8815822 w 12199494"/>
              <a:gd name="connsiteY27559" fmla="*/ 3423105 h 4991828"/>
              <a:gd name="connsiteX27560" fmla="*/ 8829784 w 12199494"/>
              <a:gd name="connsiteY27560" fmla="*/ 3423105 h 4991828"/>
              <a:gd name="connsiteX27561" fmla="*/ 8828514 w 12199494"/>
              <a:gd name="connsiteY27561" fmla="*/ 3418028 h 4991828"/>
              <a:gd name="connsiteX27562" fmla="*/ 8828514 w 12199494"/>
              <a:gd name="connsiteY27562" fmla="*/ 3418028 h 4991828"/>
              <a:gd name="connsiteX27563" fmla="*/ 9828640 w 12199494"/>
              <a:gd name="connsiteY27563" fmla="*/ 3418028 h 4991828"/>
              <a:gd name="connsiteX27564" fmla="*/ 9803256 w 12199494"/>
              <a:gd name="connsiteY27564" fmla="*/ 3431989 h 4991828"/>
              <a:gd name="connsiteX27565" fmla="*/ 9812140 w 12199494"/>
              <a:gd name="connsiteY27565" fmla="*/ 3435797 h 4991828"/>
              <a:gd name="connsiteX27566" fmla="*/ 9836255 w 12199494"/>
              <a:gd name="connsiteY27566" fmla="*/ 3428182 h 4991828"/>
              <a:gd name="connsiteX27567" fmla="*/ 9828640 w 12199494"/>
              <a:gd name="connsiteY27567" fmla="*/ 3418028 h 4991828"/>
              <a:gd name="connsiteX27568" fmla="*/ 9828640 w 12199494"/>
              <a:gd name="connsiteY27568" fmla="*/ 3418028 h 4991828"/>
              <a:gd name="connsiteX27569" fmla="*/ 9755026 w 12199494"/>
              <a:gd name="connsiteY27569" fmla="*/ 3418028 h 4991828"/>
              <a:gd name="connsiteX27570" fmla="*/ 9752488 w 12199494"/>
              <a:gd name="connsiteY27570" fmla="*/ 3434527 h 4991828"/>
              <a:gd name="connsiteX27571" fmla="*/ 9758834 w 12199494"/>
              <a:gd name="connsiteY27571" fmla="*/ 3428182 h 4991828"/>
              <a:gd name="connsiteX27572" fmla="*/ 9768988 w 12199494"/>
              <a:gd name="connsiteY27572" fmla="*/ 3433258 h 4991828"/>
              <a:gd name="connsiteX27573" fmla="*/ 9755026 w 12199494"/>
              <a:gd name="connsiteY27573" fmla="*/ 3418028 h 4991828"/>
              <a:gd name="connsiteX27574" fmla="*/ 9755026 w 12199494"/>
              <a:gd name="connsiteY27574" fmla="*/ 3418028 h 4991828"/>
              <a:gd name="connsiteX27575" fmla="*/ 9672528 w 12199494"/>
              <a:gd name="connsiteY27575" fmla="*/ 3415490 h 4991828"/>
              <a:gd name="connsiteX27576" fmla="*/ 9647145 w 12199494"/>
              <a:gd name="connsiteY27576" fmla="*/ 3429451 h 4991828"/>
              <a:gd name="connsiteX27577" fmla="*/ 9643337 w 12199494"/>
              <a:gd name="connsiteY27577" fmla="*/ 3435797 h 4991828"/>
              <a:gd name="connsiteX27578" fmla="*/ 9662375 w 12199494"/>
              <a:gd name="connsiteY27578" fmla="*/ 3440873 h 4991828"/>
              <a:gd name="connsiteX27579" fmla="*/ 9677606 w 12199494"/>
              <a:gd name="connsiteY27579" fmla="*/ 3431989 h 4991828"/>
              <a:gd name="connsiteX27580" fmla="*/ 9663645 w 12199494"/>
              <a:gd name="connsiteY27580" fmla="*/ 3429451 h 4991828"/>
              <a:gd name="connsiteX27581" fmla="*/ 9669991 w 12199494"/>
              <a:gd name="connsiteY27581" fmla="*/ 3425643 h 4991828"/>
              <a:gd name="connsiteX27582" fmla="*/ 9661106 w 12199494"/>
              <a:gd name="connsiteY27582" fmla="*/ 3425643 h 4991828"/>
              <a:gd name="connsiteX27583" fmla="*/ 9661106 w 12199494"/>
              <a:gd name="connsiteY27583" fmla="*/ 3424374 h 4991828"/>
              <a:gd name="connsiteX27584" fmla="*/ 9672528 w 12199494"/>
              <a:gd name="connsiteY27584" fmla="*/ 3415490 h 4991828"/>
              <a:gd name="connsiteX27585" fmla="*/ 9672528 w 12199494"/>
              <a:gd name="connsiteY27585" fmla="*/ 3415490 h 4991828"/>
              <a:gd name="connsiteX27586" fmla="*/ 9485958 w 12199494"/>
              <a:gd name="connsiteY27586" fmla="*/ 3414220 h 4991828"/>
              <a:gd name="connsiteX27587" fmla="*/ 9447882 w 12199494"/>
              <a:gd name="connsiteY27587" fmla="*/ 3421836 h 4991828"/>
              <a:gd name="connsiteX27588" fmla="*/ 9449151 w 12199494"/>
              <a:gd name="connsiteY27588" fmla="*/ 3433258 h 4991828"/>
              <a:gd name="connsiteX27589" fmla="*/ 9445343 w 12199494"/>
              <a:gd name="connsiteY27589" fmla="*/ 3440873 h 4991828"/>
              <a:gd name="connsiteX27590" fmla="*/ 9465650 w 12199494"/>
              <a:gd name="connsiteY27590" fmla="*/ 3458642 h 4991828"/>
              <a:gd name="connsiteX27591" fmla="*/ 9458035 w 12199494"/>
              <a:gd name="connsiteY27591" fmla="*/ 3431989 h 4991828"/>
              <a:gd name="connsiteX27592" fmla="*/ 9475803 w 12199494"/>
              <a:gd name="connsiteY27592" fmla="*/ 3454835 h 4991828"/>
              <a:gd name="connsiteX27593" fmla="*/ 9470727 w 12199494"/>
              <a:gd name="connsiteY27593" fmla="*/ 3448489 h 4991828"/>
              <a:gd name="connsiteX27594" fmla="*/ 9502457 w 12199494"/>
              <a:gd name="connsiteY27594" fmla="*/ 3448489 h 4991828"/>
              <a:gd name="connsiteX27595" fmla="*/ 9496111 w 12199494"/>
              <a:gd name="connsiteY27595" fmla="*/ 3457373 h 4991828"/>
              <a:gd name="connsiteX27596" fmla="*/ 9511341 w 12199494"/>
              <a:gd name="connsiteY27596" fmla="*/ 3459911 h 4991828"/>
              <a:gd name="connsiteX27597" fmla="*/ 9506264 w 12199494"/>
              <a:gd name="connsiteY27597" fmla="*/ 3448489 h 4991828"/>
              <a:gd name="connsiteX27598" fmla="*/ 9516418 w 12199494"/>
              <a:gd name="connsiteY27598" fmla="*/ 3448489 h 4991828"/>
              <a:gd name="connsiteX27599" fmla="*/ 9503726 w 12199494"/>
              <a:gd name="connsiteY27599" fmla="*/ 3431989 h 4991828"/>
              <a:gd name="connsiteX27600" fmla="*/ 9506264 w 12199494"/>
              <a:gd name="connsiteY27600" fmla="*/ 3423105 h 4991828"/>
              <a:gd name="connsiteX27601" fmla="*/ 9485958 w 12199494"/>
              <a:gd name="connsiteY27601" fmla="*/ 3414220 h 4991828"/>
              <a:gd name="connsiteX27602" fmla="*/ 9485958 w 12199494"/>
              <a:gd name="connsiteY27602" fmla="*/ 3414220 h 4991828"/>
              <a:gd name="connsiteX27603" fmla="*/ 8757440 w 12199494"/>
              <a:gd name="connsiteY27603" fmla="*/ 3412951 h 4991828"/>
              <a:gd name="connsiteX27604" fmla="*/ 8744748 w 12199494"/>
              <a:gd name="connsiteY27604" fmla="*/ 3415490 h 4991828"/>
              <a:gd name="connsiteX27605" fmla="*/ 8728248 w 12199494"/>
              <a:gd name="connsiteY27605" fmla="*/ 3424374 h 4991828"/>
              <a:gd name="connsiteX27606" fmla="*/ 8742209 w 12199494"/>
              <a:gd name="connsiteY27606" fmla="*/ 3428182 h 4991828"/>
              <a:gd name="connsiteX27607" fmla="*/ 8763786 w 12199494"/>
              <a:gd name="connsiteY27607" fmla="*/ 3428182 h 4991828"/>
              <a:gd name="connsiteX27608" fmla="*/ 8757440 w 12199494"/>
              <a:gd name="connsiteY27608" fmla="*/ 3412951 h 4991828"/>
              <a:gd name="connsiteX27609" fmla="*/ 8757440 w 12199494"/>
              <a:gd name="connsiteY27609" fmla="*/ 3412951 h 4991828"/>
              <a:gd name="connsiteX27610" fmla="*/ 8947819 w 12199494"/>
              <a:gd name="connsiteY27610" fmla="*/ 3412951 h 4991828"/>
              <a:gd name="connsiteX27611" fmla="*/ 8951626 w 12199494"/>
              <a:gd name="connsiteY27611" fmla="*/ 3445950 h 4991828"/>
              <a:gd name="connsiteX27612" fmla="*/ 8964318 w 12199494"/>
              <a:gd name="connsiteY27612" fmla="*/ 3442143 h 4991828"/>
              <a:gd name="connsiteX27613" fmla="*/ 8947819 w 12199494"/>
              <a:gd name="connsiteY27613" fmla="*/ 3412951 h 4991828"/>
              <a:gd name="connsiteX27614" fmla="*/ 8947819 w 12199494"/>
              <a:gd name="connsiteY27614" fmla="*/ 3412951 h 4991828"/>
              <a:gd name="connsiteX27615" fmla="*/ 9997443 w 12199494"/>
              <a:gd name="connsiteY27615" fmla="*/ 3410413 h 4991828"/>
              <a:gd name="connsiteX27616" fmla="*/ 9986020 w 12199494"/>
              <a:gd name="connsiteY27616" fmla="*/ 3414220 h 4991828"/>
              <a:gd name="connsiteX27617" fmla="*/ 9996173 w 12199494"/>
              <a:gd name="connsiteY27617" fmla="*/ 3415490 h 4991828"/>
              <a:gd name="connsiteX27618" fmla="*/ 10007596 w 12199494"/>
              <a:gd name="connsiteY27618" fmla="*/ 3425643 h 4991828"/>
              <a:gd name="connsiteX27619" fmla="*/ 10008865 w 12199494"/>
              <a:gd name="connsiteY27619" fmla="*/ 3415490 h 4991828"/>
              <a:gd name="connsiteX27620" fmla="*/ 9997443 w 12199494"/>
              <a:gd name="connsiteY27620" fmla="*/ 3410413 h 4991828"/>
              <a:gd name="connsiteX27621" fmla="*/ 9997443 w 12199494"/>
              <a:gd name="connsiteY27621" fmla="*/ 3410413 h 4991828"/>
              <a:gd name="connsiteX27622" fmla="*/ 8851360 w 12199494"/>
              <a:gd name="connsiteY27622" fmla="*/ 3410413 h 4991828"/>
              <a:gd name="connsiteX27623" fmla="*/ 8834860 w 12199494"/>
              <a:gd name="connsiteY27623" fmla="*/ 3423105 h 4991828"/>
              <a:gd name="connsiteX27624" fmla="*/ 8823438 w 12199494"/>
              <a:gd name="connsiteY27624" fmla="*/ 3442143 h 4991828"/>
              <a:gd name="connsiteX27625" fmla="*/ 8822168 w 12199494"/>
              <a:gd name="connsiteY27625" fmla="*/ 3430720 h 4991828"/>
              <a:gd name="connsiteX27626" fmla="*/ 8796784 w 12199494"/>
              <a:gd name="connsiteY27626" fmla="*/ 3451027 h 4991828"/>
              <a:gd name="connsiteX27627" fmla="*/ 8819631 w 12199494"/>
              <a:gd name="connsiteY27627" fmla="*/ 3442143 h 4991828"/>
              <a:gd name="connsiteX27628" fmla="*/ 8805669 w 12199494"/>
              <a:gd name="connsiteY27628" fmla="*/ 3457373 h 4991828"/>
              <a:gd name="connsiteX27629" fmla="*/ 8824707 w 12199494"/>
              <a:gd name="connsiteY27629" fmla="*/ 3471334 h 4991828"/>
              <a:gd name="connsiteX27630" fmla="*/ 8842476 w 12199494"/>
              <a:gd name="connsiteY27630" fmla="*/ 3444681 h 4991828"/>
              <a:gd name="connsiteX27631" fmla="*/ 8831053 w 12199494"/>
              <a:gd name="connsiteY27631" fmla="*/ 3433258 h 4991828"/>
              <a:gd name="connsiteX27632" fmla="*/ 8833591 w 12199494"/>
              <a:gd name="connsiteY27632" fmla="*/ 3430720 h 4991828"/>
              <a:gd name="connsiteX27633" fmla="*/ 8838668 w 12199494"/>
              <a:gd name="connsiteY27633" fmla="*/ 3435797 h 4991828"/>
              <a:gd name="connsiteX27634" fmla="*/ 8851360 w 12199494"/>
              <a:gd name="connsiteY27634" fmla="*/ 3435797 h 4991828"/>
              <a:gd name="connsiteX27635" fmla="*/ 8857706 w 12199494"/>
              <a:gd name="connsiteY27635" fmla="*/ 3416759 h 4991828"/>
              <a:gd name="connsiteX27636" fmla="*/ 8851360 w 12199494"/>
              <a:gd name="connsiteY27636" fmla="*/ 3410413 h 4991828"/>
              <a:gd name="connsiteX27637" fmla="*/ 8851360 w 12199494"/>
              <a:gd name="connsiteY27637" fmla="*/ 3410413 h 4991828"/>
              <a:gd name="connsiteX27638" fmla="*/ 8908474 w 12199494"/>
              <a:gd name="connsiteY27638" fmla="*/ 3409144 h 4991828"/>
              <a:gd name="connsiteX27639" fmla="*/ 8900859 w 12199494"/>
              <a:gd name="connsiteY27639" fmla="*/ 3425643 h 4991828"/>
              <a:gd name="connsiteX27640" fmla="*/ 8926242 w 12199494"/>
              <a:gd name="connsiteY27640" fmla="*/ 3415490 h 4991828"/>
              <a:gd name="connsiteX27641" fmla="*/ 8914820 w 12199494"/>
              <a:gd name="connsiteY27641" fmla="*/ 3412951 h 4991828"/>
              <a:gd name="connsiteX27642" fmla="*/ 8908474 w 12199494"/>
              <a:gd name="connsiteY27642" fmla="*/ 3409144 h 4991828"/>
              <a:gd name="connsiteX27643" fmla="*/ 8908474 w 12199494"/>
              <a:gd name="connsiteY27643" fmla="*/ 3409144 h 4991828"/>
              <a:gd name="connsiteX27644" fmla="*/ 9037931 w 12199494"/>
              <a:gd name="connsiteY27644" fmla="*/ 3409144 h 4991828"/>
              <a:gd name="connsiteX27645" fmla="*/ 9027778 w 12199494"/>
              <a:gd name="connsiteY27645" fmla="*/ 3421836 h 4991828"/>
              <a:gd name="connsiteX27646" fmla="*/ 9018893 w 12199494"/>
              <a:gd name="connsiteY27646" fmla="*/ 3431989 h 4991828"/>
              <a:gd name="connsiteX27647" fmla="*/ 9058239 w 12199494"/>
              <a:gd name="connsiteY27647" fmla="*/ 3433258 h 4991828"/>
              <a:gd name="connsiteX27648" fmla="*/ 9058239 w 12199494"/>
              <a:gd name="connsiteY27648" fmla="*/ 3425643 h 4991828"/>
              <a:gd name="connsiteX27649" fmla="*/ 9037931 w 12199494"/>
              <a:gd name="connsiteY27649" fmla="*/ 3409144 h 4991828"/>
              <a:gd name="connsiteX27650" fmla="*/ 9037931 w 12199494"/>
              <a:gd name="connsiteY27650" fmla="*/ 3409144 h 4991828"/>
              <a:gd name="connsiteX27651" fmla="*/ 8897051 w 12199494"/>
              <a:gd name="connsiteY27651" fmla="*/ 3409144 h 4991828"/>
              <a:gd name="connsiteX27652" fmla="*/ 8875475 w 12199494"/>
              <a:gd name="connsiteY27652" fmla="*/ 3411682 h 4991828"/>
              <a:gd name="connsiteX27653" fmla="*/ 8860244 w 12199494"/>
              <a:gd name="connsiteY27653" fmla="*/ 3439604 h 4991828"/>
              <a:gd name="connsiteX27654" fmla="*/ 8872936 w 12199494"/>
              <a:gd name="connsiteY27654" fmla="*/ 3437066 h 4991828"/>
              <a:gd name="connsiteX27655" fmla="*/ 8881821 w 12199494"/>
              <a:gd name="connsiteY27655" fmla="*/ 3424374 h 4991828"/>
              <a:gd name="connsiteX27656" fmla="*/ 8878013 w 12199494"/>
              <a:gd name="connsiteY27656" fmla="*/ 3418028 h 4991828"/>
              <a:gd name="connsiteX27657" fmla="*/ 8897051 w 12199494"/>
              <a:gd name="connsiteY27657" fmla="*/ 3409144 h 4991828"/>
              <a:gd name="connsiteX27658" fmla="*/ 8897051 w 12199494"/>
              <a:gd name="connsiteY27658" fmla="*/ 3409144 h 4991828"/>
              <a:gd name="connsiteX27659" fmla="*/ 8944011 w 12199494"/>
              <a:gd name="connsiteY27659" fmla="*/ 3407874 h 4991828"/>
              <a:gd name="connsiteX27660" fmla="*/ 8927512 w 12199494"/>
              <a:gd name="connsiteY27660" fmla="*/ 3410413 h 4991828"/>
              <a:gd name="connsiteX27661" fmla="*/ 8932588 w 12199494"/>
              <a:gd name="connsiteY27661" fmla="*/ 3419297 h 4991828"/>
              <a:gd name="connsiteX27662" fmla="*/ 8903397 w 12199494"/>
              <a:gd name="connsiteY27662" fmla="*/ 3429451 h 4991828"/>
              <a:gd name="connsiteX27663" fmla="*/ 8903397 w 12199494"/>
              <a:gd name="connsiteY27663" fmla="*/ 3435797 h 4991828"/>
              <a:gd name="connsiteX27664" fmla="*/ 8918628 w 12199494"/>
              <a:gd name="connsiteY27664" fmla="*/ 3430720 h 4991828"/>
              <a:gd name="connsiteX27665" fmla="*/ 8908474 w 12199494"/>
              <a:gd name="connsiteY27665" fmla="*/ 3440873 h 4991828"/>
              <a:gd name="connsiteX27666" fmla="*/ 8900859 w 12199494"/>
              <a:gd name="connsiteY27666" fmla="*/ 3434527 h 4991828"/>
              <a:gd name="connsiteX27667" fmla="*/ 8897051 w 12199494"/>
              <a:gd name="connsiteY27667" fmla="*/ 3448489 h 4991828"/>
              <a:gd name="connsiteX27668" fmla="*/ 8909743 w 12199494"/>
              <a:gd name="connsiteY27668" fmla="*/ 3443412 h 4991828"/>
              <a:gd name="connsiteX27669" fmla="*/ 8922435 w 12199494"/>
              <a:gd name="connsiteY27669" fmla="*/ 3445950 h 4991828"/>
              <a:gd name="connsiteX27670" fmla="*/ 8923704 w 12199494"/>
              <a:gd name="connsiteY27670" fmla="*/ 3452296 h 4991828"/>
              <a:gd name="connsiteX27671" fmla="*/ 8912282 w 12199494"/>
              <a:gd name="connsiteY27671" fmla="*/ 3451027 h 4991828"/>
              <a:gd name="connsiteX27672" fmla="*/ 8900859 w 12199494"/>
              <a:gd name="connsiteY27672" fmla="*/ 3463719 h 4991828"/>
              <a:gd name="connsiteX27673" fmla="*/ 8903397 w 12199494"/>
              <a:gd name="connsiteY27673" fmla="*/ 3453565 h 4991828"/>
              <a:gd name="connsiteX27674" fmla="*/ 8897051 w 12199494"/>
              <a:gd name="connsiteY27674" fmla="*/ 3452296 h 4991828"/>
              <a:gd name="connsiteX27675" fmla="*/ 8897051 w 12199494"/>
              <a:gd name="connsiteY27675" fmla="*/ 3464988 h 4991828"/>
              <a:gd name="connsiteX27676" fmla="*/ 8889436 w 12199494"/>
              <a:gd name="connsiteY27676" fmla="*/ 3475141 h 4991828"/>
              <a:gd name="connsiteX27677" fmla="*/ 8905936 w 12199494"/>
              <a:gd name="connsiteY27677" fmla="*/ 3466257 h 4991828"/>
              <a:gd name="connsiteX27678" fmla="*/ 8903397 w 12199494"/>
              <a:gd name="connsiteY27678" fmla="*/ 3473873 h 4991828"/>
              <a:gd name="connsiteX27679" fmla="*/ 8886898 w 12199494"/>
              <a:gd name="connsiteY27679" fmla="*/ 3481487 h 4991828"/>
              <a:gd name="connsiteX27680" fmla="*/ 8913550 w 12199494"/>
              <a:gd name="connsiteY27680" fmla="*/ 3461181 h 4991828"/>
              <a:gd name="connsiteX27681" fmla="*/ 8931320 w 12199494"/>
              <a:gd name="connsiteY27681" fmla="*/ 3454835 h 4991828"/>
              <a:gd name="connsiteX27682" fmla="*/ 8924974 w 12199494"/>
              <a:gd name="connsiteY27682" fmla="*/ 3453565 h 4991828"/>
              <a:gd name="connsiteX27683" fmla="*/ 8936396 w 12199494"/>
              <a:gd name="connsiteY27683" fmla="*/ 3444681 h 4991828"/>
              <a:gd name="connsiteX27684" fmla="*/ 8945280 w 12199494"/>
              <a:gd name="connsiteY27684" fmla="*/ 3448489 h 4991828"/>
              <a:gd name="connsiteX27685" fmla="*/ 8942742 w 12199494"/>
              <a:gd name="connsiteY27685" fmla="*/ 3424374 h 4991828"/>
              <a:gd name="connsiteX27686" fmla="*/ 8938934 w 12199494"/>
              <a:gd name="connsiteY27686" fmla="*/ 3416759 h 4991828"/>
              <a:gd name="connsiteX27687" fmla="*/ 8944011 w 12199494"/>
              <a:gd name="connsiteY27687" fmla="*/ 3407874 h 4991828"/>
              <a:gd name="connsiteX27688" fmla="*/ 8944011 w 12199494"/>
              <a:gd name="connsiteY27688" fmla="*/ 3407874 h 4991828"/>
              <a:gd name="connsiteX27689" fmla="*/ 9511341 w 12199494"/>
              <a:gd name="connsiteY27689" fmla="*/ 3405336 h 4991828"/>
              <a:gd name="connsiteX27690" fmla="*/ 9499918 w 12199494"/>
              <a:gd name="connsiteY27690" fmla="*/ 3410413 h 4991828"/>
              <a:gd name="connsiteX27691" fmla="*/ 9492303 w 12199494"/>
              <a:gd name="connsiteY27691" fmla="*/ 3406605 h 4991828"/>
              <a:gd name="connsiteX27692" fmla="*/ 9489765 w 12199494"/>
              <a:gd name="connsiteY27692" fmla="*/ 3411682 h 4991828"/>
              <a:gd name="connsiteX27693" fmla="*/ 9502457 w 12199494"/>
              <a:gd name="connsiteY27693" fmla="*/ 3411682 h 4991828"/>
              <a:gd name="connsiteX27694" fmla="*/ 9517687 w 12199494"/>
              <a:gd name="connsiteY27694" fmla="*/ 3425643 h 4991828"/>
              <a:gd name="connsiteX27695" fmla="*/ 9524033 w 12199494"/>
              <a:gd name="connsiteY27695" fmla="*/ 3406605 h 4991828"/>
              <a:gd name="connsiteX27696" fmla="*/ 9511341 w 12199494"/>
              <a:gd name="connsiteY27696" fmla="*/ 3405336 h 4991828"/>
              <a:gd name="connsiteX27697" fmla="*/ 9511341 w 12199494"/>
              <a:gd name="connsiteY27697" fmla="*/ 3405336 h 4991828"/>
              <a:gd name="connsiteX27698" fmla="*/ 9817217 w 12199494"/>
              <a:gd name="connsiteY27698" fmla="*/ 3405336 h 4991828"/>
              <a:gd name="connsiteX27699" fmla="*/ 9804525 w 12199494"/>
              <a:gd name="connsiteY27699" fmla="*/ 3411682 h 4991828"/>
              <a:gd name="connsiteX27700" fmla="*/ 9793102 w 12199494"/>
              <a:gd name="connsiteY27700" fmla="*/ 3424374 h 4991828"/>
              <a:gd name="connsiteX27701" fmla="*/ 9815948 w 12199494"/>
              <a:gd name="connsiteY27701" fmla="*/ 3416759 h 4991828"/>
              <a:gd name="connsiteX27702" fmla="*/ 9817217 w 12199494"/>
              <a:gd name="connsiteY27702" fmla="*/ 3410413 h 4991828"/>
              <a:gd name="connsiteX27703" fmla="*/ 9822294 w 12199494"/>
              <a:gd name="connsiteY27703" fmla="*/ 3410413 h 4991828"/>
              <a:gd name="connsiteX27704" fmla="*/ 9817217 w 12199494"/>
              <a:gd name="connsiteY27704" fmla="*/ 3405336 h 4991828"/>
              <a:gd name="connsiteX27705" fmla="*/ 9817217 w 12199494"/>
              <a:gd name="connsiteY27705" fmla="*/ 3405336 h 4991828"/>
              <a:gd name="connsiteX27706" fmla="*/ 9175005 w 12199494"/>
              <a:gd name="connsiteY27706" fmla="*/ 3404067 h 4991828"/>
              <a:gd name="connsiteX27707" fmla="*/ 9169928 w 12199494"/>
              <a:gd name="connsiteY27707" fmla="*/ 3428182 h 4991828"/>
              <a:gd name="connsiteX27708" fmla="*/ 9182620 w 12199494"/>
              <a:gd name="connsiteY27708" fmla="*/ 3416759 h 4991828"/>
              <a:gd name="connsiteX27709" fmla="*/ 9175005 w 12199494"/>
              <a:gd name="connsiteY27709" fmla="*/ 3414220 h 4991828"/>
              <a:gd name="connsiteX27710" fmla="*/ 9180081 w 12199494"/>
              <a:gd name="connsiteY27710" fmla="*/ 3406605 h 4991828"/>
              <a:gd name="connsiteX27711" fmla="*/ 9175005 w 12199494"/>
              <a:gd name="connsiteY27711" fmla="*/ 3404067 h 4991828"/>
              <a:gd name="connsiteX27712" fmla="*/ 9175005 w 12199494"/>
              <a:gd name="connsiteY27712" fmla="*/ 3404067 h 4991828"/>
              <a:gd name="connsiteX27713" fmla="*/ 9885754 w 12199494"/>
              <a:gd name="connsiteY27713" fmla="*/ 3404067 h 4991828"/>
              <a:gd name="connsiteX27714" fmla="*/ 9875600 w 12199494"/>
              <a:gd name="connsiteY27714" fmla="*/ 3405336 h 4991828"/>
              <a:gd name="connsiteX27715" fmla="*/ 9854024 w 12199494"/>
              <a:gd name="connsiteY27715" fmla="*/ 3420566 h 4991828"/>
              <a:gd name="connsiteX27716" fmla="*/ 9864177 w 12199494"/>
              <a:gd name="connsiteY27716" fmla="*/ 3419297 h 4991828"/>
              <a:gd name="connsiteX27717" fmla="*/ 9871792 w 12199494"/>
              <a:gd name="connsiteY27717" fmla="*/ 3415490 h 4991828"/>
              <a:gd name="connsiteX27718" fmla="*/ 9880677 w 12199494"/>
              <a:gd name="connsiteY27718" fmla="*/ 3420566 h 4991828"/>
              <a:gd name="connsiteX27719" fmla="*/ 9876869 w 12199494"/>
              <a:gd name="connsiteY27719" fmla="*/ 3407874 h 4991828"/>
              <a:gd name="connsiteX27720" fmla="*/ 9895907 w 12199494"/>
              <a:gd name="connsiteY27720" fmla="*/ 3411682 h 4991828"/>
              <a:gd name="connsiteX27721" fmla="*/ 9885754 w 12199494"/>
              <a:gd name="connsiteY27721" fmla="*/ 3404067 h 4991828"/>
              <a:gd name="connsiteX27722" fmla="*/ 9885754 w 12199494"/>
              <a:gd name="connsiteY27722" fmla="*/ 3404067 h 4991828"/>
              <a:gd name="connsiteX27723" fmla="*/ 9700451 w 12199494"/>
              <a:gd name="connsiteY27723" fmla="*/ 3402798 h 4991828"/>
              <a:gd name="connsiteX27724" fmla="*/ 9682683 w 12199494"/>
              <a:gd name="connsiteY27724" fmla="*/ 3412951 h 4991828"/>
              <a:gd name="connsiteX27725" fmla="*/ 9700451 w 12199494"/>
              <a:gd name="connsiteY27725" fmla="*/ 3402798 h 4991828"/>
              <a:gd name="connsiteX27726" fmla="*/ 9700451 w 12199494"/>
              <a:gd name="connsiteY27726" fmla="*/ 3402798 h 4991828"/>
              <a:gd name="connsiteX27727" fmla="*/ 9551955 w 12199494"/>
              <a:gd name="connsiteY27727" fmla="*/ 3401528 h 4991828"/>
              <a:gd name="connsiteX27728" fmla="*/ 9562109 w 12199494"/>
              <a:gd name="connsiteY27728" fmla="*/ 3410413 h 4991828"/>
              <a:gd name="connsiteX27729" fmla="*/ 9562109 w 12199494"/>
              <a:gd name="connsiteY27729" fmla="*/ 3401528 h 4991828"/>
              <a:gd name="connsiteX27730" fmla="*/ 9551955 w 12199494"/>
              <a:gd name="connsiteY27730" fmla="*/ 3401528 h 4991828"/>
              <a:gd name="connsiteX27731" fmla="*/ 9551955 w 12199494"/>
              <a:gd name="connsiteY27731" fmla="*/ 3401528 h 4991828"/>
              <a:gd name="connsiteX27732" fmla="*/ 8770132 w 12199494"/>
              <a:gd name="connsiteY27732" fmla="*/ 3401528 h 4991828"/>
              <a:gd name="connsiteX27733" fmla="*/ 8759978 w 12199494"/>
              <a:gd name="connsiteY27733" fmla="*/ 3402798 h 4991828"/>
              <a:gd name="connsiteX27734" fmla="*/ 8773939 w 12199494"/>
              <a:gd name="connsiteY27734" fmla="*/ 3411682 h 4991828"/>
              <a:gd name="connsiteX27735" fmla="*/ 8762517 w 12199494"/>
              <a:gd name="connsiteY27735" fmla="*/ 3414220 h 4991828"/>
              <a:gd name="connsiteX27736" fmla="*/ 8800593 w 12199494"/>
              <a:gd name="connsiteY27736" fmla="*/ 3419297 h 4991828"/>
              <a:gd name="connsiteX27737" fmla="*/ 8810746 w 12199494"/>
              <a:gd name="connsiteY27737" fmla="*/ 3416759 h 4991828"/>
              <a:gd name="connsiteX27738" fmla="*/ 8770132 w 12199494"/>
              <a:gd name="connsiteY27738" fmla="*/ 3401528 h 4991828"/>
              <a:gd name="connsiteX27739" fmla="*/ 8770132 w 12199494"/>
              <a:gd name="connsiteY27739" fmla="*/ 3401528 h 4991828"/>
              <a:gd name="connsiteX27740" fmla="*/ 9307001 w 12199494"/>
              <a:gd name="connsiteY27740" fmla="*/ 3401528 h 4991828"/>
              <a:gd name="connsiteX27741" fmla="*/ 9287963 w 12199494"/>
              <a:gd name="connsiteY27741" fmla="*/ 3401528 h 4991828"/>
              <a:gd name="connsiteX27742" fmla="*/ 9262579 w 12199494"/>
              <a:gd name="connsiteY27742" fmla="*/ 3411682 h 4991828"/>
              <a:gd name="connsiteX27743" fmla="*/ 9282886 w 12199494"/>
              <a:gd name="connsiteY27743" fmla="*/ 3447219 h 4991828"/>
              <a:gd name="connsiteX27744" fmla="*/ 9295578 w 12199494"/>
              <a:gd name="connsiteY27744" fmla="*/ 3475141 h 4991828"/>
              <a:gd name="connsiteX27745" fmla="*/ 9300655 w 12199494"/>
              <a:gd name="connsiteY27745" fmla="*/ 3461181 h 4991828"/>
              <a:gd name="connsiteX27746" fmla="*/ 9301924 w 12199494"/>
              <a:gd name="connsiteY27746" fmla="*/ 3475141 h 4991828"/>
              <a:gd name="connsiteX27747" fmla="*/ 9315885 w 12199494"/>
              <a:gd name="connsiteY27747" fmla="*/ 3482757 h 4991828"/>
              <a:gd name="connsiteX27748" fmla="*/ 9336192 w 12199494"/>
              <a:gd name="connsiteY27748" fmla="*/ 3458642 h 4991828"/>
              <a:gd name="connsiteX27749" fmla="*/ 9312078 w 12199494"/>
              <a:gd name="connsiteY27749" fmla="*/ 3453565 h 4991828"/>
              <a:gd name="connsiteX27750" fmla="*/ 9314616 w 12199494"/>
              <a:gd name="connsiteY27750" fmla="*/ 3448489 h 4991828"/>
              <a:gd name="connsiteX27751" fmla="*/ 9334923 w 12199494"/>
              <a:gd name="connsiteY27751" fmla="*/ 3454835 h 4991828"/>
              <a:gd name="connsiteX27752" fmla="*/ 9313347 w 12199494"/>
              <a:gd name="connsiteY27752" fmla="*/ 3402798 h 4991828"/>
              <a:gd name="connsiteX27753" fmla="*/ 9307001 w 12199494"/>
              <a:gd name="connsiteY27753" fmla="*/ 3412951 h 4991828"/>
              <a:gd name="connsiteX27754" fmla="*/ 9307001 w 12199494"/>
              <a:gd name="connsiteY27754" fmla="*/ 3401528 h 4991828"/>
              <a:gd name="connsiteX27755" fmla="*/ 9307001 w 12199494"/>
              <a:gd name="connsiteY27755" fmla="*/ 3401528 h 4991828"/>
              <a:gd name="connsiteX27756" fmla="*/ 9545609 w 12199494"/>
              <a:gd name="connsiteY27756" fmla="*/ 3401528 h 4991828"/>
              <a:gd name="connsiteX27757" fmla="*/ 9529110 w 12199494"/>
              <a:gd name="connsiteY27757" fmla="*/ 3406605 h 4991828"/>
              <a:gd name="connsiteX27758" fmla="*/ 9537994 w 12199494"/>
              <a:gd name="connsiteY27758" fmla="*/ 3425643 h 4991828"/>
              <a:gd name="connsiteX27759" fmla="*/ 9534187 w 12199494"/>
              <a:gd name="connsiteY27759" fmla="*/ 3433258 h 4991828"/>
              <a:gd name="connsiteX27760" fmla="*/ 9543071 w 12199494"/>
              <a:gd name="connsiteY27760" fmla="*/ 3437066 h 4991828"/>
              <a:gd name="connsiteX27761" fmla="*/ 9550686 w 12199494"/>
              <a:gd name="connsiteY27761" fmla="*/ 3434527 h 4991828"/>
              <a:gd name="connsiteX27762" fmla="*/ 9560840 w 12199494"/>
              <a:gd name="connsiteY27762" fmla="*/ 3438335 h 4991828"/>
              <a:gd name="connsiteX27763" fmla="*/ 9563378 w 12199494"/>
              <a:gd name="connsiteY27763" fmla="*/ 3421836 h 4991828"/>
              <a:gd name="connsiteX27764" fmla="*/ 9545609 w 12199494"/>
              <a:gd name="connsiteY27764" fmla="*/ 3401528 h 4991828"/>
              <a:gd name="connsiteX27765" fmla="*/ 9545609 w 12199494"/>
              <a:gd name="connsiteY27765" fmla="*/ 3401528 h 4991828"/>
              <a:gd name="connsiteX27766" fmla="*/ 8961780 w 12199494"/>
              <a:gd name="connsiteY27766" fmla="*/ 3401528 h 4991828"/>
              <a:gd name="connsiteX27767" fmla="*/ 8950357 w 12199494"/>
              <a:gd name="connsiteY27767" fmla="*/ 3401528 h 4991828"/>
              <a:gd name="connsiteX27768" fmla="*/ 8956703 w 12199494"/>
              <a:gd name="connsiteY27768" fmla="*/ 3411682 h 4991828"/>
              <a:gd name="connsiteX27769" fmla="*/ 8970664 w 12199494"/>
              <a:gd name="connsiteY27769" fmla="*/ 3405336 h 4991828"/>
              <a:gd name="connsiteX27770" fmla="*/ 8961780 w 12199494"/>
              <a:gd name="connsiteY27770" fmla="*/ 3401528 h 4991828"/>
              <a:gd name="connsiteX27771" fmla="*/ 8961780 w 12199494"/>
              <a:gd name="connsiteY27771" fmla="*/ 3401528 h 4991828"/>
              <a:gd name="connsiteX27772" fmla="*/ 9426305 w 12199494"/>
              <a:gd name="connsiteY27772" fmla="*/ 3400259 h 4991828"/>
              <a:gd name="connsiteX27773" fmla="*/ 9426305 w 12199494"/>
              <a:gd name="connsiteY27773" fmla="*/ 3412951 h 4991828"/>
              <a:gd name="connsiteX27774" fmla="*/ 9435190 w 12199494"/>
              <a:gd name="connsiteY27774" fmla="*/ 3411682 h 4991828"/>
              <a:gd name="connsiteX27775" fmla="*/ 9426305 w 12199494"/>
              <a:gd name="connsiteY27775" fmla="*/ 3400259 h 4991828"/>
              <a:gd name="connsiteX27776" fmla="*/ 9426305 w 12199494"/>
              <a:gd name="connsiteY27776" fmla="*/ 3400259 h 4991828"/>
              <a:gd name="connsiteX27777" fmla="*/ 9716950 w 12199494"/>
              <a:gd name="connsiteY27777" fmla="*/ 3398990 h 4991828"/>
              <a:gd name="connsiteX27778" fmla="*/ 9714412 w 12199494"/>
              <a:gd name="connsiteY27778" fmla="*/ 3414220 h 4991828"/>
              <a:gd name="connsiteX27779" fmla="*/ 9725835 w 12199494"/>
              <a:gd name="connsiteY27779" fmla="*/ 3415490 h 4991828"/>
              <a:gd name="connsiteX27780" fmla="*/ 9724566 w 12199494"/>
              <a:gd name="connsiteY27780" fmla="*/ 3409144 h 4991828"/>
              <a:gd name="connsiteX27781" fmla="*/ 9734719 w 12199494"/>
              <a:gd name="connsiteY27781" fmla="*/ 3416759 h 4991828"/>
              <a:gd name="connsiteX27782" fmla="*/ 9716950 w 12199494"/>
              <a:gd name="connsiteY27782" fmla="*/ 3398990 h 4991828"/>
              <a:gd name="connsiteX27783" fmla="*/ 9716950 w 12199494"/>
              <a:gd name="connsiteY27783" fmla="*/ 3398990 h 4991828"/>
              <a:gd name="connsiteX27784" fmla="*/ 9224503 w 12199494"/>
              <a:gd name="connsiteY27784" fmla="*/ 3398990 h 4991828"/>
              <a:gd name="connsiteX27785" fmla="*/ 9202927 w 12199494"/>
              <a:gd name="connsiteY27785" fmla="*/ 3416759 h 4991828"/>
              <a:gd name="connsiteX27786" fmla="*/ 9206735 w 12199494"/>
              <a:gd name="connsiteY27786" fmla="*/ 3424374 h 4991828"/>
              <a:gd name="connsiteX27787" fmla="*/ 9200389 w 12199494"/>
              <a:gd name="connsiteY27787" fmla="*/ 3430720 h 4991828"/>
              <a:gd name="connsiteX27788" fmla="*/ 9230849 w 12199494"/>
              <a:gd name="connsiteY27788" fmla="*/ 3457373 h 4991828"/>
              <a:gd name="connsiteX27789" fmla="*/ 9230849 w 12199494"/>
              <a:gd name="connsiteY27789" fmla="*/ 3456104 h 4991828"/>
              <a:gd name="connsiteX27790" fmla="*/ 9225773 w 12199494"/>
              <a:gd name="connsiteY27790" fmla="*/ 3448489 h 4991828"/>
              <a:gd name="connsiteX27791" fmla="*/ 9229580 w 12199494"/>
              <a:gd name="connsiteY27791" fmla="*/ 3435797 h 4991828"/>
              <a:gd name="connsiteX27792" fmla="*/ 9210542 w 12199494"/>
              <a:gd name="connsiteY27792" fmla="*/ 3443412 h 4991828"/>
              <a:gd name="connsiteX27793" fmla="*/ 9232119 w 12199494"/>
              <a:gd name="connsiteY27793" fmla="*/ 3425643 h 4991828"/>
              <a:gd name="connsiteX27794" fmla="*/ 9241002 w 12199494"/>
              <a:gd name="connsiteY27794" fmla="*/ 3428182 h 4991828"/>
              <a:gd name="connsiteX27795" fmla="*/ 9230849 w 12199494"/>
              <a:gd name="connsiteY27795" fmla="*/ 3421836 h 4991828"/>
              <a:gd name="connsiteX27796" fmla="*/ 9228310 w 12199494"/>
              <a:gd name="connsiteY27796" fmla="*/ 3415490 h 4991828"/>
              <a:gd name="connsiteX27797" fmla="*/ 9224503 w 12199494"/>
              <a:gd name="connsiteY27797" fmla="*/ 3398990 h 4991828"/>
              <a:gd name="connsiteX27798" fmla="*/ 9224503 w 12199494"/>
              <a:gd name="connsiteY27798" fmla="*/ 3398990 h 4991828"/>
              <a:gd name="connsiteX27799" fmla="*/ 9197850 w 12199494"/>
              <a:gd name="connsiteY27799" fmla="*/ 3397721 h 4991828"/>
              <a:gd name="connsiteX27800" fmla="*/ 9196581 w 12199494"/>
              <a:gd name="connsiteY27800" fmla="*/ 3410413 h 4991828"/>
              <a:gd name="connsiteX27801" fmla="*/ 9218157 w 12199494"/>
              <a:gd name="connsiteY27801" fmla="*/ 3397721 h 4991828"/>
              <a:gd name="connsiteX27802" fmla="*/ 9197850 w 12199494"/>
              <a:gd name="connsiteY27802" fmla="*/ 3397721 h 4991828"/>
              <a:gd name="connsiteX27803" fmla="*/ 9197850 w 12199494"/>
              <a:gd name="connsiteY27803" fmla="*/ 3397721 h 4991828"/>
              <a:gd name="connsiteX27804" fmla="*/ 9871792 w 12199494"/>
              <a:gd name="connsiteY27804" fmla="*/ 3396452 h 4991828"/>
              <a:gd name="connsiteX27805" fmla="*/ 9865446 w 12199494"/>
              <a:gd name="connsiteY27805" fmla="*/ 3402798 h 4991828"/>
              <a:gd name="connsiteX27806" fmla="*/ 9871792 w 12199494"/>
              <a:gd name="connsiteY27806" fmla="*/ 3396452 h 4991828"/>
              <a:gd name="connsiteX27807" fmla="*/ 9871792 w 12199494"/>
              <a:gd name="connsiteY27807" fmla="*/ 3396452 h 4991828"/>
              <a:gd name="connsiteX27808" fmla="*/ 9413613 w 12199494"/>
              <a:gd name="connsiteY27808" fmla="*/ 3396452 h 4991828"/>
              <a:gd name="connsiteX27809" fmla="*/ 9404729 w 12199494"/>
              <a:gd name="connsiteY27809" fmla="*/ 3405336 h 4991828"/>
              <a:gd name="connsiteX27810" fmla="*/ 9407267 w 12199494"/>
              <a:gd name="connsiteY27810" fmla="*/ 3415490 h 4991828"/>
              <a:gd name="connsiteX27811" fmla="*/ 9419959 w 12199494"/>
              <a:gd name="connsiteY27811" fmla="*/ 3414220 h 4991828"/>
              <a:gd name="connsiteX27812" fmla="*/ 9413613 w 12199494"/>
              <a:gd name="connsiteY27812" fmla="*/ 3396452 h 4991828"/>
              <a:gd name="connsiteX27813" fmla="*/ 9413613 w 12199494"/>
              <a:gd name="connsiteY27813" fmla="*/ 3396452 h 4991828"/>
              <a:gd name="connsiteX27814" fmla="*/ 8968126 w 12199494"/>
              <a:gd name="connsiteY27814" fmla="*/ 3393913 h 4991828"/>
              <a:gd name="connsiteX27815" fmla="*/ 8956703 w 12199494"/>
              <a:gd name="connsiteY27815" fmla="*/ 3397721 h 4991828"/>
              <a:gd name="connsiteX27816" fmla="*/ 8980818 w 12199494"/>
              <a:gd name="connsiteY27816" fmla="*/ 3401528 h 4991828"/>
              <a:gd name="connsiteX27817" fmla="*/ 8982087 w 12199494"/>
              <a:gd name="connsiteY27817" fmla="*/ 3395182 h 4991828"/>
              <a:gd name="connsiteX27818" fmla="*/ 8968126 w 12199494"/>
              <a:gd name="connsiteY27818" fmla="*/ 3393913 h 4991828"/>
              <a:gd name="connsiteX27819" fmla="*/ 8968126 w 12199494"/>
              <a:gd name="connsiteY27819" fmla="*/ 3393913 h 4991828"/>
              <a:gd name="connsiteX27820" fmla="*/ 9727104 w 12199494"/>
              <a:gd name="connsiteY27820" fmla="*/ 3393913 h 4991828"/>
              <a:gd name="connsiteX27821" fmla="*/ 9739796 w 12199494"/>
              <a:gd name="connsiteY27821" fmla="*/ 3407874 h 4991828"/>
              <a:gd name="connsiteX27822" fmla="*/ 9742334 w 12199494"/>
              <a:gd name="connsiteY27822" fmla="*/ 3398990 h 4991828"/>
              <a:gd name="connsiteX27823" fmla="*/ 9727104 w 12199494"/>
              <a:gd name="connsiteY27823" fmla="*/ 3393913 h 4991828"/>
              <a:gd name="connsiteX27824" fmla="*/ 9727104 w 12199494"/>
              <a:gd name="connsiteY27824" fmla="*/ 3393913 h 4991828"/>
              <a:gd name="connsiteX27825" fmla="*/ 8860244 w 12199494"/>
              <a:gd name="connsiteY27825" fmla="*/ 3393913 h 4991828"/>
              <a:gd name="connsiteX27826" fmla="*/ 8841206 w 12199494"/>
              <a:gd name="connsiteY27826" fmla="*/ 3406605 h 4991828"/>
              <a:gd name="connsiteX27827" fmla="*/ 8857706 w 12199494"/>
              <a:gd name="connsiteY27827" fmla="*/ 3404067 h 4991828"/>
              <a:gd name="connsiteX27828" fmla="*/ 8874206 w 12199494"/>
              <a:gd name="connsiteY27828" fmla="*/ 3405336 h 4991828"/>
              <a:gd name="connsiteX27829" fmla="*/ 8880552 w 12199494"/>
              <a:gd name="connsiteY27829" fmla="*/ 3395182 h 4991828"/>
              <a:gd name="connsiteX27830" fmla="*/ 8860244 w 12199494"/>
              <a:gd name="connsiteY27830" fmla="*/ 3393913 h 4991828"/>
              <a:gd name="connsiteX27831" fmla="*/ 8860244 w 12199494"/>
              <a:gd name="connsiteY27831" fmla="*/ 3393913 h 4991828"/>
              <a:gd name="connsiteX27832" fmla="*/ 8748555 w 12199494"/>
              <a:gd name="connsiteY27832" fmla="*/ 3393913 h 4991828"/>
              <a:gd name="connsiteX27833" fmla="*/ 8737133 w 12199494"/>
              <a:gd name="connsiteY27833" fmla="*/ 3396452 h 4991828"/>
              <a:gd name="connsiteX27834" fmla="*/ 8734594 w 12199494"/>
              <a:gd name="connsiteY27834" fmla="*/ 3412951 h 4991828"/>
              <a:gd name="connsiteX27835" fmla="*/ 8747286 w 12199494"/>
              <a:gd name="connsiteY27835" fmla="*/ 3412951 h 4991828"/>
              <a:gd name="connsiteX27836" fmla="*/ 8739671 w 12199494"/>
              <a:gd name="connsiteY27836" fmla="*/ 3402798 h 4991828"/>
              <a:gd name="connsiteX27837" fmla="*/ 8752363 w 12199494"/>
              <a:gd name="connsiteY27837" fmla="*/ 3407874 h 4991828"/>
              <a:gd name="connsiteX27838" fmla="*/ 8761247 w 12199494"/>
              <a:gd name="connsiteY27838" fmla="*/ 3398990 h 4991828"/>
              <a:gd name="connsiteX27839" fmla="*/ 8748555 w 12199494"/>
              <a:gd name="connsiteY27839" fmla="*/ 3393913 h 4991828"/>
              <a:gd name="connsiteX27840" fmla="*/ 8748555 w 12199494"/>
              <a:gd name="connsiteY27840" fmla="*/ 3393913 h 4991828"/>
              <a:gd name="connsiteX27841" fmla="*/ 9227042 w 12199494"/>
              <a:gd name="connsiteY27841" fmla="*/ 3391375 h 4991828"/>
              <a:gd name="connsiteX27842" fmla="*/ 9239734 w 12199494"/>
              <a:gd name="connsiteY27842" fmla="*/ 3402798 h 4991828"/>
              <a:gd name="connsiteX27843" fmla="*/ 9247348 w 12199494"/>
              <a:gd name="connsiteY27843" fmla="*/ 3420566 h 4991828"/>
              <a:gd name="connsiteX27844" fmla="*/ 9244811 w 12199494"/>
              <a:gd name="connsiteY27844" fmla="*/ 3434527 h 4991828"/>
              <a:gd name="connsiteX27845" fmla="*/ 9235926 w 12199494"/>
              <a:gd name="connsiteY27845" fmla="*/ 3429451 h 4991828"/>
              <a:gd name="connsiteX27846" fmla="*/ 9253694 w 12199494"/>
              <a:gd name="connsiteY27846" fmla="*/ 3439604 h 4991828"/>
              <a:gd name="connsiteX27847" fmla="*/ 9261310 w 12199494"/>
              <a:gd name="connsiteY27847" fmla="*/ 3457373 h 4991828"/>
              <a:gd name="connsiteX27848" fmla="*/ 9260040 w 12199494"/>
              <a:gd name="connsiteY27848" fmla="*/ 3457373 h 4991828"/>
              <a:gd name="connsiteX27849" fmla="*/ 9244811 w 12199494"/>
              <a:gd name="connsiteY27849" fmla="*/ 3459911 h 4991828"/>
              <a:gd name="connsiteX27850" fmla="*/ 9247348 w 12199494"/>
              <a:gd name="connsiteY27850" fmla="*/ 3449758 h 4991828"/>
              <a:gd name="connsiteX27851" fmla="*/ 9238465 w 12199494"/>
              <a:gd name="connsiteY27851" fmla="*/ 3458642 h 4991828"/>
              <a:gd name="connsiteX27852" fmla="*/ 9263849 w 12199494"/>
              <a:gd name="connsiteY27852" fmla="*/ 3480219 h 4991828"/>
              <a:gd name="connsiteX27853" fmla="*/ 9266386 w 12199494"/>
              <a:gd name="connsiteY27853" fmla="*/ 3477680 h 4991828"/>
              <a:gd name="connsiteX27854" fmla="*/ 9258771 w 12199494"/>
              <a:gd name="connsiteY27854" fmla="*/ 3470065 h 4991828"/>
              <a:gd name="connsiteX27855" fmla="*/ 9268925 w 12199494"/>
              <a:gd name="connsiteY27855" fmla="*/ 3461181 h 4991828"/>
              <a:gd name="connsiteX27856" fmla="*/ 9279078 w 12199494"/>
              <a:gd name="connsiteY27856" fmla="*/ 3456104 h 4991828"/>
              <a:gd name="connsiteX27857" fmla="*/ 9266386 w 12199494"/>
              <a:gd name="connsiteY27857" fmla="*/ 3459911 h 4991828"/>
              <a:gd name="connsiteX27858" fmla="*/ 9274002 w 12199494"/>
              <a:gd name="connsiteY27858" fmla="*/ 3451027 h 4991828"/>
              <a:gd name="connsiteX27859" fmla="*/ 9248618 w 12199494"/>
              <a:gd name="connsiteY27859" fmla="*/ 3420566 h 4991828"/>
              <a:gd name="connsiteX27860" fmla="*/ 9249887 w 12199494"/>
              <a:gd name="connsiteY27860" fmla="*/ 3420566 h 4991828"/>
              <a:gd name="connsiteX27861" fmla="*/ 9242272 w 12199494"/>
              <a:gd name="connsiteY27861" fmla="*/ 3405336 h 4991828"/>
              <a:gd name="connsiteX27862" fmla="*/ 9242272 w 12199494"/>
              <a:gd name="connsiteY27862" fmla="*/ 3396452 h 4991828"/>
              <a:gd name="connsiteX27863" fmla="*/ 9227042 w 12199494"/>
              <a:gd name="connsiteY27863" fmla="*/ 3391375 h 4991828"/>
              <a:gd name="connsiteX27864" fmla="*/ 9227042 w 12199494"/>
              <a:gd name="connsiteY27864" fmla="*/ 3391375 h 4991828"/>
              <a:gd name="connsiteX27865" fmla="*/ 9003664 w 12199494"/>
              <a:gd name="connsiteY27865" fmla="*/ 3391375 h 4991828"/>
              <a:gd name="connsiteX27866" fmla="*/ 8971934 w 12199494"/>
              <a:gd name="connsiteY27866" fmla="*/ 3406605 h 4991828"/>
              <a:gd name="connsiteX27867" fmla="*/ 8960511 w 12199494"/>
              <a:gd name="connsiteY27867" fmla="*/ 3414220 h 4991828"/>
              <a:gd name="connsiteX27868" fmla="*/ 8977010 w 12199494"/>
              <a:gd name="connsiteY27868" fmla="*/ 3433258 h 4991828"/>
              <a:gd name="connsiteX27869" fmla="*/ 8980818 w 12199494"/>
              <a:gd name="connsiteY27869" fmla="*/ 3442143 h 4991828"/>
              <a:gd name="connsiteX27870" fmla="*/ 8990972 w 12199494"/>
              <a:gd name="connsiteY27870" fmla="*/ 3424374 h 4991828"/>
              <a:gd name="connsiteX27871" fmla="*/ 8998587 w 12199494"/>
              <a:gd name="connsiteY27871" fmla="*/ 3430720 h 4991828"/>
              <a:gd name="connsiteX27872" fmla="*/ 9011279 w 12199494"/>
              <a:gd name="connsiteY27872" fmla="*/ 3430720 h 4991828"/>
              <a:gd name="connsiteX27873" fmla="*/ 9021432 w 12199494"/>
              <a:gd name="connsiteY27873" fmla="*/ 3420566 h 4991828"/>
              <a:gd name="connsiteX27874" fmla="*/ 9021432 w 12199494"/>
              <a:gd name="connsiteY27874" fmla="*/ 3414220 h 4991828"/>
              <a:gd name="connsiteX27875" fmla="*/ 9027778 w 12199494"/>
              <a:gd name="connsiteY27875" fmla="*/ 3411682 h 4991828"/>
              <a:gd name="connsiteX27876" fmla="*/ 9034124 w 12199494"/>
              <a:gd name="connsiteY27876" fmla="*/ 3402798 h 4991828"/>
              <a:gd name="connsiteX27877" fmla="*/ 9003664 w 12199494"/>
              <a:gd name="connsiteY27877" fmla="*/ 3391375 h 4991828"/>
              <a:gd name="connsiteX27878" fmla="*/ 9003664 w 12199494"/>
              <a:gd name="connsiteY27878" fmla="*/ 3391375 h 4991828"/>
              <a:gd name="connsiteX27879" fmla="*/ 8932588 w 12199494"/>
              <a:gd name="connsiteY27879" fmla="*/ 3391375 h 4991828"/>
              <a:gd name="connsiteX27880" fmla="*/ 8933858 w 12199494"/>
              <a:gd name="connsiteY27880" fmla="*/ 3392644 h 4991828"/>
              <a:gd name="connsiteX27881" fmla="*/ 8930050 w 12199494"/>
              <a:gd name="connsiteY27881" fmla="*/ 3391375 h 4991828"/>
              <a:gd name="connsiteX27882" fmla="*/ 8932588 w 12199494"/>
              <a:gd name="connsiteY27882" fmla="*/ 3391375 h 4991828"/>
              <a:gd name="connsiteX27883" fmla="*/ 8932588 w 12199494"/>
              <a:gd name="connsiteY27883" fmla="*/ 3391375 h 4991828"/>
              <a:gd name="connsiteX27884" fmla="*/ 9416152 w 12199494"/>
              <a:gd name="connsiteY27884" fmla="*/ 3391375 h 4991828"/>
              <a:gd name="connsiteX27885" fmla="*/ 9419959 w 12199494"/>
              <a:gd name="connsiteY27885" fmla="*/ 3392644 h 4991828"/>
              <a:gd name="connsiteX27886" fmla="*/ 9416152 w 12199494"/>
              <a:gd name="connsiteY27886" fmla="*/ 3391375 h 4991828"/>
              <a:gd name="connsiteX27887" fmla="*/ 9416152 w 12199494"/>
              <a:gd name="connsiteY27887" fmla="*/ 3391375 h 4991828"/>
              <a:gd name="connsiteX27888" fmla="*/ 9854024 w 12199494"/>
              <a:gd name="connsiteY27888" fmla="*/ 3388836 h 4991828"/>
              <a:gd name="connsiteX27889" fmla="*/ 9848947 w 12199494"/>
              <a:gd name="connsiteY27889" fmla="*/ 3397721 h 4991828"/>
              <a:gd name="connsiteX27890" fmla="*/ 9817217 w 12199494"/>
              <a:gd name="connsiteY27890" fmla="*/ 3398990 h 4991828"/>
              <a:gd name="connsiteX27891" fmla="*/ 9814678 w 12199494"/>
              <a:gd name="connsiteY27891" fmla="*/ 3402798 h 4991828"/>
              <a:gd name="connsiteX27892" fmla="*/ 9826101 w 12199494"/>
              <a:gd name="connsiteY27892" fmla="*/ 3401528 h 4991828"/>
              <a:gd name="connsiteX27893" fmla="*/ 9852754 w 12199494"/>
              <a:gd name="connsiteY27893" fmla="*/ 3418028 h 4991828"/>
              <a:gd name="connsiteX27894" fmla="*/ 9841332 w 12199494"/>
              <a:gd name="connsiteY27894" fmla="*/ 3411682 h 4991828"/>
              <a:gd name="connsiteX27895" fmla="*/ 9840062 w 12199494"/>
              <a:gd name="connsiteY27895" fmla="*/ 3406605 h 4991828"/>
              <a:gd name="connsiteX27896" fmla="*/ 9848947 w 12199494"/>
              <a:gd name="connsiteY27896" fmla="*/ 3411682 h 4991828"/>
              <a:gd name="connsiteX27897" fmla="*/ 9855293 w 12199494"/>
              <a:gd name="connsiteY27897" fmla="*/ 3409144 h 4991828"/>
              <a:gd name="connsiteX27898" fmla="*/ 9859100 w 12199494"/>
              <a:gd name="connsiteY27898" fmla="*/ 3400259 h 4991828"/>
              <a:gd name="connsiteX27899" fmla="*/ 9852754 w 12199494"/>
              <a:gd name="connsiteY27899" fmla="*/ 3393913 h 4991828"/>
              <a:gd name="connsiteX27900" fmla="*/ 9864177 w 12199494"/>
              <a:gd name="connsiteY27900" fmla="*/ 3397721 h 4991828"/>
              <a:gd name="connsiteX27901" fmla="*/ 9854024 w 12199494"/>
              <a:gd name="connsiteY27901" fmla="*/ 3388836 h 4991828"/>
              <a:gd name="connsiteX27902" fmla="*/ 9854024 w 12199494"/>
              <a:gd name="connsiteY27902" fmla="*/ 3388836 h 4991828"/>
              <a:gd name="connsiteX27903" fmla="*/ 8923704 w 12199494"/>
              <a:gd name="connsiteY27903" fmla="*/ 3388836 h 4991828"/>
              <a:gd name="connsiteX27904" fmla="*/ 8931320 w 12199494"/>
              <a:gd name="connsiteY27904" fmla="*/ 3392644 h 4991828"/>
              <a:gd name="connsiteX27905" fmla="*/ 8923704 w 12199494"/>
              <a:gd name="connsiteY27905" fmla="*/ 3393913 h 4991828"/>
              <a:gd name="connsiteX27906" fmla="*/ 8923704 w 12199494"/>
              <a:gd name="connsiteY27906" fmla="*/ 3388836 h 4991828"/>
              <a:gd name="connsiteX27907" fmla="*/ 8923704 w 12199494"/>
              <a:gd name="connsiteY27907" fmla="*/ 3388836 h 4991828"/>
              <a:gd name="connsiteX27908" fmla="*/ 9049354 w 12199494"/>
              <a:gd name="connsiteY27908" fmla="*/ 3387567 h 4991828"/>
              <a:gd name="connsiteX27909" fmla="*/ 9043008 w 12199494"/>
              <a:gd name="connsiteY27909" fmla="*/ 3400259 h 4991828"/>
              <a:gd name="connsiteX27910" fmla="*/ 9058239 w 12199494"/>
              <a:gd name="connsiteY27910" fmla="*/ 3411682 h 4991828"/>
              <a:gd name="connsiteX27911" fmla="*/ 9048086 w 12199494"/>
              <a:gd name="connsiteY27911" fmla="*/ 3401528 h 4991828"/>
              <a:gd name="connsiteX27912" fmla="*/ 9049354 w 12199494"/>
              <a:gd name="connsiteY27912" fmla="*/ 3387567 h 4991828"/>
              <a:gd name="connsiteX27913" fmla="*/ 9049354 w 12199494"/>
              <a:gd name="connsiteY27913" fmla="*/ 3387567 h 4991828"/>
              <a:gd name="connsiteX27914" fmla="*/ 9390768 w 12199494"/>
              <a:gd name="connsiteY27914" fmla="*/ 3386298 h 4991828"/>
              <a:gd name="connsiteX27915" fmla="*/ 9374268 w 12199494"/>
              <a:gd name="connsiteY27915" fmla="*/ 3414220 h 4991828"/>
              <a:gd name="connsiteX27916" fmla="*/ 9390768 w 12199494"/>
              <a:gd name="connsiteY27916" fmla="*/ 3386298 h 4991828"/>
              <a:gd name="connsiteX27917" fmla="*/ 9390768 w 12199494"/>
              <a:gd name="connsiteY27917" fmla="*/ 3386298 h 4991828"/>
              <a:gd name="connsiteX27918" fmla="*/ 9537994 w 12199494"/>
              <a:gd name="connsiteY27918" fmla="*/ 3386298 h 4991828"/>
              <a:gd name="connsiteX27919" fmla="*/ 9548148 w 12199494"/>
              <a:gd name="connsiteY27919" fmla="*/ 3397721 h 4991828"/>
              <a:gd name="connsiteX27920" fmla="*/ 9559571 w 12199494"/>
              <a:gd name="connsiteY27920" fmla="*/ 3396452 h 4991828"/>
              <a:gd name="connsiteX27921" fmla="*/ 9537994 w 12199494"/>
              <a:gd name="connsiteY27921" fmla="*/ 3386298 h 4991828"/>
              <a:gd name="connsiteX27922" fmla="*/ 9537994 w 12199494"/>
              <a:gd name="connsiteY27922" fmla="*/ 3386298 h 4991828"/>
              <a:gd name="connsiteX27923" fmla="*/ 9867985 w 12199494"/>
              <a:gd name="connsiteY27923" fmla="*/ 3383760 h 4991828"/>
              <a:gd name="connsiteX27924" fmla="*/ 9862908 w 12199494"/>
              <a:gd name="connsiteY27924" fmla="*/ 3388836 h 4991828"/>
              <a:gd name="connsiteX27925" fmla="*/ 9867985 w 12199494"/>
              <a:gd name="connsiteY27925" fmla="*/ 3383760 h 4991828"/>
              <a:gd name="connsiteX27926" fmla="*/ 9867985 w 12199494"/>
              <a:gd name="connsiteY27926" fmla="*/ 3383760 h 4991828"/>
              <a:gd name="connsiteX27927" fmla="*/ 9015086 w 12199494"/>
              <a:gd name="connsiteY27927" fmla="*/ 3381221 h 4991828"/>
              <a:gd name="connsiteX27928" fmla="*/ 9010010 w 12199494"/>
              <a:gd name="connsiteY27928" fmla="*/ 3386298 h 4991828"/>
              <a:gd name="connsiteX27929" fmla="*/ 9021432 w 12199494"/>
              <a:gd name="connsiteY27929" fmla="*/ 3383760 h 4991828"/>
              <a:gd name="connsiteX27930" fmla="*/ 9015086 w 12199494"/>
              <a:gd name="connsiteY27930" fmla="*/ 3381221 h 4991828"/>
              <a:gd name="connsiteX27931" fmla="*/ 9015086 w 12199494"/>
              <a:gd name="connsiteY27931" fmla="*/ 3381221 h 4991828"/>
              <a:gd name="connsiteX27932" fmla="*/ 9756296 w 12199494"/>
              <a:gd name="connsiteY27932" fmla="*/ 3379952 h 4991828"/>
              <a:gd name="connsiteX27933" fmla="*/ 9735988 w 12199494"/>
              <a:gd name="connsiteY27933" fmla="*/ 3386298 h 4991828"/>
              <a:gd name="connsiteX27934" fmla="*/ 9751219 w 12199494"/>
              <a:gd name="connsiteY27934" fmla="*/ 3391375 h 4991828"/>
              <a:gd name="connsiteX27935" fmla="*/ 9756296 w 12199494"/>
              <a:gd name="connsiteY27935" fmla="*/ 3379952 h 4991828"/>
              <a:gd name="connsiteX27936" fmla="*/ 9756296 w 12199494"/>
              <a:gd name="connsiteY27936" fmla="*/ 3379952 h 4991828"/>
              <a:gd name="connsiteX27937" fmla="*/ 9521495 w 12199494"/>
              <a:gd name="connsiteY27937" fmla="*/ 3378683 h 4991828"/>
              <a:gd name="connsiteX27938" fmla="*/ 9479612 w 12199494"/>
              <a:gd name="connsiteY27938" fmla="*/ 3385029 h 4991828"/>
              <a:gd name="connsiteX27939" fmla="*/ 9482149 w 12199494"/>
              <a:gd name="connsiteY27939" fmla="*/ 3391375 h 4991828"/>
              <a:gd name="connsiteX27940" fmla="*/ 9475803 w 12199494"/>
              <a:gd name="connsiteY27940" fmla="*/ 3390106 h 4991828"/>
              <a:gd name="connsiteX27941" fmla="*/ 9468188 w 12199494"/>
              <a:gd name="connsiteY27941" fmla="*/ 3405336 h 4991828"/>
              <a:gd name="connsiteX27942" fmla="*/ 9470727 w 12199494"/>
              <a:gd name="connsiteY27942" fmla="*/ 3397721 h 4991828"/>
              <a:gd name="connsiteX27943" fmla="*/ 9468188 w 12199494"/>
              <a:gd name="connsiteY27943" fmla="*/ 3391375 h 4991828"/>
              <a:gd name="connsiteX27944" fmla="*/ 9477073 w 12199494"/>
              <a:gd name="connsiteY27944" fmla="*/ 3388836 h 4991828"/>
              <a:gd name="connsiteX27945" fmla="*/ 9466920 w 12199494"/>
              <a:gd name="connsiteY27945" fmla="*/ 3382490 h 4991828"/>
              <a:gd name="connsiteX27946" fmla="*/ 9458035 w 12199494"/>
              <a:gd name="connsiteY27946" fmla="*/ 3400259 h 4991828"/>
              <a:gd name="connsiteX27947" fmla="*/ 9451689 w 12199494"/>
              <a:gd name="connsiteY27947" fmla="*/ 3405336 h 4991828"/>
              <a:gd name="connsiteX27948" fmla="*/ 9455497 w 12199494"/>
              <a:gd name="connsiteY27948" fmla="*/ 3414220 h 4991828"/>
              <a:gd name="connsiteX27949" fmla="*/ 9477073 w 12199494"/>
              <a:gd name="connsiteY27949" fmla="*/ 3407874 h 4991828"/>
              <a:gd name="connsiteX27950" fmla="*/ 9487226 w 12199494"/>
              <a:gd name="connsiteY27950" fmla="*/ 3405336 h 4991828"/>
              <a:gd name="connsiteX27951" fmla="*/ 9485958 w 12199494"/>
              <a:gd name="connsiteY27951" fmla="*/ 3396452 h 4991828"/>
              <a:gd name="connsiteX27952" fmla="*/ 9517687 w 12199494"/>
              <a:gd name="connsiteY27952" fmla="*/ 3401528 h 4991828"/>
              <a:gd name="connsiteX27953" fmla="*/ 9541802 w 12199494"/>
              <a:gd name="connsiteY27953" fmla="*/ 3397721 h 4991828"/>
              <a:gd name="connsiteX27954" fmla="*/ 9536725 w 12199494"/>
              <a:gd name="connsiteY27954" fmla="*/ 3391375 h 4991828"/>
              <a:gd name="connsiteX27955" fmla="*/ 9526571 w 12199494"/>
              <a:gd name="connsiteY27955" fmla="*/ 3396452 h 4991828"/>
              <a:gd name="connsiteX27956" fmla="*/ 9532917 w 12199494"/>
              <a:gd name="connsiteY27956" fmla="*/ 3385029 h 4991828"/>
              <a:gd name="connsiteX27957" fmla="*/ 9521495 w 12199494"/>
              <a:gd name="connsiteY27957" fmla="*/ 3378683 h 4991828"/>
              <a:gd name="connsiteX27958" fmla="*/ 9521495 w 12199494"/>
              <a:gd name="connsiteY27958" fmla="*/ 3378683 h 4991828"/>
              <a:gd name="connsiteX27959" fmla="*/ 9772795 w 12199494"/>
              <a:gd name="connsiteY27959" fmla="*/ 3378683 h 4991828"/>
              <a:gd name="connsiteX27960" fmla="*/ 9756296 w 12199494"/>
              <a:gd name="connsiteY27960" fmla="*/ 3396452 h 4991828"/>
              <a:gd name="connsiteX27961" fmla="*/ 9772795 w 12199494"/>
              <a:gd name="connsiteY27961" fmla="*/ 3378683 h 4991828"/>
              <a:gd name="connsiteX27962" fmla="*/ 9772795 w 12199494"/>
              <a:gd name="connsiteY27962" fmla="*/ 3378683 h 4991828"/>
              <a:gd name="connsiteX27963" fmla="*/ 8903397 w 12199494"/>
              <a:gd name="connsiteY27963" fmla="*/ 3377414 h 4991828"/>
              <a:gd name="connsiteX27964" fmla="*/ 8886898 w 12199494"/>
              <a:gd name="connsiteY27964" fmla="*/ 3398990 h 4991828"/>
              <a:gd name="connsiteX27965" fmla="*/ 8904666 w 12199494"/>
              <a:gd name="connsiteY27965" fmla="*/ 3401528 h 4991828"/>
              <a:gd name="connsiteX27966" fmla="*/ 8908474 w 12199494"/>
              <a:gd name="connsiteY27966" fmla="*/ 3391375 h 4991828"/>
              <a:gd name="connsiteX27967" fmla="*/ 8903397 w 12199494"/>
              <a:gd name="connsiteY27967" fmla="*/ 3377414 h 4991828"/>
              <a:gd name="connsiteX27968" fmla="*/ 8903397 w 12199494"/>
              <a:gd name="connsiteY27968" fmla="*/ 3377414 h 4991828"/>
              <a:gd name="connsiteX27969" fmla="*/ 9426305 w 12199494"/>
              <a:gd name="connsiteY27969" fmla="*/ 3373606 h 4991828"/>
              <a:gd name="connsiteX27970" fmla="*/ 9430113 w 12199494"/>
              <a:gd name="connsiteY27970" fmla="*/ 3393913 h 4991828"/>
              <a:gd name="connsiteX27971" fmla="*/ 9438997 w 12199494"/>
              <a:gd name="connsiteY27971" fmla="*/ 3397721 h 4991828"/>
              <a:gd name="connsiteX27972" fmla="*/ 9444073 w 12199494"/>
              <a:gd name="connsiteY27972" fmla="*/ 3388836 h 4991828"/>
              <a:gd name="connsiteX27973" fmla="*/ 9428844 w 12199494"/>
              <a:gd name="connsiteY27973" fmla="*/ 3386298 h 4991828"/>
              <a:gd name="connsiteX27974" fmla="*/ 9438997 w 12199494"/>
              <a:gd name="connsiteY27974" fmla="*/ 3382490 h 4991828"/>
              <a:gd name="connsiteX27975" fmla="*/ 9426305 w 12199494"/>
              <a:gd name="connsiteY27975" fmla="*/ 3373606 h 4991828"/>
              <a:gd name="connsiteX27976" fmla="*/ 9426305 w 12199494"/>
              <a:gd name="connsiteY27976" fmla="*/ 3373606 h 4991828"/>
              <a:gd name="connsiteX27977" fmla="*/ 9723296 w 12199494"/>
              <a:gd name="connsiteY27977" fmla="*/ 3371068 h 4991828"/>
              <a:gd name="connsiteX27978" fmla="*/ 9727104 w 12199494"/>
              <a:gd name="connsiteY27978" fmla="*/ 3372337 h 4991828"/>
              <a:gd name="connsiteX27979" fmla="*/ 9723296 w 12199494"/>
              <a:gd name="connsiteY27979" fmla="*/ 3371068 h 4991828"/>
              <a:gd name="connsiteX27980" fmla="*/ 9723296 w 12199494"/>
              <a:gd name="connsiteY27980" fmla="*/ 3371068 h 4991828"/>
              <a:gd name="connsiteX27981" fmla="*/ 9834986 w 12199494"/>
              <a:gd name="connsiteY27981" fmla="*/ 3371068 h 4991828"/>
              <a:gd name="connsiteX27982" fmla="*/ 9840062 w 12199494"/>
              <a:gd name="connsiteY27982" fmla="*/ 3383760 h 4991828"/>
              <a:gd name="connsiteX27983" fmla="*/ 9828640 w 12199494"/>
              <a:gd name="connsiteY27983" fmla="*/ 3378683 h 4991828"/>
              <a:gd name="connsiteX27984" fmla="*/ 9826101 w 12199494"/>
              <a:gd name="connsiteY27984" fmla="*/ 3390106 h 4991828"/>
              <a:gd name="connsiteX27985" fmla="*/ 9845139 w 12199494"/>
              <a:gd name="connsiteY27985" fmla="*/ 3386298 h 4991828"/>
              <a:gd name="connsiteX27986" fmla="*/ 9854024 w 12199494"/>
              <a:gd name="connsiteY27986" fmla="*/ 3385029 h 4991828"/>
              <a:gd name="connsiteX27987" fmla="*/ 9856562 w 12199494"/>
              <a:gd name="connsiteY27987" fmla="*/ 3377414 h 4991828"/>
              <a:gd name="connsiteX27988" fmla="*/ 9862908 w 12199494"/>
              <a:gd name="connsiteY27988" fmla="*/ 3381221 h 4991828"/>
              <a:gd name="connsiteX27989" fmla="*/ 9866716 w 12199494"/>
              <a:gd name="connsiteY27989" fmla="*/ 3378683 h 4991828"/>
              <a:gd name="connsiteX27990" fmla="*/ 9834986 w 12199494"/>
              <a:gd name="connsiteY27990" fmla="*/ 3371068 h 4991828"/>
              <a:gd name="connsiteX27991" fmla="*/ 9834986 w 12199494"/>
              <a:gd name="connsiteY27991" fmla="*/ 3371068 h 4991828"/>
              <a:gd name="connsiteX27992" fmla="*/ 9115353 w 12199494"/>
              <a:gd name="connsiteY27992" fmla="*/ 3369799 h 4991828"/>
              <a:gd name="connsiteX27993" fmla="*/ 9115353 w 12199494"/>
              <a:gd name="connsiteY27993" fmla="*/ 3369799 h 4991828"/>
              <a:gd name="connsiteX27994" fmla="*/ 9115353 w 12199494"/>
              <a:gd name="connsiteY27994" fmla="*/ 3369799 h 4991828"/>
              <a:gd name="connsiteX27995" fmla="*/ 9115353 w 12199494"/>
              <a:gd name="connsiteY27995" fmla="*/ 3369799 h 4991828"/>
              <a:gd name="connsiteX27996" fmla="*/ 9115353 w 12199494"/>
              <a:gd name="connsiteY27996" fmla="*/ 3369799 h 4991828"/>
              <a:gd name="connsiteX27997" fmla="*/ 9522764 w 12199494"/>
              <a:gd name="connsiteY27997" fmla="*/ 3369799 h 4991828"/>
              <a:gd name="connsiteX27998" fmla="*/ 9550686 w 12199494"/>
              <a:gd name="connsiteY27998" fmla="*/ 3387567 h 4991828"/>
              <a:gd name="connsiteX27999" fmla="*/ 9535456 w 12199494"/>
              <a:gd name="connsiteY27999" fmla="*/ 3369799 h 4991828"/>
              <a:gd name="connsiteX28000" fmla="*/ 9522764 w 12199494"/>
              <a:gd name="connsiteY28000" fmla="*/ 3369799 h 4991828"/>
              <a:gd name="connsiteX28001" fmla="*/ 9522764 w 12199494"/>
              <a:gd name="connsiteY28001" fmla="*/ 3369799 h 4991828"/>
              <a:gd name="connsiteX28002" fmla="*/ 9498649 w 12199494"/>
              <a:gd name="connsiteY28002" fmla="*/ 3367260 h 4991828"/>
              <a:gd name="connsiteX28003" fmla="*/ 9484688 w 12199494"/>
              <a:gd name="connsiteY28003" fmla="*/ 3368529 h 4991828"/>
              <a:gd name="connsiteX28004" fmla="*/ 9485958 w 12199494"/>
              <a:gd name="connsiteY28004" fmla="*/ 3374875 h 4991828"/>
              <a:gd name="connsiteX28005" fmla="*/ 9469457 w 12199494"/>
              <a:gd name="connsiteY28005" fmla="*/ 3383760 h 4991828"/>
              <a:gd name="connsiteX28006" fmla="*/ 9488495 w 12199494"/>
              <a:gd name="connsiteY28006" fmla="*/ 3383760 h 4991828"/>
              <a:gd name="connsiteX28007" fmla="*/ 9485958 w 12199494"/>
              <a:gd name="connsiteY28007" fmla="*/ 3372337 h 4991828"/>
              <a:gd name="connsiteX28008" fmla="*/ 9489765 w 12199494"/>
              <a:gd name="connsiteY28008" fmla="*/ 3376144 h 4991828"/>
              <a:gd name="connsiteX28009" fmla="*/ 9489765 w 12199494"/>
              <a:gd name="connsiteY28009" fmla="*/ 3382490 h 4991828"/>
              <a:gd name="connsiteX28010" fmla="*/ 9499918 w 12199494"/>
              <a:gd name="connsiteY28010" fmla="*/ 3373606 h 4991828"/>
              <a:gd name="connsiteX28011" fmla="*/ 9520225 w 12199494"/>
              <a:gd name="connsiteY28011" fmla="*/ 3376144 h 4991828"/>
              <a:gd name="connsiteX28012" fmla="*/ 9498649 w 12199494"/>
              <a:gd name="connsiteY28012" fmla="*/ 3367260 h 4991828"/>
              <a:gd name="connsiteX28013" fmla="*/ 9498649 w 12199494"/>
              <a:gd name="connsiteY28013" fmla="*/ 3367260 h 4991828"/>
              <a:gd name="connsiteX28014" fmla="*/ 9765180 w 12199494"/>
              <a:gd name="connsiteY28014" fmla="*/ 3365991 h 4991828"/>
              <a:gd name="connsiteX28015" fmla="*/ 9737258 w 12199494"/>
              <a:gd name="connsiteY28015" fmla="*/ 3377414 h 4991828"/>
              <a:gd name="connsiteX28016" fmla="*/ 9760103 w 12199494"/>
              <a:gd name="connsiteY28016" fmla="*/ 3377414 h 4991828"/>
              <a:gd name="connsiteX28017" fmla="*/ 9766449 w 12199494"/>
              <a:gd name="connsiteY28017" fmla="*/ 3374875 h 4991828"/>
              <a:gd name="connsiteX28018" fmla="*/ 9765180 w 12199494"/>
              <a:gd name="connsiteY28018" fmla="*/ 3365991 h 4991828"/>
              <a:gd name="connsiteX28019" fmla="*/ 9765180 w 12199494"/>
              <a:gd name="connsiteY28019" fmla="*/ 3365991 h 4991828"/>
              <a:gd name="connsiteX28020" fmla="*/ 8862783 w 12199494"/>
              <a:gd name="connsiteY28020" fmla="*/ 3364722 h 4991828"/>
              <a:gd name="connsiteX28021" fmla="*/ 8846283 w 12199494"/>
              <a:gd name="connsiteY28021" fmla="*/ 3371068 h 4991828"/>
              <a:gd name="connsiteX28022" fmla="*/ 8845014 w 12199494"/>
              <a:gd name="connsiteY28022" fmla="*/ 3388836 h 4991828"/>
              <a:gd name="connsiteX28023" fmla="*/ 8881821 w 12199494"/>
              <a:gd name="connsiteY28023" fmla="*/ 3388836 h 4991828"/>
              <a:gd name="connsiteX28024" fmla="*/ 8880552 w 12199494"/>
              <a:gd name="connsiteY28024" fmla="*/ 3368529 h 4991828"/>
              <a:gd name="connsiteX28025" fmla="*/ 8867860 w 12199494"/>
              <a:gd name="connsiteY28025" fmla="*/ 3368529 h 4991828"/>
              <a:gd name="connsiteX28026" fmla="*/ 8853898 w 12199494"/>
              <a:gd name="connsiteY28026" fmla="*/ 3383760 h 4991828"/>
              <a:gd name="connsiteX28027" fmla="*/ 8862783 w 12199494"/>
              <a:gd name="connsiteY28027" fmla="*/ 3364722 h 4991828"/>
              <a:gd name="connsiteX28028" fmla="*/ 8862783 w 12199494"/>
              <a:gd name="connsiteY28028" fmla="*/ 3364722 h 4991828"/>
              <a:gd name="connsiteX28029" fmla="*/ 8884359 w 12199494"/>
              <a:gd name="connsiteY28029" fmla="*/ 3364722 h 4991828"/>
              <a:gd name="connsiteX28030" fmla="*/ 8885628 w 12199494"/>
              <a:gd name="connsiteY28030" fmla="*/ 3371068 h 4991828"/>
              <a:gd name="connsiteX28031" fmla="*/ 8883090 w 12199494"/>
              <a:gd name="connsiteY28031" fmla="*/ 3390106 h 4991828"/>
              <a:gd name="connsiteX28032" fmla="*/ 8894513 w 12199494"/>
              <a:gd name="connsiteY28032" fmla="*/ 3373606 h 4991828"/>
              <a:gd name="connsiteX28033" fmla="*/ 8884359 w 12199494"/>
              <a:gd name="connsiteY28033" fmla="*/ 3364722 h 4991828"/>
              <a:gd name="connsiteX28034" fmla="*/ 8884359 w 12199494"/>
              <a:gd name="connsiteY28034" fmla="*/ 3364722 h 4991828"/>
              <a:gd name="connsiteX28035" fmla="*/ 9032855 w 12199494"/>
              <a:gd name="connsiteY28035" fmla="*/ 3363453 h 4991828"/>
              <a:gd name="connsiteX28036" fmla="*/ 9022702 w 12199494"/>
              <a:gd name="connsiteY28036" fmla="*/ 3367260 h 4991828"/>
              <a:gd name="connsiteX28037" fmla="*/ 9035394 w 12199494"/>
              <a:gd name="connsiteY28037" fmla="*/ 3398990 h 4991828"/>
              <a:gd name="connsiteX28038" fmla="*/ 9045547 w 12199494"/>
              <a:gd name="connsiteY28038" fmla="*/ 3376144 h 4991828"/>
              <a:gd name="connsiteX28039" fmla="*/ 9036662 w 12199494"/>
              <a:gd name="connsiteY28039" fmla="*/ 3374875 h 4991828"/>
              <a:gd name="connsiteX28040" fmla="*/ 9045547 w 12199494"/>
              <a:gd name="connsiteY28040" fmla="*/ 3364722 h 4991828"/>
              <a:gd name="connsiteX28041" fmla="*/ 9032855 w 12199494"/>
              <a:gd name="connsiteY28041" fmla="*/ 3363453 h 4991828"/>
              <a:gd name="connsiteX28042" fmla="*/ 9032855 w 12199494"/>
              <a:gd name="connsiteY28042" fmla="*/ 3363453 h 4991828"/>
              <a:gd name="connsiteX28043" fmla="*/ 9122968 w 12199494"/>
              <a:gd name="connsiteY28043" fmla="*/ 3362183 h 4991828"/>
              <a:gd name="connsiteX28044" fmla="*/ 9128045 w 12199494"/>
              <a:gd name="connsiteY28044" fmla="*/ 3365991 h 4991828"/>
              <a:gd name="connsiteX28045" fmla="*/ 9140737 w 12199494"/>
              <a:gd name="connsiteY28045" fmla="*/ 3365991 h 4991828"/>
              <a:gd name="connsiteX28046" fmla="*/ 9124237 w 12199494"/>
              <a:gd name="connsiteY28046" fmla="*/ 3372337 h 4991828"/>
              <a:gd name="connsiteX28047" fmla="*/ 9115353 w 12199494"/>
              <a:gd name="connsiteY28047" fmla="*/ 3369799 h 4991828"/>
              <a:gd name="connsiteX28048" fmla="*/ 9122968 w 12199494"/>
              <a:gd name="connsiteY28048" fmla="*/ 3362183 h 4991828"/>
              <a:gd name="connsiteX28049" fmla="*/ 9122968 w 12199494"/>
              <a:gd name="connsiteY28049" fmla="*/ 3362183 h 4991828"/>
              <a:gd name="connsiteX28050" fmla="*/ 9441536 w 12199494"/>
              <a:gd name="connsiteY28050" fmla="*/ 3362183 h 4991828"/>
              <a:gd name="connsiteX28051" fmla="*/ 9436459 w 12199494"/>
              <a:gd name="connsiteY28051" fmla="*/ 3365991 h 4991828"/>
              <a:gd name="connsiteX28052" fmla="*/ 9446612 w 12199494"/>
              <a:gd name="connsiteY28052" fmla="*/ 3364722 h 4991828"/>
              <a:gd name="connsiteX28053" fmla="*/ 9441536 w 12199494"/>
              <a:gd name="connsiteY28053" fmla="*/ 3362183 h 4991828"/>
              <a:gd name="connsiteX28054" fmla="*/ 9441536 w 12199494"/>
              <a:gd name="connsiteY28054" fmla="*/ 3362183 h 4991828"/>
              <a:gd name="connsiteX28055" fmla="*/ 9850216 w 12199494"/>
              <a:gd name="connsiteY28055" fmla="*/ 3360914 h 4991828"/>
              <a:gd name="connsiteX28056" fmla="*/ 9874331 w 12199494"/>
              <a:gd name="connsiteY28056" fmla="*/ 3379952 h 4991828"/>
              <a:gd name="connsiteX28057" fmla="*/ 9883215 w 12199494"/>
              <a:gd name="connsiteY28057" fmla="*/ 3362183 h 4991828"/>
              <a:gd name="connsiteX28058" fmla="*/ 9862908 w 12199494"/>
              <a:gd name="connsiteY28058" fmla="*/ 3360914 h 4991828"/>
              <a:gd name="connsiteX28059" fmla="*/ 9850216 w 12199494"/>
              <a:gd name="connsiteY28059" fmla="*/ 3360914 h 4991828"/>
              <a:gd name="connsiteX28060" fmla="*/ 9850216 w 12199494"/>
              <a:gd name="connsiteY28060" fmla="*/ 3360914 h 4991828"/>
              <a:gd name="connsiteX28061" fmla="*/ 9515149 w 12199494"/>
              <a:gd name="connsiteY28061" fmla="*/ 3360914 h 4991828"/>
              <a:gd name="connsiteX28062" fmla="*/ 9515149 w 12199494"/>
              <a:gd name="connsiteY28062" fmla="*/ 3360914 h 4991828"/>
              <a:gd name="connsiteX28063" fmla="*/ 9515149 w 12199494"/>
              <a:gd name="connsiteY28063" fmla="*/ 3360914 h 4991828"/>
              <a:gd name="connsiteX28064" fmla="*/ 9465650 w 12199494"/>
              <a:gd name="connsiteY28064" fmla="*/ 3359645 h 4991828"/>
              <a:gd name="connsiteX28065" fmla="*/ 9463111 w 12199494"/>
              <a:gd name="connsiteY28065" fmla="*/ 3368529 h 4991828"/>
              <a:gd name="connsiteX28066" fmla="*/ 9465650 w 12199494"/>
              <a:gd name="connsiteY28066" fmla="*/ 3359645 h 4991828"/>
              <a:gd name="connsiteX28067" fmla="*/ 9465650 w 12199494"/>
              <a:gd name="connsiteY28067" fmla="*/ 3359645 h 4991828"/>
              <a:gd name="connsiteX28068" fmla="*/ 9829909 w 12199494"/>
              <a:gd name="connsiteY28068" fmla="*/ 3359645 h 4991828"/>
              <a:gd name="connsiteX28069" fmla="*/ 9831178 w 12199494"/>
              <a:gd name="connsiteY28069" fmla="*/ 3365991 h 4991828"/>
              <a:gd name="connsiteX28070" fmla="*/ 9807063 w 12199494"/>
              <a:gd name="connsiteY28070" fmla="*/ 3373606 h 4991828"/>
              <a:gd name="connsiteX28071" fmla="*/ 9812140 w 12199494"/>
              <a:gd name="connsiteY28071" fmla="*/ 3363453 h 4991828"/>
              <a:gd name="connsiteX28072" fmla="*/ 9800718 w 12199494"/>
              <a:gd name="connsiteY28072" fmla="*/ 3364722 h 4991828"/>
              <a:gd name="connsiteX28073" fmla="*/ 9804525 w 12199494"/>
              <a:gd name="connsiteY28073" fmla="*/ 3374875 h 4991828"/>
              <a:gd name="connsiteX28074" fmla="*/ 9779141 w 12199494"/>
              <a:gd name="connsiteY28074" fmla="*/ 3381221 h 4991828"/>
              <a:gd name="connsiteX28075" fmla="*/ 9765180 w 12199494"/>
              <a:gd name="connsiteY28075" fmla="*/ 3402798 h 4991828"/>
              <a:gd name="connsiteX28076" fmla="*/ 9772795 w 12199494"/>
              <a:gd name="connsiteY28076" fmla="*/ 3396452 h 4991828"/>
              <a:gd name="connsiteX28077" fmla="*/ 9785487 w 12199494"/>
              <a:gd name="connsiteY28077" fmla="*/ 3397721 h 4991828"/>
              <a:gd name="connsiteX28078" fmla="*/ 9804525 w 12199494"/>
              <a:gd name="connsiteY28078" fmla="*/ 3379952 h 4991828"/>
              <a:gd name="connsiteX28079" fmla="*/ 9799448 w 12199494"/>
              <a:gd name="connsiteY28079" fmla="*/ 3391375 h 4991828"/>
              <a:gd name="connsiteX28080" fmla="*/ 9807063 w 12199494"/>
              <a:gd name="connsiteY28080" fmla="*/ 3397721 h 4991828"/>
              <a:gd name="connsiteX28081" fmla="*/ 9794372 w 12199494"/>
              <a:gd name="connsiteY28081" fmla="*/ 3405336 h 4991828"/>
              <a:gd name="connsiteX28082" fmla="*/ 9756296 w 12199494"/>
              <a:gd name="connsiteY28082" fmla="*/ 3412951 h 4991828"/>
              <a:gd name="connsiteX28083" fmla="*/ 9782948 w 12199494"/>
              <a:gd name="connsiteY28083" fmla="*/ 3429451 h 4991828"/>
              <a:gd name="connsiteX28084" fmla="*/ 9768988 w 12199494"/>
              <a:gd name="connsiteY28084" fmla="*/ 3411682 h 4991828"/>
              <a:gd name="connsiteX28085" fmla="*/ 9786756 w 12199494"/>
              <a:gd name="connsiteY28085" fmla="*/ 3424374 h 4991828"/>
              <a:gd name="connsiteX28086" fmla="*/ 9800718 w 12199494"/>
              <a:gd name="connsiteY28086" fmla="*/ 3411682 h 4991828"/>
              <a:gd name="connsiteX28087" fmla="*/ 9798179 w 12199494"/>
              <a:gd name="connsiteY28087" fmla="*/ 3406605 h 4991828"/>
              <a:gd name="connsiteX28088" fmla="*/ 9813409 w 12199494"/>
              <a:gd name="connsiteY28088" fmla="*/ 3402798 h 4991828"/>
              <a:gd name="connsiteX28089" fmla="*/ 9812140 w 12199494"/>
              <a:gd name="connsiteY28089" fmla="*/ 3397721 h 4991828"/>
              <a:gd name="connsiteX28090" fmla="*/ 9826101 w 12199494"/>
              <a:gd name="connsiteY28090" fmla="*/ 3374875 h 4991828"/>
              <a:gd name="connsiteX28091" fmla="*/ 9823563 w 12199494"/>
              <a:gd name="connsiteY28091" fmla="*/ 3371068 h 4991828"/>
              <a:gd name="connsiteX28092" fmla="*/ 9845139 w 12199494"/>
              <a:gd name="connsiteY28092" fmla="*/ 3363453 h 4991828"/>
              <a:gd name="connsiteX28093" fmla="*/ 9829909 w 12199494"/>
              <a:gd name="connsiteY28093" fmla="*/ 3359645 h 4991828"/>
              <a:gd name="connsiteX28094" fmla="*/ 9829909 w 12199494"/>
              <a:gd name="connsiteY28094" fmla="*/ 3359645 h 4991828"/>
              <a:gd name="connsiteX28095" fmla="*/ 9214350 w 12199494"/>
              <a:gd name="connsiteY28095" fmla="*/ 3358376 h 4991828"/>
              <a:gd name="connsiteX28096" fmla="*/ 9213081 w 12199494"/>
              <a:gd name="connsiteY28096" fmla="*/ 3368529 h 4991828"/>
              <a:gd name="connsiteX28097" fmla="*/ 9214350 w 12199494"/>
              <a:gd name="connsiteY28097" fmla="*/ 3358376 h 4991828"/>
              <a:gd name="connsiteX28098" fmla="*/ 9214350 w 12199494"/>
              <a:gd name="connsiteY28098" fmla="*/ 3358376 h 4991828"/>
              <a:gd name="connsiteX28099" fmla="*/ 8902128 w 12199494"/>
              <a:gd name="connsiteY28099" fmla="*/ 3357107 h 4991828"/>
              <a:gd name="connsiteX28100" fmla="*/ 8893244 w 12199494"/>
              <a:gd name="connsiteY28100" fmla="*/ 3362183 h 4991828"/>
              <a:gd name="connsiteX28101" fmla="*/ 8902128 w 12199494"/>
              <a:gd name="connsiteY28101" fmla="*/ 3357107 h 4991828"/>
              <a:gd name="connsiteX28102" fmla="*/ 8902128 w 12199494"/>
              <a:gd name="connsiteY28102" fmla="*/ 3357107 h 4991828"/>
              <a:gd name="connsiteX28103" fmla="*/ 9888291 w 12199494"/>
              <a:gd name="connsiteY28103" fmla="*/ 3355837 h 4991828"/>
              <a:gd name="connsiteX28104" fmla="*/ 9895907 w 12199494"/>
              <a:gd name="connsiteY28104" fmla="*/ 3365991 h 4991828"/>
              <a:gd name="connsiteX28105" fmla="*/ 9912406 w 12199494"/>
              <a:gd name="connsiteY28105" fmla="*/ 3364722 h 4991828"/>
              <a:gd name="connsiteX28106" fmla="*/ 9897176 w 12199494"/>
              <a:gd name="connsiteY28106" fmla="*/ 3358376 h 4991828"/>
              <a:gd name="connsiteX28107" fmla="*/ 9888291 w 12199494"/>
              <a:gd name="connsiteY28107" fmla="*/ 3355837 h 4991828"/>
              <a:gd name="connsiteX28108" fmla="*/ 9888291 w 12199494"/>
              <a:gd name="connsiteY28108" fmla="*/ 3355837 h 4991828"/>
              <a:gd name="connsiteX28109" fmla="*/ 9400921 w 12199494"/>
              <a:gd name="connsiteY28109" fmla="*/ 3354568 h 4991828"/>
              <a:gd name="connsiteX28110" fmla="*/ 9405998 w 12199494"/>
              <a:gd name="connsiteY28110" fmla="*/ 3365991 h 4991828"/>
              <a:gd name="connsiteX28111" fmla="*/ 9400921 w 12199494"/>
              <a:gd name="connsiteY28111" fmla="*/ 3372337 h 4991828"/>
              <a:gd name="connsiteX28112" fmla="*/ 9414882 w 12199494"/>
              <a:gd name="connsiteY28112" fmla="*/ 3367260 h 4991828"/>
              <a:gd name="connsiteX28113" fmla="*/ 9400921 w 12199494"/>
              <a:gd name="connsiteY28113" fmla="*/ 3354568 h 4991828"/>
              <a:gd name="connsiteX28114" fmla="*/ 9400921 w 12199494"/>
              <a:gd name="connsiteY28114" fmla="*/ 3354568 h 4991828"/>
              <a:gd name="connsiteX28115" fmla="*/ 9276540 w 12199494"/>
              <a:gd name="connsiteY28115" fmla="*/ 3354568 h 4991828"/>
              <a:gd name="connsiteX28116" fmla="*/ 9260040 w 12199494"/>
              <a:gd name="connsiteY28116" fmla="*/ 3376144 h 4991828"/>
              <a:gd name="connsiteX28117" fmla="*/ 9244811 w 12199494"/>
              <a:gd name="connsiteY28117" fmla="*/ 3383760 h 4991828"/>
              <a:gd name="connsiteX28118" fmla="*/ 9251157 w 12199494"/>
              <a:gd name="connsiteY28118" fmla="*/ 3397721 h 4991828"/>
              <a:gd name="connsiteX28119" fmla="*/ 9254964 w 12199494"/>
              <a:gd name="connsiteY28119" fmla="*/ 3396452 h 4991828"/>
              <a:gd name="connsiteX28120" fmla="*/ 9252425 w 12199494"/>
              <a:gd name="connsiteY28120" fmla="*/ 3388836 h 4991828"/>
              <a:gd name="connsiteX28121" fmla="*/ 9258771 w 12199494"/>
              <a:gd name="connsiteY28121" fmla="*/ 3388836 h 4991828"/>
              <a:gd name="connsiteX28122" fmla="*/ 9258771 w 12199494"/>
              <a:gd name="connsiteY28122" fmla="*/ 3379952 h 4991828"/>
              <a:gd name="connsiteX28123" fmla="*/ 9272732 w 12199494"/>
              <a:gd name="connsiteY28123" fmla="*/ 3391375 h 4991828"/>
              <a:gd name="connsiteX28124" fmla="*/ 9258771 w 12199494"/>
              <a:gd name="connsiteY28124" fmla="*/ 3391375 h 4991828"/>
              <a:gd name="connsiteX28125" fmla="*/ 9257503 w 12199494"/>
              <a:gd name="connsiteY28125" fmla="*/ 3405336 h 4991828"/>
              <a:gd name="connsiteX28126" fmla="*/ 9285424 w 12199494"/>
              <a:gd name="connsiteY28126" fmla="*/ 3392644 h 4991828"/>
              <a:gd name="connsiteX28127" fmla="*/ 9313347 w 12199494"/>
              <a:gd name="connsiteY28127" fmla="*/ 3393913 h 4991828"/>
              <a:gd name="connsiteX28128" fmla="*/ 9301924 w 12199494"/>
              <a:gd name="connsiteY28128" fmla="*/ 3373606 h 4991828"/>
              <a:gd name="connsiteX28129" fmla="*/ 9284155 w 12199494"/>
              <a:gd name="connsiteY28129" fmla="*/ 3383760 h 4991828"/>
              <a:gd name="connsiteX28130" fmla="*/ 9293040 w 12199494"/>
              <a:gd name="connsiteY28130" fmla="*/ 3376144 h 4991828"/>
              <a:gd name="connsiteX28131" fmla="*/ 9284155 w 12199494"/>
              <a:gd name="connsiteY28131" fmla="*/ 3369799 h 4991828"/>
              <a:gd name="connsiteX28132" fmla="*/ 9294309 w 12199494"/>
              <a:gd name="connsiteY28132" fmla="*/ 3369799 h 4991828"/>
              <a:gd name="connsiteX28133" fmla="*/ 9294309 w 12199494"/>
              <a:gd name="connsiteY28133" fmla="*/ 3365991 h 4991828"/>
              <a:gd name="connsiteX28134" fmla="*/ 9284155 w 12199494"/>
              <a:gd name="connsiteY28134" fmla="*/ 3365991 h 4991828"/>
              <a:gd name="connsiteX28135" fmla="*/ 9276540 w 12199494"/>
              <a:gd name="connsiteY28135" fmla="*/ 3354568 h 4991828"/>
              <a:gd name="connsiteX28136" fmla="*/ 9276540 w 12199494"/>
              <a:gd name="connsiteY28136" fmla="*/ 3354568 h 4991828"/>
              <a:gd name="connsiteX28137" fmla="*/ 9178812 w 12199494"/>
              <a:gd name="connsiteY28137" fmla="*/ 3353299 h 4991828"/>
              <a:gd name="connsiteX28138" fmla="*/ 9177543 w 12199494"/>
              <a:gd name="connsiteY28138" fmla="*/ 3393913 h 4991828"/>
              <a:gd name="connsiteX28139" fmla="*/ 9197850 w 12199494"/>
              <a:gd name="connsiteY28139" fmla="*/ 3423105 h 4991828"/>
              <a:gd name="connsiteX28140" fmla="*/ 9190235 w 12199494"/>
              <a:gd name="connsiteY28140" fmla="*/ 3396452 h 4991828"/>
              <a:gd name="connsiteX28141" fmla="*/ 9209273 w 12199494"/>
              <a:gd name="connsiteY28141" fmla="*/ 3392644 h 4991828"/>
              <a:gd name="connsiteX28142" fmla="*/ 9227042 w 12199494"/>
              <a:gd name="connsiteY28142" fmla="*/ 3385029 h 4991828"/>
              <a:gd name="connsiteX28143" fmla="*/ 9178812 w 12199494"/>
              <a:gd name="connsiteY28143" fmla="*/ 3353299 h 4991828"/>
              <a:gd name="connsiteX28144" fmla="*/ 9178812 w 12199494"/>
              <a:gd name="connsiteY28144" fmla="*/ 3353299 h 4991828"/>
              <a:gd name="connsiteX28145" fmla="*/ 9801986 w 12199494"/>
              <a:gd name="connsiteY28145" fmla="*/ 3353299 h 4991828"/>
              <a:gd name="connsiteX28146" fmla="*/ 9768988 w 12199494"/>
              <a:gd name="connsiteY28146" fmla="*/ 3362183 h 4991828"/>
              <a:gd name="connsiteX28147" fmla="*/ 9785487 w 12199494"/>
              <a:gd name="connsiteY28147" fmla="*/ 3372337 h 4991828"/>
              <a:gd name="connsiteX28148" fmla="*/ 9801986 w 12199494"/>
              <a:gd name="connsiteY28148" fmla="*/ 3353299 h 4991828"/>
              <a:gd name="connsiteX28149" fmla="*/ 9801986 w 12199494"/>
              <a:gd name="connsiteY28149" fmla="*/ 3353299 h 4991828"/>
              <a:gd name="connsiteX28150" fmla="*/ 9366653 w 12199494"/>
              <a:gd name="connsiteY28150" fmla="*/ 3352030 h 4991828"/>
              <a:gd name="connsiteX28151" fmla="*/ 9333654 w 12199494"/>
              <a:gd name="connsiteY28151" fmla="*/ 3372337 h 4991828"/>
              <a:gd name="connsiteX28152" fmla="*/ 9341269 w 12199494"/>
              <a:gd name="connsiteY28152" fmla="*/ 3385029 h 4991828"/>
              <a:gd name="connsiteX28153" fmla="*/ 9322231 w 12199494"/>
              <a:gd name="connsiteY28153" fmla="*/ 3374875 h 4991828"/>
              <a:gd name="connsiteX28154" fmla="*/ 9333654 w 12199494"/>
              <a:gd name="connsiteY28154" fmla="*/ 3402798 h 4991828"/>
              <a:gd name="connsiteX28155" fmla="*/ 9351422 w 12199494"/>
              <a:gd name="connsiteY28155" fmla="*/ 3423105 h 4991828"/>
              <a:gd name="connsiteX28156" fmla="*/ 9385691 w 12199494"/>
              <a:gd name="connsiteY28156" fmla="*/ 3379952 h 4991828"/>
              <a:gd name="connsiteX28157" fmla="*/ 9366653 w 12199494"/>
              <a:gd name="connsiteY28157" fmla="*/ 3374875 h 4991828"/>
              <a:gd name="connsiteX28158" fmla="*/ 9371730 w 12199494"/>
              <a:gd name="connsiteY28158" fmla="*/ 3368529 h 4991828"/>
              <a:gd name="connsiteX28159" fmla="*/ 9343808 w 12199494"/>
              <a:gd name="connsiteY28159" fmla="*/ 3371068 h 4991828"/>
              <a:gd name="connsiteX28160" fmla="*/ 9378076 w 12199494"/>
              <a:gd name="connsiteY28160" fmla="*/ 3365991 h 4991828"/>
              <a:gd name="connsiteX28161" fmla="*/ 9366653 w 12199494"/>
              <a:gd name="connsiteY28161" fmla="*/ 3352030 h 4991828"/>
              <a:gd name="connsiteX28162" fmla="*/ 9366653 w 12199494"/>
              <a:gd name="connsiteY28162" fmla="*/ 3352030 h 4991828"/>
              <a:gd name="connsiteX28163" fmla="*/ 9475803 w 12199494"/>
              <a:gd name="connsiteY28163" fmla="*/ 3350761 h 4991828"/>
              <a:gd name="connsiteX28164" fmla="*/ 9470727 w 12199494"/>
              <a:gd name="connsiteY28164" fmla="*/ 3358376 h 4991828"/>
              <a:gd name="connsiteX28165" fmla="*/ 9475803 w 12199494"/>
              <a:gd name="connsiteY28165" fmla="*/ 3350761 h 4991828"/>
              <a:gd name="connsiteX28166" fmla="*/ 9475803 w 12199494"/>
              <a:gd name="connsiteY28166" fmla="*/ 3350761 h 4991828"/>
              <a:gd name="connsiteX28167" fmla="*/ 9504995 w 12199494"/>
              <a:gd name="connsiteY28167" fmla="*/ 3350761 h 4991828"/>
              <a:gd name="connsiteX28168" fmla="*/ 9506264 w 12199494"/>
              <a:gd name="connsiteY28168" fmla="*/ 3360914 h 4991828"/>
              <a:gd name="connsiteX28169" fmla="*/ 9504995 w 12199494"/>
              <a:gd name="connsiteY28169" fmla="*/ 3350761 h 4991828"/>
              <a:gd name="connsiteX28170" fmla="*/ 9504995 w 12199494"/>
              <a:gd name="connsiteY28170" fmla="*/ 3350761 h 4991828"/>
              <a:gd name="connsiteX28171" fmla="*/ 9880677 w 12199494"/>
              <a:gd name="connsiteY28171" fmla="*/ 3349491 h 4991828"/>
              <a:gd name="connsiteX28172" fmla="*/ 9865446 w 12199494"/>
              <a:gd name="connsiteY28172" fmla="*/ 3358376 h 4991828"/>
              <a:gd name="connsiteX28173" fmla="*/ 9881945 w 12199494"/>
              <a:gd name="connsiteY28173" fmla="*/ 3353299 h 4991828"/>
              <a:gd name="connsiteX28174" fmla="*/ 9880677 w 12199494"/>
              <a:gd name="connsiteY28174" fmla="*/ 3349491 h 4991828"/>
              <a:gd name="connsiteX28175" fmla="*/ 9880677 w 12199494"/>
              <a:gd name="connsiteY28175" fmla="*/ 3349491 h 4991828"/>
              <a:gd name="connsiteX28176" fmla="*/ 8985895 w 12199494"/>
              <a:gd name="connsiteY28176" fmla="*/ 3349491 h 4991828"/>
              <a:gd name="connsiteX28177" fmla="*/ 8941473 w 12199494"/>
              <a:gd name="connsiteY28177" fmla="*/ 3353299 h 4991828"/>
              <a:gd name="connsiteX28178" fmla="*/ 8949088 w 12199494"/>
              <a:gd name="connsiteY28178" fmla="*/ 3363453 h 4991828"/>
              <a:gd name="connsiteX28179" fmla="*/ 8950357 w 12199494"/>
              <a:gd name="connsiteY28179" fmla="*/ 3373606 h 4991828"/>
              <a:gd name="connsiteX28180" fmla="*/ 8936396 w 12199494"/>
              <a:gd name="connsiteY28180" fmla="*/ 3364722 h 4991828"/>
              <a:gd name="connsiteX28181" fmla="*/ 8936396 w 12199494"/>
              <a:gd name="connsiteY28181" fmla="*/ 3353299 h 4991828"/>
              <a:gd name="connsiteX28182" fmla="*/ 8905936 w 12199494"/>
              <a:gd name="connsiteY28182" fmla="*/ 3374875 h 4991828"/>
              <a:gd name="connsiteX28183" fmla="*/ 8926242 w 12199494"/>
              <a:gd name="connsiteY28183" fmla="*/ 3374875 h 4991828"/>
              <a:gd name="connsiteX28184" fmla="*/ 8931320 w 12199494"/>
              <a:gd name="connsiteY28184" fmla="*/ 3379952 h 4991828"/>
              <a:gd name="connsiteX28185" fmla="*/ 8941473 w 12199494"/>
              <a:gd name="connsiteY28185" fmla="*/ 3379952 h 4991828"/>
              <a:gd name="connsiteX28186" fmla="*/ 8937665 w 12199494"/>
              <a:gd name="connsiteY28186" fmla="*/ 3385029 h 4991828"/>
              <a:gd name="connsiteX28187" fmla="*/ 8909743 w 12199494"/>
              <a:gd name="connsiteY28187" fmla="*/ 3376144 h 4991828"/>
              <a:gd name="connsiteX28188" fmla="*/ 8911012 w 12199494"/>
              <a:gd name="connsiteY28188" fmla="*/ 3401528 h 4991828"/>
              <a:gd name="connsiteX28189" fmla="*/ 8941473 w 12199494"/>
              <a:gd name="connsiteY28189" fmla="*/ 3401528 h 4991828"/>
              <a:gd name="connsiteX28190" fmla="*/ 8933858 w 12199494"/>
              <a:gd name="connsiteY28190" fmla="*/ 3395182 h 4991828"/>
              <a:gd name="connsiteX28191" fmla="*/ 8947819 w 12199494"/>
              <a:gd name="connsiteY28191" fmla="*/ 3401528 h 4991828"/>
              <a:gd name="connsiteX28192" fmla="*/ 8954165 w 12199494"/>
              <a:gd name="connsiteY28192" fmla="*/ 3392644 h 4991828"/>
              <a:gd name="connsiteX28193" fmla="*/ 8947819 w 12199494"/>
              <a:gd name="connsiteY28193" fmla="*/ 3388836 h 4991828"/>
              <a:gd name="connsiteX28194" fmla="*/ 8989702 w 12199494"/>
              <a:gd name="connsiteY28194" fmla="*/ 3395182 h 4991828"/>
              <a:gd name="connsiteX28195" fmla="*/ 8994779 w 12199494"/>
              <a:gd name="connsiteY28195" fmla="*/ 3387567 h 4991828"/>
              <a:gd name="connsiteX28196" fmla="*/ 9007471 w 12199494"/>
              <a:gd name="connsiteY28196" fmla="*/ 3387567 h 4991828"/>
              <a:gd name="connsiteX28197" fmla="*/ 9002394 w 12199494"/>
              <a:gd name="connsiteY28197" fmla="*/ 3378683 h 4991828"/>
              <a:gd name="connsiteX28198" fmla="*/ 9017625 w 12199494"/>
              <a:gd name="connsiteY28198" fmla="*/ 3378683 h 4991828"/>
              <a:gd name="connsiteX28199" fmla="*/ 9006201 w 12199494"/>
              <a:gd name="connsiteY28199" fmla="*/ 3362183 h 4991828"/>
              <a:gd name="connsiteX28200" fmla="*/ 8994779 w 12199494"/>
              <a:gd name="connsiteY28200" fmla="*/ 3373606 h 4991828"/>
              <a:gd name="connsiteX28201" fmla="*/ 8971934 w 12199494"/>
              <a:gd name="connsiteY28201" fmla="*/ 3377414 h 4991828"/>
              <a:gd name="connsiteX28202" fmla="*/ 8954165 w 12199494"/>
              <a:gd name="connsiteY28202" fmla="*/ 3372337 h 4991828"/>
              <a:gd name="connsiteX28203" fmla="*/ 8965588 w 12199494"/>
              <a:gd name="connsiteY28203" fmla="*/ 3371068 h 4991828"/>
              <a:gd name="connsiteX28204" fmla="*/ 8977010 w 12199494"/>
              <a:gd name="connsiteY28204" fmla="*/ 3360914 h 4991828"/>
              <a:gd name="connsiteX28205" fmla="*/ 8969395 w 12199494"/>
              <a:gd name="connsiteY28205" fmla="*/ 3372337 h 4991828"/>
              <a:gd name="connsiteX28206" fmla="*/ 8988433 w 12199494"/>
              <a:gd name="connsiteY28206" fmla="*/ 3373606 h 4991828"/>
              <a:gd name="connsiteX28207" fmla="*/ 8998587 w 12199494"/>
              <a:gd name="connsiteY28207" fmla="*/ 3363453 h 4991828"/>
              <a:gd name="connsiteX28208" fmla="*/ 8985895 w 12199494"/>
              <a:gd name="connsiteY28208" fmla="*/ 3349491 h 4991828"/>
              <a:gd name="connsiteX28209" fmla="*/ 8985895 w 12199494"/>
              <a:gd name="connsiteY28209" fmla="*/ 3349491 h 4991828"/>
              <a:gd name="connsiteX28210" fmla="*/ 9082353 w 12199494"/>
              <a:gd name="connsiteY28210" fmla="*/ 3346953 h 4991828"/>
              <a:gd name="connsiteX28211" fmla="*/ 9072200 w 12199494"/>
              <a:gd name="connsiteY28211" fmla="*/ 3346953 h 4991828"/>
              <a:gd name="connsiteX28212" fmla="*/ 9072200 w 12199494"/>
              <a:gd name="connsiteY28212" fmla="*/ 3354568 h 4991828"/>
              <a:gd name="connsiteX28213" fmla="*/ 9058239 w 12199494"/>
              <a:gd name="connsiteY28213" fmla="*/ 3364722 h 4991828"/>
              <a:gd name="connsiteX28214" fmla="*/ 9072200 w 12199494"/>
              <a:gd name="connsiteY28214" fmla="*/ 3371068 h 4991828"/>
              <a:gd name="connsiteX28215" fmla="*/ 9084892 w 12199494"/>
              <a:gd name="connsiteY28215" fmla="*/ 3365991 h 4991828"/>
              <a:gd name="connsiteX28216" fmla="*/ 9087430 w 12199494"/>
              <a:gd name="connsiteY28216" fmla="*/ 3358376 h 4991828"/>
              <a:gd name="connsiteX28217" fmla="*/ 9082353 w 12199494"/>
              <a:gd name="connsiteY28217" fmla="*/ 3346953 h 4991828"/>
              <a:gd name="connsiteX28218" fmla="*/ 9082353 w 12199494"/>
              <a:gd name="connsiteY28218" fmla="*/ 3346953 h 4991828"/>
              <a:gd name="connsiteX28219" fmla="*/ 9842601 w 12199494"/>
              <a:gd name="connsiteY28219" fmla="*/ 3346953 h 4991828"/>
              <a:gd name="connsiteX28220" fmla="*/ 9833716 w 12199494"/>
              <a:gd name="connsiteY28220" fmla="*/ 3349491 h 4991828"/>
              <a:gd name="connsiteX28221" fmla="*/ 9860370 w 12199494"/>
              <a:gd name="connsiteY28221" fmla="*/ 3352030 h 4991828"/>
              <a:gd name="connsiteX28222" fmla="*/ 9851485 w 12199494"/>
              <a:gd name="connsiteY28222" fmla="*/ 3352030 h 4991828"/>
              <a:gd name="connsiteX28223" fmla="*/ 9842601 w 12199494"/>
              <a:gd name="connsiteY28223" fmla="*/ 3346953 h 4991828"/>
              <a:gd name="connsiteX28224" fmla="*/ 9842601 w 12199494"/>
              <a:gd name="connsiteY28224" fmla="*/ 3346953 h 4991828"/>
              <a:gd name="connsiteX28225" fmla="*/ 9163582 w 12199494"/>
              <a:gd name="connsiteY28225" fmla="*/ 3343145 h 4991828"/>
              <a:gd name="connsiteX28226" fmla="*/ 9150890 w 12199494"/>
              <a:gd name="connsiteY28226" fmla="*/ 3344415 h 4991828"/>
              <a:gd name="connsiteX28227" fmla="*/ 9139467 w 12199494"/>
              <a:gd name="connsiteY28227" fmla="*/ 3357107 h 4991828"/>
              <a:gd name="connsiteX28228" fmla="*/ 9163582 w 12199494"/>
              <a:gd name="connsiteY28228" fmla="*/ 3346953 h 4991828"/>
              <a:gd name="connsiteX28229" fmla="*/ 9163582 w 12199494"/>
              <a:gd name="connsiteY28229" fmla="*/ 3343145 h 4991828"/>
              <a:gd name="connsiteX28230" fmla="*/ 9007471 w 12199494"/>
              <a:gd name="connsiteY28230" fmla="*/ 3343145 h 4991828"/>
              <a:gd name="connsiteX28231" fmla="*/ 8999856 w 12199494"/>
              <a:gd name="connsiteY28231" fmla="*/ 3357107 h 4991828"/>
              <a:gd name="connsiteX28232" fmla="*/ 9015086 w 12199494"/>
              <a:gd name="connsiteY28232" fmla="*/ 3360914 h 4991828"/>
              <a:gd name="connsiteX28233" fmla="*/ 9008740 w 12199494"/>
              <a:gd name="connsiteY28233" fmla="*/ 3352030 h 4991828"/>
              <a:gd name="connsiteX28234" fmla="*/ 9007471 w 12199494"/>
              <a:gd name="connsiteY28234" fmla="*/ 3343145 h 4991828"/>
              <a:gd name="connsiteX28235" fmla="*/ 9007471 w 12199494"/>
              <a:gd name="connsiteY28235" fmla="*/ 3343145 h 4991828"/>
              <a:gd name="connsiteX28236" fmla="*/ 9086161 w 12199494"/>
              <a:gd name="connsiteY28236" fmla="*/ 3341876 h 4991828"/>
              <a:gd name="connsiteX28237" fmla="*/ 9097584 w 12199494"/>
              <a:gd name="connsiteY28237" fmla="*/ 3364722 h 4991828"/>
              <a:gd name="connsiteX28238" fmla="*/ 9098853 w 12199494"/>
              <a:gd name="connsiteY28238" fmla="*/ 3352030 h 4991828"/>
              <a:gd name="connsiteX28239" fmla="*/ 9093776 w 12199494"/>
              <a:gd name="connsiteY28239" fmla="*/ 3352030 h 4991828"/>
              <a:gd name="connsiteX28240" fmla="*/ 9086161 w 12199494"/>
              <a:gd name="connsiteY28240" fmla="*/ 3341876 h 4991828"/>
              <a:gd name="connsiteX28241" fmla="*/ 9086161 w 12199494"/>
              <a:gd name="connsiteY28241" fmla="*/ 3341876 h 4991828"/>
              <a:gd name="connsiteX28242" fmla="*/ 9175005 w 12199494"/>
              <a:gd name="connsiteY28242" fmla="*/ 3341876 h 4991828"/>
              <a:gd name="connsiteX28243" fmla="*/ 9167389 w 12199494"/>
              <a:gd name="connsiteY28243" fmla="*/ 3357107 h 4991828"/>
              <a:gd name="connsiteX28244" fmla="*/ 9144544 w 12199494"/>
              <a:gd name="connsiteY28244" fmla="*/ 3363453 h 4991828"/>
              <a:gd name="connsiteX28245" fmla="*/ 9114083 w 12199494"/>
              <a:gd name="connsiteY28245" fmla="*/ 3365991 h 4991828"/>
              <a:gd name="connsiteX28246" fmla="*/ 9115353 w 12199494"/>
              <a:gd name="connsiteY28246" fmla="*/ 3371068 h 4991828"/>
              <a:gd name="connsiteX28247" fmla="*/ 9106468 w 12199494"/>
              <a:gd name="connsiteY28247" fmla="*/ 3368529 h 4991828"/>
              <a:gd name="connsiteX28248" fmla="*/ 9087430 w 12199494"/>
              <a:gd name="connsiteY28248" fmla="*/ 3381221 h 4991828"/>
              <a:gd name="connsiteX28249" fmla="*/ 9086161 w 12199494"/>
              <a:gd name="connsiteY28249" fmla="*/ 3373606 h 4991828"/>
              <a:gd name="connsiteX28250" fmla="*/ 9067123 w 12199494"/>
              <a:gd name="connsiteY28250" fmla="*/ 3376144 h 4991828"/>
              <a:gd name="connsiteX28251" fmla="*/ 9062046 w 12199494"/>
              <a:gd name="connsiteY28251" fmla="*/ 3386298 h 4991828"/>
              <a:gd name="connsiteX28252" fmla="*/ 9064585 w 12199494"/>
              <a:gd name="connsiteY28252" fmla="*/ 3395182 h 4991828"/>
              <a:gd name="connsiteX28253" fmla="*/ 9077277 w 12199494"/>
              <a:gd name="connsiteY28253" fmla="*/ 3401528 h 4991828"/>
              <a:gd name="connsiteX28254" fmla="*/ 9067123 w 12199494"/>
              <a:gd name="connsiteY28254" fmla="*/ 3401528 h 4991828"/>
              <a:gd name="connsiteX28255" fmla="*/ 9069661 w 12199494"/>
              <a:gd name="connsiteY28255" fmla="*/ 3412951 h 4991828"/>
              <a:gd name="connsiteX28256" fmla="*/ 9083623 w 12199494"/>
              <a:gd name="connsiteY28256" fmla="*/ 3401528 h 4991828"/>
              <a:gd name="connsiteX28257" fmla="*/ 9078546 w 12199494"/>
              <a:gd name="connsiteY28257" fmla="*/ 3397721 h 4991828"/>
              <a:gd name="connsiteX28258" fmla="*/ 9086161 w 12199494"/>
              <a:gd name="connsiteY28258" fmla="*/ 3382490 h 4991828"/>
              <a:gd name="connsiteX28259" fmla="*/ 9097584 w 12199494"/>
              <a:gd name="connsiteY28259" fmla="*/ 3396452 h 4991828"/>
              <a:gd name="connsiteX28260" fmla="*/ 9089969 w 12199494"/>
              <a:gd name="connsiteY28260" fmla="*/ 3406605 h 4991828"/>
              <a:gd name="connsiteX28261" fmla="*/ 9101391 w 12199494"/>
              <a:gd name="connsiteY28261" fmla="*/ 3406605 h 4991828"/>
              <a:gd name="connsiteX28262" fmla="*/ 9100122 w 12199494"/>
              <a:gd name="connsiteY28262" fmla="*/ 3407874 h 4991828"/>
              <a:gd name="connsiteX28263" fmla="*/ 9087430 w 12199494"/>
              <a:gd name="connsiteY28263" fmla="*/ 3412951 h 4991828"/>
              <a:gd name="connsiteX28264" fmla="*/ 9087430 w 12199494"/>
              <a:gd name="connsiteY28264" fmla="*/ 3405336 h 4991828"/>
              <a:gd name="connsiteX28265" fmla="*/ 9076007 w 12199494"/>
              <a:gd name="connsiteY28265" fmla="*/ 3410413 h 4991828"/>
              <a:gd name="connsiteX28266" fmla="*/ 9079815 w 12199494"/>
              <a:gd name="connsiteY28266" fmla="*/ 3418028 h 4991828"/>
              <a:gd name="connsiteX28267" fmla="*/ 9069661 w 12199494"/>
              <a:gd name="connsiteY28267" fmla="*/ 3415490 h 4991828"/>
              <a:gd name="connsiteX28268" fmla="*/ 9082353 w 12199494"/>
              <a:gd name="connsiteY28268" fmla="*/ 3451027 h 4991828"/>
              <a:gd name="connsiteX28269" fmla="*/ 9091238 w 12199494"/>
              <a:gd name="connsiteY28269" fmla="*/ 3478949 h 4991828"/>
              <a:gd name="connsiteX28270" fmla="*/ 9097584 w 12199494"/>
              <a:gd name="connsiteY28270" fmla="*/ 3478949 h 4991828"/>
              <a:gd name="connsiteX28271" fmla="*/ 9100122 w 12199494"/>
              <a:gd name="connsiteY28271" fmla="*/ 3491641 h 4991828"/>
              <a:gd name="connsiteX28272" fmla="*/ 9107737 w 12199494"/>
              <a:gd name="connsiteY28272" fmla="*/ 3501795 h 4991828"/>
              <a:gd name="connsiteX28273" fmla="*/ 9114083 w 12199494"/>
              <a:gd name="connsiteY28273" fmla="*/ 3511948 h 4991828"/>
              <a:gd name="connsiteX28274" fmla="*/ 9120429 w 12199494"/>
              <a:gd name="connsiteY28274" fmla="*/ 3501795 h 4991828"/>
              <a:gd name="connsiteX28275" fmla="*/ 9112814 w 12199494"/>
              <a:gd name="connsiteY28275" fmla="*/ 3504333 h 4991828"/>
              <a:gd name="connsiteX28276" fmla="*/ 9110276 w 12199494"/>
              <a:gd name="connsiteY28276" fmla="*/ 3496718 h 4991828"/>
              <a:gd name="connsiteX28277" fmla="*/ 9128045 w 12199494"/>
              <a:gd name="connsiteY28277" fmla="*/ 3495449 h 4991828"/>
              <a:gd name="connsiteX28278" fmla="*/ 9117891 w 12199494"/>
              <a:gd name="connsiteY28278" fmla="*/ 3489103 h 4991828"/>
              <a:gd name="connsiteX28279" fmla="*/ 9122968 w 12199494"/>
              <a:gd name="connsiteY28279" fmla="*/ 3485295 h 4991828"/>
              <a:gd name="connsiteX28280" fmla="*/ 9120429 w 12199494"/>
              <a:gd name="connsiteY28280" fmla="*/ 3480219 h 4991828"/>
              <a:gd name="connsiteX28281" fmla="*/ 9101391 w 12199494"/>
              <a:gd name="connsiteY28281" fmla="*/ 3490372 h 4991828"/>
              <a:gd name="connsiteX28282" fmla="*/ 9103930 w 12199494"/>
              <a:gd name="connsiteY28282" fmla="*/ 3477680 h 4991828"/>
              <a:gd name="connsiteX28283" fmla="*/ 9115353 w 12199494"/>
              <a:gd name="connsiteY28283" fmla="*/ 3480219 h 4991828"/>
              <a:gd name="connsiteX28284" fmla="*/ 9100122 w 12199494"/>
              <a:gd name="connsiteY28284" fmla="*/ 3475141 h 4991828"/>
              <a:gd name="connsiteX28285" fmla="*/ 9101391 w 12199494"/>
              <a:gd name="connsiteY28285" fmla="*/ 3459911 h 4991828"/>
              <a:gd name="connsiteX28286" fmla="*/ 9111545 w 12199494"/>
              <a:gd name="connsiteY28286" fmla="*/ 3438335 h 4991828"/>
              <a:gd name="connsiteX28287" fmla="*/ 9111545 w 12199494"/>
              <a:gd name="connsiteY28287" fmla="*/ 3452296 h 4991828"/>
              <a:gd name="connsiteX28288" fmla="*/ 9116622 w 12199494"/>
              <a:gd name="connsiteY28288" fmla="*/ 3457373 h 4991828"/>
              <a:gd name="connsiteX28289" fmla="*/ 9111545 w 12199494"/>
              <a:gd name="connsiteY28289" fmla="*/ 3466257 h 4991828"/>
              <a:gd name="connsiteX28290" fmla="*/ 9130583 w 12199494"/>
              <a:gd name="connsiteY28290" fmla="*/ 3462450 h 4991828"/>
              <a:gd name="connsiteX28291" fmla="*/ 9131852 w 12199494"/>
              <a:gd name="connsiteY28291" fmla="*/ 3447219 h 4991828"/>
              <a:gd name="connsiteX28292" fmla="*/ 9119160 w 12199494"/>
              <a:gd name="connsiteY28292" fmla="*/ 3444681 h 4991828"/>
              <a:gd name="connsiteX28293" fmla="*/ 9134391 w 12199494"/>
              <a:gd name="connsiteY28293" fmla="*/ 3445950 h 4991828"/>
              <a:gd name="connsiteX28294" fmla="*/ 9143275 w 12199494"/>
              <a:gd name="connsiteY28294" fmla="*/ 3454835 h 4991828"/>
              <a:gd name="connsiteX28295" fmla="*/ 9144544 w 12199494"/>
              <a:gd name="connsiteY28295" fmla="*/ 3447219 h 4991828"/>
              <a:gd name="connsiteX28296" fmla="*/ 9154697 w 12199494"/>
              <a:gd name="connsiteY28296" fmla="*/ 3448489 h 4991828"/>
              <a:gd name="connsiteX28297" fmla="*/ 9148351 w 12199494"/>
              <a:gd name="connsiteY28297" fmla="*/ 3442143 h 4991828"/>
              <a:gd name="connsiteX28298" fmla="*/ 9155967 w 12199494"/>
              <a:gd name="connsiteY28298" fmla="*/ 3442143 h 4991828"/>
              <a:gd name="connsiteX28299" fmla="*/ 9147083 w 12199494"/>
              <a:gd name="connsiteY28299" fmla="*/ 3431989 h 4991828"/>
              <a:gd name="connsiteX28300" fmla="*/ 9157236 w 12199494"/>
              <a:gd name="connsiteY28300" fmla="*/ 3438335 h 4991828"/>
              <a:gd name="connsiteX28301" fmla="*/ 9164851 w 12199494"/>
              <a:gd name="connsiteY28301" fmla="*/ 3424374 h 4991828"/>
              <a:gd name="connsiteX28302" fmla="*/ 9149621 w 12199494"/>
              <a:gd name="connsiteY28302" fmla="*/ 3424374 h 4991828"/>
              <a:gd name="connsiteX28303" fmla="*/ 9128045 w 12199494"/>
              <a:gd name="connsiteY28303" fmla="*/ 3439604 h 4991828"/>
              <a:gd name="connsiteX28304" fmla="*/ 9133121 w 12199494"/>
              <a:gd name="connsiteY28304" fmla="*/ 3420566 h 4991828"/>
              <a:gd name="connsiteX28305" fmla="*/ 9136929 w 12199494"/>
              <a:gd name="connsiteY28305" fmla="*/ 3426912 h 4991828"/>
              <a:gd name="connsiteX28306" fmla="*/ 9149621 w 12199494"/>
              <a:gd name="connsiteY28306" fmla="*/ 3423105 h 4991828"/>
              <a:gd name="connsiteX28307" fmla="*/ 9139467 w 12199494"/>
              <a:gd name="connsiteY28307" fmla="*/ 3406605 h 4991828"/>
              <a:gd name="connsiteX28308" fmla="*/ 9158505 w 12199494"/>
              <a:gd name="connsiteY28308" fmla="*/ 3416759 h 4991828"/>
              <a:gd name="connsiteX28309" fmla="*/ 9168659 w 12199494"/>
              <a:gd name="connsiteY28309" fmla="*/ 3404067 h 4991828"/>
              <a:gd name="connsiteX28310" fmla="*/ 9175005 w 12199494"/>
              <a:gd name="connsiteY28310" fmla="*/ 3395182 h 4991828"/>
              <a:gd name="connsiteX28311" fmla="*/ 9162313 w 12199494"/>
              <a:gd name="connsiteY28311" fmla="*/ 3396452 h 4991828"/>
              <a:gd name="connsiteX28312" fmla="*/ 9164851 w 12199494"/>
              <a:gd name="connsiteY28312" fmla="*/ 3378683 h 4991828"/>
              <a:gd name="connsiteX28313" fmla="*/ 9172466 w 12199494"/>
              <a:gd name="connsiteY28313" fmla="*/ 3391375 h 4991828"/>
              <a:gd name="connsiteX28314" fmla="*/ 9169928 w 12199494"/>
              <a:gd name="connsiteY28314" fmla="*/ 3378683 h 4991828"/>
              <a:gd name="connsiteX28315" fmla="*/ 9161043 w 12199494"/>
              <a:gd name="connsiteY28315" fmla="*/ 3374875 h 4991828"/>
              <a:gd name="connsiteX28316" fmla="*/ 9168659 w 12199494"/>
              <a:gd name="connsiteY28316" fmla="*/ 3364722 h 4991828"/>
              <a:gd name="connsiteX28317" fmla="*/ 9173735 w 12199494"/>
              <a:gd name="connsiteY28317" fmla="*/ 3360914 h 4991828"/>
              <a:gd name="connsiteX28318" fmla="*/ 9175005 w 12199494"/>
              <a:gd name="connsiteY28318" fmla="*/ 3341876 h 4991828"/>
              <a:gd name="connsiteX28319" fmla="*/ 9175005 w 12199494"/>
              <a:gd name="connsiteY28319" fmla="*/ 3341876 h 4991828"/>
              <a:gd name="connsiteX28320" fmla="*/ 9040470 w 12199494"/>
              <a:gd name="connsiteY28320" fmla="*/ 3340607 h 4991828"/>
              <a:gd name="connsiteX28321" fmla="*/ 9017625 w 12199494"/>
              <a:gd name="connsiteY28321" fmla="*/ 3340607 h 4991828"/>
              <a:gd name="connsiteX28322" fmla="*/ 9022702 w 12199494"/>
              <a:gd name="connsiteY28322" fmla="*/ 3352030 h 4991828"/>
              <a:gd name="connsiteX28323" fmla="*/ 9021432 w 12199494"/>
              <a:gd name="connsiteY28323" fmla="*/ 3364722 h 4991828"/>
              <a:gd name="connsiteX28324" fmla="*/ 9026509 w 12199494"/>
              <a:gd name="connsiteY28324" fmla="*/ 3360914 h 4991828"/>
              <a:gd name="connsiteX28325" fmla="*/ 9025239 w 12199494"/>
              <a:gd name="connsiteY28325" fmla="*/ 3353299 h 4991828"/>
              <a:gd name="connsiteX28326" fmla="*/ 9045547 w 12199494"/>
              <a:gd name="connsiteY28326" fmla="*/ 3355837 h 4991828"/>
              <a:gd name="connsiteX28327" fmla="*/ 9040470 w 12199494"/>
              <a:gd name="connsiteY28327" fmla="*/ 3340607 h 4991828"/>
              <a:gd name="connsiteX28328" fmla="*/ 9040470 w 12199494"/>
              <a:gd name="connsiteY28328" fmla="*/ 3340607 h 4991828"/>
              <a:gd name="connsiteX28329" fmla="*/ 9862908 w 12199494"/>
              <a:gd name="connsiteY28329" fmla="*/ 3339338 h 4991828"/>
              <a:gd name="connsiteX28330" fmla="*/ 9854024 w 12199494"/>
              <a:gd name="connsiteY28330" fmla="*/ 3344415 h 4991828"/>
              <a:gd name="connsiteX28331" fmla="*/ 9869254 w 12199494"/>
              <a:gd name="connsiteY28331" fmla="*/ 3349491 h 4991828"/>
              <a:gd name="connsiteX28332" fmla="*/ 9862908 w 12199494"/>
              <a:gd name="connsiteY28332" fmla="*/ 3339338 h 4991828"/>
              <a:gd name="connsiteX28333" fmla="*/ 9862908 w 12199494"/>
              <a:gd name="connsiteY28333" fmla="*/ 3339338 h 4991828"/>
              <a:gd name="connsiteX28334" fmla="*/ 9452958 w 12199494"/>
              <a:gd name="connsiteY28334" fmla="*/ 3338069 h 4991828"/>
              <a:gd name="connsiteX28335" fmla="*/ 9447882 w 12199494"/>
              <a:gd name="connsiteY28335" fmla="*/ 3348222 h 4991828"/>
              <a:gd name="connsiteX28336" fmla="*/ 9452958 w 12199494"/>
              <a:gd name="connsiteY28336" fmla="*/ 3338069 h 4991828"/>
              <a:gd name="connsiteX28337" fmla="*/ 9452958 w 12199494"/>
              <a:gd name="connsiteY28337" fmla="*/ 3338069 h 4991828"/>
              <a:gd name="connsiteX28338" fmla="*/ 9227042 w 12199494"/>
              <a:gd name="connsiteY28338" fmla="*/ 3338069 h 4991828"/>
              <a:gd name="connsiteX28339" fmla="*/ 9237195 w 12199494"/>
              <a:gd name="connsiteY28339" fmla="*/ 3344415 h 4991828"/>
              <a:gd name="connsiteX28340" fmla="*/ 9227042 w 12199494"/>
              <a:gd name="connsiteY28340" fmla="*/ 3338069 h 4991828"/>
              <a:gd name="connsiteX28341" fmla="*/ 9227042 w 12199494"/>
              <a:gd name="connsiteY28341" fmla="*/ 3338069 h 4991828"/>
              <a:gd name="connsiteX28342" fmla="*/ 9152159 w 12199494"/>
              <a:gd name="connsiteY28342" fmla="*/ 3338069 h 4991828"/>
              <a:gd name="connsiteX28343" fmla="*/ 9128045 w 12199494"/>
              <a:gd name="connsiteY28343" fmla="*/ 3343145 h 4991828"/>
              <a:gd name="connsiteX28344" fmla="*/ 9114083 w 12199494"/>
              <a:gd name="connsiteY28344" fmla="*/ 3343145 h 4991828"/>
              <a:gd name="connsiteX28345" fmla="*/ 9093776 w 12199494"/>
              <a:gd name="connsiteY28345" fmla="*/ 3349491 h 4991828"/>
              <a:gd name="connsiteX28346" fmla="*/ 9112814 w 12199494"/>
              <a:gd name="connsiteY28346" fmla="*/ 3348222 h 4991828"/>
              <a:gd name="connsiteX28347" fmla="*/ 9103930 w 12199494"/>
              <a:gd name="connsiteY28347" fmla="*/ 3350761 h 4991828"/>
              <a:gd name="connsiteX28348" fmla="*/ 9110276 w 12199494"/>
              <a:gd name="connsiteY28348" fmla="*/ 3360914 h 4991828"/>
              <a:gd name="connsiteX28349" fmla="*/ 9115353 w 12199494"/>
              <a:gd name="connsiteY28349" fmla="*/ 3353299 h 4991828"/>
              <a:gd name="connsiteX28350" fmla="*/ 9136929 w 12199494"/>
              <a:gd name="connsiteY28350" fmla="*/ 3348222 h 4991828"/>
              <a:gd name="connsiteX28351" fmla="*/ 9131852 w 12199494"/>
              <a:gd name="connsiteY28351" fmla="*/ 3343145 h 4991828"/>
              <a:gd name="connsiteX28352" fmla="*/ 9152159 w 12199494"/>
              <a:gd name="connsiteY28352" fmla="*/ 3338069 h 4991828"/>
              <a:gd name="connsiteX28353" fmla="*/ 9152159 w 12199494"/>
              <a:gd name="connsiteY28353" fmla="*/ 3338069 h 4991828"/>
              <a:gd name="connsiteX28354" fmla="*/ 9793102 w 12199494"/>
              <a:gd name="connsiteY28354" fmla="*/ 3336799 h 4991828"/>
              <a:gd name="connsiteX28355" fmla="*/ 9781680 w 12199494"/>
              <a:gd name="connsiteY28355" fmla="*/ 3341876 h 4991828"/>
              <a:gd name="connsiteX28356" fmla="*/ 9799448 w 12199494"/>
              <a:gd name="connsiteY28356" fmla="*/ 3345684 h 4991828"/>
              <a:gd name="connsiteX28357" fmla="*/ 9804525 w 12199494"/>
              <a:gd name="connsiteY28357" fmla="*/ 3338069 h 4991828"/>
              <a:gd name="connsiteX28358" fmla="*/ 9793102 w 12199494"/>
              <a:gd name="connsiteY28358" fmla="*/ 3336799 h 4991828"/>
              <a:gd name="connsiteX28359" fmla="*/ 9793102 w 12199494"/>
              <a:gd name="connsiteY28359" fmla="*/ 3336799 h 4991828"/>
              <a:gd name="connsiteX28360" fmla="*/ 9819755 w 12199494"/>
              <a:gd name="connsiteY28360" fmla="*/ 3334261 h 4991828"/>
              <a:gd name="connsiteX28361" fmla="*/ 9804525 w 12199494"/>
              <a:gd name="connsiteY28361" fmla="*/ 3354568 h 4991828"/>
              <a:gd name="connsiteX28362" fmla="*/ 9817217 w 12199494"/>
              <a:gd name="connsiteY28362" fmla="*/ 3360914 h 4991828"/>
              <a:gd name="connsiteX28363" fmla="*/ 9819755 w 12199494"/>
              <a:gd name="connsiteY28363" fmla="*/ 3334261 h 4991828"/>
              <a:gd name="connsiteX28364" fmla="*/ 9819755 w 12199494"/>
              <a:gd name="connsiteY28364" fmla="*/ 3334261 h 4991828"/>
              <a:gd name="connsiteX28365" fmla="*/ 9691566 w 12199494"/>
              <a:gd name="connsiteY28365" fmla="*/ 3332992 h 4991828"/>
              <a:gd name="connsiteX28366" fmla="*/ 9704258 w 12199494"/>
              <a:gd name="connsiteY28366" fmla="*/ 3346953 h 4991828"/>
              <a:gd name="connsiteX28367" fmla="*/ 9691566 w 12199494"/>
              <a:gd name="connsiteY28367" fmla="*/ 3332992 h 4991828"/>
              <a:gd name="connsiteX28368" fmla="*/ 9691566 w 12199494"/>
              <a:gd name="connsiteY28368" fmla="*/ 3332992 h 4991828"/>
              <a:gd name="connsiteX28369" fmla="*/ 9848947 w 12199494"/>
              <a:gd name="connsiteY28369" fmla="*/ 3332992 h 4991828"/>
              <a:gd name="connsiteX28370" fmla="*/ 9846408 w 12199494"/>
              <a:gd name="connsiteY28370" fmla="*/ 3338069 h 4991828"/>
              <a:gd name="connsiteX28371" fmla="*/ 9855293 w 12199494"/>
              <a:gd name="connsiteY28371" fmla="*/ 3332992 h 4991828"/>
              <a:gd name="connsiteX28372" fmla="*/ 9848947 w 12199494"/>
              <a:gd name="connsiteY28372" fmla="*/ 3332992 h 4991828"/>
              <a:gd name="connsiteX28373" fmla="*/ 9848947 w 12199494"/>
              <a:gd name="connsiteY28373" fmla="*/ 3332992 h 4991828"/>
              <a:gd name="connsiteX28374" fmla="*/ 9416152 w 12199494"/>
              <a:gd name="connsiteY28374" fmla="*/ 3332992 h 4991828"/>
              <a:gd name="connsiteX28375" fmla="*/ 9414882 w 12199494"/>
              <a:gd name="connsiteY28375" fmla="*/ 3341876 h 4991828"/>
              <a:gd name="connsiteX28376" fmla="*/ 9414882 w 12199494"/>
              <a:gd name="connsiteY28376" fmla="*/ 3341876 h 4991828"/>
              <a:gd name="connsiteX28377" fmla="*/ 9416152 w 12199494"/>
              <a:gd name="connsiteY28377" fmla="*/ 3332992 h 4991828"/>
              <a:gd name="connsiteX28378" fmla="*/ 9416152 w 12199494"/>
              <a:gd name="connsiteY28378" fmla="*/ 3332992 h 4991828"/>
              <a:gd name="connsiteX28379" fmla="*/ 9247348 w 12199494"/>
              <a:gd name="connsiteY28379" fmla="*/ 3330453 h 4991828"/>
              <a:gd name="connsiteX28380" fmla="*/ 9244811 w 12199494"/>
              <a:gd name="connsiteY28380" fmla="*/ 3339338 h 4991828"/>
              <a:gd name="connsiteX28381" fmla="*/ 9248618 w 12199494"/>
              <a:gd name="connsiteY28381" fmla="*/ 3346953 h 4991828"/>
              <a:gd name="connsiteX28382" fmla="*/ 9239734 w 12199494"/>
              <a:gd name="connsiteY28382" fmla="*/ 3348222 h 4991828"/>
              <a:gd name="connsiteX28383" fmla="*/ 9248618 w 12199494"/>
              <a:gd name="connsiteY28383" fmla="*/ 3357107 h 4991828"/>
              <a:gd name="connsiteX28384" fmla="*/ 9235926 w 12199494"/>
              <a:gd name="connsiteY28384" fmla="*/ 3354568 h 4991828"/>
              <a:gd name="connsiteX28385" fmla="*/ 9237195 w 12199494"/>
              <a:gd name="connsiteY28385" fmla="*/ 3363453 h 4991828"/>
              <a:gd name="connsiteX28386" fmla="*/ 9256233 w 12199494"/>
              <a:gd name="connsiteY28386" fmla="*/ 3371068 h 4991828"/>
              <a:gd name="connsiteX28387" fmla="*/ 9253694 w 12199494"/>
              <a:gd name="connsiteY28387" fmla="*/ 3360914 h 4991828"/>
              <a:gd name="connsiteX28388" fmla="*/ 9263849 w 12199494"/>
              <a:gd name="connsiteY28388" fmla="*/ 3352030 h 4991828"/>
              <a:gd name="connsiteX28389" fmla="*/ 9272732 w 12199494"/>
              <a:gd name="connsiteY28389" fmla="*/ 3348222 h 4991828"/>
              <a:gd name="connsiteX28390" fmla="*/ 9254964 w 12199494"/>
              <a:gd name="connsiteY28390" fmla="*/ 3343145 h 4991828"/>
              <a:gd name="connsiteX28391" fmla="*/ 9248618 w 12199494"/>
              <a:gd name="connsiteY28391" fmla="*/ 3339338 h 4991828"/>
              <a:gd name="connsiteX28392" fmla="*/ 9254964 w 12199494"/>
              <a:gd name="connsiteY28392" fmla="*/ 3336799 h 4991828"/>
              <a:gd name="connsiteX28393" fmla="*/ 9247348 w 12199494"/>
              <a:gd name="connsiteY28393" fmla="*/ 3330453 h 4991828"/>
              <a:gd name="connsiteX28394" fmla="*/ 9247348 w 12199494"/>
              <a:gd name="connsiteY28394" fmla="*/ 3330453 h 4991828"/>
              <a:gd name="connsiteX28395" fmla="*/ 9027778 w 12199494"/>
              <a:gd name="connsiteY28395" fmla="*/ 3330453 h 4991828"/>
              <a:gd name="connsiteX28396" fmla="*/ 9031585 w 12199494"/>
              <a:gd name="connsiteY28396" fmla="*/ 3334261 h 4991828"/>
              <a:gd name="connsiteX28397" fmla="*/ 9027778 w 12199494"/>
              <a:gd name="connsiteY28397" fmla="*/ 3330453 h 4991828"/>
              <a:gd name="connsiteX28398" fmla="*/ 9027778 w 12199494"/>
              <a:gd name="connsiteY28398" fmla="*/ 3330453 h 4991828"/>
              <a:gd name="connsiteX28399" fmla="*/ 9323500 w 12199494"/>
              <a:gd name="connsiteY28399" fmla="*/ 3330453 h 4991828"/>
              <a:gd name="connsiteX28400" fmla="*/ 9314616 w 12199494"/>
              <a:gd name="connsiteY28400" fmla="*/ 3343145 h 4991828"/>
              <a:gd name="connsiteX28401" fmla="*/ 9322231 w 12199494"/>
              <a:gd name="connsiteY28401" fmla="*/ 3340607 h 4991828"/>
              <a:gd name="connsiteX28402" fmla="*/ 9333654 w 12199494"/>
              <a:gd name="connsiteY28402" fmla="*/ 3353299 h 4991828"/>
              <a:gd name="connsiteX28403" fmla="*/ 9315885 w 12199494"/>
              <a:gd name="connsiteY28403" fmla="*/ 3357107 h 4991828"/>
              <a:gd name="connsiteX28404" fmla="*/ 9318424 w 12199494"/>
              <a:gd name="connsiteY28404" fmla="*/ 3368529 h 4991828"/>
              <a:gd name="connsiteX28405" fmla="*/ 9331116 w 12199494"/>
              <a:gd name="connsiteY28405" fmla="*/ 3367260 h 4991828"/>
              <a:gd name="connsiteX28406" fmla="*/ 9334923 w 12199494"/>
              <a:gd name="connsiteY28406" fmla="*/ 3355837 h 4991828"/>
              <a:gd name="connsiteX28407" fmla="*/ 9355230 w 12199494"/>
              <a:gd name="connsiteY28407" fmla="*/ 3352030 h 4991828"/>
              <a:gd name="connsiteX28408" fmla="*/ 9356500 w 12199494"/>
              <a:gd name="connsiteY28408" fmla="*/ 3345684 h 4991828"/>
              <a:gd name="connsiteX28409" fmla="*/ 9365384 w 12199494"/>
              <a:gd name="connsiteY28409" fmla="*/ 3348222 h 4991828"/>
              <a:gd name="connsiteX28410" fmla="*/ 9367922 w 12199494"/>
              <a:gd name="connsiteY28410" fmla="*/ 3344415 h 4991828"/>
              <a:gd name="connsiteX28411" fmla="*/ 9355230 w 12199494"/>
              <a:gd name="connsiteY28411" fmla="*/ 3339338 h 4991828"/>
              <a:gd name="connsiteX28412" fmla="*/ 9348884 w 12199494"/>
              <a:gd name="connsiteY28412" fmla="*/ 3345684 h 4991828"/>
              <a:gd name="connsiteX28413" fmla="*/ 9327308 w 12199494"/>
              <a:gd name="connsiteY28413" fmla="*/ 3336799 h 4991828"/>
              <a:gd name="connsiteX28414" fmla="*/ 9323500 w 12199494"/>
              <a:gd name="connsiteY28414" fmla="*/ 3330453 h 4991828"/>
              <a:gd name="connsiteX28415" fmla="*/ 9323500 w 12199494"/>
              <a:gd name="connsiteY28415" fmla="*/ 3330453 h 4991828"/>
              <a:gd name="connsiteX28416" fmla="*/ 8930050 w 12199494"/>
              <a:gd name="connsiteY28416" fmla="*/ 3329184 h 4991828"/>
              <a:gd name="connsiteX28417" fmla="*/ 8918628 w 12199494"/>
              <a:gd name="connsiteY28417" fmla="*/ 3345684 h 4991828"/>
              <a:gd name="connsiteX28418" fmla="*/ 8930050 w 12199494"/>
              <a:gd name="connsiteY28418" fmla="*/ 3329184 h 4991828"/>
              <a:gd name="connsiteX28419" fmla="*/ 8930050 w 12199494"/>
              <a:gd name="connsiteY28419" fmla="*/ 3329184 h 4991828"/>
              <a:gd name="connsiteX28420" fmla="*/ 9209273 w 12199494"/>
              <a:gd name="connsiteY28420" fmla="*/ 3327915 h 4991828"/>
              <a:gd name="connsiteX28421" fmla="*/ 9200389 w 12199494"/>
              <a:gd name="connsiteY28421" fmla="*/ 3344415 h 4991828"/>
              <a:gd name="connsiteX28422" fmla="*/ 9208004 w 12199494"/>
              <a:gd name="connsiteY28422" fmla="*/ 3352030 h 4991828"/>
              <a:gd name="connsiteX28423" fmla="*/ 9192773 w 12199494"/>
              <a:gd name="connsiteY28423" fmla="*/ 3353299 h 4991828"/>
              <a:gd name="connsiteX28424" fmla="*/ 9205465 w 12199494"/>
              <a:gd name="connsiteY28424" fmla="*/ 3359645 h 4991828"/>
              <a:gd name="connsiteX28425" fmla="*/ 9211811 w 12199494"/>
              <a:gd name="connsiteY28425" fmla="*/ 3341876 h 4991828"/>
              <a:gd name="connsiteX28426" fmla="*/ 9219427 w 12199494"/>
              <a:gd name="connsiteY28426" fmla="*/ 3346953 h 4991828"/>
              <a:gd name="connsiteX28427" fmla="*/ 9216888 w 12199494"/>
              <a:gd name="connsiteY28427" fmla="*/ 3330453 h 4991828"/>
              <a:gd name="connsiteX28428" fmla="*/ 9209273 w 12199494"/>
              <a:gd name="connsiteY28428" fmla="*/ 3327915 h 4991828"/>
              <a:gd name="connsiteX28429" fmla="*/ 9209273 w 12199494"/>
              <a:gd name="connsiteY28429" fmla="*/ 3327915 h 4991828"/>
              <a:gd name="connsiteX28430" fmla="*/ 9766449 w 12199494"/>
              <a:gd name="connsiteY28430" fmla="*/ 3327915 h 4991828"/>
              <a:gd name="connsiteX28431" fmla="*/ 9765180 w 12199494"/>
              <a:gd name="connsiteY28431" fmla="*/ 3332992 h 4991828"/>
              <a:gd name="connsiteX28432" fmla="*/ 9755026 w 12199494"/>
              <a:gd name="connsiteY28432" fmla="*/ 3334261 h 4991828"/>
              <a:gd name="connsiteX28433" fmla="*/ 9757565 w 12199494"/>
              <a:gd name="connsiteY28433" fmla="*/ 3344415 h 4991828"/>
              <a:gd name="connsiteX28434" fmla="*/ 9766449 w 12199494"/>
              <a:gd name="connsiteY28434" fmla="*/ 3338069 h 4991828"/>
              <a:gd name="connsiteX28435" fmla="*/ 9772795 w 12199494"/>
              <a:gd name="connsiteY28435" fmla="*/ 3344415 h 4991828"/>
              <a:gd name="connsiteX28436" fmla="*/ 9768988 w 12199494"/>
              <a:gd name="connsiteY28436" fmla="*/ 3338069 h 4991828"/>
              <a:gd name="connsiteX28437" fmla="*/ 9766449 w 12199494"/>
              <a:gd name="connsiteY28437" fmla="*/ 3327915 h 4991828"/>
              <a:gd name="connsiteX28438" fmla="*/ 9766449 w 12199494"/>
              <a:gd name="connsiteY28438" fmla="*/ 3327915 h 4991828"/>
              <a:gd name="connsiteX28439" fmla="*/ 9803256 w 12199494"/>
              <a:gd name="connsiteY28439" fmla="*/ 3326646 h 4991828"/>
              <a:gd name="connsiteX28440" fmla="*/ 9796910 w 12199494"/>
              <a:gd name="connsiteY28440" fmla="*/ 3331723 h 4991828"/>
              <a:gd name="connsiteX28441" fmla="*/ 9812140 w 12199494"/>
              <a:gd name="connsiteY28441" fmla="*/ 3326646 h 4991828"/>
              <a:gd name="connsiteX28442" fmla="*/ 9803256 w 12199494"/>
              <a:gd name="connsiteY28442" fmla="*/ 3326646 h 4991828"/>
              <a:gd name="connsiteX28443" fmla="*/ 9803256 w 12199494"/>
              <a:gd name="connsiteY28443" fmla="*/ 3326646 h 4991828"/>
              <a:gd name="connsiteX28444" fmla="*/ 8917358 w 12199494"/>
              <a:gd name="connsiteY28444" fmla="*/ 3326646 h 4991828"/>
              <a:gd name="connsiteX28445" fmla="*/ 8897051 w 12199494"/>
              <a:gd name="connsiteY28445" fmla="*/ 3340607 h 4991828"/>
              <a:gd name="connsiteX28446" fmla="*/ 8876744 w 12199494"/>
              <a:gd name="connsiteY28446" fmla="*/ 3350761 h 4991828"/>
              <a:gd name="connsiteX28447" fmla="*/ 8889436 w 12199494"/>
              <a:gd name="connsiteY28447" fmla="*/ 3359645 h 4991828"/>
              <a:gd name="connsiteX28448" fmla="*/ 8895782 w 12199494"/>
              <a:gd name="connsiteY28448" fmla="*/ 3350761 h 4991828"/>
              <a:gd name="connsiteX28449" fmla="*/ 8912282 w 12199494"/>
              <a:gd name="connsiteY28449" fmla="*/ 3346953 h 4991828"/>
              <a:gd name="connsiteX28450" fmla="*/ 8905936 w 12199494"/>
              <a:gd name="connsiteY28450" fmla="*/ 3339338 h 4991828"/>
              <a:gd name="connsiteX28451" fmla="*/ 8917358 w 12199494"/>
              <a:gd name="connsiteY28451" fmla="*/ 3326646 h 4991828"/>
              <a:gd name="connsiteX28452" fmla="*/ 8917358 w 12199494"/>
              <a:gd name="connsiteY28452" fmla="*/ 3326646 h 4991828"/>
              <a:gd name="connsiteX28453" fmla="*/ 9539263 w 12199494"/>
              <a:gd name="connsiteY28453" fmla="*/ 3326646 h 4991828"/>
              <a:gd name="connsiteX28454" fmla="*/ 9527841 w 12199494"/>
              <a:gd name="connsiteY28454" fmla="*/ 3334261 h 4991828"/>
              <a:gd name="connsiteX28455" fmla="*/ 9539263 w 12199494"/>
              <a:gd name="connsiteY28455" fmla="*/ 3326646 h 4991828"/>
              <a:gd name="connsiteX28456" fmla="*/ 9539263 w 12199494"/>
              <a:gd name="connsiteY28456" fmla="*/ 3326646 h 4991828"/>
              <a:gd name="connsiteX28457" fmla="*/ 9155967 w 12199494"/>
              <a:gd name="connsiteY28457" fmla="*/ 3326646 h 4991828"/>
              <a:gd name="connsiteX28458" fmla="*/ 9154697 w 12199494"/>
              <a:gd name="connsiteY28458" fmla="*/ 3332992 h 4991828"/>
              <a:gd name="connsiteX28459" fmla="*/ 9162313 w 12199494"/>
              <a:gd name="connsiteY28459" fmla="*/ 3327915 h 4991828"/>
              <a:gd name="connsiteX28460" fmla="*/ 9155967 w 12199494"/>
              <a:gd name="connsiteY28460" fmla="*/ 3326646 h 4991828"/>
              <a:gd name="connsiteX28461" fmla="*/ 9155967 w 12199494"/>
              <a:gd name="connsiteY28461" fmla="*/ 3326646 h 4991828"/>
              <a:gd name="connsiteX28462" fmla="*/ 9737258 w 12199494"/>
              <a:gd name="connsiteY28462" fmla="*/ 3325377 h 4991828"/>
              <a:gd name="connsiteX28463" fmla="*/ 9739796 w 12199494"/>
              <a:gd name="connsiteY28463" fmla="*/ 3335530 h 4991828"/>
              <a:gd name="connsiteX28464" fmla="*/ 9720758 w 12199494"/>
              <a:gd name="connsiteY28464" fmla="*/ 3344415 h 4991828"/>
              <a:gd name="connsiteX28465" fmla="*/ 9735988 w 12199494"/>
              <a:gd name="connsiteY28465" fmla="*/ 3354568 h 4991828"/>
              <a:gd name="connsiteX28466" fmla="*/ 9725835 w 12199494"/>
              <a:gd name="connsiteY28466" fmla="*/ 3363453 h 4991828"/>
              <a:gd name="connsiteX28467" fmla="*/ 9727104 w 12199494"/>
              <a:gd name="connsiteY28467" fmla="*/ 3352030 h 4991828"/>
              <a:gd name="connsiteX28468" fmla="*/ 9718220 w 12199494"/>
              <a:gd name="connsiteY28468" fmla="*/ 3353299 h 4991828"/>
              <a:gd name="connsiteX28469" fmla="*/ 9725835 w 12199494"/>
              <a:gd name="connsiteY28469" fmla="*/ 3355837 h 4991828"/>
              <a:gd name="connsiteX28470" fmla="*/ 9719489 w 12199494"/>
              <a:gd name="connsiteY28470" fmla="*/ 3360914 h 4991828"/>
              <a:gd name="connsiteX28471" fmla="*/ 9720758 w 12199494"/>
              <a:gd name="connsiteY28471" fmla="*/ 3368529 h 4991828"/>
              <a:gd name="connsiteX28472" fmla="*/ 9730912 w 12199494"/>
              <a:gd name="connsiteY28472" fmla="*/ 3365991 h 4991828"/>
              <a:gd name="connsiteX28473" fmla="*/ 9738527 w 12199494"/>
              <a:gd name="connsiteY28473" fmla="*/ 3358376 h 4991828"/>
              <a:gd name="connsiteX28474" fmla="*/ 9760103 w 12199494"/>
              <a:gd name="connsiteY28474" fmla="*/ 3355837 h 4991828"/>
              <a:gd name="connsiteX28475" fmla="*/ 9776603 w 12199494"/>
              <a:gd name="connsiteY28475" fmla="*/ 3353299 h 4991828"/>
              <a:gd name="connsiteX28476" fmla="*/ 9784218 w 12199494"/>
              <a:gd name="connsiteY28476" fmla="*/ 3348222 h 4991828"/>
              <a:gd name="connsiteX28477" fmla="*/ 9765180 w 12199494"/>
              <a:gd name="connsiteY28477" fmla="*/ 3344415 h 4991828"/>
              <a:gd name="connsiteX28478" fmla="*/ 9766449 w 12199494"/>
              <a:gd name="connsiteY28478" fmla="*/ 3349491 h 4991828"/>
              <a:gd name="connsiteX28479" fmla="*/ 9749950 w 12199494"/>
              <a:gd name="connsiteY28479" fmla="*/ 3352030 h 4991828"/>
              <a:gd name="connsiteX28480" fmla="*/ 9728373 w 12199494"/>
              <a:gd name="connsiteY28480" fmla="*/ 3340607 h 4991828"/>
              <a:gd name="connsiteX28481" fmla="*/ 9737258 w 12199494"/>
              <a:gd name="connsiteY28481" fmla="*/ 3335530 h 4991828"/>
              <a:gd name="connsiteX28482" fmla="*/ 9737258 w 12199494"/>
              <a:gd name="connsiteY28482" fmla="*/ 3325377 h 4991828"/>
              <a:gd name="connsiteX28483" fmla="*/ 9737258 w 12199494"/>
              <a:gd name="connsiteY28483" fmla="*/ 3325377 h 4991828"/>
              <a:gd name="connsiteX28484" fmla="*/ 9230849 w 12199494"/>
              <a:gd name="connsiteY28484" fmla="*/ 3325377 h 4991828"/>
              <a:gd name="connsiteX28485" fmla="*/ 9220696 w 12199494"/>
              <a:gd name="connsiteY28485" fmla="*/ 3329184 h 4991828"/>
              <a:gd name="connsiteX28486" fmla="*/ 9239734 w 12199494"/>
              <a:gd name="connsiteY28486" fmla="*/ 3340607 h 4991828"/>
              <a:gd name="connsiteX28487" fmla="*/ 9242272 w 12199494"/>
              <a:gd name="connsiteY28487" fmla="*/ 3327915 h 4991828"/>
              <a:gd name="connsiteX28488" fmla="*/ 9230849 w 12199494"/>
              <a:gd name="connsiteY28488" fmla="*/ 3325377 h 4991828"/>
              <a:gd name="connsiteX28489" fmla="*/ 9230849 w 12199494"/>
              <a:gd name="connsiteY28489" fmla="*/ 3325377 h 4991828"/>
              <a:gd name="connsiteX28490" fmla="*/ 9092507 w 12199494"/>
              <a:gd name="connsiteY28490" fmla="*/ 3325377 h 4991828"/>
              <a:gd name="connsiteX28491" fmla="*/ 9072200 w 12199494"/>
              <a:gd name="connsiteY28491" fmla="*/ 3344415 h 4991828"/>
              <a:gd name="connsiteX28492" fmla="*/ 9086161 w 12199494"/>
              <a:gd name="connsiteY28492" fmla="*/ 3336799 h 4991828"/>
              <a:gd name="connsiteX28493" fmla="*/ 9101391 w 12199494"/>
              <a:gd name="connsiteY28493" fmla="*/ 3331723 h 4991828"/>
              <a:gd name="connsiteX28494" fmla="*/ 9116622 w 12199494"/>
              <a:gd name="connsiteY28494" fmla="*/ 3332992 h 4991828"/>
              <a:gd name="connsiteX28495" fmla="*/ 9092507 w 12199494"/>
              <a:gd name="connsiteY28495" fmla="*/ 3325377 h 4991828"/>
              <a:gd name="connsiteX28496" fmla="*/ 9092507 w 12199494"/>
              <a:gd name="connsiteY28496" fmla="*/ 3325377 h 4991828"/>
              <a:gd name="connsiteX28497" fmla="*/ 9850216 w 12199494"/>
              <a:gd name="connsiteY28497" fmla="*/ 3322838 h 4991828"/>
              <a:gd name="connsiteX28498" fmla="*/ 9828640 w 12199494"/>
              <a:gd name="connsiteY28498" fmla="*/ 3329184 h 4991828"/>
              <a:gd name="connsiteX28499" fmla="*/ 9850216 w 12199494"/>
              <a:gd name="connsiteY28499" fmla="*/ 3322838 h 4991828"/>
              <a:gd name="connsiteX28500" fmla="*/ 9850216 w 12199494"/>
              <a:gd name="connsiteY28500" fmla="*/ 3322838 h 4991828"/>
              <a:gd name="connsiteX28501" fmla="*/ 9195312 w 12199494"/>
              <a:gd name="connsiteY28501" fmla="*/ 3321569 h 4991828"/>
              <a:gd name="connsiteX28502" fmla="*/ 9185158 w 12199494"/>
              <a:gd name="connsiteY28502" fmla="*/ 3326646 h 4991828"/>
              <a:gd name="connsiteX28503" fmla="*/ 9195312 w 12199494"/>
              <a:gd name="connsiteY28503" fmla="*/ 3346953 h 4991828"/>
              <a:gd name="connsiteX28504" fmla="*/ 9204196 w 12199494"/>
              <a:gd name="connsiteY28504" fmla="*/ 3336799 h 4991828"/>
              <a:gd name="connsiteX28505" fmla="*/ 9205465 w 12199494"/>
              <a:gd name="connsiteY28505" fmla="*/ 3324107 h 4991828"/>
              <a:gd name="connsiteX28506" fmla="*/ 9195312 w 12199494"/>
              <a:gd name="connsiteY28506" fmla="*/ 3321569 h 4991828"/>
              <a:gd name="connsiteX28507" fmla="*/ 9195312 w 12199494"/>
              <a:gd name="connsiteY28507" fmla="*/ 3321569 h 4991828"/>
              <a:gd name="connsiteX28508" fmla="*/ 9145813 w 12199494"/>
              <a:gd name="connsiteY28508" fmla="*/ 3320300 h 4991828"/>
              <a:gd name="connsiteX28509" fmla="*/ 9126775 w 12199494"/>
              <a:gd name="connsiteY28509" fmla="*/ 3324107 h 4991828"/>
              <a:gd name="connsiteX28510" fmla="*/ 9120429 w 12199494"/>
              <a:gd name="connsiteY28510" fmla="*/ 3332992 h 4991828"/>
              <a:gd name="connsiteX28511" fmla="*/ 9149621 w 12199494"/>
              <a:gd name="connsiteY28511" fmla="*/ 3327915 h 4991828"/>
              <a:gd name="connsiteX28512" fmla="*/ 9145813 w 12199494"/>
              <a:gd name="connsiteY28512" fmla="*/ 3320300 h 4991828"/>
              <a:gd name="connsiteX28513" fmla="*/ 9145813 w 12199494"/>
              <a:gd name="connsiteY28513" fmla="*/ 3320300 h 4991828"/>
              <a:gd name="connsiteX28514" fmla="*/ 8880552 w 12199494"/>
              <a:gd name="connsiteY28514" fmla="*/ 3320300 h 4991828"/>
              <a:gd name="connsiteX28515" fmla="*/ 8886898 w 12199494"/>
              <a:gd name="connsiteY28515" fmla="*/ 3326646 h 4991828"/>
              <a:gd name="connsiteX28516" fmla="*/ 8879282 w 12199494"/>
              <a:gd name="connsiteY28516" fmla="*/ 3331723 h 4991828"/>
              <a:gd name="connsiteX28517" fmla="*/ 8893244 w 12199494"/>
              <a:gd name="connsiteY28517" fmla="*/ 3340607 h 4991828"/>
              <a:gd name="connsiteX28518" fmla="*/ 8898320 w 12199494"/>
              <a:gd name="connsiteY28518" fmla="*/ 3326646 h 4991828"/>
              <a:gd name="connsiteX28519" fmla="*/ 8880552 w 12199494"/>
              <a:gd name="connsiteY28519" fmla="*/ 3320300 h 4991828"/>
              <a:gd name="connsiteX28520" fmla="*/ 8880552 w 12199494"/>
              <a:gd name="connsiteY28520" fmla="*/ 3320300 h 4991828"/>
              <a:gd name="connsiteX28521" fmla="*/ 9649683 w 12199494"/>
              <a:gd name="connsiteY28521" fmla="*/ 3319031 h 4991828"/>
              <a:gd name="connsiteX28522" fmla="*/ 9619223 w 12199494"/>
              <a:gd name="connsiteY28522" fmla="*/ 3322838 h 4991828"/>
              <a:gd name="connsiteX28523" fmla="*/ 9645876 w 12199494"/>
              <a:gd name="connsiteY28523" fmla="*/ 3340607 h 4991828"/>
              <a:gd name="connsiteX28524" fmla="*/ 9648414 w 12199494"/>
              <a:gd name="connsiteY28524" fmla="*/ 3329184 h 4991828"/>
              <a:gd name="connsiteX28525" fmla="*/ 9659836 w 12199494"/>
              <a:gd name="connsiteY28525" fmla="*/ 3335530 h 4991828"/>
              <a:gd name="connsiteX28526" fmla="*/ 9647145 w 12199494"/>
              <a:gd name="connsiteY28526" fmla="*/ 3345684 h 4991828"/>
              <a:gd name="connsiteX28527" fmla="*/ 9691566 w 12199494"/>
              <a:gd name="connsiteY28527" fmla="*/ 3367260 h 4991828"/>
              <a:gd name="connsiteX28528" fmla="*/ 9649683 w 12199494"/>
              <a:gd name="connsiteY28528" fmla="*/ 3355837 h 4991828"/>
              <a:gd name="connsiteX28529" fmla="*/ 9647145 w 12199494"/>
              <a:gd name="connsiteY28529" fmla="*/ 3349491 h 4991828"/>
              <a:gd name="connsiteX28530" fmla="*/ 9624299 w 12199494"/>
              <a:gd name="connsiteY28530" fmla="*/ 3343145 h 4991828"/>
              <a:gd name="connsiteX28531" fmla="*/ 9624299 w 12199494"/>
              <a:gd name="connsiteY28531" fmla="*/ 3329184 h 4991828"/>
              <a:gd name="connsiteX28532" fmla="*/ 9616684 w 12199494"/>
              <a:gd name="connsiteY28532" fmla="*/ 3326646 h 4991828"/>
              <a:gd name="connsiteX28533" fmla="*/ 9624299 w 12199494"/>
              <a:gd name="connsiteY28533" fmla="*/ 3335530 h 4991828"/>
              <a:gd name="connsiteX28534" fmla="*/ 9592569 w 12199494"/>
              <a:gd name="connsiteY28534" fmla="*/ 3327915 h 4991828"/>
              <a:gd name="connsiteX28535" fmla="*/ 9578609 w 12199494"/>
              <a:gd name="connsiteY28535" fmla="*/ 3317761 h 4991828"/>
              <a:gd name="connsiteX28536" fmla="*/ 9562109 w 12199494"/>
              <a:gd name="connsiteY28536" fmla="*/ 3322838 h 4991828"/>
              <a:gd name="connsiteX28537" fmla="*/ 9581147 w 12199494"/>
              <a:gd name="connsiteY28537" fmla="*/ 3326646 h 4991828"/>
              <a:gd name="connsiteX28538" fmla="*/ 9555763 w 12199494"/>
              <a:gd name="connsiteY28538" fmla="*/ 3326646 h 4991828"/>
              <a:gd name="connsiteX28539" fmla="*/ 9506264 w 12199494"/>
              <a:gd name="connsiteY28539" fmla="*/ 3345684 h 4991828"/>
              <a:gd name="connsiteX28540" fmla="*/ 9534187 w 12199494"/>
              <a:gd name="connsiteY28540" fmla="*/ 3359645 h 4991828"/>
              <a:gd name="connsiteX28541" fmla="*/ 9541802 w 12199494"/>
              <a:gd name="connsiteY28541" fmla="*/ 3364722 h 4991828"/>
              <a:gd name="connsiteX28542" fmla="*/ 9553225 w 12199494"/>
              <a:gd name="connsiteY28542" fmla="*/ 3355837 h 4991828"/>
              <a:gd name="connsiteX28543" fmla="*/ 9550686 w 12199494"/>
              <a:gd name="connsiteY28543" fmla="*/ 3365991 h 4991828"/>
              <a:gd name="connsiteX28544" fmla="*/ 9562109 w 12199494"/>
              <a:gd name="connsiteY28544" fmla="*/ 3365991 h 4991828"/>
              <a:gd name="connsiteX28545" fmla="*/ 9557032 w 12199494"/>
              <a:gd name="connsiteY28545" fmla="*/ 3359645 h 4991828"/>
              <a:gd name="connsiteX28546" fmla="*/ 9562109 w 12199494"/>
              <a:gd name="connsiteY28546" fmla="*/ 3355837 h 4991828"/>
              <a:gd name="connsiteX28547" fmla="*/ 9563378 w 12199494"/>
              <a:gd name="connsiteY28547" fmla="*/ 3363453 h 4991828"/>
              <a:gd name="connsiteX28548" fmla="*/ 9569724 w 12199494"/>
              <a:gd name="connsiteY28548" fmla="*/ 3363453 h 4991828"/>
              <a:gd name="connsiteX28549" fmla="*/ 9560840 w 12199494"/>
              <a:gd name="connsiteY28549" fmla="*/ 3369799 h 4991828"/>
              <a:gd name="connsiteX28550" fmla="*/ 9562109 w 12199494"/>
              <a:gd name="connsiteY28550" fmla="*/ 3374875 h 4991828"/>
              <a:gd name="connsiteX28551" fmla="*/ 9550686 w 12199494"/>
              <a:gd name="connsiteY28551" fmla="*/ 3374875 h 4991828"/>
              <a:gd name="connsiteX28552" fmla="*/ 9564647 w 12199494"/>
              <a:gd name="connsiteY28552" fmla="*/ 3391375 h 4991828"/>
              <a:gd name="connsiteX28553" fmla="*/ 9562109 w 12199494"/>
              <a:gd name="connsiteY28553" fmla="*/ 3381221 h 4991828"/>
              <a:gd name="connsiteX28554" fmla="*/ 9570993 w 12199494"/>
              <a:gd name="connsiteY28554" fmla="*/ 3385029 h 4991828"/>
              <a:gd name="connsiteX28555" fmla="*/ 9562109 w 12199494"/>
              <a:gd name="connsiteY28555" fmla="*/ 3372337 h 4991828"/>
              <a:gd name="connsiteX28556" fmla="*/ 9593839 w 12199494"/>
              <a:gd name="connsiteY28556" fmla="*/ 3378683 h 4991828"/>
              <a:gd name="connsiteX28557" fmla="*/ 9587493 w 12199494"/>
              <a:gd name="connsiteY28557" fmla="*/ 3385029 h 4991828"/>
              <a:gd name="connsiteX28558" fmla="*/ 9583685 w 12199494"/>
              <a:gd name="connsiteY28558" fmla="*/ 3402798 h 4991828"/>
              <a:gd name="connsiteX28559" fmla="*/ 9577339 w 12199494"/>
              <a:gd name="connsiteY28559" fmla="*/ 3407874 h 4991828"/>
              <a:gd name="connsiteX28560" fmla="*/ 9564647 w 12199494"/>
              <a:gd name="connsiteY28560" fmla="*/ 3398990 h 4991828"/>
              <a:gd name="connsiteX28561" fmla="*/ 9560840 w 12199494"/>
              <a:gd name="connsiteY28561" fmla="*/ 3412951 h 4991828"/>
              <a:gd name="connsiteX28562" fmla="*/ 9560840 w 12199494"/>
              <a:gd name="connsiteY28562" fmla="*/ 3415490 h 4991828"/>
              <a:gd name="connsiteX28563" fmla="*/ 9600185 w 12199494"/>
              <a:gd name="connsiteY28563" fmla="*/ 3451027 h 4991828"/>
              <a:gd name="connsiteX28564" fmla="*/ 9611607 w 12199494"/>
              <a:gd name="connsiteY28564" fmla="*/ 3445950 h 4991828"/>
              <a:gd name="connsiteX28565" fmla="*/ 9597646 w 12199494"/>
              <a:gd name="connsiteY28565" fmla="*/ 3444681 h 4991828"/>
              <a:gd name="connsiteX28566" fmla="*/ 9596377 w 12199494"/>
              <a:gd name="connsiteY28566" fmla="*/ 3440873 h 4991828"/>
              <a:gd name="connsiteX28567" fmla="*/ 9605261 w 12199494"/>
              <a:gd name="connsiteY28567" fmla="*/ 3440873 h 4991828"/>
              <a:gd name="connsiteX28568" fmla="*/ 9584955 w 12199494"/>
              <a:gd name="connsiteY28568" fmla="*/ 3412951 h 4991828"/>
              <a:gd name="connsiteX28569" fmla="*/ 9586223 w 12199494"/>
              <a:gd name="connsiteY28569" fmla="*/ 3401528 h 4991828"/>
              <a:gd name="connsiteX28570" fmla="*/ 9614146 w 12199494"/>
              <a:gd name="connsiteY28570" fmla="*/ 3411682 h 4991828"/>
              <a:gd name="connsiteX28571" fmla="*/ 9610338 w 12199494"/>
              <a:gd name="connsiteY28571" fmla="*/ 3405336 h 4991828"/>
              <a:gd name="connsiteX28572" fmla="*/ 9621761 w 12199494"/>
              <a:gd name="connsiteY28572" fmla="*/ 3405336 h 4991828"/>
              <a:gd name="connsiteX28573" fmla="*/ 9590031 w 12199494"/>
              <a:gd name="connsiteY28573" fmla="*/ 3392644 h 4991828"/>
              <a:gd name="connsiteX28574" fmla="*/ 9596377 w 12199494"/>
              <a:gd name="connsiteY28574" fmla="*/ 3383760 h 4991828"/>
              <a:gd name="connsiteX28575" fmla="*/ 9598915 w 12199494"/>
              <a:gd name="connsiteY28575" fmla="*/ 3385029 h 4991828"/>
              <a:gd name="connsiteX28576" fmla="*/ 9605261 w 12199494"/>
              <a:gd name="connsiteY28576" fmla="*/ 3376144 h 4991828"/>
              <a:gd name="connsiteX28577" fmla="*/ 9607800 w 12199494"/>
              <a:gd name="connsiteY28577" fmla="*/ 3383760 h 4991828"/>
              <a:gd name="connsiteX28578" fmla="*/ 9619223 w 12199494"/>
              <a:gd name="connsiteY28578" fmla="*/ 3392644 h 4991828"/>
              <a:gd name="connsiteX28579" fmla="*/ 9619223 w 12199494"/>
              <a:gd name="connsiteY28579" fmla="*/ 3376144 h 4991828"/>
              <a:gd name="connsiteX28580" fmla="*/ 9624299 w 12199494"/>
              <a:gd name="connsiteY28580" fmla="*/ 3383760 h 4991828"/>
              <a:gd name="connsiteX28581" fmla="*/ 9619223 w 12199494"/>
              <a:gd name="connsiteY28581" fmla="*/ 3385029 h 4991828"/>
              <a:gd name="connsiteX28582" fmla="*/ 9626838 w 12199494"/>
              <a:gd name="connsiteY28582" fmla="*/ 3393913 h 4991828"/>
              <a:gd name="connsiteX28583" fmla="*/ 9638261 w 12199494"/>
              <a:gd name="connsiteY28583" fmla="*/ 3377414 h 4991828"/>
              <a:gd name="connsiteX28584" fmla="*/ 9629376 w 12199494"/>
              <a:gd name="connsiteY28584" fmla="*/ 3396452 h 4991828"/>
              <a:gd name="connsiteX28585" fmla="*/ 9636991 w 12199494"/>
              <a:gd name="connsiteY28585" fmla="*/ 3418028 h 4991828"/>
              <a:gd name="connsiteX28586" fmla="*/ 9626838 w 12199494"/>
              <a:gd name="connsiteY28586" fmla="*/ 3416759 h 4991828"/>
              <a:gd name="connsiteX28587" fmla="*/ 9629376 w 12199494"/>
              <a:gd name="connsiteY28587" fmla="*/ 3402798 h 4991828"/>
              <a:gd name="connsiteX28588" fmla="*/ 9620492 w 12199494"/>
              <a:gd name="connsiteY28588" fmla="*/ 3415490 h 4991828"/>
              <a:gd name="connsiteX28589" fmla="*/ 9603992 w 12199494"/>
              <a:gd name="connsiteY28589" fmla="*/ 3419297 h 4991828"/>
              <a:gd name="connsiteX28590" fmla="*/ 9621761 w 12199494"/>
              <a:gd name="connsiteY28590" fmla="*/ 3447219 h 4991828"/>
              <a:gd name="connsiteX28591" fmla="*/ 9633184 w 12199494"/>
              <a:gd name="connsiteY28591" fmla="*/ 3435797 h 4991828"/>
              <a:gd name="connsiteX28592" fmla="*/ 9621761 w 12199494"/>
              <a:gd name="connsiteY28592" fmla="*/ 3429451 h 4991828"/>
              <a:gd name="connsiteX28593" fmla="*/ 9636991 w 12199494"/>
              <a:gd name="connsiteY28593" fmla="*/ 3434527 h 4991828"/>
              <a:gd name="connsiteX28594" fmla="*/ 9644607 w 12199494"/>
              <a:gd name="connsiteY28594" fmla="*/ 3428182 h 4991828"/>
              <a:gd name="connsiteX28595" fmla="*/ 9644607 w 12199494"/>
              <a:gd name="connsiteY28595" fmla="*/ 3421836 h 4991828"/>
              <a:gd name="connsiteX28596" fmla="*/ 9680144 w 12199494"/>
              <a:gd name="connsiteY28596" fmla="*/ 3405336 h 4991828"/>
              <a:gd name="connsiteX28597" fmla="*/ 9680144 w 12199494"/>
              <a:gd name="connsiteY28597" fmla="*/ 3397721 h 4991828"/>
              <a:gd name="connsiteX28598" fmla="*/ 9697912 w 12199494"/>
              <a:gd name="connsiteY28598" fmla="*/ 3397721 h 4991828"/>
              <a:gd name="connsiteX28599" fmla="*/ 9702989 w 12199494"/>
              <a:gd name="connsiteY28599" fmla="*/ 3376144 h 4991828"/>
              <a:gd name="connsiteX28600" fmla="*/ 9683951 w 12199494"/>
              <a:gd name="connsiteY28600" fmla="*/ 3376144 h 4991828"/>
              <a:gd name="connsiteX28601" fmla="*/ 9691566 w 12199494"/>
              <a:gd name="connsiteY28601" fmla="*/ 3368529 h 4991828"/>
              <a:gd name="connsiteX28602" fmla="*/ 9699182 w 12199494"/>
              <a:gd name="connsiteY28602" fmla="*/ 3373606 h 4991828"/>
              <a:gd name="connsiteX28603" fmla="*/ 9697912 w 12199494"/>
              <a:gd name="connsiteY28603" fmla="*/ 3363453 h 4991828"/>
              <a:gd name="connsiteX28604" fmla="*/ 9671260 w 12199494"/>
              <a:gd name="connsiteY28604" fmla="*/ 3355837 h 4991828"/>
              <a:gd name="connsiteX28605" fmla="*/ 9677606 w 12199494"/>
              <a:gd name="connsiteY28605" fmla="*/ 3354568 h 4991828"/>
              <a:gd name="connsiteX28606" fmla="*/ 9677606 w 12199494"/>
              <a:gd name="connsiteY28606" fmla="*/ 3349491 h 4991828"/>
              <a:gd name="connsiteX28607" fmla="*/ 9663645 w 12199494"/>
              <a:gd name="connsiteY28607" fmla="*/ 3352030 h 4991828"/>
              <a:gd name="connsiteX28608" fmla="*/ 9648414 w 12199494"/>
              <a:gd name="connsiteY28608" fmla="*/ 3345684 h 4991828"/>
              <a:gd name="connsiteX28609" fmla="*/ 9662375 w 12199494"/>
              <a:gd name="connsiteY28609" fmla="*/ 3344415 h 4991828"/>
              <a:gd name="connsiteX28610" fmla="*/ 9685220 w 12199494"/>
              <a:gd name="connsiteY28610" fmla="*/ 3348222 h 4991828"/>
              <a:gd name="connsiteX28611" fmla="*/ 9675067 w 12199494"/>
              <a:gd name="connsiteY28611" fmla="*/ 3324107 h 4991828"/>
              <a:gd name="connsiteX28612" fmla="*/ 9649683 w 12199494"/>
              <a:gd name="connsiteY28612" fmla="*/ 3319031 h 4991828"/>
              <a:gd name="connsiteX28613" fmla="*/ 9649683 w 12199494"/>
              <a:gd name="connsiteY28613" fmla="*/ 3319031 h 4991828"/>
              <a:gd name="connsiteX28614" fmla="*/ 9753757 w 12199494"/>
              <a:gd name="connsiteY28614" fmla="*/ 3319031 h 4991828"/>
              <a:gd name="connsiteX28615" fmla="*/ 9742334 w 12199494"/>
              <a:gd name="connsiteY28615" fmla="*/ 3324107 h 4991828"/>
              <a:gd name="connsiteX28616" fmla="*/ 9761372 w 12199494"/>
              <a:gd name="connsiteY28616" fmla="*/ 3324107 h 4991828"/>
              <a:gd name="connsiteX28617" fmla="*/ 9753757 w 12199494"/>
              <a:gd name="connsiteY28617" fmla="*/ 3319031 h 4991828"/>
              <a:gd name="connsiteX28618" fmla="*/ 9753757 w 12199494"/>
              <a:gd name="connsiteY28618" fmla="*/ 3319031 h 4991828"/>
              <a:gd name="connsiteX28619" fmla="*/ 9696643 w 12199494"/>
              <a:gd name="connsiteY28619" fmla="*/ 3317761 h 4991828"/>
              <a:gd name="connsiteX28620" fmla="*/ 9704258 w 12199494"/>
              <a:gd name="connsiteY28620" fmla="*/ 3332992 h 4991828"/>
              <a:gd name="connsiteX28621" fmla="*/ 9708066 w 12199494"/>
              <a:gd name="connsiteY28621" fmla="*/ 3331723 h 4991828"/>
              <a:gd name="connsiteX28622" fmla="*/ 9713143 w 12199494"/>
              <a:gd name="connsiteY28622" fmla="*/ 3325377 h 4991828"/>
              <a:gd name="connsiteX28623" fmla="*/ 9724566 w 12199494"/>
              <a:gd name="connsiteY28623" fmla="*/ 3332992 h 4991828"/>
              <a:gd name="connsiteX28624" fmla="*/ 9733450 w 12199494"/>
              <a:gd name="connsiteY28624" fmla="*/ 3324107 h 4991828"/>
              <a:gd name="connsiteX28625" fmla="*/ 9718220 w 12199494"/>
              <a:gd name="connsiteY28625" fmla="*/ 3324107 h 4991828"/>
              <a:gd name="connsiteX28626" fmla="*/ 9696643 w 12199494"/>
              <a:gd name="connsiteY28626" fmla="*/ 3317761 h 4991828"/>
              <a:gd name="connsiteX28627" fmla="*/ 9696643 w 12199494"/>
              <a:gd name="connsiteY28627" fmla="*/ 3317761 h 4991828"/>
              <a:gd name="connsiteX28628" fmla="*/ 9218157 w 12199494"/>
              <a:gd name="connsiteY28628" fmla="*/ 3315223 h 4991828"/>
              <a:gd name="connsiteX28629" fmla="*/ 9210542 w 12199494"/>
              <a:gd name="connsiteY28629" fmla="*/ 3315223 h 4991828"/>
              <a:gd name="connsiteX28630" fmla="*/ 9224503 w 12199494"/>
              <a:gd name="connsiteY28630" fmla="*/ 3319031 h 4991828"/>
              <a:gd name="connsiteX28631" fmla="*/ 9218157 w 12199494"/>
              <a:gd name="connsiteY28631" fmla="*/ 3315223 h 4991828"/>
              <a:gd name="connsiteX28632" fmla="*/ 9218157 w 12199494"/>
              <a:gd name="connsiteY28632" fmla="*/ 3315223 h 4991828"/>
              <a:gd name="connsiteX28633" fmla="*/ 8996048 w 12199494"/>
              <a:gd name="connsiteY28633" fmla="*/ 3315223 h 4991828"/>
              <a:gd name="connsiteX28634" fmla="*/ 9003664 w 12199494"/>
              <a:gd name="connsiteY28634" fmla="*/ 3325377 h 4991828"/>
              <a:gd name="connsiteX28635" fmla="*/ 9016356 w 12199494"/>
              <a:gd name="connsiteY28635" fmla="*/ 3339338 h 4991828"/>
              <a:gd name="connsiteX28636" fmla="*/ 9010010 w 12199494"/>
              <a:gd name="connsiteY28636" fmla="*/ 3330453 h 4991828"/>
              <a:gd name="connsiteX28637" fmla="*/ 8996048 w 12199494"/>
              <a:gd name="connsiteY28637" fmla="*/ 3315223 h 4991828"/>
              <a:gd name="connsiteX28638" fmla="*/ 8996048 w 12199494"/>
              <a:gd name="connsiteY28638" fmla="*/ 3315223 h 4991828"/>
              <a:gd name="connsiteX28639" fmla="*/ 9595108 w 12199494"/>
              <a:gd name="connsiteY28639" fmla="*/ 3312685 h 4991828"/>
              <a:gd name="connsiteX28640" fmla="*/ 9611607 w 12199494"/>
              <a:gd name="connsiteY28640" fmla="*/ 3312685 h 4991828"/>
              <a:gd name="connsiteX28641" fmla="*/ 9595108 w 12199494"/>
              <a:gd name="connsiteY28641" fmla="*/ 3312685 h 4991828"/>
              <a:gd name="connsiteX28642" fmla="*/ 9595108 w 12199494"/>
              <a:gd name="connsiteY28642" fmla="*/ 3312685 h 4991828"/>
              <a:gd name="connsiteX28643" fmla="*/ 8957972 w 12199494"/>
              <a:gd name="connsiteY28643" fmla="*/ 3310146 h 4991828"/>
              <a:gd name="connsiteX28644" fmla="*/ 8952896 w 12199494"/>
              <a:gd name="connsiteY28644" fmla="*/ 3315223 h 4991828"/>
              <a:gd name="connsiteX28645" fmla="*/ 8933858 w 12199494"/>
              <a:gd name="connsiteY28645" fmla="*/ 3320300 h 4991828"/>
              <a:gd name="connsiteX28646" fmla="*/ 8927512 w 12199494"/>
              <a:gd name="connsiteY28646" fmla="*/ 3345684 h 4991828"/>
              <a:gd name="connsiteX28647" fmla="*/ 8944011 w 12199494"/>
              <a:gd name="connsiteY28647" fmla="*/ 3332992 h 4991828"/>
              <a:gd name="connsiteX28648" fmla="*/ 8935127 w 12199494"/>
              <a:gd name="connsiteY28648" fmla="*/ 3344415 h 4991828"/>
              <a:gd name="connsiteX28649" fmla="*/ 8975741 w 12199494"/>
              <a:gd name="connsiteY28649" fmla="*/ 3345684 h 4991828"/>
              <a:gd name="connsiteX28650" fmla="*/ 8978280 w 12199494"/>
              <a:gd name="connsiteY28650" fmla="*/ 3339338 h 4991828"/>
              <a:gd name="connsiteX28651" fmla="*/ 8992241 w 12199494"/>
              <a:gd name="connsiteY28651" fmla="*/ 3348222 h 4991828"/>
              <a:gd name="connsiteX28652" fmla="*/ 9001125 w 12199494"/>
              <a:gd name="connsiteY28652" fmla="*/ 3336799 h 4991828"/>
              <a:gd name="connsiteX28653" fmla="*/ 8980818 w 12199494"/>
              <a:gd name="connsiteY28653" fmla="*/ 3327915 h 4991828"/>
              <a:gd name="connsiteX28654" fmla="*/ 8992241 w 12199494"/>
              <a:gd name="connsiteY28654" fmla="*/ 3331723 h 4991828"/>
              <a:gd name="connsiteX28655" fmla="*/ 8977010 w 12199494"/>
              <a:gd name="connsiteY28655" fmla="*/ 3316492 h 4991828"/>
              <a:gd name="connsiteX28656" fmla="*/ 8957972 w 12199494"/>
              <a:gd name="connsiteY28656" fmla="*/ 3310146 h 4991828"/>
              <a:gd name="connsiteX28657" fmla="*/ 8957972 w 12199494"/>
              <a:gd name="connsiteY28657" fmla="*/ 3310146 h 4991828"/>
              <a:gd name="connsiteX28658" fmla="*/ 9549417 w 12199494"/>
              <a:gd name="connsiteY28658" fmla="*/ 3310146 h 4991828"/>
              <a:gd name="connsiteX28659" fmla="*/ 9548148 w 12199494"/>
              <a:gd name="connsiteY28659" fmla="*/ 3315223 h 4991828"/>
              <a:gd name="connsiteX28660" fmla="*/ 9555763 w 12199494"/>
              <a:gd name="connsiteY28660" fmla="*/ 3310146 h 4991828"/>
              <a:gd name="connsiteX28661" fmla="*/ 9549417 w 12199494"/>
              <a:gd name="connsiteY28661" fmla="*/ 3310146 h 4991828"/>
              <a:gd name="connsiteX28662" fmla="*/ 9549417 w 12199494"/>
              <a:gd name="connsiteY28662" fmla="*/ 3310146 h 4991828"/>
              <a:gd name="connsiteX28663" fmla="*/ 9524033 w 12199494"/>
              <a:gd name="connsiteY28663" fmla="*/ 3308877 h 4991828"/>
              <a:gd name="connsiteX28664" fmla="*/ 9525302 w 12199494"/>
              <a:gd name="connsiteY28664" fmla="*/ 3317761 h 4991828"/>
              <a:gd name="connsiteX28665" fmla="*/ 9524033 w 12199494"/>
              <a:gd name="connsiteY28665" fmla="*/ 3308877 h 4991828"/>
              <a:gd name="connsiteX28666" fmla="*/ 9524033 w 12199494"/>
              <a:gd name="connsiteY28666" fmla="*/ 3308877 h 4991828"/>
              <a:gd name="connsiteX28667" fmla="*/ 9682683 w 12199494"/>
              <a:gd name="connsiteY28667" fmla="*/ 3307608 h 4991828"/>
              <a:gd name="connsiteX28668" fmla="*/ 9696643 w 12199494"/>
              <a:gd name="connsiteY28668" fmla="*/ 3331723 h 4991828"/>
              <a:gd name="connsiteX28669" fmla="*/ 9682683 w 12199494"/>
              <a:gd name="connsiteY28669" fmla="*/ 3307608 h 4991828"/>
              <a:gd name="connsiteX28670" fmla="*/ 9682683 w 12199494"/>
              <a:gd name="connsiteY28670" fmla="*/ 3307608 h 4991828"/>
              <a:gd name="connsiteX28671" fmla="*/ 9213081 w 12199494"/>
              <a:gd name="connsiteY28671" fmla="*/ 3306339 h 4991828"/>
              <a:gd name="connsiteX28672" fmla="*/ 9181351 w 12199494"/>
              <a:gd name="connsiteY28672" fmla="*/ 3306339 h 4991828"/>
              <a:gd name="connsiteX28673" fmla="*/ 9192773 w 12199494"/>
              <a:gd name="connsiteY28673" fmla="*/ 3313954 h 4991828"/>
              <a:gd name="connsiteX28674" fmla="*/ 9213081 w 12199494"/>
              <a:gd name="connsiteY28674" fmla="*/ 3306339 h 4991828"/>
              <a:gd name="connsiteX28675" fmla="*/ 9213081 w 12199494"/>
              <a:gd name="connsiteY28675" fmla="*/ 3306339 h 4991828"/>
              <a:gd name="connsiteX28676" fmla="*/ 8924974 w 12199494"/>
              <a:gd name="connsiteY28676" fmla="*/ 3306339 h 4991828"/>
              <a:gd name="connsiteX28677" fmla="*/ 8914820 w 12199494"/>
              <a:gd name="connsiteY28677" fmla="*/ 3311416 h 4991828"/>
              <a:gd name="connsiteX28678" fmla="*/ 8918628 w 12199494"/>
              <a:gd name="connsiteY28678" fmla="*/ 3319031 h 4991828"/>
              <a:gd name="connsiteX28679" fmla="*/ 8935127 w 12199494"/>
              <a:gd name="connsiteY28679" fmla="*/ 3311416 h 4991828"/>
              <a:gd name="connsiteX28680" fmla="*/ 8924974 w 12199494"/>
              <a:gd name="connsiteY28680" fmla="*/ 3306339 h 4991828"/>
              <a:gd name="connsiteX28681" fmla="*/ 8924974 w 12199494"/>
              <a:gd name="connsiteY28681" fmla="*/ 3306339 h 4991828"/>
              <a:gd name="connsiteX28682" fmla="*/ 9101391 w 12199494"/>
              <a:gd name="connsiteY28682" fmla="*/ 3302531 h 4991828"/>
              <a:gd name="connsiteX28683" fmla="*/ 9084892 w 12199494"/>
              <a:gd name="connsiteY28683" fmla="*/ 3320300 h 4991828"/>
              <a:gd name="connsiteX28684" fmla="*/ 9117891 w 12199494"/>
              <a:gd name="connsiteY28684" fmla="*/ 3325377 h 4991828"/>
              <a:gd name="connsiteX28685" fmla="*/ 9134391 w 12199494"/>
              <a:gd name="connsiteY28685" fmla="*/ 3317761 h 4991828"/>
              <a:gd name="connsiteX28686" fmla="*/ 9124237 w 12199494"/>
              <a:gd name="connsiteY28686" fmla="*/ 3313954 h 4991828"/>
              <a:gd name="connsiteX28687" fmla="*/ 9096315 w 12199494"/>
              <a:gd name="connsiteY28687" fmla="*/ 3316492 h 4991828"/>
              <a:gd name="connsiteX28688" fmla="*/ 9096315 w 12199494"/>
              <a:gd name="connsiteY28688" fmla="*/ 3312685 h 4991828"/>
              <a:gd name="connsiteX28689" fmla="*/ 9107737 w 12199494"/>
              <a:gd name="connsiteY28689" fmla="*/ 3312685 h 4991828"/>
              <a:gd name="connsiteX28690" fmla="*/ 9101391 w 12199494"/>
              <a:gd name="connsiteY28690" fmla="*/ 3302531 h 4991828"/>
              <a:gd name="connsiteX28691" fmla="*/ 9101391 w 12199494"/>
              <a:gd name="connsiteY28691" fmla="*/ 3302531 h 4991828"/>
              <a:gd name="connsiteX28692" fmla="*/ 9252425 w 12199494"/>
              <a:gd name="connsiteY28692" fmla="*/ 3301262 h 4991828"/>
              <a:gd name="connsiteX28693" fmla="*/ 9247348 w 12199494"/>
              <a:gd name="connsiteY28693" fmla="*/ 3310146 h 4991828"/>
              <a:gd name="connsiteX28694" fmla="*/ 9235926 w 12199494"/>
              <a:gd name="connsiteY28694" fmla="*/ 3312685 h 4991828"/>
              <a:gd name="connsiteX28695" fmla="*/ 9253694 w 12199494"/>
              <a:gd name="connsiteY28695" fmla="*/ 3315223 h 4991828"/>
              <a:gd name="connsiteX28696" fmla="*/ 9263849 w 12199494"/>
              <a:gd name="connsiteY28696" fmla="*/ 3324107 h 4991828"/>
              <a:gd name="connsiteX28697" fmla="*/ 9275271 w 12199494"/>
              <a:gd name="connsiteY28697" fmla="*/ 3334261 h 4991828"/>
              <a:gd name="connsiteX28698" fmla="*/ 9279078 w 12199494"/>
              <a:gd name="connsiteY28698" fmla="*/ 3329184 h 4991828"/>
              <a:gd name="connsiteX28699" fmla="*/ 9300655 w 12199494"/>
              <a:gd name="connsiteY28699" fmla="*/ 3349491 h 4991828"/>
              <a:gd name="connsiteX28700" fmla="*/ 9293040 w 12199494"/>
              <a:gd name="connsiteY28700" fmla="*/ 3335530 h 4991828"/>
              <a:gd name="connsiteX28701" fmla="*/ 9274002 w 12199494"/>
              <a:gd name="connsiteY28701" fmla="*/ 3313954 h 4991828"/>
              <a:gd name="connsiteX28702" fmla="*/ 9266386 w 12199494"/>
              <a:gd name="connsiteY28702" fmla="*/ 3317761 h 4991828"/>
              <a:gd name="connsiteX28703" fmla="*/ 9252425 w 12199494"/>
              <a:gd name="connsiteY28703" fmla="*/ 3311416 h 4991828"/>
              <a:gd name="connsiteX28704" fmla="*/ 9252425 w 12199494"/>
              <a:gd name="connsiteY28704" fmla="*/ 3301262 h 4991828"/>
              <a:gd name="connsiteX28705" fmla="*/ 9252425 w 12199494"/>
              <a:gd name="connsiteY28705" fmla="*/ 3301262 h 4991828"/>
              <a:gd name="connsiteX28706" fmla="*/ 9507533 w 12199494"/>
              <a:gd name="connsiteY28706" fmla="*/ 3301262 h 4991828"/>
              <a:gd name="connsiteX28707" fmla="*/ 9485958 w 12199494"/>
              <a:gd name="connsiteY28707" fmla="*/ 3313954 h 4991828"/>
              <a:gd name="connsiteX28708" fmla="*/ 9499918 w 12199494"/>
              <a:gd name="connsiteY28708" fmla="*/ 3320300 h 4991828"/>
              <a:gd name="connsiteX28709" fmla="*/ 9484688 w 12199494"/>
              <a:gd name="connsiteY28709" fmla="*/ 3315223 h 4991828"/>
              <a:gd name="connsiteX28710" fmla="*/ 9482149 w 12199494"/>
              <a:gd name="connsiteY28710" fmla="*/ 3321569 h 4991828"/>
              <a:gd name="connsiteX28711" fmla="*/ 9477073 w 12199494"/>
              <a:gd name="connsiteY28711" fmla="*/ 3317761 h 4991828"/>
              <a:gd name="connsiteX28712" fmla="*/ 9464381 w 12199494"/>
              <a:gd name="connsiteY28712" fmla="*/ 3338069 h 4991828"/>
              <a:gd name="connsiteX28713" fmla="*/ 9478342 w 12199494"/>
              <a:gd name="connsiteY28713" fmla="*/ 3327915 h 4991828"/>
              <a:gd name="connsiteX28714" fmla="*/ 9493572 w 12199494"/>
              <a:gd name="connsiteY28714" fmla="*/ 3327915 h 4991828"/>
              <a:gd name="connsiteX28715" fmla="*/ 9508803 w 12199494"/>
              <a:gd name="connsiteY28715" fmla="*/ 3313954 h 4991828"/>
              <a:gd name="connsiteX28716" fmla="*/ 9507533 w 12199494"/>
              <a:gd name="connsiteY28716" fmla="*/ 3301262 h 4991828"/>
              <a:gd name="connsiteX28717" fmla="*/ 9507533 w 12199494"/>
              <a:gd name="connsiteY28717" fmla="*/ 3301262 h 4991828"/>
              <a:gd name="connsiteX28718" fmla="*/ 9819755 w 12199494"/>
              <a:gd name="connsiteY28718" fmla="*/ 3298724 h 4991828"/>
              <a:gd name="connsiteX28719" fmla="*/ 9818486 w 12199494"/>
              <a:gd name="connsiteY28719" fmla="*/ 3313954 h 4991828"/>
              <a:gd name="connsiteX28720" fmla="*/ 9829909 w 12199494"/>
              <a:gd name="connsiteY28720" fmla="*/ 3307608 h 4991828"/>
              <a:gd name="connsiteX28721" fmla="*/ 9828640 w 12199494"/>
              <a:gd name="connsiteY28721" fmla="*/ 3319031 h 4991828"/>
              <a:gd name="connsiteX28722" fmla="*/ 9834986 w 12199494"/>
              <a:gd name="connsiteY28722" fmla="*/ 3315223 h 4991828"/>
              <a:gd name="connsiteX28723" fmla="*/ 9819755 w 12199494"/>
              <a:gd name="connsiteY28723" fmla="*/ 3298724 h 4991828"/>
              <a:gd name="connsiteX28724" fmla="*/ 9819755 w 12199494"/>
              <a:gd name="connsiteY28724" fmla="*/ 3298724 h 4991828"/>
              <a:gd name="connsiteX28725" fmla="*/ 9220696 w 12199494"/>
              <a:gd name="connsiteY28725" fmla="*/ 3298724 h 4991828"/>
              <a:gd name="connsiteX28726" fmla="*/ 9242272 w 12199494"/>
              <a:gd name="connsiteY28726" fmla="*/ 3303800 h 4991828"/>
              <a:gd name="connsiteX28727" fmla="*/ 9220696 w 12199494"/>
              <a:gd name="connsiteY28727" fmla="*/ 3298724 h 4991828"/>
              <a:gd name="connsiteX28728" fmla="*/ 9220696 w 12199494"/>
              <a:gd name="connsiteY28728" fmla="*/ 3298724 h 4991828"/>
              <a:gd name="connsiteX28729" fmla="*/ 9261310 w 12199494"/>
              <a:gd name="connsiteY28729" fmla="*/ 3297454 h 4991828"/>
              <a:gd name="connsiteX28730" fmla="*/ 9265117 w 12199494"/>
              <a:gd name="connsiteY28730" fmla="*/ 3298724 h 4991828"/>
              <a:gd name="connsiteX28731" fmla="*/ 9261310 w 12199494"/>
              <a:gd name="connsiteY28731" fmla="*/ 3297454 h 4991828"/>
              <a:gd name="connsiteX28732" fmla="*/ 9261310 w 12199494"/>
              <a:gd name="connsiteY28732" fmla="*/ 3297454 h 4991828"/>
              <a:gd name="connsiteX28733" fmla="*/ 9799448 w 12199494"/>
              <a:gd name="connsiteY28733" fmla="*/ 3294916 h 4991828"/>
              <a:gd name="connsiteX28734" fmla="*/ 9768988 w 12199494"/>
              <a:gd name="connsiteY28734" fmla="*/ 3302531 h 4991828"/>
              <a:gd name="connsiteX28735" fmla="*/ 9766449 w 12199494"/>
              <a:gd name="connsiteY28735" fmla="*/ 3313954 h 4991828"/>
              <a:gd name="connsiteX28736" fmla="*/ 9768988 w 12199494"/>
              <a:gd name="connsiteY28736" fmla="*/ 3322838 h 4991828"/>
              <a:gd name="connsiteX28737" fmla="*/ 9786756 w 12199494"/>
              <a:gd name="connsiteY28737" fmla="*/ 3317761 h 4991828"/>
              <a:gd name="connsiteX28738" fmla="*/ 9771526 w 12199494"/>
              <a:gd name="connsiteY28738" fmla="*/ 3330453 h 4991828"/>
              <a:gd name="connsiteX28739" fmla="*/ 9804525 w 12199494"/>
              <a:gd name="connsiteY28739" fmla="*/ 3319031 h 4991828"/>
              <a:gd name="connsiteX28740" fmla="*/ 9822294 w 12199494"/>
              <a:gd name="connsiteY28740" fmla="*/ 3317761 h 4991828"/>
              <a:gd name="connsiteX28741" fmla="*/ 9817217 w 12199494"/>
              <a:gd name="connsiteY28741" fmla="*/ 3317761 h 4991828"/>
              <a:gd name="connsiteX28742" fmla="*/ 9818486 w 12199494"/>
              <a:gd name="connsiteY28742" fmla="*/ 3313954 h 4991828"/>
              <a:gd name="connsiteX28743" fmla="*/ 9796910 w 12199494"/>
              <a:gd name="connsiteY28743" fmla="*/ 3303800 h 4991828"/>
              <a:gd name="connsiteX28744" fmla="*/ 9815948 w 12199494"/>
              <a:gd name="connsiteY28744" fmla="*/ 3312685 h 4991828"/>
              <a:gd name="connsiteX28745" fmla="*/ 9813409 w 12199494"/>
              <a:gd name="connsiteY28745" fmla="*/ 3297454 h 4991828"/>
              <a:gd name="connsiteX28746" fmla="*/ 9798179 w 12199494"/>
              <a:gd name="connsiteY28746" fmla="*/ 3305070 h 4991828"/>
              <a:gd name="connsiteX28747" fmla="*/ 9791833 w 12199494"/>
              <a:gd name="connsiteY28747" fmla="*/ 3302531 h 4991828"/>
              <a:gd name="connsiteX28748" fmla="*/ 9799448 w 12199494"/>
              <a:gd name="connsiteY28748" fmla="*/ 3294916 h 4991828"/>
              <a:gd name="connsiteX28749" fmla="*/ 9799448 w 12199494"/>
              <a:gd name="connsiteY28749" fmla="*/ 3294916 h 4991828"/>
              <a:gd name="connsiteX28750" fmla="*/ 9534187 w 12199494"/>
              <a:gd name="connsiteY28750" fmla="*/ 3294916 h 4991828"/>
              <a:gd name="connsiteX28751" fmla="*/ 9541802 w 12199494"/>
              <a:gd name="connsiteY28751" fmla="*/ 3301262 h 4991828"/>
              <a:gd name="connsiteX28752" fmla="*/ 9537994 w 12199494"/>
              <a:gd name="connsiteY28752" fmla="*/ 3312685 h 4991828"/>
              <a:gd name="connsiteX28753" fmla="*/ 9564647 w 12199494"/>
              <a:gd name="connsiteY28753" fmla="*/ 3303800 h 4991828"/>
              <a:gd name="connsiteX28754" fmla="*/ 9549417 w 12199494"/>
              <a:gd name="connsiteY28754" fmla="*/ 3298724 h 4991828"/>
              <a:gd name="connsiteX28755" fmla="*/ 9534187 w 12199494"/>
              <a:gd name="connsiteY28755" fmla="*/ 3294916 h 4991828"/>
              <a:gd name="connsiteX28756" fmla="*/ 9534187 w 12199494"/>
              <a:gd name="connsiteY28756" fmla="*/ 3294916 h 4991828"/>
              <a:gd name="connsiteX28757" fmla="*/ 9430113 w 12199494"/>
              <a:gd name="connsiteY28757" fmla="*/ 3294916 h 4991828"/>
              <a:gd name="connsiteX28758" fmla="*/ 9425036 w 12199494"/>
              <a:gd name="connsiteY28758" fmla="*/ 3299993 h 4991828"/>
              <a:gd name="connsiteX28759" fmla="*/ 9400921 w 12199494"/>
              <a:gd name="connsiteY28759" fmla="*/ 3308877 h 4991828"/>
              <a:gd name="connsiteX28760" fmla="*/ 9411075 w 12199494"/>
              <a:gd name="connsiteY28760" fmla="*/ 3307608 h 4991828"/>
              <a:gd name="connsiteX28761" fmla="*/ 9417421 w 12199494"/>
              <a:gd name="connsiteY28761" fmla="*/ 3316492 h 4991828"/>
              <a:gd name="connsiteX28762" fmla="*/ 9394575 w 12199494"/>
              <a:gd name="connsiteY28762" fmla="*/ 3341876 h 4991828"/>
              <a:gd name="connsiteX28763" fmla="*/ 9413613 w 12199494"/>
              <a:gd name="connsiteY28763" fmla="*/ 3343145 h 4991828"/>
              <a:gd name="connsiteX28764" fmla="*/ 9413613 w 12199494"/>
              <a:gd name="connsiteY28764" fmla="*/ 3340607 h 4991828"/>
              <a:gd name="connsiteX28765" fmla="*/ 9426305 w 12199494"/>
              <a:gd name="connsiteY28765" fmla="*/ 3349491 h 4991828"/>
              <a:gd name="connsiteX28766" fmla="*/ 9413613 w 12199494"/>
              <a:gd name="connsiteY28766" fmla="*/ 3349491 h 4991828"/>
              <a:gd name="connsiteX28767" fmla="*/ 9417421 w 12199494"/>
              <a:gd name="connsiteY28767" fmla="*/ 3360914 h 4991828"/>
              <a:gd name="connsiteX28768" fmla="*/ 9425036 w 12199494"/>
              <a:gd name="connsiteY28768" fmla="*/ 3350761 h 4991828"/>
              <a:gd name="connsiteX28769" fmla="*/ 9432651 w 12199494"/>
              <a:gd name="connsiteY28769" fmla="*/ 3350761 h 4991828"/>
              <a:gd name="connsiteX28770" fmla="*/ 9432651 w 12199494"/>
              <a:gd name="connsiteY28770" fmla="*/ 3345684 h 4991828"/>
              <a:gd name="connsiteX28771" fmla="*/ 9423767 w 12199494"/>
              <a:gd name="connsiteY28771" fmla="*/ 3343145 h 4991828"/>
              <a:gd name="connsiteX28772" fmla="*/ 9437728 w 12199494"/>
              <a:gd name="connsiteY28772" fmla="*/ 3332992 h 4991828"/>
              <a:gd name="connsiteX28773" fmla="*/ 9442805 w 12199494"/>
              <a:gd name="connsiteY28773" fmla="*/ 3321569 h 4991828"/>
              <a:gd name="connsiteX28774" fmla="*/ 9444073 w 12199494"/>
              <a:gd name="connsiteY28774" fmla="*/ 3308877 h 4991828"/>
              <a:gd name="connsiteX28775" fmla="*/ 9438997 w 12199494"/>
              <a:gd name="connsiteY28775" fmla="*/ 3308877 h 4991828"/>
              <a:gd name="connsiteX28776" fmla="*/ 9440266 w 12199494"/>
              <a:gd name="connsiteY28776" fmla="*/ 3316492 h 4991828"/>
              <a:gd name="connsiteX28777" fmla="*/ 9432651 w 12199494"/>
              <a:gd name="connsiteY28777" fmla="*/ 3316492 h 4991828"/>
              <a:gd name="connsiteX28778" fmla="*/ 9435190 w 12199494"/>
              <a:gd name="connsiteY28778" fmla="*/ 3306339 h 4991828"/>
              <a:gd name="connsiteX28779" fmla="*/ 9418690 w 12199494"/>
              <a:gd name="connsiteY28779" fmla="*/ 3315223 h 4991828"/>
              <a:gd name="connsiteX28780" fmla="*/ 9419959 w 12199494"/>
              <a:gd name="connsiteY28780" fmla="*/ 3307608 h 4991828"/>
              <a:gd name="connsiteX28781" fmla="*/ 9427574 w 12199494"/>
              <a:gd name="connsiteY28781" fmla="*/ 3302531 h 4991828"/>
              <a:gd name="connsiteX28782" fmla="*/ 9430113 w 12199494"/>
              <a:gd name="connsiteY28782" fmla="*/ 3294916 h 4991828"/>
              <a:gd name="connsiteX28783" fmla="*/ 9430113 w 12199494"/>
              <a:gd name="connsiteY28783" fmla="*/ 3294916 h 4991828"/>
              <a:gd name="connsiteX28784" fmla="*/ 9129313 w 12199494"/>
              <a:gd name="connsiteY28784" fmla="*/ 3294916 h 4991828"/>
              <a:gd name="connsiteX28785" fmla="*/ 9120429 w 12199494"/>
              <a:gd name="connsiteY28785" fmla="*/ 3301262 h 4991828"/>
              <a:gd name="connsiteX28786" fmla="*/ 9110276 w 12199494"/>
              <a:gd name="connsiteY28786" fmla="*/ 3305070 h 4991828"/>
              <a:gd name="connsiteX28787" fmla="*/ 9125506 w 12199494"/>
              <a:gd name="connsiteY28787" fmla="*/ 3312685 h 4991828"/>
              <a:gd name="connsiteX28788" fmla="*/ 9124237 w 12199494"/>
              <a:gd name="connsiteY28788" fmla="*/ 3303800 h 4991828"/>
              <a:gd name="connsiteX28789" fmla="*/ 9142005 w 12199494"/>
              <a:gd name="connsiteY28789" fmla="*/ 3308877 h 4991828"/>
              <a:gd name="connsiteX28790" fmla="*/ 9136929 w 12199494"/>
              <a:gd name="connsiteY28790" fmla="*/ 3313954 h 4991828"/>
              <a:gd name="connsiteX28791" fmla="*/ 9140737 w 12199494"/>
              <a:gd name="connsiteY28791" fmla="*/ 3317761 h 4991828"/>
              <a:gd name="connsiteX28792" fmla="*/ 9143275 w 12199494"/>
              <a:gd name="connsiteY28792" fmla="*/ 3312685 h 4991828"/>
              <a:gd name="connsiteX28793" fmla="*/ 9158505 w 12199494"/>
              <a:gd name="connsiteY28793" fmla="*/ 3315223 h 4991828"/>
              <a:gd name="connsiteX28794" fmla="*/ 9152159 w 12199494"/>
              <a:gd name="connsiteY28794" fmla="*/ 3311416 h 4991828"/>
              <a:gd name="connsiteX28795" fmla="*/ 9153428 w 12199494"/>
              <a:gd name="connsiteY28795" fmla="*/ 3306339 h 4991828"/>
              <a:gd name="connsiteX28796" fmla="*/ 9129313 w 12199494"/>
              <a:gd name="connsiteY28796" fmla="*/ 3294916 h 4991828"/>
              <a:gd name="connsiteX28797" fmla="*/ 9129313 w 12199494"/>
              <a:gd name="connsiteY28797" fmla="*/ 3294916 h 4991828"/>
              <a:gd name="connsiteX28798" fmla="*/ 9340000 w 12199494"/>
              <a:gd name="connsiteY28798" fmla="*/ 3294916 h 4991828"/>
              <a:gd name="connsiteX28799" fmla="*/ 9332385 w 12199494"/>
              <a:gd name="connsiteY28799" fmla="*/ 3307608 h 4991828"/>
              <a:gd name="connsiteX28800" fmla="*/ 9323500 w 12199494"/>
              <a:gd name="connsiteY28800" fmla="*/ 3325377 h 4991828"/>
              <a:gd name="connsiteX28801" fmla="*/ 9345076 w 12199494"/>
              <a:gd name="connsiteY28801" fmla="*/ 3317761 h 4991828"/>
              <a:gd name="connsiteX28802" fmla="*/ 9337462 w 12199494"/>
              <a:gd name="connsiteY28802" fmla="*/ 3325377 h 4991828"/>
              <a:gd name="connsiteX28803" fmla="*/ 9340000 w 12199494"/>
              <a:gd name="connsiteY28803" fmla="*/ 3329184 h 4991828"/>
              <a:gd name="connsiteX28804" fmla="*/ 9352692 w 12199494"/>
              <a:gd name="connsiteY28804" fmla="*/ 3327915 h 4991828"/>
              <a:gd name="connsiteX28805" fmla="*/ 9359038 w 12199494"/>
              <a:gd name="connsiteY28805" fmla="*/ 3331723 h 4991828"/>
              <a:gd name="connsiteX28806" fmla="*/ 9348884 w 12199494"/>
              <a:gd name="connsiteY28806" fmla="*/ 3313954 h 4991828"/>
              <a:gd name="connsiteX28807" fmla="*/ 9343808 w 12199494"/>
              <a:gd name="connsiteY28807" fmla="*/ 3315223 h 4991828"/>
              <a:gd name="connsiteX28808" fmla="*/ 9340000 w 12199494"/>
              <a:gd name="connsiteY28808" fmla="*/ 3294916 h 4991828"/>
              <a:gd name="connsiteX28809" fmla="*/ 9340000 w 12199494"/>
              <a:gd name="connsiteY28809" fmla="*/ 3294916 h 4991828"/>
              <a:gd name="connsiteX28810" fmla="*/ 9199119 w 12199494"/>
              <a:gd name="connsiteY28810" fmla="*/ 3293647 h 4991828"/>
              <a:gd name="connsiteX28811" fmla="*/ 9186427 w 12199494"/>
              <a:gd name="connsiteY28811" fmla="*/ 3293647 h 4991828"/>
              <a:gd name="connsiteX28812" fmla="*/ 9192773 w 12199494"/>
              <a:gd name="connsiteY28812" fmla="*/ 3301262 h 4991828"/>
              <a:gd name="connsiteX28813" fmla="*/ 9209273 w 12199494"/>
              <a:gd name="connsiteY28813" fmla="*/ 3298724 h 4991828"/>
              <a:gd name="connsiteX28814" fmla="*/ 9199119 w 12199494"/>
              <a:gd name="connsiteY28814" fmla="*/ 3293647 h 4991828"/>
              <a:gd name="connsiteX28815" fmla="*/ 9199119 w 12199494"/>
              <a:gd name="connsiteY28815" fmla="*/ 3293647 h 4991828"/>
              <a:gd name="connsiteX28816" fmla="*/ 9614146 w 12199494"/>
              <a:gd name="connsiteY28816" fmla="*/ 3293647 h 4991828"/>
              <a:gd name="connsiteX28817" fmla="*/ 9606531 w 12199494"/>
              <a:gd name="connsiteY28817" fmla="*/ 3293647 h 4991828"/>
              <a:gd name="connsiteX28818" fmla="*/ 9597646 w 12199494"/>
              <a:gd name="connsiteY28818" fmla="*/ 3305070 h 4991828"/>
              <a:gd name="connsiteX28819" fmla="*/ 9614146 w 12199494"/>
              <a:gd name="connsiteY28819" fmla="*/ 3293647 h 4991828"/>
              <a:gd name="connsiteX28820" fmla="*/ 9614146 w 12199494"/>
              <a:gd name="connsiteY28820" fmla="*/ 3293647 h 4991828"/>
              <a:gd name="connsiteX28821" fmla="*/ 9590031 w 12199494"/>
              <a:gd name="connsiteY28821" fmla="*/ 3292378 h 4991828"/>
              <a:gd name="connsiteX28822" fmla="*/ 9583685 w 12199494"/>
              <a:gd name="connsiteY28822" fmla="*/ 3296185 h 4991828"/>
              <a:gd name="connsiteX28823" fmla="*/ 9574801 w 12199494"/>
              <a:gd name="connsiteY28823" fmla="*/ 3298724 h 4991828"/>
              <a:gd name="connsiteX28824" fmla="*/ 9581147 w 12199494"/>
              <a:gd name="connsiteY28824" fmla="*/ 3305070 h 4991828"/>
              <a:gd name="connsiteX28825" fmla="*/ 9586223 w 12199494"/>
              <a:gd name="connsiteY28825" fmla="*/ 3298724 h 4991828"/>
              <a:gd name="connsiteX28826" fmla="*/ 9597646 w 12199494"/>
              <a:gd name="connsiteY28826" fmla="*/ 3296185 h 4991828"/>
              <a:gd name="connsiteX28827" fmla="*/ 9590031 w 12199494"/>
              <a:gd name="connsiteY28827" fmla="*/ 3292378 h 4991828"/>
              <a:gd name="connsiteX28828" fmla="*/ 9590031 w 12199494"/>
              <a:gd name="connsiteY28828" fmla="*/ 3292378 h 4991828"/>
              <a:gd name="connsiteX28829" fmla="*/ 9491034 w 12199494"/>
              <a:gd name="connsiteY28829" fmla="*/ 3292378 h 4991828"/>
              <a:gd name="connsiteX28830" fmla="*/ 9483419 w 12199494"/>
              <a:gd name="connsiteY28830" fmla="*/ 3299993 h 4991828"/>
              <a:gd name="connsiteX28831" fmla="*/ 9465650 w 12199494"/>
              <a:gd name="connsiteY28831" fmla="*/ 3313954 h 4991828"/>
              <a:gd name="connsiteX28832" fmla="*/ 9485958 w 12199494"/>
              <a:gd name="connsiteY28832" fmla="*/ 3301262 h 4991828"/>
              <a:gd name="connsiteX28833" fmla="*/ 9501187 w 12199494"/>
              <a:gd name="connsiteY28833" fmla="*/ 3297454 h 4991828"/>
              <a:gd name="connsiteX28834" fmla="*/ 9491034 w 12199494"/>
              <a:gd name="connsiteY28834" fmla="*/ 3292378 h 4991828"/>
              <a:gd name="connsiteX28835" fmla="*/ 9491034 w 12199494"/>
              <a:gd name="connsiteY28835" fmla="*/ 3292378 h 4991828"/>
              <a:gd name="connsiteX28836" fmla="*/ 9166120 w 12199494"/>
              <a:gd name="connsiteY28836" fmla="*/ 3292378 h 4991828"/>
              <a:gd name="connsiteX28837" fmla="*/ 9158505 w 12199494"/>
              <a:gd name="connsiteY28837" fmla="*/ 3293647 h 4991828"/>
              <a:gd name="connsiteX28838" fmla="*/ 9164851 w 12199494"/>
              <a:gd name="connsiteY28838" fmla="*/ 3305070 h 4991828"/>
              <a:gd name="connsiteX28839" fmla="*/ 9188966 w 12199494"/>
              <a:gd name="connsiteY28839" fmla="*/ 3301262 h 4991828"/>
              <a:gd name="connsiteX28840" fmla="*/ 9182620 w 12199494"/>
              <a:gd name="connsiteY28840" fmla="*/ 3294916 h 4991828"/>
              <a:gd name="connsiteX28841" fmla="*/ 9171197 w 12199494"/>
              <a:gd name="connsiteY28841" fmla="*/ 3301262 h 4991828"/>
              <a:gd name="connsiteX28842" fmla="*/ 9166120 w 12199494"/>
              <a:gd name="connsiteY28842" fmla="*/ 3292378 h 4991828"/>
              <a:gd name="connsiteX28843" fmla="*/ 9166120 w 12199494"/>
              <a:gd name="connsiteY28843" fmla="*/ 3292378 h 4991828"/>
              <a:gd name="connsiteX28844" fmla="*/ 9056969 w 12199494"/>
              <a:gd name="connsiteY28844" fmla="*/ 3292378 h 4991828"/>
              <a:gd name="connsiteX28845" fmla="*/ 9067123 w 12199494"/>
              <a:gd name="connsiteY28845" fmla="*/ 3301262 h 4991828"/>
              <a:gd name="connsiteX28846" fmla="*/ 9051893 w 12199494"/>
              <a:gd name="connsiteY28846" fmla="*/ 3301262 h 4991828"/>
              <a:gd name="connsiteX28847" fmla="*/ 9051893 w 12199494"/>
              <a:gd name="connsiteY28847" fmla="*/ 3312685 h 4991828"/>
              <a:gd name="connsiteX28848" fmla="*/ 9050623 w 12199494"/>
              <a:gd name="connsiteY28848" fmla="*/ 3324107 h 4991828"/>
              <a:gd name="connsiteX28849" fmla="*/ 9059508 w 12199494"/>
              <a:gd name="connsiteY28849" fmla="*/ 3340607 h 4991828"/>
              <a:gd name="connsiteX28850" fmla="*/ 9073469 w 12199494"/>
              <a:gd name="connsiteY28850" fmla="*/ 3326646 h 4991828"/>
              <a:gd name="connsiteX28851" fmla="*/ 9062046 w 12199494"/>
              <a:gd name="connsiteY28851" fmla="*/ 3325377 h 4991828"/>
              <a:gd name="connsiteX28852" fmla="*/ 9055700 w 12199494"/>
              <a:gd name="connsiteY28852" fmla="*/ 3332992 h 4991828"/>
              <a:gd name="connsiteX28853" fmla="*/ 9055700 w 12199494"/>
              <a:gd name="connsiteY28853" fmla="*/ 3321569 h 4991828"/>
              <a:gd name="connsiteX28854" fmla="*/ 9076007 w 12199494"/>
              <a:gd name="connsiteY28854" fmla="*/ 3324107 h 4991828"/>
              <a:gd name="connsiteX28855" fmla="*/ 9074738 w 12199494"/>
              <a:gd name="connsiteY28855" fmla="*/ 3302531 h 4991828"/>
              <a:gd name="connsiteX28856" fmla="*/ 9077277 w 12199494"/>
              <a:gd name="connsiteY28856" fmla="*/ 3298724 h 4991828"/>
              <a:gd name="connsiteX28857" fmla="*/ 9056969 w 12199494"/>
              <a:gd name="connsiteY28857" fmla="*/ 3292378 h 4991828"/>
              <a:gd name="connsiteX28858" fmla="*/ 9056969 w 12199494"/>
              <a:gd name="connsiteY28858" fmla="*/ 3292378 h 4991828"/>
              <a:gd name="connsiteX28859" fmla="*/ 9656029 w 12199494"/>
              <a:gd name="connsiteY28859" fmla="*/ 3291108 h 4991828"/>
              <a:gd name="connsiteX28860" fmla="*/ 9661106 w 12199494"/>
              <a:gd name="connsiteY28860" fmla="*/ 3294916 h 4991828"/>
              <a:gd name="connsiteX28861" fmla="*/ 9654760 w 12199494"/>
              <a:gd name="connsiteY28861" fmla="*/ 3298724 h 4991828"/>
              <a:gd name="connsiteX28862" fmla="*/ 9631915 w 12199494"/>
              <a:gd name="connsiteY28862" fmla="*/ 3299993 h 4991828"/>
              <a:gd name="connsiteX28863" fmla="*/ 9643337 w 12199494"/>
              <a:gd name="connsiteY28863" fmla="*/ 3301262 h 4991828"/>
              <a:gd name="connsiteX28864" fmla="*/ 9621761 w 12199494"/>
              <a:gd name="connsiteY28864" fmla="*/ 3305070 h 4991828"/>
              <a:gd name="connsiteX28865" fmla="*/ 9615415 w 12199494"/>
              <a:gd name="connsiteY28865" fmla="*/ 3313954 h 4991828"/>
              <a:gd name="connsiteX28866" fmla="*/ 9620492 w 12199494"/>
              <a:gd name="connsiteY28866" fmla="*/ 3316492 h 4991828"/>
              <a:gd name="connsiteX28867" fmla="*/ 9659836 w 12199494"/>
              <a:gd name="connsiteY28867" fmla="*/ 3315223 h 4991828"/>
              <a:gd name="connsiteX28868" fmla="*/ 9666182 w 12199494"/>
              <a:gd name="connsiteY28868" fmla="*/ 3308877 h 4991828"/>
              <a:gd name="connsiteX28869" fmla="*/ 9678874 w 12199494"/>
              <a:gd name="connsiteY28869" fmla="*/ 3316492 h 4991828"/>
              <a:gd name="connsiteX28870" fmla="*/ 9664914 w 12199494"/>
              <a:gd name="connsiteY28870" fmla="*/ 3306339 h 4991828"/>
              <a:gd name="connsiteX28871" fmla="*/ 9667452 w 12199494"/>
              <a:gd name="connsiteY28871" fmla="*/ 3298724 h 4991828"/>
              <a:gd name="connsiteX28872" fmla="*/ 9673798 w 12199494"/>
              <a:gd name="connsiteY28872" fmla="*/ 3302531 h 4991828"/>
              <a:gd name="connsiteX28873" fmla="*/ 9661106 w 12199494"/>
              <a:gd name="connsiteY28873" fmla="*/ 3294916 h 4991828"/>
              <a:gd name="connsiteX28874" fmla="*/ 9661106 w 12199494"/>
              <a:gd name="connsiteY28874" fmla="*/ 3294916 h 4991828"/>
              <a:gd name="connsiteX28875" fmla="*/ 9656029 w 12199494"/>
              <a:gd name="connsiteY28875" fmla="*/ 3291108 h 4991828"/>
              <a:gd name="connsiteX28876" fmla="*/ 9656029 w 12199494"/>
              <a:gd name="connsiteY28876" fmla="*/ 3291108 h 4991828"/>
              <a:gd name="connsiteX28877" fmla="*/ 9474534 w 12199494"/>
              <a:gd name="connsiteY28877" fmla="*/ 3291108 h 4991828"/>
              <a:gd name="connsiteX28878" fmla="*/ 9455497 w 12199494"/>
              <a:gd name="connsiteY28878" fmla="*/ 3306339 h 4991828"/>
              <a:gd name="connsiteX28879" fmla="*/ 9474534 w 12199494"/>
              <a:gd name="connsiteY28879" fmla="*/ 3291108 h 4991828"/>
              <a:gd name="connsiteX28880" fmla="*/ 9474534 w 12199494"/>
              <a:gd name="connsiteY28880" fmla="*/ 3291108 h 4991828"/>
              <a:gd name="connsiteX28881" fmla="*/ 9704258 w 12199494"/>
              <a:gd name="connsiteY28881" fmla="*/ 3288570 h 4991828"/>
              <a:gd name="connsiteX28882" fmla="*/ 9699182 w 12199494"/>
              <a:gd name="connsiteY28882" fmla="*/ 3288570 h 4991828"/>
              <a:gd name="connsiteX28883" fmla="*/ 9716950 w 12199494"/>
              <a:gd name="connsiteY28883" fmla="*/ 3298724 h 4991828"/>
              <a:gd name="connsiteX28884" fmla="*/ 9716950 w 12199494"/>
              <a:gd name="connsiteY28884" fmla="*/ 3301262 h 4991828"/>
              <a:gd name="connsiteX28885" fmla="*/ 9708066 w 12199494"/>
              <a:gd name="connsiteY28885" fmla="*/ 3302531 h 4991828"/>
              <a:gd name="connsiteX28886" fmla="*/ 9729642 w 12199494"/>
              <a:gd name="connsiteY28886" fmla="*/ 3306339 h 4991828"/>
              <a:gd name="connsiteX28887" fmla="*/ 9718220 w 12199494"/>
              <a:gd name="connsiteY28887" fmla="*/ 3299993 h 4991828"/>
              <a:gd name="connsiteX28888" fmla="*/ 9737258 w 12199494"/>
              <a:gd name="connsiteY28888" fmla="*/ 3298724 h 4991828"/>
              <a:gd name="connsiteX28889" fmla="*/ 9751219 w 12199494"/>
              <a:gd name="connsiteY28889" fmla="*/ 3308877 h 4991828"/>
              <a:gd name="connsiteX28890" fmla="*/ 9762642 w 12199494"/>
              <a:gd name="connsiteY28890" fmla="*/ 3297454 h 4991828"/>
              <a:gd name="connsiteX28891" fmla="*/ 9705528 w 12199494"/>
              <a:gd name="connsiteY28891" fmla="*/ 3292378 h 4991828"/>
              <a:gd name="connsiteX28892" fmla="*/ 9704258 w 12199494"/>
              <a:gd name="connsiteY28892" fmla="*/ 3288570 h 4991828"/>
              <a:gd name="connsiteX28893" fmla="*/ 9413613 w 12199494"/>
              <a:gd name="connsiteY28893" fmla="*/ 3288570 h 4991828"/>
              <a:gd name="connsiteX28894" fmla="*/ 9399652 w 12199494"/>
              <a:gd name="connsiteY28894" fmla="*/ 3291108 h 4991828"/>
              <a:gd name="connsiteX28895" fmla="*/ 9372999 w 12199494"/>
              <a:gd name="connsiteY28895" fmla="*/ 3297454 h 4991828"/>
              <a:gd name="connsiteX28896" fmla="*/ 9384422 w 12199494"/>
              <a:gd name="connsiteY28896" fmla="*/ 3306339 h 4991828"/>
              <a:gd name="connsiteX28897" fmla="*/ 9359038 w 12199494"/>
              <a:gd name="connsiteY28897" fmla="*/ 3310146 h 4991828"/>
              <a:gd name="connsiteX28898" fmla="*/ 9361576 w 12199494"/>
              <a:gd name="connsiteY28898" fmla="*/ 3321569 h 4991828"/>
              <a:gd name="connsiteX28899" fmla="*/ 9375537 w 12199494"/>
              <a:gd name="connsiteY28899" fmla="*/ 3324107 h 4991828"/>
              <a:gd name="connsiteX28900" fmla="*/ 9388229 w 12199494"/>
              <a:gd name="connsiteY28900" fmla="*/ 3343145 h 4991828"/>
              <a:gd name="connsiteX28901" fmla="*/ 9392037 w 12199494"/>
              <a:gd name="connsiteY28901" fmla="*/ 3321569 h 4991828"/>
              <a:gd name="connsiteX28902" fmla="*/ 9405998 w 12199494"/>
              <a:gd name="connsiteY28902" fmla="*/ 3329184 h 4991828"/>
              <a:gd name="connsiteX28903" fmla="*/ 9414882 w 12199494"/>
              <a:gd name="connsiteY28903" fmla="*/ 3315223 h 4991828"/>
              <a:gd name="connsiteX28904" fmla="*/ 9383152 w 12199494"/>
              <a:gd name="connsiteY28904" fmla="*/ 3311416 h 4991828"/>
              <a:gd name="connsiteX28905" fmla="*/ 9393306 w 12199494"/>
              <a:gd name="connsiteY28905" fmla="*/ 3312685 h 4991828"/>
              <a:gd name="connsiteX28906" fmla="*/ 9397114 w 12199494"/>
              <a:gd name="connsiteY28906" fmla="*/ 3301262 h 4991828"/>
              <a:gd name="connsiteX28907" fmla="*/ 9411075 w 12199494"/>
              <a:gd name="connsiteY28907" fmla="*/ 3298724 h 4991828"/>
              <a:gd name="connsiteX28908" fmla="*/ 9423767 w 12199494"/>
              <a:gd name="connsiteY28908" fmla="*/ 3296185 h 4991828"/>
              <a:gd name="connsiteX28909" fmla="*/ 9413613 w 12199494"/>
              <a:gd name="connsiteY28909" fmla="*/ 3288570 h 4991828"/>
              <a:gd name="connsiteX28910" fmla="*/ 9413613 w 12199494"/>
              <a:gd name="connsiteY28910" fmla="*/ 3288570 h 4991828"/>
              <a:gd name="connsiteX28911" fmla="*/ 9624299 w 12199494"/>
              <a:gd name="connsiteY28911" fmla="*/ 3288570 h 4991828"/>
              <a:gd name="connsiteX28912" fmla="*/ 9621761 w 12199494"/>
              <a:gd name="connsiteY28912" fmla="*/ 3296185 h 4991828"/>
              <a:gd name="connsiteX28913" fmla="*/ 9638261 w 12199494"/>
              <a:gd name="connsiteY28913" fmla="*/ 3288570 h 4991828"/>
              <a:gd name="connsiteX28914" fmla="*/ 9624299 w 12199494"/>
              <a:gd name="connsiteY28914" fmla="*/ 3288570 h 4991828"/>
              <a:gd name="connsiteX28915" fmla="*/ 9624299 w 12199494"/>
              <a:gd name="connsiteY28915" fmla="*/ 3288570 h 4991828"/>
              <a:gd name="connsiteX28916" fmla="*/ 8933858 w 12199494"/>
              <a:gd name="connsiteY28916" fmla="*/ 3287301 h 4991828"/>
              <a:gd name="connsiteX28917" fmla="*/ 8860244 w 12199494"/>
              <a:gd name="connsiteY28917" fmla="*/ 3298724 h 4991828"/>
              <a:gd name="connsiteX28918" fmla="*/ 8875475 w 12199494"/>
              <a:gd name="connsiteY28918" fmla="*/ 3303800 h 4991828"/>
              <a:gd name="connsiteX28919" fmla="*/ 8890705 w 12199494"/>
              <a:gd name="connsiteY28919" fmla="*/ 3303800 h 4991828"/>
              <a:gd name="connsiteX28920" fmla="*/ 8904666 w 12199494"/>
              <a:gd name="connsiteY28920" fmla="*/ 3308877 h 4991828"/>
              <a:gd name="connsiteX28921" fmla="*/ 8890705 w 12199494"/>
              <a:gd name="connsiteY28921" fmla="*/ 3312685 h 4991828"/>
              <a:gd name="connsiteX28922" fmla="*/ 8865321 w 12199494"/>
              <a:gd name="connsiteY28922" fmla="*/ 3306339 h 4991828"/>
              <a:gd name="connsiteX28923" fmla="*/ 8888167 w 12199494"/>
              <a:gd name="connsiteY28923" fmla="*/ 3316492 h 4991828"/>
              <a:gd name="connsiteX28924" fmla="*/ 8904666 w 12199494"/>
              <a:gd name="connsiteY28924" fmla="*/ 3329184 h 4991828"/>
              <a:gd name="connsiteX28925" fmla="*/ 8913550 w 12199494"/>
              <a:gd name="connsiteY28925" fmla="*/ 3325377 h 4991828"/>
              <a:gd name="connsiteX28926" fmla="*/ 8905936 w 12199494"/>
              <a:gd name="connsiteY28926" fmla="*/ 3311416 h 4991828"/>
              <a:gd name="connsiteX28927" fmla="*/ 8914820 w 12199494"/>
              <a:gd name="connsiteY28927" fmla="*/ 3310146 h 4991828"/>
              <a:gd name="connsiteX28928" fmla="*/ 8908474 w 12199494"/>
              <a:gd name="connsiteY28928" fmla="*/ 3305070 h 4991828"/>
              <a:gd name="connsiteX28929" fmla="*/ 8903397 w 12199494"/>
              <a:gd name="connsiteY28929" fmla="*/ 3296185 h 4991828"/>
              <a:gd name="connsiteX28930" fmla="*/ 8918628 w 12199494"/>
              <a:gd name="connsiteY28930" fmla="*/ 3294916 h 4991828"/>
              <a:gd name="connsiteX28931" fmla="*/ 8942742 w 12199494"/>
              <a:gd name="connsiteY28931" fmla="*/ 3294916 h 4991828"/>
              <a:gd name="connsiteX28932" fmla="*/ 8936396 w 12199494"/>
              <a:gd name="connsiteY28932" fmla="*/ 3307608 h 4991828"/>
              <a:gd name="connsiteX28933" fmla="*/ 8954165 w 12199494"/>
              <a:gd name="connsiteY28933" fmla="*/ 3305070 h 4991828"/>
              <a:gd name="connsiteX28934" fmla="*/ 8942742 w 12199494"/>
              <a:gd name="connsiteY28934" fmla="*/ 3298724 h 4991828"/>
              <a:gd name="connsiteX28935" fmla="*/ 8964318 w 12199494"/>
              <a:gd name="connsiteY28935" fmla="*/ 3298724 h 4991828"/>
              <a:gd name="connsiteX28936" fmla="*/ 8947819 w 12199494"/>
              <a:gd name="connsiteY28936" fmla="*/ 3291108 h 4991828"/>
              <a:gd name="connsiteX28937" fmla="*/ 8936396 w 12199494"/>
              <a:gd name="connsiteY28937" fmla="*/ 3293647 h 4991828"/>
              <a:gd name="connsiteX28938" fmla="*/ 8933858 w 12199494"/>
              <a:gd name="connsiteY28938" fmla="*/ 3287301 h 4991828"/>
              <a:gd name="connsiteX28939" fmla="*/ 9133121 w 12199494"/>
              <a:gd name="connsiteY28939" fmla="*/ 3284762 h 4991828"/>
              <a:gd name="connsiteX28940" fmla="*/ 9148351 w 12199494"/>
              <a:gd name="connsiteY28940" fmla="*/ 3299993 h 4991828"/>
              <a:gd name="connsiteX28941" fmla="*/ 9133121 w 12199494"/>
              <a:gd name="connsiteY28941" fmla="*/ 3284762 h 4991828"/>
              <a:gd name="connsiteX28942" fmla="*/ 9133121 w 12199494"/>
              <a:gd name="connsiteY28942" fmla="*/ 3284762 h 4991828"/>
              <a:gd name="connsiteX28943" fmla="*/ 9695375 w 12199494"/>
              <a:gd name="connsiteY28943" fmla="*/ 3283493 h 4991828"/>
              <a:gd name="connsiteX28944" fmla="*/ 9681413 w 12199494"/>
              <a:gd name="connsiteY28944" fmla="*/ 3283493 h 4991828"/>
              <a:gd name="connsiteX28945" fmla="*/ 9695375 w 12199494"/>
              <a:gd name="connsiteY28945" fmla="*/ 3283493 h 4991828"/>
              <a:gd name="connsiteX28946" fmla="*/ 9695375 w 12199494"/>
              <a:gd name="connsiteY28946" fmla="*/ 3283493 h 4991828"/>
              <a:gd name="connsiteX28947" fmla="*/ 9602723 w 12199494"/>
              <a:gd name="connsiteY28947" fmla="*/ 3280955 h 4991828"/>
              <a:gd name="connsiteX28948" fmla="*/ 9591300 w 12199494"/>
              <a:gd name="connsiteY28948" fmla="*/ 3287301 h 4991828"/>
              <a:gd name="connsiteX28949" fmla="*/ 9615415 w 12199494"/>
              <a:gd name="connsiteY28949" fmla="*/ 3287301 h 4991828"/>
              <a:gd name="connsiteX28950" fmla="*/ 9602723 w 12199494"/>
              <a:gd name="connsiteY28950" fmla="*/ 3280955 h 4991828"/>
              <a:gd name="connsiteX28951" fmla="*/ 9602723 w 12199494"/>
              <a:gd name="connsiteY28951" fmla="*/ 3280955 h 4991828"/>
              <a:gd name="connsiteX28952" fmla="*/ 9636991 w 12199494"/>
              <a:gd name="connsiteY28952" fmla="*/ 3279686 h 4991828"/>
              <a:gd name="connsiteX28953" fmla="*/ 9635722 w 12199494"/>
              <a:gd name="connsiteY28953" fmla="*/ 3284762 h 4991828"/>
              <a:gd name="connsiteX28954" fmla="*/ 9643337 w 12199494"/>
              <a:gd name="connsiteY28954" fmla="*/ 3279686 h 4991828"/>
              <a:gd name="connsiteX28955" fmla="*/ 9636991 w 12199494"/>
              <a:gd name="connsiteY28955" fmla="*/ 3279686 h 4991828"/>
              <a:gd name="connsiteX28956" fmla="*/ 9636991 w 12199494"/>
              <a:gd name="connsiteY28956" fmla="*/ 3279686 h 4991828"/>
              <a:gd name="connsiteX28957" fmla="*/ 9176274 w 12199494"/>
              <a:gd name="connsiteY28957" fmla="*/ 3278416 h 4991828"/>
              <a:gd name="connsiteX28958" fmla="*/ 9185158 w 12199494"/>
              <a:gd name="connsiteY28958" fmla="*/ 3288570 h 4991828"/>
              <a:gd name="connsiteX28959" fmla="*/ 9196581 w 12199494"/>
              <a:gd name="connsiteY28959" fmla="*/ 3286032 h 4991828"/>
              <a:gd name="connsiteX28960" fmla="*/ 9176274 w 12199494"/>
              <a:gd name="connsiteY28960" fmla="*/ 3278416 h 4991828"/>
              <a:gd name="connsiteX28961" fmla="*/ 9176274 w 12199494"/>
              <a:gd name="connsiteY28961" fmla="*/ 3278416 h 4991828"/>
              <a:gd name="connsiteX28962" fmla="*/ 9671260 w 12199494"/>
              <a:gd name="connsiteY28962" fmla="*/ 3275878 h 4991828"/>
              <a:gd name="connsiteX28963" fmla="*/ 9669991 w 12199494"/>
              <a:gd name="connsiteY28963" fmla="*/ 3282224 h 4991828"/>
              <a:gd name="connsiteX28964" fmla="*/ 9677606 w 12199494"/>
              <a:gd name="connsiteY28964" fmla="*/ 3277148 h 4991828"/>
              <a:gd name="connsiteX28965" fmla="*/ 9671260 w 12199494"/>
              <a:gd name="connsiteY28965" fmla="*/ 3275878 h 4991828"/>
              <a:gd name="connsiteX28966" fmla="*/ 9671260 w 12199494"/>
              <a:gd name="connsiteY28966" fmla="*/ 3275878 h 4991828"/>
              <a:gd name="connsiteX28967" fmla="*/ 9775334 w 12199494"/>
              <a:gd name="connsiteY28967" fmla="*/ 3265724 h 4991828"/>
              <a:gd name="connsiteX28968" fmla="*/ 9762642 w 12199494"/>
              <a:gd name="connsiteY28968" fmla="*/ 3288570 h 4991828"/>
              <a:gd name="connsiteX28969" fmla="*/ 9774064 w 12199494"/>
              <a:gd name="connsiteY28969" fmla="*/ 3298724 h 4991828"/>
              <a:gd name="connsiteX28970" fmla="*/ 9788026 w 12199494"/>
              <a:gd name="connsiteY28970" fmla="*/ 3287301 h 4991828"/>
              <a:gd name="connsiteX28971" fmla="*/ 9771526 w 12199494"/>
              <a:gd name="connsiteY28971" fmla="*/ 3287301 h 4991828"/>
              <a:gd name="connsiteX28972" fmla="*/ 9777872 w 12199494"/>
              <a:gd name="connsiteY28972" fmla="*/ 3283493 h 4991828"/>
              <a:gd name="connsiteX28973" fmla="*/ 9775334 w 12199494"/>
              <a:gd name="connsiteY28973" fmla="*/ 3265724 h 4991828"/>
              <a:gd name="connsiteX28974" fmla="*/ 9775334 w 12199494"/>
              <a:gd name="connsiteY28974" fmla="*/ 3265724 h 4991828"/>
              <a:gd name="connsiteX28975" fmla="*/ 9525302 w 12199494"/>
              <a:gd name="connsiteY28975" fmla="*/ 3265724 h 4991828"/>
              <a:gd name="connsiteX28976" fmla="*/ 9517687 w 12199494"/>
              <a:gd name="connsiteY28976" fmla="*/ 3282224 h 4991828"/>
              <a:gd name="connsiteX28977" fmla="*/ 9525302 w 12199494"/>
              <a:gd name="connsiteY28977" fmla="*/ 3265724 h 4991828"/>
              <a:gd name="connsiteX28978" fmla="*/ 9525302 w 12199494"/>
              <a:gd name="connsiteY28978" fmla="*/ 3265724 h 4991828"/>
              <a:gd name="connsiteX28979" fmla="*/ 9393306 w 12199494"/>
              <a:gd name="connsiteY28979" fmla="*/ 3264456 h 4991828"/>
              <a:gd name="connsiteX28980" fmla="*/ 9329846 w 12199494"/>
              <a:gd name="connsiteY28980" fmla="*/ 3286032 h 4991828"/>
              <a:gd name="connsiteX28981" fmla="*/ 9345076 w 12199494"/>
              <a:gd name="connsiteY28981" fmla="*/ 3283493 h 4991828"/>
              <a:gd name="connsiteX28982" fmla="*/ 9351422 w 12199494"/>
              <a:gd name="connsiteY28982" fmla="*/ 3289839 h 4991828"/>
              <a:gd name="connsiteX28983" fmla="*/ 9362846 w 12199494"/>
              <a:gd name="connsiteY28983" fmla="*/ 3284762 h 4991828"/>
              <a:gd name="connsiteX28984" fmla="*/ 9353961 w 12199494"/>
              <a:gd name="connsiteY28984" fmla="*/ 3294916 h 4991828"/>
              <a:gd name="connsiteX28985" fmla="*/ 9345076 w 12199494"/>
              <a:gd name="connsiteY28985" fmla="*/ 3291108 h 4991828"/>
              <a:gd name="connsiteX28986" fmla="*/ 9346346 w 12199494"/>
              <a:gd name="connsiteY28986" fmla="*/ 3312685 h 4991828"/>
              <a:gd name="connsiteX28987" fmla="*/ 9353961 w 12199494"/>
              <a:gd name="connsiteY28987" fmla="*/ 3299993 h 4991828"/>
              <a:gd name="connsiteX28988" fmla="*/ 9370460 w 12199494"/>
              <a:gd name="connsiteY28988" fmla="*/ 3291108 h 4991828"/>
              <a:gd name="connsiteX28989" fmla="*/ 9385691 w 12199494"/>
              <a:gd name="connsiteY28989" fmla="*/ 3291108 h 4991828"/>
              <a:gd name="connsiteX28990" fmla="*/ 9400921 w 12199494"/>
              <a:gd name="connsiteY28990" fmla="*/ 3288570 h 4991828"/>
              <a:gd name="connsiteX28991" fmla="*/ 9435190 w 12199494"/>
              <a:gd name="connsiteY28991" fmla="*/ 3287301 h 4991828"/>
              <a:gd name="connsiteX28992" fmla="*/ 9411075 w 12199494"/>
              <a:gd name="connsiteY28992" fmla="*/ 3266994 h 4991828"/>
              <a:gd name="connsiteX28993" fmla="*/ 9374268 w 12199494"/>
              <a:gd name="connsiteY28993" fmla="*/ 3279686 h 4991828"/>
              <a:gd name="connsiteX28994" fmla="*/ 9388229 w 12199494"/>
              <a:gd name="connsiteY28994" fmla="*/ 3274609 h 4991828"/>
              <a:gd name="connsiteX28995" fmla="*/ 9393306 w 12199494"/>
              <a:gd name="connsiteY28995" fmla="*/ 3264456 h 4991828"/>
              <a:gd name="connsiteX28996" fmla="*/ 9393306 w 12199494"/>
              <a:gd name="connsiteY28996" fmla="*/ 3264456 h 4991828"/>
              <a:gd name="connsiteX28997" fmla="*/ 9289232 w 12199494"/>
              <a:gd name="connsiteY28997" fmla="*/ 3259378 h 4991828"/>
              <a:gd name="connsiteX28998" fmla="*/ 9281617 w 12199494"/>
              <a:gd name="connsiteY28998" fmla="*/ 3272070 h 4991828"/>
              <a:gd name="connsiteX28999" fmla="*/ 9276540 w 12199494"/>
              <a:gd name="connsiteY28999" fmla="*/ 3268263 h 4991828"/>
              <a:gd name="connsiteX29000" fmla="*/ 9279078 w 12199494"/>
              <a:gd name="connsiteY29000" fmla="*/ 3278416 h 4991828"/>
              <a:gd name="connsiteX29001" fmla="*/ 9282886 w 12199494"/>
              <a:gd name="connsiteY29001" fmla="*/ 3273340 h 4991828"/>
              <a:gd name="connsiteX29002" fmla="*/ 9289232 w 12199494"/>
              <a:gd name="connsiteY29002" fmla="*/ 3259378 h 4991828"/>
              <a:gd name="connsiteX29003" fmla="*/ 9289232 w 12199494"/>
              <a:gd name="connsiteY29003" fmla="*/ 3259378 h 4991828"/>
              <a:gd name="connsiteX29004" fmla="*/ 9570993 w 12199494"/>
              <a:gd name="connsiteY29004" fmla="*/ 3259378 h 4991828"/>
              <a:gd name="connsiteX29005" fmla="*/ 9567185 w 12199494"/>
              <a:gd name="connsiteY29005" fmla="*/ 3265724 h 4991828"/>
              <a:gd name="connsiteX29006" fmla="*/ 9539263 w 12199494"/>
              <a:gd name="connsiteY29006" fmla="*/ 3263186 h 4991828"/>
              <a:gd name="connsiteX29007" fmla="*/ 9535456 w 12199494"/>
              <a:gd name="connsiteY29007" fmla="*/ 3275878 h 4991828"/>
              <a:gd name="connsiteX29008" fmla="*/ 9549417 w 12199494"/>
              <a:gd name="connsiteY29008" fmla="*/ 3286032 h 4991828"/>
              <a:gd name="connsiteX29009" fmla="*/ 9530379 w 12199494"/>
              <a:gd name="connsiteY29009" fmla="*/ 3286032 h 4991828"/>
              <a:gd name="connsiteX29010" fmla="*/ 9525302 w 12199494"/>
              <a:gd name="connsiteY29010" fmla="*/ 3297454 h 4991828"/>
              <a:gd name="connsiteX29011" fmla="*/ 9539263 w 12199494"/>
              <a:gd name="connsiteY29011" fmla="*/ 3288570 h 4991828"/>
              <a:gd name="connsiteX29012" fmla="*/ 9548148 w 12199494"/>
              <a:gd name="connsiteY29012" fmla="*/ 3296185 h 4991828"/>
              <a:gd name="connsiteX29013" fmla="*/ 9559571 w 12199494"/>
              <a:gd name="connsiteY29013" fmla="*/ 3296185 h 4991828"/>
              <a:gd name="connsiteX29014" fmla="*/ 9568455 w 12199494"/>
              <a:gd name="connsiteY29014" fmla="*/ 3302531 h 4991828"/>
              <a:gd name="connsiteX29015" fmla="*/ 9569724 w 12199494"/>
              <a:gd name="connsiteY29015" fmla="*/ 3292378 h 4991828"/>
              <a:gd name="connsiteX29016" fmla="*/ 9578609 w 12199494"/>
              <a:gd name="connsiteY29016" fmla="*/ 3293647 h 4991828"/>
              <a:gd name="connsiteX29017" fmla="*/ 9590031 w 12199494"/>
              <a:gd name="connsiteY29017" fmla="*/ 3289839 h 4991828"/>
              <a:gd name="connsiteX29018" fmla="*/ 9548148 w 12199494"/>
              <a:gd name="connsiteY29018" fmla="*/ 3286032 h 4991828"/>
              <a:gd name="connsiteX29019" fmla="*/ 9565917 w 12199494"/>
              <a:gd name="connsiteY29019" fmla="*/ 3283493 h 4991828"/>
              <a:gd name="connsiteX29020" fmla="*/ 9565917 w 12199494"/>
              <a:gd name="connsiteY29020" fmla="*/ 3277148 h 4991828"/>
              <a:gd name="connsiteX29021" fmla="*/ 9572263 w 12199494"/>
              <a:gd name="connsiteY29021" fmla="*/ 3284762 h 4991828"/>
              <a:gd name="connsiteX29022" fmla="*/ 9581147 w 12199494"/>
              <a:gd name="connsiteY29022" fmla="*/ 3277148 h 4991828"/>
              <a:gd name="connsiteX29023" fmla="*/ 9569724 w 12199494"/>
              <a:gd name="connsiteY29023" fmla="*/ 3270802 h 4991828"/>
              <a:gd name="connsiteX29024" fmla="*/ 9595108 w 12199494"/>
              <a:gd name="connsiteY29024" fmla="*/ 3279686 h 4991828"/>
              <a:gd name="connsiteX29025" fmla="*/ 9570993 w 12199494"/>
              <a:gd name="connsiteY29025" fmla="*/ 3259378 h 4991828"/>
              <a:gd name="connsiteX29026" fmla="*/ 9570993 w 12199494"/>
              <a:gd name="connsiteY29026" fmla="*/ 3259378 h 4991828"/>
              <a:gd name="connsiteX29027" fmla="*/ 9167389 w 12199494"/>
              <a:gd name="connsiteY29027" fmla="*/ 3259378 h 4991828"/>
              <a:gd name="connsiteX29028" fmla="*/ 9158505 w 12199494"/>
              <a:gd name="connsiteY29028" fmla="*/ 3263186 h 4991828"/>
              <a:gd name="connsiteX29029" fmla="*/ 9164851 w 12199494"/>
              <a:gd name="connsiteY29029" fmla="*/ 3265724 h 4991828"/>
              <a:gd name="connsiteX29030" fmla="*/ 9155967 w 12199494"/>
              <a:gd name="connsiteY29030" fmla="*/ 3270802 h 4991828"/>
              <a:gd name="connsiteX29031" fmla="*/ 9153428 w 12199494"/>
              <a:gd name="connsiteY29031" fmla="*/ 3278416 h 4991828"/>
              <a:gd name="connsiteX29032" fmla="*/ 9176274 w 12199494"/>
              <a:gd name="connsiteY29032" fmla="*/ 3288570 h 4991828"/>
              <a:gd name="connsiteX29033" fmla="*/ 9159774 w 12199494"/>
              <a:gd name="connsiteY29033" fmla="*/ 3278416 h 4991828"/>
              <a:gd name="connsiteX29034" fmla="*/ 9167389 w 12199494"/>
              <a:gd name="connsiteY29034" fmla="*/ 3266994 h 4991828"/>
              <a:gd name="connsiteX29035" fmla="*/ 9183889 w 12199494"/>
              <a:gd name="connsiteY29035" fmla="*/ 3277148 h 4991828"/>
              <a:gd name="connsiteX29036" fmla="*/ 9167389 w 12199494"/>
              <a:gd name="connsiteY29036" fmla="*/ 3259378 h 4991828"/>
              <a:gd name="connsiteX29037" fmla="*/ 9167389 w 12199494"/>
              <a:gd name="connsiteY29037" fmla="*/ 3259378 h 4991828"/>
              <a:gd name="connsiteX29038" fmla="*/ 9341269 w 12199494"/>
              <a:gd name="connsiteY29038" fmla="*/ 3255571 h 4991828"/>
              <a:gd name="connsiteX29039" fmla="*/ 9328577 w 12199494"/>
              <a:gd name="connsiteY29039" fmla="*/ 3256840 h 4991828"/>
              <a:gd name="connsiteX29040" fmla="*/ 9320962 w 12199494"/>
              <a:gd name="connsiteY29040" fmla="*/ 3266994 h 4991828"/>
              <a:gd name="connsiteX29041" fmla="*/ 9328577 w 12199494"/>
              <a:gd name="connsiteY29041" fmla="*/ 3266994 h 4991828"/>
              <a:gd name="connsiteX29042" fmla="*/ 9327308 w 12199494"/>
              <a:gd name="connsiteY29042" fmla="*/ 3269532 h 4991828"/>
              <a:gd name="connsiteX29043" fmla="*/ 9313347 w 12199494"/>
              <a:gd name="connsiteY29043" fmla="*/ 3265724 h 4991828"/>
              <a:gd name="connsiteX29044" fmla="*/ 9307001 w 12199494"/>
              <a:gd name="connsiteY29044" fmla="*/ 3277148 h 4991828"/>
              <a:gd name="connsiteX29045" fmla="*/ 9309539 w 12199494"/>
              <a:gd name="connsiteY29045" fmla="*/ 3263186 h 4991828"/>
              <a:gd name="connsiteX29046" fmla="*/ 9319693 w 12199494"/>
              <a:gd name="connsiteY29046" fmla="*/ 3260648 h 4991828"/>
              <a:gd name="connsiteX29047" fmla="*/ 9305732 w 12199494"/>
              <a:gd name="connsiteY29047" fmla="*/ 3258110 h 4991828"/>
              <a:gd name="connsiteX29048" fmla="*/ 9304462 w 12199494"/>
              <a:gd name="connsiteY29048" fmla="*/ 3266994 h 4991828"/>
              <a:gd name="connsiteX29049" fmla="*/ 9289232 w 12199494"/>
              <a:gd name="connsiteY29049" fmla="*/ 3299993 h 4991828"/>
              <a:gd name="connsiteX29050" fmla="*/ 9308270 w 12199494"/>
              <a:gd name="connsiteY29050" fmla="*/ 3307608 h 4991828"/>
              <a:gd name="connsiteX29051" fmla="*/ 9314616 w 12199494"/>
              <a:gd name="connsiteY29051" fmla="*/ 3302531 h 4991828"/>
              <a:gd name="connsiteX29052" fmla="*/ 9314616 w 12199494"/>
              <a:gd name="connsiteY29052" fmla="*/ 3311416 h 4991828"/>
              <a:gd name="connsiteX29053" fmla="*/ 9304462 w 12199494"/>
              <a:gd name="connsiteY29053" fmla="*/ 3306339 h 4991828"/>
              <a:gd name="connsiteX29054" fmla="*/ 9315885 w 12199494"/>
              <a:gd name="connsiteY29054" fmla="*/ 3324107 h 4991828"/>
              <a:gd name="connsiteX29055" fmla="*/ 9317154 w 12199494"/>
              <a:gd name="connsiteY29055" fmla="*/ 3310146 h 4991828"/>
              <a:gd name="connsiteX29056" fmla="*/ 9324770 w 12199494"/>
              <a:gd name="connsiteY29056" fmla="*/ 3319031 h 4991828"/>
              <a:gd name="connsiteX29057" fmla="*/ 9337462 w 12199494"/>
              <a:gd name="connsiteY29057" fmla="*/ 3293647 h 4991828"/>
              <a:gd name="connsiteX29058" fmla="*/ 9318424 w 12199494"/>
              <a:gd name="connsiteY29058" fmla="*/ 3284762 h 4991828"/>
              <a:gd name="connsiteX29059" fmla="*/ 9319693 w 12199494"/>
              <a:gd name="connsiteY29059" fmla="*/ 3277148 h 4991828"/>
              <a:gd name="connsiteX29060" fmla="*/ 9333654 w 12199494"/>
              <a:gd name="connsiteY29060" fmla="*/ 3280955 h 4991828"/>
              <a:gd name="connsiteX29061" fmla="*/ 9336192 w 12199494"/>
              <a:gd name="connsiteY29061" fmla="*/ 3270802 h 4991828"/>
              <a:gd name="connsiteX29062" fmla="*/ 9353961 w 12199494"/>
              <a:gd name="connsiteY29062" fmla="*/ 3261917 h 4991828"/>
              <a:gd name="connsiteX29063" fmla="*/ 9341269 w 12199494"/>
              <a:gd name="connsiteY29063" fmla="*/ 3255571 h 4991828"/>
              <a:gd name="connsiteX29064" fmla="*/ 9341269 w 12199494"/>
              <a:gd name="connsiteY29064" fmla="*/ 3255571 h 4991828"/>
              <a:gd name="connsiteX29065" fmla="*/ 9032855 w 12199494"/>
              <a:gd name="connsiteY29065" fmla="*/ 3254302 h 4991828"/>
              <a:gd name="connsiteX29066" fmla="*/ 9032855 w 12199494"/>
              <a:gd name="connsiteY29066" fmla="*/ 3265724 h 4991828"/>
              <a:gd name="connsiteX29067" fmla="*/ 9029048 w 12199494"/>
              <a:gd name="connsiteY29067" fmla="*/ 3272070 h 4991828"/>
              <a:gd name="connsiteX29068" fmla="*/ 9045547 w 12199494"/>
              <a:gd name="connsiteY29068" fmla="*/ 3288570 h 4991828"/>
              <a:gd name="connsiteX29069" fmla="*/ 9032855 w 12199494"/>
              <a:gd name="connsiteY29069" fmla="*/ 3254302 h 4991828"/>
              <a:gd name="connsiteX29070" fmla="*/ 9032855 w 12199494"/>
              <a:gd name="connsiteY29070" fmla="*/ 3254302 h 4991828"/>
              <a:gd name="connsiteX29071" fmla="*/ 9200389 w 12199494"/>
              <a:gd name="connsiteY29071" fmla="*/ 3254302 h 4991828"/>
              <a:gd name="connsiteX29072" fmla="*/ 9201658 w 12199494"/>
              <a:gd name="connsiteY29072" fmla="*/ 3263186 h 4991828"/>
              <a:gd name="connsiteX29073" fmla="*/ 9192773 w 12199494"/>
              <a:gd name="connsiteY29073" fmla="*/ 3272070 h 4991828"/>
              <a:gd name="connsiteX29074" fmla="*/ 9199119 w 12199494"/>
              <a:gd name="connsiteY29074" fmla="*/ 3263186 h 4991828"/>
              <a:gd name="connsiteX29075" fmla="*/ 9185158 w 12199494"/>
              <a:gd name="connsiteY29075" fmla="*/ 3265724 h 4991828"/>
              <a:gd name="connsiteX29076" fmla="*/ 9202927 w 12199494"/>
              <a:gd name="connsiteY29076" fmla="*/ 3286032 h 4991828"/>
              <a:gd name="connsiteX29077" fmla="*/ 9204196 w 12199494"/>
              <a:gd name="connsiteY29077" fmla="*/ 3264456 h 4991828"/>
              <a:gd name="connsiteX29078" fmla="*/ 9211811 w 12199494"/>
              <a:gd name="connsiteY29078" fmla="*/ 3270802 h 4991828"/>
              <a:gd name="connsiteX29079" fmla="*/ 9215619 w 12199494"/>
              <a:gd name="connsiteY29079" fmla="*/ 3264456 h 4991828"/>
              <a:gd name="connsiteX29080" fmla="*/ 9200389 w 12199494"/>
              <a:gd name="connsiteY29080" fmla="*/ 3254302 h 4991828"/>
              <a:gd name="connsiteX29081" fmla="*/ 9200389 w 12199494"/>
              <a:gd name="connsiteY29081" fmla="*/ 3254302 h 4991828"/>
              <a:gd name="connsiteX29082" fmla="*/ 9298116 w 12199494"/>
              <a:gd name="connsiteY29082" fmla="*/ 3251764 h 4991828"/>
              <a:gd name="connsiteX29083" fmla="*/ 9290501 w 12199494"/>
              <a:gd name="connsiteY29083" fmla="*/ 3258110 h 4991828"/>
              <a:gd name="connsiteX29084" fmla="*/ 9298116 w 12199494"/>
              <a:gd name="connsiteY29084" fmla="*/ 3251764 h 4991828"/>
              <a:gd name="connsiteX29085" fmla="*/ 9298116 w 12199494"/>
              <a:gd name="connsiteY29085" fmla="*/ 3251764 h 4991828"/>
              <a:gd name="connsiteX29086" fmla="*/ 9026509 w 12199494"/>
              <a:gd name="connsiteY29086" fmla="*/ 3249225 h 4991828"/>
              <a:gd name="connsiteX29087" fmla="*/ 9027778 w 12199494"/>
              <a:gd name="connsiteY29087" fmla="*/ 3260648 h 4991828"/>
              <a:gd name="connsiteX29088" fmla="*/ 9026509 w 12199494"/>
              <a:gd name="connsiteY29088" fmla="*/ 3249225 h 4991828"/>
              <a:gd name="connsiteX29089" fmla="*/ 9026509 w 12199494"/>
              <a:gd name="connsiteY29089" fmla="*/ 3249225 h 4991828"/>
              <a:gd name="connsiteX29090" fmla="*/ 9152159 w 12199494"/>
              <a:gd name="connsiteY29090" fmla="*/ 3246687 h 4991828"/>
              <a:gd name="connsiteX29091" fmla="*/ 9139467 w 12199494"/>
              <a:gd name="connsiteY29091" fmla="*/ 3254302 h 4991828"/>
              <a:gd name="connsiteX29092" fmla="*/ 9147083 w 12199494"/>
              <a:gd name="connsiteY29092" fmla="*/ 3260648 h 4991828"/>
              <a:gd name="connsiteX29093" fmla="*/ 9145813 w 12199494"/>
              <a:gd name="connsiteY29093" fmla="*/ 3251764 h 4991828"/>
              <a:gd name="connsiteX29094" fmla="*/ 9164851 w 12199494"/>
              <a:gd name="connsiteY29094" fmla="*/ 3255571 h 4991828"/>
              <a:gd name="connsiteX29095" fmla="*/ 9152159 w 12199494"/>
              <a:gd name="connsiteY29095" fmla="*/ 3246687 h 4991828"/>
              <a:gd name="connsiteX29096" fmla="*/ 9152159 w 12199494"/>
              <a:gd name="connsiteY29096" fmla="*/ 3246687 h 4991828"/>
              <a:gd name="connsiteX29097" fmla="*/ 9261310 w 12199494"/>
              <a:gd name="connsiteY29097" fmla="*/ 3246687 h 4991828"/>
              <a:gd name="connsiteX29098" fmla="*/ 9253694 w 12199494"/>
              <a:gd name="connsiteY29098" fmla="*/ 3254302 h 4991828"/>
              <a:gd name="connsiteX29099" fmla="*/ 9258771 w 12199494"/>
              <a:gd name="connsiteY29099" fmla="*/ 3260648 h 4991828"/>
              <a:gd name="connsiteX29100" fmla="*/ 9246080 w 12199494"/>
              <a:gd name="connsiteY29100" fmla="*/ 3268263 h 4991828"/>
              <a:gd name="connsiteX29101" fmla="*/ 9246080 w 12199494"/>
              <a:gd name="connsiteY29101" fmla="*/ 3264456 h 4991828"/>
              <a:gd name="connsiteX29102" fmla="*/ 9249887 w 12199494"/>
              <a:gd name="connsiteY29102" fmla="*/ 3261917 h 4991828"/>
              <a:gd name="connsiteX29103" fmla="*/ 9251157 w 12199494"/>
              <a:gd name="connsiteY29103" fmla="*/ 3256840 h 4991828"/>
              <a:gd name="connsiteX29104" fmla="*/ 9220696 w 12199494"/>
              <a:gd name="connsiteY29104" fmla="*/ 3261917 h 4991828"/>
              <a:gd name="connsiteX29105" fmla="*/ 9216888 w 12199494"/>
              <a:gd name="connsiteY29105" fmla="*/ 3270802 h 4991828"/>
              <a:gd name="connsiteX29106" fmla="*/ 9225773 w 12199494"/>
              <a:gd name="connsiteY29106" fmla="*/ 3272070 h 4991828"/>
              <a:gd name="connsiteX29107" fmla="*/ 9213081 w 12199494"/>
              <a:gd name="connsiteY29107" fmla="*/ 3274609 h 4991828"/>
              <a:gd name="connsiteX29108" fmla="*/ 9211811 w 12199494"/>
              <a:gd name="connsiteY29108" fmla="*/ 3291108 h 4991828"/>
              <a:gd name="connsiteX29109" fmla="*/ 9237195 w 12199494"/>
              <a:gd name="connsiteY29109" fmla="*/ 3294916 h 4991828"/>
              <a:gd name="connsiteX29110" fmla="*/ 9262579 w 12199494"/>
              <a:gd name="connsiteY29110" fmla="*/ 3292378 h 4991828"/>
              <a:gd name="connsiteX29111" fmla="*/ 9251157 w 12199494"/>
              <a:gd name="connsiteY29111" fmla="*/ 3287301 h 4991828"/>
              <a:gd name="connsiteX29112" fmla="*/ 9261310 w 12199494"/>
              <a:gd name="connsiteY29112" fmla="*/ 3286032 h 4991828"/>
              <a:gd name="connsiteX29113" fmla="*/ 9266386 w 12199494"/>
              <a:gd name="connsiteY29113" fmla="*/ 3282224 h 4991828"/>
              <a:gd name="connsiteX29114" fmla="*/ 9253694 w 12199494"/>
              <a:gd name="connsiteY29114" fmla="*/ 3278416 h 4991828"/>
              <a:gd name="connsiteX29115" fmla="*/ 9267656 w 12199494"/>
              <a:gd name="connsiteY29115" fmla="*/ 3273340 h 4991828"/>
              <a:gd name="connsiteX29116" fmla="*/ 9261310 w 12199494"/>
              <a:gd name="connsiteY29116" fmla="*/ 3246687 h 4991828"/>
              <a:gd name="connsiteX29117" fmla="*/ 9261310 w 12199494"/>
              <a:gd name="connsiteY29117" fmla="*/ 3246687 h 4991828"/>
              <a:gd name="connsiteX29118" fmla="*/ 9691566 w 12199494"/>
              <a:gd name="connsiteY29118" fmla="*/ 3246687 h 4991828"/>
              <a:gd name="connsiteX29119" fmla="*/ 9687759 w 12199494"/>
              <a:gd name="connsiteY29119" fmla="*/ 3256840 h 4991828"/>
              <a:gd name="connsiteX29120" fmla="*/ 9700451 w 12199494"/>
              <a:gd name="connsiteY29120" fmla="*/ 3256840 h 4991828"/>
              <a:gd name="connsiteX29121" fmla="*/ 9683951 w 12199494"/>
              <a:gd name="connsiteY29121" fmla="*/ 3270802 h 4991828"/>
              <a:gd name="connsiteX29122" fmla="*/ 9697912 w 12199494"/>
              <a:gd name="connsiteY29122" fmla="*/ 3277148 h 4991828"/>
              <a:gd name="connsiteX29123" fmla="*/ 9691566 w 12199494"/>
              <a:gd name="connsiteY29123" fmla="*/ 3270802 h 4991828"/>
              <a:gd name="connsiteX29124" fmla="*/ 9700451 w 12199494"/>
              <a:gd name="connsiteY29124" fmla="*/ 3264456 h 4991828"/>
              <a:gd name="connsiteX29125" fmla="*/ 9713143 w 12199494"/>
              <a:gd name="connsiteY29125" fmla="*/ 3249225 h 4991828"/>
              <a:gd name="connsiteX29126" fmla="*/ 9701721 w 12199494"/>
              <a:gd name="connsiteY29126" fmla="*/ 3246687 h 4991828"/>
              <a:gd name="connsiteX29127" fmla="*/ 9705528 w 12199494"/>
              <a:gd name="connsiteY29127" fmla="*/ 3255571 h 4991828"/>
              <a:gd name="connsiteX29128" fmla="*/ 9699182 w 12199494"/>
              <a:gd name="connsiteY29128" fmla="*/ 3256840 h 4991828"/>
              <a:gd name="connsiteX29129" fmla="*/ 9691566 w 12199494"/>
              <a:gd name="connsiteY29129" fmla="*/ 3246687 h 4991828"/>
              <a:gd name="connsiteX29130" fmla="*/ 9691566 w 12199494"/>
              <a:gd name="connsiteY29130" fmla="*/ 3246687 h 4991828"/>
              <a:gd name="connsiteX29131" fmla="*/ 9355230 w 12199494"/>
              <a:gd name="connsiteY29131" fmla="*/ 3244148 h 4991828"/>
              <a:gd name="connsiteX29132" fmla="*/ 9353961 w 12199494"/>
              <a:gd name="connsiteY29132" fmla="*/ 3249225 h 4991828"/>
              <a:gd name="connsiteX29133" fmla="*/ 9343808 w 12199494"/>
              <a:gd name="connsiteY29133" fmla="*/ 3247956 h 4991828"/>
              <a:gd name="connsiteX29134" fmla="*/ 9346346 w 12199494"/>
              <a:gd name="connsiteY29134" fmla="*/ 3254302 h 4991828"/>
              <a:gd name="connsiteX29135" fmla="*/ 9357768 w 12199494"/>
              <a:gd name="connsiteY29135" fmla="*/ 3260648 h 4991828"/>
              <a:gd name="connsiteX29136" fmla="*/ 9355230 w 12199494"/>
              <a:gd name="connsiteY29136" fmla="*/ 3244148 h 4991828"/>
              <a:gd name="connsiteX29137" fmla="*/ 9355230 w 12199494"/>
              <a:gd name="connsiteY29137" fmla="*/ 3244148 h 4991828"/>
              <a:gd name="connsiteX29138" fmla="*/ 9536725 w 12199494"/>
              <a:gd name="connsiteY29138" fmla="*/ 3244148 h 4991828"/>
              <a:gd name="connsiteX29139" fmla="*/ 9510072 w 12199494"/>
              <a:gd name="connsiteY29139" fmla="*/ 3263186 h 4991828"/>
              <a:gd name="connsiteX29140" fmla="*/ 9513879 w 12199494"/>
              <a:gd name="connsiteY29140" fmla="*/ 3269532 h 4991828"/>
              <a:gd name="connsiteX29141" fmla="*/ 9536725 w 12199494"/>
              <a:gd name="connsiteY29141" fmla="*/ 3244148 h 4991828"/>
              <a:gd name="connsiteX29142" fmla="*/ 9536725 w 12199494"/>
              <a:gd name="connsiteY29142" fmla="*/ 3244148 h 4991828"/>
              <a:gd name="connsiteX29143" fmla="*/ 9616684 w 12199494"/>
              <a:gd name="connsiteY29143" fmla="*/ 3242879 h 4991828"/>
              <a:gd name="connsiteX29144" fmla="*/ 9628107 w 12199494"/>
              <a:gd name="connsiteY29144" fmla="*/ 3253033 h 4991828"/>
              <a:gd name="connsiteX29145" fmla="*/ 9628107 w 12199494"/>
              <a:gd name="connsiteY29145" fmla="*/ 3256840 h 4991828"/>
              <a:gd name="connsiteX29146" fmla="*/ 9614146 w 12199494"/>
              <a:gd name="connsiteY29146" fmla="*/ 3251764 h 4991828"/>
              <a:gd name="connsiteX29147" fmla="*/ 9616684 w 12199494"/>
              <a:gd name="connsiteY29147" fmla="*/ 3256840 h 4991828"/>
              <a:gd name="connsiteX29148" fmla="*/ 9612877 w 12199494"/>
              <a:gd name="connsiteY29148" fmla="*/ 3263186 h 4991828"/>
              <a:gd name="connsiteX29149" fmla="*/ 9620492 w 12199494"/>
              <a:gd name="connsiteY29149" fmla="*/ 3258110 h 4991828"/>
              <a:gd name="connsiteX29150" fmla="*/ 9630645 w 12199494"/>
              <a:gd name="connsiteY29150" fmla="*/ 3258110 h 4991828"/>
              <a:gd name="connsiteX29151" fmla="*/ 9642068 w 12199494"/>
              <a:gd name="connsiteY29151" fmla="*/ 3261917 h 4991828"/>
              <a:gd name="connsiteX29152" fmla="*/ 9653491 w 12199494"/>
              <a:gd name="connsiteY29152" fmla="*/ 3260648 h 4991828"/>
              <a:gd name="connsiteX29153" fmla="*/ 9629376 w 12199494"/>
              <a:gd name="connsiteY29153" fmla="*/ 3253033 h 4991828"/>
              <a:gd name="connsiteX29154" fmla="*/ 9631915 w 12199494"/>
              <a:gd name="connsiteY29154" fmla="*/ 3245417 h 4991828"/>
              <a:gd name="connsiteX29155" fmla="*/ 9616684 w 12199494"/>
              <a:gd name="connsiteY29155" fmla="*/ 3242879 h 4991828"/>
              <a:gd name="connsiteX29156" fmla="*/ 9616684 w 12199494"/>
              <a:gd name="connsiteY29156" fmla="*/ 3242879 h 4991828"/>
              <a:gd name="connsiteX29157" fmla="*/ 9295578 w 12199494"/>
              <a:gd name="connsiteY29157" fmla="*/ 3240341 h 4991828"/>
              <a:gd name="connsiteX29158" fmla="*/ 9286694 w 12199494"/>
              <a:gd name="connsiteY29158" fmla="*/ 3247956 h 4991828"/>
              <a:gd name="connsiteX29159" fmla="*/ 9295578 w 12199494"/>
              <a:gd name="connsiteY29159" fmla="*/ 3240341 h 4991828"/>
              <a:gd name="connsiteX29160" fmla="*/ 9295578 w 12199494"/>
              <a:gd name="connsiteY29160" fmla="*/ 3240341 h 4991828"/>
              <a:gd name="connsiteX29161" fmla="*/ 9107737 w 12199494"/>
              <a:gd name="connsiteY29161" fmla="*/ 3239071 h 4991828"/>
              <a:gd name="connsiteX29162" fmla="*/ 9102661 w 12199494"/>
              <a:gd name="connsiteY29162" fmla="*/ 3242879 h 4991828"/>
              <a:gd name="connsiteX29163" fmla="*/ 9109007 w 12199494"/>
              <a:gd name="connsiteY29163" fmla="*/ 3274609 h 4991828"/>
              <a:gd name="connsiteX29164" fmla="*/ 9117891 w 12199494"/>
              <a:gd name="connsiteY29164" fmla="*/ 3264456 h 4991828"/>
              <a:gd name="connsiteX29165" fmla="*/ 9131852 w 12199494"/>
              <a:gd name="connsiteY29165" fmla="*/ 3278416 h 4991828"/>
              <a:gd name="connsiteX29166" fmla="*/ 9116622 w 12199494"/>
              <a:gd name="connsiteY29166" fmla="*/ 3274609 h 4991828"/>
              <a:gd name="connsiteX29167" fmla="*/ 9116622 w 12199494"/>
              <a:gd name="connsiteY29167" fmla="*/ 3279686 h 4991828"/>
              <a:gd name="connsiteX29168" fmla="*/ 9106468 w 12199494"/>
              <a:gd name="connsiteY29168" fmla="*/ 3293647 h 4991828"/>
              <a:gd name="connsiteX29169" fmla="*/ 9098853 w 12199494"/>
              <a:gd name="connsiteY29169" fmla="*/ 3297454 h 4991828"/>
              <a:gd name="connsiteX29170" fmla="*/ 9128045 w 12199494"/>
              <a:gd name="connsiteY29170" fmla="*/ 3291108 h 4991828"/>
              <a:gd name="connsiteX29171" fmla="*/ 9120429 w 12199494"/>
              <a:gd name="connsiteY29171" fmla="*/ 3287301 h 4991828"/>
              <a:gd name="connsiteX29172" fmla="*/ 9131852 w 12199494"/>
              <a:gd name="connsiteY29172" fmla="*/ 3286032 h 4991828"/>
              <a:gd name="connsiteX29173" fmla="*/ 9134391 w 12199494"/>
              <a:gd name="connsiteY29173" fmla="*/ 3280955 h 4991828"/>
              <a:gd name="connsiteX29174" fmla="*/ 9144544 w 12199494"/>
              <a:gd name="connsiteY29174" fmla="*/ 3280955 h 4991828"/>
              <a:gd name="connsiteX29175" fmla="*/ 9152159 w 12199494"/>
              <a:gd name="connsiteY29175" fmla="*/ 3291108 h 4991828"/>
              <a:gd name="connsiteX29176" fmla="*/ 9139467 w 12199494"/>
              <a:gd name="connsiteY29176" fmla="*/ 3270802 h 4991828"/>
              <a:gd name="connsiteX29177" fmla="*/ 9140737 w 12199494"/>
              <a:gd name="connsiteY29177" fmla="*/ 3279686 h 4991828"/>
              <a:gd name="connsiteX29178" fmla="*/ 9126775 w 12199494"/>
              <a:gd name="connsiteY29178" fmla="*/ 3268263 h 4991828"/>
              <a:gd name="connsiteX29179" fmla="*/ 9140737 w 12199494"/>
              <a:gd name="connsiteY29179" fmla="*/ 3264456 h 4991828"/>
              <a:gd name="connsiteX29180" fmla="*/ 9126775 w 12199494"/>
              <a:gd name="connsiteY29180" fmla="*/ 3266994 h 4991828"/>
              <a:gd name="connsiteX29181" fmla="*/ 9125506 w 12199494"/>
              <a:gd name="connsiteY29181" fmla="*/ 3256840 h 4991828"/>
              <a:gd name="connsiteX29182" fmla="*/ 9107737 w 12199494"/>
              <a:gd name="connsiteY29182" fmla="*/ 3239071 h 4991828"/>
              <a:gd name="connsiteX29183" fmla="*/ 9107737 w 12199494"/>
              <a:gd name="connsiteY29183" fmla="*/ 3239071 h 4991828"/>
              <a:gd name="connsiteX29184" fmla="*/ 9413613 w 12199494"/>
              <a:gd name="connsiteY29184" fmla="*/ 3236533 h 4991828"/>
              <a:gd name="connsiteX29185" fmla="*/ 9426305 w 12199494"/>
              <a:gd name="connsiteY29185" fmla="*/ 3253033 h 4991828"/>
              <a:gd name="connsiteX29186" fmla="*/ 9430113 w 12199494"/>
              <a:gd name="connsiteY29186" fmla="*/ 3241610 h 4991828"/>
              <a:gd name="connsiteX29187" fmla="*/ 9413613 w 12199494"/>
              <a:gd name="connsiteY29187" fmla="*/ 3236533 h 4991828"/>
              <a:gd name="connsiteX29188" fmla="*/ 9413613 w 12199494"/>
              <a:gd name="connsiteY29188" fmla="*/ 3236533 h 4991828"/>
              <a:gd name="connsiteX29189" fmla="*/ 9484688 w 12199494"/>
              <a:gd name="connsiteY29189" fmla="*/ 3236533 h 4991828"/>
              <a:gd name="connsiteX29190" fmla="*/ 9466920 w 12199494"/>
              <a:gd name="connsiteY29190" fmla="*/ 3272070 h 4991828"/>
              <a:gd name="connsiteX29191" fmla="*/ 9463111 w 12199494"/>
              <a:gd name="connsiteY29191" fmla="*/ 3283493 h 4991828"/>
              <a:gd name="connsiteX29192" fmla="*/ 9484688 w 12199494"/>
              <a:gd name="connsiteY29192" fmla="*/ 3288570 h 4991828"/>
              <a:gd name="connsiteX29193" fmla="*/ 9502457 w 12199494"/>
              <a:gd name="connsiteY29193" fmla="*/ 3277148 h 4991828"/>
              <a:gd name="connsiteX29194" fmla="*/ 9484688 w 12199494"/>
              <a:gd name="connsiteY29194" fmla="*/ 3236533 h 4991828"/>
              <a:gd name="connsiteX29195" fmla="*/ 9484688 w 12199494"/>
              <a:gd name="connsiteY29195" fmla="*/ 3236533 h 4991828"/>
              <a:gd name="connsiteX29196" fmla="*/ 9544340 w 12199494"/>
              <a:gd name="connsiteY29196" fmla="*/ 3236533 h 4991828"/>
              <a:gd name="connsiteX29197" fmla="*/ 9548148 w 12199494"/>
              <a:gd name="connsiteY29197" fmla="*/ 3237802 h 4991828"/>
              <a:gd name="connsiteX29198" fmla="*/ 9544340 w 12199494"/>
              <a:gd name="connsiteY29198" fmla="*/ 3236533 h 4991828"/>
              <a:gd name="connsiteX29199" fmla="*/ 9544340 w 12199494"/>
              <a:gd name="connsiteY29199" fmla="*/ 3236533 h 4991828"/>
              <a:gd name="connsiteX29200" fmla="*/ 9455497 w 12199494"/>
              <a:gd name="connsiteY29200" fmla="*/ 3235264 h 4991828"/>
              <a:gd name="connsiteX29201" fmla="*/ 9437728 w 12199494"/>
              <a:gd name="connsiteY29201" fmla="*/ 3240341 h 4991828"/>
              <a:gd name="connsiteX29202" fmla="*/ 9430113 w 12199494"/>
              <a:gd name="connsiteY29202" fmla="*/ 3259378 h 4991828"/>
              <a:gd name="connsiteX29203" fmla="*/ 9451689 w 12199494"/>
              <a:gd name="connsiteY29203" fmla="*/ 3287301 h 4991828"/>
              <a:gd name="connsiteX29204" fmla="*/ 9458035 w 12199494"/>
              <a:gd name="connsiteY29204" fmla="*/ 3275878 h 4991828"/>
              <a:gd name="connsiteX29205" fmla="*/ 9463111 w 12199494"/>
              <a:gd name="connsiteY29205" fmla="*/ 3246687 h 4991828"/>
              <a:gd name="connsiteX29206" fmla="*/ 9475803 w 12199494"/>
              <a:gd name="connsiteY29206" fmla="*/ 3236533 h 4991828"/>
              <a:gd name="connsiteX29207" fmla="*/ 9463111 w 12199494"/>
              <a:gd name="connsiteY29207" fmla="*/ 3245417 h 4991828"/>
              <a:gd name="connsiteX29208" fmla="*/ 9455497 w 12199494"/>
              <a:gd name="connsiteY29208" fmla="*/ 3235264 h 4991828"/>
              <a:gd name="connsiteX29209" fmla="*/ 9455497 w 12199494"/>
              <a:gd name="connsiteY29209" fmla="*/ 3235264 h 4991828"/>
              <a:gd name="connsiteX29210" fmla="*/ 9164851 w 12199494"/>
              <a:gd name="connsiteY29210" fmla="*/ 3233995 h 4991828"/>
              <a:gd name="connsiteX29211" fmla="*/ 9182620 w 12199494"/>
              <a:gd name="connsiteY29211" fmla="*/ 3254302 h 4991828"/>
              <a:gd name="connsiteX29212" fmla="*/ 9190235 w 12199494"/>
              <a:gd name="connsiteY29212" fmla="*/ 3255571 h 4991828"/>
              <a:gd name="connsiteX29213" fmla="*/ 9164851 w 12199494"/>
              <a:gd name="connsiteY29213" fmla="*/ 3233995 h 4991828"/>
              <a:gd name="connsiteX29214" fmla="*/ 9164851 w 12199494"/>
              <a:gd name="connsiteY29214" fmla="*/ 3233995 h 4991828"/>
              <a:gd name="connsiteX29215" fmla="*/ 8959242 w 12199494"/>
              <a:gd name="connsiteY29215" fmla="*/ 3232726 h 4991828"/>
              <a:gd name="connsiteX29216" fmla="*/ 8947819 w 12199494"/>
              <a:gd name="connsiteY29216" fmla="*/ 3245417 h 4991828"/>
              <a:gd name="connsiteX29217" fmla="*/ 8951626 w 12199494"/>
              <a:gd name="connsiteY29217" fmla="*/ 3255571 h 4991828"/>
              <a:gd name="connsiteX29218" fmla="*/ 8941473 w 12199494"/>
              <a:gd name="connsiteY29218" fmla="*/ 3244148 h 4991828"/>
              <a:gd name="connsiteX29219" fmla="*/ 8930050 w 12199494"/>
              <a:gd name="connsiteY29219" fmla="*/ 3245417 h 4991828"/>
              <a:gd name="connsiteX29220" fmla="*/ 8949088 w 12199494"/>
              <a:gd name="connsiteY29220" fmla="*/ 3261917 h 4991828"/>
              <a:gd name="connsiteX29221" fmla="*/ 8952896 w 12199494"/>
              <a:gd name="connsiteY29221" fmla="*/ 3260648 h 4991828"/>
              <a:gd name="connsiteX29222" fmla="*/ 8954165 w 12199494"/>
              <a:gd name="connsiteY29222" fmla="*/ 3273340 h 4991828"/>
              <a:gd name="connsiteX29223" fmla="*/ 8989702 w 12199494"/>
              <a:gd name="connsiteY29223" fmla="*/ 3287301 h 4991828"/>
              <a:gd name="connsiteX29224" fmla="*/ 8978280 w 12199494"/>
              <a:gd name="connsiteY29224" fmla="*/ 3294916 h 4991828"/>
              <a:gd name="connsiteX29225" fmla="*/ 9015086 w 12199494"/>
              <a:gd name="connsiteY29225" fmla="*/ 3316492 h 4991828"/>
              <a:gd name="connsiteX29226" fmla="*/ 9039201 w 12199494"/>
              <a:gd name="connsiteY29226" fmla="*/ 3330453 h 4991828"/>
              <a:gd name="connsiteX29227" fmla="*/ 9046816 w 12199494"/>
              <a:gd name="connsiteY29227" fmla="*/ 3307608 h 4991828"/>
              <a:gd name="connsiteX29228" fmla="*/ 9022702 w 12199494"/>
              <a:gd name="connsiteY29228" fmla="*/ 3280955 h 4991828"/>
              <a:gd name="connsiteX29229" fmla="*/ 8996048 w 12199494"/>
              <a:gd name="connsiteY29229" fmla="*/ 3277148 h 4991828"/>
              <a:gd name="connsiteX29230" fmla="*/ 8990972 w 12199494"/>
              <a:gd name="connsiteY29230" fmla="*/ 3287301 h 4991828"/>
              <a:gd name="connsiteX29231" fmla="*/ 8993510 w 12199494"/>
              <a:gd name="connsiteY29231" fmla="*/ 3278416 h 4991828"/>
              <a:gd name="connsiteX29232" fmla="*/ 8980818 w 12199494"/>
              <a:gd name="connsiteY29232" fmla="*/ 3282224 h 4991828"/>
              <a:gd name="connsiteX29233" fmla="*/ 8987164 w 12199494"/>
              <a:gd name="connsiteY29233" fmla="*/ 3274609 h 4991828"/>
              <a:gd name="connsiteX29234" fmla="*/ 8955434 w 12199494"/>
              <a:gd name="connsiteY29234" fmla="*/ 3265724 h 4991828"/>
              <a:gd name="connsiteX29235" fmla="*/ 8965588 w 12199494"/>
              <a:gd name="connsiteY29235" fmla="*/ 3259378 h 4991828"/>
              <a:gd name="connsiteX29236" fmla="*/ 8966857 w 12199494"/>
              <a:gd name="connsiteY29236" fmla="*/ 3253033 h 4991828"/>
              <a:gd name="connsiteX29237" fmla="*/ 8961780 w 12199494"/>
              <a:gd name="connsiteY29237" fmla="*/ 3246687 h 4991828"/>
              <a:gd name="connsiteX29238" fmla="*/ 8966857 w 12199494"/>
              <a:gd name="connsiteY29238" fmla="*/ 3245417 h 4991828"/>
              <a:gd name="connsiteX29239" fmla="*/ 9023971 w 12199494"/>
              <a:gd name="connsiteY29239" fmla="*/ 3272070 h 4991828"/>
              <a:gd name="connsiteX29240" fmla="*/ 9018893 w 12199494"/>
              <a:gd name="connsiteY29240" fmla="*/ 3250494 h 4991828"/>
              <a:gd name="connsiteX29241" fmla="*/ 9013817 w 12199494"/>
              <a:gd name="connsiteY29241" fmla="*/ 3245417 h 4991828"/>
              <a:gd name="connsiteX29242" fmla="*/ 8977010 w 12199494"/>
              <a:gd name="connsiteY29242" fmla="*/ 3237802 h 4991828"/>
              <a:gd name="connsiteX29243" fmla="*/ 8963049 w 12199494"/>
              <a:gd name="connsiteY29243" fmla="*/ 3232726 h 4991828"/>
              <a:gd name="connsiteX29244" fmla="*/ 8963049 w 12199494"/>
              <a:gd name="connsiteY29244" fmla="*/ 3242879 h 4991828"/>
              <a:gd name="connsiteX29245" fmla="*/ 8959242 w 12199494"/>
              <a:gd name="connsiteY29245" fmla="*/ 3232726 h 4991828"/>
              <a:gd name="connsiteX29246" fmla="*/ 8959242 w 12199494"/>
              <a:gd name="connsiteY29246" fmla="*/ 3232726 h 4991828"/>
              <a:gd name="connsiteX29247" fmla="*/ 9301924 w 12199494"/>
              <a:gd name="connsiteY29247" fmla="*/ 3227649 h 4991828"/>
              <a:gd name="connsiteX29248" fmla="*/ 9300655 w 12199494"/>
              <a:gd name="connsiteY29248" fmla="*/ 3232726 h 4991828"/>
              <a:gd name="connsiteX29249" fmla="*/ 9308270 w 12199494"/>
              <a:gd name="connsiteY29249" fmla="*/ 3228918 h 4991828"/>
              <a:gd name="connsiteX29250" fmla="*/ 9301924 w 12199494"/>
              <a:gd name="connsiteY29250" fmla="*/ 3227649 h 4991828"/>
              <a:gd name="connsiteX29251" fmla="*/ 9301924 w 12199494"/>
              <a:gd name="connsiteY29251" fmla="*/ 3227649 h 4991828"/>
              <a:gd name="connsiteX29252" fmla="*/ 8914820 w 12199494"/>
              <a:gd name="connsiteY29252" fmla="*/ 3226380 h 4991828"/>
              <a:gd name="connsiteX29253" fmla="*/ 8932588 w 12199494"/>
              <a:gd name="connsiteY29253" fmla="*/ 3232726 h 4991828"/>
              <a:gd name="connsiteX29254" fmla="*/ 8914820 w 12199494"/>
              <a:gd name="connsiteY29254" fmla="*/ 3226380 h 4991828"/>
              <a:gd name="connsiteX29255" fmla="*/ 8914820 w 12199494"/>
              <a:gd name="connsiteY29255" fmla="*/ 3226380 h 4991828"/>
              <a:gd name="connsiteX29256" fmla="*/ 9238465 w 12199494"/>
              <a:gd name="connsiteY29256" fmla="*/ 3222572 h 4991828"/>
              <a:gd name="connsiteX29257" fmla="*/ 9239734 w 12199494"/>
              <a:gd name="connsiteY29257" fmla="*/ 3236533 h 4991828"/>
              <a:gd name="connsiteX29258" fmla="*/ 9233388 w 12199494"/>
              <a:gd name="connsiteY29258" fmla="*/ 3240341 h 4991828"/>
              <a:gd name="connsiteX29259" fmla="*/ 9233388 w 12199494"/>
              <a:gd name="connsiteY29259" fmla="*/ 3264456 h 4991828"/>
              <a:gd name="connsiteX29260" fmla="*/ 9238465 w 12199494"/>
              <a:gd name="connsiteY29260" fmla="*/ 3253033 h 4991828"/>
              <a:gd name="connsiteX29261" fmla="*/ 9254964 w 12199494"/>
              <a:gd name="connsiteY29261" fmla="*/ 3251764 h 4991828"/>
              <a:gd name="connsiteX29262" fmla="*/ 9263849 w 12199494"/>
              <a:gd name="connsiteY29262" fmla="*/ 3240341 h 4991828"/>
              <a:gd name="connsiteX29263" fmla="*/ 9256233 w 12199494"/>
              <a:gd name="connsiteY29263" fmla="*/ 3239071 h 4991828"/>
              <a:gd name="connsiteX29264" fmla="*/ 9263849 w 12199494"/>
              <a:gd name="connsiteY29264" fmla="*/ 3230187 h 4991828"/>
              <a:gd name="connsiteX29265" fmla="*/ 9244811 w 12199494"/>
              <a:gd name="connsiteY29265" fmla="*/ 3235264 h 4991828"/>
              <a:gd name="connsiteX29266" fmla="*/ 9253694 w 12199494"/>
              <a:gd name="connsiteY29266" fmla="*/ 3226380 h 4991828"/>
              <a:gd name="connsiteX29267" fmla="*/ 9238465 w 12199494"/>
              <a:gd name="connsiteY29267" fmla="*/ 3222572 h 4991828"/>
              <a:gd name="connsiteX29268" fmla="*/ 9238465 w 12199494"/>
              <a:gd name="connsiteY29268" fmla="*/ 3222572 h 4991828"/>
              <a:gd name="connsiteX29269" fmla="*/ 9574801 w 12199494"/>
              <a:gd name="connsiteY29269" fmla="*/ 3217495 h 4991828"/>
              <a:gd name="connsiteX29270" fmla="*/ 9565917 w 12199494"/>
              <a:gd name="connsiteY29270" fmla="*/ 3220034 h 4991828"/>
              <a:gd name="connsiteX29271" fmla="*/ 9574801 w 12199494"/>
              <a:gd name="connsiteY29271" fmla="*/ 3221303 h 4991828"/>
              <a:gd name="connsiteX29272" fmla="*/ 9570993 w 12199494"/>
              <a:gd name="connsiteY29272" fmla="*/ 3227649 h 4991828"/>
              <a:gd name="connsiteX29273" fmla="*/ 9574801 w 12199494"/>
              <a:gd name="connsiteY29273" fmla="*/ 3233995 h 4991828"/>
              <a:gd name="connsiteX29274" fmla="*/ 9567185 w 12199494"/>
              <a:gd name="connsiteY29274" fmla="*/ 3237802 h 4991828"/>
              <a:gd name="connsiteX29275" fmla="*/ 9563378 w 12199494"/>
              <a:gd name="connsiteY29275" fmla="*/ 3225110 h 4991828"/>
              <a:gd name="connsiteX29276" fmla="*/ 9546879 w 12199494"/>
              <a:gd name="connsiteY29276" fmla="*/ 3250494 h 4991828"/>
              <a:gd name="connsiteX29277" fmla="*/ 9569724 w 12199494"/>
              <a:gd name="connsiteY29277" fmla="*/ 3244148 h 4991828"/>
              <a:gd name="connsiteX29278" fmla="*/ 9562109 w 12199494"/>
              <a:gd name="connsiteY29278" fmla="*/ 3255571 h 4991828"/>
              <a:gd name="connsiteX29279" fmla="*/ 9587493 w 12199494"/>
              <a:gd name="connsiteY29279" fmla="*/ 3249225 h 4991828"/>
              <a:gd name="connsiteX29280" fmla="*/ 9586223 w 12199494"/>
              <a:gd name="connsiteY29280" fmla="*/ 3259378 h 4991828"/>
              <a:gd name="connsiteX29281" fmla="*/ 9600185 w 12199494"/>
              <a:gd name="connsiteY29281" fmla="*/ 3254302 h 4991828"/>
              <a:gd name="connsiteX29282" fmla="*/ 9591300 w 12199494"/>
              <a:gd name="connsiteY29282" fmla="*/ 3250494 h 4991828"/>
              <a:gd name="connsiteX29283" fmla="*/ 9607800 w 12199494"/>
              <a:gd name="connsiteY29283" fmla="*/ 3254302 h 4991828"/>
              <a:gd name="connsiteX29284" fmla="*/ 9592569 w 12199494"/>
              <a:gd name="connsiteY29284" fmla="*/ 3260648 h 4991828"/>
              <a:gd name="connsiteX29285" fmla="*/ 9611607 w 12199494"/>
              <a:gd name="connsiteY29285" fmla="*/ 3261917 h 4991828"/>
              <a:gd name="connsiteX29286" fmla="*/ 9606531 w 12199494"/>
              <a:gd name="connsiteY29286" fmla="*/ 3255571 h 4991828"/>
              <a:gd name="connsiteX29287" fmla="*/ 9612877 w 12199494"/>
              <a:gd name="connsiteY29287" fmla="*/ 3250494 h 4991828"/>
              <a:gd name="connsiteX29288" fmla="*/ 9587493 w 12199494"/>
              <a:gd name="connsiteY29288" fmla="*/ 3237802 h 4991828"/>
              <a:gd name="connsiteX29289" fmla="*/ 9583685 w 12199494"/>
              <a:gd name="connsiteY29289" fmla="*/ 3244148 h 4991828"/>
              <a:gd name="connsiteX29290" fmla="*/ 9572263 w 12199494"/>
              <a:gd name="connsiteY29290" fmla="*/ 3244148 h 4991828"/>
              <a:gd name="connsiteX29291" fmla="*/ 9583685 w 12199494"/>
              <a:gd name="connsiteY29291" fmla="*/ 3241610 h 4991828"/>
              <a:gd name="connsiteX29292" fmla="*/ 9578609 w 12199494"/>
              <a:gd name="connsiteY29292" fmla="*/ 3227649 h 4991828"/>
              <a:gd name="connsiteX29293" fmla="*/ 9583685 w 12199494"/>
              <a:gd name="connsiteY29293" fmla="*/ 3220034 h 4991828"/>
              <a:gd name="connsiteX29294" fmla="*/ 9574801 w 12199494"/>
              <a:gd name="connsiteY29294" fmla="*/ 3217495 h 4991828"/>
              <a:gd name="connsiteX29295" fmla="*/ 9574801 w 12199494"/>
              <a:gd name="connsiteY29295" fmla="*/ 3217495 h 4991828"/>
              <a:gd name="connsiteX29296" fmla="*/ 9119160 w 12199494"/>
              <a:gd name="connsiteY29296" fmla="*/ 3217495 h 4991828"/>
              <a:gd name="connsiteX29297" fmla="*/ 9117891 w 12199494"/>
              <a:gd name="connsiteY29297" fmla="*/ 3226380 h 4991828"/>
              <a:gd name="connsiteX29298" fmla="*/ 9135659 w 12199494"/>
              <a:gd name="connsiteY29298" fmla="*/ 3232726 h 4991828"/>
              <a:gd name="connsiteX29299" fmla="*/ 9135659 w 12199494"/>
              <a:gd name="connsiteY29299" fmla="*/ 3232726 h 4991828"/>
              <a:gd name="connsiteX29300" fmla="*/ 9121699 w 12199494"/>
              <a:gd name="connsiteY29300" fmla="*/ 3231456 h 4991828"/>
              <a:gd name="connsiteX29301" fmla="*/ 9107737 w 12199494"/>
              <a:gd name="connsiteY29301" fmla="*/ 3233995 h 4991828"/>
              <a:gd name="connsiteX29302" fmla="*/ 9126775 w 12199494"/>
              <a:gd name="connsiteY29302" fmla="*/ 3249225 h 4991828"/>
              <a:gd name="connsiteX29303" fmla="*/ 9130583 w 12199494"/>
              <a:gd name="connsiteY29303" fmla="*/ 3240341 h 4991828"/>
              <a:gd name="connsiteX29304" fmla="*/ 9136929 w 12199494"/>
              <a:gd name="connsiteY29304" fmla="*/ 3246687 h 4991828"/>
              <a:gd name="connsiteX29305" fmla="*/ 9142005 w 12199494"/>
              <a:gd name="connsiteY29305" fmla="*/ 3244148 h 4991828"/>
              <a:gd name="connsiteX29306" fmla="*/ 9149621 w 12199494"/>
              <a:gd name="connsiteY29306" fmla="*/ 3246687 h 4991828"/>
              <a:gd name="connsiteX29307" fmla="*/ 9138198 w 12199494"/>
              <a:gd name="connsiteY29307" fmla="*/ 3240341 h 4991828"/>
              <a:gd name="connsiteX29308" fmla="*/ 9135659 w 12199494"/>
              <a:gd name="connsiteY29308" fmla="*/ 3232726 h 4991828"/>
              <a:gd name="connsiteX29309" fmla="*/ 9135659 w 12199494"/>
              <a:gd name="connsiteY29309" fmla="*/ 3232726 h 4991828"/>
              <a:gd name="connsiteX29310" fmla="*/ 9135659 w 12199494"/>
              <a:gd name="connsiteY29310" fmla="*/ 3232726 h 4991828"/>
              <a:gd name="connsiteX29311" fmla="*/ 9133121 w 12199494"/>
              <a:gd name="connsiteY29311" fmla="*/ 3225110 h 4991828"/>
              <a:gd name="connsiteX29312" fmla="*/ 9119160 w 12199494"/>
              <a:gd name="connsiteY29312" fmla="*/ 3217495 h 4991828"/>
              <a:gd name="connsiteX29313" fmla="*/ 9119160 w 12199494"/>
              <a:gd name="connsiteY29313" fmla="*/ 3217495 h 4991828"/>
              <a:gd name="connsiteX29314" fmla="*/ 9322231 w 12199494"/>
              <a:gd name="connsiteY29314" fmla="*/ 3213688 h 4991828"/>
              <a:gd name="connsiteX29315" fmla="*/ 9307001 w 12199494"/>
              <a:gd name="connsiteY29315" fmla="*/ 3223841 h 4991828"/>
              <a:gd name="connsiteX29316" fmla="*/ 9314616 w 12199494"/>
              <a:gd name="connsiteY29316" fmla="*/ 3226380 h 4991828"/>
              <a:gd name="connsiteX29317" fmla="*/ 9322231 w 12199494"/>
              <a:gd name="connsiteY29317" fmla="*/ 3213688 h 4991828"/>
              <a:gd name="connsiteX29318" fmla="*/ 9322231 w 12199494"/>
              <a:gd name="connsiteY29318" fmla="*/ 3213688 h 4991828"/>
              <a:gd name="connsiteX29319" fmla="*/ 9242272 w 12199494"/>
              <a:gd name="connsiteY29319" fmla="*/ 3212419 h 4991828"/>
              <a:gd name="connsiteX29320" fmla="*/ 9249887 w 12199494"/>
              <a:gd name="connsiteY29320" fmla="*/ 3218764 h 4991828"/>
              <a:gd name="connsiteX29321" fmla="*/ 9242272 w 12199494"/>
              <a:gd name="connsiteY29321" fmla="*/ 3212419 h 4991828"/>
              <a:gd name="connsiteX29322" fmla="*/ 9242272 w 12199494"/>
              <a:gd name="connsiteY29322" fmla="*/ 3212419 h 4991828"/>
              <a:gd name="connsiteX29323" fmla="*/ 9205465 w 12199494"/>
              <a:gd name="connsiteY29323" fmla="*/ 3211149 h 4991828"/>
              <a:gd name="connsiteX29324" fmla="*/ 9209273 w 12199494"/>
              <a:gd name="connsiteY29324" fmla="*/ 3216226 h 4991828"/>
              <a:gd name="connsiteX29325" fmla="*/ 9223234 w 12199494"/>
              <a:gd name="connsiteY29325" fmla="*/ 3221303 h 4991828"/>
              <a:gd name="connsiteX29326" fmla="*/ 9162313 w 12199494"/>
              <a:gd name="connsiteY29326" fmla="*/ 3221303 h 4991828"/>
              <a:gd name="connsiteX29327" fmla="*/ 9178812 w 12199494"/>
              <a:gd name="connsiteY29327" fmla="*/ 3236533 h 4991828"/>
              <a:gd name="connsiteX29328" fmla="*/ 9194043 w 12199494"/>
              <a:gd name="connsiteY29328" fmla="*/ 3245417 h 4991828"/>
              <a:gd name="connsiteX29329" fmla="*/ 9199119 w 12199494"/>
              <a:gd name="connsiteY29329" fmla="*/ 3239071 h 4991828"/>
              <a:gd name="connsiteX29330" fmla="*/ 9211811 w 12199494"/>
              <a:gd name="connsiteY29330" fmla="*/ 3242879 h 4991828"/>
              <a:gd name="connsiteX29331" fmla="*/ 9225773 w 12199494"/>
              <a:gd name="connsiteY29331" fmla="*/ 3251764 h 4991828"/>
              <a:gd name="connsiteX29332" fmla="*/ 9215619 w 12199494"/>
              <a:gd name="connsiteY29332" fmla="*/ 3242879 h 4991828"/>
              <a:gd name="connsiteX29333" fmla="*/ 9229580 w 12199494"/>
              <a:gd name="connsiteY29333" fmla="*/ 3241610 h 4991828"/>
              <a:gd name="connsiteX29334" fmla="*/ 9227042 w 12199494"/>
              <a:gd name="connsiteY29334" fmla="*/ 3222572 h 4991828"/>
              <a:gd name="connsiteX29335" fmla="*/ 9228310 w 12199494"/>
              <a:gd name="connsiteY29335" fmla="*/ 3216226 h 4991828"/>
              <a:gd name="connsiteX29336" fmla="*/ 9205465 w 12199494"/>
              <a:gd name="connsiteY29336" fmla="*/ 3211149 h 4991828"/>
              <a:gd name="connsiteX29337" fmla="*/ 9205465 w 12199494"/>
              <a:gd name="connsiteY29337" fmla="*/ 3211149 h 4991828"/>
              <a:gd name="connsiteX29338" fmla="*/ 9026509 w 12199494"/>
              <a:gd name="connsiteY29338" fmla="*/ 3211149 h 4991828"/>
              <a:gd name="connsiteX29339" fmla="*/ 9031585 w 12199494"/>
              <a:gd name="connsiteY29339" fmla="*/ 3214957 h 4991828"/>
              <a:gd name="connsiteX29340" fmla="*/ 9031585 w 12199494"/>
              <a:gd name="connsiteY29340" fmla="*/ 3217495 h 4991828"/>
              <a:gd name="connsiteX29341" fmla="*/ 9026509 w 12199494"/>
              <a:gd name="connsiteY29341" fmla="*/ 3211149 h 4991828"/>
              <a:gd name="connsiteX29342" fmla="*/ 9026509 w 12199494"/>
              <a:gd name="connsiteY29342" fmla="*/ 3211149 h 4991828"/>
              <a:gd name="connsiteX29343" fmla="*/ 9380614 w 12199494"/>
              <a:gd name="connsiteY29343" fmla="*/ 3207342 h 4991828"/>
              <a:gd name="connsiteX29344" fmla="*/ 9375537 w 12199494"/>
              <a:gd name="connsiteY29344" fmla="*/ 3214957 h 4991828"/>
              <a:gd name="connsiteX29345" fmla="*/ 9397114 w 12199494"/>
              <a:gd name="connsiteY29345" fmla="*/ 3231456 h 4991828"/>
              <a:gd name="connsiteX29346" fmla="*/ 9380614 w 12199494"/>
              <a:gd name="connsiteY29346" fmla="*/ 3218764 h 4991828"/>
              <a:gd name="connsiteX29347" fmla="*/ 9389498 w 12199494"/>
              <a:gd name="connsiteY29347" fmla="*/ 3216226 h 4991828"/>
              <a:gd name="connsiteX29348" fmla="*/ 9380614 w 12199494"/>
              <a:gd name="connsiteY29348" fmla="*/ 3207342 h 4991828"/>
              <a:gd name="connsiteX29349" fmla="*/ 9380614 w 12199494"/>
              <a:gd name="connsiteY29349" fmla="*/ 3207342 h 4991828"/>
              <a:gd name="connsiteX29350" fmla="*/ 9477073 w 12199494"/>
              <a:gd name="connsiteY29350" fmla="*/ 3206073 h 4991828"/>
              <a:gd name="connsiteX29351" fmla="*/ 9468188 w 12199494"/>
              <a:gd name="connsiteY29351" fmla="*/ 3223841 h 4991828"/>
              <a:gd name="connsiteX29352" fmla="*/ 9459304 w 12199494"/>
              <a:gd name="connsiteY29352" fmla="*/ 3211149 h 4991828"/>
              <a:gd name="connsiteX29353" fmla="*/ 9441536 w 12199494"/>
              <a:gd name="connsiteY29353" fmla="*/ 3211149 h 4991828"/>
              <a:gd name="connsiteX29354" fmla="*/ 9444073 w 12199494"/>
              <a:gd name="connsiteY29354" fmla="*/ 3218764 h 4991828"/>
              <a:gd name="connsiteX29355" fmla="*/ 9460574 w 12199494"/>
              <a:gd name="connsiteY29355" fmla="*/ 3220034 h 4991828"/>
              <a:gd name="connsiteX29356" fmla="*/ 9442805 w 12199494"/>
              <a:gd name="connsiteY29356" fmla="*/ 3226380 h 4991828"/>
              <a:gd name="connsiteX29357" fmla="*/ 9470727 w 12199494"/>
              <a:gd name="connsiteY29357" fmla="*/ 3231456 h 4991828"/>
              <a:gd name="connsiteX29358" fmla="*/ 9489765 w 12199494"/>
              <a:gd name="connsiteY29358" fmla="*/ 3220034 h 4991828"/>
              <a:gd name="connsiteX29359" fmla="*/ 9477073 w 12199494"/>
              <a:gd name="connsiteY29359" fmla="*/ 3206073 h 4991828"/>
              <a:gd name="connsiteX29360" fmla="*/ 9477073 w 12199494"/>
              <a:gd name="connsiteY29360" fmla="*/ 3206073 h 4991828"/>
              <a:gd name="connsiteX29361" fmla="*/ 9564647 w 12199494"/>
              <a:gd name="connsiteY29361" fmla="*/ 3206073 h 4991828"/>
              <a:gd name="connsiteX29362" fmla="*/ 9557032 w 12199494"/>
              <a:gd name="connsiteY29362" fmla="*/ 3213688 h 4991828"/>
              <a:gd name="connsiteX29363" fmla="*/ 9564647 w 12199494"/>
              <a:gd name="connsiteY29363" fmla="*/ 3206073 h 4991828"/>
              <a:gd name="connsiteX29364" fmla="*/ 9564647 w 12199494"/>
              <a:gd name="connsiteY29364" fmla="*/ 3206073 h 4991828"/>
              <a:gd name="connsiteX29365" fmla="*/ 9266386 w 12199494"/>
              <a:gd name="connsiteY29365" fmla="*/ 3203534 h 4991828"/>
              <a:gd name="connsiteX29366" fmla="*/ 9260040 w 12199494"/>
              <a:gd name="connsiteY29366" fmla="*/ 3220034 h 4991828"/>
              <a:gd name="connsiteX29367" fmla="*/ 9279078 w 12199494"/>
              <a:gd name="connsiteY29367" fmla="*/ 3239071 h 4991828"/>
              <a:gd name="connsiteX29368" fmla="*/ 9286694 w 12199494"/>
              <a:gd name="connsiteY29368" fmla="*/ 3233995 h 4991828"/>
              <a:gd name="connsiteX29369" fmla="*/ 9272732 w 12199494"/>
              <a:gd name="connsiteY29369" fmla="*/ 3230187 h 4991828"/>
              <a:gd name="connsiteX29370" fmla="*/ 9281617 w 12199494"/>
              <a:gd name="connsiteY29370" fmla="*/ 3220034 h 4991828"/>
              <a:gd name="connsiteX29371" fmla="*/ 9282886 w 12199494"/>
              <a:gd name="connsiteY29371" fmla="*/ 3227649 h 4991828"/>
              <a:gd name="connsiteX29372" fmla="*/ 9289232 w 12199494"/>
              <a:gd name="connsiteY29372" fmla="*/ 3226380 h 4991828"/>
              <a:gd name="connsiteX29373" fmla="*/ 9298116 w 12199494"/>
              <a:gd name="connsiteY29373" fmla="*/ 3220034 h 4991828"/>
              <a:gd name="connsiteX29374" fmla="*/ 9266386 w 12199494"/>
              <a:gd name="connsiteY29374" fmla="*/ 3213688 h 4991828"/>
              <a:gd name="connsiteX29375" fmla="*/ 9266386 w 12199494"/>
              <a:gd name="connsiteY29375" fmla="*/ 3203534 h 4991828"/>
              <a:gd name="connsiteX29376" fmla="*/ 9266386 w 12199494"/>
              <a:gd name="connsiteY29376" fmla="*/ 3203534 h 4991828"/>
              <a:gd name="connsiteX29377" fmla="*/ 9489765 w 12199494"/>
              <a:gd name="connsiteY29377" fmla="*/ 3199727 h 4991828"/>
              <a:gd name="connsiteX29378" fmla="*/ 9485958 w 12199494"/>
              <a:gd name="connsiteY29378" fmla="*/ 3207342 h 4991828"/>
              <a:gd name="connsiteX29379" fmla="*/ 9489765 w 12199494"/>
              <a:gd name="connsiteY29379" fmla="*/ 3199727 h 4991828"/>
              <a:gd name="connsiteX29380" fmla="*/ 9489765 w 12199494"/>
              <a:gd name="connsiteY29380" fmla="*/ 3199727 h 4991828"/>
              <a:gd name="connsiteX29381" fmla="*/ 9360307 w 12199494"/>
              <a:gd name="connsiteY29381" fmla="*/ 3194650 h 4991828"/>
              <a:gd name="connsiteX29382" fmla="*/ 9362846 w 12199494"/>
              <a:gd name="connsiteY29382" fmla="*/ 3202265 h 4991828"/>
              <a:gd name="connsiteX29383" fmla="*/ 9369191 w 12199494"/>
              <a:gd name="connsiteY29383" fmla="*/ 3206073 h 4991828"/>
              <a:gd name="connsiteX29384" fmla="*/ 9369191 w 12199494"/>
              <a:gd name="connsiteY29384" fmla="*/ 3206073 h 4991828"/>
              <a:gd name="connsiteX29385" fmla="*/ 9356500 w 12199494"/>
              <a:gd name="connsiteY29385" fmla="*/ 3206073 h 4991828"/>
              <a:gd name="connsiteX29386" fmla="*/ 9343808 w 12199494"/>
              <a:gd name="connsiteY29386" fmla="*/ 3199727 h 4991828"/>
              <a:gd name="connsiteX29387" fmla="*/ 9327308 w 12199494"/>
              <a:gd name="connsiteY29387" fmla="*/ 3218764 h 4991828"/>
              <a:gd name="connsiteX29388" fmla="*/ 9352692 w 12199494"/>
              <a:gd name="connsiteY29388" fmla="*/ 3206073 h 4991828"/>
              <a:gd name="connsiteX29389" fmla="*/ 9333654 w 12199494"/>
              <a:gd name="connsiteY29389" fmla="*/ 3227649 h 4991828"/>
              <a:gd name="connsiteX29390" fmla="*/ 9323500 w 12199494"/>
              <a:gd name="connsiteY29390" fmla="*/ 3226380 h 4991828"/>
              <a:gd name="connsiteX29391" fmla="*/ 9322231 w 12199494"/>
              <a:gd name="connsiteY29391" fmla="*/ 3231456 h 4991828"/>
              <a:gd name="connsiteX29392" fmla="*/ 9331116 w 12199494"/>
              <a:gd name="connsiteY29392" fmla="*/ 3230187 h 4991828"/>
              <a:gd name="connsiteX29393" fmla="*/ 9337462 w 12199494"/>
              <a:gd name="connsiteY29393" fmla="*/ 3223841 h 4991828"/>
              <a:gd name="connsiteX29394" fmla="*/ 9343808 w 12199494"/>
              <a:gd name="connsiteY29394" fmla="*/ 3228918 h 4991828"/>
              <a:gd name="connsiteX29395" fmla="*/ 9329846 w 12199494"/>
              <a:gd name="connsiteY29395" fmla="*/ 3240341 h 4991828"/>
              <a:gd name="connsiteX29396" fmla="*/ 9323500 w 12199494"/>
              <a:gd name="connsiteY29396" fmla="*/ 3241610 h 4991828"/>
              <a:gd name="connsiteX29397" fmla="*/ 9312078 w 12199494"/>
              <a:gd name="connsiteY29397" fmla="*/ 3254302 h 4991828"/>
              <a:gd name="connsiteX29398" fmla="*/ 9318424 w 12199494"/>
              <a:gd name="connsiteY29398" fmla="*/ 3258110 h 4991828"/>
              <a:gd name="connsiteX29399" fmla="*/ 9327308 w 12199494"/>
              <a:gd name="connsiteY29399" fmla="*/ 3254302 h 4991828"/>
              <a:gd name="connsiteX29400" fmla="*/ 9341269 w 12199494"/>
              <a:gd name="connsiteY29400" fmla="*/ 3253033 h 4991828"/>
              <a:gd name="connsiteX29401" fmla="*/ 9338731 w 12199494"/>
              <a:gd name="connsiteY29401" fmla="*/ 3247956 h 4991828"/>
              <a:gd name="connsiteX29402" fmla="*/ 9343808 w 12199494"/>
              <a:gd name="connsiteY29402" fmla="*/ 3246687 h 4991828"/>
              <a:gd name="connsiteX29403" fmla="*/ 9340000 w 12199494"/>
              <a:gd name="connsiteY29403" fmla="*/ 3240341 h 4991828"/>
              <a:gd name="connsiteX29404" fmla="*/ 9343808 w 12199494"/>
              <a:gd name="connsiteY29404" fmla="*/ 3230187 h 4991828"/>
              <a:gd name="connsiteX29405" fmla="*/ 9355230 w 12199494"/>
              <a:gd name="connsiteY29405" fmla="*/ 3237802 h 4991828"/>
              <a:gd name="connsiteX29406" fmla="*/ 9364114 w 12199494"/>
              <a:gd name="connsiteY29406" fmla="*/ 3233995 h 4991828"/>
              <a:gd name="connsiteX29407" fmla="*/ 9370460 w 12199494"/>
              <a:gd name="connsiteY29407" fmla="*/ 3259378 h 4991828"/>
              <a:gd name="connsiteX29408" fmla="*/ 9388229 w 12199494"/>
              <a:gd name="connsiteY29408" fmla="*/ 3258110 h 4991828"/>
              <a:gd name="connsiteX29409" fmla="*/ 9388229 w 12199494"/>
              <a:gd name="connsiteY29409" fmla="*/ 3249225 h 4991828"/>
              <a:gd name="connsiteX29410" fmla="*/ 9394575 w 12199494"/>
              <a:gd name="connsiteY29410" fmla="*/ 3253033 h 4991828"/>
              <a:gd name="connsiteX29411" fmla="*/ 9389498 w 12199494"/>
              <a:gd name="connsiteY29411" fmla="*/ 3259378 h 4991828"/>
              <a:gd name="connsiteX29412" fmla="*/ 9419959 w 12199494"/>
              <a:gd name="connsiteY29412" fmla="*/ 3264456 h 4991828"/>
              <a:gd name="connsiteX29413" fmla="*/ 9399652 w 12199494"/>
              <a:gd name="connsiteY29413" fmla="*/ 3237802 h 4991828"/>
              <a:gd name="connsiteX29414" fmla="*/ 9380614 w 12199494"/>
              <a:gd name="connsiteY29414" fmla="*/ 3232726 h 4991828"/>
              <a:gd name="connsiteX29415" fmla="*/ 9370460 w 12199494"/>
              <a:gd name="connsiteY29415" fmla="*/ 3231456 h 4991828"/>
              <a:gd name="connsiteX29416" fmla="*/ 9342538 w 12199494"/>
              <a:gd name="connsiteY29416" fmla="*/ 3221303 h 4991828"/>
              <a:gd name="connsiteX29417" fmla="*/ 9372999 w 12199494"/>
              <a:gd name="connsiteY29417" fmla="*/ 3212419 h 4991828"/>
              <a:gd name="connsiteX29418" fmla="*/ 9369191 w 12199494"/>
              <a:gd name="connsiteY29418" fmla="*/ 3208611 h 4991828"/>
              <a:gd name="connsiteX29419" fmla="*/ 9369191 w 12199494"/>
              <a:gd name="connsiteY29419" fmla="*/ 3208611 h 4991828"/>
              <a:gd name="connsiteX29420" fmla="*/ 9369191 w 12199494"/>
              <a:gd name="connsiteY29420" fmla="*/ 3208611 h 4991828"/>
              <a:gd name="connsiteX29421" fmla="*/ 9360307 w 12199494"/>
              <a:gd name="connsiteY29421" fmla="*/ 3194650 h 4991828"/>
              <a:gd name="connsiteX29422" fmla="*/ 9360307 w 12199494"/>
              <a:gd name="connsiteY29422" fmla="*/ 3194650 h 4991828"/>
              <a:gd name="connsiteX29423" fmla="*/ 9414882 w 12199494"/>
              <a:gd name="connsiteY29423" fmla="*/ 3193381 h 4991828"/>
              <a:gd name="connsiteX29424" fmla="*/ 9390768 w 12199494"/>
              <a:gd name="connsiteY29424" fmla="*/ 3203534 h 4991828"/>
              <a:gd name="connsiteX29425" fmla="*/ 9405998 w 12199494"/>
              <a:gd name="connsiteY29425" fmla="*/ 3212419 h 4991828"/>
              <a:gd name="connsiteX29426" fmla="*/ 9397114 w 12199494"/>
              <a:gd name="connsiteY29426" fmla="*/ 3216226 h 4991828"/>
              <a:gd name="connsiteX29427" fmla="*/ 9433920 w 12199494"/>
              <a:gd name="connsiteY29427" fmla="*/ 3232726 h 4991828"/>
              <a:gd name="connsiteX29428" fmla="*/ 9436459 w 12199494"/>
              <a:gd name="connsiteY29428" fmla="*/ 3217495 h 4991828"/>
              <a:gd name="connsiteX29429" fmla="*/ 9418690 w 12199494"/>
              <a:gd name="connsiteY29429" fmla="*/ 3225110 h 4991828"/>
              <a:gd name="connsiteX29430" fmla="*/ 9417421 w 12199494"/>
              <a:gd name="connsiteY29430" fmla="*/ 3220034 h 4991828"/>
              <a:gd name="connsiteX29431" fmla="*/ 9413613 w 12199494"/>
              <a:gd name="connsiteY29431" fmla="*/ 3213688 h 4991828"/>
              <a:gd name="connsiteX29432" fmla="*/ 9428844 w 12199494"/>
              <a:gd name="connsiteY29432" fmla="*/ 3207342 h 4991828"/>
              <a:gd name="connsiteX29433" fmla="*/ 9414882 w 12199494"/>
              <a:gd name="connsiteY29433" fmla="*/ 3193381 h 4991828"/>
              <a:gd name="connsiteX29434" fmla="*/ 9414882 w 12199494"/>
              <a:gd name="connsiteY29434" fmla="*/ 3193381 h 4991828"/>
              <a:gd name="connsiteX29435" fmla="*/ 9602723 w 12199494"/>
              <a:gd name="connsiteY29435" fmla="*/ 3193381 h 4991828"/>
              <a:gd name="connsiteX29436" fmla="*/ 9591300 w 12199494"/>
              <a:gd name="connsiteY29436" fmla="*/ 3194650 h 4991828"/>
              <a:gd name="connsiteX29437" fmla="*/ 9588762 w 12199494"/>
              <a:gd name="connsiteY29437" fmla="*/ 3198457 h 4991828"/>
              <a:gd name="connsiteX29438" fmla="*/ 9611607 w 12199494"/>
              <a:gd name="connsiteY29438" fmla="*/ 3197188 h 4991828"/>
              <a:gd name="connsiteX29439" fmla="*/ 9602723 w 12199494"/>
              <a:gd name="connsiteY29439" fmla="*/ 3193381 h 4991828"/>
              <a:gd name="connsiteX29440" fmla="*/ 9602723 w 12199494"/>
              <a:gd name="connsiteY29440" fmla="*/ 3193381 h 4991828"/>
              <a:gd name="connsiteX29441" fmla="*/ 9237195 w 12199494"/>
              <a:gd name="connsiteY29441" fmla="*/ 3190842 h 4991828"/>
              <a:gd name="connsiteX29442" fmla="*/ 9253694 w 12199494"/>
              <a:gd name="connsiteY29442" fmla="*/ 3212419 h 4991828"/>
              <a:gd name="connsiteX29443" fmla="*/ 9251157 w 12199494"/>
              <a:gd name="connsiteY29443" fmla="*/ 3200996 h 4991828"/>
              <a:gd name="connsiteX29444" fmla="*/ 9260040 w 12199494"/>
              <a:gd name="connsiteY29444" fmla="*/ 3199727 h 4991828"/>
              <a:gd name="connsiteX29445" fmla="*/ 9247348 w 12199494"/>
              <a:gd name="connsiteY29445" fmla="*/ 3198457 h 4991828"/>
              <a:gd name="connsiteX29446" fmla="*/ 9237195 w 12199494"/>
              <a:gd name="connsiteY29446" fmla="*/ 3190842 h 4991828"/>
              <a:gd name="connsiteX29447" fmla="*/ 9237195 w 12199494"/>
              <a:gd name="connsiteY29447" fmla="*/ 3190842 h 4991828"/>
              <a:gd name="connsiteX29448" fmla="*/ 9515149 w 12199494"/>
              <a:gd name="connsiteY29448" fmla="*/ 3185765 h 4991828"/>
              <a:gd name="connsiteX29449" fmla="*/ 9518956 w 12199494"/>
              <a:gd name="connsiteY29449" fmla="*/ 3185765 h 4991828"/>
              <a:gd name="connsiteX29450" fmla="*/ 9515149 w 12199494"/>
              <a:gd name="connsiteY29450" fmla="*/ 3185765 h 4991828"/>
              <a:gd name="connsiteX29451" fmla="*/ 9515149 w 12199494"/>
              <a:gd name="connsiteY29451" fmla="*/ 3185765 h 4991828"/>
              <a:gd name="connsiteX29452" fmla="*/ 9526571 w 12199494"/>
              <a:gd name="connsiteY29452" fmla="*/ 3185765 h 4991828"/>
              <a:gd name="connsiteX29453" fmla="*/ 9515149 w 12199494"/>
              <a:gd name="connsiteY29453" fmla="*/ 3203534 h 4991828"/>
              <a:gd name="connsiteX29454" fmla="*/ 9508803 w 12199494"/>
              <a:gd name="connsiteY29454" fmla="*/ 3193381 h 4991828"/>
              <a:gd name="connsiteX29455" fmla="*/ 9501187 w 12199494"/>
              <a:gd name="connsiteY29455" fmla="*/ 3203534 h 4991828"/>
              <a:gd name="connsiteX29456" fmla="*/ 9516418 w 12199494"/>
              <a:gd name="connsiteY29456" fmla="*/ 3203534 h 4991828"/>
              <a:gd name="connsiteX29457" fmla="*/ 9498649 w 12199494"/>
              <a:gd name="connsiteY29457" fmla="*/ 3216226 h 4991828"/>
              <a:gd name="connsiteX29458" fmla="*/ 9510072 w 12199494"/>
              <a:gd name="connsiteY29458" fmla="*/ 3251764 h 4991828"/>
              <a:gd name="connsiteX29459" fmla="*/ 9513879 w 12199494"/>
              <a:gd name="connsiteY29459" fmla="*/ 3249225 h 4991828"/>
              <a:gd name="connsiteX29460" fmla="*/ 9511341 w 12199494"/>
              <a:gd name="connsiteY29460" fmla="*/ 3240341 h 4991828"/>
              <a:gd name="connsiteX29461" fmla="*/ 9544340 w 12199494"/>
              <a:gd name="connsiteY29461" fmla="*/ 3223841 h 4991828"/>
              <a:gd name="connsiteX29462" fmla="*/ 9551955 w 12199494"/>
              <a:gd name="connsiteY29462" fmla="*/ 3206073 h 4991828"/>
              <a:gd name="connsiteX29463" fmla="*/ 9526571 w 12199494"/>
              <a:gd name="connsiteY29463" fmla="*/ 3185765 h 4991828"/>
              <a:gd name="connsiteX29464" fmla="*/ 9526571 w 12199494"/>
              <a:gd name="connsiteY29464" fmla="*/ 3185765 h 4991828"/>
              <a:gd name="connsiteX29465" fmla="*/ 9285424 w 12199494"/>
              <a:gd name="connsiteY29465" fmla="*/ 3183227 h 4991828"/>
              <a:gd name="connsiteX29466" fmla="*/ 9290501 w 12199494"/>
              <a:gd name="connsiteY29466" fmla="*/ 3203534 h 4991828"/>
              <a:gd name="connsiteX29467" fmla="*/ 9281617 w 12199494"/>
              <a:gd name="connsiteY29467" fmla="*/ 3194650 h 4991828"/>
              <a:gd name="connsiteX29468" fmla="*/ 9281617 w 12199494"/>
              <a:gd name="connsiteY29468" fmla="*/ 3207342 h 4991828"/>
              <a:gd name="connsiteX29469" fmla="*/ 9303193 w 12199494"/>
              <a:gd name="connsiteY29469" fmla="*/ 3217495 h 4991828"/>
              <a:gd name="connsiteX29470" fmla="*/ 9295578 w 12199494"/>
              <a:gd name="connsiteY29470" fmla="*/ 3209880 h 4991828"/>
              <a:gd name="connsiteX29471" fmla="*/ 9285424 w 12199494"/>
              <a:gd name="connsiteY29471" fmla="*/ 3183227 h 4991828"/>
              <a:gd name="connsiteX29472" fmla="*/ 9285424 w 12199494"/>
              <a:gd name="connsiteY29472" fmla="*/ 3183227 h 4991828"/>
              <a:gd name="connsiteX29473" fmla="*/ 9394575 w 12199494"/>
              <a:gd name="connsiteY29473" fmla="*/ 3183227 h 4991828"/>
              <a:gd name="connsiteX29474" fmla="*/ 9375537 w 12199494"/>
              <a:gd name="connsiteY29474" fmla="*/ 3192111 h 4991828"/>
              <a:gd name="connsiteX29475" fmla="*/ 9386960 w 12199494"/>
              <a:gd name="connsiteY29475" fmla="*/ 3202265 h 4991828"/>
              <a:gd name="connsiteX29476" fmla="*/ 9390768 w 12199494"/>
              <a:gd name="connsiteY29476" fmla="*/ 3197188 h 4991828"/>
              <a:gd name="connsiteX29477" fmla="*/ 9381883 w 12199494"/>
              <a:gd name="connsiteY29477" fmla="*/ 3190842 h 4991828"/>
              <a:gd name="connsiteX29478" fmla="*/ 9394575 w 12199494"/>
              <a:gd name="connsiteY29478" fmla="*/ 3183227 h 4991828"/>
              <a:gd name="connsiteX29479" fmla="*/ 9394575 w 12199494"/>
              <a:gd name="connsiteY29479" fmla="*/ 3183227 h 4991828"/>
              <a:gd name="connsiteX29480" fmla="*/ 9016356 w 12199494"/>
              <a:gd name="connsiteY29480" fmla="*/ 3180689 h 4991828"/>
              <a:gd name="connsiteX29481" fmla="*/ 9017625 w 12199494"/>
              <a:gd name="connsiteY29481" fmla="*/ 3200996 h 4991828"/>
              <a:gd name="connsiteX29482" fmla="*/ 9026509 w 12199494"/>
              <a:gd name="connsiteY29482" fmla="*/ 3211149 h 4991828"/>
              <a:gd name="connsiteX29483" fmla="*/ 9015086 w 12199494"/>
              <a:gd name="connsiteY29483" fmla="*/ 3204803 h 4991828"/>
              <a:gd name="connsiteX29484" fmla="*/ 9016356 w 12199494"/>
              <a:gd name="connsiteY29484" fmla="*/ 3180689 h 4991828"/>
              <a:gd name="connsiteX29485" fmla="*/ 9016356 w 12199494"/>
              <a:gd name="connsiteY29485" fmla="*/ 3180689 h 4991828"/>
              <a:gd name="connsiteX29486" fmla="*/ 9507533 w 12199494"/>
              <a:gd name="connsiteY29486" fmla="*/ 3179419 h 4991828"/>
              <a:gd name="connsiteX29487" fmla="*/ 9494841 w 12199494"/>
              <a:gd name="connsiteY29487" fmla="*/ 3200996 h 4991828"/>
              <a:gd name="connsiteX29488" fmla="*/ 9508803 w 12199494"/>
              <a:gd name="connsiteY29488" fmla="*/ 3184496 h 4991828"/>
              <a:gd name="connsiteX29489" fmla="*/ 9507533 w 12199494"/>
              <a:gd name="connsiteY29489" fmla="*/ 3179419 h 4991828"/>
              <a:gd name="connsiteX29490" fmla="*/ 9507533 w 12199494"/>
              <a:gd name="connsiteY29490" fmla="*/ 3179419 h 4991828"/>
              <a:gd name="connsiteX29491" fmla="*/ 9649683 w 12199494"/>
              <a:gd name="connsiteY29491" fmla="*/ 3173073 h 4991828"/>
              <a:gd name="connsiteX29492" fmla="*/ 9620492 w 12199494"/>
              <a:gd name="connsiteY29492" fmla="*/ 3185765 h 4991828"/>
              <a:gd name="connsiteX29493" fmla="*/ 9649683 w 12199494"/>
              <a:gd name="connsiteY29493" fmla="*/ 3173073 h 4991828"/>
              <a:gd name="connsiteX29494" fmla="*/ 9649683 w 12199494"/>
              <a:gd name="connsiteY29494" fmla="*/ 3173073 h 4991828"/>
              <a:gd name="connsiteX29495" fmla="*/ 9478342 w 12199494"/>
              <a:gd name="connsiteY29495" fmla="*/ 3166727 h 4991828"/>
              <a:gd name="connsiteX29496" fmla="*/ 9455497 w 12199494"/>
              <a:gd name="connsiteY29496" fmla="*/ 3170535 h 4991828"/>
              <a:gd name="connsiteX29497" fmla="*/ 9466920 w 12199494"/>
              <a:gd name="connsiteY29497" fmla="*/ 3179419 h 4991828"/>
              <a:gd name="connsiteX29498" fmla="*/ 9466920 w 12199494"/>
              <a:gd name="connsiteY29498" fmla="*/ 3187035 h 4991828"/>
              <a:gd name="connsiteX29499" fmla="*/ 9474534 w 12199494"/>
              <a:gd name="connsiteY29499" fmla="*/ 3185765 h 4991828"/>
              <a:gd name="connsiteX29500" fmla="*/ 9477073 w 12199494"/>
              <a:gd name="connsiteY29500" fmla="*/ 3197188 h 4991828"/>
              <a:gd name="connsiteX29501" fmla="*/ 9478342 w 12199494"/>
              <a:gd name="connsiteY29501" fmla="*/ 3166727 h 4991828"/>
              <a:gd name="connsiteX29502" fmla="*/ 9478342 w 12199494"/>
              <a:gd name="connsiteY29502" fmla="*/ 3166727 h 4991828"/>
              <a:gd name="connsiteX29503" fmla="*/ 9539263 w 12199494"/>
              <a:gd name="connsiteY29503" fmla="*/ 3165458 h 4991828"/>
              <a:gd name="connsiteX29504" fmla="*/ 9531648 w 12199494"/>
              <a:gd name="connsiteY29504" fmla="*/ 3176881 h 4991828"/>
              <a:gd name="connsiteX29505" fmla="*/ 9524033 w 12199494"/>
              <a:gd name="connsiteY29505" fmla="*/ 3167997 h 4991828"/>
              <a:gd name="connsiteX29506" fmla="*/ 9513879 w 12199494"/>
              <a:gd name="connsiteY29506" fmla="*/ 3179419 h 4991828"/>
              <a:gd name="connsiteX29507" fmla="*/ 9545609 w 12199494"/>
              <a:gd name="connsiteY29507" fmla="*/ 3185765 h 4991828"/>
              <a:gd name="connsiteX29508" fmla="*/ 9532917 w 12199494"/>
              <a:gd name="connsiteY29508" fmla="*/ 3179419 h 4991828"/>
              <a:gd name="connsiteX29509" fmla="*/ 9539263 w 12199494"/>
              <a:gd name="connsiteY29509" fmla="*/ 3165458 h 4991828"/>
              <a:gd name="connsiteX29510" fmla="*/ 9539263 w 12199494"/>
              <a:gd name="connsiteY29510" fmla="*/ 3165458 h 4991828"/>
              <a:gd name="connsiteX29511" fmla="*/ 9592569 w 12199494"/>
              <a:gd name="connsiteY29511" fmla="*/ 3165458 h 4991828"/>
              <a:gd name="connsiteX29512" fmla="*/ 9573531 w 12199494"/>
              <a:gd name="connsiteY29512" fmla="*/ 3165458 h 4991828"/>
              <a:gd name="connsiteX29513" fmla="*/ 9564647 w 12199494"/>
              <a:gd name="connsiteY29513" fmla="*/ 3178150 h 4991828"/>
              <a:gd name="connsiteX29514" fmla="*/ 9551955 w 12199494"/>
              <a:gd name="connsiteY29514" fmla="*/ 3178150 h 4991828"/>
              <a:gd name="connsiteX29515" fmla="*/ 9553225 w 12199494"/>
              <a:gd name="connsiteY29515" fmla="*/ 3199727 h 4991828"/>
              <a:gd name="connsiteX29516" fmla="*/ 9576070 w 12199494"/>
              <a:gd name="connsiteY29516" fmla="*/ 3197188 h 4991828"/>
              <a:gd name="connsiteX29517" fmla="*/ 9590031 w 12199494"/>
              <a:gd name="connsiteY29517" fmla="*/ 3180689 h 4991828"/>
              <a:gd name="connsiteX29518" fmla="*/ 9595108 w 12199494"/>
              <a:gd name="connsiteY29518" fmla="*/ 3184496 h 4991828"/>
              <a:gd name="connsiteX29519" fmla="*/ 9610338 w 12199494"/>
              <a:gd name="connsiteY29519" fmla="*/ 3180689 h 4991828"/>
              <a:gd name="connsiteX29520" fmla="*/ 9598915 w 12199494"/>
              <a:gd name="connsiteY29520" fmla="*/ 3174343 h 4991828"/>
              <a:gd name="connsiteX29521" fmla="*/ 9582416 w 12199494"/>
              <a:gd name="connsiteY29521" fmla="*/ 3181958 h 4991828"/>
              <a:gd name="connsiteX29522" fmla="*/ 9592569 w 12199494"/>
              <a:gd name="connsiteY29522" fmla="*/ 3165458 h 4991828"/>
              <a:gd name="connsiteX29523" fmla="*/ 9592569 w 12199494"/>
              <a:gd name="connsiteY29523" fmla="*/ 3165458 h 4991828"/>
              <a:gd name="connsiteX29524" fmla="*/ 9270195 w 12199494"/>
              <a:gd name="connsiteY29524" fmla="*/ 3162920 h 4991828"/>
              <a:gd name="connsiteX29525" fmla="*/ 9277809 w 12199494"/>
              <a:gd name="connsiteY29525" fmla="*/ 3180689 h 4991828"/>
              <a:gd name="connsiteX29526" fmla="*/ 9270195 w 12199494"/>
              <a:gd name="connsiteY29526" fmla="*/ 3162920 h 4991828"/>
              <a:gd name="connsiteX29527" fmla="*/ 9270195 w 12199494"/>
              <a:gd name="connsiteY29527" fmla="*/ 3162920 h 4991828"/>
              <a:gd name="connsiteX29528" fmla="*/ 9063315 w 12199494"/>
              <a:gd name="connsiteY29528" fmla="*/ 3162920 h 4991828"/>
              <a:gd name="connsiteX29529" fmla="*/ 9053162 w 12199494"/>
              <a:gd name="connsiteY29529" fmla="*/ 3179419 h 4991828"/>
              <a:gd name="connsiteX29530" fmla="*/ 9067123 w 12199494"/>
              <a:gd name="connsiteY29530" fmla="*/ 3202265 h 4991828"/>
              <a:gd name="connsiteX29531" fmla="*/ 9063315 w 12199494"/>
              <a:gd name="connsiteY29531" fmla="*/ 3162920 h 4991828"/>
              <a:gd name="connsiteX29532" fmla="*/ 9063315 w 12199494"/>
              <a:gd name="connsiteY29532" fmla="*/ 3162920 h 4991828"/>
              <a:gd name="connsiteX29533" fmla="*/ 9364114 w 12199494"/>
              <a:gd name="connsiteY29533" fmla="*/ 3157843 h 4991828"/>
              <a:gd name="connsiteX29534" fmla="*/ 9351422 w 12199494"/>
              <a:gd name="connsiteY29534" fmla="*/ 3157843 h 4991828"/>
              <a:gd name="connsiteX29535" fmla="*/ 9362846 w 12199494"/>
              <a:gd name="connsiteY29535" fmla="*/ 3174343 h 4991828"/>
              <a:gd name="connsiteX29536" fmla="*/ 9376806 w 12199494"/>
              <a:gd name="connsiteY29536" fmla="*/ 3167997 h 4991828"/>
              <a:gd name="connsiteX29537" fmla="*/ 9371730 w 12199494"/>
              <a:gd name="connsiteY29537" fmla="*/ 3184496 h 4991828"/>
              <a:gd name="connsiteX29538" fmla="*/ 9375537 w 12199494"/>
              <a:gd name="connsiteY29538" fmla="*/ 3162920 h 4991828"/>
              <a:gd name="connsiteX29539" fmla="*/ 9364114 w 12199494"/>
              <a:gd name="connsiteY29539" fmla="*/ 3157843 h 4991828"/>
              <a:gd name="connsiteX29540" fmla="*/ 9364114 w 12199494"/>
              <a:gd name="connsiteY29540" fmla="*/ 3157843 h 4991828"/>
              <a:gd name="connsiteX29541" fmla="*/ 9442805 w 12199494"/>
              <a:gd name="connsiteY29541" fmla="*/ 3154036 h 4991828"/>
              <a:gd name="connsiteX29542" fmla="*/ 9418690 w 12199494"/>
              <a:gd name="connsiteY29542" fmla="*/ 3165458 h 4991828"/>
              <a:gd name="connsiteX29543" fmla="*/ 9416152 w 12199494"/>
              <a:gd name="connsiteY29543" fmla="*/ 3171804 h 4991828"/>
              <a:gd name="connsiteX29544" fmla="*/ 9403460 w 12199494"/>
              <a:gd name="connsiteY29544" fmla="*/ 3176881 h 4991828"/>
              <a:gd name="connsiteX29545" fmla="*/ 9409806 w 12199494"/>
              <a:gd name="connsiteY29545" fmla="*/ 3162920 h 4991828"/>
              <a:gd name="connsiteX29546" fmla="*/ 9394575 w 12199494"/>
              <a:gd name="connsiteY29546" fmla="*/ 3175612 h 4991828"/>
              <a:gd name="connsiteX29547" fmla="*/ 9400921 w 12199494"/>
              <a:gd name="connsiteY29547" fmla="*/ 3176881 h 4991828"/>
              <a:gd name="connsiteX29548" fmla="*/ 9395844 w 12199494"/>
              <a:gd name="connsiteY29548" fmla="*/ 3183227 h 4991828"/>
              <a:gd name="connsiteX29549" fmla="*/ 9399652 w 12199494"/>
              <a:gd name="connsiteY29549" fmla="*/ 3190842 h 4991828"/>
              <a:gd name="connsiteX29550" fmla="*/ 9432651 w 12199494"/>
              <a:gd name="connsiteY29550" fmla="*/ 3173073 h 4991828"/>
              <a:gd name="connsiteX29551" fmla="*/ 9426305 w 12199494"/>
              <a:gd name="connsiteY29551" fmla="*/ 3183227 h 4991828"/>
              <a:gd name="connsiteX29552" fmla="*/ 9430113 w 12199494"/>
              <a:gd name="connsiteY29552" fmla="*/ 3190842 h 4991828"/>
              <a:gd name="connsiteX29553" fmla="*/ 9423767 w 12199494"/>
              <a:gd name="connsiteY29553" fmla="*/ 3188304 h 4991828"/>
              <a:gd name="connsiteX29554" fmla="*/ 9418690 w 12199494"/>
              <a:gd name="connsiteY29554" fmla="*/ 3197188 h 4991828"/>
              <a:gd name="connsiteX29555" fmla="*/ 9433920 w 12199494"/>
              <a:gd name="connsiteY29555" fmla="*/ 3206073 h 4991828"/>
              <a:gd name="connsiteX29556" fmla="*/ 9426305 w 12199494"/>
              <a:gd name="connsiteY29556" fmla="*/ 3209880 h 4991828"/>
              <a:gd name="connsiteX29557" fmla="*/ 9426305 w 12199494"/>
              <a:gd name="connsiteY29557" fmla="*/ 3216226 h 4991828"/>
              <a:gd name="connsiteX29558" fmla="*/ 9451689 w 12199494"/>
              <a:gd name="connsiteY29558" fmla="*/ 3200996 h 4991828"/>
              <a:gd name="connsiteX29559" fmla="*/ 9455497 w 12199494"/>
              <a:gd name="connsiteY29559" fmla="*/ 3209880 h 4991828"/>
              <a:gd name="connsiteX29560" fmla="*/ 9465650 w 12199494"/>
              <a:gd name="connsiteY29560" fmla="*/ 3195919 h 4991828"/>
              <a:gd name="connsiteX29561" fmla="*/ 9449151 w 12199494"/>
              <a:gd name="connsiteY29561" fmla="*/ 3173073 h 4991828"/>
              <a:gd name="connsiteX29562" fmla="*/ 9426305 w 12199494"/>
              <a:gd name="connsiteY29562" fmla="*/ 3167997 h 4991828"/>
              <a:gd name="connsiteX29563" fmla="*/ 9440266 w 12199494"/>
              <a:gd name="connsiteY29563" fmla="*/ 3162920 h 4991828"/>
              <a:gd name="connsiteX29564" fmla="*/ 9442805 w 12199494"/>
              <a:gd name="connsiteY29564" fmla="*/ 3171804 h 4991828"/>
              <a:gd name="connsiteX29565" fmla="*/ 9442805 w 12199494"/>
              <a:gd name="connsiteY29565" fmla="*/ 3154036 h 4991828"/>
              <a:gd name="connsiteX29566" fmla="*/ 9442805 w 12199494"/>
              <a:gd name="connsiteY29566" fmla="*/ 3154036 h 4991828"/>
              <a:gd name="connsiteX29567" fmla="*/ 9331116 w 12199494"/>
              <a:gd name="connsiteY29567" fmla="*/ 3152766 h 4991828"/>
              <a:gd name="connsiteX29568" fmla="*/ 9334923 w 12199494"/>
              <a:gd name="connsiteY29568" fmla="*/ 3176881 h 4991828"/>
              <a:gd name="connsiteX29569" fmla="*/ 9343808 w 12199494"/>
              <a:gd name="connsiteY29569" fmla="*/ 3179419 h 4991828"/>
              <a:gd name="connsiteX29570" fmla="*/ 9359038 w 12199494"/>
              <a:gd name="connsiteY29570" fmla="*/ 3184496 h 4991828"/>
              <a:gd name="connsiteX29571" fmla="*/ 9348884 w 12199494"/>
              <a:gd name="connsiteY29571" fmla="*/ 3160381 h 4991828"/>
              <a:gd name="connsiteX29572" fmla="*/ 9341269 w 12199494"/>
              <a:gd name="connsiteY29572" fmla="*/ 3170535 h 4991828"/>
              <a:gd name="connsiteX29573" fmla="*/ 9331116 w 12199494"/>
              <a:gd name="connsiteY29573" fmla="*/ 3160381 h 4991828"/>
              <a:gd name="connsiteX29574" fmla="*/ 9346346 w 12199494"/>
              <a:gd name="connsiteY29574" fmla="*/ 3156574 h 4991828"/>
              <a:gd name="connsiteX29575" fmla="*/ 9331116 w 12199494"/>
              <a:gd name="connsiteY29575" fmla="*/ 3152766 h 4991828"/>
              <a:gd name="connsiteX29576" fmla="*/ 9331116 w 12199494"/>
              <a:gd name="connsiteY29576" fmla="*/ 3152766 h 4991828"/>
              <a:gd name="connsiteX29577" fmla="*/ 9451689 w 12199494"/>
              <a:gd name="connsiteY29577" fmla="*/ 3150228 h 4991828"/>
              <a:gd name="connsiteX29578" fmla="*/ 9451689 w 12199494"/>
              <a:gd name="connsiteY29578" fmla="*/ 3165458 h 4991828"/>
              <a:gd name="connsiteX29579" fmla="*/ 9464381 w 12199494"/>
              <a:gd name="connsiteY29579" fmla="*/ 3161651 h 4991828"/>
              <a:gd name="connsiteX29580" fmla="*/ 9451689 w 12199494"/>
              <a:gd name="connsiteY29580" fmla="*/ 3150228 h 4991828"/>
              <a:gd name="connsiteX29581" fmla="*/ 9451689 w 12199494"/>
              <a:gd name="connsiteY29581" fmla="*/ 3150228 h 4991828"/>
              <a:gd name="connsiteX29582" fmla="*/ 9262579 w 12199494"/>
              <a:gd name="connsiteY29582" fmla="*/ 3143882 h 4991828"/>
              <a:gd name="connsiteX29583" fmla="*/ 9268925 w 12199494"/>
              <a:gd name="connsiteY29583" fmla="*/ 3151497 h 4991828"/>
              <a:gd name="connsiteX29584" fmla="*/ 9262579 w 12199494"/>
              <a:gd name="connsiteY29584" fmla="*/ 3143882 h 4991828"/>
              <a:gd name="connsiteX29585" fmla="*/ 9262579 w 12199494"/>
              <a:gd name="connsiteY29585" fmla="*/ 3143882 h 4991828"/>
              <a:gd name="connsiteX29586" fmla="*/ 9322231 w 12199494"/>
              <a:gd name="connsiteY29586" fmla="*/ 3143882 h 4991828"/>
              <a:gd name="connsiteX29587" fmla="*/ 9318424 w 12199494"/>
              <a:gd name="connsiteY29587" fmla="*/ 3150228 h 4991828"/>
              <a:gd name="connsiteX29588" fmla="*/ 9303193 w 12199494"/>
              <a:gd name="connsiteY29588" fmla="*/ 3150228 h 4991828"/>
              <a:gd name="connsiteX29589" fmla="*/ 9294309 w 12199494"/>
              <a:gd name="connsiteY29589" fmla="*/ 3155305 h 4991828"/>
              <a:gd name="connsiteX29590" fmla="*/ 9300655 w 12199494"/>
              <a:gd name="connsiteY29590" fmla="*/ 3162920 h 4991828"/>
              <a:gd name="connsiteX29591" fmla="*/ 9300655 w 12199494"/>
              <a:gd name="connsiteY29591" fmla="*/ 3155305 h 4991828"/>
              <a:gd name="connsiteX29592" fmla="*/ 9308270 w 12199494"/>
              <a:gd name="connsiteY29592" fmla="*/ 3156574 h 4991828"/>
              <a:gd name="connsiteX29593" fmla="*/ 9305732 w 12199494"/>
              <a:gd name="connsiteY29593" fmla="*/ 3166727 h 4991828"/>
              <a:gd name="connsiteX29594" fmla="*/ 9294309 w 12199494"/>
              <a:gd name="connsiteY29594" fmla="*/ 3166727 h 4991828"/>
              <a:gd name="connsiteX29595" fmla="*/ 9308270 w 12199494"/>
              <a:gd name="connsiteY29595" fmla="*/ 3178150 h 4991828"/>
              <a:gd name="connsiteX29596" fmla="*/ 9301924 w 12199494"/>
              <a:gd name="connsiteY29596" fmla="*/ 3185765 h 4991828"/>
              <a:gd name="connsiteX29597" fmla="*/ 9290501 w 12199494"/>
              <a:gd name="connsiteY29597" fmla="*/ 3176881 h 4991828"/>
              <a:gd name="connsiteX29598" fmla="*/ 9294309 w 12199494"/>
              <a:gd name="connsiteY29598" fmla="*/ 3187035 h 4991828"/>
              <a:gd name="connsiteX29599" fmla="*/ 9317154 w 12199494"/>
              <a:gd name="connsiteY29599" fmla="*/ 3206073 h 4991828"/>
              <a:gd name="connsiteX29600" fmla="*/ 9312078 w 12199494"/>
              <a:gd name="connsiteY29600" fmla="*/ 3212419 h 4991828"/>
              <a:gd name="connsiteX29601" fmla="*/ 9305732 w 12199494"/>
              <a:gd name="connsiteY29601" fmla="*/ 3208611 h 4991828"/>
              <a:gd name="connsiteX29602" fmla="*/ 9301924 w 12199494"/>
              <a:gd name="connsiteY29602" fmla="*/ 3214957 h 4991828"/>
              <a:gd name="connsiteX29603" fmla="*/ 9333654 w 12199494"/>
              <a:gd name="connsiteY29603" fmla="*/ 3199727 h 4991828"/>
              <a:gd name="connsiteX29604" fmla="*/ 9303193 w 12199494"/>
              <a:gd name="connsiteY29604" fmla="*/ 3184496 h 4991828"/>
              <a:gd name="connsiteX29605" fmla="*/ 9337462 w 12199494"/>
              <a:gd name="connsiteY29605" fmla="*/ 3195919 h 4991828"/>
              <a:gd name="connsiteX29606" fmla="*/ 9315885 w 12199494"/>
              <a:gd name="connsiteY29606" fmla="*/ 3179419 h 4991828"/>
              <a:gd name="connsiteX29607" fmla="*/ 9322231 w 12199494"/>
              <a:gd name="connsiteY29607" fmla="*/ 3173073 h 4991828"/>
              <a:gd name="connsiteX29608" fmla="*/ 9322231 w 12199494"/>
              <a:gd name="connsiteY29608" fmla="*/ 3143882 h 4991828"/>
              <a:gd name="connsiteX29609" fmla="*/ 9322231 w 12199494"/>
              <a:gd name="connsiteY29609" fmla="*/ 3143882 h 4991828"/>
              <a:gd name="connsiteX29610" fmla="*/ 9274002 w 12199494"/>
              <a:gd name="connsiteY29610" fmla="*/ 3143882 h 4991828"/>
              <a:gd name="connsiteX29611" fmla="*/ 9274002 w 12199494"/>
              <a:gd name="connsiteY29611" fmla="*/ 3152766 h 4991828"/>
              <a:gd name="connsiteX29612" fmla="*/ 9285424 w 12199494"/>
              <a:gd name="connsiteY29612" fmla="*/ 3162920 h 4991828"/>
              <a:gd name="connsiteX29613" fmla="*/ 9274002 w 12199494"/>
              <a:gd name="connsiteY29613" fmla="*/ 3143882 h 4991828"/>
              <a:gd name="connsiteX29614" fmla="*/ 9274002 w 12199494"/>
              <a:gd name="connsiteY29614" fmla="*/ 3143882 h 4991828"/>
              <a:gd name="connsiteX29615" fmla="*/ 9436459 w 12199494"/>
              <a:gd name="connsiteY29615" fmla="*/ 3141344 h 4991828"/>
              <a:gd name="connsiteX29616" fmla="*/ 9422498 w 12199494"/>
              <a:gd name="connsiteY29616" fmla="*/ 3151497 h 4991828"/>
              <a:gd name="connsiteX29617" fmla="*/ 9423767 w 12199494"/>
              <a:gd name="connsiteY29617" fmla="*/ 3159112 h 4991828"/>
              <a:gd name="connsiteX29618" fmla="*/ 9436459 w 12199494"/>
              <a:gd name="connsiteY29618" fmla="*/ 3141344 h 4991828"/>
              <a:gd name="connsiteX29619" fmla="*/ 9436459 w 12199494"/>
              <a:gd name="connsiteY29619" fmla="*/ 3141344 h 4991828"/>
              <a:gd name="connsiteX29620" fmla="*/ 9313347 w 12199494"/>
              <a:gd name="connsiteY29620" fmla="*/ 3134998 h 4991828"/>
              <a:gd name="connsiteX29621" fmla="*/ 9300655 w 12199494"/>
              <a:gd name="connsiteY29621" fmla="*/ 3137536 h 4991828"/>
              <a:gd name="connsiteX29622" fmla="*/ 9319693 w 12199494"/>
              <a:gd name="connsiteY29622" fmla="*/ 3143882 h 4991828"/>
              <a:gd name="connsiteX29623" fmla="*/ 9313347 w 12199494"/>
              <a:gd name="connsiteY29623" fmla="*/ 3134998 h 4991828"/>
              <a:gd name="connsiteX29624" fmla="*/ 9313347 w 12199494"/>
              <a:gd name="connsiteY29624" fmla="*/ 3134998 h 4991828"/>
              <a:gd name="connsiteX29625" fmla="*/ 9025239 w 12199494"/>
              <a:gd name="connsiteY29625" fmla="*/ 3133728 h 4991828"/>
              <a:gd name="connsiteX29626" fmla="*/ 9023971 w 12199494"/>
              <a:gd name="connsiteY29626" fmla="*/ 3159112 h 4991828"/>
              <a:gd name="connsiteX29627" fmla="*/ 9049354 w 12199494"/>
              <a:gd name="connsiteY29627" fmla="*/ 3178150 h 4991828"/>
              <a:gd name="connsiteX29628" fmla="*/ 9054431 w 12199494"/>
              <a:gd name="connsiteY29628" fmla="*/ 3159112 h 4991828"/>
              <a:gd name="connsiteX29629" fmla="*/ 9044277 w 12199494"/>
              <a:gd name="connsiteY29629" fmla="*/ 3145151 h 4991828"/>
              <a:gd name="connsiteX29630" fmla="*/ 9035394 w 12199494"/>
              <a:gd name="connsiteY29630" fmla="*/ 3142613 h 4991828"/>
              <a:gd name="connsiteX29631" fmla="*/ 9029048 w 12199494"/>
              <a:gd name="connsiteY29631" fmla="*/ 3150228 h 4991828"/>
              <a:gd name="connsiteX29632" fmla="*/ 9032855 w 12199494"/>
              <a:gd name="connsiteY29632" fmla="*/ 3140074 h 4991828"/>
              <a:gd name="connsiteX29633" fmla="*/ 9025239 w 12199494"/>
              <a:gd name="connsiteY29633" fmla="*/ 3133728 h 4991828"/>
              <a:gd name="connsiteX29634" fmla="*/ 9025239 w 12199494"/>
              <a:gd name="connsiteY29634" fmla="*/ 3133728 h 4991828"/>
              <a:gd name="connsiteX29635" fmla="*/ 9260040 w 12199494"/>
              <a:gd name="connsiteY29635" fmla="*/ 3123575 h 4991828"/>
              <a:gd name="connsiteX29636" fmla="*/ 9254964 w 12199494"/>
              <a:gd name="connsiteY29636" fmla="*/ 3129921 h 4991828"/>
              <a:gd name="connsiteX29637" fmla="*/ 9241002 w 12199494"/>
              <a:gd name="connsiteY29637" fmla="*/ 3128652 h 4991828"/>
              <a:gd name="connsiteX29638" fmla="*/ 9247348 w 12199494"/>
              <a:gd name="connsiteY29638" fmla="*/ 3138805 h 4991828"/>
              <a:gd name="connsiteX29639" fmla="*/ 9230849 w 12199494"/>
              <a:gd name="connsiteY29639" fmla="*/ 3140074 h 4991828"/>
              <a:gd name="connsiteX29640" fmla="*/ 9229580 w 12199494"/>
              <a:gd name="connsiteY29640" fmla="*/ 3150228 h 4991828"/>
              <a:gd name="connsiteX29641" fmla="*/ 9220696 w 12199494"/>
              <a:gd name="connsiteY29641" fmla="*/ 3173073 h 4991828"/>
              <a:gd name="connsiteX29642" fmla="*/ 9239734 w 12199494"/>
              <a:gd name="connsiteY29642" fmla="*/ 3183227 h 4991828"/>
              <a:gd name="connsiteX29643" fmla="*/ 9233388 w 12199494"/>
              <a:gd name="connsiteY29643" fmla="*/ 3167997 h 4991828"/>
              <a:gd name="connsiteX29644" fmla="*/ 9239734 w 12199494"/>
              <a:gd name="connsiteY29644" fmla="*/ 3167997 h 4991828"/>
              <a:gd name="connsiteX29645" fmla="*/ 9237195 w 12199494"/>
              <a:gd name="connsiteY29645" fmla="*/ 3156574 h 4991828"/>
              <a:gd name="connsiteX29646" fmla="*/ 9246080 w 12199494"/>
              <a:gd name="connsiteY29646" fmla="*/ 3162920 h 4991828"/>
              <a:gd name="connsiteX29647" fmla="*/ 9244811 w 12199494"/>
              <a:gd name="connsiteY29647" fmla="*/ 3183227 h 4991828"/>
              <a:gd name="connsiteX29648" fmla="*/ 9262579 w 12199494"/>
              <a:gd name="connsiteY29648" fmla="*/ 3199727 h 4991828"/>
              <a:gd name="connsiteX29649" fmla="*/ 9275271 w 12199494"/>
              <a:gd name="connsiteY29649" fmla="*/ 3193381 h 4991828"/>
              <a:gd name="connsiteX29650" fmla="*/ 9271463 w 12199494"/>
              <a:gd name="connsiteY29650" fmla="*/ 3180689 h 4991828"/>
              <a:gd name="connsiteX29651" fmla="*/ 9251157 w 12199494"/>
              <a:gd name="connsiteY29651" fmla="*/ 3174343 h 4991828"/>
              <a:gd name="connsiteX29652" fmla="*/ 9266386 w 12199494"/>
              <a:gd name="connsiteY29652" fmla="*/ 3169266 h 4991828"/>
              <a:gd name="connsiteX29653" fmla="*/ 9228310 w 12199494"/>
              <a:gd name="connsiteY29653" fmla="*/ 3156574 h 4991828"/>
              <a:gd name="connsiteX29654" fmla="*/ 9235926 w 12199494"/>
              <a:gd name="connsiteY29654" fmla="*/ 3143882 h 4991828"/>
              <a:gd name="connsiteX29655" fmla="*/ 9254964 w 12199494"/>
              <a:gd name="connsiteY29655" fmla="*/ 3152766 h 4991828"/>
              <a:gd name="connsiteX29656" fmla="*/ 9249887 w 12199494"/>
              <a:gd name="connsiteY29656" fmla="*/ 3143882 h 4991828"/>
              <a:gd name="connsiteX29657" fmla="*/ 9254964 w 12199494"/>
              <a:gd name="connsiteY29657" fmla="*/ 3133728 h 4991828"/>
              <a:gd name="connsiteX29658" fmla="*/ 9268925 w 12199494"/>
              <a:gd name="connsiteY29658" fmla="*/ 3147690 h 4991828"/>
              <a:gd name="connsiteX29659" fmla="*/ 9260040 w 12199494"/>
              <a:gd name="connsiteY29659" fmla="*/ 3123575 h 4991828"/>
              <a:gd name="connsiteX29660" fmla="*/ 9260040 w 12199494"/>
              <a:gd name="connsiteY29660" fmla="*/ 3123575 h 4991828"/>
              <a:gd name="connsiteX29661" fmla="*/ 8985895 w 12199494"/>
              <a:gd name="connsiteY29661" fmla="*/ 3121036 h 4991828"/>
              <a:gd name="connsiteX29662" fmla="*/ 8997318 w 12199494"/>
              <a:gd name="connsiteY29662" fmla="*/ 3147690 h 4991828"/>
              <a:gd name="connsiteX29663" fmla="*/ 9018893 w 12199494"/>
              <a:gd name="connsiteY29663" fmla="*/ 3157843 h 4991828"/>
              <a:gd name="connsiteX29664" fmla="*/ 9020163 w 12199494"/>
              <a:gd name="connsiteY29664" fmla="*/ 3133728 h 4991828"/>
              <a:gd name="connsiteX29665" fmla="*/ 8985895 w 12199494"/>
              <a:gd name="connsiteY29665" fmla="*/ 3121036 h 4991828"/>
              <a:gd name="connsiteX29666" fmla="*/ 8985895 w 12199494"/>
              <a:gd name="connsiteY29666" fmla="*/ 3121036 h 4991828"/>
              <a:gd name="connsiteX29667" fmla="*/ 9447882 w 12199494"/>
              <a:gd name="connsiteY29667" fmla="*/ 3121036 h 4991828"/>
              <a:gd name="connsiteX29668" fmla="*/ 9433920 w 12199494"/>
              <a:gd name="connsiteY29668" fmla="*/ 3126113 h 4991828"/>
              <a:gd name="connsiteX29669" fmla="*/ 9430113 w 12199494"/>
              <a:gd name="connsiteY29669" fmla="*/ 3131190 h 4991828"/>
              <a:gd name="connsiteX29670" fmla="*/ 9442805 w 12199494"/>
              <a:gd name="connsiteY29670" fmla="*/ 3136267 h 4991828"/>
              <a:gd name="connsiteX29671" fmla="*/ 9447882 w 12199494"/>
              <a:gd name="connsiteY29671" fmla="*/ 3121036 h 4991828"/>
              <a:gd name="connsiteX29672" fmla="*/ 9447882 w 12199494"/>
              <a:gd name="connsiteY29672" fmla="*/ 3121036 h 4991828"/>
              <a:gd name="connsiteX29673" fmla="*/ 9247348 w 12199494"/>
              <a:gd name="connsiteY29673" fmla="*/ 3117229 h 4991828"/>
              <a:gd name="connsiteX29674" fmla="*/ 9247348 w 12199494"/>
              <a:gd name="connsiteY29674" fmla="*/ 3122306 h 4991828"/>
              <a:gd name="connsiteX29675" fmla="*/ 9253694 w 12199494"/>
              <a:gd name="connsiteY29675" fmla="*/ 3118498 h 4991828"/>
              <a:gd name="connsiteX29676" fmla="*/ 9247348 w 12199494"/>
              <a:gd name="connsiteY29676" fmla="*/ 3117229 h 4991828"/>
              <a:gd name="connsiteX29677" fmla="*/ 9247348 w 12199494"/>
              <a:gd name="connsiteY29677" fmla="*/ 3117229 h 4991828"/>
              <a:gd name="connsiteX29678" fmla="*/ 9327308 w 12199494"/>
              <a:gd name="connsiteY29678" fmla="*/ 3115960 h 4991828"/>
              <a:gd name="connsiteX29679" fmla="*/ 9318424 w 12199494"/>
              <a:gd name="connsiteY29679" fmla="*/ 3119767 h 4991828"/>
              <a:gd name="connsiteX29680" fmla="*/ 9327308 w 12199494"/>
              <a:gd name="connsiteY29680" fmla="*/ 3127382 h 4991828"/>
              <a:gd name="connsiteX29681" fmla="*/ 9307001 w 12199494"/>
              <a:gd name="connsiteY29681" fmla="*/ 3129921 h 4991828"/>
              <a:gd name="connsiteX29682" fmla="*/ 9328577 w 12199494"/>
              <a:gd name="connsiteY29682" fmla="*/ 3138805 h 4991828"/>
              <a:gd name="connsiteX29683" fmla="*/ 9336192 w 12199494"/>
              <a:gd name="connsiteY29683" fmla="*/ 3121036 h 4991828"/>
              <a:gd name="connsiteX29684" fmla="*/ 9327308 w 12199494"/>
              <a:gd name="connsiteY29684" fmla="*/ 3115960 h 4991828"/>
              <a:gd name="connsiteX29685" fmla="*/ 9327308 w 12199494"/>
              <a:gd name="connsiteY29685" fmla="*/ 3115960 h 4991828"/>
              <a:gd name="connsiteX29686" fmla="*/ 9263849 w 12199494"/>
              <a:gd name="connsiteY29686" fmla="*/ 3114690 h 4991828"/>
              <a:gd name="connsiteX29687" fmla="*/ 9274002 w 12199494"/>
              <a:gd name="connsiteY29687" fmla="*/ 3127382 h 4991828"/>
              <a:gd name="connsiteX29688" fmla="*/ 9285424 w 12199494"/>
              <a:gd name="connsiteY29688" fmla="*/ 3136267 h 4991828"/>
              <a:gd name="connsiteX29689" fmla="*/ 9263849 w 12199494"/>
              <a:gd name="connsiteY29689" fmla="*/ 3114690 h 4991828"/>
              <a:gd name="connsiteX29690" fmla="*/ 9263849 w 12199494"/>
              <a:gd name="connsiteY29690" fmla="*/ 3114690 h 4991828"/>
              <a:gd name="connsiteX29691" fmla="*/ 9317154 w 12199494"/>
              <a:gd name="connsiteY29691" fmla="*/ 3104537 h 4991828"/>
              <a:gd name="connsiteX29692" fmla="*/ 9315885 w 12199494"/>
              <a:gd name="connsiteY29692" fmla="*/ 3113421 h 4991828"/>
              <a:gd name="connsiteX29693" fmla="*/ 9317154 w 12199494"/>
              <a:gd name="connsiteY29693" fmla="*/ 3104537 h 4991828"/>
              <a:gd name="connsiteX29694" fmla="*/ 9317154 w 12199494"/>
              <a:gd name="connsiteY29694" fmla="*/ 3104537 h 4991828"/>
              <a:gd name="connsiteX29695" fmla="*/ 9308270 w 12199494"/>
              <a:gd name="connsiteY29695" fmla="*/ 3095653 h 4991828"/>
              <a:gd name="connsiteX29696" fmla="*/ 9303193 w 12199494"/>
              <a:gd name="connsiteY29696" fmla="*/ 3103268 h 4991828"/>
              <a:gd name="connsiteX29697" fmla="*/ 9308270 w 12199494"/>
              <a:gd name="connsiteY29697" fmla="*/ 3095653 h 4991828"/>
              <a:gd name="connsiteX29698" fmla="*/ 9308270 w 12199494"/>
              <a:gd name="connsiteY29698" fmla="*/ 3095653 h 4991828"/>
              <a:gd name="connsiteX29699" fmla="*/ 9372999 w 12199494"/>
              <a:gd name="connsiteY29699" fmla="*/ 3089307 h 4991828"/>
              <a:gd name="connsiteX29700" fmla="*/ 9366653 w 12199494"/>
              <a:gd name="connsiteY29700" fmla="*/ 3109614 h 4991828"/>
              <a:gd name="connsiteX29701" fmla="*/ 9376806 w 12199494"/>
              <a:gd name="connsiteY29701" fmla="*/ 3103268 h 4991828"/>
              <a:gd name="connsiteX29702" fmla="*/ 9376806 w 12199494"/>
              <a:gd name="connsiteY29702" fmla="*/ 3110883 h 4991828"/>
              <a:gd name="connsiteX29703" fmla="*/ 9380614 w 12199494"/>
              <a:gd name="connsiteY29703" fmla="*/ 3112152 h 4991828"/>
              <a:gd name="connsiteX29704" fmla="*/ 9381883 w 12199494"/>
              <a:gd name="connsiteY29704" fmla="*/ 3098191 h 4991828"/>
              <a:gd name="connsiteX29705" fmla="*/ 9372999 w 12199494"/>
              <a:gd name="connsiteY29705" fmla="*/ 3089307 h 4991828"/>
              <a:gd name="connsiteX29706" fmla="*/ 9372999 w 12199494"/>
              <a:gd name="connsiteY29706" fmla="*/ 3089307 h 4991828"/>
              <a:gd name="connsiteX29707" fmla="*/ 3882465 w 12199494"/>
              <a:gd name="connsiteY29707" fmla="*/ 2692049 h 4991828"/>
              <a:gd name="connsiteX29708" fmla="*/ 3849466 w 12199494"/>
              <a:gd name="connsiteY29708" fmla="*/ 2812622 h 4991828"/>
              <a:gd name="connsiteX29709" fmla="*/ 3820275 w 12199494"/>
              <a:gd name="connsiteY29709" fmla="*/ 2906543 h 4991828"/>
              <a:gd name="connsiteX29710" fmla="*/ 3811390 w 12199494"/>
              <a:gd name="connsiteY29710" fmla="*/ 2928119 h 4991828"/>
              <a:gd name="connsiteX29711" fmla="*/ 3813929 w 12199494"/>
              <a:gd name="connsiteY29711" fmla="*/ 3008078 h 4991828"/>
              <a:gd name="connsiteX29712" fmla="*/ 3815198 w 12199494"/>
              <a:gd name="connsiteY29712" fmla="*/ 3226380 h 4991828"/>
              <a:gd name="connsiteX29713" fmla="*/ 3815198 w 12199494"/>
              <a:gd name="connsiteY29713" fmla="*/ 3335530 h 4991828"/>
              <a:gd name="connsiteX29714" fmla="*/ 3817736 w 12199494"/>
              <a:gd name="connsiteY29714" fmla="*/ 3542409 h 4991828"/>
              <a:gd name="connsiteX29715" fmla="*/ 3819005 w 12199494"/>
              <a:gd name="connsiteY29715" fmla="*/ 3649021 h 4991828"/>
              <a:gd name="connsiteX29716" fmla="*/ 3819005 w 12199494"/>
              <a:gd name="connsiteY29716" fmla="*/ 3777210 h 4991828"/>
              <a:gd name="connsiteX29717" fmla="*/ 3819005 w 12199494"/>
              <a:gd name="connsiteY29717" fmla="*/ 3840670 h 4991828"/>
              <a:gd name="connsiteX29718" fmla="*/ 3820275 w 12199494"/>
              <a:gd name="connsiteY29718" fmla="*/ 3896514 h 4991828"/>
              <a:gd name="connsiteX29719" fmla="*/ 3831697 w 12199494"/>
              <a:gd name="connsiteY29719" fmla="*/ 3890168 h 4991828"/>
              <a:gd name="connsiteX29720" fmla="*/ 3826621 w 12199494"/>
              <a:gd name="connsiteY29720" fmla="*/ 3661713 h 4991828"/>
              <a:gd name="connsiteX29721" fmla="*/ 3824082 w 12199494"/>
              <a:gd name="connsiteY29721" fmla="*/ 3584292 h 4991828"/>
              <a:gd name="connsiteX29722" fmla="*/ 3825351 w 12199494"/>
              <a:gd name="connsiteY29722" fmla="*/ 3525909 h 4991828"/>
              <a:gd name="connsiteX29723" fmla="*/ 3825351 w 12199494"/>
              <a:gd name="connsiteY29723" fmla="*/ 3449758 h 4991828"/>
              <a:gd name="connsiteX29724" fmla="*/ 3829159 w 12199494"/>
              <a:gd name="connsiteY29724" fmla="*/ 3376144 h 4991828"/>
              <a:gd name="connsiteX29725" fmla="*/ 3832967 w 12199494"/>
              <a:gd name="connsiteY29725" fmla="*/ 3376144 h 4991828"/>
              <a:gd name="connsiteX29726" fmla="*/ 3831697 w 12199494"/>
              <a:gd name="connsiteY29726" fmla="*/ 3385029 h 4991828"/>
              <a:gd name="connsiteX29727" fmla="*/ 3832967 w 12199494"/>
              <a:gd name="connsiteY29727" fmla="*/ 3423105 h 4991828"/>
              <a:gd name="connsiteX29728" fmla="*/ 3832967 w 12199494"/>
              <a:gd name="connsiteY29728" fmla="*/ 3489103 h 4991828"/>
              <a:gd name="connsiteX29729" fmla="*/ 3836774 w 12199494"/>
              <a:gd name="connsiteY29729" fmla="*/ 3590638 h 4991828"/>
              <a:gd name="connsiteX29730" fmla="*/ 3839312 w 12199494"/>
              <a:gd name="connsiteY29730" fmla="*/ 3622368 h 4991828"/>
              <a:gd name="connsiteX29731" fmla="*/ 3843120 w 12199494"/>
              <a:gd name="connsiteY29731" fmla="*/ 3655367 h 4991828"/>
              <a:gd name="connsiteX29732" fmla="*/ 3852004 w 12199494"/>
              <a:gd name="connsiteY29732" fmla="*/ 3750557 h 4991828"/>
              <a:gd name="connsiteX29733" fmla="*/ 3852004 w 12199494"/>
              <a:gd name="connsiteY29733" fmla="*/ 3821632 h 4991828"/>
              <a:gd name="connsiteX29734" fmla="*/ 3853274 w 12199494"/>
              <a:gd name="connsiteY29734" fmla="*/ 3888899 h 4991828"/>
              <a:gd name="connsiteX29735" fmla="*/ 3887542 w 12199494"/>
              <a:gd name="connsiteY29735" fmla="*/ 3891437 h 4991828"/>
              <a:gd name="connsiteX29736" fmla="*/ 3907849 w 12199494"/>
              <a:gd name="connsiteY29736" fmla="*/ 2694587 h 4991828"/>
              <a:gd name="connsiteX29737" fmla="*/ 3882465 w 12199494"/>
              <a:gd name="connsiteY29737" fmla="*/ 2692049 h 4991828"/>
              <a:gd name="connsiteX29738" fmla="*/ 3882465 w 12199494"/>
              <a:gd name="connsiteY29738" fmla="*/ 2692049 h 4991828"/>
              <a:gd name="connsiteX29739" fmla="*/ 3808852 w 12199494"/>
              <a:gd name="connsiteY29739" fmla="*/ 2571475 h 4991828"/>
              <a:gd name="connsiteX29740" fmla="*/ 3810121 w 12199494"/>
              <a:gd name="connsiteY29740" fmla="*/ 2673011 h 4991828"/>
              <a:gd name="connsiteX29741" fmla="*/ 3811390 w 12199494"/>
              <a:gd name="connsiteY29741" fmla="*/ 2769470 h 4991828"/>
              <a:gd name="connsiteX29742" fmla="*/ 3811390 w 12199494"/>
              <a:gd name="connsiteY29742" fmla="*/ 2792315 h 4991828"/>
              <a:gd name="connsiteX29743" fmla="*/ 3822813 w 12199494"/>
              <a:gd name="connsiteY29743" fmla="*/ 2760585 h 4991828"/>
              <a:gd name="connsiteX29744" fmla="*/ 3838043 w 12199494"/>
              <a:gd name="connsiteY29744" fmla="*/ 2692049 h 4991828"/>
              <a:gd name="connsiteX29745" fmla="*/ 3840582 w 12199494"/>
              <a:gd name="connsiteY29745" fmla="*/ 2673011 h 4991828"/>
              <a:gd name="connsiteX29746" fmla="*/ 3821544 w 12199494"/>
              <a:gd name="connsiteY29746" fmla="*/ 2643819 h 4991828"/>
              <a:gd name="connsiteX29747" fmla="*/ 3832967 w 12199494"/>
              <a:gd name="connsiteY29747" fmla="*/ 2609551 h 4991828"/>
              <a:gd name="connsiteX29748" fmla="*/ 3813929 w 12199494"/>
              <a:gd name="connsiteY29748" fmla="*/ 2570206 h 4991828"/>
              <a:gd name="connsiteX29749" fmla="*/ 3808852 w 12199494"/>
              <a:gd name="connsiteY29749" fmla="*/ 2571475 h 4991828"/>
              <a:gd name="connsiteX29750" fmla="*/ 3808852 w 12199494"/>
              <a:gd name="connsiteY29750" fmla="*/ 2571475 h 4991828"/>
              <a:gd name="connsiteX29751" fmla="*/ 3707316 w 12199494"/>
              <a:gd name="connsiteY29751" fmla="*/ 2214832 h 4991828"/>
              <a:gd name="connsiteX29752" fmla="*/ 3693355 w 12199494"/>
              <a:gd name="connsiteY29752" fmla="*/ 2216101 h 4991828"/>
              <a:gd name="connsiteX29753" fmla="*/ 3683202 w 12199494"/>
              <a:gd name="connsiteY29753" fmla="*/ 2245292 h 4991828"/>
              <a:gd name="connsiteX29754" fmla="*/ 3722546 w 12199494"/>
              <a:gd name="connsiteY29754" fmla="*/ 2301137 h 4991828"/>
              <a:gd name="connsiteX29755" fmla="*/ 3722546 w 12199494"/>
              <a:gd name="connsiteY29755" fmla="*/ 2241485 h 4991828"/>
              <a:gd name="connsiteX29756" fmla="*/ 3721278 w 12199494"/>
              <a:gd name="connsiteY29756" fmla="*/ 2216101 h 4991828"/>
              <a:gd name="connsiteX29757" fmla="*/ 3707316 w 12199494"/>
              <a:gd name="connsiteY29757" fmla="*/ 2214832 h 4991828"/>
              <a:gd name="connsiteX29758" fmla="*/ 3707316 w 12199494"/>
              <a:gd name="connsiteY29758" fmla="*/ 2214832 h 4991828"/>
              <a:gd name="connsiteX29759" fmla="*/ 4203571 w 12199494"/>
              <a:gd name="connsiteY29759" fmla="*/ 1921648 h 4991828"/>
              <a:gd name="connsiteX29760" fmla="*/ 3873581 w 12199494"/>
              <a:gd name="connsiteY29760" fmla="*/ 2114566 h 4991828"/>
              <a:gd name="connsiteX29761" fmla="*/ 3925618 w 12199494"/>
              <a:gd name="connsiteY29761" fmla="*/ 2122181 h 4991828"/>
              <a:gd name="connsiteX29762" fmla="*/ 3973847 w 12199494"/>
              <a:gd name="connsiteY29762" fmla="*/ 2132334 h 4991828"/>
              <a:gd name="connsiteX29763" fmla="*/ 3980193 w 12199494"/>
              <a:gd name="connsiteY29763" fmla="*/ 2139949 h 4991828"/>
              <a:gd name="connsiteX29764" fmla="*/ 3964963 w 12199494"/>
              <a:gd name="connsiteY29764" fmla="*/ 2143757 h 4991828"/>
              <a:gd name="connsiteX29765" fmla="*/ 3940848 w 12199494"/>
              <a:gd name="connsiteY29765" fmla="*/ 2197063 h 4991828"/>
              <a:gd name="connsiteX29766" fmla="*/ 3815198 w 12199494"/>
              <a:gd name="connsiteY29766" fmla="*/ 2213563 h 4991828"/>
              <a:gd name="connsiteX29767" fmla="*/ 3805044 w 12199494"/>
              <a:gd name="connsiteY29767" fmla="*/ 2219909 h 4991828"/>
              <a:gd name="connsiteX29768" fmla="*/ 3805044 w 12199494"/>
              <a:gd name="connsiteY29768" fmla="*/ 2355712 h 4991828"/>
              <a:gd name="connsiteX29769" fmla="*/ 3805044 w 12199494"/>
              <a:gd name="connsiteY29769" fmla="*/ 2403942 h 4991828"/>
              <a:gd name="connsiteX29770" fmla="*/ 3805044 w 12199494"/>
              <a:gd name="connsiteY29770" fmla="*/ 2433133 h 4991828"/>
              <a:gd name="connsiteX29771" fmla="*/ 3826621 w 12199494"/>
              <a:gd name="connsiteY29771" fmla="*/ 2475017 h 4991828"/>
              <a:gd name="connsiteX29772" fmla="*/ 3846928 w 12199494"/>
              <a:gd name="connsiteY29772" fmla="*/ 2542284 h 4991828"/>
              <a:gd name="connsiteX29773" fmla="*/ 3869773 w 12199494"/>
              <a:gd name="connsiteY29773" fmla="*/ 2589244 h 4991828"/>
              <a:gd name="connsiteX29774" fmla="*/ 3891350 w 12199494"/>
              <a:gd name="connsiteY29774" fmla="*/ 2599398 h 4991828"/>
              <a:gd name="connsiteX29775" fmla="*/ 3926887 w 12199494"/>
              <a:gd name="connsiteY29775" fmla="*/ 2575283 h 4991828"/>
              <a:gd name="connsiteX29776" fmla="*/ 3980193 w 12199494"/>
              <a:gd name="connsiteY29776" fmla="*/ 2539746 h 4991828"/>
              <a:gd name="connsiteX29777" fmla="*/ 4079190 w 12199494"/>
              <a:gd name="connsiteY29777" fmla="*/ 2482632 h 4991828"/>
              <a:gd name="connsiteX29778" fmla="*/ 4098228 w 12199494"/>
              <a:gd name="connsiteY29778" fmla="*/ 2464863 h 4991828"/>
              <a:gd name="connsiteX29779" fmla="*/ 4104574 w 12199494"/>
              <a:gd name="connsiteY29779" fmla="*/ 2426787 h 4991828"/>
              <a:gd name="connsiteX29780" fmla="*/ 4115997 w 12199494"/>
              <a:gd name="connsiteY29780" fmla="*/ 2370943 h 4991828"/>
              <a:gd name="connsiteX29781" fmla="*/ 4124881 w 12199494"/>
              <a:gd name="connsiteY29781" fmla="*/ 2320175 h 4991828"/>
              <a:gd name="connsiteX29782" fmla="*/ 4152804 w 12199494"/>
              <a:gd name="connsiteY29782" fmla="*/ 2171679 h 4991828"/>
              <a:gd name="connsiteX29783" fmla="*/ 4166764 w 12199494"/>
              <a:gd name="connsiteY29783" fmla="*/ 2106950 h 4991828"/>
              <a:gd name="connsiteX29784" fmla="*/ 4195956 w 12199494"/>
              <a:gd name="connsiteY29784" fmla="*/ 1964801 h 4991828"/>
              <a:gd name="connsiteX29785" fmla="*/ 4203571 w 12199494"/>
              <a:gd name="connsiteY29785" fmla="*/ 1921648 h 4991828"/>
              <a:gd name="connsiteX29786" fmla="*/ 4203571 w 12199494"/>
              <a:gd name="connsiteY29786" fmla="*/ 1921648 h 4991828"/>
              <a:gd name="connsiteX29787" fmla="*/ 4476448 w 12199494"/>
              <a:gd name="connsiteY29787" fmla="*/ 1096672 h 4991828"/>
              <a:gd name="connsiteX29788" fmla="*/ 4462487 w 12199494"/>
              <a:gd name="connsiteY29788" fmla="*/ 1143632 h 4991828"/>
              <a:gd name="connsiteX29789" fmla="*/ 4421873 w 12199494"/>
              <a:gd name="connsiteY29789" fmla="*/ 1287051 h 4991828"/>
              <a:gd name="connsiteX29790" fmla="*/ 4334298 w 12199494"/>
              <a:gd name="connsiteY29790" fmla="*/ 1568812 h 4991828"/>
              <a:gd name="connsiteX29791" fmla="*/ 4297492 w 12199494"/>
              <a:gd name="connsiteY29791" fmla="*/ 1690655 h 4991828"/>
              <a:gd name="connsiteX29792" fmla="*/ 4263223 w 12199494"/>
              <a:gd name="connsiteY29792" fmla="*/ 1817574 h 4991828"/>
              <a:gd name="connsiteX29793" fmla="*/ 4204840 w 12199494"/>
              <a:gd name="connsiteY29793" fmla="*/ 2051106 h 4991828"/>
              <a:gd name="connsiteX29794" fmla="*/ 4190879 w 12199494"/>
              <a:gd name="connsiteY29794" fmla="*/ 2113296 h 4991828"/>
              <a:gd name="connsiteX29795" fmla="*/ 4175649 w 12199494"/>
              <a:gd name="connsiteY29795" fmla="*/ 2180564 h 4991828"/>
              <a:gd name="connsiteX29796" fmla="*/ 4148996 w 12199494"/>
              <a:gd name="connsiteY29796" fmla="*/ 2315098 h 4991828"/>
              <a:gd name="connsiteX29797" fmla="*/ 4118535 w 12199494"/>
              <a:gd name="connsiteY29797" fmla="*/ 2458517 h 4991828"/>
              <a:gd name="connsiteX29798" fmla="*/ 4324145 w 12199494"/>
              <a:gd name="connsiteY29798" fmla="*/ 2337944 h 4991828"/>
              <a:gd name="connsiteX29799" fmla="*/ 4302568 w 12199494"/>
              <a:gd name="connsiteY29799" fmla="*/ 2368404 h 4991828"/>
              <a:gd name="connsiteX29800" fmla="*/ 4203571 w 12199494"/>
              <a:gd name="connsiteY29800" fmla="*/ 2434402 h 4991828"/>
              <a:gd name="connsiteX29801" fmla="*/ 4126150 w 12199494"/>
              <a:gd name="connsiteY29801" fmla="*/ 2495324 h 4991828"/>
              <a:gd name="connsiteX29802" fmla="*/ 4096959 w 12199494"/>
              <a:gd name="connsiteY29802" fmla="*/ 2524515 h 4991828"/>
              <a:gd name="connsiteX29803" fmla="*/ 4088075 w 12199494"/>
              <a:gd name="connsiteY29803" fmla="*/ 2525784 h 4991828"/>
              <a:gd name="connsiteX29804" fmla="*/ 4006846 w 12199494"/>
              <a:gd name="connsiteY29804" fmla="*/ 2605744 h 4991828"/>
              <a:gd name="connsiteX29805" fmla="*/ 4122343 w 12199494"/>
              <a:gd name="connsiteY29805" fmla="*/ 2626051 h 4991828"/>
              <a:gd name="connsiteX29806" fmla="*/ 4109651 w 12199494"/>
              <a:gd name="connsiteY29806" fmla="*/ 2633666 h 4991828"/>
              <a:gd name="connsiteX29807" fmla="*/ 4109651 w 12199494"/>
              <a:gd name="connsiteY29807" fmla="*/ 2641281 h 4991828"/>
              <a:gd name="connsiteX29808" fmla="*/ 4089344 w 12199494"/>
              <a:gd name="connsiteY29808" fmla="*/ 2675549 h 4991828"/>
              <a:gd name="connsiteX29809" fmla="*/ 4067767 w 12199494"/>
              <a:gd name="connsiteY29809" fmla="*/ 2684434 h 4991828"/>
              <a:gd name="connsiteX29810" fmla="*/ 4029692 w 12199494"/>
              <a:gd name="connsiteY29810" fmla="*/ 2685703 h 4991828"/>
              <a:gd name="connsiteX29811" fmla="*/ 3973847 w 12199494"/>
              <a:gd name="connsiteY29811" fmla="*/ 2692049 h 4991828"/>
              <a:gd name="connsiteX29812" fmla="*/ 3985270 w 12199494"/>
              <a:gd name="connsiteY29812" fmla="*/ 4036125 h 4991828"/>
              <a:gd name="connsiteX29813" fmla="*/ 4013192 w 12199494"/>
              <a:gd name="connsiteY29813" fmla="*/ 4057702 h 4991828"/>
              <a:gd name="connsiteX29814" fmla="*/ 4086805 w 12199494"/>
              <a:gd name="connsiteY29814" fmla="*/ 4122431 h 4991828"/>
              <a:gd name="connsiteX29815" fmla="*/ 4094421 w 12199494"/>
              <a:gd name="connsiteY29815" fmla="*/ 4132584 h 4991828"/>
              <a:gd name="connsiteX29816" fmla="*/ 3986539 w 12199494"/>
              <a:gd name="connsiteY29816" fmla="*/ 4056433 h 4991828"/>
              <a:gd name="connsiteX29817" fmla="*/ 3991616 w 12199494"/>
              <a:gd name="connsiteY29817" fmla="*/ 4873794 h 4991828"/>
              <a:gd name="connsiteX29818" fmla="*/ 4010654 w 12199494"/>
              <a:gd name="connsiteY29818" fmla="*/ 4868717 h 4991828"/>
              <a:gd name="connsiteX29819" fmla="*/ 4041114 w 12199494"/>
              <a:gd name="connsiteY29819" fmla="*/ 4868717 h 4991828"/>
              <a:gd name="connsiteX29820" fmla="*/ 4085536 w 12199494"/>
              <a:gd name="connsiteY29820" fmla="*/ 4868717 h 4991828"/>
              <a:gd name="connsiteX29821" fmla="*/ 4165496 w 12199494"/>
              <a:gd name="connsiteY29821" fmla="*/ 4862371 h 4991828"/>
              <a:gd name="connsiteX29822" fmla="*/ 4212456 w 12199494"/>
              <a:gd name="connsiteY29822" fmla="*/ 4861102 h 4991828"/>
              <a:gd name="connsiteX29823" fmla="*/ 4227686 w 12199494"/>
              <a:gd name="connsiteY29823" fmla="*/ 4859833 h 4991828"/>
              <a:gd name="connsiteX29824" fmla="*/ 4223878 w 12199494"/>
              <a:gd name="connsiteY29824" fmla="*/ 4850948 h 4991828"/>
              <a:gd name="connsiteX29825" fmla="*/ 4231494 w 12199494"/>
              <a:gd name="connsiteY29825" fmla="*/ 4857294 h 4991828"/>
              <a:gd name="connsiteX29826" fmla="*/ 4246724 w 12199494"/>
              <a:gd name="connsiteY29826" fmla="*/ 4850948 h 4991828"/>
              <a:gd name="connsiteX29827" fmla="*/ 4251801 w 12199494"/>
              <a:gd name="connsiteY29827" fmla="*/ 4858563 h 4991828"/>
              <a:gd name="connsiteX29828" fmla="*/ 4261954 w 12199494"/>
              <a:gd name="connsiteY29828" fmla="*/ 4854756 h 4991828"/>
              <a:gd name="connsiteX29829" fmla="*/ 4258147 w 12199494"/>
              <a:gd name="connsiteY29829" fmla="*/ 4840795 h 4991828"/>
              <a:gd name="connsiteX29830" fmla="*/ 4261954 w 12199494"/>
              <a:gd name="connsiteY29830" fmla="*/ 4854756 h 4991828"/>
              <a:gd name="connsiteX29831" fmla="*/ 4278454 w 12199494"/>
              <a:gd name="connsiteY29831" fmla="*/ 4849679 h 4991828"/>
              <a:gd name="connsiteX29832" fmla="*/ 4291146 w 12199494"/>
              <a:gd name="connsiteY29832" fmla="*/ 4858563 h 4991828"/>
              <a:gd name="connsiteX29833" fmla="*/ 4300030 w 12199494"/>
              <a:gd name="connsiteY29833" fmla="*/ 4852217 h 4991828"/>
              <a:gd name="connsiteX29834" fmla="*/ 4305107 w 12199494"/>
              <a:gd name="connsiteY29834" fmla="*/ 4857294 h 4991828"/>
              <a:gd name="connsiteX29835" fmla="*/ 4321606 w 12199494"/>
              <a:gd name="connsiteY29835" fmla="*/ 4847141 h 4991828"/>
              <a:gd name="connsiteX29836" fmla="*/ 4348260 w 12199494"/>
              <a:gd name="connsiteY29836" fmla="*/ 4854756 h 4991828"/>
              <a:gd name="connsiteX29837" fmla="*/ 4366028 w 12199494"/>
              <a:gd name="connsiteY29837" fmla="*/ 4849679 h 4991828"/>
              <a:gd name="connsiteX29838" fmla="*/ 4376182 w 12199494"/>
              <a:gd name="connsiteY29838" fmla="*/ 4840795 h 4991828"/>
              <a:gd name="connsiteX29839" fmla="*/ 4381259 w 12199494"/>
              <a:gd name="connsiteY29839" fmla="*/ 4853487 h 4991828"/>
              <a:gd name="connsiteX29840" fmla="*/ 4382528 w 12199494"/>
              <a:gd name="connsiteY29840" fmla="*/ 4845871 h 4991828"/>
              <a:gd name="connsiteX29841" fmla="*/ 4400297 w 12199494"/>
              <a:gd name="connsiteY29841" fmla="*/ 4857294 h 4991828"/>
              <a:gd name="connsiteX29842" fmla="*/ 4406643 w 12199494"/>
              <a:gd name="connsiteY29842" fmla="*/ 4849679 h 4991828"/>
              <a:gd name="connsiteX29843" fmla="*/ 4419334 w 12199494"/>
              <a:gd name="connsiteY29843" fmla="*/ 4854756 h 4991828"/>
              <a:gd name="connsiteX29844" fmla="*/ 4443449 w 12199494"/>
              <a:gd name="connsiteY29844" fmla="*/ 4847141 h 4991828"/>
              <a:gd name="connsiteX29845" fmla="*/ 4439641 w 12199494"/>
              <a:gd name="connsiteY29845" fmla="*/ 4852217 h 4991828"/>
              <a:gd name="connsiteX29846" fmla="*/ 4442180 w 12199494"/>
              <a:gd name="connsiteY29846" fmla="*/ 4858563 h 4991828"/>
              <a:gd name="connsiteX29847" fmla="*/ 4477717 w 12199494"/>
              <a:gd name="connsiteY29847" fmla="*/ 4863640 h 4991828"/>
              <a:gd name="connsiteX29848" fmla="*/ 4472640 w 12199494"/>
              <a:gd name="connsiteY29848" fmla="*/ 4839525 h 4991828"/>
              <a:gd name="connsiteX29849" fmla="*/ 4481525 w 12199494"/>
              <a:gd name="connsiteY29849" fmla="*/ 4836987 h 4991828"/>
              <a:gd name="connsiteX29850" fmla="*/ 4509447 w 12199494"/>
              <a:gd name="connsiteY29850" fmla="*/ 1099210 h 4991828"/>
              <a:gd name="connsiteX29851" fmla="*/ 4476448 w 12199494"/>
              <a:gd name="connsiteY29851" fmla="*/ 1096672 h 4991828"/>
              <a:gd name="connsiteX29852" fmla="*/ 4476448 w 12199494"/>
              <a:gd name="connsiteY29852" fmla="*/ 1096672 h 4991828"/>
              <a:gd name="connsiteX29853" fmla="*/ 3989077 w 12199494"/>
              <a:gd name="connsiteY29853" fmla="*/ 88 h 4991828"/>
              <a:gd name="connsiteX29854" fmla="*/ 4020807 w 12199494"/>
              <a:gd name="connsiteY29854" fmla="*/ 24203 h 4991828"/>
              <a:gd name="connsiteX29855" fmla="*/ 4071575 w 12199494"/>
              <a:gd name="connsiteY29855" fmla="*/ 130815 h 4991828"/>
              <a:gd name="connsiteX29856" fmla="*/ 4147727 w 12199494"/>
              <a:gd name="connsiteY29856" fmla="*/ 289464 h 4991828"/>
              <a:gd name="connsiteX29857" fmla="*/ 4202302 w 12199494"/>
              <a:gd name="connsiteY29857" fmla="*/ 393538 h 4991828"/>
              <a:gd name="connsiteX29858" fmla="*/ 4339375 w 12199494"/>
              <a:gd name="connsiteY29858" fmla="*/ 616916 h 4991828"/>
              <a:gd name="connsiteX29859" fmla="*/ 4392681 w 12199494"/>
              <a:gd name="connsiteY29859" fmla="*/ 722259 h 4991828"/>
              <a:gd name="connsiteX29860" fmla="*/ 4407911 w 12199494"/>
              <a:gd name="connsiteY29860" fmla="*/ 788257 h 4991828"/>
              <a:gd name="connsiteX29861" fmla="*/ 4440911 w 12199494"/>
              <a:gd name="connsiteY29861" fmla="*/ 885985 h 4991828"/>
              <a:gd name="connsiteX29862" fmla="*/ 4472640 w 12199494"/>
              <a:gd name="connsiteY29862" fmla="*/ 935484 h 4991828"/>
              <a:gd name="connsiteX29863" fmla="*/ 4495486 w 12199494"/>
              <a:gd name="connsiteY29863" fmla="*/ 931676 h 4991828"/>
              <a:gd name="connsiteX29864" fmla="*/ 4600829 w 12199494"/>
              <a:gd name="connsiteY29864" fmla="*/ 850448 h 4991828"/>
              <a:gd name="connsiteX29865" fmla="*/ 4668096 w 12199494"/>
              <a:gd name="connsiteY29865" fmla="*/ 808565 h 4991828"/>
              <a:gd name="connsiteX29866" fmla="*/ 4740440 w 12199494"/>
              <a:gd name="connsiteY29866" fmla="*/ 762874 h 4991828"/>
              <a:gd name="connsiteX29867" fmla="*/ 4850861 w 12199494"/>
              <a:gd name="connsiteY29867" fmla="*/ 689260 h 4991828"/>
              <a:gd name="connsiteX29868" fmla="*/ 4904166 w 12199494"/>
              <a:gd name="connsiteY29868" fmla="*/ 652454 h 4991828"/>
              <a:gd name="connsiteX29869" fmla="*/ 4993010 w 12199494"/>
              <a:gd name="connsiteY29869" fmla="*/ 594071 h 4991828"/>
              <a:gd name="connsiteX29870" fmla="*/ 5150390 w 12199494"/>
              <a:gd name="connsiteY29870" fmla="*/ 493804 h 4991828"/>
              <a:gd name="connsiteX29871" fmla="*/ 5182120 w 12199494"/>
              <a:gd name="connsiteY29871" fmla="*/ 483651 h 4991828"/>
              <a:gd name="connsiteX29872" fmla="*/ 5127545 w 12199494"/>
              <a:gd name="connsiteY29872" fmla="*/ 548380 h 4991828"/>
              <a:gd name="connsiteX29873" fmla="*/ 4984126 w 12199494"/>
              <a:gd name="connsiteY29873" fmla="*/ 652454 h 4991828"/>
              <a:gd name="connsiteX29874" fmla="*/ 4863552 w 12199494"/>
              <a:gd name="connsiteY29874" fmla="*/ 750182 h 4991828"/>
              <a:gd name="connsiteX29875" fmla="*/ 4773440 w 12199494"/>
              <a:gd name="connsiteY29875" fmla="*/ 831410 h 4991828"/>
              <a:gd name="connsiteX29876" fmla="*/ 4668096 w 12199494"/>
              <a:gd name="connsiteY29876" fmla="*/ 941830 h 4991828"/>
              <a:gd name="connsiteX29877" fmla="*/ 4673173 w 12199494"/>
              <a:gd name="connsiteY29877" fmla="*/ 953253 h 4991828"/>
              <a:gd name="connsiteX29878" fmla="*/ 4789939 w 12199494"/>
              <a:gd name="connsiteY29878" fmla="*/ 967214 h 4991828"/>
              <a:gd name="connsiteX29879" fmla="*/ 4825477 w 12199494"/>
              <a:gd name="connsiteY29879" fmla="*/ 968483 h 4991828"/>
              <a:gd name="connsiteX29880" fmla="*/ 4824207 w 12199494"/>
              <a:gd name="connsiteY29880" fmla="*/ 974829 h 4991828"/>
              <a:gd name="connsiteX29881" fmla="*/ 4878783 w 12199494"/>
              <a:gd name="connsiteY29881" fmla="*/ 986252 h 4991828"/>
              <a:gd name="connsiteX29882" fmla="*/ 4885129 w 12199494"/>
              <a:gd name="connsiteY29882" fmla="*/ 996405 h 4991828"/>
              <a:gd name="connsiteX29883" fmla="*/ 4872437 w 12199494"/>
              <a:gd name="connsiteY29883" fmla="*/ 1002751 h 4991828"/>
              <a:gd name="connsiteX29884" fmla="*/ 4848322 w 12199494"/>
              <a:gd name="connsiteY29884" fmla="*/ 1050981 h 4991828"/>
              <a:gd name="connsiteX29885" fmla="*/ 4822938 w 12199494"/>
              <a:gd name="connsiteY29885" fmla="*/ 1078903 h 4991828"/>
              <a:gd name="connsiteX29886" fmla="*/ 4797554 w 12199494"/>
              <a:gd name="connsiteY29886" fmla="*/ 1090326 h 4991828"/>
              <a:gd name="connsiteX29887" fmla="*/ 4643982 w 12199494"/>
              <a:gd name="connsiteY29887" fmla="*/ 1101749 h 4991828"/>
              <a:gd name="connsiteX29888" fmla="*/ 4636366 w 12199494"/>
              <a:gd name="connsiteY29888" fmla="*/ 1100479 h 4991828"/>
              <a:gd name="connsiteX29889" fmla="*/ 4633828 w 12199494"/>
              <a:gd name="connsiteY29889" fmla="*/ 1219784 h 4991828"/>
              <a:gd name="connsiteX29890" fmla="*/ 4636366 w 12199494"/>
              <a:gd name="connsiteY29890" fmla="*/ 1345434 h 4991828"/>
              <a:gd name="connsiteX29891" fmla="*/ 4637636 w 12199494"/>
              <a:gd name="connsiteY29891" fmla="*/ 1412701 h 4991828"/>
              <a:gd name="connsiteX29892" fmla="*/ 4647789 w 12199494"/>
              <a:gd name="connsiteY29892" fmla="*/ 2469940 h 4991828"/>
              <a:gd name="connsiteX29893" fmla="*/ 4650328 w 12199494"/>
              <a:gd name="connsiteY29893" fmla="*/ 2754239 h 4991828"/>
              <a:gd name="connsiteX29894" fmla="*/ 4651597 w 12199494"/>
              <a:gd name="connsiteY29894" fmla="*/ 3808940 h 4991828"/>
              <a:gd name="connsiteX29895" fmla="*/ 4650328 w 12199494"/>
              <a:gd name="connsiteY29895" fmla="*/ 3944743 h 4991828"/>
              <a:gd name="connsiteX29896" fmla="*/ 4650328 w 12199494"/>
              <a:gd name="connsiteY29896" fmla="*/ 4015818 h 4991828"/>
              <a:gd name="connsiteX29897" fmla="*/ 4650328 w 12199494"/>
              <a:gd name="connsiteY29897" fmla="*/ 4091970 h 4991828"/>
              <a:gd name="connsiteX29898" fmla="*/ 4650328 w 12199494"/>
              <a:gd name="connsiteY29898" fmla="*/ 4150353 h 4991828"/>
              <a:gd name="connsiteX29899" fmla="*/ 4651597 w 12199494"/>
              <a:gd name="connsiteY29899" fmla="*/ 4156699 h 4991828"/>
              <a:gd name="connsiteX29900" fmla="*/ 4650328 w 12199494"/>
              <a:gd name="connsiteY29900" fmla="*/ 4163045 h 4991828"/>
              <a:gd name="connsiteX29901" fmla="*/ 4657943 w 12199494"/>
              <a:gd name="connsiteY29901" fmla="*/ 4320425 h 4991828"/>
              <a:gd name="connsiteX29902" fmla="*/ 4655404 w 12199494"/>
              <a:gd name="connsiteY29902" fmla="*/ 4331848 h 4991828"/>
              <a:gd name="connsiteX29903" fmla="*/ 4676981 w 12199494"/>
              <a:gd name="connsiteY29903" fmla="*/ 4350886 h 4991828"/>
              <a:gd name="connsiteX29904" fmla="*/ 4698557 w 12199494"/>
              <a:gd name="connsiteY29904" fmla="*/ 4368655 h 4991828"/>
              <a:gd name="connsiteX29905" fmla="*/ 4693480 w 12199494"/>
              <a:gd name="connsiteY29905" fmla="*/ 4345809 h 4991828"/>
              <a:gd name="connsiteX29906" fmla="*/ 4708711 w 12199494"/>
              <a:gd name="connsiteY29906" fmla="*/ 4364847 h 4991828"/>
              <a:gd name="connsiteX29907" fmla="*/ 4716326 w 12199494"/>
              <a:gd name="connsiteY29907" fmla="*/ 4354693 h 4991828"/>
              <a:gd name="connsiteX29908" fmla="*/ 4712518 w 12199494"/>
              <a:gd name="connsiteY29908" fmla="*/ 4364847 h 4991828"/>
              <a:gd name="connsiteX29909" fmla="*/ 4720133 w 12199494"/>
              <a:gd name="connsiteY29909" fmla="*/ 4372462 h 4991828"/>
              <a:gd name="connsiteX29910" fmla="*/ 4704903 w 12199494"/>
              <a:gd name="connsiteY29910" fmla="*/ 4371193 h 4991828"/>
              <a:gd name="connsiteX29911" fmla="*/ 4711249 w 12199494"/>
              <a:gd name="connsiteY29911" fmla="*/ 4382615 h 4991828"/>
              <a:gd name="connsiteX29912" fmla="*/ 4749325 w 12199494"/>
              <a:gd name="connsiteY29912" fmla="*/ 4378808 h 4991828"/>
              <a:gd name="connsiteX29913" fmla="*/ 4742979 w 12199494"/>
              <a:gd name="connsiteY29913" fmla="*/ 4368655 h 4991828"/>
              <a:gd name="connsiteX29914" fmla="*/ 4751863 w 12199494"/>
              <a:gd name="connsiteY29914" fmla="*/ 4363578 h 4991828"/>
              <a:gd name="connsiteX29915" fmla="*/ 4737902 w 12199494"/>
              <a:gd name="connsiteY29915" fmla="*/ 4354693 h 4991828"/>
              <a:gd name="connsiteX29916" fmla="*/ 4716326 w 12199494"/>
              <a:gd name="connsiteY29916" fmla="*/ 4331848 h 4991828"/>
              <a:gd name="connsiteX29917" fmla="*/ 4762017 w 12199494"/>
              <a:gd name="connsiteY29917" fmla="*/ 4359770 h 4991828"/>
              <a:gd name="connsiteX29918" fmla="*/ 4773440 w 12199494"/>
              <a:gd name="connsiteY29918" fmla="*/ 4352155 h 4991828"/>
              <a:gd name="connsiteX29919" fmla="*/ 4759478 w 12199494"/>
              <a:gd name="connsiteY29919" fmla="*/ 4342001 h 4991828"/>
              <a:gd name="connsiteX29920" fmla="*/ 4762017 w 12199494"/>
              <a:gd name="connsiteY29920" fmla="*/ 4336925 h 4991828"/>
              <a:gd name="connsiteX29921" fmla="*/ 4750594 w 12199494"/>
              <a:gd name="connsiteY29921" fmla="*/ 4325502 h 4991828"/>
              <a:gd name="connsiteX29922" fmla="*/ 4767094 w 12199494"/>
              <a:gd name="connsiteY29922" fmla="*/ 4333117 h 4991828"/>
              <a:gd name="connsiteX29923" fmla="*/ 4767094 w 12199494"/>
              <a:gd name="connsiteY29923" fmla="*/ 4324233 h 4991828"/>
              <a:gd name="connsiteX29924" fmla="*/ 4779786 w 12199494"/>
              <a:gd name="connsiteY29924" fmla="*/ 4328040 h 4991828"/>
              <a:gd name="connsiteX29925" fmla="*/ 4768363 w 12199494"/>
              <a:gd name="connsiteY29925" fmla="*/ 4331848 h 4991828"/>
              <a:gd name="connsiteX29926" fmla="*/ 4791208 w 12199494"/>
              <a:gd name="connsiteY29926" fmla="*/ 4329310 h 4991828"/>
              <a:gd name="connsiteX29927" fmla="*/ 4805169 w 12199494"/>
              <a:gd name="connsiteY29927" fmla="*/ 4329310 h 4991828"/>
              <a:gd name="connsiteX29928" fmla="*/ 4786132 w 12199494"/>
              <a:gd name="connsiteY29928" fmla="*/ 4328040 h 4991828"/>
              <a:gd name="connsiteX29929" fmla="*/ 4755671 w 12199494"/>
              <a:gd name="connsiteY29929" fmla="*/ 4292503 h 4991828"/>
              <a:gd name="connsiteX29930" fmla="*/ 4767094 w 12199494"/>
              <a:gd name="connsiteY29930" fmla="*/ 4302656 h 4991828"/>
              <a:gd name="connsiteX29931" fmla="*/ 4764555 w 12199494"/>
              <a:gd name="connsiteY29931" fmla="*/ 4292503 h 4991828"/>
              <a:gd name="connsiteX29932" fmla="*/ 4782324 w 12199494"/>
              <a:gd name="connsiteY29932" fmla="*/ 4298849 h 4991828"/>
              <a:gd name="connsiteX29933" fmla="*/ 4777247 w 12199494"/>
              <a:gd name="connsiteY29933" fmla="*/ 4311541 h 4991828"/>
              <a:gd name="connsiteX29934" fmla="*/ 4796285 w 12199494"/>
              <a:gd name="connsiteY29934" fmla="*/ 4311541 h 4991828"/>
              <a:gd name="connsiteX29935" fmla="*/ 4796285 w 12199494"/>
              <a:gd name="connsiteY29935" fmla="*/ 4316618 h 4991828"/>
              <a:gd name="connsiteX29936" fmla="*/ 4786132 w 12199494"/>
              <a:gd name="connsiteY29936" fmla="*/ 4316618 h 4991828"/>
              <a:gd name="connsiteX29937" fmla="*/ 4786132 w 12199494"/>
              <a:gd name="connsiteY29937" fmla="*/ 4321694 h 4991828"/>
              <a:gd name="connsiteX29938" fmla="*/ 4820400 w 12199494"/>
              <a:gd name="connsiteY29938" fmla="*/ 4314079 h 4991828"/>
              <a:gd name="connsiteX29939" fmla="*/ 4826746 w 12199494"/>
              <a:gd name="connsiteY29939" fmla="*/ 4320425 h 4991828"/>
              <a:gd name="connsiteX29940" fmla="*/ 4811515 w 12199494"/>
              <a:gd name="connsiteY29940" fmla="*/ 4324233 h 4991828"/>
              <a:gd name="connsiteX29941" fmla="*/ 4831823 w 12199494"/>
              <a:gd name="connsiteY29941" fmla="*/ 4334386 h 4991828"/>
              <a:gd name="connsiteX29942" fmla="*/ 4844515 w 12199494"/>
              <a:gd name="connsiteY29942" fmla="*/ 4328040 h 4991828"/>
              <a:gd name="connsiteX29943" fmla="*/ 4830553 w 12199494"/>
              <a:gd name="connsiteY29943" fmla="*/ 4314079 h 4991828"/>
              <a:gd name="connsiteX29944" fmla="*/ 4876244 w 12199494"/>
              <a:gd name="connsiteY29944" fmla="*/ 4311541 h 4991828"/>
              <a:gd name="connsiteX29945" fmla="*/ 4862283 w 12199494"/>
              <a:gd name="connsiteY29945" fmla="*/ 4300118 h 4991828"/>
              <a:gd name="connsiteX29946" fmla="*/ 4876244 w 12199494"/>
              <a:gd name="connsiteY29946" fmla="*/ 4300118 h 4991828"/>
              <a:gd name="connsiteX29947" fmla="*/ 4894013 w 12199494"/>
              <a:gd name="connsiteY29947" fmla="*/ 4303926 h 4991828"/>
              <a:gd name="connsiteX29948" fmla="*/ 4868629 w 12199494"/>
              <a:gd name="connsiteY29948" fmla="*/ 4277272 h 4991828"/>
              <a:gd name="connsiteX29949" fmla="*/ 4845783 w 12199494"/>
              <a:gd name="connsiteY29949" fmla="*/ 4293772 h 4991828"/>
              <a:gd name="connsiteX29950" fmla="*/ 4862283 w 12199494"/>
              <a:gd name="connsiteY29950" fmla="*/ 4274734 h 4991828"/>
              <a:gd name="connsiteX29951" fmla="*/ 4836899 w 12199494"/>
              <a:gd name="connsiteY29951" fmla="*/ 4270927 h 4991828"/>
              <a:gd name="connsiteX29952" fmla="*/ 4829284 w 12199494"/>
              <a:gd name="connsiteY29952" fmla="*/ 4264581 h 4991828"/>
              <a:gd name="connsiteX29953" fmla="*/ 4848322 w 12199494"/>
              <a:gd name="connsiteY29953" fmla="*/ 4260773 h 4991828"/>
              <a:gd name="connsiteX29954" fmla="*/ 4849591 w 12199494"/>
              <a:gd name="connsiteY29954" fmla="*/ 4265850 h 4991828"/>
              <a:gd name="connsiteX29955" fmla="*/ 4849591 w 12199494"/>
              <a:gd name="connsiteY29955" fmla="*/ 4262042 h 4991828"/>
              <a:gd name="connsiteX29956" fmla="*/ 4868629 w 12199494"/>
              <a:gd name="connsiteY29956" fmla="*/ 4272196 h 4991828"/>
              <a:gd name="connsiteX29957" fmla="*/ 4866091 w 12199494"/>
              <a:gd name="connsiteY29957" fmla="*/ 4264581 h 4991828"/>
              <a:gd name="connsiteX29958" fmla="*/ 4871167 w 12199494"/>
              <a:gd name="connsiteY29958" fmla="*/ 4256965 h 4991828"/>
              <a:gd name="connsiteX29959" fmla="*/ 4876244 w 12199494"/>
              <a:gd name="connsiteY29959" fmla="*/ 4277272 h 4991828"/>
              <a:gd name="connsiteX29960" fmla="*/ 4885129 w 12199494"/>
              <a:gd name="connsiteY29960" fmla="*/ 4272196 h 4991828"/>
              <a:gd name="connsiteX29961" fmla="*/ 4895282 w 12199494"/>
              <a:gd name="connsiteY29961" fmla="*/ 4273465 h 4991828"/>
              <a:gd name="connsiteX29962" fmla="*/ 4900359 w 12199494"/>
              <a:gd name="connsiteY29962" fmla="*/ 4265850 h 4991828"/>
              <a:gd name="connsiteX29963" fmla="*/ 4890205 w 12199494"/>
              <a:gd name="connsiteY29963" fmla="*/ 4253158 h 4991828"/>
              <a:gd name="connsiteX29964" fmla="*/ 4914320 w 12199494"/>
              <a:gd name="connsiteY29964" fmla="*/ 4262042 h 4991828"/>
              <a:gd name="connsiteX29965" fmla="*/ 4901628 w 12199494"/>
              <a:gd name="connsiteY29965" fmla="*/ 4269657 h 4991828"/>
              <a:gd name="connsiteX29966" fmla="*/ 4927012 w 12199494"/>
              <a:gd name="connsiteY29966" fmla="*/ 4269657 h 4991828"/>
              <a:gd name="connsiteX29967" fmla="*/ 4918128 w 12199494"/>
              <a:gd name="connsiteY29967" fmla="*/ 4260773 h 4991828"/>
              <a:gd name="connsiteX29968" fmla="*/ 4927012 w 12199494"/>
              <a:gd name="connsiteY29968" fmla="*/ 4259504 h 4991828"/>
              <a:gd name="connsiteX29969" fmla="*/ 4928281 w 12199494"/>
              <a:gd name="connsiteY29969" fmla="*/ 4269657 h 4991828"/>
              <a:gd name="connsiteX29970" fmla="*/ 4944781 w 12199494"/>
              <a:gd name="connsiteY29970" fmla="*/ 4262042 h 4991828"/>
              <a:gd name="connsiteX29971" fmla="*/ 4930820 w 12199494"/>
              <a:gd name="connsiteY29971" fmla="*/ 4258235 h 4991828"/>
              <a:gd name="connsiteX29972" fmla="*/ 4918128 w 12199494"/>
              <a:gd name="connsiteY29972" fmla="*/ 4249350 h 4991828"/>
              <a:gd name="connsiteX29973" fmla="*/ 4873706 w 12199494"/>
              <a:gd name="connsiteY29973" fmla="*/ 4255696 h 4991828"/>
              <a:gd name="connsiteX29974" fmla="*/ 4872437 w 12199494"/>
              <a:gd name="connsiteY29974" fmla="*/ 4246812 h 4991828"/>
              <a:gd name="connsiteX29975" fmla="*/ 4863552 w 12199494"/>
              <a:gd name="connsiteY29975" fmla="*/ 4256965 h 4991828"/>
              <a:gd name="connsiteX29976" fmla="*/ 4866091 w 12199494"/>
              <a:gd name="connsiteY29976" fmla="*/ 4245543 h 4991828"/>
              <a:gd name="connsiteX29977" fmla="*/ 4852129 w 12199494"/>
              <a:gd name="connsiteY29977" fmla="*/ 4241735 h 4991828"/>
              <a:gd name="connsiteX29978" fmla="*/ 4892744 w 12199494"/>
              <a:gd name="connsiteY29978" fmla="*/ 4244273 h 4991828"/>
              <a:gd name="connsiteX29979" fmla="*/ 4896551 w 12199494"/>
              <a:gd name="connsiteY29979" fmla="*/ 4237927 h 4991828"/>
              <a:gd name="connsiteX29980" fmla="*/ 4904166 w 12199494"/>
              <a:gd name="connsiteY29980" fmla="*/ 4239197 h 4991828"/>
              <a:gd name="connsiteX29981" fmla="*/ 4892744 w 12199494"/>
              <a:gd name="connsiteY29981" fmla="*/ 4220159 h 4991828"/>
              <a:gd name="connsiteX29982" fmla="*/ 4887667 w 12199494"/>
              <a:gd name="connsiteY29982" fmla="*/ 4225235 h 4991828"/>
              <a:gd name="connsiteX29983" fmla="*/ 4892744 w 12199494"/>
              <a:gd name="connsiteY29983" fmla="*/ 4230312 h 4991828"/>
              <a:gd name="connsiteX29984" fmla="*/ 4885129 w 12199494"/>
              <a:gd name="connsiteY29984" fmla="*/ 4227774 h 4991828"/>
              <a:gd name="connsiteX29985" fmla="*/ 4887667 w 12199494"/>
              <a:gd name="connsiteY29985" fmla="*/ 4216351 h 4991828"/>
              <a:gd name="connsiteX29986" fmla="*/ 4924474 w 12199494"/>
              <a:gd name="connsiteY29986" fmla="*/ 4208736 h 4991828"/>
              <a:gd name="connsiteX29987" fmla="*/ 4911782 w 12199494"/>
              <a:gd name="connsiteY29987" fmla="*/ 4198582 h 4991828"/>
              <a:gd name="connsiteX29988" fmla="*/ 4905436 w 12199494"/>
              <a:gd name="connsiteY29988" fmla="*/ 4199852 h 4991828"/>
              <a:gd name="connsiteX29989" fmla="*/ 4906705 w 12199494"/>
              <a:gd name="connsiteY29989" fmla="*/ 4189698 h 4991828"/>
              <a:gd name="connsiteX29990" fmla="*/ 4900359 w 12199494"/>
              <a:gd name="connsiteY29990" fmla="*/ 4184621 h 4991828"/>
              <a:gd name="connsiteX29991" fmla="*/ 4887667 w 12199494"/>
              <a:gd name="connsiteY29991" fmla="*/ 4180814 h 4991828"/>
              <a:gd name="connsiteX29992" fmla="*/ 4901628 w 12199494"/>
              <a:gd name="connsiteY29992" fmla="*/ 4182083 h 4991828"/>
              <a:gd name="connsiteX29993" fmla="*/ 4883859 w 12199494"/>
              <a:gd name="connsiteY29993" fmla="*/ 4173198 h 4991828"/>
              <a:gd name="connsiteX29994" fmla="*/ 4883859 w 12199494"/>
              <a:gd name="connsiteY29994" fmla="*/ 4170660 h 4991828"/>
              <a:gd name="connsiteX29995" fmla="*/ 4901628 w 12199494"/>
              <a:gd name="connsiteY29995" fmla="*/ 4173198 h 4991828"/>
              <a:gd name="connsiteX29996" fmla="*/ 4909243 w 12199494"/>
              <a:gd name="connsiteY29996" fmla="*/ 4184621 h 4991828"/>
              <a:gd name="connsiteX29997" fmla="*/ 4916858 w 12199494"/>
              <a:gd name="connsiteY29997" fmla="*/ 4183352 h 4991828"/>
              <a:gd name="connsiteX29998" fmla="*/ 4910512 w 12199494"/>
              <a:gd name="connsiteY29998" fmla="*/ 4187159 h 4991828"/>
              <a:gd name="connsiteX29999" fmla="*/ 4933358 w 12199494"/>
              <a:gd name="connsiteY29999" fmla="*/ 4197313 h 4991828"/>
              <a:gd name="connsiteX30000" fmla="*/ 4933358 w 12199494"/>
              <a:gd name="connsiteY30000" fmla="*/ 4185890 h 4991828"/>
              <a:gd name="connsiteX30001" fmla="*/ 4925743 w 12199494"/>
              <a:gd name="connsiteY30001" fmla="*/ 4183352 h 4991828"/>
              <a:gd name="connsiteX30002" fmla="*/ 4918128 w 12199494"/>
              <a:gd name="connsiteY30002" fmla="*/ 4171929 h 4991828"/>
              <a:gd name="connsiteX30003" fmla="*/ 4937166 w 12199494"/>
              <a:gd name="connsiteY30003" fmla="*/ 4174468 h 4991828"/>
              <a:gd name="connsiteX30004" fmla="*/ 4927012 w 12199494"/>
              <a:gd name="connsiteY30004" fmla="*/ 4160506 h 4991828"/>
              <a:gd name="connsiteX30005" fmla="*/ 4948588 w 12199494"/>
              <a:gd name="connsiteY30005" fmla="*/ 4177006 h 4991828"/>
              <a:gd name="connsiteX30006" fmla="*/ 4953665 w 12199494"/>
              <a:gd name="connsiteY30006" fmla="*/ 4170660 h 4991828"/>
              <a:gd name="connsiteX30007" fmla="*/ 4972703 w 12199494"/>
              <a:gd name="connsiteY30007" fmla="*/ 4174468 h 4991828"/>
              <a:gd name="connsiteX30008" fmla="*/ 4953665 w 12199494"/>
              <a:gd name="connsiteY30008" fmla="*/ 4157968 h 4991828"/>
              <a:gd name="connsiteX30009" fmla="*/ 4946050 w 12199494"/>
              <a:gd name="connsiteY30009" fmla="*/ 4160506 h 4991828"/>
              <a:gd name="connsiteX30010" fmla="*/ 4944781 w 12199494"/>
              <a:gd name="connsiteY30010" fmla="*/ 4152891 h 4991828"/>
              <a:gd name="connsiteX30011" fmla="*/ 4924474 w 12199494"/>
              <a:gd name="connsiteY30011" fmla="*/ 4144007 h 4991828"/>
              <a:gd name="connsiteX30012" fmla="*/ 4938435 w 12199494"/>
              <a:gd name="connsiteY30012" fmla="*/ 4141468 h 4991828"/>
              <a:gd name="connsiteX30013" fmla="*/ 4933358 w 12199494"/>
              <a:gd name="connsiteY30013" fmla="*/ 4121162 h 4991828"/>
              <a:gd name="connsiteX30014" fmla="*/ 4944781 w 12199494"/>
              <a:gd name="connsiteY30014" fmla="*/ 4151622 h 4991828"/>
              <a:gd name="connsiteX30015" fmla="*/ 4949857 w 12199494"/>
              <a:gd name="connsiteY30015" fmla="*/ 4147814 h 4991828"/>
              <a:gd name="connsiteX30016" fmla="*/ 4963819 w 12199494"/>
              <a:gd name="connsiteY30016" fmla="*/ 4155430 h 4991828"/>
              <a:gd name="connsiteX30017" fmla="*/ 4968895 w 12199494"/>
              <a:gd name="connsiteY30017" fmla="*/ 4149084 h 4991828"/>
              <a:gd name="connsiteX30018" fmla="*/ 4990472 w 12199494"/>
              <a:gd name="connsiteY30018" fmla="*/ 4164314 h 4991828"/>
              <a:gd name="connsiteX30019" fmla="*/ 5003164 w 12199494"/>
              <a:gd name="connsiteY30019" fmla="*/ 4159237 h 4991828"/>
              <a:gd name="connsiteX30020" fmla="*/ 4989203 w 12199494"/>
              <a:gd name="connsiteY30020" fmla="*/ 4155430 h 4991828"/>
              <a:gd name="connsiteX30021" fmla="*/ 4989203 w 12199494"/>
              <a:gd name="connsiteY30021" fmla="*/ 4145276 h 4991828"/>
              <a:gd name="connsiteX30022" fmla="*/ 4981587 w 12199494"/>
              <a:gd name="connsiteY30022" fmla="*/ 4141468 h 4991828"/>
              <a:gd name="connsiteX30023" fmla="*/ 4973972 w 12199494"/>
              <a:gd name="connsiteY30023" fmla="*/ 4119892 h 4991828"/>
              <a:gd name="connsiteX30024" fmla="*/ 4991741 w 12199494"/>
              <a:gd name="connsiteY30024" fmla="*/ 4135122 h 4991828"/>
              <a:gd name="connsiteX30025" fmla="*/ 4976511 w 12199494"/>
              <a:gd name="connsiteY30025" fmla="*/ 4114816 h 4991828"/>
              <a:gd name="connsiteX30026" fmla="*/ 4970165 w 12199494"/>
              <a:gd name="connsiteY30026" fmla="*/ 4122431 h 4991828"/>
              <a:gd name="connsiteX30027" fmla="*/ 4963819 w 12199494"/>
              <a:gd name="connsiteY30027" fmla="*/ 4103393 h 4991828"/>
              <a:gd name="connsiteX30028" fmla="*/ 4994279 w 12199494"/>
              <a:gd name="connsiteY30028" fmla="*/ 4118623 h 4991828"/>
              <a:gd name="connsiteX30029" fmla="*/ 5014586 w 12199494"/>
              <a:gd name="connsiteY30029" fmla="*/ 4137661 h 4991828"/>
              <a:gd name="connsiteX30030" fmla="*/ 4999356 w 12199494"/>
              <a:gd name="connsiteY30030" fmla="*/ 4154160 h 4991828"/>
              <a:gd name="connsiteX30031" fmla="*/ 5014586 w 12199494"/>
              <a:gd name="connsiteY30031" fmla="*/ 4159237 h 4991828"/>
              <a:gd name="connsiteX30032" fmla="*/ 5012048 w 12199494"/>
              <a:gd name="connsiteY30032" fmla="*/ 4147814 h 4991828"/>
              <a:gd name="connsiteX30033" fmla="*/ 5033624 w 12199494"/>
              <a:gd name="connsiteY30033" fmla="*/ 4168122 h 4991828"/>
              <a:gd name="connsiteX30034" fmla="*/ 5043778 w 12199494"/>
              <a:gd name="connsiteY30034" fmla="*/ 4168122 h 4991828"/>
              <a:gd name="connsiteX30035" fmla="*/ 5028548 w 12199494"/>
              <a:gd name="connsiteY30035" fmla="*/ 4151622 h 4991828"/>
              <a:gd name="connsiteX30036" fmla="*/ 5031086 w 12199494"/>
              <a:gd name="connsiteY30036" fmla="*/ 4150353 h 4991828"/>
              <a:gd name="connsiteX30037" fmla="*/ 5037432 w 12199494"/>
              <a:gd name="connsiteY30037" fmla="*/ 4131315 h 4991828"/>
              <a:gd name="connsiteX30038" fmla="*/ 5037432 w 12199494"/>
              <a:gd name="connsiteY30038" fmla="*/ 4150353 h 4991828"/>
              <a:gd name="connsiteX30039" fmla="*/ 5047586 w 12199494"/>
              <a:gd name="connsiteY30039" fmla="*/ 4155430 h 4991828"/>
              <a:gd name="connsiteX30040" fmla="*/ 5047586 w 12199494"/>
              <a:gd name="connsiteY30040" fmla="*/ 4142738 h 4991828"/>
              <a:gd name="connsiteX30041" fmla="*/ 5057739 w 12199494"/>
              <a:gd name="connsiteY30041" fmla="*/ 4144007 h 4991828"/>
              <a:gd name="connsiteX30042" fmla="*/ 5051393 w 12199494"/>
              <a:gd name="connsiteY30042" fmla="*/ 4161776 h 4991828"/>
              <a:gd name="connsiteX30043" fmla="*/ 5070431 w 12199494"/>
              <a:gd name="connsiteY30043" fmla="*/ 4168122 h 4991828"/>
              <a:gd name="connsiteX30044" fmla="*/ 5052662 w 12199494"/>
              <a:gd name="connsiteY30044" fmla="*/ 4168122 h 4991828"/>
              <a:gd name="connsiteX30045" fmla="*/ 5050124 w 12199494"/>
              <a:gd name="connsiteY30045" fmla="*/ 4175737 h 4991828"/>
              <a:gd name="connsiteX30046" fmla="*/ 5039970 w 12199494"/>
              <a:gd name="connsiteY30046" fmla="*/ 4169391 h 4991828"/>
              <a:gd name="connsiteX30047" fmla="*/ 5051393 w 12199494"/>
              <a:gd name="connsiteY30047" fmla="*/ 4187159 h 4991828"/>
              <a:gd name="connsiteX30048" fmla="*/ 5055200 w 12199494"/>
              <a:gd name="connsiteY30048" fmla="*/ 4177006 h 4991828"/>
              <a:gd name="connsiteX30049" fmla="*/ 5069162 w 12199494"/>
              <a:gd name="connsiteY30049" fmla="*/ 4174468 h 4991828"/>
              <a:gd name="connsiteX30050" fmla="*/ 5074238 w 12199494"/>
              <a:gd name="connsiteY30050" fmla="*/ 4160506 h 4991828"/>
              <a:gd name="connsiteX30051" fmla="*/ 5065354 w 12199494"/>
              <a:gd name="connsiteY30051" fmla="*/ 4161776 h 4991828"/>
              <a:gd name="connsiteX30052" fmla="*/ 5060278 w 12199494"/>
              <a:gd name="connsiteY30052" fmla="*/ 4151622 h 4991828"/>
              <a:gd name="connsiteX30053" fmla="*/ 5064085 w 12199494"/>
              <a:gd name="connsiteY30053" fmla="*/ 4137661 h 4991828"/>
              <a:gd name="connsiteX30054" fmla="*/ 5048854 w 12199494"/>
              <a:gd name="connsiteY30054" fmla="*/ 4130046 h 4991828"/>
              <a:gd name="connsiteX30055" fmla="*/ 5048854 w 12199494"/>
              <a:gd name="connsiteY30055" fmla="*/ 4117354 h 4991828"/>
              <a:gd name="connsiteX30056" fmla="*/ 5067892 w 12199494"/>
              <a:gd name="connsiteY30056" fmla="*/ 4133854 h 4991828"/>
              <a:gd name="connsiteX30057" fmla="*/ 5075508 w 12199494"/>
              <a:gd name="connsiteY30057" fmla="*/ 4128776 h 4991828"/>
              <a:gd name="connsiteX30058" fmla="*/ 5071700 w 12199494"/>
              <a:gd name="connsiteY30058" fmla="*/ 4140200 h 4991828"/>
              <a:gd name="connsiteX30059" fmla="*/ 5081854 w 12199494"/>
              <a:gd name="connsiteY30059" fmla="*/ 4136392 h 4991828"/>
              <a:gd name="connsiteX30060" fmla="*/ 5081854 w 12199494"/>
              <a:gd name="connsiteY30060" fmla="*/ 4121162 h 4991828"/>
              <a:gd name="connsiteX30061" fmla="*/ 5074238 w 12199494"/>
              <a:gd name="connsiteY30061" fmla="*/ 4112277 h 4991828"/>
              <a:gd name="connsiteX30062" fmla="*/ 5064085 w 12199494"/>
              <a:gd name="connsiteY30062" fmla="*/ 4114816 h 4991828"/>
              <a:gd name="connsiteX30063" fmla="*/ 5065354 w 12199494"/>
              <a:gd name="connsiteY30063" fmla="*/ 4123700 h 4991828"/>
              <a:gd name="connsiteX30064" fmla="*/ 5031086 w 12199494"/>
              <a:gd name="connsiteY30064" fmla="*/ 4105931 h 4991828"/>
              <a:gd name="connsiteX30065" fmla="*/ 5006971 w 12199494"/>
              <a:gd name="connsiteY30065" fmla="*/ 4088162 h 4991828"/>
              <a:gd name="connsiteX30066" fmla="*/ 5038701 w 12199494"/>
              <a:gd name="connsiteY30066" fmla="*/ 4104662 h 4991828"/>
              <a:gd name="connsiteX30067" fmla="*/ 5032355 w 12199494"/>
              <a:gd name="connsiteY30067" fmla="*/ 4085624 h 4991828"/>
              <a:gd name="connsiteX30068" fmla="*/ 5042509 w 12199494"/>
              <a:gd name="connsiteY30068" fmla="*/ 4097047 h 4991828"/>
              <a:gd name="connsiteX30069" fmla="*/ 5052662 w 12199494"/>
              <a:gd name="connsiteY30069" fmla="*/ 4099585 h 4991828"/>
              <a:gd name="connsiteX30070" fmla="*/ 5057739 w 12199494"/>
              <a:gd name="connsiteY30070" fmla="*/ 4090701 h 4991828"/>
              <a:gd name="connsiteX30071" fmla="*/ 5043778 w 12199494"/>
              <a:gd name="connsiteY30071" fmla="*/ 4080547 h 4991828"/>
              <a:gd name="connsiteX30072" fmla="*/ 5034894 w 12199494"/>
              <a:gd name="connsiteY30072" fmla="*/ 4080547 h 4991828"/>
              <a:gd name="connsiteX30073" fmla="*/ 5034894 w 12199494"/>
              <a:gd name="connsiteY30073" fmla="*/ 4074201 h 4991828"/>
              <a:gd name="connsiteX30074" fmla="*/ 5055200 w 12199494"/>
              <a:gd name="connsiteY30074" fmla="*/ 4080547 h 4991828"/>
              <a:gd name="connsiteX30075" fmla="*/ 5041240 w 12199494"/>
              <a:gd name="connsiteY30075" fmla="*/ 4062779 h 4991828"/>
              <a:gd name="connsiteX30076" fmla="*/ 5039970 w 12199494"/>
              <a:gd name="connsiteY30076" fmla="*/ 4055163 h 4991828"/>
              <a:gd name="connsiteX30077" fmla="*/ 5031086 w 12199494"/>
              <a:gd name="connsiteY30077" fmla="*/ 4050087 h 4991828"/>
              <a:gd name="connsiteX30078" fmla="*/ 5037432 w 12199494"/>
              <a:gd name="connsiteY30078" fmla="*/ 4042471 h 4991828"/>
              <a:gd name="connsiteX30079" fmla="*/ 5047586 w 12199494"/>
              <a:gd name="connsiteY30079" fmla="*/ 4057702 h 4991828"/>
              <a:gd name="connsiteX30080" fmla="*/ 5062816 w 12199494"/>
              <a:gd name="connsiteY30080" fmla="*/ 4061509 h 4991828"/>
              <a:gd name="connsiteX30081" fmla="*/ 5048854 w 12199494"/>
              <a:gd name="connsiteY30081" fmla="*/ 4039933 h 4991828"/>
              <a:gd name="connsiteX30082" fmla="*/ 5069162 w 12199494"/>
              <a:gd name="connsiteY30082" fmla="*/ 4052625 h 4991828"/>
              <a:gd name="connsiteX30083" fmla="*/ 5069162 w 12199494"/>
              <a:gd name="connsiteY30083" fmla="*/ 4060240 h 4991828"/>
              <a:gd name="connsiteX30084" fmla="*/ 5078046 w 12199494"/>
              <a:gd name="connsiteY30084" fmla="*/ 4069125 h 4991828"/>
              <a:gd name="connsiteX30085" fmla="*/ 5070431 w 12199494"/>
              <a:gd name="connsiteY30085" fmla="*/ 4072932 h 4991828"/>
              <a:gd name="connsiteX30086" fmla="*/ 5055200 w 12199494"/>
              <a:gd name="connsiteY30086" fmla="*/ 4061509 h 4991828"/>
              <a:gd name="connsiteX30087" fmla="*/ 5062816 w 12199494"/>
              <a:gd name="connsiteY30087" fmla="*/ 4081817 h 4991828"/>
              <a:gd name="connsiteX30088" fmla="*/ 5074238 w 12199494"/>
              <a:gd name="connsiteY30088" fmla="*/ 4079278 h 4991828"/>
              <a:gd name="connsiteX30089" fmla="*/ 5065354 w 12199494"/>
              <a:gd name="connsiteY30089" fmla="*/ 4085624 h 4991828"/>
              <a:gd name="connsiteX30090" fmla="*/ 5081854 w 12199494"/>
              <a:gd name="connsiteY30090" fmla="*/ 4091970 h 4991828"/>
              <a:gd name="connsiteX30091" fmla="*/ 5074238 w 12199494"/>
              <a:gd name="connsiteY30091" fmla="*/ 4095778 h 4991828"/>
              <a:gd name="connsiteX30092" fmla="*/ 5062816 w 12199494"/>
              <a:gd name="connsiteY30092" fmla="*/ 4088162 h 4991828"/>
              <a:gd name="connsiteX30093" fmla="*/ 5079315 w 12199494"/>
              <a:gd name="connsiteY30093" fmla="*/ 4108470 h 4991828"/>
              <a:gd name="connsiteX30094" fmla="*/ 5075508 w 12199494"/>
              <a:gd name="connsiteY30094" fmla="*/ 4099585 h 4991828"/>
              <a:gd name="connsiteX30095" fmla="*/ 5088200 w 12199494"/>
              <a:gd name="connsiteY30095" fmla="*/ 4103393 h 4991828"/>
              <a:gd name="connsiteX30096" fmla="*/ 5092007 w 12199494"/>
              <a:gd name="connsiteY30096" fmla="*/ 4097047 h 4991828"/>
              <a:gd name="connsiteX30097" fmla="*/ 5097084 w 12199494"/>
              <a:gd name="connsiteY30097" fmla="*/ 4102124 h 4991828"/>
              <a:gd name="connsiteX30098" fmla="*/ 5108507 w 12199494"/>
              <a:gd name="connsiteY30098" fmla="*/ 4103393 h 4991828"/>
              <a:gd name="connsiteX30099" fmla="*/ 5121199 w 12199494"/>
              <a:gd name="connsiteY30099" fmla="*/ 4094508 h 4991828"/>
              <a:gd name="connsiteX30100" fmla="*/ 5131352 w 12199494"/>
              <a:gd name="connsiteY30100" fmla="*/ 4097047 h 4991828"/>
              <a:gd name="connsiteX30101" fmla="*/ 5118660 w 12199494"/>
              <a:gd name="connsiteY30101" fmla="*/ 4084355 h 4991828"/>
              <a:gd name="connsiteX30102" fmla="*/ 5123737 w 12199494"/>
              <a:gd name="connsiteY30102" fmla="*/ 4076740 h 4991828"/>
              <a:gd name="connsiteX30103" fmla="*/ 5117391 w 12199494"/>
              <a:gd name="connsiteY30103" fmla="*/ 4076740 h 4991828"/>
              <a:gd name="connsiteX30104" fmla="*/ 5118660 w 12199494"/>
              <a:gd name="connsiteY30104" fmla="*/ 4085624 h 4991828"/>
              <a:gd name="connsiteX30105" fmla="*/ 5097084 w 12199494"/>
              <a:gd name="connsiteY30105" fmla="*/ 4094508 h 4991828"/>
              <a:gd name="connsiteX30106" fmla="*/ 5090738 w 12199494"/>
              <a:gd name="connsiteY30106" fmla="*/ 4091970 h 4991828"/>
              <a:gd name="connsiteX30107" fmla="*/ 5078046 w 12199494"/>
              <a:gd name="connsiteY30107" fmla="*/ 4083086 h 4991828"/>
              <a:gd name="connsiteX30108" fmla="*/ 5083123 w 12199494"/>
              <a:gd name="connsiteY30108" fmla="*/ 4079278 h 4991828"/>
              <a:gd name="connsiteX30109" fmla="*/ 5079315 w 12199494"/>
              <a:gd name="connsiteY30109" fmla="*/ 4078009 h 4991828"/>
              <a:gd name="connsiteX30110" fmla="*/ 5085661 w 12199494"/>
              <a:gd name="connsiteY30110" fmla="*/ 4072932 h 4991828"/>
              <a:gd name="connsiteX30111" fmla="*/ 5090738 w 12199494"/>
              <a:gd name="connsiteY30111" fmla="*/ 4078009 h 4991828"/>
              <a:gd name="connsiteX30112" fmla="*/ 5088200 w 12199494"/>
              <a:gd name="connsiteY30112" fmla="*/ 4066586 h 4991828"/>
              <a:gd name="connsiteX30113" fmla="*/ 5075508 w 12199494"/>
              <a:gd name="connsiteY30113" fmla="*/ 4060240 h 4991828"/>
              <a:gd name="connsiteX30114" fmla="*/ 5081854 w 12199494"/>
              <a:gd name="connsiteY30114" fmla="*/ 4051356 h 4991828"/>
              <a:gd name="connsiteX30115" fmla="*/ 5100892 w 12199494"/>
              <a:gd name="connsiteY30115" fmla="*/ 4071663 h 4991828"/>
              <a:gd name="connsiteX30116" fmla="*/ 5104699 w 12199494"/>
              <a:gd name="connsiteY30116" fmla="*/ 4056433 h 4991828"/>
              <a:gd name="connsiteX30117" fmla="*/ 5105968 w 12199494"/>
              <a:gd name="connsiteY30117" fmla="*/ 4067855 h 4991828"/>
              <a:gd name="connsiteX30118" fmla="*/ 5123737 w 12199494"/>
              <a:gd name="connsiteY30118" fmla="*/ 4074201 h 4991828"/>
              <a:gd name="connsiteX30119" fmla="*/ 5130083 w 12199494"/>
              <a:gd name="connsiteY30119" fmla="*/ 4080547 h 4991828"/>
              <a:gd name="connsiteX30120" fmla="*/ 5127545 w 12199494"/>
              <a:gd name="connsiteY30120" fmla="*/ 4048817 h 4991828"/>
              <a:gd name="connsiteX30121" fmla="*/ 5142775 w 12199494"/>
              <a:gd name="connsiteY30121" fmla="*/ 4076740 h 4991828"/>
              <a:gd name="connsiteX30122" fmla="*/ 5160544 w 12199494"/>
              <a:gd name="connsiteY30122" fmla="*/ 4076740 h 4991828"/>
              <a:gd name="connsiteX30123" fmla="*/ 5155467 w 12199494"/>
              <a:gd name="connsiteY30123" fmla="*/ 4081817 h 4991828"/>
              <a:gd name="connsiteX30124" fmla="*/ 5160544 w 12199494"/>
              <a:gd name="connsiteY30124" fmla="*/ 4093239 h 4991828"/>
              <a:gd name="connsiteX30125" fmla="*/ 5170697 w 12199494"/>
              <a:gd name="connsiteY30125" fmla="*/ 4089432 h 4991828"/>
              <a:gd name="connsiteX30126" fmla="*/ 5173236 w 12199494"/>
              <a:gd name="connsiteY30126" fmla="*/ 4074201 h 4991828"/>
              <a:gd name="connsiteX30127" fmla="*/ 5160544 w 12199494"/>
              <a:gd name="connsiteY30127" fmla="*/ 4072932 h 4991828"/>
              <a:gd name="connsiteX30128" fmla="*/ 5174505 w 12199494"/>
              <a:gd name="connsiteY30128" fmla="*/ 4060240 h 4991828"/>
              <a:gd name="connsiteX30129" fmla="*/ 5169428 w 12199494"/>
              <a:gd name="connsiteY30129" fmla="*/ 4029779 h 4991828"/>
              <a:gd name="connsiteX30130" fmla="*/ 5183389 w 12199494"/>
              <a:gd name="connsiteY30130" fmla="*/ 4042471 h 4991828"/>
              <a:gd name="connsiteX30131" fmla="*/ 5174505 w 12199494"/>
              <a:gd name="connsiteY30131" fmla="*/ 4046279 h 4991828"/>
              <a:gd name="connsiteX30132" fmla="*/ 5188466 w 12199494"/>
              <a:gd name="connsiteY30132" fmla="*/ 4069125 h 4991828"/>
              <a:gd name="connsiteX30133" fmla="*/ 5196081 w 12199494"/>
              <a:gd name="connsiteY30133" fmla="*/ 4060240 h 4991828"/>
              <a:gd name="connsiteX30134" fmla="*/ 5191004 w 12199494"/>
              <a:gd name="connsiteY30134" fmla="*/ 4051356 h 4991828"/>
              <a:gd name="connsiteX30135" fmla="*/ 5196081 w 12199494"/>
              <a:gd name="connsiteY30135" fmla="*/ 4043741 h 4991828"/>
              <a:gd name="connsiteX30136" fmla="*/ 5192274 w 12199494"/>
              <a:gd name="connsiteY30136" fmla="*/ 4041202 h 4991828"/>
              <a:gd name="connsiteX30137" fmla="*/ 5202427 w 12199494"/>
              <a:gd name="connsiteY30137" fmla="*/ 4022164 h 4991828"/>
              <a:gd name="connsiteX30138" fmla="*/ 5196081 w 12199494"/>
              <a:gd name="connsiteY30138" fmla="*/ 4017088 h 4991828"/>
              <a:gd name="connsiteX30139" fmla="*/ 5204966 w 12199494"/>
              <a:gd name="connsiteY30139" fmla="*/ 3980281 h 4991828"/>
              <a:gd name="connsiteX30140" fmla="*/ 5199889 w 12199494"/>
              <a:gd name="connsiteY30140" fmla="*/ 4017088 h 4991828"/>
              <a:gd name="connsiteX30141" fmla="*/ 5216388 w 12199494"/>
              <a:gd name="connsiteY30141" fmla="*/ 4025972 h 4991828"/>
              <a:gd name="connsiteX30142" fmla="*/ 5230349 w 12199494"/>
              <a:gd name="connsiteY30142" fmla="*/ 4022164 h 4991828"/>
              <a:gd name="connsiteX30143" fmla="*/ 5222734 w 12199494"/>
              <a:gd name="connsiteY30143" fmla="*/ 4018357 h 4991828"/>
              <a:gd name="connsiteX30144" fmla="*/ 5206235 w 12199494"/>
              <a:gd name="connsiteY30144" fmla="*/ 3998050 h 4991828"/>
              <a:gd name="connsiteX30145" fmla="*/ 5225273 w 12199494"/>
              <a:gd name="connsiteY30145" fmla="*/ 4012011 h 4991828"/>
              <a:gd name="connsiteX30146" fmla="*/ 5224004 w 12199494"/>
              <a:gd name="connsiteY30146" fmla="*/ 3994242 h 4991828"/>
              <a:gd name="connsiteX30147" fmla="*/ 5245580 w 12199494"/>
              <a:gd name="connsiteY30147" fmla="*/ 4018357 h 4991828"/>
              <a:gd name="connsiteX30148" fmla="*/ 5254464 w 12199494"/>
              <a:gd name="connsiteY30148" fmla="*/ 4003126 h 4991828"/>
              <a:gd name="connsiteX30149" fmla="*/ 5248118 w 12199494"/>
              <a:gd name="connsiteY30149" fmla="*/ 3998050 h 4991828"/>
              <a:gd name="connsiteX30150" fmla="*/ 5249387 w 12199494"/>
              <a:gd name="connsiteY30150" fmla="*/ 4008203 h 4991828"/>
              <a:gd name="connsiteX30151" fmla="*/ 5244311 w 12199494"/>
              <a:gd name="connsiteY30151" fmla="*/ 4008203 h 4991828"/>
              <a:gd name="connsiteX30152" fmla="*/ 5248118 w 12199494"/>
              <a:gd name="connsiteY30152" fmla="*/ 3984088 h 4991828"/>
              <a:gd name="connsiteX30153" fmla="*/ 5255733 w 12199494"/>
              <a:gd name="connsiteY30153" fmla="*/ 3995511 h 4991828"/>
              <a:gd name="connsiteX30154" fmla="*/ 5263349 w 12199494"/>
              <a:gd name="connsiteY30154" fmla="*/ 3989165 h 4991828"/>
              <a:gd name="connsiteX30155" fmla="*/ 5277309 w 12199494"/>
              <a:gd name="connsiteY30155" fmla="*/ 3996780 h 4991828"/>
              <a:gd name="connsiteX30156" fmla="*/ 5273502 w 12199494"/>
              <a:gd name="connsiteY30156" fmla="*/ 4004396 h 4991828"/>
              <a:gd name="connsiteX30157" fmla="*/ 5264617 w 12199494"/>
              <a:gd name="connsiteY30157" fmla="*/ 4006934 h 4991828"/>
              <a:gd name="connsiteX30158" fmla="*/ 5257003 w 12199494"/>
              <a:gd name="connsiteY30158" fmla="*/ 4018357 h 4991828"/>
              <a:gd name="connsiteX30159" fmla="*/ 5260810 w 12199494"/>
              <a:gd name="connsiteY30159" fmla="*/ 4025972 h 4991828"/>
              <a:gd name="connsiteX30160" fmla="*/ 5273502 w 12199494"/>
              <a:gd name="connsiteY30160" fmla="*/ 4019626 h 4991828"/>
              <a:gd name="connsiteX30161" fmla="*/ 5295078 w 12199494"/>
              <a:gd name="connsiteY30161" fmla="*/ 4009472 h 4991828"/>
              <a:gd name="connsiteX30162" fmla="*/ 5300155 w 12199494"/>
              <a:gd name="connsiteY30162" fmla="*/ 4022164 h 4991828"/>
              <a:gd name="connsiteX30163" fmla="*/ 5292540 w 12199494"/>
              <a:gd name="connsiteY30163" fmla="*/ 4032318 h 4991828"/>
              <a:gd name="connsiteX30164" fmla="*/ 5306501 w 12199494"/>
              <a:gd name="connsiteY30164" fmla="*/ 4024703 h 4991828"/>
              <a:gd name="connsiteX30165" fmla="*/ 5319193 w 12199494"/>
              <a:gd name="connsiteY30165" fmla="*/ 4025972 h 4991828"/>
              <a:gd name="connsiteX30166" fmla="*/ 5324270 w 12199494"/>
              <a:gd name="connsiteY30166" fmla="*/ 4009472 h 4991828"/>
              <a:gd name="connsiteX30167" fmla="*/ 5316655 w 12199494"/>
              <a:gd name="connsiteY30167" fmla="*/ 4013280 h 4991828"/>
              <a:gd name="connsiteX30168" fmla="*/ 5311578 w 12199494"/>
              <a:gd name="connsiteY30168" fmla="*/ 4005665 h 4991828"/>
              <a:gd name="connsiteX30169" fmla="*/ 5302693 w 12199494"/>
              <a:gd name="connsiteY30169" fmla="*/ 4013280 h 4991828"/>
              <a:gd name="connsiteX30170" fmla="*/ 5298886 w 12199494"/>
              <a:gd name="connsiteY30170" fmla="*/ 4006934 h 4991828"/>
              <a:gd name="connsiteX30171" fmla="*/ 5284925 w 12199494"/>
              <a:gd name="connsiteY30171" fmla="*/ 4006934 h 4991828"/>
              <a:gd name="connsiteX30172" fmla="*/ 5279848 w 12199494"/>
              <a:gd name="connsiteY30172" fmla="*/ 4018357 h 4991828"/>
              <a:gd name="connsiteX30173" fmla="*/ 5277309 w 12199494"/>
              <a:gd name="connsiteY30173" fmla="*/ 4008203 h 4991828"/>
              <a:gd name="connsiteX30174" fmla="*/ 5293809 w 12199494"/>
              <a:gd name="connsiteY30174" fmla="*/ 4000588 h 4991828"/>
              <a:gd name="connsiteX30175" fmla="*/ 5243041 w 12199494"/>
              <a:gd name="connsiteY30175" fmla="*/ 3982819 h 4991828"/>
              <a:gd name="connsiteX30176" fmla="*/ 5229080 w 12199494"/>
              <a:gd name="connsiteY30176" fmla="*/ 3940936 h 4991828"/>
              <a:gd name="connsiteX30177" fmla="*/ 5243041 w 12199494"/>
              <a:gd name="connsiteY30177" fmla="*/ 3966320 h 4991828"/>
              <a:gd name="connsiteX30178" fmla="*/ 5258272 w 12199494"/>
              <a:gd name="connsiteY30178" fmla="*/ 3980281 h 4991828"/>
              <a:gd name="connsiteX30179" fmla="*/ 5253195 w 12199494"/>
              <a:gd name="connsiteY30179" fmla="*/ 3957435 h 4991828"/>
              <a:gd name="connsiteX30180" fmla="*/ 5255733 w 12199494"/>
              <a:gd name="connsiteY30180" fmla="*/ 3968858 h 4991828"/>
              <a:gd name="connsiteX30181" fmla="*/ 5265887 w 12199494"/>
              <a:gd name="connsiteY30181" fmla="*/ 3959974 h 4991828"/>
              <a:gd name="connsiteX30182" fmla="*/ 5269695 w 12199494"/>
              <a:gd name="connsiteY30182" fmla="*/ 3976473 h 4991828"/>
              <a:gd name="connsiteX30183" fmla="*/ 5276041 w 12199494"/>
              <a:gd name="connsiteY30183" fmla="*/ 3970127 h 4991828"/>
              <a:gd name="connsiteX30184" fmla="*/ 5277309 w 12199494"/>
              <a:gd name="connsiteY30184" fmla="*/ 3986627 h 4991828"/>
              <a:gd name="connsiteX30185" fmla="*/ 5287463 w 12199494"/>
              <a:gd name="connsiteY30185" fmla="*/ 3987896 h 4991828"/>
              <a:gd name="connsiteX30186" fmla="*/ 5291271 w 12199494"/>
              <a:gd name="connsiteY30186" fmla="*/ 3981550 h 4991828"/>
              <a:gd name="connsiteX30187" fmla="*/ 5310309 w 12199494"/>
              <a:gd name="connsiteY30187" fmla="*/ 3986627 h 4991828"/>
              <a:gd name="connsiteX30188" fmla="*/ 5319193 w 12199494"/>
              <a:gd name="connsiteY30188" fmla="*/ 3998050 h 4991828"/>
              <a:gd name="connsiteX30189" fmla="*/ 5325539 w 12199494"/>
              <a:gd name="connsiteY30189" fmla="*/ 3985358 h 4991828"/>
              <a:gd name="connsiteX30190" fmla="*/ 5320462 w 12199494"/>
              <a:gd name="connsiteY30190" fmla="*/ 3999319 h 4991828"/>
              <a:gd name="connsiteX30191" fmla="*/ 5333154 w 12199494"/>
              <a:gd name="connsiteY30191" fmla="*/ 4009472 h 4991828"/>
              <a:gd name="connsiteX30192" fmla="*/ 5338231 w 12199494"/>
              <a:gd name="connsiteY30192" fmla="*/ 3996780 h 4991828"/>
              <a:gd name="connsiteX30193" fmla="*/ 5319193 w 12199494"/>
              <a:gd name="connsiteY30193" fmla="*/ 3975204 h 4991828"/>
              <a:gd name="connsiteX30194" fmla="*/ 5324270 w 12199494"/>
              <a:gd name="connsiteY30194" fmla="*/ 3962512 h 4991828"/>
              <a:gd name="connsiteX30195" fmla="*/ 5324270 w 12199494"/>
              <a:gd name="connsiteY30195" fmla="*/ 3968858 h 4991828"/>
              <a:gd name="connsiteX30196" fmla="*/ 5338231 w 12199494"/>
              <a:gd name="connsiteY30196" fmla="*/ 3963781 h 4991828"/>
              <a:gd name="connsiteX30197" fmla="*/ 5328077 w 12199494"/>
              <a:gd name="connsiteY30197" fmla="*/ 3975204 h 4991828"/>
              <a:gd name="connsiteX30198" fmla="*/ 5356000 w 12199494"/>
              <a:gd name="connsiteY30198" fmla="*/ 3975204 h 4991828"/>
              <a:gd name="connsiteX30199" fmla="*/ 5345846 w 12199494"/>
              <a:gd name="connsiteY30199" fmla="*/ 3979012 h 4991828"/>
              <a:gd name="connsiteX30200" fmla="*/ 5339500 w 12199494"/>
              <a:gd name="connsiteY30200" fmla="*/ 3990434 h 4991828"/>
              <a:gd name="connsiteX30201" fmla="*/ 5347115 w 12199494"/>
              <a:gd name="connsiteY30201" fmla="*/ 3999319 h 4991828"/>
              <a:gd name="connsiteX30202" fmla="*/ 5339500 w 12199494"/>
              <a:gd name="connsiteY30202" fmla="*/ 4012011 h 4991828"/>
              <a:gd name="connsiteX30203" fmla="*/ 5354730 w 12199494"/>
              <a:gd name="connsiteY30203" fmla="*/ 4003126 h 4991828"/>
              <a:gd name="connsiteX30204" fmla="*/ 5349654 w 12199494"/>
              <a:gd name="connsiteY30204" fmla="*/ 3989165 h 4991828"/>
              <a:gd name="connsiteX30205" fmla="*/ 5364884 w 12199494"/>
              <a:gd name="connsiteY30205" fmla="*/ 3999319 h 4991828"/>
              <a:gd name="connsiteX30206" fmla="*/ 5364884 w 12199494"/>
              <a:gd name="connsiteY30206" fmla="*/ 3987896 h 4991828"/>
              <a:gd name="connsiteX30207" fmla="*/ 5380114 w 12199494"/>
              <a:gd name="connsiteY30207" fmla="*/ 3989165 h 4991828"/>
              <a:gd name="connsiteX30208" fmla="*/ 5361076 w 12199494"/>
              <a:gd name="connsiteY30208" fmla="*/ 4005665 h 4991828"/>
              <a:gd name="connsiteX30209" fmla="*/ 5369961 w 12199494"/>
              <a:gd name="connsiteY30209" fmla="*/ 4010742 h 4991828"/>
              <a:gd name="connsiteX30210" fmla="*/ 5367422 w 12199494"/>
              <a:gd name="connsiteY30210" fmla="*/ 4015818 h 4991828"/>
              <a:gd name="connsiteX30211" fmla="*/ 5376307 w 12199494"/>
              <a:gd name="connsiteY30211" fmla="*/ 4032318 h 4991828"/>
              <a:gd name="connsiteX30212" fmla="*/ 5381384 w 12199494"/>
              <a:gd name="connsiteY30212" fmla="*/ 4020895 h 4991828"/>
              <a:gd name="connsiteX30213" fmla="*/ 5371230 w 12199494"/>
              <a:gd name="connsiteY30213" fmla="*/ 4014549 h 4991828"/>
              <a:gd name="connsiteX30214" fmla="*/ 5402960 w 12199494"/>
              <a:gd name="connsiteY30214" fmla="*/ 4018357 h 4991828"/>
              <a:gd name="connsiteX30215" fmla="*/ 5405498 w 12199494"/>
              <a:gd name="connsiteY30215" fmla="*/ 4006934 h 4991828"/>
              <a:gd name="connsiteX30216" fmla="*/ 5390268 w 12199494"/>
              <a:gd name="connsiteY30216" fmla="*/ 4015818 h 4991828"/>
              <a:gd name="connsiteX30217" fmla="*/ 5402960 w 12199494"/>
              <a:gd name="connsiteY30217" fmla="*/ 4006934 h 4991828"/>
              <a:gd name="connsiteX30218" fmla="*/ 5401691 w 12199494"/>
              <a:gd name="connsiteY30218" fmla="*/ 3984088 h 4991828"/>
              <a:gd name="connsiteX30219" fmla="*/ 5409306 w 12199494"/>
              <a:gd name="connsiteY30219" fmla="*/ 4004396 h 4991828"/>
              <a:gd name="connsiteX30220" fmla="*/ 5416921 w 12199494"/>
              <a:gd name="connsiteY30220" fmla="*/ 3987896 h 4991828"/>
              <a:gd name="connsiteX30221" fmla="*/ 5394075 w 12199494"/>
              <a:gd name="connsiteY30221" fmla="*/ 3977742 h 4991828"/>
              <a:gd name="connsiteX30222" fmla="*/ 5395345 w 12199494"/>
              <a:gd name="connsiteY30222" fmla="*/ 4000588 h 4991828"/>
              <a:gd name="connsiteX30223" fmla="*/ 5388999 w 12199494"/>
              <a:gd name="connsiteY30223" fmla="*/ 3976473 h 4991828"/>
              <a:gd name="connsiteX30224" fmla="*/ 5380114 w 12199494"/>
              <a:gd name="connsiteY30224" fmla="*/ 3972666 h 4991828"/>
              <a:gd name="connsiteX30225" fmla="*/ 5371230 w 12199494"/>
              <a:gd name="connsiteY30225" fmla="*/ 3962512 h 4991828"/>
              <a:gd name="connsiteX30226" fmla="*/ 5376307 w 12199494"/>
              <a:gd name="connsiteY30226" fmla="*/ 3957435 h 4991828"/>
              <a:gd name="connsiteX30227" fmla="*/ 5378845 w 12199494"/>
              <a:gd name="connsiteY30227" fmla="*/ 3962512 h 4991828"/>
              <a:gd name="connsiteX30228" fmla="*/ 5385191 w 12199494"/>
              <a:gd name="connsiteY30228" fmla="*/ 3959974 h 4991828"/>
              <a:gd name="connsiteX30229" fmla="*/ 5401691 w 12199494"/>
              <a:gd name="connsiteY30229" fmla="*/ 3977742 h 4991828"/>
              <a:gd name="connsiteX30230" fmla="*/ 5404229 w 12199494"/>
              <a:gd name="connsiteY30230" fmla="*/ 3968858 h 4991828"/>
              <a:gd name="connsiteX30231" fmla="*/ 5409306 w 12199494"/>
              <a:gd name="connsiteY30231" fmla="*/ 3977742 h 4991828"/>
              <a:gd name="connsiteX30232" fmla="*/ 5424536 w 12199494"/>
              <a:gd name="connsiteY30232" fmla="*/ 3979012 h 4991828"/>
              <a:gd name="connsiteX30233" fmla="*/ 5425805 w 12199494"/>
              <a:gd name="connsiteY30233" fmla="*/ 3959974 h 4991828"/>
              <a:gd name="connsiteX30234" fmla="*/ 5406767 w 12199494"/>
              <a:gd name="connsiteY30234" fmla="*/ 3949820 h 4991828"/>
              <a:gd name="connsiteX30235" fmla="*/ 5399152 w 12199494"/>
              <a:gd name="connsiteY30235" fmla="*/ 3939667 h 4991828"/>
              <a:gd name="connsiteX30236" fmla="*/ 5404229 w 12199494"/>
              <a:gd name="connsiteY30236" fmla="*/ 3937128 h 4991828"/>
              <a:gd name="connsiteX30237" fmla="*/ 5410575 w 12199494"/>
              <a:gd name="connsiteY30237" fmla="*/ 3947282 h 4991828"/>
              <a:gd name="connsiteX30238" fmla="*/ 5419459 w 12199494"/>
              <a:gd name="connsiteY30238" fmla="*/ 3942205 h 4991828"/>
              <a:gd name="connsiteX30239" fmla="*/ 5415652 w 12199494"/>
              <a:gd name="connsiteY30239" fmla="*/ 3947282 h 4991828"/>
              <a:gd name="connsiteX30240" fmla="*/ 5435959 w 12199494"/>
              <a:gd name="connsiteY30240" fmla="*/ 3962512 h 4991828"/>
              <a:gd name="connsiteX30241" fmla="*/ 5442305 w 12199494"/>
              <a:gd name="connsiteY30241" fmla="*/ 3949820 h 4991828"/>
              <a:gd name="connsiteX30242" fmla="*/ 5416921 w 12199494"/>
              <a:gd name="connsiteY30242" fmla="*/ 3934590 h 4991828"/>
              <a:gd name="connsiteX30243" fmla="*/ 5439767 w 12199494"/>
              <a:gd name="connsiteY30243" fmla="*/ 3935859 h 4991828"/>
              <a:gd name="connsiteX30244" fmla="*/ 5439767 w 12199494"/>
              <a:gd name="connsiteY30244" fmla="*/ 3924437 h 4991828"/>
              <a:gd name="connsiteX30245" fmla="*/ 5447382 w 12199494"/>
              <a:gd name="connsiteY30245" fmla="*/ 3913013 h 4991828"/>
              <a:gd name="connsiteX30246" fmla="*/ 5458804 w 12199494"/>
              <a:gd name="connsiteY30246" fmla="*/ 3948551 h 4991828"/>
              <a:gd name="connsiteX30247" fmla="*/ 5475304 w 12199494"/>
              <a:gd name="connsiteY30247" fmla="*/ 3930782 h 4991828"/>
              <a:gd name="connsiteX30248" fmla="*/ 5454997 w 12199494"/>
              <a:gd name="connsiteY30248" fmla="*/ 3953628 h 4991828"/>
              <a:gd name="connsiteX30249" fmla="*/ 5472766 w 12199494"/>
              <a:gd name="connsiteY30249" fmla="*/ 3965051 h 4991828"/>
              <a:gd name="connsiteX30250" fmla="*/ 5482919 w 12199494"/>
              <a:gd name="connsiteY30250" fmla="*/ 3965051 h 4991828"/>
              <a:gd name="connsiteX30251" fmla="*/ 5482919 w 12199494"/>
              <a:gd name="connsiteY30251" fmla="*/ 3979012 h 4991828"/>
              <a:gd name="connsiteX30252" fmla="*/ 5485458 w 12199494"/>
              <a:gd name="connsiteY30252" fmla="*/ 3972666 h 4991828"/>
              <a:gd name="connsiteX30253" fmla="*/ 5500688 w 12199494"/>
              <a:gd name="connsiteY30253" fmla="*/ 3970127 h 4991828"/>
              <a:gd name="connsiteX30254" fmla="*/ 5496880 w 12199494"/>
              <a:gd name="connsiteY30254" fmla="*/ 3958705 h 4991828"/>
              <a:gd name="connsiteX30255" fmla="*/ 5504496 w 12199494"/>
              <a:gd name="connsiteY30255" fmla="*/ 3958705 h 4991828"/>
              <a:gd name="connsiteX30256" fmla="*/ 5504496 w 12199494"/>
              <a:gd name="connsiteY30256" fmla="*/ 3967589 h 4991828"/>
              <a:gd name="connsiteX30257" fmla="*/ 5510841 w 12199494"/>
              <a:gd name="connsiteY30257" fmla="*/ 3957435 h 4991828"/>
              <a:gd name="connsiteX30258" fmla="*/ 5519726 w 12199494"/>
              <a:gd name="connsiteY30258" fmla="*/ 3948551 h 4991828"/>
              <a:gd name="connsiteX30259" fmla="*/ 5510841 w 12199494"/>
              <a:gd name="connsiteY30259" fmla="*/ 3942205 h 4991828"/>
              <a:gd name="connsiteX30260" fmla="*/ 5496880 w 12199494"/>
              <a:gd name="connsiteY30260" fmla="*/ 3944743 h 4991828"/>
              <a:gd name="connsiteX30261" fmla="*/ 5504496 w 12199494"/>
              <a:gd name="connsiteY30261" fmla="*/ 3935859 h 4991828"/>
              <a:gd name="connsiteX30262" fmla="*/ 5509572 w 12199494"/>
              <a:gd name="connsiteY30262" fmla="*/ 3940936 h 4991828"/>
              <a:gd name="connsiteX30263" fmla="*/ 5527341 w 12199494"/>
              <a:gd name="connsiteY30263" fmla="*/ 3940936 h 4991828"/>
              <a:gd name="connsiteX30264" fmla="*/ 5547648 w 12199494"/>
              <a:gd name="connsiteY30264" fmla="*/ 3952359 h 4991828"/>
              <a:gd name="connsiteX30265" fmla="*/ 5548917 w 12199494"/>
              <a:gd name="connsiteY30265" fmla="*/ 3935859 h 4991828"/>
              <a:gd name="connsiteX30266" fmla="*/ 5540033 w 12199494"/>
              <a:gd name="connsiteY30266" fmla="*/ 3926975 h 4991828"/>
              <a:gd name="connsiteX30267" fmla="*/ 5536225 w 12199494"/>
              <a:gd name="connsiteY30267" fmla="*/ 3915552 h 4991828"/>
              <a:gd name="connsiteX30268" fmla="*/ 5527341 w 12199494"/>
              <a:gd name="connsiteY30268" fmla="*/ 3921898 h 4991828"/>
              <a:gd name="connsiteX30269" fmla="*/ 5529879 w 12199494"/>
              <a:gd name="connsiteY30269" fmla="*/ 3902860 h 4991828"/>
              <a:gd name="connsiteX30270" fmla="*/ 5508303 w 12199494"/>
              <a:gd name="connsiteY30270" fmla="*/ 3902860 h 4991828"/>
              <a:gd name="connsiteX30271" fmla="*/ 5503226 w 12199494"/>
              <a:gd name="connsiteY30271" fmla="*/ 3913013 h 4991828"/>
              <a:gd name="connsiteX30272" fmla="*/ 5510841 w 12199494"/>
              <a:gd name="connsiteY30272" fmla="*/ 3929513 h 4991828"/>
              <a:gd name="connsiteX30273" fmla="*/ 5513380 w 12199494"/>
              <a:gd name="connsiteY30273" fmla="*/ 3909206 h 4991828"/>
              <a:gd name="connsiteX30274" fmla="*/ 5520995 w 12199494"/>
              <a:gd name="connsiteY30274" fmla="*/ 3919359 h 4991828"/>
              <a:gd name="connsiteX30275" fmla="*/ 5538764 w 12199494"/>
              <a:gd name="connsiteY30275" fmla="*/ 3929513 h 4991828"/>
              <a:gd name="connsiteX30276" fmla="*/ 5531148 w 12199494"/>
              <a:gd name="connsiteY30276" fmla="*/ 3935859 h 4991828"/>
              <a:gd name="connsiteX30277" fmla="*/ 5514649 w 12199494"/>
              <a:gd name="connsiteY30277" fmla="*/ 3934590 h 4991828"/>
              <a:gd name="connsiteX30278" fmla="*/ 5498150 w 12199494"/>
              <a:gd name="connsiteY30278" fmla="*/ 3929513 h 4991828"/>
              <a:gd name="connsiteX30279" fmla="*/ 5505764 w 12199494"/>
              <a:gd name="connsiteY30279" fmla="*/ 3923167 h 4991828"/>
              <a:gd name="connsiteX30280" fmla="*/ 5498150 w 12199494"/>
              <a:gd name="connsiteY30280" fmla="*/ 3901591 h 4991828"/>
              <a:gd name="connsiteX30281" fmla="*/ 5490534 w 12199494"/>
              <a:gd name="connsiteY30281" fmla="*/ 3915552 h 4991828"/>
              <a:gd name="connsiteX30282" fmla="*/ 5482919 w 12199494"/>
              <a:gd name="connsiteY30282" fmla="*/ 3920629 h 4991828"/>
              <a:gd name="connsiteX30283" fmla="*/ 5484188 w 12199494"/>
              <a:gd name="connsiteY30283" fmla="*/ 3907937 h 4991828"/>
              <a:gd name="connsiteX30284" fmla="*/ 5461343 w 12199494"/>
              <a:gd name="connsiteY30284" fmla="*/ 3935859 h 4991828"/>
              <a:gd name="connsiteX30285" fmla="*/ 5467689 w 12199494"/>
              <a:gd name="connsiteY30285" fmla="*/ 3923167 h 4991828"/>
              <a:gd name="connsiteX30286" fmla="*/ 5462612 w 12199494"/>
              <a:gd name="connsiteY30286" fmla="*/ 3919359 h 4991828"/>
              <a:gd name="connsiteX30287" fmla="*/ 5468958 w 12199494"/>
              <a:gd name="connsiteY30287" fmla="*/ 3910475 h 4991828"/>
              <a:gd name="connsiteX30288" fmla="*/ 5451189 w 12199494"/>
              <a:gd name="connsiteY30288" fmla="*/ 3901591 h 4991828"/>
              <a:gd name="connsiteX30289" fmla="*/ 5460074 w 12199494"/>
              <a:gd name="connsiteY30289" fmla="*/ 3902860 h 4991828"/>
              <a:gd name="connsiteX30290" fmla="*/ 5465150 w 12199494"/>
              <a:gd name="connsiteY30290" fmla="*/ 3897783 h 4991828"/>
              <a:gd name="connsiteX30291" fmla="*/ 5460074 w 12199494"/>
              <a:gd name="connsiteY30291" fmla="*/ 3886361 h 4991828"/>
              <a:gd name="connsiteX30292" fmla="*/ 5467689 w 12199494"/>
              <a:gd name="connsiteY30292" fmla="*/ 3896514 h 4991828"/>
              <a:gd name="connsiteX30293" fmla="*/ 5471496 w 12199494"/>
              <a:gd name="connsiteY30293" fmla="*/ 3910475 h 4991828"/>
              <a:gd name="connsiteX30294" fmla="*/ 5485458 w 12199494"/>
              <a:gd name="connsiteY30294" fmla="*/ 3901591 h 4991828"/>
              <a:gd name="connsiteX30295" fmla="*/ 5480381 w 12199494"/>
              <a:gd name="connsiteY30295" fmla="*/ 3895245 h 4991828"/>
              <a:gd name="connsiteX30296" fmla="*/ 5490534 w 12199494"/>
              <a:gd name="connsiteY30296" fmla="*/ 3883822 h 4991828"/>
              <a:gd name="connsiteX30297" fmla="*/ 5493072 w 12199494"/>
              <a:gd name="connsiteY30297" fmla="*/ 3899053 h 4991828"/>
              <a:gd name="connsiteX30298" fmla="*/ 5498150 w 12199494"/>
              <a:gd name="connsiteY30298" fmla="*/ 3897783 h 4991828"/>
              <a:gd name="connsiteX30299" fmla="*/ 5508303 w 12199494"/>
              <a:gd name="connsiteY30299" fmla="*/ 3902860 h 4991828"/>
              <a:gd name="connsiteX30300" fmla="*/ 5501957 w 12199494"/>
              <a:gd name="connsiteY30300" fmla="*/ 3895245 h 4991828"/>
              <a:gd name="connsiteX30301" fmla="*/ 5510841 w 12199494"/>
              <a:gd name="connsiteY30301" fmla="*/ 3890168 h 4991828"/>
              <a:gd name="connsiteX30302" fmla="*/ 5522264 w 12199494"/>
              <a:gd name="connsiteY30302" fmla="*/ 3900322 h 4991828"/>
              <a:gd name="connsiteX30303" fmla="*/ 5514649 w 12199494"/>
              <a:gd name="connsiteY30303" fmla="*/ 3890168 h 4991828"/>
              <a:gd name="connsiteX30304" fmla="*/ 5517187 w 12199494"/>
              <a:gd name="connsiteY30304" fmla="*/ 3885091 h 4991828"/>
              <a:gd name="connsiteX30305" fmla="*/ 5513380 w 12199494"/>
              <a:gd name="connsiteY30305" fmla="*/ 3871130 h 4991828"/>
              <a:gd name="connsiteX30306" fmla="*/ 5526072 w 12199494"/>
              <a:gd name="connsiteY30306" fmla="*/ 3897783 h 4991828"/>
              <a:gd name="connsiteX30307" fmla="*/ 5537494 w 12199494"/>
              <a:gd name="connsiteY30307" fmla="*/ 3899053 h 4991828"/>
              <a:gd name="connsiteX30308" fmla="*/ 5533687 w 12199494"/>
              <a:gd name="connsiteY30308" fmla="*/ 3906667 h 4991828"/>
              <a:gd name="connsiteX30309" fmla="*/ 5555263 w 12199494"/>
              <a:gd name="connsiteY30309" fmla="*/ 3932051 h 4991828"/>
              <a:gd name="connsiteX30310" fmla="*/ 5543840 w 12199494"/>
              <a:gd name="connsiteY30310" fmla="*/ 3905399 h 4991828"/>
              <a:gd name="connsiteX30311" fmla="*/ 5551455 w 12199494"/>
              <a:gd name="connsiteY30311" fmla="*/ 3891437 h 4991828"/>
              <a:gd name="connsiteX30312" fmla="*/ 5556532 w 12199494"/>
              <a:gd name="connsiteY30312" fmla="*/ 3904129 h 4991828"/>
              <a:gd name="connsiteX30313" fmla="*/ 5551455 w 12199494"/>
              <a:gd name="connsiteY30313" fmla="*/ 3910475 h 4991828"/>
              <a:gd name="connsiteX30314" fmla="*/ 5564147 w 12199494"/>
              <a:gd name="connsiteY30314" fmla="*/ 3934590 h 4991828"/>
              <a:gd name="connsiteX30315" fmla="*/ 5571763 w 12199494"/>
              <a:gd name="connsiteY30315" fmla="*/ 3933321 h 4991828"/>
              <a:gd name="connsiteX30316" fmla="*/ 5560340 w 12199494"/>
              <a:gd name="connsiteY30316" fmla="*/ 3921898 h 4991828"/>
              <a:gd name="connsiteX30317" fmla="*/ 5566686 w 12199494"/>
              <a:gd name="connsiteY30317" fmla="*/ 3902860 h 4991828"/>
              <a:gd name="connsiteX30318" fmla="*/ 5573032 w 12199494"/>
              <a:gd name="connsiteY30318" fmla="*/ 3921898 h 4991828"/>
              <a:gd name="connsiteX30319" fmla="*/ 5584455 w 12199494"/>
              <a:gd name="connsiteY30319" fmla="*/ 3938397 h 4991828"/>
              <a:gd name="connsiteX30320" fmla="*/ 5594608 w 12199494"/>
              <a:gd name="connsiteY30320" fmla="*/ 3933321 h 4991828"/>
              <a:gd name="connsiteX30321" fmla="*/ 5598416 w 12199494"/>
              <a:gd name="connsiteY30321" fmla="*/ 3943474 h 4991828"/>
              <a:gd name="connsiteX30322" fmla="*/ 5606031 w 12199494"/>
              <a:gd name="connsiteY30322" fmla="*/ 3924437 h 4991828"/>
              <a:gd name="connsiteX30323" fmla="*/ 5592070 w 12199494"/>
              <a:gd name="connsiteY30323" fmla="*/ 3915552 h 4991828"/>
              <a:gd name="connsiteX30324" fmla="*/ 5604762 w 12199494"/>
              <a:gd name="connsiteY30324" fmla="*/ 3913013 h 4991828"/>
              <a:gd name="connsiteX30325" fmla="*/ 5607300 w 12199494"/>
              <a:gd name="connsiteY30325" fmla="*/ 3921898 h 4991828"/>
              <a:gd name="connsiteX30326" fmla="*/ 5612377 w 12199494"/>
              <a:gd name="connsiteY30326" fmla="*/ 3915552 h 4991828"/>
              <a:gd name="connsiteX30327" fmla="*/ 5607300 w 12199494"/>
              <a:gd name="connsiteY30327" fmla="*/ 3934590 h 4991828"/>
              <a:gd name="connsiteX30328" fmla="*/ 5613646 w 12199494"/>
              <a:gd name="connsiteY30328" fmla="*/ 3949820 h 4991828"/>
              <a:gd name="connsiteX30329" fmla="*/ 5613646 w 12199494"/>
              <a:gd name="connsiteY30329" fmla="*/ 3938397 h 4991828"/>
              <a:gd name="connsiteX30330" fmla="*/ 5622530 w 12199494"/>
              <a:gd name="connsiteY30330" fmla="*/ 3949820 h 4991828"/>
              <a:gd name="connsiteX30331" fmla="*/ 5631415 w 12199494"/>
              <a:gd name="connsiteY30331" fmla="*/ 3956166 h 4991828"/>
              <a:gd name="connsiteX30332" fmla="*/ 5644107 w 12199494"/>
              <a:gd name="connsiteY30332" fmla="*/ 3949820 h 4991828"/>
              <a:gd name="connsiteX30333" fmla="*/ 5649184 w 12199494"/>
              <a:gd name="connsiteY30333" fmla="*/ 3958705 h 4991828"/>
              <a:gd name="connsiteX30334" fmla="*/ 5654260 w 12199494"/>
              <a:gd name="connsiteY30334" fmla="*/ 3953628 h 4991828"/>
              <a:gd name="connsiteX30335" fmla="*/ 5660606 w 12199494"/>
              <a:gd name="connsiteY30335" fmla="*/ 3959974 h 4991828"/>
              <a:gd name="connsiteX30336" fmla="*/ 5675837 w 12199494"/>
              <a:gd name="connsiteY30336" fmla="*/ 3958705 h 4991828"/>
              <a:gd name="connsiteX30337" fmla="*/ 5642838 w 12199494"/>
              <a:gd name="connsiteY30337" fmla="*/ 3920629 h 4991828"/>
              <a:gd name="connsiteX30338" fmla="*/ 5614915 w 12199494"/>
              <a:gd name="connsiteY30338" fmla="*/ 3909206 h 4991828"/>
              <a:gd name="connsiteX30339" fmla="*/ 5619992 w 12199494"/>
              <a:gd name="connsiteY30339" fmla="*/ 3901591 h 4991828"/>
              <a:gd name="connsiteX30340" fmla="*/ 5622530 w 12199494"/>
              <a:gd name="connsiteY30340" fmla="*/ 3892707 h 4991828"/>
              <a:gd name="connsiteX30341" fmla="*/ 5627607 w 12199494"/>
              <a:gd name="connsiteY30341" fmla="*/ 3907937 h 4991828"/>
              <a:gd name="connsiteX30342" fmla="*/ 5649184 w 12199494"/>
              <a:gd name="connsiteY30342" fmla="*/ 3920629 h 4991828"/>
              <a:gd name="connsiteX30343" fmla="*/ 5655530 w 12199494"/>
              <a:gd name="connsiteY30343" fmla="*/ 3907937 h 4991828"/>
              <a:gd name="connsiteX30344" fmla="*/ 5673298 w 12199494"/>
              <a:gd name="connsiteY30344" fmla="*/ 3909206 h 4991828"/>
              <a:gd name="connsiteX30345" fmla="*/ 5647914 w 12199494"/>
              <a:gd name="connsiteY30345" fmla="*/ 3890168 h 4991828"/>
              <a:gd name="connsiteX30346" fmla="*/ 5655530 w 12199494"/>
              <a:gd name="connsiteY30346" fmla="*/ 3874938 h 4991828"/>
              <a:gd name="connsiteX30347" fmla="*/ 5661876 w 12199494"/>
              <a:gd name="connsiteY30347" fmla="*/ 3885091 h 4991828"/>
              <a:gd name="connsiteX30348" fmla="*/ 5672029 w 12199494"/>
              <a:gd name="connsiteY30348" fmla="*/ 3876207 h 4991828"/>
              <a:gd name="connsiteX30349" fmla="*/ 5683452 w 12199494"/>
              <a:gd name="connsiteY30349" fmla="*/ 3895245 h 4991828"/>
              <a:gd name="connsiteX30350" fmla="*/ 5683452 w 12199494"/>
              <a:gd name="connsiteY30350" fmla="*/ 3880015 h 4991828"/>
              <a:gd name="connsiteX30351" fmla="*/ 5694875 w 12199494"/>
              <a:gd name="connsiteY30351" fmla="*/ 3902860 h 4991828"/>
              <a:gd name="connsiteX30352" fmla="*/ 5698682 w 12199494"/>
              <a:gd name="connsiteY30352" fmla="*/ 3902860 h 4991828"/>
              <a:gd name="connsiteX30353" fmla="*/ 5694875 w 12199494"/>
              <a:gd name="connsiteY30353" fmla="*/ 3890168 h 4991828"/>
              <a:gd name="connsiteX30354" fmla="*/ 5675837 w 12199494"/>
              <a:gd name="connsiteY30354" fmla="*/ 3868592 h 4991828"/>
              <a:gd name="connsiteX30355" fmla="*/ 5668221 w 12199494"/>
              <a:gd name="connsiteY30355" fmla="*/ 3866054 h 4991828"/>
              <a:gd name="connsiteX30356" fmla="*/ 5674567 w 12199494"/>
              <a:gd name="connsiteY30356" fmla="*/ 3860977 h 4991828"/>
              <a:gd name="connsiteX30357" fmla="*/ 5664414 w 12199494"/>
              <a:gd name="connsiteY30357" fmla="*/ 3860977 h 4991828"/>
              <a:gd name="connsiteX30358" fmla="*/ 5669491 w 12199494"/>
              <a:gd name="connsiteY30358" fmla="*/ 3874938 h 4991828"/>
              <a:gd name="connsiteX30359" fmla="*/ 5655530 w 12199494"/>
              <a:gd name="connsiteY30359" fmla="*/ 3873669 h 4991828"/>
              <a:gd name="connsiteX30360" fmla="*/ 5656799 w 12199494"/>
              <a:gd name="connsiteY30360" fmla="*/ 3860977 h 4991828"/>
              <a:gd name="connsiteX30361" fmla="*/ 5637761 w 12199494"/>
              <a:gd name="connsiteY30361" fmla="*/ 3840670 h 4991828"/>
              <a:gd name="connsiteX30362" fmla="*/ 5618723 w 12199494"/>
              <a:gd name="connsiteY30362" fmla="*/ 3835593 h 4991828"/>
              <a:gd name="connsiteX30363" fmla="*/ 5633953 w 12199494"/>
              <a:gd name="connsiteY30363" fmla="*/ 3836862 h 4991828"/>
              <a:gd name="connsiteX30364" fmla="*/ 5627607 w 12199494"/>
              <a:gd name="connsiteY30364" fmla="*/ 3826708 h 4991828"/>
              <a:gd name="connsiteX30365" fmla="*/ 5640299 w 12199494"/>
              <a:gd name="connsiteY30365" fmla="*/ 3836862 h 4991828"/>
              <a:gd name="connsiteX30366" fmla="*/ 5646645 w 12199494"/>
              <a:gd name="connsiteY30366" fmla="*/ 3822901 h 4991828"/>
              <a:gd name="connsiteX30367" fmla="*/ 5644107 w 12199494"/>
              <a:gd name="connsiteY30367" fmla="*/ 3841939 h 4991828"/>
              <a:gd name="connsiteX30368" fmla="*/ 5660606 w 12199494"/>
              <a:gd name="connsiteY30368" fmla="*/ 3859708 h 4991828"/>
              <a:gd name="connsiteX30369" fmla="*/ 5661876 w 12199494"/>
              <a:gd name="connsiteY30369" fmla="*/ 3843208 h 4991828"/>
              <a:gd name="connsiteX30370" fmla="*/ 5672029 w 12199494"/>
              <a:gd name="connsiteY30370" fmla="*/ 3853362 h 4991828"/>
              <a:gd name="connsiteX30371" fmla="*/ 5678375 w 12199494"/>
              <a:gd name="connsiteY30371" fmla="*/ 3864784 h 4991828"/>
              <a:gd name="connsiteX30372" fmla="*/ 5683452 w 12199494"/>
              <a:gd name="connsiteY30372" fmla="*/ 3859708 h 4991828"/>
              <a:gd name="connsiteX30373" fmla="*/ 5701221 w 12199494"/>
              <a:gd name="connsiteY30373" fmla="*/ 3885091 h 4991828"/>
              <a:gd name="connsiteX30374" fmla="*/ 5698682 w 12199494"/>
              <a:gd name="connsiteY30374" fmla="*/ 3876207 h 4991828"/>
              <a:gd name="connsiteX30375" fmla="*/ 5708835 w 12199494"/>
              <a:gd name="connsiteY30375" fmla="*/ 3866054 h 4991828"/>
              <a:gd name="connsiteX30376" fmla="*/ 5716451 w 12199494"/>
              <a:gd name="connsiteY30376" fmla="*/ 3866054 h 4991828"/>
              <a:gd name="connsiteX30377" fmla="*/ 5725335 w 12199494"/>
              <a:gd name="connsiteY30377" fmla="*/ 3859708 h 4991828"/>
              <a:gd name="connsiteX30378" fmla="*/ 5725335 w 12199494"/>
              <a:gd name="connsiteY30378" fmla="*/ 3855900 h 4991828"/>
              <a:gd name="connsiteX30379" fmla="*/ 5731681 w 12199494"/>
              <a:gd name="connsiteY30379" fmla="*/ 3835593 h 4991828"/>
              <a:gd name="connsiteX30380" fmla="*/ 5739296 w 12199494"/>
              <a:gd name="connsiteY30380" fmla="*/ 3838131 h 4991828"/>
              <a:gd name="connsiteX30381" fmla="*/ 5738027 w 12199494"/>
              <a:gd name="connsiteY30381" fmla="*/ 3826708 h 4991828"/>
              <a:gd name="connsiteX30382" fmla="*/ 5748181 w 12199494"/>
              <a:gd name="connsiteY30382" fmla="*/ 3817824 h 4991828"/>
              <a:gd name="connsiteX30383" fmla="*/ 5741835 w 12199494"/>
              <a:gd name="connsiteY30383" fmla="*/ 3827978 h 4991828"/>
              <a:gd name="connsiteX30384" fmla="*/ 5748181 w 12199494"/>
              <a:gd name="connsiteY30384" fmla="*/ 3835593 h 4991828"/>
              <a:gd name="connsiteX30385" fmla="*/ 5729143 w 12199494"/>
              <a:gd name="connsiteY30385" fmla="*/ 3852092 h 4991828"/>
              <a:gd name="connsiteX30386" fmla="*/ 5740565 w 12199494"/>
              <a:gd name="connsiteY30386" fmla="*/ 3844477 h 4991828"/>
              <a:gd name="connsiteX30387" fmla="*/ 5750719 w 12199494"/>
              <a:gd name="connsiteY30387" fmla="*/ 3844477 h 4991828"/>
              <a:gd name="connsiteX30388" fmla="*/ 5745642 w 12199494"/>
              <a:gd name="connsiteY30388" fmla="*/ 3831785 h 4991828"/>
              <a:gd name="connsiteX30389" fmla="*/ 5771026 w 12199494"/>
              <a:gd name="connsiteY30389" fmla="*/ 3816555 h 4991828"/>
              <a:gd name="connsiteX30390" fmla="*/ 5774834 w 12199494"/>
              <a:gd name="connsiteY30390" fmla="*/ 3858438 h 4991828"/>
              <a:gd name="connsiteX30391" fmla="*/ 5791333 w 12199494"/>
              <a:gd name="connsiteY30391" fmla="*/ 3882553 h 4991828"/>
              <a:gd name="connsiteX30392" fmla="*/ 5791333 w 12199494"/>
              <a:gd name="connsiteY30392" fmla="*/ 3874938 h 4991828"/>
              <a:gd name="connsiteX30393" fmla="*/ 5796410 w 12199494"/>
              <a:gd name="connsiteY30393" fmla="*/ 3877476 h 4991828"/>
              <a:gd name="connsiteX30394" fmla="*/ 5797679 w 12199494"/>
              <a:gd name="connsiteY30394" fmla="*/ 3854631 h 4991828"/>
              <a:gd name="connsiteX30395" fmla="*/ 5805294 w 12199494"/>
              <a:gd name="connsiteY30395" fmla="*/ 3863515 h 4991828"/>
              <a:gd name="connsiteX30396" fmla="*/ 5801487 w 12199494"/>
              <a:gd name="connsiteY30396" fmla="*/ 3881284 h 4991828"/>
              <a:gd name="connsiteX30397" fmla="*/ 5815448 w 12199494"/>
              <a:gd name="connsiteY30397" fmla="*/ 3866054 h 4991828"/>
              <a:gd name="connsiteX30398" fmla="*/ 5814179 w 12199494"/>
              <a:gd name="connsiteY30398" fmla="*/ 3853362 h 4991828"/>
              <a:gd name="connsiteX30399" fmla="*/ 5807833 w 12199494"/>
              <a:gd name="connsiteY30399" fmla="*/ 3854631 h 4991828"/>
              <a:gd name="connsiteX30400" fmla="*/ 5812910 w 12199494"/>
              <a:gd name="connsiteY30400" fmla="*/ 3845746 h 4991828"/>
              <a:gd name="connsiteX30401" fmla="*/ 5793872 w 12199494"/>
              <a:gd name="connsiteY30401" fmla="*/ 3825439 h 4991828"/>
              <a:gd name="connsiteX30402" fmla="*/ 5781180 w 12199494"/>
              <a:gd name="connsiteY30402" fmla="*/ 3808940 h 4991828"/>
              <a:gd name="connsiteX30403" fmla="*/ 5788795 w 12199494"/>
              <a:gd name="connsiteY30403" fmla="*/ 3789902 h 4991828"/>
              <a:gd name="connsiteX30404" fmla="*/ 5792602 w 12199494"/>
              <a:gd name="connsiteY30404" fmla="*/ 3788633 h 4991828"/>
              <a:gd name="connsiteX30405" fmla="*/ 5801487 w 12199494"/>
              <a:gd name="connsiteY30405" fmla="*/ 3794979 h 4991828"/>
              <a:gd name="connsiteX30406" fmla="*/ 5800218 w 12199494"/>
              <a:gd name="connsiteY30406" fmla="*/ 3810209 h 4991828"/>
              <a:gd name="connsiteX30407" fmla="*/ 5796410 w 12199494"/>
              <a:gd name="connsiteY30407" fmla="*/ 3793709 h 4991828"/>
              <a:gd name="connsiteX30408" fmla="*/ 5790064 w 12199494"/>
              <a:gd name="connsiteY30408" fmla="*/ 3793709 h 4991828"/>
              <a:gd name="connsiteX30409" fmla="*/ 5805294 w 12199494"/>
              <a:gd name="connsiteY30409" fmla="*/ 3824170 h 4991828"/>
              <a:gd name="connsiteX30410" fmla="*/ 5809102 w 12199494"/>
              <a:gd name="connsiteY30410" fmla="*/ 3836862 h 4991828"/>
              <a:gd name="connsiteX30411" fmla="*/ 5826871 w 12199494"/>
              <a:gd name="connsiteY30411" fmla="*/ 3814016 h 4991828"/>
              <a:gd name="connsiteX30412" fmla="*/ 5812910 w 12199494"/>
              <a:gd name="connsiteY30412" fmla="*/ 3835593 h 4991828"/>
              <a:gd name="connsiteX30413" fmla="*/ 5820525 w 12199494"/>
              <a:gd name="connsiteY30413" fmla="*/ 3844477 h 4991828"/>
              <a:gd name="connsiteX30414" fmla="*/ 5839563 w 12199494"/>
              <a:gd name="connsiteY30414" fmla="*/ 3830516 h 4991828"/>
              <a:gd name="connsiteX30415" fmla="*/ 5837024 w 12199494"/>
              <a:gd name="connsiteY30415" fmla="*/ 3841939 h 4991828"/>
              <a:gd name="connsiteX30416" fmla="*/ 5842101 w 12199494"/>
              <a:gd name="connsiteY30416" fmla="*/ 3860977 h 4991828"/>
              <a:gd name="connsiteX30417" fmla="*/ 5849716 w 12199494"/>
              <a:gd name="connsiteY30417" fmla="*/ 3854631 h 4991828"/>
              <a:gd name="connsiteX30418" fmla="*/ 5850985 w 12199494"/>
              <a:gd name="connsiteY30418" fmla="*/ 3859708 h 4991828"/>
              <a:gd name="connsiteX30419" fmla="*/ 5825601 w 12199494"/>
              <a:gd name="connsiteY30419" fmla="*/ 3876207 h 4991828"/>
              <a:gd name="connsiteX30420" fmla="*/ 5840832 w 12199494"/>
              <a:gd name="connsiteY30420" fmla="*/ 3860977 h 4991828"/>
              <a:gd name="connsiteX30421" fmla="*/ 5835755 w 12199494"/>
              <a:gd name="connsiteY30421" fmla="*/ 3850823 h 4991828"/>
              <a:gd name="connsiteX30422" fmla="*/ 5829409 w 12199494"/>
              <a:gd name="connsiteY30422" fmla="*/ 3854631 h 4991828"/>
              <a:gd name="connsiteX30423" fmla="*/ 5821794 w 12199494"/>
              <a:gd name="connsiteY30423" fmla="*/ 3868592 h 4991828"/>
              <a:gd name="connsiteX30424" fmla="*/ 5829409 w 12199494"/>
              <a:gd name="connsiteY30424" fmla="*/ 3887630 h 4991828"/>
              <a:gd name="connsiteX30425" fmla="*/ 5847178 w 12199494"/>
              <a:gd name="connsiteY30425" fmla="*/ 3871130 h 4991828"/>
              <a:gd name="connsiteX30426" fmla="*/ 5854793 w 12199494"/>
              <a:gd name="connsiteY30426" fmla="*/ 3881284 h 4991828"/>
              <a:gd name="connsiteX30427" fmla="*/ 5849716 w 12199494"/>
              <a:gd name="connsiteY30427" fmla="*/ 3885091 h 4991828"/>
              <a:gd name="connsiteX30428" fmla="*/ 5872562 w 12199494"/>
              <a:gd name="connsiteY30428" fmla="*/ 3872399 h 4991828"/>
              <a:gd name="connsiteX30429" fmla="*/ 5863677 w 12199494"/>
              <a:gd name="connsiteY30429" fmla="*/ 3890168 h 4991828"/>
              <a:gd name="connsiteX30430" fmla="*/ 5834486 w 12199494"/>
              <a:gd name="connsiteY30430" fmla="*/ 3901591 h 4991828"/>
              <a:gd name="connsiteX30431" fmla="*/ 5834486 w 12199494"/>
              <a:gd name="connsiteY30431" fmla="*/ 3890168 h 4991828"/>
              <a:gd name="connsiteX30432" fmla="*/ 5823063 w 12199494"/>
              <a:gd name="connsiteY30432" fmla="*/ 3905399 h 4991828"/>
              <a:gd name="connsiteX30433" fmla="*/ 5830678 w 12199494"/>
              <a:gd name="connsiteY30433" fmla="*/ 3905399 h 4991828"/>
              <a:gd name="connsiteX30434" fmla="*/ 5824332 w 12199494"/>
              <a:gd name="connsiteY30434" fmla="*/ 3913013 h 4991828"/>
              <a:gd name="connsiteX30435" fmla="*/ 5830678 w 12199494"/>
              <a:gd name="connsiteY30435" fmla="*/ 3913013 h 4991828"/>
              <a:gd name="connsiteX30436" fmla="*/ 5831947 w 12199494"/>
              <a:gd name="connsiteY30436" fmla="*/ 3919359 h 4991828"/>
              <a:gd name="connsiteX30437" fmla="*/ 5811640 w 12199494"/>
              <a:gd name="connsiteY30437" fmla="*/ 3928244 h 4991828"/>
              <a:gd name="connsiteX30438" fmla="*/ 5815448 w 12199494"/>
              <a:gd name="connsiteY30438" fmla="*/ 3937128 h 4991828"/>
              <a:gd name="connsiteX30439" fmla="*/ 5833217 w 12199494"/>
              <a:gd name="connsiteY30439" fmla="*/ 3921898 h 4991828"/>
              <a:gd name="connsiteX30440" fmla="*/ 5844639 w 12199494"/>
              <a:gd name="connsiteY30440" fmla="*/ 3915552 h 4991828"/>
              <a:gd name="connsiteX30441" fmla="*/ 5834486 w 12199494"/>
              <a:gd name="connsiteY30441" fmla="*/ 3932051 h 4991828"/>
              <a:gd name="connsiteX30442" fmla="*/ 5850985 w 12199494"/>
              <a:gd name="connsiteY30442" fmla="*/ 3925705 h 4991828"/>
              <a:gd name="connsiteX30443" fmla="*/ 5856062 w 12199494"/>
              <a:gd name="connsiteY30443" fmla="*/ 3919359 h 4991828"/>
              <a:gd name="connsiteX30444" fmla="*/ 5850985 w 12199494"/>
              <a:gd name="connsiteY30444" fmla="*/ 3910475 h 4991828"/>
              <a:gd name="connsiteX30445" fmla="*/ 5842101 w 12199494"/>
              <a:gd name="connsiteY30445" fmla="*/ 3915552 h 4991828"/>
              <a:gd name="connsiteX30446" fmla="*/ 5835755 w 12199494"/>
              <a:gd name="connsiteY30446" fmla="*/ 3907937 h 4991828"/>
              <a:gd name="connsiteX30447" fmla="*/ 5849716 w 12199494"/>
              <a:gd name="connsiteY30447" fmla="*/ 3900322 h 4991828"/>
              <a:gd name="connsiteX30448" fmla="*/ 5867485 w 12199494"/>
              <a:gd name="connsiteY30448" fmla="*/ 3899053 h 4991828"/>
              <a:gd name="connsiteX30449" fmla="*/ 5876369 w 12199494"/>
              <a:gd name="connsiteY30449" fmla="*/ 3891437 h 4991828"/>
              <a:gd name="connsiteX30450" fmla="*/ 5870023 w 12199494"/>
              <a:gd name="connsiteY30450" fmla="*/ 3887630 h 4991828"/>
              <a:gd name="connsiteX30451" fmla="*/ 5881446 w 12199494"/>
              <a:gd name="connsiteY30451" fmla="*/ 3890168 h 4991828"/>
              <a:gd name="connsiteX30452" fmla="*/ 5877639 w 12199494"/>
              <a:gd name="connsiteY30452" fmla="*/ 3901591 h 4991828"/>
              <a:gd name="connsiteX30453" fmla="*/ 5897946 w 12199494"/>
              <a:gd name="connsiteY30453" fmla="*/ 3897783 h 4991828"/>
              <a:gd name="connsiteX30454" fmla="*/ 5890330 w 12199494"/>
              <a:gd name="connsiteY30454" fmla="*/ 3895245 h 4991828"/>
              <a:gd name="connsiteX30455" fmla="*/ 5894138 w 12199494"/>
              <a:gd name="connsiteY30455" fmla="*/ 3888899 h 4991828"/>
              <a:gd name="connsiteX30456" fmla="*/ 5903022 w 12199494"/>
              <a:gd name="connsiteY30456" fmla="*/ 3880015 h 4991828"/>
              <a:gd name="connsiteX30457" fmla="*/ 5896676 w 12199494"/>
              <a:gd name="connsiteY30457" fmla="*/ 3868592 h 4991828"/>
              <a:gd name="connsiteX30458" fmla="*/ 5911907 w 12199494"/>
              <a:gd name="connsiteY30458" fmla="*/ 3874938 h 4991828"/>
              <a:gd name="connsiteX30459" fmla="*/ 5901753 w 12199494"/>
              <a:gd name="connsiteY30459" fmla="*/ 3890168 h 4991828"/>
              <a:gd name="connsiteX30460" fmla="*/ 5923330 w 12199494"/>
              <a:gd name="connsiteY30460" fmla="*/ 3878745 h 4991828"/>
              <a:gd name="connsiteX30461" fmla="*/ 5901753 w 12199494"/>
              <a:gd name="connsiteY30461" fmla="*/ 3911745 h 4991828"/>
              <a:gd name="connsiteX30462" fmla="*/ 5890330 w 12199494"/>
              <a:gd name="connsiteY30462" fmla="*/ 3916821 h 4991828"/>
              <a:gd name="connsiteX30463" fmla="*/ 5892869 w 12199494"/>
              <a:gd name="connsiteY30463" fmla="*/ 3928244 h 4991828"/>
              <a:gd name="connsiteX30464" fmla="*/ 5908099 w 12199494"/>
              <a:gd name="connsiteY30464" fmla="*/ 3924437 h 4991828"/>
              <a:gd name="connsiteX30465" fmla="*/ 5910638 w 12199494"/>
              <a:gd name="connsiteY30465" fmla="*/ 3930782 h 4991828"/>
              <a:gd name="connsiteX30466" fmla="*/ 5920791 w 12199494"/>
              <a:gd name="connsiteY30466" fmla="*/ 3926975 h 4991828"/>
              <a:gd name="connsiteX30467" fmla="*/ 5918252 w 12199494"/>
              <a:gd name="connsiteY30467" fmla="*/ 3919359 h 4991828"/>
              <a:gd name="connsiteX30468" fmla="*/ 5928406 w 12199494"/>
              <a:gd name="connsiteY30468" fmla="*/ 3924437 h 4991828"/>
              <a:gd name="connsiteX30469" fmla="*/ 5929676 w 12199494"/>
              <a:gd name="connsiteY30469" fmla="*/ 3930782 h 4991828"/>
              <a:gd name="connsiteX30470" fmla="*/ 5933483 w 12199494"/>
              <a:gd name="connsiteY30470" fmla="*/ 3929513 h 4991828"/>
              <a:gd name="connsiteX30471" fmla="*/ 5934752 w 12199494"/>
              <a:gd name="connsiteY30471" fmla="*/ 3924437 h 4991828"/>
              <a:gd name="connsiteX30472" fmla="*/ 5947444 w 12199494"/>
              <a:gd name="connsiteY30472" fmla="*/ 3921898 h 4991828"/>
              <a:gd name="connsiteX30473" fmla="*/ 5949982 w 12199494"/>
              <a:gd name="connsiteY30473" fmla="*/ 3897783 h 4991828"/>
              <a:gd name="connsiteX30474" fmla="*/ 5946175 w 12199494"/>
              <a:gd name="connsiteY30474" fmla="*/ 3915552 h 4991828"/>
              <a:gd name="connsiteX30475" fmla="*/ 5960136 w 12199494"/>
              <a:gd name="connsiteY30475" fmla="*/ 3901591 h 4991828"/>
              <a:gd name="connsiteX30476" fmla="*/ 5957598 w 12199494"/>
              <a:gd name="connsiteY30476" fmla="*/ 3910475 h 4991828"/>
              <a:gd name="connsiteX30477" fmla="*/ 5966482 w 12199494"/>
              <a:gd name="connsiteY30477" fmla="*/ 3910475 h 4991828"/>
              <a:gd name="connsiteX30478" fmla="*/ 5957598 w 12199494"/>
              <a:gd name="connsiteY30478" fmla="*/ 3860977 h 4991828"/>
              <a:gd name="connsiteX30479" fmla="*/ 5961405 w 12199494"/>
              <a:gd name="connsiteY30479" fmla="*/ 3860977 h 4991828"/>
              <a:gd name="connsiteX30480" fmla="*/ 5960136 w 12199494"/>
              <a:gd name="connsiteY30480" fmla="*/ 3874938 h 4991828"/>
              <a:gd name="connsiteX30481" fmla="*/ 5967751 w 12199494"/>
              <a:gd name="connsiteY30481" fmla="*/ 3901591 h 4991828"/>
              <a:gd name="connsiteX30482" fmla="*/ 5975366 w 12199494"/>
              <a:gd name="connsiteY30482" fmla="*/ 3909206 h 4991828"/>
              <a:gd name="connsiteX30483" fmla="*/ 5979174 w 12199494"/>
              <a:gd name="connsiteY30483" fmla="*/ 3891437 h 4991828"/>
              <a:gd name="connsiteX30484" fmla="*/ 5988058 w 12199494"/>
              <a:gd name="connsiteY30484" fmla="*/ 3888899 h 4991828"/>
              <a:gd name="connsiteX30485" fmla="*/ 5974097 w 12199494"/>
              <a:gd name="connsiteY30485" fmla="*/ 3923167 h 4991828"/>
              <a:gd name="connsiteX30486" fmla="*/ 5981712 w 12199494"/>
              <a:gd name="connsiteY30486" fmla="*/ 3920629 h 4991828"/>
              <a:gd name="connsiteX30487" fmla="*/ 5976636 w 12199494"/>
              <a:gd name="connsiteY30487" fmla="*/ 3937128 h 4991828"/>
              <a:gd name="connsiteX30488" fmla="*/ 5982981 w 12199494"/>
              <a:gd name="connsiteY30488" fmla="*/ 3862246 h 4991828"/>
              <a:gd name="connsiteX30489" fmla="*/ 5998212 w 12199494"/>
              <a:gd name="connsiteY30489" fmla="*/ 3880015 h 4991828"/>
              <a:gd name="connsiteX30490" fmla="*/ 6009635 w 12199494"/>
              <a:gd name="connsiteY30490" fmla="*/ 3844477 h 4991828"/>
              <a:gd name="connsiteX30491" fmla="*/ 6003289 w 12199494"/>
              <a:gd name="connsiteY30491" fmla="*/ 3901591 h 4991828"/>
              <a:gd name="connsiteX30492" fmla="*/ 6017250 w 12199494"/>
              <a:gd name="connsiteY30492" fmla="*/ 3905399 h 4991828"/>
              <a:gd name="connsiteX30493" fmla="*/ 6003289 w 12199494"/>
              <a:gd name="connsiteY30493" fmla="*/ 3904129 h 4991828"/>
              <a:gd name="connsiteX30494" fmla="*/ 6009635 w 12199494"/>
              <a:gd name="connsiteY30494" fmla="*/ 3925705 h 4991828"/>
              <a:gd name="connsiteX30495" fmla="*/ 6021057 w 12199494"/>
              <a:gd name="connsiteY30495" fmla="*/ 3915552 h 4991828"/>
              <a:gd name="connsiteX30496" fmla="*/ 6018519 w 12199494"/>
              <a:gd name="connsiteY30496" fmla="*/ 3928244 h 4991828"/>
              <a:gd name="connsiteX30497" fmla="*/ 6035019 w 12199494"/>
              <a:gd name="connsiteY30497" fmla="*/ 3925705 h 4991828"/>
              <a:gd name="connsiteX30498" fmla="*/ 6023596 w 12199494"/>
              <a:gd name="connsiteY30498" fmla="*/ 3910475 h 4991828"/>
              <a:gd name="connsiteX30499" fmla="*/ 6023596 w 12199494"/>
              <a:gd name="connsiteY30499" fmla="*/ 3900322 h 4991828"/>
              <a:gd name="connsiteX30500" fmla="*/ 6035019 w 12199494"/>
              <a:gd name="connsiteY30500" fmla="*/ 3886361 h 4991828"/>
              <a:gd name="connsiteX30501" fmla="*/ 6027403 w 12199494"/>
              <a:gd name="connsiteY30501" fmla="*/ 3867323 h 4991828"/>
              <a:gd name="connsiteX30502" fmla="*/ 6037557 w 12199494"/>
              <a:gd name="connsiteY30502" fmla="*/ 3882553 h 4991828"/>
              <a:gd name="connsiteX30503" fmla="*/ 6056595 w 12199494"/>
              <a:gd name="connsiteY30503" fmla="*/ 3858438 h 4991828"/>
              <a:gd name="connsiteX30504" fmla="*/ 6048980 w 12199494"/>
              <a:gd name="connsiteY30504" fmla="*/ 3882553 h 4991828"/>
              <a:gd name="connsiteX30505" fmla="*/ 6037557 w 12199494"/>
              <a:gd name="connsiteY30505" fmla="*/ 3887630 h 4991828"/>
              <a:gd name="connsiteX30506" fmla="*/ 6035019 w 12199494"/>
              <a:gd name="connsiteY30506" fmla="*/ 3899053 h 4991828"/>
              <a:gd name="connsiteX30507" fmla="*/ 6041364 w 12199494"/>
              <a:gd name="connsiteY30507" fmla="*/ 3907937 h 4991828"/>
              <a:gd name="connsiteX30508" fmla="*/ 6029942 w 12199494"/>
              <a:gd name="connsiteY30508" fmla="*/ 3904129 h 4991828"/>
              <a:gd name="connsiteX30509" fmla="*/ 6041364 w 12199494"/>
              <a:gd name="connsiteY30509" fmla="*/ 3940936 h 4991828"/>
              <a:gd name="connsiteX30510" fmla="*/ 6050249 w 12199494"/>
              <a:gd name="connsiteY30510" fmla="*/ 3935859 h 4991828"/>
              <a:gd name="connsiteX30511" fmla="*/ 6042634 w 12199494"/>
              <a:gd name="connsiteY30511" fmla="*/ 3933321 h 4991828"/>
              <a:gd name="connsiteX30512" fmla="*/ 6046441 w 12199494"/>
              <a:gd name="connsiteY30512" fmla="*/ 3929513 h 4991828"/>
              <a:gd name="connsiteX30513" fmla="*/ 6061672 w 12199494"/>
              <a:gd name="connsiteY30513" fmla="*/ 3934590 h 4991828"/>
              <a:gd name="connsiteX30514" fmla="*/ 6038826 w 12199494"/>
              <a:gd name="connsiteY30514" fmla="*/ 3944743 h 4991828"/>
              <a:gd name="connsiteX30515" fmla="*/ 6032480 w 12199494"/>
              <a:gd name="connsiteY30515" fmla="*/ 3951089 h 4991828"/>
              <a:gd name="connsiteX30516" fmla="*/ 6023596 w 12199494"/>
              <a:gd name="connsiteY30516" fmla="*/ 3951089 h 4991828"/>
              <a:gd name="connsiteX30517" fmla="*/ 6015981 w 12199494"/>
              <a:gd name="connsiteY30517" fmla="*/ 3967589 h 4991828"/>
              <a:gd name="connsiteX30518" fmla="*/ 6014711 w 12199494"/>
              <a:gd name="connsiteY30518" fmla="*/ 3954897 h 4991828"/>
              <a:gd name="connsiteX30519" fmla="*/ 6000750 w 12199494"/>
              <a:gd name="connsiteY30519" fmla="*/ 3958705 h 4991828"/>
              <a:gd name="connsiteX30520" fmla="*/ 5999481 w 12199494"/>
              <a:gd name="connsiteY30520" fmla="*/ 3977742 h 4991828"/>
              <a:gd name="connsiteX30521" fmla="*/ 6042634 w 12199494"/>
              <a:gd name="connsiteY30521" fmla="*/ 3952359 h 4991828"/>
              <a:gd name="connsiteX30522" fmla="*/ 6071825 w 12199494"/>
              <a:gd name="connsiteY30522" fmla="*/ 3940936 h 4991828"/>
              <a:gd name="connsiteX30523" fmla="*/ 6075633 w 12199494"/>
              <a:gd name="connsiteY30523" fmla="*/ 3929513 h 4991828"/>
              <a:gd name="connsiteX30524" fmla="*/ 6084517 w 12199494"/>
              <a:gd name="connsiteY30524" fmla="*/ 3943474 h 4991828"/>
              <a:gd name="connsiteX30525" fmla="*/ 6032480 w 12199494"/>
              <a:gd name="connsiteY30525" fmla="*/ 3970127 h 4991828"/>
              <a:gd name="connsiteX30526" fmla="*/ 6042634 w 12199494"/>
              <a:gd name="connsiteY30526" fmla="*/ 3967589 h 4991828"/>
              <a:gd name="connsiteX30527" fmla="*/ 6040095 w 12199494"/>
              <a:gd name="connsiteY30527" fmla="*/ 3975204 h 4991828"/>
              <a:gd name="connsiteX30528" fmla="*/ 6059133 w 12199494"/>
              <a:gd name="connsiteY30528" fmla="*/ 3971396 h 4991828"/>
              <a:gd name="connsiteX30529" fmla="*/ 6088325 w 12199494"/>
              <a:gd name="connsiteY30529" fmla="*/ 3977742 h 4991828"/>
              <a:gd name="connsiteX30530" fmla="*/ 6045172 w 12199494"/>
              <a:gd name="connsiteY30530" fmla="*/ 3981550 h 4991828"/>
              <a:gd name="connsiteX30531" fmla="*/ 6028673 w 12199494"/>
              <a:gd name="connsiteY30531" fmla="*/ 3973935 h 4991828"/>
              <a:gd name="connsiteX30532" fmla="*/ 6043903 w 12199494"/>
              <a:gd name="connsiteY30532" fmla="*/ 3992973 h 4991828"/>
              <a:gd name="connsiteX30533" fmla="*/ 6021057 w 12199494"/>
              <a:gd name="connsiteY30533" fmla="*/ 3975204 h 4991828"/>
              <a:gd name="connsiteX30534" fmla="*/ 5993135 w 12199494"/>
              <a:gd name="connsiteY30534" fmla="*/ 3990434 h 4991828"/>
              <a:gd name="connsiteX30535" fmla="*/ 6026134 w 12199494"/>
              <a:gd name="connsiteY30535" fmla="*/ 3984088 h 4991828"/>
              <a:gd name="connsiteX30536" fmla="*/ 6023596 w 12199494"/>
              <a:gd name="connsiteY30536" fmla="*/ 3990434 h 4991828"/>
              <a:gd name="connsiteX30537" fmla="*/ 6031211 w 12199494"/>
              <a:gd name="connsiteY30537" fmla="*/ 4003126 h 4991828"/>
              <a:gd name="connsiteX30538" fmla="*/ 6014711 w 12199494"/>
              <a:gd name="connsiteY30538" fmla="*/ 3996780 h 4991828"/>
              <a:gd name="connsiteX30539" fmla="*/ 6035019 w 12199494"/>
              <a:gd name="connsiteY30539" fmla="*/ 4008203 h 4991828"/>
              <a:gd name="connsiteX30540" fmla="*/ 6054056 w 12199494"/>
              <a:gd name="connsiteY30540" fmla="*/ 3998050 h 4991828"/>
              <a:gd name="connsiteX30541" fmla="*/ 6052787 w 12199494"/>
              <a:gd name="connsiteY30541" fmla="*/ 4006934 h 4991828"/>
              <a:gd name="connsiteX30542" fmla="*/ 6084517 w 12199494"/>
              <a:gd name="connsiteY30542" fmla="*/ 3990434 h 4991828"/>
              <a:gd name="connsiteX30543" fmla="*/ 6079440 w 12199494"/>
              <a:gd name="connsiteY30543" fmla="*/ 4001857 h 4991828"/>
              <a:gd name="connsiteX30544" fmla="*/ 6093402 w 12199494"/>
              <a:gd name="connsiteY30544" fmla="*/ 4004396 h 4991828"/>
              <a:gd name="connsiteX30545" fmla="*/ 6095940 w 12199494"/>
              <a:gd name="connsiteY30545" fmla="*/ 3996780 h 4991828"/>
              <a:gd name="connsiteX30546" fmla="*/ 6097209 w 12199494"/>
              <a:gd name="connsiteY30546" fmla="*/ 4004396 h 4991828"/>
              <a:gd name="connsiteX30547" fmla="*/ 6117516 w 12199494"/>
              <a:gd name="connsiteY30547" fmla="*/ 4012011 h 4991828"/>
              <a:gd name="connsiteX30548" fmla="*/ 6121324 w 12199494"/>
              <a:gd name="connsiteY30548" fmla="*/ 4000588 h 4991828"/>
              <a:gd name="connsiteX30549" fmla="*/ 6120055 w 12199494"/>
              <a:gd name="connsiteY30549" fmla="*/ 4017088 h 4991828"/>
              <a:gd name="connsiteX30550" fmla="*/ 6113709 w 12199494"/>
              <a:gd name="connsiteY30550" fmla="*/ 4010742 h 4991828"/>
              <a:gd name="connsiteX30551" fmla="*/ 6090863 w 12199494"/>
              <a:gd name="connsiteY30551" fmla="*/ 4006934 h 4991828"/>
              <a:gd name="connsiteX30552" fmla="*/ 6073094 w 12199494"/>
              <a:gd name="connsiteY30552" fmla="*/ 4006934 h 4991828"/>
              <a:gd name="connsiteX30553" fmla="*/ 6107363 w 12199494"/>
              <a:gd name="connsiteY30553" fmla="*/ 4023434 h 4991828"/>
              <a:gd name="connsiteX30554" fmla="*/ 6104824 w 12199494"/>
              <a:gd name="connsiteY30554" fmla="*/ 4029779 h 4991828"/>
              <a:gd name="connsiteX30555" fmla="*/ 6097209 w 12199494"/>
              <a:gd name="connsiteY30555" fmla="*/ 4022164 h 4991828"/>
              <a:gd name="connsiteX30556" fmla="*/ 6083248 w 12199494"/>
              <a:gd name="connsiteY30556" fmla="*/ 4034856 h 4991828"/>
              <a:gd name="connsiteX30557" fmla="*/ 6092132 w 12199494"/>
              <a:gd name="connsiteY30557" fmla="*/ 4032318 h 4991828"/>
              <a:gd name="connsiteX30558" fmla="*/ 6092132 w 12199494"/>
              <a:gd name="connsiteY30558" fmla="*/ 4037395 h 4991828"/>
              <a:gd name="connsiteX30559" fmla="*/ 6078171 w 12199494"/>
              <a:gd name="connsiteY30559" fmla="*/ 4045010 h 4991828"/>
              <a:gd name="connsiteX30560" fmla="*/ 6079440 w 12199494"/>
              <a:gd name="connsiteY30560" fmla="*/ 4036125 h 4991828"/>
              <a:gd name="connsiteX30561" fmla="*/ 6065479 w 12199494"/>
              <a:gd name="connsiteY30561" fmla="*/ 4032318 h 4991828"/>
              <a:gd name="connsiteX30562" fmla="*/ 6084517 w 12199494"/>
              <a:gd name="connsiteY30562" fmla="*/ 4029779 h 4991828"/>
              <a:gd name="connsiteX30563" fmla="*/ 6075633 w 12199494"/>
              <a:gd name="connsiteY30563" fmla="*/ 4015818 h 4991828"/>
              <a:gd name="connsiteX30564" fmla="*/ 6074364 w 12199494"/>
              <a:gd name="connsiteY30564" fmla="*/ 4027241 h 4991828"/>
              <a:gd name="connsiteX30565" fmla="*/ 6068018 w 12199494"/>
              <a:gd name="connsiteY30565" fmla="*/ 4022164 h 4991828"/>
              <a:gd name="connsiteX30566" fmla="*/ 6061672 w 12199494"/>
              <a:gd name="connsiteY30566" fmla="*/ 4028510 h 4991828"/>
              <a:gd name="connsiteX30567" fmla="*/ 6061672 w 12199494"/>
              <a:gd name="connsiteY30567" fmla="*/ 4043741 h 4991828"/>
              <a:gd name="connsiteX30568" fmla="*/ 6075633 w 12199494"/>
              <a:gd name="connsiteY30568" fmla="*/ 4057702 h 4991828"/>
              <a:gd name="connsiteX30569" fmla="*/ 6061672 w 12199494"/>
              <a:gd name="connsiteY30569" fmla="*/ 4047548 h 4991828"/>
              <a:gd name="connsiteX30570" fmla="*/ 6056595 w 12199494"/>
              <a:gd name="connsiteY30570" fmla="*/ 4032318 h 4991828"/>
              <a:gd name="connsiteX30571" fmla="*/ 6036288 w 12199494"/>
              <a:gd name="connsiteY30571" fmla="*/ 4029779 h 4991828"/>
              <a:gd name="connsiteX30572" fmla="*/ 6023596 w 12199494"/>
              <a:gd name="connsiteY30572" fmla="*/ 4038664 h 4991828"/>
              <a:gd name="connsiteX30573" fmla="*/ 6050249 w 12199494"/>
              <a:gd name="connsiteY30573" fmla="*/ 4058971 h 4991828"/>
              <a:gd name="connsiteX30574" fmla="*/ 6029942 w 12199494"/>
              <a:gd name="connsiteY30574" fmla="*/ 4050087 h 4991828"/>
              <a:gd name="connsiteX30575" fmla="*/ 6019788 w 12199494"/>
              <a:gd name="connsiteY30575" fmla="*/ 4041202 h 4991828"/>
              <a:gd name="connsiteX30576" fmla="*/ 6023596 w 12199494"/>
              <a:gd name="connsiteY30576" fmla="*/ 4051356 h 4991828"/>
              <a:gd name="connsiteX30577" fmla="*/ 6010904 w 12199494"/>
              <a:gd name="connsiteY30577" fmla="*/ 4047548 h 4991828"/>
              <a:gd name="connsiteX30578" fmla="*/ 6018519 w 12199494"/>
              <a:gd name="connsiteY30578" fmla="*/ 4061509 h 4991828"/>
              <a:gd name="connsiteX30579" fmla="*/ 6037557 w 12199494"/>
              <a:gd name="connsiteY30579" fmla="*/ 4055163 h 4991828"/>
              <a:gd name="connsiteX30580" fmla="*/ 6023596 w 12199494"/>
              <a:gd name="connsiteY30580" fmla="*/ 4076740 h 4991828"/>
              <a:gd name="connsiteX30581" fmla="*/ 6014711 w 12199494"/>
              <a:gd name="connsiteY30581" fmla="*/ 4065317 h 4991828"/>
              <a:gd name="connsiteX30582" fmla="*/ 6023596 w 12199494"/>
              <a:gd name="connsiteY30582" fmla="*/ 4083086 h 4991828"/>
              <a:gd name="connsiteX30583" fmla="*/ 6024865 w 12199494"/>
              <a:gd name="connsiteY30583" fmla="*/ 4075471 h 4991828"/>
              <a:gd name="connsiteX30584" fmla="*/ 6035019 w 12199494"/>
              <a:gd name="connsiteY30584" fmla="*/ 4079278 h 4991828"/>
              <a:gd name="connsiteX30585" fmla="*/ 6029942 w 12199494"/>
              <a:gd name="connsiteY30585" fmla="*/ 4067855 h 4991828"/>
              <a:gd name="connsiteX30586" fmla="*/ 6043903 w 12199494"/>
              <a:gd name="connsiteY30586" fmla="*/ 4065317 h 4991828"/>
              <a:gd name="connsiteX30587" fmla="*/ 6048980 w 12199494"/>
              <a:gd name="connsiteY30587" fmla="*/ 4072932 h 4991828"/>
              <a:gd name="connsiteX30588" fmla="*/ 6062941 w 12199494"/>
              <a:gd name="connsiteY30588" fmla="*/ 4053894 h 4991828"/>
              <a:gd name="connsiteX30589" fmla="*/ 6068018 w 12199494"/>
              <a:gd name="connsiteY30589" fmla="*/ 4056433 h 4991828"/>
              <a:gd name="connsiteX30590" fmla="*/ 6066748 w 12199494"/>
              <a:gd name="connsiteY30590" fmla="*/ 4067855 h 4991828"/>
              <a:gd name="connsiteX30591" fmla="*/ 6056595 w 12199494"/>
              <a:gd name="connsiteY30591" fmla="*/ 4078009 h 4991828"/>
              <a:gd name="connsiteX30592" fmla="*/ 6076902 w 12199494"/>
              <a:gd name="connsiteY30592" fmla="*/ 4071663 h 4991828"/>
              <a:gd name="connsiteX30593" fmla="*/ 6071825 w 12199494"/>
              <a:gd name="connsiteY30593" fmla="*/ 4083086 h 4991828"/>
              <a:gd name="connsiteX30594" fmla="*/ 6084517 w 12199494"/>
              <a:gd name="connsiteY30594" fmla="*/ 4076740 h 4991828"/>
              <a:gd name="connsiteX30595" fmla="*/ 6090863 w 12199494"/>
              <a:gd name="connsiteY30595" fmla="*/ 4060240 h 4991828"/>
              <a:gd name="connsiteX30596" fmla="*/ 6089594 w 12199494"/>
              <a:gd name="connsiteY30596" fmla="*/ 4071663 h 4991828"/>
              <a:gd name="connsiteX30597" fmla="*/ 6098478 w 12199494"/>
              <a:gd name="connsiteY30597" fmla="*/ 4066586 h 4991828"/>
              <a:gd name="connsiteX30598" fmla="*/ 6092132 w 12199494"/>
              <a:gd name="connsiteY30598" fmla="*/ 4078009 h 4991828"/>
              <a:gd name="connsiteX30599" fmla="*/ 6109901 w 12199494"/>
              <a:gd name="connsiteY30599" fmla="*/ 4078009 h 4991828"/>
              <a:gd name="connsiteX30600" fmla="*/ 6081979 w 12199494"/>
              <a:gd name="connsiteY30600" fmla="*/ 4091970 h 4991828"/>
              <a:gd name="connsiteX30601" fmla="*/ 6095940 w 12199494"/>
              <a:gd name="connsiteY30601" fmla="*/ 4098316 h 4991828"/>
              <a:gd name="connsiteX30602" fmla="*/ 6118785 w 12199494"/>
              <a:gd name="connsiteY30602" fmla="*/ 4095778 h 4991828"/>
              <a:gd name="connsiteX30603" fmla="*/ 6116247 w 12199494"/>
              <a:gd name="connsiteY30603" fmla="*/ 4105931 h 4991828"/>
              <a:gd name="connsiteX30604" fmla="*/ 6134016 w 12199494"/>
              <a:gd name="connsiteY30604" fmla="*/ 4086893 h 4991828"/>
              <a:gd name="connsiteX30605" fmla="*/ 6137823 w 12199494"/>
              <a:gd name="connsiteY30605" fmla="*/ 4093239 h 4991828"/>
              <a:gd name="connsiteX30606" fmla="*/ 6169553 w 12199494"/>
              <a:gd name="connsiteY30606" fmla="*/ 4047548 h 4991828"/>
              <a:gd name="connsiteX30607" fmla="*/ 6167015 w 12199494"/>
              <a:gd name="connsiteY30607" fmla="*/ 4057702 h 4991828"/>
              <a:gd name="connsiteX30608" fmla="*/ 6178437 w 12199494"/>
              <a:gd name="connsiteY30608" fmla="*/ 4066586 h 4991828"/>
              <a:gd name="connsiteX30609" fmla="*/ 6164476 w 12199494"/>
              <a:gd name="connsiteY30609" fmla="*/ 4069125 h 4991828"/>
              <a:gd name="connsiteX30610" fmla="*/ 6164476 w 12199494"/>
              <a:gd name="connsiteY30610" fmla="*/ 4081817 h 4991828"/>
              <a:gd name="connsiteX30611" fmla="*/ 6159399 w 12199494"/>
              <a:gd name="connsiteY30611" fmla="*/ 4075471 h 4991828"/>
              <a:gd name="connsiteX30612" fmla="*/ 6145439 w 12199494"/>
              <a:gd name="connsiteY30612" fmla="*/ 4094508 h 4991828"/>
              <a:gd name="connsiteX30613" fmla="*/ 6163207 w 12199494"/>
              <a:gd name="connsiteY30613" fmla="*/ 4095778 h 4991828"/>
              <a:gd name="connsiteX30614" fmla="*/ 6139093 w 12199494"/>
              <a:gd name="connsiteY30614" fmla="*/ 4109739 h 4991828"/>
              <a:gd name="connsiteX30615" fmla="*/ 6142900 w 12199494"/>
              <a:gd name="connsiteY30615" fmla="*/ 4121162 h 4991828"/>
              <a:gd name="connsiteX30616" fmla="*/ 6137823 w 12199494"/>
              <a:gd name="connsiteY30616" fmla="*/ 4113546 h 4991828"/>
              <a:gd name="connsiteX30617" fmla="*/ 6127670 w 12199494"/>
              <a:gd name="connsiteY30617" fmla="*/ 4113546 h 4991828"/>
              <a:gd name="connsiteX30618" fmla="*/ 6128939 w 12199494"/>
              <a:gd name="connsiteY30618" fmla="*/ 4126238 h 4991828"/>
              <a:gd name="connsiteX30619" fmla="*/ 6145439 w 12199494"/>
              <a:gd name="connsiteY30619" fmla="*/ 4124969 h 4991828"/>
              <a:gd name="connsiteX30620" fmla="*/ 6145439 w 12199494"/>
              <a:gd name="connsiteY30620" fmla="*/ 4136392 h 4991828"/>
              <a:gd name="connsiteX30621" fmla="*/ 6151785 w 12199494"/>
              <a:gd name="connsiteY30621" fmla="*/ 4126238 h 4991828"/>
              <a:gd name="connsiteX30622" fmla="*/ 6160669 w 12199494"/>
              <a:gd name="connsiteY30622" fmla="*/ 4126238 h 4991828"/>
              <a:gd name="connsiteX30623" fmla="*/ 6165745 w 12199494"/>
              <a:gd name="connsiteY30623" fmla="*/ 4130046 h 4991828"/>
              <a:gd name="connsiteX30624" fmla="*/ 6180976 w 12199494"/>
              <a:gd name="connsiteY30624" fmla="*/ 4135122 h 4991828"/>
              <a:gd name="connsiteX30625" fmla="*/ 6160669 w 12199494"/>
              <a:gd name="connsiteY30625" fmla="*/ 4132584 h 4991828"/>
              <a:gd name="connsiteX30626" fmla="*/ 6153053 w 12199494"/>
              <a:gd name="connsiteY30626" fmla="*/ 4145276 h 4991828"/>
              <a:gd name="connsiteX30627" fmla="*/ 6161938 w 12199494"/>
              <a:gd name="connsiteY30627" fmla="*/ 4151622 h 4991828"/>
              <a:gd name="connsiteX30628" fmla="*/ 6159399 w 12199494"/>
              <a:gd name="connsiteY30628" fmla="*/ 4142738 h 4991828"/>
              <a:gd name="connsiteX30629" fmla="*/ 6164476 w 12199494"/>
              <a:gd name="connsiteY30629" fmla="*/ 4142738 h 4991828"/>
              <a:gd name="connsiteX30630" fmla="*/ 6164476 w 12199494"/>
              <a:gd name="connsiteY30630" fmla="*/ 4155430 h 4991828"/>
              <a:gd name="connsiteX30631" fmla="*/ 6180976 w 12199494"/>
              <a:gd name="connsiteY30631" fmla="*/ 4150353 h 4991828"/>
              <a:gd name="connsiteX30632" fmla="*/ 6174630 w 12199494"/>
              <a:gd name="connsiteY30632" fmla="*/ 4163045 h 4991828"/>
              <a:gd name="connsiteX30633" fmla="*/ 6179707 w 12199494"/>
              <a:gd name="connsiteY30633" fmla="*/ 4169391 h 4991828"/>
              <a:gd name="connsiteX30634" fmla="*/ 6169553 w 12199494"/>
              <a:gd name="connsiteY30634" fmla="*/ 4166852 h 4991828"/>
              <a:gd name="connsiteX30635" fmla="*/ 6164476 w 12199494"/>
              <a:gd name="connsiteY30635" fmla="*/ 4170660 h 4991828"/>
              <a:gd name="connsiteX30636" fmla="*/ 6149246 w 12199494"/>
              <a:gd name="connsiteY30636" fmla="*/ 4161776 h 4991828"/>
              <a:gd name="connsiteX30637" fmla="*/ 6160669 w 12199494"/>
              <a:gd name="connsiteY30637" fmla="*/ 4156699 h 4991828"/>
              <a:gd name="connsiteX30638" fmla="*/ 6149246 w 12199494"/>
              <a:gd name="connsiteY30638" fmla="*/ 4154160 h 4991828"/>
              <a:gd name="connsiteX30639" fmla="*/ 6144169 w 12199494"/>
              <a:gd name="connsiteY30639" fmla="*/ 4161776 h 4991828"/>
              <a:gd name="connsiteX30640" fmla="*/ 6149246 w 12199494"/>
              <a:gd name="connsiteY30640" fmla="*/ 4173198 h 4991828"/>
              <a:gd name="connsiteX30641" fmla="*/ 6128939 w 12199494"/>
              <a:gd name="connsiteY30641" fmla="*/ 4156699 h 4991828"/>
              <a:gd name="connsiteX30642" fmla="*/ 6114978 w 12199494"/>
              <a:gd name="connsiteY30642" fmla="*/ 4127508 h 4991828"/>
              <a:gd name="connsiteX30643" fmla="*/ 6108632 w 12199494"/>
              <a:gd name="connsiteY30643" fmla="*/ 4131315 h 4991828"/>
              <a:gd name="connsiteX30644" fmla="*/ 6097209 w 12199494"/>
              <a:gd name="connsiteY30644" fmla="*/ 4123700 h 4991828"/>
              <a:gd name="connsiteX30645" fmla="*/ 6120055 w 12199494"/>
              <a:gd name="connsiteY30645" fmla="*/ 4150353 h 4991828"/>
              <a:gd name="connsiteX30646" fmla="*/ 6094671 w 12199494"/>
              <a:gd name="connsiteY30646" fmla="*/ 4155430 h 4991828"/>
              <a:gd name="connsiteX30647" fmla="*/ 6117516 w 12199494"/>
              <a:gd name="connsiteY30647" fmla="*/ 4166852 h 4991828"/>
              <a:gd name="connsiteX30648" fmla="*/ 6102286 w 12199494"/>
              <a:gd name="connsiteY30648" fmla="*/ 4164314 h 4991828"/>
              <a:gd name="connsiteX30649" fmla="*/ 6121324 w 12199494"/>
              <a:gd name="connsiteY30649" fmla="*/ 4179544 h 4991828"/>
              <a:gd name="connsiteX30650" fmla="*/ 6141631 w 12199494"/>
              <a:gd name="connsiteY30650" fmla="*/ 4198582 h 4991828"/>
              <a:gd name="connsiteX30651" fmla="*/ 6141631 w 12199494"/>
              <a:gd name="connsiteY30651" fmla="*/ 4188429 h 4991828"/>
              <a:gd name="connsiteX30652" fmla="*/ 6155592 w 12199494"/>
              <a:gd name="connsiteY30652" fmla="*/ 4206198 h 4991828"/>
              <a:gd name="connsiteX30653" fmla="*/ 6146707 w 12199494"/>
              <a:gd name="connsiteY30653" fmla="*/ 4202390 h 4991828"/>
              <a:gd name="connsiteX30654" fmla="*/ 6135285 w 12199494"/>
              <a:gd name="connsiteY30654" fmla="*/ 4206198 h 4991828"/>
              <a:gd name="connsiteX30655" fmla="*/ 6142900 w 12199494"/>
              <a:gd name="connsiteY30655" fmla="*/ 4215082 h 4991828"/>
              <a:gd name="connsiteX30656" fmla="*/ 6126401 w 12199494"/>
              <a:gd name="connsiteY30656" fmla="*/ 4216351 h 4991828"/>
              <a:gd name="connsiteX30657" fmla="*/ 6125131 w 12199494"/>
              <a:gd name="connsiteY30657" fmla="*/ 4208736 h 4991828"/>
              <a:gd name="connsiteX30658" fmla="*/ 6117516 w 12199494"/>
              <a:gd name="connsiteY30658" fmla="*/ 4212543 h 4991828"/>
              <a:gd name="connsiteX30659" fmla="*/ 6131477 w 12199494"/>
              <a:gd name="connsiteY30659" fmla="*/ 4231581 h 4991828"/>
              <a:gd name="connsiteX30660" fmla="*/ 6144169 w 12199494"/>
              <a:gd name="connsiteY30660" fmla="*/ 4236658 h 4991828"/>
              <a:gd name="connsiteX30661" fmla="*/ 6142900 w 12199494"/>
              <a:gd name="connsiteY30661" fmla="*/ 4225235 h 4991828"/>
              <a:gd name="connsiteX30662" fmla="*/ 6144169 w 12199494"/>
              <a:gd name="connsiteY30662" fmla="*/ 4235389 h 4991828"/>
              <a:gd name="connsiteX30663" fmla="*/ 6153053 w 12199494"/>
              <a:gd name="connsiteY30663" fmla="*/ 4235389 h 4991828"/>
              <a:gd name="connsiteX30664" fmla="*/ 6134016 w 12199494"/>
              <a:gd name="connsiteY30664" fmla="*/ 4248081 h 4991828"/>
              <a:gd name="connsiteX30665" fmla="*/ 6134016 w 12199494"/>
              <a:gd name="connsiteY30665" fmla="*/ 4240466 h 4991828"/>
              <a:gd name="connsiteX30666" fmla="*/ 6125131 w 12199494"/>
              <a:gd name="connsiteY30666" fmla="*/ 4237927 h 4991828"/>
              <a:gd name="connsiteX30667" fmla="*/ 6122593 w 12199494"/>
              <a:gd name="connsiteY30667" fmla="*/ 4225235 h 4991828"/>
              <a:gd name="connsiteX30668" fmla="*/ 6111170 w 12199494"/>
              <a:gd name="connsiteY30668" fmla="*/ 4232851 h 4991828"/>
              <a:gd name="connsiteX30669" fmla="*/ 6121324 w 12199494"/>
              <a:gd name="connsiteY30669" fmla="*/ 4244273 h 4991828"/>
              <a:gd name="connsiteX30670" fmla="*/ 6104824 w 12199494"/>
              <a:gd name="connsiteY30670" fmla="*/ 4232851 h 4991828"/>
              <a:gd name="connsiteX30671" fmla="*/ 6084517 w 12199494"/>
              <a:gd name="connsiteY30671" fmla="*/ 4229043 h 4991828"/>
              <a:gd name="connsiteX30672" fmla="*/ 6101017 w 12199494"/>
              <a:gd name="connsiteY30672" fmla="*/ 4230312 h 4991828"/>
              <a:gd name="connsiteX30673" fmla="*/ 6089594 w 12199494"/>
              <a:gd name="connsiteY30673" fmla="*/ 4239197 h 4991828"/>
              <a:gd name="connsiteX30674" fmla="*/ 6104824 w 12199494"/>
              <a:gd name="connsiteY30674" fmla="*/ 4239197 h 4991828"/>
              <a:gd name="connsiteX30675" fmla="*/ 6109901 w 12199494"/>
              <a:gd name="connsiteY30675" fmla="*/ 4249350 h 4991828"/>
              <a:gd name="connsiteX30676" fmla="*/ 6144169 w 12199494"/>
              <a:gd name="connsiteY30676" fmla="*/ 4249350 h 4991828"/>
              <a:gd name="connsiteX30677" fmla="*/ 6170822 w 12199494"/>
              <a:gd name="connsiteY30677" fmla="*/ 4240466 h 4991828"/>
              <a:gd name="connsiteX30678" fmla="*/ 6177168 w 12199494"/>
              <a:gd name="connsiteY30678" fmla="*/ 4244273 h 4991828"/>
              <a:gd name="connsiteX30679" fmla="*/ 6179707 w 12199494"/>
              <a:gd name="connsiteY30679" fmla="*/ 4240466 h 4991828"/>
              <a:gd name="connsiteX30680" fmla="*/ 6168284 w 12199494"/>
              <a:gd name="connsiteY30680" fmla="*/ 4229043 h 4991828"/>
              <a:gd name="connsiteX30681" fmla="*/ 6175899 w 12199494"/>
              <a:gd name="connsiteY30681" fmla="*/ 4236658 h 4991828"/>
              <a:gd name="connsiteX30682" fmla="*/ 6182245 w 12199494"/>
              <a:gd name="connsiteY30682" fmla="*/ 4226505 h 4991828"/>
              <a:gd name="connsiteX30683" fmla="*/ 6187322 w 12199494"/>
              <a:gd name="connsiteY30683" fmla="*/ 4244273 h 4991828"/>
              <a:gd name="connsiteX30684" fmla="*/ 6194937 w 12199494"/>
              <a:gd name="connsiteY30684" fmla="*/ 4236658 h 4991828"/>
              <a:gd name="connsiteX30685" fmla="*/ 6211436 w 12199494"/>
              <a:gd name="connsiteY30685" fmla="*/ 4223966 h 4991828"/>
              <a:gd name="connsiteX30686" fmla="*/ 6206360 w 12199494"/>
              <a:gd name="connsiteY30686" fmla="*/ 4212543 h 4991828"/>
              <a:gd name="connsiteX30687" fmla="*/ 6217782 w 12199494"/>
              <a:gd name="connsiteY30687" fmla="*/ 4217620 h 4991828"/>
              <a:gd name="connsiteX30688" fmla="*/ 6215244 w 12199494"/>
              <a:gd name="connsiteY30688" fmla="*/ 4231581 h 4991828"/>
              <a:gd name="connsiteX30689" fmla="*/ 6207629 w 12199494"/>
              <a:gd name="connsiteY30689" fmla="*/ 4234120 h 4991828"/>
              <a:gd name="connsiteX30690" fmla="*/ 6239359 w 12199494"/>
              <a:gd name="connsiteY30690" fmla="*/ 4243004 h 4991828"/>
              <a:gd name="connsiteX30691" fmla="*/ 6192399 w 12199494"/>
              <a:gd name="connsiteY30691" fmla="*/ 4248081 h 4991828"/>
              <a:gd name="connsiteX30692" fmla="*/ 6206360 w 12199494"/>
              <a:gd name="connsiteY30692" fmla="*/ 4253158 h 4991828"/>
              <a:gd name="connsiteX30693" fmla="*/ 6219052 w 12199494"/>
              <a:gd name="connsiteY30693" fmla="*/ 4265850 h 4991828"/>
              <a:gd name="connsiteX30694" fmla="*/ 6227936 w 12199494"/>
              <a:gd name="connsiteY30694" fmla="*/ 4259504 h 4991828"/>
              <a:gd name="connsiteX30695" fmla="*/ 6224128 w 12199494"/>
              <a:gd name="connsiteY30695" fmla="*/ 4269657 h 4991828"/>
              <a:gd name="connsiteX30696" fmla="*/ 6235551 w 12199494"/>
              <a:gd name="connsiteY30696" fmla="*/ 4279811 h 4991828"/>
              <a:gd name="connsiteX30697" fmla="*/ 6234282 w 12199494"/>
              <a:gd name="connsiteY30697" fmla="*/ 4303926 h 4991828"/>
              <a:gd name="connsiteX30698" fmla="*/ 6230474 w 12199494"/>
              <a:gd name="connsiteY30698" fmla="*/ 4302656 h 4991828"/>
              <a:gd name="connsiteX30699" fmla="*/ 6203821 w 12199494"/>
              <a:gd name="connsiteY30699" fmla="*/ 4256965 h 4991828"/>
              <a:gd name="connsiteX30700" fmla="*/ 6178437 w 12199494"/>
              <a:gd name="connsiteY30700" fmla="*/ 4255696 h 4991828"/>
              <a:gd name="connsiteX30701" fmla="*/ 6192399 w 12199494"/>
              <a:gd name="connsiteY30701" fmla="*/ 4259504 h 4991828"/>
              <a:gd name="connsiteX30702" fmla="*/ 6200014 w 12199494"/>
              <a:gd name="connsiteY30702" fmla="*/ 4264581 h 4991828"/>
              <a:gd name="connsiteX30703" fmla="*/ 6196206 w 12199494"/>
              <a:gd name="connsiteY30703" fmla="*/ 4272196 h 4991828"/>
              <a:gd name="connsiteX30704" fmla="*/ 6202552 w 12199494"/>
              <a:gd name="connsiteY30704" fmla="*/ 4281080 h 4991828"/>
              <a:gd name="connsiteX30705" fmla="*/ 6212706 w 12199494"/>
              <a:gd name="connsiteY30705" fmla="*/ 4281080 h 4991828"/>
              <a:gd name="connsiteX30706" fmla="*/ 6211436 w 12199494"/>
              <a:gd name="connsiteY30706" fmla="*/ 4292503 h 4991828"/>
              <a:gd name="connsiteX30707" fmla="*/ 6238090 w 12199494"/>
              <a:gd name="connsiteY30707" fmla="*/ 4317887 h 4991828"/>
              <a:gd name="connsiteX30708" fmla="*/ 6238090 w 12199494"/>
              <a:gd name="connsiteY30708" fmla="*/ 4301387 h 4991828"/>
              <a:gd name="connsiteX30709" fmla="*/ 6243166 w 12199494"/>
              <a:gd name="connsiteY30709" fmla="*/ 4302656 h 4991828"/>
              <a:gd name="connsiteX30710" fmla="*/ 6241897 w 12199494"/>
              <a:gd name="connsiteY30710" fmla="*/ 4281080 h 4991828"/>
              <a:gd name="connsiteX30711" fmla="*/ 6252051 w 12199494"/>
              <a:gd name="connsiteY30711" fmla="*/ 4276003 h 4991828"/>
              <a:gd name="connsiteX30712" fmla="*/ 6249512 w 12199494"/>
              <a:gd name="connsiteY30712" fmla="*/ 4262042 h 4991828"/>
              <a:gd name="connsiteX30713" fmla="*/ 6254589 w 12199494"/>
              <a:gd name="connsiteY30713" fmla="*/ 4273465 h 4991828"/>
              <a:gd name="connsiteX30714" fmla="*/ 6268550 w 12199494"/>
              <a:gd name="connsiteY30714" fmla="*/ 4234120 h 4991828"/>
              <a:gd name="connsiteX30715" fmla="*/ 6257127 w 12199494"/>
              <a:gd name="connsiteY30715" fmla="*/ 4240466 h 4991828"/>
              <a:gd name="connsiteX30716" fmla="*/ 6249512 w 12199494"/>
              <a:gd name="connsiteY30716" fmla="*/ 4232851 h 4991828"/>
              <a:gd name="connsiteX30717" fmla="*/ 6255858 w 12199494"/>
              <a:gd name="connsiteY30717" fmla="*/ 4240466 h 4991828"/>
              <a:gd name="connsiteX30718" fmla="*/ 6248243 w 12199494"/>
              <a:gd name="connsiteY30718" fmla="*/ 4249350 h 4991828"/>
              <a:gd name="connsiteX30719" fmla="*/ 6245705 w 12199494"/>
              <a:gd name="connsiteY30719" fmla="*/ 4232851 h 4991828"/>
              <a:gd name="connsiteX30720" fmla="*/ 6220321 w 12199494"/>
              <a:gd name="connsiteY30720" fmla="*/ 4226505 h 4991828"/>
              <a:gd name="connsiteX30721" fmla="*/ 6245705 w 12199494"/>
              <a:gd name="connsiteY30721" fmla="*/ 4226505 h 4991828"/>
              <a:gd name="connsiteX30722" fmla="*/ 6245705 w 12199494"/>
              <a:gd name="connsiteY30722" fmla="*/ 4220159 h 4991828"/>
              <a:gd name="connsiteX30723" fmla="*/ 6246974 w 12199494"/>
              <a:gd name="connsiteY30723" fmla="*/ 4227774 h 4991828"/>
              <a:gd name="connsiteX30724" fmla="*/ 6263473 w 12199494"/>
              <a:gd name="connsiteY30724" fmla="*/ 4231581 h 4991828"/>
              <a:gd name="connsiteX30725" fmla="*/ 6268550 w 12199494"/>
              <a:gd name="connsiteY30725" fmla="*/ 4218889 h 4991828"/>
              <a:gd name="connsiteX30726" fmla="*/ 6269819 w 12199494"/>
              <a:gd name="connsiteY30726" fmla="*/ 4229043 h 4991828"/>
              <a:gd name="connsiteX30727" fmla="*/ 6286319 w 12199494"/>
              <a:gd name="connsiteY30727" fmla="*/ 4223966 h 4991828"/>
              <a:gd name="connsiteX30728" fmla="*/ 6274896 w 12199494"/>
              <a:gd name="connsiteY30728" fmla="*/ 4231581 h 4991828"/>
              <a:gd name="connsiteX30729" fmla="*/ 6274896 w 12199494"/>
              <a:gd name="connsiteY30729" fmla="*/ 4246812 h 4991828"/>
              <a:gd name="connsiteX30730" fmla="*/ 6290127 w 12199494"/>
              <a:gd name="connsiteY30730" fmla="*/ 4237927 h 4991828"/>
              <a:gd name="connsiteX30731" fmla="*/ 6277435 w 12199494"/>
              <a:gd name="connsiteY30731" fmla="*/ 4248081 h 4991828"/>
              <a:gd name="connsiteX30732" fmla="*/ 6266012 w 12199494"/>
              <a:gd name="connsiteY30732" fmla="*/ 4269657 h 4991828"/>
              <a:gd name="connsiteX30733" fmla="*/ 6267281 w 12199494"/>
              <a:gd name="connsiteY30733" fmla="*/ 4283618 h 4991828"/>
              <a:gd name="connsiteX30734" fmla="*/ 6282511 w 12199494"/>
              <a:gd name="connsiteY30734" fmla="*/ 4283618 h 4991828"/>
              <a:gd name="connsiteX30735" fmla="*/ 6255858 w 12199494"/>
              <a:gd name="connsiteY30735" fmla="*/ 4296310 h 4991828"/>
              <a:gd name="connsiteX30736" fmla="*/ 6253320 w 12199494"/>
              <a:gd name="connsiteY30736" fmla="*/ 4317887 h 4991828"/>
              <a:gd name="connsiteX30737" fmla="*/ 6258397 w 12199494"/>
              <a:gd name="connsiteY30737" fmla="*/ 4322964 h 4991828"/>
              <a:gd name="connsiteX30738" fmla="*/ 6246974 w 12199494"/>
              <a:gd name="connsiteY30738" fmla="*/ 4324233 h 4991828"/>
              <a:gd name="connsiteX30739" fmla="*/ 6238090 w 12199494"/>
              <a:gd name="connsiteY30739" fmla="*/ 4339463 h 4991828"/>
              <a:gd name="connsiteX30740" fmla="*/ 6250782 w 12199494"/>
              <a:gd name="connsiteY30740" fmla="*/ 4355963 h 4991828"/>
              <a:gd name="connsiteX30741" fmla="*/ 6254589 w 12199494"/>
              <a:gd name="connsiteY30741" fmla="*/ 4347078 h 4991828"/>
              <a:gd name="connsiteX30742" fmla="*/ 6264743 w 12199494"/>
              <a:gd name="connsiteY30742" fmla="*/ 4347078 h 4991828"/>
              <a:gd name="connsiteX30743" fmla="*/ 6269819 w 12199494"/>
              <a:gd name="connsiteY30743" fmla="*/ 4335655 h 4991828"/>
              <a:gd name="connsiteX30744" fmla="*/ 6254589 w 12199494"/>
              <a:gd name="connsiteY30744" fmla="*/ 4328040 h 4991828"/>
              <a:gd name="connsiteX30745" fmla="*/ 6266012 w 12199494"/>
              <a:gd name="connsiteY30745" fmla="*/ 4322964 h 4991828"/>
              <a:gd name="connsiteX30746" fmla="*/ 6288857 w 12199494"/>
              <a:gd name="connsiteY30746" fmla="*/ 4315348 h 4991828"/>
              <a:gd name="connsiteX30747" fmla="*/ 6260935 w 12199494"/>
              <a:gd name="connsiteY30747" fmla="*/ 4302656 h 4991828"/>
              <a:gd name="connsiteX30748" fmla="*/ 6273627 w 12199494"/>
              <a:gd name="connsiteY30748" fmla="*/ 4298849 h 4991828"/>
              <a:gd name="connsiteX30749" fmla="*/ 6287588 w 12199494"/>
              <a:gd name="connsiteY30749" fmla="*/ 4303926 h 4991828"/>
              <a:gd name="connsiteX30750" fmla="*/ 6287588 w 12199494"/>
              <a:gd name="connsiteY30750" fmla="*/ 4312810 h 4991828"/>
              <a:gd name="connsiteX30751" fmla="*/ 6306626 w 12199494"/>
              <a:gd name="connsiteY30751" fmla="*/ 4281080 h 4991828"/>
              <a:gd name="connsiteX30752" fmla="*/ 6315511 w 12199494"/>
              <a:gd name="connsiteY30752" fmla="*/ 4226505 h 4991828"/>
              <a:gd name="connsiteX30753" fmla="*/ 6310434 w 12199494"/>
              <a:gd name="connsiteY30753" fmla="*/ 4207467 h 4991828"/>
              <a:gd name="connsiteX30754" fmla="*/ 6310434 w 12199494"/>
              <a:gd name="connsiteY30754" fmla="*/ 4199852 h 4991828"/>
              <a:gd name="connsiteX30755" fmla="*/ 6167015 w 12199494"/>
              <a:gd name="connsiteY30755" fmla="*/ 4032318 h 4991828"/>
              <a:gd name="connsiteX30756" fmla="*/ 6164476 w 12199494"/>
              <a:gd name="connsiteY30756" fmla="*/ 4039933 h 4991828"/>
              <a:gd name="connsiteX30757" fmla="*/ 6158131 w 12199494"/>
              <a:gd name="connsiteY30757" fmla="*/ 4037395 h 4991828"/>
              <a:gd name="connsiteX30758" fmla="*/ 6164476 w 12199494"/>
              <a:gd name="connsiteY30758" fmla="*/ 4031049 h 4991828"/>
              <a:gd name="connsiteX30759" fmla="*/ 6128939 w 12199494"/>
              <a:gd name="connsiteY30759" fmla="*/ 3987896 h 4991828"/>
              <a:gd name="connsiteX30760" fmla="*/ 6103555 w 12199494"/>
              <a:gd name="connsiteY30760" fmla="*/ 3957435 h 4991828"/>
              <a:gd name="connsiteX30761" fmla="*/ 6111170 w 12199494"/>
              <a:gd name="connsiteY30761" fmla="*/ 3956166 h 4991828"/>
              <a:gd name="connsiteX30762" fmla="*/ 6134016 w 12199494"/>
              <a:gd name="connsiteY30762" fmla="*/ 3984088 h 4991828"/>
              <a:gd name="connsiteX30763" fmla="*/ 6139093 w 12199494"/>
              <a:gd name="connsiteY30763" fmla="*/ 3985358 h 4991828"/>
              <a:gd name="connsiteX30764" fmla="*/ 6186053 w 12199494"/>
              <a:gd name="connsiteY30764" fmla="*/ 4039933 h 4991828"/>
              <a:gd name="connsiteX30765" fmla="*/ 6281242 w 12199494"/>
              <a:gd name="connsiteY30765" fmla="*/ 4130046 h 4991828"/>
              <a:gd name="connsiteX30766" fmla="*/ 6328202 w 12199494"/>
              <a:gd name="connsiteY30766" fmla="*/ 4197313 h 4991828"/>
              <a:gd name="connsiteX30767" fmla="*/ 6575695 w 12199494"/>
              <a:gd name="connsiteY30767" fmla="*/ 4025972 h 4991828"/>
              <a:gd name="connsiteX30768" fmla="*/ 6536350 w 12199494"/>
              <a:gd name="connsiteY30768" fmla="*/ 4055163 h 4991828"/>
              <a:gd name="connsiteX30769" fmla="*/ 6489390 w 12199494"/>
              <a:gd name="connsiteY30769" fmla="*/ 4091970 h 4991828"/>
              <a:gd name="connsiteX30770" fmla="*/ 6423392 w 12199494"/>
              <a:gd name="connsiteY30770" fmla="*/ 4150353 h 4991828"/>
              <a:gd name="connsiteX30771" fmla="*/ 6362470 w 12199494"/>
              <a:gd name="connsiteY30771" fmla="*/ 4198582 h 4991828"/>
              <a:gd name="connsiteX30772" fmla="*/ 6398008 w 12199494"/>
              <a:gd name="connsiteY30772" fmla="*/ 4199852 h 4991828"/>
              <a:gd name="connsiteX30773" fmla="*/ 6394200 w 12199494"/>
              <a:gd name="connsiteY30773" fmla="*/ 4220159 h 4991828"/>
              <a:gd name="connsiteX30774" fmla="*/ 6363740 w 12199494"/>
              <a:gd name="connsiteY30774" fmla="*/ 4220159 h 4991828"/>
              <a:gd name="connsiteX30775" fmla="*/ 6362470 w 12199494"/>
              <a:gd name="connsiteY30775" fmla="*/ 4303926 h 4991828"/>
              <a:gd name="connsiteX30776" fmla="*/ 6365009 w 12199494"/>
              <a:gd name="connsiteY30776" fmla="*/ 4315348 h 4991828"/>
              <a:gd name="connsiteX30777" fmla="*/ 6417046 w 12199494"/>
              <a:gd name="connsiteY30777" fmla="*/ 4319156 h 4991828"/>
              <a:gd name="connsiteX30778" fmla="*/ 6423392 w 12199494"/>
              <a:gd name="connsiteY30778" fmla="*/ 4324233 h 4991828"/>
              <a:gd name="connsiteX30779" fmla="*/ 6452583 w 12199494"/>
              <a:gd name="connsiteY30779" fmla="*/ 4339463 h 4991828"/>
              <a:gd name="connsiteX30780" fmla="*/ 6464006 w 12199494"/>
              <a:gd name="connsiteY30780" fmla="*/ 4334386 h 4991828"/>
              <a:gd name="connsiteX30781" fmla="*/ 6490659 w 12199494"/>
              <a:gd name="connsiteY30781" fmla="*/ 4283618 h 4991828"/>
              <a:gd name="connsiteX30782" fmla="*/ 6516043 w 12199494"/>
              <a:gd name="connsiteY30782" fmla="*/ 4235389 h 4991828"/>
              <a:gd name="connsiteX30783" fmla="*/ 6521120 w 12199494"/>
              <a:gd name="connsiteY30783" fmla="*/ 4231581 h 4991828"/>
              <a:gd name="connsiteX30784" fmla="*/ 6627732 w 12199494"/>
              <a:gd name="connsiteY30784" fmla="*/ 4062779 h 4991828"/>
              <a:gd name="connsiteX30785" fmla="*/ 6604887 w 12199494"/>
              <a:gd name="connsiteY30785" fmla="*/ 4102124 h 4991828"/>
              <a:gd name="connsiteX30786" fmla="*/ 6578233 w 12199494"/>
              <a:gd name="connsiteY30786" fmla="*/ 4149084 h 4991828"/>
              <a:gd name="connsiteX30787" fmla="*/ 6551581 w 12199494"/>
              <a:gd name="connsiteY30787" fmla="*/ 4196044 h 4991828"/>
              <a:gd name="connsiteX30788" fmla="*/ 6516043 w 12199494"/>
              <a:gd name="connsiteY30788" fmla="*/ 4279811 h 4991828"/>
              <a:gd name="connsiteX30789" fmla="*/ 6502082 w 12199494"/>
              <a:gd name="connsiteY30789" fmla="*/ 4311541 h 4991828"/>
              <a:gd name="connsiteX30790" fmla="*/ 6483044 w 12199494"/>
              <a:gd name="connsiteY30790" fmla="*/ 4334386 h 4991828"/>
              <a:gd name="connsiteX30791" fmla="*/ 6536350 w 12199494"/>
              <a:gd name="connsiteY30791" fmla="*/ 4338194 h 4991828"/>
              <a:gd name="connsiteX30792" fmla="*/ 6549042 w 12199494"/>
              <a:gd name="connsiteY30792" fmla="*/ 4344540 h 4991828"/>
              <a:gd name="connsiteX30793" fmla="*/ 6541427 w 12199494"/>
              <a:gd name="connsiteY30793" fmla="*/ 4369923 h 4991828"/>
              <a:gd name="connsiteX30794" fmla="*/ 6503351 w 12199494"/>
              <a:gd name="connsiteY30794" fmla="*/ 4369923 h 4991828"/>
              <a:gd name="connsiteX30795" fmla="*/ 6507159 w 12199494"/>
              <a:gd name="connsiteY30795" fmla="*/ 4889024 h 4991828"/>
              <a:gd name="connsiteX30796" fmla="*/ 6557927 w 12199494"/>
              <a:gd name="connsiteY30796" fmla="*/ 4887755 h 4991828"/>
              <a:gd name="connsiteX30797" fmla="*/ 6616309 w 12199494"/>
              <a:gd name="connsiteY30797" fmla="*/ 4889024 h 4991828"/>
              <a:gd name="connsiteX30798" fmla="*/ 6641693 w 12199494"/>
              <a:gd name="connsiteY30798" fmla="*/ 4857294 h 4991828"/>
              <a:gd name="connsiteX30799" fmla="*/ 6642963 w 12199494"/>
              <a:gd name="connsiteY30799" fmla="*/ 4788758 h 4991828"/>
              <a:gd name="connsiteX30800" fmla="*/ 6648039 w 12199494"/>
              <a:gd name="connsiteY30800" fmla="*/ 4490497 h 4991828"/>
              <a:gd name="connsiteX30801" fmla="*/ 6637886 w 12199494"/>
              <a:gd name="connsiteY30801" fmla="*/ 4481613 h 4991828"/>
              <a:gd name="connsiteX30802" fmla="*/ 6646770 w 12199494"/>
              <a:gd name="connsiteY30802" fmla="*/ 4482882 h 4991828"/>
              <a:gd name="connsiteX30803" fmla="*/ 6650578 w 12199494"/>
              <a:gd name="connsiteY30803" fmla="*/ 4423230 h 4991828"/>
              <a:gd name="connsiteX30804" fmla="*/ 6636617 w 12199494"/>
              <a:gd name="connsiteY30804" fmla="*/ 4420691 h 4991828"/>
              <a:gd name="connsiteX30805" fmla="*/ 6631540 w 12199494"/>
              <a:gd name="connsiteY30805" fmla="*/ 4424499 h 4991828"/>
              <a:gd name="connsiteX30806" fmla="*/ 6626463 w 12199494"/>
              <a:gd name="connsiteY30806" fmla="*/ 4416884 h 4991828"/>
              <a:gd name="connsiteX30807" fmla="*/ 6649309 w 12199494"/>
              <a:gd name="connsiteY30807" fmla="*/ 4416884 h 4991828"/>
              <a:gd name="connsiteX30808" fmla="*/ 6653116 w 12199494"/>
              <a:gd name="connsiteY30808" fmla="*/ 4407999 h 4991828"/>
              <a:gd name="connsiteX30809" fmla="*/ 6641693 w 12199494"/>
              <a:gd name="connsiteY30809" fmla="*/ 4397846 h 4991828"/>
              <a:gd name="connsiteX30810" fmla="*/ 6653116 w 12199494"/>
              <a:gd name="connsiteY30810" fmla="*/ 4400384 h 4991828"/>
              <a:gd name="connsiteX30811" fmla="*/ 6655655 w 12199494"/>
              <a:gd name="connsiteY30811" fmla="*/ 4006934 h 4991828"/>
              <a:gd name="connsiteX30812" fmla="*/ 6655655 w 12199494"/>
              <a:gd name="connsiteY30812" fmla="*/ 3825439 h 4991828"/>
              <a:gd name="connsiteX30813" fmla="*/ 6660731 w 12199494"/>
              <a:gd name="connsiteY30813" fmla="*/ 3256840 h 4991828"/>
              <a:gd name="connsiteX30814" fmla="*/ 6662001 w 12199494"/>
              <a:gd name="connsiteY30814" fmla="*/ 3024578 h 4991828"/>
              <a:gd name="connsiteX30815" fmla="*/ 6653116 w 12199494"/>
              <a:gd name="connsiteY30815" fmla="*/ 3019501 h 4991828"/>
              <a:gd name="connsiteX30816" fmla="*/ 6629001 w 12199494"/>
              <a:gd name="connsiteY30816" fmla="*/ 3027116 h 4991828"/>
              <a:gd name="connsiteX30817" fmla="*/ 6584579 w 12199494"/>
              <a:gd name="connsiteY30817" fmla="*/ 3098191 h 4991828"/>
              <a:gd name="connsiteX30818" fmla="*/ 6510966 w 12199494"/>
              <a:gd name="connsiteY30818" fmla="*/ 3217495 h 4991828"/>
              <a:gd name="connsiteX30819" fmla="*/ 6437353 w 12199494"/>
              <a:gd name="connsiteY30819" fmla="*/ 3345684 h 4991828"/>
              <a:gd name="connsiteX30820" fmla="*/ 6405623 w 12199494"/>
              <a:gd name="connsiteY30820" fmla="*/ 3407874 h 4991828"/>
              <a:gd name="connsiteX30821" fmla="*/ 6321856 w 12199494"/>
              <a:gd name="connsiteY30821" fmla="*/ 3574139 h 4991828"/>
              <a:gd name="connsiteX30822" fmla="*/ 6295203 w 12199494"/>
              <a:gd name="connsiteY30822" fmla="*/ 3631253 h 4991828"/>
              <a:gd name="connsiteX30823" fmla="*/ 6249512 w 12199494"/>
              <a:gd name="connsiteY30823" fmla="*/ 3737865 h 4991828"/>
              <a:gd name="connsiteX30824" fmla="*/ 6220321 w 12199494"/>
              <a:gd name="connsiteY30824" fmla="*/ 3815286 h 4991828"/>
              <a:gd name="connsiteX30825" fmla="*/ 6225398 w 12199494"/>
              <a:gd name="connsiteY30825" fmla="*/ 3773402 h 4991828"/>
              <a:gd name="connsiteX30826" fmla="*/ 6277435 w 12199494"/>
              <a:gd name="connsiteY30826" fmla="*/ 3632522 h 4991828"/>
              <a:gd name="connsiteX30827" fmla="*/ 6310434 w 12199494"/>
              <a:gd name="connsiteY30827" fmla="*/ 3552562 h 4991828"/>
              <a:gd name="connsiteX30828" fmla="*/ 6349779 w 12199494"/>
              <a:gd name="connsiteY30828" fmla="*/ 3470065 h 4991828"/>
              <a:gd name="connsiteX30829" fmla="*/ 6378970 w 12199494"/>
              <a:gd name="connsiteY30829" fmla="*/ 3404067 h 4991828"/>
              <a:gd name="connsiteX30830" fmla="*/ 6465275 w 12199494"/>
              <a:gd name="connsiteY30830" fmla="*/ 3228918 h 4991828"/>
              <a:gd name="connsiteX30831" fmla="*/ 6510966 w 12199494"/>
              <a:gd name="connsiteY30831" fmla="*/ 3146420 h 4991828"/>
              <a:gd name="connsiteX30832" fmla="*/ 6561734 w 12199494"/>
              <a:gd name="connsiteY30832" fmla="*/ 3071538 h 4991828"/>
              <a:gd name="connsiteX30833" fmla="*/ 6593464 w 12199494"/>
              <a:gd name="connsiteY30833" fmla="*/ 3008078 h 4991828"/>
              <a:gd name="connsiteX30834" fmla="*/ 6587118 w 12199494"/>
              <a:gd name="connsiteY30834" fmla="*/ 2976348 h 4991828"/>
              <a:gd name="connsiteX30835" fmla="*/ 6604887 w 12199494"/>
              <a:gd name="connsiteY30835" fmla="*/ 2950964 h 4991828"/>
              <a:gd name="connsiteX30836" fmla="*/ 6404354 w 12199494"/>
              <a:gd name="connsiteY30836" fmla="*/ 2136142 h 4991828"/>
              <a:gd name="connsiteX30837" fmla="*/ 6409431 w 12199494"/>
              <a:gd name="connsiteY30837" fmla="*/ 2137411 h 4991828"/>
              <a:gd name="connsiteX30838" fmla="*/ 6433545 w 12199494"/>
              <a:gd name="connsiteY30838" fmla="*/ 2245292 h 4991828"/>
              <a:gd name="connsiteX30839" fmla="*/ 6484313 w 12199494"/>
              <a:gd name="connsiteY30839" fmla="*/ 2435672 h 4991828"/>
              <a:gd name="connsiteX30840" fmla="*/ 6514774 w 12199494"/>
              <a:gd name="connsiteY30840" fmla="*/ 2529592 h 4991828"/>
              <a:gd name="connsiteX30841" fmla="*/ 6588387 w 12199494"/>
              <a:gd name="connsiteY30841" fmla="*/ 2718702 h 4991828"/>
              <a:gd name="connsiteX30842" fmla="*/ 6617579 w 12199494"/>
              <a:gd name="connsiteY30842" fmla="*/ 2812622 h 4991828"/>
              <a:gd name="connsiteX30843" fmla="*/ 6627732 w 12199494"/>
              <a:gd name="connsiteY30843" fmla="*/ 2886235 h 4991828"/>
              <a:gd name="connsiteX30844" fmla="*/ 6639155 w 12199494"/>
              <a:gd name="connsiteY30844" fmla="*/ 2928119 h 4991828"/>
              <a:gd name="connsiteX30845" fmla="*/ 6662001 w 12199494"/>
              <a:gd name="connsiteY30845" fmla="*/ 2953503 h 4991828"/>
              <a:gd name="connsiteX30846" fmla="*/ 6705153 w 12199494"/>
              <a:gd name="connsiteY30846" fmla="*/ 2959849 h 4991828"/>
              <a:gd name="connsiteX30847" fmla="*/ 6743229 w 12199494"/>
              <a:gd name="connsiteY30847" fmla="*/ 2912889 h 4991828"/>
              <a:gd name="connsiteX30848" fmla="*/ 6749575 w 12199494"/>
              <a:gd name="connsiteY30848" fmla="*/ 2917965 h 4991828"/>
              <a:gd name="connsiteX30849" fmla="*/ 6778766 w 12199494"/>
              <a:gd name="connsiteY30849" fmla="*/ 2914158 h 4991828"/>
              <a:gd name="connsiteX30850" fmla="*/ 6790189 w 12199494"/>
              <a:gd name="connsiteY30850" fmla="*/ 2917965 h 4991828"/>
              <a:gd name="connsiteX30851" fmla="*/ 6791458 w 12199494"/>
              <a:gd name="connsiteY30851" fmla="*/ 2961118 h 4991828"/>
              <a:gd name="connsiteX30852" fmla="*/ 6952646 w 12199494"/>
              <a:gd name="connsiteY30852" fmla="*/ 2972541 h 4991828"/>
              <a:gd name="connsiteX30853" fmla="*/ 7212831 w 12199494"/>
              <a:gd name="connsiteY30853" fmla="*/ 2986502 h 4991828"/>
              <a:gd name="connsiteX30854" fmla="*/ 7262329 w 12199494"/>
              <a:gd name="connsiteY30854" fmla="*/ 2996656 h 4991828"/>
              <a:gd name="connsiteX30855" fmla="*/ 7222984 w 12199494"/>
              <a:gd name="connsiteY30855" fmla="*/ 3003001 h 4991828"/>
              <a:gd name="connsiteX30856" fmla="*/ 7179832 w 12199494"/>
              <a:gd name="connsiteY30856" fmla="*/ 3003001 h 4991828"/>
              <a:gd name="connsiteX30857" fmla="*/ 7073219 w 12199494"/>
              <a:gd name="connsiteY30857" fmla="*/ 3005540 h 4991828"/>
              <a:gd name="connsiteX30858" fmla="*/ 6910762 w 12199494"/>
              <a:gd name="connsiteY30858" fmla="*/ 3010617 h 4991828"/>
              <a:gd name="connsiteX30859" fmla="*/ 6759728 w 12199494"/>
              <a:gd name="connsiteY30859" fmla="*/ 3022039 h 4991828"/>
              <a:gd name="connsiteX30860" fmla="*/ 6715306 w 12199494"/>
              <a:gd name="connsiteY30860" fmla="*/ 3022039 h 4991828"/>
              <a:gd name="connsiteX30861" fmla="*/ 6724191 w 12199494"/>
              <a:gd name="connsiteY30861" fmla="*/ 4352155 h 4991828"/>
              <a:gd name="connsiteX30862" fmla="*/ 6721652 w 12199494"/>
              <a:gd name="connsiteY30862" fmla="*/ 4363578 h 4991828"/>
              <a:gd name="connsiteX30863" fmla="*/ 6731806 w 12199494"/>
              <a:gd name="connsiteY30863" fmla="*/ 4371193 h 4991828"/>
              <a:gd name="connsiteX30864" fmla="*/ 6741960 w 12199494"/>
              <a:gd name="connsiteY30864" fmla="*/ 4354693 h 4991828"/>
              <a:gd name="connsiteX30865" fmla="*/ 6743229 w 12199494"/>
              <a:gd name="connsiteY30865" fmla="*/ 4361039 h 4991828"/>
              <a:gd name="connsiteX30866" fmla="*/ 6736883 w 12199494"/>
              <a:gd name="connsiteY30866" fmla="*/ 4371193 h 4991828"/>
              <a:gd name="connsiteX30867" fmla="*/ 6757190 w 12199494"/>
              <a:gd name="connsiteY30867" fmla="*/ 4380077 h 4991828"/>
              <a:gd name="connsiteX30868" fmla="*/ 6750844 w 12199494"/>
              <a:gd name="connsiteY30868" fmla="*/ 4372462 h 4991828"/>
              <a:gd name="connsiteX30869" fmla="*/ 6753382 w 12199494"/>
              <a:gd name="connsiteY30869" fmla="*/ 4363578 h 4991828"/>
              <a:gd name="connsiteX30870" fmla="*/ 6745767 w 12199494"/>
              <a:gd name="connsiteY30870" fmla="*/ 4347078 h 4991828"/>
              <a:gd name="connsiteX30871" fmla="*/ 6735614 w 12199494"/>
              <a:gd name="connsiteY30871" fmla="*/ 4344540 h 4991828"/>
              <a:gd name="connsiteX30872" fmla="*/ 6740690 w 12199494"/>
              <a:gd name="connsiteY30872" fmla="*/ 4336925 h 4991828"/>
              <a:gd name="connsiteX30873" fmla="*/ 6726729 w 12199494"/>
              <a:gd name="connsiteY30873" fmla="*/ 4328040 h 4991828"/>
              <a:gd name="connsiteX30874" fmla="*/ 6727998 w 12199494"/>
              <a:gd name="connsiteY30874" fmla="*/ 4314079 h 4991828"/>
              <a:gd name="connsiteX30875" fmla="*/ 6730537 w 12199494"/>
              <a:gd name="connsiteY30875" fmla="*/ 4321694 h 4991828"/>
              <a:gd name="connsiteX30876" fmla="*/ 6740690 w 12199494"/>
              <a:gd name="connsiteY30876" fmla="*/ 4319156 h 4991828"/>
              <a:gd name="connsiteX30877" fmla="*/ 6736883 w 12199494"/>
              <a:gd name="connsiteY30877" fmla="*/ 4330579 h 4991828"/>
              <a:gd name="connsiteX30878" fmla="*/ 6741960 w 12199494"/>
              <a:gd name="connsiteY30878" fmla="*/ 4329310 h 4991828"/>
              <a:gd name="connsiteX30879" fmla="*/ 6759728 w 12199494"/>
              <a:gd name="connsiteY30879" fmla="*/ 4357232 h 4991828"/>
              <a:gd name="connsiteX30880" fmla="*/ 6758459 w 12199494"/>
              <a:gd name="connsiteY30880" fmla="*/ 4373731 h 4991828"/>
              <a:gd name="connsiteX30881" fmla="*/ 6772420 w 12199494"/>
              <a:gd name="connsiteY30881" fmla="*/ 4368655 h 4991828"/>
              <a:gd name="connsiteX30882" fmla="*/ 6766074 w 12199494"/>
              <a:gd name="connsiteY30882" fmla="*/ 4362309 h 4991828"/>
              <a:gd name="connsiteX30883" fmla="*/ 6766074 w 12199494"/>
              <a:gd name="connsiteY30883" fmla="*/ 4353424 h 4991828"/>
              <a:gd name="connsiteX30884" fmla="*/ 6776228 w 12199494"/>
              <a:gd name="connsiteY30884" fmla="*/ 4367385 h 4991828"/>
              <a:gd name="connsiteX30885" fmla="*/ 6787650 w 12199494"/>
              <a:gd name="connsiteY30885" fmla="*/ 4366116 h 4991828"/>
              <a:gd name="connsiteX30886" fmla="*/ 6801612 w 12199494"/>
              <a:gd name="connsiteY30886" fmla="*/ 4405461 h 4991828"/>
              <a:gd name="connsiteX30887" fmla="*/ 6818111 w 12199494"/>
              <a:gd name="connsiteY30887" fmla="*/ 4401653 h 4991828"/>
              <a:gd name="connsiteX30888" fmla="*/ 6805420 w 12199494"/>
              <a:gd name="connsiteY30888" fmla="*/ 4395307 h 4991828"/>
              <a:gd name="connsiteX30889" fmla="*/ 6829534 w 12199494"/>
              <a:gd name="connsiteY30889" fmla="*/ 4404192 h 4991828"/>
              <a:gd name="connsiteX30890" fmla="*/ 6835880 w 12199494"/>
              <a:gd name="connsiteY30890" fmla="*/ 4404192 h 4991828"/>
              <a:gd name="connsiteX30891" fmla="*/ 6826996 w 12199494"/>
              <a:gd name="connsiteY30891" fmla="*/ 4397846 h 4991828"/>
              <a:gd name="connsiteX30892" fmla="*/ 6833342 w 12199494"/>
              <a:gd name="connsiteY30892" fmla="*/ 4390231 h 4991828"/>
              <a:gd name="connsiteX30893" fmla="*/ 6818111 w 12199494"/>
              <a:gd name="connsiteY30893" fmla="*/ 4392769 h 4991828"/>
              <a:gd name="connsiteX30894" fmla="*/ 6820650 w 12199494"/>
              <a:gd name="connsiteY30894" fmla="*/ 4383885 h 4991828"/>
              <a:gd name="connsiteX30895" fmla="*/ 6814304 w 12199494"/>
              <a:gd name="connsiteY30895" fmla="*/ 4376269 h 4991828"/>
              <a:gd name="connsiteX30896" fmla="*/ 6823188 w 12199494"/>
              <a:gd name="connsiteY30896" fmla="*/ 4377539 h 4991828"/>
              <a:gd name="connsiteX30897" fmla="*/ 6830803 w 12199494"/>
              <a:gd name="connsiteY30897" fmla="*/ 4382615 h 4991828"/>
              <a:gd name="connsiteX30898" fmla="*/ 6814304 w 12199494"/>
              <a:gd name="connsiteY30898" fmla="*/ 4348347 h 4991828"/>
              <a:gd name="connsiteX30899" fmla="*/ 6821919 w 12199494"/>
              <a:gd name="connsiteY30899" fmla="*/ 4359770 h 4991828"/>
              <a:gd name="connsiteX30900" fmla="*/ 6825726 w 12199494"/>
              <a:gd name="connsiteY30900" fmla="*/ 4350886 h 4991828"/>
              <a:gd name="connsiteX30901" fmla="*/ 6833342 w 12199494"/>
              <a:gd name="connsiteY30901" fmla="*/ 4345809 h 4991828"/>
              <a:gd name="connsiteX30902" fmla="*/ 6824457 w 12199494"/>
              <a:gd name="connsiteY30902" fmla="*/ 4362309 h 4991828"/>
              <a:gd name="connsiteX30903" fmla="*/ 6833342 w 12199494"/>
              <a:gd name="connsiteY30903" fmla="*/ 4367385 h 4991828"/>
              <a:gd name="connsiteX30904" fmla="*/ 6832072 w 12199494"/>
              <a:gd name="connsiteY30904" fmla="*/ 4373731 h 4991828"/>
              <a:gd name="connsiteX30905" fmla="*/ 6839688 w 12199494"/>
              <a:gd name="connsiteY30905" fmla="*/ 4391500 h 4991828"/>
              <a:gd name="connsiteX30906" fmla="*/ 6866341 w 12199494"/>
              <a:gd name="connsiteY30906" fmla="*/ 4392769 h 4991828"/>
              <a:gd name="connsiteX30907" fmla="*/ 6856187 w 12199494"/>
              <a:gd name="connsiteY30907" fmla="*/ 4383885 h 4991828"/>
              <a:gd name="connsiteX30908" fmla="*/ 6853649 w 12199494"/>
              <a:gd name="connsiteY30908" fmla="*/ 4372462 h 4991828"/>
              <a:gd name="connsiteX30909" fmla="*/ 6862533 w 12199494"/>
              <a:gd name="connsiteY30909" fmla="*/ 4382615 h 4991828"/>
              <a:gd name="connsiteX30910" fmla="*/ 6870148 w 12199494"/>
              <a:gd name="connsiteY30910" fmla="*/ 4382615 h 4991828"/>
              <a:gd name="connsiteX30911" fmla="*/ 6884110 w 12199494"/>
              <a:gd name="connsiteY30911" fmla="*/ 4390231 h 4991828"/>
              <a:gd name="connsiteX30912" fmla="*/ 6881571 w 12199494"/>
              <a:gd name="connsiteY30912" fmla="*/ 4399115 h 4991828"/>
              <a:gd name="connsiteX30913" fmla="*/ 6886647 w 12199494"/>
              <a:gd name="connsiteY30913" fmla="*/ 4413076 h 4991828"/>
              <a:gd name="connsiteX30914" fmla="*/ 6899339 w 12199494"/>
              <a:gd name="connsiteY30914" fmla="*/ 4416884 h 4991828"/>
              <a:gd name="connsiteX30915" fmla="*/ 6909494 w 12199494"/>
              <a:gd name="connsiteY30915" fmla="*/ 4410538 h 4991828"/>
              <a:gd name="connsiteX30916" fmla="*/ 6896802 w 12199494"/>
              <a:gd name="connsiteY30916" fmla="*/ 4397846 h 4991828"/>
              <a:gd name="connsiteX30917" fmla="*/ 6892993 w 12199494"/>
              <a:gd name="connsiteY30917" fmla="*/ 4405461 h 4991828"/>
              <a:gd name="connsiteX30918" fmla="*/ 6884110 w 12199494"/>
              <a:gd name="connsiteY30918" fmla="*/ 4401653 h 4991828"/>
              <a:gd name="connsiteX30919" fmla="*/ 6886647 w 12199494"/>
              <a:gd name="connsiteY30919" fmla="*/ 4387693 h 4991828"/>
              <a:gd name="connsiteX30920" fmla="*/ 6901878 w 12199494"/>
              <a:gd name="connsiteY30920" fmla="*/ 4391500 h 4991828"/>
              <a:gd name="connsiteX30921" fmla="*/ 6895532 w 12199494"/>
              <a:gd name="connsiteY30921" fmla="*/ 4373731 h 4991828"/>
              <a:gd name="connsiteX30922" fmla="*/ 6924723 w 12199494"/>
              <a:gd name="connsiteY30922" fmla="*/ 4377539 h 4991828"/>
              <a:gd name="connsiteX30923" fmla="*/ 6918377 w 12199494"/>
              <a:gd name="connsiteY30923" fmla="*/ 4383885 h 4991828"/>
              <a:gd name="connsiteX30924" fmla="*/ 6936146 w 12199494"/>
              <a:gd name="connsiteY30924" fmla="*/ 4378808 h 4991828"/>
              <a:gd name="connsiteX30925" fmla="*/ 6938685 w 12199494"/>
              <a:gd name="connsiteY30925" fmla="*/ 4387693 h 4991828"/>
              <a:gd name="connsiteX30926" fmla="*/ 6946300 w 12199494"/>
              <a:gd name="connsiteY30926" fmla="*/ 4382615 h 4991828"/>
              <a:gd name="connsiteX30927" fmla="*/ 6953915 w 12199494"/>
              <a:gd name="connsiteY30927" fmla="*/ 4373731 h 4991828"/>
              <a:gd name="connsiteX30928" fmla="*/ 6951377 w 12199494"/>
              <a:gd name="connsiteY30928" fmla="*/ 4366116 h 4991828"/>
              <a:gd name="connsiteX30929" fmla="*/ 6943761 w 12199494"/>
              <a:gd name="connsiteY30929" fmla="*/ 4362309 h 4991828"/>
              <a:gd name="connsiteX30930" fmla="*/ 6952646 w 12199494"/>
              <a:gd name="connsiteY30930" fmla="*/ 4354693 h 4991828"/>
              <a:gd name="connsiteX30931" fmla="*/ 6937415 w 12199494"/>
              <a:gd name="connsiteY30931" fmla="*/ 4359770 h 4991828"/>
              <a:gd name="connsiteX30932" fmla="*/ 6948838 w 12199494"/>
              <a:gd name="connsiteY30932" fmla="*/ 4369923 h 4991828"/>
              <a:gd name="connsiteX30933" fmla="*/ 6939954 w 12199494"/>
              <a:gd name="connsiteY30933" fmla="*/ 4373731 h 4991828"/>
              <a:gd name="connsiteX30934" fmla="*/ 6947569 w 12199494"/>
              <a:gd name="connsiteY30934" fmla="*/ 4377539 h 4991828"/>
              <a:gd name="connsiteX30935" fmla="*/ 6941223 w 12199494"/>
              <a:gd name="connsiteY30935" fmla="*/ 4380077 h 4991828"/>
              <a:gd name="connsiteX30936" fmla="*/ 6938685 w 12199494"/>
              <a:gd name="connsiteY30936" fmla="*/ 4380077 h 4991828"/>
              <a:gd name="connsiteX30937" fmla="*/ 6932339 w 12199494"/>
              <a:gd name="connsiteY30937" fmla="*/ 4364847 h 4991828"/>
              <a:gd name="connsiteX30938" fmla="*/ 6928532 w 12199494"/>
              <a:gd name="connsiteY30938" fmla="*/ 4376269 h 4991828"/>
              <a:gd name="connsiteX30939" fmla="*/ 6919647 w 12199494"/>
              <a:gd name="connsiteY30939" fmla="*/ 4377539 h 4991828"/>
              <a:gd name="connsiteX30940" fmla="*/ 6920916 w 12199494"/>
              <a:gd name="connsiteY30940" fmla="*/ 4372462 h 4991828"/>
              <a:gd name="connsiteX30941" fmla="*/ 6913301 w 12199494"/>
              <a:gd name="connsiteY30941" fmla="*/ 4375001 h 4991828"/>
              <a:gd name="connsiteX30942" fmla="*/ 6901878 w 12199494"/>
              <a:gd name="connsiteY30942" fmla="*/ 4376269 h 4991828"/>
              <a:gd name="connsiteX30943" fmla="*/ 6898071 w 12199494"/>
              <a:gd name="connsiteY30943" fmla="*/ 4366116 h 4991828"/>
              <a:gd name="connsiteX30944" fmla="*/ 6889186 w 12199494"/>
              <a:gd name="connsiteY30944" fmla="*/ 4366116 h 4991828"/>
              <a:gd name="connsiteX30945" fmla="*/ 6892993 w 12199494"/>
              <a:gd name="connsiteY30945" fmla="*/ 4358501 h 4991828"/>
              <a:gd name="connsiteX30946" fmla="*/ 6886647 w 12199494"/>
              <a:gd name="connsiteY30946" fmla="*/ 4353424 h 4991828"/>
              <a:gd name="connsiteX30947" fmla="*/ 6909494 w 12199494"/>
              <a:gd name="connsiteY30947" fmla="*/ 4368655 h 4991828"/>
              <a:gd name="connsiteX30948" fmla="*/ 6922186 w 12199494"/>
              <a:gd name="connsiteY30948" fmla="*/ 4364847 h 4991828"/>
              <a:gd name="connsiteX30949" fmla="*/ 6929800 w 12199494"/>
              <a:gd name="connsiteY30949" fmla="*/ 4355963 h 4991828"/>
              <a:gd name="connsiteX30950" fmla="*/ 6936146 w 12199494"/>
              <a:gd name="connsiteY30950" fmla="*/ 4362309 h 4991828"/>
              <a:gd name="connsiteX30951" fmla="*/ 6939954 w 12199494"/>
              <a:gd name="connsiteY30951" fmla="*/ 4354693 h 4991828"/>
              <a:gd name="connsiteX30952" fmla="*/ 6924723 w 12199494"/>
              <a:gd name="connsiteY30952" fmla="*/ 4347078 h 4991828"/>
              <a:gd name="connsiteX30953" fmla="*/ 6934877 w 12199494"/>
              <a:gd name="connsiteY30953" fmla="*/ 4342001 h 4991828"/>
              <a:gd name="connsiteX30954" fmla="*/ 6932339 w 12199494"/>
              <a:gd name="connsiteY30954" fmla="*/ 4335655 h 4991828"/>
              <a:gd name="connsiteX30955" fmla="*/ 6941223 w 12199494"/>
              <a:gd name="connsiteY30955" fmla="*/ 4338194 h 4991828"/>
              <a:gd name="connsiteX30956" fmla="*/ 6947569 w 12199494"/>
              <a:gd name="connsiteY30956" fmla="*/ 4326771 h 4991828"/>
              <a:gd name="connsiteX30957" fmla="*/ 6942492 w 12199494"/>
              <a:gd name="connsiteY30957" fmla="*/ 4331848 h 4991828"/>
              <a:gd name="connsiteX30958" fmla="*/ 6899339 w 12199494"/>
              <a:gd name="connsiteY30958" fmla="*/ 4330579 h 4991828"/>
              <a:gd name="connsiteX30959" fmla="*/ 6905685 w 12199494"/>
              <a:gd name="connsiteY30959" fmla="*/ 4324233 h 4991828"/>
              <a:gd name="connsiteX30960" fmla="*/ 6898071 w 12199494"/>
              <a:gd name="connsiteY30960" fmla="*/ 4321694 h 4991828"/>
              <a:gd name="connsiteX30961" fmla="*/ 6891725 w 12199494"/>
              <a:gd name="connsiteY30961" fmla="*/ 4302656 h 4991828"/>
              <a:gd name="connsiteX30962" fmla="*/ 6900609 w 12199494"/>
              <a:gd name="connsiteY30962" fmla="*/ 4319156 h 4991828"/>
              <a:gd name="connsiteX30963" fmla="*/ 6904417 w 12199494"/>
              <a:gd name="connsiteY30963" fmla="*/ 4309002 h 4991828"/>
              <a:gd name="connsiteX30964" fmla="*/ 6927262 w 12199494"/>
              <a:gd name="connsiteY30964" fmla="*/ 4324233 h 4991828"/>
              <a:gd name="connsiteX30965" fmla="*/ 6927262 w 12199494"/>
              <a:gd name="connsiteY30965" fmla="*/ 4317887 h 4991828"/>
              <a:gd name="connsiteX30966" fmla="*/ 6938685 w 12199494"/>
              <a:gd name="connsiteY30966" fmla="*/ 4321694 h 4991828"/>
              <a:gd name="connsiteX30967" fmla="*/ 6928532 w 12199494"/>
              <a:gd name="connsiteY30967" fmla="*/ 4310272 h 4991828"/>
              <a:gd name="connsiteX30968" fmla="*/ 6906955 w 12199494"/>
              <a:gd name="connsiteY30968" fmla="*/ 4296310 h 4991828"/>
              <a:gd name="connsiteX30969" fmla="*/ 6922186 w 12199494"/>
              <a:gd name="connsiteY30969" fmla="*/ 4287426 h 4991828"/>
              <a:gd name="connsiteX30970" fmla="*/ 6937415 w 12199494"/>
              <a:gd name="connsiteY30970" fmla="*/ 4309002 h 4991828"/>
              <a:gd name="connsiteX30971" fmla="*/ 6948838 w 12199494"/>
              <a:gd name="connsiteY30971" fmla="*/ 4309002 h 4991828"/>
              <a:gd name="connsiteX30972" fmla="*/ 6947569 w 12199494"/>
              <a:gd name="connsiteY30972" fmla="*/ 4289964 h 4991828"/>
              <a:gd name="connsiteX30973" fmla="*/ 6952646 w 12199494"/>
              <a:gd name="connsiteY30973" fmla="*/ 4297580 h 4991828"/>
              <a:gd name="connsiteX30974" fmla="*/ 6979299 w 12199494"/>
              <a:gd name="connsiteY30974" fmla="*/ 4307733 h 4991828"/>
              <a:gd name="connsiteX30975" fmla="*/ 6989453 w 12199494"/>
              <a:gd name="connsiteY30975" fmla="*/ 4301387 h 4991828"/>
              <a:gd name="connsiteX30976" fmla="*/ 6976761 w 12199494"/>
              <a:gd name="connsiteY30976" fmla="*/ 4295041 h 4991828"/>
              <a:gd name="connsiteX30977" fmla="*/ 6998337 w 12199494"/>
              <a:gd name="connsiteY30977" fmla="*/ 4296310 h 4991828"/>
              <a:gd name="connsiteX30978" fmla="*/ 6980568 w 12199494"/>
              <a:gd name="connsiteY30978" fmla="*/ 4282349 h 4991828"/>
              <a:gd name="connsiteX30979" fmla="*/ 6997068 w 12199494"/>
              <a:gd name="connsiteY30979" fmla="*/ 4288695 h 4991828"/>
              <a:gd name="connsiteX30980" fmla="*/ 6988183 w 12199494"/>
              <a:gd name="connsiteY30980" fmla="*/ 4276003 h 4991828"/>
              <a:gd name="connsiteX30981" fmla="*/ 6969145 w 12199494"/>
              <a:gd name="connsiteY30981" fmla="*/ 4270927 h 4991828"/>
              <a:gd name="connsiteX30982" fmla="*/ 6988183 w 12199494"/>
              <a:gd name="connsiteY30982" fmla="*/ 4274734 h 4991828"/>
              <a:gd name="connsiteX30983" fmla="*/ 6983107 w 12199494"/>
              <a:gd name="connsiteY30983" fmla="*/ 4262042 h 4991828"/>
              <a:gd name="connsiteX30984" fmla="*/ 6997068 w 12199494"/>
              <a:gd name="connsiteY30984" fmla="*/ 4279811 h 4991828"/>
              <a:gd name="connsiteX30985" fmla="*/ 7019913 w 12199494"/>
              <a:gd name="connsiteY30985" fmla="*/ 4269657 h 4991828"/>
              <a:gd name="connsiteX30986" fmla="*/ 7016105 w 12199494"/>
              <a:gd name="connsiteY30986" fmla="*/ 4264581 h 4991828"/>
              <a:gd name="connsiteX30987" fmla="*/ 7009759 w 12199494"/>
              <a:gd name="connsiteY30987" fmla="*/ 4268388 h 4991828"/>
              <a:gd name="connsiteX30988" fmla="*/ 6998337 w 12199494"/>
              <a:gd name="connsiteY30988" fmla="*/ 4269657 h 4991828"/>
              <a:gd name="connsiteX30989" fmla="*/ 6994529 w 12199494"/>
              <a:gd name="connsiteY30989" fmla="*/ 4258235 h 4991828"/>
              <a:gd name="connsiteX30990" fmla="*/ 7004683 w 12199494"/>
              <a:gd name="connsiteY30990" fmla="*/ 4259504 h 4991828"/>
              <a:gd name="connsiteX30991" fmla="*/ 7008491 w 12199494"/>
              <a:gd name="connsiteY30991" fmla="*/ 4249350 h 4991828"/>
              <a:gd name="connsiteX30992" fmla="*/ 6983107 w 12199494"/>
              <a:gd name="connsiteY30992" fmla="*/ 4251889 h 4991828"/>
              <a:gd name="connsiteX30993" fmla="*/ 6984376 w 12199494"/>
              <a:gd name="connsiteY30993" fmla="*/ 4245543 h 4991828"/>
              <a:gd name="connsiteX30994" fmla="*/ 6998337 w 12199494"/>
              <a:gd name="connsiteY30994" fmla="*/ 4246812 h 4991828"/>
              <a:gd name="connsiteX30995" fmla="*/ 6990722 w 12199494"/>
              <a:gd name="connsiteY30995" fmla="*/ 4240466 h 4991828"/>
              <a:gd name="connsiteX30996" fmla="*/ 7005952 w 12199494"/>
              <a:gd name="connsiteY30996" fmla="*/ 4230312 h 4991828"/>
              <a:gd name="connsiteX30997" fmla="*/ 6994529 w 12199494"/>
              <a:gd name="connsiteY30997" fmla="*/ 4226505 h 4991828"/>
              <a:gd name="connsiteX30998" fmla="*/ 6998337 w 12199494"/>
              <a:gd name="connsiteY30998" fmla="*/ 4218889 h 4991828"/>
              <a:gd name="connsiteX30999" fmla="*/ 7004683 w 12199494"/>
              <a:gd name="connsiteY30999" fmla="*/ 4225235 h 4991828"/>
              <a:gd name="connsiteX31000" fmla="*/ 7016105 w 12199494"/>
              <a:gd name="connsiteY31000" fmla="*/ 4217620 h 4991828"/>
              <a:gd name="connsiteX31001" fmla="*/ 7007221 w 12199494"/>
              <a:gd name="connsiteY31001" fmla="*/ 4208736 h 4991828"/>
              <a:gd name="connsiteX31002" fmla="*/ 6999606 w 12199494"/>
              <a:gd name="connsiteY31002" fmla="*/ 4207467 h 4991828"/>
              <a:gd name="connsiteX31003" fmla="*/ 7004683 w 12199494"/>
              <a:gd name="connsiteY31003" fmla="*/ 4215082 h 4991828"/>
              <a:gd name="connsiteX31004" fmla="*/ 6997068 w 12199494"/>
              <a:gd name="connsiteY31004" fmla="*/ 4208736 h 4991828"/>
              <a:gd name="connsiteX31005" fmla="*/ 6989453 w 12199494"/>
              <a:gd name="connsiteY31005" fmla="*/ 4211274 h 4991828"/>
              <a:gd name="connsiteX31006" fmla="*/ 6989453 w 12199494"/>
              <a:gd name="connsiteY31006" fmla="*/ 4199852 h 4991828"/>
              <a:gd name="connsiteX31007" fmla="*/ 6998337 w 12199494"/>
              <a:gd name="connsiteY31007" fmla="*/ 4207467 h 4991828"/>
              <a:gd name="connsiteX31008" fmla="*/ 7005952 w 12199494"/>
              <a:gd name="connsiteY31008" fmla="*/ 4194775 h 4991828"/>
              <a:gd name="connsiteX31009" fmla="*/ 7024990 w 12199494"/>
              <a:gd name="connsiteY31009" fmla="*/ 4201121 h 4991828"/>
              <a:gd name="connsiteX31010" fmla="*/ 7027529 w 12199494"/>
              <a:gd name="connsiteY31010" fmla="*/ 4210005 h 4991828"/>
              <a:gd name="connsiteX31011" fmla="*/ 7016105 w 12199494"/>
              <a:gd name="connsiteY31011" fmla="*/ 4211274 h 4991828"/>
              <a:gd name="connsiteX31012" fmla="*/ 7035143 w 12199494"/>
              <a:gd name="connsiteY31012" fmla="*/ 4225235 h 4991828"/>
              <a:gd name="connsiteX31013" fmla="*/ 7027529 w 12199494"/>
              <a:gd name="connsiteY31013" fmla="*/ 4208736 h 4991828"/>
              <a:gd name="connsiteX31014" fmla="*/ 7026259 w 12199494"/>
              <a:gd name="connsiteY31014" fmla="*/ 4196044 h 4991828"/>
              <a:gd name="connsiteX31015" fmla="*/ 7044028 w 12199494"/>
              <a:gd name="connsiteY31015" fmla="*/ 4196044 h 4991828"/>
              <a:gd name="connsiteX31016" fmla="*/ 7032605 w 12199494"/>
              <a:gd name="connsiteY31016" fmla="*/ 4182083 h 4991828"/>
              <a:gd name="connsiteX31017" fmla="*/ 7033874 w 12199494"/>
              <a:gd name="connsiteY31017" fmla="*/ 4189698 h 4991828"/>
              <a:gd name="connsiteX31018" fmla="*/ 7007221 w 12199494"/>
              <a:gd name="connsiteY31018" fmla="*/ 4177006 h 4991828"/>
              <a:gd name="connsiteX31019" fmla="*/ 7002145 w 12199494"/>
              <a:gd name="connsiteY31019" fmla="*/ 4164314 h 4991828"/>
              <a:gd name="connsiteX31020" fmla="*/ 7013567 w 12199494"/>
              <a:gd name="connsiteY31020" fmla="*/ 4175737 h 4991828"/>
              <a:gd name="connsiteX31021" fmla="*/ 7014837 w 12199494"/>
              <a:gd name="connsiteY31021" fmla="*/ 4169391 h 4991828"/>
              <a:gd name="connsiteX31022" fmla="*/ 7032605 w 12199494"/>
              <a:gd name="connsiteY31022" fmla="*/ 4173198 h 4991828"/>
              <a:gd name="connsiteX31023" fmla="*/ 7046566 w 12199494"/>
              <a:gd name="connsiteY31023" fmla="*/ 4178275 h 4991828"/>
              <a:gd name="connsiteX31024" fmla="*/ 7033874 w 12199494"/>
              <a:gd name="connsiteY31024" fmla="*/ 4163045 h 4991828"/>
              <a:gd name="connsiteX31025" fmla="*/ 7046566 w 12199494"/>
              <a:gd name="connsiteY31025" fmla="*/ 4169391 h 4991828"/>
              <a:gd name="connsiteX31026" fmla="*/ 7052912 w 12199494"/>
              <a:gd name="connsiteY31026" fmla="*/ 4166852 h 4991828"/>
              <a:gd name="connsiteX31027" fmla="*/ 7042759 w 12199494"/>
              <a:gd name="connsiteY31027" fmla="*/ 4160506 h 4991828"/>
              <a:gd name="connsiteX31028" fmla="*/ 7057989 w 12199494"/>
              <a:gd name="connsiteY31028" fmla="*/ 4154160 h 4991828"/>
              <a:gd name="connsiteX31029" fmla="*/ 7038951 w 12199494"/>
              <a:gd name="connsiteY31029" fmla="*/ 4146546 h 4991828"/>
              <a:gd name="connsiteX31030" fmla="*/ 7047835 w 12199494"/>
              <a:gd name="connsiteY31030" fmla="*/ 4140200 h 4991828"/>
              <a:gd name="connsiteX31031" fmla="*/ 7060527 w 12199494"/>
              <a:gd name="connsiteY31031" fmla="*/ 4150353 h 4991828"/>
              <a:gd name="connsiteX31032" fmla="*/ 7057989 w 12199494"/>
              <a:gd name="connsiteY31032" fmla="*/ 4138930 h 4991828"/>
              <a:gd name="connsiteX31033" fmla="*/ 7080835 w 12199494"/>
              <a:gd name="connsiteY31033" fmla="*/ 4149084 h 4991828"/>
              <a:gd name="connsiteX31034" fmla="*/ 7075758 w 12199494"/>
              <a:gd name="connsiteY31034" fmla="*/ 4133854 h 4991828"/>
              <a:gd name="connsiteX31035" fmla="*/ 7054181 w 12199494"/>
              <a:gd name="connsiteY31035" fmla="*/ 4128776 h 4991828"/>
              <a:gd name="connsiteX31036" fmla="*/ 7074489 w 12199494"/>
              <a:gd name="connsiteY31036" fmla="*/ 4128776 h 4991828"/>
              <a:gd name="connsiteX31037" fmla="*/ 7051643 w 12199494"/>
              <a:gd name="connsiteY31037" fmla="*/ 4121162 h 4991828"/>
              <a:gd name="connsiteX31038" fmla="*/ 7045297 w 12199494"/>
              <a:gd name="connsiteY31038" fmla="*/ 4124969 h 4991828"/>
              <a:gd name="connsiteX31039" fmla="*/ 7041489 w 12199494"/>
              <a:gd name="connsiteY31039" fmla="*/ 4117354 h 4991828"/>
              <a:gd name="connsiteX31040" fmla="*/ 7052912 w 12199494"/>
              <a:gd name="connsiteY31040" fmla="*/ 4117354 h 4991828"/>
              <a:gd name="connsiteX31041" fmla="*/ 7063066 w 12199494"/>
              <a:gd name="connsiteY31041" fmla="*/ 4122431 h 4991828"/>
              <a:gd name="connsiteX31042" fmla="*/ 7069412 w 12199494"/>
              <a:gd name="connsiteY31042" fmla="*/ 4114816 h 4991828"/>
              <a:gd name="connsiteX31043" fmla="*/ 7080835 w 12199494"/>
              <a:gd name="connsiteY31043" fmla="*/ 4123700 h 4991828"/>
              <a:gd name="connsiteX31044" fmla="*/ 7078296 w 12199494"/>
              <a:gd name="connsiteY31044" fmla="*/ 4095778 h 4991828"/>
              <a:gd name="connsiteX31045" fmla="*/ 7080835 w 12199494"/>
              <a:gd name="connsiteY31045" fmla="*/ 4095778 h 4991828"/>
              <a:gd name="connsiteX31046" fmla="*/ 7085911 w 12199494"/>
              <a:gd name="connsiteY31046" fmla="*/ 4113546 h 4991828"/>
              <a:gd name="connsiteX31047" fmla="*/ 7094796 w 12199494"/>
              <a:gd name="connsiteY31047" fmla="*/ 4128776 h 4991828"/>
              <a:gd name="connsiteX31048" fmla="*/ 7087181 w 12199494"/>
              <a:gd name="connsiteY31048" fmla="*/ 4118623 h 4991828"/>
              <a:gd name="connsiteX31049" fmla="*/ 7111295 w 12199494"/>
              <a:gd name="connsiteY31049" fmla="*/ 4133854 h 4991828"/>
              <a:gd name="connsiteX31050" fmla="*/ 7112565 w 12199494"/>
              <a:gd name="connsiteY31050" fmla="*/ 4131315 h 4991828"/>
              <a:gd name="connsiteX31051" fmla="*/ 7103680 w 12199494"/>
              <a:gd name="connsiteY31051" fmla="*/ 4127508 h 4991828"/>
              <a:gd name="connsiteX31052" fmla="*/ 7104949 w 12199494"/>
              <a:gd name="connsiteY31052" fmla="*/ 4113546 h 4991828"/>
              <a:gd name="connsiteX31053" fmla="*/ 7118911 w 12199494"/>
              <a:gd name="connsiteY31053" fmla="*/ 4127508 h 4991828"/>
              <a:gd name="connsiteX31054" fmla="*/ 7131603 w 12199494"/>
              <a:gd name="connsiteY31054" fmla="*/ 4122431 h 4991828"/>
              <a:gd name="connsiteX31055" fmla="*/ 7125257 w 12199494"/>
              <a:gd name="connsiteY31055" fmla="*/ 4109739 h 4991828"/>
              <a:gd name="connsiteX31056" fmla="*/ 7110026 w 12199494"/>
              <a:gd name="connsiteY31056" fmla="*/ 4105931 h 4991828"/>
              <a:gd name="connsiteX31057" fmla="*/ 7118911 w 12199494"/>
              <a:gd name="connsiteY31057" fmla="*/ 4100854 h 4991828"/>
              <a:gd name="connsiteX31058" fmla="*/ 7125257 w 12199494"/>
              <a:gd name="connsiteY31058" fmla="*/ 4108470 h 4991828"/>
              <a:gd name="connsiteX31059" fmla="*/ 7126525 w 12199494"/>
              <a:gd name="connsiteY31059" fmla="*/ 4102124 h 4991828"/>
              <a:gd name="connsiteX31060" fmla="*/ 7154448 w 12199494"/>
              <a:gd name="connsiteY31060" fmla="*/ 4103393 h 4991828"/>
              <a:gd name="connsiteX31061" fmla="*/ 7163332 w 12199494"/>
              <a:gd name="connsiteY31061" fmla="*/ 4100854 h 4991828"/>
              <a:gd name="connsiteX31062" fmla="*/ 7135410 w 12199494"/>
              <a:gd name="connsiteY31062" fmla="*/ 4100854 h 4991828"/>
              <a:gd name="connsiteX31063" fmla="*/ 7126525 w 12199494"/>
              <a:gd name="connsiteY31063" fmla="*/ 4085624 h 4991828"/>
              <a:gd name="connsiteX31064" fmla="*/ 7153178 w 12199494"/>
              <a:gd name="connsiteY31064" fmla="*/ 4085624 h 4991828"/>
              <a:gd name="connsiteX31065" fmla="*/ 7135410 w 12199494"/>
              <a:gd name="connsiteY31065" fmla="*/ 4081817 h 4991828"/>
              <a:gd name="connsiteX31066" fmla="*/ 7121448 w 12199494"/>
              <a:gd name="connsiteY31066" fmla="*/ 4067855 h 4991828"/>
              <a:gd name="connsiteX31067" fmla="*/ 7120180 w 12199494"/>
              <a:gd name="connsiteY31067" fmla="*/ 4088162 h 4991828"/>
              <a:gd name="connsiteX31068" fmla="*/ 7117641 w 12199494"/>
              <a:gd name="connsiteY31068" fmla="*/ 4074201 h 4991828"/>
              <a:gd name="connsiteX31069" fmla="*/ 7111295 w 12199494"/>
              <a:gd name="connsiteY31069" fmla="*/ 4069125 h 4991828"/>
              <a:gd name="connsiteX31070" fmla="*/ 7112565 w 12199494"/>
              <a:gd name="connsiteY31070" fmla="*/ 4058971 h 4991828"/>
              <a:gd name="connsiteX31071" fmla="*/ 7146832 w 12199494"/>
              <a:gd name="connsiteY31071" fmla="*/ 4071663 h 4991828"/>
              <a:gd name="connsiteX31072" fmla="*/ 7149371 w 12199494"/>
              <a:gd name="connsiteY31072" fmla="*/ 4065317 h 4991828"/>
              <a:gd name="connsiteX31073" fmla="*/ 7140486 w 12199494"/>
              <a:gd name="connsiteY31073" fmla="*/ 4048817 h 4991828"/>
              <a:gd name="connsiteX31074" fmla="*/ 7154448 w 12199494"/>
              <a:gd name="connsiteY31074" fmla="*/ 4067855 h 4991828"/>
              <a:gd name="connsiteX31075" fmla="*/ 7168409 w 12199494"/>
              <a:gd name="connsiteY31075" fmla="*/ 4070394 h 4991828"/>
              <a:gd name="connsiteX31076" fmla="*/ 7182370 w 12199494"/>
              <a:gd name="connsiteY31076" fmla="*/ 4075471 h 4991828"/>
              <a:gd name="connsiteX31077" fmla="*/ 7177293 w 12199494"/>
              <a:gd name="connsiteY31077" fmla="*/ 4097047 h 4991828"/>
              <a:gd name="connsiteX31078" fmla="*/ 7184908 w 12199494"/>
              <a:gd name="connsiteY31078" fmla="*/ 4090701 h 4991828"/>
              <a:gd name="connsiteX31079" fmla="*/ 7198870 w 12199494"/>
              <a:gd name="connsiteY31079" fmla="*/ 4102124 h 4991828"/>
              <a:gd name="connsiteX31080" fmla="*/ 7183639 w 12199494"/>
              <a:gd name="connsiteY31080" fmla="*/ 4079278 h 4991828"/>
              <a:gd name="connsiteX31081" fmla="*/ 7201408 w 12199494"/>
              <a:gd name="connsiteY31081" fmla="*/ 4086893 h 4991828"/>
              <a:gd name="connsiteX31082" fmla="*/ 7188716 w 12199494"/>
              <a:gd name="connsiteY31082" fmla="*/ 4075471 h 4991828"/>
              <a:gd name="connsiteX31083" fmla="*/ 7192524 w 12199494"/>
              <a:gd name="connsiteY31083" fmla="*/ 4066586 h 4991828"/>
              <a:gd name="connsiteX31084" fmla="*/ 7179832 w 12199494"/>
              <a:gd name="connsiteY31084" fmla="*/ 4069125 h 4991828"/>
              <a:gd name="connsiteX31085" fmla="*/ 7168409 w 12199494"/>
              <a:gd name="connsiteY31085" fmla="*/ 4053894 h 4991828"/>
              <a:gd name="connsiteX31086" fmla="*/ 7168409 w 12199494"/>
              <a:gd name="connsiteY31086" fmla="*/ 4064048 h 4991828"/>
              <a:gd name="connsiteX31087" fmla="*/ 7163332 w 12199494"/>
              <a:gd name="connsiteY31087" fmla="*/ 4058971 h 4991828"/>
              <a:gd name="connsiteX31088" fmla="*/ 7169678 w 12199494"/>
              <a:gd name="connsiteY31088" fmla="*/ 4051356 h 4991828"/>
              <a:gd name="connsiteX31089" fmla="*/ 7159524 w 12199494"/>
              <a:gd name="connsiteY31089" fmla="*/ 4051356 h 4991828"/>
              <a:gd name="connsiteX31090" fmla="*/ 7160794 w 12199494"/>
              <a:gd name="connsiteY31090" fmla="*/ 4045010 h 4991828"/>
              <a:gd name="connsiteX31091" fmla="*/ 7144295 w 12199494"/>
              <a:gd name="connsiteY31091" fmla="*/ 4022164 h 4991828"/>
              <a:gd name="connsiteX31092" fmla="*/ 7158255 w 12199494"/>
              <a:gd name="connsiteY31092" fmla="*/ 4034856 h 4991828"/>
              <a:gd name="connsiteX31093" fmla="*/ 7160794 w 12199494"/>
              <a:gd name="connsiteY31093" fmla="*/ 4015818 h 4991828"/>
              <a:gd name="connsiteX31094" fmla="*/ 7167140 w 12199494"/>
              <a:gd name="connsiteY31094" fmla="*/ 4036125 h 4991828"/>
              <a:gd name="connsiteX31095" fmla="*/ 7209023 w 12199494"/>
              <a:gd name="connsiteY31095" fmla="*/ 4053894 h 4991828"/>
              <a:gd name="connsiteX31096" fmla="*/ 7198870 w 12199494"/>
              <a:gd name="connsiteY31096" fmla="*/ 4058971 h 4991828"/>
              <a:gd name="connsiteX31097" fmla="*/ 7201408 w 12199494"/>
              <a:gd name="connsiteY31097" fmla="*/ 4067855 h 4991828"/>
              <a:gd name="connsiteX31098" fmla="*/ 7221715 w 12199494"/>
              <a:gd name="connsiteY31098" fmla="*/ 4056433 h 4991828"/>
              <a:gd name="connsiteX31099" fmla="*/ 7216638 w 12199494"/>
              <a:gd name="connsiteY31099" fmla="*/ 4046279 h 4991828"/>
              <a:gd name="connsiteX31100" fmla="*/ 7214100 w 12199494"/>
              <a:gd name="connsiteY31100" fmla="*/ 4053894 h 4991828"/>
              <a:gd name="connsiteX31101" fmla="*/ 7205216 w 12199494"/>
              <a:gd name="connsiteY31101" fmla="*/ 4038664 h 4991828"/>
              <a:gd name="connsiteX31102" fmla="*/ 7188716 w 12199494"/>
              <a:gd name="connsiteY31102" fmla="*/ 4043741 h 4991828"/>
              <a:gd name="connsiteX31103" fmla="*/ 7181101 w 12199494"/>
              <a:gd name="connsiteY31103" fmla="*/ 4015818 h 4991828"/>
              <a:gd name="connsiteX31104" fmla="*/ 7205216 w 12199494"/>
              <a:gd name="connsiteY31104" fmla="*/ 4031049 h 4991828"/>
              <a:gd name="connsiteX31105" fmla="*/ 7184908 w 12199494"/>
              <a:gd name="connsiteY31105" fmla="*/ 4006934 h 4991828"/>
              <a:gd name="connsiteX31106" fmla="*/ 7200139 w 12199494"/>
              <a:gd name="connsiteY31106" fmla="*/ 4019626 h 4991828"/>
              <a:gd name="connsiteX31107" fmla="*/ 7212831 w 12199494"/>
              <a:gd name="connsiteY31107" fmla="*/ 4015818 h 4991828"/>
              <a:gd name="connsiteX31108" fmla="*/ 7202677 w 12199494"/>
              <a:gd name="connsiteY31108" fmla="*/ 4017088 h 4991828"/>
              <a:gd name="connsiteX31109" fmla="*/ 7205216 w 12199494"/>
              <a:gd name="connsiteY31109" fmla="*/ 4003126 h 4991828"/>
              <a:gd name="connsiteX31110" fmla="*/ 7216638 w 12199494"/>
              <a:gd name="connsiteY31110" fmla="*/ 4005665 h 4991828"/>
              <a:gd name="connsiteX31111" fmla="*/ 7220446 w 12199494"/>
              <a:gd name="connsiteY31111" fmla="*/ 4023434 h 4991828"/>
              <a:gd name="connsiteX31112" fmla="*/ 7226792 w 12199494"/>
              <a:gd name="connsiteY31112" fmla="*/ 4019626 h 4991828"/>
              <a:gd name="connsiteX31113" fmla="*/ 7220446 w 12199494"/>
              <a:gd name="connsiteY31113" fmla="*/ 4031049 h 4991828"/>
              <a:gd name="connsiteX31114" fmla="*/ 7206485 w 12199494"/>
              <a:gd name="connsiteY31114" fmla="*/ 4019626 h 4991828"/>
              <a:gd name="connsiteX31115" fmla="*/ 7219177 w 12199494"/>
              <a:gd name="connsiteY31115" fmla="*/ 4037395 h 4991828"/>
              <a:gd name="connsiteX31116" fmla="*/ 7226792 w 12199494"/>
              <a:gd name="connsiteY31116" fmla="*/ 4025972 h 4991828"/>
              <a:gd name="connsiteX31117" fmla="*/ 7243292 w 12199494"/>
              <a:gd name="connsiteY31117" fmla="*/ 4038664 h 4991828"/>
              <a:gd name="connsiteX31118" fmla="*/ 7247099 w 12199494"/>
              <a:gd name="connsiteY31118" fmla="*/ 4025972 h 4991828"/>
              <a:gd name="connsiteX31119" fmla="*/ 7240753 w 12199494"/>
              <a:gd name="connsiteY31119" fmla="*/ 4017088 h 4991828"/>
              <a:gd name="connsiteX31120" fmla="*/ 7250906 w 12199494"/>
              <a:gd name="connsiteY31120" fmla="*/ 4020895 h 4991828"/>
              <a:gd name="connsiteX31121" fmla="*/ 7242022 w 12199494"/>
              <a:gd name="connsiteY31121" fmla="*/ 4001857 h 4991828"/>
              <a:gd name="connsiteX31122" fmla="*/ 7249637 w 12199494"/>
              <a:gd name="connsiteY31122" fmla="*/ 4009472 h 4991828"/>
              <a:gd name="connsiteX31123" fmla="*/ 7254714 w 12199494"/>
              <a:gd name="connsiteY31123" fmla="*/ 4006934 h 4991828"/>
              <a:gd name="connsiteX31124" fmla="*/ 7267406 w 12199494"/>
              <a:gd name="connsiteY31124" fmla="*/ 4029779 h 4991828"/>
              <a:gd name="connsiteX31125" fmla="*/ 7252176 w 12199494"/>
              <a:gd name="connsiteY31125" fmla="*/ 4024703 h 4991828"/>
              <a:gd name="connsiteX31126" fmla="*/ 7263598 w 12199494"/>
              <a:gd name="connsiteY31126" fmla="*/ 4048817 h 4991828"/>
              <a:gd name="connsiteX31127" fmla="*/ 7259791 w 12199494"/>
              <a:gd name="connsiteY31127" fmla="*/ 4031049 h 4991828"/>
              <a:gd name="connsiteX31128" fmla="*/ 7275021 w 12199494"/>
              <a:gd name="connsiteY31128" fmla="*/ 4038664 h 4991828"/>
              <a:gd name="connsiteX31129" fmla="*/ 7264868 w 12199494"/>
              <a:gd name="connsiteY31129" fmla="*/ 4015818 h 4991828"/>
              <a:gd name="connsiteX31130" fmla="*/ 7268675 w 12199494"/>
              <a:gd name="connsiteY31130" fmla="*/ 4008203 h 4991828"/>
              <a:gd name="connsiteX31131" fmla="*/ 7276290 w 12199494"/>
              <a:gd name="connsiteY31131" fmla="*/ 4004396 h 4991828"/>
              <a:gd name="connsiteX31132" fmla="*/ 7280098 w 12199494"/>
              <a:gd name="connsiteY31132" fmla="*/ 3985358 h 4991828"/>
              <a:gd name="connsiteX31133" fmla="*/ 7285175 w 12199494"/>
              <a:gd name="connsiteY31133" fmla="*/ 4001857 h 4991828"/>
              <a:gd name="connsiteX31134" fmla="*/ 7277560 w 12199494"/>
              <a:gd name="connsiteY31134" fmla="*/ 4003126 h 4991828"/>
              <a:gd name="connsiteX31135" fmla="*/ 7272483 w 12199494"/>
              <a:gd name="connsiteY31135" fmla="*/ 4012011 h 4991828"/>
              <a:gd name="connsiteX31136" fmla="*/ 7287713 w 12199494"/>
              <a:gd name="connsiteY31136" fmla="*/ 4031049 h 4991828"/>
              <a:gd name="connsiteX31137" fmla="*/ 7278829 w 12199494"/>
              <a:gd name="connsiteY31137" fmla="*/ 4036125 h 4991828"/>
              <a:gd name="connsiteX31138" fmla="*/ 7276290 w 12199494"/>
              <a:gd name="connsiteY31138" fmla="*/ 4046279 h 4991828"/>
              <a:gd name="connsiteX31139" fmla="*/ 7286444 w 12199494"/>
              <a:gd name="connsiteY31139" fmla="*/ 4042471 h 4991828"/>
              <a:gd name="connsiteX31140" fmla="*/ 7280098 w 12199494"/>
              <a:gd name="connsiteY31140" fmla="*/ 4052625 h 4991828"/>
              <a:gd name="connsiteX31141" fmla="*/ 7286444 w 12199494"/>
              <a:gd name="connsiteY31141" fmla="*/ 4051356 h 4991828"/>
              <a:gd name="connsiteX31142" fmla="*/ 7287713 w 12199494"/>
              <a:gd name="connsiteY31142" fmla="*/ 4046279 h 4991828"/>
              <a:gd name="connsiteX31143" fmla="*/ 7287713 w 12199494"/>
              <a:gd name="connsiteY31143" fmla="*/ 4031049 h 4991828"/>
              <a:gd name="connsiteX31144" fmla="*/ 7294059 w 12199494"/>
              <a:gd name="connsiteY31144" fmla="*/ 4032318 h 4991828"/>
              <a:gd name="connsiteX31145" fmla="*/ 7278829 w 12199494"/>
              <a:gd name="connsiteY31145" fmla="*/ 4017088 h 4991828"/>
              <a:gd name="connsiteX31146" fmla="*/ 7286444 w 12199494"/>
              <a:gd name="connsiteY31146" fmla="*/ 4006934 h 4991828"/>
              <a:gd name="connsiteX31147" fmla="*/ 7302944 w 12199494"/>
              <a:gd name="connsiteY31147" fmla="*/ 4031049 h 4991828"/>
              <a:gd name="connsiteX31148" fmla="*/ 7305482 w 12199494"/>
              <a:gd name="connsiteY31148" fmla="*/ 4019626 h 4991828"/>
              <a:gd name="connsiteX31149" fmla="*/ 7309290 w 12199494"/>
              <a:gd name="connsiteY31149" fmla="*/ 4024703 h 4991828"/>
              <a:gd name="connsiteX31150" fmla="*/ 7316905 w 12199494"/>
              <a:gd name="connsiteY31150" fmla="*/ 4017088 h 4991828"/>
              <a:gd name="connsiteX31151" fmla="*/ 7313097 w 12199494"/>
              <a:gd name="connsiteY31151" fmla="*/ 4009472 h 4991828"/>
              <a:gd name="connsiteX31152" fmla="*/ 7305482 w 12199494"/>
              <a:gd name="connsiteY31152" fmla="*/ 4015818 h 4991828"/>
              <a:gd name="connsiteX31153" fmla="*/ 7309290 w 12199494"/>
              <a:gd name="connsiteY31153" fmla="*/ 4000588 h 4991828"/>
              <a:gd name="connsiteX31154" fmla="*/ 7302944 w 12199494"/>
              <a:gd name="connsiteY31154" fmla="*/ 3990434 h 4991828"/>
              <a:gd name="connsiteX31155" fmla="*/ 7314366 w 12199494"/>
              <a:gd name="connsiteY31155" fmla="*/ 3998050 h 4991828"/>
              <a:gd name="connsiteX31156" fmla="*/ 7320712 w 12199494"/>
              <a:gd name="connsiteY31156" fmla="*/ 3986627 h 4991828"/>
              <a:gd name="connsiteX31157" fmla="*/ 7323251 w 12199494"/>
              <a:gd name="connsiteY31157" fmla="*/ 4010742 h 4991828"/>
              <a:gd name="connsiteX31158" fmla="*/ 7344827 w 12199494"/>
              <a:gd name="connsiteY31158" fmla="*/ 4000588 h 4991828"/>
              <a:gd name="connsiteX31159" fmla="*/ 7338481 w 12199494"/>
              <a:gd name="connsiteY31159" fmla="*/ 4012011 h 4991828"/>
              <a:gd name="connsiteX31160" fmla="*/ 7321982 w 12199494"/>
              <a:gd name="connsiteY31160" fmla="*/ 4013280 h 4991828"/>
              <a:gd name="connsiteX31161" fmla="*/ 7344827 w 12199494"/>
              <a:gd name="connsiteY31161" fmla="*/ 4015818 h 4991828"/>
              <a:gd name="connsiteX31162" fmla="*/ 7357519 w 12199494"/>
              <a:gd name="connsiteY31162" fmla="*/ 4015818 h 4991828"/>
              <a:gd name="connsiteX31163" fmla="*/ 7367672 w 12199494"/>
              <a:gd name="connsiteY31163" fmla="*/ 4023434 h 4991828"/>
              <a:gd name="connsiteX31164" fmla="*/ 7338481 w 12199494"/>
              <a:gd name="connsiteY31164" fmla="*/ 4025972 h 4991828"/>
              <a:gd name="connsiteX31165" fmla="*/ 7344827 w 12199494"/>
              <a:gd name="connsiteY31165" fmla="*/ 4033587 h 4991828"/>
              <a:gd name="connsiteX31166" fmla="*/ 7327058 w 12199494"/>
              <a:gd name="connsiteY31166" fmla="*/ 4039933 h 4991828"/>
              <a:gd name="connsiteX31167" fmla="*/ 7333404 w 12199494"/>
              <a:gd name="connsiteY31167" fmla="*/ 4061509 h 4991828"/>
              <a:gd name="connsiteX31168" fmla="*/ 7330865 w 12199494"/>
              <a:gd name="connsiteY31168" fmla="*/ 4055163 h 4991828"/>
              <a:gd name="connsiteX31169" fmla="*/ 7337211 w 12199494"/>
              <a:gd name="connsiteY31169" fmla="*/ 4047548 h 4991828"/>
              <a:gd name="connsiteX31170" fmla="*/ 7334674 w 12199494"/>
              <a:gd name="connsiteY31170" fmla="*/ 4038664 h 4991828"/>
              <a:gd name="connsiteX31171" fmla="*/ 7341020 w 12199494"/>
              <a:gd name="connsiteY31171" fmla="*/ 4046279 h 4991828"/>
              <a:gd name="connsiteX31172" fmla="*/ 7349903 w 12199494"/>
              <a:gd name="connsiteY31172" fmla="*/ 4042471 h 4991828"/>
              <a:gd name="connsiteX31173" fmla="*/ 7351173 w 12199494"/>
              <a:gd name="connsiteY31173" fmla="*/ 4047548 h 4991828"/>
              <a:gd name="connsiteX31174" fmla="*/ 7356249 w 12199494"/>
              <a:gd name="connsiteY31174" fmla="*/ 4029779 h 4991828"/>
              <a:gd name="connsiteX31175" fmla="*/ 7363865 w 12199494"/>
              <a:gd name="connsiteY31175" fmla="*/ 4033587 h 4991828"/>
              <a:gd name="connsiteX31176" fmla="*/ 7377826 w 12199494"/>
              <a:gd name="connsiteY31176" fmla="*/ 4024703 h 4991828"/>
              <a:gd name="connsiteX31177" fmla="*/ 7365134 w 12199494"/>
              <a:gd name="connsiteY31177" fmla="*/ 4043741 h 4991828"/>
              <a:gd name="connsiteX31178" fmla="*/ 7385441 w 12199494"/>
              <a:gd name="connsiteY31178" fmla="*/ 4032318 h 4991828"/>
              <a:gd name="connsiteX31179" fmla="*/ 7394325 w 12199494"/>
              <a:gd name="connsiteY31179" fmla="*/ 4024703 h 4991828"/>
              <a:gd name="connsiteX31180" fmla="*/ 7380364 w 12199494"/>
              <a:gd name="connsiteY31180" fmla="*/ 4039933 h 4991828"/>
              <a:gd name="connsiteX31181" fmla="*/ 7377826 w 12199494"/>
              <a:gd name="connsiteY31181" fmla="*/ 4046279 h 4991828"/>
              <a:gd name="connsiteX31182" fmla="*/ 7368941 w 12199494"/>
              <a:gd name="connsiteY31182" fmla="*/ 4050087 h 4991828"/>
              <a:gd name="connsiteX31183" fmla="*/ 7361326 w 12199494"/>
              <a:gd name="connsiteY31183" fmla="*/ 4045010 h 4991828"/>
              <a:gd name="connsiteX31184" fmla="*/ 7351173 w 12199494"/>
              <a:gd name="connsiteY31184" fmla="*/ 4060240 h 4991828"/>
              <a:gd name="connsiteX31185" fmla="*/ 7368941 w 12199494"/>
              <a:gd name="connsiteY31185" fmla="*/ 4060240 h 4991828"/>
              <a:gd name="connsiteX31186" fmla="*/ 7368941 w 12199494"/>
              <a:gd name="connsiteY31186" fmla="*/ 4066586 h 4991828"/>
              <a:gd name="connsiteX31187" fmla="*/ 7376557 w 12199494"/>
              <a:gd name="connsiteY31187" fmla="*/ 4060240 h 4991828"/>
              <a:gd name="connsiteX31188" fmla="*/ 7368941 w 12199494"/>
              <a:gd name="connsiteY31188" fmla="*/ 4053894 h 4991828"/>
              <a:gd name="connsiteX31189" fmla="*/ 7389249 w 12199494"/>
              <a:gd name="connsiteY31189" fmla="*/ 4051356 h 4991828"/>
              <a:gd name="connsiteX31190" fmla="*/ 7389249 w 12199494"/>
              <a:gd name="connsiteY31190" fmla="*/ 4037395 h 4991828"/>
              <a:gd name="connsiteX31191" fmla="*/ 7410825 w 12199494"/>
              <a:gd name="connsiteY31191" fmla="*/ 4025972 h 4991828"/>
              <a:gd name="connsiteX31192" fmla="*/ 7413363 w 12199494"/>
              <a:gd name="connsiteY31192" fmla="*/ 4017088 h 4991828"/>
              <a:gd name="connsiteX31193" fmla="*/ 7419709 w 12199494"/>
              <a:gd name="connsiteY31193" fmla="*/ 4025972 h 4991828"/>
              <a:gd name="connsiteX31194" fmla="*/ 7434940 w 12199494"/>
              <a:gd name="connsiteY31194" fmla="*/ 4031049 h 4991828"/>
              <a:gd name="connsiteX31195" fmla="*/ 7452709 w 12199494"/>
              <a:gd name="connsiteY31195" fmla="*/ 4031049 h 4991828"/>
              <a:gd name="connsiteX31196" fmla="*/ 7464131 w 12199494"/>
              <a:gd name="connsiteY31196" fmla="*/ 4025972 h 4991828"/>
              <a:gd name="connsiteX31197" fmla="*/ 7443824 w 12199494"/>
              <a:gd name="connsiteY31197" fmla="*/ 4038664 h 4991828"/>
              <a:gd name="connsiteX31198" fmla="*/ 7437478 w 12199494"/>
              <a:gd name="connsiteY31198" fmla="*/ 4036125 h 4991828"/>
              <a:gd name="connsiteX31199" fmla="*/ 7440017 w 12199494"/>
              <a:gd name="connsiteY31199" fmla="*/ 4042471 h 4991828"/>
              <a:gd name="connsiteX31200" fmla="*/ 7427325 w 12199494"/>
              <a:gd name="connsiteY31200" fmla="*/ 4043741 h 4991828"/>
              <a:gd name="connsiteX31201" fmla="*/ 7433671 w 12199494"/>
              <a:gd name="connsiteY31201" fmla="*/ 4033587 h 4991828"/>
              <a:gd name="connsiteX31202" fmla="*/ 7417171 w 12199494"/>
              <a:gd name="connsiteY31202" fmla="*/ 4038664 h 4991828"/>
              <a:gd name="connsiteX31203" fmla="*/ 7420979 w 12199494"/>
              <a:gd name="connsiteY31203" fmla="*/ 4047548 h 4991828"/>
              <a:gd name="connsiteX31204" fmla="*/ 7401941 w 12199494"/>
              <a:gd name="connsiteY31204" fmla="*/ 4056433 h 4991828"/>
              <a:gd name="connsiteX31205" fmla="*/ 7413363 w 12199494"/>
              <a:gd name="connsiteY31205" fmla="*/ 4069125 h 4991828"/>
              <a:gd name="connsiteX31206" fmla="*/ 7399402 w 12199494"/>
              <a:gd name="connsiteY31206" fmla="*/ 4061509 h 4991828"/>
              <a:gd name="connsiteX31207" fmla="*/ 7395595 w 12199494"/>
              <a:gd name="connsiteY31207" fmla="*/ 4067855 h 4991828"/>
              <a:gd name="connsiteX31208" fmla="*/ 7409556 w 12199494"/>
              <a:gd name="connsiteY31208" fmla="*/ 4076740 h 4991828"/>
              <a:gd name="connsiteX31209" fmla="*/ 7434940 w 12199494"/>
              <a:gd name="connsiteY31209" fmla="*/ 4064048 h 4991828"/>
              <a:gd name="connsiteX31210" fmla="*/ 7436209 w 12199494"/>
              <a:gd name="connsiteY31210" fmla="*/ 4071663 h 4991828"/>
              <a:gd name="connsiteX31211" fmla="*/ 7424786 w 12199494"/>
              <a:gd name="connsiteY31211" fmla="*/ 4072932 h 4991828"/>
              <a:gd name="connsiteX31212" fmla="*/ 7418440 w 12199494"/>
              <a:gd name="connsiteY31212" fmla="*/ 4080547 h 4991828"/>
              <a:gd name="connsiteX31213" fmla="*/ 7405748 w 12199494"/>
              <a:gd name="connsiteY31213" fmla="*/ 4081817 h 4991828"/>
              <a:gd name="connsiteX31214" fmla="*/ 7413363 w 12199494"/>
              <a:gd name="connsiteY31214" fmla="*/ 4088162 h 4991828"/>
              <a:gd name="connsiteX31215" fmla="*/ 7422248 w 12199494"/>
              <a:gd name="connsiteY31215" fmla="*/ 4080547 h 4991828"/>
              <a:gd name="connsiteX31216" fmla="*/ 7455247 w 12199494"/>
              <a:gd name="connsiteY31216" fmla="*/ 4090701 h 4991828"/>
              <a:gd name="connsiteX31217" fmla="*/ 7455247 w 12199494"/>
              <a:gd name="connsiteY31217" fmla="*/ 4097047 h 4991828"/>
              <a:gd name="connsiteX31218" fmla="*/ 7473015 w 12199494"/>
              <a:gd name="connsiteY31218" fmla="*/ 4094508 h 4991828"/>
              <a:gd name="connsiteX31219" fmla="*/ 7473015 w 12199494"/>
              <a:gd name="connsiteY31219" fmla="*/ 4105931 h 4991828"/>
              <a:gd name="connsiteX31220" fmla="*/ 7481900 w 12199494"/>
              <a:gd name="connsiteY31220" fmla="*/ 4105931 h 4991828"/>
              <a:gd name="connsiteX31221" fmla="*/ 7475554 w 12199494"/>
              <a:gd name="connsiteY31221" fmla="*/ 4109739 h 4991828"/>
              <a:gd name="connsiteX31222" fmla="*/ 7460323 w 12199494"/>
              <a:gd name="connsiteY31222" fmla="*/ 4108470 h 4991828"/>
              <a:gd name="connsiteX31223" fmla="*/ 7446363 w 12199494"/>
              <a:gd name="connsiteY31223" fmla="*/ 4109739 h 4991828"/>
              <a:gd name="connsiteX31224" fmla="*/ 7438747 w 12199494"/>
              <a:gd name="connsiteY31224" fmla="*/ 4109739 h 4991828"/>
              <a:gd name="connsiteX31225" fmla="*/ 7432401 w 12199494"/>
              <a:gd name="connsiteY31225" fmla="*/ 4126238 h 4991828"/>
              <a:gd name="connsiteX31226" fmla="*/ 7442555 w 12199494"/>
              <a:gd name="connsiteY31226" fmla="*/ 4121162 h 4991828"/>
              <a:gd name="connsiteX31227" fmla="*/ 7470477 w 12199494"/>
              <a:gd name="connsiteY31227" fmla="*/ 4128776 h 4991828"/>
              <a:gd name="connsiteX31228" fmla="*/ 7476823 w 12199494"/>
              <a:gd name="connsiteY31228" fmla="*/ 4127508 h 4991828"/>
              <a:gd name="connsiteX31229" fmla="*/ 7494592 w 12199494"/>
              <a:gd name="connsiteY31229" fmla="*/ 4154160 h 4991828"/>
              <a:gd name="connsiteX31230" fmla="*/ 7493323 w 12199494"/>
              <a:gd name="connsiteY31230" fmla="*/ 4145276 h 4991828"/>
              <a:gd name="connsiteX31231" fmla="*/ 7502207 w 12199494"/>
              <a:gd name="connsiteY31231" fmla="*/ 4138930 h 4991828"/>
              <a:gd name="connsiteX31232" fmla="*/ 7485707 w 12199494"/>
              <a:gd name="connsiteY31232" fmla="*/ 4137661 h 4991828"/>
              <a:gd name="connsiteX31233" fmla="*/ 7493323 w 12199494"/>
              <a:gd name="connsiteY31233" fmla="*/ 4130046 h 4991828"/>
              <a:gd name="connsiteX31234" fmla="*/ 7498399 w 12199494"/>
              <a:gd name="connsiteY31234" fmla="*/ 4135122 h 4991828"/>
              <a:gd name="connsiteX31235" fmla="*/ 7514899 w 12199494"/>
              <a:gd name="connsiteY31235" fmla="*/ 1841689 h 4991828"/>
              <a:gd name="connsiteX31236" fmla="*/ 7486977 w 12199494"/>
              <a:gd name="connsiteY31236" fmla="*/ 1841689 h 4991828"/>
              <a:gd name="connsiteX31237" fmla="*/ 7474285 w 12199494"/>
              <a:gd name="connsiteY31237" fmla="*/ 1831535 h 4991828"/>
              <a:gd name="connsiteX31238" fmla="*/ 7461593 w 12199494"/>
              <a:gd name="connsiteY31238" fmla="*/ 1837881 h 4991828"/>
              <a:gd name="connsiteX31239" fmla="*/ 7342289 w 12199494"/>
              <a:gd name="connsiteY31239" fmla="*/ 1971147 h 4991828"/>
              <a:gd name="connsiteX31240" fmla="*/ 7143025 w 12199494"/>
              <a:gd name="connsiteY31240" fmla="*/ 2186910 h 4991828"/>
              <a:gd name="connsiteX31241" fmla="*/ 7092257 w 12199494"/>
              <a:gd name="connsiteY31241" fmla="*/ 2245292 h 4991828"/>
              <a:gd name="connsiteX31242" fmla="*/ 6861264 w 12199494"/>
              <a:gd name="connsiteY31242" fmla="*/ 2532130 h 4991828"/>
              <a:gd name="connsiteX31243" fmla="*/ 6800342 w 12199494"/>
              <a:gd name="connsiteY31243" fmla="*/ 2598128 h 4991828"/>
              <a:gd name="connsiteX31244" fmla="*/ 6838418 w 12199494"/>
              <a:gd name="connsiteY31244" fmla="*/ 2524515 h 4991828"/>
              <a:gd name="connsiteX31245" fmla="*/ 7064335 w 12199494"/>
              <a:gd name="connsiteY31245" fmla="*/ 2218639 h 4991828"/>
              <a:gd name="connsiteX31246" fmla="*/ 7222984 w 12199494"/>
              <a:gd name="connsiteY31246" fmla="*/ 2010491 h 4991828"/>
              <a:gd name="connsiteX31247" fmla="*/ 7283906 w 12199494"/>
              <a:gd name="connsiteY31247" fmla="*/ 1936878 h 4991828"/>
              <a:gd name="connsiteX31248" fmla="*/ 7344827 w 12199494"/>
              <a:gd name="connsiteY31248" fmla="*/ 1878495 h 4991828"/>
              <a:gd name="connsiteX31249" fmla="*/ 7395595 w 12199494"/>
              <a:gd name="connsiteY31249" fmla="*/ 1823920 h 4991828"/>
              <a:gd name="connsiteX31250" fmla="*/ 7415902 w 12199494"/>
              <a:gd name="connsiteY31250" fmla="*/ 1798536 h 4991828"/>
              <a:gd name="connsiteX31251" fmla="*/ 7443824 w 12199494"/>
              <a:gd name="connsiteY31251" fmla="*/ 1718577 h 4991828"/>
              <a:gd name="connsiteX31252" fmla="*/ 7423517 w 12199494"/>
              <a:gd name="connsiteY31252" fmla="*/ 538226 h 4991828"/>
              <a:gd name="connsiteX31253" fmla="*/ 7437478 w 12199494"/>
              <a:gd name="connsiteY31253" fmla="*/ 568687 h 4991828"/>
              <a:gd name="connsiteX31254" fmla="*/ 7464131 w 12199494"/>
              <a:gd name="connsiteY31254" fmla="*/ 1054788 h 4991828"/>
              <a:gd name="connsiteX31255" fmla="*/ 7474285 w 12199494"/>
              <a:gd name="connsiteY31255" fmla="*/ 1148709 h 4991828"/>
              <a:gd name="connsiteX31256" fmla="*/ 7513630 w 12199494"/>
              <a:gd name="connsiteY31256" fmla="*/ 1431739 h 4991828"/>
              <a:gd name="connsiteX31257" fmla="*/ 7509822 w 12199494"/>
              <a:gd name="connsiteY31257" fmla="*/ 1534544 h 4991828"/>
              <a:gd name="connsiteX31258" fmla="*/ 7504745 w 12199494"/>
              <a:gd name="connsiteY31258" fmla="*/ 1653848 h 4991828"/>
              <a:gd name="connsiteX31259" fmla="*/ 7512361 w 12199494"/>
              <a:gd name="connsiteY31259" fmla="*/ 1705885 h 4991828"/>
              <a:gd name="connsiteX31260" fmla="*/ 7512361 w 12199494"/>
              <a:gd name="connsiteY31260" fmla="*/ 1714769 h 4991828"/>
              <a:gd name="connsiteX31261" fmla="*/ 7561859 w 12199494"/>
              <a:gd name="connsiteY31261" fmla="*/ 1717308 h 4991828"/>
              <a:gd name="connsiteX31262" fmla="*/ 7634203 w 12199494"/>
              <a:gd name="connsiteY31262" fmla="*/ 1712231 h 4991828"/>
              <a:gd name="connsiteX31263" fmla="*/ 7638011 w 12199494"/>
              <a:gd name="connsiteY31263" fmla="*/ 1723654 h 4991828"/>
              <a:gd name="connsiteX31264" fmla="*/ 7737008 w 12199494"/>
              <a:gd name="connsiteY31264" fmla="*/ 1737615 h 4991828"/>
              <a:gd name="connsiteX31265" fmla="*/ 7744623 w 12199494"/>
              <a:gd name="connsiteY31265" fmla="*/ 1735076 h 4991828"/>
              <a:gd name="connsiteX31266" fmla="*/ 7749700 w 12199494"/>
              <a:gd name="connsiteY31266" fmla="*/ 1741422 h 4991828"/>
              <a:gd name="connsiteX31267" fmla="*/ 7801737 w 12199494"/>
              <a:gd name="connsiteY31267" fmla="*/ 1757922 h 4991828"/>
              <a:gd name="connsiteX31268" fmla="*/ 7787775 w 12199494"/>
              <a:gd name="connsiteY31268" fmla="*/ 1765537 h 4991828"/>
              <a:gd name="connsiteX31269" fmla="*/ 7764930 w 12199494"/>
              <a:gd name="connsiteY31269" fmla="*/ 1815036 h 4991828"/>
              <a:gd name="connsiteX31270" fmla="*/ 7730662 w 12199494"/>
              <a:gd name="connsiteY31270" fmla="*/ 1835343 h 4991828"/>
              <a:gd name="connsiteX31271" fmla="*/ 7695124 w 12199494"/>
              <a:gd name="connsiteY31271" fmla="*/ 1836612 h 4991828"/>
              <a:gd name="connsiteX31272" fmla="*/ 7654510 w 12199494"/>
              <a:gd name="connsiteY31272" fmla="*/ 1844227 h 4991828"/>
              <a:gd name="connsiteX31273" fmla="*/ 7829659 w 12199494"/>
              <a:gd name="connsiteY31273" fmla="*/ 1967339 h 4991828"/>
              <a:gd name="connsiteX31274" fmla="*/ 7884235 w 12199494"/>
              <a:gd name="connsiteY31274" fmla="*/ 2002876 h 4991828"/>
              <a:gd name="connsiteX31275" fmla="*/ 8047960 w 12199494"/>
              <a:gd name="connsiteY31275" fmla="*/ 2103143 h 4991828"/>
              <a:gd name="connsiteX31276" fmla="*/ 8127920 w 12199494"/>
              <a:gd name="connsiteY31276" fmla="*/ 2153910 h 4991828"/>
              <a:gd name="connsiteX31277" fmla="*/ 8140612 w 12199494"/>
              <a:gd name="connsiteY31277" fmla="*/ 2169141 h 4991828"/>
              <a:gd name="connsiteX31278" fmla="*/ 8113958 w 12199494"/>
              <a:gd name="connsiteY31278" fmla="*/ 2175487 h 4991828"/>
              <a:gd name="connsiteX31279" fmla="*/ 8022576 w 12199494"/>
              <a:gd name="connsiteY31279" fmla="*/ 2132334 h 4991828"/>
              <a:gd name="connsiteX31280" fmla="*/ 7960386 w 12199494"/>
              <a:gd name="connsiteY31280" fmla="*/ 2099335 h 4991828"/>
              <a:gd name="connsiteX31281" fmla="*/ 7862658 w 12199494"/>
              <a:gd name="connsiteY31281" fmla="*/ 2048567 h 4991828"/>
              <a:gd name="connsiteX31282" fmla="*/ 7803006 w 12199494"/>
              <a:gd name="connsiteY31282" fmla="*/ 2018107 h 4991828"/>
              <a:gd name="connsiteX31283" fmla="*/ 7700201 w 12199494"/>
              <a:gd name="connsiteY31283" fmla="*/ 1972416 h 4991828"/>
              <a:gd name="connsiteX31284" fmla="*/ 7612627 w 12199494"/>
              <a:gd name="connsiteY31284" fmla="*/ 1922917 h 4991828"/>
              <a:gd name="connsiteX31285" fmla="*/ 7612627 w 12199494"/>
              <a:gd name="connsiteY31285" fmla="*/ 1999069 h 4991828"/>
              <a:gd name="connsiteX31286" fmla="*/ 7615165 w 12199494"/>
              <a:gd name="connsiteY31286" fmla="*/ 2114566 h 4991828"/>
              <a:gd name="connsiteX31287" fmla="*/ 7617704 w 12199494"/>
              <a:gd name="connsiteY31287" fmla="*/ 2246562 h 4991828"/>
              <a:gd name="connsiteX31288" fmla="*/ 7618973 w 12199494"/>
              <a:gd name="connsiteY31288" fmla="*/ 2378558 h 4991828"/>
              <a:gd name="connsiteX31289" fmla="*/ 7621511 w 12199494"/>
              <a:gd name="connsiteY31289" fmla="*/ 2439479 h 4991828"/>
              <a:gd name="connsiteX31290" fmla="*/ 7629126 w 12199494"/>
              <a:gd name="connsiteY31290" fmla="*/ 2958580 h 4991828"/>
              <a:gd name="connsiteX31291" fmla="*/ 7635472 w 12199494"/>
              <a:gd name="connsiteY31291" fmla="*/ 4017088 h 4991828"/>
              <a:gd name="connsiteX31292" fmla="*/ 7636742 w 12199494"/>
              <a:gd name="connsiteY31292" fmla="*/ 4796373 h 4991828"/>
              <a:gd name="connsiteX31293" fmla="*/ 7639280 w 12199494"/>
              <a:gd name="connsiteY31293" fmla="*/ 4838256 h 4991828"/>
              <a:gd name="connsiteX31294" fmla="*/ 7635472 w 12199494"/>
              <a:gd name="connsiteY31294" fmla="*/ 4842064 h 4991828"/>
              <a:gd name="connsiteX31295" fmla="*/ 7634203 w 12199494"/>
              <a:gd name="connsiteY31295" fmla="*/ 4868717 h 4991828"/>
              <a:gd name="connsiteX31296" fmla="*/ 7684971 w 12199494"/>
              <a:gd name="connsiteY31296" fmla="*/ 4873794 h 4991828"/>
              <a:gd name="connsiteX31297" fmla="*/ 7691317 w 12199494"/>
              <a:gd name="connsiteY31297" fmla="*/ 4869986 h 4991828"/>
              <a:gd name="connsiteX31298" fmla="*/ 7697663 w 12199494"/>
              <a:gd name="connsiteY31298" fmla="*/ 4871255 h 4991828"/>
              <a:gd name="connsiteX31299" fmla="*/ 7704009 w 12199494"/>
              <a:gd name="connsiteY31299" fmla="*/ 4868717 h 4991828"/>
              <a:gd name="connsiteX31300" fmla="*/ 7768737 w 12199494"/>
              <a:gd name="connsiteY31300" fmla="*/ 4886486 h 4991828"/>
              <a:gd name="connsiteX31301" fmla="*/ 7773815 w 12199494"/>
              <a:gd name="connsiteY31301" fmla="*/ 4881409 h 4991828"/>
              <a:gd name="connsiteX31302" fmla="*/ 7781429 w 12199494"/>
              <a:gd name="connsiteY31302" fmla="*/ 4882678 h 4991828"/>
              <a:gd name="connsiteX31303" fmla="*/ 7811890 w 12199494"/>
              <a:gd name="connsiteY31303" fmla="*/ 4889024 h 4991828"/>
              <a:gd name="connsiteX31304" fmla="*/ 7811890 w 12199494"/>
              <a:gd name="connsiteY31304" fmla="*/ 4880140 h 4991828"/>
              <a:gd name="connsiteX31305" fmla="*/ 7814429 w 12199494"/>
              <a:gd name="connsiteY31305" fmla="*/ 4886486 h 4991828"/>
              <a:gd name="connsiteX31306" fmla="*/ 7832197 w 12199494"/>
              <a:gd name="connsiteY31306" fmla="*/ 4885216 h 4991828"/>
              <a:gd name="connsiteX31307" fmla="*/ 7841082 w 12199494"/>
              <a:gd name="connsiteY31307" fmla="*/ 4876332 h 4991828"/>
              <a:gd name="connsiteX31308" fmla="*/ 7834736 w 12199494"/>
              <a:gd name="connsiteY31308" fmla="*/ 4886486 h 4991828"/>
              <a:gd name="connsiteX31309" fmla="*/ 7865197 w 12199494"/>
              <a:gd name="connsiteY31309" fmla="*/ 4882678 h 4991828"/>
              <a:gd name="connsiteX31310" fmla="*/ 7869004 w 12199494"/>
              <a:gd name="connsiteY31310" fmla="*/ 4886486 h 4991828"/>
              <a:gd name="connsiteX31311" fmla="*/ 7915964 w 12199494"/>
              <a:gd name="connsiteY31311" fmla="*/ 4885216 h 4991828"/>
              <a:gd name="connsiteX31312" fmla="*/ 7960386 w 12199494"/>
              <a:gd name="connsiteY31312" fmla="*/ 4883947 h 4991828"/>
              <a:gd name="connsiteX31313" fmla="*/ 8006077 w 12199494"/>
              <a:gd name="connsiteY31313" fmla="*/ 4883947 h 4991828"/>
              <a:gd name="connsiteX31314" fmla="*/ 8047960 w 12199494"/>
              <a:gd name="connsiteY31314" fmla="*/ 4881409 h 4991828"/>
              <a:gd name="connsiteX31315" fmla="*/ 8086036 w 12199494"/>
              <a:gd name="connsiteY31315" fmla="*/ 4883947 h 4991828"/>
              <a:gd name="connsiteX31316" fmla="*/ 8094920 w 12199494"/>
              <a:gd name="connsiteY31316" fmla="*/ 4880140 h 4991828"/>
              <a:gd name="connsiteX31317" fmla="*/ 8101266 w 12199494"/>
              <a:gd name="connsiteY31317" fmla="*/ 4883947 h 4991828"/>
              <a:gd name="connsiteX31318" fmla="*/ 8107612 w 12199494"/>
              <a:gd name="connsiteY31318" fmla="*/ 4881409 h 4991828"/>
              <a:gd name="connsiteX31319" fmla="*/ 8115228 w 12199494"/>
              <a:gd name="connsiteY31319" fmla="*/ 4886486 h 4991828"/>
              <a:gd name="connsiteX31320" fmla="*/ 8121574 w 12199494"/>
              <a:gd name="connsiteY31320" fmla="*/ 4881409 h 4991828"/>
              <a:gd name="connsiteX31321" fmla="*/ 8144419 w 12199494"/>
              <a:gd name="connsiteY31321" fmla="*/ 4885216 h 4991828"/>
              <a:gd name="connsiteX31322" fmla="*/ 8177418 w 12199494"/>
              <a:gd name="connsiteY31322" fmla="*/ 4881409 h 4991828"/>
              <a:gd name="connsiteX31323" fmla="*/ 8196456 w 12199494"/>
              <a:gd name="connsiteY31323" fmla="*/ 4880140 h 4991828"/>
              <a:gd name="connsiteX31324" fmla="*/ 8214225 w 12199494"/>
              <a:gd name="connsiteY31324" fmla="*/ 4878870 h 4991828"/>
              <a:gd name="connsiteX31325" fmla="*/ 8249762 w 12199494"/>
              <a:gd name="connsiteY31325" fmla="*/ 4881409 h 4991828"/>
              <a:gd name="connsiteX31326" fmla="*/ 8324645 w 12199494"/>
              <a:gd name="connsiteY31326" fmla="*/ 4878870 h 4991828"/>
              <a:gd name="connsiteX31327" fmla="*/ 8379220 w 12199494"/>
              <a:gd name="connsiteY31327" fmla="*/ 4880140 h 4991828"/>
              <a:gd name="connsiteX31328" fmla="*/ 8369067 w 12199494"/>
              <a:gd name="connsiteY31328" fmla="*/ 4873794 h 4991828"/>
              <a:gd name="connsiteX31329" fmla="*/ 8440141 w 12199494"/>
              <a:gd name="connsiteY31329" fmla="*/ 4878870 h 4991828"/>
              <a:gd name="connsiteX31330" fmla="*/ 8446487 w 12199494"/>
              <a:gd name="connsiteY31330" fmla="*/ 4880140 h 4991828"/>
              <a:gd name="connsiteX31331" fmla="*/ 8501062 w 12199494"/>
              <a:gd name="connsiteY31331" fmla="*/ 4881409 h 4991828"/>
              <a:gd name="connsiteX31332" fmla="*/ 8575945 w 12199494"/>
              <a:gd name="connsiteY31332" fmla="*/ 4878870 h 4991828"/>
              <a:gd name="connsiteX31333" fmla="*/ 8559446 w 12199494"/>
              <a:gd name="connsiteY31333" fmla="*/ 4435922 h 4991828"/>
              <a:gd name="connsiteX31334" fmla="*/ 8545484 w 12199494"/>
              <a:gd name="connsiteY31334" fmla="*/ 4433383 h 4991828"/>
              <a:gd name="connsiteX31335" fmla="*/ 8559446 w 12199494"/>
              <a:gd name="connsiteY31335" fmla="*/ 4420691 h 4991828"/>
              <a:gd name="connsiteX31336" fmla="*/ 8549292 w 12199494"/>
              <a:gd name="connsiteY31336" fmla="*/ 4419422 h 4991828"/>
              <a:gd name="connsiteX31337" fmla="*/ 8554369 w 12199494"/>
              <a:gd name="connsiteY31337" fmla="*/ 4415615 h 4991828"/>
              <a:gd name="connsiteX31338" fmla="*/ 8556907 w 12199494"/>
              <a:gd name="connsiteY31338" fmla="*/ 4399115 h 4991828"/>
              <a:gd name="connsiteX31339" fmla="*/ 8546754 w 12199494"/>
              <a:gd name="connsiteY31339" fmla="*/ 4385154 h 4991828"/>
              <a:gd name="connsiteX31340" fmla="*/ 8540408 w 12199494"/>
              <a:gd name="connsiteY31340" fmla="*/ 4391500 h 4991828"/>
              <a:gd name="connsiteX31341" fmla="*/ 8540408 w 12199494"/>
              <a:gd name="connsiteY31341" fmla="*/ 4381347 h 4991828"/>
              <a:gd name="connsiteX31342" fmla="*/ 8530254 w 12199494"/>
              <a:gd name="connsiteY31342" fmla="*/ 4396577 h 4991828"/>
              <a:gd name="connsiteX31343" fmla="*/ 8534062 w 12199494"/>
              <a:gd name="connsiteY31343" fmla="*/ 4382615 h 4991828"/>
              <a:gd name="connsiteX31344" fmla="*/ 8526446 w 12199494"/>
              <a:gd name="connsiteY31344" fmla="*/ 4378808 h 4991828"/>
              <a:gd name="connsiteX31345" fmla="*/ 8532792 w 12199494"/>
              <a:gd name="connsiteY31345" fmla="*/ 4373731 h 4991828"/>
              <a:gd name="connsiteX31346" fmla="*/ 8512485 w 12199494"/>
              <a:gd name="connsiteY31346" fmla="*/ 4357232 h 4991828"/>
              <a:gd name="connsiteX31347" fmla="*/ 8555638 w 12199494"/>
              <a:gd name="connsiteY31347" fmla="*/ 4377539 h 4991828"/>
              <a:gd name="connsiteX31348" fmla="*/ 8555638 w 12199494"/>
              <a:gd name="connsiteY31348" fmla="*/ 4343271 h 4991828"/>
              <a:gd name="connsiteX31349" fmla="*/ 8537869 w 12199494"/>
              <a:gd name="connsiteY31349" fmla="*/ 4359770 h 4991828"/>
              <a:gd name="connsiteX31350" fmla="*/ 8526446 w 12199494"/>
              <a:gd name="connsiteY31350" fmla="*/ 4358501 h 4991828"/>
              <a:gd name="connsiteX31351" fmla="*/ 8522639 w 12199494"/>
              <a:gd name="connsiteY31351" fmla="*/ 4350886 h 4991828"/>
              <a:gd name="connsiteX31352" fmla="*/ 8532792 w 12199494"/>
              <a:gd name="connsiteY31352" fmla="*/ 4357232 h 4991828"/>
              <a:gd name="connsiteX31353" fmla="*/ 8553100 w 12199494"/>
              <a:gd name="connsiteY31353" fmla="*/ 4342001 h 4991828"/>
              <a:gd name="connsiteX31354" fmla="*/ 8534062 w 12199494"/>
              <a:gd name="connsiteY31354" fmla="*/ 4334386 h 4991828"/>
              <a:gd name="connsiteX31355" fmla="*/ 8530254 w 12199494"/>
              <a:gd name="connsiteY31355" fmla="*/ 4319156 h 4991828"/>
              <a:gd name="connsiteX31356" fmla="*/ 8535331 w 12199494"/>
              <a:gd name="connsiteY31356" fmla="*/ 4331848 h 4991828"/>
              <a:gd name="connsiteX31357" fmla="*/ 8556907 w 12199494"/>
              <a:gd name="connsiteY31357" fmla="*/ 4335655 h 4991828"/>
              <a:gd name="connsiteX31358" fmla="*/ 8555638 w 12199494"/>
              <a:gd name="connsiteY31358" fmla="*/ 4324233 h 4991828"/>
              <a:gd name="connsiteX31359" fmla="*/ 8542946 w 12199494"/>
              <a:gd name="connsiteY31359" fmla="*/ 4322964 h 4991828"/>
              <a:gd name="connsiteX31360" fmla="*/ 8550561 w 12199494"/>
              <a:gd name="connsiteY31360" fmla="*/ 4316618 h 4991828"/>
              <a:gd name="connsiteX31361" fmla="*/ 8540408 w 12199494"/>
              <a:gd name="connsiteY31361" fmla="*/ 4311541 h 4991828"/>
              <a:gd name="connsiteX31362" fmla="*/ 8554369 w 12199494"/>
              <a:gd name="connsiteY31362" fmla="*/ 4302656 h 4991828"/>
              <a:gd name="connsiteX31363" fmla="*/ 8540408 w 12199494"/>
              <a:gd name="connsiteY31363" fmla="*/ 4284888 h 4991828"/>
              <a:gd name="connsiteX31364" fmla="*/ 8532792 w 12199494"/>
              <a:gd name="connsiteY31364" fmla="*/ 4305195 h 4991828"/>
              <a:gd name="connsiteX31365" fmla="*/ 8527716 w 12199494"/>
              <a:gd name="connsiteY31365" fmla="*/ 4288695 h 4991828"/>
              <a:gd name="connsiteX31366" fmla="*/ 8520100 w 12199494"/>
              <a:gd name="connsiteY31366" fmla="*/ 4292503 h 4991828"/>
              <a:gd name="connsiteX31367" fmla="*/ 8512485 w 12199494"/>
              <a:gd name="connsiteY31367" fmla="*/ 4284888 h 4991828"/>
              <a:gd name="connsiteX31368" fmla="*/ 8503601 w 12199494"/>
              <a:gd name="connsiteY31368" fmla="*/ 4292503 h 4991828"/>
              <a:gd name="connsiteX31369" fmla="*/ 8503601 w 12199494"/>
              <a:gd name="connsiteY31369" fmla="*/ 4283618 h 4991828"/>
              <a:gd name="connsiteX31370" fmla="*/ 8483294 w 12199494"/>
              <a:gd name="connsiteY31370" fmla="*/ 4288695 h 4991828"/>
              <a:gd name="connsiteX31371" fmla="*/ 8447756 w 12199494"/>
              <a:gd name="connsiteY31371" fmla="*/ 4289964 h 4991828"/>
              <a:gd name="connsiteX31372" fmla="*/ 8443949 w 12199494"/>
              <a:gd name="connsiteY31372" fmla="*/ 4286157 h 4991828"/>
              <a:gd name="connsiteX31373" fmla="*/ 8436334 w 12199494"/>
              <a:gd name="connsiteY31373" fmla="*/ 4289964 h 4991828"/>
              <a:gd name="connsiteX31374" fmla="*/ 8436334 w 12199494"/>
              <a:gd name="connsiteY31374" fmla="*/ 4306464 h 4991828"/>
              <a:gd name="connsiteX31375" fmla="*/ 8471871 w 12199494"/>
              <a:gd name="connsiteY31375" fmla="*/ 4298849 h 4991828"/>
              <a:gd name="connsiteX31376" fmla="*/ 8475678 w 12199494"/>
              <a:gd name="connsiteY31376" fmla="*/ 4291234 h 4991828"/>
              <a:gd name="connsiteX31377" fmla="*/ 8474410 w 12199494"/>
              <a:gd name="connsiteY31377" fmla="*/ 4298849 h 4991828"/>
              <a:gd name="connsiteX31378" fmla="*/ 8487102 w 12199494"/>
              <a:gd name="connsiteY31378" fmla="*/ 4298849 h 4991828"/>
              <a:gd name="connsiteX31379" fmla="*/ 8452833 w 12199494"/>
              <a:gd name="connsiteY31379" fmla="*/ 4311541 h 4991828"/>
              <a:gd name="connsiteX31380" fmla="*/ 8436334 w 12199494"/>
              <a:gd name="connsiteY31380" fmla="*/ 4310272 h 4991828"/>
              <a:gd name="connsiteX31381" fmla="*/ 8447756 w 12199494"/>
              <a:gd name="connsiteY31381" fmla="*/ 4319156 h 4991828"/>
              <a:gd name="connsiteX31382" fmla="*/ 8440141 w 12199494"/>
              <a:gd name="connsiteY31382" fmla="*/ 4317887 h 4991828"/>
              <a:gd name="connsiteX31383" fmla="*/ 8422372 w 12199494"/>
              <a:gd name="connsiteY31383" fmla="*/ 4303926 h 4991828"/>
              <a:gd name="connsiteX31384" fmla="*/ 8413488 w 12199494"/>
              <a:gd name="connsiteY31384" fmla="*/ 4306464 h 4991828"/>
              <a:gd name="connsiteX31385" fmla="*/ 8393181 w 12199494"/>
              <a:gd name="connsiteY31385" fmla="*/ 4298849 h 4991828"/>
              <a:gd name="connsiteX31386" fmla="*/ 8410950 w 12199494"/>
              <a:gd name="connsiteY31386" fmla="*/ 4298849 h 4991828"/>
              <a:gd name="connsiteX31387" fmla="*/ 8413488 w 12199494"/>
              <a:gd name="connsiteY31387" fmla="*/ 4296310 h 4991828"/>
              <a:gd name="connsiteX31388" fmla="*/ 8427449 w 12199494"/>
              <a:gd name="connsiteY31388" fmla="*/ 4300118 h 4991828"/>
              <a:gd name="connsiteX31389" fmla="*/ 8427449 w 12199494"/>
              <a:gd name="connsiteY31389" fmla="*/ 4296310 h 4991828"/>
              <a:gd name="connsiteX31390" fmla="*/ 8423642 w 12199494"/>
              <a:gd name="connsiteY31390" fmla="*/ 4291234 h 4991828"/>
              <a:gd name="connsiteX31391" fmla="*/ 8455372 w 12199494"/>
              <a:gd name="connsiteY31391" fmla="*/ 4276003 h 4991828"/>
              <a:gd name="connsiteX31392" fmla="*/ 8408411 w 12199494"/>
              <a:gd name="connsiteY31392" fmla="*/ 4283618 h 4991828"/>
              <a:gd name="connsiteX31393" fmla="*/ 8404604 w 12199494"/>
              <a:gd name="connsiteY31393" fmla="*/ 4279811 h 4991828"/>
              <a:gd name="connsiteX31394" fmla="*/ 8384297 w 12199494"/>
              <a:gd name="connsiteY31394" fmla="*/ 4288695 h 4991828"/>
              <a:gd name="connsiteX31395" fmla="*/ 8365259 w 12199494"/>
              <a:gd name="connsiteY31395" fmla="*/ 4287426 h 4991828"/>
              <a:gd name="connsiteX31396" fmla="*/ 8350029 w 12199494"/>
              <a:gd name="connsiteY31396" fmla="*/ 4279811 h 4991828"/>
              <a:gd name="connsiteX31397" fmla="*/ 8388105 w 12199494"/>
              <a:gd name="connsiteY31397" fmla="*/ 4282349 h 4991828"/>
              <a:gd name="connsiteX31398" fmla="*/ 8372874 w 12199494"/>
              <a:gd name="connsiteY31398" fmla="*/ 4268388 h 4991828"/>
              <a:gd name="connsiteX31399" fmla="*/ 8433795 w 12199494"/>
              <a:gd name="connsiteY31399" fmla="*/ 4272196 h 4991828"/>
              <a:gd name="connsiteX31400" fmla="*/ 8428718 w 12199494"/>
              <a:gd name="connsiteY31400" fmla="*/ 4259504 h 4991828"/>
              <a:gd name="connsiteX31401" fmla="*/ 8432526 w 12199494"/>
              <a:gd name="connsiteY31401" fmla="*/ 4268388 h 4991828"/>
              <a:gd name="connsiteX31402" fmla="*/ 8443949 w 12199494"/>
              <a:gd name="connsiteY31402" fmla="*/ 4270927 h 4991828"/>
              <a:gd name="connsiteX31403" fmla="*/ 8427449 w 12199494"/>
              <a:gd name="connsiteY31403" fmla="*/ 4236658 h 4991828"/>
              <a:gd name="connsiteX31404" fmla="*/ 8426180 w 12199494"/>
              <a:gd name="connsiteY31404" fmla="*/ 4231581 h 4991828"/>
              <a:gd name="connsiteX31405" fmla="*/ 8396988 w 12199494"/>
              <a:gd name="connsiteY31405" fmla="*/ 4218889 h 4991828"/>
              <a:gd name="connsiteX31406" fmla="*/ 8350029 w 12199494"/>
              <a:gd name="connsiteY31406" fmla="*/ 4194775 h 4991828"/>
              <a:gd name="connsiteX31407" fmla="*/ 8313222 w 12199494"/>
              <a:gd name="connsiteY31407" fmla="*/ 4170660 h 4991828"/>
              <a:gd name="connsiteX31408" fmla="*/ 8365259 w 12199494"/>
              <a:gd name="connsiteY31408" fmla="*/ 4192236 h 4991828"/>
              <a:gd name="connsiteX31409" fmla="*/ 8408411 w 12199494"/>
              <a:gd name="connsiteY31409" fmla="*/ 4207467 h 4991828"/>
              <a:gd name="connsiteX31410" fmla="*/ 8438872 w 12199494"/>
              <a:gd name="connsiteY31410" fmla="*/ 4218889 h 4991828"/>
              <a:gd name="connsiteX31411" fmla="*/ 8443949 w 12199494"/>
              <a:gd name="connsiteY31411" fmla="*/ 4216351 h 4991828"/>
              <a:gd name="connsiteX31412" fmla="*/ 8484563 w 12199494"/>
              <a:gd name="connsiteY31412" fmla="*/ 4229043 h 4991828"/>
              <a:gd name="connsiteX31413" fmla="*/ 8504870 w 12199494"/>
              <a:gd name="connsiteY31413" fmla="*/ 4235389 h 4991828"/>
              <a:gd name="connsiteX31414" fmla="*/ 8507408 w 12199494"/>
              <a:gd name="connsiteY31414" fmla="*/ 4241735 h 4991828"/>
              <a:gd name="connsiteX31415" fmla="*/ 8540408 w 12199494"/>
              <a:gd name="connsiteY31415" fmla="*/ 4240466 h 4991828"/>
              <a:gd name="connsiteX31416" fmla="*/ 8528985 w 12199494"/>
              <a:gd name="connsiteY31416" fmla="*/ 4239197 h 4991828"/>
              <a:gd name="connsiteX31417" fmla="*/ 8523908 w 12199494"/>
              <a:gd name="connsiteY31417" fmla="*/ 4232851 h 4991828"/>
              <a:gd name="connsiteX31418" fmla="*/ 8508678 w 12199494"/>
              <a:gd name="connsiteY31418" fmla="*/ 4239197 h 4991828"/>
              <a:gd name="connsiteX31419" fmla="*/ 8507408 w 12199494"/>
              <a:gd name="connsiteY31419" fmla="*/ 4231581 h 4991828"/>
              <a:gd name="connsiteX31420" fmla="*/ 8525177 w 12199494"/>
              <a:gd name="connsiteY31420" fmla="*/ 4230312 h 4991828"/>
              <a:gd name="connsiteX31421" fmla="*/ 8520100 w 12199494"/>
              <a:gd name="connsiteY31421" fmla="*/ 4225235 h 4991828"/>
              <a:gd name="connsiteX31422" fmla="*/ 8525177 w 12199494"/>
              <a:gd name="connsiteY31422" fmla="*/ 4223966 h 4991828"/>
              <a:gd name="connsiteX31423" fmla="*/ 8526446 w 12199494"/>
              <a:gd name="connsiteY31423" fmla="*/ 4235389 h 4991828"/>
              <a:gd name="connsiteX31424" fmla="*/ 8564522 w 12199494"/>
              <a:gd name="connsiteY31424" fmla="*/ 4239197 h 4991828"/>
              <a:gd name="connsiteX31425" fmla="*/ 8550561 w 12199494"/>
              <a:gd name="connsiteY31425" fmla="*/ 4226505 h 4991828"/>
              <a:gd name="connsiteX31426" fmla="*/ 8567061 w 12199494"/>
              <a:gd name="connsiteY31426" fmla="*/ 4230312 h 4991828"/>
              <a:gd name="connsiteX31427" fmla="*/ 8559446 w 12199494"/>
              <a:gd name="connsiteY31427" fmla="*/ 4216351 h 4991828"/>
              <a:gd name="connsiteX31428" fmla="*/ 8572138 w 12199494"/>
              <a:gd name="connsiteY31428" fmla="*/ 4225235 h 4991828"/>
              <a:gd name="connsiteX31429" fmla="*/ 8592445 w 12199494"/>
              <a:gd name="connsiteY31429" fmla="*/ 4243004 h 4991828"/>
              <a:gd name="connsiteX31430" fmla="*/ 8583560 w 12199494"/>
              <a:gd name="connsiteY31430" fmla="*/ 4231581 h 4991828"/>
              <a:gd name="connsiteX31431" fmla="*/ 8577214 w 12199494"/>
              <a:gd name="connsiteY31431" fmla="*/ 4207467 h 4991828"/>
              <a:gd name="connsiteX31432" fmla="*/ 8569599 w 12199494"/>
              <a:gd name="connsiteY31432" fmla="*/ 4204928 h 4991828"/>
              <a:gd name="connsiteX31433" fmla="*/ 8563253 w 12199494"/>
              <a:gd name="connsiteY31433" fmla="*/ 4192236 h 4991828"/>
              <a:gd name="connsiteX31434" fmla="*/ 8528985 w 12199494"/>
              <a:gd name="connsiteY31434" fmla="*/ 4150353 h 4991828"/>
              <a:gd name="connsiteX31435" fmla="*/ 8528985 w 12199494"/>
              <a:gd name="connsiteY31435" fmla="*/ 4150353 h 4991828"/>
              <a:gd name="connsiteX31436" fmla="*/ 8528985 w 12199494"/>
              <a:gd name="connsiteY31436" fmla="*/ 4150353 h 4991828"/>
              <a:gd name="connsiteX31437" fmla="*/ 8521370 w 12199494"/>
              <a:gd name="connsiteY31437" fmla="*/ 4138930 h 4991828"/>
              <a:gd name="connsiteX31438" fmla="*/ 8503601 w 12199494"/>
              <a:gd name="connsiteY31438" fmla="*/ 4126238 h 4991828"/>
              <a:gd name="connsiteX31439" fmla="*/ 8518831 w 12199494"/>
              <a:gd name="connsiteY31439" fmla="*/ 4150353 h 4991828"/>
              <a:gd name="connsiteX31440" fmla="*/ 8527716 w 12199494"/>
              <a:gd name="connsiteY31440" fmla="*/ 4150353 h 4991828"/>
              <a:gd name="connsiteX31441" fmla="*/ 8527716 w 12199494"/>
              <a:gd name="connsiteY31441" fmla="*/ 4150353 h 4991828"/>
              <a:gd name="connsiteX31442" fmla="*/ 8527716 w 12199494"/>
              <a:gd name="connsiteY31442" fmla="*/ 4157968 h 4991828"/>
              <a:gd name="connsiteX31443" fmla="*/ 8499793 w 12199494"/>
              <a:gd name="connsiteY31443" fmla="*/ 4147814 h 4991828"/>
              <a:gd name="connsiteX31444" fmla="*/ 8511216 w 12199494"/>
              <a:gd name="connsiteY31444" fmla="*/ 4144007 h 4991828"/>
              <a:gd name="connsiteX31445" fmla="*/ 8498524 w 12199494"/>
              <a:gd name="connsiteY31445" fmla="*/ 4132584 h 4991828"/>
              <a:gd name="connsiteX31446" fmla="*/ 8484563 w 12199494"/>
              <a:gd name="connsiteY31446" fmla="*/ 4146546 h 4991828"/>
              <a:gd name="connsiteX31447" fmla="*/ 8512485 w 12199494"/>
              <a:gd name="connsiteY31447" fmla="*/ 4160506 h 4991828"/>
              <a:gd name="connsiteX31448" fmla="*/ 8498524 w 12199494"/>
              <a:gd name="connsiteY31448" fmla="*/ 4159237 h 4991828"/>
              <a:gd name="connsiteX31449" fmla="*/ 8497255 w 12199494"/>
              <a:gd name="connsiteY31449" fmla="*/ 4178275 h 4991828"/>
              <a:gd name="connsiteX31450" fmla="*/ 8488370 w 12199494"/>
              <a:gd name="connsiteY31450" fmla="*/ 4185890 h 4991828"/>
              <a:gd name="connsiteX31451" fmla="*/ 8493448 w 12199494"/>
              <a:gd name="connsiteY31451" fmla="*/ 4165583 h 4991828"/>
              <a:gd name="connsiteX31452" fmla="*/ 8465525 w 12199494"/>
              <a:gd name="connsiteY31452" fmla="*/ 4169391 h 4991828"/>
              <a:gd name="connsiteX31453" fmla="*/ 8465525 w 12199494"/>
              <a:gd name="connsiteY31453" fmla="*/ 4179544 h 4991828"/>
              <a:gd name="connsiteX31454" fmla="*/ 8456641 w 12199494"/>
              <a:gd name="connsiteY31454" fmla="*/ 4171929 h 4991828"/>
              <a:gd name="connsiteX31455" fmla="*/ 8473140 w 12199494"/>
              <a:gd name="connsiteY31455" fmla="*/ 4163045 h 4991828"/>
              <a:gd name="connsiteX31456" fmla="*/ 8436334 w 12199494"/>
              <a:gd name="connsiteY31456" fmla="*/ 4149084 h 4991828"/>
              <a:gd name="connsiteX31457" fmla="*/ 8454102 w 12199494"/>
              <a:gd name="connsiteY31457" fmla="*/ 4152891 h 4991828"/>
              <a:gd name="connsiteX31458" fmla="*/ 8466794 w 12199494"/>
              <a:gd name="connsiteY31458" fmla="*/ 4149084 h 4991828"/>
              <a:gd name="connsiteX31459" fmla="*/ 8460448 w 12199494"/>
              <a:gd name="connsiteY31459" fmla="*/ 4141468 h 4991828"/>
              <a:gd name="connsiteX31460" fmla="*/ 8479486 w 12199494"/>
              <a:gd name="connsiteY31460" fmla="*/ 4159237 h 4991828"/>
              <a:gd name="connsiteX31461" fmla="*/ 8478217 w 12199494"/>
              <a:gd name="connsiteY31461" fmla="*/ 4150353 h 4991828"/>
              <a:gd name="connsiteX31462" fmla="*/ 8480756 w 12199494"/>
              <a:gd name="connsiteY31462" fmla="*/ 4145276 h 4991828"/>
              <a:gd name="connsiteX31463" fmla="*/ 8498524 w 12199494"/>
              <a:gd name="connsiteY31463" fmla="*/ 4128776 h 4991828"/>
              <a:gd name="connsiteX31464" fmla="*/ 8490909 w 12199494"/>
              <a:gd name="connsiteY31464" fmla="*/ 4121162 h 4991828"/>
              <a:gd name="connsiteX31465" fmla="*/ 8494716 w 12199494"/>
              <a:gd name="connsiteY31465" fmla="*/ 4130046 h 4991828"/>
              <a:gd name="connsiteX31466" fmla="*/ 8457910 w 12199494"/>
              <a:gd name="connsiteY31466" fmla="*/ 4130046 h 4991828"/>
              <a:gd name="connsiteX31467" fmla="*/ 8441410 w 12199494"/>
              <a:gd name="connsiteY31467" fmla="*/ 4122431 h 4991828"/>
              <a:gd name="connsiteX31468" fmla="*/ 8422372 w 12199494"/>
              <a:gd name="connsiteY31468" fmla="*/ 4124969 h 4991828"/>
              <a:gd name="connsiteX31469" fmla="*/ 8426180 w 12199494"/>
              <a:gd name="connsiteY31469" fmla="*/ 4113546 h 4991828"/>
              <a:gd name="connsiteX31470" fmla="*/ 8426180 w 12199494"/>
              <a:gd name="connsiteY31470" fmla="*/ 4118623 h 4991828"/>
              <a:gd name="connsiteX31471" fmla="*/ 8440141 w 12199494"/>
              <a:gd name="connsiteY31471" fmla="*/ 4118623 h 4991828"/>
              <a:gd name="connsiteX31472" fmla="*/ 8442680 w 12199494"/>
              <a:gd name="connsiteY31472" fmla="*/ 4109739 h 4991828"/>
              <a:gd name="connsiteX31473" fmla="*/ 8442680 w 12199494"/>
              <a:gd name="connsiteY31473" fmla="*/ 4117354 h 4991828"/>
              <a:gd name="connsiteX31474" fmla="*/ 8456641 w 12199494"/>
              <a:gd name="connsiteY31474" fmla="*/ 4117354 h 4991828"/>
              <a:gd name="connsiteX31475" fmla="*/ 8454102 w 12199494"/>
              <a:gd name="connsiteY31475" fmla="*/ 4123700 h 4991828"/>
              <a:gd name="connsiteX31476" fmla="*/ 8487102 w 12199494"/>
              <a:gd name="connsiteY31476" fmla="*/ 4124969 h 4991828"/>
              <a:gd name="connsiteX31477" fmla="*/ 8484563 w 12199494"/>
              <a:gd name="connsiteY31477" fmla="*/ 4113546 h 4991828"/>
              <a:gd name="connsiteX31478" fmla="*/ 8501062 w 12199494"/>
              <a:gd name="connsiteY31478" fmla="*/ 4118623 h 4991828"/>
              <a:gd name="connsiteX31479" fmla="*/ 8516293 w 12199494"/>
              <a:gd name="connsiteY31479" fmla="*/ 4109739 h 4991828"/>
              <a:gd name="connsiteX31480" fmla="*/ 8507408 w 12199494"/>
              <a:gd name="connsiteY31480" fmla="*/ 4128776 h 4991828"/>
              <a:gd name="connsiteX31481" fmla="*/ 8527716 w 12199494"/>
              <a:gd name="connsiteY31481" fmla="*/ 4144007 h 4991828"/>
              <a:gd name="connsiteX31482" fmla="*/ 8534062 w 12199494"/>
              <a:gd name="connsiteY31482" fmla="*/ 4141468 h 4991828"/>
              <a:gd name="connsiteX31483" fmla="*/ 8548023 w 12199494"/>
              <a:gd name="connsiteY31483" fmla="*/ 4149084 h 4991828"/>
              <a:gd name="connsiteX31484" fmla="*/ 8555638 w 12199494"/>
              <a:gd name="connsiteY31484" fmla="*/ 4141468 h 4991828"/>
              <a:gd name="connsiteX31485" fmla="*/ 8558176 w 12199494"/>
              <a:gd name="connsiteY31485" fmla="*/ 4147814 h 4991828"/>
              <a:gd name="connsiteX31486" fmla="*/ 8546754 w 12199494"/>
              <a:gd name="connsiteY31486" fmla="*/ 4154160 h 4991828"/>
              <a:gd name="connsiteX31487" fmla="*/ 8534062 w 12199494"/>
              <a:gd name="connsiteY31487" fmla="*/ 4152891 h 4991828"/>
              <a:gd name="connsiteX31488" fmla="*/ 8546754 w 12199494"/>
              <a:gd name="connsiteY31488" fmla="*/ 4161776 h 4991828"/>
              <a:gd name="connsiteX31489" fmla="*/ 8560715 w 12199494"/>
              <a:gd name="connsiteY31489" fmla="*/ 4175737 h 4991828"/>
              <a:gd name="connsiteX31490" fmla="*/ 8545484 w 12199494"/>
              <a:gd name="connsiteY31490" fmla="*/ 4174468 h 4991828"/>
              <a:gd name="connsiteX31491" fmla="*/ 8561984 w 12199494"/>
              <a:gd name="connsiteY31491" fmla="*/ 4196044 h 4991828"/>
              <a:gd name="connsiteX31492" fmla="*/ 8559446 w 12199494"/>
              <a:gd name="connsiteY31492" fmla="*/ 4165583 h 4991828"/>
              <a:gd name="connsiteX31493" fmla="*/ 8575945 w 12199494"/>
              <a:gd name="connsiteY31493" fmla="*/ 4154160 h 4991828"/>
              <a:gd name="connsiteX31494" fmla="*/ 8570868 w 12199494"/>
              <a:gd name="connsiteY31494" fmla="*/ 4142738 h 4991828"/>
              <a:gd name="connsiteX31495" fmla="*/ 8569599 w 12199494"/>
              <a:gd name="connsiteY31495" fmla="*/ 4157968 h 4991828"/>
              <a:gd name="connsiteX31496" fmla="*/ 8570868 w 12199494"/>
              <a:gd name="connsiteY31496" fmla="*/ 4133854 h 4991828"/>
              <a:gd name="connsiteX31497" fmla="*/ 8561984 w 12199494"/>
              <a:gd name="connsiteY31497" fmla="*/ 4138930 h 4991828"/>
              <a:gd name="connsiteX31498" fmla="*/ 8565792 w 12199494"/>
              <a:gd name="connsiteY31498" fmla="*/ 4124969 h 4991828"/>
              <a:gd name="connsiteX31499" fmla="*/ 8554369 w 12199494"/>
              <a:gd name="connsiteY31499" fmla="*/ 4138930 h 4991828"/>
              <a:gd name="connsiteX31500" fmla="*/ 8549292 w 12199494"/>
              <a:gd name="connsiteY31500" fmla="*/ 4124969 h 4991828"/>
              <a:gd name="connsiteX31501" fmla="*/ 8559446 w 12199494"/>
              <a:gd name="connsiteY31501" fmla="*/ 4126238 h 4991828"/>
              <a:gd name="connsiteX31502" fmla="*/ 8556907 w 12199494"/>
              <a:gd name="connsiteY31502" fmla="*/ 4111008 h 4991828"/>
              <a:gd name="connsiteX31503" fmla="*/ 8550561 w 12199494"/>
              <a:gd name="connsiteY31503" fmla="*/ 4094508 h 4991828"/>
              <a:gd name="connsiteX31504" fmla="*/ 8561984 w 12199494"/>
              <a:gd name="connsiteY31504" fmla="*/ 4113546 h 4991828"/>
              <a:gd name="connsiteX31505" fmla="*/ 8577214 w 12199494"/>
              <a:gd name="connsiteY31505" fmla="*/ 4122431 h 4991828"/>
              <a:gd name="connsiteX31506" fmla="*/ 8564522 w 12199494"/>
              <a:gd name="connsiteY31506" fmla="*/ 4122431 h 4991828"/>
              <a:gd name="connsiteX31507" fmla="*/ 8574675 w 12199494"/>
              <a:gd name="connsiteY31507" fmla="*/ 4133854 h 4991828"/>
              <a:gd name="connsiteX31508" fmla="*/ 8579753 w 12199494"/>
              <a:gd name="connsiteY31508" fmla="*/ 4126238 h 4991828"/>
              <a:gd name="connsiteX31509" fmla="*/ 8584830 w 12199494"/>
              <a:gd name="connsiteY31509" fmla="*/ 4127508 h 4991828"/>
              <a:gd name="connsiteX31510" fmla="*/ 8593713 w 12199494"/>
              <a:gd name="connsiteY31510" fmla="*/ 4141468 h 4991828"/>
              <a:gd name="connsiteX31511" fmla="*/ 8605136 w 12199494"/>
              <a:gd name="connsiteY31511" fmla="*/ 4141468 h 4991828"/>
              <a:gd name="connsiteX31512" fmla="*/ 8605136 w 12199494"/>
              <a:gd name="connsiteY31512" fmla="*/ 4152891 h 4991828"/>
              <a:gd name="connsiteX31513" fmla="*/ 8598790 w 12199494"/>
              <a:gd name="connsiteY31513" fmla="*/ 4154160 h 4991828"/>
              <a:gd name="connsiteX31514" fmla="*/ 8579753 w 12199494"/>
              <a:gd name="connsiteY31514" fmla="*/ 4141468 h 4991828"/>
              <a:gd name="connsiteX31515" fmla="*/ 8582291 w 12199494"/>
              <a:gd name="connsiteY31515" fmla="*/ 4165583 h 4991828"/>
              <a:gd name="connsiteX31516" fmla="*/ 8616560 w 12199494"/>
              <a:gd name="connsiteY31516" fmla="*/ 4151622 h 4991828"/>
              <a:gd name="connsiteX31517" fmla="*/ 8602598 w 12199494"/>
              <a:gd name="connsiteY31517" fmla="*/ 4135122 h 4991828"/>
              <a:gd name="connsiteX31518" fmla="*/ 8608944 w 12199494"/>
              <a:gd name="connsiteY31518" fmla="*/ 4137661 h 4991828"/>
              <a:gd name="connsiteX31519" fmla="*/ 8631789 w 12199494"/>
              <a:gd name="connsiteY31519" fmla="*/ 4144007 h 4991828"/>
              <a:gd name="connsiteX31520" fmla="*/ 8622905 w 12199494"/>
              <a:gd name="connsiteY31520" fmla="*/ 4122431 h 4991828"/>
              <a:gd name="connsiteX31521" fmla="*/ 8610214 w 12199494"/>
              <a:gd name="connsiteY31521" fmla="*/ 4135122 h 4991828"/>
              <a:gd name="connsiteX31522" fmla="*/ 8617828 w 12199494"/>
              <a:gd name="connsiteY31522" fmla="*/ 4126238 h 4991828"/>
              <a:gd name="connsiteX31523" fmla="*/ 8606405 w 12199494"/>
              <a:gd name="connsiteY31523" fmla="*/ 4123700 h 4991828"/>
              <a:gd name="connsiteX31524" fmla="*/ 8617828 w 12199494"/>
              <a:gd name="connsiteY31524" fmla="*/ 4121162 h 4991828"/>
              <a:gd name="connsiteX31525" fmla="*/ 8621636 w 12199494"/>
              <a:gd name="connsiteY31525" fmla="*/ 4114816 h 4991828"/>
              <a:gd name="connsiteX31526" fmla="*/ 8608944 w 12199494"/>
              <a:gd name="connsiteY31526" fmla="*/ 4111008 h 4991828"/>
              <a:gd name="connsiteX31527" fmla="*/ 8601329 w 12199494"/>
              <a:gd name="connsiteY31527" fmla="*/ 4098316 h 4991828"/>
              <a:gd name="connsiteX31528" fmla="*/ 8619097 w 12199494"/>
              <a:gd name="connsiteY31528" fmla="*/ 4097047 h 4991828"/>
              <a:gd name="connsiteX31529" fmla="*/ 8608944 w 12199494"/>
              <a:gd name="connsiteY31529" fmla="*/ 4085624 h 4991828"/>
              <a:gd name="connsiteX31530" fmla="*/ 8610214 w 12199494"/>
              <a:gd name="connsiteY31530" fmla="*/ 4081817 h 4991828"/>
              <a:gd name="connsiteX31531" fmla="*/ 8617828 w 12199494"/>
              <a:gd name="connsiteY31531" fmla="*/ 4085624 h 4991828"/>
              <a:gd name="connsiteX31532" fmla="*/ 8625443 w 12199494"/>
              <a:gd name="connsiteY31532" fmla="*/ 4072932 h 4991828"/>
              <a:gd name="connsiteX31533" fmla="*/ 8602598 w 12199494"/>
              <a:gd name="connsiteY31533" fmla="*/ 4057702 h 4991828"/>
              <a:gd name="connsiteX31534" fmla="*/ 8619097 w 12199494"/>
              <a:gd name="connsiteY31534" fmla="*/ 4067855 h 4991828"/>
              <a:gd name="connsiteX31535" fmla="*/ 8622905 w 12199494"/>
              <a:gd name="connsiteY31535" fmla="*/ 4062779 h 4991828"/>
              <a:gd name="connsiteX31536" fmla="*/ 8621636 w 12199494"/>
              <a:gd name="connsiteY31536" fmla="*/ 4070394 h 4991828"/>
              <a:gd name="connsiteX31537" fmla="*/ 8633059 w 12199494"/>
              <a:gd name="connsiteY31537" fmla="*/ 4071663 h 4991828"/>
              <a:gd name="connsiteX31538" fmla="*/ 8629251 w 12199494"/>
              <a:gd name="connsiteY31538" fmla="*/ 4047548 h 4991828"/>
              <a:gd name="connsiteX31539" fmla="*/ 8638135 w 12199494"/>
              <a:gd name="connsiteY31539" fmla="*/ 4078009 h 4991828"/>
              <a:gd name="connsiteX31540" fmla="*/ 8626713 w 12199494"/>
              <a:gd name="connsiteY31540" fmla="*/ 4072932 h 4991828"/>
              <a:gd name="connsiteX31541" fmla="*/ 8627982 w 12199494"/>
              <a:gd name="connsiteY31541" fmla="*/ 4094508 h 4991828"/>
              <a:gd name="connsiteX31542" fmla="*/ 8634328 w 12199494"/>
              <a:gd name="connsiteY31542" fmla="*/ 4083086 h 4991828"/>
              <a:gd name="connsiteX31543" fmla="*/ 8649558 w 12199494"/>
              <a:gd name="connsiteY31543" fmla="*/ 4093239 h 4991828"/>
              <a:gd name="connsiteX31544" fmla="*/ 8645751 w 12199494"/>
              <a:gd name="connsiteY31544" fmla="*/ 4098316 h 4991828"/>
              <a:gd name="connsiteX31545" fmla="*/ 8647020 w 12199494"/>
              <a:gd name="connsiteY31545" fmla="*/ 4112277 h 4991828"/>
              <a:gd name="connsiteX31546" fmla="*/ 8676211 w 12199494"/>
              <a:gd name="connsiteY31546" fmla="*/ 4090701 h 4991828"/>
              <a:gd name="connsiteX31547" fmla="*/ 8673673 w 12199494"/>
              <a:gd name="connsiteY31547" fmla="*/ 4079278 h 4991828"/>
              <a:gd name="connsiteX31548" fmla="*/ 8682557 w 12199494"/>
              <a:gd name="connsiteY31548" fmla="*/ 4078009 h 4991828"/>
              <a:gd name="connsiteX31549" fmla="*/ 8692711 w 12199494"/>
              <a:gd name="connsiteY31549" fmla="*/ 4066586 h 4991828"/>
              <a:gd name="connsiteX31550" fmla="*/ 8682557 w 12199494"/>
              <a:gd name="connsiteY31550" fmla="*/ 4052625 h 4991828"/>
              <a:gd name="connsiteX31551" fmla="*/ 8668596 w 12199494"/>
              <a:gd name="connsiteY31551" fmla="*/ 4069125 h 4991828"/>
              <a:gd name="connsiteX31552" fmla="*/ 8671135 w 12199494"/>
              <a:gd name="connsiteY31552" fmla="*/ 4051356 h 4991828"/>
              <a:gd name="connsiteX31553" fmla="*/ 8678750 w 12199494"/>
              <a:gd name="connsiteY31553" fmla="*/ 4051356 h 4991828"/>
              <a:gd name="connsiteX31554" fmla="*/ 8673673 w 12199494"/>
              <a:gd name="connsiteY31554" fmla="*/ 4042471 h 4991828"/>
              <a:gd name="connsiteX31555" fmla="*/ 8664789 w 12199494"/>
              <a:gd name="connsiteY31555" fmla="*/ 4045010 h 4991828"/>
              <a:gd name="connsiteX31556" fmla="*/ 8667327 w 12199494"/>
              <a:gd name="connsiteY31556" fmla="*/ 4039933 h 4991828"/>
              <a:gd name="connsiteX31557" fmla="*/ 8663519 w 12199494"/>
              <a:gd name="connsiteY31557" fmla="*/ 4031049 h 4991828"/>
              <a:gd name="connsiteX31558" fmla="*/ 8653366 w 12199494"/>
              <a:gd name="connsiteY31558" fmla="*/ 4031049 h 4991828"/>
              <a:gd name="connsiteX31559" fmla="*/ 8659712 w 12199494"/>
              <a:gd name="connsiteY31559" fmla="*/ 4023434 h 4991828"/>
              <a:gd name="connsiteX31560" fmla="*/ 8652097 w 12199494"/>
              <a:gd name="connsiteY31560" fmla="*/ 4023434 h 4991828"/>
              <a:gd name="connsiteX31561" fmla="*/ 8643212 w 12199494"/>
              <a:gd name="connsiteY31561" fmla="*/ 4017088 h 4991828"/>
              <a:gd name="connsiteX31562" fmla="*/ 8644481 w 12199494"/>
              <a:gd name="connsiteY31562" fmla="*/ 4012011 h 4991828"/>
              <a:gd name="connsiteX31563" fmla="*/ 8653366 w 12199494"/>
              <a:gd name="connsiteY31563" fmla="*/ 4018357 h 4991828"/>
              <a:gd name="connsiteX31564" fmla="*/ 8660981 w 12199494"/>
              <a:gd name="connsiteY31564" fmla="*/ 4015818 h 4991828"/>
              <a:gd name="connsiteX31565" fmla="*/ 8653366 w 12199494"/>
              <a:gd name="connsiteY31565" fmla="*/ 4004396 h 4991828"/>
              <a:gd name="connsiteX31566" fmla="*/ 8654635 w 12199494"/>
              <a:gd name="connsiteY31566" fmla="*/ 3994242 h 4991828"/>
              <a:gd name="connsiteX31567" fmla="*/ 8639405 w 12199494"/>
              <a:gd name="connsiteY31567" fmla="*/ 4003126 h 4991828"/>
              <a:gd name="connsiteX31568" fmla="*/ 8633059 w 12199494"/>
              <a:gd name="connsiteY31568" fmla="*/ 3999319 h 4991828"/>
              <a:gd name="connsiteX31569" fmla="*/ 8641943 w 12199494"/>
              <a:gd name="connsiteY31569" fmla="*/ 3996780 h 4991828"/>
              <a:gd name="connsiteX31570" fmla="*/ 8638135 w 12199494"/>
              <a:gd name="connsiteY31570" fmla="*/ 3991704 h 4991828"/>
              <a:gd name="connsiteX31571" fmla="*/ 8657173 w 12199494"/>
              <a:gd name="connsiteY31571" fmla="*/ 3981550 h 4991828"/>
              <a:gd name="connsiteX31572" fmla="*/ 8668596 w 12199494"/>
              <a:gd name="connsiteY31572" fmla="*/ 3992973 h 4991828"/>
              <a:gd name="connsiteX31573" fmla="*/ 8660981 w 12199494"/>
              <a:gd name="connsiteY31573" fmla="*/ 3989165 h 4991828"/>
              <a:gd name="connsiteX31574" fmla="*/ 8667327 w 12199494"/>
              <a:gd name="connsiteY31574" fmla="*/ 4005665 h 4991828"/>
              <a:gd name="connsiteX31575" fmla="*/ 8669865 w 12199494"/>
              <a:gd name="connsiteY31575" fmla="*/ 3998050 h 4991828"/>
              <a:gd name="connsiteX31576" fmla="*/ 8680019 w 12199494"/>
              <a:gd name="connsiteY31576" fmla="*/ 4003126 h 4991828"/>
              <a:gd name="connsiteX31577" fmla="*/ 8677481 w 12199494"/>
              <a:gd name="connsiteY31577" fmla="*/ 4008203 h 4991828"/>
              <a:gd name="connsiteX31578" fmla="*/ 8714287 w 12199494"/>
              <a:gd name="connsiteY31578" fmla="*/ 3989165 h 4991828"/>
              <a:gd name="connsiteX31579" fmla="*/ 8699057 w 12199494"/>
              <a:gd name="connsiteY31579" fmla="*/ 3977742 h 4991828"/>
              <a:gd name="connsiteX31580" fmla="*/ 8676211 w 12199494"/>
              <a:gd name="connsiteY31580" fmla="*/ 3977742 h 4991828"/>
              <a:gd name="connsiteX31581" fmla="*/ 8668596 w 12199494"/>
              <a:gd name="connsiteY31581" fmla="*/ 3970127 h 4991828"/>
              <a:gd name="connsiteX31582" fmla="*/ 8659712 w 12199494"/>
              <a:gd name="connsiteY31582" fmla="*/ 3981550 h 4991828"/>
              <a:gd name="connsiteX31583" fmla="*/ 8659712 w 12199494"/>
              <a:gd name="connsiteY31583" fmla="*/ 3967589 h 4991828"/>
              <a:gd name="connsiteX31584" fmla="*/ 8653366 w 12199494"/>
              <a:gd name="connsiteY31584" fmla="*/ 3979012 h 4991828"/>
              <a:gd name="connsiteX31585" fmla="*/ 8634328 w 12199494"/>
              <a:gd name="connsiteY31585" fmla="*/ 3990434 h 4991828"/>
              <a:gd name="connsiteX31586" fmla="*/ 8625443 w 12199494"/>
              <a:gd name="connsiteY31586" fmla="*/ 3981550 h 4991828"/>
              <a:gd name="connsiteX31587" fmla="*/ 8622905 w 12199494"/>
              <a:gd name="connsiteY31587" fmla="*/ 3990434 h 4991828"/>
              <a:gd name="connsiteX31588" fmla="*/ 8619097 w 12199494"/>
              <a:gd name="connsiteY31588" fmla="*/ 3977742 h 4991828"/>
              <a:gd name="connsiteX31589" fmla="*/ 8610214 w 12199494"/>
              <a:gd name="connsiteY31589" fmla="*/ 3999319 h 4991828"/>
              <a:gd name="connsiteX31590" fmla="*/ 8601329 w 12199494"/>
              <a:gd name="connsiteY31590" fmla="*/ 4015818 h 4991828"/>
              <a:gd name="connsiteX31591" fmla="*/ 8611482 w 12199494"/>
              <a:gd name="connsiteY31591" fmla="*/ 4005665 h 4991828"/>
              <a:gd name="connsiteX31592" fmla="*/ 8625443 w 12199494"/>
              <a:gd name="connsiteY31592" fmla="*/ 3991704 h 4991828"/>
              <a:gd name="connsiteX31593" fmla="*/ 8639405 w 12199494"/>
              <a:gd name="connsiteY31593" fmla="*/ 3989165 h 4991828"/>
              <a:gd name="connsiteX31594" fmla="*/ 8629251 w 12199494"/>
              <a:gd name="connsiteY31594" fmla="*/ 3999319 h 4991828"/>
              <a:gd name="connsiteX31595" fmla="*/ 8638135 w 12199494"/>
              <a:gd name="connsiteY31595" fmla="*/ 4027241 h 4991828"/>
              <a:gd name="connsiteX31596" fmla="*/ 8625443 w 12199494"/>
              <a:gd name="connsiteY31596" fmla="*/ 4027241 h 4991828"/>
              <a:gd name="connsiteX31597" fmla="*/ 8629251 w 12199494"/>
              <a:gd name="connsiteY31597" fmla="*/ 4018357 h 4991828"/>
              <a:gd name="connsiteX31598" fmla="*/ 8624174 w 12199494"/>
              <a:gd name="connsiteY31598" fmla="*/ 4006934 h 4991828"/>
              <a:gd name="connsiteX31599" fmla="*/ 8608944 w 12199494"/>
              <a:gd name="connsiteY31599" fmla="*/ 4017088 h 4991828"/>
              <a:gd name="connsiteX31600" fmla="*/ 8622905 w 12199494"/>
              <a:gd name="connsiteY31600" fmla="*/ 4024703 h 4991828"/>
              <a:gd name="connsiteX31601" fmla="*/ 8606405 w 12199494"/>
              <a:gd name="connsiteY31601" fmla="*/ 4023434 h 4991828"/>
              <a:gd name="connsiteX31602" fmla="*/ 8597522 w 12199494"/>
              <a:gd name="connsiteY31602" fmla="*/ 4017088 h 4991828"/>
              <a:gd name="connsiteX31603" fmla="*/ 8591176 w 12199494"/>
              <a:gd name="connsiteY31603" fmla="*/ 4027241 h 4991828"/>
              <a:gd name="connsiteX31604" fmla="*/ 8600059 w 12199494"/>
              <a:gd name="connsiteY31604" fmla="*/ 4031049 h 4991828"/>
              <a:gd name="connsiteX31605" fmla="*/ 8587367 w 12199494"/>
              <a:gd name="connsiteY31605" fmla="*/ 4029779 h 4991828"/>
              <a:gd name="connsiteX31606" fmla="*/ 8578484 w 12199494"/>
              <a:gd name="connsiteY31606" fmla="*/ 4038664 h 4991828"/>
              <a:gd name="connsiteX31607" fmla="*/ 8597522 w 12199494"/>
              <a:gd name="connsiteY31607" fmla="*/ 4064048 h 4991828"/>
              <a:gd name="connsiteX31608" fmla="*/ 8574675 w 12199494"/>
              <a:gd name="connsiteY31608" fmla="*/ 4039933 h 4991828"/>
              <a:gd name="connsiteX31609" fmla="*/ 8564522 w 12199494"/>
              <a:gd name="connsiteY31609" fmla="*/ 4046279 h 4991828"/>
              <a:gd name="connsiteX31610" fmla="*/ 8564522 w 12199494"/>
              <a:gd name="connsiteY31610" fmla="*/ 4069125 h 4991828"/>
              <a:gd name="connsiteX31611" fmla="*/ 8559446 w 12199494"/>
              <a:gd name="connsiteY31611" fmla="*/ 4050087 h 4991828"/>
              <a:gd name="connsiteX31612" fmla="*/ 8539138 w 12199494"/>
              <a:gd name="connsiteY31612" fmla="*/ 4075471 h 4991828"/>
              <a:gd name="connsiteX31613" fmla="*/ 8544215 w 12199494"/>
              <a:gd name="connsiteY31613" fmla="*/ 4088162 h 4991828"/>
              <a:gd name="connsiteX31614" fmla="*/ 8532792 w 12199494"/>
              <a:gd name="connsiteY31614" fmla="*/ 4079278 h 4991828"/>
              <a:gd name="connsiteX31615" fmla="*/ 8516293 w 12199494"/>
              <a:gd name="connsiteY31615" fmla="*/ 4109739 h 4991828"/>
              <a:gd name="connsiteX31616" fmla="*/ 8499793 w 12199494"/>
              <a:gd name="connsiteY31616" fmla="*/ 4111008 h 4991828"/>
              <a:gd name="connsiteX31617" fmla="*/ 8473140 w 12199494"/>
              <a:gd name="connsiteY31617" fmla="*/ 4107200 h 4991828"/>
              <a:gd name="connsiteX31618" fmla="*/ 8483294 w 12199494"/>
              <a:gd name="connsiteY31618" fmla="*/ 4097047 h 4991828"/>
              <a:gd name="connsiteX31619" fmla="*/ 8495986 w 12199494"/>
              <a:gd name="connsiteY31619" fmla="*/ 4104662 h 4991828"/>
              <a:gd name="connsiteX31620" fmla="*/ 8518831 w 12199494"/>
              <a:gd name="connsiteY31620" fmla="*/ 4093239 h 4991828"/>
              <a:gd name="connsiteX31621" fmla="*/ 8531523 w 12199494"/>
              <a:gd name="connsiteY31621" fmla="*/ 4071663 h 4991828"/>
              <a:gd name="connsiteX31622" fmla="*/ 8522639 w 12199494"/>
              <a:gd name="connsiteY31622" fmla="*/ 4070394 h 4991828"/>
              <a:gd name="connsiteX31623" fmla="*/ 8545484 w 12199494"/>
              <a:gd name="connsiteY31623" fmla="*/ 4042471 h 4991828"/>
              <a:gd name="connsiteX31624" fmla="*/ 8513754 w 12199494"/>
              <a:gd name="connsiteY31624" fmla="*/ 4043741 h 4991828"/>
              <a:gd name="connsiteX31625" fmla="*/ 8513754 w 12199494"/>
              <a:gd name="connsiteY31625" fmla="*/ 4052625 h 4991828"/>
              <a:gd name="connsiteX31626" fmla="*/ 8504870 w 12199494"/>
              <a:gd name="connsiteY31626" fmla="*/ 4061509 h 4991828"/>
              <a:gd name="connsiteX31627" fmla="*/ 8525177 w 12199494"/>
              <a:gd name="connsiteY31627" fmla="*/ 4079278 h 4991828"/>
              <a:gd name="connsiteX31628" fmla="*/ 8499793 w 12199494"/>
              <a:gd name="connsiteY31628" fmla="*/ 4078009 h 4991828"/>
              <a:gd name="connsiteX31629" fmla="*/ 8455372 w 12199494"/>
              <a:gd name="connsiteY31629" fmla="*/ 4075471 h 4991828"/>
              <a:gd name="connsiteX31630" fmla="*/ 8465525 w 12199494"/>
              <a:gd name="connsiteY31630" fmla="*/ 4076740 h 4991828"/>
              <a:gd name="connsiteX31631" fmla="*/ 8487102 w 12199494"/>
              <a:gd name="connsiteY31631" fmla="*/ 4076740 h 4991828"/>
              <a:gd name="connsiteX31632" fmla="*/ 8494716 w 12199494"/>
              <a:gd name="connsiteY31632" fmla="*/ 4070394 h 4991828"/>
              <a:gd name="connsiteX31633" fmla="*/ 8476948 w 12199494"/>
              <a:gd name="connsiteY31633" fmla="*/ 4066586 h 4991828"/>
              <a:gd name="connsiteX31634" fmla="*/ 8480756 w 12199494"/>
              <a:gd name="connsiteY31634" fmla="*/ 4052625 h 4991828"/>
              <a:gd name="connsiteX31635" fmla="*/ 8466794 w 12199494"/>
              <a:gd name="connsiteY31635" fmla="*/ 4050087 h 4991828"/>
              <a:gd name="connsiteX31636" fmla="*/ 8503601 w 12199494"/>
              <a:gd name="connsiteY31636" fmla="*/ 4045010 h 4991828"/>
              <a:gd name="connsiteX31637" fmla="*/ 8503601 w 12199494"/>
              <a:gd name="connsiteY31637" fmla="*/ 4053894 h 4991828"/>
              <a:gd name="connsiteX31638" fmla="*/ 8522639 w 12199494"/>
              <a:gd name="connsiteY31638" fmla="*/ 4029779 h 4991828"/>
              <a:gd name="connsiteX31639" fmla="*/ 8527716 w 12199494"/>
              <a:gd name="connsiteY31639" fmla="*/ 4037395 h 4991828"/>
              <a:gd name="connsiteX31640" fmla="*/ 8559446 w 12199494"/>
              <a:gd name="connsiteY31640" fmla="*/ 4042471 h 4991828"/>
              <a:gd name="connsiteX31641" fmla="*/ 8581021 w 12199494"/>
              <a:gd name="connsiteY31641" fmla="*/ 4022164 h 4991828"/>
              <a:gd name="connsiteX31642" fmla="*/ 8587367 w 12199494"/>
              <a:gd name="connsiteY31642" fmla="*/ 4019626 h 4991828"/>
              <a:gd name="connsiteX31643" fmla="*/ 8608944 w 12199494"/>
              <a:gd name="connsiteY31643" fmla="*/ 3976473 h 4991828"/>
              <a:gd name="connsiteX31644" fmla="*/ 8615290 w 12199494"/>
              <a:gd name="connsiteY31644" fmla="*/ 3972666 h 4991828"/>
              <a:gd name="connsiteX31645" fmla="*/ 8606405 w 12199494"/>
              <a:gd name="connsiteY31645" fmla="*/ 3962512 h 4991828"/>
              <a:gd name="connsiteX31646" fmla="*/ 8616560 w 12199494"/>
              <a:gd name="connsiteY31646" fmla="*/ 3966320 h 4991828"/>
              <a:gd name="connsiteX31647" fmla="*/ 8634328 w 12199494"/>
              <a:gd name="connsiteY31647" fmla="*/ 3946013 h 4991828"/>
              <a:gd name="connsiteX31648" fmla="*/ 8612751 w 12199494"/>
              <a:gd name="connsiteY31648" fmla="*/ 3933321 h 4991828"/>
              <a:gd name="connsiteX31649" fmla="*/ 8608944 w 12199494"/>
              <a:gd name="connsiteY31649" fmla="*/ 3949820 h 4991828"/>
              <a:gd name="connsiteX31650" fmla="*/ 8597522 w 12199494"/>
              <a:gd name="connsiteY31650" fmla="*/ 3959974 h 4991828"/>
              <a:gd name="connsiteX31651" fmla="*/ 8596252 w 12199494"/>
              <a:gd name="connsiteY31651" fmla="*/ 3947282 h 4991828"/>
              <a:gd name="connsiteX31652" fmla="*/ 8589906 w 12199494"/>
              <a:gd name="connsiteY31652" fmla="*/ 3959974 h 4991828"/>
              <a:gd name="connsiteX31653" fmla="*/ 8542946 w 12199494"/>
              <a:gd name="connsiteY31653" fmla="*/ 3959974 h 4991828"/>
              <a:gd name="connsiteX31654" fmla="*/ 8522639 w 12199494"/>
              <a:gd name="connsiteY31654" fmla="*/ 4004396 h 4991828"/>
              <a:gd name="connsiteX31655" fmla="*/ 8525177 w 12199494"/>
              <a:gd name="connsiteY31655" fmla="*/ 4015818 h 4991828"/>
              <a:gd name="connsiteX31656" fmla="*/ 8509947 w 12199494"/>
              <a:gd name="connsiteY31656" fmla="*/ 4017088 h 4991828"/>
              <a:gd name="connsiteX31657" fmla="*/ 8520100 w 12199494"/>
              <a:gd name="connsiteY31657" fmla="*/ 4006934 h 4991828"/>
              <a:gd name="connsiteX31658" fmla="*/ 8528985 w 12199494"/>
              <a:gd name="connsiteY31658" fmla="*/ 3985358 h 4991828"/>
              <a:gd name="connsiteX31659" fmla="*/ 8535331 w 12199494"/>
              <a:gd name="connsiteY31659" fmla="*/ 3973935 h 4991828"/>
              <a:gd name="connsiteX31660" fmla="*/ 8521370 w 12199494"/>
              <a:gd name="connsiteY31660" fmla="*/ 3958705 h 4991828"/>
              <a:gd name="connsiteX31661" fmla="*/ 8537869 w 12199494"/>
              <a:gd name="connsiteY31661" fmla="*/ 3967589 h 4991828"/>
              <a:gd name="connsiteX31662" fmla="*/ 8540408 w 12199494"/>
              <a:gd name="connsiteY31662" fmla="*/ 3947282 h 4991828"/>
              <a:gd name="connsiteX31663" fmla="*/ 8556907 w 12199494"/>
              <a:gd name="connsiteY31663" fmla="*/ 3924437 h 4991828"/>
              <a:gd name="connsiteX31664" fmla="*/ 8553100 w 12199494"/>
              <a:gd name="connsiteY31664" fmla="*/ 3952359 h 4991828"/>
              <a:gd name="connsiteX31665" fmla="*/ 8541677 w 12199494"/>
              <a:gd name="connsiteY31665" fmla="*/ 3956166 h 4991828"/>
              <a:gd name="connsiteX31666" fmla="*/ 8563253 w 12199494"/>
              <a:gd name="connsiteY31666" fmla="*/ 3965051 h 4991828"/>
              <a:gd name="connsiteX31667" fmla="*/ 8577214 w 12199494"/>
              <a:gd name="connsiteY31667" fmla="*/ 3959974 h 4991828"/>
              <a:gd name="connsiteX31668" fmla="*/ 8583560 w 12199494"/>
              <a:gd name="connsiteY31668" fmla="*/ 3947282 h 4991828"/>
              <a:gd name="connsiteX31669" fmla="*/ 8569599 w 12199494"/>
              <a:gd name="connsiteY31669" fmla="*/ 3948551 h 4991828"/>
              <a:gd name="connsiteX31670" fmla="*/ 8556907 w 12199494"/>
              <a:gd name="connsiteY31670" fmla="*/ 3957435 h 4991828"/>
              <a:gd name="connsiteX31671" fmla="*/ 8560715 w 12199494"/>
              <a:gd name="connsiteY31671" fmla="*/ 3932051 h 4991828"/>
              <a:gd name="connsiteX31672" fmla="*/ 8569599 w 12199494"/>
              <a:gd name="connsiteY31672" fmla="*/ 3933321 h 4991828"/>
              <a:gd name="connsiteX31673" fmla="*/ 8573407 w 12199494"/>
              <a:gd name="connsiteY31673" fmla="*/ 3926975 h 4991828"/>
              <a:gd name="connsiteX31674" fmla="*/ 8577214 w 12199494"/>
              <a:gd name="connsiteY31674" fmla="*/ 3924437 h 4991828"/>
              <a:gd name="connsiteX31675" fmla="*/ 8575945 w 12199494"/>
              <a:gd name="connsiteY31675" fmla="*/ 3906667 h 4991828"/>
              <a:gd name="connsiteX31676" fmla="*/ 8570868 w 12199494"/>
              <a:gd name="connsiteY31676" fmla="*/ 3906667 h 4991828"/>
              <a:gd name="connsiteX31677" fmla="*/ 8570868 w 12199494"/>
              <a:gd name="connsiteY31677" fmla="*/ 3920629 h 4991828"/>
              <a:gd name="connsiteX31678" fmla="*/ 8563253 w 12199494"/>
              <a:gd name="connsiteY31678" fmla="*/ 3909206 h 4991828"/>
              <a:gd name="connsiteX31679" fmla="*/ 8558176 w 12199494"/>
              <a:gd name="connsiteY31679" fmla="*/ 3923167 h 4991828"/>
              <a:gd name="connsiteX31680" fmla="*/ 8540408 w 12199494"/>
              <a:gd name="connsiteY31680" fmla="*/ 3928244 h 4991828"/>
              <a:gd name="connsiteX31681" fmla="*/ 8541677 w 12199494"/>
              <a:gd name="connsiteY31681" fmla="*/ 3937128 h 4991828"/>
              <a:gd name="connsiteX31682" fmla="*/ 8534062 w 12199494"/>
              <a:gd name="connsiteY31682" fmla="*/ 3934590 h 4991828"/>
              <a:gd name="connsiteX31683" fmla="*/ 8522639 w 12199494"/>
              <a:gd name="connsiteY31683" fmla="*/ 3943474 h 4991828"/>
              <a:gd name="connsiteX31684" fmla="*/ 8507408 w 12199494"/>
              <a:gd name="connsiteY31684" fmla="*/ 3956166 h 4991828"/>
              <a:gd name="connsiteX31685" fmla="*/ 8522639 w 12199494"/>
              <a:gd name="connsiteY31685" fmla="*/ 3940936 h 4991828"/>
              <a:gd name="connsiteX31686" fmla="*/ 8508678 w 12199494"/>
              <a:gd name="connsiteY31686" fmla="*/ 3942205 h 4991828"/>
              <a:gd name="connsiteX31687" fmla="*/ 8527716 w 12199494"/>
              <a:gd name="connsiteY31687" fmla="*/ 3935859 h 4991828"/>
              <a:gd name="connsiteX31688" fmla="*/ 8554369 w 12199494"/>
              <a:gd name="connsiteY31688" fmla="*/ 3916821 h 4991828"/>
              <a:gd name="connsiteX31689" fmla="*/ 8544215 w 12199494"/>
              <a:gd name="connsiteY31689" fmla="*/ 3914283 h 4991828"/>
              <a:gd name="connsiteX31690" fmla="*/ 8542946 w 12199494"/>
              <a:gd name="connsiteY31690" fmla="*/ 3906667 h 4991828"/>
              <a:gd name="connsiteX31691" fmla="*/ 8532792 w 12199494"/>
              <a:gd name="connsiteY31691" fmla="*/ 3906667 h 4991828"/>
              <a:gd name="connsiteX31692" fmla="*/ 8544215 w 12199494"/>
              <a:gd name="connsiteY31692" fmla="*/ 3904129 h 4991828"/>
              <a:gd name="connsiteX31693" fmla="*/ 8553100 w 12199494"/>
              <a:gd name="connsiteY31693" fmla="*/ 3897783 h 4991828"/>
              <a:gd name="connsiteX31694" fmla="*/ 8563253 w 12199494"/>
              <a:gd name="connsiteY31694" fmla="*/ 3888899 h 4991828"/>
              <a:gd name="connsiteX31695" fmla="*/ 8546754 w 12199494"/>
              <a:gd name="connsiteY31695" fmla="*/ 3888899 h 4991828"/>
              <a:gd name="connsiteX31696" fmla="*/ 8540408 w 12199494"/>
              <a:gd name="connsiteY31696" fmla="*/ 3886361 h 4991828"/>
              <a:gd name="connsiteX31697" fmla="*/ 8532792 w 12199494"/>
              <a:gd name="connsiteY31697" fmla="*/ 3904129 h 4991828"/>
              <a:gd name="connsiteX31698" fmla="*/ 8521370 w 12199494"/>
              <a:gd name="connsiteY31698" fmla="*/ 3893976 h 4991828"/>
              <a:gd name="connsiteX31699" fmla="*/ 8532792 w 12199494"/>
              <a:gd name="connsiteY31699" fmla="*/ 3906667 h 4991828"/>
              <a:gd name="connsiteX31700" fmla="*/ 8515024 w 12199494"/>
              <a:gd name="connsiteY31700" fmla="*/ 3906667 h 4991828"/>
              <a:gd name="connsiteX31701" fmla="*/ 8517562 w 12199494"/>
              <a:gd name="connsiteY31701" fmla="*/ 3918091 h 4991828"/>
              <a:gd name="connsiteX31702" fmla="*/ 8536600 w 12199494"/>
              <a:gd name="connsiteY31702" fmla="*/ 3919359 h 4991828"/>
              <a:gd name="connsiteX31703" fmla="*/ 8503601 w 12199494"/>
              <a:gd name="connsiteY31703" fmla="*/ 3923167 h 4991828"/>
              <a:gd name="connsiteX31704" fmla="*/ 8503601 w 12199494"/>
              <a:gd name="connsiteY31704" fmla="*/ 3946013 h 4991828"/>
              <a:gd name="connsiteX31705" fmla="*/ 8497255 w 12199494"/>
              <a:gd name="connsiteY31705" fmla="*/ 3947282 h 4991828"/>
              <a:gd name="connsiteX31706" fmla="*/ 8470602 w 12199494"/>
              <a:gd name="connsiteY31706" fmla="*/ 3973935 h 4991828"/>
              <a:gd name="connsiteX31707" fmla="*/ 8455372 w 12199494"/>
              <a:gd name="connsiteY31707" fmla="*/ 4008203 h 4991828"/>
              <a:gd name="connsiteX31708" fmla="*/ 8456641 w 12199494"/>
              <a:gd name="connsiteY31708" fmla="*/ 4046279 h 4991828"/>
              <a:gd name="connsiteX31709" fmla="*/ 8450295 w 12199494"/>
              <a:gd name="connsiteY31709" fmla="*/ 4045010 h 4991828"/>
              <a:gd name="connsiteX31710" fmla="*/ 8455372 w 12199494"/>
              <a:gd name="connsiteY31710" fmla="*/ 4037395 h 4991828"/>
              <a:gd name="connsiteX31711" fmla="*/ 8440141 w 12199494"/>
              <a:gd name="connsiteY31711" fmla="*/ 4033587 h 4991828"/>
              <a:gd name="connsiteX31712" fmla="*/ 8452833 w 12199494"/>
              <a:gd name="connsiteY31712" fmla="*/ 4032318 h 4991828"/>
              <a:gd name="connsiteX31713" fmla="*/ 8452833 w 12199494"/>
              <a:gd name="connsiteY31713" fmla="*/ 4009472 h 4991828"/>
              <a:gd name="connsiteX31714" fmla="*/ 8432526 w 12199494"/>
              <a:gd name="connsiteY31714" fmla="*/ 4020895 h 4991828"/>
              <a:gd name="connsiteX31715" fmla="*/ 8432526 w 12199494"/>
              <a:gd name="connsiteY31715" fmla="*/ 4025972 h 4991828"/>
              <a:gd name="connsiteX31716" fmla="*/ 8428718 w 12199494"/>
              <a:gd name="connsiteY31716" fmla="*/ 4025972 h 4991828"/>
              <a:gd name="connsiteX31717" fmla="*/ 8429988 w 12199494"/>
              <a:gd name="connsiteY31717" fmla="*/ 4017088 h 4991828"/>
              <a:gd name="connsiteX31718" fmla="*/ 8419834 w 12199494"/>
              <a:gd name="connsiteY31718" fmla="*/ 4022164 h 4991828"/>
              <a:gd name="connsiteX31719" fmla="*/ 8416026 w 12199494"/>
              <a:gd name="connsiteY31719" fmla="*/ 4004396 h 4991828"/>
              <a:gd name="connsiteX31720" fmla="*/ 8424911 w 12199494"/>
              <a:gd name="connsiteY31720" fmla="*/ 4013280 h 4991828"/>
              <a:gd name="connsiteX31721" fmla="*/ 8442680 w 12199494"/>
              <a:gd name="connsiteY31721" fmla="*/ 4010742 h 4991828"/>
              <a:gd name="connsiteX31722" fmla="*/ 8460448 w 12199494"/>
              <a:gd name="connsiteY31722" fmla="*/ 3981550 h 4991828"/>
              <a:gd name="connsiteX31723" fmla="*/ 8471871 w 12199494"/>
              <a:gd name="connsiteY31723" fmla="*/ 3962512 h 4991828"/>
              <a:gd name="connsiteX31724" fmla="*/ 8441410 w 12199494"/>
              <a:gd name="connsiteY31724" fmla="*/ 3971396 h 4991828"/>
              <a:gd name="connsiteX31725" fmla="*/ 8435064 w 12199494"/>
              <a:gd name="connsiteY31725" fmla="*/ 3971396 h 4991828"/>
              <a:gd name="connsiteX31726" fmla="*/ 8426180 w 12199494"/>
              <a:gd name="connsiteY31726" fmla="*/ 3987896 h 4991828"/>
              <a:gd name="connsiteX31727" fmla="*/ 8417296 w 12199494"/>
              <a:gd name="connsiteY31727" fmla="*/ 3980281 h 4991828"/>
              <a:gd name="connsiteX31728" fmla="*/ 8446487 w 12199494"/>
              <a:gd name="connsiteY31728" fmla="*/ 3959974 h 4991828"/>
              <a:gd name="connsiteX31729" fmla="*/ 8419834 w 12199494"/>
              <a:gd name="connsiteY31729" fmla="*/ 3937128 h 4991828"/>
              <a:gd name="connsiteX31730" fmla="*/ 8412219 w 12199494"/>
              <a:gd name="connsiteY31730" fmla="*/ 3929513 h 4991828"/>
              <a:gd name="connsiteX31731" fmla="*/ 8399527 w 12199494"/>
              <a:gd name="connsiteY31731" fmla="*/ 3925705 h 4991828"/>
              <a:gd name="connsiteX31732" fmla="*/ 8404604 w 12199494"/>
              <a:gd name="connsiteY31732" fmla="*/ 3923167 h 4991828"/>
              <a:gd name="connsiteX31733" fmla="*/ 8445218 w 12199494"/>
              <a:gd name="connsiteY31733" fmla="*/ 3949820 h 4991828"/>
              <a:gd name="connsiteX31734" fmla="*/ 8459179 w 12199494"/>
              <a:gd name="connsiteY31734" fmla="*/ 3951089 h 4991828"/>
              <a:gd name="connsiteX31735" fmla="*/ 8470602 w 12199494"/>
              <a:gd name="connsiteY31735" fmla="*/ 3957435 h 4991828"/>
              <a:gd name="connsiteX31736" fmla="*/ 8462987 w 12199494"/>
              <a:gd name="connsiteY31736" fmla="*/ 3949820 h 4991828"/>
              <a:gd name="connsiteX31737" fmla="*/ 8475678 w 12199494"/>
              <a:gd name="connsiteY31737" fmla="*/ 3944743 h 4991828"/>
              <a:gd name="connsiteX31738" fmla="*/ 8476948 w 12199494"/>
              <a:gd name="connsiteY31738" fmla="*/ 3939667 h 4991828"/>
              <a:gd name="connsiteX31739" fmla="*/ 8465525 w 12199494"/>
              <a:gd name="connsiteY31739" fmla="*/ 3929513 h 4991828"/>
              <a:gd name="connsiteX31740" fmla="*/ 8480756 w 12199494"/>
              <a:gd name="connsiteY31740" fmla="*/ 3933321 h 4991828"/>
              <a:gd name="connsiteX31741" fmla="*/ 8482024 w 12199494"/>
              <a:gd name="connsiteY31741" fmla="*/ 3924437 h 4991828"/>
              <a:gd name="connsiteX31742" fmla="*/ 8485832 w 12199494"/>
              <a:gd name="connsiteY31742" fmla="*/ 3930782 h 4991828"/>
              <a:gd name="connsiteX31743" fmla="*/ 8483294 w 12199494"/>
              <a:gd name="connsiteY31743" fmla="*/ 3946013 h 4991828"/>
              <a:gd name="connsiteX31744" fmla="*/ 8497255 w 12199494"/>
              <a:gd name="connsiteY31744" fmla="*/ 3923167 h 4991828"/>
              <a:gd name="connsiteX31745" fmla="*/ 8516293 w 12199494"/>
              <a:gd name="connsiteY31745" fmla="*/ 3893976 h 4991828"/>
              <a:gd name="connsiteX31746" fmla="*/ 8504870 w 12199494"/>
              <a:gd name="connsiteY31746" fmla="*/ 3900322 h 4991828"/>
              <a:gd name="connsiteX31747" fmla="*/ 8504870 w 12199494"/>
              <a:gd name="connsiteY31747" fmla="*/ 3891437 h 4991828"/>
              <a:gd name="connsiteX31748" fmla="*/ 8498524 w 12199494"/>
              <a:gd name="connsiteY31748" fmla="*/ 3899053 h 4991828"/>
              <a:gd name="connsiteX31749" fmla="*/ 8499793 w 12199494"/>
              <a:gd name="connsiteY31749" fmla="*/ 3904129 h 4991828"/>
              <a:gd name="connsiteX31750" fmla="*/ 8489640 w 12199494"/>
              <a:gd name="connsiteY31750" fmla="*/ 3924437 h 4991828"/>
              <a:gd name="connsiteX31751" fmla="*/ 8490909 w 12199494"/>
              <a:gd name="connsiteY31751" fmla="*/ 3897783 h 4991828"/>
              <a:gd name="connsiteX31752" fmla="*/ 8479486 w 12199494"/>
              <a:gd name="connsiteY31752" fmla="*/ 3901591 h 4991828"/>
              <a:gd name="connsiteX31753" fmla="*/ 8456641 w 12199494"/>
              <a:gd name="connsiteY31753" fmla="*/ 3902860 h 4991828"/>
              <a:gd name="connsiteX31754" fmla="*/ 8484563 w 12199494"/>
              <a:gd name="connsiteY31754" fmla="*/ 3878745 h 4991828"/>
              <a:gd name="connsiteX31755" fmla="*/ 8471871 w 12199494"/>
              <a:gd name="connsiteY31755" fmla="*/ 3877476 h 4991828"/>
              <a:gd name="connsiteX31756" fmla="*/ 8492178 w 12199494"/>
              <a:gd name="connsiteY31756" fmla="*/ 3859708 h 4991828"/>
              <a:gd name="connsiteX31757" fmla="*/ 8469333 w 12199494"/>
              <a:gd name="connsiteY31757" fmla="*/ 3859708 h 4991828"/>
              <a:gd name="connsiteX31758" fmla="*/ 8499793 w 12199494"/>
              <a:gd name="connsiteY31758" fmla="*/ 3853362 h 4991828"/>
              <a:gd name="connsiteX31759" fmla="*/ 8465525 w 12199494"/>
              <a:gd name="connsiteY31759" fmla="*/ 3853362 h 4991828"/>
              <a:gd name="connsiteX31760" fmla="*/ 8459179 w 12199494"/>
              <a:gd name="connsiteY31760" fmla="*/ 3849554 h 4991828"/>
              <a:gd name="connsiteX31761" fmla="*/ 8466794 w 12199494"/>
              <a:gd name="connsiteY31761" fmla="*/ 3848285 h 4991828"/>
              <a:gd name="connsiteX31762" fmla="*/ 8466794 w 12199494"/>
              <a:gd name="connsiteY31762" fmla="*/ 3843208 h 4991828"/>
              <a:gd name="connsiteX31763" fmla="*/ 8445218 w 12199494"/>
              <a:gd name="connsiteY31763" fmla="*/ 3841939 h 4991828"/>
              <a:gd name="connsiteX31764" fmla="*/ 8446487 w 12199494"/>
              <a:gd name="connsiteY31764" fmla="*/ 3850823 h 4991828"/>
              <a:gd name="connsiteX31765" fmla="*/ 8438872 w 12199494"/>
              <a:gd name="connsiteY31765" fmla="*/ 3854631 h 4991828"/>
              <a:gd name="connsiteX31766" fmla="*/ 8437603 w 12199494"/>
              <a:gd name="connsiteY31766" fmla="*/ 3843208 h 4991828"/>
              <a:gd name="connsiteX31767" fmla="*/ 8412219 w 12199494"/>
              <a:gd name="connsiteY31767" fmla="*/ 3840670 h 4991828"/>
              <a:gd name="connsiteX31768" fmla="*/ 8369067 w 12199494"/>
              <a:gd name="connsiteY31768" fmla="*/ 3847016 h 4991828"/>
              <a:gd name="connsiteX31769" fmla="*/ 8361451 w 12199494"/>
              <a:gd name="connsiteY31769" fmla="*/ 3839400 h 4991828"/>
              <a:gd name="connsiteX31770" fmla="*/ 8372874 w 12199494"/>
              <a:gd name="connsiteY31770" fmla="*/ 3843208 h 4991828"/>
              <a:gd name="connsiteX31771" fmla="*/ 8404604 w 12199494"/>
              <a:gd name="connsiteY31771" fmla="*/ 3838131 h 4991828"/>
              <a:gd name="connsiteX31772" fmla="*/ 8346221 w 12199494"/>
              <a:gd name="connsiteY31772" fmla="*/ 3814016 h 4991828"/>
              <a:gd name="connsiteX31773" fmla="*/ 8363990 w 12199494"/>
              <a:gd name="connsiteY31773" fmla="*/ 3820362 h 4991828"/>
              <a:gd name="connsiteX31774" fmla="*/ 8370336 w 12199494"/>
              <a:gd name="connsiteY31774" fmla="*/ 3817824 h 4991828"/>
              <a:gd name="connsiteX31775" fmla="*/ 8390642 w 12199494"/>
              <a:gd name="connsiteY31775" fmla="*/ 3825439 h 4991828"/>
              <a:gd name="connsiteX31776" fmla="*/ 8421103 w 12199494"/>
              <a:gd name="connsiteY31776" fmla="*/ 3834324 h 4991828"/>
              <a:gd name="connsiteX31777" fmla="*/ 8435064 w 12199494"/>
              <a:gd name="connsiteY31777" fmla="*/ 3824170 h 4991828"/>
              <a:gd name="connsiteX31778" fmla="*/ 8375413 w 12199494"/>
              <a:gd name="connsiteY31778" fmla="*/ 3816555 h 4991828"/>
              <a:gd name="connsiteX31779" fmla="*/ 8371605 w 12199494"/>
              <a:gd name="connsiteY31779" fmla="*/ 3798786 h 4991828"/>
              <a:gd name="connsiteX31780" fmla="*/ 8385566 w 12199494"/>
              <a:gd name="connsiteY31780" fmla="*/ 3802594 h 4991828"/>
              <a:gd name="connsiteX31781" fmla="*/ 8377951 w 12199494"/>
              <a:gd name="connsiteY31781" fmla="*/ 3810209 h 4991828"/>
              <a:gd name="connsiteX31782" fmla="*/ 8404604 w 12199494"/>
              <a:gd name="connsiteY31782" fmla="*/ 3810209 h 4991828"/>
              <a:gd name="connsiteX31783" fmla="*/ 8395719 w 12199494"/>
              <a:gd name="connsiteY31783" fmla="*/ 3800055 h 4991828"/>
              <a:gd name="connsiteX31784" fmla="*/ 8433795 w 12199494"/>
              <a:gd name="connsiteY31784" fmla="*/ 3810209 h 4991828"/>
              <a:gd name="connsiteX31785" fmla="*/ 8436334 w 12199494"/>
              <a:gd name="connsiteY31785" fmla="*/ 3821632 h 4991828"/>
              <a:gd name="connsiteX31786" fmla="*/ 8440141 w 12199494"/>
              <a:gd name="connsiteY31786" fmla="*/ 3811478 h 4991828"/>
              <a:gd name="connsiteX31787" fmla="*/ 8460448 w 12199494"/>
              <a:gd name="connsiteY31787" fmla="*/ 3810209 h 4991828"/>
              <a:gd name="connsiteX31788" fmla="*/ 8447756 w 12199494"/>
              <a:gd name="connsiteY31788" fmla="*/ 3807671 h 4991828"/>
              <a:gd name="connsiteX31789" fmla="*/ 8445218 w 12199494"/>
              <a:gd name="connsiteY31789" fmla="*/ 3802594 h 4991828"/>
              <a:gd name="connsiteX31790" fmla="*/ 8464256 w 12199494"/>
              <a:gd name="connsiteY31790" fmla="*/ 3798786 h 4991828"/>
              <a:gd name="connsiteX31791" fmla="*/ 8471871 w 12199494"/>
              <a:gd name="connsiteY31791" fmla="*/ 3800055 h 4991828"/>
              <a:gd name="connsiteX31792" fmla="*/ 8483294 w 12199494"/>
              <a:gd name="connsiteY31792" fmla="*/ 3792440 h 4991828"/>
              <a:gd name="connsiteX31793" fmla="*/ 8460448 w 12199494"/>
              <a:gd name="connsiteY31793" fmla="*/ 3773402 h 4991828"/>
              <a:gd name="connsiteX31794" fmla="*/ 8455372 w 12199494"/>
              <a:gd name="connsiteY31794" fmla="*/ 3778479 h 4991828"/>
              <a:gd name="connsiteX31795" fmla="*/ 8446487 w 12199494"/>
              <a:gd name="connsiteY31795" fmla="*/ 3770864 h 4991828"/>
              <a:gd name="connsiteX31796" fmla="*/ 8433795 w 12199494"/>
              <a:gd name="connsiteY31796" fmla="*/ 3783556 h 4991828"/>
              <a:gd name="connsiteX31797" fmla="*/ 8437603 w 12199494"/>
              <a:gd name="connsiteY31797" fmla="*/ 3783556 h 4991828"/>
              <a:gd name="connsiteX31798" fmla="*/ 8431257 w 12199494"/>
              <a:gd name="connsiteY31798" fmla="*/ 3789902 h 4991828"/>
              <a:gd name="connsiteX31799" fmla="*/ 8462987 w 12199494"/>
              <a:gd name="connsiteY31799" fmla="*/ 3787363 h 4991828"/>
              <a:gd name="connsiteX31800" fmla="*/ 8468064 w 12199494"/>
              <a:gd name="connsiteY31800" fmla="*/ 3787363 h 4991828"/>
              <a:gd name="connsiteX31801" fmla="*/ 8457910 w 12199494"/>
              <a:gd name="connsiteY31801" fmla="*/ 3798786 h 4991828"/>
              <a:gd name="connsiteX31802" fmla="*/ 8445218 w 12199494"/>
              <a:gd name="connsiteY31802" fmla="*/ 3797517 h 4991828"/>
              <a:gd name="connsiteX31803" fmla="*/ 8399527 w 12199494"/>
              <a:gd name="connsiteY31803" fmla="*/ 3788633 h 4991828"/>
              <a:gd name="connsiteX31804" fmla="*/ 8432526 w 12199494"/>
              <a:gd name="connsiteY31804" fmla="*/ 3796248 h 4991828"/>
              <a:gd name="connsiteX31805" fmla="*/ 8412219 w 12199494"/>
              <a:gd name="connsiteY31805" fmla="*/ 3778479 h 4991828"/>
              <a:gd name="connsiteX31806" fmla="*/ 8427449 w 12199494"/>
              <a:gd name="connsiteY31806" fmla="*/ 3787363 h 4991828"/>
              <a:gd name="connsiteX31807" fmla="*/ 8432526 w 12199494"/>
              <a:gd name="connsiteY31807" fmla="*/ 3773402 h 4991828"/>
              <a:gd name="connsiteX31808" fmla="*/ 8423642 w 12199494"/>
              <a:gd name="connsiteY31808" fmla="*/ 3759441 h 4991828"/>
              <a:gd name="connsiteX31809" fmla="*/ 8436334 w 12199494"/>
              <a:gd name="connsiteY31809" fmla="*/ 3768325 h 4991828"/>
              <a:gd name="connsiteX31810" fmla="*/ 8461718 w 12199494"/>
              <a:gd name="connsiteY31810" fmla="*/ 3768325 h 4991828"/>
              <a:gd name="connsiteX31811" fmla="*/ 8479486 w 12199494"/>
              <a:gd name="connsiteY31811" fmla="*/ 3784825 h 4991828"/>
              <a:gd name="connsiteX31812" fmla="*/ 8478217 w 12199494"/>
              <a:gd name="connsiteY31812" fmla="*/ 3774671 h 4991828"/>
              <a:gd name="connsiteX31813" fmla="*/ 8497255 w 12199494"/>
              <a:gd name="connsiteY31813" fmla="*/ 3792440 h 4991828"/>
              <a:gd name="connsiteX31814" fmla="*/ 8495986 w 12199494"/>
              <a:gd name="connsiteY31814" fmla="*/ 3782287 h 4991828"/>
              <a:gd name="connsiteX31815" fmla="*/ 8511216 w 12199494"/>
              <a:gd name="connsiteY31815" fmla="*/ 3793709 h 4991828"/>
              <a:gd name="connsiteX31816" fmla="*/ 8483294 w 12199494"/>
              <a:gd name="connsiteY31816" fmla="*/ 3772133 h 4991828"/>
              <a:gd name="connsiteX31817" fmla="*/ 8473140 w 12199494"/>
              <a:gd name="connsiteY31817" fmla="*/ 3761979 h 4991828"/>
              <a:gd name="connsiteX31818" fmla="*/ 8482024 w 12199494"/>
              <a:gd name="connsiteY31818" fmla="*/ 3760710 h 4991828"/>
              <a:gd name="connsiteX31819" fmla="*/ 8462987 w 12199494"/>
              <a:gd name="connsiteY31819" fmla="*/ 3739134 h 4991828"/>
              <a:gd name="connsiteX31820" fmla="*/ 8452833 w 12199494"/>
              <a:gd name="connsiteY31820" fmla="*/ 3728980 h 4991828"/>
              <a:gd name="connsiteX31821" fmla="*/ 8443949 w 12199494"/>
              <a:gd name="connsiteY31821" fmla="*/ 3735326 h 4991828"/>
              <a:gd name="connsiteX31822" fmla="*/ 8442680 w 12199494"/>
              <a:gd name="connsiteY31822" fmla="*/ 3730250 h 4991828"/>
              <a:gd name="connsiteX31823" fmla="*/ 8452833 w 12199494"/>
              <a:gd name="connsiteY31823" fmla="*/ 3727711 h 4991828"/>
              <a:gd name="connsiteX31824" fmla="*/ 8418565 w 12199494"/>
              <a:gd name="connsiteY31824" fmla="*/ 3708674 h 4991828"/>
              <a:gd name="connsiteX31825" fmla="*/ 8443949 w 12199494"/>
              <a:gd name="connsiteY31825" fmla="*/ 3716288 h 4991828"/>
              <a:gd name="connsiteX31826" fmla="*/ 8436334 w 12199494"/>
              <a:gd name="connsiteY31826" fmla="*/ 3703596 h 4991828"/>
              <a:gd name="connsiteX31827" fmla="*/ 8443949 w 12199494"/>
              <a:gd name="connsiteY31827" fmla="*/ 3704866 h 4991828"/>
              <a:gd name="connsiteX31828" fmla="*/ 8445218 w 12199494"/>
              <a:gd name="connsiteY31828" fmla="*/ 3713750 h 4991828"/>
              <a:gd name="connsiteX31829" fmla="*/ 8457910 w 12199494"/>
              <a:gd name="connsiteY31829" fmla="*/ 3726442 h 4991828"/>
              <a:gd name="connsiteX31830" fmla="*/ 8469333 w 12199494"/>
              <a:gd name="connsiteY31830" fmla="*/ 3726442 h 4991828"/>
              <a:gd name="connsiteX31831" fmla="*/ 8476948 w 12199494"/>
              <a:gd name="connsiteY31831" fmla="*/ 3740403 h 4991828"/>
              <a:gd name="connsiteX31832" fmla="*/ 8475678 w 12199494"/>
              <a:gd name="connsiteY31832" fmla="*/ 3728980 h 4991828"/>
              <a:gd name="connsiteX31833" fmla="*/ 8489640 w 12199494"/>
              <a:gd name="connsiteY31833" fmla="*/ 3739134 h 4991828"/>
              <a:gd name="connsiteX31834" fmla="*/ 8498524 w 12199494"/>
              <a:gd name="connsiteY31834" fmla="*/ 3730250 h 4991828"/>
              <a:gd name="connsiteX31835" fmla="*/ 8499793 w 12199494"/>
              <a:gd name="connsiteY31835" fmla="*/ 3741672 h 4991828"/>
              <a:gd name="connsiteX31836" fmla="*/ 8493448 w 12199494"/>
              <a:gd name="connsiteY31836" fmla="*/ 3748018 h 4991828"/>
              <a:gd name="connsiteX31837" fmla="*/ 8502332 w 12199494"/>
              <a:gd name="connsiteY31837" fmla="*/ 3749287 h 4991828"/>
              <a:gd name="connsiteX31838" fmla="*/ 8509947 w 12199494"/>
              <a:gd name="connsiteY31838" fmla="*/ 3756903 h 4991828"/>
              <a:gd name="connsiteX31839" fmla="*/ 8509947 w 12199494"/>
              <a:gd name="connsiteY31839" fmla="*/ 3763249 h 4991828"/>
              <a:gd name="connsiteX31840" fmla="*/ 8530254 w 12199494"/>
              <a:gd name="connsiteY31840" fmla="*/ 3787363 h 4991828"/>
              <a:gd name="connsiteX31841" fmla="*/ 8542946 w 12199494"/>
              <a:gd name="connsiteY31841" fmla="*/ 3783556 h 4991828"/>
              <a:gd name="connsiteX31842" fmla="*/ 8512485 w 12199494"/>
              <a:gd name="connsiteY31842" fmla="*/ 3761979 h 4991828"/>
              <a:gd name="connsiteX31843" fmla="*/ 8517562 w 12199494"/>
              <a:gd name="connsiteY31843" fmla="*/ 3756903 h 4991828"/>
              <a:gd name="connsiteX31844" fmla="*/ 8523908 w 12199494"/>
              <a:gd name="connsiteY31844" fmla="*/ 3760710 h 4991828"/>
              <a:gd name="connsiteX31845" fmla="*/ 8530254 w 12199494"/>
              <a:gd name="connsiteY31845" fmla="*/ 3755633 h 4991828"/>
              <a:gd name="connsiteX31846" fmla="*/ 8540408 w 12199494"/>
              <a:gd name="connsiteY31846" fmla="*/ 3775941 h 4991828"/>
              <a:gd name="connsiteX31847" fmla="*/ 8548023 w 12199494"/>
              <a:gd name="connsiteY31847" fmla="*/ 3770864 h 4991828"/>
              <a:gd name="connsiteX31848" fmla="*/ 8587367 w 12199494"/>
              <a:gd name="connsiteY31848" fmla="*/ 3789902 h 4991828"/>
              <a:gd name="connsiteX31849" fmla="*/ 8592445 w 12199494"/>
              <a:gd name="connsiteY31849" fmla="*/ 3797517 h 4991828"/>
              <a:gd name="connsiteX31850" fmla="*/ 8598790 w 12199494"/>
              <a:gd name="connsiteY31850" fmla="*/ 3791171 h 4991828"/>
              <a:gd name="connsiteX31851" fmla="*/ 8594983 w 12199494"/>
              <a:gd name="connsiteY31851" fmla="*/ 3800055 h 4991828"/>
              <a:gd name="connsiteX31852" fmla="*/ 8602598 w 12199494"/>
              <a:gd name="connsiteY31852" fmla="*/ 3806401 h 4991828"/>
              <a:gd name="connsiteX31853" fmla="*/ 8603868 w 12199494"/>
              <a:gd name="connsiteY31853" fmla="*/ 3782287 h 4991828"/>
              <a:gd name="connsiteX31854" fmla="*/ 8608944 w 12199494"/>
              <a:gd name="connsiteY31854" fmla="*/ 3784825 h 4991828"/>
              <a:gd name="connsiteX31855" fmla="*/ 8611482 w 12199494"/>
              <a:gd name="connsiteY31855" fmla="*/ 3774671 h 4991828"/>
              <a:gd name="connsiteX31856" fmla="*/ 8608944 w 12199494"/>
              <a:gd name="connsiteY31856" fmla="*/ 3754364 h 4991828"/>
              <a:gd name="connsiteX31857" fmla="*/ 8616560 w 12199494"/>
              <a:gd name="connsiteY31857" fmla="*/ 3767056 h 4991828"/>
              <a:gd name="connsiteX31858" fmla="*/ 8624174 w 12199494"/>
              <a:gd name="connsiteY31858" fmla="*/ 3751826 h 4991828"/>
              <a:gd name="connsiteX31859" fmla="*/ 8629251 w 12199494"/>
              <a:gd name="connsiteY31859" fmla="*/ 3749287 h 4991828"/>
              <a:gd name="connsiteX31860" fmla="*/ 8615290 w 12199494"/>
              <a:gd name="connsiteY31860" fmla="*/ 3777210 h 4991828"/>
              <a:gd name="connsiteX31861" fmla="*/ 8603868 w 12199494"/>
              <a:gd name="connsiteY31861" fmla="*/ 3812747 h 4991828"/>
              <a:gd name="connsiteX31862" fmla="*/ 8610214 w 12199494"/>
              <a:gd name="connsiteY31862" fmla="*/ 3822901 h 4991828"/>
              <a:gd name="connsiteX31863" fmla="*/ 8629251 w 12199494"/>
              <a:gd name="connsiteY31863" fmla="*/ 3808940 h 4991828"/>
              <a:gd name="connsiteX31864" fmla="*/ 8611482 w 12199494"/>
              <a:gd name="connsiteY31864" fmla="*/ 3824170 h 4991828"/>
              <a:gd name="connsiteX31865" fmla="*/ 8640674 w 12199494"/>
              <a:gd name="connsiteY31865" fmla="*/ 3849554 h 4991828"/>
              <a:gd name="connsiteX31866" fmla="*/ 8644481 w 12199494"/>
              <a:gd name="connsiteY31866" fmla="*/ 3836862 h 4991828"/>
              <a:gd name="connsiteX31867" fmla="*/ 8659712 w 12199494"/>
              <a:gd name="connsiteY31867" fmla="*/ 3857169 h 4991828"/>
              <a:gd name="connsiteX31868" fmla="*/ 8654635 w 12199494"/>
              <a:gd name="connsiteY31868" fmla="*/ 3849554 h 4991828"/>
              <a:gd name="connsiteX31869" fmla="*/ 8669865 w 12199494"/>
              <a:gd name="connsiteY31869" fmla="*/ 3826708 h 4991828"/>
              <a:gd name="connsiteX31870" fmla="*/ 8663519 w 12199494"/>
              <a:gd name="connsiteY31870" fmla="*/ 3825439 h 4991828"/>
              <a:gd name="connsiteX31871" fmla="*/ 8668596 w 12199494"/>
              <a:gd name="connsiteY31871" fmla="*/ 3824170 h 4991828"/>
              <a:gd name="connsiteX31872" fmla="*/ 8660981 w 12199494"/>
              <a:gd name="connsiteY31872" fmla="*/ 3805132 h 4991828"/>
              <a:gd name="connsiteX31873" fmla="*/ 8654635 w 12199494"/>
              <a:gd name="connsiteY31873" fmla="*/ 3803863 h 4991828"/>
              <a:gd name="connsiteX31874" fmla="*/ 8657173 w 12199494"/>
              <a:gd name="connsiteY31874" fmla="*/ 3787363 h 4991828"/>
              <a:gd name="connsiteX31875" fmla="*/ 8630520 w 12199494"/>
              <a:gd name="connsiteY31875" fmla="*/ 3807671 h 4991828"/>
              <a:gd name="connsiteX31876" fmla="*/ 8636866 w 12199494"/>
              <a:gd name="connsiteY31876" fmla="*/ 3798786 h 4991828"/>
              <a:gd name="connsiteX31877" fmla="*/ 8630520 w 12199494"/>
              <a:gd name="connsiteY31877" fmla="*/ 3791171 h 4991828"/>
              <a:gd name="connsiteX31878" fmla="*/ 8640674 w 12199494"/>
              <a:gd name="connsiteY31878" fmla="*/ 3796248 h 4991828"/>
              <a:gd name="connsiteX31879" fmla="*/ 8672404 w 12199494"/>
              <a:gd name="connsiteY31879" fmla="*/ 3767056 h 4991828"/>
              <a:gd name="connsiteX31880" fmla="*/ 8662250 w 12199494"/>
              <a:gd name="connsiteY31880" fmla="*/ 3765787 h 4991828"/>
              <a:gd name="connsiteX31881" fmla="*/ 8688903 w 12199494"/>
              <a:gd name="connsiteY31881" fmla="*/ 3759441 h 4991828"/>
              <a:gd name="connsiteX31882" fmla="*/ 8658443 w 12199494"/>
              <a:gd name="connsiteY31882" fmla="*/ 3783556 h 4991828"/>
              <a:gd name="connsiteX31883" fmla="*/ 8663519 w 12199494"/>
              <a:gd name="connsiteY31883" fmla="*/ 3788633 h 4991828"/>
              <a:gd name="connsiteX31884" fmla="*/ 8683827 w 12199494"/>
              <a:gd name="connsiteY31884" fmla="*/ 3770864 h 4991828"/>
              <a:gd name="connsiteX31885" fmla="*/ 8663519 w 12199494"/>
              <a:gd name="connsiteY31885" fmla="*/ 3792440 h 4991828"/>
              <a:gd name="connsiteX31886" fmla="*/ 8673673 w 12199494"/>
              <a:gd name="connsiteY31886" fmla="*/ 3798786 h 4991828"/>
              <a:gd name="connsiteX31887" fmla="*/ 8666058 w 12199494"/>
              <a:gd name="connsiteY31887" fmla="*/ 3815286 h 4991828"/>
              <a:gd name="connsiteX31888" fmla="*/ 8672404 w 12199494"/>
              <a:gd name="connsiteY31888" fmla="*/ 3817824 h 4991828"/>
              <a:gd name="connsiteX31889" fmla="*/ 8683827 w 12199494"/>
              <a:gd name="connsiteY31889" fmla="*/ 3811478 h 4991828"/>
              <a:gd name="connsiteX31890" fmla="*/ 8680019 w 12199494"/>
              <a:gd name="connsiteY31890" fmla="*/ 3822901 h 4991828"/>
              <a:gd name="connsiteX31891" fmla="*/ 8693980 w 12199494"/>
              <a:gd name="connsiteY31891" fmla="*/ 3820362 h 4991828"/>
              <a:gd name="connsiteX31892" fmla="*/ 8697787 w 12199494"/>
              <a:gd name="connsiteY31892" fmla="*/ 3803863 h 4991828"/>
              <a:gd name="connsiteX31893" fmla="*/ 8716825 w 12199494"/>
              <a:gd name="connsiteY31893" fmla="*/ 3789902 h 4991828"/>
              <a:gd name="connsiteX31894" fmla="*/ 8715556 w 12199494"/>
              <a:gd name="connsiteY31894" fmla="*/ 3784825 h 4991828"/>
              <a:gd name="connsiteX31895" fmla="*/ 8695249 w 12199494"/>
              <a:gd name="connsiteY31895" fmla="*/ 3796248 h 4991828"/>
              <a:gd name="connsiteX31896" fmla="*/ 8707941 w 12199494"/>
              <a:gd name="connsiteY31896" fmla="*/ 3781017 h 4991828"/>
              <a:gd name="connsiteX31897" fmla="*/ 8707941 w 12199494"/>
              <a:gd name="connsiteY31897" fmla="*/ 3773402 h 4991828"/>
              <a:gd name="connsiteX31898" fmla="*/ 8696519 w 12199494"/>
              <a:gd name="connsiteY31898" fmla="*/ 3782287 h 4991828"/>
              <a:gd name="connsiteX31899" fmla="*/ 8676211 w 12199494"/>
              <a:gd name="connsiteY31899" fmla="*/ 3791171 h 4991828"/>
              <a:gd name="connsiteX31900" fmla="*/ 8700326 w 12199494"/>
              <a:gd name="connsiteY31900" fmla="*/ 3777210 h 4991828"/>
              <a:gd name="connsiteX31901" fmla="*/ 8699057 w 12199494"/>
              <a:gd name="connsiteY31901" fmla="*/ 3773402 h 4991828"/>
              <a:gd name="connsiteX31902" fmla="*/ 8685096 w 12199494"/>
              <a:gd name="connsiteY31902" fmla="*/ 3768325 h 4991828"/>
              <a:gd name="connsiteX31903" fmla="*/ 8695249 w 12199494"/>
              <a:gd name="connsiteY31903" fmla="*/ 3760710 h 4991828"/>
              <a:gd name="connsiteX31904" fmla="*/ 8690173 w 12199494"/>
              <a:gd name="connsiteY31904" fmla="*/ 3755633 h 4991828"/>
              <a:gd name="connsiteX31905" fmla="*/ 8693980 w 12199494"/>
              <a:gd name="connsiteY31905" fmla="*/ 3748018 h 4991828"/>
              <a:gd name="connsiteX31906" fmla="*/ 8701595 w 12199494"/>
              <a:gd name="connsiteY31906" fmla="*/ 3746749 h 4991828"/>
              <a:gd name="connsiteX31907" fmla="*/ 8699057 w 12199494"/>
              <a:gd name="connsiteY31907" fmla="*/ 3754364 h 4991828"/>
              <a:gd name="connsiteX31908" fmla="*/ 8707941 w 12199494"/>
              <a:gd name="connsiteY31908" fmla="*/ 3748018 h 4991828"/>
              <a:gd name="connsiteX31909" fmla="*/ 8710479 w 12199494"/>
              <a:gd name="connsiteY31909" fmla="*/ 3756903 h 4991828"/>
              <a:gd name="connsiteX31910" fmla="*/ 8719364 w 12199494"/>
              <a:gd name="connsiteY31910" fmla="*/ 3748018 h 4991828"/>
              <a:gd name="connsiteX31911" fmla="*/ 8709211 w 12199494"/>
              <a:gd name="connsiteY31911" fmla="*/ 3744211 h 4991828"/>
              <a:gd name="connsiteX31912" fmla="*/ 8715556 w 12199494"/>
              <a:gd name="connsiteY31912" fmla="*/ 3736596 h 4991828"/>
              <a:gd name="connsiteX31913" fmla="*/ 8714287 w 12199494"/>
              <a:gd name="connsiteY31913" fmla="*/ 3726442 h 4991828"/>
              <a:gd name="connsiteX31914" fmla="*/ 8738402 w 12199494"/>
              <a:gd name="connsiteY31914" fmla="*/ 3689636 h 4991828"/>
              <a:gd name="connsiteX31915" fmla="*/ 8718095 w 12199494"/>
              <a:gd name="connsiteY31915" fmla="*/ 3711212 h 4991828"/>
              <a:gd name="connsiteX31916" fmla="*/ 8713018 w 12199494"/>
              <a:gd name="connsiteY31916" fmla="*/ 3708674 h 4991828"/>
              <a:gd name="connsiteX31917" fmla="*/ 8705403 w 12199494"/>
              <a:gd name="connsiteY31917" fmla="*/ 3727711 h 4991828"/>
              <a:gd name="connsiteX31918" fmla="*/ 8709211 w 12199494"/>
              <a:gd name="connsiteY31918" fmla="*/ 3735326 h 4991828"/>
              <a:gd name="connsiteX31919" fmla="*/ 8702865 w 12199494"/>
              <a:gd name="connsiteY31919" fmla="*/ 3745480 h 4991828"/>
              <a:gd name="connsiteX31920" fmla="*/ 8697787 w 12199494"/>
              <a:gd name="connsiteY31920" fmla="*/ 3735326 h 4991828"/>
              <a:gd name="connsiteX31921" fmla="*/ 8677481 w 12199494"/>
              <a:gd name="connsiteY31921" fmla="*/ 3737865 h 4991828"/>
              <a:gd name="connsiteX31922" fmla="*/ 8662250 w 12199494"/>
              <a:gd name="connsiteY31922" fmla="*/ 3734057 h 4991828"/>
              <a:gd name="connsiteX31923" fmla="*/ 8687634 w 12199494"/>
              <a:gd name="connsiteY31923" fmla="*/ 3731519 h 4991828"/>
              <a:gd name="connsiteX31924" fmla="*/ 8696519 w 12199494"/>
              <a:gd name="connsiteY31924" fmla="*/ 3725173 h 4991828"/>
              <a:gd name="connsiteX31925" fmla="*/ 8697787 w 12199494"/>
              <a:gd name="connsiteY31925" fmla="*/ 3717558 h 4991828"/>
              <a:gd name="connsiteX31926" fmla="*/ 8710479 w 12199494"/>
              <a:gd name="connsiteY31926" fmla="*/ 3709942 h 4991828"/>
              <a:gd name="connsiteX31927" fmla="*/ 8695249 w 12199494"/>
              <a:gd name="connsiteY31927" fmla="*/ 3703596 h 4991828"/>
              <a:gd name="connsiteX31928" fmla="*/ 8719364 w 12199494"/>
              <a:gd name="connsiteY31928" fmla="*/ 3699789 h 4991828"/>
              <a:gd name="connsiteX31929" fmla="*/ 8711749 w 12199494"/>
              <a:gd name="connsiteY31929" fmla="*/ 3697250 h 4991828"/>
              <a:gd name="connsiteX31930" fmla="*/ 8688903 w 12199494"/>
              <a:gd name="connsiteY31930" fmla="*/ 3689636 h 4991828"/>
              <a:gd name="connsiteX31931" fmla="*/ 8709211 w 12199494"/>
              <a:gd name="connsiteY31931" fmla="*/ 3687097 h 4991828"/>
              <a:gd name="connsiteX31932" fmla="*/ 8702865 w 12199494"/>
              <a:gd name="connsiteY31932" fmla="*/ 3692174 h 4991828"/>
              <a:gd name="connsiteX31933" fmla="*/ 8719364 w 12199494"/>
              <a:gd name="connsiteY31933" fmla="*/ 3685828 h 4991828"/>
              <a:gd name="connsiteX31934" fmla="*/ 8725710 w 12199494"/>
              <a:gd name="connsiteY31934" fmla="*/ 3690904 h 4991828"/>
              <a:gd name="connsiteX31935" fmla="*/ 8739671 w 12199494"/>
              <a:gd name="connsiteY31935" fmla="*/ 3683290 h 4991828"/>
              <a:gd name="connsiteX31936" fmla="*/ 8752363 w 12199494"/>
              <a:gd name="connsiteY31936" fmla="*/ 3670598 h 4991828"/>
              <a:gd name="connsiteX31937" fmla="*/ 8758709 w 12199494"/>
              <a:gd name="connsiteY31937" fmla="*/ 3659175 h 4991828"/>
              <a:gd name="connsiteX31938" fmla="*/ 8734594 w 12199494"/>
              <a:gd name="connsiteY31938" fmla="*/ 3649021 h 4991828"/>
              <a:gd name="connsiteX31939" fmla="*/ 8723171 w 12199494"/>
              <a:gd name="connsiteY31939" fmla="*/ 3661713 h 4991828"/>
              <a:gd name="connsiteX31940" fmla="*/ 8693980 w 12199494"/>
              <a:gd name="connsiteY31940" fmla="*/ 3675674 h 4991828"/>
              <a:gd name="connsiteX31941" fmla="*/ 8711749 w 12199494"/>
              <a:gd name="connsiteY31941" fmla="*/ 3685828 h 4991828"/>
              <a:gd name="connsiteX31942" fmla="*/ 8707941 w 12199494"/>
              <a:gd name="connsiteY31942" fmla="*/ 3687097 h 4991828"/>
              <a:gd name="connsiteX31943" fmla="*/ 8685096 w 12199494"/>
              <a:gd name="connsiteY31943" fmla="*/ 3680751 h 4991828"/>
              <a:gd name="connsiteX31944" fmla="*/ 8711749 w 12199494"/>
              <a:gd name="connsiteY31944" fmla="*/ 3657906 h 4991828"/>
              <a:gd name="connsiteX31945" fmla="*/ 8734594 w 12199494"/>
              <a:gd name="connsiteY31945" fmla="*/ 3643945 h 4991828"/>
              <a:gd name="connsiteX31946" fmla="*/ 8711749 w 12199494"/>
              <a:gd name="connsiteY31946" fmla="*/ 3623637 h 4991828"/>
              <a:gd name="connsiteX31947" fmla="*/ 8687634 w 12199494"/>
              <a:gd name="connsiteY31947" fmla="*/ 3635060 h 4991828"/>
              <a:gd name="connsiteX31948" fmla="*/ 8686365 w 12199494"/>
              <a:gd name="connsiteY31948" fmla="*/ 3650291 h 4991828"/>
              <a:gd name="connsiteX31949" fmla="*/ 8678750 w 12199494"/>
              <a:gd name="connsiteY31949" fmla="*/ 3647752 h 4991828"/>
              <a:gd name="connsiteX31950" fmla="*/ 8686365 w 12199494"/>
              <a:gd name="connsiteY31950" fmla="*/ 3637599 h 4991828"/>
              <a:gd name="connsiteX31951" fmla="*/ 8674942 w 12199494"/>
              <a:gd name="connsiteY31951" fmla="*/ 3631253 h 4991828"/>
              <a:gd name="connsiteX31952" fmla="*/ 8669865 w 12199494"/>
              <a:gd name="connsiteY31952" fmla="*/ 3638868 h 4991828"/>
              <a:gd name="connsiteX31953" fmla="*/ 8644481 w 12199494"/>
              <a:gd name="connsiteY31953" fmla="*/ 3666790 h 4991828"/>
              <a:gd name="connsiteX31954" fmla="*/ 8633059 w 12199494"/>
              <a:gd name="connsiteY31954" fmla="*/ 3684559 h 4991828"/>
              <a:gd name="connsiteX31955" fmla="*/ 8641943 w 12199494"/>
              <a:gd name="connsiteY31955" fmla="*/ 3703596 h 4991828"/>
              <a:gd name="connsiteX31956" fmla="*/ 8636866 w 12199494"/>
              <a:gd name="connsiteY31956" fmla="*/ 3708674 h 4991828"/>
              <a:gd name="connsiteX31957" fmla="*/ 8635597 w 12199494"/>
              <a:gd name="connsiteY31957" fmla="*/ 3698520 h 4991828"/>
              <a:gd name="connsiteX31958" fmla="*/ 8626713 w 12199494"/>
              <a:gd name="connsiteY31958" fmla="*/ 3692174 h 4991828"/>
              <a:gd name="connsiteX31959" fmla="*/ 8602598 w 12199494"/>
              <a:gd name="connsiteY31959" fmla="*/ 3716288 h 4991828"/>
              <a:gd name="connsiteX31960" fmla="*/ 8611482 w 12199494"/>
              <a:gd name="connsiteY31960" fmla="*/ 3730250 h 4991828"/>
              <a:gd name="connsiteX31961" fmla="*/ 8597522 w 12199494"/>
              <a:gd name="connsiteY31961" fmla="*/ 3721365 h 4991828"/>
              <a:gd name="connsiteX31962" fmla="*/ 8586099 w 12199494"/>
              <a:gd name="connsiteY31962" fmla="*/ 3721365 h 4991828"/>
              <a:gd name="connsiteX31963" fmla="*/ 8594983 w 12199494"/>
              <a:gd name="connsiteY31963" fmla="*/ 3706135 h 4991828"/>
              <a:gd name="connsiteX31964" fmla="*/ 8587367 w 12199494"/>
              <a:gd name="connsiteY31964" fmla="*/ 3699789 h 4991828"/>
              <a:gd name="connsiteX31965" fmla="*/ 8602598 w 12199494"/>
              <a:gd name="connsiteY31965" fmla="*/ 3698520 h 4991828"/>
              <a:gd name="connsiteX31966" fmla="*/ 8600059 w 12199494"/>
              <a:gd name="connsiteY31966" fmla="*/ 3687097 h 4991828"/>
              <a:gd name="connsiteX31967" fmla="*/ 8608944 w 12199494"/>
              <a:gd name="connsiteY31967" fmla="*/ 3690904 h 4991828"/>
              <a:gd name="connsiteX31968" fmla="*/ 8617828 w 12199494"/>
              <a:gd name="connsiteY31968" fmla="*/ 3680751 h 4991828"/>
              <a:gd name="connsiteX31969" fmla="*/ 8611482 w 12199494"/>
              <a:gd name="connsiteY31969" fmla="*/ 3690904 h 4991828"/>
              <a:gd name="connsiteX31970" fmla="*/ 8633059 w 12199494"/>
              <a:gd name="connsiteY31970" fmla="*/ 3670598 h 4991828"/>
              <a:gd name="connsiteX31971" fmla="*/ 8615290 w 12199494"/>
              <a:gd name="connsiteY31971" fmla="*/ 3678213 h 4991828"/>
              <a:gd name="connsiteX31972" fmla="*/ 8625443 w 12199494"/>
              <a:gd name="connsiteY31972" fmla="*/ 3659175 h 4991828"/>
              <a:gd name="connsiteX31973" fmla="*/ 8584830 w 12199494"/>
              <a:gd name="connsiteY31973" fmla="*/ 3680751 h 4991828"/>
              <a:gd name="connsiteX31974" fmla="*/ 8584830 w 12199494"/>
              <a:gd name="connsiteY31974" fmla="*/ 3671867 h 4991828"/>
              <a:gd name="connsiteX31975" fmla="*/ 8570868 w 12199494"/>
              <a:gd name="connsiteY31975" fmla="*/ 3694712 h 4991828"/>
              <a:gd name="connsiteX31976" fmla="*/ 8586099 w 12199494"/>
              <a:gd name="connsiteY31976" fmla="*/ 3699789 h 4991828"/>
              <a:gd name="connsiteX31977" fmla="*/ 8567061 w 12199494"/>
              <a:gd name="connsiteY31977" fmla="*/ 3695982 h 4991828"/>
              <a:gd name="connsiteX31978" fmla="*/ 8573407 w 12199494"/>
              <a:gd name="connsiteY31978" fmla="*/ 3680751 h 4991828"/>
              <a:gd name="connsiteX31979" fmla="*/ 8565792 w 12199494"/>
              <a:gd name="connsiteY31979" fmla="*/ 3688366 h 4991828"/>
              <a:gd name="connsiteX31980" fmla="*/ 8559446 w 12199494"/>
              <a:gd name="connsiteY31980" fmla="*/ 3689636 h 4991828"/>
              <a:gd name="connsiteX31981" fmla="*/ 8542946 w 12199494"/>
              <a:gd name="connsiteY31981" fmla="*/ 3712481 h 4991828"/>
              <a:gd name="connsiteX31982" fmla="*/ 8553100 w 12199494"/>
              <a:gd name="connsiteY31982" fmla="*/ 3708674 h 4991828"/>
              <a:gd name="connsiteX31983" fmla="*/ 8559446 w 12199494"/>
              <a:gd name="connsiteY31983" fmla="*/ 3708674 h 4991828"/>
              <a:gd name="connsiteX31984" fmla="*/ 8567061 w 12199494"/>
              <a:gd name="connsiteY31984" fmla="*/ 3702328 h 4991828"/>
              <a:gd name="connsiteX31985" fmla="*/ 8588637 w 12199494"/>
              <a:gd name="connsiteY31985" fmla="*/ 3727711 h 4991828"/>
              <a:gd name="connsiteX31986" fmla="*/ 8598790 w 12199494"/>
              <a:gd name="connsiteY31986" fmla="*/ 3722634 h 4991828"/>
              <a:gd name="connsiteX31987" fmla="*/ 8602598 w 12199494"/>
              <a:gd name="connsiteY31987" fmla="*/ 3739134 h 4991828"/>
              <a:gd name="connsiteX31988" fmla="*/ 8594983 w 12199494"/>
              <a:gd name="connsiteY31988" fmla="*/ 3734057 h 4991828"/>
              <a:gd name="connsiteX31989" fmla="*/ 8570868 w 12199494"/>
              <a:gd name="connsiteY31989" fmla="*/ 3750557 h 4991828"/>
              <a:gd name="connsiteX31990" fmla="*/ 8563253 w 12199494"/>
              <a:gd name="connsiteY31990" fmla="*/ 3741672 h 4991828"/>
              <a:gd name="connsiteX31991" fmla="*/ 8572138 w 12199494"/>
              <a:gd name="connsiteY31991" fmla="*/ 3746749 h 4991828"/>
              <a:gd name="connsiteX31992" fmla="*/ 8574675 w 12199494"/>
              <a:gd name="connsiteY31992" fmla="*/ 3740403 h 4991828"/>
              <a:gd name="connsiteX31993" fmla="*/ 8591176 w 12199494"/>
              <a:gd name="connsiteY31993" fmla="*/ 3734057 h 4991828"/>
              <a:gd name="connsiteX31994" fmla="*/ 8573407 w 12199494"/>
              <a:gd name="connsiteY31994" fmla="*/ 3730250 h 4991828"/>
              <a:gd name="connsiteX31995" fmla="*/ 8579753 w 12199494"/>
              <a:gd name="connsiteY31995" fmla="*/ 3734057 h 4991828"/>
              <a:gd name="connsiteX31996" fmla="*/ 8567061 w 12199494"/>
              <a:gd name="connsiteY31996" fmla="*/ 3739134 h 4991828"/>
              <a:gd name="connsiteX31997" fmla="*/ 8564522 w 12199494"/>
              <a:gd name="connsiteY31997" fmla="*/ 3725173 h 4991828"/>
              <a:gd name="connsiteX31998" fmla="*/ 8536600 w 12199494"/>
              <a:gd name="connsiteY31998" fmla="*/ 3712481 h 4991828"/>
              <a:gd name="connsiteX31999" fmla="*/ 8532792 w 12199494"/>
              <a:gd name="connsiteY31999" fmla="*/ 3726442 h 4991828"/>
              <a:gd name="connsiteX32000" fmla="*/ 8528985 w 12199494"/>
              <a:gd name="connsiteY32000" fmla="*/ 3726442 h 4991828"/>
              <a:gd name="connsiteX32001" fmla="*/ 8532792 w 12199494"/>
              <a:gd name="connsiteY32001" fmla="*/ 3717558 h 4991828"/>
              <a:gd name="connsiteX32002" fmla="*/ 8522639 w 12199494"/>
              <a:gd name="connsiteY32002" fmla="*/ 3726442 h 4991828"/>
              <a:gd name="connsiteX32003" fmla="*/ 8516293 w 12199494"/>
              <a:gd name="connsiteY32003" fmla="*/ 3713750 h 4991828"/>
              <a:gd name="connsiteX32004" fmla="*/ 8490909 w 12199494"/>
              <a:gd name="connsiteY32004" fmla="*/ 3717558 h 4991828"/>
              <a:gd name="connsiteX32005" fmla="*/ 8497255 w 12199494"/>
              <a:gd name="connsiteY32005" fmla="*/ 3709942 h 4991828"/>
              <a:gd name="connsiteX32006" fmla="*/ 8537869 w 12199494"/>
              <a:gd name="connsiteY32006" fmla="*/ 3709942 h 4991828"/>
              <a:gd name="connsiteX32007" fmla="*/ 8534062 w 12199494"/>
              <a:gd name="connsiteY32007" fmla="*/ 3699789 h 4991828"/>
              <a:gd name="connsiteX32008" fmla="*/ 8542946 w 12199494"/>
              <a:gd name="connsiteY32008" fmla="*/ 3698520 h 4991828"/>
              <a:gd name="connsiteX32009" fmla="*/ 8558176 w 12199494"/>
              <a:gd name="connsiteY32009" fmla="*/ 3685828 h 4991828"/>
              <a:gd name="connsiteX32010" fmla="*/ 8541677 w 12199494"/>
              <a:gd name="connsiteY32010" fmla="*/ 3693443 h 4991828"/>
              <a:gd name="connsiteX32011" fmla="*/ 8525177 w 12199494"/>
              <a:gd name="connsiteY32011" fmla="*/ 3690904 h 4991828"/>
              <a:gd name="connsiteX32012" fmla="*/ 8536600 w 12199494"/>
              <a:gd name="connsiteY32012" fmla="*/ 3685828 h 4991828"/>
              <a:gd name="connsiteX32013" fmla="*/ 8531523 w 12199494"/>
              <a:gd name="connsiteY32013" fmla="*/ 3675674 h 4991828"/>
              <a:gd name="connsiteX32014" fmla="*/ 8541677 w 12199494"/>
              <a:gd name="connsiteY32014" fmla="*/ 3684559 h 4991828"/>
              <a:gd name="connsiteX32015" fmla="*/ 8563253 w 12199494"/>
              <a:gd name="connsiteY32015" fmla="*/ 3676944 h 4991828"/>
              <a:gd name="connsiteX32016" fmla="*/ 8570868 w 12199494"/>
              <a:gd name="connsiteY32016" fmla="*/ 3670598 h 4991828"/>
              <a:gd name="connsiteX32017" fmla="*/ 8577214 w 12199494"/>
              <a:gd name="connsiteY32017" fmla="*/ 3674405 h 4991828"/>
              <a:gd name="connsiteX32018" fmla="*/ 8587367 w 12199494"/>
              <a:gd name="connsiteY32018" fmla="*/ 3665521 h 4991828"/>
              <a:gd name="connsiteX32019" fmla="*/ 8559446 w 12199494"/>
              <a:gd name="connsiteY32019" fmla="*/ 3660444 h 4991828"/>
              <a:gd name="connsiteX32020" fmla="*/ 8573407 w 12199494"/>
              <a:gd name="connsiteY32020" fmla="*/ 3661713 h 4991828"/>
              <a:gd name="connsiteX32021" fmla="*/ 8596252 w 12199494"/>
              <a:gd name="connsiteY32021" fmla="*/ 3656636 h 4991828"/>
              <a:gd name="connsiteX32022" fmla="*/ 8575945 w 12199494"/>
              <a:gd name="connsiteY32022" fmla="*/ 3650291 h 4991828"/>
              <a:gd name="connsiteX32023" fmla="*/ 8589906 w 12199494"/>
              <a:gd name="connsiteY32023" fmla="*/ 3650291 h 4991828"/>
              <a:gd name="connsiteX32024" fmla="*/ 8589906 w 12199494"/>
              <a:gd name="connsiteY32024" fmla="*/ 3642675 h 4991828"/>
              <a:gd name="connsiteX32025" fmla="*/ 8596252 w 12199494"/>
              <a:gd name="connsiteY32025" fmla="*/ 3646483 h 4991828"/>
              <a:gd name="connsiteX32026" fmla="*/ 8602598 w 12199494"/>
              <a:gd name="connsiteY32026" fmla="*/ 3657906 h 4991828"/>
              <a:gd name="connsiteX32027" fmla="*/ 8592445 w 12199494"/>
              <a:gd name="connsiteY32027" fmla="*/ 3668059 h 4991828"/>
              <a:gd name="connsiteX32028" fmla="*/ 8597522 w 12199494"/>
              <a:gd name="connsiteY32028" fmla="*/ 3673136 h 4991828"/>
              <a:gd name="connsiteX32029" fmla="*/ 8626713 w 12199494"/>
              <a:gd name="connsiteY32029" fmla="*/ 3652829 h 4991828"/>
              <a:gd name="connsiteX32030" fmla="*/ 8602598 w 12199494"/>
              <a:gd name="connsiteY32030" fmla="*/ 3655367 h 4991828"/>
              <a:gd name="connsiteX32031" fmla="*/ 8607675 w 12199494"/>
              <a:gd name="connsiteY32031" fmla="*/ 3646483 h 4991828"/>
              <a:gd name="connsiteX32032" fmla="*/ 8598790 w 12199494"/>
              <a:gd name="connsiteY32032" fmla="*/ 3635060 h 4991828"/>
              <a:gd name="connsiteX32033" fmla="*/ 8611482 w 12199494"/>
              <a:gd name="connsiteY32033" fmla="*/ 3643945 h 4991828"/>
              <a:gd name="connsiteX32034" fmla="*/ 8641943 w 12199494"/>
              <a:gd name="connsiteY32034" fmla="*/ 3623637 h 4991828"/>
              <a:gd name="connsiteX32035" fmla="*/ 8626713 w 12199494"/>
              <a:gd name="connsiteY32035" fmla="*/ 3621099 h 4991828"/>
              <a:gd name="connsiteX32036" fmla="*/ 8644481 w 12199494"/>
              <a:gd name="connsiteY32036" fmla="*/ 3614753 h 4991828"/>
              <a:gd name="connsiteX32037" fmla="*/ 8647020 w 12199494"/>
              <a:gd name="connsiteY32037" fmla="*/ 3608407 h 4991828"/>
              <a:gd name="connsiteX32038" fmla="*/ 8662250 w 12199494"/>
              <a:gd name="connsiteY32038" fmla="*/ 3603330 h 4991828"/>
              <a:gd name="connsiteX32039" fmla="*/ 8655904 w 12199494"/>
              <a:gd name="connsiteY32039" fmla="*/ 3591907 h 4991828"/>
              <a:gd name="connsiteX32040" fmla="*/ 8674942 w 12199494"/>
              <a:gd name="connsiteY32040" fmla="*/ 3596984 h 4991828"/>
              <a:gd name="connsiteX32041" fmla="*/ 8687634 w 12199494"/>
              <a:gd name="connsiteY32041" fmla="*/ 3594446 h 4991828"/>
              <a:gd name="connsiteX32042" fmla="*/ 8700326 w 12199494"/>
              <a:gd name="connsiteY32042" fmla="*/ 3585562 h 4991828"/>
              <a:gd name="connsiteX32043" fmla="*/ 8714287 w 12199494"/>
              <a:gd name="connsiteY32043" fmla="*/ 3580485 h 4991828"/>
              <a:gd name="connsiteX32044" fmla="*/ 8746017 w 12199494"/>
              <a:gd name="connsiteY32044" fmla="*/ 3561447 h 4991828"/>
              <a:gd name="connsiteX32045" fmla="*/ 8730787 w 12199494"/>
              <a:gd name="connsiteY32045" fmla="*/ 3551293 h 4991828"/>
              <a:gd name="connsiteX32046" fmla="*/ 8735863 w 12199494"/>
              <a:gd name="connsiteY32046" fmla="*/ 3570331 h 4991828"/>
              <a:gd name="connsiteX32047" fmla="*/ 8710479 w 12199494"/>
              <a:gd name="connsiteY32047" fmla="*/ 3565254 h 4991828"/>
              <a:gd name="connsiteX32048" fmla="*/ 8710479 w 12199494"/>
              <a:gd name="connsiteY32048" fmla="*/ 3558908 h 4991828"/>
              <a:gd name="connsiteX32049" fmla="*/ 8674942 w 12199494"/>
              <a:gd name="connsiteY32049" fmla="*/ 3566524 h 4991828"/>
              <a:gd name="connsiteX32050" fmla="*/ 8673673 w 12199494"/>
              <a:gd name="connsiteY32050" fmla="*/ 3575408 h 4991828"/>
              <a:gd name="connsiteX32051" fmla="*/ 8658443 w 12199494"/>
              <a:gd name="connsiteY32051" fmla="*/ 3581754 h 4991828"/>
              <a:gd name="connsiteX32052" fmla="*/ 8652097 w 12199494"/>
              <a:gd name="connsiteY32052" fmla="*/ 3579216 h 4991828"/>
              <a:gd name="connsiteX32053" fmla="*/ 8676211 w 12199494"/>
              <a:gd name="connsiteY32053" fmla="*/ 3565254 h 4991828"/>
              <a:gd name="connsiteX32054" fmla="*/ 8657173 w 12199494"/>
              <a:gd name="connsiteY32054" fmla="*/ 3567793 h 4991828"/>
              <a:gd name="connsiteX32055" fmla="*/ 8658443 w 12199494"/>
              <a:gd name="connsiteY32055" fmla="*/ 3563985 h 4991828"/>
              <a:gd name="connsiteX32056" fmla="*/ 8680019 w 12199494"/>
              <a:gd name="connsiteY32056" fmla="*/ 3560178 h 4991828"/>
              <a:gd name="connsiteX32057" fmla="*/ 8685096 w 12199494"/>
              <a:gd name="connsiteY32057" fmla="*/ 3550024 h 4991828"/>
              <a:gd name="connsiteX32058" fmla="*/ 8687634 w 12199494"/>
              <a:gd name="connsiteY32058" fmla="*/ 3557639 h 4991828"/>
              <a:gd name="connsiteX32059" fmla="*/ 8729517 w 12199494"/>
              <a:gd name="connsiteY32059" fmla="*/ 3547486 h 4991828"/>
              <a:gd name="connsiteX32060" fmla="*/ 8714287 w 12199494"/>
              <a:gd name="connsiteY32060" fmla="*/ 3536063 h 4991828"/>
              <a:gd name="connsiteX32061" fmla="*/ 8695249 w 12199494"/>
              <a:gd name="connsiteY32061" fmla="*/ 3538601 h 4991828"/>
              <a:gd name="connsiteX32062" fmla="*/ 8686365 w 12199494"/>
              <a:gd name="connsiteY32062" fmla="*/ 3548755 h 4991828"/>
              <a:gd name="connsiteX32063" fmla="*/ 8692711 w 12199494"/>
              <a:gd name="connsiteY32063" fmla="*/ 3539870 h 4991828"/>
              <a:gd name="connsiteX32064" fmla="*/ 8676211 w 12199494"/>
              <a:gd name="connsiteY32064" fmla="*/ 3533524 h 4991828"/>
              <a:gd name="connsiteX32065" fmla="*/ 8709211 w 12199494"/>
              <a:gd name="connsiteY32065" fmla="*/ 3530986 h 4991828"/>
              <a:gd name="connsiteX32066" fmla="*/ 8667327 w 12199494"/>
              <a:gd name="connsiteY32066" fmla="*/ 3528448 h 4991828"/>
              <a:gd name="connsiteX32067" fmla="*/ 8673673 w 12199494"/>
              <a:gd name="connsiteY32067" fmla="*/ 3514487 h 4991828"/>
              <a:gd name="connsiteX32068" fmla="*/ 8644481 w 12199494"/>
              <a:gd name="connsiteY32068" fmla="*/ 3529717 h 4991828"/>
              <a:gd name="connsiteX32069" fmla="*/ 8649558 w 12199494"/>
              <a:gd name="connsiteY32069" fmla="*/ 3536063 h 4991828"/>
              <a:gd name="connsiteX32070" fmla="*/ 8638135 w 12199494"/>
              <a:gd name="connsiteY32070" fmla="*/ 3523371 h 4991828"/>
              <a:gd name="connsiteX32071" fmla="*/ 8624174 w 12199494"/>
              <a:gd name="connsiteY32071" fmla="*/ 3538601 h 4991828"/>
              <a:gd name="connsiteX32072" fmla="*/ 8611482 w 12199494"/>
              <a:gd name="connsiteY32072" fmla="*/ 3565254 h 4991828"/>
              <a:gd name="connsiteX32073" fmla="*/ 8569599 w 12199494"/>
              <a:gd name="connsiteY32073" fmla="*/ 3591907 h 4991828"/>
              <a:gd name="connsiteX32074" fmla="*/ 8545484 w 12199494"/>
              <a:gd name="connsiteY32074" fmla="*/ 3586831 h 4991828"/>
              <a:gd name="connsiteX32075" fmla="*/ 8536600 w 12199494"/>
              <a:gd name="connsiteY32075" fmla="*/ 3577946 h 4991828"/>
              <a:gd name="connsiteX32076" fmla="*/ 8548023 w 12199494"/>
              <a:gd name="connsiteY32076" fmla="*/ 3583023 h 4991828"/>
              <a:gd name="connsiteX32077" fmla="*/ 8577214 w 12199494"/>
              <a:gd name="connsiteY32077" fmla="*/ 3584292 h 4991828"/>
              <a:gd name="connsiteX32078" fmla="*/ 8615290 w 12199494"/>
              <a:gd name="connsiteY32078" fmla="*/ 3538601 h 4991828"/>
              <a:gd name="connsiteX32079" fmla="*/ 8626713 w 12199494"/>
              <a:gd name="connsiteY32079" fmla="*/ 3524640 h 4991828"/>
              <a:gd name="connsiteX32080" fmla="*/ 8620367 w 12199494"/>
              <a:gd name="connsiteY32080" fmla="*/ 3517025 h 4991828"/>
              <a:gd name="connsiteX32081" fmla="*/ 8624174 w 12199494"/>
              <a:gd name="connsiteY32081" fmla="*/ 3510679 h 4991828"/>
              <a:gd name="connsiteX32082" fmla="*/ 8631789 w 12199494"/>
              <a:gd name="connsiteY32082" fmla="*/ 3519563 h 4991828"/>
              <a:gd name="connsiteX32083" fmla="*/ 8659712 w 12199494"/>
              <a:gd name="connsiteY32083" fmla="*/ 3510679 h 4991828"/>
              <a:gd name="connsiteX32084" fmla="*/ 8636866 w 12199494"/>
              <a:gd name="connsiteY32084" fmla="*/ 3492911 h 4991828"/>
              <a:gd name="connsiteX32085" fmla="*/ 8617828 w 12199494"/>
              <a:gd name="connsiteY32085" fmla="*/ 3490372 h 4991828"/>
              <a:gd name="connsiteX32086" fmla="*/ 8619097 w 12199494"/>
              <a:gd name="connsiteY32086" fmla="*/ 3486565 h 4991828"/>
              <a:gd name="connsiteX32087" fmla="*/ 8630520 w 12199494"/>
              <a:gd name="connsiteY32087" fmla="*/ 3489103 h 4991828"/>
              <a:gd name="connsiteX32088" fmla="*/ 8630520 w 12199494"/>
              <a:gd name="connsiteY32088" fmla="*/ 3481487 h 4991828"/>
              <a:gd name="connsiteX32089" fmla="*/ 8644481 w 12199494"/>
              <a:gd name="connsiteY32089" fmla="*/ 3486565 h 4991828"/>
              <a:gd name="connsiteX32090" fmla="*/ 8662250 w 12199494"/>
              <a:gd name="connsiteY32090" fmla="*/ 3497987 h 4991828"/>
              <a:gd name="connsiteX32091" fmla="*/ 8682557 w 12199494"/>
              <a:gd name="connsiteY32091" fmla="*/ 3513217 h 4991828"/>
              <a:gd name="connsiteX32092" fmla="*/ 8706672 w 12199494"/>
              <a:gd name="connsiteY32092" fmla="*/ 3522102 h 4991828"/>
              <a:gd name="connsiteX32093" fmla="*/ 8707941 w 12199494"/>
              <a:gd name="connsiteY32093" fmla="*/ 3504333 h 4991828"/>
              <a:gd name="connsiteX32094" fmla="*/ 8678750 w 12199494"/>
              <a:gd name="connsiteY32094" fmla="*/ 3468796 h 4991828"/>
              <a:gd name="connsiteX32095" fmla="*/ 8666058 w 12199494"/>
              <a:gd name="connsiteY32095" fmla="*/ 3476411 h 4991828"/>
              <a:gd name="connsiteX32096" fmla="*/ 8680019 w 12199494"/>
              <a:gd name="connsiteY32096" fmla="*/ 3475141 h 4991828"/>
              <a:gd name="connsiteX32097" fmla="*/ 8669865 w 12199494"/>
              <a:gd name="connsiteY32097" fmla="*/ 3481487 h 4991828"/>
              <a:gd name="connsiteX32098" fmla="*/ 8664789 w 12199494"/>
              <a:gd name="connsiteY32098" fmla="*/ 3477680 h 4991828"/>
              <a:gd name="connsiteX32099" fmla="*/ 8666058 w 12199494"/>
              <a:gd name="connsiteY32099" fmla="*/ 3464988 h 4991828"/>
              <a:gd name="connsiteX32100" fmla="*/ 8652097 w 12199494"/>
              <a:gd name="connsiteY32100" fmla="*/ 3470065 h 4991828"/>
              <a:gd name="connsiteX32101" fmla="*/ 8647020 w 12199494"/>
              <a:gd name="connsiteY32101" fmla="*/ 3463719 h 4991828"/>
              <a:gd name="connsiteX32102" fmla="*/ 8644481 w 12199494"/>
              <a:gd name="connsiteY32102" fmla="*/ 3482757 h 4991828"/>
              <a:gd name="connsiteX32103" fmla="*/ 8634328 w 12199494"/>
              <a:gd name="connsiteY32103" fmla="*/ 3477680 h 4991828"/>
              <a:gd name="connsiteX32104" fmla="*/ 8641943 w 12199494"/>
              <a:gd name="connsiteY32104" fmla="*/ 3471334 h 4991828"/>
              <a:gd name="connsiteX32105" fmla="*/ 8633059 w 12199494"/>
              <a:gd name="connsiteY32105" fmla="*/ 3462450 h 4991828"/>
              <a:gd name="connsiteX32106" fmla="*/ 8645751 w 12199494"/>
              <a:gd name="connsiteY32106" fmla="*/ 3462450 h 4991828"/>
              <a:gd name="connsiteX32107" fmla="*/ 8620367 w 12199494"/>
              <a:gd name="connsiteY32107" fmla="*/ 3439604 h 4991828"/>
              <a:gd name="connsiteX32108" fmla="*/ 8626713 w 12199494"/>
              <a:gd name="connsiteY32108" fmla="*/ 3433258 h 4991828"/>
              <a:gd name="connsiteX32109" fmla="*/ 8650827 w 12199494"/>
              <a:gd name="connsiteY32109" fmla="*/ 3457373 h 4991828"/>
              <a:gd name="connsiteX32110" fmla="*/ 8669865 w 12199494"/>
              <a:gd name="connsiteY32110" fmla="*/ 3449758 h 4991828"/>
              <a:gd name="connsiteX32111" fmla="*/ 8655904 w 12199494"/>
              <a:gd name="connsiteY32111" fmla="*/ 3443412 h 4991828"/>
              <a:gd name="connsiteX32112" fmla="*/ 8655904 w 12199494"/>
              <a:gd name="connsiteY32112" fmla="*/ 3433258 h 4991828"/>
              <a:gd name="connsiteX32113" fmla="*/ 8671135 w 12199494"/>
              <a:gd name="connsiteY32113" fmla="*/ 3451027 h 4991828"/>
              <a:gd name="connsiteX32114" fmla="*/ 8673673 w 12199494"/>
              <a:gd name="connsiteY32114" fmla="*/ 3449758 h 4991828"/>
              <a:gd name="connsiteX32115" fmla="*/ 8667327 w 12199494"/>
              <a:gd name="connsiteY32115" fmla="*/ 3440873 h 4991828"/>
              <a:gd name="connsiteX32116" fmla="*/ 8677481 w 12199494"/>
              <a:gd name="connsiteY32116" fmla="*/ 3438335 h 4991828"/>
              <a:gd name="connsiteX32117" fmla="*/ 8664789 w 12199494"/>
              <a:gd name="connsiteY32117" fmla="*/ 3426912 h 4991828"/>
              <a:gd name="connsiteX32118" fmla="*/ 8649558 w 12199494"/>
              <a:gd name="connsiteY32118" fmla="*/ 3425643 h 4991828"/>
              <a:gd name="connsiteX32119" fmla="*/ 8663519 w 12199494"/>
              <a:gd name="connsiteY32119" fmla="*/ 3423105 h 4991828"/>
              <a:gd name="connsiteX32120" fmla="*/ 8647020 w 12199494"/>
              <a:gd name="connsiteY32120" fmla="*/ 3412951 h 4991828"/>
              <a:gd name="connsiteX32121" fmla="*/ 8664789 w 12199494"/>
              <a:gd name="connsiteY32121" fmla="*/ 3410413 h 4991828"/>
              <a:gd name="connsiteX32122" fmla="*/ 8655904 w 12199494"/>
              <a:gd name="connsiteY32122" fmla="*/ 3382490 h 4991828"/>
              <a:gd name="connsiteX32123" fmla="*/ 8667327 w 12199494"/>
              <a:gd name="connsiteY32123" fmla="*/ 3406605 h 4991828"/>
              <a:gd name="connsiteX32124" fmla="*/ 8678750 w 12199494"/>
              <a:gd name="connsiteY32124" fmla="*/ 3405336 h 4991828"/>
              <a:gd name="connsiteX32125" fmla="*/ 8674942 w 12199494"/>
              <a:gd name="connsiteY32125" fmla="*/ 3412951 h 4991828"/>
              <a:gd name="connsiteX32126" fmla="*/ 8687634 w 12199494"/>
              <a:gd name="connsiteY32126" fmla="*/ 3433258 h 4991828"/>
              <a:gd name="connsiteX32127" fmla="*/ 8678750 w 12199494"/>
              <a:gd name="connsiteY32127" fmla="*/ 3442143 h 4991828"/>
              <a:gd name="connsiteX32128" fmla="*/ 8683827 w 12199494"/>
              <a:gd name="connsiteY32128" fmla="*/ 3445950 h 4991828"/>
              <a:gd name="connsiteX32129" fmla="*/ 8682557 w 12199494"/>
              <a:gd name="connsiteY32129" fmla="*/ 3459911 h 4991828"/>
              <a:gd name="connsiteX32130" fmla="*/ 8701595 w 12199494"/>
              <a:gd name="connsiteY32130" fmla="*/ 3467527 h 4991828"/>
              <a:gd name="connsiteX32131" fmla="*/ 8692711 w 12199494"/>
              <a:gd name="connsiteY32131" fmla="*/ 3445950 h 4991828"/>
              <a:gd name="connsiteX32132" fmla="*/ 8707941 w 12199494"/>
              <a:gd name="connsiteY32132" fmla="*/ 3457373 h 4991828"/>
              <a:gd name="connsiteX32133" fmla="*/ 8713018 w 12199494"/>
              <a:gd name="connsiteY32133" fmla="*/ 3442143 h 4991828"/>
              <a:gd name="connsiteX32134" fmla="*/ 8688903 w 12199494"/>
              <a:gd name="connsiteY32134" fmla="*/ 3443412 h 4991828"/>
              <a:gd name="connsiteX32135" fmla="*/ 8695249 w 12199494"/>
              <a:gd name="connsiteY32135" fmla="*/ 3428182 h 4991828"/>
              <a:gd name="connsiteX32136" fmla="*/ 8704133 w 12199494"/>
              <a:gd name="connsiteY32136" fmla="*/ 3438335 h 4991828"/>
              <a:gd name="connsiteX32137" fmla="*/ 8704133 w 12199494"/>
              <a:gd name="connsiteY32137" fmla="*/ 3426912 h 4991828"/>
              <a:gd name="connsiteX32138" fmla="*/ 8714287 w 12199494"/>
              <a:gd name="connsiteY32138" fmla="*/ 3426912 h 4991828"/>
              <a:gd name="connsiteX32139" fmla="*/ 8709211 w 12199494"/>
              <a:gd name="connsiteY32139" fmla="*/ 3420566 h 4991828"/>
              <a:gd name="connsiteX32140" fmla="*/ 8707941 w 12199494"/>
              <a:gd name="connsiteY32140" fmla="*/ 3412951 h 4991828"/>
              <a:gd name="connsiteX32141" fmla="*/ 8695249 w 12199494"/>
              <a:gd name="connsiteY32141" fmla="*/ 3402798 h 4991828"/>
              <a:gd name="connsiteX32142" fmla="*/ 8723171 w 12199494"/>
              <a:gd name="connsiteY32142" fmla="*/ 3409144 h 4991828"/>
              <a:gd name="connsiteX32143" fmla="*/ 8709211 w 12199494"/>
              <a:gd name="connsiteY32143" fmla="*/ 3398990 h 4991828"/>
              <a:gd name="connsiteX32144" fmla="*/ 8706672 w 12199494"/>
              <a:gd name="connsiteY32144" fmla="*/ 3387567 h 4991828"/>
              <a:gd name="connsiteX32145" fmla="*/ 8719364 w 12199494"/>
              <a:gd name="connsiteY32145" fmla="*/ 3396452 h 4991828"/>
              <a:gd name="connsiteX32146" fmla="*/ 8733325 w 12199494"/>
              <a:gd name="connsiteY32146" fmla="*/ 3390106 h 4991828"/>
              <a:gd name="connsiteX32147" fmla="*/ 8723171 w 12199494"/>
              <a:gd name="connsiteY32147" fmla="*/ 3385029 h 4991828"/>
              <a:gd name="connsiteX32148" fmla="*/ 8706672 w 12199494"/>
              <a:gd name="connsiteY32148" fmla="*/ 3353299 h 4991828"/>
              <a:gd name="connsiteX32149" fmla="*/ 8728248 w 12199494"/>
              <a:gd name="connsiteY32149" fmla="*/ 3381221 h 4991828"/>
              <a:gd name="connsiteX32150" fmla="*/ 8733325 w 12199494"/>
              <a:gd name="connsiteY32150" fmla="*/ 3364722 h 4991828"/>
              <a:gd name="connsiteX32151" fmla="*/ 8739671 w 12199494"/>
              <a:gd name="connsiteY32151" fmla="*/ 3371068 h 4991828"/>
              <a:gd name="connsiteX32152" fmla="*/ 8734594 w 12199494"/>
              <a:gd name="connsiteY32152" fmla="*/ 3376144 h 4991828"/>
              <a:gd name="connsiteX32153" fmla="*/ 8740940 w 12199494"/>
              <a:gd name="connsiteY32153" fmla="*/ 3387567 h 4991828"/>
              <a:gd name="connsiteX32154" fmla="*/ 8754901 w 12199494"/>
              <a:gd name="connsiteY32154" fmla="*/ 3390106 h 4991828"/>
              <a:gd name="connsiteX32155" fmla="*/ 8747286 w 12199494"/>
              <a:gd name="connsiteY32155" fmla="*/ 3377414 h 4991828"/>
              <a:gd name="connsiteX32156" fmla="*/ 8766324 w 12199494"/>
              <a:gd name="connsiteY32156" fmla="*/ 3383760 h 4991828"/>
              <a:gd name="connsiteX32157" fmla="*/ 8766324 w 12199494"/>
              <a:gd name="connsiteY32157" fmla="*/ 3392644 h 4991828"/>
              <a:gd name="connsiteX32158" fmla="*/ 8798054 w 12199494"/>
              <a:gd name="connsiteY32158" fmla="*/ 3407874 h 4991828"/>
              <a:gd name="connsiteX32159" fmla="*/ 8790438 w 12199494"/>
              <a:gd name="connsiteY32159" fmla="*/ 3395182 h 4991828"/>
              <a:gd name="connsiteX32160" fmla="*/ 8804400 w 12199494"/>
              <a:gd name="connsiteY32160" fmla="*/ 3407874 h 4991828"/>
              <a:gd name="connsiteX32161" fmla="*/ 8808208 w 12199494"/>
              <a:gd name="connsiteY32161" fmla="*/ 3402798 h 4991828"/>
              <a:gd name="connsiteX32162" fmla="*/ 8814553 w 12199494"/>
              <a:gd name="connsiteY32162" fmla="*/ 3407874 h 4991828"/>
              <a:gd name="connsiteX32163" fmla="*/ 8829784 w 12199494"/>
              <a:gd name="connsiteY32163" fmla="*/ 3400259 h 4991828"/>
              <a:gd name="connsiteX32164" fmla="*/ 8828514 w 12199494"/>
              <a:gd name="connsiteY32164" fmla="*/ 3387567 h 4991828"/>
              <a:gd name="connsiteX32165" fmla="*/ 8818361 w 12199494"/>
              <a:gd name="connsiteY32165" fmla="*/ 3391375 h 4991828"/>
              <a:gd name="connsiteX32166" fmla="*/ 8808208 w 12199494"/>
              <a:gd name="connsiteY32166" fmla="*/ 3379952 h 4991828"/>
              <a:gd name="connsiteX32167" fmla="*/ 8813285 w 12199494"/>
              <a:gd name="connsiteY32167" fmla="*/ 3397721 h 4991828"/>
              <a:gd name="connsiteX32168" fmla="*/ 8796784 w 12199494"/>
              <a:gd name="connsiteY32168" fmla="*/ 3373606 h 4991828"/>
              <a:gd name="connsiteX32169" fmla="*/ 8810746 w 12199494"/>
              <a:gd name="connsiteY32169" fmla="*/ 3377414 h 4991828"/>
              <a:gd name="connsiteX32170" fmla="*/ 8798054 w 12199494"/>
              <a:gd name="connsiteY32170" fmla="*/ 3368529 h 4991828"/>
              <a:gd name="connsiteX32171" fmla="*/ 8786631 w 12199494"/>
              <a:gd name="connsiteY32171" fmla="*/ 3374875 h 4991828"/>
              <a:gd name="connsiteX32172" fmla="*/ 8791708 w 12199494"/>
              <a:gd name="connsiteY32172" fmla="*/ 3363453 h 4991828"/>
              <a:gd name="connsiteX32173" fmla="*/ 8806939 w 12199494"/>
              <a:gd name="connsiteY32173" fmla="*/ 3368529 h 4991828"/>
              <a:gd name="connsiteX32174" fmla="*/ 8800593 w 12199494"/>
              <a:gd name="connsiteY32174" fmla="*/ 3357107 h 4991828"/>
              <a:gd name="connsiteX32175" fmla="*/ 8815822 w 12199494"/>
              <a:gd name="connsiteY32175" fmla="*/ 3369799 h 4991828"/>
              <a:gd name="connsiteX32176" fmla="*/ 8809476 w 12199494"/>
              <a:gd name="connsiteY32176" fmla="*/ 3376144 h 4991828"/>
              <a:gd name="connsiteX32177" fmla="*/ 8825977 w 12199494"/>
              <a:gd name="connsiteY32177" fmla="*/ 3390106 h 4991828"/>
              <a:gd name="connsiteX32178" fmla="*/ 8831053 w 12199494"/>
              <a:gd name="connsiteY32178" fmla="*/ 3371068 h 4991828"/>
              <a:gd name="connsiteX32179" fmla="*/ 8822168 w 12199494"/>
              <a:gd name="connsiteY32179" fmla="*/ 3363453 h 4991828"/>
              <a:gd name="connsiteX32180" fmla="*/ 8831053 w 12199494"/>
              <a:gd name="connsiteY32180" fmla="*/ 3363453 h 4991828"/>
              <a:gd name="connsiteX32181" fmla="*/ 8824707 w 12199494"/>
              <a:gd name="connsiteY32181" fmla="*/ 3340607 h 4991828"/>
              <a:gd name="connsiteX32182" fmla="*/ 8833591 w 12199494"/>
              <a:gd name="connsiteY32182" fmla="*/ 3343145 h 4991828"/>
              <a:gd name="connsiteX32183" fmla="*/ 8846283 w 12199494"/>
              <a:gd name="connsiteY32183" fmla="*/ 3340607 h 4991828"/>
              <a:gd name="connsiteX32184" fmla="*/ 8832323 w 12199494"/>
              <a:gd name="connsiteY32184" fmla="*/ 3345684 h 4991828"/>
              <a:gd name="connsiteX32185" fmla="*/ 8836130 w 12199494"/>
              <a:gd name="connsiteY32185" fmla="*/ 3362183 h 4991828"/>
              <a:gd name="connsiteX32186" fmla="*/ 8851360 w 12199494"/>
              <a:gd name="connsiteY32186" fmla="*/ 3345684 h 4991828"/>
              <a:gd name="connsiteX32187" fmla="*/ 8852629 w 12199494"/>
              <a:gd name="connsiteY32187" fmla="*/ 3349491 h 4991828"/>
              <a:gd name="connsiteX32188" fmla="*/ 8842476 w 12199494"/>
              <a:gd name="connsiteY32188" fmla="*/ 3359645 h 4991828"/>
              <a:gd name="connsiteX32189" fmla="*/ 8862783 w 12199494"/>
              <a:gd name="connsiteY32189" fmla="*/ 3358376 h 4991828"/>
              <a:gd name="connsiteX32190" fmla="*/ 8857706 w 12199494"/>
              <a:gd name="connsiteY32190" fmla="*/ 3350761 h 4991828"/>
              <a:gd name="connsiteX32191" fmla="*/ 8860244 w 12199494"/>
              <a:gd name="connsiteY32191" fmla="*/ 3338069 h 4991828"/>
              <a:gd name="connsiteX32192" fmla="*/ 8874206 w 12199494"/>
              <a:gd name="connsiteY32192" fmla="*/ 3343145 h 4991828"/>
              <a:gd name="connsiteX32193" fmla="*/ 8862783 w 12199494"/>
              <a:gd name="connsiteY32193" fmla="*/ 3329184 h 4991828"/>
              <a:gd name="connsiteX32194" fmla="*/ 8866590 w 12199494"/>
              <a:gd name="connsiteY32194" fmla="*/ 3319031 h 4991828"/>
              <a:gd name="connsiteX32195" fmla="*/ 8852629 w 12199494"/>
              <a:gd name="connsiteY32195" fmla="*/ 3324107 h 4991828"/>
              <a:gd name="connsiteX32196" fmla="*/ 8860244 w 12199494"/>
              <a:gd name="connsiteY32196" fmla="*/ 3329184 h 4991828"/>
              <a:gd name="connsiteX32197" fmla="*/ 8846283 w 12199494"/>
              <a:gd name="connsiteY32197" fmla="*/ 3340607 h 4991828"/>
              <a:gd name="connsiteX32198" fmla="*/ 8852629 w 12199494"/>
              <a:gd name="connsiteY32198" fmla="*/ 3329184 h 4991828"/>
              <a:gd name="connsiteX32199" fmla="*/ 8851360 w 12199494"/>
              <a:gd name="connsiteY32199" fmla="*/ 3324107 h 4991828"/>
              <a:gd name="connsiteX32200" fmla="*/ 8858975 w 12199494"/>
              <a:gd name="connsiteY32200" fmla="*/ 3317761 h 4991828"/>
              <a:gd name="connsiteX32201" fmla="*/ 8847552 w 12199494"/>
              <a:gd name="connsiteY32201" fmla="*/ 3301262 h 4991828"/>
              <a:gd name="connsiteX32202" fmla="*/ 8839937 w 12199494"/>
              <a:gd name="connsiteY32202" fmla="*/ 3299993 h 4991828"/>
              <a:gd name="connsiteX32203" fmla="*/ 8781555 w 12199494"/>
              <a:gd name="connsiteY32203" fmla="*/ 3279686 h 4991828"/>
              <a:gd name="connsiteX32204" fmla="*/ 8824707 w 12199494"/>
              <a:gd name="connsiteY32204" fmla="*/ 3286032 h 4991828"/>
              <a:gd name="connsiteX32205" fmla="*/ 8803130 w 12199494"/>
              <a:gd name="connsiteY32205" fmla="*/ 3264456 h 4991828"/>
              <a:gd name="connsiteX32206" fmla="*/ 8791708 w 12199494"/>
              <a:gd name="connsiteY32206" fmla="*/ 3260648 h 4991828"/>
              <a:gd name="connsiteX32207" fmla="*/ 8804400 w 12199494"/>
              <a:gd name="connsiteY32207" fmla="*/ 3259378 h 4991828"/>
              <a:gd name="connsiteX32208" fmla="*/ 8792977 w 12199494"/>
              <a:gd name="connsiteY32208" fmla="*/ 3249225 h 4991828"/>
              <a:gd name="connsiteX32209" fmla="*/ 8776478 w 12199494"/>
              <a:gd name="connsiteY32209" fmla="*/ 3216226 h 4991828"/>
              <a:gd name="connsiteX32210" fmla="*/ 8791708 w 12199494"/>
              <a:gd name="connsiteY32210" fmla="*/ 3226380 h 4991828"/>
              <a:gd name="connsiteX32211" fmla="*/ 8791708 w 12199494"/>
              <a:gd name="connsiteY32211" fmla="*/ 3213688 h 4991828"/>
              <a:gd name="connsiteX32212" fmla="*/ 8795516 w 12199494"/>
              <a:gd name="connsiteY32212" fmla="*/ 3213688 h 4991828"/>
              <a:gd name="connsiteX32213" fmla="*/ 8817092 w 12199494"/>
              <a:gd name="connsiteY32213" fmla="*/ 3266994 h 4991828"/>
              <a:gd name="connsiteX32214" fmla="*/ 8822168 w 12199494"/>
              <a:gd name="connsiteY32214" fmla="*/ 3265724 h 4991828"/>
              <a:gd name="connsiteX32215" fmla="*/ 8820899 w 12199494"/>
              <a:gd name="connsiteY32215" fmla="*/ 3277148 h 4991828"/>
              <a:gd name="connsiteX32216" fmla="*/ 8831053 w 12199494"/>
              <a:gd name="connsiteY32216" fmla="*/ 3274609 h 4991828"/>
              <a:gd name="connsiteX32217" fmla="*/ 8825977 w 12199494"/>
              <a:gd name="connsiteY32217" fmla="*/ 3280955 h 4991828"/>
              <a:gd name="connsiteX32218" fmla="*/ 8864052 w 12199494"/>
              <a:gd name="connsiteY32218" fmla="*/ 3293647 h 4991828"/>
              <a:gd name="connsiteX32219" fmla="*/ 8866590 w 12199494"/>
              <a:gd name="connsiteY32219" fmla="*/ 3284762 h 4991828"/>
              <a:gd name="connsiteX32220" fmla="*/ 8879282 w 12199494"/>
              <a:gd name="connsiteY32220" fmla="*/ 3289839 h 4991828"/>
              <a:gd name="connsiteX32221" fmla="*/ 8874206 w 12199494"/>
              <a:gd name="connsiteY32221" fmla="*/ 3278416 h 4991828"/>
              <a:gd name="connsiteX32222" fmla="*/ 8850091 w 12199494"/>
              <a:gd name="connsiteY32222" fmla="*/ 3280955 h 4991828"/>
              <a:gd name="connsiteX32223" fmla="*/ 8864052 w 12199494"/>
              <a:gd name="connsiteY32223" fmla="*/ 3278416 h 4991828"/>
              <a:gd name="connsiteX32224" fmla="*/ 8870398 w 12199494"/>
              <a:gd name="connsiteY32224" fmla="*/ 3269532 h 4991828"/>
              <a:gd name="connsiteX32225" fmla="*/ 8885628 w 12199494"/>
              <a:gd name="connsiteY32225" fmla="*/ 3280955 h 4991828"/>
              <a:gd name="connsiteX32226" fmla="*/ 8889436 w 12199494"/>
              <a:gd name="connsiteY32226" fmla="*/ 3286032 h 4991828"/>
              <a:gd name="connsiteX32227" fmla="*/ 8924974 w 12199494"/>
              <a:gd name="connsiteY32227" fmla="*/ 3284762 h 4991828"/>
              <a:gd name="connsiteX32228" fmla="*/ 8927512 w 12199494"/>
              <a:gd name="connsiteY32228" fmla="*/ 3280955 h 4991828"/>
              <a:gd name="connsiteX32229" fmla="*/ 8949088 w 12199494"/>
              <a:gd name="connsiteY32229" fmla="*/ 3287301 h 4991828"/>
              <a:gd name="connsiteX32230" fmla="*/ 8938934 w 12199494"/>
              <a:gd name="connsiteY32230" fmla="*/ 3266994 h 4991828"/>
              <a:gd name="connsiteX32231" fmla="*/ 8933858 w 12199494"/>
              <a:gd name="connsiteY32231" fmla="*/ 3264456 h 4991828"/>
              <a:gd name="connsiteX32232" fmla="*/ 8918628 w 12199494"/>
              <a:gd name="connsiteY32232" fmla="*/ 3250494 h 4991828"/>
              <a:gd name="connsiteX32233" fmla="*/ 8897051 w 12199494"/>
              <a:gd name="connsiteY32233" fmla="*/ 3241610 h 4991828"/>
              <a:gd name="connsiteX32234" fmla="*/ 8905936 w 12199494"/>
              <a:gd name="connsiteY32234" fmla="*/ 3233995 h 4991828"/>
              <a:gd name="connsiteX32235" fmla="*/ 8862783 w 12199494"/>
              <a:gd name="connsiteY32235" fmla="*/ 3226380 h 4991828"/>
              <a:gd name="connsiteX32236" fmla="*/ 8861514 w 12199494"/>
              <a:gd name="connsiteY32236" fmla="*/ 3216226 h 4991828"/>
              <a:gd name="connsiteX32237" fmla="*/ 8889436 w 12199494"/>
              <a:gd name="connsiteY32237" fmla="*/ 3221303 h 4991828"/>
              <a:gd name="connsiteX32238" fmla="*/ 8875475 w 12199494"/>
              <a:gd name="connsiteY32238" fmla="*/ 3211149 h 4991828"/>
              <a:gd name="connsiteX32239" fmla="*/ 8872936 w 12199494"/>
              <a:gd name="connsiteY32239" fmla="*/ 3194650 h 4991828"/>
              <a:gd name="connsiteX32240" fmla="*/ 8890705 w 12199494"/>
              <a:gd name="connsiteY32240" fmla="*/ 3218764 h 4991828"/>
              <a:gd name="connsiteX32241" fmla="*/ 8888167 w 12199494"/>
              <a:gd name="connsiteY32241" fmla="*/ 3202265 h 4991828"/>
              <a:gd name="connsiteX32242" fmla="*/ 8903397 w 12199494"/>
              <a:gd name="connsiteY32242" fmla="*/ 3220034 h 4991828"/>
              <a:gd name="connsiteX32243" fmla="*/ 8928781 w 12199494"/>
              <a:gd name="connsiteY32243" fmla="*/ 3230187 h 4991828"/>
              <a:gd name="connsiteX32244" fmla="*/ 8936396 w 12199494"/>
              <a:gd name="connsiteY32244" fmla="*/ 3242879 h 4991828"/>
              <a:gd name="connsiteX32245" fmla="*/ 8933858 w 12199494"/>
              <a:gd name="connsiteY32245" fmla="*/ 3208611 h 4991828"/>
              <a:gd name="connsiteX32246" fmla="*/ 8922435 w 12199494"/>
              <a:gd name="connsiteY32246" fmla="*/ 3192111 h 4991828"/>
              <a:gd name="connsiteX32247" fmla="*/ 8950357 w 12199494"/>
              <a:gd name="connsiteY32247" fmla="*/ 3220034 h 4991828"/>
              <a:gd name="connsiteX32248" fmla="*/ 8937665 w 12199494"/>
              <a:gd name="connsiteY32248" fmla="*/ 3211149 h 4991828"/>
              <a:gd name="connsiteX32249" fmla="*/ 8935127 w 12199494"/>
              <a:gd name="connsiteY32249" fmla="*/ 3226380 h 4991828"/>
              <a:gd name="connsiteX32250" fmla="*/ 8949088 w 12199494"/>
              <a:gd name="connsiteY32250" fmla="*/ 3221303 h 4991828"/>
              <a:gd name="connsiteX32251" fmla="*/ 8940204 w 12199494"/>
              <a:gd name="connsiteY32251" fmla="*/ 3232726 h 4991828"/>
              <a:gd name="connsiteX32252" fmla="*/ 8954165 w 12199494"/>
              <a:gd name="connsiteY32252" fmla="*/ 3226380 h 4991828"/>
              <a:gd name="connsiteX32253" fmla="*/ 9001125 w 12199494"/>
              <a:gd name="connsiteY32253" fmla="*/ 3242879 h 4991828"/>
              <a:gd name="connsiteX32254" fmla="*/ 8950357 w 12199494"/>
              <a:gd name="connsiteY32254" fmla="*/ 3199727 h 4991828"/>
              <a:gd name="connsiteX32255" fmla="*/ 8944011 w 12199494"/>
              <a:gd name="connsiteY32255" fmla="*/ 3202265 h 4991828"/>
              <a:gd name="connsiteX32256" fmla="*/ 8903397 w 12199494"/>
              <a:gd name="connsiteY32256" fmla="*/ 3183227 h 4991828"/>
              <a:gd name="connsiteX32257" fmla="*/ 8933858 w 12199494"/>
              <a:gd name="connsiteY32257" fmla="*/ 3181958 h 4991828"/>
              <a:gd name="connsiteX32258" fmla="*/ 8971934 w 12199494"/>
              <a:gd name="connsiteY32258" fmla="*/ 3216226 h 4991828"/>
              <a:gd name="connsiteX32259" fmla="*/ 8984626 w 12199494"/>
              <a:gd name="connsiteY32259" fmla="*/ 3208611 h 4991828"/>
              <a:gd name="connsiteX32260" fmla="*/ 8987164 w 12199494"/>
              <a:gd name="connsiteY32260" fmla="*/ 3184496 h 4991828"/>
              <a:gd name="connsiteX32261" fmla="*/ 8977010 w 12199494"/>
              <a:gd name="connsiteY32261" fmla="*/ 3187035 h 4991828"/>
              <a:gd name="connsiteX32262" fmla="*/ 8989702 w 12199494"/>
              <a:gd name="connsiteY32262" fmla="*/ 3176881 h 4991828"/>
              <a:gd name="connsiteX32263" fmla="*/ 8988433 w 12199494"/>
              <a:gd name="connsiteY32263" fmla="*/ 3166727 h 4991828"/>
              <a:gd name="connsiteX32264" fmla="*/ 8993510 w 12199494"/>
              <a:gd name="connsiteY32264" fmla="*/ 3173073 h 4991828"/>
              <a:gd name="connsiteX32265" fmla="*/ 8998587 w 12199494"/>
              <a:gd name="connsiteY32265" fmla="*/ 3208611 h 4991828"/>
              <a:gd name="connsiteX32266" fmla="*/ 8999856 w 12199494"/>
              <a:gd name="connsiteY32266" fmla="*/ 3198457 h 4991828"/>
              <a:gd name="connsiteX32267" fmla="*/ 9003664 w 12199494"/>
              <a:gd name="connsiteY32267" fmla="*/ 3204803 h 4991828"/>
              <a:gd name="connsiteX32268" fmla="*/ 9021432 w 12199494"/>
              <a:gd name="connsiteY32268" fmla="*/ 3228918 h 4991828"/>
              <a:gd name="connsiteX32269" fmla="*/ 9002394 w 12199494"/>
              <a:gd name="connsiteY32269" fmla="*/ 3218764 h 4991828"/>
              <a:gd name="connsiteX32270" fmla="*/ 9002394 w 12199494"/>
              <a:gd name="connsiteY32270" fmla="*/ 3209880 h 4991828"/>
              <a:gd name="connsiteX32271" fmla="*/ 8979549 w 12199494"/>
              <a:gd name="connsiteY32271" fmla="*/ 3222572 h 4991828"/>
              <a:gd name="connsiteX32272" fmla="*/ 8989702 w 12199494"/>
              <a:gd name="connsiteY32272" fmla="*/ 3218764 h 4991828"/>
              <a:gd name="connsiteX32273" fmla="*/ 9017625 w 12199494"/>
              <a:gd name="connsiteY32273" fmla="*/ 3249225 h 4991828"/>
              <a:gd name="connsiteX32274" fmla="*/ 9029048 w 12199494"/>
              <a:gd name="connsiteY32274" fmla="*/ 3250494 h 4991828"/>
              <a:gd name="connsiteX32275" fmla="*/ 9025239 w 12199494"/>
              <a:gd name="connsiteY32275" fmla="*/ 3221303 h 4991828"/>
              <a:gd name="connsiteX32276" fmla="*/ 9031585 w 12199494"/>
              <a:gd name="connsiteY32276" fmla="*/ 3227649 h 4991828"/>
              <a:gd name="connsiteX32277" fmla="*/ 9043008 w 12199494"/>
              <a:gd name="connsiteY32277" fmla="*/ 3225110 h 4991828"/>
              <a:gd name="connsiteX32278" fmla="*/ 9039201 w 12199494"/>
              <a:gd name="connsiteY32278" fmla="*/ 3242879 h 4991828"/>
              <a:gd name="connsiteX32279" fmla="*/ 9040470 w 12199494"/>
              <a:gd name="connsiteY32279" fmla="*/ 3272070 h 4991828"/>
              <a:gd name="connsiteX32280" fmla="*/ 9054431 w 12199494"/>
              <a:gd name="connsiteY32280" fmla="*/ 3222572 h 4991828"/>
              <a:gd name="connsiteX32281" fmla="*/ 9011279 w 12199494"/>
              <a:gd name="connsiteY32281" fmla="*/ 3167997 h 4991828"/>
              <a:gd name="connsiteX32282" fmla="*/ 8955434 w 12199494"/>
              <a:gd name="connsiteY32282" fmla="*/ 3159112 h 4991828"/>
              <a:gd name="connsiteX32283" fmla="*/ 8963049 w 12199494"/>
              <a:gd name="connsiteY32283" fmla="*/ 3154036 h 4991828"/>
              <a:gd name="connsiteX32284" fmla="*/ 8945280 w 12199494"/>
              <a:gd name="connsiteY32284" fmla="*/ 3140074 h 4991828"/>
              <a:gd name="connsiteX32285" fmla="*/ 8944011 w 12199494"/>
              <a:gd name="connsiteY32285" fmla="*/ 3133728 h 4991828"/>
              <a:gd name="connsiteX32286" fmla="*/ 8982087 w 12199494"/>
              <a:gd name="connsiteY32286" fmla="*/ 3157843 h 4991828"/>
              <a:gd name="connsiteX32287" fmla="*/ 8973203 w 12199494"/>
              <a:gd name="connsiteY32287" fmla="*/ 3146420 h 4991828"/>
              <a:gd name="connsiteX32288" fmla="*/ 8980818 w 12199494"/>
              <a:gd name="connsiteY32288" fmla="*/ 3146420 h 4991828"/>
              <a:gd name="connsiteX32289" fmla="*/ 8964318 w 12199494"/>
              <a:gd name="connsiteY32289" fmla="*/ 3118498 h 4991828"/>
              <a:gd name="connsiteX32290" fmla="*/ 8973203 w 12199494"/>
              <a:gd name="connsiteY32290" fmla="*/ 3121036 h 4991828"/>
              <a:gd name="connsiteX32291" fmla="*/ 8965588 w 12199494"/>
              <a:gd name="connsiteY32291" fmla="*/ 3109614 h 4991828"/>
              <a:gd name="connsiteX32292" fmla="*/ 8978280 w 12199494"/>
              <a:gd name="connsiteY32292" fmla="*/ 3103268 h 4991828"/>
              <a:gd name="connsiteX32293" fmla="*/ 8978280 w 12199494"/>
              <a:gd name="connsiteY32293" fmla="*/ 3122306 h 4991828"/>
              <a:gd name="connsiteX32294" fmla="*/ 9002394 w 12199494"/>
              <a:gd name="connsiteY32294" fmla="*/ 3127382 h 4991828"/>
              <a:gd name="connsiteX32295" fmla="*/ 9012547 w 12199494"/>
              <a:gd name="connsiteY32295" fmla="*/ 3133728 h 4991828"/>
              <a:gd name="connsiteX32296" fmla="*/ 9011279 w 12199494"/>
              <a:gd name="connsiteY32296" fmla="*/ 3123575 h 4991828"/>
              <a:gd name="connsiteX32297" fmla="*/ 9023971 w 12199494"/>
              <a:gd name="connsiteY32297" fmla="*/ 3077884 h 4991828"/>
              <a:gd name="connsiteX32298" fmla="*/ 9025239 w 12199494"/>
              <a:gd name="connsiteY32298" fmla="*/ 3089307 h 4991828"/>
              <a:gd name="connsiteX32299" fmla="*/ 9021432 w 12199494"/>
              <a:gd name="connsiteY32299" fmla="*/ 3094383 h 4991828"/>
              <a:gd name="connsiteX32300" fmla="*/ 9016356 w 12199494"/>
              <a:gd name="connsiteY32300" fmla="*/ 3129921 h 4991828"/>
              <a:gd name="connsiteX32301" fmla="*/ 9041740 w 12199494"/>
              <a:gd name="connsiteY32301" fmla="*/ 3148959 h 4991828"/>
              <a:gd name="connsiteX32302" fmla="*/ 9053162 w 12199494"/>
              <a:gd name="connsiteY32302" fmla="*/ 3161651 h 4991828"/>
              <a:gd name="connsiteX32303" fmla="*/ 9060777 w 12199494"/>
              <a:gd name="connsiteY32303" fmla="*/ 3129921 h 4991828"/>
              <a:gd name="connsiteX32304" fmla="*/ 9041740 w 12199494"/>
              <a:gd name="connsiteY32304" fmla="*/ 3133728 h 4991828"/>
              <a:gd name="connsiteX32305" fmla="*/ 9032855 w 12199494"/>
              <a:gd name="connsiteY32305" fmla="*/ 3123575 h 4991828"/>
              <a:gd name="connsiteX32306" fmla="*/ 9043008 w 12199494"/>
              <a:gd name="connsiteY32306" fmla="*/ 3127382 h 4991828"/>
              <a:gd name="connsiteX32307" fmla="*/ 9044277 w 12199494"/>
              <a:gd name="connsiteY32307" fmla="*/ 3126113 h 4991828"/>
              <a:gd name="connsiteX32308" fmla="*/ 9062046 w 12199494"/>
              <a:gd name="connsiteY32308" fmla="*/ 3129921 h 4991828"/>
              <a:gd name="connsiteX32309" fmla="*/ 9060777 w 12199494"/>
              <a:gd name="connsiteY32309" fmla="*/ 3119767 h 4991828"/>
              <a:gd name="connsiteX32310" fmla="*/ 9050623 w 12199494"/>
              <a:gd name="connsiteY32310" fmla="*/ 3126113 h 4991828"/>
              <a:gd name="connsiteX32311" fmla="*/ 9062046 w 12199494"/>
              <a:gd name="connsiteY32311" fmla="*/ 3103268 h 4991828"/>
              <a:gd name="connsiteX32312" fmla="*/ 9058239 w 12199494"/>
              <a:gd name="connsiteY32312" fmla="*/ 3072807 h 4991828"/>
              <a:gd name="connsiteX32313" fmla="*/ 9067123 w 12199494"/>
              <a:gd name="connsiteY32313" fmla="*/ 3108344 h 4991828"/>
              <a:gd name="connsiteX32314" fmla="*/ 9079815 w 12199494"/>
              <a:gd name="connsiteY32314" fmla="*/ 3112152 h 4991828"/>
              <a:gd name="connsiteX32315" fmla="*/ 9059508 w 12199494"/>
              <a:gd name="connsiteY32315" fmla="*/ 3161651 h 4991828"/>
              <a:gd name="connsiteX32316" fmla="*/ 9073469 w 12199494"/>
              <a:gd name="connsiteY32316" fmla="*/ 3127382 h 4991828"/>
              <a:gd name="connsiteX32317" fmla="*/ 9078546 w 12199494"/>
              <a:gd name="connsiteY32317" fmla="*/ 3133728 h 4991828"/>
              <a:gd name="connsiteX32318" fmla="*/ 9092507 w 12199494"/>
              <a:gd name="connsiteY32318" fmla="*/ 3123575 h 4991828"/>
              <a:gd name="connsiteX32319" fmla="*/ 9073469 w 12199494"/>
              <a:gd name="connsiteY32319" fmla="*/ 3156574 h 4991828"/>
              <a:gd name="connsiteX32320" fmla="*/ 9079815 w 12199494"/>
              <a:gd name="connsiteY32320" fmla="*/ 3160381 h 4991828"/>
              <a:gd name="connsiteX32321" fmla="*/ 9076007 w 12199494"/>
              <a:gd name="connsiteY32321" fmla="*/ 3164189 h 4991828"/>
              <a:gd name="connsiteX32322" fmla="*/ 9068392 w 12199494"/>
              <a:gd name="connsiteY32322" fmla="*/ 3157843 h 4991828"/>
              <a:gd name="connsiteX32323" fmla="*/ 9065854 w 12199494"/>
              <a:gd name="connsiteY32323" fmla="*/ 3208611 h 4991828"/>
              <a:gd name="connsiteX32324" fmla="*/ 9072200 w 12199494"/>
              <a:gd name="connsiteY32324" fmla="*/ 3241610 h 4991828"/>
              <a:gd name="connsiteX32325" fmla="*/ 9091238 w 12199494"/>
              <a:gd name="connsiteY32325" fmla="*/ 3227649 h 4991828"/>
              <a:gd name="connsiteX32326" fmla="*/ 9065854 w 12199494"/>
              <a:gd name="connsiteY32326" fmla="*/ 3246687 h 4991828"/>
              <a:gd name="connsiteX32327" fmla="*/ 9046816 w 12199494"/>
              <a:gd name="connsiteY32327" fmla="*/ 3280955 h 4991828"/>
              <a:gd name="connsiteX32328" fmla="*/ 9049354 w 12199494"/>
              <a:gd name="connsiteY32328" fmla="*/ 3292378 h 4991828"/>
              <a:gd name="connsiteX32329" fmla="*/ 9064585 w 12199494"/>
              <a:gd name="connsiteY32329" fmla="*/ 3289839 h 4991828"/>
              <a:gd name="connsiteX32330" fmla="*/ 9059508 w 12199494"/>
              <a:gd name="connsiteY32330" fmla="*/ 3275878 h 4991828"/>
              <a:gd name="connsiteX32331" fmla="*/ 9091238 w 12199494"/>
              <a:gd name="connsiteY32331" fmla="*/ 3303800 h 4991828"/>
              <a:gd name="connsiteX32332" fmla="*/ 9088699 w 12199494"/>
              <a:gd name="connsiteY32332" fmla="*/ 3291108 h 4991828"/>
              <a:gd name="connsiteX32333" fmla="*/ 9100122 w 12199494"/>
              <a:gd name="connsiteY32333" fmla="*/ 3287301 h 4991828"/>
              <a:gd name="connsiteX32334" fmla="*/ 9095045 w 12199494"/>
              <a:gd name="connsiteY32334" fmla="*/ 3269532 h 4991828"/>
              <a:gd name="connsiteX32335" fmla="*/ 9073469 w 12199494"/>
              <a:gd name="connsiteY32335" fmla="*/ 3253033 h 4991828"/>
              <a:gd name="connsiteX32336" fmla="*/ 9093776 w 12199494"/>
              <a:gd name="connsiteY32336" fmla="*/ 3259378 h 4991828"/>
              <a:gd name="connsiteX32337" fmla="*/ 9089969 w 12199494"/>
              <a:gd name="connsiteY32337" fmla="*/ 3250494 h 4991828"/>
              <a:gd name="connsiteX32338" fmla="*/ 9095045 w 12199494"/>
              <a:gd name="connsiteY32338" fmla="*/ 3236533 h 4991828"/>
              <a:gd name="connsiteX32339" fmla="*/ 9107737 w 12199494"/>
              <a:gd name="connsiteY32339" fmla="*/ 3220034 h 4991828"/>
              <a:gd name="connsiteX32340" fmla="*/ 9114083 w 12199494"/>
              <a:gd name="connsiteY32340" fmla="*/ 3207342 h 4991828"/>
              <a:gd name="connsiteX32341" fmla="*/ 9129313 w 12199494"/>
              <a:gd name="connsiteY32341" fmla="*/ 3207342 h 4991828"/>
              <a:gd name="connsiteX32342" fmla="*/ 9136929 w 12199494"/>
              <a:gd name="connsiteY32342" fmla="*/ 3213688 h 4991828"/>
              <a:gd name="connsiteX32343" fmla="*/ 9131852 w 12199494"/>
              <a:gd name="connsiteY32343" fmla="*/ 3227649 h 4991828"/>
              <a:gd name="connsiteX32344" fmla="*/ 9154697 w 12199494"/>
              <a:gd name="connsiteY32344" fmla="*/ 3244148 h 4991828"/>
              <a:gd name="connsiteX32345" fmla="*/ 9159774 w 12199494"/>
              <a:gd name="connsiteY32345" fmla="*/ 3236533 h 4991828"/>
              <a:gd name="connsiteX32346" fmla="*/ 9149621 w 12199494"/>
              <a:gd name="connsiteY32346" fmla="*/ 3223841 h 4991828"/>
              <a:gd name="connsiteX32347" fmla="*/ 9140737 w 12199494"/>
              <a:gd name="connsiteY32347" fmla="*/ 3230187 h 4991828"/>
              <a:gd name="connsiteX32348" fmla="*/ 9142005 w 12199494"/>
              <a:gd name="connsiteY32348" fmla="*/ 3214957 h 4991828"/>
              <a:gd name="connsiteX32349" fmla="*/ 9162313 w 12199494"/>
              <a:gd name="connsiteY32349" fmla="*/ 3221303 h 4991828"/>
              <a:gd name="connsiteX32350" fmla="*/ 9107737 w 12199494"/>
              <a:gd name="connsiteY32350" fmla="*/ 3187035 h 4991828"/>
              <a:gd name="connsiteX32351" fmla="*/ 9130583 w 12199494"/>
              <a:gd name="connsiteY32351" fmla="*/ 3202265 h 4991828"/>
              <a:gd name="connsiteX32352" fmla="*/ 9139467 w 12199494"/>
              <a:gd name="connsiteY32352" fmla="*/ 3187035 h 4991828"/>
              <a:gd name="connsiteX32353" fmla="*/ 9130583 w 12199494"/>
              <a:gd name="connsiteY32353" fmla="*/ 3184496 h 4991828"/>
              <a:gd name="connsiteX32354" fmla="*/ 9130583 w 12199494"/>
              <a:gd name="connsiteY32354" fmla="*/ 3175612 h 4991828"/>
              <a:gd name="connsiteX32355" fmla="*/ 9140737 w 12199494"/>
              <a:gd name="connsiteY32355" fmla="*/ 3184496 h 4991828"/>
              <a:gd name="connsiteX32356" fmla="*/ 9142005 w 12199494"/>
              <a:gd name="connsiteY32356" fmla="*/ 3175612 h 4991828"/>
              <a:gd name="connsiteX32357" fmla="*/ 9145813 w 12199494"/>
              <a:gd name="connsiteY32357" fmla="*/ 3185765 h 4991828"/>
              <a:gd name="connsiteX32358" fmla="*/ 9176274 w 12199494"/>
              <a:gd name="connsiteY32358" fmla="*/ 3190842 h 4991828"/>
              <a:gd name="connsiteX32359" fmla="*/ 9161043 w 12199494"/>
              <a:gd name="connsiteY32359" fmla="*/ 3187035 h 4991828"/>
              <a:gd name="connsiteX32360" fmla="*/ 9152159 w 12199494"/>
              <a:gd name="connsiteY32360" fmla="*/ 3190842 h 4991828"/>
              <a:gd name="connsiteX32361" fmla="*/ 9144544 w 12199494"/>
              <a:gd name="connsiteY32361" fmla="*/ 3187035 h 4991828"/>
              <a:gd name="connsiteX32362" fmla="*/ 9139467 w 12199494"/>
              <a:gd name="connsiteY32362" fmla="*/ 3197188 h 4991828"/>
              <a:gd name="connsiteX32363" fmla="*/ 9150890 w 12199494"/>
              <a:gd name="connsiteY32363" fmla="*/ 3206073 h 4991828"/>
              <a:gd name="connsiteX32364" fmla="*/ 9166120 w 12199494"/>
              <a:gd name="connsiteY32364" fmla="*/ 3206073 h 4991828"/>
              <a:gd name="connsiteX32365" fmla="*/ 9150890 w 12199494"/>
              <a:gd name="connsiteY32365" fmla="*/ 3207342 h 4991828"/>
              <a:gd name="connsiteX32366" fmla="*/ 9169928 w 12199494"/>
              <a:gd name="connsiteY32366" fmla="*/ 3218764 h 4991828"/>
              <a:gd name="connsiteX32367" fmla="*/ 9197850 w 12199494"/>
              <a:gd name="connsiteY32367" fmla="*/ 3222572 h 4991828"/>
              <a:gd name="connsiteX32368" fmla="*/ 9166120 w 12199494"/>
              <a:gd name="connsiteY32368" fmla="*/ 3208611 h 4991828"/>
              <a:gd name="connsiteX32369" fmla="*/ 9192773 w 12199494"/>
              <a:gd name="connsiteY32369" fmla="*/ 3214957 h 4991828"/>
              <a:gd name="connsiteX32370" fmla="*/ 9173735 w 12199494"/>
              <a:gd name="connsiteY32370" fmla="*/ 3194650 h 4991828"/>
              <a:gd name="connsiteX32371" fmla="*/ 9194043 w 12199494"/>
              <a:gd name="connsiteY32371" fmla="*/ 3207342 h 4991828"/>
              <a:gd name="connsiteX32372" fmla="*/ 9191504 w 12199494"/>
              <a:gd name="connsiteY32372" fmla="*/ 3190842 h 4991828"/>
              <a:gd name="connsiteX32373" fmla="*/ 9199119 w 12199494"/>
              <a:gd name="connsiteY32373" fmla="*/ 3207342 h 4991828"/>
              <a:gd name="connsiteX32374" fmla="*/ 9228310 w 12199494"/>
              <a:gd name="connsiteY32374" fmla="*/ 3213688 h 4991828"/>
              <a:gd name="connsiteX32375" fmla="*/ 9233388 w 12199494"/>
              <a:gd name="connsiteY32375" fmla="*/ 3198457 h 4991828"/>
              <a:gd name="connsiteX32376" fmla="*/ 9221965 w 12199494"/>
              <a:gd name="connsiteY32376" fmla="*/ 3199727 h 4991828"/>
              <a:gd name="connsiteX32377" fmla="*/ 9227042 w 12199494"/>
              <a:gd name="connsiteY32377" fmla="*/ 3190842 h 4991828"/>
              <a:gd name="connsiteX32378" fmla="*/ 9209273 w 12199494"/>
              <a:gd name="connsiteY32378" fmla="*/ 3192111 h 4991828"/>
              <a:gd name="connsiteX32379" fmla="*/ 9209273 w 12199494"/>
              <a:gd name="connsiteY32379" fmla="*/ 3187035 h 4991828"/>
              <a:gd name="connsiteX32380" fmla="*/ 9221965 w 12199494"/>
              <a:gd name="connsiteY32380" fmla="*/ 3187035 h 4991828"/>
              <a:gd name="connsiteX32381" fmla="*/ 9208004 w 12199494"/>
              <a:gd name="connsiteY32381" fmla="*/ 3169266 h 4991828"/>
              <a:gd name="connsiteX32382" fmla="*/ 9192773 w 12199494"/>
              <a:gd name="connsiteY32382" fmla="*/ 3167997 h 4991828"/>
              <a:gd name="connsiteX32383" fmla="*/ 9209273 w 12199494"/>
              <a:gd name="connsiteY32383" fmla="*/ 3185765 h 4991828"/>
              <a:gd name="connsiteX32384" fmla="*/ 9205465 w 12199494"/>
              <a:gd name="connsiteY32384" fmla="*/ 3198457 h 4991828"/>
              <a:gd name="connsiteX32385" fmla="*/ 9181351 w 12199494"/>
              <a:gd name="connsiteY32385" fmla="*/ 3178150 h 4991828"/>
              <a:gd name="connsiteX32386" fmla="*/ 9175005 w 12199494"/>
              <a:gd name="connsiteY32386" fmla="*/ 3164189 h 4991828"/>
              <a:gd name="connsiteX32387" fmla="*/ 9164851 w 12199494"/>
              <a:gd name="connsiteY32387" fmla="*/ 3156574 h 4991828"/>
              <a:gd name="connsiteX32388" fmla="*/ 9154697 w 12199494"/>
              <a:gd name="connsiteY32388" fmla="*/ 3133728 h 4991828"/>
              <a:gd name="connsiteX32389" fmla="*/ 9154697 w 12199494"/>
              <a:gd name="connsiteY32389" fmla="*/ 3118498 h 4991828"/>
              <a:gd name="connsiteX32390" fmla="*/ 9182620 w 12199494"/>
              <a:gd name="connsiteY32390" fmla="*/ 3174343 h 4991828"/>
              <a:gd name="connsiteX32391" fmla="*/ 9195312 w 12199494"/>
              <a:gd name="connsiteY32391" fmla="*/ 3181958 h 4991828"/>
              <a:gd name="connsiteX32392" fmla="*/ 9181351 w 12199494"/>
              <a:gd name="connsiteY32392" fmla="*/ 3157843 h 4991828"/>
              <a:gd name="connsiteX32393" fmla="*/ 9191504 w 12199494"/>
              <a:gd name="connsiteY32393" fmla="*/ 3161651 h 4991828"/>
              <a:gd name="connsiteX32394" fmla="*/ 9188966 w 12199494"/>
              <a:gd name="connsiteY32394" fmla="*/ 3152766 h 4991828"/>
              <a:gd name="connsiteX32395" fmla="*/ 9192773 w 12199494"/>
              <a:gd name="connsiteY32395" fmla="*/ 3152766 h 4991828"/>
              <a:gd name="connsiteX32396" fmla="*/ 9191504 w 12199494"/>
              <a:gd name="connsiteY32396" fmla="*/ 3159112 h 4991828"/>
              <a:gd name="connsiteX32397" fmla="*/ 9211811 w 12199494"/>
              <a:gd name="connsiteY32397" fmla="*/ 3166727 h 4991828"/>
              <a:gd name="connsiteX32398" fmla="*/ 9205465 w 12199494"/>
              <a:gd name="connsiteY32398" fmla="*/ 3156574 h 4991828"/>
              <a:gd name="connsiteX32399" fmla="*/ 9202927 w 12199494"/>
              <a:gd name="connsiteY32399" fmla="*/ 3143882 h 4991828"/>
              <a:gd name="connsiteX32400" fmla="*/ 9159774 w 12199494"/>
              <a:gd name="connsiteY32400" fmla="*/ 3105806 h 4991828"/>
              <a:gd name="connsiteX32401" fmla="*/ 9153428 w 12199494"/>
              <a:gd name="connsiteY32401" fmla="*/ 3098191 h 4991828"/>
              <a:gd name="connsiteX32402" fmla="*/ 9161043 w 12199494"/>
              <a:gd name="connsiteY32402" fmla="*/ 3091845 h 4991828"/>
              <a:gd name="connsiteX32403" fmla="*/ 9162313 w 12199494"/>
              <a:gd name="connsiteY32403" fmla="*/ 3081691 h 4991828"/>
              <a:gd name="connsiteX32404" fmla="*/ 9172466 w 12199494"/>
              <a:gd name="connsiteY32404" fmla="*/ 3108344 h 4991828"/>
              <a:gd name="connsiteX32405" fmla="*/ 9192773 w 12199494"/>
              <a:gd name="connsiteY32405" fmla="*/ 3131190 h 4991828"/>
              <a:gd name="connsiteX32406" fmla="*/ 9188966 w 12199494"/>
              <a:gd name="connsiteY32406" fmla="*/ 3118498 h 4991828"/>
              <a:gd name="connsiteX32407" fmla="*/ 9199119 w 12199494"/>
              <a:gd name="connsiteY32407" fmla="*/ 3123575 h 4991828"/>
              <a:gd name="connsiteX32408" fmla="*/ 9206735 w 12199494"/>
              <a:gd name="connsiteY32408" fmla="*/ 3107075 h 4991828"/>
              <a:gd name="connsiteX32409" fmla="*/ 9201658 w 12199494"/>
              <a:gd name="connsiteY32409" fmla="*/ 3099460 h 4991828"/>
              <a:gd name="connsiteX32410" fmla="*/ 9211811 w 12199494"/>
              <a:gd name="connsiteY32410" fmla="*/ 3100729 h 4991828"/>
              <a:gd name="connsiteX32411" fmla="*/ 9209273 w 12199494"/>
              <a:gd name="connsiteY32411" fmla="*/ 3122306 h 4991828"/>
              <a:gd name="connsiteX32412" fmla="*/ 9215619 w 12199494"/>
              <a:gd name="connsiteY32412" fmla="*/ 3126113 h 4991828"/>
              <a:gd name="connsiteX32413" fmla="*/ 9199119 w 12199494"/>
              <a:gd name="connsiteY32413" fmla="*/ 3123575 h 4991828"/>
              <a:gd name="connsiteX32414" fmla="*/ 9213081 w 12199494"/>
              <a:gd name="connsiteY32414" fmla="*/ 3145151 h 4991828"/>
              <a:gd name="connsiteX32415" fmla="*/ 9214350 w 12199494"/>
              <a:gd name="connsiteY32415" fmla="*/ 3137536 h 4991828"/>
              <a:gd name="connsiteX32416" fmla="*/ 9234656 w 12199494"/>
              <a:gd name="connsiteY32416" fmla="*/ 3128652 h 4991828"/>
              <a:gd name="connsiteX32417" fmla="*/ 9214350 w 12199494"/>
              <a:gd name="connsiteY32417" fmla="*/ 3136267 h 4991828"/>
              <a:gd name="connsiteX32418" fmla="*/ 9214350 w 12199494"/>
              <a:gd name="connsiteY32418" fmla="*/ 3128652 h 4991828"/>
              <a:gd name="connsiteX32419" fmla="*/ 9224503 w 12199494"/>
              <a:gd name="connsiteY32419" fmla="*/ 3128652 h 4991828"/>
              <a:gd name="connsiteX32420" fmla="*/ 9234656 w 12199494"/>
              <a:gd name="connsiteY32420" fmla="*/ 3121036 h 4991828"/>
              <a:gd name="connsiteX32421" fmla="*/ 9229580 w 12199494"/>
              <a:gd name="connsiteY32421" fmla="*/ 3113421 h 4991828"/>
              <a:gd name="connsiteX32422" fmla="*/ 9242272 w 12199494"/>
              <a:gd name="connsiteY32422" fmla="*/ 3096922 h 4991828"/>
              <a:gd name="connsiteX32423" fmla="*/ 9243541 w 12199494"/>
              <a:gd name="connsiteY32423" fmla="*/ 3114690 h 4991828"/>
              <a:gd name="connsiteX32424" fmla="*/ 9256233 w 12199494"/>
              <a:gd name="connsiteY32424" fmla="*/ 3115960 h 4991828"/>
              <a:gd name="connsiteX32425" fmla="*/ 9248618 w 12199494"/>
              <a:gd name="connsiteY32425" fmla="*/ 3113421 h 4991828"/>
              <a:gd name="connsiteX32426" fmla="*/ 9248618 w 12199494"/>
              <a:gd name="connsiteY32426" fmla="*/ 3099460 h 4991828"/>
              <a:gd name="connsiteX32427" fmla="*/ 9258771 w 12199494"/>
              <a:gd name="connsiteY32427" fmla="*/ 3100729 h 4991828"/>
              <a:gd name="connsiteX32428" fmla="*/ 9271463 w 12199494"/>
              <a:gd name="connsiteY32428" fmla="*/ 3080422 h 4991828"/>
              <a:gd name="connsiteX32429" fmla="*/ 9256233 w 12199494"/>
              <a:gd name="connsiteY32429" fmla="*/ 3112152 h 4991828"/>
              <a:gd name="connsiteX32430" fmla="*/ 9266386 w 12199494"/>
              <a:gd name="connsiteY32430" fmla="*/ 3109614 h 4991828"/>
              <a:gd name="connsiteX32431" fmla="*/ 9268925 w 12199494"/>
              <a:gd name="connsiteY32431" fmla="*/ 3115960 h 4991828"/>
              <a:gd name="connsiteX32432" fmla="*/ 9286694 w 12199494"/>
              <a:gd name="connsiteY32432" fmla="*/ 3126113 h 4991828"/>
              <a:gd name="connsiteX32433" fmla="*/ 9289232 w 12199494"/>
              <a:gd name="connsiteY32433" fmla="*/ 3112152 h 4991828"/>
              <a:gd name="connsiteX32434" fmla="*/ 9298116 w 12199494"/>
              <a:gd name="connsiteY32434" fmla="*/ 3117229 h 4991828"/>
              <a:gd name="connsiteX32435" fmla="*/ 9277809 w 12199494"/>
              <a:gd name="connsiteY32435" fmla="*/ 3099460 h 4991828"/>
              <a:gd name="connsiteX32436" fmla="*/ 9286694 w 12199494"/>
              <a:gd name="connsiteY32436" fmla="*/ 3104537 h 4991828"/>
              <a:gd name="connsiteX32437" fmla="*/ 9293040 w 12199494"/>
              <a:gd name="connsiteY32437" fmla="*/ 3093114 h 4991828"/>
              <a:gd name="connsiteX32438" fmla="*/ 9290501 w 12199494"/>
              <a:gd name="connsiteY32438" fmla="*/ 3079153 h 4991828"/>
              <a:gd name="connsiteX32439" fmla="*/ 9299386 w 12199494"/>
              <a:gd name="connsiteY32439" fmla="*/ 3090576 h 4991828"/>
              <a:gd name="connsiteX32440" fmla="*/ 9300655 w 12199494"/>
              <a:gd name="connsiteY32440" fmla="*/ 3077884 h 4991828"/>
              <a:gd name="connsiteX32441" fmla="*/ 9310808 w 12199494"/>
              <a:gd name="connsiteY32441" fmla="*/ 3105806 h 4991828"/>
              <a:gd name="connsiteX32442" fmla="*/ 9319693 w 12199494"/>
              <a:gd name="connsiteY32442" fmla="*/ 3094383 h 4991828"/>
              <a:gd name="connsiteX32443" fmla="*/ 9318424 w 12199494"/>
              <a:gd name="connsiteY32443" fmla="*/ 3089307 h 4991828"/>
              <a:gd name="connsiteX32444" fmla="*/ 9323500 w 12199494"/>
              <a:gd name="connsiteY32444" fmla="*/ 3081691 h 4991828"/>
              <a:gd name="connsiteX32445" fmla="*/ 9317154 w 12199494"/>
              <a:gd name="connsiteY32445" fmla="*/ 3076615 h 4991828"/>
              <a:gd name="connsiteX32446" fmla="*/ 9324770 w 12199494"/>
              <a:gd name="connsiteY32446" fmla="*/ 3069000 h 4991828"/>
              <a:gd name="connsiteX32447" fmla="*/ 9331116 w 12199494"/>
              <a:gd name="connsiteY32447" fmla="*/ 3071538 h 4991828"/>
              <a:gd name="connsiteX32448" fmla="*/ 9332385 w 12199494"/>
              <a:gd name="connsiteY32448" fmla="*/ 3056308 h 4991828"/>
              <a:gd name="connsiteX32449" fmla="*/ 9323500 w 12199494"/>
              <a:gd name="connsiteY32449" fmla="*/ 3057577 h 4991828"/>
              <a:gd name="connsiteX32450" fmla="*/ 9327308 w 12199494"/>
              <a:gd name="connsiteY32450" fmla="*/ 3048692 h 4991828"/>
              <a:gd name="connsiteX32451" fmla="*/ 9353961 w 12199494"/>
              <a:gd name="connsiteY32451" fmla="*/ 3077884 h 4991828"/>
              <a:gd name="connsiteX32452" fmla="*/ 9341269 w 12199494"/>
              <a:gd name="connsiteY32452" fmla="*/ 3066461 h 4991828"/>
              <a:gd name="connsiteX32453" fmla="*/ 9326039 w 12199494"/>
              <a:gd name="connsiteY32453" fmla="*/ 3088037 h 4991828"/>
              <a:gd name="connsiteX32454" fmla="*/ 9336192 w 12199494"/>
              <a:gd name="connsiteY32454" fmla="*/ 3090576 h 4991828"/>
              <a:gd name="connsiteX32455" fmla="*/ 9324770 w 12199494"/>
              <a:gd name="connsiteY32455" fmla="*/ 3095653 h 4991828"/>
              <a:gd name="connsiteX32456" fmla="*/ 9319693 w 12199494"/>
              <a:gd name="connsiteY32456" fmla="*/ 3099460 h 4991828"/>
              <a:gd name="connsiteX32457" fmla="*/ 9324770 w 12199494"/>
              <a:gd name="connsiteY32457" fmla="*/ 3105806 h 4991828"/>
              <a:gd name="connsiteX32458" fmla="*/ 9315885 w 12199494"/>
              <a:gd name="connsiteY32458" fmla="*/ 3107075 h 4991828"/>
              <a:gd name="connsiteX32459" fmla="*/ 9323500 w 12199494"/>
              <a:gd name="connsiteY32459" fmla="*/ 3113421 h 4991828"/>
              <a:gd name="connsiteX32460" fmla="*/ 9326039 w 12199494"/>
              <a:gd name="connsiteY32460" fmla="*/ 3098191 h 4991828"/>
              <a:gd name="connsiteX32461" fmla="*/ 9338731 w 12199494"/>
              <a:gd name="connsiteY32461" fmla="*/ 3101998 h 4991828"/>
              <a:gd name="connsiteX32462" fmla="*/ 9337462 w 12199494"/>
              <a:gd name="connsiteY32462" fmla="*/ 3108344 h 4991828"/>
              <a:gd name="connsiteX32463" fmla="*/ 9329846 w 12199494"/>
              <a:gd name="connsiteY32463" fmla="*/ 3107075 h 4991828"/>
              <a:gd name="connsiteX32464" fmla="*/ 9337462 w 12199494"/>
              <a:gd name="connsiteY32464" fmla="*/ 3114690 h 4991828"/>
              <a:gd name="connsiteX32465" fmla="*/ 9334923 w 12199494"/>
              <a:gd name="connsiteY32465" fmla="*/ 3124844 h 4991828"/>
              <a:gd name="connsiteX32466" fmla="*/ 9334923 w 12199494"/>
              <a:gd name="connsiteY32466" fmla="*/ 3124844 h 4991828"/>
              <a:gd name="connsiteX32467" fmla="*/ 9334923 w 12199494"/>
              <a:gd name="connsiteY32467" fmla="*/ 3124844 h 4991828"/>
              <a:gd name="connsiteX32468" fmla="*/ 9331116 w 12199494"/>
              <a:gd name="connsiteY32468" fmla="*/ 3137536 h 4991828"/>
              <a:gd name="connsiteX32469" fmla="*/ 9323500 w 12199494"/>
              <a:gd name="connsiteY32469" fmla="*/ 3137536 h 4991828"/>
              <a:gd name="connsiteX32470" fmla="*/ 9320962 w 12199494"/>
              <a:gd name="connsiteY32470" fmla="*/ 3147690 h 4991828"/>
              <a:gd name="connsiteX32471" fmla="*/ 9328577 w 12199494"/>
              <a:gd name="connsiteY32471" fmla="*/ 3148959 h 4991828"/>
              <a:gd name="connsiteX32472" fmla="*/ 9342538 w 12199494"/>
              <a:gd name="connsiteY32472" fmla="*/ 3131190 h 4991828"/>
              <a:gd name="connsiteX32473" fmla="*/ 9333654 w 12199494"/>
              <a:gd name="connsiteY32473" fmla="*/ 3124844 h 4991828"/>
              <a:gd name="connsiteX32474" fmla="*/ 9333654 w 12199494"/>
              <a:gd name="connsiteY32474" fmla="*/ 3124844 h 4991828"/>
              <a:gd name="connsiteX32475" fmla="*/ 9346346 w 12199494"/>
              <a:gd name="connsiteY32475" fmla="*/ 3119767 h 4991828"/>
              <a:gd name="connsiteX32476" fmla="*/ 9338731 w 12199494"/>
              <a:gd name="connsiteY32476" fmla="*/ 3112152 h 4991828"/>
              <a:gd name="connsiteX32477" fmla="*/ 9352692 w 12199494"/>
              <a:gd name="connsiteY32477" fmla="*/ 3089307 h 4991828"/>
              <a:gd name="connsiteX32478" fmla="*/ 9345076 w 12199494"/>
              <a:gd name="connsiteY32478" fmla="*/ 3099460 h 4991828"/>
              <a:gd name="connsiteX32479" fmla="*/ 9359038 w 12199494"/>
              <a:gd name="connsiteY32479" fmla="*/ 3071538 h 4991828"/>
              <a:gd name="connsiteX32480" fmla="*/ 9367922 w 12199494"/>
              <a:gd name="connsiteY32480" fmla="*/ 3074076 h 4991828"/>
              <a:gd name="connsiteX32481" fmla="*/ 9375537 w 12199494"/>
              <a:gd name="connsiteY32481" fmla="*/ 3076615 h 4991828"/>
              <a:gd name="connsiteX32482" fmla="*/ 9371730 w 12199494"/>
              <a:gd name="connsiteY32482" fmla="*/ 3089307 h 4991828"/>
              <a:gd name="connsiteX32483" fmla="*/ 9379345 w 12199494"/>
              <a:gd name="connsiteY32483" fmla="*/ 3099460 h 4991828"/>
              <a:gd name="connsiteX32484" fmla="*/ 9376806 w 12199494"/>
              <a:gd name="connsiteY32484" fmla="*/ 3086768 h 4991828"/>
              <a:gd name="connsiteX32485" fmla="*/ 9388229 w 12199494"/>
              <a:gd name="connsiteY32485" fmla="*/ 3077884 h 4991828"/>
              <a:gd name="connsiteX32486" fmla="*/ 9388229 w 12199494"/>
              <a:gd name="connsiteY32486" fmla="*/ 3095653 h 4991828"/>
              <a:gd name="connsiteX32487" fmla="*/ 9367922 w 12199494"/>
              <a:gd name="connsiteY32487" fmla="*/ 3113421 h 4991828"/>
              <a:gd name="connsiteX32488" fmla="*/ 9367922 w 12199494"/>
              <a:gd name="connsiteY32488" fmla="*/ 3118498 h 4991828"/>
              <a:gd name="connsiteX32489" fmla="*/ 9359038 w 12199494"/>
              <a:gd name="connsiteY32489" fmla="*/ 3114690 h 4991828"/>
              <a:gd name="connsiteX32490" fmla="*/ 9357768 w 12199494"/>
              <a:gd name="connsiteY32490" fmla="*/ 3129921 h 4991828"/>
              <a:gd name="connsiteX32491" fmla="*/ 9365384 w 12199494"/>
              <a:gd name="connsiteY32491" fmla="*/ 3138805 h 4991828"/>
              <a:gd name="connsiteX32492" fmla="*/ 9352692 w 12199494"/>
              <a:gd name="connsiteY32492" fmla="*/ 3138805 h 4991828"/>
              <a:gd name="connsiteX32493" fmla="*/ 9346346 w 12199494"/>
              <a:gd name="connsiteY32493" fmla="*/ 3151497 h 4991828"/>
              <a:gd name="connsiteX32494" fmla="*/ 9357768 w 12199494"/>
              <a:gd name="connsiteY32494" fmla="*/ 3140074 h 4991828"/>
              <a:gd name="connsiteX32495" fmla="*/ 9364114 w 12199494"/>
              <a:gd name="connsiteY32495" fmla="*/ 3148959 h 4991828"/>
              <a:gd name="connsiteX32496" fmla="*/ 9374268 w 12199494"/>
              <a:gd name="connsiteY32496" fmla="*/ 3151497 h 4991828"/>
              <a:gd name="connsiteX32497" fmla="*/ 9376806 w 12199494"/>
              <a:gd name="connsiteY32497" fmla="*/ 3143882 h 4991828"/>
              <a:gd name="connsiteX32498" fmla="*/ 9371730 w 12199494"/>
              <a:gd name="connsiteY32498" fmla="*/ 3138805 h 4991828"/>
              <a:gd name="connsiteX32499" fmla="*/ 9386960 w 12199494"/>
              <a:gd name="connsiteY32499" fmla="*/ 3114690 h 4991828"/>
              <a:gd name="connsiteX32500" fmla="*/ 9381883 w 12199494"/>
              <a:gd name="connsiteY32500" fmla="*/ 3142613 h 4991828"/>
              <a:gd name="connsiteX32501" fmla="*/ 9395844 w 12199494"/>
              <a:gd name="connsiteY32501" fmla="*/ 3145151 h 4991828"/>
              <a:gd name="connsiteX32502" fmla="*/ 9392037 w 12199494"/>
              <a:gd name="connsiteY32502" fmla="*/ 3159112 h 4991828"/>
              <a:gd name="connsiteX32503" fmla="*/ 9386960 w 12199494"/>
              <a:gd name="connsiteY32503" fmla="*/ 3146420 h 4991828"/>
              <a:gd name="connsiteX32504" fmla="*/ 9374268 w 12199494"/>
              <a:gd name="connsiteY32504" fmla="*/ 3164189 h 4991828"/>
              <a:gd name="connsiteX32505" fmla="*/ 9392037 w 12199494"/>
              <a:gd name="connsiteY32505" fmla="*/ 3166727 h 4991828"/>
              <a:gd name="connsiteX32506" fmla="*/ 9381883 w 12199494"/>
              <a:gd name="connsiteY32506" fmla="*/ 3162920 h 4991828"/>
              <a:gd name="connsiteX32507" fmla="*/ 9408536 w 12199494"/>
              <a:gd name="connsiteY32507" fmla="*/ 3156574 h 4991828"/>
              <a:gd name="connsiteX32508" fmla="*/ 9413613 w 12199494"/>
              <a:gd name="connsiteY32508" fmla="*/ 3146420 h 4991828"/>
              <a:gd name="connsiteX32509" fmla="*/ 9402190 w 12199494"/>
              <a:gd name="connsiteY32509" fmla="*/ 3147690 h 4991828"/>
              <a:gd name="connsiteX32510" fmla="*/ 9422498 w 12199494"/>
              <a:gd name="connsiteY32510" fmla="*/ 3136267 h 4991828"/>
              <a:gd name="connsiteX32511" fmla="*/ 9413613 w 12199494"/>
              <a:gd name="connsiteY32511" fmla="*/ 3109614 h 4991828"/>
              <a:gd name="connsiteX32512" fmla="*/ 9423767 w 12199494"/>
              <a:gd name="connsiteY32512" fmla="*/ 3122306 h 4991828"/>
              <a:gd name="connsiteX32513" fmla="*/ 9441536 w 12199494"/>
              <a:gd name="connsiteY32513" fmla="*/ 3109614 h 4991828"/>
              <a:gd name="connsiteX32514" fmla="*/ 9403460 w 12199494"/>
              <a:gd name="connsiteY32514" fmla="*/ 3056308 h 4991828"/>
              <a:gd name="connsiteX32515" fmla="*/ 9390768 w 12199494"/>
              <a:gd name="connsiteY32515" fmla="*/ 3061384 h 4991828"/>
              <a:gd name="connsiteX32516" fmla="*/ 9393306 w 12199494"/>
              <a:gd name="connsiteY32516" fmla="*/ 3052500 h 4991828"/>
              <a:gd name="connsiteX32517" fmla="*/ 9407267 w 12199494"/>
              <a:gd name="connsiteY32517" fmla="*/ 3052500 h 4991828"/>
              <a:gd name="connsiteX32518" fmla="*/ 9416152 w 12199494"/>
              <a:gd name="connsiteY32518" fmla="*/ 3075346 h 4991828"/>
              <a:gd name="connsiteX32519" fmla="*/ 9421228 w 12199494"/>
              <a:gd name="connsiteY32519" fmla="*/ 3072807 h 4991828"/>
              <a:gd name="connsiteX32520" fmla="*/ 9428844 w 12199494"/>
              <a:gd name="connsiteY32520" fmla="*/ 3084230 h 4991828"/>
              <a:gd name="connsiteX32521" fmla="*/ 9447882 w 12199494"/>
              <a:gd name="connsiteY32521" fmla="*/ 3108344 h 4991828"/>
              <a:gd name="connsiteX32522" fmla="*/ 9456765 w 12199494"/>
              <a:gd name="connsiteY32522" fmla="*/ 3101998 h 4991828"/>
              <a:gd name="connsiteX32523" fmla="*/ 9451689 w 12199494"/>
              <a:gd name="connsiteY32523" fmla="*/ 3086768 h 4991828"/>
              <a:gd name="connsiteX32524" fmla="*/ 9435190 w 12199494"/>
              <a:gd name="connsiteY32524" fmla="*/ 3086768 h 4991828"/>
              <a:gd name="connsiteX32525" fmla="*/ 9450419 w 12199494"/>
              <a:gd name="connsiteY32525" fmla="*/ 3082961 h 4991828"/>
              <a:gd name="connsiteX32526" fmla="*/ 9465650 w 12199494"/>
              <a:gd name="connsiteY32526" fmla="*/ 3089307 h 4991828"/>
              <a:gd name="connsiteX32527" fmla="*/ 9456765 w 12199494"/>
              <a:gd name="connsiteY32527" fmla="*/ 3079153 h 4991828"/>
              <a:gd name="connsiteX32528" fmla="*/ 9491034 w 12199494"/>
              <a:gd name="connsiteY32528" fmla="*/ 3070269 h 4991828"/>
              <a:gd name="connsiteX32529" fmla="*/ 9496111 w 12199494"/>
              <a:gd name="connsiteY32529" fmla="*/ 3062654 h 4991828"/>
              <a:gd name="connsiteX32530" fmla="*/ 9513879 w 12199494"/>
              <a:gd name="connsiteY32530" fmla="*/ 3063923 h 4991828"/>
              <a:gd name="connsiteX32531" fmla="*/ 9487226 w 12199494"/>
              <a:gd name="connsiteY32531" fmla="*/ 3081691 h 4991828"/>
              <a:gd name="connsiteX32532" fmla="*/ 9471996 w 12199494"/>
              <a:gd name="connsiteY32532" fmla="*/ 3082961 h 4991828"/>
              <a:gd name="connsiteX32533" fmla="*/ 9468188 w 12199494"/>
              <a:gd name="connsiteY32533" fmla="*/ 3093114 h 4991828"/>
              <a:gd name="connsiteX32534" fmla="*/ 9464381 w 12199494"/>
              <a:gd name="connsiteY32534" fmla="*/ 3091845 h 4991828"/>
              <a:gd name="connsiteX32535" fmla="*/ 9459304 w 12199494"/>
              <a:gd name="connsiteY32535" fmla="*/ 3108344 h 4991828"/>
              <a:gd name="connsiteX32536" fmla="*/ 9446612 w 12199494"/>
              <a:gd name="connsiteY32536" fmla="*/ 3127382 h 4991828"/>
              <a:gd name="connsiteX32537" fmla="*/ 9460574 w 12199494"/>
              <a:gd name="connsiteY32537" fmla="*/ 3114690 h 4991828"/>
              <a:gd name="connsiteX32538" fmla="*/ 9454228 w 12199494"/>
              <a:gd name="connsiteY32538" fmla="*/ 3128652 h 4991828"/>
              <a:gd name="connsiteX32539" fmla="*/ 9440266 w 12199494"/>
              <a:gd name="connsiteY32539" fmla="*/ 3132459 h 4991828"/>
              <a:gd name="connsiteX32540" fmla="*/ 9447882 w 12199494"/>
              <a:gd name="connsiteY32540" fmla="*/ 3133728 h 4991828"/>
              <a:gd name="connsiteX32541" fmla="*/ 9456765 w 12199494"/>
              <a:gd name="connsiteY32541" fmla="*/ 3143882 h 4991828"/>
              <a:gd name="connsiteX32542" fmla="*/ 9447882 w 12199494"/>
              <a:gd name="connsiteY32542" fmla="*/ 3143882 h 4991828"/>
              <a:gd name="connsiteX32543" fmla="*/ 9463111 w 12199494"/>
              <a:gd name="connsiteY32543" fmla="*/ 3155305 h 4991828"/>
              <a:gd name="connsiteX32544" fmla="*/ 9477073 w 12199494"/>
              <a:gd name="connsiteY32544" fmla="*/ 3131190 h 4991828"/>
              <a:gd name="connsiteX32545" fmla="*/ 9459304 w 12199494"/>
              <a:gd name="connsiteY32545" fmla="*/ 3137536 h 4991828"/>
              <a:gd name="connsiteX32546" fmla="*/ 9468188 w 12199494"/>
              <a:gd name="connsiteY32546" fmla="*/ 3115960 h 4991828"/>
              <a:gd name="connsiteX32547" fmla="*/ 9487226 w 12199494"/>
              <a:gd name="connsiteY32547" fmla="*/ 3112152 h 4991828"/>
              <a:gd name="connsiteX32548" fmla="*/ 9489765 w 12199494"/>
              <a:gd name="connsiteY32548" fmla="*/ 3104537 h 4991828"/>
              <a:gd name="connsiteX32549" fmla="*/ 9489765 w 12199494"/>
              <a:gd name="connsiteY32549" fmla="*/ 3113421 h 4991828"/>
              <a:gd name="connsiteX32550" fmla="*/ 9498649 w 12199494"/>
              <a:gd name="connsiteY32550" fmla="*/ 3109614 h 4991828"/>
              <a:gd name="connsiteX32551" fmla="*/ 9482149 w 12199494"/>
              <a:gd name="connsiteY32551" fmla="*/ 3128652 h 4991828"/>
              <a:gd name="connsiteX32552" fmla="*/ 9496111 w 12199494"/>
              <a:gd name="connsiteY32552" fmla="*/ 3146420 h 4991828"/>
              <a:gd name="connsiteX32553" fmla="*/ 9515149 w 12199494"/>
              <a:gd name="connsiteY32553" fmla="*/ 3146420 h 4991828"/>
              <a:gd name="connsiteX32554" fmla="*/ 9484688 w 12199494"/>
              <a:gd name="connsiteY32554" fmla="*/ 3159112 h 4991828"/>
              <a:gd name="connsiteX32555" fmla="*/ 9480880 w 12199494"/>
              <a:gd name="connsiteY32555" fmla="*/ 3154036 h 4991828"/>
              <a:gd name="connsiteX32556" fmla="*/ 9488495 w 12199494"/>
              <a:gd name="connsiteY32556" fmla="*/ 3137536 h 4991828"/>
              <a:gd name="connsiteX32557" fmla="*/ 9470727 w 12199494"/>
              <a:gd name="connsiteY32557" fmla="*/ 3154036 h 4991828"/>
              <a:gd name="connsiteX32558" fmla="*/ 9482149 w 12199494"/>
              <a:gd name="connsiteY32558" fmla="*/ 3161651 h 4991828"/>
              <a:gd name="connsiteX32559" fmla="*/ 9487226 w 12199494"/>
              <a:gd name="connsiteY32559" fmla="*/ 3179419 h 4991828"/>
              <a:gd name="connsiteX32560" fmla="*/ 9485958 w 12199494"/>
              <a:gd name="connsiteY32560" fmla="*/ 3167997 h 4991828"/>
              <a:gd name="connsiteX32561" fmla="*/ 9516418 w 12199494"/>
              <a:gd name="connsiteY32561" fmla="*/ 3154036 h 4991828"/>
              <a:gd name="connsiteX32562" fmla="*/ 9516418 w 12199494"/>
              <a:gd name="connsiteY32562" fmla="*/ 3165458 h 4991828"/>
              <a:gd name="connsiteX32563" fmla="*/ 9529110 w 12199494"/>
              <a:gd name="connsiteY32563" fmla="*/ 3155305 h 4991828"/>
              <a:gd name="connsiteX32564" fmla="*/ 9536725 w 12199494"/>
              <a:gd name="connsiteY32564" fmla="*/ 3157843 h 4991828"/>
              <a:gd name="connsiteX32565" fmla="*/ 9567185 w 12199494"/>
              <a:gd name="connsiteY32565" fmla="*/ 3140074 h 4991828"/>
              <a:gd name="connsiteX32566" fmla="*/ 9557032 w 12199494"/>
              <a:gd name="connsiteY32566" fmla="*/ 3136267 h 4991828"/>
              <a:gd name="connsiteX32567" fmla="*/ 9576070 w 12199494"/>
              <a:gd name="connsiteY32567" fmla="*/ 3127382 h 4991828"/>
              <a:gd name="connsiteX32568" fmla="*/ 9570993 w 12199494"/>
              <a:gd name="connsiteY32568" fmla="*/ 3119767 h 4991828"/>
              <a:gd name="connsiteX32569" fmla="*/ 9619223 w 12199494"/>
              <a:gd name="connsiteY32569" fmla="*/ 3103268 h 4991828"/>
              <a:gd name="connsiteX32570" fmla="*/ 9628107 w 12199494"/>
              <a:gd name="connsiteY32570" fmla="*/ 3104537 h 4991828"/>
              <a:gd name="connsiteX32571" fmla="*/ 9612877 w 12199494"/>
              <a:gd name="connsiteY32571" fmla="*/ 3115960 h 4991828"/>
              <a:gd name="connsiteX32572" fmla="*/ 9619223 w 12199494"/>
              <a:gd name="connsiteY32572" fmla="*/ 3122306 h 4991828"/>
              <a:gd name="connsiteX32573" fmla="*/ 9610338 w 12199494"/>
              <a:gd name="connsiteY32573" fmla="*/ 3118498 h 4991828"/>
              <a:gd name="connsiteX32574" fmla="*/ 9588762 w 12199494"/>
              <a:gd name="connsiteY32574" fmla="*/ 3132459 h 4991828"/>
              <a:gd name="connsiteX32575" fmla="*/ 9602723 w 12199494"/>
              <a:gd name="connsiteY32575" fmla="*/ 3133728 h 4991828"/>
              <a:gd name="connsiteX32576" fmla="*/ 9595108 w 12199494"/>
              <a:gd name="connsiteY32576" fmla="*/ 3137536 h 4991828"/>
              <a:gd name="connsiteX32577" fmla="*/ 9597646 w 12199494"/>
              <a:gd name="connsiteY32577" fmla="*/ 3145151 h 4991828"/>
              <a:gd name="connsiteX32578" fmla="*/ 9584955 w 12199494"/>
              <a:gd name="connsiteY32578" fmla="*/ 3147690 h 4991828"/>
              <a:gd name="connsiteX32579" fmla="*/ 9592569 w 12199494"/>
              <a:gd name="connsiteY32579" fmla="*/ 3137536 h 4991828"/>
              <a:gd name="connsiteX32580" fmla="*/ 9581147 w 12199494"/>
              <a:gd name="connsiteY32580" fmla="*/ 3152766 h 4991828"/>
              <a:gd name="connsiteX32581" fmla="*/ 9577339 w 12199494"/>
              <a:gd name="connsiteY32581" fmla="*/ 3152766 h 4991828"/>
              <a:gd name="connsiteX32582" fmla="*/ 9579877 w 12199494"/>
              <a:gd name="connsiteY32582" fmla="*/ 3141344 h 4991828"/>
              <a:gd name="connsiteX32583" fmla="*/ 9568455 w 12199494"/>
              <a:gd name="connsiteY32583" fmla="*/ 3162920 h 4991828"/>
              <a:gd name="connsiteX32584" fmla="*/ 9593839 w 12199494"/>
              <a:gd name="connsiteY32584" fmla="*/ 3148959 h 4991828"/>
              <a:gd name="connsiteX32585" fmla="*/ 9598915 w 12199494"/>
              <a:gd name="connsiteY32585" fmla="*/ 3154036 h 4991828"/>
              <a:gd name="connsiteX32586" fmla="*/ 9611607 w 12199494"/>
              <a:gd name="connsiteY32586" fmla="*/ 3143882 h 4991828"/>
              <a:gd name="connsiteX32587" fmla="*/ 9652222 w 12199494"/>
              <a:gd name="connsiteY32587" fmla="*/ 3119767 h 4991828"/>
              <a:gd name="connsiteX32588" fmla="*/ 9650953 w 12199494"/>
              <a:gd name="connsiteY32588" fmla="*/ 3132459 h 4991828"/>
              <a:gd name="connsiteX32589" fmla="*/ 9624299 w 12199494"/>
              <a:gd name="connsiteY32589" fmla="*/ 3148959 h 4991828"/>
              <a:gd name="connsiteX32590" fmla="*/ 9617953 w 12199494"/>
              <a:gd name="connsiteY32590" fmla="*/ 3145151 h 4991828"/>
              <a:gd name="connsiteX32591" fmla="*/ 9601454 w 12199494"/>
              <a:gd name="connsiteY32591" fmla="*/ 3157843 h 4991828"/>
              <a:gd name="connsiteX32592" fmla="*/ 9610338 w 12199494"/>
              <a:gd name="connsiteY32592" fmla="*/ 3160381 h 4991828"/>
              <a:gd name="connsiteX32593" fmla="*/ 9596377 w 12199494"/>
              <a:gd name="connsiteY32593" fmla="*/ 3160381 h 4991828"/>
              <a:gd name="connsiteX32594" fmla="*/ 9592569 w 12199494"/>
              <a:gd name="connsiteY32594" fmla="*/ 3164189 h 4991828"/>
              <a:gd name="connsiteX32595" fmla="*/ 9610338 w 12199494"/>
              <a:gd name="connsiteY32595" fmla="*/ 3174343 h 4991828"/>
              <a:gd name="connsiteX32596" fmla="*/ 9621761 w 12199494"/>
              <a:gd name="connsiteY32596" fmla="*/ 3155305 h 4991828"/>
              <a:gd name="connsiteX32597" fmla="*/ 9629376 w 12199494"/>
              <a:gd name="connsiteY32597" fmla="*/ 3156574 h 4991828"/>
              <a:gd name="connsiteX32598" fmla="*/ 9652222 w 12199494"/>
              <a:gd name="connsiteY32598" fmla="*/ 3145151 h 4991828"/>
              <a:gd name="connsiteX32599" fmla="*/ 9642068 w 12199494"/>
              <a:gd name="connsiteY32599" fmla="*/ 3157843 h 4991828"/>
              <a:gd name="connsiteX32600" fmla="*/ 9644607 w 12199494"/>
              <a:gd name="connsiteY32600" fmla="*/ 3160381 h 4991828"/>
              <a:gd name="connsiteX32601" fmla="*/ 9640799 w 12199494"/>
              <a:gd name="connsiteY32601" fmla="*/ 3167997 h 4991828"/>
              <a:gd name="connsiteX32602" fmla="*/ 9656029 w 12199494"/>
              <a:gd name="connsiteY32602" fmla="*/ 3157843 h 4991828"/>
              <a:gd name="connsiteX32603" fmla="*/ 9661106 w 12199494"/>
              <a:gd name="connsiteY32603" fmla="*/ 3133728 h 4991828"/>
              <a:gd name="connsiteX32604" fmla="*/ 9663645 w 12199494"/>
              <a:gd name="connsiteY32604" fmla="*/ 3151497 h 4991828"/>
              <a:gd name="connsiteX32605" fmla="*/ 9672528 w 12199494"/>
              <a:gd name="connsiteY32605" fmla="*/ 3128652 h 4991828"/>
              <a:gd name="connsiteX32606" fmla="*/ 9661106 w 12199494"/>
              <a:gd name="connsiteY32606" fmla="*/ 3124844 h 4991828"/>
              <a:gd name="connsiteX32607" fmla="*/ 9683951 w 12199494"/>
              <a:gd name="connsiteY32607" fmla="*/ 3108344 h 4991828"/>
              <a:gd name="connsiteX32608" fmla="*/ 9680144 w 12199494"/>
              <a:gd name="connsiteY32608" fmla="*/ 3122306 h 4991828"/>
              <a:gd name="connsiteX32609" fmla="*/ 9681413 w 12199494"/>
              <a:gd name="connsiteY32609" fmla="*/ 3127382 h 4991828"/>
              <a:gd name="connsiteX32610" fmla="*/ 9673798 w 12199494"/>
              <a:gd name="connsiteY32610" fmla="*/ 3133728 h 4991828"/>
              <a:gd name="connsiteX32611" fmla="*/ 9675067 w 12199494"/>
              <a:gd name="connsiteY32611" fmla="*/ 3142613 h 4991828"/>
              <a:gd name="connsiteX32612" fmla="*/ 9667452 w 12199494"/>
              <a:gd name="connsiteY32612" fmla="*/ 3147690 h 4991828"/>
              <a:gd name="connsiteX32613" fmla="*/ 9667452 w 12199494"/>
              <a:gd name="connsiteY32613" fmla="*/ 3160381 h 4991828"/>
              <a:gd name="connsiteX32614" fmla="*/ 9678874 w 12199494"/>
              <a:gd name="connsiteY32614" fmla="*/ 3157843 h 4991828"/>
              <a:gd name="connsiteX32615" fmla="*/ 9654760 w 12199494"/>
              <a:gd name="connsiteY32615" fmla="*/ 3167997 h 4991828"/>
              <a:gd name="connsiteX32616" fmla="*/ 9635722 w 12199494"/>
              <a:gd name="connsiteY32616" fmla="*/ 3185765 h 4991828"/>
              <a:gd name="connsiteX32617" fmla="*/ 9643337 w 12199494"/>
              <a:gd name="connsiteY32617" fmla="*/ 3187035 h 4991828"/>
              <a:gd name="connsiteX32618" fmla="*/ 9639530 w 12199494"/>
              <a:gd name="connsiteY32618" fmla="*/ 3193381 h 4991828"/>
              <a:gd name="connsiteX32619" fmla="*/ 9628107 w 12199494"/>
              <a:gd name="connsiteY32619" fmla="*/ 3193381 h 4991828"/>
              <a:gd name="connsiteX32620" fmla="*/ 9630645 w 12199494"/>
              <a:gd name="connsiteY32620" fmla="*/ 3200996 h 4991828"/>
              <a:gd name="connsiteX32621" fmla="*/ 9653491 w 12199494"/>
              <a:gd name="connsiteY32621" fmla="*/ 3194650 h 4991828"/>
              <a:gd name="connsiteX32622" fmla="*/ 9657299 w 12199494"/>
              <a:gd name="connsiteY32622" fmla="*/ 3198457 h 4991828"/>
              <a:gd name="connsiteX32623" fmla="*/ 9647145 w 12199494"/>
              <a:gd name="connsiteY32623" fmla="*/ 3207342 h 4991828"/>
              <a:gd name="connsiteX32624" fmla="*/ 9609069 w 12199494"/>
              <a:gd name="connsiteY32624" fmla="*/ 3199727 h 4991828"/>
              <a:gd name="connsiteX32625" fmla="*/ 9578609 w 12199494"/>
              <a:gd name="connsiteY32625" fmla="*/ 3199727 h 4991828"/>
              <a:gd name="connsiteX32626" fmla="*/ 9581147 w 12199494"/>
              <a:gd name="connsiteY32626" fmla="*/ 3206073 h 4991828"/>
              <a:gd name="connsiteX32627" fmla="*/ 9560840 w 12199494"/>
              <a:gd name="connsiteY32627" fmla="*/ 3211149 h 4991828"/>
              <a:gd name="connsiteX32628" fmla="*/ 9569724 w 12199494"/>
              <a:gd name="connsiteY32628" fmla="*/ 3214957 h 4991828"/>
              <a:gd name="connsiteX32629" fmla="*/ 9572263 w 12199494"/>
              <a:gd name="connsiteY32629" fmla="*/ 3208611 h 4991828"/>
              <a:gd name="connsiteX32630" fmla="*/ 9600185 w 12199494"/>
              <a:gd name="connsiteY32630" fmla="*/ 3231456 h 4991828"/>
              <a:gd name="connsiteX32631" fmla="*/ 9591300 w 12199494"/>
              <a:gd name="connsiteY32631" fmla="*/ 3225110 h 4991828"/>
              <a:gd name="connsiteX32632" fmla="*/ 9581147 w 12199494"/>
              <a:gd name="connsiteY32632" fmla="*/ 3218764 h 4991828"/>
              <a:gd name="connsiteX32633" fmla="*/ 9583685 w 12199494"/>
              <a:gd name="connsiteY32633" fmla="*/ 3226380 h 4991828"/>
              <a:gd name="connsiteX32634" fmla="*/ 9600185 w 12199494"/>
              <a:gd name="connsiteY32634" fmla="*/ 3241610 h 4991828"/>
              <a:gd name="connsiteX32635" fmla="*/ 9617953 w 12199494"/>
              <a:gd name="connsiteY32635" fmla="*/ 3235264 h 4991828"/>
              <a:gd name="connsiteX32636" fmla="*/ 9624299 w 12199494"/>
              <a:gd name="connsiteY32636" fmla="*/ 3242879 h 4991828"/>
              <a:gd name="connsiteX32637" fmla="*/ 9629376 w 12199494"/>
              <a:gd name="connsiteY32637" fmla="*/ 3239071 h 4991828"/>
              <a:gd name="connsiteX32638" fmla="*/ 9640799 w 12199494"/>
              <a:gd name="connsiteY32638" fmla="*/ 3233995 h 4991828"/>
              <a:gd name="connsiteX32639" fmla="*/ 9647145 w 12199494"/>
              <a:gd name="connsiteY32639" fmla="*/ 3241610 h 4991828"/>
              <a:gd name="connsiteX32640" fmla="*/ 9657299 w 12199494"/>
              <a:gd name="connsiteY32640" fmla="*/ 3233995 h 4991828"/>
              <a:gd name="connsiteX32641" fmla="*/ 9656029 w 12199494"/>
              <a:gd name="connsiteY32641" fmla="*/ 3246687 h 4991828"/>
              <a:gd name="connsiteX32642" fmla="*/ 9649683 w 12199494"/>
              <a:gd name="connsiteY32642" fmla="*/ 3246687 h 4991828"/>
              <a:gd name="connsiteX32643" fmla="*/ 9644607 w 12199494"/>
              <a:gd name="connsiteY32643" fmla="*/ 3241610 h 4991828"/>
              <a:gd name="connsiteX32644" fmla="*/ 9634453 w 12199494"/>
              <a:gd name="connsiteY32644" fmla="*/ 3241610 h 4991828"/>
              <a:gd name="connsiteX32645" fmla="*/ 9629376 w 12199494"/>
              <a:gd name="connsiteY32645" fmla="*/ 3249225 h 4991828"/>
              <a:gd name="connsiteX32646" fmla="*/ 9648414 w 12199494"/>
              <a:gd name="connsiteY32646" fmla="*/ 3254302 h 4991828"/>
              <a:gd name="connsiteX32647" fmla="*/ 9652222 w 12199494"/>
              <a:gd name="connsiteY32647" fmla="*/ 3264456 h 4991828"/>
              <a:gd name="connsiteX32648" fmla="*/ 9629376 w 12199494"/>
              <a:gd name="connsiteY32648" fmla="*/ 3265724 h 4991828"/>
              <a:gd name="connsiteX32649" fmla="*/ 9677606 w 12199494"/>
              <a:gd name="connsiteY32649" fmla="*/ 3256840 h 4991828"/>
              <a:gd name="connsiteX32650" fmla="*/ 9654760 w 12199494"/>
              <a:gd name="connsiteY32650" fmla="*/ 3259378 h 4991828"/>
              <a:gd name="connsiteX32651" fmla="*/ 9671260 w 12199494"/>
              <a:gd name="connsiteY32651" fmla="*/ 3249225 h 4991828"/>
              <a:gd name="connsiteX32652" fmla="*/ 9662375 w 12199494"/>
              <a:gd name="connsiteY32652" fmla="*/ 3242879 h 4991828"/>
              <a:gd name="connsiteX32653" fmla="*/ 9672528 w 12199494"/>
              <a:gd name="connsiteY32653" fmla="*/ 3241610 h 4991828"/>
              <a:gd name="connsiteX32654" fmla="*/ 9689029 w 12199494"/>
              <a:gd name="connsiteY32654" fmla="*/ 3230187 h 4991828"/>
              <a:gd name="connsiteX32655" fmla="*/ 9683951 w 12199494"/>
              <a:gd name="connsiteY32655" fmla="*/ 3217495 h 4991828"/>
              <a:gd name="connsiteX32656" fmla="*/ 9715681 w 12199494"/>
              <a:gd name="connsiteY32656" fmla="*/ 3208611 h 4991828"/>
              <a:gd name="connsiteX32657" fmla="*/ 9715681 w 12199494"/>
              <a:gd name="connsiteY32657" fmla="*/ 3216226 h 4991828"/>
              <a:gd name="connsiteX32658" fmla="*/ 9701721 w 12199494"/>
              <a:gd name="connsiteY32658" fmla="*/ 3218764 h 4991828"/>
              <a:gd name="connsiteX32659" fmla="*/ 9689029 w 12199494"/>
              <a:gd name="connsiteY32659" fmla="*/ 3241610 h 4991828"/>
              <a:gd name="connsiteX32660" fmla="*/ 9714412 w 12199494"/>
              <a:gd name="connsiteY32660" fmla="*/ 3222572 h 4991828"/>
              <a:gd name="connsiteX32661" fmla="*/ 9710604 w 12199494"/>
              <a:gd name="connsiteY32661" fmla="*/ 3236533 h 4991828"/>
              <a:gd name="connsiteX32662" fmla="*/ 9728373 w 12199494"/>
              <a:gd name="connsiteY32662" fmla="*/ 3223841 h 4991828"/>
              <a:gd name="connsiteX32663" fmla="*/ 9729642 w 12199494"/>
              <a:gd name="connsiteY32663" fmla="*/ 3236533 h 4991828"/>
              <a:gd name="connsiteX32664" fmla="*/ 9738527 w 12199494"/>
              <a:gd name="connsiteY32664" fmla="*/ 3225110 h 4991828"/>
              <a:gd name="connsiteX32665" fmla="*/ 9758834 w 12199494"/>
              <a:gd name="connsiteY32665" fmla="*/ 3193381 h 4991828"/>
              <a:gd name="connsiteX32666" fmla="*/ 9772795 w 12199494"/>
              <a:gd name="connsiteY32666" fmla="*/ 3189573 h 4991828"/>
              <a:gd name="connsiteX32667" fmla="*/ 9765180 w 12199494"/>
              <a:gd name="connsiteY32667" fmla="*/ 3194650 h 4991828"/>
              <a:gd name="connsiteX32668" fmla="*/ 9755026 w 12199494"/>
              <a:gd name="connsiteY32668" fmla="*/ 3216226 h 4991828"/>
              <a:gd name="connsiteX32669" fmla="*/ 9767718 w 12199494"/>
              <a:gd name="connsiteY32669" fmla="*/ 3206073 h 4991828"/>
              <a:gd name="connsiteX32670" fmla="*/ 9765180 w 12199494"/>
              <a:gd name="connsiteY32670" fmla="*/ 3217495 h 4991828"/>
              <a:gd name="connsiteX32671" fmla="*/ 9742334 w 12199494"/>
              <a:gd name="connsiteY32671" fmla="*/ 3237802 h 4991828"/>
              <a:gd name="connsiteX32672" fmla="*/ 9762642 w 12199494"/>
              <a:gd name="connsiteY32672" fmla="*/ 3236533 h 4991828"/>
              <a:gd name="connsiteX32673" fmla="*/ 9719489 w 12199494"/>
              <a:gd name="connsiteY32673" fmla="*/ 3245417 h 4991828"/>
              <a:gd name="connsiteX32674" fmla="*/ 9716950 w 12199494"/>
              <a:gd name="connsiteY32674" fmla="*/ 3253033 h 4991828"/>
              <a:gd name="connsiteX32675" fmla="*/ 9704258 w 12199494"/>
              <a:gd name="connsiteY32675" fmla="*/ 3261917 h 4991828"/>
              <a:gd name="connsiteX32676" fmla="*/ 9704258 w 12199494"/>
              <a:gd name="connsiteY32676" fmla="*/ 3275878 h 4991828"/>
              <a:gd name="connsiteX32677" fmla="*/ 9696643 w 12199494"/>
              <a:gd name="connsiteY32677" fmla="*/ 3272070 h 4991828"/>
              <a:gd name="connsiteX32678" fmla="*/ 9692836 w 12199494"/>
              <a:gd name="connsiteY32678" fmla="*/ 3278416 h 4991828"/>
              <a:gd name="connsiteX32679" fmla="*/ 9700451 w 12199494"/>
              <a:gd name="connsiteY32679" fmla="*/ 3280955 h 4991828"/>
              <a:gd name="connsiteX32680" fmla="*/ 9714412 w 12199494"/>
              <a:gd name="connsiteY32680" fmla="*/ 3270802 h 4991828"/>
              <a:gd name="connsiteX32681" fmla="*/ 9705528 w 12199494"/>
              <a:gd name="connsiteY32681" fmla="*/ 3268263 h 4991828"/>
              <a:gd name="connsiteX32682" fmla="*/ 9713143 w 12199494"/>
              <a:gd name="connsiteY32682" fmla="*/ 3268263 h 4991828"/>
              <a:gd name="connsiteX32683" fmla="*/ 9724566 w 12199494"/>
              <a:gd name="connsiteY32683" fmla="*/ 3254302 h 4991828"/>
              <a:gd name="connsiteX32684" fmla="*/ 9719489 w 12199494"/>
              <a:gd name="connsiteY32684" fmla="*/ 3253033 h 4991828"/>
              <a:gd name="connsiteX32685" fmla="*/ 9725835 w 12199494"/>
              <a:gd name="connsiteY32685" fmla="*/ 3249225 h 4991828"/>
              <a:gd name="connsiteX32686" fmla="*/ 9749950 w 12199494"/>
              <a:gd name="connsiteY32686" fmla="*/ 3255571 h 4991828"/>
              <a:gd name="connsiteX32687" fmla="*/ 9729642 w 12199494"/>
              <a:gd name="connsiteY32687" fmla="*/ 3258110 h 4991828"/>
              <a:gd name="connsiteX32688" fmla="*/ 9722027 w 12199494"/>
              <a:gd name="connsiteY32688" fmla="*/ 3274609 h 4991828"/>
              <a:gd name="connsiteX32689" fmla="*/ 9734719 w 12199494"/>
              <a:gd name="connsiteY32689" fmla="*/ 3266994 h 4991828"/>
              <a:gd name="connsiteX32690" fmla="*/ 9728373 w 12199494"/>
              <a:gd name="connsiteY32690" fmla="*/ 3278416 h 4991828"/>
              <a:gd name="connsiteX32691" fmla="*/ 9718220 w 12199494"/>
              <a:gd name="connsiteY32691" fmla="*/ 3275878 h 4991828"/>
              <a:gd name="connsiteX32692" fmla="*/ 9748680 w 12199494"/>
              <a:gd name="connsiteY32692" fmla="*/ 3283493 h 4991828"/>
              <a:gd name="connsiteX32693" fmla="*/ 9746142 w 12199494"/>
              <a:gd name="connsiteY32693" fmla="*/ 3275878 h 4991828"/>
              <a:gd name="connsiteX32694" fmla="*/ 9763911 w 12199494"/>
              <a:gd name="connsiteY32694" fmla="*/ 3251764 h 4991828"/>
              <a:gd name="connsiteX32695" fmla="*/ 9793102 w 12199494"/>
              <a:gd name="connsiteY32695" fmla="*/ 3256840 h 4991828"/>
              <a:gd name="connsiteX32696" fmla="*/ 9805794 w 12199494"/>
              <a:gd name="connsiteY32696" fmla="*/ 3253033 h 4991828"/>
              <a:gd name="connsiteX32697" fmla="*/ 9803256 w 12199494"/>
              <a:gd name="connsiteY32697" fmla="*/ 3266994 h 4991828"/>
              <a:gd name="connsiteX32698" fmla="*/ 9790564 w 12199494"/>
              <a:gd name="connsiteY32698" fmla="*/ 3261917 h 4991828"/>
              <a:gd name="connsiteX32699" fmla="*/ 9776603 w 12199494"/>
              <a:gd name="connsiteY32699" fmla="*/ 3266994 h 4991828"/>
              <a:gd name="connsiteX32700" fmla="*/ 9774064 w 12199494"/>
              <a:gd name="connsiteY32700" fmla="*/ 3282224 h 4991828"/>
              <a:gd name="connsiteX32701" fmla="*/ 9782948 w 12199494"/>
              <a:gd name="connsiteY32701" fmla="*/ 3287301 h 4991828"/>
              <a:gd name="connsiteX32702" fmla="*/ 9796910 w 12199494"/>
              <a:gd name="connsiteY32702" fmla="*/ 3282224 h 4991828"/>
              <a:gd name="connsiteX32703" fmla="*/ 9795640 w 12199494"/>
              <a:gd name="connsiteY32703" fmla="*/ 3272070 h 4991828"/>
              <a:gd name="connsiteX32704" fmla="*/ 9803256 w 12199494"/>
              <a:gd name="connsiteY32704" fmla="*/ 3282224 h 4991828"/>
              <a:gd name="connsiteX32705" fmla="*/ 9801986 w 12199494"/>
              <a:gd name="connsiteY32705" fmla="*/ 3291108 h 4991828"/>
              <a:gd name="connsiteX32706" fmla="*/ 9828640 w 12199494"/>
              <a:gd name="connsiteY32706" fmla="*/ 3288570 h 4991828"/>
              <a:gd name="connsiteX32707" fmla="*/ 9824832 w 12199494"/>
              <a:gd name="connsiteY32707" fmla="*/ 3277148 h 4991828"/>
              <a:gd name="connsiteX32708" fmla="*/ 9810871 w 12199494"/>
              <a:gd name="connsiteY32708" fmla="*/ 3275878 h 4991828"/>
              <a:gd name="connsiteX32709" fmla="*/ 9828640 w 12199494"/>
              <a:gd name="connsiteY32709" fmla="*/ 3270802 h 4991828"/>
              <a:gd name="connsiteX32710" fmla="*/ 9828640 w 12199494"/>
              <a:gd name="connsiteY32710" fmla="*/ 3287301 h 4991828"/>
              <a:gd name="connsiteX32711" fmla="*/ 9838793 w 12199494"/>
              <a:gd name="connsiteY32711" fmla="*/ 3287301 h 4991828"/>
              <a:gd name="connsiteX32712" fmla="*/ 9831178 w 12199494"/>
              <a:gd name="connsiteY32712" fmla="*/ 3302531 h 4991828"/>
              <a:gd name="connsiteX32713" fmla="*/ 9834986 w 12199494"/>
              <a:gd name="connsiteY32713" fmla="*/ 3303800 h 4991828"/>
              <a:gd name="connsiteX32714" fmla="*/ 9850216 w 12199494"/>
              <a:gd name="connsiteY32714" fmla="*/ 3297454 h 4991828"/>
              <a:gd name="connsiteX32715" fmla="*/ 9840062 w 12199494"/>
              <a:gd name="connsiteY32715" fmla="*/ 3307608 h 4991828"/>
              <a:gd name="connsiteX32716" fmla="*/ 9857831 w 12199494"/>
              <a:gd name="connsiteY32716" fmla="*/ 3310146 h 4991828"/>
              <a:gd name="connsiteX32717" fmla="*/ 9852754 w 12199494"/>
              <a:gd name="connsiteY32717" fmla="*/ 3301262 h 4991828"/>
              <a:gd name="connsiteX32718" fmla="*/ 9870523 w 12199494"/>
              <a:gd name="connsiteY32718" fmla="*/ 3302531 h 4991828"/>
              <a:gd name="connsiteX32719" fmla="*/ 9862908 w 12199494"/>
              <a:gd name="connsiteY32719" fmla="*/ 3310146 h 4991828"/>
              <a:gd name="connsiteX32720" fmla="*/ 9878138 w 12199494"/>
              <a:gd name="connsiteY32720" fmla="*/ 3306339 h 4991828"/>
              <a:gd name="connsiteX32721" fmla="*/ 9870523 w 12199494"/>
              <a:gd name="connsiteY32721" fmla="*/ 3312685 h 4991828"/>
              <a:gd name="connsiteX32722" fmla="*/ 9879408 w 12199494"/>
              <a:gd name="connsiteY32722" fmla="*/ 3320300 h 4991828"/>
              <a:gd name="connsiteX32723" fmla="*/ 9860370 w 12199494"/>
              <a:gd name="connsiteY32723" fmla="*/ 3313954 h 4991828"/>
              <a:gd name="connsiteX32724" fmla="*/ 9864177 w 12199494"/>
              <a:gd name="connsiteY32724" fmla="*/ 3332992 h 4991828"/>
              <a:gd name="connsiteX32725" fmla="*/ 9876869 w 12199494"/>
              <a:gd name="connsiteY32725" fmla="*/ 3324107 h 4991828"/>
              <a:gd name="connsiteX32726" fmla="*/ 9874331 w 12199494"/>
              <a:gd name="connsiteY32726" fmla="*/ 3332992 h 4991828"/>
              <a:gd name="connsiteX32727" fmla="*/ 9885754 w 12199494"/>
              <a:gd name="connsiteY32727" fmla="*/ 3330453 h 4991828"/>
              <a:gd name="connsiteX32728" fmla="*/ 9893369 w 12199494"/>
              <a:gd name="connsiteY32728" fmla="*/ 3339338 h 4991828"/>
              <a:gd name="connsiteX32729" fmla="*/ 9906060 w 12199494"/>
              <a:gd name="connsiteY32729" fmla="*/ 3336799 h 4991828"/>
              <a:gd name="connsiteX32730" fmla="*/ 9935252 w 12199494"/>
              <a:gd name="connsiteY32730" fmla="*/ 3313954 h 4991828"/>
              <a:gd name="connsiteX32731" fmla="*/ 9930175 w 12199494"/>
              <a:gd name="connsiteY32731" fmla="*/ 3326646 h 4991828"/>
              <a:gd name="connsiteX32732" fmla="*/ 9907329 w 12199494"/>
              <a:gd name="connsiteY32732" fmla="*/ 3343145 h 4991828"/>
              <a:gd name="connsiteX32733" fmla="*/ 9887023 w 12199494"/>
              <a:gd name="connsiteY32733" fmla="*/ 3341876 h 4991828"/>
              <a:gd name="connsiteX32734" fmla="*/ 9889561 w 12199494"/>
              <a:gd name="connsiteY32734" fmla="*/ 3348222 h 4991828"/>
              <a:gd name="connsiteX32735" fmla="*/ 9875600 w 12199494"/>
              <a:gd name="connsiteY32735" fmla="*/ 3346953 h 4991828"/>
              <a:gd name="connsiteX32736" fmla="*/ 9889561 w 12199494"/>
              <a:gd name="connsiteY32736" fmla="*/ 3354568 h 4991828"/>
              <a:gd name="connsiteX32737" fmla="*/ 9895907 w 12199494"/>
              <a:gd name="connsiteY32737" fmla="*/ 3346953 h 4991828"/>
              <a:gd name="connsiteX32738" fmla="*/ 9903522 w 12199494"/>
              <a:gd name="connsiteY32738" fmla="*/ 3358376 h 4991828"/>
              <a:gd name="connsiteX32739" fmla="*/ 9914945 w 12199494"/>
              <a:gd name="connsiteY32739" fmla="*/ 3350761 h 4991828"/>
              <a:gd name="connsiteX32740" fmla="*/ 9912406 w 12199494"/>
              <a:gd name="connsiteY32740" fmla="*/ 3371068 h 4991828"/>
              <a:gd name="connsiteX32741" fmla="*/ 9902253 w 12199494"/>
              <a:gd name="connsiteY32741" fmla="*/ 3369799 h 4991828"/>
              <a:gd name="connsiteX32742" fmla="*/ 9898446 w 12199494"/>
              <a:gd name="connsiteY32742" fmla="*/ 3378683 h 4991828"/>
              <a:gd name="connsiteX32743" fmla="*/ 9871792 w 12199494"/>
              <a:gd name="connsiteY32743" fmla="*/ 3376144 h 4991828"/>
              <a:gd name="connsiteX32744" fmla="*/ 9889561 w 12199494"/>
              <a:gd name="connsiteY32744" fmla="*/ 3388836 h 4991828"/>
              <a:gd name="connsiteX32745" fmla="*/ 9874331 w 12199494"/>
              <a:gd name="connsiteY32745" fmla="*/ 3396452 h 4991828"/>
              <a:gd name="connsiteX32746" fmla="*/ 9897176 w 12199494"/>
              <a:gd name="connsiteY32746" fmla="*/ 3407874 h 4991828"/>
              <a:gd name="connsiteX32747" fmla="*/ 9911138 w 12199494"/>
              <a:gd name="connsiteY32747" fmla="*/ 3401528 h 4991828"/>
              <a:gd name="connsiteX32748" fmla="*/ 9892100 w 12199494"/>
              <a:gd name="connsiteY32748" fmla="*/ 3402798 h 4991828"/>
              <a:gd name="connsiteX32749" fmla="*/ 9918752 w 12199494"/>
              <a:gd name="connsiteY32749" fmla="*/ 3387567 h 4991828"/>
              <a:gd name="connsiteX32750" fmla="*/ 9933983 w 12199494"/>
              <a:gd name="connsiteY32750" fmla="*/ 3386298 h 4991828"/>
              <a:gd name="connsiteX32751" fmla="*/ 9921291 w 12199494"/>
              <a:gd name="connsiteY32751" fmla="*/ 3385029 h 4991828"/>
              <a:gd name="connsiteX32752" fmla="*/ 9926367 w 12199494"/>
              <a:gd name="connsiteY32752" fmla="*/ 3374875 h 4991828"/>
              <a:gd name="connsiteX32753" fmla="*/ 9914945 w 12199494"/>
              <a:gd name="connsiteY32753" fmla="*/ 3364722 h 4991828"/>
              <a:gd name="connsiteX32754" fmla="*/ 9947944 w 12199494"/>
              <a:gd name="connsiteY32754" fmla="*/ 3372337 h 4991828"/>
              <a:gd name="connsiteX32755" fmla="*/ 9966982 w 12199494"/>
              <a:gd name="connsiteY32755" fmla="*/ 3354568 h 4991828"/>
              <a:gd name="connsiteX32756" fmla="*/ 9970789 w 12199494"/>
              <a:gd name="connsiteY32756" fmla="*/ 3357107 h 4991828"/>
              <a:gd name="connsiteX32757" fmla="*/ 9947944 w 12199494"/>
              <a:gd name="connsiteY32757" fmla="*/ 3383760 h 4991828"/>
              <a:gd name="connsiteX32758" fmla="*/ 9964443 w 12199494"/>
              <a:gd name="connsiteY32758" fmla="*/ 3382490 h 4991828"/>
              <a:gd name="connsiteX32759" fmla="*/ 9958097 w 12199494"/>
              <a:gd name="connsiteY32759" fmla="*/ 3388836 h 4991828"/>
              <a:gd name="connsiteX32760" fmla="*/ 9942867 w 12199494"/>
              <a:gd name="connsiteY32760" fmla="*/ 3385029 h 4991828"/>
              <a:gd name="connsiteX32761" fmla="*/ 9911138 w 12199494"/>
              <a:gd name="connsiteY32761" fmla="*/ 3412951 h 4991828"/>
              <a:gd name="connsiteX32762" fmla="*/ 9881945 w 12199494"/>
              <a:gd name="connsiteY32762" fmla="*/ 3415490 h 4991828"/>
              <a:gd name="connsiteX32763" fmla="*/ 9879408 w 12199494"/>
              <a:gd name="connsiteY32763" fmla="*/ 3420566 h 4991828"/>
              <a:gd name="connsiteX32764" fmla="*/ 9889561 w 12199494"/>
              <a:gd name="connsiteY32764" fmla="*/ 3419297 h 4991828"/>
              <a:gd name="connsiteX32765" fmla="*/ 9912406 w 12199494"/>
              <a:gd name="connsiteY32765" fmla="*/ 3442143 h 4991828"/>
              <a:gd name="connsiteX32766" fmla="*/ 9903522 w 12199494"/>
              <a:gd name="connsiteY32766" fmla="*/ 3437066 h 4991828"/>
              <a:gd name="connsiteX32767" fmla="*/ 9898446 w 12199494"/>
              <a:gd name="connsiteY32767" fmla="*/ 3438335 h 4991828"/>
              <a:gd name="connsiteX32768" fmla="*/ 9871792 w 12199494"/>
              <a:gd name="connsiteY32768" fmla="*/ 3424374 h 4991828"/>
              <a:gd name="connsiteX32769" fmla="*/ 9869254 w 12199494"/>
              <a:gd name="connsiteY32769" fmla="*/ 3443412 h 4991828"/>
              <a:gd name="connsiteX32770" fmla="*/ 9852754 w 12199494"/>
              <a:gd name="connsiteY32770" fmla="*/ 3443412 h 4991828"/>
              <a:gd name="connsiteX32771" fmla="*/ 9842601 w 12199494"/>
              <a:gd name="connsiteY32771" fmla="*/ 3438335 h 4991828"/>
              <a:gd name="connsiteX32772" fmla="*/ 9795640 w 12199494"/>
              <a:gd name="connsiteY32772" fmla="*/ 3443412 h 4991828"/>
              <a:gd name="connsiteX32773" fmla="*/ 9800718 w 12199494"/>
              <a:gd name="connsiteY32773" fmla="*/ 3452296 h 4991828"/>
              <a:gd name="connsiteX32774" fmla="*/ 9785487 w 12199494"/>
              <a:gd name="connsiteY32774" fmla="*/ 3449758 h 4991828"/>
              <a:gd name="connsiteX32775" fmla="*/ 9793102 w 12199494"/>
              <a:gd name="connsiteY32775" fmla="*/ 3467527 h 4991828"/>
              <a:gd name="connsiteX32776" fmla="*/ 9775334 w 12199494"/>
              <a:gd name="connsiteY32776" fmla="*/ 3453565 h 4991828"/>
              <a:gd name="connsiteX32777" fmla="*/ 9739796 w 12199494"/>
              <a:gd name="connsiteY32777" fmla="*/ 3492911 h 4991828"/>
              <a:gd name="connsiteX32778" fmla="*/ 9761372 w 12199494"/>
              <a:gd name="connsiteY32778" fmla="*/ 3492911 h 4991828"/>
              <a:gd name="connsiteX32779" fmla="*/ 9774064 w 12199494"/>
              <a:gd name="connsiteY32779" fmla="*/ 3487833 h 4991828"/>
              <a:gd name="connsiteX32780" fmla="*/ 9814678 w 12199494"/>
              <a:gd name="connsiteY32780" fmla="*/ 3508141 h 4991828"/>
              <a:gd name="connsiteX32781" fmla="*/ 9807063 w 12199494"/>
              <a:gd name="connsiteY32781" fmla="*/ 3510679 h 4991828"/>
              <a:gd name="connsiteX32782" fmla="*/ 9840062 w 12199494"/>
              <a:gd name="connsiteY32782" fmla="*/ 3510679 h 4991828"/>
              <a:gd name="connsiteX32783" fmla="*/ 9828640 w 12199494"/>
              <a:gd name="connsiteY32783" fmla="*/ 3510679 h 4991828"/>
              <a:gd name="connsiteX32784" fmla="*/ 9832447 w 12199494"/>
              <a:gd name="connsiteY32784" fmla="*/ 3504333 h 4991828"/>
              <a:gd name="connsiteX32785" fmla="*/ 9815948 w 12199494"/>
              <a:gd name="connsiteY32785" fmla="*/ 3505602 h 4991828"/>
              <a:gd name="connsiteX32786" fmla="*/ 9815948 w 12199494"/>
              <a:gd name="connsiteY32786" fmla="*/ 3500525 h 4991828"/>
              <a:gd name="connsiteX32787" fmla="*/ 9832447 w 12199494"/>
              <a:gd name="connsiteY32787" fmla="*/ 3501795 h 4991828"/>
              <a:gd name="connsiteX32788" fmla="*/ 9832447 w 12199494"/>
              <a:gd name="connsiteY32788" fmla="*/ 3496718 h 4991828"/>
              <a:gd name="connsiteX32789" fmla="*/ 9815948 w 12199494"/>
              <a:gd name="connsiteY32789" fmla="*/ 3496718 h 4991828"/>
              <a:gd name="connsiteX32790" fmla="*/ 9808332 w 12199494"/>
              <a:gd name="connsiteY32790" fmla="*/ 3486565 h 4991828"/>
              <a:gd name="connsiteX32791" fmla="*/ 9818486 w 12199494"/>
              <a:gd name="connsiteY32791" fmla="*/ 3485295 h 4991828"/>
              <a:gd name="connsiteX32792" fmla="*/ 9807063 w 12199494"/>
              <a:gd name="connsiteY32792" fmla="*/ 3478949 h 4991828"/>
              <a:gd name="connsiteX32793" fmla="*/ 9791833 w 12199494"/>
              <a:gd name="connsiteY32793" fmla="*/ 3472603 h 4991828"/>
              <a:gd name="connsiteX32794" fmla="*/ 9796910 w 12199494"/>
              <a:gd name="connsiteY32794" fmla="*/ 3463719 h 4991828"/>
              <a:gd name="connsiteX32795" fmla="*/ 9810871 w 12199494"/>
              <a:gd name="connsiteY32795" fmla="*/ 3478949 h 4991828"/>
              <a:gd name="connsiteX32796" fmla="*/ 9812140 w 12199494"/>
              <a:gd name="connsiteY32796" fmla="*/ 3462450 h 4991828"/>
              <a:gd name="connsiteX32797" fmla="*/ 9826101 w 12199494"/>
              <a:gd name="connsiteY32797" fmla="*/ 3489103 h 4991828"/>
              <a:gd name="connsiteX32798" fmla="*/ 9846408 w 12199494"/>
              <a:gd name="connsiteY32798" fmla="*/ 3509410 h 4991828"/>
              <a:gd name="connsiteX32799" fmla="*/ 9854024 w 12199494"/>
              <a:gd name="connsiteY32799" fmla="*/ 3500525 h 4991828"/>
              <a:gd name="connsiteX32800" fmla="*/ 9851485 w 12199494"/>
              <a:gd name="connsiteY32800" fmla="*/ 3508141 h 4991828"/>
              <a:gd name="connsiteX32801" fmla="*/ 9887023 w 12199494"/>
              <a:gd name="connsiteY32801" fmla="*/ 3490372 h 4991828"/>
              <a:gd name="connsiteX32802" fmla="*/ 9881945 w 12199494"/>
              <a:gd name="connsiteY32802" fmla="*/ 3477680 h 4991828"/>
              <a:gd name="connsiteX32803" fmla="*/ 9895907 w 12199494"/>
              <a:gd name="connsiteY32803" fmla="*/ 3476411 h 4991828"/>
              <a:gd name="connsiteX32804" fmla="*/ 9912406 w 12199494"/>
              <a:gd name="connsiteY32804" fmla="*/ 3471334 h 4991828"/>
              <a:gd name="connsiteX32805" fmla="*/ 9922560 w 12199494"/>
              <a:gd name="connsiteY32805" fmla="*/ 3462450 h 4991828"/>
              <a:gd name="connsiteX32806" fmla="*/ 9928906 w 12199494"/>
              <a:gd name="connsiteY32806" fmla="*/ 3468796 h 4991828"/>
              <a:gd name="connsiteX32807" fmla="*/ 9917484 w 12199494"/>
              <a:gd name="connsiteY32807" fmla="*/ 3468796 h 4991828"/>
              <a:gd name="connsiteX32808" fmla="*/ 9916214 w 12199494"/>
              <a:gd name="connsiteY32808" fmla="*/ 3473873 h 4991828"/>
              <a:gd name="connsiteX32809" fmla="*/ 9937790 w 12199494"/>
              <a:gd name="connsiteY32809" fmla="*/ 3478949 h 4991828"/>
              <a:gd name="connsiteX32810" fmla="*/ 9946675 w 12199494"/>
              <a:gd name="connsiteY32810" fmla="*/ 3467527 h 4991828"/>
              <a:gd name="connsiteX32811" fmla="*/ 9935252 w 12199494"/>
              <a:gd name="connsiteY32811" fmla="*/ 3470065 h 4991828"/>
              <a:gd name="connsiteX32812" fmla="*/ 9936521 w 12199494"/>
              <a:gd name="connsiteY32812" fmla="*/ 3462450 h 4991828"/>
              <a:gd name="connsiteX32813" fmla="*/ 9947944 w 12199494"/>
              <a:gd name="connsiteY32813" fmla="*/ 3466257 h 4991828"/>
              <a:gd name="connsiteX32814" fmla="*/ 9972059 w 12199494"/>
              <a:gd name="connsiteY32814" fmla="*/ 3458642 h 4991828"/>
              <a:gd name="connsiteX32815" fmla="*/ 9961905 w 12199494"/>
              <a:gd name="connsiteY32815" fmla="*/ 3462450 h 4991828"/>
              <a:gd name="connsiteX32816" fmla="*/ 9979674 w 12199494"/>
              <a:gd name="connsiteY32816" fmla="*/ 3467527 h 4991828"/>
              <a:gd name="connsiteX32817" fmla="*/ 9973328 w 12199494"/>
              <a:gd name="connsiteY32817" fmla="*/ 3459911 h 4991828"/>
              <a:gd name="connsiteX32818" fmla="*/ 9982212 w 12199494"/>
              <a:gd name="connsiteY32818" fmla="*/ 3451027 h 4991828"/>
              <a:gd name="connsiteX32819" fmla="*/ 9963174 w 12199494"/>
              <a:gd name="connsiteY32819" fmla="*/ 3445950 h 4991828"/>
              <a:gd name="connsiteX32820" fmla="*/ 9980943 w 12199494"/>
              <a:gd name="connsiteY32820" fmla="*/ 3444681 h 4991828"/>
              <a:gd name="connsiteX32821" fmla="*/ 9978405 w 12199494"/>
              <a:gd name="connsiteY32821" fmla="*/ 3429451 h 4991828"/>
              <a:gd name="connsiteX32822" fmla="*/ 9988558 w 12199494"/>
              <a:gd name="connsiteY32822" fmla="*/ 3439604 h 4991828"/>
              <a:gd name="connsiteX32823" fmla="*/ 9993635 w 12199494"/>
              <a:gd name="connsiteY32823" fmla="*/ 3426912 h 4991828"/>
              <a:gd name="connsiteX32824" fmla="*/ 9975866 w 12199494"/>
              <a:gd name="connsiteY32824" fmla="*/ 3416759 h 4991828"/>
              <a:gd name="connsiteX32825" fmla="*/ 9977135 w 12199494"/>
              <a:gd name="connsiteY32825" fmla="*/ 3425643 h 4991828"/>
              <a:gd name="connsiteX32826" fmla="*/ 9973328 w 12199494"/>
              <a:gd name="connsiteY32826" fmla="*/ 3425643 h 4991828"/>
              <a:gd name="connsiteX32827" fmla="*/ 9972059 w 12199494"/>
              <a:gd name="connsiteY32827" fmla="*/ 3415490 h 4991828"/>
              <a:gd name="connsiteX32828" fmla="*/ 9984751 w 12199494"/>
              <a:gd name="connsiteY32828" fmla="*/ 3404067 h 4991828"/>
              <a:gd name="connsiteX32829" fmla="*/ 10006327 w 12199494"/>
              <a:gd name="connsiteY32829" fmla="*/ 3410413 h 4991828"/>
              <a:gd name="connsiteX32830" fmla="*/ 10016481 w 12199494"/>
              <a:gd name="connsiteY32830" fmla="*/ 3400259 h 4991828"/>
              <a:gd name="connsiteX32831" fmla="*/ 10013942 w 12199494"/>
              <a:gd name="connsiteY32831" fmla="*/ 3396452 h 4991828"/>
              <a:gd name="connsiteX32832" fmla="*/ 10022826 w 12199494"/>
              <a:gd name="connsiteY32832" fmla="*/ 3386298 h 4991828"/>
              <a:gd name="connsiteX32833" fmla="*/ 10008865 w 12199494"/>
              <a:gd name="connsiteY32833" fmla="*/ 3373606 h 4991828"/>
              <a:gd name="connsiteX32834" fmla="*/ 10024095 w 12199494"/>
              <a:gd name="connsiteY32834" fmla="*/ 3382490 h 4991828"/>
              <a:gd name="connsiteX32835" fmla="*/ 10027903 w 12199494"/>
              <a:gd name="connsiteY32835" fmla="*/ 3372337 h 4991828"/>
              <a:gd name="connsiteX32836" fmla="*/ 10019019 w 12199494"/>
              <a:gd name="connsiteY32836" fmla="*/ 3364722 h 4991828"/>
              <a:gd name="connsiteX32837" fmla="*/ 10030441 w 12199494"/>
              <a:gd name="connsiteY32837" fmla="*/ 3364722 h 4991828"/>
              <a:gd name="connsiteX32838" fmla="*/ 10029172 w 12199494"/>
              <a:gd name="connsiteY32838" fmla="*/ 3350761 h 4991828"/>
              <a:gd name="connsiteX32839" fmla="*/ 10035518 w 12199494"/>
              <a:gd name="connsiteY32839" fmla="*/ 3339338 h 4991828"/>
              <a:gd name="connsiteX32840" fmla="*/ 10048210 w 12199494"/>
              <a:gd name="connsiteY32840" fmla="*/ 3336799 h 4991828"/>
              <a:gd name="connsiteX32841" fmla="*/ 10036787 w 12199494"/>
              <a:gd name="connsiteY32841" fmla="*/ 3345684 h 4991828"/>
              <a:gd name="connsiteX32842" fmla="*/ 10039326 w 12199494"/>
              <a:gd name="connsiteY32842" fmla="*/ 3357107 h 4991828"/>
              <a:gd name="connsiteX32843" fmla="*/ 10019019 w 12199494"/>
              <a:gd name="connsiteY32843" fmla="*/ 3411682 h 4991828"/>
              <a:gd name="connsiteX32844" fmla="*/ 10030441 w 12199494"/>
              <a:gd name="connsiteY32844" fmla="*/ 3411682 h 4991828"/>
              <a:gd name="connsiteX32845" fmla="*/ 10039326 w 12199494"/>
              <a:gd name="connsiteY32845" fmla="*/ 3406605 h 4991828"/>
              <a:gd name="connsiteX32846" fmla="*/ 10034249 w 12199494"/>
              <a:gd name="connsiteY32846" fmla="*/ 3419297 h 4991828"/>
              <a:gd name="connsiteX32847" fmla="*/ 10055825 w 12199494"/>
              <a:gd name="connsiteY32847" fmla="*/ 3433258 h 4991828"/>
              <a:gd name="connsiteX32848" fmla="*/ 10067248 w 12199494"/>
              <a:gd name="connsiteY32848" fmla="*/ 3429451 h 4991828"/>
              <a:gd name="connsiteX32849" fmla="*/ 10035518 w 12199494"/>
              <a:gd name="connsiteY32849" fmla="*/ 3421836 h 4991828"/>
              <a:gd name="connsiteX32850" fmla="*/ 10025365 w 12199494"/>
              <a:gd name="connsiteY32850" fmla="*/ 3420566 h 4991828"/>
              <a:gd name="connsiteX32851" fmla="*/ 10020288 w 12199494"/>
              <a:gd name="connsiteY32851" fmla="*/ 3423105 h 4991828"/>
              <a:gd name="connsiteX32852" fmla="*/ 10008865 w 12199494"/>
              <a:gd name="connsiteY32852" fmla="*/ 3425643 h 4991828"/>
              <a:gd name="connsiteX32853" fmla="*/ 10017749 w 12199494"/>
              <a:gd name="connsiteY32853" fmla="*/ 3447219 h 4991828"/>
              <a:gd name="connsiteX32854" fmla="*/ 10038057 w 12199494"/>
              <a:gd name="connsiteY32854" fmla="*/ 3437066 h 4991828"/>
              <a:gd name="connsiteX32855" fmla="*/ 10020288 w 12199494"/>
              <a:gd name="connsiteY32855" fmla="*/ 3452296 h 4991828"/>
              <a:gd name="connsiteX32856" fmla="*/ 10049479 w 12199494"/>
              <a:gd name="connsiteY32856" fmla="*/ 3468796 h 4991828"/>
              <a:gd name="connsiteX32857" fmla="*/ 10019019 w 12199494"/>
              <a:gd name="connsiteY32857" fmla="*/ 3453565 h 4991828"/>
              <a:gd name="connsiteX32858" fmla="*/ 10003789 w 12199494"/>
              <a:gd name="connsiteY32858" fmla="*/ 3454835 h 4991828"/>
              <a:gd name="connsiteX32859" fmla="*/ 9998711 w 12199494"/>
              <a:gd name="connsiteY32859" fmla="*/ 3449758 h 4991828"/>
              <a:gd name="connsiteX32860" fmla="*/ 10006327 w 12199494"/>
              <a:gd name="connsiteY32860" fmla="*/ 3445950 h 4991828"/>
              <a:gd name="connsiteX32861" fmla="*/ 9999981 w 12199494"/>
              <a:gd name="connsiteY32861" fmla="*/ 3439604 h 4991828"/>
              <a:gd name="connsiteX32862" fmla="*/ 9986020 w 12199494"/>
              <a:gd name="connsiteY32862" fmla="*/ 3467527 h 4991828"/>
              <a:gd name="connsiteX32863" fmla="*/ 9991097 w 12199494"/>
              <a:gd name="connsiteY32863" fmla="*/ 3477680 h 4991828"/>
              <a:gd name="connsiteX32864" fmla="*/ 9998711 w 12199494"/>
              <a:gd name="connsiteY32864" fmla="*/ 3482757 h 4991828"/>
              <a:gd name="connsiteX32865" fmla="*/ 9997443 w 12199494"/>
              <a:gd name="connsiteY32865" fmla="*/ 3475141 h 4991828"/>
              <a:gd name="connsiteX32866" fmla="*/ 10008865 w 12199494"/>
              <a:gd name="connsiteY32866" fmla="*/ 3477680 h 4991828"/>
              <a:gd name="connsiteX32867" fmla="*/ 10012673 w 12199494"/>
              <a:gd name="connsiteY32867" fmla="*/ 3472603 h 4991828"/>
              <a:gd name="connsiteX32868" fmla="*/ 10017749 w 12199494"/>
              <a:gd name="connsiteY32868" fmla="*/ 3487833 h 4991828"/>
              <a:gd name="connsiteX32869" fmla="*/ 10036787 w 12199494"/>
              <a:gd name="connsiteY32869" fmla="*/ 3481487 h 4991828"/>
              <a:gd name="connsiteX32870" fmla="*/ 10022826 w 12199494"/>
              <a:gd name="connsiteY32870" fmla="*/ 3489103 h 4991828"/>
              <a:gd name="connsiteX32871" fmla="*/ 10030441 w 12199494"/>
              <a:gd name="connsiteY32871" fmla="*/ 3511948 h 4991828"/>
              <a:gd name="connsiteX32872" fmla="*/ 10043133 w 12199494"/>
              <a:gd name="connsiteY32872" fmla="*/ 3508141 h 4991828"/>
              <a:gd name="connsiteX32873" fmla="*/ 10030441 w 12199494"/>
              <a:gd name="connsiteY32873" fmla="*/ 3503064 h 4991828"/>
              <a:gd name="connsiteX32874" fmla="*/ 10040595 w 12199494"/>
              <a:gd name="connsiteY32874" fmla="*/ 3501795 h 4991828"/>
              <a:gd name="connsiteX32875" fmla="*/ 10074863 w 12199494"/>
              <a:gd name="connsiteY32875" fmla="*/ 3519563 h 4991828"/>
              <a:gd name="connsiteX32876" fmla="*/ 10057095 w 12199494"/>
              <a:gd name="connsiteY32876" fmla="*/ 3515756 h 4991828"/>
              <a:gd name="connsiteX32877" fmla="*/ 10050749 w 12199494"/>
              <a:gd name="connsiteY32877" fmla="*/ 3525909 h 4991828"/>
              <a:gd name="connsiteX32878" fmla="*/ 10064710 w 12199494"/>
              <a:gd name="connsiteY32878" fmla="*/ 3525909 h 4991828"/>
              <a:gd name="connsiteX32879" fmla="*/ 10069787 w 12199494"/>
              <a:gd name="connsiteY32879" fmla="*/ 3530986 h 4991828"/>
              <a:gd name="connsiteX32880" fmla="*/ 10079940 w 12199494"/>
              <a:gd name="connsiteY32880" fmla="*/ 3530986 h 4991828"/>
              <a:gd name="connsiteX32881" fmla="*/ 10076133 w 12199494"/>
              <a:gd name="connsiteY32881" fmla="*/ 3536063 h 4991828"/>
              <a:gd name="connsiteX32882" fmla="*/ 10050749 w 12199494"/>
              <a:gd name="connsiteY32882" fmla="*/ 3534794 h 4991828"/>
              <a:gd name="connsiteX32883" fmla="*/ 10034249 w 12199494"/>
              <a:gd name="connsiteY32883" fmla="*/ 3527179 h 4991828"/>
              <a:gd name="connsiteX32884" fmla="*/ 10022826 w 12199494"/>
              <a:gd name="connsiteY32884" fmla="*/ 3524640 h 4991828"/>
              <a:gd name="connsiteX32885" fmla="*/ 10046941 w 12199494"/>
              <a:gd name="connsiteY32885" fmla="*/ 3544947 h 4991828"/>
              <a:gd name="connsiteX32886" fmla="*/ 10118016 w 12199494"/>
              <a:gd name="connsiteY32886" fmla="*/ 3553832 h 4991828"/>
              <a:gd name="connsiteX32887" fmla="*/ 10145938 w 12199494"/>
              <a:gd name="connsiteY32887" fmla="*/ 3543678 h 4991828"/>
              <a:gd name="connsiteX32888" fmla="*/ 10177668 w 12199494"/>
              <a:gd name="connsiteY32888" fmla="*/ 3528448 h 4991828"/>
              <a:gd name="connsiteX32889" fmla="*/ 10170053 w 12199494"/>
              <a:gd name="connsiteY32889" fmla="*/ 3510679 h 4991828"/>
              <a:gd name="connsiteX32890" fmla="*/ 10186552 w 12199494"/>
              <a:gd name="connsiteY32890" fmla="*/ 3494179 h 4991828"/>
              <a:gd name="connsiteX32891" fmla="*/ 10173860 w 12199494"/>
              <a:gd name="connsiteY32891" fmla="*/ 3518294 h 4991828"/>
              <a:gd name="connsiteX32892" fmla="*/ 10187822 w 12199494"/>
              <a:gd name="connsiteY32892" fmla="*/ 3515756 h 4991828"/>
              <a:gd name="connsiteX32893" fmla="*/ 10181476 w 12199494"/>
              <a:gd name="connsiteY32893" fmla="*/ 3528448 h 4991828"/>
              <a:gd name="connsiteX32894" fmla="*/ 10204321 w 12199494"/>
              <a:gd name="connsiteY32894" fmla="*/ 3519563 h 4991828"/>
              <a:gd name="connsiteX32895" fmla="*/ 10211936 w 12199494"/>
              <a:gd name="connsiteY32895" fmla="*/ 3509410 h 4991828"/>
              <a:gd name="connsiteX32896" fmla="*/ 10223359 w 12199494"/>
              <a:gd name="connsiteY32896" fmla="*/ 3508141 h 4991828"/>
              <a:gd name="connsiteX32897" fmla="*/ 10248743 w 12199494"/>
              <a:gd name="connsiteY32897" fmla="*/ 3491641 h 4991828"/>
              <a:gd name="connsiteX32898" fmla="*/ 10266512 w 12199494"/>
              <a:gd name="connsiteY32898" fmla="*/ 3472603 h 4991828"/>
              <a:gd name="connsiteX32899" fmla="*/ 10239858 w 12199494"/>
              <a:gd name="connsiteY32899" fmla="*/ 3505602 h 4991828"/>
              <a:gd name="connsiteX32900" fmla="*/ 10308395 w 12199494"/>
              <a:gd name="connsiteY32900" fmla="*/ 3506871 h 4991828"/>
              <a:gd name="connsiteX32901" fmla="*/ 10314741 w 12199494"/>
              <a:gd name="connsiteY32901" fmla="*/ 3504333 h 4991828"/>
              <a:gd name="connsiteX32902" fmla="*/ 10329972 w 12199494"/>
              <a:gd name="connsiteY32902" fmla="*/ 3505602 h 4991828"/>
              <a:gd name="connsiteX32903" fmla="*/ 10329972 w 12199494"/>
              <a:gd name="connsiteY32903" fmla="*/ 3508141 h 4991828"/>
              <a:gd name="connsiteX32904" fmla="*/ 10276665 w 12199494"/>
              <a:gd name="connsiteY32904" fmla="*/ 3515756 h 4991828"/>
              <a:gd name="connsiteX32905" fmla="*/ 10238589 w 12199494"/>
              <a:gd name="connsiteY32905" fmla="*/ 3508141 h 4991828"/>
              <a:gd name="connsiteX32906" fmla="*/ 10219552 w 12199494"/>
              <a:gd name="connsiteY32906" fmla="*/ 3519563 h 4991828"/>
              <a:gd name="connsiteX32907" fmla="*/ 10238589 w 12199494"/>
              <a:gd name="connsiteY32907" fmla="*/ 3524640 h 4991828"/>
              <a:gd name="connsiteX32908" fmla="*/ 10228436 w 12199494"/>
              <a:gd name="connsiteY32908" fmla="*/ 3530986 h 4991828"/>
              <a:gd name="connsiteX32909" fmla="*/ 10218282 w 12199494"/>
              <a:gd name="connsiteY32909" fmla="*/ 3520833 h 4991828"/>
              <a:gd name="connsiteX32910" fmla="*/ 10208129 w 12199494"/>
              <a:gd name="connsiteY32910" fmla="*/ 3520833 h 4991828"/>
              <a:gd name="connsiteX32911" fmla="*/ 10197975 w 12199494"/>
              <a:gd name="connsiteY32911" fmla="*/ 3530986 h 4991828"/>
              <a:gd name="connsiteX32912" fmla="*/ 10192898 w 12199494"/>
              <a:gd name="connsiteY32912" fmla="*/ 3525909 h 4991828"/>
              <a:gd name="connsiteX32913" fmla="*/ 10189091 w 12199494"/>
              <a:gd name="connsiteY32913" fmla="*/ 3529717 h 4991828"/>
              <a:gd name="connsiteX32914" fmla="*/ 10209398 w 12199494"/>
              <a:gd name="connsiteY32914" fmla="*/ 3542409 h 4991828"/>
              <a:gd name="connsiteX32915" fmla="*/ 10190360 w 12199494"/>
              <a:gd name="connsiteY32915" fmla="*/ 3537332 h 4991828"/>
              <a:gd name="connsiteX32916" fmla="*/ 10203052 w 12199494"/>
              <a:gd name="connsiteY32916" fmla="*/ 3551293 h 4991828"/>
              <a:gd name="connsiteX32917" fmla="*/ 10175130 w 12199494"/>
              <a:gd name="connsiteY32917" fmla="*/ 3542409 h 4991828"/>
              <a:gd name="connsiteX32918" fmla="*/ 10186552 w 12199494"/>
              <a:gd name="connsiteY32918" fmla="*/ 3543678 h 4991828"/>
              <a:gd name="connsiteX32919" fmla="*/ 10180206 w 12199494"/>
              <a:gd name="connsiteY32919" fmla="*/ 3555101 h 4991828"/>
              <a:gd name="connsiteX32920" fmla="*/ 10215744 w 12199494"/>
              <a:gd name="connsiteY32920" fmla="*/ 3581754 h 4991828"/>
              <a:gd name="connsiteX32921" fmla="*/ 10227166 w 12199494"/>
              <a:gd name="connsiteY32921" fmla="*/ 3577946 h 4991828"/>
              <a:gd name="connsiteX32922" fmla="*/ 10229705 w 12199494"/>
              <a:gd name="connsiteY32922" fmla="*/ 3584292 h 4991828"/>
              <a:gd name="connsiteX32923" fmla="*/ 10218282 w 12199494"/>
              <a:gd name="connsiteY32923" fmla="*/ 3588100 h 4991828"/>
              <a:gd name="connsiteX32924" fmla="*/ 10234782 w 12199494"/>
              <a:gd name="connsiteY32924" fmla="*/ 3603330 h 4991828"/>
              <a:gd name="connsiteX32925" fmla="*/ 10250012 w 12199494"/>
              <a:gd name="connsiteY32925" fmla="*/ 3602061 h 4991828"/>
              <a:gd name="connsiteX32926" fmla="*/ 10274127 w 12199494"/>
              <a:gd name="connsiteY32926" fmla="*/ 3609676 h 4991828"/>
              <a:gd name="connsiteX32927" fmla="*/ 10252550 w 12199494"/>
              <a:gd name="connsiteY32927" fmla="*/ 3610945 h 4991828"/>
              <a:gd name="connsiteX32928" fmla="*/ 10279204 w 12199494"/>
              <a:gd name="connsiteY32928" fmla="*/ 3628714 h 4991828"/>
              <a:gd name="connsiteX32929" fmla="*/ 10277934 w 12199494"/>
              <a:gd name="connsiteY32929" fmla="*/ 3632522 h 4991828"/>
              <a:gd name="connsiteX32930" fmla="*/ 10272858 w 12199494"/>
              <a:gd name="connsiteY32930" fmla="*/ 3636329 h 4991828"/>
              <a:gd name="connsiteX32931" fmla="*/ 10285550 w 12199494"/>
              <a:gd name="connsiteY32931" fmla="*/ 3643945 h 4991828"/>
              <a:gd name="connsiteX32932" fmla="*/ 10285550 w 12199494"/>
              <a:gd name="connsiteY32932" fmla="*/ 3637599 h 4991828"/>
              <a:gd name="connsiteX32933" fmla="*/ 10316010 w 12199494"/>
              <a:gd name="connsiteY32933" fmla="*/ 3640137 h 4991828"/>
              <a:gd name="connsiteX32934" fmla="*/ 10322356 w 12199494"/>
              <a:gd name="connsiteY32934" fmla="*/ 3632522 h 4991828"/>
              <a:gd name="connsiteX32935" fmla="*/ 10327433 w 12199494"/>
              <a:gd name="connsiteY32935" fmla="*/ 3636329 h 4991828"/>
              <a:gd name="connsiteX32936" fmla="*/ 10336318 w 12199494"/>
              <a:gd name="connsiteY32936" fmla="*/ 3636329 h 4991828"/>
              <a:gd name="connsiteX32937" fmla="*/ 10342664 w 12199494"/>
              <a:gd name="connsiteY32937" fmla="*/ 3641406 h 4991828"/>
              <a:gd name="connsiteX32938" fmla="*/ 10357893 w 12199494"/>
              <a:gd name="connsiteY32938" fmla="*/ 3635060 h 4991828"/>
              <a:gd name="connsiteX32939" fmla="*/ 10355356 w 12199494"/>
              <a:gd name="connsiteY32939" fmla="*/ 3641406 h 4991828"/>
              <a:gd name="connsiteX32940" fmla="*/ 10329972 w 12199494"/>
              <a:gd name="connsiteY32940" fmla="*/ 3643945 h 4991828"/>
              <a:gd name="connsiteX32941" fmla="*/ 10289357 w 12199494"/>
              <a:gd name="connsiteY32941" fmla="*/ 3645214 h 4991828"/>
              <a:gd name="connsiteX32942" fmla="*/ 10291896 w 12199494"/>
              <a:gd name="connsiteY32942" fmla="*/ 3656636 h 4991828"/>
              <a:gd name="connsiteX32943" fmla="*/ 10290626 w 12199494"/>
              <a:gd name="connsiteY32943" fmla="*/ 3656636 h 4991828"/>
              <a:gd name="connsiteX32944" fmla="*/ 10243666 w 12199494"/>
              <a:gd name="connsiteY32944" fmla="*/ 3633791 h 4991828"/>
              <a:gd name="connsiteX32945" fmla="*/ 10211936 w 12199494"/>
              <a:gd name="connsiteY32945" fmla="*/ 3619830 h 4991828"/>
              <a:gd name="connsiteX32946" fmla="*/ 10218282 w 12199494"/>
              <a:gd name="connsiteY32946" fmla="*/ 3616022 h 4991828"/>
              <a:gd name="connsiteX32947" fmla="*/ 10144669 w 12199494"/>
              <a:gd name="connsiteY32947" fmla="*/ 3585562 h 4991828"/>
              <a:gd name="connsiteX32948" fmla="*/ 10177668 w 12199494"/>
              <a:gd name="connsiteY32948" fmla="*/ 3645214 h 4991828"/>
              <a:gd name="connsiteX32949" fmla="*/ 10138323 w 12199494"/>
              <a:gd name="connsiteY32949" fmla="*/ 3590638 h 4991828"/>
              <a:gd name="connsiteX32950" fmla="*/ 10138323 w 12199494"/>
              <a:gd name="connsiteY32950" fmla="*/ 3584292 h 4991828"/>
              <a:gd name="connsiteX32951" fmla="*/ 10119285 w 12199494"/>
              <a:gd name="connsiteY32951" fmla="*/ 3576677 h 4991828"/>
              <a:gd name="connsiteX32952" fmla="*/ 10110400 w 12199494"/>
              <a:gd name="connsiteY32952" fmla="*/ 3583023 h 4991828"/>
              <a:gd name="connsiteX32953" fmla="*/ 10109132 w 12199494"/>
              <a:gd name="connsiteY32953" fmla="*/ 3575408 h 4991828"/>
              <a:gd name="connsiteX32954" fmla="*/ 10078671 w 12199494"/>
              <a:gd name="connsiteY32954" fmla="*/ 3562716 h 4991828"/>
              <a:gd name="connsiteX32955" fmla="*/ 10083748 w 12199494"/>
              <a:gd name="connsiteY32955" fmla="*/ 3575408 h 4991828"/>
              <a:gd name="connsiteX32956" fmla="*/ 10064710 w 12199494"/>
              <a:gd name="connsiteY32956" fmla="*/ 3562716 h 4991828"/>
              <a:gd name="connsiteX32957" fmla="*/ 10048210 w 12199494"/>
              <a:gd name="connsiteY32957" fmla="*/ 3560178 h 4991828"/>
              <a:gd name="connsiteX32958" fmla="*/ 10053287 w 12199494"/>
              <a:gd name="connsiteY32958" fmla="*/ 3569062 h 4991828"/>
              <a:gd name="connsiteX32959" fmla="*/ 10052018 w 12199494"/>
              <a:gd name="connsiteY32959" fmla="*/ 3577946 h 4991828"/>
              <a:gd name="connsiteX32960" fmla="*/ 10063441 w 12199494"/>
              <a:gd name="connsiteY32960" fmla="*/ 3576677 h 4991828"/>
              <a:gd name="connsiteX32961" fmla="*/ 10060902 w 12199494"/>
              <a:gd name="connsiteY32961" fmla="*/ 3566524 h 4991828"/>
              <a:gd name="connsiteX32962" fmla="*/ 10071056 w 12199494"/>
              <a:gd name="connsiteY32962" fmla="*/ 3584292 h 4991828"/>
              <a:gd name="connsiteX32963" fmla="*/ 10078671 w 12199494"/>
              <a:gd name="connsiteY32963" fmla="*/ 3577946 h 4991828"/>
              <a:gd name="connsiteX32964" fmla="*/ 10095171 w 12199494"/>
              <a:gd name="connsiteY32964" fmla="*/ 3594446 h 4991828"/>
              <a:gd name="connsiteX32965" fmla="*/ 10079940 w 12199494"/>
              <a:gd name="connsiteY32965" fmla="*/ 3593177 h 4991828"/>
              <a:gd name="connsiteX32966" fmla="*/ 10096440 w 12199494"/>
              <a:gd name="connsiteY32966" fmla="*/ 3600792 h 4991828"/>
              <a:gd name="connsiteX32967" fmla="*/ 10090094 w 12199494"/>
              <a:gd name="connsiteY32967" fmla="*/ 3610945 h 4991828"/>
              <a:gd name="connsiteX32968" fmla="*/ 10098978 w 12199494"/>
              <a:gd name="connsiteY32968" fmla="*/ 3614753 h 4991828"/>
              <a:gd name="connsiteX32969" fmla="*/ 10090094 w 12199494"/>
              <a:gd name="connsiteY32969" fmla="*/ 3621099 h 4991828"/>
              <a:gd name="connsiteX32970" fmla="*/ 10087555 w 12199494"/>
              <a:gd name="connsiteY32970" fmla="*/ 3621099 h 4991828"/>
              <a:gd name="connsiteX32971" fmla="*/ 10064710 w 12199494"/>
              <a:gd name="connsiteY32971" fmla="*/ 3614753 h 4991828"/>
              <a:gd name="connsiteX32972" fmla="*/ 10071056 w 12199494"/>
              <a:gd name="connsiteY32972" fmla="*/ 3635060 h 4991828"/>
              <a:gd name="connsiteX32973" fmla="*/ 10062171 w 12199494"/>
              <a:gd name="connsiteY32973" fmla="*/ 3616022 h 4991828"/>
              <a:gd name="connsiteX32974" fmla="*/ 10049479 w 12199494"/>
              <a:gd name="connsiteY32974" fmla="*/ 3618561 h 4991828"/>
              <a:gd name="connsiteX32975" fmla="*/ 10057095 w 12199494"/>
              <a:gd name="connsiteY32975" fmla="*/ 3629983 h 4991828"/>
              <a:gd name="connsiteX32976" fmla="*/ 10068517 w 12199494"/>
              <a:gd name="connsiteY32976" fmla="*/ 3666790 h 4991828"/>
              <a:gd name="connsiteX32977" fmla="*/ 10076133 w 12199494"/>
              <a:gd name="connsiteY32977" fmla="*/ 3671867 h 4991828"/>
              <a:gd name="connsiteX32978" fmla="*/ 10067248 w 12199494"/>
              <a:gd name="connsiteY32978" fmla="*/ 3669328 h 4991828"/>
              <a:gd name="connsiteX32979" fmla="*/ 10067248 w 12199494"/>
              <a:gd name="connsiteY32979" fmla="*/ 3683290 h 4991828"/>
              <a:gd name="connsiteX32980" fmla="*/ 10086286 w 12199494"/>
              <a:gd name="connsiteY32980" fmla="*/ 3692174 h 4991828"/>
              <a:gd name="connsiteX32981" fmla="*/ 10095171 w 12199494"/>
              <a:gd name="connsiteY32981" fmla="*/ 3702328 h 4991828"/>
              <a:gd name="connsiteX32982" fmla="*/ 10106593 w 12199494"/>
              <a:gd name="connsiteY32982" fmla="*/ 3698520 h 4991828"/>
              <a:gd name="connsiteX32983" fmla="*/ 10090094 w 12199494"/>
              <a:gd name="connsiteY32983" fmla="*/ 3674405 h 4991828"/>
              <a:gd name="connsiteX32984" fmla="*/ 10085017 w 12199494"/>
              <a:gd name="connsiteY32984" fmla="*/ 3652829 h 4991828"/>
              <a:gd name="connsiteX32985" fmla="*/ 10087555 w 12199494"/>
              <a:gd name="connsiteY32985" fmla="*/ 3661713 h 4991828"/>
              <a:gd name="connsiteX32986" fmla="*/ 10109132 w 12199494"/>
              <a:gd name="connsiteY32986" fmla="*/ 3693443 h 4991828"/>
              <a:gd name="connsiteX32987" fmla="*/ 10118016 w 12199494"/>
              <a:gd name="connsiteY32987" fmla="*/ 3692174 h 4991828"/>
              <a:gd name="connsiteX32988" fmla="*/ 10115478 w 12199494"/>
              <a:gd name="connsiteY32988" fmla="*/ 3702328 h 4991828"/>
              <a:gd name="connsiteX32989" fmla="*/ 10139593 w 12199494"/>
              <a:gd name="connsiteY32989" fmla="*/ 3703596 h 4991828"/>
              <a:gd name="connsiteX32990" fmla="*/ 10164976 w 12199494"/>
              <a:gd name="connsiteY32990" fmla="*/ 3708674 h 4991828"/>
              <a:gd name="connsiteX32991" fmla="*/ 10167514 w 12199494"/>
              <a:gd name="connsiteY32991" fmla="*/ 3702328 h 4991828"/>
              <a:gd name="connsiteX32992" fmla="*/ 10170053 w 12199494"/>
              <a:gd name="connsiteY32992" fmla="*/ 3709942 h 4991828"/>
              <a:gd name="connsiteX32993" fmla="*/ 10134515 w 12199494"/>
              <a:gd name="connsiteY32993" fmla="*/ 3706135 h 4991828"/>
              <a:gd name="connsiteX32994" fmla="*/ 10161168 w 12199494"/>
              <a:gd name="connsiteY32994" fmla="*/ 3721365 h 4991828"/>
              <a:gd name="connsiteX32995" fmla="*/ 10163707 w 12199494"/>
              <a:gd name="connsiteY32995" fmla="*/ 3727711 h 4991828"/>
              <a:gd name="connsiteX32996" fmla="*/ 10096440 w 12199494"/>
              <a:gd name="connsiteY32996" fmla="*/ 3708674 h 4991828"/>
              <a:gd name="connsiteX32997" fmla="*/ 10140861 w 12199494"/>
              <a:gd name="connsiteY32997" fmla="*/ 3741672 h 4991828"/>
              <a:gd name="connsiteX32998" fmla="*/ 10126901 w 12199494"/>
              <a:gd name="connsiteY32998" fmla="*/ 3742942 h 4991828"/>
              <a:gd name="connsiteX32999" fmla="*/ 10126901 w 12199494"/>
              <a:gd name="connsiteY32999" fmla="*/ 3751826 h 4991828"/>
              <a:gd name="connsiteX33000" fmla="*/ 10144669 w 12199494"/>
              <a:gd name="connsiteY33000" fmla="*/ 3745480 h 4991828"/>
              <a:gd name="connsiteX33001" fmla="*/ 10154822 w 12199494"/>
              <a:gd name="connsiteY33001" fmla="*/ 3764518 h 4991828"/>
              <a:gd name="connsiteX33002" fmla="*/ 10166245 w 12199494"/>
              <a:gd name="connsiteY33002" fmla="*/ 3763249 h 4991828"/>
              <a:gd name="connsiteX33003" fmla="*/ 10157361 w 12199494"/>
              <a:gd name="connsiteY33003" fmla="*/ 3772133 h 4991828"/>
              <a:gd name="connsiteX33004" fmla="*/ 10175130 w 12199494"/>
              <a:gd name="connsiteY33004" fmla="*/ 3774671 h 4991828"/>
              <a:gd name="connsiteX33005" fmla="*/ 10186552 w 12199494"/>
              <a:gd name="connsiteY33005" fmla="*/ 3767056 h 4991828"/>
              <a:gd name="connsiteX33006" fmla="*/ 10189091 w 12199494"/>
              <a:gd name="connsiteY33006" fmla="*/ 3783556 h 4991828"/>
              <a:gd name="connsiteX33007" fmla="*/ 10214474 w 12199494"/>
              <a:gd name="connsiteY33007" fmla="*/ 3778479 h 4991828"/>
              <a:gd name="connsiteX33008" fmla="*/ 10210667 w 12199494"/>
              <a:gd name="connsiteY33008" fmla="*/ 3784825 h 4991828"/>
              <a:gd name="connsiteX33009" fmla="*/ 10167514 w 12199494"/>
              <a:gd name="connsiteY33009" fmla="*/ 3794979 h 4991828"/>
              <a:gd name="connsiteX33010" fmla="*/ 10180206 w 12199494"/>
              <a:gd name="connsiteY33010" fmla="*/ 3784825 h 4991828"/>
              <a:gd name="connsiteX33011" fmla="*/ 10142130 w 12199494"/>
              <a:gd name="connsiteY33011" fmla="*/ 3779748 h 4991828"/>
              <a:gd name="connsiteX33012" fmla="*/ 10154822 w 12199494"/>
              <a:gd name="connsiteY33012" fmla="*/ 3787363 h 4991828"/>
              <a:gd name="connsiteX33013" fmla="*/ 10163707 w 12199494"/>
              <a:gd name="connsiteY33013" fmla="*/ 3783556 h 4991828"/>
              <a:gd name="connsiteX33014" fmla="*/ 10151015 w 12199494"/>
              <a:gd name="connsiteY33014" fmla="*/ 3792440 h 4991828"/>
              <a:gd name="connsiteX33015" fmla="*/ 10153553 w 12199494"/>
              <a:gd name="connsiteY33015" fmla="*/ 3798786 h 4991828"/>
              <a:gd name="connsiteX33016" fmla="*/ 10157361 w 12199494"/>
              <a:gd name="connsiteY33016" fmla="*/ 3794979 h 4991828"/>
              <a:gd name="connsiteX33017" fmla="*/ 10168784 w 12199494"/>
              <a:gd name="connsiteY33017" fmla="*/ 3793709 h 4991828"/>
              <a:gd name="connsiteX33018" fmla="*/ 10190360 w 12199494"/>
              <a:gd name="connsiteY33018" fmla="*/ 3803863 h 4991828"/>
              <a:gd name="connsiteX33019" fmla="*/ 10166245 w 12199494"/>
              <a:gd name="connsiteY33019" fmla="*/ 3807671 h 4991828"/>
              <a:gd name="connsiteX33020" fmla="*/ 10171322 w 12199494"/>
              <a:gd name="connsiteY33020" fmla="*/ 3824170 h 4991828"/>
              <a:gd name="connsiteX33021" fmla="*/ 10186552 w 12199494"/>
              <a:gd name="connsiteY33021" fmla="*/ 3830516 h 4991828"/>
              <a:gd name="connsiteX33022" fmla="*/ 10171322 w 12199494"/>
              <a:gd name="connsiteY33022" fmla="*/ 3814016 h 4991828"/>
              <a:gd name="connsiteX33023" fmla="*/ 10187822 w 12199494"/>
              <a:gd name="connsiteY33023" fmla="*/ 3820362 h 4991828"/>
              <a:gd name="connsiteX33024" fmla="*/ 10195437 w 12199494"/>
              <a:gd name="connsiteY33024" fmla="*/ 3812747 h 4991828"/>
              <a:gd name="connsiteX33025" fmla="*/ 10218282 w 12199494"/>
              <a:gd name="connsiteY33025" fmla="*/ 3817824 h 4991828"/>
              <a:gd name="connsiteX33026" fmla="*/ 10185283 w 12199494"/>
              <a:gd name="connsiteY33026" fmla="*/ 3834324 h 4991828"/>
              <a:gd name="connsiteX33027" fmla="*/ 10200514 w 12199494"/>
              <a:gd name="connsiteY33027" fmla="*/ 3844477 h 4991828"/>
              <a:gd name="connsiteX33028" fmla="*/ 10181476 w 12199494"/>
              <a:gd name="connsiteY33028" fmla="*/ 3835593 h 4991828"/>
              <a:gd name="connsiteX33029" fmla="*/ 10145938 w 12199494"/>
              <a:gd name="connsiteY33029" fmla="*/ 3827978 h 4991828"/>
              <a:gd name="connsiteX33030" fmla="*/ 10145938 w 12199494"/>
              <a:gd name="connsiteY33030" fmla="*/ 3825439 h 4991828"/>
              <a:gd name="connsiteX33031" fmla="*/ 10166245 w 12199494"/>
              <a:gd name="connsiteY33031" fmla="*/ 3827978 h 4991828"/>
              <a:gd name="connsiteX33032" fmla="*/ 10156092 w 12199494"/>
              <a:gd name="connsiteY33032" fmla="*/ 3815286 h 4991828"/>
              <a:gd name="connsiteX33033" fmla="*/ 10157361 w 12199494"/>
              <a:gd name="connsiteY33033" fmla="*/ 3814016 h 4991828"/>
              <a:gd name="connsiteX33034" fmla="*/ 10156092 w 12199494"/>
              <a:gd name="connsiteY33034" fmla="*/ 3814016 h 4991828"/>
              <a:gd name="connsiteX33035" fmla="*/ 10147207 w 12199494"/>
              <a:gd name="connsiteY33035" fmla="*/ 3803863 h 4991828"/>
              <a:gd name="connsiteX33036" fmla="*/ 10126901 w 12199494"/>
              <a:gd name="connsiteY33036" fmla="*/ 3779748 h 4991828"/>
              <a:gd name="connsiteX33037" fmla="*/ 10142130 w 12199494"/>
              <a:gd name="connsiteY33037" fmla="*/ 3797517 h 4991828"/>
              <a:gd name="connsiteX33038" fmla="*/ 10130708 w 12199494"/>
              <a:gd name="connsiteY33038" fmla="*/ 3808940 h 4991828"/>
              <a:gd name="connsiteX33039" fmla="*/ 10156092 w 12199494"/>
              <a:gd name="connsiteY33039" fmla="*/ 3814016 h 4991828"/>
              <a:gd name="connsiteX33040" fmla="*/ 10157361 w 12199494"/>
              <a:gd name="connsiteY33040" fmla="*/ 3815286 h 4991828"/>
              <a:gd name="connsiteX33041" fmla="*/ 10151015 w 12199494"/>
              <a:gd name="connsiteY33041" fmla="*/ 3820362 h 4991828"/>
              <a:gd name="connsiteX33042" fmla="*/ 10120555 w 12199494"/>
              <a:gd name="connsiteY33042" fmla="*/ 3808940 h 4991828"/>
              <a:gd name="connsiteX33043" fmla="*/ 10140861 w 12199494"/>
              <a:gd name="connsiteY33043" fmla="*/ 3833054 h 4991828"/>
              <a:gd name="connsiteX33044" fmla="*/ 10124362 w 12199494"/>
              <a:gd name="connsiteY33044" fmla="*/ 3826708 h 4991828"/>
              <a:gd name="connsiteX33045" fmla="*/ 10107863 w 12199494"/>
              <a:gd name="connsiteY33045" fmla="*/ 3819093 h 4991828"/>
              <a:gd name="connsiteX33046" fmla="*/ 10116746 w 12199494"/>
              <a:gd name="connsiteY33046" fmla="*/ 3830516 h 4991828"/>
              <a:gd name="connsiteX33047" fmla="*/ 10110400 w 12199494"/>
              <a:gd name="connsiteY33047" fmla="*/ 3830516 h 4991828"/>
              <a:gd name="connsiteX33048" fmla="*/ 10124362 w 12199494"/>
              <a:gd name="connsiteY33048" fmla="*/ 3849554 h 4991828"/>
              <a:gd name="connsiteX33049" fmla="*/ 10118016 w 12199494"/>
              <a:gd name="connsiteY33049" fmla="*/ 3836862 h 4991828"/>
              <a:gd name="connsiteX33050" fmla="*/ 10128169 w 12199494"/>
              <a:gd name="connsiteY33050" fmla="*/ 3831785 h 4991828"/>
              <a:gd name="connsiteX33051" fmla="*/ 10144669 w 12199494"/>
              <a:gd name="connsiteY33051" fmla="*/ 3845746 h 4991828"/>
              <a:gd name="connsiteX33052" fmla="*/ 10142130 w 12199494"/>
              <a:gd name="connsiteY33052" fmla="*/ 3834324 h 4991828"/>
              <a:gd name="connsiteX33053" fmla="*/ 10159899 w 12199494"/>
              <a:gd name="connsiteY33053" fmla="*/ 3844477 h 4991828"/>
              <a:gd name="connsiteX33054" fmla="*/ 10201783 w 12199494"/>
              <a:gd name="connsiteY33054" fmla="*/ 3866054 h 4991828"/>
              <a:gd name="connsiteX33055" fmla="*/ 10208129 w 12199494"/>
              <a:gd name="connsiteY33055" fmla="*/ 3848285 h 4991828"/>
              <a:gd name="connsiteX33056" fmla="*/ 10215744 w 12199494"/>
              <a:gd name="connsiteY33056" fmla="*/ 3847016 h 4991828"/>
              <a:gd name="connsiteX33057" fmla="*/ 10230974 w 12199494"/>
              <a:gd name="connsiteY33057" fmla="*/ 3850823 h 4991828"/>
              <a:gd name="connsiteX33058" fmla="*/ 10211936 w 12199494"/>
              <a:gd name="connsiteY33058" fmla="*/ 3860977 h 4991828"/>
              <a:gd name="connsiteX33059" fmla="*/ 10200514 w 12199494"/>
              <a:gd name="connsiteY33059" fmla="*/ 3869861 h 4991828"/>
              <a:gd name="connsiteX33060" fmla="*/ 10215744 w 12199494"/>
              <a:gd name="connsiteY33060" fmla="*/ 3877476 h 4991828"/>
              <a:gd name="connsiteX33061" fmla="*/ 10236051 w 12199494"/>
              <a:gd name="connsiteY33061" fmla="*/ 3874938 h 4991828"/>
              <a:gd name="connsiteX33062" fmla="*/ 10213206 w 12199494"/>
              <a:gd name="connsiteY33062" fmla="*/ 3882553 h 4991828"/>
              <a:gd name="connsiteX33063" fmla="*/ 10157361 w 12199494"/>
              <a:gd name="connsiteY33063" fmla="*/ 3854631 h 4991828"/>
              <a:gd name="connsiteX33064" fmla="*/ 10187822 w 12199494"/>
              <a:gd name="connsiteY33064" fmla="*/ 3871130 h 4991828"/>
              <a:gd name="connsiteX33065" fmla="*/ 10130708 w 12199494"/>
              <a:gd name="connsiteY33065" fmla="*/ 3848285 h 4991828"/>
              <a:gd name="connsiteX33066" fmla="*/ 10145938 w 12199494"/>
              <a:gd name="connsiteY33066" fmla="*/ 3863515 h 4991828"/>
              <a:gd name="connsiteX33067" fmla="*/ 10177668 w 12199494"/>
              <a:gd name="connsiteY33067" fmla="*/ 3888899 h 4991828"/>
              <a:gd name="connsiteX33068" fmla="*/ 10211936 w 12199494"/>
              <a:gd name="connsiteY33068" fmla="*/ 3901591 h 4991828"/>
              <a:gd name="connsiteX33069" fmla="*/ 10196706 w 12199494"/>
              <a:gd name="connsiteY33069" fmla="*/ 3897783 h 4991828"/>
              <a:gd name="connsiteX33070" fmla="*/ 10163707 w 12199494"/>
              <a:gd name="connsiteY33070" fmla="*/ 3895245 h 4991828"/>
              <a:gd name="connsiteX33071" fmla="*/ 10180206 w 12199494"/>
              <a:gd name="connsiteY33071" fmla="*/ 3911745 h 4991828"/>
              <a:gd name="connsiteX33072" fmla="*/ 10220820 w 12199494"/>
              <a:gd name="connsiteY33072" fmla="*/ 3937128 h 4991828"/>
              <a:gd name="connsiteX33073" fmla="*/ 10222090 w 12199494"/>
              <a:gd name="connsiteY33073" fmla="*/ 3942205 h 4991828"/>
              <a:gd name="connsiteX33074" fmla="*/ 10191629 w 12199494"/>
              <a:gd name="connsiteY33074" fmla="*/ 3937128 h 4991828"/>
              <a:gd name="connsiteX33075" fmla="*/ 10164976 w 12199494"/>
              <a:gd name="connsiteY33075" fmla="*/ 3913013 h 4991828"/>
              <a:gd name="connsiteX33076" fmla="*/ 10204321 w 12199494"/>
              <a:gd name="connsiteY33076" fmla="*/ 3959974 h 4991828"/>
              <a:gd name="connsiteX33077" fmla="*/ 10233512 w 12199494"/>
              <a:gd name="connsiteY33077" fmla="*/ 3977742 h 4991828"/>
              <a:gd name="connsiteX33078" fmla="*/ 10218282 w 12199494"/>
              <a:gd name="connsiteY33078" fmla="*/ 3979012 h 4991828"/>
              <a:gd name="connsiteX33079" fmla="*/ 10234782 w 12199494"/>
              <a:gd name="connsiteY33079" fmla="*/ 3982819 h 4991828"/>
              <a:gd name="connsiteX33080" fmla="*/ 10236051 w 12199494"/>
              <a:gd name="connsiteY33080" fmla="*/ 3991704 h 4991828"/>
              <a:gd name="connsiteX33081" fmla="*/ 10215744 w 12199494"/>
              <a:gd name="connsiteY33081" fmla="*/ 3977742 h 4991828"/>
              <a:gd name="connsiteX33082" fmla="*/ 10204321 w 12199494"/>
              <a:gd name="connsiteY33082" fmla="*/ 3967589 h 4991828"/>
              <a:gd name="connsiteX33083" fmla="*/ 10197975 w 12199494"/>
              <a:gd name="connsiteY33083" fmla="*/ 3972666 h 4991828"/>
              <a:gd name="connsiteX33084" fmla="*/ 10190360 w 12199494"/>
              <a:gd name="connsiteY33084" fmla="*/ 3963781 h 4991828"/>
              <a:gd name="connsiteX33085" fmla="*/ 10199244 w 12199494"/>
              <a:gd name="connsiteY33085" fmla="*/ 3961243 h 4991828"/>
              <a:gd name="connsiteX33086" fmla="*/ 10176399 w 12199494"/>
              <a:gd name="connsiteY33086" fmla="*/ 3937128 h 4991828"/>
              <a:gd name="connsiteX33087" fmla="*/ 10170053 w 12199494"/>
              <a:gd name="connsiteY33087" fmla="*/ 3939667 h 4991828"/>
              <a:gd name="connsiteX33088" fmla="*/ 10142130 w 12199494"/>
              <a:gd name="connsiteY33088" fmla="*/ 3891437 h 4991828"/>
              <a:gd name="connsiteX33089" fmla="*/ 10134515 w 12199494"/>
              <a:gd name="connsiteY33089" fmla="*/ 3895245 h 4991828"/>
              <a:gd name="connsiteX33090" fmla="*/ 10142130 w 12199494"/>
              <a:gd name="connsiteY33090" fmla="*/ 3886361 h 4991828"/>
              <a:gd name="connsiteX33091" fmla="*/ 10125631 w 12199494"/>
              <a:gd name="connsiteY33091" fmla="*/ 3854631 h 4991828"/>
              <a:gd name="connsiteX33092" fmla="*/ 10107863 w 12199494"/>
              <a:gd name="connsiteY33092" fmla="*/ 3845746 h 4991828"/>
              <a:gd name="connsiteX33093" fmla="*/ 10116746 w 12199494"/>
              <a:gd name="connsiteY33093" fmla="*/ 3862246 h 4991828"/>
              <a:gd name="connsiteX33094" fmla="*/ 10097708 w 12199494"/>
              <a:gd name="connsiteY33094" fmla="*/ 3848285 h 4991828"/>
              <a:gd name="connsiteX33095" fmla="*/ 10097708 w 12199494"/>
              <a:gd name="connsiteY33095" fmla="*/ 3860977 h 4991828"/>
              <a:gd name="connsiteX33096" fmla="*/ 10107863 w 12199494"/>
              <a:gd name="connsiteY33096" fmla="*/ 3862246 h 4991828"/>
              <a:gd name="connsiteX33097" fmla="*/ 10110400 w 12199494"/>
              <a:gd name="connsiteY33097" fmla="*/ 3871130 h 4991828"/>
              <a:gd name="connsiteX33098" fmla="*/ 10085017 w 12199494"/>
              <a:gd name="connsiteY33098" fmla="*/ 3871130 h 4991828"/>
              <a:gd name="connsiteX33099" fmla="*/ 10124362 w 12199494"/>
              <a:gd name="connsiteY33099" fmla="*/ 3880015 h 4991828"/>
              <a:gd name="connsiteX33100" fmla="*/ 10076133 w 12199494"/>
              <a:gd name="connsiteY33100" fmla="*/ 3877476 h 4991828"/>
              <a:gd name="connsiteX33101" fmla="*/ 10087555 w 12199494"/>
              <a:gd name="connsiteY33101" fmla="*/ 3887630 h 4991828"/>
              <a:gd name="connsiteX33102" fmla="*/ 10073594 w 12199494"/>
              <a:gd name="connsiteY33102" fmla="*/ 3886361 h 4991828"/>
              <a:gd name="connsiteX33103" fmla="*/ 10100247 w 12199494"/>
              <a:gd name="connsiteY33103" fmla="*/ 3899053 h 4991828"/>
              <a:gd name="connsiteX33104" fmla="*/ 10093901 w 12199494"/>
              <a:gd name="connsiteY33104" fmla="*/ 3893976 h 4991828"/>
              <a:gd name="connsiteX33105" fmla="*/ 10105324 w 12199494"/>
              <a:gd name="connsiteY33105" fmla="*/ 3891437 h 4991828"/>
              <a:gd name="connsiteX33106" fmla="*/ 10102786 w 12199494"/>
              <a:gd name="connsiteY33106" fmla="*/ 3899053 h 4991828"/>
              <a:gd name="connsiteX33107" fmla="*/ 10105324 w 12199494"/>
              <a:gd name="connsiteY33107" fmla="*/ 3905399 h 4991828"/>
              <a:gd name="connsiteX33108" fmla="*/ 10093901 w 12199494"/>
              <a:gd name="connsiteY33108" fmla="*/ 3905399 h 4991828"/>
              <a:gd name="connsiteX33109" fmla="*/ 10112939 w 12199494"/>
              <a:gd name="connsiteY33109" fmla="*/ 3923167 h 4991828"/>
              <a:gd name="connsiteX33110" fmla="*/ 10133247 w 12199494"/>
              <a:gd name="connsiteY33110" fmla="*/ 3920629 h 4991828"/>
              <a:gd name="connsiteX33111" fmla="*/ 10139593 w 12199494"/>
              <a:gd name="connsiteY33111" fmla="*/ 3914283 h 4991828"/>
              <a:gd name="connsiteX33112" fmla="*/ 10111670 w 12199494"/>
              <a:gd name="connsiteY33112" fmla="*/ 3933321 h 4991828"/>
              <a:gd name="connsiteX33113" fmla="*/ 10107863 w 12199494"/>
              <a:gd name="connsiteY33113" fmla="*/ 3937128 h 4991828"/>
              <a:gd name="connsiteX33114" fmla="*/ 10092632 w 12199494"/>
              <a:gd name="connsiteY33114" fmla="*/ 3925705 h 4991828"/>
              <a:gd name="connsiteX33115" fmla="*/ 10081209 w 12199494"/>
              <a:gd name="connsiteY33115" fmla="*/ 3913013 h 4991828"/>
              <a:gd name="connsiteX33116" fmla="*/ 10090094 w 12199494"/>
              <a:gd name="connsiteY33116" fmla="*/ 3926975 h 4991828"/>
              <a:gd name="connsiteX33117" fmla="*/ 10090094 w 12199494"/>
              <a:gd name="connsiteY33117" fmla="*/ 3943474 h 4991828"/>
              <a:gd name="connsiteX33118" fmla="*/ 10101517 w 12199494"/>
              <a:gd name="connsiteY33118" fmla="*/ 3952359 h 4991828"/>
              <a:gd name="connsiteX33119" fmla="*/ 10090094 w 12199494"/>
              <a:gd name="connsiteY33119" fmla="*/ 3953628 h 4991828"/>
              <a:gd name="connsiteX33120" fmla="*/ 10098978 w 12199494"/>
              <a:gd name="connsiteY33120" fmla="*/ 3973935 h 4991828"/>
              <a:gd name="connsiteX33121" fmla="*/ 10098978 w 12199494"/>
              <a:gd name="connsiteY33121" fmla="*/ 3981550 h 4991828"/>
              <a:gd name="connsiteX33122" fmla="*/ 10110400 w 12199494"/>
              <a:gd name="connsiteY33122" fmla="*/ 3987896 h 4991828"/>
              <a:gd name="connsiteX33123" fmla="*/ 10098978 w 12199494"/>
              <a:gd name="connsiteY33123" fmla="*/ 3958705 h 4991828"/>
              <a:gd name="connsiteX33124" fmla="*/ 10116746 w 12199494"/>
              <a:gd name="connsiteY33124" fmla="*/ 3984088 h 4991828"/>
              <a:gd name="connsiteX33125" fmla="*/ 10124362 w 12199494"/>
              <a:gd name="connsiteY33125" fmla="*/ 3989165 h 4991828"/>
              <a:gd name="connsiteX33126" fmla="*/ 10149746 w 12199494"/>
              <a:gd name="connsiteY33126" fmla="*/ 3985358 h 4991828"/>
              <a:gd name="connsiteX33127" fmla="*/ 10134515 w 12199494"/>
              <a:gd name="connsiteY33127" fmla="*/ 3990434 h 4991828"/>
              <a:gd name="connsiteX33128" fmla="*/ 10125631 w 12199494"/>
              <a:gd name="connsiteY33128" fmla="*/ 3996780 h 4991828"/>
              <a:gd name="connsiteX33129" fmla="*/ 10111670 w 12199494"/>
              <a:gd name="connsiteY33129" fmla="*/ 3990434 h 4991828"/>
              <a:gd name="connsiteX33130" fmla="*/ 10135784 w 12199494"/>
              <a:gd name="connsiteY33130" fmla="*/ 4009472 h 4991828"/>
              <a:gd name="connsiteX33131" fmla="*/ 10125631 w 12199494"/>
              <a:gd name="connsiteY33131" fmla="*/ 4013280 h 4991828"/>
              <a:gd name="connsiteX33132" fmla="*/ 10135784 w 12199494"/>
              <a:gd name="connsiteY33132" fmla="*/ 4024703 h 4991828"/>
              <a:gd name="connsiteX33133" fmla="*/ 10131977 w 12199494"/>
              <a:gd name="connsiteY33133" fmla="*/ 4028510 h 4991828"/>
              <a:gd name="connsiteX33134" fmla="*/ 10145938 w 12199494"/>
              <a:gd name="connsiteY33134" fmla="*/ 4043741 h 4991828"/>
              <a:gd name="connsiteX33135" fmla="*/ 10154822 w 12199494"/>
              <a:gd name="connsiteY33135" fmla="*/ 4053894 h 4991828"/>
              <a:gd name="connsiteX33136" fmla="*/ 10194168 w 12199494"/>
              <a:gd name="connsiteY33136" fmla="*/ 4066586 h 4991828"/>
              <a:gd name="connsiteX33137" fmla="*/ 10152284 w 12199494"/>
              <a:gd name="connsiteY33137" fmla="*/ 4058971 h 4991828"/>
              <a:gd name="connsiteX33138" fmla="*/ 10097708 w 12199494"/>
              <a:gd name="connsiteY33138" fmla="*/ 3987896 h 4991828"/>
              <a:gd name="connsiteX33139" fmla="*/ 10093901 w 12199494"/>
              <a:gd name="connsiteY33139" fmla="*/ 3992973 h 4991828"/>
              <a:gd name="connsiteX33140" fmla="*/ 10067248 w 12199494"/>
              <a:gd name="connsiteY33140" fmla="*/ 3947282 h 4991828"/>
              <a:gd name="connsiteX33141" fmla="*/ 10062171 w 12199494"/>
              <a:gd name="connsiteY33141" fmla="*/ 3954897 h 4991828"/>
              <a:gd name="connsiteX33142" fmla="*/ 10039326 w 12199494"/>
              <a:gd name="connsiteY33142" fmla="*/ 3957435 h 4991828"/>
              <a:gd name="connsiteX33143" fmla="*/ 10044403 w 12199494"/>
              <a:gd name="connsiteY33143" fmla="*/ 3968858 h 4991828"/>
              <a:gd name="connsiteX33144" fmla="*/ 10031711 w 12199494"/>
              <a:gd name="connsiteY33144" fmla="*/ 3963781 h 4991828"/>
              <a:gd name="connsiteX33145" fmla="*/ 10021557 w 12199494"/>
              <a:gd name="connsiteY33145" fmla="*/ 3962512 h 4991828"/>
              <a:gd name="connsiteX33146" fmla="*/ 10032980 w 12199494"/>
              <a:gd name="connsiteY33146" fmla="*/ 3979012 h 4991828"/>
              <a:gd name="connsiteX33147" fmla="*/ 10015211 w 12199494"/>
              <a:gd name="connsiteY33147" fmla="*/ 3965051 h 4991828"/>
              <a:gd name="connsiteX33148" fmla="*/ 9978405 w 12199494"/>
              <a:gd name="connsiteY33148" fmla="*/ 3981550 h 4991828"/>
              <a:gd name="connsiteX33149" fmla="*/ 9986020 w 12199494"/>
              <a:gd name="connsiteY33149" fmla="*/ 3986627 h 4991828"/>
              <a:gd name="connsiteX33150" fmla="*/ 9975866 w 12199494"/>
              <a:gd name="connsiteY33150" fmla="*/ 3992973 h 4991828"/>
              <a:gd name="connsiteX33151" fmla="*/ 9974597 w 12199494"/>
              <a:gd name="connsiteY33151" fmla="*/ 3985358 h 4991828"/>
              <a:gd name="connsiteX33152" fmla="*/ 9956828 w 12199494"/>
              <a:gd name="connsiteY33152" fmla="*/ 3998050 h 4991828"/>
              <a:gd name="connsiteX33153" fmla="*/ 9978405 w 12199494"/>
              <a:gd name="connsiteY33153" fmla="*/ 4012011 h 4991828"/>
              <a:gd name="connsiteX33154" fmla="*/ 9970789 w 12199494"/>
              <a:gd name="connsiteY33154" fmla="*/ 4023434 h 4991828"/>
              <a:gd name="connsiteX33155" fmla="*/ 9963174 w 12199494"/>
              <a:gd name="connsiteY33155" fmla="*/ 4018357 h 4991828"/>
              <a:gd name="connsiteX33156" fmla="*/ 9972059 w 12199494"/>
              <a:gd name="connsiteY33156" fmla="*/ 4013280 h 4991828"/>
              <a:gd name="connsiteX33157" fmla="*/ 9951751 w 12199494"/>
              <a:gd name="connsiteY33157" fmla="*/ 3996780 h 4991828"/>
              <a:gd name="connsiteX33158" fmla="*/ 9941598 w 12199494"/>
              <a:gd name="connsiteY33158" fmla="*/ 4004396 h 4991828"/>
              <a:gd name="connsiteX33159" fmla="*/ 9960636 w 12199494"/>
              <a:gd name="connsiteY33159" fmla="*/ 4014549 h 4991828"/>
              <a:gd name="connsiteX33160" fmla="*/ 9944136 w 12199494"/>
              <a:gd name="connsiteY33160" fmla="*/ 4009472 h 4991828"/>
              <a:gd name="connsiteX33161" fmla="*/ 9949213 w 12199494"/>
              <a:gd name="connsiteY33161" fmla="*/ 4023434 h 4991828"/>
              <a:gd name="connsiteX33162" fmla="*/ 9936521 w 12199494"/>
              <a:gd name="connsiteY33162" fmla="*/ 4017088 h 4991828"/>
              <a:gd name="connsiteX33163" fmla="*/ 9944136 w 12199494"/>
              <a:gd name="connsiteY33163" fmla="*/ 4029779 h 4991828"/>
              <a:gd name="connsiteX33164" fmla="*/ 9989827 w 12199494"/>
              <a:gd name="connsiteY33164" fmla="*/ 4022164 h 4991828"/>
              <a:gd name="connsiteX33165" fmla="*/ 9993635 w 12199494"/>
              <a:gd name="connsiteY33165" fmla="*/ 4014549 h 4991828"/>
              <a:gd name="connsiteX33166" fmla="*/ 9980943 w 12199494"/>
              <a:gd name="connsiteY33166" fmla="*/ 4013280 h 4991828"/>
              <a:gd name="connsiteX33167" fmla="*/ 9998711 w 12199494"/>
              <a:gd name="connsiteY33167" fmla="*/ 4004396 h 4991828"/>
              <a:gd name="connsiteX33168" fmla="*/ 9994904 w 12199494"/>
              <a:gd name="connsiteY33168" fmla="*/ 4012011 h 4991828"/>
              <a:gd name="connsiteX33169" fmla="*/ 9999981 w 12199494"/>
              <a:gd name="connsiteY33169" fmla="*/ 4018357 h 4991828"/>
              <a:gd name="connsiteX33170" fmla="*/ 10016481 w 12199494"/>
              <a:gd name="connsiteY33170" fmla="*/ 4006934 h 4991828"/>
              <a:gd name="connsiteX33171" fmla="*/ 9998711 w 12199494"/>
              <a:gd name="connsiteY33171" fmla="*/ 4020895 h 4991828"/>
              <a:gd name="connsiteX33172" fmla="*/ 10007596 w 12199494"/>
              <a:gd name="connsiteY33172" fmla="*/ 4027241 h 4991828"/>
              <a:gd name="connsiteX33173" fmla="*/ 10043133 w 12199494"/>
              <a:gd name="connsiteY33173" fmla="*/ 4001857 h 4991828"/>
              <a:gd name="connsiteX33174" fmla="*/ 10059633 w 12199494"/>
              <a:gd name="connsiteY33174" fmla="*/ 3999319 h 4991828"/>
              <a:gd name="connsiteX33175" fmla="*/ 10045672 w 12199494"/>
              <a:gd name="connsiteY33175" fmla="*/ 4019626 h 4991828"/>
              <a:gd name="connsiteX33176" fmla="*/ 10015211 w 12199494"/>
              <a:gd name="connsiteY33176" fmla="*/ 4028510 h 4991828"/>
              <a:gd name="connsiteX33177" fmla="*/ 10060902 w 12199494"/>
              <a:gd name="connsiteY33177" fmla="*/ 4042471 h 4991828"/>
              <a:gd name="connsiteX33178" fmla="*/ 10057095 w 12199494"/>
              <a:gd name="connsiteY33178" fmla="*/ 4051356 h 4991828"/>
              <a:gd name="connsiteX33179" fmla="*/ 10017749 w 12199494"/>
              <a:gd name="connsiteY33179" fmla="*/ 4037395 h 4991828"/>
              <a:gd name="connsiteX33180" fmla="*/ 9980943 w 12199494"/>
              <a:gd name="connsiteY33180" fmla="*/ 4046279 h 4991828"/>
              <a:gd name="connsiteX33181" fmla="*/ 9984751 w 12199494"/>
              <a:gd name="connsiteY33181" fmla="*/ 4037395 h 4991828"/>
              <a:gd name="connsiteX33182" fmla="*/ 9975866 w 12199494"/>
              <a:gd name="connsiteY33182" fmla="*/ 4041202 h 4991828"/>
              <a:gd name="connsiteX33183" fmla="*/ 9977135 w 12199494"/>
              <a:gd name="connsiteY33183" fmla="*/ 4050087 h 4991828"/>
              <a:gd name="connsiteX33184" fmla="*/ 9986020 w 12199494"/>
              <a:gd name="connsiteY33184" fmla="*/ 4053894 h 4991828"/>
              <a:gd name="connsiteX33185" fmla="*/ 9972059 w 12199494"/>
              <a:gd name="connsiteY33185" fmla="*/ 4055163 h 4991828"/>
              <a:gd name="connsiteX33186" fmla="*/ 9991097 w 12199494"/>
              <a:gd name="connsiteY33186" fmla="*/ 4057702 h 4991828"/>
              <a:gd name="connsiteX33187" fmla="*/ 10001250 w 12199494"/>
              <a:gd name="connsiteY33187" fmla="*/ 4053894 h 4991828"/>
              <a:gd name="connsiteX33188" fmla="*/ 9993635 w 12199494"/>
              <a:gd name="connsiteY33188" fmla="*/ 4064048 h 4991828"/>
              <a:gd name="connsiteX33189" fmla="*/ 10008865 w 12199494"/>
              <a:gd name="connsiteY33189" fmla="*/ 4099585 h 4991828"/>
              <a:gd name="connsiteX33190" fmla="*/ 10020288 w 12199494"/>
              <a:gd name="connsiteY33190" fmla="*/ 4109739 h 4991828"/>
              <a:gd name="connsiteX33191" fmla="*/ 10021557 w 12199494"/>
              <a:gd name="connsiteY33191" fmla="*/ 4103393 h 4991828"/>
              <a:gd name="connsiteX33192" fmla="*/ 10013942 w 12199494"/>
              <a:gd name="connsiteY33192" fmla="*/ 4102124 h 4991828"/>
              <a:gd name="connsiteX33193" fmla="*/ 10015211 w 12199494"/>
              <a:gd name="connsiteY33193" fmla="*/ 4097047 h 4991828"/>
              <a:gd name="connsiteX33194" fmla="*/ 10026634 w 12199494"/>
              <a:gd name="connsiteY33194" fmla="*/ 4102124 h 4991828"/>
              <a:gd name="connsiteX33195" fmla="*/ 10036787 w 12199494"/>
              <a:gd name="connsiteY33195" fmla="*/ 4098316 h 4991828"/>
              <a:gd name="connsiteX33196" fmla="*/ 10024095 w 12199494"/>
              <a:gd name="connsiteY33196" fmla="*/ 4107200 h 4991828"/>
              <a:gd name="connsiteX33197" fmla="*/ 10039326 w 12199494"/>
              <a:gd name="connsiteY33197" fmla="*/ 4113546 h 4991828"/>
              <a:gd name="connsiteX33198" fmla="*/ 10048210 w 12199494"/>
              <a:gd name="connsiteY33198" fmla="*/ 4123700 h 4991828"/>
              <a:gd name="connsiteX33199" fmla="*/ 10064710 w 12199494"/>
              <a:gd name="connsiteY33199" fmla="*/ 4116085 h 4991828"/>
              <a:gd name="connsiteX33200" fmla="*/ 10052018 w 12199494"/>
              <a:gd name="connsiteY33200" fmla="*/ 4126238 h 4991828"/>
              <a:gd name="connsiteX33201" fmla="*/ 10059633 w 12199494"/>
              <a:gd name="connsiteY33201" fmla="*/ 4127508 h 4991828"/>
              <a:gd name="connsiteX33202" fmla="*/ 10057095 w 12199494"/>
              <a:gd name="connsiteY33202" fmla="*/ 4136392 h 4991828"/>
              <a:gd name="connsiteX33203" fmla="*/ 10091363 w 12199494"/>
              <a:gd name="connsiteY33203" fmla="*/ 4138930 h 4991828"/>
              <a:gd name="connsiteX33204" fmla="*/ 10118016 w 12199494"/>
              <a:gd name="connsiteY33204" fmla="*/ 4146546 h 4991828"/>
              <a:gd name="connsiteX33205" fmla="*/ 10138323 w 12199494"/>
              <a:gd name="connsiteY33205" fmla="*/ 4157968 h 4991828"/>
              <a:gd name="connsiteX33206" fmla="*/ 10128169 w 12199494"/>
              <a:gd name="connsiteY33206" fmla="*/ 4168122 h 4991828"/>
              <a:gd name="connsiteX33207" fmla="*/ 10128169 w 12199494"/>
              <a:gd name="connsiteY33207" fmla="*/ 4156699 h 4991828"/>
              <a:gd name="connsiteX33208" fmla="*/ 10116746 w 12199494"/>
              <a:gd name="connsiteY33208" fmla="*/ 4165583 h 4991828"/>
              <a:gd name="connsiteX33209" fmla="*/ 10106593 w 12199494"/>
              <a:gd name="connsiteY33209" fmla="*/ 4154160 h 4991828"/>
              <a:gd name="connsiteX33210" fmla="*/ 10088825 w 12199494"/>
              <a:gd name="connsiteY33210" fmla="*/ 4168122 h 4991828"/>
              <a:gd name="connsiteX33211" fmla="*/ 10102786 w 12199494"/>
              <a:gd name="connsiteY33211" fmla="*/ 4163045 h 4991828"/>
              <a:gd name="connsiteX33212" fmla="*/ 10106593 w 12199494"/>
              <a:gd name="connsiteY33212" fmla="*/ 4170660 h 4991828"/>
              <a:gd name="connsiteX33213" fmla="*/ 10076133 w 12199494"/>
              <a:gd name="connsiteY33213" fmla="*/ 4177006 h 4991828"/>
              <a:gd name="connsiteX33214" fmla="*/ 10079940 w 12199494"/>
              <a:gd name="connsiteY33214" fmla="*/ 4183352 h 4991828"/>
              <a:gd name="connsiteX33215" fmla="*/ 10069787 w 12199494"/>
              <a:gd name="connsiteY33215" fmla="*/ 4196044 h 4991828"/>
              <a:gd name="connsiteX33216" fmla="*/ 10093901 w 12199494"/>
              <a:gd name="connsiteY33216" fmla="*/ 4197313 h 4991828"/>
              <a:gd name="connsiteX33217" fmla="*/ 10112939 w 12199494"/>
              <a:gd name="connsiteY33217" fmla="*/ 4188429 h 4991828"/>
              <a:gd name="connsiteX33218" fmla="*/ 10102786 w 12199494"/>
              <a:gd name="connsiteY33218" fmla="*/ 4201121 h 4991828"/>
              <a:gd name="connsiteX33219" fmla="*/ 10067248 w 12199494"/>
              <a:gd name="connsiteY33219" fmla="*/ 4202390 h 4991828"/>
              <a:gd name="connsiteX33220" fmla="*/ 10078671 w 12199494"/>
              <a:gd name="connsiteY33220" fmla="*/ 4212543 h 4991828"/>
              <a:gd name="connsiteX33221" fmla="*/ 10095171 w 12199494"/>
              <a:gd name="connsiteY33221" fmla="*/ 4206198 h 4991828"/>
              <a:gd name="connsiteX33222" fmla="*/ 10100247 w 12199494"/>
              <a:gd name="connsiteY33222" fmla="*/ 4217620 h 4991828"/>
              <a:gd name="connsiteX33223" fmla="*/ 10088825 w 12199494"/>
              <a:gd name="connsiteY33223" fmla="*/ 4221428 h 4991828"/>
              <a:gd name="connsiteX33224" fmla="*/ 10129438 w 12199494"/>
              <a:gd name="connsiteY33224" fmla="*/ 4193505 h 4991828"/>
              <a:gd name="connsiteX33225" fmla="*/ 10119285 w 12199494"/>
              <a:gd name="connsiteY33225" fmla="*/ 4188429 h 4991828"/>
              <a:gd name="connsiteX33226" fmla="*/ 10133247 w 12199494"/>
              <a:gd name="connsiteY33226" fmla="*/ 4179544 h 4991828"/>
              <a:gd name="connsiteX33227" fmla="*/ 10158630 w 12199494"/>
              <a:gd name="connsiteY33227" fmla="*/ 4183352 h 4991828"/>
              <a:gd name="connsiteX33228" fmla="*/ 10152284 w 12199494"/>
              <a:gd name="connsiteY33228" fmla="*/ 4189698 h 4991828"/>
              <a:gd name="connsiteX33229" fmla="*/ 10131977 w 12199494"/>
              <a:gd name="connsiteY33229" fmla="*/ 4187159 h 4991828"/>
              <a:gd name="connsiteX33230" fmla="*/ 10123092 w 12199494"/>
              <a:gd name="connsiteY33230" fmla="*/ 4207467 h 4991828"/>
              <a:gd name="connsiteX33231" fmla="*/ 10134515 w 12199494"/>
              <a:gd name="connsiteY33231" fmla="*/ 4211274 h 4991828"/>
              <a:gd name="connsiteX33232" fmla="*/ 10125631 w 12199494"/>
              <a:gd name="connsiteY33232" fmla="*/ 4203659 h 4991828"/>
              <a:gd name="connsiteX33233" fmla="*/ 10139593 w 12199494"/>
              <a:gd name="connsiteY33233" fmla="*/ 4202390 h 4991828"/>
              <a:gd name="connsiteX33234" fmla="*/ 10147207 w 12199494"/>
              <a:gd name="connsiteY33234" fmla="*/ 4194775 h 4991828"/>
              <a:gd name="connsiteX33235" fmla="*/ 10152284 w 12199494"/>
              <a:gd name="connsiteY33235" fmla="*/ 4202390 h 4991828"/>
              <a:gd name="connsiteX33236" fmla="*/ 10164976 w 12199494"/>
              <a:gd name="connsiteY33236" fmla="*/ 4192236 h 4991828"/>
              <a:gd name="connsiteX33237" fmla="*/ 10184014 w 12199494"/>
              <a:gd name="connsiteY33237" fmla="*/ 4196044 h 4991828"/>
              <a:gd name="connsiteX33238" fmla="*/ 10227166 w 12199494"/>
              <a:gd name="connsiteY33238" fmla="*/ 4175737 h 4991828"/>
              <a:gd name="connsiteX33239" fmla="*/ 10217013 w 12199494"/>
              <a:gd name="connsiteY33239" fmla="*/ 4190967 h 4991828"/>
              <a:gd name="connsiteX33240" fmla="*/ 10233512 w 12199494"/>
              <a:gd name="connsiteY33240" fmla="*/ 4199852 h 4991828"/>
              <a:gd name="connsiteX33241" fmla="*/ 10228436 w 12199494"/>
              <a:gd name="connsiteY33241" fmla="*/ 4194775 h 4991828"/>
              <a:gd name="connsiteX33242" fmla="*/ 10236051 w 12199494"/>
              <a:gd name="connsiteY33242" fmla="*/ 4182083 h 4991828"/>
              <a:gd name="connsiteX33243" fmla="*/ 10241128 w 12199494"/>
              <a:gd name="connsiteY33243" fmla="*/ 4203659 h 4991828"/>
              <a:gd name="connsiteX33244" fmla="*/ 10258896 w 12199494"/>
              <a:gd name="connsiteY33244" fmla="*/ 4194775 h 4991828"/>
              <a:gd name="connsiteX33245" fmla="*/ 10251281 w 12199494"/>
              <a:gd name="connsiteY33245" fmla="*/ 4194775 h 4991828"/>
              <a:gd name="connsiteX33246" fmla="*/ 10247474 w 12199494"/>
              <a:gd name="connsiteY33246" fmla="*/ 4179544 h 4991828"/>
              <a:gd name="connsiteX33247" fmla="*/ 10260166 w 12199494"/>
              <a:gd name="connsiteY33247" fmla="*/ 4183352 h 4991828"/>
              <a:gd name="connsiteX33248" fmla="*/ 10252550 w 12199494"/>
              <a:gd name="connsiteY33248" fmla="*/ 4171929 h 4991828"/>
              <a:gd name="connsiteX33249" fmla="*/ 10266512 w 12199494"/>
              <a:gd name="connsiteY33249" fmla="*/ 4179544 h 4991828"/>
              <a:gd name="connsiteX33250" fmla="*/ 10260166 w 12199494"/>
              <a:gd name="connsiteY33250" fmla="*/ 4187159 h 4991828"/>
              <a:gd name="connsiteX33251" fmla="*/ 10267781 w 12199494"/>
              <a:gd name="connsiteY33251" fmla="*/ 4192236 h 4991828"/>
              <a:gd name="connsiteX33252" fmla="*/ 10266512 w 12199494"/>
              <a:gd name="connsiteY33252" fmla="*/ 4182083 h 4991828"/>
              <a:gd name="connsiteX33253" fmla="*/ 10290626 w 12199494"/>
              <a:gd name="connsiteY33253" fmla="*/ 4173198 h 4991828"/>
              <a:gd name="connsiteX33254" fmla="*/ 10284280 w 12199494"/>
              <a:gd name="connsiteY33254" fmla="*/ 4182083 h 4991828"/>
              <a:gd name="connsiteX33255" fmla="*/ 10290626 w 12199494"/>
              <a:gd name="connsiteY33255" fmla="*/ 4188429 h 4991828"/>
              <a:gd name="connsiteX33256" fmla="*/ 10302049 w 12199494"/>
              <a:gd name="connsiteY33256" fmla="*/ 4175737 h 4991828"/>
              <a:gd name="connsiteX33257" fmla="*/ 10285550 w 12199494"/>
              <a:gd name="connsiteY33257" fmla="*/ 4164314 h 4991828"/>
              <a:gd name="connsiteX33258" fmla="*/ 10302049 w 12199494"/>
              <a:gd name="connsiteY33258" fmla="*/ 4159237 h 4991828"/>
              <a:gd name="connsiteX33259" fmla="*/ 10304588 w 12199494"/>
              <a:gd name="connsiteY33259" fmla="*/ 4174468 h 4991828"/>
              <a:gd name="connsiteX33260" fmla="*/ 10312203 w 12199494"/>
              <a:gd name="connsiteY33260" fmla="*/ 4165583 h 4991828"/>
              <a:gd name="connsiteX33261" fmla="*/ 10313471 w 12199494"/>
              <a:gd name="connsiteY33261" fmla="*/ 4173198 h 4991828"/>
              <a:gd name="connsiteX33262" fmla="*/ 10305857 w 12199494"/>
              <a:gd name="connsiteY33262" fmla="*/ 4175737 h 4991828"/>
              <a:gd name="connsiteX33263" fmla="*/ 10321087 w 12199494"/>
              <a:gd name="connsiteY33263" fmla="*/ 4194775 h 4991828"/>
              <a:gd name="connsiteX33264" fmla="*/ 10313471 w 12199494"/>
              <a:gd name="connsiteY33264" fmla="*/ 4182083 h 4991828"/>
              <a:gd name="connsiteX33265" fmla="*/ 10322356 w 12199494"/>
              <a:gd name="connsiteY33265" fmla="*/ 4187159 h 4991828"/>
              <a:gd name="connsiteX33266" fmla="*/ 10326163 w 12199494"/>
              <a:gd name="connsiteY33266" fmla="*/ 4180814 h 4991828"/>
              <a:gd name="connsiteX33267" fmla="*/ 10336318 w 12199494"/>
              <a:gd name="connsiteY33267" fmla="*/ 4179544 h 4991828"/>
              <a:gd name="connsiteX33268" fmla="*/ 10333779 w 12199494"/>
              <a:gd name="connsiteY33268" fmla="*/ 4170660 h 4991828"/>
              <a:gd name="connsiteX33269" fmla="*/ 10324895 w 12199494"/>
              <a:gd name="connsiteY33269" fmla="*/ 4160506 h 4991828"/>
              <a:gd name="connsiteX33270" fmla="*/ 10345201 w 12199494"/>
              <a:gd name="connsiteY33270" fmla="*/ 4161776 h 4991828"/>
              <a:gd name="connsiteX33271" fmla="*/ 10347740 w 12199494"/>
              <a:gd name="connsiteY33271" fmla="*/ 4164314 h 4991828"/>
              <a:gd name="connsiteX33272" fmla="*/ 10338855 w 12199494"/>
              <a:gd name="connsiteY33272" fmla="*/ 4164314 h 4991828"/>
              <a:gd name="connsiteX33273" fmla="*/ 10343932 w 12199494"/>
              <a:gd name="connsiteY33273" fmla="*/ 4175737 h 4991828"/>
              <a:gd name="connsiteX33274" fmla="*/ 10373124 w 12199494"/>
              <a:gd name="connsiteY33274" fmla="*/ 4159237 h 4991828"/>
              <a:gd name="connsiteX33275" fmla="*/ 10375662 w 12199494"/>
              <a:gd name="connsiteY33275" fmla="*/ 4163045 h 4991828"/>
              <a:gd name="connsiteX33276" fmla="*/ 10366778 w 12199494"/>
              <a:gd name="connsiteY33276" fmla="*/ 4165583 h 4991828"/>
              <a:gd name="connsiteX33277" fmla="*/ 10370585 w 12199494"/>
              <a:gd name="connsiteY33277" fmla="*/ 4180814 h 4991828"/>
              <a:gd name="connsiteX33278" fmla="*/ 10357893 w 12199494"/>
              <a:gd name="connsiteY33278" fmla="*/ 4178275 h 4991828"/>
              <a:gd name="connsiteX33279" fmla="*/ 10371855 w 12199494"/>
              <a:gd name="connsiteY33279" fmla="*/ 4187159 h 4991828"/>
              <a:gd name="connsiteX33280" fmla="*/ 10369316 w 12199494"/>
              <a:gd name="connsiteY33280" fmla="*/ 4193505 h 4991828"/>
              <a:gd name="connsiteX33281" fmla="*/ 10395969 w 12199494"/>
              <a:gd name="connsiteY33281" fmla="*/ 4201121 h 4991828"/>
              <a:gd name="connsiteX33282" fmla="*/ 10369316 w 12199494"/>
              <a:gd name="connsiteY33282" fmla="*/ 4202390 h 4991828"/>
              <a:gd name="connsiteX33283" fmla="*/ 10379470 w 12199494"/>
              <a:gd name="connsiteY33283" fmla="*/ 4206198 h 4991828"/>
              <a:gd name="connsiteX33284" fmla="*/ 10397239 w 12199494"/>
              <a:gd name="connsiteY33284" fmla="*/ 4216351 h 4991828"/>
              <a:gd name="connsiteX33285" fmla="*/ 10385816 w 12199494"/>
              <a:gd name="connsiteY33285" fmla="*/ 4220159 h 4991828"/>
              <a:gd name="connsiteX33286" fmla="*/ 10373124 w 12199494"/>
              <a:gd name="connsiteY33286" fmla="*/ 4213813 h 4991828"/>
              <a:gd name="connsiteX33287" fmla="*/ 10375662 w 12199494"/>
              <a:gd name="connsiteY33287" fmla="*/ 4208736 h 4991828"/>
              <a:gd name="connsiteX33288" fmla="*/ 10361701 w 12199494"/>
              <a:gd name="connsiteY33288" fmla="*/ 4216351 h 4991828"/>
              <a:gd name="connsiteX33289" fmla="*/ 10375662 w 12199494"/>
              <a:gd name="connsiteY33289" fmla="*/ 4221428 h 4991828"/>
              <a:gd name="connsiteX33290" fmla="*/ 10382008 w 12199494"/>
              <a:gd name="connsiteY33290" fmla="*/ 4229043 h 4991828"/>
              <a:gd name="connsiteX33291" fmla="*/ 10397239 w 12199494"/>
              <a:gd name="connsiteY33291" fmla="*/ 4216351 h 4991828"/>
              <a:gd name="connsiteX33292" fmla="*/ 10401046 w 12199494"/>
              <a:gd name="connsiteY33292" fmla="*/ 4211274 h 4991828"/>
              <a:gd name="connsiteX33293" fmla="*/ 10392162 w 12199494"/>
              <a:gd name="connsiteY33293" fmla="*/ 4211274 h 4991828"/>
              <a:gd name="connsiteX33294" fmla="*/ 10397239 w 12199494"/>
              <a:gd name="connsiteY33294" fmla="*/ 4201121 h 4991828"/>
              <a:gd name="connsiteX33295" fmla="*/ 10409931 w 12199494"/>
              <a:gd name="connsiteY33295" fmla="*/ 4207467 h 4991828"/>
              <a:gd name="connsiteX33296" fmla="*/ 10406123 w 12199494"/>
              <a:gd name="connsiteY33296" fmla="*/ 4216351 h 4991828"/>
              <a:gd name="connsiteX33297" fmla="*/ 10418815 w 12199494"/>
              <a:gd name="connsiteY33297" fmla="*/ 4216351 h 4991828"/>
              <a:gd name="connsiteX33298" fmla="*/ 10426430 w 12199494"/>
              <a:gd name="connsiteY33298" fmla="*/ 4203659 h 4991828"/>
              <a:gd name="connsiteX33299" fmla="*/ 10436583 w 12199494"/>
              <a:gd name="connsiteY33299" fmla="*/ 4217620 h 4991828"/>
              <a:gd name="connsiteX33300" fmla="*/ 10437853 w 12199494"/>
              <a:gd name="connsiteY33300" fmla="*/ 4208736 h 4991828"/>
              <a:gd name="connsiteX33301" fmla="*/ 10446737 w 12199494"/>
              <a:gd name="connsiteY33301" fmla="*/ 4220159 h 4991828"/>
              <a:gd name="connsiteX33302" fmla="*/ 10463237 w 12199494"/>
              <a:gd name="connsiteY33302" fmla="*/ 4207467 h 4991828"/>
              <a:gd name="connsiteX33303" fmla="*/ 10454353 w 12199494"/>
              <a:gd name="connsiteY33303" fmla="*/ 4235389 h 4991828"/>
              <a:gd name="connsiteX33304" fmla="*/ 10445468 w 12199494"/>
              <a:gd name="connsiteY33304" fmla="*/ 4231581 h 4991828"/>
              <a:gd name="connsiteX33305" fmla="*/ 10483544 w 12199494"/>
              <a:gd name="connsiteY33305" fmla="*/ 4244273 h 4991828"/>
              <a:gd name="connsiteX33306" fmla="*/ 10475929 w 12199494"/>
              <a:gd name="connsiteY33306" fmla="*/ 4232851 h 4991828"/>
              <a:gd name="connsiteX33307" fmla="*/ 10492428 w 12199494"/>
              <a:gd name="connsiteY33307" fmla="*/ 4237927 h 4991828"/>
              <a:gd name="connsiteX33308" fmla="*/ 10493697 w 12199494"/>
              <a:gd name="connsiteY33308" fmla="*/ 4221428 h 4991828"/>
              <a:gd name="connsiteX33309" fmla="*/ 10514005 w 12199494"/>
              <a:gd name="connsiteY33309" fmla="*/ 4229043 h 4991828"/>
              <a:gd name="connsiteX33310" fmla="*/ 10498774 w 12199494"/>
              <a:gd name="connsiteY33310" fmla="*/ 4221428 h 4991828"/>
              <a:gd name="connsiteX33311" fmla="*/ 10500043 w 12199494"/>
              <a:gd name="connsiteY33311" fmla="*/ 4241735 h 4991828"/>
              <a:gd name="connsiteX33312" fmla="*/ 10506389 w 12199494"/>
              <a:gd name="connsiteY33312" fmla="*/ 4234120 h 4991828"/>
              <a:gd name="connsiteX33313" fmla="*/ 10525427 w 12199494"/>
              <a:gd name="connsiteY33313" fmla="*/ 4240466 h 4991828"/>
              <a:gd name="connsiteX33314" fmla="*/ 10525427 w 12199494"/>
              <a:gd name="connsiteY33314" fmla="*/ 4248081 h 4991828"/>
              <a:gd name="connsiteX33315" fmla="*/ 10519081 w 12199494"/>
              <a:gd name="connsiteY33315" fmla="*/ 4248081 h 4991828"/>
              <a:gd name="connsiteX33316" fmla="*/ 10507659 w 12199494"/>
              <a:gd name="connsiteY33316" fmla="*/ 4239197 h 4991828"/>
              <a:gd name="connsiteX33317" fmla="*/ 10510197 w 12199494"/>
              <a:gd name="connsiteY33317" fmla="*/ 4249350 h 4991828"/>
              <a:gd name="connsiteX33318" fmla="*/ 10497505 w 12199494"/>
              <a:gd name="connsiteY33318" fmla="*/ 4248081 h 4991828"/>
              <a:gd name="connsiteX33319" fmla="*/ 10521620 w 12199494"/>
              <a:gd name="connsiteY33319" fmla="*/ 4259504 h 4991828"/>
              <a:gd name="connsiteX33320" fmla="*/ 10531773 w 12199494"/>
              <a:gd name="connsiteY33320" fmla="*/ 4256965 h 4991828"/>
              <a:gd name="connsiteX33321" fmla="*/ 10525427 w 12199494"/>
              <a:gd name="connsiteY33321" fmla="*/ 4268388 h 4991828"/>
              <a:gd name="connsiteX33322" fmla="*/ 10508928 w 12199494"/>
              <a:gd name="connsiteY33322" fmla="*/ 4259504 h 4991828"/>
              <a:gd name="connsiteX33323" fmla="*/ 10502582 w 12199494"/>
              <a:gd name="connsiteY33323" fmla="*/ 4263311 h 4991828"/>
              <a:gd name="connsiteX33324" fmla="*/ 10478467 w 12199494"/>
              <a:gd name="connsiteY33324" fmla="*/ 4248081 h 4991828"/>
              <a:gd name="connsiteX33325" fmla="*/ 10487351 w 12199494"/>
              <a:gd name="connsiteY33325" fmla="*/ 4262042 h 4991828"/>
              <a:gd name="connsiteX33326" fmla="*/ 10511466 w 12199494"/>
              <a:gd name="connsiteY33326" fmla="*/ 4281080 h 4991828"/>
              <a:gd name="connsiteX33327" fmla="*/ 10517812 w 12199494"/>
              <a:gd name="connsiteY33327" fmla="*/ 4278542 h 4991828"/>
              <a:gd name="connsiteX33328" fmla="*/ 10519081 w 12199494"/>
              <a:gd name="connsiteY33328" fmla="*/ 4287426 h 4991828"/>
              <a:gd name="connsiteX33329" fmla="*/ 10529234 w 12199494"/>
              <a:gd name="connsiteY33329" fmla="*/ 4291234 h 4991828"/>
              <a:gd name="connsiteX33330" fmla="*/ 10544465 w 12199494"/>
              <a:gd name="connsiteY33330" fmla="*/ 4281080 h 4991828"/>
              <a:gd name="connsiteX33331" fmla="*/ 10550811 w 12199494"/>
              <a:gd name="connsiteY33331" fmla="*/ 4288695 h 4991828"/>
              <a:gd name="connsiteX33332" fmla="*/ 10540658 w 12199494"/>
              <a:gd name="connsiteY33332" fmla="*/ 4288695 h 4991828"/>
              <a:gd name="connsiteX33333" fmla="*/ 10531773 w 12199494"/>
              <a:gd name="connsiteY33333" fmla="*/ 4297580 h 4991828"/>
              <a:gd name="connsiteX33334" fmla="*/ 10512735 w 12199494"/>
              <a:gd name="connsiteY33334" fmla="*/ 4295041 h 4991828"/>
              <a:gd name="connsiteX33335" fmla="*/ 10555888 w 12199494"/>
              <a:gd name="connsiteY33335" fmla="*/ 4306464 h 4991828"/>
              <a:gd name="connsiteX33336" fmla="*/ 10547004 w 12199494"/>
              <a:gd name="connsiteY33336" fmla="*/ 4302656 h 4991828"/>
              <a:gd name="connsiteX33337" fmla="*/ 10557157 w 12199494"/>
              <a:gd name="connsiteY33337" fmla="*/ 4291234 h 4991828"/>
              <a:gd name="connsiteX33338" fmla="*/ 10560964 w 12199494"/>
              <a:gd name="connsiteY33338" fmla="*/ 4314079 h 4991828"/>
              <a:gd name="connsiteX33339" fmla="*/ 10571119 w 12199494"/>
              <a:gd name="connsiteY33339" fmla="*/ 4307733 h 4991828"/>
              <a:gd name="connsiteX33340" fmla="*/ 10559695 w 12199494"/>
              <a:gd name="connsiteY33340" fmla="*/ 4297580 h 4991828"/>
              <a:gd name="connsiteX33341" fmla="*/ 10588887 w 12199494"/>
              <a:gd name="connsiteY33341" fmla="*/ 4287426 h 4991828"/>
              <a:gd name="connsiteX33342" fmla="*/ 10590156 w 12199494"/>
              <a:gd name="connsiteY33342" fmla="*/ 4296310 h 4991828"/>
              <a:gd name="connsiteX33343" fmla="*/ 10605386 w 12199494"/>
              <a:gd name="connsiteY33343" fmla="*/ 4307733 h 4991828"/>
              <a:gd name="connsiteX33344" fmla="*/ 10595233 w 12199494"/>
              <a:gd name="connsiteY33344" fmla="*/ 4311541 h 4991828"/>
              <a:gd name="connsiteX33345" fmla="*/ 10604117 w 12199494"/>
              <a:gd name="connsiteY33345" fmla="*/ 4322964 h 4991828"/>
              <a:gd name="connsiteX33346" fmla="*/ 10624424 w 12199494"/>
              <a:gd name="connsiteY33346" fmla="*/ 4328040 h 4991828"/>
              <a:gd name="connsiteX33347" fmla="*/ 10614271 w 12199494"/>
              <a:gd name="connsiteY33347" fmla="*/ 4324233 h 4991828"/>
              <a:gd name="connsiteX33348" fmla="*/ 10625694 w 12199494"/>
              <a:gd name="connsiteY33348" fmla="*/ 4329310 h 4991828"/>
              <a:gd name="connsiteX33349" fmla="*/ 10652346 w 12199494"/>
              <a:gd name="connsiteY33349" fmla="*/ 4339463 h 4991828"/>
              <a:gd name="connsiteX33350" fmla="*/ 10642193 w 12199494"/>
              <a:gd name="connsiteY33350" fmla="*/ 4348347 h 4991828"/>
              <a:gd name="connsiteX33351" fmla="*/ 10626963 w 12199494"/>
              <a:gd name="connsiteY33351" fmla="*/ 4335655 h 4991828"/>
              <a:gd name="connsiteX33352" fmla="*/ 10611732 w 12199494"/>
              <a:gd name="connsiteY33352" fmla="*/ 4349617 h 4991828"/>
              <a:gd name="connsiteX33353" fmla="*/ 10626963 w 12199494"/>
              <a:gd name="connsiteY33353" fmla="*/ 4355963 h 4991828"/>
              <a:gd name="connsiteX33354" fmla="*/ 10635847 w 12199494"/>
              <a:gd name="connsiteY33354" fmla="*/ 4353424 h 4991828"/>
              <a:gd name="connsiteX33355" fmla="*/ 10658692 w 12199494"/>
              <a:gd name="connsiteY33355" fmla="*/ 4353424 h 4991828"/>
              <a:gd name="connsiteX33356" fmla="*/ 10670116 w 12199494"/>
              <a:gd name="connsiteY33356" fmla="*/ 4358501 h 4991828"/>
              <a:gd name="connsiteX33357" fmla="*/ 10647270 w 12199494"/>
              <a:gd name="connsiteY33357" fmla="*/ 4364847 h 4991828"/>
              <a:gd name="connsiteX33358" fmla="*/ 10654885 w 12199494"/>
              <a:gd name="connsiteY33358" fmla="*/ 4373731 h 4991828"/>
              <a:gd name="connsiteX33359" fmla="*/ 10649808 w 12199494"/>
              <a:gd name="connsiteY33359" fmla="*/ 4378808 h 4991828"/>
              <a:gd name="connsiteX33360" fmla="*/ 10649808 w 12199494"/>
              <a:gd name="connsiteY33360" fmla="*/ 4391500 h 4991828"/>
              <a:gd name="connsiteX33361" fmla="*/ 10666308 w 12199494"/>
              <a:gd name="connsiteY33361" fmla="*/ 4397846 h 4991828"/>
              <a:gd name="connsiteX33362" fmla="*/ 10648539 w 12199494"/>
              <a:gd name="connsiteY33362" fmla="*/ 4396577 h 4991828"/>
              <a:gd name="connsiteX33363" fmla="*/ 10654885 w 12199494"/>
              <a:gd name="connsiteY33363" fmla="*/ 4402923 h 4991828"/>
              <a:gd name="connsiteX33364" fmla="*/ 10644732 w 12199494"/>
              <a:gd name="connsiteY33364" fmla="*/ 4404192 h 4991828"/>
              <a:gd name="connsiteX33365" fmla="*/ 10626963 w 12199494"/>
              <a:gd name="connsiteY33365" fmla="*/ 4397846 h 4991828"/>
              <a:gd name="connsiteX33366" fmla="*/ 10629501 w 12199494"/>
              <a:gd name="connsiteY33366" fmla="*/ 4406730 h 4991828"/>
              <a:gd name="connsiteX33367" fmla="*/ 10673923 w 12199494"/>
              <a:gd name="connsiteY33367" fmla="*/ 4416884 h 4991828"/>
              <a:gd name="connsiteX33368" fmla="*/ 10680269 w 12199494"/>
              <a:gd name="connsiteY33368" fmla="*/ 4437191 h 4991828"/>
              <a:gd name="connsiteX33369" fmla="*/ 10665038 w 12199494"/>
              <a:gd name="connsiteY33369" fmla="*/ 4435922 h 4991828"/>
              <a:gd name="connsiteX33370" fmla="*/ 10657424 w 12199494"/>
              <a:gd name="connsiteY33370" fmla="*/ 4443537 h 4991828"/>
              <a:gd name="connsiteX33371" fmla="*/ 10652346 w 12199494"/>
              <a:gd name="connsiteY33371" fmla="*/ 4435922 h 4991828"/>
              <a:gd name="connsiteX33372" fmla="*/ 10661231 w 12199494"/>
              <a:gd name="connsiteY33372" fmla="*/ 4429576 h 4991828"/>
              <a:gd name="connsiteX33373" fmla="*/ 10652346 w 12199494"/>
              <a:gd name="connsiteY33373" fmla="*/ 4423230 h 4991828"/>
              <a:gd name="connsiteX33374" fmla="*/ 10646001 w 12199494"/>
              <a:gd name="connsiteY33374" fmla="*/ 4427037 h 4991828"/>
              <a:gd name="connsiteX33375" fmla="*/ 10638386 w 12199494"/>
              <a:gd name="connsiteY33375" fmla="*/ 4420691 h 4991828"/>
              <a:gd name="connsiteX33376" fmla="*/ 10625694 w 12199494"/>
              <a:gd name="connsiteY33376" fmla="*/ 4423230 h 4991828"/>
              <a:gd name="connsiteX33377" fmla="*/ 10621886 w 12199494"/>
              <a:gd name="connsiteY33377" fmla="*/ 4432114 h 4991828"/>
              <a:gd name="connsiteX33378" fmla="*/ 10628232 w 12199494"/>
              <a:gd name="connsiteY33378" fmla="*/ 4435922 h 4991828"/>
              <a:gd name="connsiteX33379" fmla="*/ 10615540 w 12199494"/>
              <a:gd name="connsiteY33379" fmla="*/ 4440998 h 4991828"/>
              <a:gd name="connsiteX33380" fmla="*/ 10613002 w 12199494"/>
              <a:gd name="connsiteY33380" fmla="*/ 4444806 h 4991828"/>
              <a:gd name="connsiteX33381" fmla="*/ 10619348 w 12199494"/>
              <a:gd name="connsiteY33381" fmla="*/ 4452421 h 4991828"/>
              <a:gd name="connsiteX33382" fmla="*/ 10638386 w 12199494"/>
              <a:gd name="connsiteY33382" fmla="*/ 4462575 h 4991828"/>
              <a:gd name="connsiteX33383" fmla="*/ 10624424 w 12199494"/>
              <a:gd name="connsiteY33383" fmla="*/ 4463844 h 4991828"/>
              <a:gd name="connsiteX33384" fmla="*/ 10656154 w 12199494"/>
              <a:gd name="connsiteY33384" fmla="*/ 4477805 h 4991828"/>
              <a:gd name="connsiteX33385" fmla="*/ 10644732 w 12199494"/>
              <a:gd name="connsiteY33385" fmla="*/ 4477805 h 4991828"/>
              <a:gd name="connsiteX33386" fmla="*/ 10652346 w 12199494"/>
              <a:gd name="connsiteY33386" fmla="*/ 4485420 h 4991828"/>
              <a:gd name="connsiteX33387" fmla="*/ 10643462 w 12199494"/>
              <a:gd name="connsiteY33387" fmla="*/ 4487959 h 4991828"/>
              <a:gd name="connsiteX33388" fmla="*/ 10658692 w 12199494"/>
              <a:gd name="connsiteY33388" fmla="*/ 4490497 h 4991828"/>
              <a:gd name="connsiteX33389" fmla="*/ 10665038 w 12199494"/>
              <a:gd name="connsiteY33389" fmla="*/ 4495574 h 4991828"/>
              <a:gd name="connsiteX33390" fmla="*/ 10653616 w 12199494"/>
              <a:gd name="connsiteY33390" fmla="*/ 4495574 h 4991828"/>
              <a:gd name="connsiteX33391" fmla="*/ 10670116 w 12199494"/>
              <a:gd name="connsiteY33391" fmla="*/ 4509535 h 4991828"/>
              <a:gd name="connsiteX33392" fmla="*/ 10672654 w 12199494"/>
              <a:gd name="connsiteY33392" fmla="*/ 4514612 h 4991828"/>
              <a:gd name="connsiteX33393" fmla="*/ 10680269 w 12199494"/>
              <a:gd name="connsiteY33393" fmla="*/ 4510804 h 4991828"/>
              <a:gd name="connsiteX33394" fmla="*/ 10682807 w 12199494"/>
              <a:gd name="connsiteY33394" fmla="*/ 4519689 h 4991828"/>
              <a:gd name="connsiteX33395" fmla="*/ 10691692 w 12199494"/>
              <a:gd name="connsiteY33395" fmla="*/ 4528573 h 4991828"/>
              <a:gd name="connsiteX33396" fmla="*/ 10680269 w 12199494"/>
              <a:gd name="connsiteY33396" fmla="*/ 4523496 h 4991828"/>
              <a:gd name="connsiteX33397" fmla="*/ 10677730 w 12199494"/>
              <a:gd name="connsiteY33397" fmla="*/ 4526035 h 4991828"/>
              <a:gd name="connsiteX33398" fmla="*/ 10640924 w 12199494"/>
              <a:gd name="connsiteY33398" fmla="*/ 4500651 h 4991828"/>
              <a:gd name="connsiteX33399" fmla="*/ 10640924 w 12199494"/>
              <a:gd name="connsiteY33399" fmla="*/ 4519689 h 4991828"/>
              <a:gd name="connsiteX33400" fmla="*/ 10667577 w 12199494"/>
              <a:gd name="connsiteY33400" fmla="*/ 4527304 h 4991828"/>
              <a:gd name="connsiteX33401" fmla="*/ 10648539 w 12199494"/>
              <a:gd name="connsiteY33401" fmla="*/ 4532381 h 4991828"/>
              <a:gd name="connsiteX33402" fmla="*/ 10653616 w 12199494"/>
              <a:gd name="connsiteY33402" fmla="*/ 4539996 h 4991828"/>
              <a:gd name="connsiteX33403" fmla="*/ 10658692 w 12199494"/>
              <a:gd name="connsiteY33403" fmla="*/ 4537457 h 4991828"/>
              <a:gd name="connsiteX33404" fmla="*/ 10673923 w 12199494"/>
              <a:gd name="connsiteY33404" fmla="*/ 4559034 h 4991828"/>
              <a:gd name="connsiteX33405" fmla="*/ 10685346 w 12199494"/>
              <a:gd name="connsiteY33405" fmla="*/ 4557764 h 4991828"/>
              <a:gd name="connsiteX33406" fmla="*/ 10677730 w 12199494"/>
              <a:gd name="connsiteY33406" fmla="*/ 4561572 h 4991828"/>
              <a:gd name="connsiteX33407" fmla="*/ 10679000 w 12199494"/>
              <a:gd name="connsiteY33407" fmla="*/ 4567918 h 4991828"/>
              <a:gd name="connsiteX33408" fmla="*/ 10640924 w 12199494"/>
              <a:gd name="connsiteY33408" fmla="*/ 4548880 h 4991828"/>
              <a:gd name="connsiteX33409" fmla="*/ 10653616 w 12199494"/>
              <a:gd name="connsiteY33409" fmla="*/ 4562841 h 4991828"/>
              <a:gd name="connsiteX33410" fmla="*/ 10628232 w 12199494"/>
              <a:gd name="connsiteY33410" fmla="*/ 4550149 h 4991828"/>
              <a:gd name="connsiteX33411" fmla="*/ 10634578 w 12199494"/>
              <a:gd name="connsiteY33411" fmla="*/ 4545073 h 4991828"/>
              <a:gd name="connsiteX33412" fmla="*/ 10625694 w 12199494"/>
              <a:gd name="connsiteY33412" fmla="*/ 4532381 h 4991828"/>
              <a:gd name="connsiteX33413" fmla="*/ 10606656 w 12199494"/>
              <a:gd name="connsiteY33413" fmla="*/ 4533650 h 4991828"/>
              <a:gd name="connsiteX33414" fmla="*/ 10616809 w 12199494"/>
              <a:gd name="connsiteY33414" fmla="*/ 4541265 h 4991828"/>
              <a:gd name="connsiteX33415" fmla="*/ 10610463 w 12199494"/>
              <a:gd name="connsiteY33415" fmla="*/ 4548880 h 4991828"/>
              <a:gd name="connsiteX33416" fmla="*/ 10630770 w 12199494"/>
              <a:gd name="connsiteY33416" fmla="*/ 4552688 h 4991828"/>
              <a:gd name="connsiteX33417" fmla="*/ 10619348 w 12199494"/>
              <a:gd name="connsiteY33417" fmla="*/ 4556495 h 4991828"/>
              <a:gd name="connsiteX33418" fmla="*/ 10628232 w 12199494"/>
              <a:gd name="connsiteY33418" fmla="*/ 4567918 h 4991828"/>
              <a:gd name="connsiteX33419" fmla="*/ 10611732 w 12199494"/>
              <a:gd name="connsiteY33419" fmla="*/ 4560303 h 4991828"/>
              <a:gd name="connsiteX33420" fmla="*/ 10624424 w 12199494"/>
              <a:gd name="connsiteY33420" fmla="*/ 4576802 h 4991828"/>
              <a:gd name="connsiteX33421" fmla="*/ 10630770 w 12199494"/>
              <a:gd name="connsiteY33421" fmla="*/ 4564110 h 4991828"/>
              <a:gd name="connsiteX33422" fmla="*/ 10625694 w 12199494"/>
              <a:gd name="connsiteY33422" fmla="*/ 4553957 h 4991828"/>
              <a:gd name="connsiteX33423" fmla="*/ 10656154 w 12199494"/>
              <a:gd name="connsiteY33423" fmla="*/ 4567918 h 4991828"/>
              <a:gd name="connsiteX33424" fmla="*/ 10643462 w 12199494"/>
              <a:gd name="connsiteY33424" fmla="*/ 4571726 h 4991828"/>
              <a:gd name="connsiteX33425" fmla="*/ 10649808 w 12199494"/>
              <a:gd name="connsiteY33425" fmla="*/ 4579341 h 4991828"/>
              <a:gd name="connsiteX33426" fmla="*/ 10662500 w 12199494"/>
              <a:gd name="connsiteY33426" fmla="*/ 4579341 h 4991828"/>
              <a:gd name="connsiteX33427" fmla="*/ 10652346 w 12199494"/>
              <a:gd name="connsiteY33427" fmla="*/ 4584418 h 4991828"/>
              <a:gd name="connsiteX33428" fmla="*/ 10665038 w 12199494"/>
              <a:gd name="connsiteY33428" fmla="*/ 4594571 h 4991828"/>
              <a:gd name="connsiteX33429" fmla="*/ 10654885 w 12199494"/>
              <a:gd name="connsiteY33429" fmla="*/ 4589494 h 4991828"/>
              <a:gd name="connsiteX33430" fmla="*/ 10651078 w 12199494"/>
              <a:gd name="connsiteY33430" fmla="*/ 4595840 h 4991828"/>
              <a:gd name="connsiteX33431" fmla="*/ 10642193 w 12199494"/>
              <a:gd name="connsiteY33431" fmla="*/ 4588225 h 4991828"/>
              <a:gd name="connsiteX33432" fmla="*/ 10629501 w 12199494"/>
              <a:gd name="connsiteY33432" fmla="*/ 4595840 h 4991828"/>
              <a:gd name="connsiteX33433" fmla="*/ 10625694 w 12199494"/>
              <a:gd name="connsiteY33433" fmla="*/ 4594571 h 4991828"/>
              <a:gd name="connsiteX33434" fmla="*/ 10628232 w 12199494"/>
              <a:gd name="connsiteY33434" fmla="*/ 4604724 h 4991828"/>
              <a:gd name="connsiteX33435" fmla="*/ 10613002 w 12199494"/>
              <a:gd name="connsiteY33435" fmla="*/ 4594571 h 4991828"/>
              <a:gd name="connsiteX33436" fmla="*/ 10618078 w 12199494"/>
              <a:gd name="connsiteY33436" fmla="*/ 4603456 h 4991828"/>
              <a:gd name="connsiteX33437" fmla="*/ 10630770 w 12199494"/>
              <a:gd name="connsiteY33437" fmla="*/ 4609801 h 4991828"/>
              <a:gd name="connsiteX33438" fmla="*/ 10623155 w 12199494"/>
              <a:gd name="connsiteY33438" fmla="*/ 4614878 h 4991828"/>
              <a:gd name="connsiteX33439" fmla="*/ 10637116 w 12199494"/>
              <a:gd name="connsiteY33439" fmla="*/ 4619955 h 4991828"/>
              <a:gd name="connsiteX33440" fmla="*/ 10637116 w 12199494"/>
              <a:gd name="connsiteY33440" fmla="*/ 4627570 h 4991828"/>
              <a:gd name="connsiteX33441" fmla="*/ 10640924 w 12199494"/>
              <a:gd name="connsiteY33441" fmla="*/ 4627570 h 4991828"/>
              <a:gd name="connsiteX33442" fmla="*/ 10633309 w 12199494"/>
              <a:gd name="connsiteY33442" fmla="*/ 4603456 h 4991828"/>
              <a:gd name="connsiteX33443" fmla="*/ 10646001 w 12199494"/>
              <a:gd name="connsiteY33443" fmla="*/ 4608532 h 4991828"/>
              <a:gd name="connsiteX33444" fmla="*/ 10653616 w 12199494"/>
              <a:gd name="connsiteY33444" fmla="*/ 4623762 h 4991828"/>
              <a:gd name="connsiteX33445" fmla="*/ 10646001 w 12199494"/>
              <a:gd name="connsiteY33445" fmla="*/ 4623762 h 4991828"/>
              <a:gd name="connsiteX33446" fmla="*/ 10659962 w 12199494"/>
              <a:gd name="connsiteY33446" fmla="*/ 4632647 h 4991828"/>
              <a:gd name="connsiteX33447" fmla="*/ 10658692 w 12199494"/>
              <a:gd name="connsiteY33447" fmla="*/ 4621224 h 4991828"/>
              <a:gd name="connsiteX33448" fmla="*/ 10671384 w 12199494"/>
              <a:gd name="connsiteY33448" fmla="*/ 4628839 h 4991828"/>
              <a:gd name="connsiteX33449" fmla="*/ 10672654 w 12199494"/>
              <a:gd name="connsiteY33449" fmla="*/ 4621224 h 4991828"/>
              <a:gd name="connsiteX33450" fmla="*/ 10672654 w 12199494"/>
              <a:gd name="connsiteY33450" fmla="*/ 4630108 h 4991828"/>
              <a:gd name="connsiteX33451" fmla="*/ 10681538 w 12199494"/>
              <a:gd name="connsiteY33451" fmla="*/ 4636454 h 4991828"/>
              <a:gd name="connsiteX33452" fmla="*/ 10684076 w 12199494"/>
              <a:gd name="connsiteY33452" fmla="*/ 4642800 h 4991828"/>
              <a:gd name="connsiteX33453" fmla="*/ 10670116 w 12199494"/>
              <a:gd name="connsiteY33453" fmla="*/ 4633916 h 4991828"/>
              <a:gd name="connsiteX33454" fmla="*/ 10672654 w 12199494"/>
              <a:gd name="connsiteY33454" fmla="*/ 4649146 h 4991828"/>
              <a:gd name="connsiteX33455" fmla="*/ 10659962 w 12199494"/>
              <a:gd name="connsiteY33455" fmla="*/ 4649146 h 4991828"/>
              <a:gd name="connsiteX33456" fmla="*/ 10672654 w 12199494"/>
              <a:gd name="connsiteY33456" fmla="*/ 4659300 h 4991828"/>
              <a:gd name="connsiteX33457" fmla="*/ 10649808 w 12199494"/>
              <a:gd name="connsiteY33457" fmla="*/ 4659300 h 4991828"/>
              <a:gd name="connsiteX33458" fmla="*/ 10649808 w 12199494"/>
              <a:gd name="connsiteY33458" fmla="*/ 4668184 h 4991828"/>
              <a:gd name="connsiteX33459" fmla="*/ 10635847 w 12199494"/>
              <a:gd name="connsiteY33459" fmla="*/ 4658031 h 4991828"/>
              <a:gd name="connsiteX33460" fmla="*/ 10644732 w 12199494"/>
              <a:gd name="connsiteY33460" fmla="*/ 4669453 h 4991828"/>
              <a:gd name="connsiteX33461" fmla="*/ 10649808 w 12199494"/>
              <a:gd name="connsiteY33461" fmla="*/ 4680876 h 4991828"/>
              <a:gd name="connsiteX33462" fmla="*/ 10654885 w 12199494"/>
              <a:gd name="connsiteY33462" fmla="*/ 4665646 h 4991828"/>
              <a:gd name="connsiteX33463" fmla="*/ 10659962 w 12199494"/>
              <a:gd name="connsiteY33463" fmla="*/ 4691030 h 4991828"/>
              <a:gd name="connsiteX33464" fmla="*/ 10654885 w 12199494"/>
              <a:gd name="connsiteY33464" fmla="*/ 4685953 h 4991828"/>
              <a:gd name="connsiteX33465" fmla="*/ 10628232 w 12199494"/>
              <a:gd name="connsiteY33465" fmla="*/ 4683415 h 4991828"/>
              <a:gd name="connsiteX33466" fmla="*/ 10620617 w 12199494"/>
              <a:gd name="connsiteY33466" fmla="*/ 4675799 h 4991828"/>
              <a:gd name="connsiteX33467" fmla="*/ 10610463 w 12199494"/>
              <a:gd name="connsiteY33467" fmla="*/ 4685953 h 4991828"/>
              <a:gd name="connsiteX33468" fmla="*/ 10630770 w 12199494"/>
              <a:gd name="connsiteY33468" fmla="*/ 4688491 h 4991828"/>
              <a:gd name="connsiteX33469" fmla="*/ 10639655 w 12199494"/>
              <a:gd name="connsiteY33469" fmla="*/ 4697376 h 4991828"/>
              <a:gd name="connsiteX33470" fmla="*/ 10618078 w 12199494"/>
              <a:gd name="connsiteY33470" fmla="*/ 4698645 h 4991828"/>
              <a:gd name="connsiteX33471" fmla="*/ 10637116 w 12199494"/>
              <a:gd name="connsiteY33471" fmla="*/ 4698645 h 4991828"/>
              <a:gd name="connsiteX33472" fmla="*/ 10654885 w 12199494"/>
              <a:gd name="connsiteY33472" fmla="*/ 4701183 h 4991828"/>
              <a:gd name="connsiteX33473" fmla="*/ 10643462 w 12199494"/>
              <a:gd name="connsiteY33473" fmla="*/ 4717683 h 4991828"/>
              <a:gd name="connsiteX33474" fmla="*/ 10657424 w 12199494"/>
              <a:gd name="connsiteY33474" fmla="*/ 4722760 h 4991828"/>
              <a:gd name="connsiteX33475" fmla="*/ 10673923 w 12199494"/>
              <a:gd name="connsiteY33475" fmla="*/ 4717683 h 4991828"/>
              <a:gd name="connsiteX33476" fmla="*/ 10666308 w 12199494"/>
              <a:gd name="connsiteY33476" fmla="*/ 4721490 h 4991828"/>
              <a:gd name="connsiteX33477" fmla="*/ 10681538 w 12199494"/>
              <a:gd name="connsiteY33477" fmla="*/ 4737990 h 4991828"/>
              <a:gd name="connsiteX33478" fmla="*/ 10640924 w 12199494"/>
              <a:gd name="connsiteY33478" fmla="*/ 4754490 h 4991828"/>
              <a:gd name="connsiteX33479" fmla="*/ 10659962 w 12199494"/>
              <a:gd name="connsiteY33479" fmla="*/ 4748144 h 4991828"/>
              <a:gd name="connsiteX33480" fmla="*/ 10642193 w 12199494"/>
              <a:gd name="connsiteY33480" fmla="*/ 4748144 h 4991828"/>
              <a:gd name="connsiteX33481" fmla="*/ 10639655 w 12199494"/>
              <a:gd name="connsiteY33481" fmla="*/ 4758297 h 4991828"/>
              <a:gd name="connsiteX33482" fmla="*/ 10654885 w 12199494"/>
              <a:gd name="connsiteY33482" fmla="*/ 4767181 h 4991828"/>
              <a:gd name="connsiteX33483" fmla="*/ 10659962 w 12199494"/>
              <a:gd name="connsiteY33483" fmla="*/ 4777335 h 4991828"/>
              <a:gd name="connsiteX33484" fmla="*/ 10632040 w 12199494"/>
              <a:gd name="connsiteY33484" fmla="*/ 4769720 h 4991828"/>
              <a:gd name="connsiteX33485" fmla="*/ 10624424 w 12199494"/>
              <a:gd name="connsiteY33485" fmla="*/ 4772258 h 4991828"/>
              <a:gd name="connsiteX33486" fmla="*/ 10640924 w 12199494"/>
              <a:gd name="connsiteY33486" fmla="*/ 4782412 h 4991828"/>
              <a:gd name="connsiteX33487" fmla="*/ 10649808 w 12199494"/>
              <a:gd name="connsiteY33487" fmla="*/ 4781143 h 4991828"/>
              <a:gd name="connsiteX33488" fmla="*/ 10646001 w 12199494"/>
              <a:gd name="connsiteY33488" fmla="*/ 4790027 h 4991828"/>
              <a:gd name="connsiteX33489" fmla="*/ 10618078 w 12199494"/>
              <a:gd name="connsiteY33489" fmla="*/ 4772258 h 4991828"/>
              <a:gd name="connsiteX33490" fmla="*/ 10618078 w 12199494"/>
              <a:gd name="connsiteY33490" fmla="*/ 4781143 h 4991828"/>
              <a:gd name="connsiteX33491" fmla="*/ 10597771 w 12199494"/>
              <a:gd name="connsiteY33491" fmla="*/ 4774797 h 4991828"/>
              <a:gd name="connsiteX33492" fmla="*/ 10604117 w 12199494"/>
              <a:gd name="connsiteY33492" fmla="*/ 4787489 h 4991828"/>
              <a:gd name="connsiteX33493" fmla="*/ 10592694 w 12199494"/>
              <a:gd name="connsiteY33493" fmla="*/ 4777335 h 4991828"/>
              <a:gd name="connsiteX33494" fmla="*/ 10595233 w 12199494"/>
              <a:gd name="connsiteY33494" fmla="*/ 4770989 h 4991828"/>
              <a:gd name="connsiteX33495" fmla="*/ 10574926 w 12199494"/>
              <a:gd name="connsiteY33495" fmla="*/ 4749413 h 4991828"/>
              <a:gd name="connsiteX33496" fmla="*/ 10550811 w 12199494"/>
              <a:gd name="connsiteY33496" fmla="*/ 4740528 h 4991828"/>
              <a:gd name="connsiteX33497" fmla="*/ 10549542 w 12199494"/>
              <a:gd name="connsiteY33497" fmla="*/ 4746874 h 4991828"/>
              <a:gd name="connsiteX33498" fmla="*/ 10530504 w 12199494"/>
              <a:gd name="connsiteY33498" fmla="*/ 4725298 h 4991828"/>
              <a:gd name="connsiteX33499" fmla="*/ 10512735 w 12199494"/>
              <a:gd name="connsiteY33499" fmla="*/ 4735452 h 4991828"/>
              <a:gd name="connsiteX33500" fmla="*/ 10487351 w 12199494"/>
              <a:gd name="connsiteY33500" fmla="*/ 4725298 h 4991828"/>
              <a:gd name="connsiteX33501" fmla="*/ 10479736 w 12199494"/>
              <a:gd name="connsiteY33501" fmla="*/ 4720221 h 4991828"/>
              <a:gd name="connsiteX33502" fmla="*/ 10469583 w 12199494"/>
              <a:gd name="connsiteY33502" fmla="*/ 4740528 h 4991828"/>
              <a:gd name="connsiteX33503" fmla="*/ 10453083 w 12199494"/>
              <a:gd name="connsiteY33503" fmla="*/ 4746874 h 4991828"/>
              <a:gd name="connsiteX33504" fmla="*/ 10455621 w 12199494"/>
              <a:gd name="connsiteY33504" fmla="*/ 4751951 h 4991828"/>
              <a:gd name="connsiteX33505" fmla="*/ 10478467 w 12199494"/>
              <a:gd name="connsiteY33505" fmla="*/ 4765912 h 4991828"/>
              <a:gd name="connsiteX33506" fmla="*/ 10472121 w 12199494"/>
              <a:gd name="connsiteY33506" fmla="*/ 4773527 h 4991828"/>
              <a:gd name="connsiteX33507" fmla="*/ 10498774 w 12199494"/>
              <a:gd name="connsiteY33507" fmla="*/ 4782412 h 4991828"/>
              <a:gd name="connsiteX33508" fmla="*/ 10487351 w 12199494"/>
              <a:gd name="connsiteY33508" fmla="*/ 4776066 h 4991828"/>
              <a:gd name="connsiteX33509" fmla="*/ 10451814 w 12199494"/>
              <a:gd name="connsiteY33509" fmla="*/ 4788758 h 4991828"/>
              <a:gd name="connsiteX33510" fmla="*/ 10461967 w 12199494"/>
              <a:gd name="connsiteY33510" fmla="*/ 4795104 h 4991828"/>
              <a:gd name="connsiteX33511" fmla="*/ 10460698 w 12199494"/>
              <a:gd name="connsiteY33511" fmla="*/ 4798911 h 4991828"/>
              <a:gd name="connsiteX33512" fmla="*/ 10430238 w 12199494"/>
              <a:gd name="connsiteY33512" fmla="*/ 4793835 h 4991828"/>
              <a:gd name="connsiteX33513" fmla="*/ 10427699 w 12199494"/>
              <a:gd name="connsiteY33513" fmla="*/ 4782412 h 4991828"/>
              <a:gd name="connsiteX33514" fmla="*/ 10456891 w 12199494"/>
              <a:gd name="connsiteY33514" fmla="*/ 4782412 h 4991828"/>
              <a:gd name="connsiteX33515" fmla="*/ 10459429 w 12199494"/>
              <a:gd name="connsiteY33515" fmla="*/ 4774797 h 4991828"/>
              <a:gd name="connsiteX33516" fmla="*/ 10463237 w 12199494"/>
              <a:gd name="connsiteY33516" fmla="*/ 4781143 h 4991828"/>
              <a:gd name="connsiteX33517" fmla="*/ 10474659 w 12199494"/>
              <a:gd name="connsiteY33517" fmla="*/ 4778604 h 4991828"/>
              <a:gd name="connsiteX33518" fmla="*/ 10436583 w 12199494"/>
              <a:gd name="connsiteY33518" fmla="*/ 4759566 h 4991828"/>
              <a:gd name="connsiteX33519" fmla="*/ 10422623 w 12199494"/>
              <a:gd name="connsiteY33519" fmla="*/ 4769720 h 4991828"/>
              <a:gd name="connsiteX33520" fmla="*/ 10434045 w 12199494"/>
              <a:gd name="connsiteY33520" fmla="*/ 4774797 h 4991828"/>
              <a:gd name="connsiteX33521" fmla="*/ 10420084 w 12199494"/>
              <a:gd name="connsiteY33521" fmla="*/ 4776066 h 4991828"/>
              <a:gd name="connsiteX33522" fmla="*/ 10426430 w 12199494"/>
              <a:gd name="connsiteY33522" fmla="*/ 4792565 h 4991828"/>
              <a:gd name="connsiteX33523" fmla="*/ 10407392 w 12199494"/>
              <a:gd name="connsiteY33523" fmla="*/ 4790027 h 4991828"/>
              <a:gd name="connsiteX33524" fmla="*/ 10411200 w 12199494"/>
              <a:gd name="connsiteY33524" fmla="*/ 4796373 h 4991828"/>
              <a:gd name="connsiteX33525" fmla="*/ 10426430 w 12199494"/>
              <a:gd name="connsiteY33525" fmla="*/ 4796373 h 4991828"/>
              <a:gd name="connsiteX33526" fmla="*/ 10421353 w 12199494"/>
              <a:gd name="connsiteY33526" fmla="*/ 4803988 h 4991828"/>
              <a:gd name="connsiteX33527" fmla="*/ 10437853 w 12199494"/>
              <a:gd name="connsiteY33527" fmla="*/ 4796373 h 4991828"/>
              <a:gd name="connsiteX33528" fmla="*/ 10439122 w 12199494"/>
              <a:gd name="connsiteY33528" fmla="*/ 4806527 h 4991828"/>
              <a:gd name="connsiteX33529" fmla="*/ 10442929 w 12199494"/>
              <a:gd name="connsiteY33529" fmla="*/ 4800181 h 4991828"/>
              <a:gd name="connsiteX33530" fmla="*/ 10458160 w 12199494"/>
              <a:gd name="connsiteY33530" fmla="*/ 4806527 h 4991828"/>
              <a:gd name="connsiteX33531" fmla="*/ 10459429 w 12199494"/>
              <a:gd name="connsiteY33531" fmla="*/ 4807795 h 4991828"/>
              <a:gd name="connsiteX33532" fmla="*/ 10440391 w 12199494"/>
              <a:gd name="connsiteY33532" fmla="*/ 4811603 h 4991828"/>
              <a:gd name="connsiteX33533" fmla="*/ 10446737 w 12199494"/>
              <a:gd name="connsiteY33533" fmla="*/ 4820487 h 4991828"/>
              <a:gd name="connsiteX33534" fmla="*/ 10439122 w 12199494"/>
              <a:gd name="connsiteY33534" fmla="*/ 4812873 h 4991828"/>
              <a:gd name="connsiteX33535" fmla="*/ 10408661 w 12199494"/>
              <a:gd name="connsiteY33535" fmla="*/ 4811603 h 4991828"/>
              <a:gd name="connsiteX33536" fmla="*/ 10413738 w 12199494"/>
              <a:gd name="connsiteY33536" fmla="*/ 4823026 h 4991828"/>
              <a:gd name="connsiteX33537" fmla="*/ 10401046 w 12199494"/>
              <a:gd name="connsiteY33537" fmla="*/ 4811603 h 4991828"/>
              <a:gd name="connsiteX33538" fmla="*/ 10390893 w 12199494"/>
              <a:gd name="connsiteY33538" fmla="*/ 4820487 h 4991828"/>
              <a:gd name="connsiteX33539" fmla="*/ 10388354 w 12199494"/>
              <a:gd name="connsiteY33539" fmla="*/ 4809065 h 4991828"/>
              <a:gd name="connsiteX33540" fmla="*/ 10385816 w 12199494"/>
              <a:gd name="connsiteY33540" fmla="*/ 4807795 h 4991828"/>
              <a:gd name="connsiteX33541" fmla="*/ 10385816 w 12199494"/>
              <a:gd name="connsiteY33541" fmla="*/ 4820487 h 4991828"/>
              <a:gd name="connsiteX33542" fmla="*/ 10376931 w 12199494"/>
              <a:gd name="connsiteY33542" fmla="*/ 4820487 h 4991828"/>
              <a:gd name="connsiteX33543" fmla="*/ 10376931 w 12199494"/>
              <a:gd name="connsiteY33543" fmla="*/ 4829372 h 4991828"/>
              <a:gd name="connsiteX33544" fmla="*/ 10365509 w 12199494"/>
              <a:gd name="connsiteY33544" fmla="*/ 4836987 h 4991828"/>
              <a:gd name="connsiteX33545" fmla="*/ 10378201 w 12199494"/>
              <a:gd name="connsiteY33545" fmla="*/ 4839525 h 4991828"/>
              <a:gd name="connsiteX33546" fmla="*/ 10384547 w 12199494"/>
              <a:gd name="connsiteY33546" fmla="*/ 4833179 h 4991828"/>
              <a:gd name="connsiteX33547" fmla="*/ 10382008 w 12199494"/>
              <a:gd name="connsiteY33547" fmla="*/ 4824295 h 4991828"/>
              <a:gd name="connsiteX33548" fmla="*/ 10387085 w 12199494"/>
              <a:gd name="connsiteY33548" fmla="*/ 4828103 h 4991828"/>
              <a:gd name="connsiteX33549" fmla="*/ 10425161 w 12199494"/>
              <a:gd name="connsiteY33549" fmla="*/ 4842064 h 4991828"/>
              <a:gd name="connsiteX33550" fmla="*/ 10479736 w 12199494"/>
              <a:gd name="connsiteY33550" fmla="*/ 4845871 h 4991828"/>
              <a:gd name="connsiteX33551" fmla="*/ 10508928 w 12199494"/>
              <a:gd name="connsiteY33551" fmla="*/ 4844602 h 4991828"/>
              <a:gd name="connsiteX33552" fmla="*/ 10552081 w 12199494"/>
              <a:gd name="connsiteY33552" fmla="*/ 4844602 h 4991828"/>
              <a:gd name="connsiteX33553" fmla="*/ 10634578 w 12199494"/>
              <a:gd name="connsiteY33553" fmla="*/ 4844602 h 4991828"/>
              <a:gd name="connsiteX33554" fmla="*/ 11163832 w 12199494"/>
              <a:gd name="connsiteY33554" fmla="*/ 4845871 h 4991828"/>
              <a:gd name="connsiteX33555" fmla="*/ 11361826 w 12199494"/>
              <a:gd name="connsiteY33555" fmla="*/ 4847141 h 4991828"/>
              <a:gd name="connsiteX33556" fmla="*/ 11460823 w 12199494"/>
              <a:gd name="connsiteY33556" fmla="*/ 4847141 h 4991828"/>
              <a:gd name="connsiteX33557" fmla="*/ 11556013 w 12199494"/>
              <a:gd name="connsiteY33557" fmla="*/ 4845871 h 4991828"/>
              <a:gd name="connsiteX33558" fmla="*/ 11585204 w 12199494"/>
              <a:gd name="connsiteY33558" fmla="*/ 4848410 h 4991828"/>
              <a:gd name="connsiteX33559" fmla="*/ 11578858 w 12199494"/>
              <a:gd name="connsiteY33559" fmla="*/ 4840795 h 4991828"/>
              <a:gd name="connsiteX33560" fmla="*/ 11583935 w 12199494"/>
              <a:gd name="connsiteY33560" fmla="*/ 4810334 h 4991828"/>
              <a:gd name="connsiteX33561" fmla="*/ 11548398 w 12199494"/>
              <a:gd name="connsiteY33561" fmla="*/ 4807795 h 4991828"/>
              <a:gd name="connsiteX33562" fmla="*/ 11552205 w 12199494"/>
              <a:gd name="connsiteY33562" fmla="*/ 4802719 h 4991828"/>
              <a:gd name="connsiteX33563" fmla="*/ 11545859 w 12199494"/>
              <a:gd name="connsiteY33563" fmla="*/ 4788758 h 4991828"/>
              <a:gd name="connsiteX33564" fmla="*/ 11523014 w 12199494"/>
              <a:gd name="connsiteY33564" fmla="*/ 4811603 h 4991828"/>
              <a:gd name="connsiteX33565" fmla="*/ 11515399 w 12199494"/>
              <a:gd name="connsiteY33565" fmla="*/ 4806527 h 4991828"/>
              <a:gd name="connsiteX33566" fmla="*/ 11505245 w 12199494"/>
              <a:gd name="connsiteY33566" fmla="*/ 4812873 h 4991828"/>
              <a:gd name="connsiteX33567" fmla="*/ 11497630 w 12199494"/>
              <a:gd name="connsiteY33567" fmla="*/ 4801450 h 4991828"/>
              <a:gd name="connsiteX33568" fmla="*/ 11502707 w 12199494"/>
              <a:gd name="connsiteY33568" fmla="*/ 4798911 h 4991828"/>
              <a:gd name="connsiteX33569" fmla="*/ 11496361 w 12199494"/>
              <a:gd name="connsiteY33569" fmla="*/ 4800181 h 4991828"/>
              <a:gd name="connsiteX33570" fmla="*/ 11503976 w 12199494"/>
              <a:gd name="connsiteY33570" fmla="*/ 4783681 h 4991828"/>
              <a:gd name="connsiteX33571" fmla="*/ 11509053 w 12199494"/>
              <a:gd name="connsiteY33571" fmla="*/ 4787489 h 4991828"/>
              <a:gd name="connsiteX33572" fmla="*/ 11509053 w 12199494"/>
              <a:gd name="connsiteY33572" fmla="*/ 4782412 h 4991828"/>
              <a:gd name="connsiteX33573" fmla="*/ 11493822 w 12199494"/>
              <a:gd name="connsiteY33573" fmla="*/ 4783681 h 4991828"/>
              <a:gd name="connsiteX33574" fmla="*/ 11495092 w 12199494"/>
              <a:gd name="connsiteY33574" fmla="*/ 4793835 h 4991828"/>
              <a:gd name="connsiteX33575" fmla="*/ 11473515 w 12199494"/>
              <a:gd name="connsiteY33575" fmla="*/ 4796373 h 4991828"/>
              <a:gd name="connsiteX33576" fmla="*/ 11483669 w 12199494"/>
              <a:gd name="connsiteY33576" fmla="*/ 4782412 h 4991828"/>
              <a:gd name="connsiteX33577" fmla="*/ 11458285 w 12199494"/>
              <a:gd name="connsiteY33577" fmla="*/ 4798911 h 4991828"/>
              <a:gd name="connsiteX33578" fmla="*/ 11446862 w 12199494"/>
              <a:gd name="connsiteY33578" fmla="*/ 4784950 h 4991828"/>
              <a:gd name="connsiteX33579" fmla="*/ 11458285 w 12199494"/>
              <a:gd name="connsiteY33579" fmla="*/ 4783681 h 4991828"/>
              <a:gd name="connsiteX33580" fmla="*/ 11459554 w 12199494"/>
              <a:gd name="connsiteY33580" fmla="*/ 4778604 h 4991828"/>
              <a:gd name="connsiteX33581" fmla="*/ 11465900 w 12199494"/>
              <a:gd name="connsiteY33581" fmla="*/ 4786219 h 4991828"/>
              <a:gd name="connsiteX33582" fmla="*/ 11482400 w 12199494"/>
              <a:gd name="connsiteY33582" fmla="*/ 4778604 h 4991828"/>
              <a:gd name="connsiteX33583" fmla="*/ 11493822 w 12199494"/>
              <a:gd name="connsiteY33583" fmla="*/ 4770989 h 4991828"/>
              <a:gd name="connsiteX33584" fmla="*/ 11478592 w 12199494"/>
              <a:gd name="connsiteY33584" fmla="*/ 4759566 h 4991828"/>
              <a:gd name="connsiteX33585" fmla="*/ 11500168 w 12199494"/>
              <a:gd name="connsiteY33585" fmla="*/ 4758297 h 4991828"/>
              <a:gd name="connsiteX33586" fmla="*/ 11469708 w 12199494"/>
              <a:gd name="connsiteY33586" fmla="*/ 4750682 h 4991828"/>
              <a:gd name="connsiteX33587" fmla="*/ 11463362 w 12199494"/>
              <a:gd name="connsiteY33587" fmla="*/ 4758297 h 4991828"/>
              <a:gd name="connsiteX33588" fmla="*/ 11458285 w 12199494"/>
              <a:gd name="connsiteY33588" fmla="*/ 4754490 h 4991828"/>
              <a:gd name="connsiteX33589" fmla="*/ 11454477 w 12199494"/>
              <a:gd name="connsiteY33589" fmla="*/ 4763374 h 4991828"/>
              <a:gd name="connsiteX33590" fmla="*/ 11459554 w 12199494"/>
              <a:gd name="connsiteY33590" fmla="*/ 4768451 h 4991828"/>
              <a:gd name="connsiteX33591" fmla="*/ 11454477 w 12199494"/>
              <a:gd name="connsiteY33591" fmla="*/ 4767181 h 4991828"/>
              <a:gd name="connsiteX33592" fmla="*/ 11449400 w 12199494"/>
              <a:gd name="connsiteY33592" fmla="*/ 4760836 h 4991828"/>
              <a:gd name="connsiteX33593" fmla="*/ 11457016 w 12199494"/>
              <a:gd name="connsiteY33593" fmla="*/ 4751951 h 4991828"/>
              <a:gd name="connsiteX33594" fmla="*/ 11436708 w 12199494"/>
              <a:gd name="connsiteY33594" fmla="*/ 4745605 h 4991828"/>
              <a:gd name="connsiteX33595" fmla="*/ 11439247 w 12199494"/>
              <a:gd name="connsiteY33595" fmla="*/ 4726567 h 4991828"/>
              <a:gd name="connsiteX33596" fmla="*/ 11421479 w 12199494"/>
              <a:gd name="connsiteY33596" fmla="*/ 4739259 h 4991828"/>
              <a:gd name="connsiteX33597" fmla="*/ 11434171 w 12199494"/>
              <a:gd name="connsiteY33597" fmla="*/ 4736721 h 4991828"/>
              <a:gd name="connsiteX33598" fmla="*/ 11430362 w 12199494"/>
              <a:gd name="connsiteY33598" fmla="*/ 4750682 h 4991828"/>
              <a:gd name="connsiteX33599" fmla="*/ 11421479 w 12199494"/>
              <a:gd name="connsiteY33599" fmla="*/ 4748144 h 4991828"/>
              <a:gd name="connsiteX33600" fmla="*/ 11422748 w 12199494"/>
              <a:gd name="connsiteY33600" fmla="*/ 4741798 h 4991828"/>
              <a:gd name="connsiteX33601" fmla="*/ 11415133 w 12199494"/>
              <a:gd name="connsiteY33601" fmla="*/ 4735452 h 4991828"/>
              <a:gd name="connsiteX33602" fmla="*/ 11430362 w 12199494"/>
              <a:gd name="connsiteY33602" fmla="*/ 4727836 h 4991828"/>
              <a:gd name="connsiteX33603" fmla="*/ 11425286 w 12199494"/>
              <a:gd name="connsiteY33603" fmla="*/ 4722760 h 4991828"/>
              <a:gd name="connsiteX33604" fmla="*/ 11430362 w 12199494"/>
              <a:gd name="connsiteY33604" fmla="*/ 4711337 h 4991828"/>
              <a:gd name="connsiteX33605" fmla="*/ 11421479 w 12199494"/>
              <a:gd name="connsiteY33605" fmla="*/ 4716414 h 4991828"/>
              <a:gd name="connsiteX33606" fmla="*/ 11415133 w 12199494"/>
              <a:gd name="connsiteY33606" fmla="*/ 4706260 h 4991828"/>
              <a:gd name="connsiteX33607" fmla="*/ 11434171 w 12199494"/>
              <a:gd name="connsiteY33607" fmla="*/ 4706260 h 4991828"/>
              <a:gd name="connsiteX33608" fmla="*/ 11427825 w 12199494"/>
              <a:gd name="connsiteY33608" fmla="*/ 4693568 h 4991828"/>
              <a:gd name="connsiteX33609" fmla="*/ 11426555 w 12199494"/>
              <a:gd name="connsiteY33609" fmla="*/ 4706260 h 4991828"/>
              <a:gd name="connsiteX33610" fmla="*/ 11420209 w 12199494"/>
              <a:gd name="connsiteY33610" fmla="*/ 4696107 h 4991828"/>
              <a:gd name="connsiteX33611" fmla="*/ 11404978 w 12199494"/>
              <a:gd name="connsiteY33611" fmla="*/ 4696107 h 4991828"/>
              <a:gd name="connsiteX33612" fmla="*/ 11412594 w 12199494"/>
              <a:gd name="connsiteY33612" fmla="*/ 4688491 h 4991828"/>
              <a:gd name="connsiteX33613" fmla="*/ 11402441 w 12199494"/>
              <a:gd name="connsiteY33613" fmla="*/ 4687222 h 4991828"/>
              <a:gd name="connsiteX33614" fmla="*/ 11398633 w 12199494"/>
              <a:gd name="connsiteY33614" fmla="*/ 4678338 h 4991828"/>
              <a:gd name="connsiteX33615" fmla="*/ 11382133 w 12199494"/>
              <a:gd name="connsiteY33615" fmla="*/ 4692299 h 4991828"/>
              <a:gd name="connsiteX33616" fmla="*/ 11379595 w 12199494"/>
              <a:gd name="connsiteY33616" fmla="*/ 4668184 h 4991828"/>
              <a:gd name="connsiteX33617" fmla="*/ 11373249 w 12199494"/>
              <a:gd name="connsiteY33617" fmla="*/ 4678338 h 4991828"/>
              <a:gd name="connsiteX33618" fmla="*/ 11354211 w 12199494"/>
              <a:gd name="connsiteY33618" fmla="*/ 4669453 h 4991828"/>
              <a:gd name="connsiteX33619" fmla="*/ 11373249 w 12199494"/>
              <a:gd name="connsiteY33619" fmla="*/ 4654223 h 4991828"/>
              <a:gd name="connsiteX33620" fmla="*/ 11371980 w 12199494"/>
              <a:gd name="connsiteY33620" fmla="*/ 4647877 h 4991828"/>
              <a:gd name="connsiteX33621" fmla="*/ 11382133 w 12199494"/>
              <a:gd name="connsiteY33621" fmla="*/ 4636454 h 4991828"/>
              <a:gd name="connsiteX33622" fmla="*/ 11371980 w 12199494"/>
              <a:gd name="connsiteY33622" fmla="*/ 4635185 h 4991828"/>
              <a:gd name="connsiteX33623" fmla="*/ 11378326 w 12199494"/>
              <a:gd name="connsiteY33623" fmla="*/ 4628839 h 4991828"/>
              <a:gd name="connsiteX33624" fmla="*/ 11384672 w 12199494"/>
              <a:gd name="connsiteY33624" fmla="*/ 4619955 h 4991828"/>
              <a:gd name="connsiteX33625" fmla="*/ 11387210 w 12199494"/>
              <a:gd name="connsiteY33625" fmla="*/ 4630108 h 4991828"/>
              <a:gd name="connsiteX33626" fmla="*/ 11394825 w 12199494"/>
              <a:gd name="connsiteY33626" fmla="*/ 4617416 h 4991828"/>
              <a:gd name="connsiteX33627" fmla="*/ 11373249 w 12199494"/>
              <a:gd name="connsiteY33627" fmla="*/ 4614878 h 4991828"/>
              <a:gd name="connsiteX33628" fmla="*/ 11378326 w 12199494"/>
              <a:gd name="connsiteY33628" fmla="*/ 4621224 h 4991828"/>
              <a:gd name="connsiteX33629" fmla="*/ 11345327 w 12199494"/>
              <a:gd name="connsiteY33629" fmla="*/ 4651685 h 4991828"/>
              <a:gd name="connsiteX33630" fmla="*/ 11336442 w 12199494"/>
              <a:gd name="connsiteY33630" fmla="*/ 4640262 h 4991828"/>
              <a:gd name="connsiteX33631" fmla="*/ 11336442 w 12199494"/>
              <a:gd name="connsiteY33631" fmla="*/ 4630108 h 4991828"/>
              <a:gd name="connsiteX33632" fmla="*/ 11340250 w 12199494"/>
              <a:gd name="connsiteY33632" fmla="*/ 4626301 h 4991828"/>
              <a:gd name="connsiteX33633" fmla="*/ 11333904 w 12199494"/>
              <a:gd name="connsiteY33633" fmla="*/ 4597110 h 4991828"/>
              <a:gd name="connsiteX33634" fmla="*/ 11335173 w 12199494"/>
              <a:gd name="connsiteY33634" fmla="*/ 4589494 h 4991828"/>
              <a:gd name="connsiteX33635" fmla="*/ 11344057 w 12199494"/>
              <a:gd name="connsiteY33635" fmla="*/ 4588225 h 4991828"/>
              <a:gd name="connsiteX33636" fmla="*/ 11340250 w 12199494"/>
              <a:gd name="connsiteY33636" fmla="*/ 4581879 h 4991828"/>
              <a:gd name="connsiteX33637" fmla="*/ 11346596 w 12199494"/>
              <a:gd name="connsiteY33637" fmla="*/ 4562841 h 4991828"/>
              <a:gd name="connsiteX33638" fmla="*/ 11364365 w 12199494"/>
              <a:gd name="connsiteY33638" fmla="*/ 4559034 h 4991828"/>
              <a:gd name="connsiteX33639" fmla="*/ 11369441 w 12199494"/>
              <a:gd name="connsiteY33639" fmla="*/ 4546342 h 4991828"/>
              <a:gd name="connsiteX33640" fmla="*/ 11365634 w 12199494"/>
              <a:gd name="connsiteY33640" fmla="*/ 4541265 h 4991828"/>
              <a:gd name="connsiteX33641" fmla="*/ 11359288 w 12199494"/>
              <a:gd name="connsiteY33641" fmla="*/ 4527304 h 4991828"/>
              <a:gd name="connsiteX33642" fmla="*/ 11377057 w 12199494"/>
              <a:gd name="connsiteY33642" fmla="*/ 4533650 h 4991828"/>
              <a:gd name="connsiteX33643" fmla="*/ 11398633 w 12199494"/>
              <a:gd name="connsiteY33643" fmla="*/ 4523496 h 4991828"/>
              <a:gd name="connsiteX33644" fmla="*/ 11412594 w 12199494"/>
              <a:gd name="connsiteY33644" fmla="*/ 4522227 h 4991828"/>
              <a:gd name="connsiteX33645" fmla="*/ 11389749 w 12199494"/>
              <a:gd name="connsiteY33645" fmla="*/ 4518419 h 4991828"/>
              <a:gd name="connsiteX33646" fmla="*/ 11407517 w 12199494"/>
              <a:gd name="connsiteY33646" fmla="*/ 4512073 h 4991828"/>
              <a:gd name="connsiteX33647" fmla="*/ 11420209 w 12199494"/>
              <a:gd name="connsiteY33647" fmla="*/ 4515881 h 4991828"/>
              <a:gd name="connsiteX33648" fmla="*/ 11421479 w 12199494"/>
              <a:gd name="connsiteY33648" fmla="*/ 4510804 h 4991828"/>
              <a:gd name="connsiteX33649" fmla="*/ 11385941 w 12199494"/>
              <a:gd name="connsiteY33649" fmla="*/ 4485420 h 4991828"/>
              <a:gd name="connsiteX33650" fmla="*/ 11412594 w 12199494"/>
              <a:gd name="connsiteY33650" fmla="*/ 4498112 h 4991828"/>
              <a:gd name="connsiteX33651" fmla="*/ 11418940 w 12199494"/>
              <a:gd name="connsiteY33651" fmla="*/ 4493035 h 4991828"/>
              <a:gd name="connsiteX33652" fmla="*/ 11418940 w 12199494"/>
              <a:gd name="connsiteY33652" fmla="*/ 4503189 h 4991828"/>
              <a:gd name="connsiteX33653" fmla="*/ 11431632 w 12199494"/>
              <a:gd name="connsiteY33653" fmla="*/ 4496843 h 4991828"/>
              <a:gd name="connsiteX33654" fmla="*/ 11418940 w 12199494"/>
              <a:gd name="connsiteY33654" fmla="*/ 4490497 h 4991828"/>
              <a:gd name="connsiteX33655" fmla="*/ 11426555 w 12199494"/>
              <a:gd name="connsiteY33655" fmla="*/ 4480344 h 4991828"/>
              <a:gd name="connsiteX33656" fmla="*/ 11429093 w 12199494"/>
              <a:gd name="connsiteY33656" fmla="*/ 4471459 h 4991828"/>
              <a:gd name="connsiteX33657" fmla="*/ 11439247 w 12199494"/>
              <a:gd name="connsiteY33657" fmla="*/ 4467652 h 4991828"/>
              <a:gd name="connsiteX33658" fmla="*/ 11426555 w 12199494"/>
              <a:gd name="connsiteY33658" fmla="*/ 4452421 h 4991828"/>
              <a:gd name="connsiteX33659" fmla="*/ 11434171 w 12199494"/>
              <a:gd name="connsiteY33659" fmla="*/ 4452421 h 4991828"/>
              <a:gd name="connsiteX33660" fmla="*/ 11421479 w 12199494"/>
              <a:gd name="connsiteY33660" fmla="*/ 4439729 h 4991828"/>
              <a:gd name="connsiteX33661" fmla="*/ 11451939 w 12199494"/>
              <a:gd name="connsiteY33661" fmla="*/ 4442268 h 4991828"/>
              <a:gd name="connsiteX33662" fmla="*/ 11455746 w 12199494"/>
              <a:gd name="connsiteY33662" fmla="*/ 4434652 h 4991828"/>
              <a:gd name="connsiteX33663" fmla="*/ 11432901 w 12199494"/>
              <a:gd name="connsiteY33663" fmla="*/ 4434652 h 4991828"/>
              <a:gd name="connsiteX33664" fmla="*/ 11393556 w 12199494"/>
              <a:gd name="connsiteY33664" fmla="*/ 4421961 h 4991828"/>
              <a:gd name="connsiteX33665" fmla="*/ 11408787 w 12199494"/>
              <a:gd name="connsiteY33665" fmla="*/ 4428306 h 4991828"/>
              <a:gd name="connsiteX33666" fmla="*/ 11401171 w 12199494"/>
              <a:gd name="connsiteY33666" fmla="*/ 4438460 h 4991828"/>
              <a:gd name="connsiteX33667" fmla="*/ 11392287 w 12199494"/>
              <a:gd name="connsiteY33667" fmla="*/ 4430845 h 4991828"/>
              <a:gd name="connsiteX33668" fmla="*/ 11387210 w 12199494"/>
              <a:gd name="connsiteY33668" fmla="*/ 4468921 h 4991828"/>
              <a:gd name="connsiteX33669" fmla="*/ 11368172 w 12199494"/>
              <a:gd name="connsiteY33669" fmla="*/ 4466382 h 4991828"/>
              <a:gd name="connsiteX33670" fmla="*/ 11371980 w 12199494"/>
              <a:gd name="connsiteY33670" fmla="*/ 4477805 h 4991828"/>
              <a:gd name="connsiteX33671" fmla="*/ 11355480 w 12199494"/>
              <a:gd name="connsiteY33671" fmla="*/ 4473998 h 4991828"/>
              <a:gd name="connsiteX33672" fmla="*/ 11364365 w 12199494"/>
              <a:gd name="connsiteY33672" fmla="*/ 4460036 h 4991828"/>
              <a:gd name="connsiteX33673" fmla="*/ 11373249 w 12199494"/>
              <a:gd name="connsiteY33673" fmla="*/ 4458767 h 4991828"/>
              <a:gd name="connsiteX33674" fmla="*/ 11373249 w 12199494"/>
              <a:gd name="connsiteY33674" fmla="*/ 4451152 h 4991828"/>
              <a:gd name="connsiteX33675" fmla="*/ 11364365 w 12199494"/>
              <a:gd name="connsiteY33675" fmla="*/ 4453690 h 4991828"/>
              <a:gd name="connsiteX33676" fmla="*/ 11349134 w 12199494"/>
              <a:gd name="connsiteY33676" fmla="*/ 4461306 h 4991828"/>
              <a:gd name="connsiteX33677" fmla="*/ 11342788 w 12199494"/>
              <a:gd name="connsiteY33677" fmla="*/ 4453690 h 4991828"/>
              <a:gd name="connsiteX33678" fmla="*/ 11338981 w 12199494"/>
              <a:gd name="connsiteY33678" fmla="*/ 4468921 h 4991828"/>
              <a:gd name="connsiteX33679" fmla="*/ 11332635 w 12199494"/>
              <a:gd name="connsiteY33679" fmla="*/ 4467652 h 4991828"/>
              <a:gd name="connsiteX33680" fmla="*/ 11336442 w 12199494"/>
              <a:gd name="connsiteY33680" fmla="*/ 4475267 h 4991828"/>
              <a:gd name="connsiteX33681" fmla="*/ 11317405 w 12199494"/>
              <a:gd name="connsiteY33681" fmla="*/ 4461306 h 4991828"/>
              <a:gd name="connsiteX33682" fmla="*/ 11328827 w 12199494"/>
              <a:gd name="connsiteY33682" fmla="*/ 4463844 h 4991828"/>
              <a:gd name="connsiteX33683" fmla="*/ 11337711 w 12199494"/>
              <a:gd name="connsiteY33683" fmla="*/ 4453690 h 4991828"/>
              <a:gd name="connsiteX33684" fmla="*/ 11326289 w 12199494"/>
              <a:gd name="connsiteY33684" fmla="*/ 4447344 h 4991828"/>
              <a:gd name="connsiteX33685" fmla="*/ 11298367 w 12199494"/>
              <a:gd name="connsiteY33685" fmla="*/ 4466382 h 4991828"/>
              <a:gd name="connsiteX33686" fmla="*/ 11292021 w 12199494"/>
              <a:gd name="connsiteY33686" fmla="*/ 4467652 h 4991828"/>
              <a:gd name="connsiteX33687" fmla="*/ 11298367 w 12199494"/>
              <a:gd name="connsiteY33687" fmla="*/ 4446075 h 4991828"/>
              <a:gd name="connsiteX33688" fmla="*/ 11293290 w 12199494"/>
              <a:gd name="connsiteY33688" fmla="*/ 4438460 h 4991828"/>
              <a:gd name="connsiteX33689" fmla="*/ 11304713 w 12199494"/>
              <a:gd name="connsiteY33689" fmla="*/ 4448614 h 4991828"/>
              <a:gd name="connsiteX33690" fmla="*/ 11319943 w 12199494"/>
              <a:gd name="connsiteY33690" fmla="*/ 4446075 h 4991828"/>
              <a:gd name="connsiteX33691" fmla="*/ 11331365 w 12199494"/>
              <a:gd name="connsiteY33691" fmla="*/ 4438460 h 4991828"/>
              <a:gd name="connsiteX33692" fmla="*/ 11328827 w 12199494"/>
              <a:gd name="connsiteY33692" fmla="*/ 4432114 h 4991828"/>
              <a:gd name="connsiteX33693" fmla="*/ 11341519 w 12199494"/>
              <a:gd name="connsiteY33693" fmla="*/ 4434652 h 4991828"/>
              <a:gd name="connsiteX33694" fmla="*/ 11336442 w 12199494"/>
              <a:gd name="connsiteY33694" fmla="*/ 4427037 h 4991828"/>
              <a:gd name="connsiteX33695" fmla="*/ 11328827 w 12199494"/>
              <a:gd name="connsiteY33695" fmla="*/ 4427037 h 4991828"/>
              <a:gd name="connsiteX33696" fmla="*/ 11312327 w 12199494"/>
              <a:gd name="connsiteY33696" fmla="*/ 4411807 h 4991828"/>
              <a:gd name="connsiteX33697" fmla="*/ 11285675 w 12199494"/>
              <a:gd name="connsiteY33697" fmla="*/ 4419422 h 4991828"/>
              <a:gd name="connsiteX33698" fmla="*/ 11271713 w 12199494"/>
              <a:gd name="connsiteY33698" fmla="*/ 4407999 h 4991828"/>
              <a:gd name="connsiteX33699" fmla="*/ 11314866 w 12199494"/>
              <a:gd name="connsiteY33699" fmla="*/ 4406730 h 4991828"/>
              <a:gd name="connsiteX33700" fmla="*/ 11325019 w 12199494"/>
              <a:gd name="connsiteY33700" fmla="*/ 4411807 h 4991828"/>
              <a:gd name="connsiteX33701" fmla="*/ 11304713 w 12199494"/>
              <a:gd name="connsiteY33701" fmla="*/ 4395307 h 4991828"/>
              <a:gd name="connsiteX33702" fmla="*/ 11311059 w 12199494"/>
              <a:gd name="connsiteY33702" fmla="*/ 4391500 h 4991828"/>
              <a:gd name="connsiteX33703" fmla="*/ 11304713 w 12199494"/>
              <a:gd name="connsiteY33703" fmla="*/ 4385154 h 4991828"/>
              <a:gd name="connsiteX33704" fmla="*/ 11323751 w 12199494"/>
              <a:gd name="connsiteY33704" fmla="*/ 4395307 h 4991828"/>
              <a:gd name="connsiteX33705" fmla="*/ 11322481 w 12199494"/>
              <a:gd name="connsiteY33705" fmla="*/ 4387693 h 4991828"/>
              <a:gd name="connsiteX33706" fmla="*/ 11316135 w 12199494"/>
              <a:gd name="connsiteY33706" fmla="*/ 4380077 h 4991828"/>
              <a:gd name="connsiteX33707" fmla="*/ 11330096 w 12199494"/>
              <a:gd name="connsiteY33707" fmla="*/ 4380077 h 4991828"/>
              <a:gd name="connsiteX33708" fmla="*/ 11325019 w 12199494"/>
              <a:gd name="connsiteY33708" fmla="*/ 4363578 h 4991828"/>
              <a:gd name="connsiteX33709" fmla="*/ 11318673 w 12199494"/>
              <a:gd name="connsiteY33709" fmla="*/ 4364847 h 4991828"/>
              <a:gd name="connsiteX33710" fmla="*/ 11323751 w 12199494"/>
              <a:gd name="connsiteY33710" fmla="*/ 4350886 h 4991828"/>
              <a:gd name="connsiteX33711" fmla="*/ 11317405 w 12199494"/>
              <a:gd name="connsiteY33711" fmla="*/ 4361039 h 4991828"/>
              <a:gd name="connsiteX33712" fmla="*/ 11303443 w 12199494"/>
              <a:gd name="connsiteY33712" fmla="*/ 4357232 h 4991828"/>
              <a:gd name="connsiteX33713" fmla="*/ 11323751 w 12199494"/>
              <a:gd name="connsiteY33713" fmla="*/ 4345809 h 4991828"/>
              <a:gd name="connsiteX33714" fmla="*/ 11330096 w 12199494"/>
              <a:gd name="connsiteY33714" fmla="*/ 4330579 h 4991828"/>
              <a:gd name="connsiteX33715" fmla="*/ 11304713 w 12199494"/>
              <a:gd name="connsiteY33715" fmla="*/ 4333117 h 4991828"/>
              <a:gd name="connsiteX33716" fmla="*/ 11314866 w 12199494"/>
              <a:gd name="connsiteY33716" fmla="*/ 4325502 h 4991828"/>
              <a:gd name="connsiteX33717" fmla="*/ 11294559 w 12199494"/>
              <a:gd name="connsiteY33717" fmla="*/ 4316618 h 4991828"/>
              <a:gd name="connsiteX33718" fmla="*/ 11314866 w 12199494"/>
              <a:gd name="connsiteY33718" fmla="*/ 4320425 h 4991828"/>
              <a:gd name="connsiteX33719" fmla="*/ 11327558 w 12199494"/>
              <a:gd name="connsiteY33719" fmla="*/ 4317887 h 4991828"/>
              <a:gd name="connsiteX33720" fmla="*/ 11326289 w 12199494"/>
              <a:gd name="connsiteY33720" fmla="*/ 4310272 h 4991828"/>
              <a:gd name="connsiteX33721" fmla="*/ 11302174 w 12199494"/>
              <a:gd name="connsiteY33721" fmla="*/ 4303926 h 4991828"/>
              <a:gd name="connsiteX33722" fmla="*/ 11313597 w 12199494"/>
              <a:gd name="connsiteY33722" fmla="*/ 4297580 h 4991828"/>
              <a:gd name="connsiteX33723" fmla="*/ 11314866 w 12199494"/>
              <a:gd name="connsiteY33723" fmla="*/ 4287426 h 4991828"/>
              <a:gd name="connsiteX33724" fmla="*/ 11307251 w 12199494"/>
              <a:gd name="connsiteY33724" fmla="*/ 4265850 h 4991828"/>
              <a:gd name="connsiteX33725" fmla="*/ 11318673 w 12199494"/>
              <a:gd name="connsiteY33725" fmla="*/ 4270927 h 4991828"/>
              <a:gd name="connsiteX33726" fmla="*/ 11327558 w 12199494"/>
              <a:gd name="connsiteY33726" fmla="*/ 4262042 h 4991828"/>
              <a:gd name="connsiteX33727" fmla="*/ 11336442 w 12199494"/>
              <a:gd name="connsiteY33727" fmla="*/ 4268388 h 4991828"/>
              <a:gd name="connsiteX33728" fmla="*/ 11328827 w 12199494"/>
              <a:gd name="connsiteY33728" fmla="*/ 4255696 h 4991828"/>
              <a:gd name="connsiteX33729" fmla="*/ 11327558 w 12199494"/>
              <a:gd name="connsiteY33729" fmla="*/ 4241735 h 4991828"/>
              <a:gd name="connsiteX33730" fmla="*/ 11317405 w 12199494"/>
              <a:gd name="connsiteY33730" fmla="*/ 4246812 h 4991828"/>
              <a:gd name="connsiteX33731" fmla="*/ 11332635 w 12199494"/>
              <a:gd name="connsiteY33731" fmla="*/ 4236658 h 4991828"/>
              <a:gd name="connsiteX33732" fmla="*/ 11331365 w 12199494"/>
              <a:gd name="connsiteY33732" fmla="*/ 4248081 h 4991828"/>
              <a:gd name="connsiteX33733" fmla="*/ 11341519 w 12199494"/>
              <a:gd name="connsiteY33733" fmla="*/ 4236658 h 4991828"/>
              <a:gd name="connsiteX33734" fmla="*/ 11359288 w 12199494"/>
              <a:gd name="connsiteY33734" fmla="*/ 4236658 h 4991828"/>
              <a:gd name="connsiteX33735" fmla="*/ 11368172 w 12199494"/>
              <a:gd name="connsiteY33735" fmla="*/ 4237927 h 4991828"/>
              <a:gd name="connsiteX33736" fmla="*/ 11359288 w 12199494"/>
              <a:gd name="connsiteY33736" fmla="*/ 4227774 h 4991828"/>
              <a:gd name="connsiteX33737" fmla="*/ 11356749 w 12199494"/>
              <a:gd name="connsiteY33737" fmla="*/ 4236658 h 4991828"/>
              <a:gd name="connsiteX33738" fmla="*/ 11293290 w 12199494"/>
              <a:gd name="connsiteY33738" fmla="*/ 4206198 h 4991828"/>
              <a:gd name="connsiteX33739" fmla="*/ 11305981 w 12199494"/>
              <a:gd name="connsiteY33739" fmla="*/ 4210005 h 4991828"/>
              <a:gd name="connsiteX33740" fmla="*/ 11304713 w 12199494"/>
              <a:gd name="connsiteY33740" fmla="*/ 4203659 h 4991828"/>
              <a:gd name="connsiteX33741" fmla="*/ 11307251 w 12199494"/>
              <a:gd name="connsiteY33741" fmla="*/ 4203659 h 4991828"/>
              <a:gd name="connsiteX33742" fmla="*/ 11308520 w 12199494"/>
              <a:gd name="connsiteY33742" fmla="*/ 4211274 h 4991828"/>
              <a:gd name="connsiteX33743" fmla="*/ 11322481 w 12199494"/>
              <a:gd name="connsiteY33743" fmla="*/ 4215082 h 4991828"/>
              <a:gd name="connsiteX33744" fmla="*/ 11321212 w 12199494"/>
              <a:gd name="connsiteY33744" fmla="*/ 4210005 h 4991828"/>
              <a:gd name="connsiteX33745" fmla="*/ 11331365 w 12199494"/>
              <a:gd name="connsiteY33745" fmla="*/ 4196044 h 4991828"/>
              <a:gd name="connsiteX33746" fmla="*/ 11325019 w 12199494"/>
              <a:gd name="connsiteY33746" fmla="*/ 4201121 h 4991828"/>
              <a:gd name="connsiteX33747" fmla="*/ 11312327 w 12199494"/>
              <a:gd name="connsiteY33747" fmla="*/ 4202390 h 4991828"/>
              <a:gd name="connsiteX33748" fmla="*/ 11318673 w 12199494"/>
              <a:gd name="connsiteY33748" fmla="*/ 4190967 h 4991828"/>
              <a:gd name="connsiteX33749" fmla="*/ 11305981 w 12199494"/>
              <a:gd name="connsiteY33749" fmla="*/ 4198582 h 4991828"/>
              <a:gd name="connsiteX33750" fmla="*/ 11302174 w 12199494"/>
              <a:gd name="connsiteY33750" fmla="*/ 4179544 h 4991828"/>
              <a:gd name="connsiteX33751" fmla="*/ 11293290 w 12199494"/>
              <a:gd name="connsiteY33751" fmla="*/ 4173198 h 4991828"/>
              <a:gd name="connsiteX33752" fmla="*/ 11317405 w 12199494"/>
              <a:gd name="connsiteY33752" fmla="*/ 4179544 h 4991828"/>
              <a:gd name="connsiteX33753" fmla="*/ 11356749 w 12199494"/>
              <a:gd name="connsiteY33753" fmla="*/ 4184621 h 4991828"/>
              <a:gd name="connsiteX33754" fmla="*/ 11351673 w 12199494"/>
              <a:gd name="connsiteY33754" fmla="*/ 4178275 h 4991828"/>
              <a:gd name="connsiteX33755" fmla="*/ 11355480 w 12199494"/>
              <a:gd name="connsiteY33755" fmla="*/ 4171929 h 4991828"/>
              <a:gd name="connsiteX33756" fmla="*/ 11312327 w 12199494"/>
              <a:gd name="connsiteY33756" fmla="*/ 4164314 h 4991828"/>
              <a:gd name="connsiteX33757" fmla="*/ 11325019 w 12199494"/>
              <a:gd name="connsiteY33757" fmla="*/ 4169391 h 4991828"/>
              <a:gd name="connsiteX33758" fmla="*/ 11332635 w 12199494"/>
              <a:gd name="connsiteY33758" fmla="*/ 4165583 h 4991828"/>
              <a:gd name="connsiteX33759" fmla="*/ 11342788 w 12199494"/>
              <a:gd name="connsiteY33759" fmla="*/ 4168122 h 4991828"/>
              <a:gd name="connsiteX33760" fmla="*/ 11336442 w 12199494"/>
              <a:gd name="connsiteY33760" fmla="*/ 4161776 h 4991828"/>
              <a:gd name="connsiteX33761" fmla="*/ 11365634 w 12199494"/>
              <a:gd name="connsiteY33761" fmla="*/ 4157968 h 4991828"/>
              <a:gd name="connsiteX33762" fmla="*/ 11350403 w 12199494"/>
              <a:gd name="connsiteY33762" fmla="*/ 4159237 h 4991828"/>
              <a:gd name="connsiteX33763" fmla="*/ 11344057 w 12199494"/>
              <a:gd name="connsiteY33763" fmla="*/ 4164314 h 4991828"/>
              <a:gd name="connsiteX33764" fmla="*/ 11358019 w 12199494"/>
              <a:gd name="connsiteY33764" fmla="*/ 4166852 h 4991828"/>
              <a:gd name="connsiteX33765" fmla="*/ 11368172 w 12199494"/>
              <a:gd name="connsiteY33765" fmla="*/ 4156699 h 4991828"/>
              <a:gd name="connsiteX33766" fmla="*/ 11382133 w 12199494"/>
              <a:gd name="connsiteY33766" fmla="*/ 4157968 h 4991828"/>
              <a:gd name="connsiteX33767" fmla="*/ 11358019 w 12199494"/>
              <a:gd name="connsiteY33767" fmla="*/ 4142738 h 4991828"/>
              <a:gd name="connsiteX33768" fmla="*/ 11411324 w 12199494"/>
              <a:gd name="connsiteY33768" fmla="*/ 4159237 h 4991828"/>
              <a:gd name="connsiteX33769" fmla="*/ 11387210 w 12199494"/>
              <a:gd name="connsiteY33769" fmla="*/ 4133854 h 4991828"/>
              <a:gd name="connsiteX33770" fmla="*/ 11382133 w 12199494"/>
              <a:gd name="connsiteY33770" fmla="*/ 4121162 h 4991828"/>
              <a:gd name="connsiteX33771" fmla="*/ 11387210 w 12199494"/>
              <a:gd name="connsiteY33771" fmla="*/ 4128776 h 4991828"/>
              <a:gd name="connsiteX33772" fmla="*/ 11398633 w 12199494"/>
              <a:gd name="connsiteY33772" fmla="*/ 4133854 h 4991828"/>
              <a:gd name="connsiteX33773" fmla="*/ 11403710 w 12199494"/>
              <a:gd name="connsiteY33773" fmla="*/ 4130046 h 4991828"/>
              <a:gd name="connsiteX33774" fmla="*/ 11415133 w 12199494"/>
              <a:gd name="connsiteY33774" fmla="*/ 4128776 h 4991828"/>
              <a:gd name="connsiteX33775" fmla="*/ 11415133 w 12199494"/>
              <a:gd name="connsiteY33775" fmla="*/ 4116085 h 4991828"/>
              <a:gd name="connsiteX33776" fmla="*/ 11431632 w 12199494"/>
              <a:gd name="connsiteY33776" fmla="*/ 4128776 h 4991828"/>
              <a:gd name="connsiteX33777" fmla="*/ 11426555 w 12199494"/>
              <a:gd name="connsiteY33777" fmla="*/ 4133854 h 4991828"/>
              <a:gd name="connsiteX33778" fmla="*/ 11440517 w 12199494"/>
              <a:gd name="connsiteY33778" fmla="*/ 4142738 h 4991828"/>
              <a:gd name="connsiteX33779" fmla="*/ 11462092 w 12199494"/>
              <a:gd name="connsiteY33779" fmla="*/ 4145276 h 4991828"/>
              <a:gd name="connsiteX33780" fmla="*/ 11455746 w 12199494"/>
              <a:gd name="connsiteY33780" fmla="*/ 4151622 h 4991828"/>
              <a:gd name="connsiteX33781" fmla="*/ 11443054 w 12199494"/>
              <a:gd name="connsiteY33781" fmla="*/ 4147814 h 4991828"/>
              <a:gd name="connsiteX33782" fmla="*/ 11462092 w 12199494"/>
              <a:gd name="connsiteY33782" fmla="*/ 4157968 h 4991828"/>
              <a:gd name="connsiteX33783" fmla="*/ 11464631 w 12199494"/>
              <a:gd name="connsiteY33783" fmla="*/ 4151622 h 4991828"/>
              <a:gd name="connsiteX33784" fmla="*/ 11469708 w 12199494"/>
              <a:gd name="connsiteY33784" fmla="*/ 4144007 h 4991828"/>
              <a:gd name="connsiteX33785" fmla="*/ 11441785 w 12199494"/>
              <a:gd name="connsiteY33785" fmla="*/ 4135122 h 4991828"/>
              <a:gd name="connsiteX33786" fmla="*/ 11439247 w 12199494"/>
              <a:gd name="connsiteY33786" fmla="*/ 4123700 h 4991828"/>
              <a:gd name="connsiteX33787" fmla="*/ 11451939 w 12199494"/>
              <a:gd name="connsiteY33787" fmla="*/ 4131315 h 4991828"/>
              <a:gd name="connsiteX33788" fmla="*/ 11435439 w 12199494"/>
              <a:gd name="connsiteY33788" fmla="*/ 4114816 h 4991828"/>
              <a:gd name="connsiteX33789" fmla="*/ 11444324 w 12199494"/>
              <a:gd name="connsiteY33789" fmla="*/ 4114816 h 4991828"/>
              <a:gd name="connsiteX33790" fmla="*/ 11440517 w 12199494"/>
              <a:gd name="connsiteY33790" fmla="*/ 4103393 h 4991828"/>
              <a:gd name="connsiteX33791" fmla="*/ 11425286 w 12199494"/>
              <a:gd name="connsiteY33791" fmla="*/ 4088162 h 4991828"/>
              <a:gd name="connsiteX33792" fmla="*/ 11463362 w 12199494"/>
              <a:gd name="connsiteY33792" fmla="*/ 4107200 h 4991828"/>
              <a:gd name="connsiteX33793" fmla="*/ 11460823 w 12199494"/>
              <a:gd name="connsiteY33793" fmla="*/ 4113546 h 4991828"/>
              <a:gd name="connsiteX33794" fmla="*/ 11467169 w 12199494"/>
              <a:gd name="connsiteY33794" fmla="*/ 4119892 h 4991828"/>
              <a:gd name="connsiteX33795" fmla="*/ 11472246 w 12199494"/>
              <a:gd name="connsiteY33795" fmla="*/ 4118623 h 4991828"/>
              <a:gd name="connsiteX33796" fmla="*/ 11481130 w 12199494"/>
              <a:gd name="connsiteY33796" fmla="*/ 4122431 h 4991828"/>
              <a:gd name="connsiteX33797" fmla="*/ 11467169 w 12199494"/>
              <a:gd name="connsiteY33797" fmla="*/ 4107200 h 4991828"/>
              <a:gd name="connsiteX33798" fmla="*/ 11451939 w 12199494"/>
              <a:gd name="connsiteY33798" fmla="*/ 4081817 h 4991828"/>
              <a:gd name="connsiteX33799" fmla="*/ 11464631 w 12199494"/>
              <a:gd name="connsiteY33799" fmla="*/ 4088162 h 4991828"/>
              <a:gd name="connsiteX33800" fmla="*/ 11462092 w 12199494"/>
              <a:gd name="connsiteY33800" fmla="*/ 4079278 h 4991828"/>
              <a:gd name="connsiteX33801" fmla="*/ 11477323 w 12199494"/>
              <a:gd name="connsiteY33801" fmla="*/ 4085624 h 4991828"/>
              <a:gd name="connsiteX33802" fmla="*/ 11477323 w 12199494"/>
              <a:gd name="connsiteY33802" fmla="*/ 4093239 h 4991828"/>
              <a:gd name="connsiteX33803" fmla="*/ 11468438 w 12199494"/>
              <a:gd name="connsiteY33803" fmla="*/ 4093239 h 4991828"/>
              <a:gd name="connsiteX33804" fmla="*/ 11481130 w 12199494"/>
              <a:gd name="connsiteY33804" fmla="*/ 4098316 h 4991828"/>
              <a:gd name="connsiteX33805" fmla="*/ 11496361 w 12199494"/>
              <a:gd name="connsiteY33805" fmla="*/ 4104662 h 4991828"/>
              <a:gd name="connsiteX33806" fmla="*/ 11487476 w 12199494"/>
              <a:gd name="connsiteY33806" fmla="*/ 4111008 h 4991828"/>
              <a:gd name="connsiteX33807" fmla="*/ 11503976 w 12199494"/>
              <a:gd name="connsiteY33807" fmla="*/ 4117354 h 4991828"/>
              <a:gd name="connsiteX33808" fmla="*/ 11500168 w 12199494"/>
              <a:gd name="connsiteY33808" fmla="*/ 4099585 h 4991828"/>
              <a:gd name="connsiteX33809" fmla="*/ 11481130 w 12199494"/>
              <a:gd name="connsiteY33809" fmla="*/ 4090701 h 4991828"/>
              <a:gd name="connsiteX33810" fmla="*/ 11496361 w 12199494"/>
              <a:gd name="connsiteY33810" fmla="*/ 4081817 h 4991828"/>
              <a:gd name="connsiteX33811" fmla="*/ 11512860 w 12199494"/>
              <a:gd name="connsiteY33811" fmla="*/ 4099585 h 4991828"/>
              <a:gd name="connsiteX33812" fmla="*/ 11519206 w 12199494"/>
              <a:gd name="connsiteY33812" fmla="*/ 4103393 h 4991828"/>
              <a:gd name="connsiteX33813" fmla="*/ 11517937 w 12199494"/>
              <a:gd name="connsiteY33813" fmla="*/ 4090701 h 4991828"/>
              <a:gd name="connsiteX33814" fmla="*/ 11502707 w 12199494"/>
              <a:gd name="connsiteY33814" fmla="*/ 4079278 h 4991828"/>
              <a:gd name="connsiteX33815" fmla="*/ 11521744 w 12199494"/>
              <a:gd name="connsiteY33815" fmla="*/ 4085624 h 4991828"/>
              <a:gd name="connsiteX33816" fmla="*/ 11533168 w 12199494"/>
              <a:gd name="connsiteY33816" fmla="*/ 4071663 h 4991828"/>
              <a:gd name="connsiteX33817" fmla="*/ 11544590 w 12199494"/>
              <a:gd name="connsiteY33817" fmla="*/ 4083086 h 4991828"/>
              <a:gd name="connsiteX33818" fmla="*/ 11538244 w 12199494"/>
              <a:gd name="connsiteY33818" fmla="*/ 4084355 h 4991828"/>
              <a:gd name="connsiteX33819" fmla="*/ 11530629 w 12199494"/>
              <a:gd name="connsiteY33819" fmla="*/ 4099585 h 4991828"/>
              <a:gd name="connsiteX33820" fmla="*/ 11559820 w 12199494"/>
              <a:gd name="connsiteY33820" fmla="*/ 4078009 h 4991828"/>
              <a:gd name="connsiteX33821" fmla="*/ 11550936 w 12199494"/>
              <a:gd name="connsiteY33821" fmla="*/ 4074201 h 4991828"/>
              <a:gd name="connsiteX33822" fmla="*/ 11554744 w 12199494"/>
              <a:gd name="connsiteY33822" fmla="*/ 4064048 h 4991828"/>
              <a:gd name="connsiteX33823" fmla="*/ 11572512 w 12199494"/>
              <a:gd name="connsiteY33823" fmla="*/ 4076740 h 4991828"/>
              <a:gd name="connsiteX33824" fmla="*/ 11559820 w 12199494"/>
              <a:gd name="connsiteY33824" fmla="*/ 4093239 h 4991828"/>
              <a:gd name="connsiteX33825" fmla="*/ 11569974 w 12199494"/>
              <a:gd name="connsiteY33825" fmla="*/ 4094508 h 4991828"/>
              <a:gd name="connsiteX33826" fmla="*/ 11590281 w 12199494"/>
              <a:gd name="connsiteY33826" fmla="*/ 4107200 h 4991828"/>
              <a:gd name="connsiteX33827" fmla="*/ 11600435 w 12199494"/>
              <a:gd name="connsiteY33827" fmla="*/ 4104662 h 4991828"/>
              <a:gd name="connsiteX33828" fmla="*/ 11595358 w 12199494"/>
              <a:gd name="connsiteY33828" fmla="*/ 4102124 h 4991828"/>
              <a:gd name="connsiteX33829" fmla="*/ 11606781 w 12199494"/>
              <a:gd name="connsiteY33829" fmla="*/ 4095778 h 4991828"/>
              <a:gd name="connsiteX33830" fmla="*/ 11596627 w 12199494"/>
              <a:gd name="connsiteY33830" fmla="*/ 4078009 h 4991828"/>
              <a:gd name="connsiteX33831" fmla="*/ 11606781 w 12199494"/>
              <a:gd name="connsiteY33831" fmla="*/ 4085624 h 4991828"/>
              <a:gd name="connsiteX33832" fmla="*/ 11618204 w 12199494"/>
              <a:gd name="connsiteY33832" fmla="*/ 4081817 h 4991828"/>
              <a:gd name="connsiteX33833" fmla="*/ 11622011 w 12199494"/>
              <a:gd name="connsiteY33833" fmla="*/ 4066586 h 4991828"/>
              <a:gd name="connsiteX33834" fmla="*/ 11628357 w 12199494"/>
              <a:gd name="connsiteY33834" fmla="*/ 4071663 h 4991828"/>
              <a:gd name="connsiteX33835" fmla="*/ 11637242 w 12199494"/>
              <a:gd name="connsiteY33835" fmla="*/ 4066586 h 4991828"/>
              <a:gd name="connsiteX33836" fmla="*/ 11624550 w 12199494"/>
              <a:gd name="connsiteY33836" fmla="*/ 4075471 h 4991828"/>
              <a:gd name="connsiteX33837" fmla="*/ 11623280 w 12199494"/>
              <a:gd name="connsiteY33837" fmla="*/ 4098316 h 4991828"/>
              <a:gd name="connsiteX33838" fmla="*/ 11635972 w 12199494"/>
              <a:gd name="connsiteY33838" fmla="*/ 4088162 h 4991828"/>
              <a:gd name="connsiteX33839" fmla="*/ 11663894 w 12199494"/>
              <a:gd name="connsiteY33839" fmla="*/ 4090701 h 4991828"/>
              <a:gd name="connsiteX33840" fmla="*/ 11665163 w 12199494"/>
              <a:gd name="connsiteY33840" fmla="*/ 4081817 h 4991828"/>
              <a:gd name="connsiteX33841" fmla="*/ 11658817 w 12199494"/>
              <a:gd name="connsiteY33841" fmla="*/ 4076740 h 4991828"/>
              <a:gd name="connsiteX33842" fmla="*/ 11665163 w 12199494"/>
              <a:gd name="connsiteY33842" fmla="*/ 4080547 h 4991828"/>
              <a:gd name="connsiteX33843" fmla="*/ 11676586 w 12199494"/>
              <a:gd name="connsiteY33843" fmla="*/ 4079278 h 4991828"/>
              <a:gd name="connsiteX33844" fmla="*/ 11670240 w 12199494"/>
              <a:gd name="connsiteY33844" fmla="*/ 4088162 h 4991828"/>
              <a:gd name="connsiteX33845" fmla="*/ 11677855 w 12199494"/>
              <a:gd name="connsiteY33845" fmla="*/ 4085624 h 4991828"/>
              <a:gd name="connsiteX33846" fmla="*/ 11671509 w 12199494"/>
              <a:gd name="connsiteY33846" fmla="*/ 4104662 h 4991828"/>
              <a:gd name="connsiteX33847" fmla="*/ 11693086 w 12199494"/>
              <a:gd name="connsiteY33847" fmla="*/ 4118623 h 4991828"/>
              <a:gd name="connsiteX33848" fmla="*/ 11696893 w 12199494"/>
              <a:gd name="connsiteY33848" fmla="*/ 4103393 h 4991828"/>
              <a:gd name="connsiteX33849" fmla="*/ 11704509 w 12199494"/>
              <a:gd name="connsiteY33849" fmla="*/ 4105931 h 4991828"/>
              <a:gd name="connsiteX33850" fmla="*/ 11700701 w 12199494"/>
              <a:gd name="connsiteY33850" fmla="*/ 4085624 h 4991828"/>
              <a:gd name="connsiteX33851" fmla="*/ 11714662 w 12199494"/>
              <a:gd name="connsiteY33851" fmla="*/ 4086893 h 4991828"/>
              <a:gd name="connsiteX33852" fmla="*/ 11710855 w 12199494"/>
              <a:gd name="connsiteY33852" fmla="*/ 4098316 h 4991828"/>
              <a:gd name="connsiteX33853" fmla="*/ 11714662 w 12199494"/>
              <a:gd name="connsiteY33853" fmla="*/ 4103393 h 4991828"/>
              <a:gd name="connsiteX33854" fmla="*/ 11724816 w 12199494"/>
              <a:gd name="connsiteY33854" fmla="*/ 4095778 h 4991828"/>
              <a:gd name="connsiteX33855" fmla="*/ 11721008 w 12199494"/>
              <a:gd name="connsiteY33855" fmla="*/ 4086893 h 4991828"/>
              <a:gd name="connsiteX33856" fmla="*/ 11727354 w 12199494"/>
              <a:gd name="connsiteY33856" fmla="*/ 4094508 h 4991828"/>
              <a:gd name="connsiteX33857" fmla="*/ 11732431 w 12199494"/>
              <a:gd name="connsiteY33857" fmla="*/ 4093239 h 4991828"/>
              <a:gd name="connsiteX33858" fmla="*/ 11731162 w 12199494"/>
              <a:gd name="connsiteY33858" fmla="*/ 4098316 h 4991828"/>
              <a:gd name="connsiteX33859" fmla="*/ 11736239 w 12199494"/>
              <a:gd name="connsiteY33859" fmla="*/ 4099585 h 4991828"/>
              <a:gd name="connsiteX33860" fmla="*/ 11729893 w 12199494"/>
              <a:gd name="connsiteY33860" fmla="*/ 4112277 h 4991828"/>
              <a:gd name="connsiteX33861" fmla="*/ 11756545 w 12199494"/>
              <a:gd name="connsiteY33861" fmla="*/ 4118623 h 4991828"/>
              <a:gd name="connsiteX33862" fmla="*/ 11757815 w 12199494"/>
              <a:gd name="connsiteY33862" fmla="*/ 4104662 h 4991828"/>
              <a:gd name="connsiteX33863" fmla="*/ 11770507 w 12199494"/>
              <a:gd name="connsiteY33863" fmla="*/ 4100854 h 4991828"/>
              <a:gd name="connsiteX33864" fmla="*/ 11764161 w 12199494"/>
              <a:gd name="connsiteY33864" fmla="*/ 4113546 h 4991828"/>
              <a:gd name="connsiteX33865" fmla="*/ 11784468 w 12199494"/>
              <a:gd name="connsiteY33865" fmla="*/ 4117354 h 4991828"/>
              <a:gd name="connsiteX33866" fmla="*/ 11780660 w 12199494"/>
              <a:gd name="connsiteY33866" fmla="*/ 4121162 h 4991828"/>
              <a:gd name="connsiteX33867" fmla="*/ 11795891 w 12199494"/>
              <a:gd name="connsiteY33867" fmla="*/ 4124969 h 4991828"/>
              <a:gd name="connsiteX33868" fmla="*/ 11779391 w 12199494"/>
              <a:gd name="connsiteY33868" fmla="*/ 4130046 h 4991828"/>
              <a:gd name="connsiteX33869" fmla="*/ 11767968 w 12199494"/>
              <a:gd name="connsiteY33869" fmla="*/ 4126238 h 4991828"/>
              <a:gd name="connsiteX33870" fmla="*/ 11767968 w 12199494"/>
              <a:gd name="connsiteY33870" fmla="*/ 4118623 h 4991828"/>
              <a:gd name="connsiteX33871" fmla="*/ 11756545 w 12199494"/>
              <a:gd name="connsiteY33871" fmla="*/ 4128776 h 4991828"/>
              <a:gd name="connsiteX33872" fmla="*/ 11764161 w 12199494"/>
              <a:gd name="connsiteY33872" fmla="*/ 4140200 h 4991828"/>
              <a:gd name="connsiteX33873" fmla="*/ 11781929 w 12199494"/>
              <a:gd name="connsiteY33873" fmla="*/ 4133854 h 4991828"/>
              <a:gd name="connsiteX33874" fmla="*/ 11773045 w 12199494"/>
              <a:gd name="connsiteY33874" fmla="*/ 4145276 h 4991828"/>
              <a:gd name="connsiteX33875" fmla="*/ 11776853 w 12199494"/>
              <a:gd name="connsiteY33875" fmla="*/ 4157968 h 4991828"/>
              <a:gd name="connsiteX33876" fmla="*/ 11787006 w 12199494"/>
              <a:gd name="connsiteY33876" fmla="*/ 4146546 h 4991828"/>
              <a:gd name="connsiteX33877" fmla="*/ 11783199 w 12199494"/>
              <a:gd name="connsiteY33877" fmla="*/ 4138930 h 4991828"/>
              <a:gd name="connsiteX33878" fmla="*/ 11787006 w 12199494"/>
              <a:gd name="connsiteY33878" fmla="*/ 4146546 h 4991828"/>
              <a:gd name="connsiteX33879" fmla="*/ 11794621 w 12199494"/>
              <a:gd name="connsiteY33879" fmla="*/ 4142738 h 4991828"/>
              <a:gd name="connsiteX33880" fmla="*/ 11797160 w 12199494"/>
              <a:gd name="connsiteY33880" fmla="*/ 4144007 h 4991828"/>
              <a:gd name="connsiteX33881" fmla="*/ 11784468 w 12199494"/>
              <a:gd name="connsiteY33881" fmla="*/ 4157968 h 4991828"/>
              <a:gd name="connsiteX33882" fmla="*/ 11804775 w 12199494"/>
              <a:gd name="connsiteY33882" fmla="*/ 4156699 h 4991828"/>
              <a:gd name="connsiteX33883" fmla="*/ 11794621 w 12199494"/>
              <a:gd name="connsiteY33883" fmla="*/ 4161776 h 4991828"/>
              <a:gd name="connsiteX33884" fmla="*/ 11803506 w 12199494"/>
              <a:gd name="connsiteY33884" fmla="*/ 4168122 h 4991828"/>
              <a:gd name="connsiteX33885" fmla="*/ 11784468 w 12199494"/>
              <a:gd name="connsiteY33885" fmla="*/ 4170660 h 4991828"/>
              <a:gd name="connsiteX33886" fmla="*/ 11790814 w 12199494"/>
              <a:gd name="connsiteY33886" fmla="*/ 4182083 h 4991828"/>
              <a:gd name="connsiteX33887" fmla="*/ 11812390 w 12199494"/>
              <a:gd name="connsiteY33887" fmla="*/ 4184621 h 4991828"/>
              <a:gd name="connsiteX33888" fmla="*/ 11817467 w 12199494"/>
              <a:gd name="connsiteY33888" fmla="*/ 4194775 h 4991828"/>
              <a:gd name="connsiteX33889" fmla="*/ 11827621 w 12199494"/>
              <a:gd name="connsiteY33889" fmla="*/ 4190967 h 4991828"/>
              <a:gd name="connsiteX33890" fmla="*/ 11821275 w 12199494"/>
              <a:gd name="connsiteY33890" fmla="*/ 4197313 h 4991828"/>
              <a:gd name="connsiteX33891" fmla="*/ 11845389 w 12199494"/>
              <a:gd name="connsiteY33891" fmla="*/ 4217620 h 4991828"/>
              <a:gd name="connsiteX33892" fmla="*/ 11836504 w 12199494"/>
              <a:gd name="connsiteY33892" fmla="*/ 4222697 h 4991828"/>
              <a:gd name="connsiteX33893" fmla="*/ 11837774 w 12199494"/>
              <a:gd name="connsiteY33893" fmla="*/ 4226505 h 4991828"/>
              <a:gd name="connsiteX33894" fmla="*/ 11845389 w 12199494"/>
              <a:gd name="connsiteY33894" fmla="*/ 4222697 h 4991828"/>
              <a:gd name="connsiteX33895" fmla="*/ 11859351 w 12199494"/>
              <a:gd name="connsiteY33895" fmla="*/ 4222697 h 4991828"/>
              <a:gd name="connsiteX33896" fmla="*/ 11844120 w 12199494"/>
              <a:gd name="connsiteY33896" fmla="*/ 4208736 h 4991828"/>
              <a:gd name="connsiteX33897" fmla="*/ 11856812 w 12199494"/>
              <a:gd name="connsiteY33897" fmla="*/ 4212543 h 4991828"/>
              <a:gd name="connsiteX33898" fmla="*/ 11860619 w 12199494"/>
              <a:gd name="connsiteY33898" fmla="*/ 4198582 h 4991828"/>
              <a:gd name="connsiteX33899" fmla="*/ 11865697 w 12199494"/>
              <a:gd name="connsiteY33899" fmla="*/ 4198582 h 4991828"/>
              <a:gd name="connsiteX33900" fmla="*/ 11855542 w 12199494"/>
              <a:gd name="connsiteY33900" fmla="*/ 4185890 h 4991828"/>
              <a:gd name="connsiteX33901" fmla="*/ 11868234 w 12199494"/>
              <a:gd name="connsiteY33901" fmla="*/ 4189698 h 4991828"/>
              <a:gd name="connsiteX33902" fmla="*/ 11880926 w 12199494"/>
              <a:gd name="connsiteY33902" fmla="*/ 4187159 h 4991828"/>
              <a:gd name="connsiteX33903" fmla="*/ 11874580 w 12199494"/>
              <a:gd name="connsiteY33903" fmla="*/ 4179544 h 4991828"/>
              <a:gd name="connsiteX33904" fmla="*/ 11883465 w 12199494"/>
              <a:gd name="connsiteY33904" fmla="*/ 4179544 h 4991828"/>
              <a:gd name="connsiteX33905" fmla="*/ 11889811 w 12199494"/>
              <a:gd name="connsiteY33905" fmla="*/ 4185890 h 4991828"/>
              <a:gd name="connsiteX33906" fmla="*/ 11884734 w 12199494"/>
              <a:gd name="connsiteY33906" fmla="*/ 4192236 h 4991828"/>
              <a:gd name="connsiteX33907" fmla="*/ 11892349 w 12199494"/>
              <a:gd name="connsiteY33907" fmla="*/ 4187159 h 4991828"/>
              <a:gd name="connsiteX33908" fmla="*/ 11903772 w 12199494"/>
              <a:gd name="connsiteY33908" fmla="*/ 4175737 h 4991828"/>
              <a:gd name="connsiteX33909" fmla="*/ 11892349 w 12199494"/>
              <a:gd name="connsiteY33909" fmla="*/ 4170660 h 4991828"/>
              <a:gd name="connsiteX33910" fmla="*/ 11905041 w 12199494"/>
              <a:gd name="connsiteY33910" fmla="*/ 4165583 h 4991828"/>
              <a:gd name="connsiteX33911" fmla="*/ 11920272 w 12199494"/>
              <a:gd name="connsiteY33911" fmla="*/ 4171929 h 4991828"/>
              <a:gd name="connsiteX33912" fmla="*/ 11912656 w 12199494"/>
              <a:gd name="connsiteY33912" fmla="*/ 4183352 h 4991828"/>
              <a:gd name="connsiteX33913" fmla="*/ 11950732 w 12199494"/>
              <a:gd name="connsiteY33913" fmla="*/ 4180814 h 4991828"/>
              <a:gd name="connsiteX33914" fmla="*/ 11944386 w 12199494"/>
              <a:gd name="connsiteY33914" fmla="*/ 4201121 h 4991828"/>
              <a:gd name="connsiteX33915" fmla="*/ 11950732 w 12199494"/>
              <a:gd name="connsiteY33915" fmla="*/ 4197313 h 4991828"/>
              <a:gd name="connsiteX33916" fmla="*/ 11948194 w 12199494"/>
              <a:gd name="connsiteY33916" fmla="*/ 4203659 h 4991828"/>
              <a:gd name="connsiteX33917" fmla="*/ 11967232 w 12199494"/>
              <a:gd name="connsiteY33917" fmla="*/ 4198582 h 4991828"/>
              <a:gd name="connsiteX33918" fmla="*/ 11985000 w 12199494"/>
              <a:gd name="connsiteY33918" fmla="*/ 4210005 h 4991828"/>
              <a:gd name="connsiteX33919" fmla="*/ 11964694 w 12199494"/>
              <a:gd name="connsiteY33919" fmla="*/ 4208736 h 4991828"/>
              <a:gd name="connsiteX33920" fmla="*/ 11981193 w 12199494"/>
              <a:gd name="connsiteY33920" fmla="*/ 4216351 h 4991828"/>
              <a:gd name="connsiteX33921" fmla="*/ 11967232 w 12199494"/>
              <a:gd name="connsiteY33921" fmla="*/ 4215082 h 4991828"/>
              <a:gd name="connsiteX33922" fmla="*/ 11978654 w 12199494"/>
              <a:gd name="connsiteY33922" fmla="*/ 4227774 h 4991828"/>
              <a:gd name="connsiteX33923" fmla="*/ 11967232 w 12199494"/>
              <a:gd name="connsiteY33923" fmla="*/ 4225235 h 4991828"/>
              <a:gd name="connsiteX33924" fmla="*/ 11964694 w 12199494"/>
              <a:gd name="connsiteY33924" fmla="*/ 4229043 h 4991828"/>
              <a:gd name="connsiteX33925" fmla="*/ 11978654 w 12199494"/>
              <a:gd name="connsiteY33925" fmla="*/ 4235389 h 4991828"/>
              <a:gd name="connsiteX33926" fmla="*/ 11938040 w 12199494"/>
              <a:gd name="connsiteY33926" fmla="*/ 4241735 h 4991828"/>
              <a:gd name="connsiteX33927" fmla="*/ 11982462 w 12199494"/>
              <a:gd name="connsiteY33927" fmla="*/ 4243004 h 4991828"/>
              <a:gd name="connsiteX33928" fmla="*/ 11979924 w 12199494"/>
              <a:gd name="connsiteY33928" fmla="*/ 4232851 h 4991828"/>
              <a:gd name="connsiteX33929" fmla="*/ 11993885 w 12199494"/>
              <a:gd name="connsiteY33929" fmla="*/ 4234120 h 4991828"/>
              <a:gd name="connsiteX33930" fmla="*/ 11990077 w 12199494"/>
              <a:gd name="connsiteY33930" fmla="*/ 4243004 h 4991828"/>
              <a:gd name="connsiteX33931" fmla="*/ 11998962 w 12199494"/>
              <a:gd name="connsiteY33931" fmla="*/ 4245543 h 4991828"/>
              <a:gd name="connsiteX33932" fmla="*/ 12012923 w 12199494"/>
              <a:gd name="connsiteY33932" fmla="*/ 4229043 h 4991828"/>
              <a:gd name="connsiteX33933" fmla="*/ 12014192 w 12199494"/>
              <a:gd name="connsiteY33933" fmla="*/ 4218889 h 4991828"/>
              <a:gd name="connsiteX33934" fmla="*/ 12012923 w 12199494"/>
              <a:gd name="connsiteY33934" fmla="*/ 4249350 h 4991828"/>
              <a:gd name="connsiteX33935" fmla="*/ 12029422 w 12199494"/>
              <a:gd name="connsiteY33935" fmla="*/ 4243004 h 4991828"/>
              <a:gd name="connsiteX33936" fmla="*/ 12040845 w 12199494"/>
              <a:gd name="connsiteY33936" fmla="*/ 4263311 h 4991828"/>
              <a:gd name="connsiteX33937" fmla="*/ 12038307 w 12199494"/>
              <a:gd name="connsiteY33937" fmla="*/ 4270927 h 4991828"/>
              <a:gd name="connsiteX33938" fmla="*/ 12048460 w 12199494"/>
              <a:gd name="connsiteY33938" fmla="*/ 4274734 h 4991828"/>
              <a:gd name="connsiteX33939" fmla="*/ 12034499 w 12199494"/>
              <a:gd name="connsiteY33939" fmla="*/ 4274734 h 4991828"/>
              <a:gd name="connsiteX33940" fmla="*/ 12014192 w 12199494"/>
              <a:gd name="connsiteY33940" fmla="*/ 4281080 h 4991828"/>
              <a:gd name="connsiteX33941" fmla="*/ 12045922 w 12199494"/>
              <a:gd name="connsiteY33941" fmla="*/ 4284888 h 4991828"/>
              <a:gd name="connsiteX33942" fmla="*/ 12062422 w 12199494"/>
              <a:gd name="connsiteY33942" fmla="*/ 4300118 h 4991828"/>
              <a:gd name="connsiteX33943" fmla="*/ 12070037 w 12199494"/>
              <a:gd name="connsiteY33943" fmla="*/ 4298849 h 4991828"/>
              <a:gd name="connsiteX33944" fmla="*/ 12057345 w 12199494"/>
              <a:gd name="connsiteY33944" fmla="*/ 4303926 h 4991828"/>
              <a:gd name="connsiteX33945" fmla="*/ 12068768 w 12199494"/>
              <a:gd name="connsiteY33945" fmla="*/ 4317887 h 4991828"/>
              <a:gd name="connsiteX33946" fmla="*/ 12050999 w 12199494"/>
              <a:gd name="connsiteY33946" fmla="*/ 4305195 h 4991828"/>
              <a:gd name="connsiteX33947" fmla="*/ 12053537 w 12199494"/>
              <a:gd name="connsiteY33947" fmla="*/ 4296310 h 4991828"/>
              <a:gd name="connsiteX33948" fmla="*/ 12047191 w 12199494"/>
              <a:gd name="connsiteY33948" fmla="*/ 4301387 h 4991828"/>
              <a:gd name="connsiteX33949" fmla="*/ 12033230 w 12199494"/>
              <a:gd name="connsiteY33949" fmla="*/ 4303926 h 4991828"/>
              <a:gd name="connsiteX33950" fmla="*/ 12025615 w 12199494"/>
              <a:gd name="connsiteY33950" fmla="*/ 4293772 h 4991828"/>
              <a:gd name="connsiteX33951" fmla="*/ 12038307 w 12199494"/>
              <a:gd name="connsiteY33951" fmla="*/ 4297580 h 4991828"/>
              <a:gd name="connsiteX33952" fmla="*/ 12020538 w 12199494"/>
              <a:gd name="connsiteY33952" fmla="*/ 4291234 h 4991828"/>
              <a:gd name="connsiteX33953" fmla="*/ 11985000 w 12199494"/>
              <a:gd name="connsiteY33953" fmla="*/ 4286157 h 4991828"/>
              <a:gd name="connsiteX33954" fmla="*/ 11981193 w 12199494"/>
              <a:gd name="connsiteY33954" fmla="*/ 4296310 h 4991828"/>
              <a:gd name="connsiteX33955" fmla="*/ 12000231 w 12199494"/>
              <a:gd name="connsiteY33955" fmla="*/ 4306464 h 4991828"/>
              <a:gd name="connsiteX33956" fmla="*/ 11978654 w 12199494"/>
              <a:gd name="connsiteY33956" fmla="*/ 4303926 h 4991828"/>
              <a:gd name="connsiteX33957" fmla="*/ 11986270 w 12199494"/>
              <a:gd name="connsiteY33957" fmla="*/ 4310272 h 4991828"/>
              <a:gd name="connsiteX33958" fmla="*/ 11981193 w 12199494"/>
              <a:gd name="connsiteY33958" fmla="*/ 4316618 h 4991828"/>
              <a:gd name="connsiteX33959" fmla="*/ 11979924 w 12199494"/>
              <a:gd name="connsiteY33959" fmla="*/ 4312810 h 4991828"/>
              <a:gd name="connsiteX33960" fmla="*/ 11972308 w 12199494"/>
              <a:gd name="connsiteY33960" fmla="*/ 4320425 h 4991828"/>
              <a:gd name="connsiteX33961" fmla="*/ 11979924 w 12199494"/>
              <a:gd name="connsiteY33961" fmla="*/ 4316618 h 4991828"/>
              <a:gd name="connsiteX33962" fmla="*/ 11992616 w 12199494"/>
              <a:gd name="connsiteY33962" fmla="*/ 4326771 h 4991828"/>
              <a:gd name="connsiteX33963" fmla="*/ 11987539 w 12199494"/>
              <a:gd name="connsiteY33963" fmla="*/ 4319156 h 4991828"/>
              <a:gd name="connsiteX33964" fmla="*/ 11997692 w 12199494"/>
              <a:gd name="connsiteY33964" fmla="*/ 4314079 h 4991828"/>
              <a:gd name="connsiteX33965" fmla="*/ 12020538 w 12199494"/>
              <a:gd name="connsiteY33965" fmla="*/ 4320425 h 4991828"/>
              <a:gd name="connsiteX33966" fmla="*/ 11996423 w 12199494"/>
              <a:gd name="connsiteY33966" fmla="*/ 4319156 h 4991828"/>
              <a:gd name="connsiteX33967" fmla="*/ 12014192 w 12199494"/>
              <a:gd name="connsiteY33967" fmla="*/ 4326771 h 4991828"/>
              <a:gd name="connsiteX33968" fmla="*/ 12007846 w 12199494"/>
              <a:gd name="connsiteY33968" fmla="*/ 4333117 h 4991828"/>
              <a:gd name="connsiteX33969" fmla="*/ 12014192 w 12199494"/>
              <a:gd name="connsiteY33969" fmla="*/ 4340732 h 4991828"/>
              <a:gd name="connsiteX33970" fmla="*/ 12005308 w 12199494"/>
              <a:gd name="connsiteY33970" fmla="*/ 4344540 h 4991828"/>
              <a:gd name="connsiteX33971" fmla="*/ 12016730 w 12199494"/>
              <a:gd name="connsiteY33971" fmla="*/ 4350886 h 4991828"/>
              <a:gd name="connsiteX33972" fmla="*/ 12007846 w 12199494"/>
              <a:gd name="connsiteY33972" fmla="*/ 4358501 h 4991828"/>
              <a:gd name="connsiteX33973" fmla="*/ 12018000 w 12199494"/>
              <a:gd name="connsiteY33973" fmla="*/ 4366116 h 4991828"/>
              <a:gd name="connsiteX33974" fmla="*/ 12002769 w 12199494"/>
              <a:gd name="connsiteY33974" fmla="*/ 4364847 h 4991828"/>
              <a:gd name="connsiteX33975" fmla="*/ 12005308 w 12199494"/>
              <a:gd name="connsiteY33975" fmla="*/ 4378808 h 4991828"/>
              <a:gd name="connsiteX33976" fmla="*/ 11978654 w 12199494"/>
              <a:gd name="connsiteY33976" fmla="*/ 4367385 h 4991828"/>
              <a:gd name="connsiteX33977" fmla="*/ 11978654 w 12199494"/>
              <a:gd name="connsiteY33977" fmla="*/ 4367385 h 4991828"/>
              <a:gd name="connsiteX33978" fmla="*/ 11986270 w 12199494"/>
              <a:gd name="connsiteY33978" fmla="*/ 4363578 h 4991828"/>
              <a:gd name="connsiteX33979" fmla="*/ 11974847 w 12199494"/>
              <a:gd name="connsiteY33979" fmla="*/ 4354693 h 4991828"/>
              <a:gd name="connsiteX33980" fmla="*/ 11960886 w 12199494"/>
              <a:gd name="connsiteY33980" fmla="*/ 4353424 h 4991828"/>
              <a:gd name="connsiteX33981" fmla="*/ 11976116 w 12199494"/>
              <a:gd name="connsiteY33981" fmla="*/ 4363578 h 4991828"/>
              <a:gd name="connsiteX33982" fmla="*/ 11978654 w 12199494"/>
              <a:gd name="connsiteY33982" fmla="*/ 4367385 h 4991828"/>
              <a:gd name="connsiteX33983" fmla="*/ 11978654 w 12199494"/>
              <a:gd name="connsiteY33983" fmla="*/ 4367385 h 4991828"/>
              <a:gd name="connsiteX33984" fmla="*/ 11978654 w 12199494"/>
              <a:gd name="connsiteY33984" fmla="*/ 4367385 h 4991828"/>
              <a:gd name="connsiteX33985" fmla="*/ 11986270 w 12199494"/>
              <a:gd name="connsiteY33985" fmla="*/ 4376269 h 4991828"/>
              <a:gd name="connsiteX33986" fmla="*/ 12002769 w 12199494"/>
              <a:gd name="connsiteY33986" fmla="*/ 4383885 h 4991828"/>
              <a:gd name="connsiteX33987" fmla="*/ 12009115 w 12199494"/>
              <a:gd name="connsiteY33987" fmla="*/ 4381347 h 4991828"/>
              <a:gd name="connsiteX33988" fmla="*/ 12015461 w 12199494"/>
              <a:gd name="connsiteY33988" fmla="*/ 4386423 h 4991828"/>
              <a:gd name="connsiteX33989" fmla="*/ 12038307 w 12199494"/>
              <a:gd name="connsiteY33989" fmla="*/ 4386423 h 4991828"/>
              <a:gd name="connsiteX33990" fmla="*/ 12020538 w 12199494"/>
              <a:gd name="connsiteY33990" fmla="*/ 4394038 h 4991828"/>
              <a:gd name="connsiteX33991" fmla="*/ 12011654 w 12199494"/>
              <a:gd name="connsiteY33991" fmla="*/ 4394038 h 4991828"/>
              <a:gd name="connsiteX33992" fmla="*/ 12004038 w 12199494"/>
              <a:gd name="connsiteY33992" fmla="*/ 4401653 h 4991828"/>
              <a:gd name="connsiteX33993" fmla="*/ 12015461 w 12199494"/>
              <a:gd name="connsiteY33993" fmla="*/ 4407999 h 4991828"/>
              <a:gd name="connsiteX33994" fmla="*/ 12035768 w 12199494"/>
              <a:gd name="connsiteY33994" fmla="*/ 4401653 h 4991828"/>
              <a:gd name="connsiteX33995" fmla="*/ 12018000 w 12199494"/>
              <a:gd name="connsiteY33995" fmla="*/ 4414345 h 4991828"/>
              <a:gd name="connsiteX33996" fmla="*/ 11997692 w 12199494"/>
              <a:gd name="connsiteY33996" fmla="*/ 4414345 h 4991828"/>
              <a:gd name="connsiteX33997" fmla="*/ 12014192 w 12199494"/>
              <a:gd name="connsiteY33997" fmla="*/ 4420691 h 4991828"/>
              <a:gd name="connsiteX33998" fmla="*/ 12020538 w 12199494"/>
              <a:gd name="connsiteY33998" fmla="*/ 4428306 h 4991828"/>
              <a:gd name="connsiteX33999" fmla="*/ 12005308 w 12199494"/>
              <a:gd name="connsiteY33999" fmla="*/ 4434652 h 4991828"/>
              <a:gd name="connsiteX34000" fmla="*/ 12037038 w 12199494"/>
              <a:gd name="connsiteY34000" fmla="*/ 4435922 h 4991828"/>
              <a:gd name="connsiteX34001" fmla="*/ 12030692 w 12199494"/>
              <a:gd name="connsiteY34001" fmla="*/ 4454960 h 4991828"/>
              <a:gd name="connsiteX34002" fmla="*/ 12040845 w 12199494"/>
              <a:gd name="connsiteY34002" fmla="*/ 4453690 h 4991828"/>
              <a:gd name="connsiteX34003" fmla="*/ 12014192 w 12199494"/>
              <a:gd name="connsiteY34003" fmla="*/ 4473998 h 4991828"/>
              <a:gd name="connsiteX34004" fmla="*/ 12040845 w 12199494"/>
              <a:gd name="connsiteY34004" fmla="*/ 4482882 h 4991828"/>
              <a:gd name="connsiteX34005" fmla="*/ 12040845 w 12199494"/>
              <a:gd name="connsiteY34005" fmla="*/ 4475267 h 4991828"/>
              <a:gd name="connsiteX34006" fmla="*/ 12044653 w 12199494"/>
              <a:gd name="connsiteY34006" fmla="*/ 4477805 h 4991828"/>
              <a:gd name="connsiteX34007" fmla="*/ 12062422 w 12199494"/>
              <a:gd name="connsiteY34007" fmla="*/ 4468921 h 4991828"/>
              <a:gd name="connsiteX34008" fmla="*/ 12070037 w 12199494"/>
              <a:gd name="connsiteY34008" fmla="*/ 4477805 h 4991828"/>
              <a:gd name="connsiteX34009" fmla="*/ 12062422 w 12199494"/>
              <a:gd name="connsiteY34009" fmla="*/ 4472728 h 4991828"/>
              <a:gd name="connsiteX34010" fmla="*/ 12058613 w 12199494"/>
              <a:gd name="connsiteY34010" fmla="*/ 4481613 h 4991828"/>
              <a:gd name="connsiteX34011" fmla="*/ 12071305 w 12199494"/>
              <a:gd name="connsiteY34011" fmla="*/ 4484151 h 4991828"/>
              <a:gd name="connsiteX34012" fmla="*/ 12075114 w 12199494"/>
              <a:gd name="connsiteY34012" fmla="*/ 4486690 h 4991828"/>
              <a:gd name="connsiteX34013" fmla="*/ 12061152 w 12199494"/>
              <a:gd name="connsiteY34013" fmla="*/ 4491766 h 4991828"/>
              <a:gd name="connsiteX34014" fmla="*/ 12073844 w 12199494"/>
              <a:gd name="connsiteY34014" fmla="*/ 4499381 h 4991828"/>
              <a:gd name="connsiteX34015" fmla="*/ 12073844 w 12199494"/>
              <a:gd name="connsiteY34015" fmla="*/ 4500651 h 4991828"/>
              <a:gd name="connsiteX34016" fmla="*/ 12062422 w 12199494"/>
              <a:gd name="connsiteY34016" fmla="*/ 4500651 h 4991828"/>
              <a:gd name="connsiteX34017" fmla="*/ 12059883 w 12199494"/>
              <a:gd name="connsiteY34017" fmla="*/ 4493035 h 4991828"/>
              <a:gd name="connsiteX34018" fmla="*/ 12050999 w 12199494"/>
              <a:gd name="connsiteY34018" fmla="*/ 4501920 h 4991828"/>
              <a:gd name="connsiteX34019" fmla="*/ 12033230 w 12199494"/>
              <a:gd name="connsiteY34019" fmla="*/ 4503189 h 4991828"/>
              <a:gd name="connsiteX34020" fmla="*/ 12035768 w 12199494"/>
              <a:gd name="connsiteY34020" fmla="*/ 4508266 h 4991828"/>
              <a:gd name="connsiteX34021" fmla="*/ 12029422 w 12199494"/>
              <a:gd name="connsiteY34021" fmla="*/ 4518419 h 4991828"/>
              <a:gd name="connsiteX34022" fmla="*/ 12042114 w 12199494"/>
              <a:gd name="connsiteY34022" fmla="*/ 4517150 h 4991828"/>
              <a:gd name="connsiteX34023" fmla="*/ 12047191 w 12199494"/>
              <a:gd name="connsiteY34023" fmla="*/ 4520958 h 4991828"/>
              <a:gd name="connsiteX34024" fmla="*/ 12087806 w 12199494"/>
              <a:gd name="connsiteY34024" fmla="*/ 4517150 h 4991828"/>
              <a:gd name="connsiteX34025" fmla="*/ 12092882 w 12199494"/>
              <a:gd name="connsiteY34025" fmla="*/ 4519689 h 4991828"/>
              <a:gd name="connsiteX34026" fmla="*/ 12077651 w 12199494"/>
              <a:gd name="connsiteY34026" fmla="*/ 4520958 h 4991828"/>
              <a:gd name="connsiteX34027" fmla="*/ 12085267 w 12199494"/>
              <a:gd name="connsiteY34027" fmla="*/ 4528573 h 4991828"/>
              <a:gd name="connsiteX34028" fmla="*/ 12070037 w 12199494"/>
              <a:gd name="connsiteY34028" fmla="*/ 4524765 h 4991828"/>
              <a:gd name="connsiteX34029" fmla="*/ 12052267 w 12199494"/>
              <a:gd name="connsiteY34029" fmla="*/ 4533650 h 4991828"/>
              <a:gd name="connsiteX34030" fmla="*/ 12058613 w 12199494"/>
              <a:gd name="connsiteY34030" fmla="*/ 4534919 h 4991828"/>
              <a:gd name="connsiteX34031" fmla="*/ 12067498 w 12199494"/>
              <a:gd name="connsiteY34031" fmla="*/ 4548880 h 4991828"/>
              <a:gd name="connsiteX34032" fmla="*/ 12083997 w 12199494"/>
              <a:gd name="connsiteY34032" fmla="*/ 4533650 h 4991828"/>
              <a:gd name="connsiteX34033" fmla="*/ 12101766 w 12199494"/>
              <a:gd name="connsiteY34033" fmla="*/ 4551418 h 4991828"/>
              <a:gd name="connsiteX34034" fmla="*/ 12124612 w 12199494"/>
              <a:gd name="connsiteY34034" fmla="*/ 4547611 h 4991828"/>
              <a:gd name="connsiteX34035" fmla="*/ 12119535 w 12199494"/>
              <a:gd name="connsiteY34035" fmla="*/ 4560303 h 4991828"/>
              <a:gd name="connsiteX34036" fmla="*/ 12129689 w 12199494"/>
              <a:gd name="connsiteY34036" fmla="*/ 4561572 h 4991828"/>
              <a:gd name="connsiteX34037" fmla="*/ 12130958 w 12199494"/>
              <a:gd name="connsiteY34037" fmla="*/ 4551418 h 4991828"/>
              <a:gd name="connsiteX34038" fmla="*/ 12142381 w 12199494"/>
              <a:gd name="connsiteY34038" fmla="*/ 4557764 h 4991828"/>
              <a:gd name="connsiteX34039" fmla="*/ 12120804 w 12199494"/>
              <a:gd name="connsiteY34039" fmla="*/ 4523496 h 4991828"/>
              <a:gd name="connsiteX34040" fmla="*/ 12144919 w 12199494"/>
              <a:gd name="connsiteY34040" fmla="*/ 4545073 h 4991828"/>
              <a:gd name="connsiteX34041" fmla="*/ 12158880 w 12199494"/>
              <a:gd name="connsiteY34041" fmla="*/ 4545073 h 4991828"/>
              <a:gd name="connsiteX34042" fmla="*/ 12144919 w 12199494"/>
              <a:gd name="connsiteY34042" fmla="*/ 4536188 h 4991828"/>
              <a:gd name="connsiteX34043" fmla="*/ 12143650 w 12199494"/>
              <a:gd name="connsiteY34043" fmla="*/ 4524765 h 4991828"/>
              <a:gd name="connsiteX34044" fmla="*/ 12156342 w 12199494"/>
              <a:gd name="connsiteY34044" fmla="*/ 4536188 h 4991828"/>
              <a:gd name="connsiteX34045" fmla="*/ 12162688 w 12199494"/>
              <a:gd name="connsiteY34045" fmla="*/ 4522227 h 4991828"/>
              <a:gd name="connsiteX34046" fmla="*/ 12171572 w 12199494"/>
              <a:gd name="connsiteY34046" fmla="*/ 4533650 h 4991828"/>
              <a:gd name="connsiteX34047" fmla="*/ 12166495 w 12199494"/>
              <a:gd name="connsiteY34047" fmla="*/ 4542534 h 4991828"/>
              <a:gd name="connsiteX34048" fmla="*/ 12182995 w 12199494"/>
              <a:gd name="connsiteY34048" fmla="*/ 4534919 h 4991828"/>
              <a:gd name="connsiteX34049" fmla="*/ 12182995 w 12199494"/>
              <a:gd name="connsiteY34049" fmla="*/ 4550149 h 4991828"/>
              <a:gd name="connsiteX34050" fmla="*/ 12177918 w 12199494"/>
              <a:gd name="connsiteY34050" fmla="*/ 4556495 h 4991828"/>
              <a:gd name="connsiteX34051" fmla="*/ 12196956 w 12199494"/>
              <a:gd name="connsiteY34051" fmla="*/ 4550149 h 4991828"/>
              <a:gd name="connsiteX34052" fmla="*/ 12184264 w 12199494"/>
              <a:gd name="connsiteY34052" fmla="*/ 4534919 h 4991828"/>
              <a:gd name="connsiteX34053" fmla="*/ 12180457 w 12199494"/>
              <a:gd name="connsiteY34053" fmla="*/ 4532381 h 4991828"/>
              <a:gd name="connsiteX34054" fmla="*/ 12181725 w 12199494"/>
              <a:gd name="connsiteY34054" fmla="*/ 4520958 h 4991828"/>
              <a:gd name="connsiteX34055" fmla="*/ 12191879 w 12199494"/>
              <a:gd name="connsiteY34055" fmla="*/ 4522227 h 4991828"/>
              <a:gd name="connsiteX34056" fmla="*/ 12198225 w 12199494"/>
              <a:gd name="connsiteY34056" fmla="*/ 4532381 h 4991828"/>
              <a:gd name="connsiteX34057" fmla="*/ 12198225 w 12199494"/>
              <a:gd name="connsiteY34057" fmla="*/ 4567918 h 4991828"/>
              <a:gd name="connsiteX34058" fmla="*/ 12198225 w 12199494"/>
              <a:gd name="connsiteY34058" fmla="*/ 4567918 h 4991828"/>
              <a:gd name="connsiteX34059" fmla="*/ 12198225 w 12199494"/>
              <a:gd name="connsiteY34059" fmla="*/ 4569187 h 4991828"/>
              <a:gd name="connsiteX34060" fmla="*/ 12198225 w 12199494"/>
              <a:gd name="connsiteY34060" fmla="*/ 4819219 h 4991828"/>
              <a:gd name="connsiteX34061" fmla="*/ 12189341 w 12199494"/>
              <a:gd name="connsiteY34061" fmla="*/ 4821757 h 4991828"/>
              <a:gd name="connsiteX34062" fmla="*/ 12194417 w 12199494"/>
              <a:gd name="connsiteY34062" fmla="*/ 4829372 h 4991828"/>
              <a:gd name="connsiteX34063" fmla="*/ 12182995 w 12199494"/>
              <a:gd name="connsiteY34063" fmla="*/ 4830641 h 4991828"/>
              <a:gd name="connsiteX34064" fmla="*/ 12193149 w 12199494"/>
              <a:gd name="connsiteY34064" fmla="*/ 4849679 h 4991828"/>
              <a:gd name="connsiteX34065" fmla="*/ 12176649 w 12199494"/>
              <a:gd name="connsiteY34065" fmla="*/ 4849679 h 4991828"/>
              <a:gd name="connsiteX34066" fmla="*/ 12199494 w 12199494"/>
              <a:gd name="connsiteY34066" fmla="*/ 4852217 h 4991828"/>
              <a:gd name="connsiteX34067" fmla="*/ 12199494 w 12199494"/>
              <a:gd name="connsiteY34067" fmla="*/ 4991829 h 4991828"/>
              <a:gd name="connsiteX34068" fmla="*/ 0 w 12199494"/>
              <a:gd name="connsiteY34068" fmla="*/ 4991829 h 4991828"/>
              <a:gd name="connsiteX34069" fmla="*/ 0 w 12199494"/>
              <a:gd name="connsiteY34069" fmla="*/ 4859833 h 4991828"/>
              <a:gd name="connsiteX34070" fmla="*/ 15230 w 12199494"/>
              <a:gd name="connsiteY34070" fmla="*/ 4864909 h 4991828"/>
              <a:gd name="connsiteX34071" fmla="*/ 54575 w 12199494"/>
              <a:gd name="connsiteY34071" fmla="*/ 4866178 h 4991828"/>
              <a:gd name="connsiteX34072" fmla="*/ 91382 w 12199494"/>
              <a:gd name="connsiteY34072" fmla="*/ 4867448 h 4991828"/>
              <a:gd name="connsiteX34073" fmla="*/ 275415 w 12199494"/>
              <a:gd name="connsiteY34073" fmla="*/ 4871255 h 4991828"/>
              <a:gd name="connsiteX34074" fmla="*/ 468333 w 12199494"/>
              <a:gd name="connsiteY34074" fmla="*/ 4863640 h 4991828"/>
              <a:gd name="connsiteX34075" fmla="*/ 467063 w 12199494"/>
              <a:gd name="connsiteY34075" fmla="*/ 4866178 h 4991828"/>
              <a:gd name="connsiteX34076" fmla="*/ 525446 w 12199494"/>
              <a:gd name="connsiteY34076" fmla="*/ 4866178 h 4991828"/>
              <a:gd name="connsiteX34077" fmla="*/ 520370 w 12199494"/>
              <a:gd name="connsiteY34077" fmla="*/ 4858563 h 4991828"/>
              <a:gd name="connsiteX34078" fmla="*/ 530523 w 12199494"/>
              <a:gd name="connsiteY34078" fmla="*/ 4859833 h 4991828"/>
              <a:gd name="connsiteX34079" fmla="*/ 521639 w 12199494"/>
              <a:gd name="connsiteY34079" fmla="*/ 4834449 h 4991828"/>
              <a:gd name="connsiteX34080" fmla="*/ 530523 w 12199494"/>
              <a:gd name="connsiteY34080" fmla="*/ 4834449 h 4991828"/>
              <a:gd name="connsiteX34081" fmla="*/ 538138 w 12199494"/>
              <a:gd name="connsiteY34081" fmla="*/ 4825565 h 4991828"/>
              <a:gd name="connsiteX34082" fmla="*/ 525446 w 12199494"/>
              <a:gd name="connsiteY34082" fmla="*/ 4833179 h 4991828"/>
              <a:gd name="connsiteX34083" fmla="*/ 525446 w 12199494"/>
              <a:gd name="connsiteY34083" fmla="*/ 4816680 h 4991828"/>
              <a:gd name="connsiteX34084" fmla="*/ 530523 w 12199494"/>
              <a:gd name="connsiteY34084" fmla="*/ 4824295 h 4991828"/>
              <a:gd name="connsiteX34085" fmla="*/ 533062 w 12199494"/>
              <a:gd name="connsiteY34085" fmla="*/ 4807795 h 4991828"/>
              <a:gd name="connsiteX34086" fmla="*/ 547023 w 12199494"/>
              <a:gd name="connsiteY34086" fmla="*/ 4821757 h 4991828"/>
              <a:gd name="connsiteX34087" fmla="*/ 540677 w 12199494"/>
              <a:gd name="connsiteY34087" fmla="*/ 4811603 h 4991828"/>
              <a:gd name="connsiteX34088" fmla="*/ 555907 w 12199494"/>
              <a:gd name="connsiteY34088" fmla="*/ 4791296 h 4991828"/>
              <a:gd name="connsiteX34089" fmla="*/ 563522 w 12199494"/>
              <a:gd name="connsiteY34089" fmla="*/ 4807795 h 4991828"/>
              <a:gd name="connsiteX34090" fmla="*/ 576214 w 12199494"/>
              <a:gd name="connsiteY34090" fmla="*/ 4791296 h 4991828"/>
              <a:gd name="connsiteX34091" fmla="*/ 566061 w 12199494"/>
              <a:gd name="connsiteY34091" fmla="*/ 4788758 h 4991828"/>
              <a:gd name="connsiteX34092" fmla="*/ 573676 w 12199494"/>
              <a:gd name="connsiteY34092" fmla="*/ 4783681 h 4991828"/>
              <a:gd name="connsiteX34093" fmla="*/ 571137 w 12199494"/>
              <a:gd name="connsiteY34093" fmla="*/ 4776066 h 4991828"/>
              <a:gd name="connsiteX34094" fmla="*/ 593983 w 12199494"/>
              <a:gd name="connsiteY34094" fmla="*/ 4777335 h 4991828"/>
              <a:gd name="connsiteX34095" fmla="*/ 599060 w 12199494"/>
              <a:gd name="connsiteY34095" fmla="*/ 4773527 h 4991828"/>
              <a:gd name="connsiteX34096" fmla="*/ 606675 w 12199494"/>
              <a:gd name="connsiteY34096" fmla="*/ 4776066 h 4991828"/>
              <a:gd name="connsiteX34097" fmla="*/ 610482 w 12199494"/>
              <a:gd name="connsiteY34097" fmla="*/ 4787489 h 4991828"/>
              <a:gd name="connsiteX34098" fmla="*/ 599060 w 12199494"/>
              <a:gd name="connsiteY34098" fmla="*/ 4786219 h 4991828"/>
              <a:gd name="connsiteX34099" fmla="*/ 601598 w 12199494"/>
              <a:gd name="connsiteY34099" fmla="*/ 4793835 h 4991828"/>
              <a:gd name="connsiteX34100" fmla="*/ 595252 w 12199494"/>
              <a:gd name="connsiteY34100" fmla="*/ 4792565 h 4991828"/>
              <a:gd name="connsiteX34101" fmla="*/ 606675 w 12199494"/>
              <a:gd name="connsiteY34101" fmla="*/ 4807795 h 4991828"/>
              <a:gd name="connsiteX34102" fmla="*/ 607944 w 12199494"/>
              <a:gd name="connsiteY34102" fmla="*/ 4798911 h 4991828"/>
              <a:gd name="connsiteX34103" fmla="*/ 623174 w 12199494"/>
              <a:gd name="connsiteY34103" fmla="*/ 4797642 h 4991828"/>
              <a:gd name="connsiteX34104" fmla="*/ 623174 w 12199494"/>
              <a:gd name="connsiteY34104" fmla="*/ 4784950 h 4991828"/>
              <a:gd name="connsiteX34105" fmla="*/ 629520 w 12199494"/>
              <a:gd name="connsiteY34105" fmla="*/ 4812873 h 4991828"/>
              <a:gd name="connsiteX34106" fmla="*/ 614290 w 12199494"/>
              <a:gd name="connsiteY34106" fmla="*/ 4805257 h 4991828"/>
              <a:gd name="connsiteX34107" fmla="*/ 621905 w 12199494"/>
              <a:gd name="connsiteY34107" fmla="*/ 4814141 h 4991828"/>
              <a:gd name="connsiteX34108" fmla="*/ 614290 w 12199494"/>
              <a:gd name="connsiteY34108" fmla="*/ 4824295 h 4991828"/>
              <a:gd name="connsiteX34109" fmla="*/ 624444 w 12199494"/>
              <a:gd name="connsiteY34109" fmla="*/ 4821757 h 4991828"/>
              <a:gd name="connsiteX34110" fmla="*/ 632059 w 12199494"/>
              <a:gd name="connsiteY34110" fmla="*/ 4824295 h 4991828"/>
              <a:gd name="connsiteX34111" fmla="*/ 633328 w 12199494"/>
              <a:gd name="connsiteY34111" fmla="*/ 4812873 h 4991828"/>
              <a:gd name="connsiteX34112" fmla="*/ 644751 w 12199494"/>
              <a:gd name="connsiteY34112" fmla="*/ 4807795 h 4991828"/>
              <a:gd name="connsiteX34113" fmla="*/ 656173 w 12199494"/>
              <a:gd name="connsiteY34113" fmla="*/ 4815411 h 4991828"/>
              <a:gd name="connsiteX34114" fmla="*/ 651097 w 12199494"/>
              <a:gd name="connsiteY34114" fmla="*/ 4824295 h 4991828"/>
              <a:gd name="connsiteX34115" fmla="*/ 648558 w 12199494"/>
              <a:gd name="connsiteY34115" fmla="*/ 4814141 h 4991828"/>
              <a:gd name="connsiteX34116" fmla="*/ 644751 w 12199494"/>
              <a:gd name="connsiteY34116" fmla="*/ 4826833 h 4991828"/>
              <a:gd name="connsiteX34117" fmla="*/ 661250 w 12199494"/>
              <a:gd name="connsiteY34117" fmla="*/ 4828103 h 4991828"/>
              <a:gd name="connsiteX34118" fmla="*/ 659981 w 12199494"/>
              <a:gd name="connsiteY34118" fmla="*/ 4842064 h 4991828"/>
              <a:gd name="connsiteX34119" fmla="*/ 671404 w 12199494"/>
              <a:gd name="connsiteY34119" fmla="*/ 4839525 h 4991828"/>
              <a:gd name="connsiteX34120" fmla="*/ 656173 w 12199494"/>
              <a:gd name="connsiteY34120" fmla="*/ 4858563 h 4991828"/>
              <a:gd name="connsiteX34121" fmla="*/ 671404 w 12199494"/>
              <a:gd name="connsiteY34121" fmla="*/ 4861102 h 4991828"/>
              <a:gd name="connsiteX34122" fmla="*/ 679019 w 12199494"/>
              <a:gd name="connsiteY34122" fmla="*/ 4869986 h 4991828"/>
              <a:gd name="connsiteX34123" fmla="*/ 732325 w 12199494"/>
              <a:gd name="connsiteY34123" fmla="*/ 4869986 h 4991828"/>
              <a:gd name="connsiteX34124" fmla="*/ 1017894 w 12199494"/>
              <a:gd name="connsiteY34124" fmla="*/ 4873794 h 4991828"/>
              <a:gd name="connsiteX34125" fmla="*/ 1076277 w 12199494"/>
              <a:gd name="connsiteY34125" fmla="*/ 4872524 h 4991828"/>
              <a:gd name="connsiteX34126" fmla="*/ 1083892 w 12199494"/>
              <a:gd name="connsiteY34126" fmla="*/ 4876332 h 4991828"/>
              <a:gd name="connsiteX34127" fmla="*/ 1092776 w 12199494"/>
              <a:gd name="connsiteY34127" fmla="*/ 4875063 h 4991828"/>
              <a:gd name="connsiteX34128" fmla="*/ 1123237 w 12199494"/>
              <a:gd name="connsiteY34128" fmla="*/ 4877601 h 4991828"/>
              <a:gd name="connsiteX34129" fmla="*/ 1137198 w 12199494"/>
              <a:gd name="connsiteY34129" fmla="*/ 3571600 h 4991828"/>
              <a:gd name="connsiteX34130" fmla="*/ 1141006 w 12199494"/>
              <a:gd name="connsiteY34130" fmla="*/ 3439604 h 4991828"/>
              <a:gd name="connsiteX34131" fmla="*/ 1142275 w 12199494"/>
              <a:gd name="connsiteY34131" fmla="*/ 3385029 h 4991828"/>
              <a:gd name="connsiteX34132" fmla="*/ 1119429 w 12199494"/>
              <a:gd name="connsiteY34132" fmla="*/ 3341876 h 4991828"/>
              <a:gd name="connsiteX34133" fmla="*/ 1100391 w 12199494"/>
              <a:gd name="connsiteY34133" fmla="*/ 3341876 h 4991828"/>
              <a:gd name="connsiteX34134" fmla="*/ 1055970 w 12199494"/>
              <a:gd name="connsiteY34134" fmla="*/ 3372337 h 4991828"/>
              <a:gd name="connsiteX34135" fmla="*/ 977280 w 12199494"/>
              <a:gd name="connsiteY34135" fmla="*/ 3420566 h 4991828"/>
              <a:gd name="connsiteX34136" fmla="*/ 859244 w 12199494"/>
              <a:gd name="connsiteY34136" fmla="*/ 3501795 h 4991828"/>
              <a:gd name="connsiteX34137" fmla="*/ 770401 w 12199494"/>
              <a:gd name="connsiteY34137" fmla="*/ 3565254 h 4991828"/>
              <a:gd name="connsiteX34138" fmla="*/ 690442 w 12199494"/>
              <a:gd name="connsiteY34138" fmla="*/ 3621099 h 4991828"/>
              <a:gd name="connsiteX34139" fmla="*/ 724710 w 12199494"/>
              <a:gd name="connsiteY34139" fmla="*/ 3579216 h 4991828"/>
              <a:gd name="connsiteX34140" fmla="*/ 885898 w 12199494"/>
              <a:gd name="connsiteY34140" fmla="*/ 3447219 h 4991828"/>
              <a:gd name="connsiteX34141" fmla="*/ 968395 w 12199494"/>
              <a:gd name="connsiteY34141" fmla="*/ 3381221 h 4991828"/>
              <a:gd name="connsiteX34142" fmla="*/ 1047085 w 12199494"/>
              <a:gd name="connsiteY34142" fmla="*/ 3332992 h 4991828"/>
              <a:gd name="connsiteX34143" fmla="*/ 1077546 w 12199494"/>
              <a:gd name="connsiteY34143" fmla="*/ 3315223 h 4991828"/>
              <a:gd name="connsiteX34144" fmla="*/ 1102930 w 12199494"/>
              <a:gd name="connsiteY34144" fmla="*/ 3275878 h 4991828"/>
              <a:gd name="connsiteX34145" fmla="*/ 1187966 w 12199494"/>
              <a:gd name="connsiteY34145" fmla="*/ 2582898 h 4991828"/>
              <a:gd name="connsiteX34146" fmla="*/ 1194312 w 12199494"/>
              <a:gd name="connsiteY34146" fmla="*/ 2582898 h 4991828"/>
              <a:gd name="connsiteX34147" fmla="*/ 1187966 w 12199494"/>
              <a:gd name="connsiteY34147" fmla="*/ 2685703 h 4991828"/>
              <a:gd name="connsiteX34148" fmla="*/ 1176543 w 12199494"/>
              <a:gd name="connsiteY34148" fmla="*/ 2834199 h 4991828"/>
              <a:gd name="connsiteX34149" fmla="*/ 1171466 w 12199494"/>
              <a:gd name="connsiteY34149" fmla="*/ 2888774 h 4991828"/>
              <a:gd name="connsiteX34150" fmla="*/ 1170197 w 12199494"/>
              <a:gd name="connsiteY34150" fmla="*/ 2939542 h 4991828"/>
              <a:gd name="connsiteX34151" fmla="*/ 1167659 w 12199494"/>
              <a:gd name="connsiteY34151" fmla="*/ 3075346 h 4991828"/>
              <a:gd name="connsiteX34152" fmla="*/ 1154967 w 12199494"/>
              <a:gd name="connsiteY34152" fmla="*/ 3178150 h 4991828"/>
              <a:gd name="connsiteX34153" fmla="*/ 1142275 w 12199494"/>
              <a:gd name="connsiteY34153" fmla="*/ 3247956 h 4991828"/>
              <a:gd name="connsiteX34154" fmla="*/ 1146082 w 12199494"/>
              <a:gd name="connsiteY34154" fmla="*/ 3273340 h 4991828"/>
              <a:gd name="connsiteX34155" fmla="*/ 1170197 w 12199494"/>
              <a:gd name="connsiteY34155" fmla="*/ 3277148 h 4991828"/>
              <a:gd name="connsiteX34156" fmla="*/ 1176543 w 12199494"/>
              <a:gd name="connsiteY34156" fmla="*/ 3272070 h 4991828"/>
              <a:gd name="connsiteX34157" fmla="*/ 1207004 w 12199494"/>
              <a:gd name="connsiteY34157" fmla="*/ 3272070 h 4991828"/>
              <a:gd name="connsiteX34158" fmla="*/ 1214619 w 12199494"/>
              <a:gd name="connsiteY34158" fmla="*/ 3280955 h 4991828"/>
              <a:gd name="connsiteX34159" fmla="*/ 1307270 w 12199494"/>
              <a:gd name="connsiteY34159" fmla="*/ 3296185 h 4991828"/>
              <a:gd name="connsiteX34160" fmla="*/ 1284425 w 12199494"/>
              <a:gd name="connsiteY34160" fmla="*/ 3332992 h 4991828"/>
              <a:gd name="connsiteX34161" fmla="*/ 1196850 w 12199494"/>
              <a:gd name="connsiteY34161" fmla="*/ 3348222 h 4991828"/>
              <a:gd name="connsiteX34162" fmla="*/ 1201927 w 12199494"/>
              <a:gd name="connsiteY34162" fmla="*/ 3402798 h 4991828"/>
              <a:gd name="connsiteX34163" fmla="*/ 1246349 w 12199494"/>
              <a:gd name="connsiteY34163" fmla="*/ 3475141 h 4991828"/>
              <a:gd name="connsiteX34164" fmla="*/ 1351692 w 12199494"/>
              <a:gd name="connsiteY34164" fmla="*/ 3636329 h 4991828"/>
              <a:gd name="connsiteX34165" fmla="*/ 1402460 w 12199494"/>
              <a:gd name="connsiteY34165" fmla="*/ 3720096 h 4991828"/>
              <a:gd name="connsiteX34166" fmla="*/ 1198119 w 12199494"/>
              <a:gd name="connsiteY34166" fmla="*/ 3472603 h 4991828"/>
              <a:gd name="connsiteX34167" fmla="*/ 1200658 w 12199494"/>
              <a:gd name="connsiteY34167" fmla="*/ 3534794 h 4991828"/>
              <a:gd name="connsiteX34168" fmla="*/ 1198119 w 12199494"/>
              <a:gd name="connsiteY34168" fmla="*/ 4857294 h 4991828"/>
              <a:gd name="connsiteX34169" fmla="*/ 1205735 w 12199494"/>
              <a:gd name="connsiteY34169" fmla="*/ 4883947 h 4991828"/>
              <a:gd name="connsiteX34170" fmla="*/ 1253964 w 12199494"/>
              <a:gd name="connsiteY34170" fmla="*/ 4887755 h 4991828"/>
              <a:gd name="connsiteX34171" fmla="*/ 1262848 w 12199494"/>
              <a:gd name="connsiteY34171" fmla="*/ 4880140 h 4991828"/>
              <a:gd name="connsiteX34172" fmla="*/ 1264117 w 12199494"/>
              <a:gd name="connsiteY34172" fmla="*/ 4885216 h 4991828"/>
              <a:gd name="connsiteX34173" fmla="*/ 1359307 w 12199494"/>
              <a:gd name="connsiteY34173" fmla="*/ 4886486 h 4991828"/>
              <a:gd name="connsiteX34174" fmla="*/ 1393575 w 12199494"/>
              <a:gd name="connsiteY34174" fmla="*/ 4891562 h 4991828"/>
              <a:gd name="connsiteX34175" fmla="*/ 1422767 w 12199494"/>
              <a:gd name="connsiteY34175" fmla="*/ 3970127 h 4991828"/>
              <a:gd name="connsiteX34176" fmla="*/ 1413882 w 12199494"/>
              <a:gd name="connsiteY34176" fmla="*/ 3970127 h 4991828"/>
              <a:gd name="connsiteX34177" fmla="*/ 1349154 w 12199494"/>
              <a:gd name="connsiteY34177" fmla="*/ 4475267 h 4991828"/>
              <a:gd name="connsiteX34178" fmla="*/ 1391037 w 12199494"/>
              <a:gd name="connsiteY34178" fmla="*/ 3966320 h 4991828"/>
              <a:gd name="connsiteX34179" fmla="*/ 1375807 w 12199494"/>
              <a:gd name="connsiteY34179" fmla="*/ 3954897 h 4991828"/>
              <a:gd name="connsiteX34180" fmla="*/ 1377076 w 12199494"/>
              <a:gd name="connsiteY34180" fmla="*/ 3946013 h 4991828"/>
              <a:gd name="connsiteX34181" fmla="*/ 1200658 w 12199494"/>
              <a:gd name="connsiteY34181" fmla="*/ 3732788 h 4991828"/>
              <a:gd name="connsiteX34182" fmla="*/ 1256502 w 12199494"/>
              <a:gd name="connsiteY34182" fmla="*/ 3781017 h 4991828"/>
              <a:gd name="connsiteX34183" fmla="*/ 1345346 w 12199494"/>
              <a:gd name="connsiteY34183" fmla="*/ 3859708 h 4991828"/>
              <a:gd name="connsiteX34184" fmla="*/ 1398652 w 12199494"/>
              <a:gd name="connsiteY34184" fmla="*/ 3932051 h 4991828"/>
              <a:gd name="connsiteX34185" fmla="*/ 1393575 w 12199494"/>
              <a:gd name="connsiteY34185" fmla="*/ 3940936 h 4991828"/>
              <a:gd name="connsiteX34186" fmla="*/ 1521764 w 12199494"/>
              <a:gd name="connsiteY34186" fmla="*/ 3806401 h 4991828"/>
              <a:gd name="connsiteX34187" fmla="*/ 1624569 w 12199494"/>
              <a:gd name="connsiteY34187" fmla="*/ 3695982 h 4991828"/>
              <a:gd name="connsiteX34188" fmla="*/ 1648683 w 12199494"/>
              <a:gd name="connsiteY34188" fmla="*/ 3682020 h 4991828"/>
              <a:gd name="connsiteX34189" fmla="*/ 1426574 w 12199494"/>
              <a:gd name="connsiteY34189" fmla="*/ 3939667 h 4991828"/>
              <a:gd name="connsiteX34190" fmla="*/ 1495111 w 12199494"/>
              <a:gd name="connsiteY34190" fmla="*/ 3939667 h 4991828"/>
              <a:gd name="connsiteX34191" fmla="*/ 1482419 w 12199494"/>
              <a:gd name="connsiteY34191" fmla="*/ 3968858 h 4991828"/>
              <a:gd name="connsiteX34192" fmla="*/ 1449420 w 12199494"/>
              <a:gd name="connsiteY34192" fmla="*/ 3967589 h 4991828"/>
              <a:gd name="connsiteX34193" fmla="*/ 1453227 w 12199494"/>
              <a:gd name="connsiteY34193" fmla="*/ 4889024 h 4991828"/>
              <a:gd name="connsiteX34194" fmla="*/ 1467188 w 12199494"/>
              <a:gd name="connsiteY34194" fmla="*/ 4892832 h 4991828"/>
              <a:gd name="connsiteX34195" fmla="*/ 1473534 w 12199494"/>
              <a:gd name="connsiteY34195" fmla="*/ 4890293 h 4991828"/>
              <a:gd name="connsiteX34196" fmla="*/ 1483688 w 12199494"/>
              <a:gd name="connsiteY34196" fmla="*/ 4891562 h 4991828"/>
              <a:gd name="connsiteX34197" fmla="*/ 1491303 w 12199494"/>
              <a:gd name="connsiteY34197" fmla="*/ 4887755 h 4991828"/>
              <a:gd name="connsiteX34198" fmla="*/ 1554763 w 12199494"/>
              <a:gd name="connsiteY34198" fmla="*/ 4886486 h 4991828"/>
              <a:gd name="connsiteX34199" fmla="*/ 1624569 w 12199494"/>
              <a:gd name="connsiteY34199" fmla="*/ 4891562 h 4991828"/>
              <a:gd name="connsiteX34200" fmla="*/ 1655029 w 12199494"/>
              <a:gd name="connsiteY34200" fmla="*/ 4891562 h 4991828"/>
              <a:gd name="connsiteX34201" fmla="*/ 1694374 w 12199494"/>
              <a:gd name="connsiteY34201" fmla="*/ 4886486 h 4991828"/>
              <a:gd name="connsiteX34202" fmla="*/ 1727373 w 12199494"/>
              <a:gd name="connsiteY34202" fmla="*/ 4892832 h 4991828"/>
              <a:gd name="connsiteX34203" fmla="*/ 1732450 w 12199494"/>
              <a:gd name="connsiteY34203" fmla="*/ 4887755 h 4991828"/>
              <a:gd name="connsiteX34204" fmla="*/ 1741334 w 12199494"/>
              <a:gd name="connsiteY34204" fmla="*/ 4890293 h 4991828"/>
              <a:gd name="connsiteX34205" fmla="*/ 1790833 w 12199494"/>
              <a:gd name="connsiteY34205" fmla="*/ 4890293 h 4991828"/>
              <a:gd name="connsiteX34206" fmla="*/ 1833986 w 12199494"/>
              <a:gd name="connsiteY34206" fmla="*/ 4890293 h 4991828"/>
              <a:gd name="connsiteX34207" fmla="*/ 1842870 w 12199494"/>
              <a:gd name="connsiteY34207" fmla="*/ 4887755 h 4991828"/>
              <a:gd name="connsiteX34208" fmla="*/ 1879677 w 12199494"/>
              <a:gd name="connsiteY34208" fmla="*/ 4892832 h 4991828"/>
              <a:gd name="connsiteX34209" fmla="*/ 1901253 w 12199494"/>
              <a:gd name="connsiteY34209" fmla="*/ 4885216 h 4991828"/>
              <a:gd name="connsiteX34210" fmla="*/ 1943136 w 12199494"/>
              <a:gd name="connsiteY34210" fmla="*/ 4892832 h 4991828"/>
              <a:gd name="connsiteX34211" fmla="*/ 2004058 w 12199494"/>
              <a:gd name="connsiteY34211" fmla="*/ 4891562 h 4991828"/>
              <a:gd name="connsiteX34212" fmla="*/ 2020557 w 12199494"/>
              <a:gd name="connsiteY34212" fmla="*/ 4887755 h 4991828"/>
              <a:gd name="connsiteX34213" fmla="*/ 2064979 w 12199494"/>
              <a:gd name="connsiteY34213" fmla="*/ 4889024 h 4991828"/>
              <a:gd name="connsiteX34214" fmla="*/ 2113208 w 12199494"/>
              <a:gd name="connsiteY34214" fmla="*/ 4891562 h 4991828"/>
              <a:gd name="connsiteX34215" fmla="*/ 2117016 w 12199494"/>
              <a:gd name="connsiteY34215" fmla="*/ 4886486 h 4991828"/>
              <a:gd name="connsiteX34216" fmla="*/ 2136054 w 12199494"/>
              <a:gd name="connsiteY34216" fmla="*/ 4891562 h 4991828"/>
              <a:gd name="connsiteX34217" fmla="*/ 2127170 w 12199494"/>
              <a:gd name="connsiteY34217" fmla="*/ 4882678 h 4991828"/>
              <a:gd name="connsiteX34218" fmla="*/ 2137323 w 12199494"/>
              <a:gd name="connsiteY34218" fmla="*/ 4878870 h 4991828"/>
              <a:gd name="connsiteX34219" fmla="*/ 2144938 w 12199494"/>
              <a:gd name="connsiteY34219" fmla="*/ 4169391 h 4991828"/>
              <a:gd name="connsiteX34220" fmla="*/ 2061171 w 12199494"/>
              <a:gd name="connsiteY34220" fmla="*/ 4565380 h 4991828"/>
              <a:gd name="connsiteX34221" fmla="*/ 2122093 w 12199494"/>
              <a:gd name="connsiteY34221" fmla="*/ 4171929 h 4991828"/>
              <a:gd name="connsiteX34222" fmla="*/ 2111939 w 12199494"/>
              <a:gd name="connsiteY34222" fmla="*/ 4156699 h 4991828"/>
              <a:gd name="connsiteX34223" fmla="*/ 2119554 w 12199494"/>
              <a:gd name="connsiteY34223" fmla="*/ 4146546 h 4991828"/>
              <a:gd name="connsiteX34224" fmla="*/ 2039595 w 12199494"/>
              <a:gd name="connsiteY34224" fmla="*/ 3867323 h 4991828"/>
              <a:gd name="connsiteX34225" fmla="*/ 2137323 w 12199494"/>
              <a:gd name="connsiteY34225" fmla="*/ 4137661 h 4991828"/>
              <a:gd name="connsiteX34226" fmla="*/ 2264242 w 12199494"/>
              <a:gd name="connsiteY34226" fmla="*/ 4006934 h 4991828"/>
              <a:gd name="connsiteX34227" fmla="*/ 2161438 w 12199494"/>
              <a:gd name="connsiteY34227" fmla="*/ 4144007 h 4991828"/>
              <a:gd name="connsiteX34228" fmla="*/ 2218552 w 12199494"/>
              <a:gd name="connsiteY34228" fmla="*/ 4142738 h 4991828"/>
              <a:gd name="connsiteX34229" fmla="*/ 2213475 w 12199494"/>
              <a:gd name="connsiteY34229" fmla="*/ 4171929 h 4991828"/>
              <a:gd name="connsiteX34230" fmla="*/ 2176668 w 12199494"/>
              <a:gd name="connsiteY34230" fmla="*/ 4171929 h 4991828"/>
              <a:gd name="connsiteX34231" fmla="*/ 2184283 w 12199494"/>
              <a:gd name="connsiteY34231" fmla="*/ 4887755 h 4991828"/>
              <a:gd name="connsiteX34232" fmla="*/ 2213475 w 12199494"/>
              <a:gd name="connsiteY34232" fmla="*/ 4890293 h 4991828"/>
              <a:gd name="connsiteX34233" fmla="*/ 2246474 w 12199494"/>
              <a:gd name="connsiteY34233" fmla="*/ 4887755 h 4991828"/>
              <a:gd name="connsiteX34234" fmla="*/ 2293434 w 12199494"/>
              <a:gd name="connsiteY34234" fmla="*/ 4889024 h 4991828"/>
              <a:gd name="connsiteX34235" fmla="*/ 2367047 w 12199494"/>
              <a:gd name="connsiteY34235" fmla="*/ 4887755 h 4991828"/>
              <a:gd name="connsiteX34236" fmla="*/ 2416546 w 12199494"/>
              <a:gd name="connsiteY34236" fmla="*/ 4889024 h 4991828"/>
              <a:gd name="connsiteX34237" fmla="*/ 2476198 w 12199494"/>
              <a:gd name="connsiteY34237" fmla="*/ 4883947 h 4991828"/>
              <a:gd name="connsiteX34238" fmla="*/ 2521889 w 12199494"/>
              <a:gd name="connsiteY34238" fmla="*/ 4883947 h 4991828"/>
              <a:gd name="connsiteX34239" fmla="*/ 2540927 w 12199494"/>
              <a:gd name="connsiteY34239" fmla="*/ 4887755 h 4991828"/>
              <a:gd name="connsiteX34240" fmla="*/ 2567580 w 12199494"/>
              <a:gd name="connsiteY34240" fmla="*/ 4877601 h 4991828"/>
              <a:gd name="connsiteX34241" fmla="*/ 2552350 w 12199494"/>
              <a:gd name="connsiteY34241" fmla="*/ 4872524 h 4991828"/>
              <a:gd name="connsiteX34242" fmla="*/ 2539658 w 12199494"/>
              <a:gd name="connsiteY34242" fmla="*/ 4883947 h 4991828"/>
              <a:gd name="connsiteX34243" fmla="*/ 2523158 w 12199494"/>
              <a:gd name="connsiteY34243" fmla="*/ 4873794 h 4991828"/>
              <a:gd name="connsiteX34244" fmla="*/ 2520620 w 12199494"/>
              <a:gd name="connsiteY34244" fmla="*/ 4880140 h 4991828"/>
              <a:gd name="connsiteX34245" fmla="*/ 2511735 w 12199494"/>
              <a:gd name="connsiteY34245" fmla="*/ 4868717 h 4991828"/>
              <a:gd name="connsiteX34246" fmla="*/ 2530773 w 12199494"/>
              <a:gd name="connsiteY34246" fmla="*/ 4868717 h 4991828"/>
              <a:gd name="connsiteX34247" fmla="*/ 2496505 w 12199494"/>
              <a:gd name="connsiteY34247" fmla="*/ 4835718 h 4991828"/>
              <a:gd name="connsiteX34248" fmla="*/ 2514274 w 12199494"/>
              <a:gd name="connsiteY34248" fmla="*/ 4838256 h 4991828"/>
              <a:gd name="connsiteX34249" fmla="*/ 2538388 w 12199494"/>
              <a:gd name="connsiteY34249" fmla="*/ 4819219 h 4991828"/>
              <a:gd name="connsiteX34250" fmla="*/ 2535850 w 12199494"/>
              <a:gd name="connsiteY34250" fmla="*/ 4814141 h 4991828"/>
              <a:gd name="connsiteX34251" fmla="*/ 2542196 w 12199494"/>
              <a:gd name="connsiteY34251" fmla="*/ 4790027 h 4991828"/>
              <a:gd name="connsiteX34252" fmla="*/ 2549811 w 12199494"/>
              <a:gd name="connsiteY34252" fmla="*/ 4782412 h 4991828"/>
              <a:gd name="connsiteX34253" fmla="*/ 2557426 w 12199494"/>
              <a:gd name="connsiteY34253" fmla="*/ 4782412 h 4991828"/>
              <a:gd name="connsiteX34254" fmla="*/ 2563772 w 12199494"/>
              <a:gd name="connsiteY34254" fmla="*/ 4774797 h 4991828"/>
              <a:gd name="connsiteX34255" fmla="*/ 2568849 w 12199494"/>
              <a:gd name="connsiteY34255" fmla="*/ 4779873 h 4991828"/>
              <a:gd name="connsiteX34256" fmla="*/ 2576464 w 12199494"/>
              <a:gd name="connsiteY34256" fmla="*/ 4772258 h 4991828"/>
              <a:gd name="connsiteX34257" fmla="*/ 2587887 w 12199494"/>
              <a:gd name="connsiteY34257" fmla="*/ 4795104 h 4991828"/>
              <a:gd name="connsiteX34258" fmla="*/ 2586618 w 12199494"/>
              <a:gd name="connsiteY34258" fmla="*/ 4786219 h 4991828"/>
              <a:gd name="connsiteX34259" fmla="*/ 2613271 w 12199494"/>
              <a:gd name="connsiteY34259" fmla="*/ 4774797 h 4991828"/>
              <a:gd name="connsiteX34260" fmla="*/ 2614540 w 12199494"/>
              <a:gd name="connsiteY34260" fmla="*/ 4781143 h 4991828"/>
              <a:gd name="connsiteX34261" fmla="*/ 2624694 w 12199494"/>
              <a:gd name="connsiteY34261" fmla="*/ 4769720 h 4991828"/>
              <a:gd name="connsiteX34262" fmla="*/ 2642462 w 12199494"/>
              <a:gd name="connsiteY34262" fmla="*/ 4778604 h 4991828"/>
              <a:gd name="connsiteX34263" fmla="*/ 2643732 w 12199494"/>
              <a:gd name="connsiteY34263" fmla="*/ 4782412 h 4991828"/>
              <a:gd name="connsiteX34264" fmla="*/ 2643732 w 12199494"/>
              <a:gd name="connsiteY34264" fmla="*/ 4777335 h 4991828"/>
              <a:gd name="connsiteX34265" fmla="*/ 2662770 w 12199494"/>
              <a:gd name="connsiteY34265" fmla="*/ 4779873 h 4991828"/>
              <a:gd name="connsiteX34266" fmla="*/ 2662770 w 12199494"/>
              <a:gd name="connsiteY34266" fmla="*/ 4788758 h 4991828"/>
              <a:gd name="connsiteX34267" fmla="*/ 2667846 w 12199494"/>
              <a:gd name="connsiteY34267" fmla="*/ 4792565 h 4991828"/>
              <a:gd name="connsiteX34268" fmla="*/ 2676731 w 12199494"/>
              <a:gd name="connsiteY34268" fmla="*/ 4788758 h 4991828"/>
              <a:gd name="connsiteX34269" fmla="*/ 2675461 w 12199494"/>
              <a:gd name="connsiteY34269" fmla="*/ 4815411 h 4991828"/>
              <a:gd name="connsiteX34270" fmla="*/ 2698307 w 12199494"/>
              <a:gd name="connsiteY34270" fmla="*/ 4816680 h 4991828"/>
              <a:gd name="connsiteX34271" fmla="*/ 2698307 w 12199494"/>
              <a:gd name="connsiteY34271" fmla="*/ 4803988 h 4991828"/>
              <a:gd name="connsiteX34272" fmla="*/ 2707191 w 12199494"/>
              <a:gd name="connsiteY34272" fmla="*/ 4814141 h 4991828"/>
              <a:gd name="connsiteX34273" fmla="*/ 2712268 w 12199494"/>
              <a:gd name="connsiteY34273" fmla="*/ 4810334 h 4991828"/>
              <a:gd name="connsiteX34274" fmla="*/ 2700845 w 12199494"/>
              <a:gd name="connsiteY34274" fmla="*/ 4797642 h 4991828"/>
              <a:gd name="connsiteX34275" fmla="*/ 2714806 w 12199494"/>
              <a:gd name="connsiteY34275" fmla="*/ 4800181 h 4991828"/>
              <a:gd name="connsiteX34276" fmla="*/ 2736383 w 12199494"/>
              <a:gd name="connsiteY34276" fmla="*/ 4781143 h 4991828"/>
              <a:gd name="connsiteX34277" fmla="*/ 2728768 w 12199494"/>
              <a:gd name="connsiteY34277" fmla="*/ 4769720 h 4991828"/>
              <a:gd name="connsiteX34278" fmla="*/ 2713537 w 12199494"/>
              <a:gd name="connsiteY34278" fmla="*/ 4778604 h 4991828"/>
              <a:gd name="connsiteX34279" fmla="*/ 2719883 w 12199494"/>
              <a:gd name="connsiteY34279" fmla="*/ 4768451 h 4991828"/>
              <a:gd name="connsiteX34280" fmla="*/ 2705922 w 12199494"/>
              <a:gd name="connsiteY34280" fmla="*/ 4764643 h 4991828"/>
              <a:gd name="connsiteX34281" fmla="*/ 2704653 w 12199494"/>
              <a:gd name="connsiteY34281" fmla="*/ 4757028 h 4991828"/>
              <a:gd name="connsiteX34282" fmla="*/ 2709730 w 12199494"/>
              <a:gd name="connsiteY34282" fmla="*/ 4758297 h 4991828"/>
              <a:gd name="connsiteX34283" fmla="*/ 2717345 w 12199494"/>
              <a:gd name="connsiteY34283" fmla="*/ 4754490 h 4991828"/>
              <a:gd name="connsiteX34284" fmla="*/ 2732575 w 12199494"/>
              <a:gd name="connsiteY34284" fmla="*/ 4758297 h 4991828"/>
              <a:gd name="connsiteX34285" fmla="*/ 2746536 w 12199494"/>
              <a:gd name="connsiteY34285" fmla="*/ 4751951 h 4991828"/>
              <a:gd name="connsiteX34286" fmla="*/ 2751613 w 12199494"/>
              <a:gd name="connsiteY34286" fmla="*/ 4744336 h 4991828"/>
              <a:gd name="connsiteX34287" fmla="*/ 2745267 w 12199494"/>
              <a:gd name="connsiteY34287" fmla="*/ 4736721 h 4991828"/>
              <a:gd name="connsiteX34288" fmla="*/ 2751613 w 12199494"/>
              <a:gd name="connsiteY34288" fmla="*/ 4731644 h 4991828"/>
              <a:gd name="connsiteX34289" fmla="*/ 2749075 w 12199494"/>
              <a:gd name="connsiteY34289" fmla="*/ 4718952 h 4991828"/>
              <a:gd name="connsiteX34290" fmla="*/ 2747805 w 12199494"/>
              <a:gd name="connsiteY34290" fmla="*/ 4713875 h 4991828"/>
              <a:gd name="connsiteX34291" fmla="*/ 2761767 w 12199494"/>
              <a:gd name="connsiteY34291" fmla="*/ 4722760 h 4991828"/>
              <a:gd name="connsiteX34292" fmla="*/ 2761767 w 12199494"/>
              <a:gd name="connsiteY34292" fmla="*/ 4688491 h 4991828"/>
              <a:gd name="connsiteX34293" fmla="*/ 2760497 w 12199494"/>
              <a:gd name="connsiteY34293" fmla="*/ 4656761 h 4991828"/>
              <a:gd name="connsiteX34294" fmla="*/ 2761767 w 12199494"/>
              <a:gd name="connsiteY34294" fmla="*/ 4442268 h 4991828"/>
              <a:gd name="connsiteX34295" fmla="*/ 2765574 w 12199494"/>
              <a:gd name="connsiteY34295" fmla="*/ 4333117 h 4991828"/>
              <a:gd name="connsiteX34296" fmla="*/ 2766843 w 12199494"/>
              <a:gd name="connsiteY34296" fmla="*/ 4234120 h 4991828"/>
              <a:gd name="connsiteX34297" fmla="*/ 2757959 w 12199494"/>
              <a:gd name="connsiteY34297" fmla="*/ 4226505 h 4991828"/>
              <a:gd name="connsiteX34298" fmla="*/ 2737652 w 12199494"/>
              <a:gd name="connsiteY34298" fmla="*/ 4072932 h 4991828"/>
              <a:gd name="connsiteX34299" fmla="*/ 2728768 w 12199494"/>
              <a:gd name="connsiteY34299" fmla="*/ 3901591 h 4991828"/>
              <a:gd name="connsiteX34300" fmla="*/ 2735114 w 12199494"/>
              <a:gd name="connsiteY34300" fmla="*/ 3539870 h 4991828"/>
              <a:gd name="connsiteX34301" fmla="*/ 2733844 w 12199494"/>
              <a:gd name="connsiteY34301" fmla="*/ 3486565 h 4991828"/>
              <a:gd name="connsiteX34302" fmla="*/ 2710999 w 12199494"/>
              <a:gd name="connsiteY34302" fmla="*/ 3458642 h 4991828"/>
              <a:gd name="connsiteX34303" fmla="*/ 2653885 w 12199494"/>
              <a:gd name="connsiteY34303" fmla="*/ 3429451 h 4991828"/>
              <a:gd name="connsiteX34304" fmla="*/ 2581541 w 12199494"/>
              <a:gd name="connsiteY34304" fmla="*/ 3388836 h 4991828"/>
              <a:gd name="connsiteX34305" fmla="*/ 2502851 w 12199494"/>
              <a:gd name="connsiteY34305" fmla="*/ 3345684 h 4991828"/>
              <a:gd name="connsiteX34306" fmla="*/ 2421623 w 12199494"/>
              <a:gd name="connsiteY34306" fmla="*/ 3301262 h 4991828"/>
              <a:gd name="connsiteX34307" fmla="*/ 2334048 w 12199494"/>
              <a:gd name="connsiteY34307" fmla="*/ 3247956 h 4991828"/>
              <a:gd name="connsiteX34308" fmla="*/ 2373393 w 12199494"/>
              <a:gd name="connsiteY34308" fmla="*/ 3259378 h 4991828"/>
              <a:gd name="connsiteX34309" fmla="*/ 2530773 w 12199494"/>
              <a:gd name="connsiteY34309" fmla="*/ 3326646 h 4991828"/>
              <a:gd name="connsiteX34310" fmla="*/ 2684346 w 12199494"/>
              <a:gd name="connsiteY34310" fmla="*/ 3390106 h 4991828"/>
              <a:gd name="connsiteX34311" fmla="*/ 2721152 w 12199494"/>
              <a:gd name="connsiteY34311" fmla="*/ 3424374 h 4991828"/>
              <a:gd name="connsiteX34312" fmla="*/ 2741460 w 12199494"/>
              <a:gd name="connsiteY34312" fmla="*/ 3434527 h 4991828"/>
              <a:gd name="connsiteX34313" fmla="*/ 2769382 w 12199494"/>
              <a:gd name="connsiteY34313" fmla="*/ 3406605 h 4991828"/>
              <a:gd name="connsiteX34314" fmla="*/ 2817611 w 12199494"/>
              <a:gd name="connsiteY34314" fmla="*/ 3331723 h 4991828"/>
              <a:gd name="connsiteX34315" fmla="*/ 2875994 w 12199494"/>
              <a:gd name="connsiteY34315" fmla="*/ 3245417 h 4991828"/>
              <a:gd name="connsiteX34316" fmla="*/ 2987683 w 12199494"/>
              <a:gd name="connsiteY34316" fmla="*/ 3080422 h 4991828"/>
              <a:gd name="connsiteX34317" fmla="*/ 3043528 w 12199494"/>
              <a:gd name="connsiteY34317" fmla="*/ 3008078 h 4991828"/>
              <a:gd name="connsiteX34318" fmla="*/ 3094296 w 12199494"/>
              <a:gd name="connsiteY34318" fmla="*/ 2945888 h 4991828"/>
              <a:gd name="connsiteX34319" fmla="*/ 3131102 w 12199494"/>
              <a:gd name="connsiteY34319" fmla="*/ 2907812 h 4991828"/>
              <a:gd name="connsiteX34320" fmla="*/ 3095565 w 12199494"/>
              <a:gd name="connsiteY34320" fmla="*/ 2957310 h 4991828"/>
              <a:gd name="connsiteX34321" fmla="*/ 3044797 w 12199494"/>
              <a:gd name="connsiteY34321" fmla="*/ 3022039 h 4991828"/>
              <a:gd name="connsiteX34322" fmla="*/ 2997837 w 12199494"/>
              <a:gd name="connsiteY34322" fmla="*/ 3091845 h 4991828"/>
              <a:gd name="connsiteX34323" fmla="*/ 2892494 w 12199494"/>
              <a:gd name="connsiteY34323" fmla="*/ 3265724 h 4991828"/>
              <a:gd name="connsiteX34324" fmla="*/ 2873456 w 12199494"/>
              <a:gd name="connsiteY34324" fmla="*/ 3305070 h 4991828"/>
              <a:gd name="connsiteX34325" fmla="*/ 2807458 w 12199494"/>
              <a:gd name="connsiteY34325" fmla="*/ 3410413 h 4991828"/>
              <a:gd name="connsiteX34326" fmla="*/ 2784612 w 12199494"/>
              <a:gd name="connsiteY34326" fmla="*/ 3443412 h 4991828"/>
              <a:gd name="connsiteX34327" fmla="*/ 2821419 w 12199494"/>
              <a:gd name="connsiteY34327" fmla="*/ 3445950 h 4991828"/>
              <a:gd name="connsiteX34328" fmla="*/ 2850610 w 12199494"/>
              <a:gd name="connsiteY34328" fmla="*/ 3410413 h 4991828"/>
              <a:gd name="connsiteX34329" fmla="*/ 2887417 w 12199494"/>
              <a:gd name="connsiteY34329" fmla="*/ 3412951 h 4991828"/>
              <a:gd name="connsiteX34330" fmla="*/ 2886148 w 12199494"/>
              <a:gd name="connsiteY34330" fmla="*/ 3440873 h 4991828"/>
              <a:gd name="connsiteX34331" fmla="*/ 2896301 w 12199494"/>
              <a:gd name="connsiteY34331" fmla="*/ 3447219 h 4991828"/>
              <a:gd name="connsiteX34332" fmla="*/ 2916608 w 12199494"/>
              <a:gd name="connsiteY34332" fmla="*/ 3475141 h 4991828"/>
              <a:gd name="connsiteX34333" fmla="*/ 2901378 w 12199494"/>
              <a:gd name="connsiteY34333" fmla="*/ 3496718 h 4991828"/>
              <a:gd name="connsiteX34334" fmla="*/ 2817611 w 12199494"/>
              <a:gd name="connsiteY34334" fmla="*/ 3496718 h 4991828"/>
              <a:gd name="connsiteX34335" fmla="*/ 2818880 w 12199494"/>
              <a:gd name="connsiteY34335" fmla="*/ 4169391 h 4991828"/>
              <a:gd name="connsiteX34336" fmla="*/ 2980068 w 12199494"/>
              <a:gd name="connsiteY34336" fmla="*/ 4184621 h 4991828"/>
              <a:gd name="connsiteX34337" fmla="*/ 3040989 w 12199494"/>
              <a:gd name="connsiteY34337" fmla="*/ 4206198 h 4991828"/>
              <a:gd name="connsiteX34338" fmla="*/ 3061296 w 12199494"/>
              <a:gd name="connsiteY34338" fmla="*/ 4208736 h 4991828"/>
              <a:gd name="connsiteX34339" fmla="*/ 3203446 w 12199494"/>
              <a:gd name="connsiteY34339" fmla="*/ 3916821 h 4991828"/>
              <a:gd name="connsiteX34340" fmla="*/ 3063835 w 12199494"/>
              <a:gd name="connsiteY34340" fmla="*/ 4213813 h 4991828"/>
              <a:gd name="connsiteX34341" fmla="*/ 3113333 w 12199494"/>
              <a:gd name="connsiteY34341" fmla="*/ 4210005 h 4991828"/>
              <a:gd name="connsiteX34342" fmla="*/ 3114603 w 12199494"/>
              <a:gd name="connsiteY34342" fmla="*/ 4229043 h 4991828"/>
              <a:gd name="connsiteX34343" fmla="*/ 3085411 w 12199494"/>
              <a:gd name="connsiteY34343" fmla="*/ 4235389 h 4991828"/>
              <a:gd name="connsiteX34344" fmla="*/ 3084142 w 12199494"/>
              <a:gd name="connsiteY34344" fmla="*/ 4633916 h 4991828"/>
              <a:gd name="connsiteX34345" fmla="*/ 3085411 w 12199494"/>
              <a:gd name="connsiteY34345" fmla="*/ 4632647 h 4991828"/>
              <a:gd name="connsiteX34346" fmla="*/ 3084142 w 12199494"/>
              <a:gd name="connsiteY34346" fmla="*/ 4636454 h 4991828"/>
              <a:gd name="connsiteX34347" fmla="*/ 3084142 w 12199494"/>
              <a:gd name="connsiteY34347" fmla="*/ 4671992 h 4991828"/>
              <a:gd name="connsiteX34348" fmla="*/ 3091757 w 12199494"/>
              <a:gd name="connsiteY34348" fmla="*/ 4674530 h 4991828"/>
              <a:gd name="connsiteX34349" fmla="*/ 3099372 w 12199494"/>
              <a:gd name="connsiteY34349" fmla="*/ 4692299 h 4991828"/>
              <a:gd name="connsiteX34350" fmla="*/ 3109526 w 12199494"/>
              <a:gd name="connsiteY34350" fmla="*/ 4684684 h 4991828"/>
              <a:gd name="connsiteX34351" fmla="*/ 3118410 w 12199494"/>
              <a:gd name="connsiteY34351" fmla="*/ 4689761 h 4991828"/>
              <a:gd name="connsiteX34352" fmla="*/ 3119679 w 12199494"/>
              <a:gd name="connsiteY34352" fmla="*/ 4698645 h 4991828"/>
              <a:gd name="connsiteX34353" fmla="*/ 3145063 w 12199494"/>
              <a:gd name="connsiteY34353" fmla="*/ 4712606 h 4991828"/>
              <a:gd name="connsiteX34354" fmla="*/ 3166640 w 12199494"/>
              <a:gd name="connsiteY34354" fmla="*/ 4710068 h 4991828"/>
              <a:gd name="connsiteX34355" fmla="*/ 3155217 w 12199494"/>
              <a:gd name="connsiteY34355" fmla="*/ 4720221 h 4991828"/>
              <a:gd name="connsiteX34356" fmla="*/ 3151409 w 12199494"/>
              <a:gd name="connsiteY34356" fmla="*/ 4727836 h 4991828"/>
              <a:gd name="connsiteX34357" fmla="*/ 3166640 w 12199494"/>
              <a:gd name="connsiteY34357" fmla="*/ 4748144 h 4991828"/>
              <a:gd name="connsiteX34358" fmla="*/ 3155217 w 12199494"/>
              <a:gd name="connsiteY34358" fmla="*/ 4772258 h 4991828"/>
              <a:gd name="connsiteX34359" fmla="*/ 3160294 w 12199494"/>
              <a:gd name="connsiteY34359" fmla="*/ 4770989 h 4991828"/>
              <a:gd name="connsiteX34360" fmla="*/ 3164101 w 12199494"/>
              <a:gd name="connsiteY34360" fmla="*/ 4781143 h 4991828"/>
              <a:gd name="connsiteX34361" fmla="*/ 3160294 w 12199494"/>
              <a:gd name="connsiteY34361" fmla="*/ 4767181 h 4991828"/>
              <a:gd name="connsiteX34362" fmla="*/ 3167909 w 12199494"/>
              <a:gd name="connsiteY34362" fmla="*/ 4759566 h 4991828"/>
              <a:gd name="connsiteX34363" fmla="*/ 3167909 w 12199494"/>
              <a:gd name="connsiteY34363" fmla="*/ 4751951 h 4991828"/>
              <a:gd name="connsiteX34364" fmla="*/ 3172986 w 12199494"/>
              <a:gd name="connsiteY34364" fmla="*/ 4741798 h 4991828"/>
              <a:gd name="connsiteX34365" fmla="*/ 3183139 w 12199494"/>
              <a:gd name="connsiteY34365" fmla="*/ 4754490 h 4991828"/>
              <a:gd name="connsiteX34366" fmla="*/ 3198369 w 12199494"/>
              <a:gd name="connsiteY34366" fmla="*/ 4746874 h 4991828"/>
              <a:gd name="connsiteX34367" fmla="*/ 3184408 w 12199494"/>
              <a:gd name="connsiteY34367" fmla="*/ 4769720 h 4991828"/>
              <a:gd name="connsiteX34368" fmla="*/ 3205985 w 12199494"/>
              <a:gd name="connsiteY34368" fmla="*/ 4768451 h 4991828"/>
              <a:gd name="connsiteX34369" fmla="*/ 3209792 w 12199494"/>
              <a:gd name="connsiteY34369" fmla="*/ 4774797 h 4991828"/>
              <a:gd name="connsiteX34370" fmla="*/ 3223753 w 12199494"/>
              <a:gd name="connsiteY34370" fmla="*/ 4774797 h 4991828"/>
              <a:gd name="connsiteX34371" fmla="*/ 3217407 w 12199494"/>
              <a:gd name="connsiteY34371" fmla="*/ 4784950 h 4991828"/>
              <a:gd name="connsiteX34372" fmla="*/ 3233907 w 12199494"/>
              <a:gd name="connsiteY34372" fmla="*/ 4783681 h 4991828"/>
              <a:gd name="connsiteX34373" fmla="*/ 3223753 w 12199494"/>
              <a:gd name="connsiteY34373" fmla="*/ 4795104 h 4991828"/>
              <a:gd name="connsiteX34374" fmla="*/ 3235176 w 12199494"/>
              <a:gd name="connsiteY34374" fmla="*/ 4824295 h 4991828"/>
              <a:gd name="connsiteX34375" fmla="*/ 3231369 w 12199494"/>
              <a:gd name="connsiteY34375" fmla="*/ 4830641 h 4991828"/>
              <a:gd name="connsiteX34376" fmla="*/ 3238984 w 12199494"/>
              <a:gd name="connsiteY34376" fmla="*/ 4836987 h 4991828"/>
              <a:gd name="connsiteX34377" fmla="*/ 3226292 w 12199494"/>
              <a:gd name="connsiteY34377" fmla="*/ 4839525 h 4991828"/>
              <a:gd name="connsiteX34378" fmla="*/ 3225023 w 12199494"/>
              <a:gd name="connsiteY34378" fmla="*/ 4845871 h 4991828"/>
              <a:gd name="connsiteX34379" fmla="*/ 3238984 w 12199494"/>
              <a:gd name="connsiteY34379" fmla="*/ 4850948 h 4991828"/>
              <a:gd name="connsiteX34380" fmla="*/ 3241522 w 12199494"/>
              <a:gd name="connsiteY34380" fmla="*/ 4859833 h 4991828"/>
              <a:gd name="connsiteX34381" fmla="*/ 3225023 w 12199494"/>
              <a:gd name="connsiteY34381" fmla="*/ 4867448 h 4991828"/>
              <a:gd name="connsiteX34382" fmla="*/ 3235176 w 12199494"/>
              <a:gd name="connsiteY34382" fmla="*/ 4871255 h 4991828"/>
              <a:gd name="connsiteX34383" fmla="*/ 3232638 w 12199494"/>
              <a:gd name="connsiteY34383" fmla="*/ 4880140 h 4991828"/>
              <a:gd name="connsiteX34384" fmla="*/ 3237715 w 12199494"/>
              <a:gd name="connsiteY34384" fmla="*/ 4875063 h 4991828"/>
              <a:gd name="connsiteX34385" fmla="*/ 3245330 w 12199494"/>
              <a:gd name="connsiteY34385" fmla="*/ 4882678 h 4991828"/>
              <a:gd name="connsiteX34386" fmla="*/ 3302444 w 12199494"/>
              <a:gd name="connsiteY34386" fmla="*/ 4882678 h 4991828"/>
              <a:gd name="connsiteX34387" fmla="*/ 3383672 w 12199494"/>
              <a:gd name="connsiteY34387" fmla="*/ 4882678 h 4991828"/>
              <a:gd name="connsiteX34388" fmla="*/ 3420478 w 12199494"/>
              <a:gd name="connsiteY34388" fmla="*/ 4880140 h 4991828"/>
              <a:gd name="connsiteX34389" fmla="*/ 3462362 w 12199494"/>
              <a:gd name="connsiteY34389" fmla="*/ 4877601 h 4991828"/>
              <a:gd name="connsiteX34390" fmla="*/ 3466169 w 12199494"/>
              <a:gd name="connsiteY34390" fmla="*/ 4882678 h 4991828"/>
              <a:gd name="connsiteX34391" fmla="*/ 3495361 w 12199494"/>
              <a:gd name="connsiteY34391" fmla="*/ 4877601 h 4991828"/>
              <a:gd name="connsiteX34392" fmla="*/ 3502976 w 12199494"/>
              <a:gd name="connsiteY34392" fmla="*/ 4880140 h 4991828"/>
              <a:gd name="connsiteX34393" fmla="*/ 3505515 w 12199494"/>
              <a:gd name="connsiteY34393" fmla="*/ 4872524 h 4991828"/>
              <a:gd name="connsiteX34394" fmla="*/ 3519475 w 12199494"/>
              <a:gd name="connsiteY34394" fmla="*/ 4872524 h 4991828"/>
              <a:gd name="connsiteX34395" fmla="*/ 3541052 w 12199494"/>
              <a:gd name="connsiteY34395" fmla="*/ 4867448 h 4991828"/>
              <a:gd name="connsiteX34396" fmla="*/ 3541052 w 12199494"/>
              <a:gd name="connsiteY34396" fmla="*/ 4859833 h 4991828"/>
              <a:gd name="connsiteX34397" fmla="*/ 3557551 w 12199494"/>
              <a:gd name="connsiteY34397" fmla="*/ 4844602 h 4991828"/>
              <a:gd name="connsiteX34398" fmla="*/ 3556282 w 12199494"/>
              <a:gd name="connsiteY34398" fmla="*/ 4859833 h 4991828"/>
              <a:gd name="connsiteX34399" fmla="*/ 3567705 w 12199494"/>
              <a:gd name="connsiteY34399" fmla="*/ 4853487 h 4991828"/>
              <a:gd name="connsiteX34400" fmla="*/ 3566436 w 12199494"/>
              <a:gd name="connsiteY34400" fmla="*/ 4863640 h 4991828"/>
              <a:gd name="connsiteX34401" fmla="*/ 3574051 w 12199494"/>
              <a:gd name="connsiteY34401" fmla="*/ 4861102 h 4991828"/>
              <a:gd name="connsiteX34402" fmla="*/ 3577858 w 12199494"/>
              <a:gd name="connsiteY34402" fmla="*/ 4853487 h 4991828"/>
              <a:gd name="connsiteX34403" fmla="*/ 3584204 w 12199494"/>
              <a:gd name="connsiteY34403" fmla="*/ 4858563 h 4991828"/>
              <a:gd name="connsiteX34404" fmla="*/ 3588012 w 12199494"/>
              <a:gd name="connsiteY34404" fmla="*/ 4852217 h 4991828"/>
              <a:gd name="connsiteX34405" fmla="*/ 3603242 w 12199494"/>
              <a:gd name="connsiteY34405" fmla="*/ 4847141 h 4991828"/>
              <a:gd name="connsiteX34406" fmla="*/ 3614665 w 12199494"/>
              <a:gd name="connsiteY34406" fmla="*/ 4857294 h 4991828"/>
              <a:gd name="connsiteX34407" fmla="*/ 3629895 w 12199494"/>
              <a:gd name="connsiteY34407" fmla="*/ 4850948 h 4991828"/>
              <a:gd name="connsiteX34408" fmla="*/ 3632434 w 12199494"/>
              <a:gd name="connsiteY34408" fmla="*/ 4859833 h 4991828"/>
              <a:gd name="connsiteX34409" fmla="*/ 3674317 w 12199494"/>
              <a:gd name="connsiteY34409" fmla="*/ 4861102 h 4991828"/>
              <a:gd name="connsiteX34410" fmla="*/ 3679394 w 12199494"/>
              <a:gd name="connsiteY34410" fmla="*/ 4869986 h 4991828"/>
              <a:gd name="connsiteX34411" fmla="*/ 3698432 w 12199494"/>
              <a:gd name="connsiteY34411" fmla="*/ 4861102 h 4991828"/>
              <a:gd name="connsiteX34412" fmla="*/ 3704778 w 12199494"/>
              <a:gd name="connsiteY34412" fmla="*/ 4866178 h 4991828"/>
              <a:gd name="connsiteX34413" fmla="*/ 3702240 w 12199494"/>
              <a:gd name="connsiteY34413" fmla="*/ 4460036 h 4991828"/>
              <a:gd name="connsiteX34414" fmla="*/ 3704778 w 12199494"/>
              <a:gd name="connsiteY34414" fmla="*/ 4453690 h 4991828"/>
              <a:gd name="connsiteX34415" fmla="*/ 3702240 w 12199494"/>
              <a:gd name="connsiteY34415" fmla="*/ 4448614 h 4991828"/>
              <a:gd name="connsiteX34416" fmla="*/ 3703509 w 12199494"/>
              <a:gd name="connsiteY34416" fmla="*/ 4442268 h 4991828"/>
              <a:gd name="connsiteX34417" fmla="*/ 3700970 w 12199494"/>
              <a:gd name="connsiteY34417" fmla="*/ 4067855 h 4991828"/>
              <a:gd name="connsiteX34418" fmla="*/ 3643857 w 12199494"/>
              <a:gd name="connsiteY34418" fmla="*/ 4128776 h 4991828"/>
              <a:gd name="connsiteX34419" fmla="*/ 3610858 w 12199494"/>
              <a:gd name="connsiteY34419" fmla="*/ 4169391 h 4991828"/>
              <a:gd name="connsiteX34420" fmla="*/ 3566436 w 12199494"/>
              <a:gd name="connsiteY34420" fmla="*/ 4230312 h 4991828"/>
              <a:gd name="connsiteX34421" fmla="*/ 3580397 w 12199494"/>
              <a:gd name="connsiteY34421" fmla="*/ 4201121 h 4991828"/>
              <a:gd name="connsiteX34422" fmla="*/ 3628626 w 12199494"/>
              <a:gd name="connsiteY34422" fmla="*/ 4130046 h 4991828"/>
              <a:gd name="connsiteX34423" fmla="*/ 3656549 w 12199494"/>
              <a:gd name="connsiteY34423" fmla="*/ 4093239 h 4991828"/>
              <a:gd name="connsiteX34424" fmla="*/ 3687009 w 12199494"/>
              <a:gd name="connsiteY34424" fmla="*/ 4056433 h 4991828"/>
              <a:gd name="connsiteX34425" fmla="*/ 3703509 w 12199494"/>
              <a:gd name="connsiteY34425" fmla="*/ 4022164 h 4991828"/>
              <a:gd name="connsiteX34426" fmla="*/ 3702240 w 12199494"/>
              <a:gd name="connsiteY34426" fmla="*/ 3801325 h 4991828"/>
              <a:gd name="connsiteX34427" fmla="*/ 3707316 w 12199494"/>
              <a:gd name="connsiteY34427" fmla="*/ 3343145 h 4991828"/>
              <a:gd name="connsiteX34428" fmla="*/ 3702240 w 12199494"/>
              <a:gd name="connsiteY34428" fmla="*/ 3345684 h 4991828"/>
              <a:gd name="connsiteX34429" fmla="*/ 3655279 w 12199494"/>
              <a:gd name="connsiteY34429" fmla="*/ 3543678 h 4991828"/>
              <a:gd name="connsiteX34430" fmla="*/ 3655279 w 12199494"/>
              <a:gd name="connsiteY34430" fmla="*/ 3503064 h 4991828"/>
              <a:gd name="connsiteX34431" fmla="*/ 3669241 w 12199494"/>
              <a:gd name="connsiteY34431" fmla="*/ 3431989 h 4991828"/>
              <a:gd name="connsiteX34432" fmla="*/ 3681932 w 12199494"/>
              <a:gd name="connsiteY34432" fmla="*/ 3368529 h 4991828"/>
              <a:gd name="connsiteX34433" fmla="*/ 3700970 w 12199494"/>
              <a:gd name="connsiteY34433" fmla="*/ 3264456 h 4991828"/>
              <a:gd name="connsiteX34434" fmla="*/ 3706047 w 12199494"/>
              <a:gd name="connsiteY34434" fmla="*/ 3203534 h 4991828"/>
              <a:gd name="connsiteX34435" fmla="*/ 3707316 w 12199494"/>
              <a:gd name="connsiteY34435" fmla="*/ 3143882 h 4991828"/>
              <a:gd name="connsiteX34436" fmla="*/ 3708586 w 12199494"/>
              <a:gd name="connsiteY34436" fmla="*/ 3010617 h 4991828"/>
              <a:gd name="connsiteX34437" fmla="*/ 3712393 w 12199494"/>
              <a:gd name="connsiteY34437" fmla="*/ 2742817 h 4991828"/>
              <a:gd name="connsiteX34438" fmla="*/ 3712393 w 12199494"/>
              <a:gd name="connsiteY34438" fmla="*/ 2704741 h 4991828"/>
              <a:gd name="connsiteX34439" fmla="*/ 3716200 w 12199494"/>
              <a:gd name="connsiteY34439" fmla="*/ 2537207 h 4991828"/>
              <a:gd name="connsiteX34440" fmla="*/ 3718739 w 12199494"/>
              <a:gd name="connsiteY34440" fmla="*/ 2398865 h 4991828"/>
              <a:gd name="connsiteX34441" fmla="*/ 3709855 w 12199494"/>
              <a:gd name="connsiteY34441" fmla="*/ 2356982 h 4991828"/>
              <a:gd name="connsiteX34442" fmla="*/ 3670510 w 12199494"/>
              <a:gd name="connsiteY34442" fmla="*/ 2282099 h 4991828"/>
              <a:gd name="connsiteX34443" fmla="*/ 3650203 w 12199494"/>
              <a:gd name="connsiteY34443" fmla="*/ 2335405 h 4991828"/>
              <a:gd name="connsiteX34444" fmla="*/ 3586743 w 12199494"/>
              <a:gd name="connsiteY34444" fmla="*/ 2514362 h 4991828"/>
              <a:gd name="connsiteX34445" fmla="*/ 3518207 w 12199494"/>
              <a:gd name="connsiteY34445" fmla="*/ 2721240 h 4991828"/>
              <a:gd name="connsiteX34446" fmla="*/ 3489015 w 12199494"/>
              <a:gd name="connsiteY34446" fmla="*/ 2818968 h 4991828"/>
              <a:gd name="connsiteX34447" fmla="*/ 3438247 w 12199494"/>
              <a:gd name="connsiteY34447" fmla="*/ 3009347 h 4991828"/>
              <a:gd name="connsiteX34448" fmla="*/ 3421748 w 12199494"/>
              <a:gd name="connsiteY34448" fmla="*/ 3075346 h 4991828"/>
              <a:gd name="connsiteX34449" fmla="*/ 3390018 w 12199494"/>
              <a:gd name="connsiteY34449" fmla="*/ 3187035 h 4991828"/>
              <a:gd name="connsiteX34450" fmla="*/ 3391287 w 12199494"/>
              <a:gd name="connsiteY34450" fmla="*/ 3146420 h 4991828"/>
              <a:gd name="connsiteX34451" fmla="*/ 3412863 w 12199494"/>
              <a:gd name="connsiteY34451" fmla="*/ 3039808 h 4991828"/>
              <a:gd name="connsiteX34452" fmla="*/ 3435709 w 12199494"/>
              <a:gd name="connsiteY34452" fmla="*/ 2945888 h 4991828"/>
              <a:gd name="connsiteX34453" fmla="*/ 3449670 w 12199494"/>
              <a:gd name="connsiteY34453" fmla="*/ 2890043 h 4991828"/>
              <a:gd name="connsiteX34454" fmla="*/ 3487746 w 12199494"/>
              <a:gd name="connsiteY34454" fmla="*/ 2730125 h 4991828"/>
              <a:gd name="connsiteX34455" fmla="*/ 3509322 w 12199494"/>
              <a:gd name="connsiteY34455" fmla="*/ 2655242 h 4991828"/>
              <a:gd name="connsiteX34456" fmla="*/ 3537244 w 12199494"/>
              <a:gd name="connsiteY34456" fmla="*/ 2548630 h 4991828"/>
              <a:gd name="connsiteX34457" fmla="*/ 3575320 w 12199494"/>
              <a:gd name="connsiteY34457" fmla="*/ 2416634 h 4991828"/>
              <a:gd name="connsiteX34458" fmla="*/ 3596896 w 12199494"/>
              <a:gd name="connsiteY34458" fmla="*/ 2356982 h 4991828"/>
              <a:gd name="connsiteX34459" fmla="*/ 3626088 w 12199494"/>
              <a:gd name="connsiteY34459" fmla="*/ 2238946 h 4991828"/>
              <a:gd name="connsiteX34460" fmla="*/ 3628626 w 12199494"/>
              <a:gd name="connsiteY34460" fmla="*/ 2202140 h 4991828"/>
              <a:gd name="connsiteX34461" fmla="*/ 3588012 w 12199494"/>
              <a:gd name="connsiteY34461" fmla="*/ 2119642 h 4991828"/>
              <a:gd name="connsiteX34462" fmla="*/ 3570243 w 12199494"/>
              <a:gd name="connsiteY34462" fmla="*/ 2082836 h 4991828"/>
              <a:gd name="connsiteX34463" fmla="*/ 3543590 w 12199494"/>
              <a:gd name="connsiteY34463" fmla="*/ 2021914 h 4991828"/>
              <a:gd name="connsiteX34464" fmla="*/ 3563897 w 12199494"/>
              <a:gd name="connsiteY34464" fmla="*/ 2039683 h 4991828"/>
              <a:gd name="connsiteX34465" fmla="*/ 3590550 w 12199494"/>
              <a:gd name="connsiteY34465" fmla="*/ 2086643 h 4991828"/>
              <a:gd name="connsiteX34466" fmla="*/ 3619742 w 12199494"/>
              <a:gd name="connsiteY34466" fmla="*/ 2138680 h 4991828"/>
              <a:gd name="connsiteX34467" fmla="*/ 3637511 w 12199494"/>
              <a:gd name="connsiteY34467" fmla="*/ 2112027 h 4991828"/>
              <a:gd name="connsiteX34468" fmla="*/ 3603242 w 12199494"/>
              <a:gd name="connsiteY34468" fmla="*/ 2030799 h 4991828"/>
              <a:gd name="connsiteX34469" fmla="*/ 3561359 w 12199494"/>
              <a:gd name="connsiteY34469" fmla="*/ 1925455 h 4991828"/>
              <a:gd name="connsiteX34470" fmla="*/ 3495361 w 12199494"/>
              <a:gd name="connsiteY34470" fmla="*/ 1750307 h 4991828"/>
              <a:gd name="connsiteX34471" fmla="*/ 3468708 w 12199494"/>
              <a:gd name="connsiteY34471" fmla="*/ 1680501 h 4991828"/>
              <a:gd name="connsiteX34472" fmla="*/ 3426824 w 12199494"/>
              <a:gd name="connsiteY34472" fmla="*/ 1575158 h 4991828"/>
              <a:gd name="connsiteX34473" fmla="*/ 3402710 w 12199494"/>
              <a:gd name="connsiteY34473" fmla="*/ 1509160 h 4991828"/>
              <a:gd name="connsiteX34474" fmla="*/ 3365903 w 12199494"/>
              <a:gd name="connsiteY34474" fmla="*/ 1416509 h 4991828"/>
              <a:gd name="connsiteX34475" fmla="*/ 3349403 w 12199494"/>
              <a:gd name="connsiteY34475" fmla="*/ 1361933 h 4991828"/>
              <a:gd name="connsiteX34476" fmla="*/ 3378595 w 12199494"/>
              <a:gd name="connsiteY34476" fmla="*/ 1400009 h 4991828"/>
              <a:gd name="connsiteX34477" fmla="*/ 3412863 w 12199494"/>
              <a:gd name="connsiteY34477" fmla="*/ 1478699 h 4991828"/>
              <a:gd name="connsiteX34478" fmla="*/ 3541052 w 12199494"/>
              <a:gd name="connsiteY34478" fmla="*/ 1752845 h 4991828"/>
              <a:gd name="connsiteX34479" fmla="*/ 3589281 w 12199494"/>
              <a:gd name="connsiteY34479" fmla="*/ 1836612 h 4991828"/>
              <a:gd name="connsiteX34480" fmla="*/ 3637511 w 12199494"/>
              <a:gd name="connsiteY34480" fmla="*/ 1935609 h 4991828"/>
              <a:gd name="connsiteX34481" fmla="*/ 3654010 w 12199494"/>
              <a:gd name="connsiteY34481" fmla="*/ 2013030 h 4991828"/>
              <a:gd name="connsiteX34482" fmla="*/ 3678125 w 12199494"/>
              <a:gd name="connsiteY34482" fmla="*/ 2079028 h 4991828"/>
              <a:gd name="connsiteX34483" fmla="*/ 3708586 w 12199494"/>
              <a:gd name="connsiteY34483" fmla="*/ 2103143 h 4991828"/>
              <a:gd name="connsiteX34484" fmla="*/ 3737777 w 12199494"/>
              <a:gd name="connsiteY34484" fmla="*/ 2092989 h 4991828"/>
              <a:gd name="connsiteX34485" fmla="*/ 3910387 w 12199494"/>
              <a:gd name="connsiteY34485" fmla="*/ 2018107 h 4991828"/>
              <a:gd name="connsiteX34486" fmla="*/ 4001769 w 12199494"/>
              <a:gd name="connsiteY34486" fmla="*/ 1977493 h 4991828"/>
              <a:gd name="connsiteX34487" fmla="*/ 4207379 w 12199494"/>
              <a:gd name="connsiteY34487" fmla="*/ 1889918 h 4991828"/>
              <a:gd name="connsiteX34488" fmla="*/ 4268300 w 12199494"/>
              <a:gd name="connsiteY34488" fmla="*/ 1622118 h 4991828"/>
              <a:gd name="connsiteX34489" fmla="*/ 4333029 w 12199494"/>
              <a:gd name="connsiteY34489" fmla="*/ 1370818 h 4991828"/>
              <a:gd name="connsiteX34490" fmla="*/ 4363490 w 12199494"/>
              <a:gd name="connsiteY34490" fmla="*/ 1231206 h 4991828"/>
              <a:gd name="connsiteX34491" fmla="*/ 4387605 w 12199494"/>
              <a:gd name="connsiteY34491" fmla="*/ 1108094 h 4991828"/>
              <a:gd name="connsiteX34492" fmla="*/ 4393951 w 12199494"/>
              <a:gd name="connsiteY34492" fmla="*/ 1071288 h 4991828"/>
              <a:gd name="connsiteX34493" fmla="*/ 4399027 w 12199494"/>
              <a:gd name="connsiteY34493" fmla="*/ 1061134 h 4991828"/>
              <a:gd name="connsiteX34494" fmla="*/ 4368567 w 12199494"/>
              <a:gd name="connsiteY34494" fmla="*/ 1020520 h 4991828"/>
              <a:gd name="connsiteX34495" fmla="*/ 4386335 w 12199494"/>
              <a:gd name="connsiteY34495" fmla="*/ 951984 h 4991828"/>
              <a:gd name="connsiteX34496" fmla="*/ 3989077 w 12199494"/>
              <a:gd name="connsiteY34496" fmla="*/ 88 h 4991828"/>
              <a:gd name="connsiteX34497" fmla="*/ 3989077 w 12199494"/>
              <a:gd name="connsiteY34497" fmla="*/ 88 h 499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 ang="0">
                <a:pos x="connsiteX16517" y="connsiteY16517"/>
              </a:cxn>
              <a:cxn ang="0">
                <a:pos x="connsiteX16518" y="connsiteY16518"/>
              </a:cxn>
              <a:cxn ang="0">
                <a:pos x="connsiteX16519" y="connsiteY16519"/>
              </a:cxn>
              <a:cxn ang="0">
                <a:pos x="connsiteX16520" y="connsiteY16520"/>
              </a:cxn>
              <a:cxn ang="0">
                <a:pos x="connsiteX16521" y="connsiteY16521"/>
              </a:cxn>
              <a:cxn ang="0">
                <a:pos x="connsiteX16522" y="connsiteY16522"/>
              </a:cxn>
              <a:cxn ang="0">
                <a:pos x="connsiteX16523" y="connsiteY16523"/>
              </a:cxn>
              <a:cxn ang="0">
                <a:pos x="connsiteX16524" y="connsiteY16524"/>
              </a:cxn>
              <a:cxn ang="0">
                <a:pos x="connsiteX16525" y="connsiteY16525"/>
              </a:cxn>
              <a:cxn ang="0">
                <a:pos x="connsiteX16526" y="connsiteY16526"/>
              </a:cxn>
              <a:cxn ang="0">
                <a:pos x="connsiteX16527" y="connsiteY16527"/>
              </a:cxn>
              <a:cxn ang="0">
                <a:pos x="connsiteX16528" y="connsiteY16528"/>
              </a:cxn>
              <a:cxn ang="0">
                <a:pos x="connsiteX16529" y="connsiteY16529"/>
              </a:cxn>
              <a:cxn ang="0">
                <a:pos x="connsiteX16530" y="connsiteY16530"/>
              </a:cxn>
              <a:cxn ang="0">
                <a:pos x="connsiteX16531" y="connsiteY16531"/>
              </a:cxn>
              <a:cxn ang="0">
                <a:pos x="connsiteX16532" y="connsiteY16532"/>
              </a:cxn>
              <a:cxn ang="0">
                <a:pos x="connsiteX16533" y="connsiteY16533"/>
              </a:cxn>
              <a:cxn ang="0">
                <a:pos x="connsiteX16534" y="connsiteY16534"/>
              </a:cxn>
              <a:cxn ang="0">
                <a:pos x="connsiteX16535" y="connsiteY16535"/>
              </a:cxn>
              <a:cxn ang="0">
                <a:pos x="connsiteX16536" y="connsiteY16536"/>
              </a:cxn>
              <a:cxn ang="0">
                <a:pos x="connsiteX16537" y="connsiteY16537"/>
              </a:cxn>
              <a:cxn ang="0">
                <a:pos x="connsiteX16538" y="connsiteY16538"/>
              </a:cxn>
              <a:cxn ang="0">
                <a:pos x="connsiteX16539" y="connsiteY16539"/>
              </a:cxn>
              <a:cxn ang="0">
                <a:pos x="connsiteX16540" y="connsiteY16540"/>
              </a:cxn>
              <a:cxn ang="0">
                <a:pos x="connsiteX16541" y="connsiteY16541"/>
              </a:cxn>
              <a:cxn ang="0">
                <a:pos x="connsiteX16542" y="connsiteY16542"/>
              </a:cxn>
              <a:cxn ang="0">
                <a:pos x="connsiteX16543" y="connsiteY16543"/>
              </a:cxn>
              <a:cxn ang="0">
                <a:pos x="connsiteX16544" y="connsiteY16544"/>
              </a:cxn>
              <a:cxn ang="0">
                <a:pos x="connsiteX16545" y="connsiteY16545"/>
              </a:cxn>
              <a:cxn ang="0">
                <a:pos x="connsiteX16546" y="connsiteY16546"/>
              </a:cxn>
              <a:cxn ang="0">
                <a:pos x="connsiteX16547" y="connsiteY16547"/>
              </a:cxn>
              <a:cxn ang="0">
                <a:pos x="connsiteX16548" y="connsiteY16548"/>
              </a:cxn>
              <a:cxn ang="0">
                <a:pos x="connsiteX16549" y="connsiteY16549"/>
              </a:cxn>
              <a:cxn ang="0">
                <a:pos x="connsiteX16550" y="connsiteY16550"/>
              </a:cxn>
              <a:cxn ang="0">
                <a:pos x="connsiteX16551" y="connsiteY16551"/>
              </a:cxn>
              <a:cxn ang="0">
                <a:pos x="connsiteX16552" y="connsiteY16552"/>
              </a:cxn>
              <a:cxn ang="0">
                <a:pos x="connsiteX16553" y="connsiteY16553"/>
              </a:cxn>
              <a:cxn ang="0">
                <a:pos x="connsiteX16554" y="connsiteY16554"/>
              </a:cxn>
              <a:cxn ang="0">
                <a:pos x="connsiteX16555" y="connsiteY16555"/>
              </a:cxn>
              <a:cxn ang="0">
                <a:pos x="connsiteX16556" y="connsiteY16556"/>
              </a:cxn>
              <a:cxn ang="0">
                <a:pos x="connsiteX16557" y="connsiteY16557"/>
              </a:cxn>
              <a:cxn ang="0">
                <a:pos x="connsiteX16558" y="connsiteY16558"/>
              </a:cxn>
              <a:cxn ang="0">
                <a:pos x="connsiteX16559" y="connsiteY16559"/>
              </a:cxn>
              <a:cxn ang="0">
                <a:pos x="connsiteX16560" y="connsiteY16560"/>
              </a:cxn>
              <a:cxn ang="0">
                <a:pos x="connsiteX16561" y="connsiteY16561"/>
              </a:cxn>
              <a:cxn ang="0">
                <a:pos x="connsiteX16562" y="connsiteY16562"/>
              </a:cxn>
              <a:cxn ang="0">
                <a:pos x="connsiteX16563" y="connsiteY16563"/>
              </a:cxn>
              <a:cxn ang="0">
                <a:pos x="connsiteX16564" y="connsiteY16564"/>
              </a:cxn>
              <a:cxn ang="0">
                <a:pos x="connsiteX16565" y="connsiteY16565"/>
              </a:cxn>
              <a:cxn ang="0">
                <a:pos x="connsiteX16566" y="connsiteY16566"/>
              </a:cxn>
              <a:cxn ang="0">
                <a:pos x="connsiteX16567" y="connsiteY16567"/>
              </a:cxn>
              <a:cxn ang="0">
                <a:pos x="connsiteX16568" y="connsiteY16568"/>
              </a:cxn>
              <a:cxn ang="0">
                <a:pos x="connsiteX16569" y="connsiteY16569"/>
              </a:cxn>
              <a:cxn ang="0">
                <a:pos x="connsiteX16570" y="connsiteY16570"/>
              </a:cxn>
              <a:cxn ang="0">
                <a:pos x="connsiteX16571" y="connsiteY16571"/>
              </a:cxn>
              <a:cxn ang="0">
                <a:pos x="connsiteX16572" y="connsiteY16572"/>
              </a:cxn>
              <a:cxn ang="0">
                <a:pos x="connsiteX16573" y="connsiteY16573"/>
              </a:cxn>
              <a:cxn ang="0">
                <a:pos x="connsiteX16574" y="connsiteY16574"/>
              </a:cxn>
              <a:cxn ang="0">
                <a:pos x="connsiteX16575" y="connsiteY16575"/>
              </a:cxn>
              <a:cxn ang="0">
                <a:pos x="connsiteX16576" y="connsiteY16576"/>
              </a:cxn>
              <a:cxn ang="0">
                <a:pos x="connsiteX16577" y="connsiteY16577"/>
              </a:cxn>
              <a:cxn ang="0">
                <a:pos x="connsiteX16578" y="connsiteY16578"/>
              </a:cxn>
              <a:cxn ang="0">
                <a:pos x="connsiteX16579" y="connsiteY16579"/>
              </a:cxn>
              <a:cxn ang="0">
                <a:pos x="connsiteX16580" y="connsiteY16580"/>
              </a:cxn>
              <a:cxn ang="0">
                <a:pos x="connsiteX16581" y="connsiteY16581"/>
              </a:cxn>
              <a:cxn ang="0">
                <a:pos x="connsiteX16582" y="connsiteY16582"/>
              </a:cxn>
              <a:cxn ang="0">
                <a:pos x="connsiteX16583" y="connsiteY16583"/>
              </a:cxn>
              <a:cxn ang="0">
                <a:pos x="connsiteX16584" y="connsiteY16584"/>
              </a:cxn>
              <a:cxn ang="0">
                <a:pos x="connsiteX16585" y="connsiteY16585"/>
              </a:cxn>
              <a:cxn ang="0">
                <a:pos x="connsiteX16586" y="connsiteY16586"/>
              </a:cxn>
              <a:cxn ang="0">
                <a:pos x="connsiteX16587" y="connsiteY16587"/>
              </a:cxn>
              <a:cxn ang="0">
                <a:pos x="connsiteX16588" y="connsiteY16588"/>
              </a:cxn>
              <a:cxn ang="0">
                <a:pos x="connsiteX16589" y="connsiteY16589"/>
              </a:cxn>
              <a:cxn ang="0">
                <a:pos x="connsiteX16590" y="connsiteY16590"/>
              </a:cxn>
              <a:cxn ang="0">
                <a:pos x="connsiteX16591" y="connsiteY16591"/>
              </a:cxn>
              <a:cxn ang="0">
                <a:pos x="connsiteX16592" y="connsiteY16592"/>
              </a:cxn>
              <a:cxn ang="0">
                <a:pos x="connsiteX16593" y="connsiteY16593"/>
              </a:cxn>
              <a:cxn ang="0">
                <a:pos x="connsiteX16594" y="connsiteY16594"/>
              </a:cxn>
              <a:cxn ang="0">
                <a:pos x="connsiteX16595" y="connsiteY16595"/>
              </a:cxn>
              <a:cxn ang="0">
                <a:pos x="connsiteX16596" y="connsiteY16596"/>
              </a:cxn>
              <a:cxn ang="0">
                <a:pos x="connsiteX16597" y="connsiteY16597"/>
              </a:cxn>
              <a:cxn ang="0">
                <a:pos x="connsiteX16598" y="connsiteY16598"/>
              </a:cxn>
              <a:cxn ang="0">
                <a:pos x="connsiteX16599" y="connsiteY16599"/>
              </a:cxn>
              <a:cxn ang="0">
                <a:pos x="connsiteX16600" y="connsiteY16600"/>
              </a:cxn>
              <a:cxn ang="0">
                <a:pos x="connsiteX16601" y="connsiteY16601"/>
              </a:cxn>
              <a:cxn ang="0">
                <a:pos x="connsiteX16602" y="connsiteY16602"/>
              </a:cxn>
              <a:cxn ang="0">
                <a:pos x="connsiteX16603" y="connsiteY16603"/>
              </a:cxn>
              <a:cxn ang="0">
                <a:pos x="connsiteX16604" y="connsiteY16604"/>
              </a:cxn>
              <a:cxn ang="0">
                <a:pos x="connsiteX16605" y="connsiteY16605"/>
              </a:cxn>
              <a:cxn ang="0">
                <a:pos x="connsiteX16606" y="connsiteY16606"/>
              </a:cxn>
              <a:cxn ang="0">
                <a:pos x="connsiteX16607" y="connsiteY16607"/>
              </a:cxn>
              <a:cxn ang="0">
                <a:pos x="connsiteX16608" y="connsiteY16608"/>
              </a:cxn>
              <a:cxn ang="0">
                <a:pos x="connsiteX16609" y="connsiteY16609"/>
              </a:cxn>
              <a:cxn ang="0">
                <a:pos x="connsiteX16610" y="connsiteY16610"/>
              </a:cxn>
              <a:cxn ang="0">
                <a:pos x="connsiteX16611" y="connsiteY16611"/>
              </a:cxn>
              <a:cxn ang="0">
                <a:pos x="connsiteX16612" y="connsiteY16612"/>
              </a:cxn>
              <a:cxn ang="0">
                <a:pos x="connsiteX16613" y="connsiteY16613"/>
              </a:cxn>
              <a:cxn ang="0">
                <a:pos x="connsiteX16614" y="connsiteY16614"/>
              </a:cxn>
              <a:cxn ang="0">
                <a:pos x="connsiteX16615" y="connsiteY16615"/>
              </a:cxn>
              <a:cxn ang="0">
                <a:pos x="connsiteX16616" y="connsiteY16616"/>
              </a:cxn>
              <a:cxn ang="0">
                <a:pos x="connsiteX16617" y="connsiteY16617"/>
              </a:cxn>
              <a:cxn ang="0">
                <a:pos x="connsiteX16618" y="connsiteY16618"/>
              </a:cxn>
              <a:cxn ang="0">
                <a:pos x="connsiteX16619" y="connsiteY16619"/>
              </a:cxn>
              <a:cxn ang="0">
                <a:pos x="connsiteX16620" y="connsiteY16620"/>
              </a:cxn>
              <a:cxn ang="0">
                <a:pos x="connsiteX16621" y="connsiteY16621"/>
              </a:cxn>
              <a:cxn ang="0">
                <a:pos x="connsiteX16622" y="connsiteY16622"/>
              </a:cxn>
              <a:cxn ang="0">
                <a:pos x="connsiteX16623" y="connsiteY16623"/>
              </a:cxn>
              <a:cxn ang="0">
                <a:pos x="connsiteX16624" y="connsiteY16624"/>
              </a:cxn>
              <a:cxn ang="0">
                <a:pos x="connsiteX16625" y="connsiteY16625"/>
              </a:cxn>
              <a:cxn ang="0">
                <a:pos x="connsiteX16626" y="connsiteY16626"/>
              </a:cxn>
              <a:cxn ang="0">
                <a:pos x="connsiteX16627" y="connsiteY16627"/>
              </a:cxn>
              <a:cxn ang="0">
                <a:pos x="connsiteX16628" y="connsiteY16628"/>
              </a:cxn>
              <a:cxn ang="0">
                <a:pos x="connsiteX16629" y="connsiteY16629"/>
              </a:cxn>
              <a:cxn ang="0">
                <a:pos x="connsiteX16630" y="connsiteY16630"/>
              </a:cxn>
              <a:cxn ang="0">
                <a:pos x="connsiteX16631" y="connsiteY16631"/>
              </a:cxn>
              <a:cxn ang="0">
                <a:pos x="connsiteX16632" y="connsiteY16632"/>
              </a:cxn>
              <a:cxn ang="0">
                <a:pos x="connsiteX16633" y="connsiteY16633"/>
              </a:cxn>
              <a:cxn ang="0">
                <a:pos x="connsiteX16634" y="connsiteY16634"/>
              </a:cxn>
              <a:cxn ang="0">
                <a:pos x="connsiteX16635" y="connsiteY16635"/>
              </a:cxn>
              <a:cxn ang="0">
                <a:pos x="connsiteX16636" y="connsiteY16636"/>
              </a:cxn>
              <a:cxn ang="0">
                <a:pos x="connsiteX16637" y="connsiteY16637"/>
              </a:cxn>
              <a:cxn ang="0">
                <a:pos x="connsiteX16638" y="connsiteY16638"/>
              </a:cxn>
              <a:cxn ang="0">
                <a:pos x="connsiteX16639" y="connsiteY16639"/>
              </a:cxn>
              <a:cxn ang="0">
                <a:pos x="connsiteX16640" y="connsiteY16640"/>
              </a:cxn>
              <a:cxn ang="0">
                <a:pos x="connsiteX16641" y="connsiteY16641"/>
              </a:cxn>
              <a:cxn ang="0">
                <a:pos x="connsiteX16642" y="connsiteY16642"/>
              </a:cxn>
              <a:cxn ang="0">
                <a:pos x="connsiteX16643" y="connsiteY16643"/>
              </a:cxn>
              <a:cxn ang="0">
                <a:pos x="connsiteX16644" y="connsiteY16644"/>
              </a:cxn>
              <a:cxn ang="0">
                <a:pos x="connsiteX16645" y="connsiteY16645"/>
              </a:cxn>
              <a:cxn ang="0">
                <a:pos x="connsiteX16646" y="connsiteY16646"/>
              </a:cxn>
              <a:cxn ang="0">
                <a:pos x="connsiteX16647" y="connsiteY16647"/>
              </a:cxn>
              <a:cxn ang="0">
                <a:pos x="connsiteX16648" y="connsiteY16648"/>
              </a:cxn>
              <a:cxn ang="0">
                <a:pos x="connsiteX16649" y="connsiteY16649"/>
              </a:cxn>
              <a:cxn ang="0">
                <a:pos x="connsiteX16650" y="connsiteY16650"/>
              </a:cxn>
              <a:cxn ang="0">
                <a:pos x="connsiteX16651" y="connsiteY16651"/>
              </a:cxn>
              <a:cxn ang="0">
                <a:pos x="connsiteX16652" y="connsiteY16652"/>
              </a:cxn>
              <a:cxn ang="0">
                <a:pos x="connsiteX16653" y="connsiteY16653"/>
              </a:cxn>
              <a:cxn ang="0">
                <a:pos x="connsiteX16654" y="connsiteY16654"/>
              </a:cxn>
              <a:cxn ang="0">
                <a:pos x="connsiteX16655" y="connsiteY16655"/>
              </a:cxn>
              <a:cxn ang="0">
                <a:pos x="connsiteX16656" y="connsiteY16656"/>
              </a:cxn>
              <a:cxn ang="0">
                <a:pos x="connsiteX16657" y="connsiteY16657"/>
              </a:cxn>
              <a:cxn ang="0">
                <a:pos x="connsiteX16658" y="connsiteY16658"/>
              </a:cxn>
              <a:cxn ang="0">
                <a:pos x="connsiteX16659" y="connsiteY16659"/>
              </a:cxn>
              <a:cxn ang="0">
                <a:pos x="connsiteX16660" y="connsiteY16660"/>
              </a:cxn>
              <a:cxn ang="0">
                <a:pos x="connsiteX16661" y="connsiteY16661"/>
              </a:cxn>
              <a:cxn ang="0">
                <a:pos x="connsiteX16662" y="connsiteY16662"/>
              </a:cxn>
              <a:cxn ang="0">
                <a:pos x="connsiteX16663" y="connsiteY16663"/>
              </a:cxn>
              <a:cxn ang="0">
                <a:pos x="connsiteX16664" y="connsiteY16664"/>
              </a:cxn>
              <a:cxn ang="0">
                <a:pos x="connsiteX16665" y="connsiteY16665"/>
              </a:cxn>
              <a:cxn ang="0">
                <a:pos x="connsiteX16666" y="connsiteY16666"/>
              </a:cxn>
              <a:cxn ang="0">
                <a:pos x="connsiteX16667" y="connsiteY16667"/>
              </a:cxn>
              <a:cxn ang="0">
                <a:pos x="connsiteX16668" y="connsiteY16668"/>
              </a:cxn>
              <a:cxn ang="0">
                <a:pos x="connsiteX16669" y="connsiteY16669"/>
              </a:cxn>
              <a:cxn ang="0">
                <a:pos x="connsiteX16670" y="connsiteY16670"/>
              </a:cxn>
              <a:cxn ang="0">
                <a:pos x="connsiteX16671" y="connsiteY16671"/>
              </a:cxn>
              <a:cxn ang="0">
                <a:pos x="connsiteX16672" y="connsiteY16672"/>
              </a:cxn>
              <a:cxn ang="0">
                <a:pos x="connsiteX16673" y="connsiteY16673"/>
              </a:cxn>
              <a:cxn ang="0">
                <a:pos x="connsiteX16674" y="connsiteY16674"/>
              </a:cxn>
              <a:cxn ang="0">
                <a:pos x="connsiteX16675" y="connsiteY16675"/>
              </a:cxn>
              <a:cxn ang="0">
                <a:pos x="connsiteX16676" y="connsiteY16676"/>
              </a:cxn>
              <a:cxn ang="0">
                <a:pos x="connsiteX16677" y="connsiteY16677"/>
              </a:cxn>
              <a:cxn ang="0">
                <a:pos x="connsiteX16678" y="connsiteY16678"/>
              </a:cxn>
              <a:cxn ang="0">
                <a:pos x="connsiteX16679" y="connsiteY16679"/>
              </a:cxn>
              <a:cxn ang="0">
                <a:pos x="connsiteX16680" y="connsiteY16680"/>
              </a:cxn>
              <a:cxn ang="0">
                <a:pos x="connsiteX16681" y="connsiteY16681"/>
              </a:cxn>
              <a:cxn ang="0">
                <a:pos x="connsiteX16682" y="connsiteY16682"/>
              </a:cxn>
              <a:cxn ang="0">
                <a:pos x="connsiteX16683" y="connsiteY16683"/>
              </a:cxn>
              <a:cxn ang="0">
                <a:pos x="connsiteX16684" y="connsiteY16684"/>
              </a:cxn>
              <a:cxn ang="0">
                <a:pos x="connsiteX16685" y="connsiteY16685"/>
              </a:cxn>
              <a:cxn ang="0">
                <a:pos x="connsiteX16686" y="connsiteY16686"/>
              </a:cxn>
              <a:cxn ang="0">
                <a:pos x="connsiteX16687" y="connsiteY16687"/>
              </a:cxn>
              <a:cxn ang="0">
                <a:pos x="connsiteX16688" y="connsiteY16688"/>
              </a:cxn>
              <a:cxn ang="0">
                <a:pos x="connsiteX16689" y="connsiteY16689"/>
              </a:cxn>
              <a:cxn ang="0">
                <a:pos x="connsiteX16690" y="connsiteY16690"/>
              </a:cxn>
              <a:cxn ang="0">
                <a:pos x="connsiteX16691" y="connsiteY16691"/>
              </a:cxn>
              <a:cxn ang="0">
                <a:pos x="connsiteX16692" y="connsiteY16692"/>
              </a:cxn>
              <a:cxn ang="0">
                <a:pos x="connsiteX16693" y="connsiteY16693"/>
              </a:cxn>
              <a:cxn ang="0">
                <a:pos x="connsiteX16694" y="connsiteY16694"/>
              </a:cxn>
              <a:cxn ang="0">
                <a:pos x="connsiteX16695" y="connsiteY16695"/>
              </a:cxn>
              <a:cxn ang="0">
                <a:pos x="connsiteX16696" y="connsiteY16696"/>
              </a:cxn>
              <a:cxn ang="0">
                <a:pos x="connsiteX16697" y="connsiteY16697"/>
              </a:cxn>
              <a:cxn ang="0">
                <a:pos x="connsiteX16698" y="connsiteY16698"/>
              </a:cxn>
              <a:cxn ang="0">
                <a:pos x="connsiteX16699" y="connsiteY16699"/>
              </a:cxn>
              <a:cxn ang="0">
                <a:pos x="connsiteX16700" y="connsiteY16700"/>
              </a:cxn>
              <a:cxn ang="0">
                <a:pos x="connsiteX16701" y="connsiteY16701"/>
              </a:cxn>
              <a:cxn ang="0">
                <a:pos x="connsiteX16702" y="connsiteY16702"/>
              </a:cxn>
              <a:cxn ang="0">
                <a:pos x="connsiteX16703" y="connsiteY16703"/>
              </a:cxn>
              <a:cxn ang="0">
                <a:pos x="connsiteX16704" y="connsiteY16704"/>
              </a:cxn>
              <a:cxn ang="0">
                <a:pos x="connsiteX16705" y="connsiteY16705"/>
              </a:cxn>
              <a:cxn ang="0">
                <a:pos x="connsiteX16706" y="connsiteY16706"/>
              </a:cxn>
              <a:cxn ang="0">
                <a:pos x="connsiteX16707" y="connsiteY16707"/>
              </a:cxn>
              <a:cxn ang="0">
                <a:pos x="connsiteX16708" y="connsiteY16708"/>
              </a:cxn>
              <a:cxn ang="0">
                <a:pos x="connsiteX16709" y="connsiteY16709"/>
              </a:cxn>
              <a:cxn ang="0">
                <a:pos x="connsiteX16710" y="connsiteY16710"/>
              </a:cxn>
              <a:cxn ang="0">
                <a:pos x="connsiteX16711" y="connsiteY16711"/>
              </a:cxn>
              <a:cxn ang="0">
                <a:pos x="connsiteX16712" y="connsiteY16712"/>
              </a:cxn>
              <a:cxn ang="0">
                <a:pos x="connsiteX16713" y="connsiteY16713"/>
              </a:cxn>
              <a:cxn ang="0">
                <a:pos x="connsiteX16714" y="connsiteY16714"/>
              </a:cxn>
              <a:cxn ang="0">
                <a:pos x="connsiteX16715" y="connsiteY16715"/>
              </a:cxn>
              <a:cxn ang="0">
                <a:pos x="connsiteX16716" y="connsiteY16716"/>
              </a:cxn>
              <a:cxn ang="0">
                <a:pos x="connsiteX16717" y="connsiteY16717"/>
              </a:cxn>
              <a:cxn ang="0">
                <a:pos x="connsiteX16718" y="connsiteY16718"/>
              </a:cxn>
              <a:cxn ang="0">
                <a:pos x="connsiteX16719" y="connsiteY16719"/>
              </a:cxn>
              <a:cxn ang="0">
                <a:pos x="connsiteX16720" y="connsiteY16720"/>
              </a:cxn>
              <a:cxn ang="0">
                <a:pos x="connsiteX16721" y="connsiteY16721"/>
              </a:cxn>
              <a:cxn ang="0">
                <a:pos x="connsiteX16722" y="connsiteY16722"/>
              </a:cxn>
              <a:cxn ang="0">
                <a:pos x="connsiteX16723" y="connsiteY16723"/>
              </a:cxn>
              <a:cxn ang="0">
                <a:pos x="connsiteX16724" y="connsiteY16724"/>
              </a:cxn>
              <a:cxn ang="0">
                <a:pos x="connsiteX16725" y="connsiteY16725"/>
              </a:cxn>
              <a:cxn ang="0">
                <a:pos x="connsiteX16726" y="connsiteY16726"/>
              </a:cxn>
              <a:cxn ang="0">
                <a:pos x="connsiteX16727" y="connsiteY16727"/>
              </a:cxn>
              <a:cxn ang="0">
                <a:pos x="connsiteX16728" y="connsiteY16728"/>
              </a:cxn>
              <a:cxn ang="0">
                <a:pos x="connsiteX16729" y="connsiteY16729"/>
              </a:cxn>
              <a:cxn ang="0">
                <a:pos x="connsiteX16730" y="connsiteY16730"/>
              </a:cxn>
              <a:cxn ang="0">
                <a:pos x="connsiteX16731" y="connsiteY16731"/>
              </a:cxn>
              <a:cxn ang="0">
                <a:pos x="connsiteX16732" y="connsiteY16732"/>
              </a:cxn>
              <a:cxn ang="0">
                <a:pos x="connsiteX16733" y="connsiteY16733"/>
              </a:cxn>
              <a:cxn ang="0">
                <a:pos x="connsiteX16734" y="connsiteY16734"/>
              </a:cxn>
              <a:cxn ang="0">
                <a:pos x="connsiteX16735" y="connsiteY16735"/>
              </a:cxn>
              <a:cxn ang="0">
                <a:pos x="connsiteX16736" y="connsiteY16736"/>
              </a:cxn>
              <a:cxn ang="0">
                <a:pos x="connsiteX16737" y="connsiteY16737"/>
              </a:cxn>
              <a:cxn ang="0">
                <a:pos x="connsiteX16738" y="connsiteY16738"/>
              </a:cxn>
              <a:cxn ang="0">
                <a:pos x="connsiteX16739" y="connsiteY16739"/>
              </a:cxn>
              <a:cxn ang="0">
                <a:pos x="connsiteX16740" y="connsiteY16740"/>
              </a:cxn>
              <a:cxn ang="0">
                <a:pos x="connsiteX16741" y="connsiteY16741"/>
              </a:cxn>
              <a:cxn ang="0">
                <a:pos x="connsiteX16742" y="connsiteY16742"/>
              </a:cxn>
              <a:cxn ang="0">
                <a:pos x="connsiteX16743" y="connsiteY16743"/>
              </a:cxn>
              <a:cxn ang="0">
                <a:pos x="connsiteX16744" y="connsiteY16744"/>
              </a:cxn>
              <a:cxn ang="0">
                <a:pos x="connsiteX16745" y="connsiteY16745"/>
              </a:cxn>
              <a:cxn ang="0">
                <a:pos x="connsiteX16746" y="connsiteY16746"/>
              </a:cxn>
              <a:cxn ang="0">
                <a:pos x="connsiteX16747" y="connsiteY16747"/>
              </a:cxn>
              <a:cxn ang="0">
                <a:pos x="connsiteX16748" y="connsiteY16748"/>
              </a:cxn>
              <a:cxn ang="0">
                <a:pos x="connsiteX16749" y="connsiteY16749"/>
              </a:cxn>
              <a:cxn ang="0">
                <a:pos x="connsiteX16750" y="connsiteY16750"/>
              </a:cxn>
              <a:cxn ang="0">
                <a:pos x="connsiteX16751" y="connsiteY16751"/>
              </a:cxn>
              <a:cxn ang="0">
                <a:pos x="connsiteX16752" y="connsiteY16752"/>
              </a:cxn>
              <a:cxn ang="0">
                <a:pos x="connsiteX16753" y="connsiteY16753"/>
              </a:cxn>
              <a:cxn ang="0">
                <a:pos x="connsiteX16754" y="connsiteY16754"/>
              </a:cxn>
              <a:cxn ang="0">
                <a:pos x="connsiteX16755" y="connsiteY16755"/>
              </a:cxn>
              <a:cxn ang="0">
                <a:pos x="connsiteX16756" y="connsiteY16756"/>
              </a:cxn>
              <a:cxn ang="0">
                <a:pos x="connsiteX16757" y="connsiteY16757"/>
              </a:cxn>
              <a:cxn ang="0">
                <a:pos x="connsiteX16758" y="connsiteY16758"/>
              </a:cxn>
              <a:cxn ang="0">
                <a:pos x="connsiteX16759" y="connsiteY16759"/>
              </a:cxn>
              <a:cxn ang="0">
                <a:pos x="connsiteX16760" y="connsiteY16760"/>
              </a:cxn>
              <a:cxn ang="0">
                <a:pos x="connsiteX16761" y="connsiteY16761"/>
              </a:cxn>
              <a:cxn ang="0">
                <a:pos x="connsiteX16762" y="connsiteY16762"/>
              </a:cxn>
              <a:cxn ang="0">
                <a:pos x="connsiteX16763" y="connsiteY16763"/>
              </a:cxn>
              <a:cxn ang="0">
                <a:pos x="connsiteX16764" y="connsiteY16764"/>
              </a:cxn>
              <a:cxn ang="0">
                <a:pos x="connsiteX16765" y="connsiteY16765"/>
              </a:cxn>
              <a:cxn ang="0">
                <a:pos x="connsiteX16766" y="connsiteY16766"/>
              </a:cxn>
              <a:cxn ang="0">
                <a:pos x="connsiteX16767" y="connsiteY16767"/>
              </a:cxn>
              <a:cxn ang="0">
                <a:pos x="connsiteX16768" y="connsiteY16768"/>
              </a:cxn>
              <a:cxn ang="0">
                <a:pos x="connsiteX16769" y="connsiteY16769"/>
              </a:cxn>
              <a:cxn ang="0">
                <a:pos x="connsiteX16770" y="connsiteY16770"/>
              </a:cxn>
              <a:cxn ang="0">
                <a:pos x="connsiteX16771" y="connsiteY16771"/>
              </a:cxn>
              <a:cxn ang="0">
                <a:pos x="connsiteX16772" y="connsiteY16772"/>
              </a:cxn>
              <a:cxn ang="0">
                <a:pos x="connsiteX16773" y="connsiteY16773"/>
              </a:cxn>
              <a:cxn ang="0">
                <a:pos x="connsiteX16774" y="connsiteY16774"/>
              </a:cxn>
              <a:cxn ang="0">
                <a:pos x="connsiteX16775" y="connsiteY16775"/>
              </a:cxn>
              <a:cxn ang="0">
                <a:pos x="connsiteX16776" y="connsiteY16776"/>
              </a:cxn>
              <a:cxn ang="0">
                <a:pos x="connsiteX16777" y="connsiteY16777"/>
              </a:cxn>
              <a:cxn ang="0">
                <a:pos x="connsiteX16778" y="connsiteY16778"/>
              </a:cxn>
              <a:cxn ang="0">
                <a:pos x="connsiteX16779" y="connsiteY16779"/>
              </a:cxn>
              <a:cxn ang="0">
                <a:pos x="connsiteX16780" y="connsiteY16780"/>
              </a:cxn>
              <a:cxn ang="0">
                <a:pos x="connsiteX16781" y="connsiteY16781"/>
              </a:cxn>
              <a:cxn ang="0">
                <a:pos x="connsiteX16782" y="connsiteY16782"/>
              </a:cxn>
              <a:cxn ang="0">
                <a:pos x="connsiteX16783" y="connsiteY16783"/>
              </a:cxn>
              <a:cxn ang="0">
                <a:pos x="connsiteX16784" y="connsiteY16784"/>
              </a:cxn>
              <a:cxn ang="0">
                <a:pos x="connsiteX16785" y="connsiteY16785"/>
              </a:cxn>
              <a:cxn ang="0">
                <a:pos x="connsiteX16786" y="connsiteY16786"/>
              </a:cxn>
              <a:cxn ang="0">
                <a:pos x="connsiteX16787" y="connsiteY16787"/>
              </a:cxn>
              <a:cxn ang="0">
                <a:pos x="connsiteX16788" y="connsiteY16788"/>
              </a:cxn>
              <a:cxn ang="0">
                <a:pos x="connsiteX16789" y="connsiteY16789"/>
              </a:cxn>
              <a:cxn ang="0">
                <a:pos x="connsiteX16790" y="connsiteY16790"/>
              </a:cxn>
              <a:cxn ang="0">
                <a:pos x="connsiteX16791" y="connsiteY16791"/>
              </a:cxn>
              <a:cxn ang="0">
                <a:pos x="connsiteX16792" y="connsiteY16792"/>
              </a:cxn>
              <a:cxn ang="0">
                <a:pos x="connsiteX16793" y="connsiteY16793"/>
              </a:cxn>
              <a:cxn ang="0">
                <a:pos x="connsiteX16794" y="connsiteY16794"/>
              </a:cxn>
              <a:cxn ang="0">
                <a:pos x="connsiteX16795" y="connsiteY16795"/>
              </a:cxn>
              <a:cxn ang="0">
                <a:pos x="connsiteX16796" y="connsiteY16796"/>
              </a:cxn>
              <a:cxn ang="0">
                <a:pos x="connsiteX16797" y="connsiteY16797"/>
              </a:cxn>
              <a:cxn ang="0">
                <a:pos x="connsiteX16798" y="connsiteY16798"/>
              </a:cxn>
              <a:cxn ang="0">
                <a:pos x="connsiteX16799" y="connsiteY16799"/>
              </a:cxn>
              <a:cxn ang="0">
                <a:pos x="connsiteX16800" y="connsiteY16800"/>
              </a:cxn>
              <a:cxn ang="0">
                <a:pos x="connsiteX16801" y="connsiteY16801"/>
              </a:cxn>
              <a:cxn ang="0">
                <a:pos x="connsiteX16802" y="connsiteY16802"/>
              </a:cxn>
              <a:cxn ang="0">
                <a:pos x="connsiteX16803" y="connsiteY16803"/>
              </a:cxn>
              <a:cxn ang="0">
                <a:pos x="connsiteX16804" y="connsiteY16804"/>
              </a:cxn>
              <a:cxn ang="0">
                <a:pos x="connsiteX16805" y="connsiteY16805"/>
              </a:cxn>
              <a:cxn ang="0">
                <a:pos x="connsiteX16806" y="connsiteY16806"/>
              </a:cxn>
              <a:cxn ang="0">
                <a:pos x="connsiteX16807" y="connsiteY16807"/>
              </a:cxn>
              <a:cxn ang="0">
                <a:pos x="connsiteX16808" y="connsiteY16808"/>
              </a:cxn>
              <a:cxn ang="0">
                <a:pos x="connsiteX16809" y="connsiteY16809"/>
              </a:cxn>
              <a:cxn ang="0">
                <a:pos x="connsiteX16810" y="connsiteY16810"/>
              </a:cxn>
              <a:cxn ang="0">
                <a:pos x="connsiteX16811" y="connsiteY16811"/>
              </a:cxn>
              <a:cxn ang="0">
                <a:pos x="connsiteX16812" y="connsiteY16812"/>
              </a:cxn>
              <a:cxn ang="0">
                <a:pos x="connsiteX16813" y="connsiteY16813"/>
              </a:cxn>
              <a:cxn ang="0">
                <a:pos x="connsiteX16814" y="connsiteY16814"/>
              </a:cxn>
              <a:cxn ang="0">
                <a:pos x="connsiteX16815" y="connsiteY16815"/>
              </a:cxn>
              <a:cxn ang="0">
                <a:pos x="connsiteX16816" y="connsiteY16816"/>
              </a:cxn>
              <a:cxn ang="0">
                <a:pos x="connsiteX16817" y="connsiteY16817"/>
              </a:cxn>
              <a:cxn ang="0">
                <a:pos x="connsiteX16818" y="connsiteY16818"/>
              </a:cxn>
              <a:cxn ang="0">
                <a:pos x="connsiteX16819" y="connsiteY16819"/>
              </a:cxn>
              <a:cxn ang="0">
                <a:pos x="connsiteX16820" y="connsiteY16820"/>
              </a:cxn>
              <a:cxn ang="0">
                <a:pos x="connsiteX16821" y="connsiteY16821"/>
              </a:cxn>
              <a:cxn ang="0">
                <a:pos x="connsiteX16822" y="connsiteY16822"/>
              </a:cxn>
              <a:cxn ang="0">
                <a:pos x="connsiteX16823" y="connsiteY16823"/>
              </a:cxn>
              <a:cxn ang="0">
                <a:pos x="connsiteX16824" y="connsiteY16824"/>
              </a:cxn>
              <a:cxn ang="0">
                <a:pos x="connsiteX16825" y="connsiteY16825"/>
              </a:cxn>
              <a:cxn ang="0">
                <a:pos x="connsiteX16826" y="connsiteY16826"/>
              </a:cxn>
              <a:cxn ang="0">
                <a:pos x="connsiteX16827" y="connsiteY16827"/>
              </a:cxn>
              <a:cxn ang="0">
                <a:pos x="connsiteX16828" y="connsiteY16828"/>
              </a:cxn>
              <a:cxn ang="0">
                <a:pos x="connsiteX16829" y="connsiteY16829"/>
              </a:cxn>
              <a:cxn ang="0">
                <a:pos x="connsiteX16830" y="connsiteY16830"/>
              </a:cxn>
              <a:cxn ang="0">
                <a:pos x="connsiteX16831" y="connsiteY16831"/>
              </a:cxn>
              <a:cxn ang="0">
                <a:pos x="connsiteX16832" y="connsiteY16832"/>
              </a:cxn>
              <a:cxn ang="0">
                <a:pos x="connsiteX16833" y="connsiteY16833"/>
              </a:cxn>
              <a:cxn ang="0">
                <a:pos x="connsiteX16834" y="connsiteY16834"/>
              </a:cxn>
              <a:cxn ang="0">
                <a:pos x="connsiteX16835" y="connsiteY16835"/>
              </a:cxn>
              <a:cxn ang="0">
                <a:pos x="connsiteX16836" y="connsiteY16836"/>
              </a:cxn>
              <a:cxn ang="0">
                <a:pos x="connsiteX16837" y="connsiteY16837"/>
              </a:cxn>
              <a:cxn ang="0">
                <a:pos x="connsiteX16838" y="connsiteY16838"/>
              </a:cxn>
              <a:cxn ang="0">
                <a:pos x="connsiteX16839" y="connsiteY16839"/>
              </a:cxn>
              <a:cxn ang="0">
                <a:pos x="connsiteX16840" y="connsiteY16840"/>
              </a:cxn>
              <a:cxn ang="0">
                <a:pos x="connsiteX16841" y="connsiteY16841"/>
              </a:cxn>
              <a:cxn ang="0">
                <a:pos x="connsiteX16842" y="connsiteY16842"/>
              </a:cxn>
              <a:cxn ang="0">
                <a:pos x="connsiteX16843" y="connsiteY16843"/>
              </a:cxn>
              <a:cxn ang="0">
                <a:pos x="connsiteX16844" y="connsiteY16844"/>
              </a:cxn>
              <a:cxn ang="0">
                <a:pos x="connsiteX16845" y="connsiteY16845"/>
              </a:cxn>
              <a:cxn ang="0">
                <a:pos x="connsiteX16846" y="connsiteY16846"/>
              </a:cxn>
              <a:cxn ang="0">
                <a:pos x="connsiteX16847" y="connsiteY16847"/>
              </a:cxn>
              <a:cxn ang="0">
                <a:pos x="connsiteX16848" y="connsiteY16848"/>
              </a:cxn>
              <a:cxn ang="0">
                <a:pos x="connsiteX16849" y="connsiteY16849"/>
              </a:cxn>
              <a:cxn ang="0">
                <a:pos x="connsiteX16850" y="connsiteY16850"/>
              </a:cxn>
              <a:cxn ang="0">
                <a:pos x="connsiteX16851" y="connsiteY16851"/>
              </a:cxn>
              <a:cxn ang="0">
                <a:pos x="connsiteX16852" y="connsiteY16852"/>
              </a:cxn>
              <a:cxn ang="0">
                <a:pos x="connsiteX16853" y="connsiteY16853"/>
              </a:cxn>
              <a:cxn ang="0">
                <a:pos x="connsiteX16854" y="connsiteY16854"/>
              </a:cxn>
              <a:cxn ang="0">
                <a:pos x="connsiteX16855" y="connsiteY16855"/>
              </a:cxn>
              <a:cxn ang="0">
                <a:pos x="connsiteX16856" y="connsiteY16856"/>
              </a:cxn>
              <a:cxn ang="0">
                <a:pos x="connsiteX16857" y="connsiteY16857"/>
              </a:cxn>
              <a:cxn ang="0">
                <a:pos x="connsiteX16858" y="connsiteY16858"/>
              </a:cxn>
              <a:cxn ang="0">
                <a:pos x="connsiteX16859" y="connsiteY16859"/>
              </a:cxn>
              <a:cxn ang="0">
                <a:pos x="connsiteX16860" y="connsiteY16860"/>
              </a:cxn>
              <a:cxn ang="0">
                <a:pos x="connsiteX16861" y="connsiteY16861"/>
              </a:cxn>
              <a:cxn ang="0">
                <a:pos x="connsiteX16862" y="connsiteY16862"/>
              </a:cxn>
              <a:cxn ang="0">
                <a:pos x="connsiteX16863" y="connsiteY16863"/>
              </a:cxn>
              <a:cxn ang="0">
                <a:pos x="connsiteX16864" y="connsiteY16864"/>
              </a:cxn>
              <a:cxn ang="0">
                <a:pos x="connsiteX16865" y="connsiteY16865"/>
              </a:cxn>
              <a:cxn ang="0">
                <a:pos x="connsiteX16866" y="connsiteY16866"/>
              </a:cxn>
              <a:cxn ang="0">
                <a:pos x="connsiteX16867" y="connsiteY16867"/>
              </a:cxn>
              <a:cxn ang="0">
                <a:pos x="connsiteX16868" y="connsiteY16868"/>
              </a:cxn>
              <a:cxn ang="0">
                <a:pos x="connsiteX16869" y="connsiteY16869"/>
              </a:cxn>
              <a:cxn ang="0">
                <a:pos x="connsiteX16870" y="connsiteY16870"/>
              </a:cxn>
              <a:cxn ang="0">
                <a:pos x="connsiteX16871" y="connsiteY16871"/>
              </a:cxn>
              <a:cxn ang="0">
                <a:pos x="connsiteX16872" y="connsiteY16872"/>
              </a:cxn>
              <a:cxn ang="0">
                <a:pos x="connsiteX16873" y="connsiteY16873"/>
              </a:cxn>
              <a:cxn ang="0">
                <a:pos x="connsiteX16874" y="connsiteY16874"/>
              </a:cxn>
              <a:cxn ang="0">
                <a:pos x="connsiteX16875" y="connsiteY16875"/>
              </a:cxn>
              <a:cxn ang="0">
                <a:pos x="connsiteX16876" y="connsiteY16876"/>
              </a:cxn>
              <a:cxn ang="0">
                <a:pos x="connsiteX16877" y="connsiteY16877"/>
              </a:cxn>
              <a:cxn ang="0">
                <a:pos x="connsiteX16878" y="connsiteY16878"/>
              </a:cxn>
              <a:cxn ang="0">
                <a:pos x="connsiteX16879" y="connsiteY16879"/>
              </a:cxn>
              <a:cxn ang="0">
                <a:pos x="connsiteX16880" y="connsiteY16880"/>
              </a:cxn>
              <a:cxn ang="0">
                <a:pos x="connsiteX16881" y="connsiteY16881"/>
              </a:cxn>
              <a:cxn ang="0">
                <a:pos x="connsiteX16882" y="connsiteY16882"/>
              </a:cxn>
              <a:cxn ang="0">
                <a:pos x="connsiteX16883" y="connsiteY16883"/>
              </a:cxn>
              <a:cxn ang="0">
                <a:pos x="connsiteX16884" y="connsiteY16884"/>
              </a:cxn>
              <a:cxn ang="0">
                <a:pos x="connsiteX16885" y="connsiteY16885"/>
              </a:cxn>
              <a:cxn ang="0">
                <a:pos x="connsiteX16886" y="connsiteY16886"/>
              </a:cxn>
              <a:cxn ang="0">
                <a:pos x="connsiteX16887" y="connsiteY16887"/>
              </a:cxn>
              <a:cxn ang="0">
                <a:pos x="connsiteX16888" y="connsiteY16888"/>
              </a:cxn>
              <a:cxn ang="0">
                <a:pos x="connsiteX16889" y="connsiteY16889"/>
              </a:cxn>
              <a:cxn ang="0">
                <a:pos x="connsiteX16890" y="connsiteY16890"/>
              </a:cxn>
              <a:cxn ang="0">
                <a:pos x="connsiteX16891" y="connsiteY16891"/>
              </a:cxn>
              <a:cxn ang="0">
                <a:pos x="connsiteX16892" y="connsiteY16892"/>
              </a:cxn>
              <a:cxn ang="0">
                <a:pos x="connsiteX16893" y="connsiteY16893"/>
              </a:cxn>
              <a:cxn ang="0">
                <a:pos x="connsiteX16894" y="connsiteY16894"/>
              </a:cxn>
              <a:cxn ang="0">
                <a:pos x="connsiteX16895" y="connsiteY16895"/>
              </a:cxn>
              <a:cxn ang="0">
                <a:pos x="connsiteX16896" y="connsiteY16896"/>
              </a:cxn>
              <a:cxn ang="0">
                <a:pos x="connsiteX16897" y="connsiteY16897"/>
              </a:cxn>
              <a:cxn ang="0">
                <a:pos x="connsiteX16898" y="connsiteY16898"/>
              </a:cxn>
              <a:cxn ang="0">
                <a:pos x="connsiteX16899" y="connsiteY16899"/>
              </a:cxn>
              <a:cxn ang="0">
                <a:pos x="connsiteX16900" y="connsiteY16900"/>
              </a:cxn>
              <a:cxn ang="0">
                <a:pos x="connsiteX16901" y="connsiteY16901"/>
              </a:cxn>
              <a:cxn ang="0">
                <a:pos x="connsiteX16902" y="connsiteY16902"/>
              </a:cxn>
              <a:cxn ang="0">
                <a:pos x="connsiteX16903" y="connsiteY16903"/>
              </a:cxn>
              <a:cxn ang="0">
                <a:pos x="connsiteX16904" y="connsiteY16904"/>
              </a:cxn>
              <a:cxn ang="0">
                <a:pos x="connsiteX16905" y="connsiteY16905"/>
              </a:cxn>
              <a:cxn ang="0">
                <a:pos x="connsiteX16906" y="connsiteY16906"/>
              </a:cxn>
              <a:cxn ang="0">
                <a:pos x="connsiteX16907" y="connsiteY16907"/>
              </a:cxn>
              <a:cxn ang="0">
                <a:pos x="connsiteX16908" y="connsiteY16908"/>
              </a:cxn>
              <a:cxn ang="0">
                <a:pos x="connsiteX16909" y="connsiteY16909"/>
              </a:cxn>
              <a:cxn ang="0">
                <a:pos x="connsiteX16910" y="connsiteY16910"/>
              </a:cxn>
              <a:cxn ang="0">
                <a:pos x="connsiteX16911" y="connsiteY16911"/>
              </a:cxn>
              <a:cxn ang="0">
                <a:pos x="connsiteX16912" y="connsiteY16912"/>
              </a:cxn>
              <a:cxn ang="0">
                <a:pos x="connsiteX16913" y="connsiteY16913"/>
              </a:cxn>
              <a:cxn ang="0">
                <a:pos x="connsiteX16914" y="connsiteY16914"/>
              </a:cxn>
              <a:cxn ang="0">
                <a:pos x="connsiteX16915" y="connsiteY16915"/>
              </a:cxn>
              <a:cxn ang="0">
                <a:pos x="connsiteX16916" y="connsiteY16916"/>
              </a:cxn>
              <a:cxn ang="0">
                <a:pos x="connsiteX16917" y="connsiteY16917"/>
              </a:cxn>
              <a:cxn ang="0">
                <a:pos x="connsiteX16918" y="connsiteY16918"/>
              </a:cxn>
              <a:cxn ang="0">
                <a:pos x="connsiteX16919" y="connsiteY16919"/>
              </a:cxn>
              <a:cxn ang="0">
                <a:pos x="connsiteX16920" y="connsiteY16920"/>
              </a:cxn>
              <a:cxn ang="0">
                <a:pos x="connsiteX16921" y="connsiteY16921"/>
              </a:cxn>
              <a:cxn ang="0">
                <a:pos x="connsiteX16922" y="connsiteY16922"/>
              </a:cxn>
              <a:cxn ang="0">
                <a:pos x="connsiteX16923" y="connsiteY16923"/>
              </a:cxn>
              <a:cxn ang="0">
                <a:pos x="connsiteX16924" y="connsiteY16924"/>
              </a:cxn>
              <a:cxn ang="0">
                <a:pos x="connsiteX16925" y="connsiteY16925"/>
              </a:cxn>
              <a:cxn ang="0">
                <a:pos x="connsiteX16926" y="connsiteY16926"/>
              </a:cxn>
              <a:cxn ang="0">
                <a:pos x="connsiteX16927" y="connsiteY16927"/>
              </a:cxn>
              <a:cxn ang="0">
                <a:pos x="connsiteX16928" y="connsiteY16928"/>
              </a:cxn>
              <a:cxn ang="0">
                <a:pos x="connsiteX16929" y="connsiteY16929"/>
              </a:cxn>
              <a:cxn ang="0">
                <a:pos x="connsiteX16930" y="connsiteY16930"/>
              </a:cxn>
              <a:cxn ang="0">
                <a:pos x="connsiteX16931" y="connsiteY16931"/>
              </a:cxn>
              <a:cxn ang="0">
                <a:pos x="connsiteX16932" y="connsiteY16932"/>
              </a:cxn>
              <a:cxn ang="0">
                <a:pos x="connsiteX16933" y="connsiteY16933"/>
              </a:cxn>
              <a:cxn ang="0">
                <a:pos x="connsiteX16934" y="connsiteY16934"/>
              </a:cxn>
              <a:cxn ang="0">
                <a:pos x="connsiteX16935" y="connsiteY16935"/>
              </a:cxn>
              <a:cxn ang="0">
                <a:pos x="connsiteX16936" y="connsiteY16936"/>
              </a:cxn>
              <a:cxn ang="0">
                <a:pos x="connsiteX16937" y="connsiteY16937"/>
              </a:cxn>
              <a:cxn ang="0">
                <a:pos x="connsiteX16938" y="connsiteY16938"/>
              </a:cxn>
              <a:cxn ang="0">
                <a:pos x="connsiteX16939" y="connsiteY16939"/>
              </a:cxn>
              <a:cxn ang="0">
                <a:pos x="connsiteX16940" y="connsiteY16940"/>
              </a:cxn>
              <a:cxn ang="0">
                <a:pos x="connsiteX16941" y="connsiteY16941"/>
              </a:cxn>
              <a:cxn ang="0">
                <a:pos x="connsiteX16942" y="connsiteY16942"/>
              </a:cxn>
              <a:cxn ang="0">
                <a:pos x="connsiteX16943" y="connsiteY16943"/>
              </a:cxn>
              <a:cxn ang="0">
                <a:pos x="connsiteX16944" y="connsiteY16944"/>
              </a:cxn>
              <a:cxn ang="0">
                <a:pos x="connsiteX16945" y="connsiteY16945"/>
              </a:cxn>
              <a:cxn ang="0">
                <a:pos x="connsiteX16946" y="connsiteY16946"/>
              </a:cxn>
              <a:cxn ang="0">
                <a:pos x="connsiteX16947" y="connsiteY16947"/>
              </a:cxn>
              <a:cxn ang="0">
                <a:pos x="connsiteX16948" y="connsiteY16948"/>
              </a:cxn>
              <a:cxn ang="0">
                <a:pos x="connsiteX16949" y="connsiteY16949"/>
              </a:cxn>
              <a:cxn ang="0">
                <a:pos x="connsiteX16950" y="connsiteY16950"/>
              </a:cxn>
              <a:cxn ang="0">
                <a:pos x="connsiteX16951" y="connsiteY16951"/>
              </a:cxn>
              <a:cxn ang="0">
                <a:pos x="connsiteX16952" y="connsiteY16952"/>
              </a:cxn>
              <a:cxn ang="0">
                <a:pos x="connsiteX16953" y="connsiteY16953"/>
              </a:cxn>
              <a:cxn ang="0">
                <a:pos x="connsiteX16954" y="connsiteY16954"/>
              </a:cxn>
              <a:cxn ang="0">
                <a:pos x="connsiteX16955" y="connsiteY16955"/>
              </a:cxn>
              <a:cxn ang="0">
                <a:pos x="connsiteX16956" y="connsiteY16956"/>
              </a:cxn>
              <a:cxn ang="0">
                <a:pos x="connsiteX16957" y="connsiteY16957"/>
              </a:cxn>
              <a:cxn ang="0">
                <a:pos x="connsiteX16958" y="connsiteY16958"/>
              </a:cxn>
              <a:cxn ang="0">
                <a:pos x="connsiteX16959" y="connsiteY16959"/>
              </a:cxn>
              <a:cxn ang="0">
                <a:pos x="connsiteX16960" y="connsiteY16960"/>
              </a:cxn>
              <a:cxn ang="0">
                <a:pos x="connsiteX16961" y="connsiteY16961"/>
              </a:cxn>
              <a:cxn ang="0">
                <a:pos x="connsiteX16962" y="connsiteY16962"/>
              </a:cxn>
              <a:cxn ang="0">
                <a:pos x="connsiteX16963" y="connsiteY16963"/>
              </a:cxn>
              <a:cxn ang="0">
                <a:pos x="connsiteX16964" y="connsiteY16964"/>
              </a:cxn>
              <a:cxn ang="0">
                <a:pos x="connsiteX16965" y="connsiteY16965"/>
              </a:cxn>
              <a:cxn ang="0">
                <a:pos x="connsiteX16966" y="connsiteY16966"/>
              </a:cxn>
              <a:cxn ang="0">
                <a:pos x="connsiteX16967" y="connsiteY16967"/>
              </a:cxn>
              <a:cxn ang="0">
                <a:pos x="connsiteX16968" y="connsiteY16968"/>
              </a:cxn>
              <a:cxn ang="0">
                <a:pos x="connsiteX16969" y="connsiteY16969"/>
              </a:cxn>
              <a:cxn ang="0">
                <a:pos x="connsiteX16970" y="connsiteY16970"/>
              </a:cxn>
              <a:cxn ang="0">
                <a:pos x="connsiteX16971" y="connsiteY16971"/>
              </a:cxn>
              <a:cxn ang="0">
                <a:pos x="connsiteX16972" y="connsiteY16972"/>
              </a:cxn>
              <a:cxn ang="0">
                <a:pos x="connsiteX16973" y="connsiteY16973"/>
              </a:cxn>
              <a:cxn ang="0">
                <a:pos x="connsiteX16974" y="connsiteY16974"/>
              </a:cxn>
              <a:cxn ang="0">
                <a:pos x="connsiteX16975" y="connsiteY16975"/>
              </a:cxn>
              <a:cxn ang="0">
                <a:pos x="connsiteX16976" y="connsiteY16976"/>
              </a:cxn>
              <a:cxn ang="0">
                <a:pos x="connsiteX16977" y="connsiteY16977"/>
              </a:cxn>
              <a:cxn ang="0">
                <a:pos x="connsiteX16978" y="connsiteY16978"/>
              </a:cxn>
              <a:cxn ang="0">
                <a:pos x="connsiteX16979" y="connsiteY16979"/>
              </a:cxn>
              <a:cxn ang="0">
                <a:pos x="connsiteX16980" y="connsiteY16980"/>
              </a:cxn>
              <a:cxn ang="0">
                <a:pos x="connsiteX16981" y="connsiteY16981"/>
              </a:cxn>
              <a:cxn ang="0">
                <a:pos x="connsiteX16982" y="connsiteY16982"/>
              </a:cxn>
              <a:cxn ang="0">
                <a:pos x="connsiteX16983" y="connsiteY16983"/>
              </a:cxn>
              <a:cxn ang="0">
                <a:pos x="connsiteX16984" y="connsiteY16984"/>
              </a:cxn>
              <a:cxn ang="0">
                <a:pos x="connsiteX16985" y="connsiteY16985"/>
              </a:cxn>
              <a:cxn ang="0">
                <a:pos x="connsiteX16986" y="connsiteY16986"/>
              </a:cxn>
              <a:cxn ang="0">
                <a:pos x="connsiteX16987" y="connsiteY16987"/>
              </a:cxn>
              <a:cxn ang="0">
                <a:pos x="connsiteX16988" y="connsiteY16988"/>
              </a:cxn>
              <a:cxn ang="0">
                <a:pos x="connsiteX16989" y="connsiteY16989"/>
              </a:cxn>
              <a:cxn ang="0">
                <a:pos x="connsiteX16990" y="connsiteY16990"/>
              </a:cxn>
              <a:cxn ang="0">
                <a:pos x="connsiteX16991" y="connsiteY16991"/>
              </a:cxn>
              <a:cxn ang="0">
                <a:pos x="connsiteX16992" y="connsiteY16992"/>
              </a:cxn>
              <a:cxn ang="0">
                <a:pos x="connsiteX16993" y="connsiteY16993"/>
              </a:cxn>
              <a:cxn ang="0">
                <a:pos x="connsiteX16994" y="connsiteY16994"/>
              </a:cxn>
              <a:cxn ang="0">
                <a:pos x="connsiteX16995" y="connsiteY16995"/>
              </a:cxn>
              <a:cxn ang="0">
                <a:pos x="connsiteX16996" y="connsiteY16996"/>
              </a:cxn>
              <a:cxn ang="0">
                <a:pos x="connsiteX16997" y="connsiteY16997"/>
              </a:cxn>
              <a:cxn ang="0">
                <a:pos x="connsiteX16998" y="connsiteY16998"/>
              </a:cxn>
              <a:cxn ang="0">
                <a:pos x="connsiteX16999" y="connsiteY16999"/>
              </a:cxn>
              <a:cxn ang="0">
                <a:pos x="connsiteX17000" y="connsiteY17000"/>
              </a:cxn>
              <a:cxn ang="0">
                <a:pos x="connsiteX17001" y="connsiteY17001"/>
              </a:cxn>
              <a:cxn ang="0">
                <a:pos x="connsiteX17002" y="connsiteY17002"/>
              </a:cxn>
              <a:cxn ang="0">
                <a:pos x="connsiteX17003" y="connsiteY17003"/>
              </a:cxn>
              <a:cxn ang="0">
                <a:pos x="connsiteX17004" y="connsiteY17004"/>
              </a:cxn>
              <a:cxn ang="0">
                <a:pos x="connsiteX17005" y="connsiteY17005"/>
              </a:cxn>
              <a:cxn ang="0">
                <a:pos x="connsiteX17006" y="connsiteY17006"/>
              </a:cxn>
              <a:cxn ang="0">
                <a:pos x="connsiteX17007" y="connsiteY17007"/>
              </a:cxn>
              <a:cxn ang="0">
                <a:pos x="connsiteX17008" y="connsiteY17008"/>
              </a:cxn>
              <a:cxn ang="0">
                <a:pos x="connsiteX17009" y="connsiteY17009"/>
              </a:cxn>
              <a:cxn ang="0">
                <a:pos x="connsiteX17010" y="connsiteY17010"/>
              </a:cxn>
              <a:cxn ang="0">
                <a:pos x="connsiteX17011" y="connsiteY17011"/>
              </a:cxn>
              <a:cxn ang="0">
                <a:pos x="connsiteX17012" y="connsiteY17012"/>
              </a:cxn>
              <a:cxn ang="0">
                <a:pos x="connsiteX17013" y="connsiteY17013"/>
              </a:cxn>
              <a:cxn ang="0">
                <a:pos x="connsiteX17014" y="connsiteY17014"/>
              </a:cxn>
              <a:cxn ang="0">
                <a:pos x="connsiteX17015" y="connsiteY17015"/>
              </a:cxn>
              <a:cxn ang="0">
                <a:pos x="connsiteX17016" y="connsiteY17016"/>
              </a:cxn>
              <a:cxn ang="0">
                <a:pos x="connsiteX17017" y="connsiteY17017"/>
              </a:cxn>
              <a:cxn ang="0">
                <a:pos x="connsiteX17018" y="connsiteY17018"/>
              </a:cxn>
              <a:cxn ang="0">
                <a:pos x="connsiteX17019" y="connsiteY17019"/>
              </a:cxn>
              <a:cxn ang="0">
                <a:pos x="connsiteX17020" y="connsiteY17020"/>
              </a:cxn>
              <a:cxn ang="0">
                <a:pos x="connsiteX17021" y="connsiteY17021"/>
              </a:cxn>
              <a:cxn ang="0">
                <a:pos x="connsiteX17022" y="connsiteY17022"/>
              </a:cxn>
              <a:cxn ang="0">
                <a:pos x="connsiteX17023" y="connsiteY17023"/>
              </a:cxn>
              <a:cxn ang="0">
                <a:pos x="connsiteX17024" y="connsiteY17024"/>
              </a:cxn>
              <a:cxn ang="0">
                <a:pos x="connsiteX17025" y="connsiteY17025"/>
              </a:cxn>
              <a:cxn ang="0">
                <a:pos x="connsiteX17026" y="connsiteY17026"/>
              </a:cxn>
              <a:cxn ang="0">
                <a:pos x="connsiteX17027" y="connsiteY17027"/>
              </a:cxn>
              <a:cxn ang="0">
                <a:pos x="connsiteX17028" y="connsiteY17028"/>
              </a:cxn>
              <a:cxn ang="0">
                <a:pos x="connsiteX17029" y="connsiteY17029"/>
              </a:cxn>
              <a:cxn ang="0">
                <a:pos x="connsiteX17030" y="connsiteY17030"/>
              </a:cxn>
              <a:cxn ang="0">
                <a:pos x="connsiteX17031" y="connsiteY17031"/>
              </a:cxn>
              <a:cxn ang="0">
                <a:pos x="connsiteX17032" y="connsiteY17032"/>
              </a:cxn>
              <a:cxn ang="0">
                <a:pos x="connsiteX17033" y="connsiteY17033"/>
              </a:cxn>
              <a:cxn ang="0">
                <a:pos x="connsiteX17034" y="connsiteY17034"/>
              </a:cxn>
              <a:cxn ang="0">
                <a:pos x="connsiteX17035" y="connsiteY17035"/>
              </a:cxn>
              <a:cxn ang="0">
                <a:pos x="connsiteX17036" y="connsiteY17036"/>
              </a:cxn>
              <a:cxn ang="0">
                <a:pos x="connsiteX17037" y="connsiteY17037"/>
              </a:cxn>
              <a:cxn ang="0">
                <a:pos x="connsiteX17038" y="connsiteY17038"/>
              </a:cxn>
              <a:cxn ang="0">
                <a:pos x="connsiteX17039" y="connsiteY17039"/>
              </a:cxn>
              <a:cxn ang="0">
                <a:pos x="connsiteX17040" y="connsiteY17040"/>
              </a:cxn>
              <a:cxn ang="0">
                <a:pos x="connsiteX17041" y="connsiteY17041"/>
              </a:cxn>
              <a:cxn ang="0">
                <a:pos x="connsiteX17042" y="connsiteY17042"/>
              </a:cxn>
              <a:cxn ang="0">
                <a:pos x="connsiteX17043" y="connsiteY17043"/>
              </a:cxn>
              <a:cxn ang="0">
                <a:pos x="connsiteX17044" y="connsiteY17044"/>
              </a:cxn>
              <a:cxn ang="0">
                <a:pos x="connsiteX17045" y="connsiteY17045"/>
              </a:cxn>
              <a:cxn ang="0">
                <a:pos x="connsiteX17046" y="connsiteY17046"/>
              </a:cxn>
              <a:cxn ang="0">
                <a:pos x="connsiteX17047" y="connsiteY17047"/>
              </a:cxn>
              <a:cxn ang="0">
                <a:pos x="connsiteX17048" y="connsiteY17048"/>
              </a:cxn>
              <a:cxn ang="0">
                <a:pos x="connsiteX17049" y="connsiteY17049"/>
              </a:cxn>
              <a:cxn ang="0">
                <a:pos x="connsiteX17050" y="connsiteY17050"/>
              </a:cxn>
              <a:cxn ang="0">
                <a:pos x="connsiteX17051" y="connsiteY17051"/>
              </a:cxn>
              <a:cxn ang="0">
                <a:pos x="connsiteX17052" y="connsiteY17052"/>
              </a:cxn>
              <a:cxn ang="0">
                <a:pos x="connsiteX17053" y="connsiteY17053"/>
              </a:cxn>
              <a:cxn ang="0">
                <a:pos x="connsiteX17054" y="connsiteY17054"/>
              </a:cxn>
              <a:cxn ang="0">
                <a:pos x="connsiteX17055" y="connsiteY17055"/>
              </a:cxn>
              <a:cxn ang="0">
                <a:pos x="connsiteX17056" y="connsiteY17056"/>
              </a:cxn>
              <a:cxn ang="0">
                <a:pos x="connsiteX17057" y="connsiteY17057"/>
              </a:cxn>
              <a:cxn ang="0">
                <a:pos x="connsiteX17058" y="connsiteY17058"/>
              </a:cxn>
              <a:cxn ang="0">
                <a:pos x="connsiteX17059" y="connsiteY17059"/>
              </a:cxn>
              <a:cxn ang="0">
                <a:pos x="connsiteX17060" y="connsiteY17060"/>
              </a:cxn>
              <a:cxn ang="0">
                <a:pos x="connsiteX17061" y="connsiteY17061"/>
              </a:cxn>
              <a:cxn ang="0">
                <a:pos x="connsiteX17062" y="connsiteY17062"/>
              </a:cxn>
              <a:cxn ang="0">
                <a:pos x="connsiteX17063" y="connsiteY17063"/>
              </a:cxn>
              <a:cxn ang="0">
                <a:pos x="connsiteX17064" y="connsiteY17064"/>
              </a:cxn>
              <a:cxn ang="0">
                <a:pos x="connsiteX17065" y="connsiteY17065"/>
              </a:cxn>
              <a:cxn ang="0">
                <a:pos x="connsiteX17066" y="connsiteY17066"/>
              </a:cxn>
              <a:cxn ang="0">
                <a:pos x="connsiteX17067" y="connsiteY17067"/>
              </a:cxn>
              <a:cxn ang="0">
                <a:pos x="connsiteX17068" y="connsiteY17068"/>
              </a:cxn>
              <a:cxn ang="0">
                <a:pos x="connsiteX17069" y="connsiteY17069"/>
              </a:cxn>
              <a:cxn ang="0">
                <a:pos x="connsiteX17070" y="connsiteY17070"/>
              </a:cxn>
              <a:cxn ang="0">
                <a:pos x="connsiteX17071" y="connsiteY17071"/>
              </a:cxn>
              <a:cxn ang="0">
                <a:pos x="connsiteX17072" y="connsiteY17072"/>
              </a:cxn>
              <a:cxn ang="0">
                <a:pos x="connsiteX17073" y="connsiteY17073"/>
              </a:cxn>
              <a:cxn ang="0">
                <a:pos x="connsiteX17074" y="connsiteY17074"/>
              </a:cxn>
              <a:cxn ang="0">
                <a:pos x="connsiteX17075" y="connsiteY17075"/>
              </a:cxn>
              <a:cxn ang="0">
                <a:pos x="connsiteX17076" y="connsiteY17076"/>
              </a:cxn>
              <a:cxn ang="0">
                <a:pos x="connsiteX17077" y="connsiteY17077"/>
              </a:cxn>
              <a:cxn ang="0">
                <a:pos x="connsiteX17078" y="connsiteY17078"/>
              </a:cxn>
              <a:cxn ang="0">
                <a:pos x="connsiteX17079" y="connsiteY17079"/>
              </a:cxn>
              <a:cxn ang="0">
                <a:pos x="connsiteX17080" y="connsiteY17080"/>
              </a:cxn>
              <a:cxn ang="0">
                <a:pos x="connsiteX17081" y="connsiteY17081"/>
              </a:cxn>
              <a:cxn ang="0">
                <a:pos x="connsiteX17082" y="connsiteY17082"/>
              </a:cxn>
              <a:cxn ang="0">
                <a:pos x="connsiteX17083" y="connsiteY17083"/>
              </a:cxn>
              <a:cxn ang="0">
                <a:pos x="connsiteX17084" y="connsiteY17084"/>
              </a:cxn>
              <a:cxn ang="0">
                <a:pos x="connsiteX17085" y="connsiteY17085"/>
              </a:cxn>
              <a:cxn ang="0">
                <a:pos x="connsiteX17086" y="connsiteY17086"/>
              </a:cxn>
              <a:cxn ang="0">
                <a:pos x="connsiteX17087" y="connsiteY17087"/>
              </a:cxn>
              <a:cxn ang="0">
                <a:pos x="connsiteX17088" y="connsiteY17088"/>
              </a:cxn>
              <a:cxn ang="0">
                <a:pos x="connsiteX17089" y="connsiteY17089"/>
              </a:cxn>
              <a:cxn ang="0">
                <a:pos x="connsiteX17090" y="connsiteY17090"/>
              </a:cxn>
              <a:cxn ang="0">
                <a:pos x="connsiteX17091" y="connsiteY17091"/>
              </a:cxn>
              <a:cxn ang="0">
                <a:pos x="connsiteX17092" y="connsiteY17092"/>
              </a:cxn>
              <a:cxn ang="0">
                <a:pos x="connsiteX17093" y="connsiteY17093"/>
              </a:cxn>
              <a:cxn ang="0">
                <a:pos x="connsiteX17094" y="connsiteY17094"/>
              </a:cxn>
              <a:cxn ang="0">
                <a:pos x="connsiteX17095" y="connsiteY17095"/>
              </a:cxn>
              <a:cxn ang="0">
                <a:pos x="connsiteX17096" y="connsiteY17096"/>
              </a:cxn>
              <a:cxn ang="0">
                <a:pos x="connsiteX17097" y="connsiteY17097"/>
              </a:cxn>
              <a:cxn ang="0">
                <a:pos x="connsiteX17098" y="connsiteY17098"/>
              </a:cxn>
              <a:cxn ang="0">
                <a:pos x="connsiteX17099" y="connsiteY17099"/>
              </a:cxn>
              <a:cxn ang="0">
                <a:pos x="connsiteX17100" y="connsiteY17100"/>
              </a:cxn>
              <a:cxn ang="0">
                <a:pos x="connsiteX17101" y="connsiteY17101"/>
              </a:cxn>
              <a:cxn ang="0">
                <a:pos x="connsiteX17102" y="connsiteY17102"/>
              </a:cxn>
              <a:cxn ang="0">
                <a:pos x="connsiteX17103" y="connsiteY17103"/>
              </a:cxn>
              <a:cxn ang="0">
                <a:pos x="connsiteX17104" y="connsiteY17104"/>
              </a:cxn>
              <a:cxn ang="0">
                <a:pos x="connsiteX17105" y="connsiteY17105"/>
              </a:cxn>
              <a:cxn ang="0">
                <a:pos x="connsiteX17106" y="connsiteY17106"/>
              </a:cxn>
              <a:cxn ang="0">
                <a:pos x="connsiteX17107" y="connsiteY17107"/>
              </a:cxn>
              <a:cxn ang="0">
                <a:pos x="connsiteX17108" y="connsiteY17108"/>
              </a:cxn>
              <a:cxn ang="0">
                <a:pos x="connsiteX17109" y="connsiteY17109"/>
              </a:cxn>
              <a:cxn ang="0">
                <a:pos x="connsiteX17110" y="connsiteY17110"/>
              </a:cxn>
              <a:cxn ang="0">
                <a:pos x="connsiteX17111" y="connsiteY17111"/>
              </a:cxn>
              <a:cxn ang="0">
                <a:pos x="connsiteX17112" y="connsiteY17112"/>
              </a:cxn>
              <a:cxn ang="0">
                <a:pos x="connsiteX17113" y="connsiteY17113"/>
              </a:cxn>
              <a:cxn ang="0">
                <a:pos x="connsiteX17114" y="connsiteY17114"/>
              </a:cxn>
              <a:cxn ang="0">
                <a:pos x="connsiteX17115" y="connsiteY17115"/>
              </a:cxn>
              <a:cxn ang="0">
                <a:pos x="connsiteX17116" y="connsiteY17116"/>
              </a:cxn>
              <a:cxn ang="0">
                <a:pos x="connsiteX17117" y="connsiteY17117"/>
              </a:cxn>
              <a:cxn ang="0">
                <a:pos x="connsiteX17118" y="connsiteY17118"/>
              </a:cxn>
              <a:cxn ang="0">
                <a:pos x="connsiteX17119" y="connsiteY17119"/>
              </a:cxn>
              <a:cxn ang="0">
                <a:pos x="connsiteX17120" y="connsiteY17120"/>
              </a:cxn>
              <a:cxn ang="0">
                <a:pos x="connsiteX17121" y="connsiteY17121"/>
              </a:cxn>
              <a:cxn ang="0">
                <a:pos x="connsiteX17122" y="connsiteY17122"/>
              </a:cxn>
              <a:cxn ang="0">
                <a:pos x="connsiteX17123" y="connsiteY17123"/>
              </a:cxn>
              <a:cxn ang="0">
                <a:pos x="connsiteX17124" y="connsiteY17124"/>
              </a:cxn>
              <a:cxn ang="0">
                <a:pos x="connsiteX17125" y="connsiteY17125"/>
              </a:cxn>
              <a:cxn ang="0">
                <a:pos x="connsiteX17126" y="connsiteY17126"/>
              </a:cxn>
              <a:cxn ang="0">
                <a:pos x="connsiteX17127" y="connsiteY17127"/>
              </a:cxn>
              <a:cxn ang="0">
                <a:pos x="connsiteX17128" y="connsiteY17128"/>
              </a:cxn>
              <a:cxn ang="0">
                <a:pos x="connsiteX17129" y="connsiteY17129"/>
              </a:cxn>
              <a:cxn ang="0">
                <a:pos x="connsiteX17130" y="connsiteY17130"/>
              </a:cxn>
              <a:cxn ang="0">
                <a:pos x="connsiteX17131" y="connsiteY17131"/>
              </a:cxn>
              <a:cxn ang="0">
                <a:pos x="connsiteX17132" y="connsiteY17132"/>
              </a:cxn>
              <a:cxn ang="0">
                <a:pos x="connsiteX17133" y="connsiteY17133"/>
              </a:cxn>
              <a:cxn ang="0">
                <a:pos x="connsiteX17134" y="connsiteY17134"/>
              </a:cxn>
              <a:cxn ang="0">
                <a:pos x="connsiteX17135" y="connsiteY17135"/>
              </a:cxn>
              <a:cxn ang="0">
                <a:pos x="connsiteX17136" y="connsiteY17136"/>
              </a:cxn>
              <a:cxn ang="0">
                <a:pos x="connsiteX17137" y="connsiteY17137"/>
              </a:cxn>
              <a:cxn ang="0">
                <a:pos x="connsiteX17138" y="connsiteY17138"/>
              </a:cxn>
              <a:cxn ang="0">
                <a:pos x="connsiteX17139" y="connsiteY17139"/>
              </a:cxn>
              <a:cxn ang="0">
                <a:pos x="connsiteX17140" y="connsiteY17140"/>
              </a:cxn>
              <a:cxn ang="0">
                <a:pos x="connsiteX17141" y="connsiteY17141"/>
              </a:cxn>
              <a:cxn ang="0">
                <a:pos x="connsiteX17142" y="connsiteY17142"/>
              </a:cxn>
              <a:cxn ang="0">
                <a:pos x="connsiteX17143" y="connsiteY17143"/>
              </a:cxn>
              <a:cxn ang="0">
                <a:pos x="connsiteX17144" y="connsiteY17144"/>
              </a:cxn>
              <a:cxn ang="0">
                <a:pos x="connsiteX17145" y="connsiteY17145"/>
              </a:cxn>
              <a:cxn ang="0">
                <a:pos x="connsiteX17146" y="connsiteY17146"/>
              </a:cxn>
              <a:cxn ang="0">
                <a:pos x="connsiteX17147" y="connsiteY17147"/>
              </a:cxn>
              <a:cxn ang="0">
                <a:pos x="connsiteX17148" y="connsiteY17148"/>
              </a:cxn>
              <a:cxn ang="0">
                <a:pos x="connsiteX17149" y="connsiteY17149"/>
              </a:cxn>
              <a:cxn ang="0">
                <a:pos x="connsiteX17150" y="connsiteY17150"/>
              </a:cxn>
              <a:cxn ang="0">
                <a:pos x="connsiteX17151" y="connsiteY17151"/>
              </a:cxn>
              <a:cxn ang="0">
                <a:pos x="connsiteX17152" y="connsiteY17152"/>
              </a:cxn>
              <a:cxn ang="0">
                <a:pos x="connsiteX17153" y="connsiteY17153"/>
              </a:cxn>
              <a:cxn ang="0">
                <a:pos x="connsiteX17154" y="connsiteY17154"/>
              </a:cxn>
              <a:cxn ang="0">
                <a:pos x="connsiteX17155" y="connsiteY17155"/>
              </a:cxn>
              <a:cxn ang="0">
                <a:pos x="connsiteX17156" y="connsiteY17156"/>
              </a:cxn>
              <a:cxn ang="0">
                <a:pos x="connsiteX17157" y="connsiteY17157"/>
              </a:cxn>
              <a:cxn ang="0">
                <a:pos x="connsiteX17158" y="connsiteY17158"/>
              </a:cxn>
              <a:cxn ang="0">
                <a:pos x="connsiteX17159" y="connsiteY17159"/>
              </a:cxn>
              <a:cxn ang="0">
                <a:pos x="connsiteX17160" y="connsiteY17160"/>
              </a:cxn>
              <a:cxn ang="0">
                <a:pos x="connsiteX17161" y="connsiteY17161"/>
              </a:cxn>
              <a:cxn ang="0">
                <a:pos x="connsiteX17162" y="connsiteY17162"/>
              </a:cxn>
              <a:cxn ang="0">
                <a:pos x="connsiteX17163" y="connsiteY17163"/>
              </a:cxn>
              <a:cxn ang="0">
                <a:pos x="connsiteX17164" y="connsiteY17164"/>
              </a:cxn>
              <a:cxn ang="0">
                <a:pos x="connsiteX17165" y="connsiteY17165"/>
              </a:cxn>
              <a:cxn ang="0">
                <a:pos x="connsiteX17166" y="connsiteY17166"/>
              </a:cxn>
              <a:cxn ang="0">
                <a:pos x="connsiteX17167" y="connsiteY17167"/>
              </a:cxn>
              <a:cxn ang="0">
                <a:pos x="connsiteX17168" y="connsiteY17168"/>
              </a:cxn>
              <a:cxn ang="0">
                <a:pos x="connsiteX17169" y="connsiteY17169"/>
              </a:cxn>
              <a:cxn ang="0">
                <a:pos x="connsiteX17170" y="connsiteY17170"/>
              </a:cxn>
              <a:cxn ang="0">
                <a:pos x="connsiteX17171" y="connsiteY17171"/>
              </a:cxn>
              <a:cxn ang="0">
                <a:pos x="connsiteX17172" y="connsiteY17172"/>
              </a:cxn>
              <a:cxn ang="0">
                <a:pos x="connsiteX17173" y="connsiteY17173"/>
              </a:cxn>
              <a:cxn ang="0">
                <a:pos x="connsiteX17174" y="connsiteY17174"/>
              </a:cxn>
              <a:cxn ang="0">
                <a:pos x="connsiteX17175" y="connsiteY17175"/>
              </a:cxn>
              <a:cxn ang="0">
                <a:pos x="connsiteX17176" y="connsiteY17176"/>
              </a:cxn>
              <a:cxn ang="0">
                <a:pos x="connsiteX17177" y="connsiteY17177"/>
              </a:cxn>
              <a:cxn ang="0">
                <a:pos x="connsiteX17178" y="connsiteY17178"/>
              </a:cxn>
              <a:cxn ang="0">
                <a:pos x="connsiteX17179" y="connsiteY17179"/>
              </a:cxn>
              <a:cxn ang="0">
                <a:pos x="connsiteX17180" y="connsiteY17180"/>
              </a:cxn>
              <a:cxn ang="0">
                <a:pos x="connsiteX17181" y="connsiteY17181"/>
              </a:cxn>
              <a:cxn ang="0">
                <a:pos x="connsiteX17182" y="connsiteY17182"/>
              </a:cxn>
              <a:cxn ang="0">
                <a:pos x="connsiteX17183" y="connsiteY17183"/>
              </a:cxn>
              <a:cxn ang="0">
                <a:pos x="connsiteX17184" y="connsiteY17184"/>
              </a:cxn>
              <a:cxn ang="0">
                <a:pos x="connsiteX17185" y="connsiteY17185"/>
              </a:cxn>
              <a:cxn ang="0">
                <a:pos x="connsiteX17186" y="connsiteY17186"/>
              </a:cxn>
              <a:cxn ang="0">
                <a:pos x="connsiteX17187" y="connsiteY17187"/>
              </a:cxn>
              <a:cxn ang="0">
                <a:pos x="connsiteX17188" y="connsiteY17188"/>
              </a:cxn>
              <a:cxn ang="0">
                <a:pos x="connsiteX17189" y="connsiteY17189"/>
              </a:cxn>
              <a:cxn ang="0">
                <a:pos x="connsiteX17190" y="connsiteY17190"/>
              </a:cxn>
              <a:cxn ang="0">
                <a:pos x="connsiteX17191" y="connsiteY17191"/>
              </a:cxn>
              <a:cxn ang="0">
                <a:pos x="connsiteX17192" y="connsiteY17192"/>
              </a:cxn>
              <a:cxn ang="0">
                <a:pos x="connsiteX17193" y="connsiteY17193"/>
              </a:cxn>
              <a:cxn ang="0">
                <a:pos x="connsiteX17194" y="connsiteY17194"/>
              </a:cxn>
              <a:cxn ang="0">
                <a:pos x="connsiteX17195" y="connsiteY17195"/>
              </a:cxn>
              <a:cxn ang="0">
                <a:pos x="connsiteX17196" y="connsiteY17196"/>
              </a:cxn>
              <a:cxn ang="0">
                <a:pos x="connsiteX17197" y="connsiteY17197"/>
              </a:cxn>
              <a:cxn ang="0">
                <a:pos x="connsiteX17198" y="connsiteY17198"/>
              </a:cxn>
              <a:cxn ang="0">
                <a:pos x="connsiteX17199" y="connsiteY17199"/>
              </a:cxn>
              <a:cxn ang="0">
                <a:pos x="connsiteX17200" y="connsiteY17200"/>
              </a:cxn>
              <a:cxn ang="0">
                <a:pos x="connsiteX17201" y="connsiteY17201"/>
              </a:cxn>
              <a:cxn ang="0">
                <a:pos x="connsiteX17202" y="connsiteY17202"/>
              </a:cxn>
              <a:cxn ang="0">
                <a:pos x="connsiteX17203" y="connsiteY17203"/>
              </a:cxn>
              <a:cxn ang="0">
                <a:pos x="connsiteX17204" y="connsiteY17204"/>
              </a:cxn>
              <a:cxn ang="0">
                <a:pos x="connsiteX17205" y="connsiteY17205"/>
              </a:cxn>
              <a:cxn ang="0">
                <a:pos x="connsiteX17206" y="connsiteY17206"/>
              </a:cxn>
              <a:cxn ang="0">
                <a:pos x="connsiteX17207" y="connsiteY17207"/>
              </a:cxn>
              <a:cxn ang="0">
                <a:pos x="connsiteX17208" y="connsiteY17208"/>
              </a:cxn>
              <a:cxn ang="0">
                <a:pos x="connsiteX17209" y="connsiteY17209"/>
              </a:cxn>
              <a:cxn ang="0">
                <a:pos x="connsiteX17210" y="connsiteY17210"/>
              </a:cxn>
              <a:cxn ang="0">
                <a:pos x="connsiteX17211" y="connsiteY17211"/>
              </a:cxn>
              <a:cxn ang="0">
                <a:pos x="connsiteX17212" y="connsiteY17212"/>
              </a:cxn>
              <a:cxn ang="0">
                <a:pos x="connsiteX17213" y="connsiteY17213"/>
              </a:cxn>
              <a:cxn ang="0">
                <a:pos x="connsiteX17214" y="connsiteY17214"/>
              </a:cxn>
              <a:cxn ang="0">
                <a:pos x="connsiteX17215" y="connsiteY17215"/>
              </a:cxn>
              <a:cxn ang="0">
                <a:pos x="connsiteX17216" y="connsiteY17216"/>
              </a:cxn>
              <a:cxn ang="0">
                <a:pos x="connsiteX17217" y="connsiteY17217"/>
              </a:cxn>
              <a:cxn ang="0">
                <a:pos x="connsiteX17218" y="connsiteY17218"/>
              </a:cxn>
              <a:cxn ang="0">
                <a:pos x="connsiteX17219" y="connsiteY17219"/>
              </a:cxn>
              <a:cxn ang="0">
                <a:pos x="connsiteX17220" y="connsiteY17220"/>
              </a:cxn>
              <a:cxn ang="0">
                <a:pos x="connsiteX17221" y="connsiteY17221"/>
              </a:cxn>
              <a:cxn ang="0">
                <a:pos x="connsiteX17222" y="connsiteY17222"/>
              </a:cxn>
              <a:cxn ang="0">
                <a:pos x="connsiteX17223" y="connsiteY17223"/>
              </a:cxn>
              <a:cxn ang="0">
                <a:pos x="connsiteX17224" y="connsiteY17224"/>
              </a:cxn>
              <a:cxn ang="0">
                <a:pos x="connsiteX17225" y="connsiteY17225"/>
              </a:cxn>
              <a:cxn ang="0">
                <a:pos x="connsiteX17226" y="connsiteY17226"/>
              </a:cxn>
              <a:cxn ang="0">
                <a:pos x="connsiteX17227" y="connsiteY17227"/>
              </a:cxn>
              <a:cxn ang="0">
                <a:pos x="connsiteX17228" y="connsiteY17228"/>
              </a:cxn>
              <a:cxn ang="0">
                <a:pos x="connsiteX17229" y="connsiteY17229"/>
              </a:cxn>
              <a:cxn ang="0">
                <a:pos x="connsiteX17230" y="connsiteY17230"/>
              </a:cxn>
              <a:cxn ang="0">
                <a:pos x="connsiteX17231" y="connsiteY17231"/>
              </a:cxn>
              <a:cxn ang="0">
                <a:pos x="connsiteX17232" y="connsiteY17232"/>
              </a:cxn>
              <a:cxn ang="0">
                <a:pos x="connsiteX17233" y="connsiteY17233"/>
              </a:cxn>
              <a:cxn ang="0">
                <a:pos x="connsiteX17234" y="connsiteY17234"/>
              </a:cxn>
              <a:cxn ang="0">
                <a:pos x="connsiteX17235" y="connsiteY17235"/>
              </a:cxn>
              <a:cxn ang="0">
                <a:pos x="connsiteX17236" y="connsiteY17236"/>
              </a:cxn>
              <a:cxn ang="0">
                <a:pos x="connsiteX17237" y="connsiteY17237"/>
              </a:cxn>
              <a:cxn ang="0">
                <a:pos x="connsiteX17238" y="connsiteY17238"/>
              </a:cxn>
              <a:cxn ang="0">
                <a:pos x="connsiteX17239" y="connsiteY17239"/>
              </a:cxn>
              <a:cxn ang="0">
                <a:pos x="connsiteX17240" y="connsiteY17240"/>
              </a:cxn>
              <a:cxn ang="0">
                <a:pos x="connsiteX17241" y="connsiteY17241"/>
              </a:cxn>
              <a:cxn ang="0">
                <a:pos x="connsiteX17242" y="connsiteY17242"/>
              </a:cxn>
              <a:cxn ang="0">
                <a:pos x="connsiteX17243" y="connsiteY17243"/>
              </a:cxn>
              <a:cxn ang="0">
                <a:pos x="connsiteX17244" y="connsiteY17244"/>
              </a:cxn>
              <a:cxn ang="0">
                <a:pos x="connsiteX17245" y="connsiteY17245"/>
              </a:cxn>
              <a:cxn ang="0">
                <a:pos x="connsiteX17246" y="connsiteY17246"/>
              </a:cxn>
              <a:cxn ang="0">
                <a:pos x="connsiteX17247" y="connsiteY17247"/>
              </a:cxn>
              <a:cxn ang="0">
                <a:pos x="connsiteX17248" y="connsiteY17248"/>
              </a:cxn>
              <a:cxn ang="0">
                <a:pos x="connsiteX17249" y="connsiteY17249"/>
              </a:cxn>
              <a:cxn ang="0">
                <a:pos x="connsiteX17250" y="connsiteY17250"/>
              </a:cxn>
              <a:cxn ang="0">
                <a:pos x="connsiteX17251" y="connsiteY17251"/>
              </a:cxn>
              <a:cxn ang="0">
                <a:pos x="connsiteX17252" y="connsiteY17252"/>
              </a:cxn>
              <a:cxn ang="0">
                <a:pos x="connsiteX17253" y="connsiteY17253"/>
              </a:cxn>
              <a:cxn ang="0">
                <a:pos x="connsiteX17254" y="connsiteY17254"/>
              </a:cxn>
              <a:cxn ang="0">
                <a:pos x="connsiteX17255" y="connsiteY17255"/>
              </a:cxn>
              <a:cxn ang="0">
                <a:pos x="connsiteX17256" y="connsiteY17256"/>
              </a:cxn>
              <a:cxn ang="0">
                <a:pos x="connsiteX17257" y="connsiteY17257"/>
              </a:cxn>
              <a:cxn ang="0">
                <a:pos x="connsiteX17258" y="connsiteY17258"/>
              </a:cxn>
              <a:cxn ang="0">
                <a:pos x="connsiteX17259" y="connsiteY17259"/>
              </a:cxn>
              <a:cxn ang="0">
                <a:pos x="connsiteX17260" y="connsiteY17260"/>
              </a:cxn>
              <a:cxn ang="0">
                <a:pos x="connsiteX17261" y="connsiteY17261"/>
              </a:cxn>
              <a:cxn ang="0">
                <a:pos x="connsiteX17262" y="connsiteY17262"/>
              </a:cxn>
              <a:cxn ang="0">
                <a:pos x="connsiteX17263" y="connsiteY17263"/>
              </a:cxn>
              <a:cxn ang="0">
                <a:pos x="connsiteX17264" y="connsiteY17264"/>
              </a:cxn>
              <a:cxn ang="0">
                <a:pos x="connsiteX17265" y="connsiteY17265"/>
              </a:cxn>
              <a:cxn ang="0">
                <a:pos x="connsiteX17266" y="connsiteY17266"/>
              </a:cxn>
              <a:cxn ang="0">
                <a:pos x="connsiteX17267" y="connsiteY17267"/>
              </a:cxn>
              <a:cxn ang="0">
                <a:pos x="connsiteX17268" y="connsiteY17268"/>
              </a:cxn>
              <a:cxn ang="0">
                <a:pos x="connsiteX17269" y="connsiteY17269"/>
              </a:cxn>
              <a:cxn ang="0">
                <a:pos x="connsiteX17270" y="connsiteY17270"/>
              </a:cxn>
              <a:cxn ang="0">
                <a:pos x="connsiteX17271" y="connsiteY17271"/>
              </a:cxn>
              <a:cxn ang="0">
                <a:pos x="connsiteX17272" y="connsiteY17272"/>
              </a:cxn>
              <a:cxn ang="0">
                <a:pos x="connsiteX17273" y="connsiteY17273"/>
              </a:cxn>
              <a:cxn ang="0">
                <a:pos x="connsiteX17274" y="connsiteY17274"/>
              </a:cxn>
              <a:cxn ang="0">
                <a:pos x="connsiteX17275" y="connsiteY17275"/>
              </a:cxn>
              <a:cxn ang="0">
                <a:pos x="connsiteX17276" y="connsiteY17276"/>
              </a:cxn>
              <a:cxn ang="0">
                <a:pos x="connsiteX17277" y="connsiteY17277"/>
              </a:cxn>
              <a:cxn ang="0">
                <a:pos x="connsiteX17278" y="connsiteY17278"/>
              </a:cxn>
              <a:cxn ang="0">
                <a:pos x="connsiteX17279" y="connsiteY17279"/>
              </a:cxn>
              <a:cxn ang="0">
                <a:pos x="connsiteX17280" y="connsiteY17280"/>
              </a:cxn>
              <a:cxn ang="0">
                <a:pos x="connsiteX17281" y="connsiteY17281"/>
              </a:cxn>
              <a:cxn ang="0">
                <a:pos x="connsiteX17282" y="connsiteY17282"/>
              </a:cxn>
              <a:cxn ang="0">
                <a:pos x="connsiteX17283" y="connsiteY17283"/>
              </a:cxn>
              <a:cxn ang="0">
                <a:pos x="connsiteX17284" y="connsiteY17284"/>
              </a:cxn>
              <a:cxn ang="0">
                <a:pos x="connsiteX17285" y="connsiteY17285"/>
              </a:cxn>
              <a:cxn ang="0">
                <a:pos x="connsiteX17286" y="connsiteY17286"/>
              </a:cxn>
              <a:cxn ang="0">
                <a:pos x="connsiteX17287" y="connsiteY17287"/>
              </a:cxn>
              <a:cxn ang="0">
                <a:pos x="connsiteX17288" y="connsiteY17288"/>
              </a:cxn>
              <a:cxn ang="0">
                <a:pos x="connsiteX17289" y="connsiteY17289"/>
              </a:cxn>
              <a:cxn ang="0">
                <a:pos x="connsiteX17290" y="connsiteY17290"/>
              </a:cxn>
              <a:cxn ang="0">
                <a:pos x="connsiteX17291" y="connsiteY17291"/>
              </a:cxn>
              <a:cxn ang="0">
                <a:pos x="connsiteX17292" y="connsiteY17292"/>
              </a:cxn>
              <a:cxn ang="0">
                <a:pos x="connsiteX17293" y="connsiteY17293"/>
              </a:cxn>
              <a:cxn ang="0">
                <a:pos x="connsiteX17294" y="connsiteY17294"/>
              </a:cxn>
              <a:cxn ang="0">
                <a:pos x="connsiteX17295" y="connsiteY17295"/>
              </a:cxn>
              <a:cxn ang="0">
                <a:pos x="connsiteX17296" y="connsiteY17296"/>
              </a:cxn>
              <a:cxn ang="0">
                <a:pos x="connsiteX17297" y="connsiteY17297"/>
              </a:cxn>
              <a:cxn ang="0">
                <a:pos x="connsiteX17298" y="connsiteY17298"/>
              </a:cxn>
              <a:cxn ang="0">
                <a:pos x="connsiteX17299" y="connsiteY17299"/>
              </a:cxn>
              <a:cxn ang="0">
                <a:pos x="connsiteX17300" y="connsiteY17300"/>
              </a:cxn>
              <a:cxn ang="0">
                <a:pos x="connsiteX17301" y="connsiteY17301"/>
              </a:cxn>
              <a:cxn ang="0">
                <a:pos x="connsiteX17302" y="connsiteY17302"/>
              </a:cxn>
              <a:cxn ang="0">
                <a:pos x="connsiteX17303" y="connsiteY17303"/>
              </a:cxn>
              <a:cxn ang="0">
                <a:pos x="connsiteX17304" y="connsiteY17304"/>
              </a:cxn>
              <a:cxn ang="0">
                <a:pos x="connsiteX17305" y="connsiteY17305"/>
              </a:cxn>
              <a:cxn ang="0">
                <a:pos x="connsiteX17306" y="connsiteY17306"/>
              </a:cxn>
              <a:cxn ang="0">
                <a:pos x="connsiteX17307" y="connsiteY17307"/>
              </a:cxn>
              <a:cxn ang="0">
                <a:pos x="connsiteX17308" y="connsiteY17308"/>
              </a:cxn>
              <a:cxn ang="0">
                <a:pos x="connsiteX17309" y="connsiteY17309"/>
              </a:cxn>
              <a:cxn ang="0">
                <a:pos x="connsiteX17310" y="connsiteY17310"/>
              </a:cxn>
              <a:cxn ang="0">
                <a:pos x="connsiteX17311" y="connsiteY17311"/>
              </a:cxn>
              <a:cxn ang="0">
                <a:pos x="connsiteX17312" y="connsiteY17312"/>
              </a:cxn>
              <a:cxn ang="0">
                <a:pos x="connsiteX17313" y="connsiteY17313"/>
              </a:cxn>
              <a:cxn ang="0">
                <a:pos x="connsiteX17314" y="connsiteY17314"/>
              </a:cxn>
              <a:cxn ang="0">
                <a:pos x="connsiteX17315" y="connsiteY17315"/>
              </a:cxn>
              <a:cxn ang="0">
                <a:pos x="connsiteX17316" y="connsiteY17316"/>
              </a:cxn>
              <a:cxn ang="0">
                <a:pos x="connsiteX17317" y="connsiteY17317"/>
              </a:cxn>
              <a:cxn ang="0">
                <a:pos x="connsiteX17318" y="connsiteY17318"/>
              </a:cxn>
              <a:cxn ang="0">
                <a:pos x="connsiteX17319" y="connsiteY17319"/>
              </a:cxn>
              <a:cxn ang="0">
                <a:pos x="connsiteX17320" y="connsiteY17320"/>
              </a:cxn>
              <a:cxn ang="0">
                <a:pos x="connsiteX17321" y="connsiteY17321"/>
              </a:cxn>
              <a:cxn ang="0">
                <a:pos x="connsiteX17322" y="connsiteY17322"/>
              </a:cxn>
              <a:cxn ang="0">
                <a:pos x="connsiteX17323" y="connsiteY17323"/>
              </a:cxn>
              <a:cxn ang="0">
                <a:pos x="connsiteX17324" y="connsiteY17324"/>
              </a:cxn>
              <a:cxn ang="0">
                <a:pos x="connsiteX17325" y="connsiteY17325"/>
              </a:cxn>
              <a:cxn ang="0">
                <a:pos x="connsiteX17326" y="connsiteY17326"/>
              </a:cxn>
              <a:cxn ang="0">
                <a:pos x="connsiteX17327" y="connsiteY17327"/>
              </a:cxn>
              <a:cxn ang="0">
                <a:pos x="connsiteX17328" y="connsiteY17328"/>
              </a:cxn>
              <a:cxn ang="0">
                <a:pos x="connsiteX17329" y="connsiteY17329"/>
              </a:cxn>
              <a:cxn ang="0">
                <a:pos x="connsiteX17330" y="connsiteY17330"/>
              </a:cxn>
              <a:cxn ang="0">
                <a:pos x="connsiteX17331" y="connsiteY17331"/>
              </a:cxn>
              <a:cxn ang="0">
                <a:pos x="connsiteX17332" y="connsiteY17332"/>
              </a:cxn>
              <a:cxn ang="0">
                <a:pos x="connsiteX17333" y="connsiteY17333"/>
              </a:cxn>
              <a:cxn ang="0">
                <a:pos x="connsiteX17334" y="connsiteY17334"/>
              </a:cxn>
              <a:cxn ang="0">
                <a:pos x="connsiteX17335" y="connsiteY17335"/>
              </a:cxn>
              <a:cxn ang="0">
                <a:pos x="connsiteX17336" y="connsiteY17336"/>
              </a:cxn>
              <a:cxn ang="0">
                <a:pos x="connsiteX17337" y="connsiteY17337"/>
              </a:cxn>
              <a:cxn ang="0">
                <a:pos x="connsiteX17338" y="connsiteY17338"/>
              </a:cxn>
              <a:cxn ang="0">
                <a:pos x="connsiteX17339" y="connsiteY17339"/>
              </a:cxn>
              <a:cxn ang="0">
                <a:pos x="connsiteX17340" y="connsiteY17340"/>
              </a:cxn>
              <a:cxn ang="0">
                <a:pos x="connsiteX17341" y="connsiteY17341"/>
              </a:cxn>
              <a:cxn ang="0">
                <a:pos x="connsiteX17342" y="connsiteY17342"/>
              </a:cxn>
              <a:cxn ang="0">
                <a:pos x="connsiteX17343" y="connsiteY17343"/>
              </a:cxn>
              <a:cxn ang="0">
                <a:pos x="connsiteX17344" y="connsiteY17344"/>
              </a:cxn>
              <a:cxn ang="0">
                <a:pos x="connsiteX17345" y="connsiteY17345"/>
              </a:cxn>
              <a:cxn ang="0">
                <a:pos x="connsiteX17346" y="connsiteY17346"/>
              </a:cxn>
              <a:cxn ang="0">
                <a:pos x="connsiteX17347" y="connsiteY17347"/>
              </a:cxn>
              <a:cxn ang="0">
                <a:pos x="connsiteX17348" y="connsiteY17348"/>
              </a:cxn>
              <a:cxn ang="0">
                <a:pos x="connsiteX17349" y="connsiteY17349"/>
              </a:cxn>
              <a:cxn ang="0">
                <a:pos x="connsiteX17350" y="connsiteY17350"/>
              </a:cxn>
              <a:cxn ang="0">
                <a:pos x="connsiteX17351" y="connsiteY17351"/>
              </a:cxn>
              <a:cxn ang="0">
                <a:pos x="connsiteX17352" y="connsiteY17352"/>
              </a:cxn>
              <a:cxn ang="0">
                <a:pos x="connsiteX17353" y="connsiteY17353"/>
              </a:cxn>
              <a:cxn ang="0">
                <a:pos x="connsiteX17354" y="connsiteY17354"/>
              </a:cxn>
              <a:cxn ang="0">
                <a:pos x="connsiteX17355" y="connsiteY17355"/>
              </a:cxn>
              <a:cxn ang="0">
                <a:pos x="connsiteX17356" y="connsiteY17356"/>
              </a:cxn>
              <a:cxn ang="0">
                <a:pos x="connsiteX17357" y="connsiteY17357"/>
              </a:cxn>
              <a:cxn ang="0">
                <a:pos x="connsiteX17358" y="connsiteY17358"/>
              </a:cxn>
              <a:cxn ang="0">
                <a:pos x="connsiteX17359" y="connsiteY17359"/>
              </a:cxn>
              <a:cxn ang="0">
                <a:pos x="connsiteX17360" y="connsiteY17360"/>
              </a:cxn>
              <a:cxn ang="0">
                <a:pos x="connsiteX17361" y="connsiteY17361"/>
              </a:cxn>
              <a:cxn ang="0">
                <a:pos x="connsiteX17362" y="connsiteY17362"/>
              </a:cxn>
              <a:cxn ang="0">
                <a:pos x="connsiteX17363" y="connsiteY17363"/>
              </a:cxn>
              <a:cxn ang="0">
                <a:pos x="connsiteX17364" y="connsiteY17364"/>
              </a:cxn>
              <a:cxn ang="0">
                <a:pos x="connsiteX17365" y="connsiteY17365"/>
              </a:cxn>
              <a:cxn ang="0">
                <a:pos x="connsiteX17366" y="connsiteY17366"/>
              </a:cxn>
              <a:cxn ang="0">
                <a:pos x="connsiteX17367" y="connsiteY17367"/>
              </a:cxn>
              <a:cxn ang="0">
                <a:pos x="connsiteX17368" y="connsiteY17368"/>
              </a:cxn>
              <a:cxn ang="0">
                <a:pos x="connsiteX17369" y="connsiteY17369"/>
              </a:cxn>
              <a:cxn ang="0">
                <a:pos x="connsiteX17370" y="connsiteY17370"/>
              </a:cxn>
              <a:cxn ang="0">
                <a:pos x="connsiteX17371" y="connsiteY17371"/>
              </a:cxn>
              <a:cxn ang="0">
                <a:pos x="connsiteX17372" y="connsiteY17372"/>
              </a:cxn>
              <a:cxn ang="0">
                <a:pos x="connsiteX17373" y="connsiteY17373"/>
              </a:cxn>
              <a:cxn ang="0">
                <a:pos x="connsiteX17374" y="connsiteY17374"/>
              </a:cxn>
              <a:cxn ang="0">
                <a:pos x="connsiteX17375" y="connsiteY17375"/>
              </a:cxn>
              <a:cxn ang="0">
                <a:pos x="connsiteX17376" y="connsiteY17376"/>
              </a:cxn>
              <a:cxn ang="0">
                <a:pos x="connsiteX17377" y="connsiteY17377"/>
              </a:cxn>
              <a:cxn ang="0">
                <a:pos x="connsiteX17378" y="connsiteY17378"/>
              </a:cxn>
              <a:cxn ang="0">
                <a:pos x="connsiteX17379" y="connsiteY17379"/>
              </a:cxn>
              <a:cxn ang="0">
                <a:pos x="connsiteX17380" y="connsiteY17380"/>
              </a:cxn>
              <a:cxn ang="0">
                <a:pos x="connsiteX17381" y="connsiteY17381"/>
              </a:cxn>
              <a:cxn ang="0">
                <a:pos x="connsiteX17382" y="connsiteY17382"/>
              </a:cxn>
              <a:cxn ang="0">
                <a:pos x="connsiteX17383" y="connsiteY17383"/>
              </a:cxn>
              <a:cxn ang="0">
                <a:pos x="connsiteX17384" y="connsiteY17384"/>
              </a:cxn>
              <a:cxn ang="0">
                <a:pos x="connsiteX17385" y="connsiteY17385"/>
              </a:cxn>
              <a:cxn ang="0">
                <a:pos x="connsiteX17386" y="connsiteY17386"/>
              </a:cxn>
              <a:cxn ang="0">
                <a:pos x="connsiteX17387" y="connsiteY17387"/>
              </a:cxn>
              <a:cxn ang="0">
                <a:pos x="connsiteX17388" y="connsiteY17388"/>
              </a:cxn>
              <a:cxn ang="0">
                <a:pos x="connsiteX17389" y="connsiteY17389"/>
              </a:cxn>
              <a:cxn ang="0">
                <a:pos x="connsiteX17390" y="connsiteY17390"/>
              </a:cxn>
              <a:cxn ang="0">
                <a:pos x="connsiteX17391" y="connsiteY17391"/>
              </a:cxn>
              <a:cxn ang="0">
                <a:pos x="connsiteX17392" y="connsiteY17392"/>
              </a:cxn>
              <a:cxn ang="0">
                <a:pos x="connsiteX17393" y="connsiteY17393"/>
              </a:cxn>
              <a:cxn ang="0">
                <a:pos x="connsiteX17394" y="connsiteY17394"/>
              </a:cxn>
              <a:cxn ang="0">
                <a:pos x="connsiteX17395" y="connsiteY17395"/>
              </a:cxn>
              <a:cxn ang="0">
                <a:pos x="connsiteX17396" y="connsiteY17396"/>
              </a:cxn>
              <a:cxn ang="0">
                <a:pos x="connsiteX17397" y="connsiteY17397"/>
              </a:cxn>
              <a:cxn ang="0">
                <a:pos x="connsiteX17398" y="connsiteY17398"/>
              </a:cxn>
              <a:cxn ang="0">
                <a:pos x="connsiteX17399" y="connsiteY17399"/>
              </a:cxn>
              <a:cxn ang="0">
                <a:pos x="connsiteX17400" y="connsiteY17400"/>
              </a:cxn>
              <a:cxn ang="0">
                <a:pos x="connsiteX17401" y="connsiteY17401"/>
              </a:cxn>
              <a:cxn ang="0">
                <a:pos x="connsiteX17402" y="connsiteY17402"/>
              </a:cxn>
              <a:cxn ang="0">
                <a:pos x="connsiteX17403" y="connsiteY17403"/>
              </a:cxn>
              <a:cxn ang="0">
                <a:pos x="connsiteX17404" y="connsiteY17404"/>
              </a:cxn>
              <a:cxn ang="0">
                <a:pos x="connsiteX17405" y="connsiteY17405"/>
              </a:cxn>
              <a:cxn ang="0">
                <a:pos x="connsiteX17406" y="connsiteY17406"/>
              </a:cxn>
              <a:cxn ang="0">
                <a:pos x="connsiteX17407" y="connsiteY17407"/>
              </a:cxn>
              <a:cxn ang="0">
                <a:pos x="connsiteX17408" y="connsiteY17408"/>
              </a:cxn>
              <a:cxn ang="0">
                <a:pos x="connsiteX17409" y="connsiteY17409"/>
              </a:cxn>
              <a:cxn ang="0">
                <a:pos x="connsiteX17410" y="connsiteY17410"/>
              </a:cxn>
              <a:cxn ang="0">
                <a:pos x="connsiteX17411" y="connsiteY17411"/>
              </a:cxn>
              <a:cxn ang="0">
                <a:pos x="connsiteX17412" y="connsiteY17412"/>
              </a:cxn>
              <a:cxn ang="0">
                <a:pos x="connsiteX17413" y="connsiteY17413"/>
              </a:cxn>
              <a:cxn ang="0">
                <a:pos x="connsiteX17414" y="connsiteY17414"/>
              </a:cxn>
              <a:cxn ang="0">
                <a:pos x="connsiteX17415" y="connsiteY17415"/>
              </a:cxn>
              <a:cxn ang="0">
                <a:pos x="connsiteX17416" y="connsiteY17416"/>
              </a:cxn>
              <a:cxn ang="0">
                <a:pos x="connsiteX17417" y="connsiteY17417"/>
              </a:cxn>
              <a:cxn ang="0">
                <a:pos x="connsiteX17418" y="connsiteY17418"/>
              </a:cxn>
              <a:cxn ang="0">
                <a:pos x="connsiteX17419" y="connsiteY17419"/>
              </a:cxn>
              <a:cxn ang="0">
                <a:pos x="connsiteX17420" y="connsiteY17420"/>
              </a:cxn>
              <a:cxn ang="0">
                <a:pos x="connsiteX17421" y="connsiteY17421"/>
              </a:cxn>
              <a:cxn ang="0">
                <a:pos x="connsiteX17422" y="connsiteY17422"/>
              </a:cxn>
              <a:cxn ang="0">
                <a:pos x="connsiteX17423" y="connsiteY17423"/>
              </a:cxn>
              <a:cxn ang="0">
                <a:pos x="connsiteX17424" y="connsiteY17424"/>
              </a:cxn>
              <a:cxn ang="0">
                <a:pos x="connsiteX17425" y="connsiteY17425"/>
              </a:cxn>
              <a:cxn ang="0">
                <a:pos x="connsiteX17426" y="connsiteY17426"/>
              </a:cxn>
              <a:cxn ang="0">
                <a:pos x="connsiteX17427" y="connsiteY17427"/>
              </a:cxn>
              <a:cxn ang="0">
                <a:pos x="connsiteX17428" y="connsiteY17428"/>
              </a:cxn>
              <a:cxn ang="0">
                <a:pos x="connsiteX17429" y="connsiteY17429"/>
              </a:cxn>
              <a:cxn ang="0">
                <a:pos x="connsiteX17430" y="connsiteY17430"/>
              </a:cxn>
              <a:cxn ang="0">
                <a:pos x="connsiteX17431" y="connsiteY17431"/>
              </a:cxn>
              <a:cxn ang="0">
                <a:pos x="connsiteX17432" y="connsiteY17432"/>
              </a:cxn>
              <a:cxn ang="0">
                <a:pos x="connsiteX17433" y="connsiteY17433"/>
              </a:cxn>
              <a:cxn ang="0">
                <a:pos x="connsiteX17434" y="connsiteY17434"/>
              </a:cxn>
              <a:cxn ang="0">
                <a:pos x="connsiteX17435" y="connsiteY17435"/>
              </a:cxn>
              <a:cxn ang="0">
                <a:pos x="connsiteX17436" y="connsiteY17436"/>
              </a:cxn>
              <a:cxn ang="0">
                <a:pos x="connsiteX17437" y="connsiteY17437"/>
              </a:cxn>
              <a:cxn ang="0">
                <a:pos x="connsiteX17438" y="connsiteY17438"/>
              </a:cxn>
              <a:cxn ang="0">
                <a:pos x="connsiteX17439" y="connsiteY17439"/>
              </a:cxn>
              <a:cxn ang="0">
                <a:pos x="connsiteX17440" y="connsiteY17440"/>
              </a:cxn>
              <a:cxn ang="0">
                <a:pos x="connsiteX17441" y="connsiteY17441"/>
              </a:cxn>
              <a:cxn ang="0">
                <a:pos x="connsiteX17442" y="connsiteY17442"/>
              </a:cxn>
              <a:cxn ang="0">
                <a:pos x="connsiteX17443" y="connsiteY17443"/>
              </a:cxn>
              <a:cxn ang="0">
                <a:pos x="connsiteX17444" y="connsiteY17444"/>
              </a:cxn>
              <a:cxn ang="0">
                <a:pos x="connsiteX17445" y="connsiteY17445"/>
              </a:cxn>
              <a:cxn ang="0">
                <a:pos x="connsiteX17446" y="connsiteY17446"/>
              </a:cxn>
              <a:cxn ang="0">
                <a:pos x="connsiteX17447" y="connsiteY17447"/>
              </a:cxn>
              <a:cxn ang="0">
                <a:pos x="connsiteX17448" y="connsiteY17448"/>
              </a:cxn>
              <a:cxn ang="0">
                <a:pos x="connsiteX17449" y="connsiteY17449"/>
              </a:cxn>
              <a:cxn ang="0">
                <a:pos x="connsiteX17450" y="connsiteY17450"/>
              </a:cxn>
              <a:cxn ang="0">
                <a:pos x="connsiteX17451" y="connsiteY17451"/>
              </a:cxn>
              <a:cxn ang="0">
                <a:pos x="connsiteX17452" y="connsiteY17452"/>
              </a:cxn>
              <a:cxn ang="0">
                <a:pos x="connsiteX17453" y="connsiteY17453"/>
              </a:cxn>
              <a:cxn ang="0">
                <a:pos x="connsiteX17454" y="connsiteY17454"/>
              </a:cxn>
              <a:cxn ang="0">
                <a:pos x="connsiteX17455" y="connsiteY17455"/>
              </a:cxn>
              <a:cxn ang="0">
                <a:pos x="connsiteX17456" y="connsiteY17456"/>
              </a:cxn>
              <a:cxn ang="0">
                <a:pos x="connsiteX17457" y="connsiteY17457"/>
              </a:cxn>
              <a:cxn ang="0">
                <a:pos x="connsiteX17458" y="connsiteY17458"/>
              </a:cxn>
              <a:cxn ang="0">
                <a:pos x="connsiteX17459" y="connsiteY17459"/>
              </a:cxn>
              <a:cxn ang="0">
                <a:pos x="connsiteX17460" y="connsiteY17460"/>
              </a:cxn>
              <a:cxn ang="0">
                <a:pos x="connsiteX17461" y="connsiteY17461"/>
              </a:cxn>
              <a:cxn ang="0">
                <a:pos x="connsiteX17462" y="connsiteY17462"/>
              </a:cxn>
              <a:cxn ang="0">
                <a:pos x="connsiteX17463" y="connsiteY17463"/>
              </a:cxn>
              <a:cxn ang="0">
                <a:pos x="connsiteX17464" y="connsiteY17464"/>
              </a:cxn>
              <a:cxn ang="0">
                <a:pos x="connsiteX17465" y="connsiteY17465"/>
              </a:cxn>
              <a:cxn ang="0">
                <a:pos x="connsiteX17466" y="connsiteY17466"/>
              </a:cxn>
              <a:cxn ang="0">
                <a:pos x="connsiteX17467" y="connsiteY17467"/>
              </a:cxn>
              <a:cxn ang="0">
                <a:pos x="connsiteX17468" y="connsiteY17468"/>
              </a:cxn>
              <a:cxn ang="0">
                <a:pos x="connsiteX17469" y="connsiteY17469"/>
              </a:cxn>
              <a:cxn ang="0">
                <a:pos x="connsiteX17470" y="connsiteY17470"/>
              </a:cxn>
              <a:cxn ang="0">
                <a:pos x="connsiteX17471" y="connsiteY17471"/>
              </a:cxn>
              <a:cxn ang="0">
                <a:pos x="connsiteX17472" y="connsiteY17472"/>
              </a:cxn>
              <a:cxn ang="0">
                <a:pos x="connsiteX17473" y="connsiteY17473"/>
              </a:cxn>
              <a:cxn ang="0">
                <a:pos x="connsiteX17474" y="connsiteY17474"/>
              </a:cxn>
              <a:cxn ang="0">
                <a:pos x="connsiteX17475" y="connsiteY17475"/>
              </a:cxn>
              <a:cxn ang="0">
                <a:pos x="connsiteX17476" y="connsiteY17476"/>
              </a:cxn>
              <a:cxn ang="0">
                <a:pos x="connsiteX17477" y="connsiteY17477"/>
              </a:cxn>
              <a:cxn ang="0">
                <a:pos x="connsiteX17478" y="connsiteY17478"/>
              </a:cxn>
              <a:cxn ang="0">
                <a:pos x="connsiteX17479" y="connsiteY17479"/>
              </a:cxn>
              <a:cxn ang="0">
                <a:pos x="connsiteX17480" y="connsiteY17480"/>
              </a:cxn>
              <a:cxn ang="0">
                <a:pos x="connsiteX17481" y="connsiteY17481"/>
              </a:cxn>
              <a:cxn ang="0">
                <a:pos x="connsiteX17482" y="connsiteY17482"/>
              </a:cxn>
              <a:cxn ang="0">
                <a:pos x="connsiteX17483" y="connsiteY17483"/>
              </a:cxn>
              <a:cxn ang="0">
                <a:pos x="connsiteX17484" y="connsiteY17484"/>
              </a:cxn>
              <a:cxn ang="0">
                <a:pos x="connsiteX17485" y="connsiteY17485"/>
              </a:cxn>
              <a:cxn ang="0">
                <a:pos x="connsiteX17486" y="connsiteY17486"/>
              </a:cxn>
              <a:cxn ang="0">
                <a:pos x="connsiteX17487" y="connsiteY17487"/>
              </a:cxn>
              <a:cxn ang="0">
                <a:pos x="connsiteX17488" y="connsiteY17488"/>
              </a:cxn>
              <a:cxn ang="0">
                <a:pos x="connsiteX17489" y="connsiteY17489"/>
              </a:cxn>
              <a:cxn ang="0">
                <a:pos x="connsiteX17490" y="connsiteY17490"/>
              </a:cxn>
              <a:cxn ang="0">
                <a:pos x="connsiteX17491" y="connsiteY17491"/>
              </a:cxn>
              <a:cxn ang="0">
                <a:pos x="connsiteX17492" y="connsiteY17492"/>
              </a:cxn>
              <a:cxn ang="0">
                <a:pos x="connsiteX17493" y="connsiteY17493"/>
              </a:cxn>
              <a:cxn ang="0">
                <a:pos x="connsiteX17494" y="connsiteY17494"/>
              </a:cxn>
              <a:cxn ang="0">
                <a:pos x="connsiteX17495" y="connsiteY17495"/>
              </a:cxn>
              <a:cxn ang="0">
                <a:pos x="connsiteX17496" y="connsiteY17496"/>
              </a:cxn>
              <a:cxn ang="0">
                <a:pos x="connsiteX17497" y="connsiteY17497"/>
              </a:cxn>
              <a:cxn ang="0">
                <a:pos x="connsiteX17498" y="connsiteY17498"/>
              </a:cxn>
              <a:cxn ang="0">
                <a:pos x="connsiteX17499" y="connsiteY17499"/>
              </a:cxn>
              <a:cxn ang="0">
                <a:pos x="connsiteX17500" y="connsiteY17500"/>
              </a:cxn>
              <a:cxn ang="0">
                <a:pos x="connsiteX17501" y="connsiteY17501"/>
              </a:cxn>
              <a:cxn ang="0">
                <a:pos x="connsiteX17502" y="connsiteY17502"/>
              </a:cxn>
              <a:cxn ang="0">
                <a:pos x="connsiteX17503" y="connsiteY17503"/>
              </a:cxn>
              <a:cxn ang="0">
                <a:pos x="connsiteX17504" y="connsiteY17504"/>
              </a:cxn>
              <a:cxn ang="0">
                <a:pos x="connsiteX17505" y="connsiteY17505"/>
              </a:cxn>
              <a:cxn ang="0">
                <a:pos x="connsiteX17506" y="connsiteY17506"/>
              </a:cxn>
              <a:cxn ang="0">
                <a:pos x="connsiteX17507" y="connsiteY17507"/>
              </a:cxn>
              <a:cxn ang="0">
                <a:pos x="connsiteX17508" y="connsiteY17508"/>
              </a:cxn>
              <a:cxn ang="0">
                <a:pos x="connsiteX17509" y="connsiteY17509"/>
              </a:cxn>
              <a:cxn ang="0">
                <a:pos x="connsiteX17510" y="connsiteY17510"/>
              </a:cxn>
              <a:cxn ang="0">
                <a:pos x="connsiteX17511" y="connsiteY17511"/>
              </a:cxn>
              <a:cxn ang="0">
                <a:pos x="connsiteX17512" y="connsiteY17512"/>
              </a:cxn>
              <a:cxn ang="0">
                <a:pos x="connsiteX17513" y="connsiteY17513"/>
              </a:cxn>
              <a:cxn ang="0">
                <a:pos x="connsiteX17514" y="connsiteY17514"/>
              </a:cxn>
              <a:cxn ang="0">
                <a:pos x="connsiteX17515" y="connsiteY17515"/>
              </a:cxn>
              <a:cxn ang="0">
                <a:pos x="connsiteX17516" y="connsiteY17516"/>
              </a:cxn>
              <a:cxn ang="0">
                <a:pos x="connsiteX17517" y="connsiteY17517"/>
              </a:cxn>
              <a:cxn ang="0">
                <a:pos x="connsiteX17518" y="connsiteY17518"/>
              </a:cxn>
              <a:cxn ang="0">
                <a:pos x="connsiteX17519" y="connsiteY17519"/>
              </a:cxn>
              <a:cxn ang="0">
                <a:pos x="connsiteX17520" y="connsiteY17520"/>
              </a:cxn>
              <a:cxn ang="0">
                <a:pos x="connsiteX17521" y="connsiteY17521"/>
              </a:cxn>
              <a:cxn ang="0">
                <a:pos x="connsiteX17522" y="connsiteY17522"/>
              </a:cxn>
              <a:cxn ang="0">
                <a:pos x="connsiteX17523" y="connsiteY17523"/>
              </a:cxn>
              <a:cxn ang="0">
                <a:pos x="connsiteX17524" y="connsiteY17524"/>
              </a:cxn>
              <a:cxn ang="0">
                <a:pos x="connsiteX17525" y="connsiteY17525"/>
              </a:cxn>
              <a:cxn ang="0">
                <a:pos x="connsiteX17526" y="connsiteY17526"/>
              </a:cxn>
              <a:cxn ang="0">
                <a:pos x="connsiteX17527" y="connsiteY17527"/>
              </a:cxn>
              <a:cxn ang="0">
                <a:pos x="connsiteX17528" y="connsiteY17528"/>
              </a:cxn>
              <a:cxn ang="0">
                <a:pos x="connsiteX17529" y="connsiteY17529"/>
              </a:cxn>
              <a:cxn ang="0">
                <a:pos x="connsiteX17530" y="connsiteY17530"/>
              </a:cxn>
              <a:cxn ang="0">
                <a:pos x="connsiteX17531" y="connsiteY17531"/>
              </a:cxn>
              <a:cxn ang="0">
                <a:pos x="connsiteX17532" y="connsiteY17532"/>
              </a:cxn>
              <a:cxn ang="0">
                <a:pos x="connsiteX17533" y="connsiteY17533"/>
              </a:cxn>
              <a:cxn ang="0">
                <a:pos x="connsiteX17534" y="connsiteY17534"/>
              </a:cxn>
              <a:cxn ang="0">
                <a:pos x="connsiteX17535" y="connsiteY17535"/>
              </a:cxn>
              <a:cxn ang="0">
                <a:pos x="connsiteX17536" y="connsiteY17536"/>
              </a:cxn>
              <a:cxn ang="0">
                <a:pos x="connsiteX17537" y="connsiteY17537"/>
              </a:cxn>
              <a:cxn ang="0">
                <a:pos x="connsiteX17538" y="connsiteY17538"/>
              </a:cxn>
              <a:cxn ang="0">
                <a:pos x="connsiteX17539" y="connsiteY17539"/>
              </a:cxn>
              <a:cxn ang="0">
                <a:pos x="connsiteX17540" y="connsiteY17540"/>
              </a:cxn>
              <a:cxn ang="0">
                <a:pos x="connsiteX17541" y="connsiteY17541"/>
              </a:cxn>
              <a:cxn ang="0">
                <a:pos x="connsiteX17542" y="connsiteY17542"/>
              </a:cxn>
              <a:cxn ang="0">
                <a:pos x="connsiteX17543" y="connsiteY17543"/>
              </a:cxn>
              <a:cxn ang="0">
                <a:pos x="connsiteX17544" y="connsiteY17544"/>
              </a:cxn>
              <a:cxn ang="0">
                <a:pos x="connsiteX17545" y="connsiteY17545"/>
              </a:cxn>
              <a:cxn ang="0">
                <a:pos x="connsiteX17546" y="connsiteY17546"/>
              </a:cxn>
              <a:cxn ang="0">
                <a:pos x="connsiteX17547" y="connsiteY17547"/>
              </a:cxn>
              <a:cxn ang="0">
                <a:pos x="connsiteX17548" y="connsiteY17548"/>
              </a:cxn>
              <a:cxn ang="0">
                <a:pos x="connsiteX17549" y="connsiteY17549"/>
              </a:cxn>
              <a:cxn ang="0">
                <a:pos x="connsiteX17550" y="connsiteY17550"/>
              </a:cxn>
              <a:cxn ang="0">
                <a:pos x="connsiteX17551" y="connsiteY17551"/>
              </a:cxn>
              <a:cxn ang="0">
                <a:pos x="connsiteX17552" y="connsiteY17552"/>
              </a:cxn>
              <a:cxn ang="0">
                <a:pos x="connsiteX17553" y="connsiteY17553"/>
              </a:cxn>
              <a:cxn ang="0">
                <a:pos x="connsiteX17554" y="connsiteY17554"/>
              </a:cxn>
              <a:cxn ang="0">
                <a:pos x="connsiteX17555" y="connsiteY17555"/>
              </a:cxn>
              <a:cxn ang="0">
                <a:pos x="connsiteX17556" y="connsiteY17556"/>
              </a:cxn>
              <a:cxn ang="0">
                <a:pos x="connsiteX17557" y="connsiteY17557"/>
              </a:cxn>
              <a:cxn ang="0">
                <a:pos x="connsiteX17558" y="connsiteY17558"/>
              </a:cxn>
              <a:cxn ang="0">
                <a:pos x="connsiteX17559" y="connsiteY17559"/>
              </a:cxn>
              <a:cxn ang="0">
                <a:pos x="connsiteX17560" y="connsiteY17560"/>
              </a:cxn>
              <a:cxn ang="0">
                <a:pos x="connsiteX17561" y="connsiteY17561"/>
              </a:cxn>
              <a:cxn ang="0">
                <a:pos x="connsiteX17562" y="connsiteY17562"/>
              </a:cxn>
              <a:cxn ang="0">
                <a:pos x="connsiteX17563" y="connsiteY17563"/>
              </a:cxn>
              <a:cxn ang="0">
                <a:pos x="connsiteX17564" y="connsiteY17564"/>
              </a:cxn>
              <a:cxn ang="0">
                <a:pos x="connsiteX17565" y="connsiteY17565"/>
              </a:cxn>
              <a:cxn ang="0">
                <a:pos x="connsiteX17566" y="connsiteY17566"/>
              </a:cxn>
              <a:cxn ang="0">
                <a:pos x="connsiteX17567" y="connsiteY17567"/>
              </a:cxn>
              <a:cxn ang="0">
                <a:pos x="connsiteX17568" y="connsiteY17568"/>
              </a:cxn>
              <a:cxn ang="0">
                <a:pos x="connsiteX17569" y="connsiteY17569"/>
              </a:cxn>
              <a:cxn ang="0">
                <a:pos x="connsiteX17570" y="connsiteY17570"/>
              </a:cxn>
              <a:cxn ang="0">
                <a:pos x="connsiteX17571" y="connsiteY17571"/>
              </a:cxn>
              <a:cxn ang="0">
                <a:pos x="connsiteX17572" y="connsiteY17572"/>
              </a:cxn>
              <a:cxn ang="0">
                <a:pos x="connsiteX17573" y="connsiteY17573"/>
              </a:cxn>
              <a:cxn ang="0">
                <a:pos x="connsiteX17574" y="connsiteY17574"/>
              </a:cxn>
              <a:cxn ang="0">
                <a:pos x="connsiteX17575" y="connsiteY17575"/>
              </a:cxn>
              <a:cxn ang="0">
                <a:pos x="connsiteX17576" y="connsiteY17576"/>
              </a:cxn>
              <a:cxn ang="0">
                <a:pos x="connsiteX17577" y="connsiteY17577"/>
              </a:cxn>
              <a:cxn ang="0">
                <a:pos x="connsiteX17578" y="connsiteY17578"/>
              </a:cxn>
              <a:cxn ang="0">
                <a:pos x="connsiteX17579" y="connsiteY17579"/>
              </a:cxn>
              <a:cxn ang="0">
                <a:pos x="connsiteX17580" y="connsiteY17580"/>
              </a:cxn>
              <a:cxn ang="0">
                <a:pos x="connsiteX17581" y="connsiteY17581"/>
              </a:cxn>
              <a:cxn ang="0">
                <a:pos x="connsiteX17582" y="connsiteY17582"/>
              </a:cxn>
              <a:cxn ang="0">
                <a:pos x="connsiteX17583" y="connsiteY17583"/>
              </a:cxn>
              <a:cxn ang="0">
                <a:pos x="connsiteX17584" y="connsiteY17584"/>
              </a:cxn>
              <a:cxn ang="0">
                <a:pos x="connsiteX17585" y="connsiteY17585"/>
              </a:cxn>
              <a:cxn ang="0">
                <a:pos x="connsiteX17586" y="connsiteY17586"/>
              </a:cxn>
              <a:cxn ang="0">
                <a:pos x="connsiteX17587" y="connsiteY17587"/>
              </a:cxn>
              <a:cxn ang="0">
                <a:pos x="connsiteX17588" y="connsiteY17588"/>
              </a:cxn>
              <a:cxn ang="0">
                <a:pos x="connsiteX17589" y="connsiteY17589"/>
              </a:cxn>
              <a:cxn ang="0">
                <a:pos x="connsiteX17590" y="connsiteY17590"/>
              </a:cxn>
              <a:cxn ang="0">
                <a:pos x="connsiteX17591" y="connsiteY17591"/>
              </a:cxn>
              <a:cxn ang="0">
                <a:pos x="connsiteX17592" y="connsiteY17592"/>
              </a:cxn>
              <a:cxn ang="0">
                <a:pos x="connsiteX17593" y="connsiteY17593"/>
              </a:cxn>
              <a:cxn ang="0">
                <a:pos x="connsiteX17594" y="connsiteY17594"/>
              </a:cxn>
              <a:cxn ang="0">
                <a:pos x="connsiteX17595" y="connsiteY17595"/>
              </a:cxn>
              <a:cxn ang="0">
                <a:pos x="connsiteX17596" y="connsiteY17596"/>
              </a:cxn>
              <a:cxn ang="0">
                <a:pos x="connsiteX17597" y="connsiteY17597"/>
              </a:cxn>
              <a:cxn ang="0">
                <a:pos x="connsiteX17598" y="connsiteY17598"/>
              </a:cxn>
              <a:cxn ang="0">
                <a:pos x="connsiteX17599" y="connsiteY17599"/>
              </a:cxn>
              <a:cxn ang="0">
                <a:pos x="connsiteX17600" y="connsiteY17600"/>
              </a:cxn>
              <a:cxn ang="0">
                <a:pos x="connsiteX17601" y="connsiteY17601"/>
              </a:cxn>
              <a:cxn ang="0">
                <a:pos x="connsiteX17602" y="connsiteY17602"/>
              </a:cxn>
              <a:cxn ang="0">
                <a:pos x="connsiteX17603" y="connsiteY17603"/>
              </a:cxn>
              <a:cxn ang="0">
                <a:pos x="connsiteX17604" y="connsiteY17604"/>
              </a:cxn>
              <a:cxn ang="0">
                <a:pos x="connsiteX17605" y="connsiteY17605"/>
              </a:cxn>
              <a:cxn ang="0">
                <a:pos x="connsiteX17606" y="connsiteY17606"/>
              </a:cxn>
              <a:cxn ang="0">
                <a:pos x="connsiteX17607" y="connsiteY17607"/>
              </a:cxn>
              <a:cxn ang="0">
                <a:pos x="connsiteX17608" y="connsiteY17608"/>
              </a:cxn>
              <a:cxn ang="0">
                <a:pos x="connsiteX17609" y="connsiteY17609"/>
              </a:cxn>
              <a:cxn ang="0">
                <a:pos x="connsiteX17610" y="connsiteY17610"/>
              </a:cxn>
              <a:cxn ang="0">
                <a:pos x="connsiteX17611" y="connsiteY17611"/>
              </a:cxn>
              <a:cxn ang="0">
                <a:pos x="connsiteX17612" y="connsiteY17612"/>
              </a:cxn>
              <a:cxn ang="0">
                <a:pos x="connsiteX17613" y="connsiteY17613"/>
              </a:cxn>
              <a:cxn ang="0">
                <a:pos x="connsiteX17614" y="connsiteY17614"/>
              </a:cxn>
              <a:cxn ang="0">
                <a:pos x="connsiteX17615" y="connsiteY17615"/>
              </a:cxn>
              <a:cxn ang="0">
                <a:pos x="connsiteX17616" y="connsiteY17616"/>
              </a:cxn>
              <a:cxn ang="0">
                <a:pos x="connsiteX17617" y="connsiteY17617"/>
              </a:cxn>
              <a:cxn ang="0">
                <a:pos x="connsiteX17618" y="connsiteY17618"/>
              </a:cxn>
              <a:cxn ang="0">
                <a:pos x="connsiteX17619" y="connsiteY17619"/>
              </a:cxn>
              <a:cxn ang="0">
                <a:pos x="connsiteX17620" y="connsiteY17620"/>
              </a:cxn>
              <a:cxn ang="0">
                <a:pos x="connsiteX17621" y="connsiteY17621"/>
              </a:cxn>
              <a:cxn ang="0">
                <a:pos x="connsiteX17622" y="connsiteY17622"/>
              </a:cxn>
              <a:cxn ang="0">
                <a:pos x="connsiteX17623" y="connsiteY17623"/>
              </a:cxn>
              <a:cxn ang="0">
                <a:pos x="connsiteX17624" y="connsiteY17624"/>
              </a:cxn>
              <a:cxn ang="0">
                <a:pos x="connsiteX17625" y="connsiteY17625"/>
              </a:cxn>
              <a:cxn ang="0">
                <a:pos x="connsiteX17626" y="connsiteY17626"/>
              </a:cxn>
              <a:cxn ang="0">
                <a:pos x="connsiteX17627" y="connsiteY17627"/>
              </a:cxn>
              <a:cxn ang="0">
                <a:pos x="connsiteX17628" y="connsiteY17628"/>
              </a:cxn>
              <a:cxn ang="0">
                <a:pos x="connsiteX17629" y="connsiteY17629"/>
              </a:cxn>
              <a:cxn ang="0">
                <a:pos x="connsiteX17630" y="connsiteY17630"/>
              </a:cxn>
              <a:cxn ang="0">
                <a:pos x="connsiteX17631" y="connsiteY17631"/>
              </a:cxn>
              <a:cxn ang="0">
                <a:pos x="connsiteX17632" y="connsiteY17632"/>
              </a:cxn>
              <a:cxn ang="0">
                <a:pos x="connsiteX17633" y="connsiteY17633"/>
              </a:cxn>
              <a:cxn ang="0">
                <a:pos x="connsiteX17634" y="connsiteY17634"/>
              </a:cxn>
              <a:cxn ang="0">
                <a:pos x="connsiteX17635" y="connsiteY17635"/>
              </a:cxn>
              <a:cxn ang="0">
                <a:pos x="connsiteX17636" y="connsiteY17636"/>
              </a:cxn>
              <a:cxn ang="0">
                <a:pos x="connsiteX17637" y="connsiteY17637"/>
              </a:cxn>
              <a:cxn ang="0">
                <a:pos x="connsiteX17638" y="connsiteY17638"/>
              </a:cxn>
              <a:cxn ang="0">
                <a:pos x="connsiteX17639" y="connsiteY17639"/>
              </a:cxn>
              <a:cxn ang="0">
                <a:pos x="connsiteX17640" y="connsiteY17640"/>
              </a:cxn>
              <a:cxn ang="0">
                <a:pos x="connsiteX17641" y="connsiteY17641"/>
              </a:cxn>
              <a:cxn ang="0">
                <a:pos x="connsiteX17642" y="connsiteY17642"/>
              </a:cxn>
              <a:cxn ang="0">
                <a:pos x="connsiteX17643" y="connsiteY17643"/>
              </a:cxn>
              <a:cxn ang="0">
                <a:pos x="connsiteX17644" y="connsiteY17644"/>
              </a:cxn>
              <a:cxn ang="0">
                <a:pos x="connsiteX17645" y="connsiteY17645"/>
              </a:cxn>
              <a:cxn ang="0">
                <a:pos x="connsiteX17646" y="connsiteY17646"/>
              </a:cxn>
              <a:cxn ang="0">
                <a:pos x="connsiteX17647" y="connsiteY17647"/>
              </a:cxn>
              <a:cxn ang="0">
                <a:pos x="connsiteX17648" y="connsiteY17648"/>
              </a:cxn>
              <a:cxn ang="0">
                <a:pos x="connsiteX17649" y="connsiteY17649"/>
              </a:cxn>
              <a:cxn ang="0">
                <a:pos x="connsiteX17650" y="connsiteY17650"/>
              </a:cxn>
              <a:cxn ang="0">
                <a:pos x="connsiteX17651" y="connsiteY17651"/>
              </a:cxn>
              <a:cxn ang="0">
                <a:pos x="connsiteX17652" y="connsiteY17652"/>
              </a:cxn>
              <a:cxn ang="0">
                <a:pos x="connsiteX17653" y="connsiteY17653"/>
              </a:cxn>
              <a:cxn ang="0">
                <a:pos x="connsiteX17654" y="connsiteY17654"/>
              </a:cxn>
              <a:cxn ang="0">
                <a:pos x="connsiteX17655" y="connsiteY17655"/>
              </a:cxn>
              <a:cxn ang="0">
                <a:pos x="connsiteX17656" y="connsiteY17656"/>
              </a:cxn>
              <a:cxn ang="0">
                <a:pos x="connsiteX17657" y="connsiteY17657"/>
              </a:cxn>
              <a:cxn ang="0">
                <a:pos x="connsiteX17658" y="connsiteY17658"/>
              </a:cxn>
              <a:cxn ang="0">
                <a:pos x="connsiteX17659" y="connsiteY17659"/>
              </a:cxn>
              <a:cxn ang="0">
                <a:pos x="connsiteX17660" y="connsiteY17660"/>
              </a:cxn>
              <a:cxn ang="0">
                <a:pos x="connsiteX17661" y="connsiteY17661"/>
              </a:cxn>
              <a:cxn ang="0">
                <a:pos x="connsiteX17662" y="connsiteY17662"/>
              </a:cxn>
              <a:cxn ang="0">
                <a:pos x="connsiteX17663" y="connsiteY17663"/>
              </a:cxn>
              <a:cxn ang="0">
                <a:pos x="connsiteX17664" y="connsiteY17664"/>
              </a:cxn>
              <a:cxn ang="0">
                <a:pos x="connsiteX17665" y="connsiteY17665"/>
              </a:cxn>
              <a:cxn ang="0">
                <a:pos x="connsiteX17666" y="connsiteY17666"/>
              </a:cxn>
              <a:cxn ang="0">
                <a:pos x="connsiteX17667" y="connsiteY17667"/>
              </a:cxn>
              <a:cxn ang="0">
                <a:pos x="connsiteX17668" y="connsiteY17668"/>
              </a:cxn>
              <a:cxn ang="0">
                <a:pos x="connsiteX17669" y="connsiteY17669"/>
              </a:cxn>
              <a:cxn ang="0">
                <a:pos x="connsiteX17670" y="connsiteY17670"/>
              </a:cxn>
              <a:cxn ang="0">
                <a:pos x="connsiteX17671" y="connsiteY17671"/>
              </a:cxn>
              <a:cxn ang="0">
                <a:pos x="connsiteX17672" y="connsiteY17672"/>
              </a:cxn>
              <a:cxn ang="0">
                <a:pos x="connsiteX17673" y="connsiteY17673"/>
              </a:cxn>
              <a:cxn ang="0">
                <a:pos x="connsiteX17674" y="connsiteY17674"/>
              </a:cxn>
              <a:cxn ang="0">
                <a:pos x="connsiteX17675" y="connsiteY17675"/>
              </a:cxn>
              <a:cxn ang="0">
                <a:pos x="connsiteX17676" y="connsiteY17676"/>
              </a:cxn>
              <a:cxn ang="0">
                <a:pos x="connsiteX17677" y="connsiteY17677"/>
              </a:cxn>
              <a:cxn ang="0">
                <a:pos x="connsiteX17678" y="connsiteY17678"/>
              </a:cxn>
              <a:cxn ang="0">
                <a:pos x="connsiteX17679" y="connsiteY17679"/>
              </a:cxn>
              <a:cxn ang="0">
                <a:pos x="connsiteX17680" y="connsiteY17680"/>
              </a:cxn>
              <a:cxn ang="0">
                <a:pos x="connsiteX17681" y="connsiteY17681"/>
              </a:cxn>
              <a:cxn ang="0">
                <a:pos x="connsiteX17682" y="connsiteY17682"/>
              </a:cxn>
              <a:cxn ang="0">
                <a:pos x="connsiteX17683" y="connsiteY17683"/>
              </a:cxn>
              <a:cxn ang="0">
                <a:pos x="connsiteX17684" y="connsiteY17684"/>
              </a:cxn>
              <a:cxn ang="0">
                <a:pos x="connsiteX17685" y="connsiteY17685"/>
              </a:cxn>
              <a:cxn ang="0">
                <a:pos x="connsiteX17686" y="connsiteY17686"/>
              </a:cxn>
              <a:cxn ang="0">
                <a:pos x="connsiteX17687" y="connsiteY17687"/>
              </a:cxn>
              <a:cxn ang="0">
                <a:pos x="connsiteX17688" y="connsiteY17688"/>
              </a:cxn>
              <a:cxn ang="0">
                <a:pos x="connsiteX17689" y="connsiteY17689"/>
              </a:cxn>
              <a:cxn ang="0">
                <a:pos x="connsiteX17690" y="connsiteY17690"/>
              </a:cxn>
              <a:cxn ang="0">
                <a:pos x="connsiteX17691" y="connsiteY17691"/>
              </a:cxn>
              <a:cxn ang="0">
                <a:pos x="connsiteX17692" y="connsiteY17692"/>
              </a:cxn>
              <a:cxn ang="0">
                <a:pos x="connsiteX17693" y="connsiteY17693"/>
              </a:cxn>
              <a:cxn ang="0">
                <a:pos x="connsiteX17694" y="connsiteY17694"/>
              </a:cxn>
              <a:cxn ang="0">
                <a:pos x="connsiteX17695" y="connsiteY17695"/>
              </a:cxn>
              <a:cxn ang="0">
                <a:pos x="connsiteX17696" y="connsiteY17696"/>
              </a:cxn>
              <a:cxn ang="0">
                <a:pos x="connsiteX17697" y="connsiteY17697"/>
              </a:cxn>
              <a:cxn ang="0">
                <a:pos x="connsiteX17698" y="connsiteY17698"/>
              </a:cxn>
              <a:cxn ang="0">
                <a:pos x="connsiteX17699" y="connsiteY17699"/>
              </a:cxn>
              <a:cxn ang="0">
                <a:pos x="connsiteX17700" y="connsiteY17700"/>
              </a:cxn>
              <a:cxn ang="0">
                <a:pos x="connsiteX17701" y="connsiteY17701"/>
              </a:cxn>
              <a:cxn ang="0">
                <a:pos x="connsiteX17702" y="connsiteY17702"/>
              </a:cxn>
              <a:cxn ang="0">
                <a:pos x="connsiteX17703" y="connsiteY17703"/>
              </a:cxn>
              <a:cxn ang="0">
                <a:pos x="connsiteX17704" y="connsiteY17704"/>
              </a:cxn>
              <a:cxn ang="0">
                <a:pos x="connsiteX17705" y="connsiteY17705"/>
              </a:cxn>
              <a:cxn ang="0">
                <a:pos x="connsiteX17706" y="connsiteY17706"/>
              </a:cxn>
              <a:cxn ang="0">
                <a:pos x="connsiteX17707" y="connsiteY17707"/>
              </a:cxn>
              <a:cxn ang="0">
                <a:pos x="connsiteX17708" y="connsiteY17708"/>
              </a:cxn>
              <a:cxn ang="0">
                <a:pos x="connsiteX17709" y="connsiteY17709"/>
              </a:cxn>
              <a:cxn ang="0">
                <a:pos x="connsiteX17710" y="connsiteY17710"/>
              </a:cxn>
              <a:cxn ang="0">
                <a:pos x="connsiteX17711" y="connsiteY17711"/>
              </a:cxn>
              <a:cxn ang="0">
                <a:pos x="connsiteX17712" y="connsiteY17712"/>
              </a:cxn>
              <a:cxn ang="0">
                <a:pos x="connsiteX17713" y="connsiteY17713"/>
              </a:cxn>
              <a:cxn ang="0">
                <a:pos x="connsiteX17714" y="connsiteY17714"/>
              </a:cxn>
              <a:cxn ang="0">
                <a:pos x="connsiteX17715" y="connsiteY17715"/>
              </a:cxn>
              <a:cxn ang="0">
                <a:pos x="connsiteX17716" y="connsiteY17716"/>
              </a:cxn>
              <a:cxn ang="0">
                <a:pos x="connsiteX17717" y="connsiteY17717"/>
              </a:cxn>
              <a:cxn ang="0">
                <a:pos x="connsiteX17718" y="connsiteY17718"/>
              </a:cxn>
              <a:cxn ang="0">
                <a:pos x="connsiteX17719" y="connsiteY17719"/>
              </a:cxn>
              <a:cxn ang="0">
                <a:pos x="connsiteX17720" y="connsiteY17720"/>
              </a:cxn>
              <a:cxn ang="0">
                <a:pos x="connsiteX17721" y="connsiteY17721"/>
              </a:cxn>
              <a:cxn ang="0">
                <a:pos x="connsiteX17722" y="connsiteY17722"/>
              </a:cxn>
              <a:cxn ang="0">
                <a:pos x="connsiteX17723" y="connsiteY17723"/>
              </a:cxn>
              <a:cxn ang="0">
                <a:pos x="connsiteX17724" y="connsiteY17724"/>
              </a:cxn>
              <a:cxn ang="0">
                <a:pos x="connsiteX17725" y="connsiteY17725"/>
              </a:cxn>
              <a:cxn ang="0">
                <a:pos x="connsiteX17726" y="connsiteY17726"/>
              </a:cxn>
              <a:cxn ang="0">
                <a:pos x="connsiteX17727" y="connsiteY17727"/>
              </a:cxn>
              <a:cxn ang="0">
                <a:pos x="connsiteX17728" y="connsiteY17728"/>
              </a:cxn>
              <a:cxn ang="0">
                <a:pos x="connsiteX17729" y="connsiteY17729"/>
              </a:cxn>
              <a:cxn ang="0">
                <a:pos x="connsiteX17730" y="connsiteY17730"/>
              </a:cxn>
              <a:cxn ang="0">
                <a:pos x="connsiteX17731" y="connsiteY17731"/>
              </a:cxn>
              <a:cxn ang="0">
                <a:pos x="connsiteX17732" y="connsiteY17732"/>
              </a:cxn>
              <a:cxn ang="0">
                <a:pos x="connsiteX17733" y="connsiteY17733"/>
              </a:cxn>
              <a:cxn ang="0">
                <a:pos x="connsiteX17734" y="connsiteY17734"/>
              </a:cxn>
              <a:cxn ang="0">
                <a:pos x="connsiteX17735" y="connsiteY17735"/>
              </a:cxn>
              <a:cxn ang="0">
                <a:pos x="connsiteX17736" y="connsiteY17736"/>
              </a:cxn>
              <a:cxn ang="0">
                <a:pos x="connsiteX17737" y="connsiteY17737"/>
              </a:cxn>
              <a:cxn ang="0">
                <a:pos x="connsiteX17738" y="connsiteY17738"/>
              </a:cxn>
              <a:cxn ang="0">
                <a:pos x="connsiteX17739" y="connsiteY17739"/>
              </a:cxn>
              <a:cxn ang="0">
                <a:pos x="connsiteX17740" y="connsiteY17740"/>
              </a:cxn>
              <a:cxn ang="0">
                <a:pos x="connsiteX17741" y="connsiteY17741"/>
              </a:cxn>
              <a:cxn ang="0">
                <a:pos x="connsiteX17742" y="connsiteY17742"/>
              </a:cxn>
              <a:cxn ang="0">
                <a:pos x="connsiteX17743" y="connsiteY17743"/>
              </a:cxn>
              <a:cxn ang="0">
                <a:pos x="connsiteX17744" y="connsiteY17744"/>
              </a:cxn>
              <a:cxn ang="0">
                <a:pos x="connsiteX17745" y="connsiteY17745"/>
              </a:cxn>
              <a:cxn ang="0">
                <a:pos x="connsiteX17746" y="connsiteY17746"/>
              </a:cxn>
              <a:cxn ang="0">
                <a:pos x="connsiteX17747" y="connsiteY17747"/>
              </a:cxn>
              <a:cxn ang="0">
                <a:pos x="connsiteX17748" y="connsiteY17748"/>
              </a:cxn>
              <a:cxn ang="0">
                <a:pos x="connsiteX17749" y="connsiteY17749"/>
              </a:cxn>
              <a:cxn ang="0">
                <a:pos x="connsiteX17750" y="connsiteY17750"/>
              </a:cxn>
              <a:cxn ang="0">
                <a:pos x="connsiteX17751" y="connsiteY17751"/>
              </a:cxn>
              <a:cxn ang="0">
                <a:pos x="connsiteX17752" y="connsiteY17752"/>
              </a:cxn>
              <a:cxn ang="0">
                <a:pos x="connsiteX17753" y="connsiteY17753"/>
              </a:cxn>
              <a:cxn ang="0">
                <a:pos x="connsiteX17754" y="connsiteY17754"/>
              </a:cxn>
              <a:cxn ang="0">
                <a:pos x="connsiteX17755" y="connsiteY17755"/>
              </a:cxn>
              <a:cxn ang="0">
                <a:pos x="connsiteX17756" y="connsiteY17756"/>
              </a:cxn>
              <a:cxn ang="0">
                <a:pos x="connsiteX17757" y="connsiteY17757"/>
              </a:cxn>
              <a:cxn ang="0">
                <a:pos x="connsiteX17758" y="connsiteY17758"/>
              </a:cxn>
              <a:cxn ang="0">
                <a:pos x="connsiteX17759" y="connsiteY17759"/>
              </a:cxn>
              <a:cxn ang="0">
                <a:pos x="connsiteX17760" y="connsiteY17760"/>
              </a:cxn>
              <a:cxn ang="0">
                <a:pos x="connsiteX17761" y="connsiteY17761"/>
              </a:cxn>
              <a:cxn ang="0">
                <a:pos x="connsiteX17762" y="connsiteY17762"/>
              </a:cxn>
              <a:cxn ang="0">
                <a:pos x="connsiteX17763" y="connsiteY17763"/>
              </a:cxn>
              <a:cxn ang="0">
                <a:pos x="connsiteX17764" y="connsiteY17764"/>
              </a:cxn>
              <a:cxn ang="0">
                <a:pos x="connsiteX17765" y="connsiteY17765"/>
              </a:cxn>
              <a:cxn ang="0">
                <a:pos x="connsiteX17766" y="connsiteY17766"/>
              </a:cxn>
              <a:cxn ang="0">
                <a:pos x="connsiteX17767" y="connsiteY17767"/>
              </a:cxn>
              <a:cxn ang="0">
                <a:pos x="connsiteX17768" y="connsiteY17768"/>
              </a:cxn>
              <a:cxn ang="0">
                <a:pos x="connsiteX17769" y="connsiteY17769"/>
              </a:cxn>
              <a:cxn ang="0">
                <a:pos x="connsiteX17770" y="connsiteY17770"/>
              </a:cxn>
              <a:cxn ang="0">
                <a:pos x="connsiteX17771" y="connsiteY17771"/>
              </a:cxn>
              <a:cxn ang="0">
                <a:pos x="connsiteX17772" y="connsiteY17772"/>
              </a:cxn>
              <a:cxn ang="0">
                <a:pos x="connsiteX17773" y="connsiteY17773"/>
              </a:cxn>
              <a:cxn ang="0">
                <a:pos x="connsiteX17774" y="connsiteY17774"/>
              </a:cxn>
              <a:cxn ang="0">
                <a:pos x="connsiteX17775" y="connsiteY17775"/>
              </a:cxn>
              <a:cxn ang="0">
                <a:pos x="connsiteX17776" y="connsiteY17776"/>
              </a:cxn>
              <a:cxn ang="0">
                <a:pos x="connsiteX17777" y="connsiteY17777"/>
              </a:cxn>
              <a:cxn ang="0">
                <a:pos x="connsiteX17778" y="connsiteY17778"/>
              </a:cxn>
              <a:cxn ang="0">
                <a:pos x="connsiteX17779" y="connsiteY17779"/>
              </a:cxn>
              <a:cxn ang="0">
                <a:pos x="connsiteX17780" y="connsiteY17780"/>
              </a:cxn>
              <a:cxn ang="0">
                <a:pos x="connsiteX17781" y="connsiteY17781"/>
              </a:cxn>
              <a:cxn ang="0">
                <a:pos x="connsiteX17782" y="connsiteY17782"/>
              </a:cxn>
              <a:cxn ang="0">
                <a:pos x="connsiteX17783" y="connsiteY17783"/>
              </a:cxn>
              <a:cxn ang="0">
                <a:pos x="connsiteX17784" y="connsiteY17784"/>
              </a:cxn>
              <a:cxn ang="0">
                <a:pos x="connsiteX17785" y="connsiteY17785"/>
              </a:cxn>
              <a:cxn ang="0">
                <a:pos x="connsiteX17786" y="connsiteY17786"/>
              </a:cxn>
              <a:cxn ang="0">
                <a:pos x="connsiteX17787" y="connsiteY17787"/>
              </a:cxn>
              <a:cxn ang="0">
                <a:pos x="connsiteX17788" y="connsiteY17788"/>
              </a:cxn>
              <a:cxn ang="0">
                <a:pos x="connsiteX17789" y="connsiteY17789"/>
              </a:cxn>
              <a:cxn ang="0">
                <a:pos x="connsiteX17790" y="connsiteY17790"/>
              </a:cxn>
              <a:cxn ang="0">
                <a:pos x="connsiteX17791" y="connsiteY17791"/>
              </a:cxn>
              <a:cxn ang="0">
                <a:pos x="connsiteX17792" y="connsiteY17792"/>
              </a:cxn>
              <a:cxn ang="0">
                <a:pos x="connsiteX17793" y="connsiteY17793"/>
              </a:cxn>
              <a:cxn ang="0">
                <a:pos x="connsiteX17794" y="connsiteY17794"/>
              </a:cxn>
              <a:cxn ang="0">
                <a:pos x="connsiteX17795" y="connsiteY17795"/>
              </a:cxn>
              <a:cxn ang="0">
                <a:pos x="connsiteX17796" y="connsiteY17796"/>
              </a:cxn>
              <a:cxn ang="0">
                <a:pos x="connsiteX17797" y="connsiteY17797"/>
              </a:cxn>
              <a:cxn ang="0">
                <a:pos x="connsiteX17798" y="connsiteY17798"/>
              </a:cxn>
              <a:cxn ang="0">
                <a:pos x="connsiteX17799" y="connsiteY17799"/>
              </a:cxn>
              <a:cxn ang="0">
                <a:pos x="connsiteX17800" y="connsiteY17800"/>
              </a:cxn>
              <a:cxn ang="0">
                <a:pos x="connsiteX17801" y="connsiteY17801"/>
              </a:cxn>
              <a:cxn ang="0">
                <a:pos x="connsiteX17802" y="connsiteY17802"/>
              </a:cxn>
              <a:cxn ang="0">
                <a:pos x="connsiteX17803" y="connsiteY17803"/>
              </a:cxn>
              <a:cxn ang="0">
                <a:pos x="connsiteX17804" y="connsiteY17804"/>
              </a:cxn>
              <a:cxn ang="0">
                <a:pos x="connsiteX17805" y="connsiteY17805"/>
              </a:cxn>
              <a:cxn ang="0">
                <a:pos x="connsiteX17806" y="connsiteY17806"/>
              </a:cxn>
              <a:cxn ang="0">
                <a:pos x="connsiteX17807" y="connsiteY17807"/>
              </a:cxn>
              <a:cxn ang="0">
                <a:pos x="connsiteX17808" y="connsiteY17808"/>
              </a:cxn>
              <a:cxn ang="0">
                <a:pos x="connsiteX17809" y="connsiteY17809"/>
              </a:cxn>
              <a:cxn ang="0">
                <a:pos x="connsiteX17810" y="connsiteY17810"/>
              </a:cxn>
              <a:cxn ang="0">
                <a:pos x="connsiteX17811" y="connsiteY17811"/>
              </a:cxn>
              <a:cxn ang="0">
                <a:pos x="connsiteX17812" y="connsiteY17812"/>
              </a:cxn>
              <a:cxn ang="0">
                <a:pos x="connsiteX17813" y="connsiteY17813"/>
              </a:cxn>
              <a:cxn ang="0">
                <a:pos x="connsiteX17814" y="connsiteY17814"/>
              </a:cxn>
              <a:cxn ang="0">
                <a:pos x="connsiteX17815" y="connsiteY17815"/>
              </a:cxn>
              <a:cxn ang="0">
                <a:pos x="connsiteX17816" y="connsiteY17816"/>
              </a:cxn>
              <a:cxn ang="0">
                <a:pos x="connsiteX17817" y="connsiteY17817"/>
              </a:cxn>
              <a:cxn ang="0">
                <a:pos x="connsiteX17818" y="connsiteY17818"/>
              </a:cxn>
              <a:cxn ang="0">
                <a:pos x="connsiteX17819" y="connsiteY17819"/>
              </a:cxn>
              <a:cxn ang="0">
                <a:pos x="connsiteX17820" y="connsiteY17820"/>
              </a:cxn>
              <a:cxn ang="0">
                <a:pos x="connsiteX17821" y="connsiteY17821"/>
              </a:cxn>
              <a:cxn ang="0">
                <a:pos x="connsiteX17822" y="connsiteY17822"/>
              </a:cxn>
              <a:cxn ang="0">
                <a:pos x="connsiteX17823" y="connsiteY17823"/>
              </a:cxn>
              <a:cxn ang="0">
                <a:pos x="connsiteX17824" y="connsiteY17824"/>
              </a:cxn>
              <a:cxn ang="0">
                <a:pos x="connsiteX17825" y="connsiteY17825"/>
              </a:cxn>
              <a:cxn ang="0">
                <a:pos x="connsiteX17826" y="connsiteY17826"/>
              </a:cxn>
              <a:cxn ang="0">
                <a:pos x="connsiteX17827" y="connsiteY17827"/>
              </a:cxn>
              <a:cxn ang="0">
                <a:pos x="connsiteX17828" y="connsiteY17828"/>
              </a:cxn>
              <a:cxn ang="0">
                <a:pos x="connsiteX17829" y="connsiteY17829"/>
              </a:cxn>
              <a:cxn ang="0">
                <a:pos x="connsiteX17830" y="connsiteY17830"/>
              </a:cxn>
              <a:cxn ang="0">
                <a:pos x="connsiteX17831" y="connsiteY17831"/>
              </a:cxn>
              <a:cxn ang="0">
                <a:pos x="connsiteX17832" y="connsiteY17832"/>
              </a:cxn>
              <a:cxn ang="0">
                <a:pos x="connsiteX17833" y="connsiteY17833"/>
              </a:cxn>
              <a:cxn ang="0">
                <a:pos x="connsiteX17834" y="connsiteY17834"/>
              </a:cxn>
              <a:cxn ang="0">
                <a:pos x="connsiteX17835" y="connsiteY17835"/>
              </a:cxn>
              <a:cxn ang="0">
                <a:pos x="connsiteX17836" y="connsiteY17836"/>
              </a:cxn>
              <a:cxn ang="0">
                <a:pos x="connsiteX17837" y="connsiteY17837"/>
              </a:cxn>
              <a:cxn ang="0">
                <a:pos x="connsiteX17838" y="connsiteY17838"/>
              </a:cxn>
              <a:cxn ang="0">
                <a:pos x="connsiteX17839" y="connsiteY17839"/>
              </a:cxn>
              <a:cxn ang="0">
                <a:pos x="connsiteX17840" y="connsiteY17840"/>
              </a:cxn>
              <a:cxn ang="0">
                <a:pos x="connsiteX17841" y="connsiteY17841"/>
              </a:cxn>
              <a:cxn ang="0">
                <a:pos x="connsiteX17842" y="connsiteY17842"/>
              </a:cxn>
              <a:cxn ang="0">
                <a:pos x="connsiteX17843" y="connsiteY17843"/>
              </a:cxn>
              <a:cxn ang="0">
                <a:pos x="connsiteX17844" y="connsiteY17844"/>
              </a:cxn>
              <a:cxn ang="0">
                <a:pos x="connsiteX17845" y="connsiteY17845"/>
              </a:cxn>
              <a:cxn ang="0">
                <a:pos x="connsiteX17846" y="connsiteY17846"/>
              </a:cxn>
              <a:cxn ang="0">
                <a:pos x="connsiteX17847" y="connsiteY17847"/>
              </a:cxn>
              <a:cxn ang="0">
                <a:pos x="connsiteX17848" y="connsiteY17848"/>
              </a:cxn>
              <a:cxn ang="0">
                <a:pos x="connsiteX17849" y="connsiteY17849"/>
              </a:cxn>
              <a:cxn ang="0">
                <a:pos x="connsiteX17850" y="connsiteY17850"/>
              </a:cxn>
              <a:cxn ang="0">
                <a:pos x="connsiteX17851" y="connsiteY17851"/>
              </a:cxn>
              <a:cxn ang="0">
                <a:pos x="connsiteX17852" y="connsiteY17852"/>
              </a:cxn>
              <a:cxn ang="0">
                <a:pos x="connsiteX17853" y="connsiteY17853"/>
              </a:cxn>
              <a:cxn ang="0">
                <a:pos x="connsiteX17854" y="connsiteY17854"/>
              </a:cxn>
              <a:cxn ang="0">
                <a:pos x="connsiteX17855" y="connsiteY17855"/>
              </a:cxn>
              <a:cxn ang="0">
                <a:pos x="connsiteX17856" y="connsiteY17856"/>
              </a:cxn>
              <a:cxn ang="0">
                <a:pos x="connsiteX17857" y="connsiteY17857"/>
              </a:cxn>
              <a:cxn ang="0">
                <a:pos x="connsiteX17858" y="connsiteY17858"/>
              </a:cxn>
              <a:cxn ang="0">
                <a:pos x="connsiteX17859" y="connsiteY17859"/>
              </a:cxn>
              <a:cxn ang="0">
                <a:pos x="connsiteX17860" y="connsiteY17860"/>
              </a:cxn>
              <a:cxn ang="0">
                <a:pos x="connsiteX17861" y="connsiteY17861"/>
              </a:cxn>
              <a:cxn ang="0">
                <a:pos x="connsiteX17862" y="connsiteY17862"/>
              </a:cxn>
              <a:cxn ang="0">
                <a:pos x="connsiteX17863" y="connsiteY17863"/>
              </a:cxn>
              <a:cxn ang="0">
                <a:pos x="connsiteX17864" y="connsiteY17864"/>
              </a:cxn>
              <a:cxn ang="0">
                <a:pos x="connsiteX17865" y="connsiteY17865"/>
              </a:cxn>
              <a:cxn ang="0">
                <a:pos x="connsiteX17866" y="connsiteY17866"/>
              </a:cxn>
              <a:cxn ang="0">
                <a:pos x="connsiteX17867" y="connsiteY17867"/>
              </a:cxn>
              <a:cxn ang="0">
                <a:pos x="connsiteX17868" y="connsiteY17868"/>
              </a:cxn>
              <a:cxn ang="0">
                <a:pos x="connsiteX17869" y="connsiteY17869"/>
              </a:cxn>
              <a:cxn ang="0">
                <a:pos x="connsiteX17870" y="connsiteY17870"/>
              </a:cxn>
              <a:cxn ang="0">
                <a:pos x="connsiteX17871" y="connsiteY17871"/>
              </a:cxn>
              <a:cxn ang="0">
                <a:pos x="connsiteX17872" y="connsiteY17872"/>
              </a:cxn>
              <a:cxn ang="0">
                <a:pos x="connsiteX17873" y="connsiteY17873"/>
              </a:cxn>
              <a:cxn ang="0">
                <a:pos x="connsiteX17874" y="connsiteY17874"/>
              </a:cxn>
              <a:cxn ang="0">
                <a:pos x="connsiteX17875" y="connsiteY17875"/>
              </a:cxn>
              <a:cxn ang="0">
                <a:pos x="connsiteX17876" y="connsiteY17876"/>
              </a:cxn>
              <a:cxn ang="0">
                <a:pos x="connsiteX17877" y="connsiteY17877"/>
              </a:cxn>
              <a:cxn ang="0">
                <a:pos x="connsiteX17878" y="connsiteY17878"/>
              </a:cxn>
              <a:cxn ang="0">
                <a:pos x="connsiteX17879" y="connsiteY17879"/>
              </a:cxn>
              <a:cxn ang="0">
                <a:pos x="connsiteX17880" y="connsiteY17880"/>
              </a:cxn>
              <a:cxn ang="0">
                <a:pos x="connsiteX17881" y="connsiteY17881"/>
              </a:cxn>
              <a:cxn ang="0">
                <a:pos x="connsiteX17882" y="connsiteY17882"/>
              </a:cxn>
              <a:cxn ang="0">
                <a:pos x="connsiteX17883" y="connsiteY17883"/>
              </a:cxn>
              <a:cxn ang="0">
                <a:pos x="connsiteX17884" y="connsiteY17884"/>
              </a:cxn>
              <a:cxn ang="0">
                <a:pos x="connsiteX17885" y="connsiteY17885"/>
              </a:cxn>
              <a:cxn ang="0">
                <a:pos x="connsiteX17886" y="connsiteY17886"/>
              </a:cxn>
              <a:cxn ang="0">
                <a:pos x="connsiteX17887" y="connsiteY17887"/>
              </a:cxn>
              <a:cxn ang="0">
                <a:pos x="connsiteX17888" y="connsiteY17888"/>
              </a:cxn>
              <a:cxn ang="0">
                <a:pos x="connsiteX17889" y="connsiteY17889"/>
              </a:cxn>
              <a:cxn ang="0">
                <a:pos x="connsiteX17890" y="connsiteY17890"/>
              </a:cxn>
              <a:cxn ang="0">
                <a:pos x="connsiteX17891" y="connsiteY17891"/>
              </a:cxn>
              <a:cxn ang="0">
                <a:pos x="connsiteX17892" y="connsiteY17892"/>
              </a:cxn>
              <a:cxn ang="0">
                <a:pos x="connsiteX17893" y="connsiteY17893"/>
              </a:cxn>
              <a:cxn ang="0">
                <a:pos x="connsiteX17894" y="connsiteY17894"/>
              </a:cxn>
              <a:cxn ang="0">
                <a:pos x="connsiteX17895" y="connsiteY17895"/>
              </a:cxn>
              <a:cxn ang="0">
                <a:pos x="connsiteX17896" y="connsiteY17896"/>
              </a:cxn>
              <a:cxn ang="0">
                <a:pos x="connsiteX17897" y="connsiteY17897"/>
              </a:cxn>
              <a:cxn ang="0">
                <a:pos x="connsiteX17898" y="connsiteY17898"/>
              </a:cxn>
              <a:cxn ang="0">
                <a:pos x="connsiteX17899" y="connsiteY17899"/>
              </a:cxn>
              <a:cxn ang="0">
                <a:pos x="connsiteX17900" y="connsiteY17900"/>
              </a:cxn>
              <a:cxn ang="0">
                <a:pos x="connsiteX17901" y="connsiteY17901"/>
              </a:cxn>
              <a:cxn ang="0">
                <a:pos x="connsiteX17902" y="connsiteY17902"/>
              </a:cxn>
              <a:cxn ang="0">
                <a:pos x="connsiteX17903" y="connsiteY17903"/>
              </a:cxn>
              <a:cxn ang="0">
                <a:pos x="connsiteX17904" y="connsiteY17904"/>
              </a:cxn>
              <a:cxn ang="0">
                <a:pos x="connsiteX17905" y="connsiteY17905"/>
              </a:cxn>
              <a:cxn ang="0">
                <a:pos x="connsiteX17906" y="connsiteY17906"/>
              </a:cxn>
              <a:cxn ang="0">
                <a:pos x="connsiteX17907" y="connsiteY17907"/>
              </a:cxn>
              <a:cxn ang="0">
                <a:pos x="connsiteX17908" y="connsiteY17908"/>
              </a:cxn>
              <a:cxn ang="0">
                <a:pos x="connsiteX17909" y="connsiteY17909"/>
              </a:cxn>
              <a:cxn ang="0">
                <a:pos x="connsiteX17910" y="connsiteY17910"/>
              </a:cxn>
              <a:cxn ang="0">
                <a:pos x="connsiteX17911" y="connsiteY17911"/>
              </a:cxn>
              <a:cxn ang="0">
                <a:pos x="connsiteX17912" y="connsiteY17912"/>
              </a:cxn>
              <a:cxn ang="0">
                <a:pos x="connsiteX17913" y="connsiteY17913"/>
              </a:cxn>
              <a:cxn ang="0">
                <a:pos x="connsiteX17914" y="connsiteY17914"/>
              </a:cxn>
              <a:cxn ang="0">
                <a:pos x="connsiteX17915" y="connsiteY17915"/>
              </a:cxn>
              <a:cxn ang="0">
                <a:pos x="connsiteX17916" y="connsiteY17916"/>
              </a:cxn>
              <a:cxn ang="0">
                <a:pos x="connsiteX17917" y="connsiteY17917"/>
              </a:cxn>
              <a:cxn ang="0">
                <a:pos x="connsiteX17918" y="connsiteY17918"/>
              </a:cxn>
              <a:cxn ang="0">
                <a:pos x="connsiteX17919" y="connsiteY17919"/>
              </a:cxn>
              <a:cxn ang="0">
                <a:pos x="connsiteX17920" y="connsiteY17920"/>
              </a:cxn>
              <a:cxn ang="0">
                <a:pos x="connsiteX17921" y="connsiteY17921"/>
              </a:cxn>
              <a:cxn ang="0">
                <a:pos x="connsiteX17922" y="connsiteY17922"/>
              </a:cxn>
              <a:cxn ang="0">
                <a:pos x="connsiteX17923" y="connsiteY17923"/>
              </a:cxn>
              <a:cxn ang="0">
                <a:pos x="connsiteX17924" y="connsiteY17924"/>
              </a:cxn>
              <a:cxn ang="0">
                <a:pos x="connsiteX17925" y="connsiteY17925"/>
              </a:cxn>
              <a:cxn ang="0">
                <a:pos x="connsiteX17926" y="connsiteY17926"/>
              </a:cxn>
              <a:cxn ang="0">
                <a:pos x="connsiteX17927" y="connsiteY17927"/>
              </a:cxn>
              <a:cxn ang="0">
                <a:pos x="connsiteX17928" y="connsiteY17928"/>
              </a:cxn>
              <a:cxn ang="0">
                <a:pos x="connsiteX17929" y="connsiteY17929"/>
              </a:cxn>
              <a:cxn ang="0">
                <a:pos x="connsiteX17930" y="connsiteY17930"/>
              </a:cxn>
              <a:cxn ang="0">
                <a:pos x="connsiteX17931" y="connsiteY17931"/>
              </a:cxn>
              <a:cxn ang="0">
                <a:pos x="connsiteX17932" y="connsiteY17932"/>
              </a:cxn>
              <a:cxn ang="0">
                <a:pos x="connsiteX17933" y="connsiteY17933"/>
              </a:cxn>
              <a:cxn ang="0">
                <a:pos x="connsiteX17934" y="connsiteY17934"/>
              </a:cxn>
              <a:cxn ang="0">
                <a:pos x="connsiteX17935" y="connsiteY17935"/>
              </a:cxn>
              <a:cxn ang="0">
                <a:pos x="connsiteX17936" y="connsiteY17936"/>
              </a:cxn>
              <a:cxn ang="0">
                <a:pos x="connsiteX17937" y="connsiteY17937"/>
              </a:cxn>
              <a:cxn ang="0">
                <a:pos x="connsiteX17938" y="connsiteY17938"/>
              </a:cxn>
              <a:cxn ang="0">
                <a:pos x="connsiteX17939" y="connsiteY17939"/>
              </a:cxn>
              <a:cxn ang="0">
                <a:pos x="connsiteX17940" y="connsiteY17940"/>
              </a:cxn>
              <a:cxn ang="0">
                <a:pos x="connsiteX17941" y="connsiteY17941"/>
              </a:cxn>
              <a:cxn ang="0">
                <a:pos x="connsiteX17942" y="connsiteY17942"/>
              </a:cxn>
              <a:cxn ang="0">
                <a:pos x="connsiteX17943" y="connsiteY17943"/>
              </a:cxn>
              <a:cxn ang="0">
                <a:pos x="connsiteX17944" y="connsiteY17944"/>
              </a:cxn>
              <a:cxn ang="0">
                <a:pos x="connsiteX17945" y="connsiteY17945"/>
              </a:cxn>
              <a:cxn ang="0">
                <a:pos x="connsiteX17946" y="connsiteY17946"/>
              </a:cxn>
              <a:cxn ang="0">
                <a:pos x="connsiteX17947" y="connsiteY17947"/>
              </a:cxn>
              <a:cxn ang="0">
                <a:pos x="connsiteX17948" y="connsiteY17948"/>
              </a:cxn>
              <a:cxn ang="0">
                <a:pos x="connsiteX17949" y="connsiteY17949"/>
              </a:cxn>
              <a:cxn ang="0">
                <a:pos x="connsiteX17950" y="connsiteY17950"/>
              </a:cxn>
              <a:cxn ang="0">
                <a:pos x="connsiteX17951" y="connsiteY17951"/>
              </a:cxn>
              <a:cxn ang="0">
                <a:pos x="connsiteX17952" y="connsiteY17952"/>
              </a:cxn>
              <a:cxn ang="0">
                <a:pos x="connsiteX17953" y="connsiteY17953"/>
              </a:cxn>
              <a:cxn ang="0">
                <a:pos x="connsiteX17954" y="connsiteY17954"/>
              </a:cxn>
              <a:cxn ang="0">
                <a:pos x="connsiteX17955" y="connsiteY17955"/>
              </a:cxn>
              <a:cxn ang="0">
                <a:pos x="connsiteX17956" y="connsiteY17956"/>
              </a:cxn>
              <a:cxn ang="0">
                <a:pos x="connsiteX17957" y="connsiteY17957"/>
              </a:cxn>
              <a:cxn ang="0">
                <a:pos x="connsiteX17958" y="connsiteY17958"/>
              </a:cxn>
              <a:cxn ang="0">
                <a:pos x="connsiteX17959" y="connsiteY17959"/>
              </a:cxn>
              <a:cxn ang="0">
                <a:pos x="connsiteX17960" y="connsiteY17960"/>
              </a:cxn>
              <a:cxn ang="0">
                <a:pos x="connsiteX17961" y="connsiteY17961"/>
              </a:cxn>
              <a:cxn ang="0">
                <a:pos x="connsiteX17962" y="connsiteY17962"/>
              </a:cxn>
              <a:cxn ang="0">
                <a:pos x="connsiteX17963" y="connsiteY17963"/>
              </a:cxn>
              <a:cxn ang="0">
                <a:pos x="connsiteX17964" y="connsiteY17964"/>
              </a:cxn>
              <a:cxn ang="0">
                <a:pos x="connsiteX17965" y="connsiteY17965"/>
              </a:cxn>
              <a:cxn ang="0">
                <a:pos x="connsiteX17966" y="connsiteY17966"/>
              </a:cxn>
              <a:cxn ang="0">
                <a:pos x="connsiteX17967" y="connsiteY17967"/>
              </a:cxn>
              <a:cxn ang="0">
                <a:pos x="connsiteX17968" y="connsiteY17968"/>
              </a:cxn>
              <a:cxn ang="0">
                <a:pos x="connsiteX17969" y="connsiteY17969"/>
              </a:cxn>
              <a:cxn ang="0">
                <a:pos x="connsiteX17970" y="connsiteY17970"/>
              </a:cxn>
              <a:cxn ang="0">
                <a:pos x="connsiteX17971" y="connsiteY17971"/>
              </a:cxn>
              <a:cxn ang="0">
                <a:pos x="connsiteX17972" y="connsiteY17972"/>
              </a:cxn>
              <a:cxn ang="0">
                <a:pos x="connsiteX17973" y="connsiteY17973"/>
              </a:cxn>
              <a:cxn ang="0">
                <a:pos x="connsiteX17974" y="connsiteY17974"/>
              </a:cxn>
              <a:cxn ang="0">
                <a:pos x="connsiteX17975" y="connsiteY17975"/>
              </a:cxn>
              <a:cxn ang="0">
                <a:pos x="connsiteX17976" y="connsiteY17976"/>
              </a:cxn>
              <a:cxn ang="0">
                <a:pos x="connsiteX17977" y="connsiteY17977"/>
              </a:cxn>
              <a:cxn ang="0">
                <a:pos x="connsiteX17978" y="connsiteY17978"/>
              </a:cxn>
              <a:cxn ang="0">
                <a:pos x="connsiteX17979" y="connsiteY17979"/>
              </a:cxn>
              <a:cxn ang="0">
                <a:pos x="connsiteX17980" y="connsiteY17980"/>
              </a:cxn>
              <a:cxn ang="0">
                <a:pos x="connsiteX17981" y="connsiteY17981"/>
              </a:cxn>
              <a:cxn ang="0">
                <a:pos x="connsiteX17982" y="connsiteY17982"/>
              </a:cxn>
              <a:cxn ang="0">
                <a:pos x="connsiteX17983" y="connsiteY17983"/>
              </a:cxn>
              <a:cxn ang="0">
                <a:pos x="connsiteX17984" y="connsiteY17984"/>
              </a:cxn>
              <a:cxn ang="0">
                <a:pos x="connsiteX17985" y="connsiteY17985"/>
              </a:cxn>
              <a:cxn ang="0">
                <a:pos x="connsiteX17986" y="connsiteY17986"/>
              </a:cxn>
              <a:cxn ang="0">
                <a:pos x="connsiteX17987" y="connsiteY17987"/>
              </a:cxn>
              <a:cxn ang="0">
                <a:pos x="connsiteX17988" y="connsiteY17988"/>
              </a:cxn>
              <a:cxn ang="0">
                <a:pos x="connsiteX17989" y="connsiteY17989"/>
              </a:cxn>
              <a:cxn ang="0">
                <a:pos x="connsiteX17990" y="connsiteY17990"/>
              </a:cxn>
              <a:cxn ang="0">
                <a:pos x="connsiteX17991" y="connsiteY17991"/>
              </a:cxn>
              <a:cxn ang="0">
                <a:pos x="connsiteX17992" y="connsiteY17992"/>
              </a:cxn>
              <a:cxn ang="0">
                <a:pos x="connsiteX17993" y="connsiteY17993"/>
              </a:cxn>
              <a:cxn ang="0">
                <a:pos x="connsiteX17994" y="connsiteY17994"/>
              </a:cxn>
              <a:cxn ang="0">
                <a:pos x="connsiteX17995" y="connsiteY17995"/>
              </a:cxn>
              <a:cxn ang="0">
                <a:pos x="connsiteX17996" y="connsiteY17996"/>
              </a:cxn>
              <a:cxn ang="0">
                <a:pos x="connsiteX17997" y="connsiteY17997"/>
              </a:cxn>
              <a:cxn ang="0">
                <a:pos x="connsiteX17998" y="connsiteY17998"/>
              </a:cxn>
              <a:cxn ang="0">
                <a:pos x="connsiteX17999" y="connsiteY17999"/>
              </a:cxn>
              <a:cxn ang="0">
                <a:pos x="connsiteX18000" y="connsiteY18000"/>
              </a:cxn>
              <a:cxn ang="0">
                <a:pos x="connsiteX18001" y="connsiteY18001"/>
              </a:cxn>
              <a:cxn ang="0">
                <a:pos x="connsiteX18002" y="connsiteY18002"/>
              </a:cxn>
              <a:cxn ang="0">
                <a:pos x="connsiteX18003" y="connsiteY18003"/>
              </a:cxn>
              <a:cxn ang="0">
                <a:pos x="connsiteX18004" y="connsiteY18004"/>
              </a:cxn>
              <a:cxn ang="0">
                <a:pos x="connsiteX18005" y="connsiteY18005"/>
              </a:cxn>
              <a:cxn ang="0">
                <a:pos x="connsiteX18006" y="connsiteY18006"/>
              </a:cxn>
              <a:cxn ang="0">
                <a:pos x="connsiteX18007" y="connsiteY18007"/>
              </a:cxn>
              <a:cxn ang="0">
                <a:pos x="connsiteX18008" y="connsiteY18008"/>
              </a:cxn>
              <a:cxn ang="0">
                <a:pos x="connsiteX18009" y="connsiteY18009"/>
              </a:cxn>
              <a:cxn ang="0">
                <a:pos x="connsiteX18010" y="connsiteY18010"/>
              </a:cxn>
              <a:cxn ang="0">
                <a:pos x="connsiteX18011" y="connsiteY18011"/>
              </a:cxn>
              <a:cxn ang="0">
                <a:pos x="connsiteX18012" y="connsiteY18012"/>
              </a:cxn>
              <a:cxn ang="0">
                <a:pos x="connsiteX18013" y="connsiteY18013"/>
              </a:cxn>
              <a:cxn ang="0">
                <a:pos x="connsiteX18014" y="connsiteY18014"/>
              </a:cxn>
              <a:cxn ang="0">
                <a:pos x="connsiteX18015" y="connsiteY18015"/>
              </a:cxn>
              <a:cxn ang="0">
                <a:pos x="connsiteX18016" y="connsiteY18016"/>
              </a:cxn>
              <a:cxn ang="0">
                <a:pos x="connsiteX18017" y="connsiteY18017"/>
              </a:cxn>
              <a:cxn ang="0">
                <a:pos x="connsiteX18018" y="connsiteY18018"/>
              </a:cxn>
              <a:cxn ang="0">
                <a:pos x="connsiteX18019" y="connsiteY18019"/>
              </a:cxn>
              <a:cxn ang="0">
                <a:pos x="connsiteX18020" y="connsiteY18020"/>
              </a:cxn>
              <a:cxn ang="0">
                <a:pos x="connsiteX18021" y="connsiteY18021"/>
              </a:cxn>
              <a:cxn ang="0">
                <a:pos x="connsiteX18022" y="connsiteY18022"/>
              </a:cxn>
              <a:cxn ang="0">
                <a:pos x="connsiteX18023" y="connsiteY18023"/>
              </a:cxn>
              <a:cxn ang="0">
                <a:pos x="connsiteX18024" y="connsiteY18024"/>
              </a:cxn>
              <a:cxn ang="0">
                <a:pos x="connsiteX18025" y="connsiteY18025"/>
              </a:cxn>
              <a:cxn ang="0">
                <a:pos x="connsiteX18026" y="connsiteY18026"/>
              </a:cxn>
              <a:cxn ang="0">
                <a:pos x="connsiteX18027" y="connsiteY18027"/>
              </a:cxn>
              <a:cxn ang="0">
                <a:pos x="connsiteX18028" y="connsiteY18028"/>
              </a:cxn>
              <a:cxn ang="0">
                <a:pos x="connsiteX18029" y="connsiteY18029"/>
              </a:cxn>
              <a:cxn ang="0">
                <a:pos x="connsiteX18030" y="connsiteY18030"/>
              </a:cxn>
              <a:cxn ang="0">
                <a:pos x="connsiteX18031" y="connsiteY18031"/>
              </a:cxn>
              <a:cxn ang="0">
                <a:pos x="connsiteX18032" y="connsiteY18032"/>
              </a:cxn>
              <a:cxn ang="0">
                <a:pos x="connsiteX18033" y="connsiteY18033"/>
              </a:cxn>
              <a:cxn ang="0">
                <a:pos x="connsiteX18034" y="connsiteY18034"/>
              </a:cxn>
              <a:cxn ang="0">
                <a:pos x="connsiteX18035" y="connsiteY18035"/>
              </a:cxn>
              <a:cxn ang="0">
                <a:pos x="connsiteX18036" y="connsiteY18036"/>
              </a:cxn>
              <a:cxn ang="0">
                <a:pos x="connsiteX18037" y="connsiteY18037"/>
              </a:cxn>
              <a:cxn ang="0">
                <a:pos x="connsiteX18038" y="connsiteY18038"/>
              </a:cxn>
              <a:cxn ang="0">
                <a:pos x="connsiteX18039" y="connsiteY18039"/>
              </a:cxn>
              <a:cxn ang="0">
                <a:pos x="connsiteX18040" y="connsiteY18040"/>
              </a:cxn>
              <a:cxn ang="0">
                <a:pos x="connsiteX18041" y="connsiteY18041"/>
              </a:cxn>
              <a:cxn ang="0">
                <a:pos x="connsiteX18042" y="connsiteY18042"/>
              </a:cxn>
              <a:cxn ang="0">
                <a:pos x="connsiteX18043" y="connsiteY18043"/>
              </a:cxn>
              <a:cxn ang="0">
                <a:pos x="connsiteX18044" y="connsiteY18044"/>
              </a:cxn>
              <a:cxn ang="0">
                <a:pos x="connsiteX18045" y="connsiteY18045"/>
              </a:cxn>
              <a:cxn ang="0">
                <a:pos x="connsiteX18046" y="connsiteY18046"/>
              </a:cxn>
              <a:cxn ang="0">
                <a:pos x="connsiteX18047" y="connsiteY18047"/>
              </a:cxn>
              <a:cxn ang="0">
                <a:pos x="connsiteX18048" y="connsiteY18048"/>
              </a:cxn>
              <a:cxn ang="0">
                <a:pos x="connsiteX18049" y="connsiteY18049"/>
              </a:cxn>
              <a:cxn ang="0">
                <a:pos x="connsiteX18050" y="connsiteY18050"/>
              </a:cxn>
              <a:cxn ang="0">
                <a:pos x="connsiteX18051" y="connsiteY18051"/>
              </a:cxn>
              <a:cxn ang="0">
                <a:pos x="connsiteX18052" y="connsiteY18052"/>
              </a:cxn>
              <a:cxn ang="0">
                <a:pos x="connsiteX18053" y="connsiteY18053"/>
              </a:cxn>
              <a:cxn ang="0">
                <a:pos x="connsiteX18054" y="connsiteY18054"/>
              </a:cxn>
              <a:cxn ang="0">
                <a:pos x="connsiteX18055" y="connsiteY18055"/>
              </a:cxn>
              <a:cxn ang="0">
                <a:pos x="connsiteX18056" y="connsiteY18056"/>
              </a:cxn>
              <a:cxn ang="0">
                <a:pos x="connsiteX18057" y="connsiteY18057"/>
              </a:cxn>
              <a:cxn ang="0">
                <a:pos x="connsiteX18058" y="connsiteY18058"/>
              </a:cxn>
              <a:cxn ang="0">
                <a:pos x="connsiteX18059" y="connsiteY18059"/>
              </a:cxn>
              <a:cxn ang="0">
                <a:pos x="connsiteX18060" y="connsiteY18060"/>
              </a:cxn>
              <a:cxn ang="0">
                <a:pos x="connsiteX18061" y="connsiteY18061"/>
              </a:cxn>
              <a:cxn ang="0">
                <a:pos x="connsiteX18062" y="connsiteY18062"/>
              </a:cxn>
              <a:cxn ang="0">
                <a:pos x="connsiteX18063" y="connsiteY18063"/>
              </a:cxn>
              <a:cxn ang="0">
                <a:pos x="connsiteX18064" y="connsiteY18064"/>
              </a:cxn>
              <a:cxn ang="0">
                <a:pos x="connsiteX18065" y="connsiteY18065"/>
              </a:cxn>
              <a:cxn ang="0">
                <a:pos x="connsiteX18066" y="connsiteY18066"/>
              </a:cxn>
              <a:cxn ang="0">
                <a:pos x="connsiteX18067" y="connsiteY18067"/>
              </a:cxn>
              <a:cxn ang="0">
                <a:pos x="connsiteX18068" y="connsiteY18068"/>
              </a:cxn>
              <a:cxn ang="0">
                <a:pos x="connsiteX18069" y="connsiteY18069"/>
              </a:cxn>
              <a:cxn ang="0">
                <a:pos x="connsiteX18070" y="connsiteY18070"/>
              </a:cxn>
              <a:cxn ang="0">
                <a:pos x="connsiteX18071" y="connsiteY18071"/>
              </a:cxn>
              <a:cxn ang="0">
                <a:pos x="connsiteX18072" y="connsiteY18072"/>
              </a:cxn>
              <a:cxn ang="0">
                <a:pos x="connsiteX18073" y="connsiteY18073"/>
              </a:cxn>
              <a:cxn ang="0">
                <a:pos x="connsiteX18074" y="connsiteY18074"/>
              </a:cxn>
              <a:cxn ang="0">
                <a:pos x="connsiteX18075" y="connsiteY18075"/>
              </a:cxn>
              <a:cxn ang="0">
                <a:pos x="connsiteX18076" y="connsiteY18076"/>
              </a:cxn>
              <a:cxn ang="0">
                <a:pos x="connsiteX18077" y="connsiteY18077"/>
              </a:cxn>
              <a:cxn ang="0">
                <a:pos x="connsiteX18078" y="connsiteY18078"/>
              </a:cxn>
              <a:cxn ang="0">
                <a:pos x="connsiteX18079" y="connsiteY18079"/>
              </a:cxn>
              <a:cxn ang="0">
                <a:pos x="connsiteX18080" y="connsiteY18080"/>
              </a:cxn>
              <a:cxn ang="0">
                <a:pos x="connsiteX18081" y="connsiteY18081"/>
              </a:cxn>
              <a:cxn ang="0">
                <a:pos x="connsiteX18082" y="connsiteY18082"/>
              </a:cxn>
              <a:cxn ang="0">
                <a:pos x="connsiteX18083" y="connsiteY18083"/>
              </a:cxn>
              <a:cxn ang="0">
                <a:pos x="connsiteX18084" y="connsiteY18084"/>
              </a:cxn>
              <a:cxn ang="0">
                <a:pos x="connsiteX18085" y="connsiteY18085"/>
              </a:cxn>
              <a:cxn ang="0">
                <a:pos x="connsiteX18086" y="connsiteY18086"/>
              </a:cxn>
              <a:cxn ang="0">
                <a:pos x="connsiteX18087" y="connsiteY18087"/>
              </a:cxn>
              <a:cxn ang="0">
                <a:pos x="connsiteX18088" y="connsiteY18088"/>
              </a:cxn>
              <a:cxn ang="0">
                <a:pos x="connsiteX18089" y="connsiteY18089"/>
              </a:cxn>
              <a:cxn ang="0">
                <a:pos x="connsiteX18090" y="connsiteY18090"/>
              </a:cxn>
              <a:cxn ang="0">
                <a:pos x="connsiteX18091" y="connsiteY18091"/>
              </a:cxn>
              <a:cxn ang="0">
                <a:pos x="connsiteX18092" y="connsiteY18092"/>
              </a:cxn>
              <a:cxn ang="0">
                <a:pos x="connsiteX18093" y="connsiteY18093"/>
              </a:cxn>
              <a:cxn ang="0">
                <a:pos x="connsiteX18094" y="connsiteY18094"/>
              </a:cxn>
              <a:cxn ang="0">
                <a:pos x="connsiteX18095" y="connsiteY18095"/>
              </a:cxn>
              <a:cxn ang="0">
                <a:pos x="connsiteX18096" y="connsiteY18096"/>
              </a:cxn>
              <a:cxn ang="0">
                <a:pos x="connsiteX18097" y="connsiteY18097"/>
              </a:cxn>
              <a:cxn ang="0">
                <a:pos x="connsiteX18098" y="connsiteY18098"/>
              </a:cxn>
              <a:cxn ang="0">
                <a:pos x="connsiteX18099" y="connsiteY18099"/>
              </a:cxn>
              <a:cxn ang="0">
                <a:pos x="connsiteX18100" y="connsiteY18100"/>
              </a:cxn>
              <a:cxn ang="0">
                <a:pos x="connsiteX18101" y="connsiteY18101"/>
              </a:cxn>
              <a:cxn ang="0">
                <a:pos x="connsiteX18102" y="connsiteY18102"/>
              </a:cxn>
              <a:cxn ang="0">
                <a:pos x="connsiteX18103" y="connsiteY18103"/>
              </a:cxn>
              <a:cxn ang="0">
                <a:pos x="connsiteX18104" y="connsiteY18104"/>
              </a:cxn>
              <a:cxn ang="0">
                <a:pos x="connsiteX18105" y="connsiteY18105"/>
              </a:cxn>
              <a:cxn ang="0">
                <a:pos x="connsiteX18106" y="connsiteY18106"/>
              </a:cxn>
              <a:cxn ang="0">
                <a:pos x="connsiteX18107" y="connsiteY18107"/>
              </a:cxn>
              <a:cxn ang="0">
                <a:pos x="connsiteX18108" y="connsiteY18108"/>
              </a:cxn>
              <a:cxn ang="0">
                <a:pos x="connsiteX18109" y="connsiteY18109"/>
              </a:cxn>
              <a:cxn ang="0">
                <a:pos x="connsiteX18110" y="connsiteY18110"/>
              </a:cxn>
              <a:cxn ang="0">
                <a:pos x="connsiteX18111" y="connsiteY18111"/>
              </a:cxn>
              <a:cxn ang="0">
                <a:pos x="connsiteX18112" y="connsiteY18112"/>
              </a:cxn>
              <a:cxn ang="0">
                <a:pos x="connsiteX18113" y="connsiteY18113"/>
              </a:cxn>
              <a:cxn ang="0">
                <a:pos x="connsiteX18114" y="connsiteY18114"/>
              </a:cxn>
              <a:cxn ang="0">
                <a:pos x="connsiteX18115" y="connsiteY18115"/>
              </a:cxn>
              <a:cxn ang="0">
                <a:pos x="connsiteX18116" y="connsiteY18116"/>
              </a:cxn>
              <a:cxn ang="0">
                <a:pos x="connsiteX18117" y="connsiteY18117"/>
              </a:cxn>
              <a:cxn ang="0">
                <a:pos x="connsiteX18118" y="connsiteY18118"/>
              </a:cxn>
              <a:cxn ang="0">
                <a:pos x="connsiteX18119" y="connsiteY18119"/>
              </a:cxn>
              <a:cxn ang="0">
                <a:pos x="connsiteX18120" y="connsiteY18120"/>
              </a:cxn>
              <a:cxn ang="0">
                <a:pos x="connsiteX18121" y="connsiteY18121"/>
              </a:cxn>
              <a:cxn ang="0">
                <a:pos x="connsiteX18122" y="connsiteY18122"/>
              </a:cxn>
              <a:cxn ang="0">
                <a:pos x="connsiteX18123" y="connsiteY18123"/>
              </a:cxn>
              <a:cxn ang="0">
                <a:pos x="connsiteX18124" y="connsiteY18124"/>
              </a:cxn>
              <a:cxn ang="0">
                <a:pos x="connsiteX18125" y="connsiteY18125"/>
              </a:cxn>
              <a:cxn ang="0">
                <a:pos x="connsiteX18126" y="connsiteY18126"/>
              </a:cxn>
              <a:cxn ang="0">
                <a:pos x="connsiteX18127" y="connsiteY18127"/>
              </a:cxn>
              <a:cxn ang="0">
                <a:pos x="connsiteX18128" y="connsiteY18128"/>
              </a:cxn>
              <a:cxn ang="0">
                <a:pos x="connsiteX18129" y="connsiteY18129"/>
              </a:cxn>
              <a:cxn ang="0">
                <a:pos x="connsiteX18130" y="connsiteY18130"/>
              </a:cxn>
              <a:cxn ang="0">
                <a:pos x="connsiteX18131" y="connsiteY18131"/>
              </a:cxn>
              <a:cxn ang="0">
                <a:pos x="connsiteX18132" y="connsiteY18132"/>
              </a:cxn>
              <a:cxn ang="0">
                <a:pos x="connsiteX18133" y="connsiteY18133"/>
              </a:cxn>
              <a:cxn ang="0">
                <a:pos x="connsiteX18134" y="connsiteY18134"/>
              </a:cxn>
              <a:cxn ang="0">
                <a:pos x="connsiteX18135" y="connsiteY18135"/>
              </a:cxn>
              <a:cxn ang="0">
                <a:pos x="connsiteX18136" y="connsiteY18136"/>
              </a:cxn>
              <a:cxn ang="0">
                <a:pos x="connsiteX18137" y="connsiteY18137"/>
              </a:cxn>
              <a:cxn ang="0">
                <a:pos x="connsiteX18138" y="connsiteY18138"/>
              </a:cxn>
              <a:cxn ang="0">
                <a:pos x="connsiteX18139" y="connsiteY18139"/>
              </a:cxn>
              <a:cxn ang="0">
                <a:pos x="connsiteX18140" y="connsiteY18140"/>
              </a:cxn>
              <a:cxn ang="0">
                <a:pos x="connsiteX18141" y="connsiteY18141"/>
              </a:cxn>
              <a:cxn ang="0">
                <a:pos x="connsiteX18142" y="connsiteY18142"/>
              </a:cxn>
              <a:cxn ang="0">
                <a:pos x="connsiteX18143" y="connsiteY18143"/>
              </a:cxn>
              <a:cxn ang="0">
                <a:pos x="connsiteX18144" y="connsiteY18144"/>
              </a:cxn>
              <a:cxn ang="0">
                <a:pos x="connsiteX18145" y="connsiteY18145"/>
              </a:cxn>
              <a:cxn ang="0">
                <a:pos x="connsiteX18146" y="connsiteY18146"/>
              </a:cxn>
              <a:cxn ang="0">
                <a:pos x="connsiteX18147" y="connsiteY18147"/>
              </a:cxn>
              <a:cxn ang="0">
                <a:pos x="connsiteX18148" y="connsiteY18148"/>
              </a:cxn>
              <a:cxn ang="0">
                <a:pos x="connsiteX18149" y="connsiteY18149"/>
              </a:cxn>
              <a:cxn ang="0">
                <a:pos x="connsiteX18150" y="connsiteY18150"/>
              </a:cxn>
              <a:cxn ang="0">
                <a:pos x="connsiteX18151" y="connsiteY18151"/>
              </a:cxn>
              <a:cxn ang="0">
                <a:pos x="connsiteX18152" y="connsiteY18152"/>
              </a:cxn>
              <a:cxn ang="0">
                <a:pos x="connsiteX18153" y="connsiteY18153"/>
              </a:cxn>
              <a:cxn ang="0">
                <a:pos x="connsiteX18154" y="connsiteY18154"/>
              </a:cxn>
              <a:cxn ang="0">
                <a:pos x="connsiteX18155" y="connsiteY18155"/>
              </a:cxn>
              <a:cxn ang="0">
                <a:pos x="connsiteX18156" y="connsiteY18156"/>
              </a:cxn>
              <a:cxn ang="0">
                <a:pos x="connsiteX18157" y="connsiteY18157"/>
              </a:cxn>
              <a:cxn ang="0">
                <a:pos x="connsiteX18158" y="connsiteY18158"/>
              </a:cxn>
              <a:cxn ang="0">
                <a:pos x="connsiteX18159" y="connsiteY18159"/>
              </a:cxn>
              <a:cxn ang="0">
                <a:pos x="connsiteX18160" y="connsiteY18160"/>
              </a:cxn>
              <a:cxn ang="0">
                <a:pos x="connsiteX18161" y="connsiteY18161"/>
              </a:cxn>
              <a:cxn ang="0">
                <a:pos x="connsiteX18162" y="connsiteY18162"/>
              </a:cxn>
              <a:cxn ang="0">
                <a:pos x="connsiteX18163" y="connsiteY18163"/>
              </a:cxn>
              <a:cxn ang="0">
                <a:pos x="connsiteX18164" y="connsiteY18164"/>
              </a:cxn>
              <a:cxn ang="0">
                <a:pos x="connsiteX18165" y="connsiteY18165"/>
              </a:cxn>
              <a:cxn ang="0">
                <a:pos x="connsiteX18166" y="connsiteY18166"/>
              </a:cxn>
              <a:cxn ang="0">
                <a:pos x="connsiteX18167" y="connsiteY18167"/>
              </a:cxn>
              <a:cxn ang="0">
                <a:pos x="connsiteX18168" y="connsiteY18168"/>
              </a:cxn>
              <a:cxn ang="0">
                <a:pos x="connsiteX18169" y="connsiteY18169"/>
              </a:cxn>
              <a:cxn ang="0">
                <a:pos x="connsiteX18170" y="connsiteY18170"/>
              </a:cxn>
              <a:cxn ang="0">
                <a:pos x="connsiteX18171" y="connsiteY18171"/>
              </a:cxn>
              <a:cxn ang="0">
                <a:pos x="connsiteX18172" y="connsiteY18172"/>
              </a:cxn>
              <a:cxn ang="0">
                <a:pos x="connsiteX18173" y="connsiteY18173"/>
              </a:cxn>
              <a:cxn ang="0">
                <a:pos x="connsiteX18174" y="connsiteY18174"/>
              </a:cxn>
              <a:cxn ang="0">
                <a:pos x="connsiteX18175" y="connsiteY18175"/>
              </a:cxn>
              <a:cxn ang="0">
                <a:pos x="connsiteX18176" y="connsiteY18176"/>
              </a:cxn>
              <a:cxn ang="0">
                <a:pos x="connsiteX18177" y="connsiteY18177"/>
              </a:cxn>
              <a:cxn ang="0">
                <a:pos x="connsiteX18178" y="connsiteY18178"/>
              </a:cxn>
              <a:cxn ang="0">
                <a:pos x="connsiteX18179" y="connsiteY18179"/>
              </a:cxn>
              <a:cxn ang="0">
                <a:pos x="connsiteX18180" y="connsiteY18180"/>
              </a:cxn>
              <a:cxn ang="0">
                <a:pos x="connsiteX18181" y="connsiteY18181"/>
              </a:cxn>
              <a:cxn ang="0">
                <a:pos x="connsiteX18182" y="connsiteY18182"/>
              </a:cxn>
              <a:cxn ang="0">
                <a:pos x="connsiteX18183" y="connsiteY18183"/>
              </a:cxn>
              <a:cxn ang="0">
                <a:pos x="connsiteX18184" y="connsiteY18184"/>
              </a:cxn>
              <a:cxn ang="0">
                <a:pos x="connsiteX18185" y="connsiteY18185"/>
              </a:cxn>
              <a:cxn ang="0">
                <a:pos x="connsiteX18186" y="connsiteY18186"/>
              </a:cxn>
              <a:cxn ang="0">
                <a:pos x="connsiteX18187" y="connsiteY18187"/>
              </a:cxn>
              <a:cxn ang="0">
                <a:pos x="connsiteX18188" y="connsiteY18188"/>
              </a:cxn>
              <a:cxn ang="0">
                <a:pos x="connsiteX18189" y="connsiteY18189"/>
              </a:cxn>
              <a:cxn ang="0">
                <a:pos x="connsiteX18190" y="connsiteY18190"/>
              </a:cxn>
              <a:cxn ang="0">
                <a:pos x="connsiteX18191" y="connsiteY18191"/>
              </a:cxn>
              <a:cxn ang="0">
                <a:pos x="connsiteX18192" y="connsiteY18192"/>
              </a:cxn>
              <a:cxn ang="0">
                <a:pos x="connsiteX18193" y="connsiteY18193"/>
              </a:cxn>
              <a:cxn ang="0">
                <a:pos x="connsiteX18194" y="connsiteY18194"/>
              </a:cxn>
              <a:cxn ang="0">
                <a:pos x="connsiteX18195" y="connsiteY18195"/>
              </a:cxn>
              <a:cxn ang="0">
                <a:pos x="connsiteX18196" y="connsiteY18196"/>
              </a:cxn>
              <a:cxn ang="0">
                <a:pos x="connsiteX18197" y="connsiteY18197"/>
              </a:cxn>
              <a:cxn ang="0">
                <a:pos x="connsiteX18198" y="connsiteY18198"/>
              </a:cxn>
              <a:cxn ang="0">
                <a:pos x="connsiteX18199" y="connsiteY18199"/>
              </a:cxn>
              <a:cxn ang="0">
                <a:pos x="connsiteX18200" y="connsiteY18200"/>
              </a:cxn>
              <a:cxn ang="0">
                <a:pos x="connsiteX18201" y="connsiteY18201"/>
              </a:cxn>
              <a:cxn ang="0">
                <a:pos x="connsiteX18202" y="connsiteY18202"/>
              </a:cxn>
              <a:cxn ang="0">
                <a:pos x="connsiteX18203" y="connsiteY18203"/>
              </a:cxn>
              <a:cxn ang="0">
                <a:pos x="connsiteX18204" y="connsiteY18204"/>
              </a:cxn>
              <a:cxn ang="0">
                <a:pos x="connsiteX18205" y="connsiteY18205"/>
              </a:cxn>
              <a:cxn ang="0">
                <a:pos x="connsiteX18206" y="connsiteY18206"/>
              </a:cxn>
              <a:cxn ang="0">
                <a:pos x="connsiteX18207" y="connsiteY18207"/>
              </a:cxn>
              <a:cxn ang="0">
                <a:pos x="connsiteX18208" y="connsiteY18208"/>
              </a:cxn>
              <a:cxn ang="0">
                <a:pos x="connsiteX18209" y="connsiteY18209"/>
              </a:cxn>
              <a:cxn ang="0">
                <a:pos x="connsiteX18210" y="connsiteY18210"/>
              </a:cxn>
              <a:cxn ang="0">
                <a:pos x="connsiteX18211" y="connsiteY18211"/>
              </a:cxn>
              <a:cxn ang="0">
                <a:pos x="connsiteX18212" y="connsiteY18212"/>
              </a:cxn>
              <a:cxn ang="0">
                <a:pos x="connsiteX18213" y="connsiteY18213"/>
              </a:cxn>
              <a:cxn ang="0">
                <a:pos x="connsiteX18214" y="connsiteY18214"/>
              </a:cxn>
              <a:cxn ang="0">
                <a:pos x="connsiteX18215" y="connsiteY18215"/>
              </a:cxn>
              <a:cxn ang="0">
                <a:pos x="connsiteX18216" y="connsiteY18216"/>
              </a:cxn>
              <a:cxn ang="0">
                <a:pos x="connsiteX18217" y="connsiteY18217"/>
              </a:cxn>
              <a:cxn ang="0">
                <a:pos x="connsiteX18218" y="connsiteY18218"/>
              </a:cxn>
              <a:cxn ang="0">
                <a:pos x="connsiteX18219" y="connsiteY18219"/>
              </a:cxn>
              <a:cxn ang="0">
                <a:pos x="connsiteX18220" y="connsiteY18220"/>
              </a:cxn>
              <a:cxn ang="0">
                <a:pos x="connsiteX18221" y="connsiteY18221"/>
              </a:cxn>
              <a:cxn ang="0">
                <a:pos x="connsiteX18222" y="connsiteY18222"/>
              </a:cxn>
              <a:cxn ang="0">
                <a:pos x="connsiteX18223" y="connsiteY18223"/>
              </a:cxn>
              <a:cxn ang="0">
                <a:pos x="connsiteX18224" y="connsiteY18224"/>
              </a:cxn>
              <a:cxn ang="0">
                <a:pos x="connsiteX18225" y="connsiteY18225"/>
              </a:cxn>
              <a:cxn ang="0">
                <a:pos x="connsiteX18226" y="connsiteY18226"/>
              </a:cxn>
              <a:cxn ang="0">
                <a:pos x="connsiteX18227" y="connsiteY18227"/>
              </a:cxn>
              <a:cxn ang="0">
                <a:pos x="connsiteX18228" y="connsiteY18228"/>
              </a:cxn>
              <a:cxn ang="0">
                <a:pos x="connsiteX18229" y="connsiteY18229"/>
              </a:cxn>
              <a:cxn ang="0">
                <a:pos x="connsiteX18230" y="connsiteY18230"/>
              </a:cxn>
              <a:cxn ang="0">
                <a:pos x="connsiteX18231" y="connsiteY18231"/>
              </a:cxn>
              <a:cxn ang="0">
                <a:pos x="connsiteX18232" y="connsiteY18232"/>
              </a:cxn>
              <a:cxn ang="0">
                <a:pos x="connsiteX18233" y="connsiteY18233"/>
              </a:cxn>
              <a:cxn ang="0">
                <a:pos x="connsiteX18234" y="connsiteY18234"/>
              </a:cxn>
              <a:cxn ang="0">
                <a:pos x="connsiteX18235" y="connsiteY18235"/>
              </a:cxn>
              <a:cxn ang="0">
                <a:pos x="connsiteX18236" y="connsiteY18236"/>
              </a:cxn>
              <a:cxn ang="0">
                <a:pos x="connsiteX18237" y="connsiteY18237"/>
              </a:cxn>
              <a:cxn ang="0">
                <a:pos x="connsiteX18238" y="connsiteY18238"/>
              </a:cxn>
              <a:cxn ang="0">
                <a:pos x="connsiteX18239" y="connsiteY18239"/>
              </a:cxn>
              <a:cxn ang="0">
                <a:pos x="connsiteX18240" y="connsiteY18240"/>
              </a:cxn>
              <a:cxn ang="0">
                <a:pos x="connsiteX18241" y="connsiteY18241"/>
              </a:cxn>
              <a:cxn ang="0">
                <a:pos x="connsiteX18242" y="connsiteY18242"/>
              </a:cxn>
              <a:cxn ang="0">
                <a:pos x="connsiteX18243" y="connsiteY18243"/>
              </a:cxn>
              <a:cxn ang="0">
                <a:pos x="connsiteX18244" y="connsiteY18244"/>
              </a:cxn>
              <a:cxn ang="0">
                <a:pos x="connsiteX18245" y="connsiteY18245"/>
              </a:cxn>
              <a:cxn ang="0">
                <a:pos x="connsiteX18246" y="connsiteY18246"/>
              </a:cxn>
              <a:cxn ang="0">
                <a:pos x="connsiteX18247" y="connsiteY18247"/>
              </a:cxn>
              <a:cxn ang="0">
                <a:pos x="connsiteX18248" y="connsiteY18248"/>
              </a:cxn>
              <a:cxn ang="0">
                <a:pos x="connsiteX18249" y="connsiteY18249"/>
              </a:cxn>
              <a:cxn ang="0">
                <a:pos x="connsiteX18250" y="connsiteY18250"/>
              </a:cxn>
              <a:cxn ang="0">
                <a:pos x="connsiteX18251" y="connsiteY18251"/>
              </a:cxn>
              <a:cxn ang="0">
                <a:pos x="connsiteX18252" y="connsiteY18252"/>
              </a:cxn>
              <a:cxn ang="0">
                <a:pos x="connsiteX18253" y="connsiteY18253"/>
              </a:cxn>
              <a:cxn ang="0">
                <a:pos x="connsiteX18254" y="connsiteY18254"/>
              </a:cxn>
              <a:cxn ang="0">
                <a:pos x="connsiteX18255" y="connsiteY18255"/>
              </a:cxn>
              <a:cxn ang="0">
                <a:pos x="connsiteX18256" y="connsiteY18256"/>
              </a:cxn>
              <a:cxn ang="0">
                <a:pos x="connsiteX18257" y="connsiteY18257"/>
              </a:cxn>
              <a:cxn ang="0">
                <a:pos x="connsiteX18258" y="connsiteY18258"/>
              </a:cxn>
              <a:cxn ang="0">
                <a:pos x="connsiteX18259" y="connsiteY18259"/>
              </a:cxn>
              <a:cxn ang="0">
                <a:pos x="connsiteX18260" y="connsiteY18260"/>
              </a:cxn>
              <a:cxn ang="0">
                <a:pos x="connsiteX18261" y="connsiteY18261"/>
              </a:cxn>
              <a:cxn ang="0">
                <a:pos x="connsiteX18262" y="connsiteY18262"/>
              </a:cxn>
              <a:cxn ang="0">
                <a:pos x="connsiteX18263" y="connsiteY18263"/>
              </a:cxn>
              <a:cxn ang="0">
                <a:pos x="connsiteX18264" y="connsiteY18264"/>
              </a:cxn>
              <a:cxn ang="0">
                <a:pos x="connsiteX18265" y="connsiteY18265"/>
              </a:cxn>
              <a:cxn ang="0">
                <a:pos x="connsiteX18266" y="connsiteY18266"/>
              </a:cxn>
              <a:cxn ang="0">
                <a:pos x="connsiteX18267" y="connsiteY18267"/>
              </a:cxn>
              <a:cxn ang="0">
                <a:pos x="connsiteX18268" y="connsiteY18268"/>
              </a:cxn>
              <a:cxn ang="0">
                <a:pos x="connsiteX18269" y="connsiteY18269"/>
              </a:cxn>
              <a:cxn ang="0">
                <a:pos x="connsiteX18270" y="connsiteY18270"/>
              </a:cxn>
              <a:cxn ang="0">
                <a:pos x="connsiteX18271" y="connsiteY18271"/>
              </a:cxn>
              <a:cxn ang="0">
                <a:pos x="connsiteX18272" y="connsiteY18272"/>
              </a:cxn>
              <a:cxn ang="0">
                <a:pos x="connsiteX18273" y="connsiteY18273"/>
              </a:cxn>
              <a:cxn ang="0">
                <a:pos x="connsiteX18274" y="connsiteY18274"/>
              </a:cxn>
              <a:cxn ang="0">
                <a:pos x="connsiteX18275" y="connsiteY18275"/>
              </a:cxn>
              <a:cxn ang="0">
                <a:pos x="connsiteX18276" y="connsiteY18276"/>
              </a:cxn>
              <a:cxn ang="0">
                <a:pos x="connsiteX18277" y="connsiteY18277"/>
              </a:cxn>
              <a:cxn ang="0">
                <a:pos x="connsiteX18278" y="connsiteY18278"/>
              </a:cxn>
              <a:cxn ang="0">
                <a:pos x="connsiteX18279" y="connsiteY18279"/>
              </a:cxn>
              <a:cxn ang="0">
                <a:pos x="connsiteX18280" y="connsiteY18280"/>
              </a:cxn>
              <a:cxn ang="0">
                <a:pos x="connsiteX18281" y="connsiteY18281"/>
              </a:cxn>
              <a:cxn ang="0">
                <a:pos x="connsiteX18282" y="connsiteY18282"/>
              </a:cxn>
              <a:cxn ang="0">
                <a:pos x="connsiteX18283" y="connsiteY18283"/>
              </a:cxn>
              <a:cxn ang="0">
                <a:pos x="connsiteX18284" y="connsiteY18284"/>
              </a:cxn>
              <a:cxn ang="0">
                <a:pos x="connsiteX18285" y="connsiteY18285"/>
              </a:cxn>
              <a:cxn ang="0">
                <a:pos x="connsiteX18286" y="connsiteY18286"/>
              </a:cxn>
              <a:cxn ang="0">
                <a:pos x="connsiteX18287" y="connsiteY18287"/>
              </a:cxn>
              <a:cxn ang="0">
                <a:pos x="connsiteX18288" y="connsiteY18288"/>
              </a:cxn>
              <a:cxn ang="0">
                <a:pos x="connsiteX18289" y="connsiteY18289"/>
              </a:cxn>
              <a:cxn ang="0">
                <a:pos x="connsiteX18290" y="connsiteY18290"/>
              </a:cxn>
              <a:cxn ang="0">
                <a:pos x="connsiteX18291" y="connsiteY18291"/>
              </a:cxn>
              <a:cxn ang="0">
                <a:pos x="connsiteX18292" y="connsiteY18292"/>
              </a:cxn>
              <a:cxn ang="0">
                <a:pos x="connsiteX18293" y="connsiteY18293"/>
              </a:cxn>
              <a:cxn ang="0">
                <a:pos x="connsiteX18294" y="connsiteY18294"/>
              </a:cxn>
              <a:cxn ang="0">
                <a:pos x="connsiteX18295" y="connsiteY18295"/>
              </a:cxn>
              <a:cxn ang="0">
                <a:pos x="connsiteX18296" y="connsiteY18296"/>
              </a:cxn>
              <a:cxn ang="0">
                <a:pos x="connsiteX18297" y="connsiteY18297"/>
              </a:cxn>
              <a:cxn ang="0">
                <a:pos x="connsiteX18298" y="connsiteY18298"/>
              </a:cxn>
              <a:cxn ang="0">
                <a:pos x="connsiteX18299" y="connsiteY18299"/>
              </a:cxn>
              <a:cxn ang="0">
                <a:pos x="connsiteX18300" y="connsiteY18300"/>
              </a:cxn>
              <a:cxn ang="0">
                <a:pos x="connsiteX18301" y="connsiteY18301"/>
              </a:cxn>
              <a:cxn ang="0">
                <a:pos x="connsiteX18302" y="connsiteY18302"/>
              </a:cxn>
              <a:cxn ang="0">
                <a:pos x="connsiteX18303" y="connsiteY18303"/>
              </a:cxn>
              <a:cxn ang="0">
                <a:pos x="connsiteX18304" y="connsiteY18304"/>
              </a:cxn>
              <a:cxn ang="0">
                <a:pos x="connsiteX18305" y="connsiteY18305"/>
              </a:cxn>
              <a:cxn ang="0">
                <a:pos x="connsiteX18306" y="connsiteY18306"/>
              </a:cxn>
              <a:cxn ang="0">
                <a:pos x="connsiteX18307" y="connsiteY18307"/>
              </a:cxn>
              <a:cxn ang="0">
                <a:pos x="connsiteX18308" y="connsiteY18308"/>
              </a:cxn>
              <a:cxn ang="0">
                <a:pos x="connsiteX18309" y="connsiteY18309"/>
              </a:cxn>
              <a:cxn ang="0">
                <a:pos x="connsiteX18310" y="connsiteY18310"/>
              </a:cxn>
              <a:cxn ang="0">
                <a:pos x="connsiteX18311" y="connsiteY18311"/>
              </a:cxn>
              <a:cxn ang="0">
                <a:pos x="connsiteX18312" y="connsiteY18312"/>
              </a:cxn>
              <a:cxn ang="0">
                <a:pos x="connsiteX18313" y="connsiteY18313"/>
              </a:cxn>
              <a:cxn ang="0">
                <a:pos x="connsiteX18314" y="connsiteY18314"/>
              </a:cxn>
              <a:cxn ang="0">
                <a:pos x="connsiteX18315" y="connsiteY18315"/>
              </a:cxn>
              <a:cxn ang="0">
                <a:pos x="connsiteX18316" y="connsiteY18316"/>
              </a:cxn>
              <a:cxn ang="0">
                <a:pos x="connsiteX18317" y="connsiteY18317"/>
              </a:cxn>
              <a:cxn ang="0">
                <a:pos x="connsiteX18318" y="connsiteY18318"/>
              </a:cxn>
              <a:cxn ang="0">
                <a:pos x="connsiteX18319" y="connsiteY18319"/>
              </a:cxn>
              <a:cxn ang="0">
                <a:pos x="connsiteX18320" y="connsiteY18320"/>
              </a:cxn>
              <a:cxn ang="0">
                <a:pos x="connsiteX18321" y="connsiteY18321"/>
              </a:cxn>
              <a:cxn ang="0">
                <a:pos x="connsiteX18322" y="connsiteY18322"/>
              </a:cxn>
              <a:cxn ang="0">
                <a:pos x="connsiteX18323" y="connsiteY18323"/>
              </a:cxn>
              <a:cxn ang="0">
                <a:pos x="connsiteX18324" y="connsiteY18324"/>
              </a:cxn>
              <a:cxn ang="0">
                <a:pos x="connsiteX18325" y="connsiteY18325"/>
              </a:cxn>
              <a:cxn ang="0">
                <a:pos x="connsiteX18326" y="connsiteY18326"/>
              </a:cxn>
              <a:cxn ang="0">
                <a:pos x="connsiteX18327" y="connsiteY18327"/>
              </a:cxn>
              <a:cxn ang="0">
                <a:pos x="connsiteX18328" y="connsiteY18328"/>
              </a:cxn>
              <a:cxn ang="0">
                <a:pos x="connsiteX18329" y="connsiteY18329"/>
              </a:cxn>
              <a:cxn ang="0">
                <a:pos x="connsiteX18330" y="connsiteY18330"/>
              </a:cxn>
              <a:cxn ang="0">
                <a:pos x="connsiteX18331" y="connsiteY18331"/>
              </a:cxn>
              <a:cxn ang="0">
                <a:pos x="connsiteX18332" y="connsiteY18332"/>
              </a:cxn>
              <a:cxn ang="0">
                <a:pos x="connsiteX18333" y="connsiteY18333"/>
              </a:cxn>
              <a:cxn ang="0">
                <a:pos x="connsiteX18334" y="connsiteY18334"/>
              </a:cxn>
              <a:cxn ang="0">
                <a:pos x="connsiteX18335" y="connsiteY18335"/>
              </a:cxn>
              <a:cxn ang="0">
                <a:pos x="connsiteX18336" y="connsiteY18336"/>
              </a:cxn>
              <a:cxn ang="0">
                <a:pos x="connsiteX18337" y="connsiteY18337"/>
              </a:cxn>
              <a:cxn ang="0">
                <a:pos x="connsiteX18338" y="connsiteY18338"/>
              </a:cxn>
              <a:cxn ang="0">
                <a:pos x="connsiteX18339" y="connsiteY18339"/>
              </a:cxn>
              <a:cxn ang="0">
                <a:pos x="connsiteX18340" y="connsiteY18340"/>
              </a:cxn>
              <a:cxn ang="0">
                <a:pos x="connsiteX18341" y="connsiteY18341"/>
              </a:cxn>
              <a:cxn ang="0">
                <a:pos x="connsiteX18342" y="connsiteY18342"/>
              </a:cxn>
              <a:cxn ang="0">
                <a:pos x="connsiteX18343" y="connsiteY18343"/>
              </a:cxn>
              <a:cxn ang="0">
                <a:pos x="connsiteX18344" y="connsiteY18344"/>
              </a:cxn>
              <a:cxn ang="0">
                <a:pos x="connsiteX18345" y="connsiteY18345"/>
              </a:cxn>
              <a:cxn ang="0">
                <a:pos x="connsiteX18346" y="connsiteY18346"/>
              </a:cxn>
              <a:cxn ang="0">
                <a:pos x="connsiteX18347" y="connsiteY18347"/>
              </a:cxn>
              <a:cxn ang="0">
                <a:pos x="connsiteX18348" y="connsiteY18348"/>
              </a:cxn>
              <a:cxn ang="0">
                <a:pos x="connsiteX18349" y="connsiteY18349"/>
              </a:cxn>
              <a:cxn ang="0">
                <a:pos x="connsiteX18350" y="connsiteY18350"/>
              </a:cxn>
              <a:cxn ang="0">
                <a:pos x="connsiteX18351" y="connsiteY18351"/>
              </a:cxn>
              <a:cxn ang="0">
                <a:pos x="connsiteX18352" y="connsiteY18352"/>
              </a:cxn>
              <a:cxn ang="0">
                <a:pos x="connsiteX18353" y="connsiteY18353"/>
              </a:cxn>
              <a:cxn ang="0">
                <a:pos x="connsiteX18354" y="connsiteY18354"/>
              </a:cxn>
              <a:cxn ang="0">
                <a:pos x="connsiteX18355" y="connsiteY18355"/>
              </a:cxn>
              <a:cxn ang="0">
                <a:pos x="connsiteX18356" y="connsiteY18356"/>
              </a:cxn>
              <a:cxn ang="0">
                <a:pos x="connsiteX18357" y="connsiteY18357"/>
              </a:cxn>
              <a:cxn ang="0">
                <a:pos x="connsiteX18358" y="connsiteY18358"/>
              </a:cxn>
              <a:cxn ang="0">
                <a:pos x="connsiteX18359" y="connsiteY18359"/>
              </a:cxn>
              <a:cxn ang="0">
                <a:pos x="connsiteX18360" y="connsiteY18360"/>
              </a:cxn>
              <a:cxn ang="0">
                <a:pos x="connsiteX18361" y="connsiteY18361"/>
              </a:cxn>
              <a:cxn ang="0">
                <a:pos x="connsiteX18362" y="connsiteY18362"/>
              </a:cxn>
              <a:cxn ang="0">
                <a:pos x="connsiteX18363" y="connsiteY18363"/>
              </a:cxn>
              <a:cxn ang="0">
                <a:pos x="connsiteX18364" y="connsiteY18364"/>
              </a:cxn>
              <a:cxn ang="0">
                <a:pos x="connsiteX18365" y="connsiteY18365"/>
              </a:cxn>
              <a:cxn ang="0">
                <a:pos x="connsiteX18366" y="connsiteY18366"/>
              </a:cxn>
              <a:cxn ang="0">
                <a:pos x="connsiteX18367" y="connsiteY18367"/>
              </a:cxn>
              <a:cxn ang="0">
                <a:pos x="connsiteX18368" y="connsiteY18368"/>
              </a:cxn>
              <a:cxn ang="0">
                <a:pos x="connsiteX18369" y="connsiteY18369"/>
              </a:cxn>
              <a:cxn ang="0">
                <a:pos x="connsiteX18370" y="connsiteY18370"/>
              </a:cxn>
              <a:cxn ang="0">
                <a:pos x="connsiteX18371" y="connsiteY18371"/>
              </a:cxn>
              <a:cxn ang="0">
                <a:pos x="connsiteX18372" y="connsiteY18372"/>
              </a:cxn>
              <a:cxn ang="0">
                <a:pos x="connsiteX18373" y="connsiteY18373"/>
              </a:cxn>
              <a:cxn ang="0">
                <a:pos x="connsiteX18374" y="connsiteY18374"/>
              </a:cxn>
              <a:cxn ang="0">
                <a:pos x="connsiteX18375" y="connsiteY18375"/>
              </a:cxn>
              <a:cxn ang="0">
                <a:pos x="connsiteX18376" y="connsiteY18376"/>
              </a:cxn>
              <a:cxn ang="0">
                <a:pos x="connsiteX18377" y="connsiteY18377"/>
              </a:cxn>
              <a:cxn ang="0">
                <a:pos x="connsiteX18378" y="connsiteY18378"/>
              </a:cxn>
              <a:cxn ang="0">
                <a:pos x="connsiteX18379" y="connsiteY18379"/>
              </a:cxn>
              <a:cxn ang="0">
                <a:pos x="connsiteX18380" y="connsiteY18380"/>
              </a:cxn>
              <a:cxn ang="0">
                <a:pos x="connsiteX18381" y="connsiteY18381"/>
              </a:cxn>
              <a:cxn ang="0">
                <a:pos x="connsiteX18382" y="connsiteY18382"/>
              </a:cxn>
              <a:cxn ang="0">
                <a:pos x="connsiteX18383" y="connsiteY18383"/>
              </a:cxn>
              <a:cxn ang="0">
                <a:pos x="connsiteX18384" y="connsiteY18384"/>
              </a:cxn>
              <a:cxn ang="0">
                <a:pos x="connsiteX18385" y="connsiteY18385"/>
              </a:cxn>
              <a:cxn ang="0">
                <a:pos x="connsiteX18386" y="connsiteY18386"/>
              </a:cxn>
              <a:cxn ang="0">
                <a:pos x="connsiteX18387" y="connsiteY18387"/>
              </a:cxn>
              <a:cxn ang="0">
                <a:pos x="connsiteX18388" y="connsiteY18388"/>
              </a:cxn>
              <a:cxn ang="0">
                <a:pos x="connsiteX18389" y="connsiteY18389"/>
              </a:cxn>
              <a:cxn ang="0">
                <a:pos x="connsiteX18390" y="connsiteY18390"/>
              </a:cxn>
              <a:cxn ang="0">
                <a:pos x="connsiteX18391" y="connsiteY18391"/>
              </a:cxn>
              <a:cxn ang="0">
                <a:pos x="connsiteX18392" y="connsiteY18392"/>
              </a:cxn>
              <a:cxn ang="0">
                <a:pos x="connsiteX18393" y="connsiteY18393"/>
              </a:cxn>
              <a:cxn ang="0">
                <a:pos x="connsiteX18394" y="connsiteY18394"/>
              </a:cxn>
              <a:cxn ang="0">
                <a:pos x="connsiteX18395" y="connsiteY18395"/>
              </a:cxn>
              <a:cxn ang="0">
                <a:pos x="connsiteX18396" y="connsiteY18396"/>
              </a:cxn>
              <a:cxn ang="0">
                <a:pos x="connsiteX18397" y="connsiteY18397"/>
              </a:cxn>
              <a:cxn ang="0">
                <a:pos x="connsiteX18398" y="connsiteY18398"/>
              </a:cxn>
              <a:cxn ang="0">
                <a:pos x="connsiteX18399" y="connsiteY18399"/>
              </a:cxn>
              <a:cxn ang="0">
                <a:pos x="connsiteX18400" y="connsiteY18400"/>
              </a:cxn>
              <a:cxn ang="0">
                <a:pos x="connsiteX18401" y="connsiteY18401"/>
              </a:cxn>
              <a:cxn ang="0">
                <a:pos x="connsiteX18402" y="connsiteY18402"/>
              </a:cxn>
              <a:cxn ang="0">
                <a:pos x="connsiteX18403" y="connsiteY18403"/>
              </a:cxn>
              <a:cxn ang="0">
                <a:pos x="connsiteX18404" y="connsiteY18404"/>
              </a:cxn>
              <a:cxn ang="0">
                <a:pos x="connsiteX18405" y="connsiteY18405"/>
              </a:cxn>
              <a:cxn ang="0">
                <a:pos x="connsiteX18406" y="connsiteY18406"/>
              </a:cxn>
              <a:cxn ang="0">
                <a:pos x="connsiteX18407" y="connsiteY18407"/>
              </a:cxn>
              <a:cxn ang="0">
                <a:pos x="connsiteX18408" y="connsiteY18408"/>
              </a:cxn>
              <a:cxn ang="0">
                <a:pos x="connsiteX18409" y="connsiteY18409"/>
              </a:cxn>
              <a:cxn ang="0">
                <a:pos x="connsiteX18410" y="connsiteY18410"/>
              </a:cxn>
              <a:cxn ang="0">
                <a:pos x="connsiteX18411" y="connsiteY18411"/>
              </a:cxn>
              <a:cxn ang="0">
                <a:pos x="connsiteX18412" y="connsiteY18412"/>
              </a:cxn>
              <a:cxn ang="0">
                <a:pos x="connsiteX18413" y="connsiteY18413"/>
              </a:cxn>
              <a:cxn ang="0">
                <a:pos x="connsiteX18414" y="connsiteY18414"/>
              </a:cxn>
              <a:cxn ang="0">
                <a:pos x="connsiteX18415" y="connsiteY18415"/>
              </a:cxn>
              <a:cxn ang="0">
                <a:pos x="connsiteX18416" y="connsiteY18416"/>
              </a:cxn>
              <a:cxn ang="0">
                <a:pos x="connsiteX18417" y="connsiteY18417"/>
              </a:cxn>
              <a:cxn ang="0">
                <a:pos x="connsiteX18418" y="connsiteY18418"/>
              </a:cxn>
              <a:cxn ang="0">
                <a:pos x="connsiteX18419" y="connsiteY18419"/>
              </a:cxn>
              <a:cxn ang="0">
                <a:pos x="connsiteX18420" y="connsiteY18420"/>
              </a:cxn>
              <a:cxn ang="0">
                <a:pos x="connsiteX18421" y="connsiteY18421"/>
              </a:cxn>
              <a:cxn ang="0">
                <a:pos x="connsiteX18422" y="connsiteY18422"/>
              </a:cxn>
              <a:cxn ang="0">
                <a:pos x="connsiteX18423" y="connsiteY18423"/>
              </a:cxn>
              <a:cxn ang="0">
                <a:pos x="connsiteX18424" y="connsiteY18424"/>
              </a:cxn>
              <a:cxn ang="0">
                <a:pos x="connsiteX18425" y="connsiteY18425"/>
              </a:cxn>
              <a:cxn ang="0">
                <a:pos x="connsiteX18426" y="connsiteY18426"/>
              </a:cxn>
              <a:cxn ang="0">
                <a:pos x="connsiteX18427" y="connsiteY18427"/>
              </a:cxn>
              <a:cxn ang="0">
                <a:pos x="connsiteX18428" y="connsiteY18428"/>
              </a:cxn>
              <a:cxn ang="0">
                <a:pos x="connsiteX18429" y="connsiteY18429"/>
              </a:cxn>
              <a:cxn ang="0">
                <a:pos x="connsiteX18430" y="connsiteY18430"/>
              </a:cxn>
              <a:cxn ang="0">
                <a:pos x="connsiteX18431" y="connsiteY18431"/>
              </a:cxn>
              <a:cxn ang="0">
                <a:pos x="connsiteX18432" y="connsiteY18432"/>
              </a:cxn>
              <a:cxn ang="0">
                <a:pos x="connsiteX18433" y="connsiteY18433"/>
              </a:cxn>
              <a:cxn ang="0">
                <a:pos x="connsiteX18434" y="connsiteY18434"/>
              </a:cxn>
              <a:cxn ang="0">
                <a:pos x="connsiteX18435" y="connsiteY18435"/>
              </a:cxn>
              <a:cxn ang="0">
                <a:pos x="connsiteX18436" y="connsiteY18436"/>
              </a:cxn>
              <a:cxn ang="0">
                <a:pos x="connsiteX18437" y="connsiteY18437"/>
              </a:cxn>
              <a:cxn ang="0">
                <a:pos x="connsiteX18438" y="connsiteY18438"/>
              </a:cxn>
              <a:cxn ang="0">
                <a:pos x="connsiteX18439" y="connsiteY18439"/>
              </a:cxn>
              <a:cxn ang="0">
                <a:pos x="connsiteX18440" y="connsiteY18440"/>
              </a:cxn>
              <a:cxn ang="0">
                <a:pos x="connsiteX18441" y="connsiteY18441"/>
              </a:cxn>
              <a:cxn ang="0">
                <a:pos x="connsiteX18442" y="connsiteY18442"/>
              </a:cxn>
              <a:cxn ang="0">
                <a:pos x="connsiteX18443" y="connsiteY18443"/>
              </a:cxn>
              <a:cxn ang="0">
                <a:pos x="connsiteX18444" y="connsiteY18444"/>
              </a:cxn>
              <a:cxn ang="0">
                <a:pos x="connsiteX18445" y="connsiteY18445"/>
              </a:cxn>
              <a:cxn ang="0">
                <a:pos x="connsiteX18446" y="connsiteY18446"/>
              </a:cxn>
              <a:cxn ang="0">
                <a:pos x="connsiteX18447" y="connsiteY18447"/>
              </a:cxn>
              <a:cxn ang="0">
                <a:pos x="connsiteX18448" y="connsiteY18448"/>
              </a:cxn>
              <a:cxn ang="0">
                <a:pos x="connsiteX18449" y="connsiteY18449"/>
              </a:cxn>
              <a:cxn ang="0">
                <a:pos x="connsiteX18450" y="connsiteY18450"/>
              </a:cxn>
              <a:cxn ang="0">
                <a:pos x="connsiteX18451" y="connsiteY18451"/>
              </a:cxn>
              <a:cxn ang="0">
                <a:pos x="connsiteX18452" y="connsiteY18452"/>
              </a:cxn>
              <a:cxn ang="0">
                <a:pos x="connsiteX18453" y="connsiteY18453"/>
              </a:cxn>
              <a:cxn ang="0">
                <a:pos x="connsiteX18454" y="connsiteY18454"/>
              </a:cxn>
              <a:cxn ang="0">
                <a:pos x="connsiteX18455" y="connsiteY18455"/>
              </a:cxn>
              <a:cxn ang="0">
                <a:pos x="connsiteX18456" y="connsiteY18456"/>
              </a:cxn>
              <a:cxn ang="0">
                <a:pos x="connsiteX18457" y="connsiteY18457"/>
              </a:cxn>
              <a:cxn ang="0">
                <a:pos x="connsiteX18458" y="connsiteY18458"/>
              </a:cxn>
              <a:cxn ang="0">
                <a:pos x="connsiteX18459" y="connsiteY18459"/>
              </a:cxn>
              <a:cxn ang="0">
                <a:pos x="connsiteX18460" y="connsiteY18460"/>
              </a:cxn>
              <a:cxn ang="0">
                <a:pos x="connsiteX18461" y="connsiteY18461"/>
              </a:cxn>
              <a:cxn ang="0">
                <a:pos x="connsiteX18462" y="connsiteY18462"/>
              </a:cxn>
              <a:cxn ang="0">
                <a:pos x="connsiteX18463" y="connsiteY18463"/>
              </a:cxn>
              <a:cxn ang="0">
                <a:pos x="connsiteX18464" y="connsiteY18464"/>
              </a:cxn>
              <a:cxn ang="0">
                <a:pos x="connsiteX18465" y="connsiteY18465"/>
              </a:cxn>
              <a:cxn ang="0">
                <a:pos x="connsiteX18466" y="connsiteY18466"/>
              </a:cxn>
              <a:cxn ang="0">
                <a:pos x="connsiteX18467" y="connsiteY18467"/>
              </a:cxn>
              <a:cxn ang="0">
                <a:pos x="connsiteX18468" y="connsiteY18468"/>
              </a:cxn>
              <a:cxn ang="0">
                <a:pos x="connsiteX18469" y="connsiteY18469"/>
              </a:cxn>
              <a:cxn ang="0">
                <a:pos x="connsiteX18470" y="connsiteY18470"/>
              </a:cxn>
              <a:cxn ang="0">
                <a:pos x="connsiteX18471" y="connsiteY18471"/>
              </a:cxn>
              <a:cxn ang="0">
                <a:pos x="connsiteX18472" y="connsiteY18472"/>
              </a:cxn>
              <a:cxn ang="0">
                <a:pos x="connsiteX18473" y="connsiteY18473"/>
              </a:cxn>
              <a:cxn ang="0">
                <a:pos x="connsiteX18474" y="connsiteY18474"/>
              </a:cxn>
              <a:cxn ang="0">
                <a:pos x="connsiteX18475" y="connsiteY18475"/>
              </a:cxn>
              <a:cxn ang="0">
                <a:pos x="connsiteX18476" y="connsiteY18476"/>
              </a:cxn>
              <a:cxn ang="0">
                <a:pos x="connsiteX18477" y="connsiteY18477"/>
              </a:cxn>
              <a:cxn ang="0">
                <a:pos x="connsiteX18478" y="connsiteY18478"/>
              </a:cxn>
              <a:cxn ang="0">
                <a:pos x="connsiteX18479" y="connsiteY18479"/>
              </a:cxn>
              <a:cxn ang="0">
                <a:pos x="connsiteX18480" y="connsiteY18480"/>
              </a:cxn>
              <a:cxn ang="0">
                <a:pos x="connsiteX18481" y="connsiteY18481"/>
              </a:cxn>
              <a:cxn ang="0">
                <a:pos x="connsiteX18482" y="connsiteY18482"/>
              </a:cxn>
              <a:cxn ang="0">
                <a:pos x="connsiteX18483" y="connsiteY18483"/>
              </a:cxn>
              <a:cxn ang="0">
                <a:pos x="connsiteX18484" y="connsiteY18484"/>
              </a:cxn>
              <a:cxn ang="0">
                <a:pos x="connsiteX18485" y="connsiteY18485"/>
              </a:cxn>
              <a:cxn ang="0">
                <a:pos x="connsiteX18486" y="connsiteY18486"/>
              </a:cxn>
              <a:cxn ang="0">
                <a:pos x="connsiteX18487" y="connsiteY18487"/>
              </a:cxn>
              <a:cxn ang="0">
                <a:pos x="connsiteX18488" y="connsiteY18488"/>
              </a:cxn>
              <a:cxn ang="0">
                <a:pos x="connsiteX18489" y="connsiteY18489"/>
              </a:cxn>
              <a:cxn ang="0">
                <a:pos x="connsiteX18490" y="connsiteY18490"/>
              </a:cxn>
              <a:cxn ang="0">
                <a:pos x="connsiteX18491" y="connsiteY18491"/>
              </a:cxn>
              <a:cxn ang="0">
                <a:pos x="connsiteX18492" y="connsiteY18492"/>
              </a:cxn>
              <a:cxn ang="0">
                <a:pos x="connsiteX18493" y="connsiteY18493"/>
              </a:cxn>
              <a:cxn ang="0">
                <a:pos x="connsiteX18494" y="connsiteY18494"/>
              </a:cxn>
              <a:cxn ang="0">
                <a:pos x="connsiteX18495" y="connsiteY18495"/>
              </a:cxn>
              <a:cxn ang="0">
                <a:pos x="connsiteX18496" y="connsiteY18496"/>
              </a:cxn>
              <a:cxn ang="0">
                <a:pos x="connsiteX18497" y="connsiteY18497"/>
              </a:cxn>
              <a:cxn ang="0">
                <a:pos x="connsiteX18498" y="connsiteY18498"/>
              </a:cxn>
              <a:cxn ang="0">
                <a:pos x="connsiteX18499" y="connsiteY18499"/>
              </a:cxn>
              <a:cxn ang="0">
                <a:pos x="connsiteX18500" y="connsiteY18500"/>
              </a:cxn>
              <a:cxn ang="0">
                <a:pos x="connsiteX18501" y="connsiteY18501"/>
              </a:cxn>
              <a:cxn ang="0">
                <a:pos x="connsiteX18502" y="connsiteY18502"/>
              </a:cxn>
              <a:cxn ang="0">
                <a:pos x="connsiteX18503" y="connsiteY18503"/>
              </a:cxn>
              <a:cxn ang="0">
                <a:pos x="connsiteX18504" y="connsiteY18504"/>
              </a:cxn>
              <a:cxn ang="0">
                <a:pos x="connsiteX18505" y="connsiteY18505"/>
              </a:cxn>
              <a:cxn ang="0">
                <a:pos x="connsiteX18506" y="connsiteY18506"/>
              </a:cxn>
              <a:cxn ang="0">
                <a:pos x="connsiteX18507" y="connsiteY18507"/>
              </a:cxn>
              <a:cxn ang="0">
                <a:pos x="connsiteX18508" y="connsiteY18508"/>
              </a:cxn>
              <a:cxn ang="0">
                <a:pos x="connsiteX18509" y="connsiteY18509"/>
              </a:cxn>
              <a:cxn ang="0">
                <a:pos x="connsiteX18510" y="connsiteY18510"/>
              </a:cxn>
              <a:cxn ang="0">
                <a:pos x="connsiteX18511" y="connsiteY18511"/>
              </a:cxn>
              <a:cxn ang="0">
                <a:pos x="connsiteX18512" y="connsiteY18512"/>
              </a:cxn>
              <a:cxn ang="0">
                <a:pos x="connsiteX18513" y="connsiteY18513"/>
              </a:cxn>
              <a:cxn ang="0">
                <a:pos x="connsiteX18514" y="connsiteY18514"/>
              </a:cxn>
              <a:cxn ang="0">
                <a:pos x="connsiteX18515" y="connsiteY18515"/>
              </a:cxn>
              <a:cxn ang="0">
                <a:pos x="connsiteX18516" y="connsiteY18516"/>
              </a:cxn>
              <a:cxn ang="0">
                <a:pos x="connsiteX18517" y="connsiteY18517"/>
              </a:cxn>
              <a:cxn ang="0">
                <a:pos x="connsiteX18518" y="connsiteY18518"/>
              </a:cxn>
              <a:cxn ang="0">
                <a:pos x="connsiteX18519" y="connsiteY18519"/>
              </a:cxn>
              <a:cxn ang="0">
                <a:pos x="connsiteX18520" y="connsiteY18520"/>
              </a:cxn>
              <a:cxn ang="0">
                <a:pos x="connsiteX18521" y="connsiteY18521"/>
              </a:cxn>
              <a:cxn ang="0">
                <a:pos x="connsiteX18522" y="connsiteY18522"/>
              </a:cxn>
              <a:cxn ang="0">
                <a:pos x="connsiteX18523" y="connsiteY18523"/>
              </a:cxn>
              <a:cxn ang="0">
                <a:pos x="connsiteX18524" y="connsiteY18524"/>
              </a:cxn>
              <a:cxn ang="0">
                <a:pos x="connsiteX18525" y="connsiteY18525"/>
              </a:cxn>
              <a:cxn ang="0">
                <a:pos x="connsiteX18526" y="connsiteY18526"/>
              </a:cxn>
              <a:cxn ang="0">
                <a:pos x="connsiteX18527" y="connsiteY18527"/>
              </a:cxn>
              <a:cxn ang="0">
                <a:pos x="connsiteX18528" y="connsiteY18528"/>
              </a:cxn>
              <a:cxn ang="0">
                <a:pos x="connsiteX18529" y="connsiteY18529"/>
              </a:cxn>
              <a:cxn ang="0">
                <a:pos x="connsiteX18530" y="connsiteY18530"/>
              </a:cxn>
              <a:cxn ang="0">
                <a:pos x="connsiteX18531" y="connsiteY18531"/>
              </a:cxn>
              <a:cxn ang="0">
                <a:pos x="connsiteX18532" y="connsiteY18532"/>
              </a:cxn>
              <a:cxn ang="0">
                <a:pos x="connsiteX18533" y="connsiteY18533"/>
              </a:cxn>
              <a:cxn ang="0">
                <a:pos x="connsiteX18534" y="connsiteY18534"/>
              </a:cxn>
              <a:cxn ang="0">
                <a:pos x="connsiteX18535" y="connsiteY18535"/>
              </a:cxn>
              <a:cxn ang="0">
                <a:pos x="connsiteX18536" y="connsiteY18536"/>
              </a:cxn>
              <a:cxn ang="0">
                <a:pos x="connsiteX18537" y="connsiteY18537"/>
              </a:cxn>
              <a:cxn ang="0">
                <a:pos x="connsiteX18538" y="connsiteY18538"/>
              </a:cxn>
              <a:cxn ang="0">
                <a:pos x="connsiteX18539" y="connsiteY18539"/>
              </a:cxn>
              <a:cxn ang="0">
                <a:pos x="connsiteX18540" y="connsiteY18540"/>
              </a:cxn>
              <a:cxn ang="0">
                <a:pos x="connsiteX18541" y="connsiteY18541"/>
              </a:cxn>
              <a:cxn ang="0">
                <a:pos x="connsiteX18542" y="connsiteY18542"/>
              </a:cxn>
              <a:cxn ang="0">
                <a:pos x="connsiteX18543" y="connsiteY18543"/>
              </a:cxn>
              <a:cxn ang="0">
                <a:pos x="connsiteX18544" y="connsiteY18544"/>
              </a:cxn>
              <a:cxn ang="0">
                <a:pos x="connsiteX18545" y="connsiteY18545"/>
              </a:cxn>
              <a:cxn ang="0">
                <a:pos x="connsiteX18546" y="connsiteY18546"/>
              </a:cxn>
              <a:cxn ang="0">
                <a:pos x="connsiteX18547" y="connsiteY18547"/>
              </a:cxn>
              <a:cxn ang="0">
                <a:pos x="connsiteX18548" y="connsiteY18548"/>
              </a:cxn>
              <a:cxn ang="0">
                <a:pos x="connsiteX18549" y="connsiteY18549"/>
              </a:cxn>
              <a:cxn ang="0">
                <a:pos x="connsiteX18550" y="connsiteY18550"/>
              </a:cxn>
              <a:cxn ang="0">
                <a:pos x="connsiteX18551" y="connsiteY18551"/>
              </a:cxn>
              <a:cxn ang="0">
                <a:pos x="connsiteX18552" y="connsiteY18552"/>
              </a:cxn>
              <a:cxn ang="0">
                <a:pos x="connsiteX18553" y="connsiteY18553"/>
              </a:cxn>
              <a:cxn ang="0">
                <a:pos x="connsiteX18554" y="connsiteY18554"/>
              </a:cxn>
              <a:cxn ang="0">
                <a:pos x="connsiteX18555" y="connsiteY18555"/>
              </a:cxn>
              <a:cxn ang="0">
                <a:pos x="connsiteX18556" y="connsiteY18556"/>
              </a:cxn>
              <a:cxn ang="0">
                <a:pos x="connsiteX18557" y="connsiteY18557"/>
              </a:cxn>
              <a:cxn ang="0">
                <a:pos x="connsiteX18558" y="connsiteY18558"/>
              </a:cxn>
              <a:cxn ang="0">
                <a:pos x="connsiteX18559" y="connsiteY18559"/>
              </a:cxn>
              <a:cxn ang="0">
                <a:pos x="connsiteX18560" y="connsiteY18560"/>
              </a:cxn>
              <a:cxn ang="0">
                <a:pos x="connsiteX18561" y="connsiteY18561"/>
              </a:cxn>
              <a:cxn ang="0">
                <a:pos x="connsiteX18562" y="connsiteY18562"/>
              </a:cxn>
              <a:cxn ang="0">
                <a:pos x="connsiteX18563" y="connsiteY18563"/>
              </a:cxn>
              <a:cxn ang="0">
                <a:pos x="connsiteX18564" y="connsiteY18564"/>
              </a:cxn>
              <a:cxn ang="0">
                <a:pos x="connsiteX18565" y="connsiteY18565"/>
              </a:cxn>
              <a:cxn ang="0">
                <a:pos x="connsiteX18566" y="connsiteY18566"/>
              </a:cxn>
              <a:cxn ang="0">
                <a:pos x="connsiteX18567" y="connsiteY18567"/>
              </a:cxn>
              <a:cxn ang="0">
                <a:pos x="connsiteX18568" y="connsiteY18568"/>
              </a:cxn>
              <a:cxn ang="0">
                <a:pos x="connsiteX18569" y="connsiteY18569"/>
              </a:cxn>
              <a:cxn ang="0">
                <a:pos x="connsiteX18570" y="connsiteY18570"/>
              </a:cxn>
              <a:cxn ang="0">
                <a:pos x="connsiteX18571" y="connsiteY18571"/>
              </a:cxn>
              <a:cxn ang="0">
                <a:pos x="connsiteX18572" y="connsiteY18572"/>
              </a:cxn>
              <a:cxn ang="0">
                <a:pos x="connsiteX18573" y="connsiteY18573"/>
              </a:cxn>
              <a:cxn ang="0">
                <a:pos x="connsiteX18574" y="connsiteY18574"/>
              </a:cxn>
              <a:cxn ang="0">
                <a:pos x="connsiteX18575" y="connsiteY18575"/>
              </a:cxn>
              <a:cxn ang="0">
                <a:pos x="connsiteX18576" y="connsiteY18576"/>
              </a:cxn>
              <a:cxn ang="0">
                <a:pos x="connsiteX18577" y="connsiteY18577"/>
              </a:cxn>
              <a:cxn ang="0">
                <a:pos x="connsiteX18578" y="connsiteY18578"/>
              </a:cxn>
              <a:cxn ang="0">
                <a:pos x="connsiteX18579" y="connsiteY18579"/>
              </a:cxn>
              <a:cxn ang="0">
                <a:pos x="connsiteX18580" y="connsiteY18580"/>
              </a:cxn>
              <a:cxn ang="0">
                <a:pos x="connsiteX18581" y="connsiteY18581"/>
              </a:cxn>
              <a:cxn ang="0">
                <a:pos x="connsiteX18582" y="connsiteY18582"/>
              </a:cxn>
              <a:cxn ang="0">
                <a:pos x="connsiteX18583" y="connsiteY18583"/>
              </a:cxn>
              <a:cxn ang="0">
                <a:pos x="connsiteX18584" y="connsiteY18584"/>
              </a:cxn>
              <a:cxn ang="0">
                <a:pos x="connsiteX18585" y="connsiteY18585"/>
              </a:cxn>
              <a:cxn ang="0">
                <a:pos x="connsiteX18586" y="connsiteY18586"/>
              </a:cxn>
              <a:cxn ang="0">
                <a:pos x="connsiteX18587" y="connsiteY18587"/>
              </a:cxn>
              <a:cxn ang="0">
                <a:pos x="connsiteX18588" y="connsiteY18588"/>
              </a:cxn>
              <a:cxn ang="0">
                <a:pos x="connsiteX18589" y="connsiteY18589"/>
              </a:cxn>
              <a:cxn ang="0">
                <a:pos x="connsiteX18590" y="connsiteY18590"/>
              </a:cxn>
              <a:cxn ang="0">
                <a:pos x="connsiteX18591" y="connsiteY18591"/>
              </a:cxn>
              <a:cxn ang="0">
                <a:pos x="connsiteX18592" y="connsiteY18592"/>
              </a:cxn>
              <a:cxn ang="0">
                <a:pos x="connsiteX18593" y="connsiteY18593"/>
              </a:cxn>
              <a:cxn ang="0">
                <a:pos x="connsiteX18594" y="connsiteY18594"/>
              </a:cxn>
              <a:cxn ang="0">
                <a:pos x="connsiteX18595" y="connsiteY18595"/>
              </a:cxn>
              <a:cxn ang="0">
                <a:pos x="connsiteX18596" y="connsiteY18596"/>
              </a:cxn>
              <a:cxn ang="0">
                <a:pos x="connsiteX18597" y="connsiteY18597"/>
              </a:cxn>
              <a:cxn ang="0">
                <a:pos x="connsiteX18598" y="connsiteY18598"/>
              </a:cxn>
              <a:cxn ang="0">
                <a:pos x="connsiteX18599" y="connsiteY18599"/>
              </a:cxn>
              <a:cxn ang="0">
                <a:pos x="connsiteX18600" y="connsiteY18600"/>
              </a:cxn>
              <a:cxn ang="0">
                <a:pos x="connsiteX18601" y="connsiteY18601"/>
              </a:cxn>
              <a:cxn ang="0">
                <a:pos x="connsiteX18602" y="connsiteY18602"/>
              </a:cxn>
              <a:cxn ang="0">
                <a:pos x="connsiteX18603" y="connsiteY18603"/>
              </a:cxn>
              <a:cxn ang="0">
                <a:pos x="connsiteX18604" y="connsiteY18604"/>
              </a:cxn>
              <a:cxn ang="0">
                <a:pos x="connsiteX18605" y="connsiteY18605"/>
              </a:cxn>
              <a:cxn ang="0">
                <a:pos x="connsiteX18606" y="connsiteY18606"/>
              </a:cxn>
              <a:cxn ang="0">
                <a:pos x="connsiteX18607" y="connsiteY18607"/>
              </a:cxn>
              <a:cxn ang="0">
                <a:pos x="connsiteX18608" y="connsiteY18608"/>
              </a:cxn>
              <a:cxn ang="0">
                <a:pos x="connsiteX18609" y="connsiteY18609"/>
              </a:cxn>
              <a:cxn ang="0">
                <a:pos x="connsiteX18610" y="connsiteY18610"/>
              </a:cxn>
              <a:cxn ang="0">
                <a:pos x="connsiteX18611" y="connsiteY18611"/>
              </a:cxn>
              <a:cxn ang="0">
                <a:pos x="connsiteX18612" y="connsiteY18612"/>
              </a:cxn>
              <a:cxn ang="0">
                <a:pos x="connsiteX18613" y="connsiteY18613"/>
              </a:cxn>
              <a:cxn ang="0">
                <a:pos x="connsiteX18614" y="connsiteY18614"/>
              </a:cxn>
              <a:cxn ang="0">
                <a:pos x="connsiteX18615" y="connsiteY18615"/>
              </a:cxn>
              <a:cxn ang="0">
                <a:pos x="connsiteX18616" y="connsiteY18616"/>
              </a:cxn>
              <a:cxn ang="0">
                <a:pos x="connsiteX18617" y="connsiteY18617"/>
              </a:cxn>
              <a:cxn ang="0">
                <a:pos x="connsiteX18618" y="connsiteY18618"/>
              </a:cxn>
              <a:cxn ang="0">
                <a:pos x="connsiteX18619" y="connsiteY18619"/>
              </a:cxn>
              <a:cxn ang="0">
                <a:pos x="connsiteX18620" y="connsiteY18620"/>
              </a:cxn>
              <a:cxn ang="0">
                <a:pos x="connsiteX18621" y="connsiteY18621"/>
              </a:cxn>
              <a:cxn ang="0">
                <a:pos x="connsiteX18622" y="connsiteY18622"/>
              </a:cxn>
              <a:cxn ang="0">
                <a:pos x="connsiteX18623" y="connsiteY18623"/>
              </a:cxn>
              <a:cxn ang="0">
                <a:pos x="connsiteX18624" y="connsiteY18624"/>
              </a:cxn>
              <a:cxn ang="0">
                <a:pos x="connsiteX18625" y="connsiteY18625"/>
              </a:cxn>
              <a:cxn ang="0">
                <a:pos x="connsiteX18626" y="connsiteY18626"/>
              </a:cxn>
              <a:cxn ang="0">
                <a:pos x="connsiteX18627" y="connsiteY18627"/>
              </a:cxn>
              <a:cxn ang="0">
                <a:pos x="connsiteX18628" y="connsiteY18628"/>
              </a:cxn>
              <a:cxn ang="0">
                <a:pos x="connsiteX18629" y="connsiteY18629"/>
              </a:cxn>
              <a:cxn ang="0">
                <a:pos x="connsiteX18630" y="connsiteY18630"/>
              </a:cxn>
              <a:cxn ang="0">
                <a:pos x="connsiteX18631" y="connsiteY18631"/>
              </a:cxn>
              <a:cxn ang="0">
                <a:pos x="connsiteX18632" y="connsiteY18632"/>
              </a:cxn>
              <a:cxn ang="0">
                <a:pos x="connsiteX18633" y="connsiteY18633"/>
              </a:cxn>
              <a:cxn ang="0">
                <a:pos x="connsiteX18634" y="connsiteY18634"/>
              </a:cxn>
              <a:cxn ang="0">
                <a:pos x="connsiteX18635" y="connsiteY18635"/>
              </a:cxn>
              <a:cxn ang="0">
                <a:pos x="connsiteX18636" y="connsiteY18636"/>
              </a:cxn>
              <a:cxn ang="0">
                <a:pos x="connsiteX18637" y="connsiteY18637"/>
              </a:cxn>
              <a:cxn ang="0">
                <a:pos x="connsiteX18638" y="connsiteY18638"/>
              </a:cxn>
              <a:cxn ang="0">
                <a:pos x="connsiteX18639" y="connsiteY18639"/>
              </a:cxn>
              <a:cxn ang="0">
                <a:pos x="connsiteX18640" y="connsiteY18640"/>
              </a:cxn>
              <a:cxn ang="0">
                <a:pos x="connsiteX18641" y="connsiteY18641"/>
              </a:cxn>
              <a:cxn ang="0">
                <a:pos x="connsiteX18642" y="connsiteY18642"/>
              </a:cxn>
              <a:cxn ang="0">
                <a:pos x="connsiteX18643" y="connsiteY18643"/>
              </a:cxn>
              <a:cxn ang="0">
                <a:pos x="connsiteX18644" y="connsiteY18644"/>
              </a:cxn>
              <a:cxn ang="0">
                <a:pos x="connsiteX18645" y="connsiteY18645"/>
              </a:cxn>
              <a:cxn ang="0">
                <a:pos x="connsiteX18646" y="connsiteY18646"/>
              </a:cxn>
              <a:cxn ang="0">
                <a:pos x="connsiteX18647" y="connsiteY18647"/>
              </a:cxn>
              <a:cxn ang="0">
                <a:pos x="connsiteX18648" y="connsiteY18648"/>
              </a:cxn>
              <a:cxn ang="0">
                <a:pos x="connsiteX18649" y="connsiteY18649"/>
              </a:cxn>
              <a:cxn ang="0">
                <a:pos x="connsiteX18650" y="connsiteY18650"/>
              </a:cxn>
              <a:cxn ang="0">
                <a:pos x="connsiteX18651" y="connsiteY18651"/>
              </a:cxn>
              <a:cxn ang="0">
                <a:pos x="connsiteX18652" y="connsiteY18652"/>
              </a:cxn>
              <a:cxn ang="0">
                <a:pos x="connsiteX18653" y="connsiteY18653"/>
              </a:cxn>
              <a:cxn ang="0">
                <a:pos x="connsiteX18654" y="connsiteY18654"/>
              </a:cxn>
              <a:cxn ang="0">
                <a:pos x="connsiteX18655" y="connsiteY18655"/>
              </a:cxn>
              <a:cxn ang="0">
                <a:pos x="connsiteX18656" y="connsiteY18656"/>
              </a:cxn>
              <a:cxn ang="0">
                <a:pos x="connsiteX18657" y="connsiteY18657"/>
              </a:cxn>
              <a:cxn ang="0">
                <a:pos x="connsiteX18658" y="connsiteY18658"/>
              </a:cxn>
              <a:cxn ang="0">
                <a:pos x="connsiteX18659" y="connsiteY18659"/>
              </a:cxn>
              <a:cxn ang="0">
                <a:pos x="connsiteX18660" y="connsiteY18660"/>
              </a:cxn>
              <a:cxn ang="0">
                <a:pos x="connsiteX18661" y="connsiteY18661"/>
              </a:cxn>
              <a:cxn ang="0">
                <a:pos x="connsiteX18662" y="connsiteY18662"/>
              </a:cxn>
              <a:cxn ang="0">
                <a:pos x="connsiteX18663" y="connsiteY18663"/>
              </a:cxn>
              <a:cxn ang="0">
                <a:pos x="connsiteX18664" y="connsiteY18664"/>
              </a:cxn>
              <a:cxn ang="0">
                <a:pos x="connsiteX18665" y="connsiteY18665"/>
              </a:cxn>
              <a:cxn ang="0">
                <a:pos x="connsiteX18666" y="connsiteY18666"/>
              </a:cxn>
              <a:cxn ang="0">
                <a:pos x="connsiteX18667" y="connsiteY18667"/>
              </a:cxn>
              <a:cxn ang="0">
                <a:pos x="connsiteX18668" y="connsiteY18668"/>
              </a:cxn>
              <a:cxn ang="0">
                <a:pos x="connsiteX18669" y="connsiteY18669"/>
              </a:cxn>
              <a:cxn ang="0">
                <a:pos x="connsiteX18670" y="connsiteY18670"/>
              </a:cxn>
              <a:cxn ang="0">
                <a:pos x="connsiteX18671" y="connsiteY18671"/>
              </a:cxn>
              <a:cxn ang="0">
                <a:pos x="connsiteX18672" y="connsiteY18672"/>
              </a:cxn>
              <a:cxn ang="0">
                <a:pos x="connsiteX18673" y="connsiteY18673"/>
              </a:cxn>
              <a:cxn ang="0">
                <a:pos x="connsiteX18674" y="connsiteY18674"/>
              </a:cxn>
              <a:cxn ang="0">
                <a:pos x="connsiteX18675" y="connsiteY18675"/>
              </a:cxn>
              <a:cxn ang="0">
                <a:pos x="connsiteX18676" y="connsiteY18676"/>
              </a:cxn>
              <a:cxn ang="0">
                <a:pos x="connsiteX18677" y="connsiteY18677"/>
              </a:cxn>
              <a:cxn ang="0">
                <a:pos x="connsiteX18678" y="connsiteY18678"/>
              </a:cxn>
              <a:cxn ang="0">
                <a:pos x="connsiteX18679" y="connsiteY18679"/>
              </a:cxn>
              <a:cxn ang="0">
                <a:pos x="connsiteX18680" y="connsiteY18680"/>
              </a:cxn>
              <a:cxn ang="0">
                <a:pos x="connsiteX18681" y="connsiteY18681"/>
              </a:cxn>
              <a:cxn ang="0">
                <a:pos x="connsiteX18682" y="connsiteY18682"/>
              </a:cxn>
              <a:cxn ang="0">
                <a:pos x="connsiteX18683" y="connsiteY18683"/>
              </a:cxn>
              <a:cxn ang="0">
                <a:pos x="connsiteX18684" y="connsiteY18684"/>
              </a:cxn>
              <a:cxn ang="0">
                <a:pos x="connsiteX18685" y="connsiteY18685"/>
              </a:cxn>
              <a:cxn ang="0">
                <a:pos x="connsiteX18686" y="connsiteY18686"/>
              </a:cxn>
              <a:cxn ang="0">
                <a:pos x="connsiteX18687" y="connsiteY18687"/>
              </a:cxn>
              <a:cxn ang="0">
                <a:pos x="connsiteX18688" y="connsiteY18688"/>
              </a:cxn>
              <a:cxn ang="0">
                <a:pos x="connsiteX18689" y="connsiteY18689"/>
              </a:cxn>
              <a:cxn ang="0">
                <a:pos x="connsiteX18690" y="connsiteY18690"/>
              </a:cxn>
              <a:cxn ang="0">
                <a:pos x="connsiteX18691" y="connsiteY18691"/>
              </a:cxn>
              <a:cxn ang="0">
                <a:pos x="connsiteX18692" y="connsiteY18692"/>
              </a:cxn>
              <a:cxn ang="0">
                <a:pos x="connsiteX18693" y="connsiteY18693"/>
              </a:cxn>
              <a:cxn ang="0">
                <a:pos x="connsiteX18694" y="connsiteY18694"/>
              </a:cxn>
              <a:cxn ang="0">
                <a:pos x="connsiteX18695" y="connsiteY18695"/>
              </a:cxn>
              <a:cxn ang="0">
                <a:pos x="connsiteX18696" y="connsiteY18696"/>
              </a:cxn>
              <a:cxn ang="0">
                <a:pos x="connsiteX18697" y="connsiteY18697"/>
              </a:cxn>
              <a:cxn ang="0">
                <a:pos x="connsiteX18698" y="connsiteY18698"/>
              </a:cxn>
              <a:cxn ang="0">
                <a:pos x="connsiteX18699" y="connsiteY18699"/>
              </a:cxn>
              <a:cxn ang="0">
                <a:pos x="connsiteX18700" y="connsiteY18700"/>
              </a:cxn>
              <a:cxn ang="0">
                <a:pos x="connsiteX18701" y="connsiteY18701"/>
              </a:cxn>
              <a:cxn ang="0">
                <a:pos x="connsiteX18702" y="connsiteY18702"/>
              </a:cxn>
              <a:cxn ang="0">
                <a:pos x="connsiteX18703" y="connsiteY18703"/>
              </a:cxn>
              <a:cxn ang="0">
                <a:pos x="connsiteX18704" y="connsiteY18704"/>
              </a:cxn>
              <a:cxn ang="0">
                <a:pos x="connsiteX18705" y="connsiteY18705"/>
              </a:cxn>
              <a:cxn ang="0">
                <a:pos x="connsiteX18706" y="connsiteY18706"/>
              </a:cxn>
              <a:cxn ang="0">
                <a:pos x="connsiteX18707" y="connsiteY18707"/>
              </a:cxn>
              <a:cxn ang="0">
                <a:pos x="connsiteX18708" y="connsiteY18708"/>
              </a:cxn>
              <a:cxn ang="0">
                <a:pos x="connsiteX18709" y="connsiteY18709"/>
              </a:cxn>
              <a:cxn ang="0">
                <a:pos x="connsiteX18710" y="connsiteY18710"/>
              </a:cxn>
              <a:cxn ang="0">
                <a:pos x="connsiteX18711" y="connsiteY18711"/>
              </a:cxn>
              <a:cxn ang="0">
                <a:pos x="connsiteX18712" y="connsiteY18712"/>
              </a:cxn>
              <a:cxn ang="0">
                <a:pos x="connsiteX18713" y="connsiteY18713"/>
              </a:cxn>
              <a:cxn ang="0">
                <a:pos x="connsiteX18714" y="connsiteY18714"/>
              </a:cxn>
              <a:cxn ang="0">
                <a:pos x="connsiteX18715" y="connsiteY18715"/>
              </a:cxn>
              <a:cxn ang="0">
                <a:pos x="connsiteX18716" y="connsiteY18716"/>
              </a:cxn>
              <a:cxn ang="0">
                <a:pos x="connsiteX18717" y="connsiteY18717"/>
              </a:cxn>
              <a:cxn ang="0">
                <a:pos x="connsiteX18718" y="connsiteY18718"/>
              </a:cxn>
              <a:cxn ang="0">
                <a:pos x="connsiteX18719" y="connsiteY18719"/>
              </a:cxn>
              <a:cxn ang="0">
                <a:pos x="connsiteX18720" y="connsiteY18720"/>
              </a:cxn>
              <a:cxn ang="0">
                <a:pos x="connsiteX18721" y="connsiteY18721"/>
              </a:cxn>
              <a:cxn ang="0">
                <a:pos x="connsiteX18722" y="connsiteY18722"/>
              </a:cxn>
              <a:cxn ang="0">
                <a:pos x="connsiteX18723" y="connsiteY18723"/>
              </a:cxn>
              <a:cxn ang="0">
                <a:pos x="connsiteX18724" y="connsiteY18724"/>
              </a:cxn>
              <a:cxn ang="0">
                <a:pos x="connsiteX18725" y="connsiteY18725"/>
              </a:cxn>
              <a:cxn ang="0">
                <a:pos x="connsiteX18726" y="connsiteY18726"/>
              </a:cxn>
              <a:cxn ang="0">
                <a:pos x="connsiteX18727" y="connsiteY18727"/>
              </a:cxn>
              <a:cxn ang="0">
                <a:pos x="connsiteX18728" y="connsiteY18728"/>
              </a:cxn>
              <a:cxn ang="0">
                <a:pos x="connsiteX18729" y="connsiteY18729"/>
              </a:cxn>
              <a:cxn ang="0">
                <a:pos x="connsiteX18730" y="connsiteY18730"/>
              </a:cxn>
              <a:cxn ang="0">
                <a:pos x="connsiteX18731" y="connsiteY18731"/>
              </a:cxn>
              <a:cxn ang="0">
                <a:pos x="connsiteX18732" y="connsiteY18732"/>
              </a:cxn>
              <a:cxn ang="0">
                <a:pos x="connsiteX18733" y="connsiteY18733"/>
              </a:cxn>
              <a:cxn ang="0">
                <a:pos x="connsiteX18734" y="connsiteY18734"/>
              </a:cxn>
              <a:cxn ang="0">
                <a:pos x="connsiteX18735" y="connsiteY18735"/>
              </a:cxn>
              <a:cxn ang="0">
                <a:pos x="connsiteX18736" y="connsiteY18736"/>
              </a:cxn>
              <a:cxn ang="0">
                <a:pos x="connsiteX18737" y="connsiteY18737"/>
              </a:cxn>
              <a:cxn ang="0">
                <a:pos x="connsiteX18738" y="connsiteY18738"/>
              </a:cxn>
              <a:cxn ang="0">
                <a:pos x="connsiteX18739" y="connsiteY18739"/>
              </a:cxn>
              <a:cxn ang="0">
                <a:pos x="connsiteX18740" y="connsiteY18740"/>
              </a:cxn>
              <a:cxn ang="0">
                <a:pos x="connsiteX18741" y="connsiteY18741"/>
              </a:cxn>
              <a:cxn ang="0">
                <a:pos x="connsiteX18742" y="connsiteY18742"/>
              </a:cxn>
              <a:cxn ang="0">
                <a:pos x="connsiteX18743" y="connsiteY18743"/>
              </a:cxn>
              <a:cxn ang="0">
                <a:pos x="connsiteX18744" y="connsiteY18744"/>
              </a:cxn>
              <a:cxn ang="0">
                <a:pos x="connsiteX18745" y="connsiteY18745"/>
              </a:cxn>
              <a:cxn ang="0">
                <a:pos x="connsiteX18746" y="connsiteY18746"/>
              </a:cxn>
              <a:cxn ang="0">
                <a:pos x="connsiteX18747" y="connsiteY18747"/>
              </a:cxn>
              <a:cxn ang="0">
                <a:pos x="connsiteX18748" y="connsiteY18748"/>
              </a:cxn>
              <a:cxn ang="0">
                <a:pos x="connsiteX18749" y="connsiteY18749"/>
              </a:cxn>
              <a:cxn ang="0">
                <a:pos x="connsiteX18750" y="connsiteY18750"/>
              </a:cxn>
              <a:cxn ang="0">
                <a:pos x="connsiteX18751" y="connsiteY18751"/>
              </a:cxn>
              <a:cxn ang="0">
                <a:pos x="connsiteX18752" y="connsiteY18752"/>
              </a:cxn>
              <a:cxn ang="0">
                <a:pos x="connsiteX18753" y="connsiteY18753"/>
              </a:cxn>
              <a:cxn ang="0">
                <a:pos x="connsiteX18754" y="connsiteY18754"/>
              </a:cxn>
              <a:cxn ang="0">
                <a:pos x="connsiteX18755" y="connsiteY18755"/>
              </a:cxn>
              <a:cxn ang="0">
                <a:pos x="connsiteX18756" y="connsiteY18756"/>
              </a:cxn>
              <a:cxn ang="0">
                <a:pos x="connsiteX18757" y="connsiteY18757"/>
              </a:cxn>
              <a:cxn ang="0">
                <a:pos x="connsiteX18758" y="connsiteY18758"/>
              </a:cxn>
              <a:cxn ang="0">
                <a:pos x="connsiteX18759" y="connsiteY18759"/>
              </a:cxn>
              <a:cxn ang="0">
                <a:pos x="connsiteX18760" y="connsiteY18760"/>
              </a:cxn>
              <a:cxn ang="0">
                <a:pos x="connsiteX18761" y="connsiteY18761"/>
              </a:cxn>
              <a:cxn ang="0">
                <a:pos x="connsiteX18762" y="connsiteY18762"/>
              </a:cxn>
              <a:cxn ang="0">
                <a:pos x="connsiteX18763" y="connsiteY18763"/>
              </a:cxn>
              <a:cxn ang="0">
                <a:pos x="connsiteX18764" y="connsiteY18764"/>
              </a:cxn>
              <a:cxn ang="0">
                <a:pos x="connsiteX18765" y="connsiteY18765"/>
              </a:cxn>
              <a:cxn ang="0">
                <a:pos x="connsiteX18766" y="connsiteY18766"/>
              </a:cxn>
              <a:cxn ang="0">
                <a:pos x="connsiteX18767" y="connsiteY18767"/>
              </a:cxn>
              <a:cxn ang="0">
                <a:pos x="connsiteX18768" y="connsiteY18768"/>
              </a:cxn>
              <a:cxn ang="0">
                <a:pos x="connsiteX18769" y="connsiteY18769"/>
              </a:cxn>
              <a:cxn ang="0">
                <a:pos x="connsiteX18770" y="connsiteY18770"/>
              </a:cxn>
              <a:cxn ang="0">
                <a:pos x="connsiteX18771" y="connsiteY18771"/>
              </a:cxn>
              <a:cxn ang="0">
                <a:pos x="connsiteX18772" y="connsiteY18772"/>
              </a:cxn>
              <a:cxn ang="0">
                <a:pos x="connsiteX18773" y="connsiteY18773"/>
              </a:cxn>
              <a:cxn ang="0">
                <a:pos x="connsiteX18774" y="connsiteY18774"/>
              </a:cxn>
              <a:cxn ang="0">
                <a:pos x="connsiteX18775" y="connsiteY18775"/>
              </a:cxn>
              <a:cxn ang="0">
                <a:pos x="connsiteX18776" y="connsiteY18776"/>
              </a:cxn>
              <a:cxn ang="0">
                <a:pos x="connsiteX18777" y="connsiteY18777"/>
              </a:cxn>
              <a:cxn ang="0">
                <a:pos x="connsiteX18778" y="connsiteY18778"/>
              </a:cxn>
              <a:cxn ang="0">
                <a:pos x="connsiteX18779" y="connsiteY18779"/>
              </a:cxn>
              <a:cxn ang="0">
                <a:pos x="connsiteX18780" y="connsiteY18780"/>
              </a:cxn>
              <a:cxn ang="0">
                <a:pos x="connsiteX18781" y="connsiteY18781"/>
              </a:cxn>
              <a:cxn ang="0">
                <a:pos x="connsiteX18782" y="connsiteY18782"/>
              </a:cxn>
              <a:cxn ang="0">
                <a:pos x="connsiteX18783" y="connsiteY18783"/>
              </a:cxn>
              <a:cxn ang="0">
                <a:pos x="connsiteX18784" y="connsiteY18784"/>
              </a:cxn>
              <a:cxn ang="0">
                <a:pos x="connsiteX18785" y="connsiteY18785"/>
              </a:cxn>
              <a:cxn ang="0">
                <a:pos x="connsiteX18786" y="connsiteY18786"/>
              </a:cxn>
              <a:cxn ang="0">
                <a:pos x="connsiteX18787" y="connsiteY18787"/>
              </a:cxn>
              <a:cxn ang="0">
                <a:pos x="connsiteX18788" y="connsiteY18788"/>
              </a:cxn>
              <a:cxn ang="0">
                <a:pos x="connsiteX18789" y="connsiteY18789"/>
              </a:cxn>
              <a:cxn ang="0">
                <a:pos x="connsiteX18790" y="connsiteY18790"/>
              </a:cxn>
              <a:cxn ang="0">
                <a:pos x="connsiteX18791" y="connsiteY18791"/>
              </a:cxn>
              <a:cxn ang="0">
                <a:pos x="connsiteX18792" y="connsiteY18792"/>
              </a:cxn>
              <a:cxn ang="0">
                <a:pos x="connsiteX18793" y="connsiteY18793"/>
              </a:cxn>
              <a:cxn ang="0">
                <a:pos x="connsiteX18794" y="connsiteY18794"/>
              </a:cxn>
              <a:cxn ang="0">
                <a:pos x="connsiteX18795" y="connsiteY18795"/>
              </a:cxn>
              <a:cxn ang="0">
                <a:pos x="connsiteX18796" y="connsiteY18796"/>
              </a:cxn>
              <a:cxn ang="0">
                <a:pos x="connsiteX18797" y="connsiteY18797"/>
              </a:cxn>
              <a:cxn ang="0">
                <a:pos x="connsiteX18798" y="connsiteY18798"/>
              </a:cxn>
              <a:cxn ang="0">
                <a:pos x="connsiteX18799" y="connsiteY18799"/>
              </a:cxn>
              <a:cxn ang="0">
                <a:pos x="connsiteX18800" y="connsiteY18800"/>
              </a:cxn>
              <a:cxn ang="0">
                <a:pos x="connsiteX18801" y="connsiteY18801"/>
              </a:cxn>
              <a:cxn ang="0">
                <a:pos x="connsiteX18802" y="connsiteY18802"/>
              </a:cxn>
              <a:cxn ang="0">
                <a:pos x="connsiteX18803" y="connsiteY18803"/>
              </a:cxn>
              <a:cxn ang="0">
                <a:pos x="connsiteX18804" y="connsiteY18804"/>
              </a:cxn>
              <a:cxn ang="0">
                <a:pos x="connsiteX18805" y="connsiteY18805"/>
              </a:cxn>
              <a:cxn ang="0">
                <a:pos x="connsiteX18806" y="connsiteY18806"/>
              </a:cxn>
              <a:cxn ang="0">
                <a:pos x="connsiteX18807" y="connsiteY18807"/>
              </a:cxn>
              <a:cxn ang="0">
                <a:pos x="connsiteX18808" y="connsiteY18808"/>
              </a:cxn>
              <a:cxn ang="0">
                <a:pos x="connsiteX18809" y="connsiteY18809"/>
              </a:cxn>
              <a:cxn ang="0">
                <a:pos x="connsiteX18810" y="connsiteY18810"/>
              </a:cxn>
              <a:cxn ang="0">
                <a:pos x="connsiteX18811" y="connsiteY18811"/>
              </a:cxn>
              <a:cxn ang="0">
                <a:pos x="connsiteX18812" y="connsiteY18812"/>
              </a:cxn>
              <a:cxn ang="0">
                <a:pos x="connsiteX18813" y="connsiteY18813"/>
              </a:cxn>
              <a:cxn ang="0">
                <a:pos x="connsiteX18814" y="connsiteY18814"/>
              </a:cxn>
              <a:cxn ang="0">
                <a:pos x="connsiteX18815" y="connsiteY18815"/>
              </a:cxn>
              <a:cxn ang="0">
                <a:pos x="connsiteX18816" y="connsiteY18816"/>
              </a:cxn>
              <a:cxn ang="0">
                <a:pos x="connsiteX18817" y="connsiteY18817"/>
              </a:cxn>
              <a:cxn ang="0">
                <a:pos x="connsiteX18818" y="connsiteY18818"/>
              </a:cxn>
              <a:cxn ang="0">
                <a:pos x="connsiteX18819" y="connsiteY18819"/>
              </a:cxn>
              <a:cxn ang="0">
                <a:pos x="connsiteX18820" y="connsiteY18820"/>
              </a:cxn>
              <a:cxn ang="0">
                <a:pos x="connsiteX18821" y="connsiteY18821"/>
              </a:cxn>
              <a:cxn ang="0">
                <a:pos x="connsiteX18822" y="connsiteY18822"/>
              </a:cxn>
              <a:cxn ang="0">
                <a:pos x="connsiteX18823" y="connsiteY18823"/>
              </a:cxn>
              <a:cxn ang="0">
                <a:pos x="connsiteX18824" y="connsiteY18824"/>
              </a:cxn>
              <a:cxn ang="0">
                <a:pos x="connsiteX18825" y="connsiteY18825"/>
              </a:cxn>
              <a:cxn ang="0">
                <a:pos x="connsiteX18826" y="connsiteY18826"/>
              </a:cxn>
              <a:cxn ang="0">
                <a:pos x="connsiteX18827" y="connsiteY18827"/>
              </a:cxn>
              <a:cxn ang="0">
                <a:pos x="connsiteX18828" y="connsiteY18828"/>
              </a:cxn>
              <a:cxn ang="0">
                <a:pos x="connsiteX18829" y="connsiteY18829"/>
              </a:cxn>
              <a:cxn ang="0">
                <a:pos x="connsiteX18830" y="connsiteY18830"/>
              </a:cxn>
              <a:cxn ang="0">
                <a:pos x="connsiteX18831" y="connsiteY18831"/>
              </a:cxn>
              <a:cxn ang="0">
                <a:pos x="connsiteX18832" y="connsiteY18832"/>
              </a:cxn>
              <a:cxn ang="0">
                <a:pos x="connsiteX18833" y="connsiteY18833"/>
              </a:cxn>
              <a:cxn ang="0">
                <a:pos x="connsiteX18834" y="connsiteY18834"/>
              </a:cxn>
              <a:cxn ang="0">
                <a:pos x="connsiteX18835" y="connsiteY18835"/>
              </a:cxn>
              <a:cxn ang="0">
                <a:pos x="connsiteX18836" y="connsiteY18836"/>
              </a:cxn>
              <a:cxn ang="0">
                <a:pos x="connsiteX18837" y="connsiteY18837"/>
              </a:cxn>
              <a:cxn ang="0">
                <a:pos x="connsiteX18838" y="connsiteY18838"/>
              </a:cxn>
              <a:cxn ang="0">
                <a:pos x="connsiteX18839" y="connsiteY18839"/>
              </a:cxn>
              <a:cxn ang="0">
                <a:pos x="connsiteX18840" y="connsiteY18840"/>
              </a:cxn>
              <a:cxn ang="0">
                <a:pos x="connsiteX18841" y="connsiteY18841"/>
              </a:cxn>
              <a:cxn ang="0">
                <a:pos x="connsiteX18842" y="connsiteY18842"/>
              </a:cxn>
              <a:cxn ang="0">
                <a:pos x="connsiteX18843" y="connsiteY18843"/>
              </a:cxn>
              <a:cxn ang="0">
                <a:pos x="connsiteX18844" y="connsiteY18844"/>
              </a:cxn>
              <a:cxn ang="0">
                <a:pos x="connsiteX18845" y="connsiteY18845"/>
              </a:cxn>
              <a:cxn ang="0">
                <a:pos x="connsiteX18846" y="connsiteY18846"/>
              </a:cxn>
              <a:cxn ang="0">
                <a:pos x="connsiteX18847" y="connsiteY18847"/>
              </a:cxn>
              <a:cxn ang="0">
                <a:pos x="connsiteX18848" y="connsiteY18848"/>
              </a:cxn>
              <a:cxn ang="0">
                <a:pos x="connsiteX18849" y="connsiteY18849"/>
              </a:cxn>
              <a:cxn ang="0">
                <a:pos x="connsiteX18850" y="connsiteY18850"/>
              </a:cxn>
              <a:cxn ang="0">
                <a:pos x="connsiteX18851" y="connsiteY18851"/>
              </a:cxn>
              <a:cxn ang="0">
                <a:pos x="connsiteX18852" y="connsiteY18852"/>
              </a:cxn>
              <a:cxn ang="0">
                <a:pos x="connsiteX18853" y="connsiteY18853"/>
              </a:cxn>
              <a:cxn ang="0">
                <a:pos x="connsiteX18854" y="connsiteY18854"/>
              </a:cxn>
              <a:cxn ang="0">
                <a:pos x="connsiteX18855" y="connsiteY18855"/>
              </a:cxn>
              <a:cxn ang="0">
                <a:pos x="connsiteX18856" y="connsiteY18856"/>
              </a:cxn>
              <a:cxn ang="0">
                <a:pos x="connsiteX18857" y="connsiteY18857"/>
              </a:cxn>
              <a:cxn ang="0">
                <a:pos x="connsiteX18858" y="connsiteY18858"/>
              </a:cxn>
              <a:cxn ang="0">
                <a:pos x="connsiteX18859" y="connsiteY18859"/>
              </a:cxn>
              <a:cxn ang="0">
                <a:pos x="connsiteX18860" y="connsiteY18860"/>
              </a:cxn>
              <a:cxn ang="0">
                <a:pos x="connsiteX18861" y="connsiteY18861"/>
              </a:cxn>
              <a:cxn ang="0">
                <a:pos x="connsiteX18862" y="connsiteY18862"/>
              </a:cxn>
              <a:cxn ang="0">
                <a:pos x="connsiteX18863" y="connsiteY18863"/>
              </a:cxn>
              <a:cxn ang="0">
                <a:pos x="connsiteX18864" y="connsiteY18864"/>
              </a:cxn>
              <a:cxn ang="0">
                <a:pos x="connsiteX18865" y="connsiteY18865"/>
              </a:cxn>
              <a:cxn ang="0">
                <a:pos x="connsiteX18866" y="connsiteY18866"/>
              </a:cxn>
              <a:cxn ang="0">
                <a:pos x="connsiteX18867" y="connsiteY18867"/>
              </a:cxn>
              <a:cxn ang="0">
                <a:pos x="connsiteX18868" y="connsiteY18868"/>
              </a:cxn>
              <a:cxn ang="0">
                <a:pos x="connsiteX18869" y="connsiteY18869"/>
              </a:cxn>
              <a:cxn ang="0">
                <a:pos x="connsiteX18870" y="connsiteY18870"/>
              </a:cxn>
              <a:cxn ang="0">
                <a:pos x="connsiteX18871" y="connsiteY18871"/>
              </a:cxn>
              <a:cxn ang="0">
                <a:pos x="connsiteX18872" y="connsiteY18872"/>
              </a:cxn>
              <a:cxn ang="0">
                <a:pos x="connsiteX18873" y="connsiteY18873"/>
              </a:cxn>
              <a:cxn ang="0">
                <a:pos x="connsiteX18874" y="connsiteY18874"/>
              </a:cxn>
              <a:cxn ang="0">
                <a:pos x="connsiteX18875" y="connsiteY18875"/>
              </a:cxn>
              <a:cxn ang="0">
                <a:pos x="connsiteX18876" y="connsiteY18876"/>
              </a:cxn>
              <a:cxn ang="0">
                <a:pos x="connsiteX18877" y="connsiteY18877"/>
              </a:cxn>
              <a:cxn ang="0">
                <a:pos x="connsiteX18878" y="connsiteY18878"/>
              </a:cxn>
              <a:cxn ang="0">
                <a:pos x="connsiteX18879" y="connsiteY18879"/>
              </a:cxn>
              <a:cxn ang="0">
                <a:pos x="connsiteX18880" y="connsiteY18880"/>
              </a:cxn>
              <a:cxn ang="0">
                <a:pos x="connsiteX18881" y="connsiteY18881"/>
              </a:cxn>
              <a:cxn ang="0">
                <a:pos x="connsiteX18882" y="connsiteY18882"/>
              </a:cxn>
              <a:cxn ang="0">
                <a:pos x="connsiteX18883" y="connsiteY18883"/>
              </a:cxn>
              <a:cxn ang="0">
                <a:pos x="connsiteX18884" y="connsiteY18884"/>
              </a:cxn>
              <a:cxn ang="0">
                <a:pos x="connsiteX18885" y="connsiteY18885"/>
              </a:cxn>
              <a:cxn ang="0">
                <a:pos x="connsiteX18886" y="connsiteY18886"/>
              </a:cxn>
              <a:cxn ang="0">
                <a:pos x="connsiteX18887" y="connsiteY18887"/>
              </a:cxn>
              <a:cxn ang="0">
                <a:pos x="connsiteX18888" y="connsiteY18888"/>
              </a:cxn>
              <a:cxn ang="0">
                <a:pos x="connsiteX18889" y="connsiteY18889"/>
              </a:cxn>
              <a:cxn ang="0">
                <a:pos x="connsiteX18890" y="connsiteY18890"/>
              </a:cxn>
              <a:cxn ang="0">
                <a:pos x="connsiteX18891" y="connsiteY18891"/>
              </a:cxn>
              <a:cxn ang="0">
                <a:pos x="connsiteX18892" y="connsiteY18892"/>
              </a:cxn>
              <a:cxn ang="0">
                <a:pos x="connsiteX18893" y="connsiteY18893"/>
              </a:cxn>
              <a:cxn ang="0">
                <a:pos x="connsiteX18894" y="connsiteY18894"/>
              </a:cxn>
              <a:cxn ang="0">
                <a:pos x="connsiteX18895" y="connsiteY18895"/>
              </a:cxn>
              <a:cxn ang="0">
                <a:pos x="connsiteX18896" y="connsiteY18896"/>
              </a:cxn>
              <a:cxn ang="0">
                <a:pos x="connsiteX18897" y="connsiteY18897"/>
              </a:cxn>
              <a:cxn ang="0">
                <a:pos x="connsiteX18898" y="connsiteY18898"/>
              </a:cxn>
              <a:cxn ang="0">
                <a:pos x="connsiteX18899" y="connsiteY18899"/>
              </a:cxn>
              <a:cxn ang="0">
                <a:pos x="connsiteX18900" y="connsiteY18900"/>
              </a:cxn>
              <a:cxn ang="0">
                <a:pos x="connsiteX18901" y="connsiteY18901"/>
              </a:cxn>
              <a:cxn ang="0">
                <a:pos x="connsiteX18902" y="connsiteY18902"/>
              </a:cxn>
              <a:cxn ang="0">
                <a:pos x="connsiteX18903" y="connsiteY18903"/>
              </a:cxn>
              <a:cxn ang="0">
                <a:pos x="connsiteX18904" y="connsiteY18904"/>
              </a:cxn>
              <a:cxn ang="0">
                <a:pos x="connsiteX18905" y="connsiteY18905"/>
              </a:cxn>
              <a:cxn ang="0">
                <a:pos x="connsiteX18906" y="connsiteY18906"/>
              </a:cxn>
              <a:cxn ang="0">
                <a:pos x="connsiteX18907" y="connsiteY18907"/>
              </a:cxn>
              <a:cxn ang="0">
                <a:pos x="connsiteX18908" y="connsiteY18908"/>
              </a:cxn>
              <a:cxn ang="0">
                <a:pos x="connsiteX18909" y="connsiteY18909"/>
              </a:cxn>
              <a:cxn ang="0">
                <a:pos x="connsiteX18910" y="connsiteY18910"/>
              </a:cxn>
              <a:cxn ang="0">
                <a:pos x="connsiteX18911" y="connsiteY18911"/>
              </a:cxn>
              <a:cxn ang="0">
                <a:pos x="connsiteX18912" y="connsiteY18912"/>
              </a:cxn>
              <a:cxn ang="0">
                <a:pos x="connsiteX18913" y="connsiteY18913"/>
              </a:cxn>
              <a:cxn ang="0">
                <a:pos x="connsiteX18914" y="connsiteY18914"/>
              </a:cxn>
              <a:cxn ang="0">
                <a:pos x="connsiteX18915" y="connsiteY18915"/>
              </a:cxn>
              <a:cxn ang="0">
                <a:pos x="connsiteX18916" y="connsiteY18916"/>
              </a:cxn>
              <a:cxn ang="0">
                <a:pos x="connsiteX18917" y="connsiteY18917"/>
              </a:cxn>
              <a:cxn ang="0">
                <a:pos x="connsiteX18918" y="connsiteY18918"/>
              </a:cxn>
              <a:cxn ang="0">
                <a:pos x="connsiteX18919" y="connsiteY18919"/>
              </a:cxn>
              <a:cxn ang="0">
                <a:pos x="connsiteX18920" y="connsiteY18920"/>
              </a:cxn>
              <a:cxn ang="0">
                <a:pos x="connsiteX18921" y="connsiteY18921"/>
              </a:cxn>
              <a:cxn ang="0">
                <a:pos x="connsiteX18922" y="connsiteY18922"/>
              </a:cxn>
              <a:cxn ang="0">
                <a:pos x="connsiteX18923" y="connsiteY18923"/>
              </a:cxn>
              <a:cxn ang="0">
                <a:pos x="connsiteX18924" y="connsiteY18924"/>
              </a:cxn>
              <a:cxn ang="0">
                <a:pos x="connsiteX18925" y="connsiteY18925"/>
              </a:cxn>
              <a:cxn ang="0">
                <a:pos x="connsiteX18926" y="connsiteY18926"/>
              </a:cxn>
              <a:cxn ang="0">
                <a:pos x="connsiteX18927" y="connsiteY18927"/>
              </a:cxn>
              <a:cxn ang="0">
                <a:pos x="connsiteX18928" y="connsiteY18928"/>
              </a:cxn>
              <a:cxn ang="0">
                <a:pos x="connsiteX18929" y="connsiteY18929"/>
              </a:cxn>
              <a:cxn ang="0">
                <a:pos x="connsiteX18930" y="connsiteY18930"/>
              </a:cxn>
              <a:cxn ang="0">
                <a:pos x="connsiteX18931" y="connsiteY18931"/>
              </a:cxn>
              <a:cxn ang="0">
                <a:pos x="connsiteX18932" y="connsiteY18932"/>
              </a:cxn>
              <a:cxn ang="0">
                <a:pos x="connsiteX18933" y="connsiteY18933"/>
              </a:cxn>
              <a:cxn ang="0">
                <a:pos x="connsiteX18934" y="connsiteY18934"/>
              </a:cxn>
              <a:cxn ang="0">
                <a:pos x="connsiteX18935" y="connsiteY18935"/>
              </a:cxn>
              <a:cxn ang="0">
                <a:pos x="connsiteX18936" y="connsiteY18936"/>
              </a:cxn>
              <a:cxn ang="0">
                <a:pos x="connsiteX18937" y="connsiteY18937"/>
              </a:cxn>
              <a:cxn ang="0">
                <a:pos x="connsiteX18938" y="connsiteY18938"/>
              </a:cxn>
              <a:cxn ang="0">
                <a:pos x="connsiteX18939" y="connsiteY18939"/>
              </a:cxn>
              <a:cxn ang="0">
                <a:pos x="connsiteX18940" y="connsiteY18940"/>
              </a:cxn>
              <a:cxn ang="0">
                <a:pos x="connsiteX18941" y="connsiteY18941"/>
              </a:cxn>
              <a:cxn ang="0">
                <a:pos x="connsiteX18942" y="connsiteY18942"/>
              </a:cxn>
              <a:cxn ang="0">
                <a:pos x="connsiteX18943" y="connsiteY18943"/>
              </a:cxn>
              <a:cxn ang="0">
                <a:pos x="connsiteX18944" y="connsiteY18944"/>
              </a:cxn>
              <a:cxn ang="0">
                <a:pos x="connsiteX18945" y="connsiteY18945"/>
              </a:cxn>
              <a:cxn ang="0">
                <a:pos x="connsiteX18946" y="connsiteY18946"/>
              </a:cxn>
              <a:cxn ang="0">
                <a:pos x="connsiteX18947" y="connsiteY18947"/>
              </a:cxn>
              <a:cxn ang="0">
                <a:pos x="connsiteX18948" y="connsiteY18948"/>
              </a:cxn>
              <a:cxn ang="0">
                <a:pos x="connsiteX18949" y="connsiteY18949"/>
              </a:cxn>
              <a:cxn ang="0">
                <a:pos x="connsiteX18950" y="connsiteY18950"/>
              </a:cxn>
              <a:cxn ang="0">
                <a:pos x="connsiteX18951" y="connsiteY18951"/>
              </a:cxn>
              <a:cxn ang="0">
                <a:pos x="connsiteX18952" y="connsiteY18952"/>
              </a:cxn>
              <a:cxn ang="0">
                <a:pos x="connsiteX18953" y="connsiteY18953"/>
              </a:cxn>
              <a:cxn ang="0">
                <a:pos x="connsiteX18954" y="connsiteY18954"/>
              </a:cxn>
              <a:cxn ang="0">
                <a:pos x="connsiteX18955" y="connsiteY18955"/>
              </a:cxn>
              <a:cxn ang="0">
                <a:pos x="connsiteX18956" y="connsiteY18956"/>
              </a:cxn>
              <a:cxn ang="0">
                <a:pos x="connsiteX18957" y="connsiteY18957"/>
              </a:cxn>
              <a:cxn ang="0">
                <a:pos x="connsiteX18958" y="connsiteY18958"/>
              </a:cxn>
              <a:cxn ang="0">
                <a:pos x="connsiteX18959" y="connsiteY18959"/>
              </a:cxn>
              <a:cxn ang="0">
                <a:pos x="connsiteX18960" y="connsiteY18960"/>
              </a:cxn>
              <a:cxn ang="0">
                <a:pos x="connsiteX18961" y="connsiteY18961"/>
              </a:cxn>
              <a:cxn ang="0">
                <a:pos x="connsiteX18962" y="connsiteY18962"/>
              </a:cxn>
              <a:cxn ang="0">
                <a:pos x="connsiteX18963" y="connsiteY18963"/>
              </a:cxn>
              <a:cxn ang="0">
                <a:pos x="connsiteX18964" y="connsiteY18964"/>
              </a:cxn>
              <a:cxn ang="0">
                <a:pos x="connsiteX18965" y="connsiteY18965"/>
              </a:cxn>
              <a:cxn ang="0">
                <a:pos x="connsiteX18966" y="connsiteY18966"/>
              </a:cxn>
              <a:cxn ang="0">
                <a:pos x="connsiteX18967" y="connsiteY18967"/>
              </a:cxn>
              <a:cxn ang="0">
                <a:pos x="connsiteX18968" y="connsiteY18968"/>
              </a:cxn>
              <a:cxn ang="0">
                <a:pos x="connsiteX18969" y="connsiteY18969"/>
              </a:cxn>
              <a:cxn ang="0">
                <a:pos x="connsiteX18970" y="connsiteY18970"/>
              </a:cxn>
              <a:cxn ang="0">
                <a:pos x="connsiteX18971" y="connsiteY18971"/>
              </a:cxn>
              <a:cxn ang="0">
                <a:pos x="connsiteX18972" y="connsiteY18972"/>
              </a:cxn>
              <a:cxn ang="0">
                <a:pos x="connsiteX18973" y="connsiteY18973"/>
              </a:cxn>
              <a:cxn ang="0">
                <a:pos x="connsiteX18974" y="connsiteY18974"/>
              </a:cxn>
              <a:cxn ang="0">
                <a:pos x="connsiteX18975" y="connsiteY18975"/>
              </a:cxn>
              <a:cxn ang="0">
                <a:pos x="connsiteX18976" y="connsiteY18976"/>
              </a:cxn>
              <a:cxn ang="0">
                <a:pos x="connsiteX18977" y="connsiteY18977"/>
              </a:cxn>
              <a:cxn ang="0">
                <a:pos x="connsiteX18978" y="connsiteY18978"/>
              </a:cxn>
              <a:cxn ang="0">
                <a:pos x="connsiteX18979" y="connsiteY18979"/>
              </a:cxn>
              <a:cxn ang="0">
                <a:pos x="connsiteX18980" y="connsiteY18980"/>
              </a:cxn>
              <a:cxn ang="0">
                <a:pos x="connsiteX18981" y="connsiteY18981"/>
              </a:cxn>
              <a:cxn ang="0">
                <a:pos x="connsiteX18982" y="connsiteY18982"/>
              </a:cxn>
              <a:cxn ang="0">
                <a:pos x="connsiteX18983" y="connsiteY18983"/>
              </a:cxn>
              <a:cxn ang="0">
                <a:pos x="connsiteX18984" y="connsiteY18984"/>
              </a:cxn>
              <a:cxn ang="0">
                <a:pos x="connsiteX18985" y="connsiteY18985"/>
              </a:cxn>
              <a:cxn ang="0">
                <a:pos x="connsiteX18986" y="connsiteY18986"/>
              </a:cxn>
              <a:cxn ang="0">
                <a:pos x="connsiteX18987" y="connsiteY18987"/>
              </a:cxn>
              <a:cxn ang="0">
                <a:pos x="connsiteX18988" y="connsiteY18988"/>
              </a:cxn>
              <a:cxn ang="0">
                <a:pos x="connsiteX18989" y="connsiteY18989"/>
              </a:cxn>
              <a:cxn ang="0">
                <a:pos x="connsiteX18990" y="connsiteY18990"/>
              </a:cxn>
              <a:cxn ang="0">
                <a:pos x="connsiteX18991" y="connsiteY18991"/>
              </a:cxn>
              <a:cxn ang="0">
                <a:pos x="connsiteX18992" y="connsiteY18992"/>
              </a:cxn>
              <a:cxn ang="0">
                <a:pos x="connsiteX18993" y="connsiteY18993"/>
              </a:cxn>
              <a:cxn ang="0">
                <a:pos x="connsiteX18994" y="connsiteY18994"/>
              </a:cxn>
              <a:cxn ang="0">
                <a:pos x="connsiteX18995" y="connsiteY18995"/>
              </a:cxn>
              <a:cxn ang="0">
                <a:pos x="connsiteX18996" y="connsiteY18996"/>
              </a:cxn>
              <a:cxn ang="0">
                <a:pos x="connsiteX18997" y="connsiteY18997"/>
              </a:cxn>
              <a:cxn ang="0">
                <a:pos x="connsiteX18998" y="connsiteY18998"/>
              </a:cxn>
              <a:cxn ang="0">
                <a:pos x="connsiteX18999" y="connsiteY18999"/>
              </a:cxn>
              <a:cxn ang="0">
                <a:pos x="connsiteX19000" y="connsiteY19000"/>
              </a:cxn>
              <a:cxn ang="0">
                <a:pos x="connsiteX19001" y="connsiteY19001"/>
              </a:cxn>
              <a:cxn ang="0">
                <a:pos x="connsiteX19002" y="connsiteY19002"/>
              </a:cxn>
              <a:cxn ang="0">
                <a:pos x="connsiteX19003" y="connsiteY19003"/>
              </a:cxn>
              <a:cxn ang="0">
                <a:pos x="connsiteX19004" y="connsiteY19004"/>
              </a:cxn>
              <a:cxn ang="0">
                <a:pos x="connsiteX19005" y="connsiteY19005"/>
              </a:cxn>
              <a:cxn ang="0">
                <a:pos x="connsiteX19006" y="connsiteY19006"/>
              </a:cxn>
              <a:cxn ang="0">
                <a:pos x="connsiteX19007" y="connsiteY19007"/>
              </a:cxn>
              <a:cxn ang="0">
                <a:pos x="connsiteX19008" y="connsiteY19008"/>
              </a:cxn>
              <a:cxn ang="0">
                <a:pos x="connsiteX19009" y="connsiteY19009"/>
              </a:cxn>
              <a:cxn ang="0">
                <a:pos x="connsiteX19010" y="connsiteY19010"/>
              </a:cxn>
              <a:cxn ang="0">
                <a:pos x="connsiteX19011" y="connsiteY19011"/>
              </a:cxn>
              <a:cxn ang="0">
                <a:pos x="connsiteX19012" y="connsiteY19012"/>
              </a:cxn>
              <a:cxn ang="0">
                <a:pos x="connsiteX19013" y="connsiteY19013"/>
              </a:cxn>
              <a:cxn ang="0">
                <a:pos x="connsiteX19014" y="connsiteY19014"/>
              </a:cxn>
              <a:cxn ang="0">
                <a:pos x="connsiteX19015" y="connsiteY19015"/>
              </a:cxn>
              <a:cxn ang="0">
                <a:pos x="connsiteX19016" y="connsiteY19016"/>
              </a:cxn>
              <a:cxn ang="0">
                <a:pos x="connsiteX19017" y="connsiteY19017"/>
              </a:cxn>
              <a:cxn ang="0">
                <a:pos x="connsiteX19018" y="connsiteY19018"/>
              </a:cxn>
              <a:cxn ang="0">
                <a:pos x="connsiteX19019" y="connsiteY19019"/>
              </a:cxn>
              <a:cxn ang="0">
                <a:pos x="connsiteX19020" y="connsiteY19020"/>
              </a:cxn>
              <a:cxn ang="0">
                <a:pos x="connsiteX19021" y="connsiteY19021"/>
              </a:cxn>
              <a:cxn ang="0">
                <a:pos x="connsiteX19022" y="connsiteY19022"/>
              </a:cxn>
              <a:cxn ang="0">
                <a:pos x="connsiteX19023" y="connsiteY19023"/>
              </a:cxn>
              <a:cxn ang="0">
                <a:pos x="connsiteX19024" y="connsiteY19024"/>
              </a:cxn>
              <a:cxn ang="0">
                <a:pos x="connsiteX19025" y="connsiteY19025"/>
              </a:cxn>
              <a:cxn ang="0">
                <a:pos x="connsiteX19026" y="connsiteY19026"/>
              </a:cxn>
              <a:cxn ang="0">
                <a:pos x="connsiteX19027" y="connsiteY19027"/>
              </a:cxn>
              <a:cxn ang="0">
                <a:pos x="connsiteX19028" y="connsiteY19028"/>
              </a:cxn>
              <a:cxn ang="0">
                <a:pos x="connsiteX19029" y="connsiteY19029"/>
              </a:cxn>
              <a:cxn ang="0">
                <a:pos x="connsiteX19030" y="connsiteY19030"/>
              </a:cxn>
              <a:cxn ang="0">
                <a:pos x="connsiteX19031" y="connsiteY19031"/>
              </a:cxn>
              <a:cxn ang="0">
                <a:pos x="connsiteX19032" y="connsiteY19032"/>
              </a:cxn>
              <a:cxn ang="0">
                <a:pos x="connsiteX19033" y="connsiteY19033"/>
              </a:cxn>
              <a:cxn ang="0">
                <a:pos x="connsiteX19034" y="connsiteY19034"/>
              </a:cxn>
              <a:cxn ang="0">
                <a:pos x="connsiteX19035" y="connsiteY19035"/>
              </a:cxn>
              <a:cxn ang="0">
                <a:pos x="connsiteX19036" y="connsiteY19036"/>
              </a:cxn>
              <a:cxn ang="0">
                <a:pos x="connsiteX19037" y="connsiteY19037"/>
              </a:cxn>
              <a:cxn ang="0">
                <a:pos x="connsiteX19038" y="connsiteY19038"/>
              </a:cxn>
              <a:cxn ang="0">
                <a:pos x="connsiteX19039" y="connsiteY19039"/>
              </a:cxn>
              <a:cxn ang="0">
                <a:pos x="connsiteX19040" y="connsiteY19040"/>
              </a:cxn>
              <a:cxn ang="0">
                <a:pos x="connsiteX19041" y="connsiteY19041"/>
              </a:cxn>
              <a:cxn ang="0">
                <a:pos x="connsiteX19042" y="connsiteY19042"/>
              </a:cxn>
              <a:cxn ang="0">
                <a:pos x="connsiteX19043" y="connsiteY19043"/>
              </a:cxn>
              <a:cxn ang="0">
                <a:pos x="connsiteX19044" y="connsiteY19044"/>
              </a:cxn>
              <a:cxn ang="0">
                <a:pos x="connsiteX19045" y="connsiteY19045"/>
              </a:cxn>
              <a:cxn ang="0">
                <a:pos x="connsiteX19046" y="connsiteY19046"/>
              </a:cxn>
              <a:cxn ang="0">
                <a:pos x="connsiteX19047" y="connsiteY19047"/>
              </a:cxn>
              <a:cxn ang="0">
                <a:pos x="connsiteX19048" y="connsiteY19048"/>
              </a:cxn>
              <a:cxn ang="0">
                <a:pos x="connsiteX19049" y="connsiteY19049"/>
              </a:cxn>
              <a:cxn ang="0">
                <a:pos x="connsiteX19050" y="connsiteY19050"/>
              </a:cxn>
              <a:cxn ang="0">
                <a:pos x="connsiteX19051" y="connsiteY19051"/>
              </a:cxn>
              <a:cxn ang="0">
                <a:pos x="connsiteX19052" y="connsiteY19052"/>
              </a:cxn>
              <a:cxn ang="0">
                <a:pos x="connsiteX19053" y="connsiteY19053"/>
              </a:cxn>
              <a:cxn ang="0">
                <a:pos x="connsiteX19054" y="connsiteY19054"/>
              </a:cxn>
              <a:cxn ang="0">
                <a:pos x="connsiteX19055" y="connsiteY19055"/>
              </a:cxn>
              <a:cxn ang="0">
                <a:pos x="connsiteX19056" y="connsiteY19056"/>
              </a:cxn>
              <a:cxn ang="0">
                <a:pos x="connsiteX19057" y="connsiteY19057"/>
              </a:cxn>
              <a:cxn ang="0">
                <a:pos x="connsiteX19058" y="connsiteY19058"/>
              </a:cxn>
              <a:cxn ang="0">
                <a:pos x="connsiteX19059" y="connsiteY19059"/>
              </a:cxn>
              <a:cxn ang="0">
                <a:pos x="connsiteX19060" y="connsiteY19060"/>
              </a:cxn>
              <a:cxn ang="0">
                <a:pos x="connsiteX19061" y="connsiteY19061"/>
              </a:cxn>
              <a:cxn ang="0">
                <a:pos x="connsiteX19062" y="connsiteY19062"/>
              </a:cxn>
              <a:cxn ang="0">
                <a:pos x="connsiteX19063" y="connsiteY19063"/>
              </a:cxn>
              <a:cxn ang="0">
                <a:pos x="connsiteX19064" y="connsiteY19064"/>
              </a:cxn>
              <a:cxn ang="0">
                <a:pos x="connsiteX19065" y="connsiteY19065"/>
              </a:cxn>
              <a:cxn ang="0">
                <a:pos x="connsiteX19066" y="connsiteY19066"/>
              </a:cxn>
              <a:cxn ang="0">
                <a:pos x="connsiteX19067" y="connsiteY19067"/>
              </a:cxn>
              <a:cxn ang="0">
                <a:pos x="connsiteX19068" y="connsiteY19068"/>
              </a:cxn>
              <a:cxn ang="0">
                <a:pos x="connsiteX19069" y="connsiteY19069"/>
              </a:cxn>
              <a:cxn ang="0">
                <a:pos x="connsiteX19070" y="connsiteY19070"/>
              </a:cxn>
              <a:cxn ang="0">
                <a:pos x="connsiteX19071" y="connsiteY19071"/>
              </a:cxn>
              <a:cxn ang="0">
                <a:pos x="connsiteX19072" y="connsiteY19072"/>
              </a:cxn>
              <a:cxn ang="0">
                <a:pos x="connsiteX19073" y="connsiteY19073"/>
              </a:cxn>
              <a:cxn ang="0">
                <a:pos x="connsiteX19074" y="connsiteY19074"/>
              </a:cxn>
              <a:cxn ang="0">
                <a:pos x="connsiteX19075" y="connsiteY19075"/>
              </a:cxn>
              <a:cxn ang="0">
                <a:pos x="connsiteX19076" y="connsiteY19076"/>
              </a:cxn>
              <a:cxn ang="0">
                <a:pos x="connsiteX19077" y="connsiteY19077"/>
              </a:cxn>
              <a:cxn ang="0">
                <a:pos x="connsiteX19078" y="connsiteY19078"/>
              </a:cxn>
              <a:cxn ang="0">
                <a:pos x="connsiteX19079" y="connsiteY19079"/>
              </a:cxn>
              <a:cxn ang="0">
                <a:pos x="connsiteX19080" y="connsiteY19080"/>
              </a:cxn>
              <a:cxn ang="0">
                <a:pos x="connsiteX19081" y="connsiteY19081"/>
              </a:cxn>
              <a:cxn ang="0">
                <a:pos x="connsiteX19082" y="connsiteY19082"/>
              </a:cxn>
              <a:cxn ang="0">
                <a:pos x="connsiteX19083" y="connsiteY19083"/>
              </a:cxn>
              <a:cxn ang="0">
                <a:pos x="connsiteX19084" y="connsiteY19084"/>
              </a:cxn>
              <a:cxn ang="0">
                <a:pos x="connsiteX19085" y="connsiteY19085"/>
              </a:cxn>
              <a:cxn ang="0">
                <a:pos x="connsiteX19086" y="connsiteY19086"/>
              </a:cxn>
              <a:cxn ang="0">
                <a:pos x="connsiteX19087" y="connsiteY19087"/>
              </a:cxn>
              <a:cxn ang="0">
                <a:pos x="connsiteX19088" y="connsiteY19088"/>
              </a:cxn>
              <a:cxn ang="0">
                <a:pos x="connsiteX19089" y="connsiteY19089"/>
              </a:cxn>
              <a:cxn ang="0">
                <a:pos x="connsiteX19090" y="connsiteY19090"/>
              </a:cxn>
              <a:cxn ang="0">
                <a:pos x="connsiteX19091" y="connsiteY19091"/>
              </a:cxn>
              <a:cxn ang="0">
                <a:pos x="connsiteX19092" y="connsiteY19092"/>
              </a:cxn>
              <a:cxn ang="0">
                <a:pos x="connsiteX19093" y="connsiteY19093"/>
              </a:cxn>
              <a:cxn ang="0">
                <a:pos x="connsiteX19094" y="connsiteY19094"/>
              </a:cxn>
              <a:cxn ang="0">
                <a:pos x="connsiteX19095" y="connsiteY19095"/>
              </a:cxn>
              <a:cxn ang="0">
                <a:pos x="connsiteX19096" y="connsiteY19096"/>
              </a:cxn>
              <a:cxn ang="0">
                <a:pos x="connsiteX19097" y="connsiteY19097"/>
              </a:cxn>
              <a:cxn ang="0">
                <a:pos x="connsiteX19098" y="connsiteY19098"/>
              </a:cxn>
              <a:cxn ang="0">
                <a:pos x="connsiteX19099" y="connsiteY19099"/>
              </a:cxn>
              <a:cxn ang="0">
                <a:pos x="connsiteX19100" y="connsiteY19100"/>
              </a:cxn>
              <a:cxn ang="0">
                <a:pos x="connsiteX19101" y="connsiteY19101"/>
              </a:cxn>
              <a:cxn ang="0">
                <a:pos x="connsiteX19102" y="connsiteY19102"/>
              </a:cxn>
              <a:cxn ang="0">
                <a:pos x="connsiteX19103" y="connsiteY19103"/>
              </a:cxn>
              <a:cxn ang="0">
                <a:pos x="connsiteX19104" y="connsiteY19104"/>
              </a:cxn>
              <a:cxn ang="0">
                <a:pos x="connsiteX19105" y="connsiteY19105"/>
              </a:cxn>
              <a:cxn ang="0">
                <a:pos x="connsiteX19106" y="connsiteY19106"/>
              </a:cxn>
              <a:cxn ang="0">
                <a:pos x="connsiteX19107" y="connsiteY19107"/>
              </a:cxn>
              <a:cxn ang="0">
                <a:pos x="connsiteX19108" y="connsiteY19108"/>
              </a:cxn>
              <a:cxn ang="0">
                <a:pos x="connsiteX19109" y="connsiteY19109"/>
              </a:cxn>
              <a:cxn ang="0">
                <a:pos x="connsiteX19110" y="connsiteY19110"/>
              </a:cxn>
              <a:cxn ang="0">
                <a:pos x="connsiteX19111" y="connsiteY19111"/>
              </a:cxn>
              <a:cxn ang="0">
                <a:pos x="connsiteX19112" y="connsiteY19112"/>
              </a:cxn>
              <a:cxn ang="0">
                <a:pos x="connsiteX19113" y="connsiteY19113"/>
              </a:cxn>
              <a:cxn ang="0">
                <a:pos x="connsiteX19114" y="connsiteY19114"/>
              </a:cxn>
              <a:cxn ang="0">
                <a:pos x="connsiteX19115" y="connsiteY19115"/>
              </a:cxn>
              <a:cxn ang="0">
                <a:pos x="connsiteX19116" y="connsiteY19116"/>
              </a:cxn>
              <a:cxn ang="0">
                <a:pos x="connsiteX19117" y="connsiteY19117"/>
              </a:cxn>
              <a:cxn ang="0">
                <a:pos x="connsiteX19118" y="connsiteY19118"/>
              </a:cxn>
              <a:cxn ang="0">
                <a:pos x="connsiteX19119" y="connsiteY19119"/>
              </a:cxn>
              <a:cxn ang="0">
                <a:pos x="connsiteX19120" y="connsiteY19120"/>
              </a:cxn>
              <a:cxn ang="0">
                <a:pos x="connsiteX19121" y="connsiteY19121"/>
              </a:cxn>
              <a:cxn ang="0">
                <a:pos x="connsiteX19122" y="connsiteY19122"/>
              </a:cxn>
              <a:cxn ang="0">
                <a:pos x="connsiteX19123" y="connsiteY19123"/>
              </a:cxn>
              <a:cxn ang="0">
                <a:pos x="connsiteX19124" y="connsiteY19124"/>
              </a:cxn>
              <a:cxn ang="0">
                <a:pos x="connsiteX19125" y="connsiteY19125"/>
              </a:cxn>
              <a:cxn ang="0">
                <a:pos x="connsiteX19126" y="connsiteY19126"/>
              </a:cxn>
              <a:cxn ang="0">
                <a:pos x="connsiteX19127" y="connsiteY19127"/>
              </a:cxn>
              <a:cxn ang="0">
                <a:pos x="connsiteX19128" y="connsiteY19128"/>
              </a:cxn>
              <a:cxn ang="0">
                <a:pos x="connsiteX19129" y="connsiteY19129"/>
              </a:cxn>
              <a:cxn ang="0">
                <a:pos x="connsiteX19130" y="connsiteY19130"/>
              </a:cxn>
              <a:cxn ang="0">
                <a:pos x="connsiteX19131" y="connsiteY19131"/>
              </a:cxn>
              <a:cxn ang="0">
                <a:pos x="connsiteX19132" y="connsiteY19132"/>
              </a:cxn>
              <a:cxn ang="0">
                <a:pos x="connsiteX19133" y="connsiteY19133"/>
              </a:cxn>
              <a:cxn ang="0">
                <a:pos x="connsiteX19134" y="connsiteY19134"/>
              </a:cxn>
              <a:cxn ang="0">
                <a:pos x="connsiteX19135" y="connsiteY19135"/>
              </a:cxn>
              <a:cxn ang="0">
                <a:pos x="connsiteX19136" y="connsiteY19136"/>
              </a:cxn>
              <a:cxn ang="0">
                <a:pos x="connsiteX19137" y="connsiteY19137"/>
              </a:cxn>
              <a:cxn ang="0">
                <a:pos x="connsiteX19138" y="connsiteY19138"/>
              </a:cxn>
              <a:cxn ang="0">
                <a:pos x="connsiteX19139" y="connsiteY19139"/>
              </a:cxn>
              <a:cxn ang="0">
                <a:pos x="connsiteX19140" y="connsiteY19140"/>
              </a:cxn>
              <a:cxn ang="0">
                <a:pos x="connsiteX19141" y="connsiteY19141"/>
              </a:cxn>
              <a:cxn ang="0">
                <a:pos x="connsiteX19142" y="connsiteY19142"/>
              </a:cxn>
              <a:cxn ang="0">
                <a:pos x="connsiteX19143" y="connsiteY19143"/>
              </a:cxn>
              <a:cxn ang="0">
                <a:pos x="connsiteX19144" y="connsiteY19144"/>
              </a:cxn>
              <a:cxn ang="0">
                <a:pos x="connsiteX19145" y="connsiteY19145"/>
              </a:cxn>
              <a:cxn ang="0">
                <a:pos x="connsiteX19146" y="connsiteY19146"/>
              </a:cxn>
              <a:cxn ang="0">
                <a:pos x="connsiteX19147" y="connsiteY19147"/>
              </a:cxn>
              <a:cxn ang="0">
                <a:pos x="connsiteX19148" y="connsiteY19148"/>
              </a:cxn>
              <a:cxn ang="0">
                <a:pos x="connsiteX19149" y="connsiteY19149"/>
              </a:cxn>
              <a:cxn ang="0">
                <a:pos x="connsiteX19150" y="connsiteY19150"/>
              </a:cxn>
              <a:cxn ang="0">
                <a:pos x="connsiteX19151" y="connsiteY19151"/>
              </a:cxn>
              <a:cxn ang="0">
                <a:pos x="connsiteX19152" y="connsiteY19152"/>
              </a:cxn>
              <a:cxn ang="0">
                <a:pos x="connsiteX19153" y="connsiteY19153"/>
              </a:cxn>
              <a:cxn ang="0">
                <a:pos x="connsiteX19154" y="connsiteY19154"/>
              </a:cxn>
              <a:cxn ang="0">
                <a:pos x="connsiteX19155" y="connsiteY19155"/>
              </a:cxn>
              <a:cxn ang="0">
                <a:pos x="connsiteX19156" y="connsiteY19156"/>
              </a:cxn>
              <a:cxn ang="0">
                <a:pos x="connsiteX19157" y="connsiteY19157"/>
              </a:cxn>
              <a:cxn ang="0">
                <a:pos x="connsiteX19158" y="connsiteY19158"/>
              </a:cxn>
              <a:cxn ang="0">
                <a:pos x="connsiteX19159" y="connsiteY19159"/>
              </a:cxn>
              <a:cxn ang="0">
                <a:pos x="connsiteX19160" y="connsiteY19160"/>
              </a:cxn>
              <a:cxn ang="0">
                <a:pos x="connsiteX19161" y="connsiteY19161"/>
              </a:cxn>
              <a:cxn ang="0">
                <a:pos x="connsiteX19162" y="connsiteY19162"/>
              </a:cxn>
              <a:cxn ang="0">
                <a:pos x="connsiteX19163" y="connsiteY19163"/>
              </a:cxn>
              <a:cxn ang="0">
                <a:pos x="connsiteX19164" y="connsiteY19164"/>
              </a:cxn>
              <a:cxn ang="0">
                <a:pos x="connsiteX19165" y="connsiteY19165"/>
              </a:cxn>
              <a:cxn ang="0">
                <a:pos x="connsiteX19166" y="connsiteY19166"/>
              </a:cxn>
              <a:cxn ang="0">
                <a:pos x="connsiteX19167" y="connsiteY19167"/>
              </a:cxn>
              <a:cxn ang="0">
                <a:pos x="connsiteX19168" y="connsiteY19168"/>
              </a:cxn>
              <a:cxn ang="0">
                <a:pos x="connsiteX19169" y="connsiteY19169"/>
              </a:cxn>
              <a:cxn ang="0">
                <a:pos x="connsiteX19170" y="connsiteY19170"/>
              </a:cxn>
              <a:cxn ang="0">
                <a:pos x="connsiteX19171" y="connsiteY19171"/>
              </a:cxn>
              <a:cxn ang="0">
                <a:pos x="connsiteX19172" y="connsiteY19172"/>
              </a:cxn>
              <a:cxn ang="0">
                <a:pos x="connsiteX19173" y="connsiteY19173"/>
              </a:cxn>
              <a:cxn ang="0">
                <a:pos x="connsiteX19174" y="connsiteY19174"/>
              </a:cxn>
              <a:cxn ang="0">
                <a:pos x="connsiteX19175" y="connsiteY19175"/>
              </a:cxn>
              <a:cxn ang="0">
                <a:pos x="connsiteX19176" y="connsiteY19176"/>
              </a:cxn>
              <a:cxn ang="0">
                <a:pos x="connsiteX19177" y="connsiteY19177"/>
              </a:cxn>
              <a:cxn ang="0">
                <a:pos x="connsiteX19178" y="connsiteY19178"/>
              </a:cxn>
              <a:cxn ang="0">
                <a:pos x="connsiteX19179" y="connsiteY19179"/>
              </a:cxn>
              <a:cxn ang="0">
                <a:pos x="connsiteX19180" y="connsiteY19180"/>
              </a:cxn>
              <a:cxn ang="0">
                <a:pos x="connsiteX19181" y="connsiteY19181"/>
              </a:cxn>
              <a:cxn ang="0">
                <a:pos x="connsiteX19182" y="connsiteY19182"/>
              </a:cxn>
              <a:cxn ang="0">
                <a:pos x="connsiteX19183" y="connsiteY19183"/>
              </a:cxn>
              <a:cxn ang="0">
                <a:pos x="connsiteX19184" y="connsiteY19184"/>
              </a:cxn>
              <a:cxn ang="0">
                <a:pos x="connsiteX19185" y="connsiteY19185"/>
              </a:cxn>
              <a:cxn ang="0">
                <a:pos x="connsiteX19186" y="connsiteY19186"/>
              </a:cxn>
              <a:cxn ang="0">
                <a:pos x="connsiteX19187" y="connsiteY19187"/>
              </a:cxn>
              <a:cxn ang="0">
                <a:pos x="connsiteX19188" y="connsiteY19188"/>
              </a:cxn>
              <a:cxn ang="0">
                <a:pos x="connsiteX19189" y="connsiteY19189"/>
              </a:cxn>
              <a:cxn ang="0">
                <a:pos x="connsiteX19190" y="connsiteY19190"/>
              </a:cxn>
              <a:cxn ang="0">
                <a:pos x="connsiteX19191" y="connsiteY19191"/>
              </a:cxn>
              <a:cxn ang="0">
                <a:pos x="connsiteX19192" y="connsiteY19192"/>
              </a:cxn>
              <a:cxn ang="0">
                <a:pos x="connsiteX19193" y="connsiteY19193"/>
              </a:cxn>
              <a:cxn ang="0">
                <a:pos x="connsiteX19194" y="connsiteY19194"/>
              </a:cxn>
              <a:cxn ang="0">
                <a:pos x="connsiteX19195" y="connsiteY19195"/>
              </a:cxn>
              <a:cxn ang="0">
                <a:pos x="connsiteX19196" y="connsiteY19196"/>
              </a:cxn>
              <a:cxn ang="0">
                <a:pos x="connsiteX19197" y="connsiteY19197"/>
              </a:cxn>
              <a:cxn ang="0">
                <a:pos x="connsiteX19198" y="connsiteY19198"/>
              </a:cxn>
              <a:cxn ang="0">
                <a:pos x="connsiteX19199" y="connsiteY19199"/>
              </a:cxn>
              <a:cxn ang="0">
                <a:pos x="connsiteX19200" y="connsiteY19200"/>
              </a:cxn>
              <a:cxn ang="0">
                <a:pos x="connsiteX19201" y="connsiteY19201"/>
              </a:cxn>
              <a:cxn ang="0">
                <a:pos x="connsiteX19202" y="connsiteY19202"/>
              </a:cxn>
              <a:cxn ang="0">
                <a:pos x="connsiteX19203" y="connsiteY19203"/>
              </a:cxn>
              <a:cxn ang="0">
                <a:pos x="connsiteX19204" y="connsiteY19204"/>
              </a:cxn>
              <a:cxn ang="0">
                <a:pos x="connsiteX19205" y="connsiteY19205"/>
              </a:cxn>
              <a:cxn ang="0">
                <a:pos x="connsiteX19206" y="connsiteY19206"/>
              </a:cxn>
              <a:cxn ang="0">
                <a:pos x="connsiteX19207" y="connsiteY19207"/>
              </a:cxn>
              <a:cxn ang="0">
                <a:pos x="connsiteX19208" y="connsiteY19208"/>
              </a:cxn>
              <a:cxn ang="0">
                <a:pos x="connsiteX19209" y="connsiteY19209"/>
              </a:cxn>
              <a:cxn ang="0">
                <a:pos x="connsiteX19210" y="connsiteY19210"/>
              </a:cxn>
              <a:cxn ang="0">
                <a:pos x="connsiteX19211" y="connsiteY19211"/>
              </a:cxn>
              <a:cxn ang="0">
                <a:pos x="connsiteX19212" y="connsiteY19212"/>
              </a:cxn>
              <a:cxn ang="0">
                <a:pos x="connsiteX19213" y="connsiteY19213"/>
              </a:cxn>
              <a:cxn ang="0">
                <a:pos x="connsiteX19214" y="connsiteY19214"/>
              </a:cxn>
              <a:cxn ang="0">
                <a:pos x="connsiteX19215" y="connsiteY19215"/>
              </a:cxn>
              <a:cxn ang="0">
                <a:pos x="connsiteX19216" y="connsiteY19216"/>
              </a:cxn>
              <a:cxn ang="0">
                <a:pos x="connsiteX19217" y="connsiteY19217"/>
              </a:cxn>
              <a:cxn ang="0">
                <a:pos x="connsiteX19218" y="connsiteY19218"/>
              </a:cxn>
              <a:cxn ang="0">
                <a:pos x="connsiteX19219" y="connsiteY19219"/>
              </a:cxn>
              <a:cxn ang="0">
                <a:pos x="connsiteX19220" y="connsiteY19220"/>
              </a:cxn>
              <a:cxn ang="0">
                <a:pos x="connsiteX19221" y="connsiteY19221"/>
              </a:cxn>
              <a:cxn ang="0">
                <a:pos x="connsiteX19222" y="connsiteY19222"/>
              </a:cxn>
              <a:cxn ang="0">
                <a:pos x="connsiteX19223" y="connsiteY19223"/>
              </a:cxn>
              <a:cxn ang="0">
                <a:pos x="connsiteX19224" y="connsiteY19224"/>
              </a:cxn>
              <a:cxn ang="0">
                <a:pos x="connsiteX19225" y="connsiteY19225"/>
              </a:cxn>
              <a:cxn ang="0">
                <a:pos x="connsiteX19226" y="connsiteY19226"/>
              </a:cxn>
              <a:cxn ang="0">
                <a:pos x="connsiteX19227" y="connsiteY19227"/>
              </a:cxn>
              <a:cxn ang="0">
                <a:pos x="connsiteX19228" y="connsiteY19228"/>
              </a:cxn>
              <a:cxn ang="0">
                <a:pos x="connsiteX19229" y="connsiteY19229"/>
              </a:cxn>
              <a:cxn ang="0">
                <a:pos x="connsiteX19230" y="connsiteY19230"/>
              </a:cxn>
              <a:cxn ang="0">
                <a:pos x="connsiteX19231" y="connsiteY19231"/>
              </a:cxn>
              <a:cxn ang="0">
                <a:pos x="connsiteX19232" y="connsiteY19232"/>
              </a:cxn>
              <a:cxn ang="0">
                <a:pos x="connsiteX19233" y="connsiteY19233"/>
              </a:cxn>
              <a:cxn ang="0">
                <a:pos x="connsiteX19234" y="connsiteY19234"/>
              </a:cxn>
              <a:cxn ang="0">
                <a:pos x="connsiteX19235" y="connsiteY19235"/>
              </a:cxn>
              <a:cxn ang="0">
                <a:pos x="connsiteX19236" y="connsiteY19236"/>
              </a:cxn>
              <a:cxn ang="0">
                <a:pos x="connsiteX19237" y="connsiteY19237"/>
              </a:cxn>
              <a:cxn ang="0">
                <a:pos x="connsiteX19238" y="connsiteY19238"/>
              </a:cxn>
              <a:cxn ang="0">
                <a:pos x="connsiteX19239" y="connsiteY19239"/>
              </a:cxn>
              <a:cxn ang="0">
                <a:pos x="connsiteX19240" y="connsiteY19240"/>
              </a:cxn>
              <a:cxn ang="0">
                <a:pos x="connsiteX19241" y="connsiteY19241"/>
              </a:cxn>
              <a:cxn ang="0">
                <a:pos x="connsiteX19242" y="connsiteY19242"/>
              </a:cxn>
              <a:cxn ang="0">
                <a:pos x="connsiteX19243" y="connsiteY19243"/>
              </a:cxn>
              <a:cxn ang="0">
                <a:pos x="connsiteX19244" y="connsiteY19244"/>
              </a:cxn>
              <a:cxn ang="0">
                <a:pos x="connsiteX19245" y="connsiteY19245"/>
              </a:cxn>
              <a:cxn ang="0">
                <a:pos x="connsiteX19246" y="connsiteY19246"/>
              </a:cxn>
              <a:cxn ang="0">
                <a:pos x="connsiteX19247" y="connsiteY19247"/>
              </a:cxn>
              <a:cxn ang="0">
                <a:pos x="connsiteX19248" y="connsiteY19248"/>
              </a:cxn>
              <a:cxn ang="0">
                <a:pos x="connsiteX19249" y="connsiteY19249"/>
              </a:cxn>
              <a:cxn ang="0">
                <a:pos x="connsiteX19250" y="connsiteY19250"/>
              </a:cxn>
              <a:cxn ang="0">
                <a:pos x="connsiteX19251" y="connsiteY19251"/>
              </a:cxn>
              <a:cxn ang="0">
                <a:pos x="connsiteX19252" y="connsiteY19252"/>
              </a:cxn>
              <a:cxn ang="0">
                <a:pos x="connsiteX19253" y="connsiteY19253"/>
              </a:cxn>
              <a:cxn ang="0">
                <a:pos x="connsiteX19254" y="connsiteY19254"/>
              </a:cxn>
              <a:cxn ang="0">
                <a:pos x="connsiteX19255" y="connsiteY19255"/>
              </a:cxn>
              <a:cxn ang="0">
                <a:pos x="connsiteX19256" y="connsiteY19256"/>
              </a:cxn>
              <a:cxn ang="0">
                <a:pos x="connsiteX19257" y="connsiteY19257"/>
              </a:cxn>
              <a:cxn ang="0">
                <a:pos x="connsiteX19258" y="connsiteY19258"/>
              </a:cxn>
              <a:cxn ang="0">
                <a:pos x="connsiteX19259" y="connsiteY19259"/>
              </a:cxn>
              <a:cxn ang="0">
                <a:pos x="connsiteX19260" y="connsiteY19260"/>
              </a:cxn>
              <a:cxn ang="0">
                <a:pos x="connsiteX19261" y="connsiteY19261"/>
              </a:cxn>
              <a:cxn ang="0">
                <a:pos x="connsiteX19262" y="connsiteY19262"/>
              </a:cxn>
              <a:cxn ang="0">
                <a:pos x="connsiteX19263" y="connsiteY19263"/>
              </a:cxn>
              <a:cxn ang="0">
                <a:pos x="connsiteX19264" y="connsiteY19264"/>
              </a:cxn>
              <a:cxn ang="0">
                <a:pos x="connsiteX19265" y="connsiteY19265"/>
              </a:cxn>
              <a:cxn ang="0">
                <a:pos x="connsiteX19266" y="connsiteY19266"/>
              </a:cxn>
              <a:cxn ang="0">
                <a:pos x="connsiteX19267" y="connsiteY19267"/>
              </a:cxn>
              <a:cxn ang="0">
                <a:pos x="connsiteX19268" y="connsiteY19268"/>
              </a:cxn>
              <a:cxn ang="0">
                <a:pos x="connsiteX19269" y="connsiteY19269"/>
              </a:cxn>
              <a:cxn ang="0">
                <a:pos x="connsiteX19270" y="connsiteY19270"/>
              </a:cxn>
              <a:cxn ang="0">
                <a:pos x="connsiteX19271" y="connsiteY19271"/>
              </a:cxn>
              <a:cxn ang="0">
                <a:pos x="connsiteX19272" y="connsiteY19272"/>
              </a:cxn>
              <a:cxn ang="0">
                <a:pos x="connsiteX19273" y="connsiteY19273"/>
              </a:cxn>
              <a:cxn ang="0">
                <a:pos x="connsiteX19274" y="connsiteY19274"/>
              </a:cxn>
              <a:cxn ang="0">
                <a:pos x="connsiteX19275" y="connsiteY19275"/>
              </a:cxn>
              <a:cxn ang="0">
                <a:pos x="connsiteX19276" y="connsiteY19276"/>
              </a:cxn>
              <a:cxn ang="0">
                <a:pos x="connsiteX19277" y="connsiteY19277"/>
              </a:cxn>
              <a:cxn ang="0">
                <a:pos x="connsiteX19278" y="connsiteY19278"/>
              </a:cxn>
              <a:cxn ang="0">
                <a:pos x="connsiteX19279" y="connsiteY19279"/>
              </a:cxn>
              <a:cxn ang="0">
                <a:pos x="connsiteX19280" y="connsiteY19280"/>
              </a:cxn>
              <a:cxn ang="0">
                <a:pos x="connsiteX19281" y="connsiteY19281"/>
              </a:cxn>
              <a:cxn ang="0">
                <a:pos x="connsiteX19282" y="connsiteY19282"/>
              </a:cxn>
              <a:cxn ang="0">
                <a:pos x="connsiteX19283" y="connsiteY19283"/>
              </a:cxn>
              <a:cxn ang="0">
                <a:pos x="connsiteX19284" y="connsiteY19284"/>
              </a:cxn>
              <a:cxn ang="0">
                <a:pos x="connsiteX19285" y="connsiteY19285"/>
              </a:cxn>
              <a:cxn ang="0">
                <a:pos x="connsiteX19286" y="connsiteY19286"/>
              </a:cxn>
              <a:cxn ang="0">
                <a:pos x="connsiteX19287" y="connsiteY19287"/>
              </a:cxn>
              <a:cxn ang="0">
                <a:pos x="connsiteX19288" y="connsiteY19288"/>
              </a:cxn>
              <a:cxn ang="0">
                <a:pos x="connsiteX19289" y="connsiteY19289"/>
              </a:cxn>
              <a:cxn ang="0">
                <a:pos x="connsiteX19290" y="connsiteY19290"/>
              </a:cxn>
              <a:cxn ang="0">
                <a:pos x="connsiteX19291" y="connsiteY19291"/>
              </a:cxn>
              <a:cxn ang="0">
                <a:pos x="connsiteX19292" y="connsiteY19292"/>
              </a:cxn>
              <a:cxn ang="0">
                <a:pos x="connsiteX19293" y="connsiteY19293"/>
              </a:cxn>
              <a:cxn ang="0">
                <a:pos x="connsiteX19294" y="connsiteY19294"/>
              </a:cxn>
              <a:cxn ang="0">
                <a:pos x="connsiteX19295" y="connsiteY19295"/>
              </a:cxn>
              <a:cxn ang="0">
                <a:pos x="connsiteX19296" y="connsiteY19296"/>
              </a:cxn>
              <a:cxn ang="0">
                <a:pos x="connsiteX19297" y="connsiteY19297"/>
              </a:cxn>
              <a:cxn ang="0">
                <a:pos x="connsiteX19298" y="connsiteY19298"/>
              </a:cxn>
              <a:cxn ang="0">
                <a:pos x="connsiteX19299" y="connsiteY19299"/>
              </a:cxn>
              <a:cxn ang="0">
                <a:pos x="connsiteX19300" y="connsiteY19300"/>
              </a:cxn>
              <a:cxn ang="0">
                <a:pos x="connsiteX19301" y="connsiteY19301"/>
              </a:cxn>
              <a:cxn ang="0">
                <a:pos x="connsiteX19302" y="connsiteY19302"/>
              </a:cxn>
              <a:cxn ang="0">
                <a:pos x="connsiteX19303" y="connsiteY19303"/>
              </a:cxn>
              <a:cxn ang="0">
                <a:pos x="connsiteX19304" y="connsiteY19304"/>
              </a:cxn>
              <a:cxn ang="0">
                <a:pos x="connsiteX19305" y="connsiteY19305"/>
              </a:cxn>
              <a:cxn ang="0">
                <a:pos x="connsiteX19306" y="connsiteY19306"/>
              </a:cxn>
              <a:cxn ang="0">
                <a:pos x="connsiteX19307" y="connsiteY19307"/>
              </a:cxn>
              <a:cxn ang="0">
                <a:pos x="connsiteX19308" y="connsiteY19308"/>
              </a:cxn>
              <a:cxn ang="0">
                <a:pos x="connsiteX19309" y="connsiteY19309"/>
              </a:cxn>
              <a:cxn ang="0">
                <a:pos x="connsiteX19310" y="connsiteY19310"/>
              </a:cxn>
              <a:cxn ang="0">
                <a:pos x="connsiteX19311" y="connsiteY19311"/>
              </a:cxn>
              <a:cxn ang="0">
                <a:pos x="connsiteX19312" y="connsiteY19312"/>
              </a:cxn>
              <a:cxn ang="0">
                <a:pos x="connsiteX19313" y="connsiteY19313"/>
              </a:cxn>
              <a:cxn ang="0">
                <a:pos x="connsiteX19314" y="connsiteY19314"/>
              </a:cxn>
              <a:cxn ang="0">
                <a:pos x="connsiteX19315" y="connsiteY19315"/>
              </a:cxn>
              <a:cxn ang="0">
                <a:pos x="connsiteX19316" y="connsiteY19316"/>
              </a:cxn>
              <a:cxn ang="0">
                <a:pos x="connsiteX19317" y="connsiteY19317"/>
              </a:cxn>
              <a:cxn ang="0">
                <a:pos x="connsiteX19318" y="connsiteY19318"/>
              </a:cxn>
              <a:cxn ang="0">
                <a:pos x="connsiteX19319" y="connsiteY19319"/>
              </a:cxn>
              <a:cxn ang="0">
                <a:pos x="connsiteX19320" y="connsiteY19320"/>
              </a:cxn>
              <a:cxn ang="0">
                <a:pos x="connsiteX19321" y="connsiteY19321"/>
              </a:cxn>
              <a:cxn ang="0">
                <a:pos x="connsiteX19322" y="connsiteY19322"/>
              </a:cxn>
              <a:cxn ang="0">
                <a:pos x="connsiteX19323" y="connsiteY19323"/>
              </a:cxn>
              <a:cxn ang="0">
                <a:pos x="connsiteX19324" y="connsiteY19324"/>
              </a:cxn>
              <a:cxn ang="0">
                <a:pos x="connsiteX19325" y="connsiteY19325"/>
              </a:cxn>
              <a:cxn ang="0">
                <a:pos x="connsiteX19326" y="connsiteY19326"/>
              </a:cxn>
              <a:cxn ang="0">
                <a:pos x="connsiteX19327" y="connsiteY19327"/>
              </a:cxn>
              <a:cxn ang="0">
                <a:pos x="connsiteX19328" y="connsiteY19328"/>
              </a:cxn>
              <a:cxn ang="0">
                <a:pos x="connsiteX19329" y="connsiteY19329"/>
              </a:cxn>
              <a:cxn ang="0">
                <a:pos x="connsiteX19330" y="connsiteY19330"/>
              </a:cxn>
              <a:cxn ang="0">
                <a:pos x="connsiteX19331" y="connsiteY19331"/>
              </a:cxn>
              <a:cxn ang="0">
                <a:pos x="connsiteX19332" y="connsiteY19332"/>
              </a:cxn>
              <a:cxn ang="0">
                <a:pos x="connsiteX19333" y="connsiteY19333"/>
              </a:cxn>
              <a:cxn ang="0">
                <a:pos x="connsiteX19334" y="connsiteY19334"/>
              </a:cxn>
              <a:cxn ang="0">
                <a:pos x="connsiteX19335" y="connsiteY19335"/>
              </a:cxn>
              <a:cxn ang="0">
                <a:pos x="connsiteX19336" y="connsiteY19336"/>
              </a:cxn>
              <a:cxn ang="0">
                <a:pos x="connsiteX19337" y="connsiteY19337"/>
              </a:cxn>
              <a:cxn ang="0">
                <a:pos x="connsiteX19338" y="connsiteY19338"/>
              </a:cxn>
              <a:cxn ang="0">
                <a:pos x="connsiteX19339" y="connsiteY19339"/>
              </a:cxn>
              <a:cxn ang="0">
                <a:pos x="connsiteX19340" y="connsiteY19340"/>
              </a:cxn>
              <a:cxn ang="0">
                <a:pos x="connsiteX19341" y="connsiteY19341"/>
              </a:cxn>
              <a:cxn ang="0">
                <a:pos x="connsiteX19342" y="connsiteY19342"/>
              </a:cxn>
              <a:cxn ang="0">
                <a:pos x="connsiteX19343" y="connsiteY19343"/>
              </a:cxn>
              <a:cxn ang="0">
                <a:pos x="connsiteX19344" y="connsiteY19344"/>
              </a:cxn>
              <a:cxn ang="0">
                <a:pos x="connsiteX19345" y="connsiteY19345"/>
              </a:cxn>
              <a:cxn ang="0">
                <a:pos x="connsiteX19346" y="connsiteY19346"/>
              </a:cxn>
              <a:cxn ang="0">
                <a:pos x="connsiteX19347" y="connsiteY19347"/>
              </a:cxn>
              <a:cxn ang="0">
                <a:pos x="connsiteX19348" y="connsiteY19348"/>
              </a:cxn>
              <a:cxn ang="0">
                <a:pos x="connsiteX19349" y="connsiteY19349"/>
              </a:cxn>
              <a:cxn ang="0">
                <a:pos x="connsiteX19350" y="connsiteY19350"/>
              </a:cxn>
              <a:cxn ang="0">
                <a:pos x="connsiteX19351" y="connsiteY19351"/>
              </a:cxn>
              <a:cxn ang="0">
                <a:pos x="connsiteX19352" y="connsiteY19352"/>
              </a:cxn>
              <a:cxn ang="0">
                <a:pos x="connsiteX19353" y="connsiteY19353"/>
              </a:cxn>
              <a:cxn ang="0">
                <a:pos x="connsiteX19354" y="connsiteY19354"/>
              </a:cxn>
              <a:cxn ang="0">
                <a:pos x="connsiteX19355" y="connsiteY19355"/>
              </a:cxn>
              <a:cxn ang="0">
                <a:pos x="connsiteX19356" y="connsiteY19356"/>
              </a:cxn>
              <a:cxn ang="0">
                <a:pos x="connsiteX19357" y="connsiteY19357"/>
              </a:cxn>
              <a:cxn ang="0">
                <a:pos x="connsiteX19358" y="connsiteY19358"/>
              </a:cxn>
              <a:cxn ang="0">
                <a:pos x="connsiteX19359" y="connsiteY19359"/>
              </a:cxn>
              <a:cxn ang="0">
                <a:pos x="connsiteX19360" y="connsiteY19360"/>
              </a:cxn>
              <a:cxn ang="0">
                <a:pos x="connsiteX19361" y="connsiteY19361"/>
              </a:cxn>
              <a:cxn ang="0">
                <a:pos x="connsiteX19362" y="connsiteY19362"/>
              </a:cxn>
              <a:cxn ang="0">
                <a:pos x="connsiteX19363" y="connsiteY19363"/>
              </a:cxn>
              <a:cxn ang="0">
                <a:pos x="connsiteX19364" y="connsiteY19364"/>
              </a:cxn>
              <a:cxn ang="0">
                <a:pos x="connsiteX19365" y="connsiteY19365"/>
              </a:cxn>
              <a:cxn ang="0">
                <a:pos x="connsiteX19366" y="connsiteY19366"/>
              </a:cxn>
              <a:cxn ang="0">
                <a:pos x="connsiteX19367" y="connsiteY19367"/>
              </a:cxn>
              <a:cxn ang="0">
                <a:pos x="connsiteX19368" y="connsiteY19368"/>
              </a:cxn>
              <a:cxn ang="0">
                <a:pos x="connsiteX19369" y="connsiteY19369"/>
              </a:cxn>
              <a:cxn ang="0">
                <a:pos x="connsiteX19370" y="connsiteY19370"/>
              </a:cxn>
              <a:cxn ang="0">
                <a:pos x="connsiteX19371" y="connsiteY19371"/>
              </a:cxn>
              <a:cxn ang="0">
                <a:pos x="connsiteX19372" y="connsiteY19372"/>
              </a:cxn>
              <a:cxn ang="0">
                <a:pos x="connsiteX19373" y="connsiteY19373"/>
              </a:cxn>
              <a:cxn ang="0">
                <a:pos x="connsiteX19374" y="connsiteY19374"/>
              </a:cxn>
              <a:cxn ang="0">
                <a:pos x="connsiteX19375" y="connsiteY19375"/>
              </a:cxn>
              <a:cxn ang="0">
                <a:pos x="connsiteX19376" y="connsiteY19376"/>
              </a:cxn>
              <a:cxn ang="0">
                <a:pos x="connsiteX19377" y="connsiteY19377"/>
              </a:cxn>
              <a:cxn ang="0">
                <a:pos x="connsiteX19378" y="connsiteY19378"/>
              </a:cxn>
              <a:cxn ang="0">
                <a:pos x="connsiteX19379" y="connsiteY19379"/>
              </a:cxn>
              <a:cxn ang="0">
                <a:pos x="connsiteX19380" y="connsiteY19380"/>
              </a:cxn>
              <a:cxn ang="0">
                <a:pos x="connsiteX19381" y="connsiteY19381"/>
              </a:cxn>
              <a:cxn ang="0">
                <a:pos x="connsiteX19382" y="connsiteY19382"/>
              </a:cxn>
              <a:cxn ang="0">
                <a:pos x="connsiteX19383" y="connsiteY19383"/>
              </a:cxn>
              <a:cxn ang="0">
                <a:pos x="connsiteX19384" y="connsiteY19384"/>
              </a:cxn>
              <a:cxn ang="0">
                <a:pos x="connsiteX19385" y="connsiteY19385"/>
              </a:cxn>
              <a:cxn ang="0">
                <a:pos x="connsiteX19386" y="connsiteY19386"/>
              </a:cxn>
              <a:cxn ang="0">
                <a:pos x="connsiteX19387" y="connsiteY19387"/>
              </a:cxn>
              <a:cxn ang="0">
                <a:pos x="connsiteX19388" y="connsiteY19388"/>
              </a:cxn>
              <a:cxn ang="0">
                <a:pos x="connsiteX19389" y="connsiteY19389"/>
              </a:cxn>
              <a:cxn ang="0">
                <a:pos x="connsiteX19390" y="connsiteY19390"/>
              </a:cxn>
              <a:cxn ang="0">
                <a:pos x="connsiteX19391" y="connsiteY19391"/>
              </a:cxn>
              <a:cxn ang="0">
                <a:pos x="connsiteX19392" y="connsiteY19392"/>
              </a:cxn>
              <a:cxn ang="0">
                <a:pos x="connsiteX19393" y="connsiteY19393"/>
              </a:cxn>
              <a:cxn ang="0">
                <a:pos x="connsiteX19394" y="connsiteY19394"/>
              </a:cxn>
              <a:cxn ang="0">
                <a:pos x="connsiteX19395" y="connsiteY19395"/>
              </a:cxn>
              <a:cxn ang="0">
                <a:pos x="connsiteX19396" y="connsiteY19396"/>
              </a:cxn>
              <a:cxn ang="0">
                <a:pos x="connsiteX19397" y="connsiteY19397"/>
              </a:cxn>
              <a:cxn ang="0">
                <a:pos x="connsiteX19398" y="connsiteY19398"/>
              </a:cxn>
              <a:cxn ang="0">
                <a:pos x="connsiteX19399" y="connsiteY19399"/>
              </a:cxn>
              <a:cxn ang="0">
                <a:pos x="connsiteX19400" y="connsiteY19400"/>
              </a:cxn>
              <a:cxn ang="0">
                <a:pos x="connsiteX19401" y="connsiteY19401"/>
              </a:cxn>
              <a:cxn ang="0">
                <a:pos x="connsiteX19402" y="connsiteY19402"/>
              </a:cxn>
              <a:cxn ang="0">
                <a:pos x="connsiteX19403" y="connsiteY19403"/>
              </a:cxn>
              <a:cxn ang="0">
                <a:pos x="connsiteX19404" y="connsiteY19404"/>
              </a:cxn>
              <a:cxn ang="0">
                <a:pos x="connsiteX19405" y="connsiteY19405"/>
              </a:cxn>
              <a:cxn ang="0">
                <a:pos x="connsiteX19406" y="connsiteY19406"/>
              </a:cxn>
              <a:cxn ang="0">
                <a:pos x="connsiteX19407" y="connsiteY19407"/>
              </a:cxn>
              <a:cxn ang="0">
                <a:pos x="connsiteX19408" y="connsiteY19408"/>
              </a:cxn>
              <a:cxn ang="0">
                <a:pos x="connsiteX19409" y="connsiteY19409"/>
              </a:cxn>
              <a:cxn ang="0">
                <a:pos x="connsiteX19410" y="connsiteY19410"/>
              </a:cxn>
              <a:cxn ang="0">
                <a:pos x="connsiteX19411" y="connsiteY19411"/>
              </a:cxn>
              <a:cxn ang="0">
                <a:pos x="connsiteX19412" y="connsiteY19412"/>
              </a:cxn>
              <a:cxn ang="0">
                <a:pos x="connsiteX19413" y="connsiteY19413"/>
              </a:cxn>
              <a:cxn ang="0">
                <a:pos x="connsiteX19414" y="connsiteY19414"/>
              </a:cxn>
              <a:cxn ang="0">
                <a:pos x="connsiteX19415" y="connsiteY19415"/>
              </a:cxn>
              <a:cxn ang="0">
                <a:pos x="connsiteX19416" y="connsiteY19416"/>
              </a:cxn>
              <a:cxn ang="0">
                <a:pos x="connsiteX19417" y="connsiteY19417"/>
              </a:cxn>
              <a:cxn ang="0">
                <a:pos x="connsiteX19418" y="connsiteY19418"/>
              </a:cxn>
              <a:cxn ang="0">
                <a:pos x="connsiteX19419" y="connsiteY19419"/>
              </a:cxn>
              <a:cxn ang="0">
                <a:pos x="connsiteX19420" y="connsiteY19420"/>
              </a:cxn>
              <a:cxn ang="0">
                <a:pos x="connsiteX19421" y="connsiteY19421"/>
              </a:cxn>
              <a:cxn ang="0">
                <a:pos x="connsiteX19422" y="connsiteY19422"/>
              </a:cxn>
              <a:cxn ang="0">
                <a:pos x="connsiteX19423" y="connsiteY19423"/>
              </a:cxn>
              <a:cxn ang="0">
                <a:pos x="connsiteX19424" y="connsiteY19424"/>
              </a:cxn>
              <a:cxn ang="0">
                <a:pos x="connsiteX19425" y="connsiteY19425"/>
              </a:cxn>
              <a:cxn ang="0">
                <a:pos x="connsiteX19426" y="connsiteY19426"/>
              </a:cxn>
              <a:cxn ang="0">
                <a:pos x="connsiteX19427" y="connsiteY19427"/>
              </a:cxn>
              <a:cxn ang="0">
                <a:pos x="connsiteX19428" y="connsiteY19428"/>
              </a:cxn>
              <a:cxn ang="0">
                <a:pos x="connsiteX19429" y="connsiteY19429"/>
              </a:cxn>
              <a:cxn ang="0">
                <a:pos x="connsiteX19430" y="connsiteY19430"/>
              </a:cxn>
              <a:cxn ang="0">
                <a:pos x="connsiteX19431" y="connsiteY19431"/>
              </a:cxn>
              <a:cxn ang="0">
                <a:pos x="connsiteX19432" y="connsiteY19432"/>
              </a:cxn>
              <a:cxn ang="0">
                <a:pos x="connsiteX19433" y="connsiteY19433"/>
              </a:cxn>
              <a:cxn ang="0">
                <a:pos x="connsiteX19434" y="connsiteY19434"/>
              </a:cxn>
              <a:cxn ang="0">
                <a:pos x="connsiteX19435" y="connsiteY19435"/>
              </a:cxn>
              <a:cxn ang="0">
                <a:pos x="connsiteX19436" y="connsiteY19436"/>
              </a:cxn>
              <a:cxn ang="0">
                <a:pos x="connsiteX19437" y="connsiteY19437"/>
              </a:cxn>
              <a:cxn ang="0">
                <a:pos x="connsiteX19438" y="connsiteY19438"/>
              </a:cxn>
              <a:cxn ang="0">
                <a:pos x="connsiteX19439" y="connsiteY19439"/>
              </a:cxn>
              <a:cxn ang="0">
                <a:pos x="connsiteX19440" y="connsiteY19440"/>
              </a:cxn>
              <a:cxn ang="0">
                <a:pos x="connsiteX19441" y="connsiteY19441"/>
              </a:cxn>
              <a:cxn ang="0">
                <a:pos x="connsiteX19442" y="connsiteY19442"/>
              </a:cxn>
              <a:cxn ang="0">
                <a:pos x="connsiteX19443" y="connsiteY19443"/>
              </a:cxn>
              <a:cxn ang="0">
                <a:pos x="connsiteX19444" y="connsiteY19444"/>
              </a:cxn>
              <a:cxn ang="0">
                <a:pos x="connsiteX19445" y="connsiteY19445"/>
              </a:cxn>
              <a:cxn ang="0">
                <a:pos x="connsiteX19446" y="connsiteY19446"/>
              </a:cxn>
              <a:cxn ang="0">
                <a:pos x="connsiteX19447" y="connsiteY19447"/>
              </a:cxn>
              <a:cxn ang="0">
                <a:pos x="connsiteX19448" y="connsiteY19448"/>
              </a:cxn>
              <a:cxn ang="0">
                <a:pos x="connsiteX19449" y="connsiteY19449"/>
              </a:cxn>
              <a:cxn ang="0">
                <a:pos x="connsiteX19450" y="connsiteY19450"/>
              </a:cxn>
              <a:cxn ang="0">
                <a:pos x="connsiteX19451" y="connsiteY19451"/>
              </a:cxn>
              <a:cxn ang="0">
                <a:pos x="connsiteX19452" y="connsiteY19452"/>
              </a:cxn>
              <a:cxn ang="0">
                <a:pos x="connsiteX19453" y="connsiteY19453"/>
              </a:cxn>
              <a:cxn ang="0">
                <a:pos x="connsiteX19454" y="connsiteY19454"/>
              </a:cxn>
              <a:cxn ang="0">
                <a:pos x="connsiteX19455" y="connsiteY19455"/>
              </a:cxn>
              <a:cxn ang="0">
                <a:pos x="connsiteX19456" y="connsiteY19456"/>
              </a:cxn>
              <a:cxn ang="0">
                <a:pos x="connsiteX19457" y="connsiteY19457"/>
              </a:cxn>
              <a:cxn ang="0">
                <a:pos x="connsiteX19458" y="connsiteY19458"/>
              </a:cxn>
              <a:cxn ang="0">
                <a:pos x="connsiteX19459" y="connsiteY19459"/>
              </a:cxn>
              <a:cxn ang="0">
                <a:pos x="connsiteX19460" y="connsiteY19460"/>
              </a:cxn>
              <a:cxn ang="0">
                <a:pos x="connsiteX19461" y="connsiteY19461"/>
              </a:cxn>
              <a:cxn ang="0">
                <a:pos x="connsiteX19462" y="connsiteY19462"/>
              </a:cxn>
              <a:cxn ang="0">
                <a:pos x="connsiteX19463" y="connsiteY19463"/>
              </a:cxn>
              <a:cxn ang="0">
                <a:pos x="connsiteX19464" y="connsiteY19464"/>
              </a:cxn>
              <a:cxn ang="0">
                <a:pos x="connsiteX19465" y="connsiteY19465"/>
              </a:cxn>
              <a:cxn ang="0">
                <a:pos x="connsiteX19466" y="connsiteY19466"/>
              </a:cxn>
              <a:cxn ang="0">
                <a:pos x="connsiteX19467" y="connsiteY19467"/>
              </a:cxn>
              <a:cxn ang="0">
                <a:pos x="connsiteX19468" y="connsiteY19468"/>
              </a:cxn>
              <a:cxn ang="0">
                <a:pos x="connsiteX19469" y="connsiteY19469"/>
              </a:cxn>
              <a:cxn ang="0">
                <a:pos x="connsiteX19470" y="connsiteY19470"/>
              </a:cxn>
              <a:cxn ang="0">
                <a:pos x="connsiteX19471" y="connsiteY19471"/>
              </a:cxn>
              <a:cxn ang="0">
                <a:pos x="connsiteX19472" y="connsiteY19472"/>
              </a:cxn>
              <a:cxn ang="0">
                <a:pos x="connsiteX19473" y="connsiteY19473"/>
              </a:cxn>
              <a:cxn ang="0">
                <a:pos x="connsiteX19474" y="connsiteY19474"/>
              </a:cxn>
              <a:cxn ang="0">
                <a:pos x="connsiteX19475" y="connsiteY19475"/>
              </a:cxn>
              <a:cxn ang="0">
                <a:pos x="connsiteX19476" y="connsiteY19476"/>
              </a:cxn>
              <a:cxn ang="0">
                <a:pos x="connsiteX19477" y="connsiteY19477"/>
              </a:cxn>
              <a:cxn ang="0">
                <a:pos x="connsiteX19478" y="connsiteY19478"/>
              </a:cxn>
              <a:cxn ang="0">
                <a:pos x="connsiteX19479" y="connsiteY19479"/>
              </a:cxn>
              <a:cxn ang="0">
                <a:pos x="connsiteX19480" y="connsiteY19480"/>
              </a:cxn>
              <a:cxn ang="0">
                <a:pos x="connsiteX19481" y="connsiteY19481"/>
              </a:cxn>
              <a:cxn ang="0">
                <a:pos x="connsiteX19482" y="connsiteY19482"/>
              </a:cxn>
              <a:cxn ang="0">
                <a:pos x="connsiteX19483" y="connsiteY19483"/>
              </a:cxn>
              <a:cxn ang="0">
                <a:pos x="connsiteX19484" y="connsiteY19484"/>
              </a:cxn>
              <a:cxn ang="0">
                <a:pos x="connsiteX19485" y="connsiteY19485"/>
              </a:cxn>
              <a:cxn ang="0">
                <a:pos x="connsiteX19486" y="connsiteY19486"/>
              </a:cxn>
              <a:cxn ang="0">
                <a:pos x="connsiteX19487" y="connsiteY19487"/>
              </a:cxn>
              <a:cxn ang="0">
                <a:pos x="connsiteX19488" y="connsiteY19488"/>
              </a:cxn>
              <a:cxn ang="0">
                <a:pos x="connsiteX19489" y="connsiteY19489"/>
              </a:cxn>
              <a:cxn ang="0">
                <a:pos x="connsiteX19490" y="connsiteY19490"/>
              </a:cxn>
              <a:cxn ang="0">
                <a:pos x="connsiteX19491" y="connsiteY19491"/>
              </a:cxn>
              <a:cxn ang="0">
                <a:pos x="connsiteX19492" y="connsiteY19492"/>
              </a:cxn>
              <a:cxn ang="0">
                <a:pos x="connsiteX19493" y="connsiteY19493"/>
              </a:cxn>
              <a:cxn ang="0">
                <a:pos x="connsiteX19494" y="connsiteY19494"/>
              </a:cxn>
              <a:cxn ang="0">
                <a:pos x="connsiteX19495" y="connsiteY19495"/>
              </a:cxn>
              <a:cxn ang="0">
                <a:pos x="connsiteX19496" y="connsiteY19496"/>
              </a:cxn>
              <a:cxn ang="0">
                <a:pos x="connsiteX19497" y="connsiteY19497"/>
              </a:cxn>
              <a:cxn ang="0">
                <a:pos x="connsiteX19498" y="connsiteY19498"/>
              </a:cxn>
              <a:cxn ang="0">
                <a:pos x="connsiteX19499" y="connsiteY19499"/>
              </a:cxn>
              <a:cxn ang="0">
                <a:pos x="connsiteX19500" y="connsiteY19500"/>
              </a:cxn>
              <a:cxn ang="0">
                <a:pos x="connsiteX19501" y="connsiteY19501"/>
              </a:cxn>
              <a:cxn ang="0">
                <a:pos x="connsiteX19502" y="connsiteY19502"/>
              </a:cxn>
              <a:cxn ang="0">
                <a:pos x="connsiteX19503" y="connsiteY19503"/>
              </a:cxn>
              <a:cxn ang="0">
                <a:pos x="connsiteX19504" y="connsiteY19504"/>
              </a:cxn>
              <a:cxn ang="0">
                <a:pos x="connsiteX19505" y="connsiteY19505"/>
              </a:cxn>
              <a:cxn ang="0">
                <a:pos x="connsiteX19506" y="connsiteY19506"/>
              </a:cxn>
              <a:cxn ang="0">
                <a:pos x="connsiteX19507" y="connsiteY19507"/>
              </a:cxn>
              <a:cxn ang="0">
                <a:pos x="connsiteX19508" y="connsiteY19508"/>
              </a:cxn>
              <a:cxn ang="0">
                <a:pos x="connsiteX19509" y="connsiteY19509"/>
              </a:cxn>
              <a:cxn ang="0">
                <a:pos x="connsiteX19510" y="connsiteY19510"/>
              </a:cxn>
              <a:cxn ang="0">
                <a:pos x="connsiteX19511" y="connsiteY19511"/>
              </a:cxn>
              <a:cxn ang="0">
                <a:pos x="connsiteX19512" y="connsiteY19512"/>
              </a:cxn>
              <a:cxn ang="0">
                <a:pos x="connsiteX19513" y="connsiteY19513"/>
              </a:cxn>
              <a:cxn ang="0">
                <a:pos x="connsiteX19514" y="connsiteY19514"/>
              </a:cxn>
              <a:cxn ang="0">
                <a:pos x="connsiteX19515" y="connsiteY19515"/>
              </a:cxn>
              <a:cxn ang="0">
                <a:pos x="connsiteX19516" y="connsiteY19516"/>
              </a:cxn>
              <a:cxn ang="0">
                <a:pos x="connsiteX19517" y="connsiteY19517"/>
              </a:cxn>
              <a:cxn ang="0">
                <a:pos x="connsiteX19518" y="connsiteY19518"/>
              </a:cxn>
              <a:cxn ang="0">
                <a:pos x="connsiteX19519" y="connsiteY19519"/>
              </a:cxn>
              <a:cxn ang="0">
                <a:pos x="connsiteX19520" y="connsiteY19520"/>
              </a:cxn>
              <a:cxn ang="0">
                <a:pos x="connsiteX19521" y="connsiteY19521"/>
              </a:cxn>
              <a:cxn ang="0">
                <a:pos x="connsiteX19522" y="connsiteY19522"/>
              </a:cxn>
              <a:cxn ang="0">
                <a:pos x="connsiteX19523" y="connsiteY19523"/>
              </a:cxn>
              <a:cxn ang="0">
                <a:pos x="connsiteX19524" y="connsiteY19524"/>
              </a:cxn>
              <a:cxn ang="0">
                <a:pos x="connsiteX19525" y="connsiteY19525"/>
              </a:cxn>
              <a:cxn ang="0">
                <a:pos x="connsiteX19526" y="connsiteY19526"/>
              </a:cxn>
              <a:cxn ang="0">
                <a:pos x="connsiteX19527" y="connsiteY19527"/>
              </a:cxn>
              <a:cxn ang="0">
                <a:pos x="connsiteX19528" y="connsiteY19528"/>
              </a:cxn>
              <a:cxn ang="0">
                <a:pos x="connsiteX19529" y="connsiteY19529"/>
              </a:cxn>
              <a:cxn ang="0">
                <a:pos x="connsiteX19530" y="connsiteY19530"/>
              </a:cxn>
              <a:cxn ang="0">
                <a:pos x="connsiteX19531" y="connsiteY19531"/>
              </a:cxn>
              <a:cxn ang="0">
                <a:pos x="connsiteX19532" y="connsiteY19532"/>
              </a:cxn>
              <a:cxn ang="0">
                <a:pos x="connsiteX19533" y="connsiteY19533"/>
              </a:cxn>
              <a:cxn ang="0">
                <a:pos x="connsiteX19534" y="connsiteY19534"/>
              </a:cxn>
              <a:cxn ang="0">
                <a:pos x="connsiteX19535" y="connsiteY19535"/>
              </a:cxn>
              <a:cxn ang="0">
                <a:pos x="connsiteX19536" y="connsiteY19536"/>
              </a:cxn>
              <a:cxn ang="0">
                <a:pos x="connsiteX19537" y="connsiteY19537"/>
              </a:cxn>
              <a:cxn ang="0">
                <a:pos x="connsiteX19538" y="connsiteY19538"/>
              </a:cxn>
              <a:cxn ang="0">
                <a:pos x="connsiteX19539" y="connsiteY19539"/>
              </a:cxn>
              <a:cxn ang="0">
                <a:pos x="connsiteX19540" y="connsiteY19540"/>
              </a:cxn>
              <a:cxn ang="0">
                <a:pos x="connsiteX19541" y="connsiteY19541"/>
              </a:cxn>
              <a:cxn ang="0">
                <a:pos x="connsiteX19542" y="connsiteY19542"/>
              </a:cxn>
              <a:cxn ang="0">
                <a:pos x="connsiteX19543" y="connsiteY19543"/>
              </a:cxn>
              <a:cxn ang="0">
                <a:pos x="connsiteX19544" y="connsiteY19544"/>
              </a:cxn>
              <a:cxn ang="0">
                <a:pos x="connsiteX19545" y="connsiteY19545"/>
              </a:cxn>
              <a:cxn ang="0">
                <a:pos x="connsiteX19546" y="connsiteY19546"/>
              </a:cxn>
              <a:cxn ang="0">
                <a:pos x="connsiteX19547" y="connsiteY19547"/>
              </a:cxn>
              <a:cxn ang="0">
                <a:pos x="connsiteX19548" y="connsiteY19548"/>
              </a:cxn>
              <a:cxn ang="0">
                <a:pos x="connsiteX19549" y="connsiteY19549"/>
              </a:cxn>
              <a:cxn ang="0">
                <a:pos x="connsiteX19550" y="connsiteY19550"/>
              </a:cxn>
              <a:cxn ang="0">
                <a:pos x="connsiteX19551" y="connsiteY19551"/>
              </a:cxn>
              <a:cxn ang="0">
                <a:pos x="connsiteX19552" y="connsiteY19552"/>
              </a:cxn>
              <a:cxn ang="0">
                <a:pos x="connsiteX19553" y="connsiteY19553"/>
              </a:cxn>
              <a:cxn ang="0">
                <a:pos x="connsiteX19554" y="connsiteY19554"/>
              </a:cxn>
              <a:cxn ang="0">
                <a:pos x="connsiteX19555" y="connsiteY19555"/>
              </a:cxn>
              <a:cxn ang="0">
                <a:pos x="connsiteX19556" y="connsiteY19556"/>
              </a:cxn>
              <a:cxn ang="0">
                <a:pos x="connsiteX19557" y="connsiteY19557"/>
              </a:cxn>
              <a:cxn ang="0">
                <a:pos x="connsiteX19558" y="connsiteY19558"/>
              </a:cxn>
              <a:cxn ang="0">
                <a:pos x="connsiteX19559" y="connsiteY19559"/>
              </a:cxn>
              <a:cxn ang="0">
                <a:pos x="connsiteX19560" y="connsiteY19560"/>
              </a:cxn>
              <a:cxn ang="0">
                <a:pos x="connsiteX19561" y="connsiteY19561"/>
              </a:cxn>
              <a:cxn ang="0">
                <a:pos x="connsiteX19562" y="connsiteY19562"/>
              </a:cxn>
              <a:cxn ang="0">
                <a:pos x="connsiteX19563" y="connsiteY19563"/>
              </a:cxn>
              <a:cxn ang="0">
                <a:pos x="connsiteX19564" y="connsiteY19564"/>
              </a:cxn>
              <a:cxn ang="0">
                <a:pos x="connsiteX19565" y="connsiteY19565"/>
              </a:cxn>
              <a:cxn ang="0">
                <a:pos x="connsiteX19566" y="connsiteY19566"/>
              </a:cxn>
              <a:cxn ang="0">
                <a:pos x="connsiteX19567" y="connsiteY19567"/>
              </a:cxn>
              <a:cxn ang="0">
                <a:pos x="connsiteX19568" y="connsiteY19568"/>
              </a:cxn>
              <a:cxn ang="0">
                <a:pos x="connsiteX19569" y="connsiteY19569"/>
              </a:cxn>
              <a:cxn ang="0">
                <a:pos x="connsiteX19570" y="connsiteY19570"/>
              </a:cxn>
              <a:cxn ang="0">
                <a:pos x="connsiteX19571" y="connsiteY19571"/>
              </a:cxn>
              <a:cxn ang="0">
                <a:pos x="connsiteX19572" y="connsiteY19572"/>
              </a:cxn>
              <a:cxn ang="0">
                <a:pos x="connsiteX19573" y="connsiteY19573"/>
              </a:cxn>
              <a:cxn ang="0">
                <a:pos x="connsiteX19574" y="connsiteY19574"/>
              </a:cxn>
              <a:cxn ang="0">
                <a:pos x="connsiteX19575" y="connsiteY19575"/>
              </a:cxn>
              <a:cxn ang="0">
                <a:pos x="connsiteX19576" y="connsiteY19576"/>
              </a:cxn>
              <a:cxn ang="0">
                <a:pos x="connsiteX19577" y="connsiteY19577"/>
              </a:cxn>
              <a:cxn ang="0">
                <a:pos x="connsiteX19578" y="connsiteY19578"/>
              </a:cxn>
              <a:cxn ang="0">
                <a:pos x="connsiteX19579" y="connsiteY19579"/>
              </a:cxn>
              <a:cxn ang="0">
                <a:pos x="connsiteX19580" y="connsiteY19580"/>
              </a:cxn>
              <a:cxn ang="0">
                <a:pos x="connsiteX19581" y="connsiteY19581"/>
              </a:cxn>
              <a:cxn ang="0">
                <a:pos x="connsiteX19582" y="connsiteY19582"/>
              </a:cxn>
              <a:cxn ang="0">
                <a:pos x="connsiteX19583" y="connsiteY19583"/>
              </a:cxn>
              <a:cxn ang="0">
                <a:pos x="connsiteX19584" y="connsiteY19584"/>
              </a:cxn>
              <a:cxn ang="0">
                <a:pos x="connsiteX19585" y="connsiteY19585"/>
              </a:cxn>
              <a:cxn ang="0">
                <a:pos x="connsiteX19586" y="connsiteY19586"/>
              </a:cxn>
              <a:cxn ang="0">
                <a:pos x="connsiteX19587" y="connsiteY19587"/>
              </a:cxn>
              <a:cxn ang="0">
                <a:pos x="connsiteX19588" y="connsiteY19588"/>
              </a:cxn>
              <a:cxn ang="0">
                <a:pos x="connsiteX19589" y="connsiteY19589"/>
              </a:cxn>
              <a:cxn ang="0">
                <a:pos x="connsiteX19590" y="connsiteY19590"/>
              </a:cxn>
              <a:cxn ang="0">
                <a:pos x="connsiteX19591" y="connsiteY19591"/>
              </a:cxn>
              <a:cxn ang="0">
                <a:pos x="connsiteX19592" y="connsiteY19592"/>
              </a:cxn>
              <a:cxn ang="0">
                <a:pos x="connsiteX19593" y="connsiteY19593"/>
              </a:cxn>
              <a:cxn ang="0">
                <a:pos x="connsiteX19594" y="connsiteY19594"/>
              </a:cxn>
              <a:cxn ang="0">
                <a:pos x="connsiteX19595" y="connsiteY19595"/>
              </a:cxn>
              <a:cxn ang="0">
                <a:pos x="connsiteX19596" y="connsiteY19596"/>
              </a:cxn>
              <a:cxn ang="0">
                <a:pos x="connsiteX19597" y="connsiteY19597"/>
              </a:cxn>
              <a:cxn ang="0">
                <a:pos x="connsiteX19598" y="connsiteY19598"/>
              </a:cxn>
              <a:cxn ang="0">
                <a:pos x="connsiteX19599" y="connsiteY19599"/>
              </a:cxn>
              <a:cxn ang="0">
                <a:pos x="connsiteX19600" y="connsiteY19600"/>
              </a:cxn>
              <a:cxn ang="0">
                <a:pos x="connsiteX19601" y="connsiteY19601"/>
              </a:cxn>
              <a:cxn ang="0">
                <a:pos x="connsiteX19602" y="connsiteY19602"/>
              </a:cxn>
              <a:cxn ang="0">
                <a:pos x="connsiteX19603" y="connsiteY19603"/>
              </a:cxn>
              <a:cxn ang="0">
                <a:pos x="connsiteX19604" y="connsiteY19604"/>
              </a:cxn>
              <a:cxn ang="0">
                <a:pos x="connsiteX19605" y="connsiteY19605"/>
              </a:cxn>
              <a:cxn ang="0">
                <a:pos x="connsiteX19606" y="connsiteY19606"/>
              </a:cxn>
              <a:cxn ang="0">
                <a:pos x="connsiteX19607" y="connsiteY19607"/>
              </a:cxn>
              <a:cxn ang="0">
                <a:pos x="connsiteX19608" y="connsiteY19608"/>
              </a:cxn>
              <a:cxn ang="0">
                <a:pos x="connsiteX19609" y="connsiteY19609"/>
              </a:cxn>
              <a:cxn ang="0">
                <a:pos x="connsiteX19610" y="connsiteY19610"/>
              </a:cxn>
              <a:cxn ang="0">
                <a:pos x="connsiteX19611" y="connsiteY19611"/>
              </a:cxn>
              <a:cxn ang="0">
                <a:pos x="connsiteX19612" y="connsiteY19612"/>
              </a:cxn>
              <a:cxn ang="0">
                <a:pos x="connsiteX19613" y="connsiteY19613"/>
              </a:cxn>
              <a:cxn ang="0">
                <a:pos x="connsiteX19614" y="connsiteY19614"/>
              </a:cxn>
              <a:cxn ang="0">
                <a:pos x="connsiteX19615" y="connsiteY19615"/>
              </a:cxn>
              <a:cxn ang="0">
                <a:pos x="connsiteX19616" y="connsiteY19616"/>
              </a:cxn>
              <a:cxn ang="0">
                <a:pos x="connsiteX19617" y="connsiteY19617"/>
              </a:cxn>
              <a:cxn ang="0">
                <a:pos x="connsiteX19618" y="connsiteY19618"/>
              </a:cxn>
              <a:cxn ang="0">
                <a:pos x="connsiteX19619" y="connsiteY19619"/>
              </a:cxn>
              <a:cxn ang="0">
                <a:pos x="connsiteX19620" y="connsiteY19620"/>
              </a:cxn>
              <a:cxn ang="0">
                <a:pos x="connsiteX19621" y="connsiteY19621"/>
              </a:cxn>
              <a:cxn ang="0">
                <a:pos x="connsiteX19622" y="connsiteY19622"/>
              </a:cxn>
              <a:cxn ang="0">
                <a:pos x="connsiteX19623" y="connsiteY19623"/>
              </a:cxn>
              <a:cxn ang="0">
                <a:pos x="connsiteX19624" y="connsiteY19624"/>
              </a:cxn>
              <a:cxn ang="0">
                <a:pos x="connsiteX19625" y="connsiteY19625"/>
              </a:cxn>
              <a:cxn ang="0">
                <a:pos x="connsiteX19626" y="connsiteY19626"/>
              </a:cxn>
              <a:cxn ang="0">
                <a:pos x="connsiteX19627" y="connsiteY19627"/>
              </a:cxn>
              <a:cxn ang="0">
                <a:pos x="connsiteX19628" y="connsiteY19628"/>
              </a:cxn>
              <a:cxn ang="0">
                <a:pos x="connsiteX19629" y="connsiteY19629"/>
              </a:cxn>
              <a:cxn ang="0">
                <a:pos x="connsiteX19630" y="connsiteY19630"/>
              </a:cxn>
              <a:cxn ang="0">
                <a:pos x="connsiteX19631" y="connsiteY19631"/>
              </a:cxn>
              <a:cxn ang="0">
                <a:pos x="connsiteX19632" y="connsiteY19632"/>
              </a:cxn>
              <a:cxn ang="0">
                <a:pos x="connsiteX19633" y="connsiteY19633"/>
              </a:cxn>
              <a:cxn ang="0">
                <a:pos x="connsiteX19634" y="connsiteY19634"/>
              </a:cxn>
              <a:cxn ang="0">
                <a:pos x="connsiteX19635" y="connsiteY19635"/>
              </a:cxn>
              <a:cxn ang="0">
                <a:pos x="connsiteX19636" y="connsiteY19636"/>
              </a:cxn>
              <a:cxn ang="0">
                <a:pos x="connsiteX19637" y="connsiteY19637"/>
              </a:cxn>
              <a:cxn ang="0">
                <a:pos x="connsiteX19638" y="connsiteY19638"/>
              </a:cxn>
              <a:cxn ang="0">
                <a:pos x="connsiteX19639" y="connsiteY19639"/>
              </a:cxn>
              <a:cxn ang="0">
                <a:pos x="connsiteX19640" y="connsiteY19640"/>
              </a:cxn>
              <a:cxn ang="0">
                <a:pos x="connsiteX19641" y="connsiteY19641"/>
              </a:cxn>
              <a:cxn ang="0">
                <a:pos x="connsiteX19642" y="connsiteY19642"/>
              </a:cxn>
              <a:cxn ang="0">
                <a:pos x="connsiteX19643" y="connsiteY19643"/>
              </a:cxn>
              <a:cxn ang="0">
                <a:pos x="connsiteX19644" y="connsiteY19644"/>
              </a:cxn>
              <a:cxn ang="0">
                <a:pos x="connsiteX19645" y="connsiteY19645"/>
              </a:cxn>
              <a:cxn ang="0">
                <a:pos x="connsiteX19646" y="connsiteY19646"/>
              </a:cxn>
              <a:cxn ang="0">
                <a:pos x="connsiteX19647" y="connsiteY19647"/>
              </a:cxn>
              <a:cxn ang="0">
                <a:pos x="connsiteX19648" y="connsiteY19648"/>
              </a:cxn>
              <a:cxn ang="0">
                <a:pos x="connsiteX19649" y="connsiteY19649"/>
              </a:cxn>
              <a:cxn ang="0">
                <a:pos x="connsiteX19650" y="connsiteY19650"/>
              </a:cxn>
              <a:cxn ang="0">
                <a:pos x="connsiteX19651" y="connsiteY19651"/>
              </a:cxn>
              <a:cxn ang="0">
                <a:pos x="connsiteX19652" y="connsiteY19652"/>
              </a:cxn>
              <a:cxn ang="0">
                <a:pos x="connsiteX19653" y="connsiteY19653"/>
              </a:cxn>
              <a:cxn ang="0">
                <a:pos x="connsiteX19654" y="connsiteY19654"/>
              </a:cxn>
              <a:cxn ang="0">
                <a:pos x="connsiteX19655" y="connsiteY19655"/>
              </a:cxn>
              <a:cxn ang="0">
                <a:pos x="connsiteX19656" y="connsiteY19656"/>
              </a:cxn>
              <a:cxn ang="0">
                <a:pos x="connsiteX19657" y="connsiteY19657"/>
              </a:cxn>
              <a:cxn ang="0">
                <a:pos x="connsiteX19658" y="connsiteY19658"/>
              </a:cxn>
              <a:cxn ang="0">
                <a:pos x="connsiteX19659" y="connsiteY19659"/>
              </a:cxn>
              <a:cxn ang="0">
                <a:pos x="connsiteX19660" y="connsiteY19660"/>
              </a:cxn>
              <a:cxn ang="0">
                <a:pos x="connsiteX19661" y="connsiteY19661"/>
              </a:cxn>
              <a:cxn ang="0">
                <a:pos x="connsiteX19662" y="connsiteY19662"/>
              </a:cxn>
              <a:cxn ang="0">
                <a:pos x="connsiteX19663" y="connsiteY19663"/>
              </a:cxn>
              <a:cxn ang="0">
                <a:pos x="connsiteX19664" y="connsiteY19664"/>
              </a:cxn>
              <a:cxn ang="0">
                <a:pos x="connsiteX19665" y="connsiteY19665"/>
              </a:cxn>
              <a:cxn ang="0">
                <a:pos x="connsiteX19666" y="connsiteY19666"/>
              </a:cxn>
              <a:cxn ang="0">
                <a:pos x="connsiteX19667" y="connsiteY19667"/>
              </a:cxn>
              <a:cxn ang="0">
                <a:pos x="connsiteX19668" y="connsiteY19668"/>
              </a:cxn>
              <a:cxn ang="0">
                <a:pos x="connsiteX19669" y="connsiteY19669"/>
              </a:cxn>
              <a:cxn ang="0">
                <a:pos x="connsiteX19670" y="connsiteY19670"/>
              </a:cxn>
              <a:cxn ang="0">
                <a:pos x="connsiteX19671" y="connsiteY19671"/>
              </a:cxn>
              <a:cxn ang="0">
                <a:pos x="connsiteX19672" y="connsiteY19672"/>
              </a:cxn>
              <a:cxn ang="0">
                <a:pos x="connsiteX19673" y="connsiteY19673"/>
              </a:cxn>
              <a:cxn ang="0">
                <a:pos x="connsiteX19674" y="connsiteY19674"/>
              </a:cxn>
              <a:cxn ang="0">
                <a:pos x="connsiteX19675" y="connsiteY19675"/>
              </a:cxn>
              <a:cxn ang="0">
                <a:pos x="connsiteX19676" y="connsiteY19676"/>
              </a:cxn>
              <a:cxn ang="0">
                <a:pos x="connsiteX19677" y="connsiteY19677"/>
              </a:cxn>
              <a:cxn ang="0">
                <a:pos x="connsiteX19678" y="connsiteY19678"/>
              </a:cxn>
              <a:cxn ang="0">
                <a:pos x="connsiteX19679" y="connsiteY19679"/>
              </a:cxn>
              <a:cxn ang="0">
                <a:pos x="connsiteX19680" y="connsiteY19680"/>
              </a:cxn>
              <a:cxn ang="0">
                <a:pos x="connsiteX19681" y="connsiteY19681"/>
              </a:cxn>
              <a:cxn ang="0">
                <a:pos x="connsiteX19682" y="connsiteY19682"/>
              </a:cxn>
              <a:cxn ang="0">
                <a:pos x="connsiteX19683" y="connsiteY19683"/>
              </a:cxn>
              <a:cxn ang="0">
                <a:pos x="connsiteX19684" y="connsiteY19684"/>
              </a:cxn>
              <a:cxn ang="0">
                <a:pos x="connsiteX19685" y="connsiteY19685"/>
              </a:cxn>
              <a:cxn ang="0">
                <a:pos x="connsiteX19686" y="connsiteY19686"/>
              </a:cxn>
              <a:cxn ang="0">
                <a:pos x="connsiteX19687" y="connsiteY19687"/>
              </a:cxn>
              <a:cxn ang="0">
                <a:pos x="connsiteX19688" y="connsiteY19688"/>
              </a:cxn>
              <a:cxn ang="0">
                <a:pos x="connsiteX19689" y="connsiteY19689"/>
              </a:cxn>
              <a:cxn ang="0">
                <a:pos x="connsiteX19690" y="connsiteY19690"/>
              </a:cxn>
              <a:cxn ang="0">
                <a:pos x="connsiteX19691" y="connsiteY19691"/>
              </a:cxn>
              <a:cxn ang="0">
                <a:pos x="connsiteX19692" y="connsiteY19692"/>
              </a:cxn>
              <a:cxn ang="0">
                <a:pos x="connsiteX19693" y="connsiteY19693"/>
              </a:cxn>
              <a:cxn ang="0">
                <a:pos x="connsiteX19694" y="connsiteY19694"/>
              </a:cxn>
              <a:cxn ang="0">
                <a:pos x="connsiteX19695" y="connsiteY19695"/>
              </a:cxn>
              <a:cxn ang="0">
                <a:pos x="connsiteX19696" y="connsiteY19696"/>
              </a:cxn>
              <a:cxn ang="0">
                <a:pos x="connsiteX19697" y="connsiteY19697"/>
              </a:cxn>
              <a:cxn ang="0">
                <a:pos x="connsiteX19698" y="connsiteY19698"/>
              </a:cxn>
              <a:cxn ang="0">
                <a:pos x="connsiteX19699" y="connsiteY19699"/>
              </a:cxn>
              <a:cxn ang="0">
                <a:pos x="connsiteX19700" y="connsiteY19700"/>
              </a:cxn>
              <a:cxn ang="0">
                <a:pos x="connsiteX19701" y="connsiteY19701"/>
              </a:cxn>
              <a:cxn ang="0">
                <a:pos x="connsiteX19702" y="connsiteY19702"/>
              </a:cxn>
              <a:cxn ang="0">
                <a:pos x="connsiteX19703" y="connsiteY19703"/>
              </a:cxn>
              <a:cxn ang="0">
                <a:pos x="connsiteX19704" y="connsiteY19704"/>
              </a:cxn>
              <a:cxn ang="0">
                <a:pos x="connsiteX19705" y="connsiteY19705"/>
              </a:cxn>
              <a:cxn ang="0">
                <a:pos x="connsiteX19706" y="connsiteY19706"/>
              </a:cxn>
              <a:cxn ang="0">
                <a:pos x="connsiteX19707" y="connsiteY19707"/>
              </a:cxn>
              <a:cxn ang="0">
                <a:pos x="connsiteX19708" y="connsiteY19708"/>
              </a:cxn>
              <a:cxn ang="0">
                <a:pos x="connsiteX19709" y="connsiteY19709"/>
              </a:cxn>
              <a:cxn ang="0">
                <a:pos x="connsiteX19710" y="connsiteY19710"/>
              </a:cxn>
              <a:cxn ang="0">
                <a:pos x="connsiteX19711" y="connsiteY19711"/>
              </a:cxn>
              <a:cxn ang="0">
                <a:pos x="connsiteX19712" y="connsiteY19712"/>
              </a:cxn>
              <a:cxn ang="0">
                <a:pos x="connsiteX19713" y="connsiteY19713"/>
              </a:cxn>
              <a:cxn ang="0">
                <a:pos x="connsiteX19714" y="connsiteY19714"/>
              </a:cxn>
              <a:cxn ang="0">
                <a:pos x="connsiteX19715" y="connsiteY19715"/>
              </a:cxn>
              <a:cxn ang="0">
                <a:pos x="connsiteX19716" y="connsiteY19716"/>
              </a:cxn>
              <a:cxn ang="0">
                <a:pos x="connsiteX19717" y="connsiteY19717"/>
              </a:cxn>
              <a:cxn ang="0">
                <a:pos x="connsiteX19718" y="connsiteY19718"/>
              </a:cxn>
              <a:cxn ang="0">
                <a:pos x="connsiteX19719" y="connsiteY19719"/>
              </a:cxn>
              <a:cxn ang="0">
                <a:pos x="connsiteX19720" y="connsiteY19720"/>
              </a:cxn>
              <a:cxn ang="0">
                <a:pos x="connsiteX19721" y="connsiteY19721"/>
              </a:cxn>
              <a:cxn ang="0">
                <a:pos x="connsiteX19722" y="connsiteY19722"/>
              </a:cxn>
              <a:cxn ang="0">
                <a:pos x="connsiteX19723" y="connsiteY19723"/>
              </a:cxn>
              <a:cxn ang="0">
                <a:pos x="connsiteX19724" y="connsiteY19724"/>
              </a:cxn>
              <a:cxn ang="0">
                <a:pos x="connsiteX19725" y="connsiteY19725"/>
              </a:cxn>
              <a:cxn ang="0">
                <a:pos x="connsiteX19726" y="connsiteY19726"/>
              </a:cxn>
              <a:cxn ang="0">
                <a:pos x="connsiteX19727" y="connsiteY19727"/>
              </a:cxn>
              <a:cxn ang="0">
                <a:pos x="connsiteX19728" y="connsiteY19728"/>
              </a:cxn>
              <a:cxn ang="0">
                <a:pos x="connsiteX19729" y="connsiteY19729"/>
              </a:cxn>
              <a:cxn ang="0">
                <a:pos x="connsiteX19730" y="connsiteY19730"/>
              </a:cxn>
              <a:cxn ang="0">
                <a:pos x="connsiteX19731" y="connsiteY19731"/>
              </a:cxn>
              <a:cxn ang="0">
                <a:pos x="connsiteX19732" y="connsiteY19732"/>
              </a:cxn>
              <a:cxn ang="0">
                <a:pos x="connsiteX19733" y="connsiteY19733"/>
              </a:cxn>
              <a:cxn ang="0">
                <a:pos x="connsiteX19734" y="connsiteY19734"/>
              </a:cxn>
              <a:cxn ang="0">
                <a:pos x="connsiteX19735" y="connsiteY19735"/>
              </a:cxn>
              <a:cxn ang="0">
                <a:pos x="connsiteX19736" y="connsiteY19736"/>
              </a:cxn>
              <a:cxn ang="0">
                <a:pos x="connsiteX19737" y="connsiteY19737"/>
              </a:cxn>
              <a:cxn ang="0">
                <a:pos x="connsiteX19738" y="connsiteY19738"/>
              </a:cxn>
              <a:cxn ang="0">
                <a:pos x="connsiteX19739" y="connsiteY19739"/>
              </a:cxn>
              <a:cxn ang="0">
                <a:pos x="connsiteX19740" y="connsiteY19740"/>
              </a:cxn>
              <a:cxn ang="0">
                <a:pos x="connsiteX19741" y="connsiteY19741"/>
              </a:cxn>
              <a:cxn ang="0">
                <a:pos x="connsiteX19742" y="connsiteY19742"/>
              </a:cxn>
              <a:cxn ang="0">
                <a:pos x="connsiteX19743" y="connsiteY19743"/>
              </a:cxn>
              <a:cxn ang="0">
                <a:pos x="connsiteX19744" y="connsiteY19744"/>
              </a:cxn>
              <a:cxn ang="0">
                <a:pos x="connsiteX19745" y="connsiteY19745"/>
              </a:cxn>
              <a:cxn ang="0">
                <a:pos x="connsiteX19746" y="connsiteY19746"/>
              </a:cxn>
              <a:cxn ang="0">
                <a:pos x="connsiteX19747" y="connsiteY19747"/>
              </a:cxn>
              <a:cxn ang="0">
                <a:pos x="connsiteX19748" y="connsiteY19748"/>
              </a:cxn>
              <a:cxn ang="0">
                <a:pos x="connsiteX19749" y="connsiteY19749"/>
              </a:cxn>
              <a:cxn ang="0">
                <a:pos x="connsiteX19750" y="connsiteY19750"/>
              </a:cxn>
              <a:cxn ang="0">
                <a:pos x="connsiteX19751" y="connsiteY19751"/>
              </a:cxn>
              <a:cxn ang="0">
                <a:pos x="connsiteX19752" y="connsiteY19752"/>
              </a:cxn>
              <a:cxn ang="0">
                <a:pos x="connsiteX19753" y="connsiteY19753"/>
              </a:cxn>
              <a:cxn ang="0">
                <a:pos x="connsiteX19754" y="connsiteY19754"/>
              </a:cxn>
              <a:cxn ang="0">
                <a:pos x="connsiteX19755" y="connsiteY19755"/>
              </a:cxn>
              <a:cxn ang="0">
                <a:pos x="connsiteX19756" y="connsiteY19756"/>
              </a:cxn>
              <a:cxn ang="0">
                <a:pos x="connsiteX19757" y="connsiteY19757"/>
              </a:cxn>
              <a:cxn ang="0">
                <a:pos x="connsiteX19758" y="connsiteY19758"/>
              </a:cxn>
              <a:cxn ang="0">
                <a:pos x="connsiteX19759" y="connsiteY19759"/>
              </a:cxn>
              <a:cxn ang="0">
                <a:pos x="connsiteX19760" y="connsiteY19760"/>
              </a:cxn>
              <a:cxn ang="0">
                <a:pos x="connsiteX19761" y="connsiteY19761"/>
              </a:cxn>
              <a:cxn ang="0">
                <a:pos x="connsiteX19762" y="connsiteY19762"/>
              </a:cxn>
              <a:cxn ang="0">
                <a:pos x="connsiteX19763" y="connsiteY19763"/>
              </a:cxn>
              <a:cxn ang="0">
                <a:pos x="connsiteX19764" y="connsiteY19764"/>
              </a:cxn>
              <a:cxn ang="0">
                <a:pos x="connsiteX19765" y="connsiteY19765"/>
              </a:cxn>
              <a:cxn ang="0">
                <a:pos x="connsiteX19766" y="connsiteY19766"/>
              </a:cxn>
              <a:cxn ang="0">
                <a:pos x="connsiteX19767" y="connsiteY19767"/>
              </a:cxn>
              <a:cxn ang="0">
                <a:pos x="connsiteX19768" y="connsiteY19768"/>
              </a:cxn>
              <a:cxn ang="0">
                <a:pos x="connsiteX19769" y="connsiteY19769"/>
              </a:cxn>
              <a:cxn ang="0">
                <a:pos x="connsiteX19770" y="connsiteY19770"/>
              </a:cxn>
              <a:cxn ang="0">
                <a:pos x="connsiteX19771" y="connsiteY19771"/>
              </a:cxn>
              <a:cxn ang="0">
                <a:pos x="connsiteX19772" y="connsiteY19772"/>
              </a:cxn>
              <a:cxn ang="0">
                <a:pos x="connsiteX19773" y="connsiteY19773"/>
              </a:cxn>
              <a:cxn ang="0">
                <a:pos x="connsiteX19774" y="connsiteY19774"/>
              </a:cxn>
              <a:cxn ang="0">
                <a:pos x="connsiteX19775" y="connsiteY19775"/>
              </a:cxn>
              <a:cxn ang="0">
                <a:pos x="connsiteX19776" y="connsiteY19776"/>
              </a:cxn>
              <a:cxn ang="0">
                <a:pos x="connsiteX19777" y="connsiteY19777"/>
              </a:cxn>
              <a:cxn ang="0">
                <a:pos x="connsiteX19778" y="connsiteY19778"/>
              </a:cxn>
              <a:cxn ang="0">
                <a:pos x="connsiteX19779" y="connsiteY19779"/>
              </a:cxn>
              <a:cxn ang="0">
                <a:pos x="connsiteX19780" y="connsiteY19780"/>
              </a:cxn>
              <a:cxn ang="0">
                <a:pos x="connsiteX19781" y="connsiteY19781"/>
              </a:cxn>
              <a:cxn ang="0">
                <a:pos x="connsiteX19782" y="connsiteY19782"/>
              </a:cxn>
              <a:cxn ang="0">
                <a:pos x="connsiteX19783" y="connsiteY19783"/>
              </a:cxn>
              <a:cxn ang="0">
                <a:pos x="connsiteX19784" y="connsiteY19784"/>
              </a:cxn>
              <a:cxn ang="0">
                <a:pos x="connsiteX19785" y="connsiteY19785"/>
              </a:cxn>
              <a:cxn ang="0">
                <a:pos x="connsiteX19786" y="connsiteY19786"/>
              </a:cxn>
              <a:cxn ang="0">
                <a:pos x="connsiteX19787" y="connsiteY19787"/>
              </a:cxn>
              <a:cxn ang="0">
                <a:pos x="connsiteX19788" y="connsiteY19788"/>
              </a:cxn>
              <a:cxn ang="0">
                <a:pos x="connsiteX19789" y="connsiteY19789"/>
              </a:cxn>
              <a:cxn ang="0">
                <a:pos x="connsiteX19790" y="connsiteY19790"/>
              </a:cxn>
              <a:cxn ang="0">
                <a:pos x="connsiteX19791" y="connsiteY19791"/>
              </a:cxn>
              <a:cxn ang="0">
                <a:pos x="connsiteX19792" y="connsiteY19792"/>
              </a:cxn>
              <a:cxn ang="0">
                <a:pos x="connsiteX19793" y="connsiteY19793"/>
              </a:cxn>
              <a:cxn ang="0">
                <a:pos x="connsiteX19794" y="connsiteY19794"/>
              </a:cxn>
              <a:cxn ang="0">
                <a:pos x="connsiteX19795" y="connsiteY19795"/>
              </a:cxn>
              <a:cxn ang="0">
                <a:pos x="connsiteX19796" y="connsiteY19796"/>
              </a:cxn>
              <a:cxn ang="0">
                <a:pos x="connsiteX19797" y="connsiteY19797"/>
              </a:cxn>
              <a:cxn ang="0">
                <a:pos x="connsiteX19798" y="connsiteY19798"/>
              </a:cxn>
              <a:cxn ang="0">
                <a:pos x="connsiteX19799" y="connsiteY19799"/>
              </a:cxn>
              <a:cxn ang="0">
                <a:pos x="connsiteX19800" y="connsiteY19800"/>
              </a:cxn>
              <a:cxn ang="0">
                <a:pos x="connsiteX19801" y="connsiteY19801"/>
              </a:cxn>
              <a:cxn ang="0">
                <a:pos x="connsiteX19802" y="connsiteY19802"/>
              </a:cxn>
              <a:cxn ang="0">
                <a:pos x="connsiteX19803" y="connsiteY19803"/>
              </a:cxn>
              <a:cxn ang="0">
                <a:pos x="connsiteX19804" y="connsiteY19804"/>
              </a:cxn>
              <a:cxn ang="0">
                <a:pos x="connsiteX19805" y="connsiteY19805"/>
              </a:cxn>
              <a:cxn ang="0">
                <a:pos x="connsiteX19806" y="connsiteY19806"/>
              </a:cxn>
              <a:cxn ang="0">
                <a:pos x="connsiteX19807" y="connsiteY19807"/>
              </a:cxn>
              <a:cxn ang="0">
                <a:pos x="connsiteX19808" y="connsiteY19808"/>
              </a:cxn>
              <a:cxn ang="0">
                <a:pos x="connsiteX19809" y="connsiteY19809"/>
              </a:cxn>
              <a:cxn ang="0">
                <a:pos x="connsiteX19810" y="connsiteY19810"/>
              </a:cxn>
              <a:cxn ang="0">
                <a:pos x="connsiteX19811" y="connsiteY19811"/>
              </a:cxn>
              <a:cxn ang="0">
                <a:pos x="connsiteX19812" y="connsiteY19812"/>
              </a:cxn>
              <a:cxn ang="0">
                <a:pos x="connsiteX19813" y="connsiteY19813"/>
              </a:cxn>
              <a:cxn ang="0">
                <a:pos x="connsiteX19814" y="connsiteY19814"/>
              </a:cxn>
              <a:cxn ang="0">
                <a:pos x="connsiteX19815" y="connsiteY19815"/>
              </a:cxn>
              <a:cxn ang="0">
                <a:pos x="connsiteX19816" y="connsiteY19816"/>
              </a:cxn>
              <a:cxn ang="0">
                <a:pos x="connsiteX19817" y="connsiteY19817"/>
              </a:cxn>
              <a:cxn ang="0">
                <a:pos x="connsiteX19818" y="connsiteY19818"/>
              </a:cxn>
              <a:cxn ang="0">
                <a:pos x="connsiteX19819" y="connsiteY19819"/>
              </a:cxn>
              <a:cxn ang="0">
                <a:pos x="connsiteX19820" y="connsiteY19820"/>
              </a:cxn>
              <a:cxn ang="0">
                <a:pos x="connsiteX19821" y="connsiteY19821"/>
              </a:cxn>
              <a:cxn ang="0">
                <a:pos x="connsiteX19822" y="connsiteY19822"/>
              </a:cxn>
              <a:cxn ang="0">
                <a:pos x="connsiteX19823" y="connsiteY19823"/>
              </a:cxn>
              <a:cxn ang="0">
                <a:pos x="connsiteX19824" y="connsiteY19824"/>
              </a:cxn>
              <a:cxn ang="0">
                <a:pos x="connsiteX19825" y="connsiteY19825"/>
              </a:cxn>
              <a:cxn ang="0">
                <a:pos x="connsiteX19826" y="connsiteY19826"/>
              </a:cxn>
              <a:cxn ang="0">
                <a:pos x="connsiteX19827" y="connsiteY19827"/>
              </a:cxn>
              <a:cxn ang="0">
                <a:pos x="connsiteX19828" y="connsiteY19828"/>
              </a:cxn>
              <a:cxn ang="0">
                <a:pos x="connsiteX19829" y="connsiteY19829"/>
              </a:cxn>
              <a:cxn ang="0">
                <a:pos x="connsiteX19830" y="connsiteY19830"/>
              </a:cxn>
              <a:cxn ang="0">
                <a:pos x="connsiteX19831" y="connsiteY19831"/>
              </a:cxn>
              <a:cxn ang="0">
                <a:pos x="connsiteX19832" y="connsiteY19832"/>
              </a:cxn>
              <a:cxn ang="0">
                <a:pos x="connsiteX19833" y="connsiteY19833"/>
              </a:cxn>
              <a:cxn ang="0">
                <a:pos x="connsiteX19834" y="connsiteY19834"/>
              </a:cxn>
              <a:cxn ang="0">
                <a:pos x="connsiteX19835" y="connsiteY19835"/>
              </a:cxn>
              <a:cxn ang="0">
                <a:pos x="connsiteX19836" y="connsiteY19836"/>
              </a:cxn>
              <a:cxn ang="0">
                <a:pos x="connsiteX19837" y="connsiteY19837"/>
              </a:cxn>
              <a:cxn ang="0">
                <a:pos x="connsiteX19838" y="connsiteY19838"/>
              </a:cxn>
              <a:cxn ang="0">
                <a:pos x="connsiteX19839" y="connsiteY19839"/>
              </a:cxn>
              <a:cxn ang="0">
                <a:pos x="connsiteX19840" y="connsiteY19840"/>
              </a:cxn>
              <a:cxn ang="0">
                <a:pos x="connsiteX19841" y="connsiteY19841"/>
              </a:cxn>
              <a:cxn ang="0">
                <a:pos x="connsiteX19842" y="connsiteY19842"/>
              </a:cxn>
              <a:cxn ang="0">
                <a:pos x="connsiteX19843" y="connsiteY19843"/>
              </a:cxn>
              <a:cxn ang="0">
                <a:pos x="connsiteX19844" y="connsiteY19844"/>
              </a:cxn>
              <a:cxn ang="0">
                <a:pos x="connsiteX19845" y="connsiteY19845"/>
              </a:cxn>
              <a:cxn ang="0">
                <a:pos x="connsiteX19846" y="connsiteY19846"/>
              </a:cxn>
              <a:cxn ang="0">
                <a:pos x="connsiteX19847" y="connsiteY19847"/>
              </a:cxn>
              <a:cxn ang="0">
                <a:pos x="connsiteX19848" y="connsiteY19848"/>
              </a:cxn>
              <a:cxn ang="0">
                <a:pos x="connsiteX19849" y="connsiteY19849"/>
              </a:cxn>
              <a:cxn ang="0">
                <a:pos x="connsiteX19850" y="connsiteY19850"/>
              </a:cxn>
              <a:cxn ang="0">
                <a:pos x="connsiteX19851" y="connsiteY19851"/>
              </a:cxn>
              <a:cxn ang="0">
                <a:pos x="connsiteX19852" y="connsiteY19852"/>
              </a:cxn>
              <a:cxn ang="0">
                <a:pos x="connsiteX19853" y="connsiteY19853"/>
              </a:cxn>
              <a:cxn ang="0">
                <a:pos x="connsiteX19854" y="connsiteY19854"/>
              </a:cxn>
              <a:cxn ang="0">
                <a:pos x="connsiteX19855" y="connsiteY19855"/>
              </a:cxn>
              <a:cxn ang="0">
                <a:pos x="connsiteX19856" y="connsiteY19856"/>
              </a:cxn>
              <a:cxn ang="0">
                <a:pos x="connsiteX19857" y="connsiteY19857"/>
              </a:cxn>
              <a:cxn ang="0">
                <a:pos x="connsiteX19858" y="connsiteY19858"/>
              </a:cxn>
              <a:cxn ang="0">
                <a:pos x="connsiteX19859" y="connsiteY19859"/>
              </a:cxn>
              <a:cxn ang="0">
                <a:pos x="connsiteX19860" y="connsiteY19860"/>
              </a:cxn>
              <a:cxn ang="0">
                <a:pos x="connsiteX19861" y="connsiteY19861"/>
              </a:cxn>
              <a:cxn ang="0">
                <a:pos x="connsiteX19862" y="connsiteY19862"/>
              </a:cxn>
              <a:cxn ang="0">
                <a:pos x="connsiteX19863" y="connsiteY19863"/>
              </a:cxn>
              <a:cxn ang="0">
                <a:pos x="connsiteX19864" y="connsiteY19864"/>
              </a:cxn>
              <a:cxn ang="0">
                <a:pos x="connsiteX19865" y="connsiteY19865"/>
              </a:cxn>
              <a:cxn ang="0">
                <a:pos x="connsiteX19866" y="connsiteY19866"/>
              </a:cxn>
              <a:cxn ang="0">
                <a:pos x="connsiteX19867" y="connsiteY19867"/>
              </a:cxn>
              <a:cxn ang="0">
                <a:pos x="connsiteX19868" y="connsiteY19868"/>
              </a:cxn>
              <a:cxn ang="0">
                <a:pos x="connsiteX19869" y="connsiteY19869"/>
              </a:cxn>
              <a:cxn ang="0">
                <a:pos x="connsiteX19870" y="connsiteY19870"/>
              </a:cxn>
              <a:cxn ang="0">
                <a:pos x="connsiteX19871" y="connsiteY19871"/>
              </a:cxn>
              <a:cxn ang="0">
                <a:pos x="connsiteX19872" y="connsiteY19872"/>
              </a:cxn>
              <a:cxn ang="0">
                <a:pos x="connsiteX19873" y="connsiteY19873"/>
              </a:cxn>
              <a:cxn ang="0">
                <a:pos x="connsiteX19874" y="connsiteY19874"/>
              </a:cxn>
              <a:cxn ang="0">
                <a:pos x="connsiteX19875" y="connsiteY19875"/>
              </a:cxn>
              <a:cxn ang="0">
                <a:pos x="connsiteX19876" y="connsiteY19876"/>
              </a:cxn>
              <a:cxn ang="0">
                <a:pos x="connsiteX19877" y="connsiteY19877"/>
              </a:cxn>
              <a:cxn ang="0">
                <a:pos x="connsiteX19878" y="connsiteY19878"/>
              </a:cxn>
              <a:cxn ang="0">
                <a:pos x="connsiteX19879" y="connsiteY19879"/>
              </a:cxn>
              <a:cxn ang="0">
                <a:pos x="connsiteX19880" y="connsiteY19880"/>
              </a:cxn>
              <a:cxn ang="0">
                <a:pos x="connsiteX19881" y="connsiteY19881"/>
              </a:cxn>
              <a:cxn ang="0">
                <a:pos x="connsiteX19882" y="connsiteY19882"/>
              </a:cxn>
              <a:cxn ang="0">
                <a:pos x="connsiteX19883" y="connsiteY19883"/>
              </a:cxn>
              <a:cxn ang="0">
                <a:pos x="connsiteX19884" y="connsiteY19884"/>
              </a:cxn>
              <a:cxn ang="0">
                <a:pos x="connsiteX19885" y="connsiteY19885"/>
              </a:cxn>
              <a:cxn ang="0">
                <a:pos x="connsiteX19886" y="connsiteY19886"/>
              </a:cxn>
              <a:cxn ang="0">
                <a:pos x="connsiteX19887" y="connsiteY19887"/>
              </a:cxn>
              <a:cxn ang="0">
                <a:pos x="connsiteX19888" y="connsiteY19888"/>
              </a:cxn>
              <a:cxn ang="0">
                <a:pos x="connsiteX19889" y="connsiteY19889"/>
              </a:cxn>
              <a:cxn ang="0">
                <a:pos x="connsiteX19890" y="connsiteY19890"/>
              </a:cxn>
              <a:cxn ang="0">
                <a:pos x="connsiteX19891" y="connsiteY19891"/>
              </a:cxn>
              <a:cxn ang="0">
                <a:pos x="connsiteX19892" y="connsiteY19892"/>
              </a:cxn>
              <a:cxn ang="0">
                <a:pos x="connsiteX19893" y="connsiteY19893"/>
              </a:cxn>
              <a:cxn ang="0">
                <a:pos x="connsiteX19894" y="connsiteY19894"/>
              </a:cxn>
              <a:cxn ang="0">
                <a:pos x="connsiteX19895" y="connsiteY19895"/>
              </a:cxn>
              <a:cxn ang="0">
                <a:pos x="connsiteX19896" y="connsiteY19896"/>
              </a:cxn>
              <a:cxn ang="0">
                <a:pos x="connsiteX19897" y="connsiteY19897"/>
              </a:cxn>
              <a:cxn ang="0">
                <a:pos x="connsiteX19898" y="connsiteY19898"/>
              </a:cxn>
              <a:cxn ang="0">
                <a:pos x="connsiteX19899" y="connsiteY19899"/>
              </a:cxn>
              <a:cxn ang="0">
                <a:pos x="connsiteX19900" y="connsiteY19900"/>
              </a:cxn>
              <a:cxn ang="0">
                <a:pos x="connsiteX19901" y="connsiteY19901"/>
              </a:cxn>
              <a:cxn ang="0">
                <a:pos x="connsiteX19902" y="connsiteY19902"/>
              </a:cxn>
              <a:cxn ang="0">
                <a:pos x="connsiteX19903" y="connsiteY19903"/>
              </a:cxn>
              <a:cxn ang="0">
                <a:pos x="connsiteX19904" y="connsiteY19904"/>
              </a:cxn>
              <a:cxn ang="0">
                <a:pos x="connsiteX19905" y="connsiteY19905"/>
              </a:cxn>
              <a:cxn ang="0">
                <a:pos x="connsiteX19906" y="connsiteY19906"/>
              </a:cxn>
              <a:cxn ang="0">
                <a:pos x="connsiteX19907" y="connsiteY19907"/>
              </a:cxn>
              <a:cxn ang="0">
                <a:pos x="connsiteX19908" y="connsiteY19908"/>
              </a:cxn>
              <a:cxn ang="0">
                <a:pos x="connsiteX19909" y="connsiteY19909"/>
              </a:cxn>
              <a:cxn ang="0">
                <a:pos x="connsiteX19910" y="connsiteY19910"/>
              </a:cxn>
              <a:cxn ang="0">
                <a:pos x="connsiteX19911" y="connsiteY19911"/>
              </a:cxn>
              <a:cxn ang="0">
                <a:pos x="connsiteX19912" y="connsiteY19912"/>
              </a:cxn>
              <a:cxn ang="0">
                <a:pos x="connsiteX19913" y="connsiteY19913"/>
              </a:cxn>
              <a:cxn ang="0">
                <a:pos x="connsiteX19914" y="connsiteY19914"/>
              </a:cxn>
              <a:cxn ang="0">
                <a:pos x="connsiteX19915" y="connsiteY19915"/>
              </a:cxn>
              <a:cxn ang="0">
                <a:pos x="connsiteX19916" y="connsiteY19916"/>
              </a:cxn>
              <a:cxn ang="0">
                <a:pos x="connsiteX19917" y="connsiteY19917"/>
              </a:cxn>
              <a:cxn ang="0">
                <a:pos x="connsiteX19918" y="connsiteY19918"/>
              </a:cxn>
              <a:cxn ang="0">
                <a:pos x="connsiteX19919" y="connsiteY19919"/>
              </a:cxn>
              <a:cxn ang="0">
                <a:pos x="connsiteX19920" y="connsiteY19920"/>
              </a:cxn>
              <a:cxn ang="0">
                <a:pos x="connsiteX19921" y="connsiteY19921"/>
              </a:cxn>
              <a:cxn ang="0">
                <a:pos x="connsiteX19922" y="connsiteY19922"/>
              </a:cxn>
              <a:cxn ang="0">
                <a:pos x="connsiteX19923" y="connsiteY19923"/>
              </a:cxn>
              <a:cxn ang="0">
                <a:pos x="connsiteX19924" y="connsiteY19924"/>
              </a:cxn>
              <a:cxn ang="0">
                <a:pos x="connsiteX19925" y="connsiteY19925"/>
              </a:cxn>
              <a:cxn ang="0">
                <a:pos x="connsiteX19926" y="connsiteY19926"/>
              </a:cxn>
              <a:cxn ang="0">
                <a:pos x="connsiteX19927" y="connsiteY19927"/>
              </a:cxn>
              <a:cxn ang="0">
                <a:pos x="connsiteX19928" y="connsiteY19928"/>
              </a:cxn>
              <a:cxn ang="0">
                <a:pos x="connsiteX19929" y="connsiteY19929"/>
              </a:cxn>
              <a:cxn ang="0">
                <a:pos x="connsiteX19930" y="connsiteY19930"/>
              </a:cxn>
              <a:cxn ang="0">
                <a:pos x="connsiteX19931" y="connsiteY19931"/>
              </a:cxn>
              <a:cxn ang="0">
                <a:pos x="connsiteX19932" y="connsiteY19932"/>
              </a:cxn>
              <a:cxn ang="0">
                <a:pos x="connsiteX19933" y="connsiteY19933"/>
              </a:cxn>
              <a:cxn ang="0">
                <a:pos x="connsiteX19934" y="connsiteY19934"/>
              </a:cxn>
              <a:cxn ang="0">
                <a:pos x="connsiteX19935" y="connsiteY19935"/>
              </a:cxn>
              <a:cxn ang="0">
                <a:pos x="connsiteX19936" y="connsiteY19936"/>
              </a:cxn>
              <a:cxn ang="0">
                <a:pos x="connsiteX19937" y="connsiteY19937"/>
              </a:cxn>
              <a:cxn ang="0">
                <a:pos x="connsiteX19938" y="connsiteY19938"/>
              </a:cxn>
              <a:cxn ang="0">
                <a:pos x="connsiteX19939" y="connsiteY19939"/>
              </a:cxn>
              <a:cxn ang="0">
                <a:pos x="connsiteX19940" y="connsiteY19940"/>
              </a:cxn>
              <a:cxn ang="0">
                <a:pos x="connsiteX19941" y="connsiteY19941"/>
              </a:cxn>
              <a:cxn ang="0">
                <a:pos x="connsiteX19942" y="connsiteY19942"/>
              </a:cxn>
              <a:cxn ang="0">
                <a:pos x="connsiteX19943" y="connsiteY19943"/>
              </a:cxn>
              <a:cxn ang="0">
                <a:pos x="connsiteX19944" y="connsiteY19944"/>
              </a:cxn>
              <a:cxn ang="0">
                <a:pos x="connsiteX19945" y="connsiteY19945"/>
              </a:cxn>
              <a:cxn ang="0">
                <a:pos x="connsiteX19946" y="connsiteY19946"/>
              </a:cxn>
              <a:cxn ang="0">
                <a:pos x="connsiteX19947" y="connsiteY19947"/>
              </a:cxn>
              <a:cxn ang="0">
                <a:pos x="connsiteX19948" y="connsiteY19948"/>
              </a:cxn>
              <a:cxn ang="0">
                <a:pos x="connsiteX19949" y="connsiteY19949"/>
              </a:cxn>
              <a:cxn ang="0">
                <a:pos x="connsiteX19950" y="connsiteY19950"/>
              </a:cxn>
              <a:cxn ang="0">
                <a:pos x="connsiteX19951" y="connsiteY19951"/>
              </a:cxn>
              <a:cxn ang="0">
                <a:pos x="connsiteX19952" y="connsiteY19952"/>
              </a:cxn>
              <a:cxn ang="0">
                <a:pos x="connsiteX19953" y="connsiteY19953"/>
              </a:cxn>
              <a:cxn ang="0">
                <a:pos x="connsiteX19954" y="connsiteY19954"/>
              </a:cxn>
              <a:cxn ang="0">
                <a:pos x="connsiteX19955" y="connsiteY19955"/>
              </a:cxn>
              <a:cxn ang="0">
                <a:pos x="connsiteX19956" y="connsiteY19956"/>
              </a:cxn>
              <a:cxn ang="0">
                <a:pos x="connsiteX19957" y="connsiteY19957"/>
              </a:cxn>
              <a:cxn ang="0">
                <a:pos x="connsiteX19958" y="connsiteY19958"/>
              </a:cxn>
              <a:cxn ang="0">
                <a:pos x="connsiteX19959" y="connsiteY19959"/>
              </a:cxn>
              <a:cxn ang="0">
                <a:pos x="connsiteX19960" y="connsiteY19960"/>
              </a:cxn>
              <a:cxn ang="0">
                <a:pos x="connsiteX19961" y="connsiteY19961"/>
              </a:cxn>
              <a:cxn ang="0">
                <a:pos x="connsiteX19962" y="connsiteY19962"/>
              </a:cxn>
              <a:cxn ang="0">
                <a:pos x="connsiteX19963" y="connsiteY19963"/>
              </a:cxn>
              <a:cxn ang="0">
                <a:pos x="connsiteX19964" y="connsiteY19964"/>
              </a:cxn>
              <a:cxn ang="0">
                <a:pos x="connsiteX19965" y="connsiteY19965"/>
              </a:cxn>
              <a:cxn ang="0">
                <a:pos x="connsiteX19966" y="connsiteY19966"/>
              </a:cxn>
              <a:cxn ang="0">
                <a:pos x="connsiteX19967" y="connsiteY19967"/>
              </a:cxn>
              <a:cxn ang="0">
                <a:pos x="connsiteX19968" y="connsiteY19968"/>
              </a:cxn>
              <a:cxn ang="0">
                <a:pos x="connsiteX19969" y="connsiteY19969"/>
              </a:cxn>
              <a:cxn ang="0">
                <a:pos x="connsiteX19970" y="connsiteY19970"/>
              </a:cxn>
              <a:cxn ang="0">
                <a:pos x="connsiteX19971" y="connsiteY19971"/>
              </a:cxn>
              <a:cxn ang="0">
                <a:pos x="connsiteX19972" y="connsiteY19972"/>
              </a:cxn>
              <a:cxn ang="0">
                <a:pos x="connsiteX19973" y="connsiteY19973"/>
              </a:cxn>
              <a:cxn ang="0">
                <a:pos x="connsiteX19974" y="connsiteY19974"/>
              </a:cxn>
              <a:cxn ang="0">
                <a:pos x="connsiteX19975" y="connsiteY19975"/>
              </a:cxn>
              <a:cxn ang="0">
                <a:pos x="connsiteX19976" y="connsiteY19976"/>
              </a:cxn>
              <a:cxn ang="0">
                <a:pos x="connsiteX19977" y="connsiteY19977"/>
              </a:cxn>
              <a:cxn ang="0">
                <a:pos x="connsiteX19978" y="connsiteY19978"/>
              </a:cxn>
              <a:cxn ang="0">
                <a:pos x="connsiteX19979" y="connsiteY19979"/>
              </a:cxn>
              <a:cxn ang="0">
                <a:pos x="connsiteX19980" y="connsiteY19980"/>
              </a:cxn>
              <a:cxn ang="0">
                <a:pos x="connsiteX19981" y="connsiteY19981"/>
              </a:cxn>
              <a:cxn ang="0">
                <a:pos x="connsiteX19982" y="connsiteY19982"/>
              </a:cxn>
              <a:cxn ang="0">
                <a:pos x="connsiteX19983" y="connsiteY19983"/>
              </a:cxn>
              <a:cxn ang="0">
                <a:pos x="connsiteX19984" y="connsiteY19984"/>
              </a:cxn>
              <a:cxn ang="0">
                <a:pos x="connsiteX19985" y="connsiteY19985"/>
              </a:cxn>
              <a:cxn ang="0">
                <a:pos x="connsiteX19986" y="connsiteY19986"/>
              </a:cxn>
              <a:cxn ang="0">
                <a:pos x="connsiteX19987" y="connsiteY19987"/>
              </a:cxn>
              <a:cxn ang="0">
                <a:pos x="connsiteX19988" y="connsiteY19988"/>
              </a:cxn>
              <a:cxn ang="0">
                <a:pos x="connsiteX19989" y="connsiteY19989"/>
              </a:cxn>
              <a:cxn ang="0">
                <a:pos x="connsiteX19990" y="connsiteY19990"/>
              </a:cxn>
              <a:cxn ang="0">
                <a:pos x="connsiteX19991" y="connsiteY19991"/>
              </a:cxn>
              <a:cxn ang="0">
                <a:pos x="connsiteX19992" y="connsiteY19992"/>
              </a:cxn>
              <a:cxn ang="0">
                <a:pos x="connsiteX19993" y="connsiteY19993"/>
              </a:cxn>
              <a:cxn ang="0">
                <a:pos x="connsiteX19994" y="connsiteY19994"/>
              </a:cxn>
              <a:cxn ang="0">
                <a:pos x="connsiteX19995" y="connsiteY19995"/>
              </a:cxn>
              <a:cxn ang="0">
                <a:pos x="connsiteX19996" y="connsiteY19996"/>
              </a:cxn>
              <a:cxn ang="0">
                <a:pos x="connsiteX19997" y="connsiteY19997"/>
              </a:cxn>
              <a:cxn ang="0">
                <a:pos x="connsiteX19998" y="connsiteY19998"/>
              </a:cxn>
              <a:cxn ang="0">
                <a:pos x="connsiteX19999" y="connsiteY19999"/>
              </a:cxn>
              <a:cxn ang="0">
                <a:pos x="connsiteX20000" y="connsiteY20000"/>
              </a:cxn>
              <a:cxn ang="0">
                <a:pos x="connsiteX20001" y="connsiteY20001"/>
              </a:cxn>
              <a:cxn ang="0">
                <a:pos x="connsiteX20002" y="connsiteY20002"/>
              </a:cxn>
              <a:cxn ang="0">
                <a:pos x="connsiteX20003" y="connsiteY20003"/>
              </a:cxn>
              <a:cxn ang="0">
                <a:pos x="connsiteX20004" y="connsiteY20004"/>
              </a:cxn>
              <a:cxn ang="0">
                <a:pos x="connsiteX20005" y="connsiteY20005"/>
              </a:cxn>
              <a:cxn ang="0">
                <a:pos x="connsiteX20006" y="connsiteY20006"/>
              </a:cxn>
              <a:cxn ang="0">
                <a:pos x="connsiteX20007" y="connsiteY20007"/>
              </a:cxn>
              <a:cxn ang="0">
                <a:pos x="connsiteX20008" y="connsiteY20008"/>
              </a:cxn>
              <a:cxn ang="0">
                <a:pos x="connsiteX20009" y="connsiteY20009"/>
              </a:cxn>
              <a:cxn ang="0">
                <a:pos x="connsiteX20010" y="connsiteY20010"/>
              </a:cxn>
              <a:cxn ang="0">
                <a:pos x="connsiteX20011" y="connsiteY20011"/>
              </a:cxn>
              <a:cxn ang="0">
                <a:pos x="connsiteX20012" y="connsiteY20012"/>
              </a:cxn>
              <a:cxn ang="0">
                <a:pos x="connsiteX20013" y="connsiteY20013"/>
              </a:cxn>
              <a:cxn ang="0">
                <a:pos x="connsiteX20014" y="connsiteY20014"/>
              </a:cxn>
              <a:cxn ang="0">
                <a:pos x="connsiteX20015" y="connsiteY20015"/>
              </a:cxn>
              <a:cxn ang="0">
                <a:pos x="connsiteX20016" y="connsiteY20016"/>
              </a:cxn>
              <a:cxn ang="0">
                <a:pos x="connsiteX20017" y="connsiteY20017"/>
              </a:cxn>
              <a:cxn ang="0">
                <a:pos x="connsiteX20018" y="connsiteY20018"/>
              </a:cxn>
              <a:cxn ang="0">
                <a:pos x="connsiteX20019" y="connsiteY20019"/>
              </a:cxn>
              <a:cxn ang="0">
                <a:pos x="connsiteX20020" y="connsiteY20020"/>
              </a:cxn>
              <a:cxn ang="0">
                <a:pos x="connsiteX20021" y="connsiteY20021"/>
              </a:cxn>
              <a:cxn ang="0">
                <a:pos x="connsiteX20022" y="connsiteY20022"/>
              </a:cxn>
              <a:cxn ang="0">
                <a:pos x="connsiteX20023" y="connsiteY20023"/>
              </a:cxn>
              <a:cxn ang="0">
                <a:pos x="connsiteX20024" y="connsiteY20024"/>
              </a:cxn>
              <a:cxn ang="0">
                <a:pos x="connsiteX20025" y="connsiteY20025"/>
              </a:cxn>
              <a:cxn ang="0">
                <a:pos x="connsiteX20026" y="connsiteY20026"/>
              </a:cxn>
              <a:cxn ang="0">
                <a:pos x="connsiteX20027" y="connsiteY20027"/>
              </a:cxn>
              <a:cxn ang="0">
                <a:pos x="connsiteX20028" y="connsiteY20028"/>
              </a:cxn>
              <a:cxn ang="0">
                <a:pos x="connsiteX20029" y="connsiteY20029"/>
              </a:cxn>
              <a:cxn ang="0">
                <a:pos x="connsiteX20030" y="connsiteY20030"/>
              </a:cxn>
              <a:cxn ang="0">
                <a:pos x="connsiteX20031" y="connsiteY20031"/>
              </a:cxn>
              <a:cxn ang="0">
                <a:pos x="connsiteX20032" y="connsiteY20032"/>
              </a:cxn>
              <a:cxn ang="0">
                <a:pos x="connsiteX20033" y="connsiteY20033"/>
              </a:cxn>
              <a:cxn ang="0">
                <a:pos x="connsiteX20034" y="connsiteY20034"/>
              </a:cxn>
              <a:cxn ang="0">
                <a:pos x="connsiteX20035" y="connsiteY20035"/>
              </a:cxn>
              <a:cxn ang="0">
                <a:pos x="connsiteX20036" y="connsiteY20036"/>
              </a:cxn>
              <a:cxn ang="0">
                <a:pos x="connsiteX20037" y="connsiteY20037"/>
              </a:cxn>
              <a:cxn ang="0">
                <a:pos x="connsiteX20038" y="connsiteY20038"/>
              </a:cxn>
              <a:cxn ang="0">
                <a:pos x="connsiteX20039" y="connsiteY20039"/>
              </a:cxn>
              <a:cxn ang="0">
                <a:pos x="connsiteX20040" y="connsiteY20040"/>
              </a:cxn>
              <a:cxn ang="0">
                <a:pos x="connsiteX20041" y="connsiteY20041"/>
              </a:cxn>
              <a:cxn ang="0">
                <a:pos x="connsiteX20042" y="connsiteY20042"/>
              </a:cxn>
              <a:cxn ang="0">
                <a:pos x="connsiteX20043" y="connsiteY20043"/>
              </a:cxn>
              <a:cxn ang="0">
                <a:pos x="connsiteX20044" y="connsiteY20044"/>
              </a:cxn>
              <a:cxn ang="0">
                <a:pos x="connsiteX20045" y="connsiteY20045"/>
              </a:cxn>
              <a:cxn ang="0">
                <a:pos x="connsiteX20046" y="connsiteY20046"/>
              </a:cxn>
              <a:cxn ang="0">
                <a:pos x="connsiteX20047" y="connsiteY20047"/>
              </a:cxn>
              <a:cxn ang="0">
                <a:pos x="connsiteX20048" y="connsiteY20048"/>
              </a:cxn>
              <a:cxn ang="0">
                <a:pos x="connsiteX20049" y="connsiteY20049"/>
              </a:cxn>
              <a:cxn ang="0">
                <a:pos x="connsiteX20050" y="connsiteY20050"/>
              </a:cxn>
              <a:cxn ang="0">
                <a:pos x="connsiteX20051" y="connsiteY20051"/>
              </a:cxn>
              <a:cxn ang="0">
                <a:pos x="connsiteX20052" y="connsiteY20052"/>
              </a:cxn>
              <a:cxn ang="0">
                <a:pos x="connsiteX20053" y="connsiteY20053"/>
              </a:cxn>
              <a:cxn ang="0">
                <a:pos x="connsiteX20054" y="connsiteY20054"/>
              </a:cxn>
              <a:cxn ang="0">
                <a:pos x="connsiteX20055" y="connsiteY20055"/>
              </a:cxn>
              <a:cxn ang="0">
                <a:pos x="connsiteX20056" y="connsiteY20056"/>
              </a:cxn>
              <a:cxn ang="0">
                <a:pos x="connsiteX20057" y="connsiteY20057"/>
              </a:cxn>
              <a:cxn ang="0">
                <a:pos x="connsiteX20058" y="connsiteY20058"/>
              </a:cxn>
              <a:cxn ang="0">
                <a:pos x="connsiteX20059" y="connsiteY20059"/>
              </a:cxn>
              <a:cxn ang="0">
                <a:pos x="connsiteX20060" y="connsiteY20060"/>
              </a:cxn>
              <a:cxn ang="0">
                <a:pos x="connsiteX20061" y="connsiteY20061"/>
              </a:cxn>
              <a:cxn ang="0">
                <a:pos x="connsiteX20062" y="connsiteY20062"/>
              </a:cxn>
              <a:cxn ang="0">
                <a:pos x="connsiteX20063" y="connsiteY20063"/>
              </a:cxn>
              <a:cxn ang="0">
                <a:pos x="connsiteX20064" y="connsiteY20064"/>
              </a:cxn>
              <a:cxn ang="0">
                <a:pos x="connsiteX20065" y="connsiteY20065"/>
              </a:cxn>
              <a:cxn ang="0">
                <a:pos x="connsiteX20066" y="connsiteY20066"/>
              </a:cxn>
              <a:cxn ang="0">
                <a:pos x="connsiteX20067" y="connsiteY20067"/>
              </a:cxn>
              <a:cxn ang="0">
                <a:pos x="connsiteX20068" y="connsiteY20068"/>
              </a:cxn>
              <a:cxn ang="0">
                <a:pos x="connsiteX20069" y="connsiteY20069"/>
              </a:cxn>
              <a:cxn ang="0">
                <a:pos x="connsiteX20070" y="connsiteY20070"/>
              </a:cxn>
              <a:cxn ang="0">
                <a:pos x="connsiteX20071" y="connsiteY20071"/>
              </a:cxn>
              <a:cxn ang="0">
                <a:pos x="connsiteX20072" y="connsiteY20072"/>
              </a:cxn>
              <a:cxn ang="0">
                <a:pos x="connsiteX20073" y="connsiteY20073"/>
              </a:cxn>
              <a:cxn ang="0">
                <a:pos x="connsiteX20074" y="connsiteY20074"/>
              </a:cxn>
              <a:cxn ang="0">
                <a:pos x="connsiteX20075" y="connsiteY20075"/>
              </a:cxn>
              <a:cxn ang="0">
                <a:pos x="connsiteX20076" y="connsiteY20076"/>
              </a:cxn>
              <a:cxn ang="0">
                <a:pos x="connsiteX20077" y="connsiteY20077"/>
              </a:cxn>
              <a:cxn ang="0">
                <a:pos x="connsiteX20078" y="connsiteY20078"/>
              </a:cxn>
              <a:cxn ang="0">
                <a:pos x="connsiteX20079" y="connsiteY20079"/>
              </a:cxn>
              <a:cxn ang="0">
                <a:pos x="connsiteX20080" y="connsiteY20080"/>
              </a:cxn>
              <a:cxn ang="0">
                <a:pos x="connsiteX20081" y="connsiteY20081"/>
              </a:cxn>
              <a:cxn ang="0">
                <a:pos x="connsiteX20082" y="connsiteY20082"/>
              </a:cxn>
              <a:cxn ang="0">
                <a:pos x="connsiteX20083" y="connsiteY20083"/>
              </a:cxn>
              <a:cxn ang="0">
                <a:pos x="connsiteX20084" y="connsiteY20084"/>
              </a:cxn>
              <a:cxn ang="0">
                <a:pos x="connsiteX20085" y="connsiteY20085"/>
              </a:cxn>
              <a:cxn ang="0">
                <a:pos x="connsiteX20086" y="connsiteY20086"/>
              </a:cxn>
              <a:cxn ang="0">
                <a:pos x="connsiteX20087" y="connsiteY20087"/>
              </a:cxn>
              <a:cxn ang="0">
                <a:pos x="connsiteX20088" y="connsiteY20088"/>
              </a:cxn>
              <a:cxn ang="0">
                <a:pos x="connsiteX20089" y="connsiteY20089"/>
              </a:cxn>
              <a:cxn ang="0">
                <a:pos x="connsiteX20090" y="connsiteY20090"/>
              </a:cxn>
              <a:cxn ang="0">
                <a:pos x="connsiteX20091" y="connsiteY20091"/>
              </a:cxn>
              <a:cxn ang="0">
                <a:pos x="connsiteX20092" y="connsiteY20092"/>
              </a:cxn>
              <a:cxn ang="0">
                <a:pos x="connsiteX20093" y="connsiteY20093"/>
              </a:cxn>
              <a:cxn ang="0">
                <a:pos x="connsiteX20094" y="connsiteY20094"/>
              </a:cxn>
              <a:cxn ang="0">
                <a:pos x="connsiteX20095" y="connsiteY20095"/>
              </a:cxn>
              <a:cxn ang="0">
                <a:pos x="connsiteX20096" y="connsiteY20096"/>
              </a:cxn>
              <a:cxn ang="0">
                <a:pos x="connsiteX20097" y="connsiteY20097"/>
              </a:cxn>
              <a:cxn ang="0">
                <a:pos x="connsiteX20098" y="connsiteY20098"/>
              </a:cxn>
              <a:cxn ang="0">
                <a:pos x="connsiteX20099" y="connsiteY20099"/>
              </a:cxn>
              <a:cxn ang="0">
                <a:pos x="connsiteX20100" y="connsiteY20100"/>
              </a:cxn>
              <a:cxn ang="0">
                <a:pos x="connsiteX20101" y="connsiteY20101"/>
              </a:cxn>
              <a:cxn ang="0">
                <a:pos x="connsiteX20102" y="connsiteY20102"/>
              </a:cxn>
              <a:cxn ang="0">
                <a:pos x="connsiteX20103" y="connsiteY20103"/>
              </a:cxn>
              <a:cxn ang="0">
                <a:pos x="connsiteX20104" y="connsiteY20104"/>
              </a:cxn>
              <a:cxn ang="0">
                <a:pos x="connsiteX20105" y="connsiteY20105"/>
              </a:cxn>
              <a:cxn ang="0">
                <a:pos x="connsiteX20106" y="connsiteY20106"/>
              </a:cxn>
              <a:cxn ang="0">
                <a:pos x="connsiteX20107" y="connsiteY20107"/>
              </a:cxn>
              <a:cxn ang="0">
                <a:pos x="connsiteX20108" y="connsiteY20108"/>
              </a:cxn>
              <a:cxn ang="0">
                <a:pos x="connsiteX20109" y="connsiteY20109"/>
              </a:cxn>
              <a:cxn ang="0">
                <a:pos x="connsiteX20110" y="connsiteY20110"/>
              </a:cxn>
              <a:cxn ang="0">
                <a:pos x="connsiteX20111" y="connsiteY20111"/>
              </a:cxn>
              <a:cxn ang="0">
                <a:pos x="connsiteX20112" y="connsiteY20112"/>
              </a:cxn>
              <a:cxn ang="0">
                <a:pos x="connsiteX20113" y="connsiteY20113"/>
              </a:cxn>
              <a:cxn ang="0">
                <a:pos x="connsiteX20114" y="connsiteY20114"/>
              </a:cxn>
              <a:cxn ang="0">
                <a:pos x="connsiteX20115" y="connsiteY20115"/>
              </a:cxn>
              <a:cxn ang="0">
                <a:pos x="connsiteX20116" y="connsiteY20116"/>
              </a:cxn>
              <a:cxn ang="0">
                <a:pos x="connsiteX20117" y="connsiteY20117"/>
              </a:cxn>
              <a:cxn ang="0">
                <a:pos x="connsiteX20118" y="connsiteY20118"/>
              </a:cxn>
              <a:cxn ang="0">
                <a:pos x="connsiteX20119" y="connsiteY20119"/>
              </a:cxn>
              <a:cxn ang="0">
                <a:pos x="connsiteX20120" y="connsiteY20120"/>
              </a:cxn>
              <a:cxn ang="0">
                <a:pos x="connsiteX20121" y="connsiteY20121"/>
              </a:cxn>
              <a:cxn ang="0">
                <a:pos x="connsiteX20122" y="connsiteY20122"/>
              </a:cxn>
              <a:cxn ang="0">
                <a:pos x="connsiteX20123" y="connsiteY20123"/>
              </a:cxn>
              <a:cxn ang="0">
                <a:pos x="connsiteX20124" y="connsiteY20124"/>
              </a:cxn>
              <a:cxn ang="0">
                <a:pos x="connsiteX20125" y="connsiteY20125"/>
              </a:cxn>
              <a:cxn ang="0">
                <a:pos x="connsiteX20126" y="connsiteY20126"/>
              </a:cxn>
              <a:cxn ang="0">
                <a:pos x="connsiteX20127" y="connsiteY20127"/>
              </a:cxn>
              <a:cxn ang="0">
                <a:pos x="connsiteX20128" y="connsiteY20128"/>
              </a:cxn>
              <a:cxn ang="0">
                <a:pos x="connsiteX20129" y="connsiteY20129"/>
              </a:cxn>
              <a:cxn ang="0">
                <a:pos x="connsiteX20130" y="connsiteY20130"/>
              </a:cxn>
              <a:cxn ang="0">
                <a:pos x="connsiteX20131" y="connsiteY20131"/>
              </a:cxn>
              <a:cxn ang="0">
                <a:pos x="connsiteX20132" y="connsiteY20132"/>
              </a:cxn>
              <a:cxn ang="0">
                <a:pos x="connsiteX20133" y="connsiteY20133"/>
              </a:cxn>
              <a:cxn ang="0">
                <a:pos x="connsiteX20134" y="connsiteY20134"/>
              </a:cxn>
              <a:cxn ang="0">
                <a:pos x="connsiteX20135" y="connsiteY20135"/>
              </a:cxn>
              <a:cxn ang="0">
                <a:pos x="connsiteX20136" y="connsiteY20136"/>
              </a:cxn>
              <a:cxn ang="0">
                <a:pos x="connsiteX20137" y="connsiteY20137"/>
              </a:cxn>
              <a:cxn ang="0">
                <a:pos x="connsiteX20138" y="connsiteY20138"/>
              </a:cxn>
              <a:cxn ang="0">
                <a:pos x="connsiteX20139" y="connsiteY20139"/>
              </a:cxn>
              <a:cxn ang="0">
                <a:pos x="connsiteX20140" y="connsiteY20140"/>
              </a:cxn>
              <a:cxn ang="0">
                <a:pos x="connsiteX20141" y="connsiteY20141"/>
              </a:cxn>
              <a:cxn ang="0">
                <a:pos x="connsiteX20142" y="connsiteY20142"/>
              </a:cxn>
              <a:cxn ang="0">
                <a:pos x="connsiteX20143" y="connsiteY20143"/>
              </a:cxn>
              <a:cxn ang="0">
                <a:pos x="connsiteX20144" y="connsiteY20144"/>
              </a:cxn>
              <a:cxn ang="0">
                <a:pos x="connsiteX20145" y="connsiteY20145"/>
              </a:cxn>
              <a:cxn ang="0">
                <a:pos x="connsiteX20146" y="connsiteY20146"/>
              </a:cxn>
              <a:cxn ang="0">
                <a:pos x="connsiteX20147" y="connsiteY20147"/>
              </a:cxn>
              <a:cxn ang="0">
                <a:pos x="connsiteX20148" y="connsiteY20148"/>
              </a:cxn>
              <a:cxn ang="0">
                <a:pos x="connsiteX20149" y="connsiteY20149"/>
              </a:cxn>
              <a:cxn ang="0">
                <a:pos x="connsiteX20150" y="connsiteY20150"/>
              </a:cxn>
              <a:cxn ang="0">
                <a:pos x="connsiteX20151" y="connsiteY20151"/>
              </a:cxn>
              <a:cxn ang="0">
                <a:pos x="connsiteX20152" y="connsiteY20152"/>
              </a:cxn>
              <a:cxn ang="0">
                <a:pos x="connsiteX20153" y="connsiteY20153"/>
              </a:cxn>
              <a:cxn ang="0">
                <a:pos x="connsiteX20154" y="connsiteY20154"/>
              </a:cxn>
              <a:cxn ang="0">
                <a:pos x="connsiteX20155" y="connsiteY20155"/>
              </a:cxn>
              <a:cxn ang="0">
                <a:pos x="connsiteX20156" y="connsiteY20156"/>
              </a:cxn>
              <a:cxn ang="0">
                <a:pos x="connsiteX20157" y="connsiteY20157"/>
              </a:cxn>
              <a:cxn ang="0">
                <a:pos x="connsiteX20158" y="connsiteY20158"/>
              </a:cxn>
              <a:cxn ang="0">
                <a:pos x="connsiteX20159" y="connsiteY20159"/>
              </a:cxn>
              <a:cxn ang="0">
                <a:pos x="connsiteX20160" y="connsiteY20160"/>
              </a:cxn>
              <a:cxn ang="0">
                <a:pos x="connsiteX20161" y="connsiteY20161"/>
              </a:cxn>
              <a:cxn ang="0">
                <a:pos x="connsiteX20162" y="connsiteY20162"/>
              </a:cxn>
              <a:cxn ang="0">
                <a:pos x="connsiteX20163" y="connsiteY20163"/>
              </a:cxn>
              <a:cxn ang="0">
                <a:pos x="connsiteX20164" y="connsiteY20164"/>
              </a:cxn>
              <a:cxn ang="0">
                <a:pos x="connsiteX20165" y="connsiteY20165"/>
              </a:cxn>
              <a:cxn ang="0">
                <a:pos x="connsiteX20166" y="connsiteY20166"/>
              </a:cxn>
              <a:cxn ang="0">
                <a:pos x="connsiteX20167" y="connsiteY20167"/>
              </a:cxn>
              <a:cxn ang="0">
                <a:pos x="connsiteX20168" y="connsiteY20168"/>
              </a:cxn>
              <a:cxn ang="0">
                <a:pos x="connsiteX20169" y="connsiteY20169"/>
              </a:cxn>
              <a:cxn ang="0">
                <a:pos x="connsiteX20170" y="connsiteY20170"/>
              </a:cxn>
              <a:cxn ang="0">
                <a:pos x="connsiteX20171" y="connsiteY20171"/>
              </a:cxn>
              <a:cxn ang="0">
                <a:pos x="connsiteX20172" y="connsiteY20172"/>
              </a:cxn>
              <a:cxn ang="0">
                <a:pos x="connsiteX20173" y="connsiteY20173"/>
              </a:cxn>
              <a:cxn ang="0">
                <a:pos x="connsiteX20174" y="connsiteY20174"/>
              </a:cxn>
              <a:cxn ang="0">
                <a:pos x="connsiteX20175" y="connsiteY20175"/>
              </a:cxn>
              <a:cxn ang="0">
                <a:pos x="connsiteX20176" y="connsiteY20176"/>
              </a:cxn>
              <a:cxn ang="0">
                <a:pos x="connsiteX20177" y="connsiteY20177"/>
              </a:cxn>
              <a:cxn ang="0">
                <a:pos x="connsiteX20178" y="connsiteY20178"/>
              </a:cxn>
              <a:cxn ang="0">
                <a:pos x="connsiteX20179" y="connsiteY20179"/>
              </a:cxn>
              <a:cxn ang="0">
                <a:pos x="connsiteX20180" y="connsiteY20180"/>
              </a:cxn>
              <a:cxn ang="0">
                <a:pos x="connsiteX20181" y="connsiteY20181"/>
              </a:cxn>
              <a:cxn ang="0">
                <a:pos x="connsiteX20182" y="connsiteY20182"/>
              </a:cxn>
              <a:cxn ang="0">
                <a:pos x="connsiteX20183" y="connsiteY20183"/>
              </a:cxn>
              <a:cxn ang="0">
                <a:pos x="connsiteX20184" y="connsiteY20184"/>
              </a:cxn>
              <a:cxn ang="0">
                <a:pos x="connsiteX20185" y="connsiteY20185"/>
              </a:cxn>
              <a:cxn ang="0">
                <a:pos x="connsiteX20186" y="connsiteY20186"/>
              </a:cxn>
              <a:cxn ang="0">
                <a:pos x="connsiteX20187" y="connsiteY20187"/>
              </a:cxn>
              <a:cxn ang="0">
                <a:pos x="connsiteX20188" y="connsiteY20188"/>
              </a:cxn>
              <a:cxn ang="0">
                <a:pos x="connsiteX20189" y="connsiteY20189"/>
              </a:cxn>
              <a:cxn ang="0">
                <a:pos x="connsiteX20190" y="connsiteY20190"/>
              </a:cxn>
              <a:cxn ang="0">
                <a:pos x="connsiteX20191" y="connsiteY20191"/>
              </a:cxn>
              <a:cxn ang="0">
                <a:pos x="connsiteX20192" y="connsiteY20192"/>
              </a:cxn>
              <a:cxn ang="0">
                <a:pos x="connsiteX20193" y="connsiteY20193"/>
              </a:cxn>
              <a:cxn ang="0">
                <a:pos x="connsiteX20194" y="connsiteY20194"/>
              </a:cxn>
              <a:cxn ang="0">
                <a:pos x="connsiteX20195" y="connsiteY20195"/>
              </a:cxn>
              <a:cxn ang="0">
                <a:pos x="connsiteX20196" y="connsiteY20196"/>
              </a:cxn>
              <a:cxn ang="0">
                <a:pos x="connsiteX20197" y="connsiteY20197"/>
              </a:cxn>
              <a:cxn ang="0">
                <a:pos x="connsiteX20198" y="connsiteY20198"/>
              </a:cxn>
              <a:cxn ang="0">
                <a:pos x="connsiteX20199" y="connsiteY20199"/>
              </a:cxn>
              <a:cxn ang="0">
                <a:pos x="connsiteX20200" y="connsiteY20200"/>
              </a:cxn>
              <a:cxn ang="0">
                <a:pos x="connsiteX20201" y="connsiteY20201"/>
              </a:cxn>
              <a:cxn ang="0">
                <a:pos x="connsiteX20202" y="connsiteY20202"/>
              </a:cxn>
              <a:cxn ang="0">
                <a:pos x="connsiteX20203" y="connsiteY20203"/>
              </a:cxn>
              <a:cxn ang="0">
                <a:pos x="connsiteX20204" y="connsiteY20204"/>
              </a:cxn>
              <a:cxn ang="0">
                <a:pos x="connsiteX20205" y="connsiteY20205"/>
              </a:cxn>
              <a:cxn ang="0">
                <a:pos x="connsiteX20206" y="connsiteY20206"/>
              </a:cxn>
              <a:cxn ang="0">
                <a:pos x="connsiteX20207" y="connsiteY20207"/>
              </a:cxn>
              <a:cxn ang="0">
                <a:pos x="connsiteX20208" y="connsiteY20208"/>
              </a:cxn>
              <a:cxn ang="0">
                <a:pos x="connsiteX20209" y="connsiteY20209"/>
              </a:cxn>
              <a:cxn ang="0">
                <a:pos x="connsiteX20210" y="connsiteY20210"/>
              </a:cxn>
              <a:cxn ang="0">
                <a:pos x="connsiteX20211" y="connsiteY20211"/>
              </a:cxn>
              <a:cxn ang="0">
                <a:pos x="connsiteX20212" y="connsiteY20212"/>
              </a:cxn>
              <a:cxn ang="0">
                <a:pos x="connsiteX20213" y="connsiteY20213"/>
              </a:cxn>
              <a:cxn ang="0">
                <a:pos x="connsiteX20214" y="connsiteY20214"/>
              </a:cxn>
              <a:cxn ang="0">
                <a:pos x="connsiteX20215" y="connsiteY20215"/>
              </a:cxn>
              <a:cxn ang="0">
                <a:pos x="connsiteX20216" y="connsiteY20216"/>
              </a:cxn>
              <a:cxn ang="0">
                <a:pos x="connsiteX20217" y="connsiteY20217"/>
              </a:cxn>
              <a:cxn ang="0">
                <a:pos x="connsiteX20218" y="connsiteY20218"/>
              </a:cxn>
              <a:cxn ang="0">
                <a:pos x="connsiteX20219" y="connsiteY20219"/>
              </a:cxn>
              <a:cxn ang="0">
                <a:pos x="connsiteX20220" y="connsiteY20220"/>
              </a:cxn>
              <a:cxn ang="0">
                <a:pos x="connsiteX20221" y="connsiteY20221"/>
              </a:cxn>
              <a:cxn ang="0">
                <a:pos x="connsiteX20222" y="connsiteY20222"/>
              </a:cxn>
              <a:cxn ang="0">
                <a:pos x="connsiteX20223" y="connsiteY20223"/>
              </a:cxn>
              <a:cxn ang="0">
                <a:pos x="connsiteX20224" y="connsiteY20224"/>
              </a:cxn>
              <a:cxn ang="0">
                <a:pos x="connsiteX20225" y="connsiteY20225"/>
              </a:cxn>
              <a:cxn ang="0">
                <a:pos x="connsiteX20226" y="connsiteY20226"/>
              </a:cxn>
              <a:cxn ang="0">
                <a:pos x="connsiteX20227" y="connsiteY20227"/>
              </a:cxn>
              <a:cxn ang="0">
                <a:pos x="connsiteX20228" y="connsiteY20228"/>
              </a:cxn>
              <a:cxn ang="0">
                <a:pos x="connsiteX20229" y="connsiteY20229"/>
              </a:cxn>
              <a:cxn ang="0">
                <a:pos x="connsiteX20230" y="connsiteY20230"/>
              </a:cxn>
              <a:cxn ang="0">
                <a:pos x="connsiteX20231" y="connsiteY20231"/>
              </a:cxn>
              <a:cxn ang="0">
                <a:pos x="connsiteX20232" y="connsiteY20232"/>
              </a:cxn>
              <a:cxn ang="0">
                <a:pos x="connsiteX20233" y="connsiteY20233"/>
              </a:cxn>
              <a:cxn ang="0">
                <a:pos x="connsiteX20234" y="connsiteY20234"/>
              </a:cxn>
              <a:cxn ang="0">
                <a:pos x="connsiteX20235" y="connsiteY20235"/>
              </a:cxn>
              <a:cxn ang="0">
                <a:pos x="connsiteX20236" y="connsiteY20236"/>
              </a:cxn>
              <a:cxn ang="0">
                <a:pos x="connsiteX20237" y="connsiteY20237"/>
              </a:cxn>
              <a:cxn ang="0">
                <a:pos x="connsiteX20238" y="connsiteY20238"/>
              </a:cxn>
              <a:cxn ang="0">
                <a:pos x="connsiteX20239" y="connsiteY20239"/>
              </a:cxn>
              <a:cxn ang="0">
                <a:pos x="connsiteX20240" y="connsiteY20240"/>
              </a:cxn>
              <a:cxn ang="0">
                <a:pos x="connsiteX20241" y="connsiteY20241"/>
              </a:cxn>
              <a:cxn ang="0">
                <a:pos x="connsiteX20242" y="connsiteY20242"/>
              </a:cxn>
              <a:cxn ang="0">
                <a:pos x="connsiteX20243" y="connsiteY20243"/>
              </a:cxn>
              <a:cxn ang="0">
                <a:pos x="connsiteX20244" y="connsiteY20244"/>
              </a:cxn>
              <a:cxn ang="0">
                <a:pos x="connsiteX20245" y="connsiteY20245"/>
              </a:cxn>
              <a:cxn ang="0">
                <a:pos x="connsiteX20246" y="connsiteY20246"/>
              </a:cxn>
              <a:cxn ang="0">
                <a:pos x="connsiteX20247" y="connsiteY20247"/>
              </a:cxn>
              <a:cxn ang="0">
                <a:pos x="connsiteX20248" y="connsiteY20248"/>
              </a:cxn>
              <a:cxn ang="0">
                <a:pos x="connsiteX20249" y="connsiteY20249"/>
              </a:cxn>
              <a:cxn ang="0">
                <a:pos x="connsiteX20250" y="connsiteY20250"/>
              </a:cxn>
              <a:cxn ang="0">
                <a:pos x="connsiteX20251" y="connsiteY20251"/>
              </a:cxn>
              <a:cxn ang="0">
                <a:pos x="connsiteX20252" y="connsiteY20252"/>
              </a:cxn>
              <a:cxn ang="0">
                <a:pos x="connsiteX20253" y="connsiteY20253"/>
              </a:cxn>
              <a:cxn ang="0">
                <a:pos x="connsiteX20254" y="connsiteY20254"/>
              </a:cxn>
              <a:cxn ang="0">
                <a:pos x="connsiteX20255" y="connsiteY20255"/>
              </a:cxn>
              <a:cxn ang="0">
                <a:pos x="connsiteX20256" y="connsiteY20256"/>
              </a:cxn>
              <a:cxn ang="0">
                <a:pos x="connsiteX20257" y="connsiteY20257"/>
              </a:cxn>
              <a:cxn ang="0">
                <a:pos x="connsiteX20258" y="connsiteY20258"/>
              </a:cxn>
              <a:cxn ang="0">
                <a:pos x="connsiteX20259" y="connsiteY20259"/>
              </a:cxn>
              <a:cxn ang="0">
                <a:pos x="connsiteX20260" y="connsiteY20260"/>
              </a:cxn>
              <a:cxn ang="0">
                <a:pos x="connsiteX20261" y="connsiteY20261"/>
              </a:cxn>
              <a:cxn ang="0">
                <a:pos x="connsiteX20262" y="connsiteY20262"/>
              </a:cxn>
              <a:cxn ang="0">
                <a:pos x="connsiteX20263" y="connsiteY20263"/>
              </a:cxn>
              <a:cxn ang="0">
                <a:pos x="connsiteX20264" y="connsiteY20264"/>
              </a:cxn>
              <a:cxn ang="0">
                <a:pos x="connsiteX20265" y="connsiteY20265"/>
              </a:cxn>
              <a:cxn ang="0">
                <a:pos x="connsiteX20266" y="connsiteY20266"/>
              </a:cxn>
              <a:cxn ang="0">
                <a:pos x="connsiteX20267" y="connsiteY20267"/>
              </a:cxn>
              <a:cxn ang="0">
                <a:pos x="connsiteX20268" y="connsiteY20268"/>
              </a:cxn>
              <a:cxn ang="0">
                <a:pos x="connsiteX20269" y="connsiteY20269"/>
              </a:cxn>
              <a:cxn ang="0">
                <a:pos x="connsiteX20270" y="connsiteY20270"/>
              </a:cxn>
              <a:cxn ang="0">
                <a:pos x="connsiteX20271" y="connsiteY20271"/>
              </a:cxn>
              <a:cxn ang="0">
                <a:pos x="connsiteX20272" y="connsiteY20272"/>
              </a:cxn>
              <a:cxn ang="0">
                <a:pos x="connsiteX20273" y="connsiteY20273"/>
              </a:cxn>
              <a:cxn ang="0">
                <a:pos x="connsiteX20274" y="connsiteY20274"/>
              </a:cxn>
              <a:cxn ang="0">
                <a:pos x="connsiteX20275" y="connsiteY20275"/>
              </a:cxn>
              <a:cxn ang="0">
                <a:pos x="connsiteX20276" y="connsiteY20276"/>
              </a:cxn>
              <a:cxn ang="0">
                <a:pos x="connsiteX20277" y="connsiteY20277"/>
              </a:cxn>
              <a:cxn ang="0">
                <a:pos x="connsiteX20278" y="connsiteY20278"/>
              </a:cxn>
              <a:cxn ang="0">
                <a:pos x="connsiteX20279" y="connsiteY20279"/>
              </a:cxn>
              <a:cxn ang="0">
                <a:pos x="connsiteX20280" y="connsiteY20280"/>
              </a:cxn>
              <a:cxn ang="0">
                <a:pos x="connsiteX20281" y="connsiteY20281"/>
              </a:cxn>
              <a:cxn ang="0">
                <a:pos x="connsiteX20282" y="connsiteY20282"/>
              </a:cxn>
              <a:cxn ang="0">
                <a:pos x="connsiteX20283" y="connsiteY20283"/>
              </a:cxn>
              <a:cxn ang="0">
                <a:pos x="connsiteX20284" y="connsiteY20284"/>
              </a:cxn>
              <a:cxn ang="0">
                <a:pos x="connsiteX20285" y="connsiteY20285"/>
              </a:cxn>
              <a:cxn ang="0">
                <a:pos x="connsiteX20286" y="connsiteY20286"/>
              </a:cxn>
              <a:cxn ang="0">
                <a:pos x="connsiteX20287" y="connsiteY20287"/>
              </a:cxn>
              <a:cxn ang="0">
                <a:pos x="connsiteX20288" y="connsiteY20288"/>
              </a:cxn>
              <a:cxn ang="0">
                <a:pos x="connsiteX20289" y="connsiteY20289"/>
              </a:cxn>
              <a:cxn ang="0">
                <a:pos x="connsiteX20290" y="connsiteY20290"/>
              </a:cxn>
              <a:cxn ang="0">
                <a:pos x="connsiteX20291" y="connsiteY20291"/>
              </a:cxn>
              <a:cxn ang="0">
                <a:pos x="connsiteX20292" y="connsiteY20292"/>
              </a:cxn>
              <a:cxn ang="0">
                <a:pos x="connsiteX20293" y="connsiteY20293"/>
              </a:cxn>
              <a:cxn ang="0">
                <a:pos x="connsiteX20294" y="connsiteY20294"/>
              </a:cxn>
              <a:cxn ang="0">
                <a:pos x="connsiteX20295" y="connsiteY20295"/>
              </a:cxn>
              <a:cxn ang="0">
                <a:pos x="connsiteX20296" y="connsiteY20296"/>
              </a:cxn>
              <a:cxn ang="0">
                <a:pos x="connsiteX20297" y="connsiteY20297"/>
              </a:cxn>
              <a:cxn ang="0">
                <a:pos x="connsiteX20298" y="connsiteY20298"/>
              </a:cxn>
              <a:cxn ang="0">
                <a:pos x="connsiteX20299" y="connsiteY20299"/>
              </a:cxn>
              <a:cxn ang="0">
                <a:pos x="connsiteX20300" y="connsiteY20300"/>
              </a:cxn>
              <a:cxn ang="0">
                <a:pos x="connsiteX20301" y="connsiteY20301"/>
              </a:cxn>
              <a:cxn ang="0">
                <a:pos x="connsiteX20302" y="connsiteY20302"/>
              </a:cxn>
              <a:cxn ang="0">
                <a:pos x="connsiteX20303" y="connsiteY20303"/>
              </a:cxn>
              <a:cxn ang="0">
                <a:pos x="connsiteX20304" y="connsiteY20304"/>
              </a:cxn>
              <a:cxn ang="0">
                <a:pos x="connsiteX20305" y="connsiteY20305"/>
              </a:cxn>
              <a:cxn ang="0">
                <a:pos x="connsiteX20306" y="connsiteY20306"/>
              </a:cxn>
              <a:cxn ang="0">
                <a:pos x="connsiteX20307" y="connsiteY20307"/>
              </a:cxn>
              <a:cxn ang="0">
                <a:pos x="connsiteX20308" y="connsiteY20308"/>
              </a:cxn>
              <a:cxn ang="0">
                <a:pos x="connsiteX20309" y="connsiteY20309"/>
              </a:cxn>
              <a:cxn ang="0">
                <a:pos x="connsiteX20310" y="connsiteY20310"/>
              </a:cxn>
              <a:cxn ang="0">
                <a:pos x="connsiteX20311" y="connsiteY20311"/>
              </a:cxn>
              <a:cxn ang="0">
                <a:pos x="connsiteX20312" y="connsiteY20312"/>
              </a:cxn>
              <a:cxn ang="0">
                <a:pos x="connsiteX20313" y="connsiteY20313"/>
              </a:cxn>
              <a:cxn ang="0">
                <a:pos x="connsiteX20314" y="connsiteY20314"/>
              </a:cxn>
              <a:cxn ang="0">
                <a:pos x="connsiteX20315" y="connsiteY20315"/>
              </a:cxn>
              <a:cxn ang="0">
                <a:pos x="connsiteX20316" y="connsiteY20316"/>
              </a:cxn>
              <a:cxn ang="0">
                <a:pos x="connsiteX20317" y="connsiteY20317"/>
              </a:cxn>
              <a:cxn ang="0">
                <a:pos x="connsiteX20318" y="connsiteY20318"/>
              </a:cxn>
              <a:cxn ang="0">
                <a:pos x="connsiteX20319" y="connsiteY20319"/>
              </a:cxn>
              <a:cxn ang="0">
                <a:pos x="connsiteX20320" y="connsiteY20320"/>
              </a:cxn>
              <a:cxn ang="0">
                <a:pos x="connsiteX20321" y="connsiteY20321"/>
              </a:cxn>
              <a:cxn ang="0">
                <a:pos x="connsiteX20322" y="connsiteY20322"/>
              </a:cxn>
              <a:cxn ang="0">
                <a:pos x="connsiteX20323" y="connsiteY20323"/>
              </a:cxn>
              <a:cxn ang="0">
                <a:pos x="connsiteX20324" y="connsiteY20324"/>
              </a:cxn>
              <a:cxn ang="0">
                <a:pos x="connsiteX20325" y="connsiteY20325"/>
              </a:cxn>
              <a:cxn ang="0">
                <a:pos x="connsiteX20326" y="connsiteY20326"/>
              </a:cxn>
              <a:cxn ang="0">
                <a:pos x="connsiteX20327" y="connsiteY20327"/>
              </a:cxn>
              <a:cxn ang="0">
                <a:pos x="connsiteX20328" y="connsiteY20328"/>
              </a:cxn>
              <a:cxn ang="0">
                <a:pos x="connsiteX20329" y="connsiteY20329"/>
              </a:cxn>
              <a:cxn ang="0">
                <a:pos x="connsiteX20330" y="connsiteY20330"/>
              </a:cxn>
              <a:cxn ang="0">
                <a:pos x="connsiteX20331" y="connsiteY20331"/>
              </a:cxn>
              <a:cxn ang="0">
                <a:pos x="connsiteX20332" y="connsiteY20332"/>
              </a:cxn>
              <a:cxn ang="0">
                <a:pos x="connsiteX20333" y="connsiteY20333"/>
              </a:cxn>
              <a:cxn ang="0">
                <a:pos x="connsiteX20334" y="connsiteY20334"/>
              </a:cxn>
              <a:cxn ang="0">
                <a:pos x="connsiteX20335" y="connsiteY20335"/>
              </a:cxn>
              <a:cxn ang="0">
                <a:pos x="connsiteX20336" y="connsiteY20336"/>
              </a:cxn>
              <a:cxn ang="0">
                <a:pos x="connsiteX20337" y="connsiteY20337"/>
              </a:cxn>
              <a:cxn ang="0">
                <a:pos x="connsiteX20338" y="connsiteY20338"/>
              </a:cxn>
              <a:cxn ang="0">
                <a:pos x="connsiteX20339" y="connsiteY20339"/>
              </a:cxn>
              <a:cxn ang="0">
                <a:pos x="connsiteX20340" y="connsiteY20340"/>
              </a:cxn>
              <a:cxn ang="0">
                <a:pos x="connsiteX20341" y="connsiteY20341"/>
              </a:cxn>
              <a:cxn ang="0">
                <a:pos x="connsiteX20342" y="connsiteY20342"/>
              </a:cxn>
              <a:cxn ang="0">
                <a:pos x="connsiteX20343" y="connsiteY20343"/>
              </a:cxn>
              <a:cxn ang="0">
                <a:pos x="connsiteX20344" y="connsiteY20344"/>
              </a:cxn>
              <a:cxn ang="0">
                <a:pos x="connsiteX20345" y="connsiteY20345"/>
              </a:cxn>
              <a:cxn ang="0">
                <a:pos x="connsiteX20346" y="connsiteY20346"/>
              </a:cxn>
              <a:cxn ang="0">
                <a:pos x="connsiteX20347" y="connsiteY20347"/>
              </a:cxn>
              <a:cxn ang="0">
                <a:pos x="connsiteX20348" y="connsiteY20348"/>
              </a:cxn>
              <a:cxn ang="0">
                <a:pos x="connsiteX20349" y="connsiteY20349"/>
              </a:cxn>
              <a:cxn ang="0">
                <a:pos x="connsiteX20350" y="connsiteY20350"/>
              </a:cxn>
              <a:cxn ang="0">
                <a:pos x="connsiteX20351" y="connsiteY20351"/>
              </a:cxn>
              <a:cxn ang="0">
                <a:pos x="connsiteX20352" y="connsiteY20352"/>
              </a:cxn>
              <a:cxn ang="0">
                <a:pos x="connsiteX20353" y="connsiteY20353"/>
              </a:cxn>
              <a:cxn ang="0">
                <a:pos x="connsiteX20354" y="connsiteY20354"/>
              </a:cxn>
              <a:cxn ang="0">
                <a:pos x="connsiteX20355" y="connsiteY20355"/>
              </a:cxn>
              <a:cxn ang="0">
                <a:pos x="connsiteX20356" y="connsiteY20356"/>
              </a:cxn>
              <a:cxn ang="0">
                <a:pos x="connsiteX20357" y="connsiteY20357"/>
              </a:cxn>
              <a:cxn ang="0">
                <a:pos x="connsiteX20358" y="connsiteY20358"/>
              </a:cxn>
              <a:cxn ang="0">
                <a:pos x="connsiteX20359" y="connsiteY20359"/>
              </a:cxn>
              <a:cxn ang="0">
                <a:pos x="connsiteX20360" y="connsiteY20360"/>
              </a:cxn>
              <a:cxn ang="0">
                <a:pos x="connsiteX20361" y="connsiteY20361"/>
              </a:cxn>
              <a:cxn ang="0">
                <a:pos x="connsiteX20362" y="connsiteY20362"/>
              </a:cxn>
              <a:cxn ang="0">
                <a:pos x="connsiteX20363" y="connsiteY20363"/>
              </a:cxn>
              <a:cxn ang="0">
                <a:pos x="connsiteX20364" y="connsiteY20364"/>
              </a:cxn>
              <a:cxn ang="0">
                <a:pos x="connsiteX20365" y="connsiteY20365"/>
              </a:cxn>
              <a:cxn ang="0">
                <a:pos x="connsiteX20366" y="connsiteY20366"/>
              </a:cxn>
              <a:cxn ang="0">
                <a:pos x="connsiteX20367" y="connsiteY20367"/>
              </a:cxn>
              <a:cxn ang="0">
                <a:pos x="connsiteX20368" y="connsiteY20368"/>
              </a:cxn>
              <a:cxn ang="0">
                <a:pos x="connsiteX20369" y="connsiteY20369"/>
              </a:cxn>
              <a:cxn ang="0">
                <a:pos x="connsiteX20370" y="connsiteY20370"/>
              </a:cxn>
              <a:cxn ang="0">
                <a:pos x="connsiteX20371" y="connsiteY20371"/>
              </a:cxn>
              <a:cxn ang="0">
                <a:pos x="connsiteX20372" y="connsiteY20372"/>
              </a:cxn>
              <a:cxn ang="0">
                <a:pos x="connsiteX20373" y="connsiteY20373"/>
              </a:cxn>
              <a:cxn ang="0">
                <a:pos x="connsiteX20374" y="connsiteY20374"/>
              </a:cxn>
              <a:cxn ang="0">
                <a:pos x="connsiteX20375" y="connsiteY20375"/>
              </a:cxn>
              <a:cxn ang="0">
                <a:pos x="connsiteX20376" y="connsiteY20376"/>
              </a:cxn>
              <a:cxn ang="0">
                <a:pos x="connsiteX20377" y="connsiteY20377"/>
              </a:cxn>
              <a:cxn ang="0">
                <a:pos x="connsiteX20378" y="connsiteY20378"/>
              </a:cxn>
              <a:cxn ang="0">
                <a:pos x="connsiteX20379" y="connsiteY20379"/>
              </a:cxn>
              <a:cxn ang="0">
                <a:pos x="connsiteX20380" y="connsiteY20380"/>
              </a:cxn>
              <a:cxn ang="0">
                <a:pos x="connsiteX20381" y="connsiteY20381"/>
              </a:cxn>
              <a:cxn ang="0">
                <a:pos x="connsiteX20382" y="connsiteY20382"/>
              </a:cxn>
              <a:cxn ang="0">
                <a:pos x="connsiteX20383" y="connsiteY20383"/>
              </a:cxn>
              <a:cxn ang="0">
                <a:pos x="connsiteX20384" y="connsiteY20384"/>
              </a:cxn>
              <a:cxn ang="0">
                <a:pos x="connsiteX20385" y="connsiteY20385"/>
              </a:cxn>
              <a:cxn ang="0">
                <a:pos x="connsiteX20386" y="connsiteY20386"/>
              </a:cxn>
              <a:cxn ang="0">
                <a:pos x="connsiteX20387" y="connsiteY20387"/>
              </a:cxn>
              <a:cxn ang="0">
                <a:pos x="connsiteX20388" y="connsiteY20388"/>
              </a:cxn>
              <a:cxn ang="0">
                <a:pos x="connsiteX20389" y="connsiteY20389"/>
              </a:cxn>
              <a:cxn ang="0">
                <a:pos x="connsiteX20390" y="connsiteY20390"/>
              </a:cxn>
              <a:cxn ang="0">
                <a:pos x="connsiteX20391" y="connsiteY20391"/>
              </a:cxn>
              <a:cxn ang="0">
                <a:pos x="connsiteX20392" y="connsiteY20392"/>
              </a:cxn>
              <a:cxn ang="0">
                <a:pos x="connsiteX20393" y="connsiteY20393"/>
              </a:cxn>
              <a:cxn ang="0">
                <a:pos x="connsiteX20394" y="connsiteY20394"/>
              </a:cxn>
              <a:cxn ang="0">
                <a:pos x="connsiteX20395" y="connsiteY20395"/>
              </a:cxn>
              <a:cxn ang="0">
                <a:pos x="connsiteX20396" y="connsiteY20396"/>
              </a:cxn>
              <a:cxn ang="0">
                <a:pos x="connsiteX20397" y="connsiteY20397"/>
              </a:cxn>
              <a:cxn ang="0">
                <a:pos x="connsiteX20398" y="connsiteY20398"/>
              </a:cxn>
              <a:cxn ang="0">
                <a:pos x="connsiteX20399" y="connsiteY20399"/>
              </a:cxn>
              <a:cxn ang="0">
                <a:pos x="connsiteX20400" y="connsiteY20400"/>
              </a:cxn>
              <a:cxn ang="0">
                <a:pos x="connsiteX20401" y="connsiteY20401"/>
              </a:cxn>
              <a:cxn ang="0">
                <a:pos x="connsiteX20402" y="connsiteY20402"/>
              </a:cxn>
              <a:cxn ang="0">
                <a:pos x="connsiteX20403" y="connsiteY20403"/>
              </a:cxn>
              <a:cxn ang="0">
                <a:pos x="connsiteX20404" y="connsiteY20404"/>
              </a:cxn>
              <a:cxn ang="0">
                <a:pos x="connsiteX20405" y="connsiteY20405"/>
              </a:cxn>
              <a:cxn ang="0">
                <a:pos x="connsiteX20406" y="connsiteY20406"/>
              </a:cxn>
              <a:cxn ang="0">
                <a:pos x="connsiteX20407" y="connsiteY20407"/>
              </a:cxn>
              <a:cxn ang="0">
                <a:pos x="connsiteX20408" y="connsiteY20408"/>
              </a:cxn>
              <a:cxn ang="0">
                <a:pos x="connsiteX20409" y="connsiteY20409"/>
              </a:cxn>
              <a:cxn ang="0">
                <a:pos x="connsiteX20410" y="connsiteY20410"/>
              </a:cxn>
              <a:cxn ang="0">
                <a:pos x="connsiteX20411" y="connsiteY20411"/>
              </a:cxn>
              <a:cxn ang="0">
                <a:pos x="connsiteX20412" y="connsiteY20412"/>
              </a:cxn>
              <a:cxn ang="0">
                <a:pos x="connsiteX20413" y="connsiteY20413"/>
              </a:cxn>
              <a:cxn ang="0">
                <a:pos x="connsiteX20414" y="connsiteY20414"/>
              </a:cxn>
              <a:cxn ang="0">
                <a:pos x="connsiteX20415" y="connsiteY20415"/>
              </a:cxn>
              <a:cxn ang="0">
                <a:pos x="connsiteX20416" y="connsiteY20416"/>
              </a:cxn>
              <a:cxn ang="0">
                <a:pos x="connsiteX20417" y="connsiteY20417"/>
              </a:cxn>
              <a:cxn ang="0">
                <a:pos x="connsiteX20418" y="connsiteY20418"/>
              </a:cxn>
              <a:cxn ang="0">
                <a:pos x="connsiteX20419" y="connsiteY20419"/>
              </a:cxn>
              <a:cxn ang="0">
                <a:pos x="connsiteX20420" y="connsiteY20420"/>
              </a:cxn>
              <a:cxn ang="0">
                <a:pos x="connsiteX20421" y="connsiteY20421"/>
              </a:cxn>
              <a:cxn ang="0">
                <a:pos x="connsiteX20422" y="connsiteY20422"/>
              </a:cxn>
              <a:cxn ang="0">
                <a:pos x="connsiteX20423" y="connsiteY20423"/>
              </a:cxn>
              <a:cxn ang="0">
                <a:pos x="connsiteX20424" y="connsiteY20424"/>
              </a:cxn>
              <a:cxn ang="0">
                <a:pos x="connsiteX20425" y="connsiteY20425"/>
              </a:cxn>
              <a:cxn ang="0">
                <a:pos x="connsiteX20426" y="connsiteY20426"/>
              </a:cxn>
              <a:cxn ang="0">
                <a:pos x="connsiteX20427" y="connsiteY20427"/>
              </a:cxn>
              <a:cxn ang="0">
                <a:pos x="connsiteX20428" y="connsiteY20428"/>
              </a:cxn>
              <a:cxn ang="0">
                <a:pos x="connsiteX20429" y="connsiteY20429"/>
              </a:cxn>
              <a:cxn ang="0">
                <a:pos x="connsiteX20430" y="connsiteY20430"/>
              </a:cxn>
              <a:cxn ang="0">
                <a:pos x="connsiteX20431" y="connsiteY20431"/>
              </a:cxn>
              <a:cxn ang="0">
                <a:pos x="connsiteX20432" y="connsiteY20432"/>
              </a:cxn>
              <a:cxn ang="0">
                <a:pos x="connsiteX20433" y="connsiteY20433"/>
              </a:cxn>
              <a:cxn ang="0">
                <a:pos x="connsiteX20434" y="connsiteY20434"/>
              </a:cxn>
              <a:cxn ang="0">
                <a:pos x="connsiteX20435" y="connsiteY20435"/>
              </a:cxn>
              <a:cxn ang="0">
                <a:pos x="connsiteX20436" y="connsiteY20436"/>
              </a:cxn>
              <a:cxn ang="0">
                <a:pos x="connsiteX20437" y="connsiteY20437"/>
              </a:cxn>
              <a:cxn ang="0">
                <a:pos x="connsiteX20438" y="connsiteY20438"/>
              </a:cxn>
              <a:cxn ang="0">
                <a:pos x="connsiteX20439" y="connsiteY20439"/>
              </a:cxn>
              <a:cxn ang="0">
                <a:pos x="connsiteX20440" y="connsiteY20440"/>
              </a:cxn>
              <a:cxn ang="0">
                <a:pos x="connsiteX20441" y="connsiteY20441"/>
              </a:cxn>
              <a:cxn ang="0">
                <a:pos x="connsiteX20442" y="connsiteY20442"/>
              </a:cxn>
              <a:cxn ang="0">
                <a:pos x="connsiteX20443" y="connsiteY20443"/>
              </a:cxn>
              <a:cxn ang="0">
                <a:pos x="connsiteX20444" y="connsiteY20444"/>
              </a:cxn>
              <a:cxn ang="0">
                <a:pos x="connsiteX20445" y="connsiteY20445"/>
              </a:cxn>
              <a:cxn ang="0">
                <a:pos x="connsiteX20446" y="connsiteY20446"/>
              </a:cxn>
              <a:cxn ang="0">
                <a:pos x="connsiteX20447" y="connsiteY20447"/>
              </a:cxn>
              <a:cxn ang="0">
                <a:pos x="connsiteX20448" y="connsiteY20448"/>
              </a:cxn>
              <a:cxn ang="0">
                <a:pos x="connsiteX20449" y="connsiteY20449"/>
              </a:cxn>
              <a:cxn ang="0">
                <a:pos x="connsiteX20450" y="connsiteY20450"/>
              </a:cxn>
              <a:cxn ang="0">
                <a:pos x="connsiteX20451" y="connsiteY20451"/>
              </a:cxn>
              <a:cxn ang="0">
                <a:pos x="connsiteX20452" y="connsiteY20452"/>
              </a:cxn>
              <a:cxn ang="0">
                <a:pos x="connsiteX20453" y="connsiteY20453"/>
              </a:cxn>
              <a:cxn ang="0">
                <a:pos x="connsiteX20454" y="connsiteY20454"/>
              </a:cxn>
              <a:cxn ang="0">
                <a:pos x="connsiteX20455" y="connsiteY20455"/>
              </a:cxn>
              <a:cxn ang="0">
                <a:pos x="connsiteX20456" y="connsiteY20456"/>
              </a:cxn>
              <a:cxn ang="0">
                <a:pos x="connsiteX20457" y="connsiteY20457"/>
              </a:cxn>
              <a:cxn ang="0">
                <a:pos x="connsiteX20458" y="connsiteY20458"/>
              </a:cxn>
              <a:cxn ang="0">
                <a:pos x="connsiteX20459" y="connsiteY20459"/>
              </a:cxn>
              <a:cxn ang="0">
                <a:pos x="connsiteX20460" y="connsiteY20460"/>
              </a:cxn>
              <a:cxn ang="0">
                <a:pos x="connsiteX20461" y="connsiteY20461"/>
              </a:cxn>
              <a:cxn ang="0">
                <a:pos x="connsiteX20462" y="connsiteY20462"/>
              </a:cxn>
              <a:cxn ang="0">
                <a:pos x="connsiteX20463" y="connsiteY20463"/>
              </a:cxn>
              <a:cxn ang="0">
                <a:pos x="connsiteX20464" y="connsiteY20464"/>
              </a:cxn>
              <a:cxn ang="0">
                <a:pos x="connsiteX20465" y="connsiteY20465"/>
              </a:cxn>
              <a:cxn ang="0">
                <a:pos x="connsiteX20466" y="connsiteY20466"/>
              </a:cxn>
              <a:cxn ang="0">
                <a:pos x="connsiteX20467" y="connsiteY20467"/>
              </a:cxn>
              <a:cxn ang="0">
                <a:pos x="connsiteX20468" y="connsiteY20468"/>
              </a:cxn>
              <a:cxn ang="0">
                <a:pos x="connsiteX20469" y="connsiteY20469"/>
              </a:cxn>
              <a:cxn ang="0">
                <a:pos x="connsiteX20470" y="connsiteY20470"/>
              </a:cxn>
              <a:cxn ang="0">
                <a:pos x="connsiteX20471" y="connsiteY20471"/>
              </a:cxn>
              <a:cxn ang="0">
                <a:pos x="connsiteX20472" y="connsiteY20472"/>
              </a:cxn>
              <a:cxn ang="0">
                <a:pos x="connsiteX20473" y="connsiteY20473"/>
              </a:cxn>
              <a:cxn ang="0">
                <a:pos x="connsiteX20474" y="connsiteY20474"/>
              </a:cxn>
              <a:cxn ang="0">
                <a:pos x="connsiteX20475" y="connsiteY20475"/>
              </a:cxn>
              <a:cxn ang="0">
                <a:pos x="connsiteX20476" y="connsiteY20476"/>
              </a:cxn>
              <a:cxn ang="0">
                <a:pos x="connsiteX20477" y="connsiteY20477"/>
              </a:cxn>
              <a:cxn ang="0">
                <a:pos x="connsiteX20478" y="connsiteY20478"/>
              </a:cxn>
              <a:cxn ang="0">
                <a:pos x="connsiteX20479" y="connsiteY20479"/>
              </a:cxn>
              <a:cxn ang="0">
                <a:pos x="connsiteX20480" y="connsiteY20480"/>
              </a:cxn>
              <a:cxn ang="0">
                <a:pos x="connsiteX20481" y="connsiteY20481"/>
              </a:cxn>
              <a:cxn ang="0">
                <a:pos x="connsiteX20482" y="connsiteY20482"/>
              </a:cxn>
              <a:cxn ang="0">
                <a:pos x="connsiteX20483" y="connsiteY20483"/>
              </a:cxn>
              <a:cxn ang="0">
                <a:pos x="connsiteX20484" y="connsiteY20484"/>
              </a:cxn>
              <a:cxn ang="0">
                <a:pos x="connsiteX20485" y="connsiteY20485"/>
              </a:cxn>
              <a:cxn ang="0">
                <a:pos x="connsiteX20486" y="connsiteY20486"/>
              </a:cxn>
              <a:cxn ang="0">
                <a:pos x="connsiteX20487" y="connsiteY20487"/>
              </a:cxn>
              <a:cxn ang="0">
                <a:pos x="connsiteX20488" y="connsiteY20488"/>
              </a:cxn>
              <a:cxn ang="0">
                <a:pos x="connsiteX20489" y="connsiteY20489"/>
              </a:cxn>
              <a:cxn ang="0">
                <a:pos x="connsiteX20490" y="connsiteY20490"/>
              </a:cxn>
              <a:cxn ang="0">
                <a:pos x="connsiteX20491" y="connsiteY20491"/>
              </a:cxn>
              <a:cxn ang="0">
                <a:pos x="connsiteX20492" y="connsiteY20492"/>
              </a:cxn>
              <a:cxn ang="0">
                <a:pos x="connsiteX20493" y="connsiteY20493"/>
              </a:cxn>
              <a:cxn ang="0">
                <a:pos x="connsiteX20494" y="connsiteY20494"/>
              </a:cxn>
              <a:cxn ang="0">
                <a:pos x="connsiteX20495" y="connsiteY20495"/>
              </a:cxn>
              <a:cxn ang="0">
                <a:pos x="connsiteX20496" y="connsiteY20496"/>
              </a:cxn>
              <a:cxn ang="0">
                <a:pos x="connsiteX20497" y="connsiteY20497"/>
              </a:cxn>
              <a:cxn ang="0">
                <a:pos x="connsiteX20498" y="connsiteY20498"/>
              </a:cxn>
              <a:cxn ang="0">
                <a:pos x="connsiteX20499" y="connsiteY20499"/>
              </a:cxn>
              <a:cxn ang="0">
                <a:pos x="connsiteX20500" y="connsiteY20500"/>
              </a:cxn>
              <a:cxn ang="0">
                <a:pos x="connsiteX20501" y="connsiteY20501"/>
              </a:cxn>
              <a:cxn ang="0">
                <a:pos x="connsiteX20502" y="connsiteY20502"/>
              </a:cxn>
              <a:cxn ang="0">
                <a:pos x="connsiteX20503" y="connsiteY20503"/>
              </a:cxn>
              <a:cxn ang="0">
                <a:pos x="connsiteX20504" y="connsiteY20504"/>
              </a:cxn>
              <a:cxn ang="0">
                <a:pos x="connsiteX20505" y="connsiteY20505"/>
              </a:cxn>
              <a:cxn ang="0">
                <a:pos x="connsiteX20506" y="connsiteY20506"/>
              </a:cxn>
              <a:cxn ang="0">
                <a:pos x="connsiteX20507" y="connsiteY20507"/>
              </a:cxn>
              <a:cxn ang="0">
                <a:pos x="connsiteX20508" y="connsiteY20508"/>
              </a:cxn>
              <a:cxn ang="0">
                <a:pos x="connsiteX20509" y="connsiteY20509"/>
              </a:cxn>
              <a:cxn ang="0">
                <a:pos x="connsiteX20510" y="connsiteY20510"/>
              </a:cxn>
              <a:cxn ang="0">
                <a:pos x="connsiteX20511" y="connsiteY20511"/>
              </a:cxn>
              <a:cxn ang="0">
                <a:pos x="connsiteX20512" y="connsiteY20512"/>
              </a:cxn>
              <a:cxn ang="0">
                <a:pos x="connsiteX20513" y="connsiteY20513"/>
              </a:cxn>
              <a:cxn ang="0">
                <a:pos x="connsiteX20514" y="connsiteY20514"/>
              </a:cxn>
              <a:cxn ang="0">
                <a:pos x="connsiteX20515" y="connsiteY20515"/>
              </a:cxn>
              <a:cxn ang="0">
                <a:pos x="connsiteX20516" y="connsiteY20516"/>
              </a:cxn>
              <a:cxn ang="0">
                <a:pos x="connsiteX20517" y="connsiteY20517"/>
              </a:cxn>
              <a:cxn ang="0">
                <a:pos x="connsiteX20518" y="connsiteY20518"/>
              </a:cxn>
              <a:cxn ang="0">
                <a:pos x="connsiteX20519" y="connsiteY20519"/>
              </a:cxn>
              <a:cxn ang="0">
                <a:pos x="connsiteX20520" y="connsiteY20520"/>
              </a:cxn>
              <a:cxn ang="0">
                <a:pos x="connsiteX20521" y="connsiteY20521"/>
              </a:cxn>
              <a:cxn ang="0">
                <a:pos x="connsiteX20522" y="connsiteY20522"/>
              </a:cxn>
              <a:cxn ang="0">
                <a:pos x="connsiteX20523" y="connsiteY20523"/>
              </a:cxn>
              <a:cxn ang="0">
                <a:pos x="connsiteX20524" y="connsiteY20524"/>
              </a:cxn>
              <a:cxn ang="0">
                <a:pos x="connsiteX20525" y="connsiteY20525"/>
              </a:cxn>
              <a:cxn ang="0">
                <a:pos x="connsiteX20526" y="connsiteY20526"/>
              </a:cxn>
              <a:cxn ang="0">
                <a:pos x="connsiteX20527" y="connsiteY20527"/>
              </a:cxn>
              <a:cxn ang="0">
                <a:pos x="connsiteX20528" y="connsiteY20528"/>
              </a:cxn>
              <a:cxn ang="0">
                <a:pos x="connsiteX20529" y="connsiteY20529"/>
              </a:cxn>
              <a:cxn ang="0">
                <a:pos x="connsiteX20530" y="connsiteY20530"/>
              </a:cxn>
              <a:cxn ang="0">
                <a:pos x="connsiteX20531" y="connsiteY20531"/>
              </a:cxn>
              <a:cxn ang="0">
                <a:pos x="connsiteX20532" y="connsiteY20532"/>
              </a:cxn>
              <a:cxn ang="0">
                <a:pos x="connsiteX20533" y="connsiteY20533"/>
              </a:cxn>
              <a:cxn ang="0">
                <a:pos x="connsiteX20534" y="connsiteY20534"/>
              </a:cxn>
              <a:cxn ang="0">
                <a:pos x="connsiteX20535" y="connsiteY20535"/>
              </a:cxn>
              <a:cxn ang="0">
                <a:pos x="connsiteX20536" y="connsiteY20536"/>
              </a:cxn>
              <a:cxn ang="0">
                <a:pos x="connsiteX20537" y="connsiteY20537"/>
              </a:cxn>
              <a:cxn ang="0">
                <a:pos x="connsiteX20538" y="connsiteY20538"/>
              </a:cxn>
              <a:cxn ang="0">
                <a:pos x="connsiteX20539" y="connsiteY20539"/>
              </a:cxn>
              <a:cxn ang="0">
                <a:pos x="connsiteX20540" y="connsiteY20540"/>
              </a:cxn>
              <a:cxn ang="0">
                <a:pos x="connsiteX20541" y="connsiteY20541"/>
              </a:cxn>
              <a:cxn ang="0">
                <a:pos x="connsiteX20542" y="connsiteY20542"/>
              </a:cxn>
              <a:cxn ang="0">
                <a:pos x="connsiteX20543" y="connsiteY20543"/>
              </a:cxn>
              <a:cxn ang="0">
                <a:pos x="connsiteX20544" y="connsiteY20544"/>
              </a:cxn>
              <a:cxn ang="0">
                <a:pos x="connsiteX20545" y="connsiteY20545"/>
              </a:cxn>
              <a:cxn ang="0">
                <a:pos x="connsiteX20546" y="connsiteY20546"/>
              </a:cxn>
              <a:cxn ang="0">
                <a:pos x="connsiteX20547" y="connsiteY20547"/>
              </a:cxn>
              <a:cxn ang="0">
                <a:pos x="connsiteX20548" y="connsiteY20548"/>
              </a:cxn>
              <a:cxn ang="0">
                <a:pos x="connsiteX20549" y="connsiteY20549"/>
              </a:cxn>
              <a:cxn ang="0">
                <a:pos x="connsiteX20550" y="connsiteY20550"/>
              </a:cxn>
              <a:cxn ang="0">
                <a:pos x="connsiteX20551" y="connsiteY20551"/>
              </a:cxn>
              <a:cxn ang="0">
                <a:pos x="connsiteX20552" y="connsiteY20552"/>
              </a:cxn>
              <a:cxn ang="0">
                <a:pos x="connsiteX20553" y="connsiteY20553"/>
              </a:cxn>
              <a:cxn ang="0">
                <a:pos x="connsiteX20554" y="connsiteY20554"/>
              </a:cxn>
              <a:cxn ang="0">
                <a:pos x="connsiteX20555" y="connsiteY20555"/>
              </a:cxn>
              <a:cxn ang="0">
                <a:pos x="connsiteX20556" y="connsiteY20556"/>
              </a:cxn>
              <a:cxn ang="0">
                <a:pos x="connsiteX20557" y="connsiteY20557"/>
              </a:cxn>
              <a:cxn ang="0">
                <a:pos x="connsiteX20558" y="connsiteY20558"/>
              </a:cxn>
              <a:cxn ang="0">
                <a:pos x="connsiteX20559" y="connsiteY20559"/>
              </a:cxn>
              <a:cxn ang="0">
                <a:pos x="connsiteX20560" y="connsiteY20560"/>
              </a:cxn>
              <a:cxn ang="0">
                <a:pos x="connsiteX20561" y="connsiteY20561"/>
              </a:cxn>
              <a:cxn ang="0">
                <a:pos x="connsiteX20562" y="connsiteY20562"/>
              </a:cxn>
              <a:cxn ang="0">
                <a:pos x="connsiteX20563" y="connsiteY20563"/>
              </a:cxn>
              <a:cxn ang="0">
                <a:pos x="connsiteX20564" y="connsiteY20564"/>
              </a:cxn>
              <a:cxn ang="0">
                <a:pos x="connsiteX20565" y="connsiteY20565"/>
              </a:cxn>
              <a:cxn ang="0">
                <a:pos x="connsiteX20566" y="connsiteY20566"/>
              </a:cxn>
              <a:cxn ang="0">
                <a:pos x="connsiteX20567" y="connsiteY20567"/>
              </a:cxn>
              <a:cxn ang="0">
                <a:pos x="connsiteX20568" y="connsiteY20568"/>
              </a:cxn>
              <a:cxn ang="0">
                <a:pos x="connsiteX20569" y="connsiteY20569"/>
              </a:cxn>
              <a:cxn ang="0">
                <a:pos x="connsiteX20570" y="connsiteY20570"/>
              </a:cxn>
              <a:cxn ang="0">
                <a:pos x="connsiteX20571" y="connsiteY20571"/>
              </a:cxn>
              <a:cxn ang="0">
                <a:pos x="connsiteX20572" y="connsiteY20572"/>
              </a:cxn>
              <a:cxn ang="0">
                <a:pos x="connsiteX20573" y="connsiteY20573"/>
              </a:cxn>
              <a:cxn ang="0">
                <a:pos x="connsiteX20574" y="connsiteY20574"/>
              </a:cxn>
              <a:cxn ang="0">
                <a:pos x="connsiteX20575" y="connsiteY20575"/>
              </a:cxn>
              <a:cxn ang="0">
                <a:pos x="connsiteX20576" y="connsiteY20576"/>
              </a:cxn>
              <a:cxn ang="0">
                <a:pos x="connsiteX20577" y="connsiteY20577"/>
              </a:cxn>
              <a:cxn ang="0">
                <a:pos x="connsiteX20578" y="connsiteY20578"/>
              </a:cxn>
              <a:cxn ang="0">
                <a:pos x="connsiteX20579" y="connsiteY20579"/>
              </a:cxn>
              <a:cxn ang="0">
                <a:pos x="connsiteX20580" y="connsiteY20580"/>
              </a:cxn>
              <a:cxn ang="0">
                <a:pos x="connsiteX20581" y="connsiteY20581"/>
              </a:cxn>
              <a:cxn ang="0">
                <a:pos x="connsiteX20582" y="connsiteY20582"/>
              </a:cxn>
              <a:cxn ang="0">
                <a:pos x="connsiteX20583" y="connsiteY20583"/>
              </a:cxn>
              <a:cxn ang="0">
                <a:pos x="connsiteX20584" y="connsiteY20584"/>
              </a:cxn>
              <a:cxn ang="0">
                <a:pos x="connsiteX20585" y="connsiteY20585"/>
              </a:cxn>
              <a:cxn ang="0">
                <a:pos x="connsiteX20586" y="connsiteY20586"/>
              </a:cxn>
              <a:cxn ang="0">
                <a:pos x="connsiteX20587" y="connsiteY20587"/>
              </a:cxn>
              <a:cxn ang="0">
                <a:pos x="connsiteX20588" y="connsiteY20588"/>
              </a:cxn>
              <a:cxn ang="0">
                <a:pos x="connsiteX20589" y="connsiteY20589"/>
              </a:cxn>
              <a:cxn ang="0">
                <a:pos x="connsiteX20590" y="connsiteY20590"/>
              </a:cxn>
              <a:cxn ang="0">
                <a:pos x="connsiteX20591" y="connsiteY20591"/>
              </a:cxn>
              <a:cxn ang="0">
                <a:pos x="connsiteX20592" y="connsiteY20592"/>
              </a:cxn>
              <a:cxn ang="0">
                <a:pos x="connsiteX20593" y="connsiteY20593"/>
              </a:cxn>
              <a:cxn ang="0">
                <a:pos x="connsiteX20594" y="connsiteY20594"/>
              </a:cxn>
              <a:cxn ang="0">
                <a:pos x="connsiteX20595" y="connsiteY20595"/>
              </a:cxn>
              <a:cxn ang="0">
                <a:pos x="connsiteX20596" y="connsiteY20596"/>
              </a:cxn>
              <a:cxn ang="0">
                <a:pos x="connsiteX20597" y="connsiteY20597"/>
              </a:cxn>
              <a:cxn ang="0">
                <a:pos x="connsiteX20598" y="connsiteY20598"/>
              </a:cxn>
              <a:cxn ang="0">
                <a:pos x="connsiteX20599" y="connsiteY20599"/>
              </a:cxn>
              <a:cxn ang="0">
                <a:pos x="connsiteX20600" y="connsiteY20600"/>
              </a:cxn>
              <a:cxn ang="0">
                <a:pos x="connsiteX20601" y="connsiteY20601"/>
              </a:cxn>
              <a:cxn ang="0">
                <a:pos x="connsiteX20602" y="connsiteY20602"/>
              </a:cxn>
              <a:cxn ang="0">
                <a:pos x="connsiteX20603" y="connsiteY20603"/>
              </a:cxn>
              <a:cxn ang="0">
                <a:pos x="connsiteX20604" y="connsiteY20604"/>
              </a:cxn>
              <a:cxn ang="0">
                <a:pos x="connsiteX20605" y="connsiteY20605"/>
              </a:cxn>
              <a:cxn ang="0">
                <a:pos x="connsiteX20606" y="connsiteY20606"/>
              </a:cxn>
              <a:cxn ang="0">
                <a:pos x="connsiteX20607" y="connsiteY20607"/>
              </a:cxn>
              <a:cxn ang="0">
                <a:pos x="connsiteX20608" y="connsiteY20608"/>
              </a:cxn>
              <a:cxn ang="0">
                <a:pos x="connsiteX20609" y="connsiteY20609"/>
              </a:cxn>
              <a:cxn ang="0">
                <a:pos x="connsiteX20610" y="connsiteY20610"/>
              </a:cxn>
              <a:cxn ang="0">
                <a:pos x="connsiteX20611" y="connsiteY20611"/>
              </a:cxn>
              <a:cxn ang="0">
                <a:pos x="connsiteX20612" y="connsiteY20612"/>
              </a:cxn>
              <a:cxn ang="0">
                <a:pos x="connsiteX20613" y="connsiteY20613"/>
              </a:cxn>
              <a:cxn ang="0">
                <a:pos x="connsiteX20614" y="connsiteY20614"/>
              </a:cxn>
              <a:cxn ang="0">
                <a:pos x="connsiteX20615" y="connsiteY20615"/>
              </a:cxn>
              <a:cxn ang="0">
                <a:pos x="connsiteX20616" y="connsiteY20616"/>
              </a:cxn>
              <a:cxn ang="0">
                <a:pos x="connsiteX20617" y="connsiteY20617"/>
              </a:cxn>
              <a:cxn ang="0">
                <a:pos x="connsiteX20618" y="connsiteY20618"/>
              </a:cxn>
              <a:cxn ang="0">
                <a:pos x="connsiteX20619" y="connsiteY20619"/>
              </a:cxn>
              <a:cxn ang="0">
                <a:pos x="connsiteX20620" y="connsiteY20620"/>
              </a:cxn>
              <a:cxn ang="0">
                <a:pos x="connsiteX20621" y="connsiteY20621"/>
              </a:cxn>
              <a:cxn ang="0">
                <a:pos x="connsiteX20622" y="connsiteY20622"/>
              </a:cxn>
              <a:cxn ang="0">
                <a:pos x="connsiteX20623" y="connsiteY20623"/>
              </a:cxn>
              <a:cxn ang="0">
                <a:pos x="connsiteX20624" y="connsiteY20624"/>
              </a:cxn>
              <a:cxn ang="0">
                <a:pos x="connsiteX20625" y="connsiteY20625"/>
              </a:cxn>
              <a:cxn ang="0">
                <a:pos x="connsiteX20626" y="connsiteY20626"/>
              </a:cxn>
              <a:cxn ang="0">
                <a:pos x="connsiteX20627" y="connsiteY20627"/>
              </a:cxn>
              <a:cxn ang="0">
                <a:pos x="connsiteX20628" y="connsiteY20628"/>
              </a:cxn>
              <a:cxn ang="0">
                <a:pos x="connsiteX20629" y="connsiteY20629"/>
              </a:cxn>
              <a:cxn ang="0">
                <a:pos x="connsiteX20630" y="connsiteY20630"/>
              </a:cxn>
              <a:cxn ang="0">
                <a:pos x="connsiteX20631" y="connsiteY20631"/>
              </a:cxn>
              <a:cxn ang="0">
                <a:pos x="connsiteX20632" y="connsiteY20632"/>
              </a:cxn>
              <a:cxn ang="0">
                <a:pos x="connsiteX20633" y="connsiteY20633"/>
              </a:cxn>
              <a:cxn ang="0">
                <a:pos x="connsiteX20634" y="connsiteY20634"/>
              </a:cxn>
              <a:cxn ang="0">
                <a:pos x="connsiteX20635" y="connsiteY20635"/>
              </a:cxn>
              <a:cxn ang="0">
                <a:pos x="connsiteX20636" y="connsiteY20636"/>
              </a:cxn>
              <a:cxn ang="0">
                <a:pos x="connsiteX20637" y="connsiteY20637"/>
              </a:cxn>
              <a:cxn ang="0">
                <a:pos x="connsiteX20638" y="connsiteY20638"/>
              </a:cxn>
              <a:cxn ang="0">
                <a:pos x="connsiteX20639" y="connsiteY20639"/>
              </a:cxn>
              <a:cxn ang="0">
                <a:pos x="connsiteX20640" y="connsiteY20640"/>
              </a:cxn>
              <a:cxn ang="0">
                <a:pos x="connsiteX20641" y="connsiteY20641"/>
              </a:cxn>
              <a:cxn ang="0">
                <a:pos x="connsiteX20642" y="connsiteY20642"/>
              </a:cxn>
              <a:cxn ang="0">
                <a:pos x="connsiteX20643" y="connsiteY20643"/>
              </a:cxn>
              <a:cxn ang="0">
                <a:pos x="connsiteX20644" y="connsiteY20644"/>
              </a:cxn>
              <a:cxn ang="0">
                <a:pos x="connsiteX20645" y="connsiteY20645"/>
              </a:cxn>
              <a:cxn ang="0">
                <a:pos x="connsiteX20646" y="connsiteY20646"/>
              </a:cxn>
              <a:cxn ang="0">
                <a:pos x="connsiteX20647" y="connsiteY20647"/>
              </a:cxn>
              <a:cxn ang="0">
                <a:pos x="connsiteX20648" y="connsiteY20648"/>
              </a:cxn>
              <a:cxn ang="0">
                <a:pos x="connsiteX20649" y="connsiteY20649"/>
              </a:cxn>
              <a:cxn ang="0">
                <a:pos x="connsiteX20650" y="connsiteY20650"/>
              </a:cxn>
              <a:cxn ang="0">
                <a:pos x="connsiteX20651" y="connsiteY20651"/>
              </a:cxn>
              <a:cxn ang="0">
                <a:pos x="connsiteX20652" y="connsiteY20652"/>
              </a:cxn>
              <a:cxn ang="0">
                <a:pos x="connsiteX20653" y="connsiteY20653"/>
              </a:cxn>
              <a:cxn ang="0">
                <a:pos x="connsiteX20654" y="connsiteY20654"/>
              </a:cxn>
              <a:cxn ang="0">
                <a:pos x="connsiteX20655" y="connsiteY20655"/>
              </a:cxn>
              <a:cxn ang="0">
                <a:pos x="connsiteX20656" y="connsiteY20656"/>
              </a:cxn>
              <a:cxn ang="0">
                <a:pos x="connsiteX20657" y="connsiteY20657"/>
              </a:cxn>
              <a:cxn ang="0">
                <a:pos x="connsiteX20658" y="connsiteY20658"/>
              </a:cxn>
              <a:cxn ang="0">
                <a:pos x="connsiteX20659" y="connsiteY20659"/>
              </a:cxn>
              <a:cxn ang="0">
                <a:pos x="connsiteX20660" y="connsiteY20660"/>
              </a:cxn>
              <a:cxn ang="0">
                <a:pos x="connsiteX20661" y="connsiteY20661"/>
              </a:cxn>
              <a:cxn ang="0">
                <a:pos x="connsiteX20662" y="connsiteY20662"/>
              </a:cxn>
              <a:cxn ang="0">
                <a:pos x="connsiteX20663" y="connsiteY20663"/>
              </a:cxn>
              <a:cxn ang="0">
                <a:pos x="connsiteX20664" y="connsiteY20664"/>
              </a:cxn>
              <a:cxn ang="0">
                <a:pos x="connsiteX20665" y="connsiteY20665"/>
              </a:cxn>
              <a:cxn ang="0">
                <a:pos x="connsiteX20666" y="connsiteY20666"/>
              </a:cxn>
              <a:cxn ang="0">
                <a:pos x="connsiteX20667" y="connsiteY20667"/>
              </a:cxn>
              <a:cxn ang="0">
                <a:pos x="connsiteX20668" y="connsiteY20668"/>
              </a:cxn>
              <a:cxn ang="0">
                <a:pos x="connsiteX20669" y="connsiteY20669"/>
              </a:cxn>
              <a:cxn ang="0">
                <a:pos x="connsiteX20670" y="connsiteY20670"/>
              </a:cxn>
              <a:cxn ang="0">
                <a:pos x="connsiteX20671" y="connsiteY20671"/>
              </a:cxn>
              <a:cxn ang="0">
                <a:pos x="connsiteX20672" y="connsiteY20672"/>
              </a:cxn>
              <a:cxn ang="0">
                <a:pos x="connsiteX20673" y="connsiteY20673"/>
              </a:cxn>
              <a:cxn ang="0">
                <a:pos x="connsiteX20674" y="connsiteY20674"/>
              </a:cxn>
              <a:cxn ang="0">
                <a:pos x="connsiteX20675" y="connsiteY20675"/>
              </a:cxn>
              <a:cxn ang="0">
                <a:pos x="connsiteX20676" y="connsiteY20676"/>
              </a:cxn>
              <a:cxn ang="0">
                <a:pos x="connsiteX20677" y="connsiteY20677"/>
              </a:cxn>
              <a:cxn ang="0">
                <a:pos x="connsiteX20678" y="connsiteY20678"/>
              </a:cxn>
              <a:cxn ang="0">
                <a:pos x="connsiteX20679" y="connsiteY20679"/>
              </a:cxn>
              <a:cxn ang="0">
                <a:pos x="connsiteX20680" y="connsiteY20680"/>
              </a:cxn>
              <a:cxn ang="0">
                <a:pos x="connsiteX20681" y="connsiteY20681"/>
              </a:cxn>
              <a:cxn ang="0">
                <a:pos x="connsiteX20682" y="connsiteY20682"/>
              </a:cxn>
              <a:cxn ang="0">
                <a:pos x="connsiteX20683" y="connsiteY20683"/>
              </a:cxn>
              <a:cxn ang="0">
                <a:pos x="connsiteX20684" y="connsiteY20684"/>
              </a:cxn>
              <a:cxn ang="0">
                <a:pos x="connsiteX20685" y="connsiteY20685"/>
              </a:cxn>
              <a:cxn ang="0">
                <a:pos x="connsiteX20686" y="connsiteY20686"/>
              </a:cxn>
              <a:cxn ang="0">
                <a:pos x="connsiteX20687" y="connsiteY20687"/>
              </a:cxn>
              <a:cxn ang="0">
                <a:pos x="connsiteX20688" y="connsiteY20688"/>
              </a:cxn>
              <a:cxn ang="0">
                <a:pos x="connsiteX20689" y="connsiteY20689"/>
              </a:cxn>
              <a:cxn ang="0">
                <a:pos x="connsiteX20690" y="connsiteY20690"/>
              </a:cxn>
              <a:cxn ang="0">
                <a:pos x="connsiteX20691" y="connsiteY20691"/>
              </a:cxn>
              <a:cxn ang="0">
                <a:pos x="connsiteX20692" y="connsiteY20692"/>
              </a:cxn>
              <a:cxn ang="0">
                <a:pos x="connsiteX20693" y="connsiteY20693"/>
              </a:cxn>
              <a:cxn ang="0">
                <a:pos x="connsiteX20694" y="connsiteY20694"/>
              </a:cxn>
              <a:cxn ang="0">
                <a:pos x="connsiteX20695" y="connsiteY20695"/>
              </a:cxn>
              <a:cxn ang="0">
                <a:pos x="connsiteX20696" y="connsiteY20696"/>
              </a:cxn>
              <a:cxn ang="0">
                <a:pos x="connsiteX20697" y="connsiteY20697"/>
              </a:cxn>
              <a:cxn ang="0">
                <a:pos x="connsiteX20698" y="connsiteY20698"/>
              </a:cxn>
              <a:cxn ang="0">
                <a:pos x="connsiteX20699" y="connsiteY20699"/>
              </a:cxn>
              <a:cxn ang="0">
                <a:pos x="connsiteX20700" y="connsiteY20700"/>
              </a:cxn>
              <a:cxn ang="0">
                <a:pos x="connsiteX20701" y="connsiteY20701"/>
              </a:cxn>
              <a:cxn ang="0">
                <a:pos x="connsiteX20702" y="connsiteY20702"/>
              </a:cxn>
              <a:cxn ang="0">
                <a:pos x="connsiteX20703" y="connsiteY20703"/>
              </a:cxn>
              <a:cxn ang="0">
                <a:pos x="connsiteX20704" y="connsiteY20704"/>
              </a:cxn>
              <a:cxn ang="0">
                <a:pos x="connsiteX20705" y="connsiteY20705"/>
              </a:cxn>
              <a:cxn ang="0">
                <a:pos x="connsiteX20706" y="connsiteY20706"/>
              </a:cxn>
              <a:cxn ang="0">
                <a:pos x="connsiteX20707" y="connsiteY20707"/>
              </a:cxn>
              <a:cxn ang="0">
                <a:pos x="connsiteX20708" y="connsiteY20708"/>
              </a:cxn>
              <a:cxn ang="0">
                <a:pos x="connsiteX20709" y="connsiteY20709"/>
              </a:cxn>
              <a:cxn ang="0">
                <a:pos x="connsiteX20710" y="connsiteY20710"/>
              </a:cxn>
              <a:cxn ang="0">
                <a:pos x="connsiteX20711" y="connsiteY20711"/>
              </a:cxn>
              <a:cxn ang="0">
                <a:pos x="connsiteX20712" y="connsiteY20712"/>
              </a:cxn>
              <a:cxn ang="0">
                <a:pos x="connsiteX20713" y="connsiteY20713"/>
              </a:cxn>
              <a:cxn ang="0">
                <a:pos x="connsiteX20714" y="connsiteY20714"/>
              </a:cxn>
              <a:cxn ang="0">
                <a:pos x="connsiteX20715" y="connsiteY20715"/>
              </a:cxn>
              <a:cxn ang="0">
                <a:pos x="connsiteX20716" y="connsiteY20716"/>
              </a:cxn>
              <a:cxn ang="0">
                <a:pos x="connsiteX20717" y="connsiteY20717"/>
              </a:cxn>
              <a:cxn ang="0">
                <a:pos x="connsiteX20718" y="connsiteY20718"/>
              </a:cxn>
              <a:cxn ang="0">
                <a:pos x="connsiteX20719" y="connsiteY20719"/>
              </a:cxn>
              <a:cxn ang="0">
                <a:pos x="connsiteX20720" y="connsiteY20720"/>
              </a:cxn>
              <a:cxn ang="0">
                <a:pos x="connsiteX20721" y="connsiteY20721"/>
              </a:cxn>
              <a:cxn ang="0">
                <a:pos x="connsiteX20722" y="connsiteY20722"/>
              </a:cxn>
              <a:cxn ang="0">
                <a:pos x="connsiteX20723" y="connsiteY20723"/>
              </a:cxn>
              <a:cxn ang="0">
                <a:pos x="connsiteX20724" y="connsiteY20724"/>
              </a:cxn>
              <a:cxn ang="0">
                <a:pos x="connsiteX20725" y="connsiteY20725"/>
              </a:cxn>
              <a:cxn ang="0">
                <a:pos x="connsiteX20726" y="connsiteY20726"/>
              </a:cxn>
              <a:cxn ang="0">
                <a:pos x="connsiteX20727" y="connsiteY20727"/>
              </a:cxn>
              <a:cxn ang="0">
                <a:pos x="connsiteX20728" y="connsiteY20728"/>
              </a:cxn>
              <a:cxn ang="0">
                <a:pos x="connsiteX20729" y="connsiteY20729"/>
              </a:cxn>
              <a:cxn ang="0">
                <a:pos x="connsiteX20730" y="connsiteY20730"/>
              </a:cxn>
              <a:cxn ang="0">
                <a:pos x="connsiteX20731" y="connsiteY20731"/>
              </a:cxn>
              <a:cxn ang="0">
                <a:pos x="connsiteX20732" y="connsiteY20732"/>
              </a:cxn>
              <a:cxn ang="0">
                <a:pos x="connsiteX20733" y="connsiteY20733"/>
              </a:cxn>
              <a:cxn ang="0">
                <a:pos x="connsiteX20734" y="connsiteY20734"/>
              </a:cxn>
              <a:cxn ang="0">
                <a:pos x="connsiteX20735" y="connsiteY20735"/>
              </a:cxn>
              <a:cxn ang="0">
                <a:pos x="connsiteX20736" y="connsiteY20736"/>
              </a:cxn>
              <a:cxn ang="0">
                <a:pos x="connsiteX20737" y="connsiteY20737"/>
              </a:cxn>
              <a:cxn ang="0">
                <a:pos x="connsiteX20738" y="connsiteY20738"/>
              </a:cxn>
              <a:cxn ang="0">
                <a:pos x="connsiteX20739" y="connsiteY20739"/>
              </a:cxn>
              <a:cxn ang="0">
                <a:pos x="connsiteX20740" y="connsiteY20740"/>
              </a:cxn>
              <a:cxn ang="0">
                <a:pos x="connsiteX20741" y="connsiteY20741"/>
              </a:cxn>
              <a:cxn ang="0">
                <a:pos x="connsiteX20742" y="connsiteY20742"/>
              </a:cxn>
              <a:cxn ang="0">
                <a:pos x="connsiteX20743" y="connsiteY20743"/>
              </a:cxn>
              <a:cxn ang="0">
                <a:pos x="connsiteX20744" y="connsiteY20744"/>
              </a:cxn>
              <a:cxn ang="0">
                <a:pos x="connsiteX20745" y="connsiteY20745"/>
              </a:cxn>
              <a:cxn ang="0">
                <a:pos x="connsiteX20746" y="connsiteY20746"/>
              </a:cxn>
              <a:cxn ang="0">
                <a:pos x="connsiteX20747" y="connsiteY20747"/>
              </a:cxn>
              <a:cxn ang="0">
                <a:pos x="connsiteX20748" y="connsiteY20748"/>
              </a:cxn>
              <a:cxn ang="0">
                <a:pos x="connsiteX20749" y="connsiteY20749"/>
              </a:cxn>
              <a:cxn ang="0">
                <a:pos x="connsiteX20750" y="connsiteY20750"/>
              </a:cxn>
              <a:cxn ang="0">
                <a:pos x="connsiteX20751" y="connsiteY20751"/>
              </a:cxn>
              <a:cxn ang="0">
                <a:pos x="connsiteX20752" y="connsiteY20752"/>
              </a:cxn>
              <a:cxn ang="0">
                <a:pos x="connsiteX20753" y="connsiteY20753"/>
              </a:cxn>
              <a:cxn ang="0">
                <a:pos x="connsiteX20754" y="connsiteY20754"/>
              </a:cxn>
              <a:cxn ang="0">
                <a:pos x="connsiteX20755" y="connsiteY20755"/>
              </a:cxn>
              <a:cxn ang="0">
                <a:pos x="connsiteX20756" y="connsiteY20756"/>
              </a:cxn>
              <a:cxn ang="0">
                <a:pos x="connsiteX20757" y="connsiteY20757"/>
              </a:cxn>
              <a:cxn ang="0">
                <a:pos x="connsiteX20758" y="connsiteY20758"/>
              </a:cxn>
              <a:cxn ang="0">
                <a:pos x="connsiteX20759" y="connsiteY20759"/>
              </a:cxn>
              <a:cxn ang="0">
                <a:pos x="connsiteX20760" y="connsiteY20760"/>
              </a:cxn>
              <a:cxn ang="0">
                <a:pos x="connsiteX20761" y="connsiteY20761"/>
              </a:cxn>
              <a:cxn ang="0">
                <a:pos x="connsiteX20762" y="connsiteY20762"/>
              </a:cxn>
              <a:cxn ang="0">
                <a:pos x="connsiteX20763" y="connsiteY20763"/>
              </a:cxn>
              <a:cxn ang="0">
                <a:pos x="connsiteX20764" y="connsiteY20764"/>
              </a:cxn>
              <a:cxn ang="0">
                <a:pos x="connsiteX20765" y="connsiteY20765"/>
              </a:cxn>
              <a:cxn ang="0">
                <a:pos x="connsiteX20766" y="connsiteY20766"/>
              </a:cxn>
              <a:cxn ang="0">
                <a:pos x="connsiteX20767" y="connsiteY20767"/>
              </a:cxn>
              <a:cxn ang="0">
                <a:pos x="connsiteX20768" y="connsiteY20768"/>
              </a:cxn>
              <a:cxn ang="0">
                <a:pos x="connsiteX20769" y="connsiteY20769"/>
              </a:cxn>
              <a:cxn ang="0">
                <a:pos x="connsiteX20770" y="connsiteY20770"/>
              </a:cxn>
              <a:cxn ang="0">
                <a:pos x="connsiteX20771" y="connsiteY20771"/>
              </a:cxn>
              <a:cxn ang="0">
                <a:pos x="connsiteX20772" y="connsiteY20772"/>
              </a:cxn>
              <a:cxn ang="0">
                <a:pos x="connsiteX20773" y="connsiteY20773"/>
              </a:cxn>
              <a:cxn ang="0">
                <a:pos x="connsiteX20774" y="connsiteY20774"/>
              </a:cxn>
              <a:cxn ang="0">
                <a:pos x="connsiteX20775" y="connsiteY20775"/>
              </a:cxn>
              <a:cxn ang="0">
                <a:pos x="connsiteX20776" y="connsiteY20776"/>
              </a:cxn>
              <a:cxn ang="0">
                <a:pos x="connsiteX20777" y="connsiteY20777"/>
              </a:cxn>
              <a:cxn ang="0">
                <a:pos x="connsiteX20778" y="connsiteY20778"/>
              </a:cxn>
              <a:cxn ang="0">
                <a:pos x="connsiteX20779" y="connsiteY20779"/>
              </a:cxn>
              <a:cxn ang="0">
                <a:pos x="connsiteX20780" y="connsiteY20780"/>
              </a:cxn>
              <a:cxn ang="0">
                <a:pos x="connsiteX20781" y="connsiteY20781"/>
              </a:cxn>
              <a:cxn ang="0">
                <a:pos x="connsiteX20782" y="connsiteY20782"/>
              </a:cxn>
              <a:cxn ang="0">
                <a:pos x="connsiteX20783" y="connsiteY20783"/>
              </a:cxn>
              <a:cxn ang="0">
                <a:pos x="connsiteX20784" y="connsiteY20784"/>
              </a:cxn>
              <a:cxn ang="0">
                <a:pos x="connsiteX20785" y="connsiteY20785"/>
              </a:cxn>
              <a:cxn ang="0">
                <a:pos x="connsiteX20786" y="connsiteY20786"/>
              </a:cxn>
              <a:cxn ang="0">
                <a:pos x="connsiteX20787" y="connsiteY20787"/>
              </a:cxn>
              <a:cxn ang="0">
                <a:pos x="connsiteX20788" y="connsiteY20788"/>
              </a:cxn>
              <a:cxn ang="0">
                <a:pos x="connsiteX20789" y="connsiteY20789"/>
              </a:cxn>
              <a:cxn ang="0">
                <a:pos x="connsiteX20790" y="connsiteY20790"/>
              </a:cxn>
              <a:cxn ang="0">
                <a:pos x="connsiteX20791" y="connsiteY20791"/>
              </a:cxn>
              <a:cxn ang="0">
                <a:pos x="connsiteX20792" y="connsiteY20792"/>
              </a:cxn>
              <a:cxn ang="0">
                <a:pos x="connsiteX20793" y="connsiteY20793"/>
              </a:cxn>
              <a:cxn ang="0">
                <a:pos x="connsiteX20794" y="connsiteY20794"/>
              </a:cxn>
              <a:cxn ang="0">
                <a:pos x="connsiteX20795" y="connsiteY20795"/>
              </a:cxn>
              <a:cxn ang="0">
                <a:pos x="connsiteX20796" y="connsiteY20796"/>
              </a:cxn>
              <a:cxn ang="0">
                <a:pos x="connsiteX20797" y="connsiteY20797"/>
              </a:cxn>
              <a:cxn ang="0">
                <a:pos x="connsiteX20798" y="connsiteY20798"/>
              </a:cxn>
              <a:cxn ang="0">
                <a:pos x="connsiteX20799" y="connsiteY20799"/>
              </a:cxn>
              <a:cxn ang="0">
                <a:pos x="connsiteX20800" y="connsiteY20800"/>
              </a:cxn>
              <a:cxn ang="0">
                <a:pos x="connsiteX20801" y="connsiteY20801"/>
              </a:cxn>
              <a:cxn ang="0">
                <a:pos x="connsiteX20802" y="connsiteY20802"/>
              </a:cxn>
              <a:cxn ang="0">
                <a:pos x="connsiteX20803" y="connsiteY20803"/>
              </a:cxn>
              <a:cxn ang="0">
                <a:pos x="connsiteX20804" y="connsiteY20804"/>
              </a:cxn>
              <a:cxn ang="0">
                <a:pos x="connsiteX20805" y="connsiteY20805"/>
              </a:cxn>
              <a:cxn ang="0">
                <a:pos x="connsiteX20806" y="connsiteY20806"/>
              </a:cxn>
              <a:cxn ang="0">
                <a:pos x="connsiteX20807" y="connsiteY20807"/>
              </a:cxn>
              <a:cxn ang="0">
                <a:pos x="connsiteX20808" y="connsiteY20808"/>
              </a:cxn>
              <a:cxn ang="0">
                <a:pos x="connsiteX20809" y="connsiteY20809"/>
              </a:cxn>
              <a:cxn ang="0">
                <a:pos x="connsiteX20810" y="connsiteY20810"/>
              </a:cxn>
              <a:cxn ang="0">
                <a:pos x="connsiteX20811" y="connsiteY20811"/>
              </a:cxn>
              <a:cxn ang="0">
                <a:pos x="connsiteX20812" y="connsiteY20812"/>
              </a:cxn>
              <a:cxn ang="0">
                <a:pos x="connsiteX20813" y="connsiteY20813"/>
              </a:cxn>
              <a:cxn ang="0">
                <a:pos x="connsiteX20814" y="connsiteY20814"/>
              </a:cxn>
              <a:cxn ang="0">
                <a:pos x="connsiteX20815" y="connsiteY20815"/>
              </a:cxn>
              <a:cxn ang="0">
                <a:pos x="connsiteX20816" y="connsiteY20816"/>
              </a:cxn>
              <a:cxn ang="0">
                <a:pos x="connsiteX20817" y="connsiteY20817"/>
              </a:cxn>
              <a:cxn ang="0">
                <a:pos x="connsiteX20818" y="connsiteY20818"/>
              </a:cxn>
              <a:cxn ang="0">
                <a:pos x="connsiteX20819" y="connsiteY20819"/>
              </a:cxn>
              <a:cxn ang="0">
                <a:pos x="connsiteX20820" y="connsiteY20820"/>
              </a:cxn>
              <a:cxn ang="0">
                <a:pos x="connsiteX20821" y="connsiteY20821"/>
              </a:cxn>
              <a:cxn ang="0">
                <a:pos x="connsiteX20822" y="connsiteY20822"/>
              </a:cxn>
              <a:cxn ang="0">
                <a:pos x="connsiteX20823" y="connsiteY20823"/>
              </a:cxn>
              <a:cxn ang="0">
                <a:pos x="connsiteX20824" y="connsiteY20824"/>
              </a:cxn>
              <a:cxn ang="0">
                <a:pos x="connsiteX20825" y="connsiteY20825"/>
              </a:cxn>
              <a:cxn ang="0">
                <a:pos x="connsiteX20826" y="connsiteY20826"/>
              </a:cxn>
              <a:cxn ang="0">
                <a:pos x="connsiteX20827" y="connsiteY20827"/>
              </a:cxn>
              <a:cxn ang="0">
                <a:pos x="connsiteX20828" y="connsiteY20828"/>
              </a:cxn>
              <a:cxn ang="0">
                <a:pos x="connsiteX20829" y="connsiteY20829"/>
              </a:cxn>
              <a:cxn ang="0">
                <a:pos x="connsiteX20830" y="connsiteY20830"/>
              </a:cxn>
              <a:cxn ang="0">
                <a:pos x="connsiteX20831" y="connsiteY20831"/>
              </a:cxn>
              <a:cxn ang="0">
                <a:pos x="connsiteX20832" y="connsiteY20832"/>
              </a:cxn>
              <a:cxn ang="0">
                <a:pos x="connsiteX20833" y="connsiteY20833"/>
              </a:cxn>
              <a:cxn ang="0">
                <a:pos x="connsiteX20834" y="connsiteY20834"/>
              </a:cxn>
              <a:cxn ang="0">
                <a:pos x="connsiteX20835" y="connsiteY20835"/>
              </a:cxn>
              <a:cxn ang="0">
                <a:pos x="connsiteX20836" y="connsiteY20836"/>
              </a:cxn>
              <a:cxn ang="0">
                <a:pos x="connsiteX20837" y="connsiteY20837"/>
              </a:cxn>
              <a:cxn ang="0">
                <a:pos x="connsiteX20838" y="connsiteY20838"/>
              </a:cxn>
              <a:cxn ang="0">
                <a:pos x="connsiteX20839" y="connsiteY20839"/>
              </a:cxn>
              <a:cxn ang="0">
                <a:pos x="connsiteX20840" y="connsiteY20840"/>
              </a:cxn>
              <a:cxn ang="0">
                <a:pos x="connsiteX20841" y="connsiteY20841"/>
              </a:cxn>
              <a:cxn ang="0">
                <a:pos x="connsiteX20842" y="connsiteY20842"/>
              </a:cxn>
              <a:cxn ang="0">
                <a:pos x="connsiteX20843" y="connsiteY20843"/>
              </a:cxn>
              <a:cxn ang="0">
                <a:pos x="connsiteX20844" y="connsiteY20844"/>
              </a:cxn>
              <a:cxn ang="0">
                <a:pos x="connsiteX20845" y="connsiteY20845"/>
              </a:cxn>
              <a:cxn ang="0">
                <a:pos x="connsiteX20846" y="connsiteY20846"/>
              </a:cxn>
              <a:cxn ang="0">
                <a:pos x="connsiteX20847" y="connsiteY20847"/>
              </a:cxn>
              <a:cxn ang="0">
                <a:pos x="connsiteX20848" y="connsiteY20848"/>
              </a:cxn>
              <a:cxn ang="0">
                <a:pos x="connsiteX20849" y="connsiteY20849"/>
              </a:cxn>
              <a:cxn ang="0">
                <a:pos x="connsiteX20850" y="connsiteY20850"/>
              </a:cxn>
              <a:cxn ang="0">
                <a:pos x="connsiteX20851" y="connsiteY20851"/>
              </a:cxn>
              <a:cxn ang="0">
                <a:pos x="connsiteX20852" y="connsiteY20852"/>
              </a:cxn>
              <a:cxn ang="0">
                <a:pos x="connsiteX20853" y="connsiteY20853"/>
              </a:cxn>
              <a:cxn ang="0">
                <a:pos x="connsiteX20854" y="connsiteY20854"/>
              </a:cxn>
              <a:cxn ang="0">
                <a:pos x="connsiteX20855" y="connsiteY20855"/>
              </a:cxn>
              <a:cxn ang="0">
                <a:pos x="connsiteX20856" y="connsiteY20856"/>
              </a:cxn>
              <a:cxn ang="0">
                <a:pos x="connsiteX20857" y="connsiteY20857"/>
              </a:cxn>
              <a:cxn ang="0">
                <a:pos x="connsiteX20858" y="connsiteY20858"/>
              </a:cxn>
              <a:cxn ang="0">
                <a:pos x="connsiteX20859" y="connsiteY20859"/>
              </a:cxn>
              <a:cxn ang="0">
                <a:pos x="connsiteX20860" y="connsiteY20860"/>
              </a:cxn>
              <a:cxn ang="0">
                <a:pos x="connsiteX20861" y="connsiteY20861"/>
              </a:cxn>
              <a:cxn ang="0">
                <a:pos x="connsiteX20862" y="connsiteY20862"/>
              </a:cxn>
              <a:cxn ang="0">
                <a:pos x="connsiteX20863" y="connsiteY20863"/>
              </a:cxn>
              <a:cxn ang="0">
                <a:pos x="connsiteX20864" y="connsiteY20864"/>
              </a:cxn>
              <a:cxn ang="0">
                <a:pos x="connsiteX20865" y="connsiteY20865"/>
              </a:cxn>
              <a:cxn ang="0">
                <a:pos x="connsiteX20866" y="connsiteY20866"/>
              </a:cxn>
              <a:cxn ang="0">
                <a:pos x="connsiteX20867" y="connsiteY20867"/>
              </a:cxn>
              <a:cxn ang="0">
                <a:pos x="connsiteX20868" y="connsiteY20868"/>
              </a:cxn>
              <a:cxn ang="0">
                <a:pos x="connsiteX20869" y="connsiteY20869"/>
              </a:cxn>
              <a:cxn ang="0">
                <a:pos x="connsiteX20870" y="connsiteY20870"/>
              </a:cxn>
              <a:cxn ang="0">
                <a:pos x="connsiteX20871" y="connsiteY20871"/>
              </a:cxn>
              <a:cxn ang="0">
                <a:pos x="connsiteX20872" y="connsiteY20872"/>
              </a:cxn>
              <a:cxn ang="0">
                <a:pos x="connsiteX20873" y="connsiteY20873"/>
              </a:cxn>
              <a:cxn ang="0">
                <a:pos x="connsiteX20874" y="connsiteY20874"/>
              </a:cxn>
              <a:cxn ang="0">
                <a:pos x="connsiteX20875" y="connsiteY20875"/>
              </a:cxn>
              <a:cxn ang="0">
                <a:pos x="connsiteX20876" y="connsiteY20876"/>
              </a:cxn>
              <a:cxn ang="0">
                <a:pos x="connsiteX20877" y="connsiteY20877"/>
              </a:cxn>
              <a:cxn ang="0">
                <a:pos x="connsiteX20878" y="connsiteY20878"/>
              </a:cxn>
              <a:cxn ang="0">
                <a:pos x="connsiteX20879" y="connsiteY20879"/>
              </a:cxn>
              <a:cxn ang="0">
                <a:pos x="connsiteX20880" y="connsiteY20880"/>
              </a:cxn>
              <a:cxn ang="0">
                <a:pos x="connsiteX20881" y="connsiteY20881"/>
              </a:cxn>
              <a:cxn ang="0">
                <a:pos x="connsiteX20882" y="connsiteY20882"/>
              </a:cxn>
              <a:cxn ang="0">
                <a:pos x="connsiteX20883" y="connsiteY20883"/>
              </a:cxn>
              <a:cxn ang="0">
                <a:pos x="connsiteX20884" y="connsiteY20884"/>
              </a:cxn>
              <a:cxn ang="0">
                <a:pos x="connsiteX20885" y="connsiteY20885"/>
              </a:cxn>
              <a:cxn ang="0">
                <a:pos x="connsiteX20886" y="connsiteY20886"/>
              </a:cxn>
              <a:cxn ang="0">
                <a:pos x="connsiteX20887" y="connsiteY20887"/>
              </a:cxn>
              <a:cxn ang="0">
                <a:pos x="connsiteX20888" y="connsiteY20888"/>
              </a:cxn>
              <a:cxn ang="0">
                <a:pos x="connsiteX20889" y="connsiteY20889"/>
              </a:cxn>
              <a:cxn ang="0">
                <a:pos x="connsiteX20890" y="connsiteY20890"/>
              </a:cxn>
              <a:cxn ang="0">
                <a:pos x="connsiteX20891" y="connsiteY20891"/>
              </a:cxn>
              <a:cxn ang="0">
                <a:pos x="connsiteX20892" y="connsiteY20892"/>
              </a:cxn>
              <a:cxn ang="0">
                <a:pos x="connsiteX20893" y="connsiteY20893"/>
              </a:cxn>
              <a:cxn ang="0">
                <a:pos x="connsiteX20894" y="connsiteY20894"/>
              </a:cxn>
              <a:cxn ang="0">
                <a:pos x="connsiteX20895" y="connsiteY20895"/>
              </a:cxn>
              <a:cxn ang="0">
                <a:pos x="connsiteX20896" y="connsiteY20896"/>
              </a:cxn>
              <a:cxn ang="0">
                <a:pos x="connsiteX20897" y="connsiteY20897"/>
              </a:cxn>
              <a:cxn ang="0">
                <a:pos x="connsiteX20898" y="connsiteY20898"/>
              </a:cxn>
              <a:cxn ang="0">
                <a:pos x="connsiteX20899" y="connsiteY20899"/>
              </a:cxn>
              <a:cxn ang="0">
                <a:pos x="connsiteX20900" y="connsiteY20900"/>
              </a:cxn>
              <a:cxn ang="0">
                <a:pos x="connsiteX20901" y="connsiteY20901"/>
              </a:cxn>
              <a:cxn ang="0">
                <a:pos x="connsiteX20902" y="connsiteY20902"/>
              </a:cxn>
              <a:cxn ang="0">
                <a:pos x="connsiteX20903" y="connsiteY20903"/>
              </a:cxn>
              <a:cxn ang="0">
                <a:pos x="connsiteX20904" y="connsiteY20904"/>
              </a:cxn>
              <a:cxn ang="0">
                <a:pos x="connsiteX20905" y="connsiteY20905"/>
              </a:cxn>
              <a:cxn ang="0">
                <a:pos x="connsiteX20906" y="connsiteY20906"/>
              </a:cxn>
              <a:cxn ang="0">
                <a:pos x="connsiteX20907" y="connsiteY20907"/>
              </a:cxn>
              <a:cxn ang="0">
                <a:pos x="connsiteX20908" y="connsiteY20908"/>
              </a:cxn>
              <a:cxn ang="0">
                <a:pos x="connsiteX20909" y="connsiteY20909"/>
              </a:cxn>
              <a:cxn ang="0">
                <a:pos x="connsiteX20910" y="connsiteY20910"/>
              </a:cxn>
              <a:cxn ang="0">
                <a:pos x="connsiteX20911" y="connsiteY20911"/>
              </a:cxn>
              <a:cxn ang="0">
                <a:pos x="connsiteX20912" y="connsiteY20912"/>
              </a:cxn>
              <a:cxn ang="0">
                <a:pos x="connsiteX20913" y="connsiteY20913"/>
              </a:cxn>
              <a:cxn ang="0">
                <a:pos x="connsiteX20914" y="connsiteY20914"/>
              </a:cxn>
              <a:cxn ang="0">
                <a:pos x="connsiteX20915" y="connsiteY20915"/>
              </a:cxn>
              <a:cxn ang="0">
                <a:pos x="connsiteX20916" y="connsiteY20916"/>
              </a:cxn>
              <a:cxn ang="0">
                <a:pos x="connsiteX20917" y="connsiteY20917"/>
              </a:cxn>
              <a:cxn ang="0">
                <a:pos x="connsiteX20918" y="connsiteY20918"/>
              </a:cxn>
              <a:cxn ang="0">
                <a:pos x="connsiteX20919" y="connsiteY20919"/>
              </a:cxn>
              <a:cxn ang="0">
                <a:pos x="connsiteX20920" y="connsiteY20920"/>
              </a:cxn>
              <a:cxn ang="0">
                <a:pos x="connsiteX20921" y="connsiteY20921"/>
              </a:cxn>
              <a:cxn ang="0">
                <a:pos x="connsiteX20922" y="connsiteY20922"/>
              </a:cxn>
              <a:cxn ang="0">
                <a:pos x="connsiteX20923" y="connsiteY20923"/>
              </a:cxn>
              <a:cxn ang="0">
                <a:pos x="connsiteX20924" y="connsiteY20924"/>
              </a:cxn>
              <a:cxn ang="0">
                <a:pos x="connsiteX20925" y="connsiteY20925"/>
              </a:cxn>
              <a:cxn ang="0">
                <a:pos x="connsiteX20926" y="connsiteY20926"/>
              </a:cxn>
              <a:cxn ang="0">
                <a:pos x="connsiteX20927" y="connsiteY20927"/>
              </a:cxn>
              <a:cxn ang="0">
                <a:pos x="connsiteX20928" y="connsiteY20928"/>
              </a:cxn>
              <a:cxn ang="0">
                <a:pos x="connsiteX20929" y="connsiteY20929"/>
              </a:cxn>
              <a:cxn ang="0">
                <a:pos x="connsiteX20930" y="connsiteY20930"/>
              </a:cxn>
              <a:cxn ang="0">
                <a:pos x="connsiteX20931" y="connsiteY20931"/>
              </a:cxn>
              <a:cxn ang="0">
                <a:pos x="connsiteX20932" y="connsiteY20932"/>
              </a:cxn>
              <a:cxn ang="0">
                <a:pos x="connsiteX20933" y="connsiteY20933"/>
              </a:cxn>
              <a:cxn ang="0">
                <a:pos x="connsiteX20934" y="connsiteY20934"/>
              </a:cxn>
              <a:cxn ang="0">
                <a:pos x="connsiteX20935" y="connsiteY20935"/>
              </a:cxn>
              <a:cxn ang="0">
                <a:pos x="connsiteX20936" y="connsiteY20936"/>
              </a:cxn>
              <a:cxn ang="0">
                <a:pos x="connsiteX20937" y="connsiteY20937"/>
              </a:cxn>
              <a:cxn ang="0">
                <a:pos x="connsiteX20938" y="connsiteY20938"/>
              </a:cxn>
              <a:cxn ang="0">
                <a:pos x="connsiteX20939" y="connsiteY20939"/>
              </a:cxn>
              <a:cxn ang="0">
                <a:pos x="connsiteX20940" y="connsiteY20940"/>
              </a:cxn>
              <a:cxn ang="0">
                <a:pos x="connsiteX20941" y="connsiteY20941"/>
              </a:cxn>
              <a:cxn ang="0">
                <a:pos x="connsiteX20942" y="connsiteY20942"/>
              </a:cxn>
              <a:cxn ang="0">
                <a:pos x="connsiteX20943" y="connsiteY20943"/>
              </a:cxn>
              <a:cxn ang="0">
                <a:pos x="connsiteX20944" y="connsiteY20944"/>
              </a:cxn>
              <a:cxn ang="0">
                <a:pos x="connsiteX20945" y="connsiteY20945"/>
              </a:cxn>
              <a:cxn ang="0">
                <a:pos x="connsiteX20946" y="connsiteY20946"/>
              </a:cxn>
              <a:cxn ang="0">
                <a:pos x="connsiteX20947" y="connsiteY20947"/>
              </a:cxn>
              <a:cxn ang="0">
                <a:pos x="connsiteX20948" y="connsiteY20948"/>
              </a:cxn>
              <a:cxn ang="0">
                <a:pos x="connsiteX20949" y="connsiteY20949"/>
              </a:cxn>
              <a:cxn ang="0">
                <a:pos x="connsiteX20950" y="connsiteY20950"/>
              </a:cxn>
              <a:cxn ang="0">
                <a:pos x="connsiteX20951" y="connsiteY20951"/>
              </a:cxn>
              <a:cxn ang="0">
                <a:pos x="connsiteX20952" y="connsiteY20952"/>
              </a:cxn>
              <a:cxn ang="0">
                <a:pos x="connsiteX20953" y="connsiteY20953"/>
              </a:cxn>
              <a:cxn ang="0">
                <a:pos x="connsiteX20954" y="connsiteY20954"/>
              </a:cxn>
              <a:cxn ang="0">
                <a:pos x="connsiteX20955" y="connsiteY20955"/>
              </a:cxn>
              <a:cxn ang="0">
                <a:pos x="connsiteX20956" y="connsiteY20956"/>
              </a:cxn>
              <a:cxn ang="0">
                <a:pos x="connsiteX20957" y="connsiteY20957"/>
              </a:cxn>
              <a:cxn ang="0">
                <a:pos x="connsiteX20958" y="connsiteY20958"/>
              </a:cxn>
              <a:cxn ang="0">
                <a:pos x="connsiteX20959" y="connsiteY20959"/>
              </a:cxn>
              <a:cxn ang="0">
                <a:pos x="connsiteX20960" y="connsiteY20960"/>
              </a:cxn>
              <a:cxn ang="0">
                <a:pos x="connsiteX20961" y="connsiteY20961"/>
              </a:cxn>
              <a:cxn ang="0">
                <a:pos x="connsiteX20962" y="connsiteY20962"/>
              </a:cxn>
              <a:cxn ang="0">
                <a:pos x="connsiteX20963" y="connsiteY20963"/>
              </a:cxn>
              <a:cxn ang="0">
                <a:pos x="connsiteX20964" y="connsiteY20964"/>
              </a:cxn>
              <a:cxn ang="0">
                <a:pos x="connsiteX20965" y="connsiteY20965"/>
              </a:cxn>
              <a:cxn ang="0">
                <a:pos x="connsiteX20966" y="connsiteY20966"/>
              </a:cxn>
              <a:cxn ang="0">
                <a:pos x="connsiteX20967" y="connsiteY20967"/>
              </a:cxn>
              <a:cxn ang="0">
                <a:pos x="connsiteX20968" y="connsiteY20968"/>
              </a:cxn>
              <a:cxn ang="0">
                <a:pos x="connsiteX20969" y="connsiteY20969"/>
              </a:cxn>
              <a:cxn ang="0">
                <a:pos x="connsiteX20970" y="connsiteY20970"/>
              </a:cxn>
              <a:cxn ang="0">
                <a:pos x="connsiteX20971" y="connsiteY20971"/>
              </a:cxn>
              <a:cxn ang="0">
                <a:pos x="connsiteX20972" y="connsiteY20972"/>
              </a:cxn>
              <a:cxn ang="0">
                <a:pos x="connsiteX20973" y="connsiteY20973"/>
              </a:cxn>
              <a:cxn ang="0">
                <a:pos x="connsiteX20974" y="connsiteY20974"/>
              </a:cxn>
              <a:cxn ang="0">
                <a:pos x="connsiteX20975" y="connsiteY20975"/>
              </a:cxn>
              <a:cxn ang="0">
                <a:pos x="connsiteX20976" y="connsiteY20976"/>
              </a:cxn>
              <a:cxn ang="0">
                <a:pos x="connsiteX20977" y="connsiteY20977"/>
              </a:cxn>
              <a:cxn ang="0">
                <a:pos x="connsiteX20978" y="connsiteY20978"/>
              </a:cxn>
              <a:cxn ang="0">
                <a:pos x="connsiteX20979" y="connsiteY20979"/>
              </a:cxn>
              <a:cxn ang="0">
                <a:pos x="connsiteX20980" y="connsiteY20980"/>
              </a:cxn>
              <a:cxn ang="0">
                <a:pos x="connsiteX20981" y="connsiteY20981"/>
              </a:cxn>
              <a:cxn ang="0">
                <a:pos x="connsiteX20982" y="connsiteY20982"/>
              </a:cxn>
              <a:cxn ang="0">
                <a:pos x="connsiteX20983" y="connsiteY20983"/>
              </a:cxn>
              <a:cxn ang="0">
                <a:pos x="connsiteX20984" y="connsiteY20984"/>
              </a:cxn>
              <a:cxn ang="0">
                <a:pos x="connsiteX20985" y="connsiteY20985"/>
              </a:cxn>
              <a:cxn ang="0">
                <a:pos x="connsiteX20986" y="connsiteY20986"/>
              </a:cxn>
              <a:cxn ang="0">
                <a:pos x="connsiteX20987" y="connsiteY20987"/>
              </a:cxn>
              <a:cxn ang="0">
                <a:pos x="connsiteX20988" y="connsiteY20988"/>
              </a:cxn>
              <a:cxn ang="0">
                <a:pos x="connsiteX20989" y="connsiteY20989"/>
              </a:cxn>
              <a:cxn ang="0">
                <a:pos x="connsiteX20990" y="connsiteY20990"/>
              </a:cxn>
              <a:cxn ang="0">
                <a:pos x="connsiteX20991" y="connsiteY20991"/>
              </a:cxn>
              <a:cxn ang="0">
                <a:pos x="connsiteX20992" y="connsiteY20992"/>
              </a:cxn>
              <a:cxn ang="0">
                <a:pos x="connsiteX20993" y="connsiteY20993"/>
              </a:cxn>
              <a:cxn ang="0">
                <a:pos x="connsiteX20994" y="connsiteY20994"/>
              </a:cxn>
              <a:cxn ang="0">
                <a:pos x="connsiteX20995" y="connsiteY20995"/>
              </a:cxn>
              <a:cxn ang="0">
                <a:pos x="connsiteX20996" y="connsiteY20996"/>
              </a:cxn>
              <a:cxn ang="0">
                <a:pos x="connsiteX20997" y="connsiteY20997"/>
              </a:cxn>
              <a:cxn ang="0">
                <a:pos x="connsiteX20998" y="connsiteY20998"/>
              </a:cxn>
              <a:cxn ang="0">
                <a:pos x="connsiteX20999" y="connsiteY20999"/>
              </a:cxn>
              <a:cxn ang="0">
                <a:pos x="connsiteX21000" y="connsiteY21000"/>
              </a:cxn>
              <a:cxn ang="0">
                <a:pos x="connsiteX21001" y="connsiteY21001"/>
              </a:cxn>
              <a:cxn ang="0">
                <a:pos x="connsiteX21002" y="connsiteY21002"/>
              </a:cxn>
              <a:cxn ang="0">
                <a:pos x="connsiteX21003" y="connsiteY21003"/>
              </a:cxn>
              <a:cxn ang="0">
                <a:pos x="connsiteX21004" y="connsiteY21004"/>
              </a:cxn>
              <a:cxn ang="0">
                <a:pos x="connsiteX21005" y="connsiteY21005"/>
              </a:cxn>
              <a:cxn ang="0">
                <a:pos x="connsiteX21006" y="connsiteY21006"/>
              </a:cxn>
              <a:cxn ang="0">
                <a:pos x="connsiteX21007" y="connsiteY21007"/>
              </a:cxn>
              <a:cxn ang="0">
                <a:pos x="connsiteX21008" y="connsiteY21008"/>
              </a:cxn>
              <a:cxn ang="0">
                <a:pos x="connsiteX21009" y="connsiteY21009"/>
              </a:cxn>
              <a:cxn ang="0">
                <a:pos x="connsiteX21010" y="connsiteY21010"/>
              </a:cxn>
              <a:cxn ang="0">
                <a:pos x="connsiteX21011" y="connsiteY21011"/>
              </a:cxn>
              <a:cxn ang="0">
                <a:pos x="connsiteX21012" y="connsiteY21012"/>
              </a:cxn>
              <a:cxn ang="0">
                <a:pos x="connsiteX21013" y="connsiteY21013"/>
              </a:cxn>
              <a:cxn ang="0">
                <a:pos x="connsiteX21014" y="connsiteY21014"/>
              </a:cxn>
              <a:cxn ang="0">
                <a:pos x="connsiteX21015" y="connsiteY21015"/>
              </a:cxn>
              <a:cxn ang="0">
                <a:pos x="connsiteX21016" y="connsiteY21016"/>
              </a:cxn>
              <a:cxn ang="0">
                <a:pos x="connsiteX21017" y="connsiteY21017"/>
              </a:cxn>
              <a:cxn ang="0">
                <a:pos x="connsiteX21018" y="connsiteY21018"/>
              </a:cxn>
              <a:cxn ang="0">
                <a:pos x="connsiteX21019" y="connsiteY21019"/>
              </a:cxn>
              <a:cxn ang="0">
                <a:pos x="connsiteX21020" y="connsiteY21020"/>
              </a:cxn>
              <a:cxn ang="0">
                <a:pos x="connsiteX21021" y="connsiteY21021"/>
              </a:cxn>
              <a:cxn ang="0">
                <a:pos x="connsiteX21022" y="connsiteY21022"/>
              </a:cxn>
              <a:cxn ang="0">
                <a:pos x="connsiteX21023" y="connsiteY21023"/>
              </a:cxn>
              <a:cxn ang="0">
                <a:pos x="connsiteX21024" y="connsiteY21024"/>
              </a:cxn>
              <a:cxn ang="0">
                <a:pos x="connsiteX21025" y="connsiteY21025"/>
              </a:cxn>
              <a:cxn ang="0">
                <a:pos x="connsiteX21026" y="connsiteY21026"/>
              </a:cxn>
              <a:cxn ang="0">
                <a:pos x="connsiteX21027" y="connsiteY21027"/>
              </a:cxn>
              <a:cxn ang="0">
                <a:pos x="connsiteX21028" y="connsiteY21028"/>
              </a:cxn>
              <a:cxn ang="0">
                <a:pos x="connsiteX21029" y="connsiteY21029"/>
              </a:cxn>
              <a:cxn ang="0">
                <a:pos x="connsiteX21030" y="connsiteY21030"/>
              </a:cxn>
              <a:cxn ang="0">
                <a:pos x="connsiteX21031" y="connsiteY21031"/>
              </a:cxn>
              <a:cxn ang="0">
                <a:pos x="connsiteX21032" y="connsiteY21032"/>
              </a:cxn>
              <a:cxn ang="0">
                <a:pos x="connsiteX21033" y="connsiteY21033"/>
              </a:cxn>
              <a:cxn ang="0">
                <a:pos x="connsiteX21034" y="connsiteY21034"/>
              </a:cxn>
              <a:cxn ang="0">
                <a:pos x="connsiteX21035" y="connsiteY21035"/>
              </a:cxn>
              <a:cxn ang="0">
                <a:pos x="connsiteX21036" y="connsiteY21036"/>
              </a:cxn>
              <a:cxn ang="0">
                <a:pos x="connsiteX21037" y="connsiteY21037"/>
              </a:cxn>
              <a:cxn ang="0">
                <a:pos x="connsiteX21038" y="connsiteY21038"/>
              </a:cxn>
              <a:cxn ang="0">
                <a:pos x="connsiteX21039" y="connsiteY21039"/>
              </a:cxn>
              <a:cxn ang="0">
                <a:pos x="connsiteX21040" y="connsiteY21040"/>
              </a:cxn>
              <a:cxn ang="0">
                <a:pos x="connsiteX21041" y="connsiteY21041"/>
              </a:cxn>
              <a:cxn ang="0">
                <a:pos x="connsiteX21042" y="connsiteY21042"/>
              </a:cxn>
              <a:cxn ang="0">
                <a:pos x="connsiteX21043" y="connsiteY21043"/>
              </a:cxn>
              <a:cxn ang="0">
                <a:pos x="connsiteX21044" y="connsiteY21044"/>
              </a:cxn>
              <a:cxn ang="0">
                <a:pos x="connsiteX21045" y="connsiteY21045"/>
              </a:cxn>
              <a:cxn ang="0">
                <a:pos x="connsiteX21046" y="connsiteY21046"/>
              </a:cxn>
              <a:cxn ang="0">
                <a:pos x="connsiteX21047" y="connsiteY21047"/>
              </a:cxn>
              <a:cxn ang="0">
                <a:pos x="connsiteX21048" y="connsiteY21048"/>
              </a:cxn>
              <a:cxn ang="0">
                <a:pos x="connsiteX21049" y="connsiteY21049"/>
              </a:cxn>
              <a:cxn ang="0">
                <a:pos x="connsiteX21050" y="connsiteY21050"/>
              </a:cxn>
              <a:cxn ang="0">
                <a:pos x="connsiteX21051" y="connsiteY21051"/>
              </a:cxn>
              <a:cxn ang="0">
                <a:pos x="connsiteX21052" y="connsiteY21052"/>
              </a:cxn>
              <a:cxn ang="0">
                <a:pos x="connsiteX21053" y="connsiteY21053"/>
              </a:cxn>
              <a:cxn ang="0">
                <a:pos x="connsiteX21054" y="connsiteY21054"/>
              </a:cxn>
              <a:cxn ang="0">
                <a:pos x="connsiteX21055" y="connsiteY21055"/>
              </a:cxn>
              <a:cxn ang="0">
                <a:pos x="connsiteX21056" y="connsiteY21056"/>
              </a:cxn>
              <a:cxn ang="0">
                <a:pos x="connsiteX21057" y="connsiteY21057"/>
              </a:cxn>
              <a:cxn ang="0">
                <a:pos x="connsiteX21058" y="connsiteY21058"/>
              </a:cxn>
              <a:cxn ang="0">
                <a:pos x="connsiteX21059" y="connsiteY21059"/>
              </a:cxn>
              <a:cxn ang="0">
                <a:pos x="connsiteX21060" y="connsiteY21060"/>
              </a:cxn>
              <a:cxn ang="0">
                <a:pos x="connsiteX21061" y="connsiteY21061"/>
              </a:cxn>
              <a:cxn ang="0">
                <a:pos x="connsiteX21062" y="connsiteY21062"/>
              </a:cxn>
              <a:cxn ang="0">
                <a:pos x="connsiteX21063" y="connsiteY21063"/>
              </a:cxn>
              <a:cxn ang="0">
                <a:pos x="connsiteX21064" y="connsiteY21064"/>
              </a:cxn>
              <a:cxn ang="0">
                <a:pos x="connsiteX21065" y="connsiteY21065"/>
              </a:cxn>
              <a:cxn ang="0">
                <a:pos x="connsiteX21066" y="connsiteY21066"/>
              </a:cxn>
              <a:cxn ang="0">
                <a:pos x="connsiteX21067" y="connsiteY21067"/>
              </a:cxn>
              <a:cxn ang="0">
                <a:pos x="connsiteX21068" y="connsiteY21068"/>
              </a:cxn>
              <a:cxn ang="0">
                <a:pos x="connsiteX21069" y="connsiteY21069"/>
              </a:cxn>
              <a:cxn ang="0">
                <a:pos x="connsiteX21070" y="connsiteY21070"/>
              </a:cxn>
              <a:cxn ang="0">
                <a:pos x="connsiteX21071" y="connsiteY21071"/>
              </a:cxn>
              <a:cxn ang="0">
                <a:pos x="connsiteX21072" y="connsiteY21072"/>
              </a:cxn>
              <a:cxn ang="0">
                <a:pos x="connsiteX21073" y="connsiteY21073"/>
              </a:cxn>
              <a:cxn ang="0">
                <a:pos x="connsiteX21074" y="connsiteY21074"/>
              </a:cxn>
              <a:cxn ang="0">
                <a:pos x="connsiteX21075" y="connsiteY21075"/>
              </a:cxn>
              <a:cxn ang="0">
                <a:pos x="connsiteX21076" y="connsiteY21076"/>
              </a:cxn>
              <a:cxn ang="0">
                <a:pos x="connsiteX21077" y="connsiteY21077"/>
              </a:cxn>
              <a:cxn ang="0">
                <a:pos x="connsiteX21078" y="connsiteY21078"/>
              </a:cxn>
              <a:cxn ang="0">
                <a:pos x="connsiteX21079" y="connsiteY21079"/>
              </a:cxn>
              <a:cxn ang="0">
                <a:pos x="connsiteX21080" y="connsiteY21080"/>
              </a:cxn>
              <a:cxn ang="0">
                <a:pos x="connsiteX21081" y="connsiteY21081"/>
              </a:cxn>
              <a:cxn ang="0">
                <a:pos x="connsiteX21082" y="connsiteY21082"/>
              </a:cxn>
              <a:cxn ang="0">
                <a:pos x="connsiteX21083" y="connsiteY21083"/>
              </a:cxn>
              <a:cxn ang="0">
                <a:pos x="connsiteX21084" y="connsiteY21084"/>
              </a:cxn>
              <a:cxn ang="0">
                <a:pos x="connsiteX21085" y="connsiteY21085"/>
              </a:cxn>
              <a:cxn ang="0">
                <a:pos x="connsiteX21086" y="connsiteY21086"/>
              </a:cxn>
              <a:cxn ang="0">
                <a:pos x="connsiteX21087" y="connsiteY21087"/>
              </a:cxn>
              <a:cxn ang="0">
                <a:pos x="connsiteX21088" y="connsiteY21088"/>
              </a:cxn>
              <a:cxn ang="0">
                <a:pos x="connsiteX21089" y="connsiteY21089"/>
              </a:cxn>
              <a:cxn ang="0">
                <a:pos x="connsiteX21090" y="connsiteY21090"/>
              </a:cxn>
              <a:cxn ang="0">
                <a:pos x="connsiteX21091" y="connsiteY21091"/>
              </a:cxn>
              <a:cxn ang="0">
                <a:pos x="connsiteX21092" y="connsiteY21092"/>
              </a:cxn>
              <a:cxn ang="0">
                <a:pos x="connsiteX21093" y="connsiteY21093"/>
              </a:cxn>
              <a:cxn ang="0">
                <a:pos x="connsiteX21094" y="connsiteY21094"/>
              </a:cxn>
              <a:cxn ang="0">
                <a:pos x="connsiteX21095" y="connsiteY21095"/>
              </a:cxn>
              <a:cxn ang="0">
                <a:pos x="connsiteX21096" y="connsiteY21096"/>
              </a:cxn>
              <a:cxn ang="0">
                <a:pos x="connsiteX21097" y="connsiteY21097"/>
              </a:cxn>
              <a:cxn ang="0">
                <a:pos x="connsiteX21098" y="connsiteY21098"/>
              </a:cxn>
              <a:cxn ang="0">
                <a:pos x="connsiteX21099" y="connsiteY21099"/>
              </a:cxn>
              <a:cxn ang="0">
                <a:pos x="connsiteX21100" y="connsiteY21100"/>
              </a:cxn>
              <a:cxn ang="0">
                <a:pos x="connsiteX21101" y="connsiteY21101"/>
              </a:cxn>
              <a:cxn ang="0">
                <a:pos x="connsiteX21102" y="connsiteY21102"/>
              </a:cxn>
              <a:cxn ang="0">
                <a:pos x="connsiteX21103" y="connsiteY21103"/>
              </a:cxn>
              <a:cxn ang="0">
                <a:pos x="connsiteX21104" y="connsiteY21104"/>
              </a:cxn>
              <a:cxn ang="0">
                <a:pos x="connsiteX21105" y="connsiteY21105"/>
              </a:cxn>
              <a:cxn ang="0">
                <a:pos x="connsiteX21106" y="connsiteY21106"/>
              </a:cxn>
              <a:cxn ang="0">
                <a:pos x="connsiteX21107" y="connsiteY21107"/>
              </a:cxn>
              <a:cxn ang="0">
                <a:pos x="connsiteX21108" y="connsiteY21108"/>
              </a:cxn>
              <a:cxn ang="0">
                <a:pos x="connsiteX21109" y="connsiteY21109"/>
              </a:cxn>
              <a:cxn ang="0">
                <a:pos x="connsiteX21110" y="connsiteY21110"/>
              </a:cxn>
              <a:cxn ang="0">
                <a:pos x="connsiteX21111" y="connsiteY21111"/>
              </a:cxn>
              <a:cxn ang="0">
                <a:pos x="connsiteX21112" y="connsiteY21112"/>
              </a:cxn>
              <a:cxn ang="0">
                <a:pos x="connsiteX21113" y="connsiteY21113"/>
              </a:cxn>
              <a:cxn ang="0">
                <a:pos x="connsiteX21114" y="connsiteY21114"/>
              </a:cxn>
              <a:cxn ang="0">
                <a:pos x="connsiteX21115" y="connsiteY21115"/>
              </a:cxn>
              <a:cxn ang="0">
                <a:pos x="connsiteX21116" y="connsiteY21116"/>
              </a:cxn>
              <a:cxn ang="0">
                <a:pos x="connsiteX21117" y="connsiteY21117"/>
              </a:cxn>
              <a:cxn ang="0">
                <a:pos x="connsiteX21118" y="connsiteY21118"/>
              </a:cxn>
              <a:cxn ang="0">
                <a:pos x="connsiteX21119" y="connsiteY21119"/>
              </a:cxn>
              <a:cxn ang="0">
                <a:pos x="connsiteX21120" y="connsiteY21120"/>
              </a:cxn>
              <a:cxn ang="0">
                <a:pos x="connsiteX21121" y="connsiteY21121"/>
              </a:cxn>
              <a:cxn ang="0">
                <a:pos x="connsiteX21122" y="connsiteY21122"/>
              </a:cxn>
              <a:cxn ang="0">
                <a:pos x="connsiteX21123" y="connsiteY21123"/>
              </a:cxn>
              <a:cxn ang="0">
                <a:pos x="connsiteX21124" y="connsiteY21124"/>
              </a:cxn>
              <a:cxn ang="0">
                <a:pos x="connsiteX21125" y="connsiteY21125"/>
              </a:cxn>
              <a:cxn ang="0">
                <a:pos x="connsiteX21126" y="connsiteY21126"/>
              </a:cxn>
              <a:cxn ang="0">
                <a:pos x="connsiteX21127" y="connsiteY21127"/>
              </a:cxn>
              <a:cxn ang="0">
                <a:pos x="connsiteX21128" y="connsiteY21128"/>
              </a:cxn>
              <a:cxn ang="0">
                <a:pos x="connsiteX21129" y="connsiteY21129"/>
              </a:cxn>
              <a:cxn ang="0">
                <a:pos x="connsiteX21130" y="connsiteY21130"/>
              </a:cxn>
              <a:cxn ang="0">
                <a:pos x="connsiteX21131" y="connsiteY21131"/>
              </a:cxn>
              <a:cxn ang="0">
                <a:pos x="connsiteX21132" y="connsiteY21132"/>
              </a:cxn>
              <a:cxn ang="0">
                <a:pos x="connsiteX21133" y="connsiteY21133"/>
              </a:cxn>
              <a:cxn ang="0">
                <a:pos x="connsiteX21134" y="connsiteY21134"/>
              </a:cxn>
              <a:cxn ang="0">
                <a:pos x="connsiteX21135" y="connsiteY21135"/>
              </a:cxn>
              <a:cxn ang="0">
                <a:pos x="connsiteX21136" y="connsiteY21136"/>
              </a:cxn>
              <a:cxn ang="0">
                <a:pos x="connsiteX21137" y="connsiteY21137"/>
              </a:cxn>
              <a:cxn ang="0">
                <a:pos x="connsiteX21138" y="connsiteY21138"/>
              </a:cxn>
              <a:cxn ang="0">
                <a:pos x="connsiteX21139" y="connsiteY21139"/>
              </a:cxn>
              <a:cxn ang="0">
                <a:pos x="connsiteX21140" y="connsiteY21140"/>
              </a:cxn>
              <a:cxn ang="0">
                <a:pos x="connsiteX21141" y="connsiteY21141"/>
              </a:cxn>
              <a:cxn ang="0">
                <a:pos x="connsiteX21142" y="connsiteY21142"/>
              </a:cxn>
              <a:cxn ang="0">
                <a:pos x="connsiteX21143" y="connsiteY21143"/>
              </a:cxn>
              <a:cxn ang="0">
                <a:pos x="connsiteX21144" y="connsiteY21144"/>
              </a:cxn>
              <a:cxn ang="0">
                <a:pos x="connsiteX21145" y="connsiteY21145"/>
              </a:cxn>
              <a:cxn ang="0">
                <a:pos x="connsiteX21146" y="connsiteY21146"/>
              </a:cxn>
              <a:cxn ang="0">
                <a:pos x="connsiteX21147" y="connsiteY21147"/>
              </a:cxn>
              <a:cxn ang="0">
                <a:pos x="connsiteX21148" y="connsiteY21148"/>
              </a:cxn>
              <a:cxn ang="0">
                <a:pos x="connsiteX21149" y="connsiteY21149"/>
              </a:cxn>
              <a:cxn ang="0">
                <a:pos x="connsiteX21150" y="connsiteY21150"/>
              </a:cxn>
              <a:cxn ang="0">
                <a:pos x="connsiteX21151" y="connsiteY21151"/>
              </a:cxn>
              <a:cxn ang="0">
                <a:pos x="connsiteX21152" y="connsiteY21152"/>
              </a:cxn>
              <a:cxn ang="0">
                <a:pos x="connsiteX21153" y="connsiteY21153"/>
              </a:cxn>
              <a:cxn ang="0">
                <a:pos x="connsiteX21154" y="connsiteY21154"/>
              </a:cxn>
              <a:cxn ang="0">
                <a:pos x="connsiteX21155" y="connsiteY21155"/>
              </a:cxn>
              <a:cxn ang="0">
                <a:pos x="connsiteX21156" y="connsiteY21156"/>
              </a:cxn>
              <a:cxn ang="0">
                <a:pos x="connsiteX21157" y="connsiteY21157"/>
              </a:cxn>
              <a:cxn ang="0">
                <a:pos x="connsiteX21158" y="connsiteY21158"/>
              </a:cxn>
              <a:cxn ang="0">
                <a:pos x="connsiteX21159" y="connsiteY21159"/>
              </a:cxn>
              <a:cxn ang="0">
                <a:pos x="connsiteX21160" y="connsiteY21160"/>
              </a:cxn>
              <a:cxn ang="0">
                <a:pos x="connsiteX21161" y="connsiteY21161"/>
              </a:cxn>
              <a:cxn ang="0">
                <a:pos x="connsiteX21162" y="connsiteY21162"/>
              </a:cxn>
              <a:cxn ang="0">
                <a:pos x="connsiteX21163" y="connsiteY21163"/>
              </a:cxn>
              <a:cxn ang="0">
                <a:pos x="connsiteX21164" y="connsiteY21164"/>
              </a:cxn>
              <a:cxn ang="0">
                <a:pos x="connsiteX21165" y="connsiteY21165"/>
              </a:cxn>
              <a:cxn ang="0">
                <a:pos x="connsiteX21166" y="connsiteY21166"/>
              </a:cxn>
              <a:cxn ang="0">
                <a:pos x="connsiteX21167" y="connsiteY21167"/>
              </a:cxn>
              <a:cxn ang="0">
                <a:pos x="connsiteX21168" y="connsiteY21168"/>
              </a:cxn>
              <a:cxn ang="0">
                <a:pos x="connsiteX21169" y="connsiteY21169"/>
              </a:cxn>
              <a:cxn ang="0">
                <a:pos x="connsiteX21170" y="connsiteY21170"/>
              </a:cxn>
              <a:cxn ang="0">
                <a:pos x="connsiteX21171" y="connsiteY21171"/>
              </a:cxn>
              <a:cxn ang="0">
                <a:pos x="connsiteX21172" y="connsiteY21172"/>
              </a:cxn>
              <a:cxn ang="0">
                <a:pos x="connsiteX21173" y="connsiteY21173"/>
              </a:cxn>
              <a:cxn ang="0">
                <a:pos x="connsiteX21174" y="connsiteY21174"/>
              </a:cxn>
              <a:cxn ang="0">
                <a:pos x="connsiteX21175" y="connsiteY21175"/>
              </a:cxn>
              <a:cxn ang="0">
                <a:pos x="connsiteX21176" y="connsiteY21176"/>
              </a:cxn>
              <a:cxn ang="0">
                <a:pos x="connsiteX21177" y="connsiteY21177"/>
              </a:cxn>
              <a:cxn ang="0">
                <a:pos x="connsiteX21178" y="connsiteY21178"/>
              </a:cxn>
              <a:cxn ang="0">
                <a:pos x="connsiteX21179" y="connsiteY21179"/>
              </a:cxn>
              <a:cxn ang="0">
                <a:pos x="connsiteX21180" y="connsiteY21180"/>
              </a:cxn>
              <a:cxn ang="0">
                <a:pos x="connsiteX21181" y="connsiteY21181"/>
              </a:cxn>
              <a:cxn ang="0">
                <a:pos x="connsiteX21182" y="connsiteY21182"/>
              </a:cxn>
              <a:cxn ang="0">
                <a:pos x="connsiteX21183" y="connsiteY21183"/>
              </a:cxn>
              <a:cxn ang="0">
                <a:pos x="connsiteX21184" y="connsiteY21184"/>
              </a:cxn>
              <a:cxn ang="0">
                <a:pos x="connsiteX21185" y="connsiteY21185"/>
              </a:cxn>
              <a:cxn ang="0">
                <a:pos x="connsiteX21186" y="connsiteY21186"/>
              </a:cxn>
              <a:cxn ang="0">
                <a:pos x="connsiteX21187" y="connsiteY21187"/>
              </a:cxn>
              <a:cxn ang="0">
                <a:pos x="connsiteX21188" y="connsiteY21188"/>
              </a:cxn>
              <a:cxn ang="0">
                <a:pos x="connsiteX21189" y="connsiteY21189"/>
              </a:cxn>
              <a:cxn ang="0">
                <a:pos x="connsiteX21190" y="connsiteY21190"/>
              </a:cxn>
              <a:cxn ang="0">
                <a:pos x="connsiteX21191" y="connsiteY21191"/>
              </a:cxn>
              <a:cxn ang="0">
                <a:pos x="connsiteX21192" y="connsiteY21192"/>
              </a:cxn>
              <a:cxn ang="0">
                <a:pos x="connsiteX21193" y="connsiteY21193"/>
              </a:cxn>
              <a:cxn ang="0">
                <a:pos x="connsiteX21194" y="connsiteY21194"/>
              </a:cxn>
              <a:cxn ang="0">
                <a:pos x="connsiteX21195" y="connsiteY21195"/>
              </a:cxn>
              <a:cxn ang="0">
                <a:pos x="connsiteX21196" y="connsiteY21196"/>
              </a:cxn>
              <a:cxn ang="0">
                <a:pos x="connsiteX21197" y="connsiteY21197"/>
              </a:cxn>
              <a:cxn ang="0">
                <a:pos x="connsiteX21198" y="connsiteY21198"/>
              </a:cxn>
              <a:cxn ang="0">
                <a:pos x="connsiteX21199" y="connsiteY21199"/>
              </a:cxn>
              <a:cxn ang="0">
                <a:pos x="connsiteX21200" y="connsiteY21200"/>
              </a:cxn>
              <a:cxn ang="0">
                <a:pos x="connsiteX21201" y="connsiteY21201"/>
              </a:cxn>
              <a:cxn ang="0">
                <a:pos x="connsiteX21202" y="connsiteY21202"/>
              </a:cxn>
              <a:cxn ang="0">
                <a:pos x="connsiteX21203" y="connsiteY21203"/>
              </a:cxn>
              <a:cxn ang="0">
                <a:pos x="connsiteX21204" y="connsiteY21204"/>
              </a:cxn>
              <a:cxn ang="0">
                <a:pos x="connsiteX21205" y="connsiteY21205"/>
              </a:cxn>
              <a:cxn ang="0">
                <a:pos x="connsiteX21206" y="connsiteY21206"/>
              </a:cxn>
              <a:cxn ang="0">
                <a:pos x="connsiteX21207" y="connsiteY21207"/>
              </a:cxn>
              <a:cxn ang="0">
                <a:pos x="connsiteX21208" y="connsiteY21208"/>
              </a:cxn>
              <a:cxn ang="0">
                <a:pos x="connsiteX21209" y="connsiteY21209"/>
              </a:cxn>
              <a:cxn ang="0">
                <a:pos x="connsiteX21210" y="connsiteY21210"/>
              </a:cxn>
              <a:cxn ang="0">
                <a:pos x="connsiteX21211" y="connsiteY21211"/>
              </a:cxn>
              <a:cxn ang="0">
                <a:pos x="connsiteX21212" y="connsiteY21212"/>
              </a:cxn>
              <a:cxn ang="0">
                <a:pos x="connsiteX21213" y="connsiteY21213"/>
              </a:cxn>
              <a:cxn ang="0">
                <a:pos x="connsiteX21214" y="connsiteY21214"/>
              </a:cxn>
              <a:cxn ang="0">
                <a:pos x="connsiteX21215" y="connsiteY21215"/>
              </a:cxn>
              <a:cxn ang="0">
                <a:pos x="connsiteX21216" y="connsiteY21216"/>
              </a:cxn>
              <a:cxn ang="0">
                <a:pos x="connsiteX21217" y="connsiteY21217"/>
              </a:cxn>
              <a:cxn ang="0">
                <a:pos x="connsiteX21218" y="connsiteY21218"/>
              </a:cxn>
              <a:cxn ang="0">
                <a:pos x="connsiteX21219" y="connsiteY21219"/>
              </a:cxn>
              <a:cxn ang="0">
                <a:pos x="connsiteX21220" y="connsiteY21220"/>
              </a:cxn>
              <a:cxn ang="0">
                <a:pos x="connsiteX21221" y="connsiteY21221"/>
              </a:cxn>
              <a:cxn ang="0">
                <a:pos x="connsiteX21222" y="connsiteY21222"/>
              </a:cxn>
              <a:cxn ang="0">
                <a:pos x="connsiteX21223" y="connsiteY21223"/>
              </a:cxn>
              <a:cxn ang="0">
                <a:pos x="connsiteX21224" y="connsiteY21224"/>
              </a:cxn>
              <a:cxn ang="0">
                <a:pos x="connsiteX21225" y="connsiteY21225"/>
              </a:cxn>
              <a:cxn ang="0">
                <a:pos x="connsiteX21226" y="connsiteY21226"/>
              </a:cxn>
              <a:cxn ang="0">
                <a:pos x="connsiteX21227" y="connsiteY21227"/>
              </a:cxn>
              <a:cxn ang="0">
                <a:pos x="connsiteX21228" y="connsiteY21228"/>
              </a:cxn>
              <a:cxn ang="0">
                <a:pos x="connsiteX21229" y="connsiteY21229"/>
              </a:cxn>
              <a:cxn ang="0">
                <a:pos x="connsiteX21230" y="connsiteY21230"/>
              </a:cxn>
              <a:cxn ang="0">
                <a:pos x="connsiteX21231" y="connsiteY21231"/>
              </a:cxn>
              <a:cxn ang="0">
                <a:pos x="connsiteX21232" y="connsiteY21232"/>
              </a:cxn>
              <a:cxn ang="0">
                <a:pos x="connsiteX21233" y="connsiteY21233"/>
              </a:cxn>
              <a:cxn ang="0">
                <a:pos x="connsiteX21234" y="connsiteY21234"/>
              </a:cxn>
              <a:cxn ang="0">
                <a:pos x="connsiteX21235" y="connsiteY21235"/>
              </a:cxn>
              <a:cxn ang="0">
                <a:pos x="connsiteX21236" y="connsiteY21236"/>
              </a:cxn>
              <a:cxn ang="0">
                <a:pos x="connsiteX21237" y="connsiteY21237"/>
              </a:cxn>
              <a:cxn ang="0">
                <a:pos x="connsiteX21238" y="connsiteY21238"/>
              </a:cxn>
              <a:cxn ang="0">
                <a:pos x="connsiteX21239" y="connsiteY21239"/>
              </a:cxn>
              <a:cxn ang="0">
                <a:pos x="connsiteX21240" y="connsiteY21240"/>
              </a:cxn>
              <a:cxn ang="0">
                <a:pos x="connsiteX21241" y="connsiteY21241"/>
              </a:cxn>
              <a:cxn ang="0">
                <a:pos x="connsiteX21242" y="connsiteY21242"/>
              </a:cxn>
              <a:cxn ang="0">
                <a:pos x="connsiteX21243" y="connsiteY21243"/>
              </a:cxn>
              <a:cxn ang="0">
                <a:pos x="connsiteX21244" y="connsiteY21244"/>
              </a:cxn>
              <a:cxn ang="0">
                <a:pos x="connsiteX21245" y="connsiteY21245"/>
              </a:cxn>
              <a:cxn ang="0">
                <a:pos x="connsiteX21246" y="connsiteY21246"/>
              </a:cxn>
              <a:cxn ang="0">
                <a:pos x="connsiteX21247" y="connsiteY21247"/>
              </a:cxn>
              <a:cxn ang="0">
                <a:pos x="connsiteX21248" y="connsiteY21248"/>
              </a:cxn>
              <a:cxn ang="0">
                <a:pos x="connsiteX21249" y="connsiteY21249"/>
              </a:cxn>
              <a:cxn ang="0">
                <a:pos x="connsiteX21250" y="connsiteY21250"/>
              </a:cxn>
              <a:cxn ang="0">
                <a:pos x="connsiteX21251" y="connsiteY21251"/>
              </a:cxn>
              <a:cxn ang="0">
                <a:pos x="connsiteX21252" y="connsiteY21252"/>
              </a:cxn>
              <a:cxn ang="0">
                <a:pos x="connsiteX21253" y="connsiteY21253"/>
              </a:cxn>
              <a:cxn ang="0">
                <a:pos x="connsiteX21254" y="connsiteY21254"/>
              </a:cxn>
              <a:cxn ang="0">
                <a:pos x="connsiteX21255" y="connsiteY21255"/>
              </a:cxn>
              <a:cxn ang="0">
                <a:pos x="connsiteX21256" y="connsiteY21256"/>
              </a:cxn>
              <a:cxn ang="0">
                <a:pos x="connsiteX21257" y="connsiteY21257"/>
              </a:cxn>
              <a:cxn ang="0">
                <a:pos x="connsiteX21258" y="connsiteY21258"/>
              </a:cxn>
              <a:cxn ang="0">
                <a:pos x="connsiteX21259" y="connsiteY21259"/>
              </a:cxn>
              <a:cxn ang="0">
                <a:pos x="connsiteX21260" y="connsiteY21260"/>
              </a:cxn>
              <a:cxn ang="0">
                <a:pos x="connsiteX21261" y="connsiteY21261"/>
              </a:cxn>
              <a:cxn ang="0">
                <a:pos x="connsiteX21262" y="connsiteY21262"/>
              </a:cxn>
              <a:cxn ang="0">
                <a:pos x="connsiteX21263" y="connsiteY21263"/>
              </a:cxn>
              <a:cxn ang="0">
                <a:pos x="connsiteX21264" y="connsiteY21264"/>
              </a:cxn>
              <a:cxn ang="0">
                <a:pos x="connsiteX21265" y="connsiteY21265"/>
              </a:cxn>
              <a:cxn ang="0">
                <a:pos x="connsiteX21266" y="connsiteY21266"/>
              </a:cxn>
              <a:cxn ang="0">
                <a:pos x="connsiteX21267" y="connsiteY21267"/>
              </a:cxn>
              <a:cxn ang="0">
                <a:pos x="connsiteX21268" y="connsiteY21268"/>
              </a:cxn>
              <a:cxn ang="0">
                <a:pos x="connsiteX21269" y="connsiteY21269"/>
              </a:cxn>
              <a:cxn ang="0">
                <a:pos x="connsiteX21270" y="connsiteY21270"/>
              </a:cxn>
              <a:cxn ang="0">
                <a:pos x="connsiteX21271" y="connsiteY21271"/>
              </a:cxn>
              <a:cxn ang="0">
                <a:pos x="connsiteX21272" y="connsiteY21272"/>
              </a:cxn>
              <a:cxn ang="0">
                <a:pos x="connsiteX21273" y="connsiteY21273"/>
              </a:cxn>
              <a:cxn ang="0">
                <a:pos x="connsiteX21274" y="connsiteY21274"/>
              </a:cxn>
              <a:cxn ang="0">
                <a:pos x="connsiteX21275" y="connsiteY21275"/>
              </a:cxn>
              <a:cxn ang="0">
                <a:pos x="connsiteX21276" y="connsiteY21276"/>
              </a:cxn>
              <a:cxn ang="0">
                <a:pos x="connsiteX21277" y="connsiteY21277"/>
              </a:cxn>
              <a:cxn ang="0">
                <a:pos x="connsiteX21278" y="connsiteY21278"/>
              </a:cxn>
              <a:cxn ang="0">
                <a:pos x="connsiteX21279" y="connsiteY21279"/>
              </a:cxn>
              <a:cxn ang="0">
                <a:pos x="connsiteX21280" y="connsiteY21280"/>
              </a:cxn>
              <a:cxn ang="0">
                <a:pos x="connsiteX21281" y="connsiteY21281"/>
              </a:cxn>
              <a:cxn ang="0">
                <a:pos x="connsiteX21282" y="connsiteY21282"/>
              </a:cxn>
              <a:cxn ang="0">
                <a:pos x="connsiteX21283" y="connsiteY21283"/>
              </a:cxn>
              <a:cxn ang="0">
                <a:pos x="connsiteX21284" y="connsiteY21284"/>
              </a:cxn>
              <a:cxn ang="0">
                <a:pos x="connsiteX21285" y="connsiteY21285"/>
              </a:cxn>
              <a:cxn ang="0">
                <a:pos x="connsiteX21286" y="connsiteY21286"/>
              </a:cxn>
              <a:cxn ang="0">
                <a:pos x="connsiteX21287" y="connsiteY21287"/>
              </a:cxn>
              <a:cxn ang="0">
                <a:pos x="connsiteX21288" y="connsiteY21288"/>
              </a:cxn>
              <a:cxn ang="0">
                <a:pos x="connsiteX21289" y="connsiteY21289"/>
              </a:cxn>
              <a:cxn ang="0">
                <a:pos x="connsiteX21290" y="connsiteY21290"/>
              </a:cxn>
              <a:cxn ang="0">
                <a:pos x="connsiteX21291" y="connsiteY21291"/>
              </a:cxn>
              <a:cxn ang="0">
                <a:pos x="connsiteX21292" y="connsiteY21292"/>
              </a:cxn>
              <a:cxn ang="0">
                <a:pos x="connsiteX21293" y="connsiteY21293"/>
              </a:cxn>
              <a:cxn ang="0">
                <a:pos x="connsiteX21294" y="connsiteY21294"/>
              </a:cxn>
              <a:cxn ang="0">
                <a:pos x="connsiteX21295" y="connsiteY21295"/>
              </a:cxn>
              <a:cxn ang="0">
                <a:pos x="connsiteX21296" y="connsiteY21296"/>
              </a:cxn>
              <a:cxn ang="0">
                <a:pos x="connsiteX21297" y="connsiteY21297"/>
              </a:cxn>
              <a:cxn ang="0">
                <a:pos x="connsiteX21298" y="connsiteY21298"/>
              </a:cxn>
              <a:cxn ang="0">
                <a:pos x="connsiteX21299" y="connsiteY21299"/>
              </a:cxn>
              <a:cxn ang="0">
                <a:pos x="connsiteX21300" y="connsiteY21300"/>
              </a:cxn>
              <a:cxn ang="0">
                <a:pos x="connsiteX21301" y="connsiteY21301"/>
              </a:cxn>
              <a:cxn ang="0">
                <a:pos x="connsiteX21302" y="connsiteY21302"/>
              </a:cxn>
              <a:cxn ang="0">
                <a:pos x="connsiteX21303" y="connsiteY21303"/>
              </a:cxn>
              <a:cxn ang="0">
                <a:pos x="connsiteX21304" y="connsiteY21304"/>
              </a:cxn>
              <a:cxn ang="0">
                <a:pos x="connsiteX21305" y="connsiteY21305"/>
              </a:cxn>
              <a:cxn ang="0">
                <a:pos x="connsiteX21306" y="connsiteY21306"/>
              </a:cxn>
              <a:cxn ang="0">
                <a:pos x="connsiteX21307" y="connsiteY21307"/>
              </a:cxn>
              <a:cxn ang="0">
                <a:pos x="connsiteX21308" y="connsiteY21308"/>
              </a:cxn>
              <a:cxn ang="0">
                <a:pos x="connsiteX21309" y="connsiteY21309"/>
              </a:cxn>
              <a:cxn ang="0">
                <a:pos x="connsiteX21310" y="connsiteY21310"/>
              </a:cxn>
              <a:cxn ang="0">
                <a:pos x="connsiteX21311" y="connsiteY21311"/>
              </a:cxn>
              <a:cxn ang="0">
                <a:pos x="connsiteX21312" y="connsiteY21312"/>
              </a:cxn>
              <a:cxn ang="0">
                <a:pos x="connsiteX21313" y="connsiteY21313"/>
              </a:cxn>
              <a:cxn ang="0">
                <a:pos x="connsiteX21314" y="connsiteY21314"/>
              </a:cxn>
              <a:cxn ang="0">
                <a:pos x="connsiteX21315" y="connsiteY21315"/>
              </a:cxn>
              <a:cxn ang="0">
                <a:pos x="connsiteX21316" y="connsiteY21316"/>
              </a:cxn>
              <a:cxn ang="0">
                <a:pos x="connsiteX21317" y="connsiteY21317"/>
              </a:cxn>
              <a:cxn ang="0">
                <a:pos x="connsiteX21318" y="connsiteY21318"/>
              </a:cxn>
              <a:cxn ang="0">
                <a:pos x="connsiteX21319" y="connsiteY21319"/>
              </a:cxn>
              <a:cxn ang="0">
                <a:pos x="connsiteX21320" y="connsiteY21320"/>
              </a:cxn>
              <a:cxn ang="0">
                <a:pos x="connsiteX21321" y="connsiteY21321"/>
              </a:cxn>
              <a:cxn ang="0">
                <a:pos x="connsiteX21322" y="connsiteY21322"/>
              </a:cxn>
              <a:cxn ang="0">
                <a:pos x="connsiteX21323" y="connsiteY21323"/>
              </a:cxn>
              <a:cxn ang="0">
                <a:pos x="connsiteX21324" y="connsiteY21324"/>
              </a:cxn>
              <a:cxn ang="0">
                <a:pos x="connsiteX21325" y="connsiteY21325"/>
              </a:cxn>
              <a:cxn ang="0">
                <a:pos x="connsiteX21326" y="connsiteY21326"/>
              </a:cxn>
              <a:cxn ang="0">
                <a:pos x="connsiteX21327" y="connsiteY21327"/>
              </a:cxn>
              <a:cxn ang="0">
                <a:pos x="connsiteX21328" y="connsiteY21328"/>
              </a:cxn>
              <a:cxn ang="0">
                <a:pos x="connsiteX21329" y="connsiteY21329"/>
              </a:cxn>
              <a:cxn ang="0">
                <a:pos x="connsiteX21330" y="connsiteY21330"/>
              </a:cxn>
              <a:cxn ang="0">
                <a:pos x="connsiteX21331" y="connsiteY21331"/>
              </a:cxn>
              <a:cxn ang="0">
                <a:pos x="connsiteX21332" y="connsiteY21332"/>
              </a:cxn>
              <a:cxn ang="0">
                <a:pos x="connsiteX21333" y="connsiteY21333"/>
              </a:cxn>
              <a:cxn ang="0">
                <a:pos x="connsiteX21334" y="connsiteY21334"/>
              </a:cxn>
              <a:cxn ang="0">
                <a:pos x="connsiteX21335" y="connsiteY21335"/>
              </a:cxn>
              <a:cxn ang="0">
                <a:pos x="connsiteX21336" y="connsiteY21336"/>
              </a:cxn>
              <a:cxn ang="0">
                <a:pos x="connsiteX21337" y="connsiteY21337"/>
              </a:cxn>
              <a:cxn ang="0">
                <a:pos x="connsiteX21338" y="connsiteY21338"/>
              </a:cxn>
              <a:cxn ang="0">
                <a:pos x="connsiteX21339" y="connsiteY21339"/>
              </a:cxn>
              <a:cxn ang="0">
                <a:pos x="connsiteX21340" y="connsiteY21340"/>
              </a:cxn>
              <a:cxn ang="0">
                <a:pos x="connsiteX21341" y="connsiteY21341"/>
              </a:cxn>
              <a:cxn ang="0">
                <a:pos x="connsiteX21342" y="connsiteY21342"/>
              </a:cxn>
              <a:cxn ang="0">
                <a:pos x="connsiteX21343" y="connsiteY21343"/>
              </a:cxn>
              <a:cxn ang="0">
                <a:pos x="connsiteX21344" y="connsiteY21344"/>
              </a:cxn>
              <a:cxn ang="0">
                <a:pos x="connsiteX21345" y="connsiteY21345"/>
              </a:cxn>
              <a:cxn ang="0">
                <a:pos x="connsiteX21346" y="connsiteY21346"/>
              </a:cxn>
              <a:cxn ang="0">
                <a:pos x="connsiteX21347" y="connsiteY21347"/>
              </a:cxn>
              <a:cxn ang="0">
                <a:pos x="connsiteX21348" y="connsiteY21348"/>
              </a:cxn>
              <a:cxn ang="0">
                <a:pos x="connsiteX21349" y="connsiteY21349"/>
              </a:cxn>
              <a:cxn ang="0">
                <a:pos x="connsiteX21350" y="connsiteY21350"/>
              </a:cxn>
              <a:cxn ang="0">
                <a:pos x="connsiteX21351" y="connsiteY21351"/>
              </a:cxn>
              <a:cxn ang="0">
                <a:pos x="connsiteX21352" y="connsiteY21352"/>
              </a:cxn>
              <a:cxn ang="0">
                <a:pos x="connsiteX21353" y="connsiteY21353"/>
              </a:cxn>
              <a:cxn ang="0">
                <a:pos x="connsiteX21354" y="connsiteY21354"/>
              </a:cxn>
              <a:cxn ang="0">
                <a:pos x="connsiteX21355" y="connsiteY21355"/>
              </a:cxn>
              <a:cxn ang="0">
                <a:pos x="connsiteX21356" y="connsiteY21356"/>
              </a:cxn>
              <a:cxn ang="0">
                <a:pos x="connsiteX21357" y="connsiteY21357"/>
              </a:cxn>
              <a:cxn ang="0">
                <a:pos x="connsiteX21358" y="connsiteY21358"/>
              </a:cxn>
              <a:cxn ang="0">
                <a:pos x="connsiteX21359" y="connsiteY21359"/>
              </a:cxn>
              <a:cxn ang="0">
                <a:pos x="connsiteX21360" y="connsiteY21360"/>
              </a:cxn>
              <a:cxn ang="0">
                <a:pos x="connsiteX21361" y="connsiteY21361"/>
              </a:cxn>
              <a:cxn ang="0">
                <a:pos x="connsiteX21362" y="connsiteY21362"/>
              </a:cxn>
              <a:cxn ang="0">
                <a:pos x="connsiteX21363" y="connsiteY21363"/>
              </a:cxn>
              <a:cxn ang="0">
                <a:pos x="connsiteX21364" y="connsiteY21364"/>
              </a:cxn>
              <a:cxn ang="0">
                <a:pos x="connsiteX21365" y="connsiteY21365"/>
              </a:cxn>
              <a:cxn ang="0">
                <a:pos x="connsiteX21366" y="connsiteY21366"/>
              </a:cxn>
              <a:cxn ang="0">
                <a:pos x="connsiteX21367" y="connsiteY21367"/>
              </a:cxn>
              <a:cxn ang="0">
                <a:pos x="connsiteX21368" y="connsiteY21368"/>
              </a:cxn>
              <a:cxn ang="0">
                <a:pos x="connsiteX21369" y="connsiteY21369"/>
              </a:cxn>
              <a:cxn ang="0">
                <a:pos x="connsiteX21370" y="connsiteY21370"/>
              </a:cxn>
              <a:cxn ang="0">
                <a:pos x="connsiteX21371" y="connsiteY21371"/>
              </a:cxn>
              <a:cxn ang="0">
                <a:pos x="connsiteX21372" y="connsiteY21372"/>
              </a:cxn>
              <a:cxn ang="0">
                <a:pos x="connsiteX21373" y="connsiteY21373"/>
              </a:cxn>
              <a:cxn ang="0">
                <a:pos x="connsiteX21374" y="connsiteY21374"/>
              </a:cxn>
              <a:cxn ang="0">
                <a:pos x="connsiteX21375" y="connsiteY21375"/>
              </a:cxn>
              <a:cxn ang="0">
                <a:pos x="connsiteX21376" y="connsiteY21376"/>
              </a:cxn>
              <a:cxn ang="0">
                <a:pos x="connsiteX21377" y="connsiteY21377"/>
              </a:cxn>
              <a:cxn ang="0">
                <a:pos x="connsiteX21378" y="connsiteY21378"/>
              </a:cxn>
              <a:cxn ang="0">
                <a:pos x="connsiteX21379" y="connsiteY21379"/>
              </a:cxn>
              <a:cxn ang="0">
                <a:pos x="connsiteX21380" y="connsiteY21380"/>
              </a:cxn>
              <a:cxn ang="0">
                <a:pos x="connsiteX21381" y="connsiteY21381"/>
              </a:cxn>
              <a:cxn ang="0">
                <a:pos x="connsiteX21382" y="connsiteY21382"/>
              </a:cxn>
              <a:cxn ang="0">
                <a:pos x="connsiteX21383" y="connsiteY21383"/>
              </a:cxn>
              <a:cxn ang="0">
                <a:pos x="connsiteX21384" y="connsiteY21384"/>
              </a:cxn>
              <a:cxn ang="0">
                <a:pos x="connsiteX21385" y="connsiteY21385"/>
              </a:cxn>
              <a:cxn ang="0">
                <a:pos x="connsiteX21386" y="connsiteY21386"/>
              </a:cxn>
              <a:cxn ang="0">
                <a:pos x="connsiteX21387" y="connsiteY21387"/>
              </a:cxn>
              <a:cxn ang="0">
                <a:pos x="connsiteX21388" y="connsiteY21388"/>
              </a:cxn>
              <a:cxn ang="0">
                <a:pos x="connsiteX21389" y="connsiteY21389"/>
              </a:cxn>
              <a:cxn ang="0">
                <a:pos x="connsiteX21390" y="connsiteY21390"/>
              </a:cxn>
              <a:cxn ang="0">
                <a:pos x="connsiteX21391" y="connsiteY21391"/>
              </a:cxn>
              <a:cxn ang="0">
                <a:pos x="connsiteX21392" y="connsiteY21392"/>
              </a:cxn>
              <a:cxn ang="0">
                <a:pos x="connsiteX21393" y="connsiteY21393"/>
              </a:cxn>
              <a:cxn ang="0">
                <a:pos x="connsiteX21394" y="connsiteY21394"/>
              </a:cxn>
              <a:cxn ang="0">
                <a:pos x="connsiteX21395" y="connsiteY21395"/>
              </a:cxn>
              <a:cxn ang="0">
                <a:pos x="connsiteX21396" y="connsiteY21396"/>
              </a:cxn>
              <a:cxn ang="0">
                <a:pos x="connsiteX21397" y="connsiteY21397"/>
              </a:cxn>
              <a:cxn ang="0">
                <a:pos x="connsiteX21398" y="connsiteY21398"/>
              </a:cxn>
              <a:cxn ang="0">
                <a:pos x="connsiteX21399" y="connsiteY21399"/>
              </a:cxn>
              <a:cxn ang="0">
                <a:pos x="connsiteX21400" y="connsiteY21400"/>
              </a:cxn>
              <a:cxn ang="0">
                <a:pos x="connsiteX21401" y="connsiteY21401"/>
              </a:cxn>
              <a:cxn ang="0">
                <a:pos x="connsiteX21402" y="connsiteY21402"/>
              </a:cxn>
              <a:cxn ang="0">
                <a:pos x="connsiteX21403" y="connsiteY21403"/>
              </a:cxn>
              <a:cxn ang="0">
                <a:pos x="connsiteX21404" y="connsiteY21404"/>
              </a:cxn>
              <a:cxn ang="0">
                <a:pos x="connsiteX21405" y="connsiteY21405"/>
              </a:cxn>
              <a:cxn ang="0">
                <a:pos x="connsiteX21406" y="connsiteY21406"/>
              </a:cxn>
              <a:cxn ang="0">
                <a:pos x="connsiteX21407" y="connsiteY21407"/>
              </a:cxn>
              <a:cxn ang="0">
                <a:pos x="connsiteX21408" y="connsiteY21408"/>
              </a:cxn>
              <a:cxn ang="0">
                <a:pos x="connsiteX21409" y="connsiteY21409"/>
              </a:cxn>
              <a:cxn ang="0">
                <a:pos x="connsiteX21410" y="connsiteY21410"/>
              </a:cxn>
              <a:cxn ang="0">
                <a:pos x="connsiteX21411" y="connsiteY21411"/>
              </a:cxn>
              <a:cxn ang="0">
                <a:pos x="connsiteX21412" y="connsiteY21412"/>
              </a:cxn>
              <a:cxn ang="0">
                <a:pos x="connsiteX21413" y="connsiteY21413"/>
              </a:cxn>
              <a:cxn ang="0">
                <a:pos x="connsiteX21414" y="connsiteY21414"/>
              </a:cxn>
              <a:cxn ang="0">
                <a:pos x="connsiteX21415" y="connsiteY21415"/>
              </a:cxn>
              <a:cxn ang="0">
                <a:pos x="connsiteX21416" y="connsiteY21416"/>
              </a:cxn>
              <a:cxn ang="0">
                <a:pos x="connsiteX21417" y="connsiteY21417"/>
              </a:cxn>
              <a:cxn ang="0">
                <a:pos x="connsiteX21418" y="connsiteY21418"/>
              </a:cxn>
              <a:cxn ang="0">
                <a:pos x="connsiteX21419" y="connsiteY21419"/>
              </a:cxn>
              <a:cxn ang="0">
                <a:pos x="connsiteX21420" y="connsiteY21420"/>
              </a:cxn>
              <a:cxn ang="0">
                <a:pos x="connsiteX21421" y="connsiteY21421"/>
              </a:cxn>
              <a:cxn ang="0">
                <a:pos x="connsiteX21422" y="connsiteY21422"/>
              </a:cxn>
              <a:cxn ang="0">
                <a:pos x="connsiteX21423" y="connsiteY21423"/>
              </a:cxn>
              <a:cxn ang="0">
                <a:pos x="connsiteX21424" y="connsiteY21424"/>
              </a:cxn>
              <a:cxn ang="0">
                <a:pos x="connsiteX21425" y="connsiteY21425"/>
              </a:cxn>
              <a:cxn ang="0">
                <a:pos x="connsiteX21426" y="connsiteY21426"/>
              </a:cxn>
              <a:cxn ang="0">
                <a:pos x="connsiteX21427" y="connsiteY21427"/>
              </a:cxn>
              <a:cxn ang="0">
                <a:pos x="connsiteX21428" y="connsiteY21428"/>
              </a:cxn>
              <a:cxn ang="0">
                <a:pos x="connsiteX21429" y="connsiteY21429"/>
              </a:cxn>
              <a:cxn ang="0">
                <a:pos x="connsiteX21430" y="connsiteY21430"/>
              </a:cxn>
              <a:cxn ang="0">
                <a:pos x="connsiteX21431" y="connsiteY21431"/>
              </a:cxn>
              <a:cxn ang="0">
                <a:pos x="connsiteX21432" y="connsiteY21432"/>
              </a:cxn>
              <a:cxn ang="0">
                <a:pos x="connsiteX21433" y="connsiteY21433"/>
              </a:cxn>
              <a:cxn ang="0">
                <a:pos x="connsiteX21434" y="connsiteY21434"/>
              </a:cxn>
              <a:cxn ang="0">
                <a:pos x="connsiteX21435" y="connsiteY21435"/>
              </a:cxn>
              <a:cxn ang="0">
                <a:pos x="connsiteX21436" y="connsiteY21436"/>
              </a:cxn>
              <a:cxn ang="0">
                <a:pos x="connsiteX21437" y="connsiteY21437"/>
              </a:cxn>
              <a:cxn ang="0">
                <a:pos x="connsiteX21438" y="connsiteY21438"/>
              </a:cxn>
              <a:cxn ang="0">
                <a:pos x="connsiteX21439" y="connsiteY21439"/>
              </a:cxn>
              <a:cxn ang="0">
                <a:pos x="connsiteX21440" y="connsiteY21440"/>
              </a:cxn>
              <a:cxn ang="0">
                <a:pos x="connsiteX21441" y="connsiteY21441"/>
              </a:cxn>
              <a:cxn ang="0">
                <a:pos x="connsiteX21442" y="connsiteY21442"/>
              </a:cxn>
              <a:cxn ang="0">
                <a:pos x="connsiteX21443" y="connsiteY21443"/>
              </a:cxn>
              <a:cxn ang="0">
                <a:pos x="connsiteX21444" y="connsiteY21444"/>
              </a:cxn>
              <a:cxn ang="0">
                <a:pos x="connsiteX21445" y="connsiteY21445"/>
              </a:cxn>
              <a:cxn ang="0">
                <a:pos x="connsiteX21446" y="connsiteY21446"/>
              </a:cxn>
              <a:cxn ang="0">
                <a:pos x="connsiteX21447" y="connsiteY21447"/>
              </a:cxn>
              <a:cxn ang="0">
                <a:pos x="connsiteX21448" y="connsiteY21448"/>
              </a:cxn>
              <a:cxn ang="0">
                <a:pos x="connsiteX21449" y="connsiteY21449"/>
              </a:cxn>
              <a:cxn ang="0">
                <a:pos x="connsiteX21450" y="connsiteY21450"/>
              </a:cxn>
              <a:cxn ang="0">
                <a:pos x="connsiteX21451" y="connsiteY21451"/>
              </a:cxn>
              <a:cxn ang="0">
                <a:pos x="connsiteX21452" y="connsiteY21452"/>
              </a:cxn>
              <a:cxn ang="0">
                <a:pos x="connsiteX21453" y="connsiteY21453"/>
              </a:cxn>
              <a:cxn ang="0">
                <a:pos x="connsiteX21454" y="connsiteY21454"/>
              </a:cxn>
              <a:cxn ang="0">
                <a:pos x="connsiteX21455" y="connsiteY21455"/>
              </a:cxn>
              <a:cxn ang="0">
                <a:pos x="connsiteX21456" y="connsiteY21456"/>
              </a:cxn>
              <a:cxn ang="0">
                <a:pos x="connsiteX21457" y="connsiteY21457"/>
              </a:cxn>
              <a:cxn ang="0">
                <a:pos x="connsiteX21458" y="connsiteY21458"/>
              </a:cxn>
              <a:cxn ang="0">
                <a:pos x="connsiteX21459" y="connsiteY21459"/>
              </a:cxn>
              <a:cxn ang="0">
                <a:pos x="connsiteX21460" y="connsiteY21460"/>
              </a:cxn>
              <a:cxn ang="0">
                <a:pos x="connsiteX21461" y="connsiteY21461"/>
              </a:cxn>
              <a:cxn ang="0">
                <a:pos x="connsiteX21462" y="connsiteY21462"/>
              </a:cxn>
              <a:cxn ang="0">
                <a:pos x="connsiteX21463" y="connsiteY21463"/>
              </a:cxn>
              <a:cxn ang="0">
                <a:pos x="connsiteX21464" y="connsiteY21464"/>
              </a:cxn>
              <a:cxn ang="0">
                <a:pos x="connsiteX21465" y="connsiteY21465"/>
              </a:cxn>
              <a:cxn ang="0">
                <a:pos x="connsiteX21466" y="connsiteY21466"/>
              </a:cxn>
              <a:cxn ang="0">
                <a:pos x="connsiteX21467" y="connsiteY21467"/>
              </a:cxn>
              <a:cxn ang="0">
                <a:pos x="connsiteX21468" y="connsiteY21468"/>
              </a:cxn>
              <a:cxn ang="0">
                <a:pos x="connsiteX21469" y="connsiteY21469"/>
              </a:cxn>
              <a:cxn ang="0">
                <a:pos x="connsiteX21470" y="connsiteY21470"/>
              </a:cxn>
              <a:cxn ang="0">
                <a:pos x="connsiteX21471" y="connsiteY21471"/>
              </a:cxn>
              <a:cxn ang="0">
                <a:pos x="connsiteX21472" y="connsiteY21472"/>
              </a:cxn>
              <a:cxn ang="0">
                <a:pos x="connsiteX21473" y="connsiteY21473"/>
              </a:cxn>
              <a:cxn ang="0">
                <a:pos x="connsiteX21474" y="connsiteY21474"/>
              </a:cxn>
              <a:cxn ang="0">
                <a:pos x="connsiteX21475" y="connsiteY21475"/>
              </a:cxn>
              <a:cxn ang="0">
                <a:pos x="connsiteX21476" y="connsiteY21476"/>
              </a:cxn>
              <a:cxn ang="0">
                <a:pos x="connsiteX21477" y="connsiteY21477"/>
              </a:cxn>
              <a:cxn ang="0">
                <a:pos x="connsiteX21478" y="connsiteY21478"/>
              </a:cxn>
              <a:cxn ang="0">
                <a:pos x="connsiteX21479" y="connsiteY21479"/>
              </a:cxn>
              <a:cxn ang="0">
                <a:pos x="connsiteX21480" y="connsiteY21480"/>
              </a:cxn>
              <a:cxn ang="0">
                <a:pos x="connsiteX21481" y="connsiteY21481"/>
              </a:cxn>
              <a:cxn ang="0">
                <a:pos x="connsiteX21482" y="connsiteY21482"/>
              </a:cxn>
              <a:cxn ang="0">
                <a:pos x="connsiteX21483" y="connsiteY21483"/>
              </a:cxn>
              <a:cxn ang="0">
                <a:pos x="connsiteX21484" y="connsiteY21484"/>
              </a:cxn>
              <a:cxn ang="0">
                <a:pos x="connsiteX21485" y="connsiteY21485"/>
              </a:cxn>
              <a:cxn ang="0">
                <a:pos x="connsiteX21486" y="connsiteY21486"/>
              </a:cxn>
              <a:cxn ang="0">
                <a:pos x="connsiteX21487" y="connsiteY21487"/>
              </a:cxn>
              <a:cxn ang="0">
                <a:pos x="connsiteX21488" y="connsiteY21488"/>
              </a:cxn>
              <a:cxn ang="0">
                <a:pos x="connsiteX21489" y="connsiteY21489"/>
              </a:cxn>
              <a:cxn ang="0">
                <a:pos x="connsiteX21490" y="connsiteY21490"/>
              </a:cxn>
              <a:cxn ang="0">
                <a:pos x="connsiteX21491" y="connsiteY21491"/>
              </a:cxn>
              <a:cxn ang="0">
                <a:pos x="connsiteX21492" y="connsiteY21492"/>
              </a:cxn>
              <a:cxn ang="0">
                <a:pos x="connsiteX21493" y="connsiteY21493"/>
              </a:cxn>
              <a:cxn ang="0">
                <a:pos x="connsiteX21494" y="connsiteY21494"/>
              </a:cxn>
              <a:cxn ang="0">
                <a:pos x="connsiteX21495" y="connsiteY21495"/>
              </a:cxn>
              <a:cxn ang="0">
                <a:pos x="connsiteX21496" y="connsiteY21496"/>
              </a:cxn>
              <a:cxn ang="0">
                <a:pos x="connsiteX21497" y="connsiteY21497"/>
              </a:cxn>
              <a:cxn ang="0">
                <a:pos x="connsiteX21498" y="connsiteY21498"/>
              </a:cxn>
              <a:cxn ang="0">
                <a:pos x="connsiteX21499" y="connsiteY21499"/>
              </a:cxn>
              <a:cxn ang="0">
                <a:pos x="connsiteX21500" y="connsiteY21500"/>
              </a:cxn>
              <a:cxn ang="0">
                <a:pos x="connsiteX21501" y="connsiteY21501"/>
              </a:cxn>
              <a:cxn ang="0">
                <a:pos x="connsiteX21502" y="connsiteY21502"/>
              </a:cxn>
              <a:cxn ang="0">
                <a:pos x="connsiteX21503" y="connsiteY21503"/>
              </a:cxn>
              <a:cxn ang="0">
                <a:pos x="connsiteX21504" y="connsiteY21504"/>
              </a:cxn>
              <a:cxn ang="0">
                <a:pos x="connsiteX21505" y="connsiteY21505"/>
              </a:cxn>
              <a:cxn ang="0">
                <a:pos x="connsiteX21506" y="connsiteY21506"/>
              </a:cxn>
              <a:cxn ang="0">
                <a:pos x="connsiteX21507" y="connsiteY21507"/>
              </a:cxn>
              <a:cxn ang="0">
                <a:pos x="connsiteX21508" y="connsiteY21508"/>
              </a:cxn>
              <a:cxn ang="0">
                <a:pos x="connsiteX21509" y="connsiteY21509"/>
              </a:cxn>
              <a:cxn ang="0">
                <a:pos x="connsiteX21510" y="connsiteY21510"/>
              </a:cxn>
              <a:cxn ang="0">
                <a:pos x="connsiteX21511" y="connsiteY21511"/>
              </a:cxn>
              <a:cxn ang="0">
                <a:pos x="connsiteX21512" y="connsiteY21512"/>
              </a:cxn>
              <a:cxn ang="0">
                <a:pos x="connsiteX21513" y="connsiteY21513"/>
              </a:cxn>
              <a:cxn ang="0">
                <a:pos x="connsiteX21514" y="connsiteY21514"/>
              </a:cxn>
              <a:cxn ang="0">
                <a:pos x="connsiteX21515" y="connsiteY21515"/>
              </a:cxn>
              <a:cxn ang="0">
                <a:pos x="connsiteX21516" y="connsiteY21516"/>
              </a:cxn>
              <a:cxn ang="0">
                <a:pos x="connsiteX21517" y="connsiteY21517"/>
              </a:cxn>
              <a:cxn ang="0">
                <a:pos x="connsiteX21518" y="connsiteY21518"/>
              </a:cxn>
              <a:cxn ang="0">
                <a:pos x="connsiteX21519" y="connsiteY21519"/>
              </a:cxn>
              <a:cxn ang="0">
                <a:pos x="connsiteX21520" y="connsiteY21520"/>
              </a:cxn>
              <a:cxn ang="0">
                <a:pos x="connsiteX21521" y="connsiteY21521"/>
              </a:cxn>
              <a:cxn ang="0">
                <a:pos x="connsiteX21522" y="connsiteY21522"/>
              </a:cxn>
              <a:cxn ang="0">
                <a:pos x="connsiteX21523" y="connsiteY21523"/>
              </a:cxn>
              <a:cxn ang="0">
                <a:pos x="connsiteX21524" y="connsiteY21524"/>
              </a:cxn>
              <a:cxn ang="0">
                <a:pos x="connsiteX21525" y="connsiteY21525"/>
              </a:cxn>
              <a:cxn ang="0">
                <a:pos x="connsiteX21526" y="connsiteY21526"/>
              </a:cxn>
              <a:cxn ang="0">
                <a:pos x="connsiteX21527" y="connsiteY21527"/>
              </a:cxn>
              <a:cxn ang="0">
                <a:pos x="connsiteX21528" y="connsiteY21528"/>
              </a:cxn>
              <a:cxn ang="0">
                <a:pos x="connsiteX21529" y="connsiteY21529"/>
              </a:cxn>
              <a:cxn ang="0">
                <a:pos x="connsiteX21530" y="connsiteY21530"/>
              </a:cxn>
              <a:cxn ang="0">
                <a:pos x="connsiteX21531" y="connsiteY21531"/>
              </a:cxn>
              <a:cxn ang="0">
                <a:pos x="connsiteX21532" y="connsiteY21532"/>
              </a:cxn>
              <a:cxn ang="0">
                <a:pos x="connsiteX21533" y="connsiteY21533"/>
              </a:cxn>
              <a:cxn ang="0">
                <a:pos x="connsiteX21534" y="connsiteY21534"/>
              </a:cxn>
              <a:cxn ang="0">
                <a:pos x="connsiteX21535" y="connsiteY21535"/>
              </a:cxn>
              <a:cxn ang="0">
                <a:pos x="connsiteX21536" y="connsiteY21536"/>
              </a:cxn>
              <a:cxn ang="0">
                <a:pos x="connsiteX21537" y="connsiteY21537"/>
              </a:cxn>
              <a:cxn ang="0">
                <a:pos x="connsiteX21538" y="connsiteY21538"/>
              </a:cxn>
              <a:cxn ang="0">
                <a:pos x="connsiteX21539" y="connsiteY21539"/>
              </a:cxn>
              <a:cxn ang="0">
                <a:pos x="connsiteX21540" y="connsiteY21540"/>
              </a:cxn>
              <a:cxn ang="0">
                <a:pos x="connsiteX21541" y="connsiteY21541"/>
              </a:cxn>
              <a:cxn ang="0">
                <a:pos x="connsiteX21542" y="connsiteY21542"/>
              </a:cxn>
              <a:cxn ang="0">
                <a:pos x="connsiteX21543" y="connsiteY21543"/>
              </a:cxn>
              <a:cxn ang="0">
                <a:pos x="connsiteX21544" y="connsiteY21544"/>
              </a:cxn>
              <a:cxn ang="0">
                <a:pos x="connsiteX21545" y="connsiteY21545"/>
              </a:cxn>
              <a:cxn ang="0">
                <a:pos x="connsiteX21546" y="connsiteY21546"/>
              </a:cxn>
              <a:cxn ang="0">
                <a:pos x="connsiteX21547" y="connsiteY21547"/>
              </a:cxn>
              <a:cxn ang="0">
                <a:pos x="connsiteX21548" y="connsiteY21548"/>
              </a:cxn>
              <a:cxn ang="0">
                <a:pos x="connsiteX21549" y="connsiteY21549"/>
              </a:cxn>
              <a:cxn ang="0">
                <a:pos x="connsiteX21550" y="connsiteY21550"/>
              </a:cxn>
              <a:cxn ang="0">
                <a:pos x="connsiteX21551" y="connsiteY21551"/>
              </a:cxn>
              <a:cxn ang="0">
                <a:pos x="connsiteX21552" y="connsiteY21552"/>
              </a:cxn>
              <a:cxn ang="0">
                <a:pos x="connsiteX21553" y="connsiteY21553"/>
              </a:cxn>
              <a:cxn ang="0">
                <a:pos x="connsiteX21554" y="connsiteY21554"/>
              </a:cxn>
              <a:cxn ang="0">
                <a:pos x="connsiteX21555" y="connsiteY21555"/>
              </a:cxn>
              <a:cxn ang="0">
                <a:pos x="connsiteX21556" y="connsiteY21556"/>
              </a:cxn>
              <a:cxn ang="0">
                <a:pos x="connsiteX21557" y="connsiteY21557"/>
              </a:cxn>
              <a:cxn ang="0">
                <a:pos x="connsiteX21558" y="connsiteY21558"/>
              </a:cxn>
              <a:cxn ang="0">
                <a:pos x="connsiteX21559" y="connsiteY21559"/>
              </a:cxn>
              <a:cxn ang="0">
                <a:pos x="connsiteX21560" y="connsiteY21560"/>
              </a:cxn>
              <a:cxn ang="0">
                <a:pos x="connsiteX21561" y="connsiteY21561"/>
              </a:cxn>
              <a:cxn ang="0">
                <a:pos x="connsiteX21562" y="connsiteY21562"/>
              </a:cxn>
              <a:cxn ang="0">
                <a:pos x="connsiteX21563" y="connsiteY21563"/>
              </a:cxn>
              <a:cxn ang="0">
                <a:pos x="connsiteX21564" y="connsiteY21564"/>
              </a:cxn>
              <a:cxn ang="0">
                <a:pos x="connsiteX21565" y="connsiteY21565"/>
              </a:cxn>
              <a:cxn ang="0">
                <a:pos x="connsiteX21566" y="connsiteY21566"/>
              </a:cxn>
              <a:cxn ang="0">
                <a:pos x="connsiteX21567" y="connsiteY21567"/>
              </a:cxn>
              <a:cxn ang="0">
                <a:pos x="connsiteX21568" y="connsiteY21568"/>
              </a:cxn>
              <a:cxn ang="0">
                <a:pos x="connsiteX21569" y="connsiteY21569"/>
              </a:cxn>
              <a:cxn ang="0">
                <a:pos x="connsiteX21570" y="connsiteY21570"/>
              </a:cxn>
              <a:cxn ang="0">
                <a:pos x="connsiteX21571" y="connsiteY21571"/>
              </a:cxn>
              <a:cxn ang="0">
                <a:pos x="connsiteX21572" y="connsiteY21572"/>
              </a:cxn>
              <a:cxn ang="0">
                <a:pos x="connsiteX21573" y="connsiteY21573"/>
              </a:cxn>
              <a:cxn ang="0">
                <a:pos x="connsiteX21574" y="connsiteY21574"/>
              </a:cxn>
              <a:cxn ang="0">
                <a:pos x="connsiteX21575" y="connsiteY21575"/>
              </a:cxn>
              <a:cxn ang="0">
                <a:pos x="connsiteX21576" y="connsiteY21576"/>
              </a:cxn>
              <a:cxn ang="0">
                <a:pos x="connsiteX21577" y="connsiteY21577"/>
              </a:cxn>
              <a:cxn ang="0">
                <a:pos x="connsiteX21578" y="connsiteY21578"/>
              </a:cxn>
              <a:cxn ang="0">
                <a:pos x="connsiteX21579" y="connsiteY21579"/>
              </a:cxn>
              <a:cxn ang="0">
                <a:pos x="connsiteX21580" y="connsiteY21580"/>
              </a:cxn>
              <a:cxn ang="0">
                <a:pos x="connsiteX21581" y="connsiteY21581"/>
              </a:cxn>
              <a:cxn ang="0">
                <a:pos x="connsiteX21582" y="connsiteY21582"/>
              </a:cxn>
              <a:cxn ang="0">
                <a:pos x="connsiteX21583" y="connsiteY21583"/>
              </a:cxn>
              <a:cxn ang="0">
                <a:pos x="connsiteX21584" y="connsiteY21584"/>
              </a:cxn>
              <a:cxn ang="0">
                <a:pos x="connsiteX21585" y="connsiteY21585"/>
              </a:cxn>
              <a:cxn ang="0">
                <a:pos x="connsiteX21586" y="connsiteY21586"/>
              </a:cxn>
              <a:cxn ang="0">
                <a:pos x="connsiteX21587" y="connsiteY21587"/>
              </a:cxn>
              <a:cxn ang="0">
                <a:pos x="connsiteX21588" y="connsiteY21588"/>
              </a:cxn>
              <a:cxn ang="0">
                <a:pos x="connsiteX21589" y="connsiteY21589"/>
              </a:cxn>
              <a:cxn ang="0">
                <a:pos x="connsiteX21590" y="connsiteY21590"/>
              </a:cxn>
              <a:cxn ang="0">
                <a:pos x="connsiteX21591" y="connsiteY21591"/>
              </a:cxn>
              <a:cxn ang="0">
                <a:pos x="connsiteX21592" y="connsiteY21592"/>
              </a:cxn>
              <a:cxn ang="0">
                <a:pos x="connsiteX21593" y="connsiteY21593"/>
              </a:cxn>
              <a:cxn ang="0">
                <a:pos x="connsiteX21594" y="connsiteY21594"/>
              </a:cxn>
              <a:cxn ang="0">
                <a:pos x="connsiteX21595" y="connsiteY21595"/>
              </a:cxn>
              <a:cxn ang="0">
                <a:pos x="connsiteX21596" y="connsiteY21596"/>
              </a:cxn>
              <a:cxn ang="0">
                <a:pos x="connsiteX21597" y="connsiteY21597"/>
              </a:cxn>
              <a:cxn ang="0">
                <a:pos x="connsiteX21598" y="connsiteY21598"/>
              </a:cxn>
              <a:cxn ang="0">
                <a:pos x="connsiteX21599" y="connsiteY21599"/>
              </a:cxn>
              <a:cxn ang="0">
                <a:pos x="connsiteX21600" y="connsiteY21600"/>
              </a:cxn>
              <a:cxn ang="0">
                <a:pos x="connsiteX21601" y="connsiteY21601"/>
              </a:cxn>
              <a:cxn ang="0">
                <a:pos x="connsiteX21602" y="connsiteY21602"/>
              </a:cxn>
              <a:cxn ang="0">
                <a:pos x="connsiteX21603" y="connsiteY21603"/>
              </a:cxn>
              <a:cxn ang="0">
                <a:pos x="connsiteX21604" y="connsiteY21604"/>
              </a:cxn>
              <a:cxn ang="0">
                <a:pos x="connsiteX21605" y="connsiteY21605"/>
              </a:cxn>
              <a:cxn ang="0">
                <a:pos x="connsiteX21606" y="connsiteY21606"/>
              </a:cxn>
              <a:cxn ang="0">
                <a:pos x="connsiteX21607" y="connsiteY21607"/>
              </a:cxn>
              <a:cxn ang="0">
                <a:pos x="connsiteX21608" y="connsiteY21608"/>
              </a:cxn>
              <a:cxn ang="0">
                <a:pos x="connsiteX21609" y="connsiteY21609"/>
              </a:cxn>
              <a:cxn ang="0">
                <a:pos x="connsiteX21610" y="connsiteY21610"/>
              </a:cxn>
              <a:cxn ang="0">
                <a:pos x="connsiteX21611" y="connsiteY21611"/>
              </a:cxn>
              <a:cxn ang="0">
                <a:pos x="connsiteX21612" y="connsiteY21612"/>
              </a:cxn>
              <a:cxn ang="0">
                <a:pos x="connsiteX21613" y="connsiteY21613"/>
              </a:cxn>
              <a:cxn ang="0">
                <a:pos x="connsiteX21614" y="connsiteY21614"/>
              </a:cxn>
              <a:cxn ang="0">
                <a:pos x="connsiteX21615" y="connsiteY21615"/>
              </a:cxn>
              <a:cxn ang="0">
                <a:pos x="connsiteX21616" y="connsiteY21616"/>
              </a:cxn>
              <a:cxn ang="0">
                <a:pos x="connsiteX21617" y="connsiteY21617"/>
              </a:cxn>
              <a:cxn ang="0">
                <a:pos x="connsiteX21618" y="connsiteY21618"/>
              </a:cxn>
              <a:cxn ang="0">
                <a:pos x="connsiteX21619" y="connsiteY21619"/>
              </a:cxn>
              <a:cxn ang="0">
                <a:pos x="connsiteX21620" y="connsiteY21620"/>
              </a:cxn>
              <a:cxn ang="0">
                <a:pos x="connsiteX21621" y="connsiteY21621"/>
              </a:cxn>
              <a:cxn ang="0">
                <a:pos x="connsiteX21622" y="connsiteY21622"/>
              </a:cxn>
              <a:cxn ang="0">
                <a:pos x="connsiteX21623" y="connsiteY21623"/>
              </a:cxn>
              <a:cxn ang="0">
                <a:pos x="connsiteX21624" y="connsiteY21624"/>
              </a:cxn>
              <a:cxn ang="0">
                <a:pos x="connsiteX21625" y="connsiteY21625"/>
              </a:cxn>
              <a:cxn ang="0">
                <a:pos x="connsiteX21626" y="connsiteY21626"/>
              </a:cxn>
              <a:cxn ang="0">
                <a:pos x="connsiteX21627" y="connsiteY21627"/>
              </a:cxn>
              <a:cxn ang="0">
                <a:pos x="connsiteX21628" y="connsiteY21628"/>
              </a:cxn>
              <a:cxn ang="0">
                <a:pos x="connsiteX21629" y="connsiteY21629"/>
              </a:cxn>
              <a:cxn ang="0">
                <a:pos x="connsiteX21630" y="connsiteY21630"/>
              </a:cxn>
              <a:cxn ang="0">
                <a:pos x="connsiteX21631" y="connsiteY21631"/>
              </a:cxn>
              <a:cxn ang="0">
                <a:pos x="connsiteX21632" y="connsiteY21632"/>
              </a:cxn>
              <a:cxn ang="0">
                <a:pos x="connsiteX21633" y="connsiteY21633"/>
              </a:cxn>
              <a:cxn ang="0">
                <a:pos x="connsiteX21634" y="connsiteY21634"/>
              </a:cxn>
              <a:cxn ang="0">
                <a:pos x="connsiteX21635" y="connsiteY21635"/>
              </a:cxn>
              <a:cxn ang="0">
                <a:pos x="connsiteX21636" y="connsiteY21636"/>
              </a:cxn>
              <a:cxn ang="0">
                <a:pos x="connsiteX21637" y="connsiteY21637"/>
              </a:cxn>
              <a:cxn ang="0">
                <a:pos x="connsiteX21638" y="connsiteY21638"/>
              </a:cxn>
              <a:cxn ang="0">
                <a:pos x="connsiteX21639" y="connsiteY21639"/>
              </a:cxn>
              <a:cxn ang="0">
                <a:pos x="connsiteX21640" y="connsiteY21640"/>
              </a:cxn>
              <a:cxn ang="0">
                <a:pos x="connsiteX21641" y="connsiteY21641"/>
              </a:cxn>
              <a:cxn ang="0">
                <a:pos x="connsiteX21642" y="connsiteY21642"/>
              </a:cxn>
              <a:cxn ang="0">
                <a:pos x="connsiteX21643" y="connsiteY21643"/>
              </a:cxn>
              <a:cxn ang="0">
                <a:pos x="connsiteX21644" y="connsiteY21644"/>
              </a:cxn>
              <a:cxn ang="0">
                <a:pos x="connsiteX21645" y="connsiteY21645"/>
              </a:cxn>
              <a:cxn ang="0">
                <a:pos x="connsiteX21646" y="connsiteY21646"/>
              </a:cxn>
              <a:cxn ang="0">
                <a:pos x="connsiteX21647" y="connsiteY21647"/>
              </a:cxn>
              <a:cxn ang="0">
                <a:pos x="connsiteX21648" y="connsiteY21648"/>
              </a:cxn>
              <a:cxn ang="0">
                <a:pos x="connsiteX21649" y="connsiteY21649"/>
              </a:cxn>
              <a:cxn ang="0">
                <a:pos x="connsiteX21650" y="connsiteY21650"/>
              </a:cxn>
              <a:cxn ang="0">
                <a:pos x="connsiteX21651" y="connsiteY21651"/>
              </a:cxn>
              <a:cxn ang="0">
                <a:pos x="connsiteX21652" y="connsiteY21652"/>
              </a:cxn>
              <a:cxn ang="0">
                <a:pos x="connsiteX21653" y="connsiteY21653"/>
              </a:cxn>
              <a:cxn ang="0">
                <a:pos x="connsiteX21654" y="connsiteY21654"/>
              </a:cxn>
              <a:cxn ang="0">
                <a:pos x="connsiteX21655" y="connsiteY21655"/>
              </a:cxn>
              <a:cxn ang="0">
                <a:pos x="connsiteX21656" y="connsiteY21656"/>
              </a:cxn>
              <a:cxn ang="0">
                <a:pos x="connsiteX21657" y="connsiteY21657"/>
              </a:cxn>
              <a:cxn ang="0">
                <a:pos x="connsiteX21658" y="connsiteY21658"/>
              </a:cxn>
              <a:cxn ang="0">
                <a:pos x="connsiteX21659" y="connsiteY21659"/>
              </a:cxn>
              <a:cxn ang="0">
                <a:pos x="connsiteX21660" y="connsiteY21660"/>
              </a:cxn>
              <a:cxn ang="0">
                <a:pos x="connsiteX21661" y="connsiteY21661"/>
              </a:cxn>
              <a:cxn ang="0">
                <a:pos x="connsiteX21662" y="connsiteY21662"/>
              </a:cxn>
              <a:cxn ang="0">
                <a:pos x="connsiteX21663" y="connsiteY21663"/>
              </a:cxn>
              <a:cxn ang="0">
                <a:pos x="connsiteX21664" y="connsiteY21664"/>
              </a:cxn>
              <a:cxn ang="0">
                <a:pos x="connsiteX21665" y="connsiteY21665"/>
              </a:cxn>
              <a:cxn ang="0">
                <a:pos x="connsiteX21666" y="connsiteY21666"/>
              </a:cxn>
              <a:cxn ang="0">
                <a:pos x="connsiteX21667" y="connsiteY21667"/>
              </a:cxn>
              <a:cxn ang="0">
                <a:pos x="connsiteX21668" y="connsiteY21668"/>
              </a:cxn>
              <a:cxn ang="0">
                <a:pos x="connsiteX21669" y="connsiteY21669"/>
              </a:cxn>
              <a:cxn ang="0">
                <a:pos x="connsiteX21670" y="connsiteY21670"/>
              </a:cxn>
              <a:cxn ang="0">
                <a:pos x="connsiteX21671" y="connsiteY21671"/>
              </a:cxn>
              <a:cxn ang="0">
                <a:pos x="connsiteX21672" y="connsiteY21672"/>
              </a:cxn>
              <a:cxn ang="0">
                <a:pos x="connsiteX21673" y="connsiteY21673"/>
              </a:cxn>
              <a:cxn ang="0">
                <a:pos x="connsiteX21674" y="connsiteY21674"/>
              </a:cxn>
              <a:cxn ang="0">
                <a:pos x="connsiteX21675" y="connsiteY21675"/>
              </a:cxn>
              <a:cxn ang="0">
                <a:pos x="connsiteX21676" y="connsiteY21676"/>
              </a:cxn>
              <a:cxn ang="0">
                <a:pos x="connsiteX21677" y="connsiteY21677"/>
              </a:cxn>
              <a:cxn ang="0">
                <a:pos x="connsiteX21678" y="connsiteY21678"/>
              </a:cxn>
              <a:cxn ang="0">
                <a:pos x="connsiteX21679" y="connsiteY21679"/>
              </a:cxn>
              <a:cxn ang="0">
                <a:pos x="connsiteX21680" y="connsiteY21680"/>
              </a:cxn>
              <a:cxn ang="0">
                <a:pos x="connsiteX21681" y="connsiteY21681"/>
              </a:cxn>
              <a:cxn ang="0">
                <a:pos x="connsiteX21682" y="connsiteY21682"/>
              </a:cxn>
              <a:cxn ang="0">
                <a:pos x="connsiteX21683" y="connsiteY21683"/>
              </a:cxn>
              <a:cxn ang="0">
                <a:pos x="connsiteX21684" y="connsiteY21684"/>
              </a:cxn>
              <a:cxn ang="0">
                <a:pos x="connsiteX21685" y="connsiteY21685"/>
              </a:cxn>
              <a:cxn ang="0">
                <a:pos x="connsiteX21686" y="connsiteY21686"/>
              </a:cxn>
              <a:cxn ang="0">
                <a:pos x="connsiteX21687" y="connsiteY21687"/>
              </a:cxn>
              <a:cxn ang="0">
                <a:pos x="connsiteX21688" y="connsiteY21688"/>
              </a:cxn>
              <a:cxn ang="0">
                <a:pos x="connsiteX21689" y="connsiteY21689"/>
              </a:cxn>
              <a:cxn ang="0">
                <a:pos x="connsiteX21690" y="connsiteY21690"/>
              </a:cxn>
              <a:cxn ang="0">
                <a:pos x="connsiteX21691" y="connsiteY21691"/>
              </a:cxn>
              <a:cxn ang="0">
                <a:pos x="connsiteX21692" y="connsiteY21692"/>
              </a:cxn>
              <a:cxn ang="0">
                <a:pos x="connsiteX21693" y="connsiteY21693"/>
              </a:cxn>
              <a:cxn ang="0">
                <a:pos x="connsiteX21694" y="connsiteY21694"/>
              </a:cxn>
              <a:cxn ang="0">
                <a:pos x="connsiteX21695" y="connsiteY21695"/>
              </a:cxn>
              <a:cxn ang="0">
                <a:pos x="connsiteX21696" y="connsiteY21696"/>
              </a:cxn>
              <a:cxn ang="0">
                <a:pos x="connsiteX21697" y="connsiteY21697"/>
              </a:cxn>
              <a:cxn ang="0">
                <a:pos x="connsiteX21698" y="connsiteY21698"/>
              </a:cxn>
              <a:cxn ang="0">
                <a:pos x="connsiteX21699" y="connsiteY21699"/>
              </a:cxn>
              <a:cxn ang="0">
                <a:pos x="connsiteX21700" y="connsiteY21700"/>
              </a:cxn>
              <a:cxn ang="0">
                <a:pos x="connsiteX21701" y="connsiteY21701"/>
              </a:cxn>
              <a:cxn ang="0">
                <a:pos x="connsiteX21702" y="connsiteY21702"/>
              </a:cxn>
              <a:cxn ang="0">
                <a:pos x="connsiteX21703" y="connsiteY21703"/>
              </a:cxn>
              <a:cxn ang="0">
                <a:pos x="connsiteX21704" y="connsiteY21704"/>
              </a:cxn>
              <a:cxn ang="0">
                <a:pos x="connsiteX21705" y="connsiteY21705"/>
              </a:cxn>
              <a:cxn ang="0">
                <a:pos x="connsiteX21706" y="connsiteY21706"/>
              </a:cxn>
              <a:cxn ang="0">
                <a:pos x="connsiteX21707" y="connsiteY21707"/>
              </a:cxn>
              <a:cxn ang="0">
                <a:pos x="connsiteX21708" y="connsiteY21708"/>
              </a:cxn>
              <a:cxn ang="0">
                <a:pos x="connsiteX21709" y="connsiteY21709"/>
              </a:cxn>
              <a:cxn ang="0">
                <a:pos x="connsiteX21710" y="connsiteY21710"/>
              </a:cxn>
              <a:cxn ang="0">
                <a:pos x="connsiteX21711" y="connsiteY21711"/>
              </a:cxn>
              <a:cxn ang="0">
                <a:pos x="connsiteX21712" y="connsiteY21712"/>
              </a:cxn>
              <a:cxn ang="0">
                <a:pos x="connsiteX21713" y="connsiteY21713"/>
              </a:cxn>
              <a:cxn ang="0">
                <a:pos x="connsiteX21714" y="connsiteY21714"/>
              </a:cxn>
              <a:cxn ang="0">
                <a:pos x="connsiteX21715" y="connsiteY21715"/>
              </a:cxn>
              <a:cxn ang="0">
                <a:pos x="connsiteX21716" y="connsiteY21716"/>
              </a:cxn>
              <a:cxn ang="0">
                <a:pos x="connsiteX21717" y="connsiteY21717"/>
              </a:cxn>
              <a:cxn ang="0">
                <a:pos x="connsiteX21718" y="connsiteY21718"/>
              </a:cxn>
              <a:cxn ang="0">
                <a:pos x="connsiteX21719" y="connsiteY21719"/>
              </a:cxn>
              <a:cxn ang="0">
                <a:pos x="connsiteX21720" y="connsiteY21720"/>
              </a:cxn>
              <a:cxn ang="0">
                <a:pos x="connsiteX21721" y="connsiteY21721"/>
              </a:cxn>
              <a:cxn ang="0">
                <a:pos x="connsiteX21722" y="connsiteY21722"/>
              </a:cxn>
              <a:cxn ang="0">
                <a:pos x="connsiteX21723" y="connsiteY21723"/>
              </a:cxn>
              <a:cxn ang="0">
                <a:pos x="connsiteX21724" y="connsiteY21724"/>
              </a:cxn>
              <a:cxn ang="0">
                <a:pos x="connsiteX21725" y="connsiteY21725"/>
              </a:cxn>
              <a:cxn ang="0">
                <a:pos x="connsiteX21726" y="connsiteY21726"/>
              </a:cxn>
              <a:cxn ang="0">
                <a:pos x="connsiteX21727" y="connsiteY21727"/>
              </a:cxn>
              <a:cxn ang="0">
                <a:pos x="connsiteX21728" y="connsiteY21728"/>
              </a:cxn>
              <a:cxn ang="0">
                <a:pos x="connsiteX21729" y="connsiteY21729"/>
              </a:cxn>
              <a:cxn ang="0">
                <a:pos x="connsiteX21730" y="connsiteY21730"/>
              </a:cxn>
              <a:cxn ang="0">
                <a:pos x="connsiteX21731" y="connsiteY21731"/>
              </a:cxn>
              <a:cxn ang="0">
                <a:pos x="connsiteX21732" y="connsiteY21732"/>
              </a:cxn>
              <a:cxn ang="0">
                <a:pos x="connsiteX21733" y="connsiteY21733"/>
              </a:cxn>
              <a:cxn ang="0">
                <a:pos x="connsiteX21734" y="connsiteY21734"/>
              </a:cxn>
              <a:cxn ang="0">
                <a:pos x="connsiteX21735" y="connsiteY21735"/>
              </a:cxn>
              <a:cxn ang="0">
                <a:pos x="connsiteX21736" y="connsiteY21736"/>
              </a:cxn>
              <a:cxn ang="0">
                <a:pos x="connsiteX21737" y="connsiteY21737"/>
              </a:cxn>
              <a:cxn ang="0">
                <a:pos x="connsiteX21738" y="connsiteY21738"/>
              </a:cxn>
              <a:cxn ang="0">
                <a:pos x="connsiteX21739" y="connsiteY21739"/>
              </a:cxn>
              <a:cxn ang="0">
                <a:pos x="connsiteX21740" y="connsiteY21740"/>
              </a:cxn>
              <a:cxn ang="0">
                <a:pos x="connsiteX21741" y="connsiteY21741"/>
              </a:cxn>
              <a:cxn ang="0">
                <a:pos x="connsiteX21742" y="connsiteY21742"/>
              </a:cxn>
              <a:cxn ang="0">
                <a:pos x="connsiteX21743" y="connsiteY21743"/>
              </a:cxn>
              <a:cxn ang="0">
                <a:pos x="connsiteX21744" y="connsiteY21744"/>
              </a:cxn>
              <a:cxn ang="0">
                <a:pos x="connsiteX21745" y="connsiteY21745"/>
              </a:cxn>
              <a:cxn ang="0">
                <a:pos x="connsiteX21746" y="connsiteY21746"/>
              </a:cxn>
              <a:cxn ang="0">
                <a:pos x="connsiteX21747" y="connsiteY21747"/>
              </a:cxn>
              <a:cxn ang="0">
                <a:pos x="connsiteX21748" y="connsiteY21748"/>
              </a:cxn>
              <a:cxn ang="0">
                <a:pos x="connsiteX21749" y="connsiteY21749"/>
              </a:cxn>
              <a:cxn ang="0">
                <a:pos x="connsiteX21750" y="connsiteY21750"/>
              </a:cxn>
              <a:cxn ang="0">
                <a:pos x="connsiteX21751" y="connsiteY21751"/>
              </a:cxn>
              <a:cxn ang="0">
                <a:pos x="connsiteX21752" y="connsiteY21752"/>
              </a:cxn>
              <a:cxn ang="0">
                <a:pos x="connsiteX21753" y="connsiteY21753"/>
              </a:cxn>
              <a:cxn ang="0">
                <a:pos x="connsiteX21754" y="connsiteY21754"/>
              </a:cxn>
              <a:cxn ang="0">
                <a:pos x="connsiteX21755" y="connsiteY21755"/>
              </a:cxn>
              <a:cxn ang="0">
                <a:pos x="connsiteX21756" y="connsiteY21756"/>
              </a:cxn>
              <a:cxn ang="0">
                <a:pos x="connsiteX21757" y="connsiteY21757"/>
              </a:cxn>
              <a:cxn ang="0">
                <a:pos x="connsiteX21758" y="connsiteY21758"/>
              </a:cxn>
              <a:cxn ang="0">
                <a:pos x="connsiteX21759" y="connsiteY21759"/>
              </a:cxn>
              <a:cxn ang="0">
                <a:pos x="connsiteX21760" y="connsiteY21760"/>
              </a:cxn>
              <a:cxn ang="0">
                <a:pos x="connsiteX21761" y="connsiteY21761"/>
              </a:cxn>
              <a:cxn ang="0">
                <a:pos x="connsiteX21762" y="connsiteY21762"/>
              </a:cxn>
              <a:cxn ang="0">
                <a:pos x="connsiteX21763" y="connsiteY21763"/>
              </a:cxn>
              <a:cxn ang="0">
                <a:pos x="connsiteX21764" y="connsiteY21764"/>
              </a:cxn>
              <a:cxn ang="0">
                <a:pos x="connsiteX21765" y="connsiteY21765"/>
              </a:cxn>
              <a:cxn ang="0">
                <a:pos x="connsiteX21766" y="connsiteY21766"/>
              </a:cxn>
              <a:cxn ang="0">
                <a:pos x="connsiteX21767" y="connsiteY21767"/>
              </a:cxn>
              <a:cxn ang="0">
                <a:pos x="connsiteX21768" y="connsiteY21768"/>
              </a:cxn>
              <a:cxn ang="0">
                <a:pos x="connsiteX21769" y="connsiteY21769"/>
              </a:cxn>
              <a:cxn ang="0">
                <a:pos x="connsiteX21770" y="connsiteY21770"/>
              </a:cxn>
              <a:cxn ang="0">
                <a:pos x="connsiteX21771" y="connsiteY21771"/>
              </a:cxn>
              <a:cxn ang="0">
                <a:pos x="connsiteX21772" y="connsiteY21772"/>
              </a:cxn>
              <a:cxn ang="0">
                <a:pos x="connsiteX21773" y="connsiteY21773"/>
              </a:cxn>
              <a:cxn ang="0">
                <a:pos x="connsiteX21774" y="connsiteY21774"/>
              </a:cxn>
              <a:cxn ang="0">
                <a:pos x="connsiteX21775" y="connsiteY21775"/>
              </a:cxn>
              <a:cxn ang="0">
                <a:pos x="connsiteX21776" y="connsiteY21776"/>
              </a:cxn>
              <a:cxn ang="0">
                <a:pos x="connsiteX21777" y="connsiteY21777"/>
              </a:cxn>
              <a:cxn ang="0">
                <a:pos x="connsiteX21778" y="connsiteY21778"/>
              </a:cxn>
              <a:cxn ang="0">
                <a:pos x="connsiteX21779" y="connsiteY21779"/>
              </a:cxn>
              <a:cxn ang="0">
                <a:pos x="connsiteX21780" y="connsiteY21780"/>
              </a:cxn>
              <a:cxn ang="0">
                <a:pos x="connsiteX21781" y="connsiteY21781"/>
              </a:cxn>
              <a:cxn ang="0">
                <a:pos x="connsiteX21782" y="connsiteY21782"/>
              </a:cxn>
              <a:cxn ang="0">
                <a:pos x="connsiteX21783" y="connsiteY21783"/>
              </a:cxn>
              <a:cxn ang="0">
                <a:pos x="connsiteX21784" y="connsiteY21784"/>
              </a:cxn>
              <a:cxn ang="0">
                <a:pos x="connsiteX21785" y="connsiteY21785"/>
              </a:cxn>
              <a:cxn ang="0">
                <a:pos x="connsiteX21786" y="connsiteY21786"/>
              </a:cxn>
              <a:cxn ang="0">
                <a:pos x="connsiteX21787" y="connsiteY21787"/>
              </a:cxn>
              <a:cxn ang="0">
                <a:pos x="connsiteX21788" y="connsiteY21788"/>
              </a:cxn>
              <a:cxn ang="0">
                <a:pos x="connsiteX21789" y="connsiteY21789"/>
              </a:cxn>
              <a:cxn ang="0">
                <a:pos x="connsiteX21790" y="connsiteY21790"/>
              </a:cxn>
              <a:cxn ang="0">
                <a:pos x="connsiteX21791" y="connsiteY21791"/>
              </a:cxn>
              <a:cxn ang="0">
                <a:pos x="connsiteX21792" y="connsiteY21792"/>
              </a:cxn>
              <a:cxn ang="0">
                <a:pos x="connsiteX21793" y="connsiteY21793"/>
              </a:cxn>
              <a:cxn ang="0">
                <a:pos x="connsiteX21794" y="connsiteY21794"/>
              </a:cxn>
              <a:cxn ang="0">
                <a:pos x="connsiteX21795" y="connsiteY21795"/>
              </a:cxn>
              <a:cxn ang="0">
                <a:pos x="connsiteX21796" y="connsiteY21796"/>
              </a:cxn>
              <a:cxn ang="0">
                <a:pos x="connsiteX21797" y="connsiteY21797"/>
              </a:cxn>
              <a:cxn ang="0">
                <a:pos x="connsiteX21798" y="connsiteY21798"/>
              </a:cxn>
              <a:cxn ang="0">
                <a:pos x="connsiteX21799" y="connsiteY21799"/>
              </a:cxn>
              <a:cxn ang="0">
                <a:pos x="connsiteX21800" y="connsiteY21800"/>
              </a:cxn>
              <a:cxn ang="0">
                <a:pos x="connsiteX21801" y="connsiteY21801"/>
              </a:cxn>
              <a:cxn ang="0">
                <a:pos x="connsiteX21802" y="connsiteY21802"/>
              </a:cxn>
              <a:cxn ang="0">
                <a:pos x="connsiteX21803" y="connsiteY21803"/>
              </a:cxn>
              <a:cxn ang="0">
                <a:pos x="connsiteX21804" y="connsiteY21804"/>
              </a:cxn>
              <a:cxn ang="0">
                <a:pos x="connsiteX21805" y="connsiteY21805"/>
              </a:cxn>
              <a:cxn ang="0">
                <a:pos x="connsiteX21806" y="connsiteY21806"/>
              </a:cxn>
              <a:cxn ang="0">
                <a:pos x="connsiteX21807" y="connsiteY21807"/>
              </a:cxn>
              <a:cxn ang="0">
                <a:pos x="connsiteX21808" y="connsiteY21808"/>
              </a:cxn>
              <a:cxn ang="0">
                <a:pos x="connsiteX21809" y="connsiteY21809"/>
              </a:cxn>
              <a:cxn ang="0">
                <a:pos x="connsiteX21810" y="connsiteY21810"/>
              </a:cxn>
              <a:cxn ang="0">
                <a:pos x="connsiteX21811" y="connsiteY21811"/>
              </a:cxn>
              <a:cxn ang="0">
                <a:pos x="connsiteX21812" y="connsiteY21812"/>
              </a:cxn>
              <a:cxn ang="0">
                <a:pos x="connsiteX21813" y="connsiteY21813"/>
              </a:cxn>
              <a:cxn ang="0">
                <a:pos x="connsiteX21814" y="connsiteY21814"/>
              </a:cxn>
              <a:cxn ang="0">
                <a:pos x="connsiteX21815" y="connsiteY21815"/>
              </a:cxn>
              <a:cxn ang="0">
                <a:pos x="connsiteX21816" y="connsiteY21816"/>
              </a:cxn>
              <a:cxn ang="0">
                <a:pos x="connsiteX21817" y="connsiteY21817"/>
              </a:cxn>
              <a:cxn ang="0">
                <a:pos x="connsiteX21818" y="connsiteY21818"/>
              </a:cxn>
              <a:cxn ang="0">
                <a:pos x="connsiteX21819" y="connsiteY21819"/>
              </a:cxn>
              <a:cxn ang="0">
                <a:pos x="connsiteX21820" y="connsiteY21820"/>
              </a:cxn>
              <a:cxn ang="0">
                <a:pos x="connsiteX21821" y="connsiteY21821"/>
              </a:cxn>
              <a:cxn ang="0">
                <a:pos x="connsiteX21822" y="connsiteY21822"/>
              </a:cxn>
              <a:cxn ang="0">
                <a:pos x="connsiteX21823" y="connsiteY21823"/>
              </a:cxn>
              <a:cxn ang="0">
                <a:pos x="connsiteX21824" y="connsiteY21824"/>
              </a:cxn>
              <a:cxn ang="0">
                <a:pos x="connsiteX21825" y="connsiteY21825"/>
              </a:cxn>
              <a:cxn ang="0">
                <a:pos x="connsiteX21826" y="connsiteY21826"/>
              </a:cxn>
              <a:cxn ang="0">
                <a:pos x="connsiteX21827" y="connsiteY21827"/>
              </a:cxn>
              <a:cxn ang="0">
                <a:pos x="connsiteX21828" y="connsiteY21828"/>
              </a:cxn>
              <a:cxn ang="0">
                <a:pos x="connsiteX21829" y="connsiteY21829"/>
              </a:cxn>
              <a:cxn ang="0">
                <a:pos x="connsiteX21830" y="connsiteY21830"/>
              </a:cxn>
              <a:cxn ang="0">
                <a:pos x="connsiteX21831" y="connsiteY21831"/>
              </a:cxn>
              <a:cxn ang="0">
                <a:pos x="connsiteX21832" y="connsiteY21832"/>
              </a:cxn>
              <a:cxn ang="0">
                <a:pos x="connsiteX21833" y="connsiteY21833"/>
              </a:cxn>
              <a:cxn ang="0">
                <a:pos x="connsiteX21834" y="connsiteY21834"/>
              </a:cxn>
              <a:cxn ang="0">
                <a:pos x="connsiteX21835" y="connsiteY21835"/>
              </a:cxn>
              <a:cxn ang="0">
                <a:pos x="connsiteX21836" y="connsiteY21836"/>
              </a:cxn>
              <a:cxn ang="0">
                <a:pos x="connsiteX21837" y="connsiteY21837"/>
              </a:cxn>
              <a:cxn ang="0">
                <a:pos x="connsiteX21838" y="connsiteY21838"/>
              </a:cxn>
              <a:cxn ang="0">
                <a:pos x="connsiteX21839" y="connsiteY21839"/>
              </a:cxn>
              <a:cxn ang="0">
                <a:pos x="connsiteX21840" y="connsiteY21840"/>
              </a:cxn>
              <a:cxn ang="0">
                <a:pos x="connsiteX21841" y="connsiteY21841"/>
              </a:cxn>
              <a:cxn ang="0">
                <a:pos x="connsiteX21842" y="connsiteY21842"/>
              </a:cxn>
              <a:cxn ang="0">
                <a:pos x="connsiteX21843" y="connsiteY21843"/>
              </a:cxn>
              <a:cxn ang="0">
                <a:pos x="connsiteX21844" y="connsiteY21844"/>
              </a:cxn>
              <a:cxn ang="0">
                <a:pos x="connsiteX21845" y="connsiteY21845"/>
              </a:cxn>
              <a:cxn ang="0">
                <a:pos x="connsiteX21846" y="connsiteY21846"/>
              </a:cxn>
              <a:cxn ang="0">
                <a:pos x="connsiteX21847" y="connsiteY21847"/>
              </a:cxn>
              <a:cxn ang="0">
                <a:pos x="connsiteX21848" y="connsiteY21848"/>
              </a:cxn>
              <a:cxn ang="0">
                <a:pos x="connsiteX21849" y="connsiteY21849"/>
              </a:cxn>
              <a:cxn ang="0">
                <a:pos x="connsiteX21850" y="connsiteY21850"/>
              </a:cxn>
              <a:cxn ang="0">
                <a:pos x="connsiteX21851" y="connsiteY21851"/>
              </a:cxn>
              <a:cxn ang="0">
                <a:pos x="connsiteX21852" y="connsiteY21852"/>
              </a:cxn>
              <a:cxn ang="0">
                <a:pos x="connsiteX21853" y="connsiteY21853"/>
              </a:cxn>
              <a:cxn ang="0">
                <a:pos x="connsiteX21854" y="connsiteY21854"/>
              </a:cxn>
              <a:cxn ang="0">
                <a:pos x="connsiteX21855" y="connsiteY21855"/>
              </a:cxn>
              <a:cxn ang="0">
                <a:pos x="connsiteX21856" y="connsiteY21856"/>
              </a:cxn>
              <a:cxn ang="0">
                <a:pos x="connsiteX21857" y="connsiteY21857"/>
              </a:cxn>
              <a:cxn ang="0">
                <a:pos x="connsiteX21858" y="connsiteY21858"/>
              </a:cxn>
              <a:cxn ang="0">
                <a:pos x="connsiteX21859" y="connsiteY21859"/>
              </a:cxn>
              <a:cxn ang="0">
                <a:pos x="connsiteX21860" y="connsiteY21860"/>
              </a:cxn>
              <a:cxn ang="0">
                <a:pos x="connsiteX21861" y="connsiteY21861"/>
              </a:cxn>
              <a:cxn ang="0">
                <a:pos x="connsiteX21862" y="connsiteY21862"/>
              </a:cxn>
              <a:cxn ang="0">
                <a:pos x="connsiteX21863" y="connsiteY21863"/>
              </a:cxn>
              <a:cxn ang="0">
                <a:pos x="connsiteX21864" y="connsiteY21864"/>
              </a:cxn>
              <a:cxn ang="0">
                <a:pos x="connsiteX21865" y="connsiteY21865"/>
              </a:cxn>
              <a:cxn ang="0">
                <a:pos x="connsiteX21866" y="connsiteY21866"/>
              </a:cxn>
              <a:cxn ang="0">
                <a:pos x="connsiteX21867" y="connsiteY21867"/>
              </a:cxn>
              <a:cxn ang="0">
                <a:pos x="connsiteX21868" y="connsiteY21868"/>
              </a:cxn>
              <a:cxn ang="0">
                <a:pos x="connsiteX21869" y="connsiteY21869"/>
              </a:cxn>
              <a:cxn ang="0">
                <a:pos x="connsiteX21870" y="connsiteY21870"/>
              </a:cxn>
              <a:cxn ang="0">
                <a:pos x="connsiteX21871" y="connsiteY21871"/>
              </a:cxn>
              <a:cxn ang="0">
                <a:pos x="connsiteX21872" y="connsiteY21872"/>
              </a:cxn>
              <a:cxn ang="0">
                <a:pos x="connsiteX21873" y="connsiteY21873"/>
              </a:cxn>
              <a:cxn ang="0">
                <a:pos x="connsiteX21874" y="connsiteY21874"/>
              </a:cxn>
              <a:cxn ang="0">
                <a:pos x="connsiteX21875" y="connsiteY21875"/>
              </a:cxn>
              <a:cxn ang="0">
                <a:pos x="connsiteX21876" y="connsiteY21876"/>
              </a:cxn>
              <a:cxn ang="0">
                <a:pos x="connsiteX21877" y="connsiteY21877"/>
              </a:cxn>
              <a:cxn ang="0">
                <a:pos x="connsiteX21878" y="connsiteY21878"/>
              </a:cxn>
              <a:cxn ang="0">
                <a:pos x="connsiteX21879" y="connsiteY21879"/>
              </a:cxn>
              <a:cxn ang="0">
                <a:pos x="connsiteX21880" y="connsiteY21880"/>
              </a:cxn>
              <a:cxn ang="0">
                <a:pos x="connsiteX21881" y="connsiteY21881"/>
              </a:cxn>
              <a:cxn ang="0">
                <a:pos x="connsiteX21882" y="connsiteY21882"/>
              </a:cxn>
              <a:cxn ang="0">
                <a:pos x="connsiteX21883" y="connsiteY21883"/>
              </a:cxn>
              <a:cxn ang="0">
                <a:pos x="connsiteX21884" y="connsiteY21884"/>
              </a:cxn>
              <a:cxn ang="0">
                <a:pos x="connsiteX21885" y="connsiteY21885"/>
              </a:cxn>
              <a:cxn ang="0">
                <a:pos x="connsiteX21886" y="connsiteY21886"/>
              </a:cxn>
              <a:cxn ang="0">
                <a:pos x="connsiteX21887" y="connsiteY21887"/>
              </a:cxn>
              <a:cxn ang="0">
                <a:pos x="connsiteX21888" y="connsiteY21888"/>
              </a:cxn>
              <a:cxn ang="0">
                <a:pos x="connsiteX21889" y="connsiteY21889"/>
              </a:cxn>
              <a:cxn ang="0">
                <a:pos x="connsiteX21890" y="connsiteY21890"/>
              </a:cxn>
              <a:cxn ang="0">
                <a:pos x="connsiteX21891" y="connsiteY21891"/>
              </a:cxn>
              <a:cxn ang="0">
                <a:pos x="connsiteX21892" y="connsiteY21892"/>
              </a:cxn>
              <a:cxn ang="0">
                <a:pos x="connsiteX21893" y="connsiteY21893"/>
              </a:cxn>
              <a:cxn ang="0">
                <a:pos x="connsiteX21894" y="connsiteY21894"/>
              </a:cxn>
              <a:cxn ang="0">
                <a:pos x="connsiteX21895" y="connsiteY21895"/>
              </a:cxn>
              <a:cxn ang="0">
                <a:pos x="connsiteX21896" y="connsiteY21896"/>
              </a:cxn>
              <a:cxn ang="0">
                <a:pos x="connsiteX21897" y="connsiteY21897"/>
              </a:cxn>
              <a:cxn ang="0">
                <a:pos x="connsiteX21898" y="connsiteY21898"/>
              </a:cxn>
              <a:cxn ang="0">
                <a:pos x="connsiteX21899" y="connsiteY21899"/>
              </a:cxn>
              <a:cxn ang="0">
                <a:pos x="connsiteX21900" y="connsiteY21900"/>
              </a:cxn>
              <a:cxn ang="0">
                <a:pos x="connsiteX21901" y="connsiteY21901"/>
              </a:cxn>
              <a:cxn ang="0">
                <a:pos x="connsiteX21902" y="connsiteY21902"/>
              </a:cxn>
              <a:cxn ang="0">
                <a:pos x="connsiteX21903" y="connsiteY21903"/>
              </a:cxn>
              <a:cxn ang="0">
                <a:pos x="connsiteX21904" y="connsiteY21904"/>
              </a:cxn>
              <a:cxn ang="0">
                <a:pos x="connsiteX21905" y="connsiteY21905"/>
              </a:cxn>
              <a:cxn ang="0">
                <a:pos x="connsiteX21906" y="connsiteY21906"/>
              </a:cxn>
              <a:cxn ang="0">
                <a:pos x="connsiteX21907" y="connsiteY21907"/>
              </a:cxn>
              <a:cxn ang="0">
                <a:pos x="connsiteX21908" y="connsiteY21908"/>
              </a:cxn>
              <a:cxn ang="0">
                <a:pos x="connsiteX21909" y="connsiteY21909"/>
              </a:cxn>
              <a:cxn ang="0">
                <a:pos x="connsiteX21910" y="connsiteY21910"/>
              </a:cxn>
              <a:cxn ang="0">
                <a:pos x="connsiteX21911" y="connsiteY21911"/>
              </a:cxn>
              <a:cxn ang="0">
                <a:pos x="connsiteX21912" y="connsiteY21912"/>
              </a:cxn>
              <a:cxn ang="0">
                <a:pos x="connsiteX21913" y="connsiteY21913"/>
              </a:cxn>
              <a:cxn ang="0">
                <a:pos x="connsiteX21914" y="connsiteY21914"/>
              </a:cxn>
              <a:cxn ang="0">
                <a:pos x="connsiteX21915" y="connsiteY21915"/>
              </a:cxn>
              <a:cxn ang="0">
                <a:pos x="connsiteX21916" y="connsiteY21916"/>
              </a:cxn>
              <a:cxn ang="0">
                <a:pos x="connsiteX21917" y="connsiteY21917"/>
              </a:cxn>
              <a:cxn ang="0">
                <a:pos x="connsiteX21918" y="connsiteY21918"/>
              </a:cxn>
              <a:cxn ang="0">
                <a:pos x="connsiteX21919" y="connsiteY21919"/>
              </a:cxn>
              <a:cxn ang="0">
                <a:pos x="connsiteX21920" y="connsiteY21920"/>
              </a:cxn>
              <a:cxn ang="0">
                <a:pos x="connsiteX21921" y="connsiteY21921"/>
              </a:cxn>
              <a:cxn ang="0">
                <a:pos x="connsiteX21922" y="connsiteY21922"/>
              </a:cxn>
              <a:cxn ang="0">
                <a:pos x="connsiteX21923" y="connsiteY21923"/>
              </a:cxn>
              <a:cxn ang="0">
                <a:pos x="connsiteX21924" y="connsiteY21924"/>
              </a:cxn>
              <a:cxn ang="0">
                <a:pos x="connsiteX21925" y="connsiteY21925"/>
              </a:cxn>
              <a:cxn ang="0">
                <a:pos x="connsiteX21926" y="connsiteY21926"/>
              </a:cxn>
              <a:cxn ang="0">
                <a:pos x="connsiteX21927" y="connsiteY21927"/>
              </a:cxn>
              <a:cxn ang="0">
                <a:pos x="connsiteX21928" y="connsiteY21928"/>
              </a:cxn>
              <a:cxn ang="0">
                <a:pos x="connsiteX21929" y="connsiteY21929"/>
              </a:cxn>
              <a:cxn ang="0">
                <a:pos x="connsiteX21930" y="connsiteY21930"/>
              </a:cxn>
              <a:cxn ang="0">
                <a:pos x="connsiteX21931" y="connsiteY21931"/>
              </a:cxn>
              <a:cxn ang="0">
                <a:pos x="connsiteX21932" y="connsiteY21932"/>
              </a:cxn>
              <a:cxn ang="0">
                <a:pos x="connsiteX21933" y="connsiteY21933"/>
              </a:cxn>
              <a:cxn ang="0">
                <a:pos x="connsiteX21934" y="connsiteY21934"/>
              </a:cxn>
              <a:cxn ang="0">
                <a:pos x="connsiteX21935" y="connsiteY21935"/>
              </a:cxn>
              <a:cxn ang="0">
                <a:pos x="connsiteX21936" y="connsiteY21936"/>
              </a:cxn>
              <a:cxn ang="0">
                <a:pos x="connsiteX21937" y="connsiteY21937"/>
              </a:cxn>
              <a:cxn ang="0">
                <a:pos x="connsiteX21938" y="connsiteY21938"/>
              </a:cxn>
              <a:cxn ang="0">
                <a:pos x="connsiteX21939" y="connsiteY21939"/>
              </a:cxn>
              <a:cxn ang="0">
                <a:pos x="connsiteX21940" y="connsiteY21940"/>
              </a:cxn>
              <a:cxn ang="0">
                <a:pos x="connsiteX21941" y="connsiteY21941"/>
              </a:cxn>
              <a:cxn ang="0">
                <a:pos x="connsiteX21942" y="connsiteY21942"/>
              </a:cxn>
              <a:cxn ang="0">
                <a:pos x="connsiteX21943" y="connsiteY21943"/>
              </a:cxn>
              <a:cxn ang="0">
                <a:pos x="connsiteX21944" y="connsiteY21944"/>
              </a:cxn>
              <a:cxn ang="0">
                <a:pos x="connsiteX21945" y="connsiteY21945"/>
              </a:cxn>
              <a:cxn ang="0">
                <a:pos x="connsiteX21946" y="connsiteY21946"/>
              </a:cxn>
              <a:cxn ang="0">
                <a:pos x="connsiteX21947" y="connsiteY21947"/>
              </a:cxn>
              <a:cxn ang="0">
                <a:pos x="connsiteX21948" y="connsiteY21948"/>
              </a:cxn>
              <a:cxn ang="0">
                <a:pos x="connsiteX21949" y="connsiteY21949"/>
              </a:cxn>
              <a:cxn ang="0">
                <a:pos x="connsiteX21950" y="connsiteY21950"/>
              </a:cxn>
              <a:cxn ang="0">
                <a:pos x="connsiteX21951" y="connsiteY21951"/>
              </a:cxn>
              <a:cxn ang="0">
                <a:pos x="connsiteX21952" y="connsiteY21952"/>
              </a:cxn>
              <a:cxn ang="0">
                <a:pos x="connsiteX21953" y="connsiteY21953"/>
              </a:cxn>
              <a:cxn ang="0">
                <a:pos x="connsiteX21954" y="connsiteY21954"/>
              </a:cxn>
              <a:cxn ang="0">
                <a:pos x="connsiteX21955" y="connsiteY21955"/>
              </a:cxn>
              <a:cxn ang="0">
                <a:pos x="connsiteX21956" y="connsiteY21956"/>
              </a:cxn>
              <a:cxn ang="0">
                <a:pos x="connsiteX21957" y="connsiteY21957"/>
              </a:cxn>
              <a:cxn ang="0">
                <a:pos x="connsiteX21958" y="connsiteY21958"/>
              </a:cxn>
              <a:cxn ang="0">
                <a:pos x="connsiteX21959" y="connsiteY21959"/>
              </a:cxn>
              <a:cxn ang="0">
                <a:pos x="connsiteX21960" y="connsiteY21960"/>
              </a:cxn>
              <a:cxn ang="0">
                <a:pos x="connsiteX21961" y="connsiteY21961"/>
              </a:cxn>
              <a:cxn ang="0">
                <a:pos x="connsiteX21962" y="connsiteY21962"/>
              </a:cxn>
              <a:cxn ang="0">
                <a:pos x="connsiteX21963" y="connsiteY21963"/>
              </a:cxn>
              <a:cxn ang="0">
                <a:pos x="connsiteX21964" y="connsiteY21964"/>
              </a:cxn>
              <a:cxn ang="0">
                <a:pos x="connsiteX21965" y="connsiteY21965"/>
              </a:cxn>
              <a:cxn ang="0">
                <a:pos x="connsiteX21966" y="connsiteY21966"/>
              </a:cxn>
              <a:cxn ang="0">
                <a:pos x="connsiteX21967" y="connsiteY21967"/>
              </a:cxn>
              <a:cxn ang="0">
                <a:pos x="connsiteX21968" y="connsiteY21968"/>
              </a:cxn>
              <a:cxn ang="0">
                <a:pos x="connsiteX21969" y="connsiteY21969"/>
              </a:cxn>
              <a:cxn ang="0">
                <a:pos x="connsiteX21970" y="connsiteY21970"/>
              </a:cxn>
              <a:cxn ang="0">
                <a:pos x="connsiteX21971" y="connsiteY21971"/>
              </a:cxn>
              <a:cxn ang="0">
                <a:pos x="connsiteX21972" y="connsiteY21972"/>
              </a:cxn>
              <a:cxn ang="0">
                <a:pos x="connsiteX21973" y="connsiteY21973"/>
              </a:cxn>
              <a:cxn ang="0">
                <a:pos x="connsiteX21974" y="connsiteY21974"/>
              </a:cxn>
              <a:cxn ang="0">
                <a:pos x="connsiteX21975" y="connsiteY21975"/>
              </a:cxn>
              <a:cxn ang="0">
                <a:pos x="connsiteX21976" y="connsiteY21976"/>
              </a:cxn>
              <a:cxn ang="0">
                <a:pos x="connsiteX21977" y="connsiteY21977"/>
              </a:cxn>
              <a:cxn ang="0">
                <a:pos x="connsiteX21978" y="connsiteY21978"/>
              </a:cxn>
              <a:cxn ang="0">
                <a:pos x="connsiteX21979" y="connsiteY21979"/>
              </a:cxn>
              <a:cxn ang="0">
                <a:pos x="connsiteX21980" y="connsiteY21980"/>
              </a:cxn>
              <a:cxn ang="0">
                <a:pos x="connsiteX21981" y="connsiteY21981"/>
              </a:cxn>
              <a:cxn ang="0">
                <a:pos x="connsiteX21982" y="connsiteY21982"/>
              </a:cxn>
              <a:cxn ang="0">
                <a:pos x="connsiteX21983" y="connsiteY21983"/>
              </a:cxn>
              <a:cxn ang="0">
                <a:pos x="connsiteX21984" y="connsiteY21984"/>
              </a:cxn>
              <a:cxn ang="0">
                <a:pos x="connsiteX21985" y="connsiteY21985"/>
              </a:cxn>
              <a:cxn ang="0">
                <a:pos x="connsiteX21986" y="connsiteY21986"/>
              </a:cxn>
              <a:cxn ang="0">
                <a:pos x="connsiteX21987" y="connsiteY21987"/>
              </a:cxn>
              <a:cxn ang="0">
                <a:pos x="connsiteX21988" y="connsiteY21988"/>
              </a:cxn>
              <a:cxn ang="0">
                <a:pos x="connsiteX21989" y="connsiteY21989"/>
              </a:cxn>
              <a:cxn ang="0">
                <a:pos x="connsiteX21990" y="connsiteY21990"/>
              </a:cxn>
              <a:cxn ang="0">
                <a:pos x="connsiteX21991" y="connsiteY21991"/>
              </a:cxn>
              <a:cxn ang="0">
                <a:pos x="connsiteX21992" y="connsiteY21992"/>
              </a:cxn>
              <a:cxn ang="0">
                <a:pos x="connsiteX21993" y="connsiteY21993"/>
              </a:cxn>
              <a:cxn ang="0">
                <a:pos x="connsiteX21994" y="connsiteY21994"/>
              </a:cxn>
              <a:cxn ang="0">
                <a:pos x="connsiteX21995" y="connsiteY21995"/>
              </a:cxn>
              <a:cxn ang="0">
                <a:pos x="connsiteX21996" y="connsiteY21996"/>
              </a:cxn>
              <a:cxn ang="0">
                <a:pos x="connsiteX21997" y="connsiteY21997"/>
              </a:cxn>
              <a:cxn ang="0">
                <a:pos x="connsiteX21998" y="connsiteY21998"/>
              </a:cxn>
              <a:cxn ang="0">
                <a:pos x="connsiteX21999" y="connsiteY21999"/>
              </a:cxn>
              <a:cxn ang="0">
                <a:pos x="connsiteX22000" y="connsiteY22000"/>
              </a:cxn>
              <a:cxn ang="0">
                <a:pos x="connsiteX22001" y="connsiteY22001"/>
              </a:cxn>
              <a:cxn ang="0">
                <a:pos x="connsiteX22002" y="connsiteY22002"/>
              </a:cxn>
              <a:cxn ang="0">
                <a:pos x="connsiteX22003" y="connsiteY22003"/>
              </a:cxn>
              <a:cxn ang="0">
                <a:pos x="connsiteX22004" y="connsiteY22004"/>
              </a:cxn>
              <a:cxn ang="0">
                <a:pos x="connsiteX22005" y="connsiteY22005"/>
              </a:cxn>
              <a:cxn ang="0">
                <a:pos x="connsiteX22006" y="connsiteY22006"/>
              </a:cxn>
              <a:cxn ang="0">
                <a:pos x="connsiteX22007" y="connsiteY22007"/>
              </a:cxn>
              <a:cxn ang="0">
                <a:pos x="connsiteX22008" y="connsiteY22008"/>
              </a:cxn>
              <a:cxn ang="0">
                <a:pos x="connsiteX22009" y="connsiteY22009"/>
              </a:cxn>
              <a:cxn ang="0">
                <a:pos x="connsiteX22010" y="connsiteY22010"/>
              </a:cxn>
              <a:cxn ang="0">
                <a:pos x="connsiteX22011" y="connsiteY22011"/>
              </a:cxn>
              <a:cxn ang="0">
                <a:pos x="connsiteX22012" y="connsiteY22012"/>
              </a:cxn>
              <a:cxn ang="0">
                <a:pos x="connsiteX22013" y="connsiteY22013"/>
              </a:cxn>
              <a:cxn ang="0">
                <a:pos x="connsiteX22014" y="connsiteY22014"/>
              </a:cxn>
              <a:cxn ang="0">
                <a:pos x="connsiteX22015" y="connsiteY22015"/>
              </a:cxn>
              <a:cxn ang="0">
                <a:pos x="connsiteX22016" y="connsiteY22016"/>
              </a:cxn>
              <a:cxn ang="0">
                <a:pos x="connsiteX22017" y="connsiteY22017"/>
              </a:cxn>
              <a:cxn ang="0">
                <a:pos x="connsiteX22018" y="connsiteY22018"/>
              </a:cxn>
              <a:cxn ang="0">
                <a:pos x="connsiteX22019" y="connsiteY22019"/>
              </a:cxn>
              <a:cxn ang="0">
                <a:pos x="connsiteX22020" y="connsiteY22020"/>
              </a:cxn>
              <a:cxn ang="0">
                <a:pos x="connsiteX22021" y="connsiteY22021"/>
              </a:cxn>
              <a:cxn ang="0">
                <a:pos x="connsiteX22022" y="connsiteY22022"/>
              </a:cxn>
              <a:cxn ang="0">
                <a:pos x="connsiteX22023" y="connsiteY22023"/>
              </a:cxn>
              <a:cxn ang="0">
                <a:pos x="connsiteX22024" y="connsiteY22024"/>
              </a:cxn>
              <a:cxn ang="0">
                <a:pos x="connsiteX22025" y="connsiteY22025"/>
              </a:cxn>
              <a:cxn ang="0">
                <a:pos x="connsiteX22026" y="connsiteY22026"/>
              </a:cxn>
              <a:cxn ang="0">
                <a:pos x="connsiteX22027" y="connsiteY22027"/>
              </a:cxn>
              <a:cxn ang="0">
                <a:pos x="connsiteX22028" y="connsiteY22028"/>
              </a:cxn>
              <a:cxn ang="0">
                <a:pos x="connsiteX22029" y="connsiteY22029"/>
              </a:cxn>
              <a:cxn ang="0">
                <a:pos x="connsiteX22030" y="connsiteY22030"/>
              </a:cxn>
              <a:cxn ang="0">
                <a:pos x="connsiteX22031" y="connsiteY22031"/>
              </a:cxn>
              <a:cxn ang="0">
                <a:pos x="connsiteX22032" y="connsiteY22032"/>
              </a:cxn>
              <a:cxn ang="0">
                <a:pos x="connsiteX22033" y="connsiteY22033"/>
              </a:cxn>
              <a:cxn ang="0">
                <a:pos x="connsiteX22034" y="connsiteY22034"/>
              </a:cxn>
              <a:cxn ang="0">
                <a:pos x="connsiteX22035" y="connsiteY22035"/>
              </a:cxn>
              <a:cxn ang="0">
                <a:pos x="connsiteX22036" y="connsiteY22036"/>
              </a:cxn>
              <a:cxn ang="0">
                <a:pos x="connsiteX22037" y="connsiteY22037"/>
              </a:cxn>
              <a:cxn ang="0">
                <a:pos x="connsiteX22038" y="connsiteY22038"/>
              </a:cxn>
              <a:cxn ang="0">
                <a:pos x="connsiteX22039" y="connsiteY22039"/>
              </a:cxn>
              <a:cxn ang="0">
                <a:pos x="connsiteX22040" y="connsiteY22040"/>
              </a:cxn>
              <a:cxn ang="0">
                <a:pos x="connsiteX22041" y="connsiteY22041"/>
              </a:cxn>
              <a:cxn ang="0">
                <a:pos x="connsiteX22042" y="connsiteY22042"/>
              </a:cxn>
              <a:cxn ang="0">
                <a:pos x="connsiteX22043" y="connsiteY22043"/>
              </a:cxn>
              <a:cxn ang="0">
                <a:pos x="connsiteX22044" y="connsiteY22044"/>
              </a:cxn>
              <a:cxn ang="0">
                <a:pos x="connsiteX22045" y="connsiteY22045"/>
              </a:cxn>
              <a:cxn ang="0">
                <a:pos x="connsiteX22046" y="connsiteY22046"/>
              </a:cxn>
              <a:cxn ang="0">
                <a:pos x="connsiteX22047" y="connsiteY22047"/>
              </a:cxn>
              <a:cxn ang="0">
                <a:pos x="connsiteX22048" y="connsiteY22048"/>
              </a:cxn>
              <a:cxn ang="0">
                <a:pos x="connsiteX22049" y="connsiteY22049"/>
              </a:cxn>
              <a:cxn ang="0">
                <a:pos x="connsiteX22050" y="connsiteY22050"/>
              </a:cxn>
              <a:cxn ang="0">
                <a:pos x="connsiteX22051" y="connsiteY22051"/>
              </a:cxn>
              <a:cxn ang="0">
                <a:pos x="connsiteX22052" y="connsiteY22052"/>
              </a:cxn>
              <a:cxn ang="0">
                <a:pos x="connsiteX22053" y="connsiteY22053"/>
              </a:cxn>
              <a:cxn ang="0">
                <a:pos x="connsiteX22054" y="connsiteY22054"/>
              </a:cxn>
              <a:cxn ang="0">
                <a:pos x="connsiteX22055" y="connsiteY22055"/>
              </a:cxn>
              <a:cxn ang="0">
                <a:pos x="connsiteX22056" y="connsiteY22056"/>
              </a:cxn>
              <a:cxn ang="0">
                <a:pos x="connsiteX22057" y="connsiteY22057"/>
              </a:cxn>
              <a:cxn ang="0">
                <a:pos x="connsiteX22058" y="connsiteY22058"/>
              </a:cxn>
              <a:cxn ang="0">
                <a:pos x="connsiteX22059" y="connsiteY22059"/>
              </a:cxn>
              <a:cxn ang="0">
                <a:pos x="connsiteX22060" y="connsiteY22060"/>
              </a:cxn>
              <a:cxn ang="0">
                <a:pos x="connsiteX22061" y="connsiteY22061"/>
              </a:cxn>
              <a:cxn ang="0">
                <a:pos x="connsiteX22062" y="connsiteY22062"/>
              </a:cxn>
              <a:cxn ang="0">
                <a:pos x="connsiteX22063" y="connsiteY22063"/>
              </a:cxn>
              <a:cxn ang="0">
                <a:pos x="connsiteX22064" y="connsiteY22064"/>
              </a:cxn>
              <a:cxn ang="0">
                <a:pos x="connsiteX22065" y="connsiteY22065"/>
              </a:cxn>
              <a:cxn ang="0">
                <a:pos x="connsiteX22066" y="connsiteY22066"/>
              </a:cxn>
              <a:cxn ang="0">
                <a:pos x="connsiteX22067" y="connsiteY22067"/>
              </a:cxn>
              <a:cxn ang="0">
                <a:pos x="connsiteX22068" y="connsiteY22068"/>
              </a:cxn>
              <a:cxn ang="0">
                <a:pos x="connsiteX22069" y="connsiteY22069"/>
              </a:cxn>
              <a:cxn ang="0">
                <a:pos x="connsiteX22070" y="connsiteY22070"/>
              </a:cxn>
              <a:cxn ang="0">
                <a:pos x="connsiteX22071" y="connsiteY22071"/>
              </a:cxn>
              <a:cxn ang="0">
                <a:pos x="connsiteX22072" y="connsiteY22072"/>
              </a:cxn>
              <a:cxn ang="0">
                <a:pos x="connsiteX22073" y="connsiteY22073"/>
              </a:cxn>
              <a:cxn ang="0">
                <a:pos x="connsiteX22074" y="connsiteY22074"/>
              </a:cxn>
              <a:cxn ang="0">
                <a:pos x="connsiteX22075" y="connsiteY22075"/>
              </a:cxn>
              <a:cxn ang="0">
                <a:pos x="connsiteX22076" y="connsiteY22076"/>
              </a:cxn>
              <a:cxn ang="0">
                <a:pos x="connsiteX22077" y="connsiteY22077"/>
              </a:cxn>
              <a:cxn ang="0">
                <a:pos x="connsiteX22078" y="connsiteY22078"/>
              </a:cxn>
              <a:cxn ang="0">
                <a:pos x="connsiteX22079" y="connsiteY22079"/>
              </a:cxn>
              <a:cxn ang="0">
                <a:pos x="connsiteX22080" y="connsiteY22080"/>
              </a:cxn>
              <a:cxn ang="0">
                <a:pos x="connsiteX22081" y="connsiteY22081"/>
              </a:cxn>
              <a:cxn ang="0">
                <a:pos x="connsiteX22082" y="connsiteY22082"/>
              </a:cxn>
              <a:cxn ang="0">
                <a:pos x="connsiteX22083" y="connsiteY22083"/>
              </a:cxn>
              <a:cxn ang="0">
                <a:pos x="connsiteX22084" y="connsiteY22084"/>
              </a:cxn>
              <a:cxn ang="0">
                <a:pos x="connsiteX22085" y="connsiteY22085"/>
              </a:cxn>
              <a:cxn ang="0">
                <a:pos x="connsiteX22086" y="connsiteY22086"/>
              </a:cxn>
              <a:cxn ang="0">
                <a:pos x="connsiteX22087" y="connsiteY22087"/>
              </a:cxn>
              <a:cxn ang="0">
                <a:pos x="connsiteX22088" y="connsiteY22088"/>
              </a:cxn>
              <a:cxn ang="0">
                <a:pos x="connsiteX22089" y="connsiteY22089"/>
              </a:cxn>
              <a:cxn ang="0">
                <a:pos x="connsiteX22090" y="connsiteY22090"/>
              </a:cxn>
              <a:cxn ang="0">
                <a:pos x="connsiteX22091" y="connsiteY22091"/>
              </a:cxn>
              <a:cxn ang="0">
                <a:pos x="connsiteX22092" y="connsiteY22092"/>
              </a:cxn>
              <a:cxn ang="0">
                <a:pos x="connsiteX22093" y="connsiteY22093"/>
              </a:cxn>
              <a:cxn ang="0">
                <a:pos x="connsiteX22094" y="connsiteY22094"/>
              </a:cxn>
              <a:cxn ang="0">
                <a:pos x="connsiteX22095" y="connsiteY22095"/>
              </a:cxn>
              <a:cxn ang="0">
                <a:pos x="connsiteX22096" y="connsiteY22096"/>
              </a:cxn>
              <a:cxn ang="0">
                <a:pos x="connsiteX22097" y="connsiteY22097"/>
              </a:cxn>
              <a:cxn ang="0">
                <a:pos x="connsiteX22098" y="connsiteY22098"/>
              </a:cxn>
              <a:cxn ang="0">
                <a:pos x="connsiteX22099" y="connsiteY22099"/>
              </a:cxn>
              <a:cxn ang="0">
                <a:pos x="connsiteX22100" y="connsiteY22100"/>
              </a:cxn>
              <a:cxn ang="0">
                <a:pos x="connsiteX22101" y="connsiteY22101"/>
              </a:cxn>
              <a:cxn ang="0">
                <a:pos x="connsiteX22102" y="connsiteY22102"/>
              </a:cxn>
              <a:cxn ang="0">
                <a:pos x="connsiteX22103" y="connsiteY22103"/>
              </a:cxn>
              <a:cxn ang="0">
                <a:pos x="connsiteX22104" y="connsiteY22104"/>
              </a:cxn>
              <a:cxn ang="0">
                <a:pos x="connsiteX22105" y="connsiteY22105"/>
              </a:cxn>
              <a:cxn ang="0">
                <a:pos x="connsiteX22106" y="connsiteY22106"/>
              </a:cxn>
              <a:cxn ang="0">
                <a:pos x="connsiteX22107" y="connsiteY22107"/>
              </a:cxn>
              <a:cxn ang="0">
                <a:pos x="connsiteX22108" y="connsiteY22108"/>
              </a:cxn>
              <a:cxn ang="0">
                <a:pos x="connsiteX22109" y="connsiteY22109"/>
              </a:cxn>
              <a:cxn ang="0">
                <a:pos x="connsiteX22110" y="connsiteY22110"/>
              </a:cxn>
              <a:cxn ang="0">
                <a:pos x="connsiteX22111" y="connsiteY22111"/>
              </a:cxn>
              <a:cxn ang="0">
                <a:pos x="connsiteX22112" y="connsiteY22112"/>
              </a:cxn>
              <a:cxn ang="0">
                <a:pos x="connsiteX22113" y="connsiteY22113"/>
              </a:cxn>
              <a:cxn ang="0">
                <a:pos x="connsiteX22114" y="connsiteY22114"/>
              </a:cxn>
              <a:cxn ang="0">
                <a:pos x="connsiteX22115" y="connsiteY22115"/>
              </a:cxn>
              <a:cxn ang="0">
                <a:pos x="connsiteX22116" y="connsiteY22116"/>
              </a:cxn>
              <a:cxn ang="0">
                <a:pos x="connsiteX22117" y="connsiteY22117"/>
              </a:cxn>
              <a:cxn ang="0">
                <a:pos x="connsiteX22118" y="connsiteY22118"/>
              </a:cxn>
              <a:cxn ang="0">
                <a:pos x="connsiteX22119" y="connsiteY22119"/>
              </a:cxn>
              <a:cxn ang="0">
                <a:pos x="connsiteX22120" y="connsiteY22120"/>
              </a:cxn>
              <a:cxn ang="0">
                <a:pos x="connsiteX22121" y="connsiteY22121"/>
              </a:cxn>
              <a:cxn ang="0">
                <a:pos x="connsiteX22122" y="connsiteY22122"/>
              </a:cxn>
              <a:cxn ang="0">
                <a:pos x="connsiteX22123" y="connsiteY22123"/>
              </a:cxn>
              <a:cxn ang="0">
                <a:pos x="connsiteX22124" y="connsiteY22124"/>
              </a:cxn>
              <a:cxn ang="0">
                <a:pos x="connsiteX22125" y="connsiteY22125"/>
              </a:cxn>
              <a:cxn ang="0">
                <a:pos x="connsiteX22126" y="connsiteY22126"/>
              </a:cxn>
              <a:cxn ang="0">
                <a:pos x="connsiteX22127" y="connsiteY22127"/>
              </a:cxn>
              <a:cxn ang="0">
                <a:pos x="connsiteX22128" y="connsiteY22128"/>
              </a:cxn>
              <a:cxn ang="0">
                <a:pos x="connsiteX22129" y="connsiteY22129"/>
              </a:cxn>
              <a:cxn ang="0">
                <a:pos x="connsiteX22130" y="connsiteY22130"/>
              </a:cxn>
              <a:cxn ang="0">
                <a:pos x="connsiteX22131" y="connsiteY22131"/>
              </a:cxn>
              <a:cxn ang="0">
                <a:pos x="connsiteX22132" y="connsiteY22132"/>
              </a:cxn>
              <a:cxn ang="0">
                <a:pos x="connsiteX22133" y="connsiteY22133"/>
              </a:cxn>
              <a:cxn ang="0">
                <a:pos x="connsiteX22134" y="connsiteY22134"/>
              </a:cxn>
              <a:cxn ang="0">
                <a:pos x="connsiteX22135" y="connsiteY22135"/>
              </a:cxn>
              <a:cxn ang="0">
                <a:pos x="connsiteX22136" y="connsiteY22136"/>
              </a:cxn>
              <a:cxn ang="0">
                <a:pos x="connsiteX22137" y="connsiteY22137"/>
              </a:cxn>
              <a:cxn ang="0">
                <a:pos x="connsiteX22138" y="connsiteY22138"/>
              </a:cxn>
              <a:cxn ang="0">
                <a:pos x="connsiteX22139" y="connsiteY22139"/>
              </a:cxn>
              <a:cxn ang="0">
                <a:pos x="connsiteX22140" y="connsiteY22140"/>
              </a:cxn>
              <a:cxn ang="0">
                <a:pos x="connsiteX22141" y="connsiteY22141"/>
              </a:cxn>
              <a:cxn ang="0">
                <a:pos x="connsiteX22142" y="connsiteY22142"/>
              </a:cxn>
              <a:cxn ang="0">
                <a:pos x="connsiteX22143" y="connsiteY22143"/>
              </a:cxn>
              <a:cxn ang="0">
                <a:pos x="connsiteX22144" y="connsiteY22144"/>
              </a:cxn>
              <a:cxn ang="0">
                <a:pos x="connsiteX22145" y="connsiteY22145"/>
              </a:cxn>
              <a:cxn ang="0">
                <a:pos x="connsiteX22146" y="connsiteY22146"/>
              </a:cxn>
              <a:cxn ang="0">
                <a:pos x="connsiteX22147" y="connsiteY22147"/>
              </a:cxn>
              <a:cxn ang="0">
                <a:pos x="connsiteX22148" y="connsiteY22148"/>
              </a:cxn>
              <a:cxn ang="0">
                <a:pos x="connsiteX22149" y="connsiteY22149"/>
              </a:cxn>
              <a:cxn ang="0">
                <a:pos x="connsiteX22150" y="connsiteY22150"/>
              </a:cxn>
              <a:cxn ang="0">
                <a:pos x="connsiteX22151" y="connsiteY22151"/>
              </a:cxn>
              <a:cxn ang="0">
                <a:pos x="connsiteX22152" y="connsiteY22152"/>
              </a:cxn>
              <a:cxn ang="0">
                <a:pos x="connsiteX22153" y="connsiteY22153"/>
              </a:cxn>
              <a:cxn ang="0">
                <a:pos x="connsiteX22154" y="connsiteY22154"/>
              </a:cxn>
              <a:cxn ang="0">
                <a:pos x="connsiteX22155" y="connsiteY22155"/>
              </a:cxn>
              <a:cxn ang="0">
                <a:pos x="connsiteX22156" y="connsiteY22156"/>
              </a:cxn>
              <a:cxn ang="0">
                <a:pos x="connsiteX22157" y="connsiteY22157"/>
              </a:cxn>
              <a:cxn ang="0">
                <a:pos x="connsiteX22158" y="connsiteY22158"/>
              </a:cxn>
              <a:cxn ang="0">
                <a:pos x="connsiteX22159" y="connsiteY22159"/>
              </a:cxn>
              <a:cxn ang="0">
                <a:pos x="connsiteX22160" y="connsiteY22160"/>
              </a:cxn>
              <a:cxn ang="0">
                <a:pos x="connsiteX22161" y="connsiteY22161"/>
              </a:cxn>
              <a:cxn ang="0">
                <a:pos x="connsiteX22162" y="connsiteY22162"/>
              </a:cxn>
              <a:cxn ang="0">
                <a:pos x="connsiteX22163" y="connsiteY22163"/>
              </a:cxn>
              <a:cxn ang="0">
                <a:pos x="connsiteX22164" y="connsiteY22164"/>
              </a:cxn>
              <a:cxn ang="0">
                <a:pos x="connsiteX22165" y="connsiteY22165"/>
              </a:cxn>
              <a:cxn ang="0">
                <a:pos x="connsiteX22166" y="connsiteY22166"/>
              </a:cxn>
              <a:cxn ang="0">
                <a:pos x="connsiteX22167" y="connsiteY22167"/>
              </a:cxn>
              <a:cxn ang="0">
                <a:pos x="connsiteX22168" y="connsiteY22168"/>
              </a:cxn>
              <a:cxn ang="0">
                <a:pos x="connsiteX22169" y="connsiteY22169"/>
              </a:cxn>
              <a:cxn ang="0">
                <a:pos x="connsiteX22170" y="connsiteY22170"/>
              </a:cxn>
              <a:cxn ang="0">
                <a:pos x="connsiteX22171" y="connsiteY22171"/>
              </a:cxn>
              <a:cxn ang="0">
                <a:pos x="connsiteX22172" y="connsiteY22172"/>
              </a:cxn>
              <a:cxn ang="0">
                <a:pos x="connsiteX22173" y="connsiteY22173"/>
              </a:cxn>
              <a:cxn ang="0">
                <a:pos x="connsiteX22174" y="connsiteY22174"/>
              </a:cxn>
              <a:cxn ang="0">
                <a:pos x="connsiteX22175" y="connsiteY22175"/>
              </a:cxn>
              <a:cxn ang="0">
                <a:pos x="connsiteX22176" y="connsiteY22176"/>
              </a:cxn>
              <a:cxn ang="0">
                <a:pos x="connsiteX22177" y="connsiteY22177"/>
              </a:cxn>
              <a:cxn ang="0">
                <a:pos x="connsiteX22178" y="connsiteY22178"/>
              </a:cxn>
              <a:cxn ang="0">
                <a:pos x="connsiteX22179" y="connsiteY22179"/>
              </a:cxn>
              <a:cxn ang="0">
                <a:pos x="connsiteX22180" y="connsiteY22180"/>
              </a:cxn>
              <a:cxn ang="0">
                <a:pos x="connsiteX22181" y="connsiteY22181"/>
              </a:cxn>
              <a:cxn ang="0">
                <a:pos x="connsiteX22182" y="connsiteY22182"/>
              </a:cxn>
              <a:cxn ang="0">
                <a:pos x="connsiteX22183" y="connsiteY22183"/>
              </a:cxn>
              <a:cxn ang="0">
                <a:pos x="connsiteX22184" y="connsiteY22184"/>
              </a:cxn>
              <a:cxn ang="0">
                <a:pos x="connsiteX22185" y="connsiteY22185"/>
              </a:cxn>
              <a:cxn ang="0">
                <a:pos x="connsiteX22186" y="connsiteY22186"/>
              </a:cxn>
              <a:cxn ang="0">
                <a:pos x="connsiteX22187" y="connsiteY22187"/>
              </a:cxn>
              <a:cxn ang="0">
                <a:pos x="connsiteX22188" y="connsiteY22188"/>
              </a:cxn>
              <a:cxn ang="0">
                <a:pos x="connsiteX22189" y="connsiteY22189"/>
              </a:cxn>
              <a:cxn ang="0">
                <a:pos x="connsiteX22190" y="connsiteY22190"/>
              </a:cxn>
              <a:cxn ang="0">
                <a:pos x="connsiteX22191" y="connsiteY22191"/>
              </a:cxn>
              <a:cxn ang="0">
                <a:pos x="connsiteX22192" y="connsiteY22192"/>
              </a:cxn>
              <a:cxn ang="0">
                <a:pos x="connsiteX22193" y="connsiteY22193"/>
              </a:cxn>
              <a:cxn ang="0">
                <a:pos x="connsiteX22194" y="connsiteY22194"/>
              </a:cxn>
              <a:cxn ang="0">
                <a:pos x="connsiteX22195" y="connsiteY22195"/>
              </a:cxn>
              <a:cxn ang="0">
                <a:pos x="connsiteX22196" y="connsiteY22196"/>
              </a:cxn>
              <a:cxn ang="0">
                <a:pos x="connsiteX22197" y="connsiteY22197"/>
              </a:cxn>
              <a:cxn ang="0">
                <a:pos x="connsiteX22198" y="connsiteY22198"/>
              </a:cxn>
              <a:cxn ang="0">
                <a:pos x="connsiteX22199" y="connsiteY22199"/>
              </a:cxn>
              <a:cxn ang="0">
                <a:pos x="connsiteX22200" y="connsiteY22200"/>
              </a:cxn>
              <a:cxn ang="0">
                <a:pos x="connsiteX22201" y="connsiteY22201"/>
              </a:cxn>
              <a:cxn ang="0">
                <a:pos x="connsiteX22202" y="connsiteY22202"/>
              </a:cxn>
              <a:cxn ang="0">
                <a:pos x="connsiteX22203" y="connsiteY22203"/>
              </a:cxn>
              <a:cxn ang="0">
                <a:pos x="connsiteX22204" y="connsiteY22204"/>
              </a:cxn>
              <a:cxn ang="0">
                <a:pos x="connsiteX22205" y="connsiteY22205"/>
              </a:cxn>
              <a:cxn ang="0">
                <a:pos x="connsiteX22206" y="connsiteY22206"/>
              </a:cxn>
              <a:cxn ang="0">
                <a:pos x="connsiteX22207" y="connsiteY22207"/>
              </a:cxn>
              <a:cxn ang="0">
                <a:pos x="connsiteX22208" y="connsiteY22208"/>
              </a:cxn>
              <a:cxn ang="0">
                <a:pos x="connsiteX22209" y="connsiteY22209"/>
              </a:cxn>
              <a:cxn ang="0">
                <a:pos x="connsiteX22210" y="connsiteY22210"/>
              </a:cxn>
              <a:cxn ang="0">
                <a:pos x="connsiteX22211" y="connsiteY22211"/>
              </a:cxn>
              <a:cxn ang="0">
                <a:pos x="connsiteX22212" y="connsiteY22212"/>
              </a:cxn>
              <a:cxn ang="0">
                <a:pos x="connsiteX22213" y="connsiteY22213"/>
              </a:cxn>
              <a:cxn ang="0">
                <a:pos x="connsiteX22214" y="connsiteY22214"/>
              </a:cxn>
              <a:cxn ang="0">
                <a:pos x="connsiteX22215" y="connsiteY22215"/>
              </a:cxn>
              <a:cxn ang="0">
                <a:pos x="connsiteX22216" y="connsiteY22216"/>
              </a:cxn>
              <a:cxn ang="0">
                <a:pos x="connsiteX22217" y="connsiteY22217"/>
              </a:cxn>
              <a:cxn ang="0">
                <a:pos x="connsiteX22218" y="connsiteY22218"/>
              </a:cxn>
              <a:cxn ang="0">
                <a:pos x="connsiteX22219" y="connsiteY22219"/>
              </a:cxn>
              <a:cxn ang="0">
                <a:pos x="connsiteX22220" y="connsiteY22220"/>
              </a:cxn>
              <a:cxn ang="0">
                <a:pos x="connsiteX22221" y="connsiteY22221"/>
              </a:cxn>
              <a:cxn ang="0">
                <a:pos x="connsiteX22222" y="connsiteY22222"/>
              </a:cxn>
              <a:cxn ang="0">
                <a:pos x="connsiteX22223" y="connsiteY22223"/>
              </a:cxn>
              <a:cxn ang="0">
                <a:pos x="connsiteX22224" y="connsiteY22224"/>
              </a:cxn>
              <a:cxn ang="0">
                <a:pos x="connsiteX22225" y="connsiteY22225"/>
              </a:cxn>
              <a:cxn ang="0">
                <a:pos x="connsiteX22226" y="connsiteY22226"/>
              </a:cxn>
              <a:cxn ang="0">
                <a:pos x="connsiteX22227" y="connsiteY22227"/>
              </a:cxn>
              <a:cxn ang="0">
                <a:pos x="connsiteX22228" y="connsiteY22228"/>
              </a:cxn>
              <a:cxn ang="0">
                <a:pos x="connsiteX22229" y="connsiteY22229"/>
              </a:cxn>
              <a:cxn ang="0">
                <a:pos x="connsiteX22230" y="connsiteY22230"/>
              </a:cxn>
              <a:cxn ang="0">
                <a:pos x="connsiteX22231" y="connsiteY22231"/>
              </a:cxn>
              <a:cxn ang="0">
                <a:pos x="connsiteX22232" y="connsiteY22232"/>
              </a:cxn>
              <a:cxn ang="0">
                <a:pos x="connsiteX22233" y="connsiteY22233"/>
              </a:cxn>
              <a:cxn ang="0">
                <a:pos x="connsiteX22234" y="connsiteY22234"/>
              </a:cxn>
              <a:cxn ang="0">
                <a:pos x="connsiteX22235" y="connsiteY22235"/>
              </a:cxn>
              <a:cxn ang="0">
                <a:pos x="connsiteX22236" y="connsiteY22236"/>
              </a:cxn>
              <a:cxn ang="0">
                <a:pos x="connsiteX22237" y="connsiteY22237"/>
              </a:cxn>
              <a:cxn ang="0">
                <a:pos x="connsiteX22238" y="connsiteY22238"/>
              </a:cxn>
              <a:cxn ang="0">
                <a:pos x="connsiteX22239" y="connsiteY22239"/>
              </a:cxn>
              <a:cxn ang="0">
                <a:pos x="connsiteX22240" y="connsiteY22240"/>
              </a:cxn>
              <a:cxn ang="0">
                <a:pos x="connsiteX22241" y="connsiteY22241"/>
              </a:cxn>
              <a:cxn ang="0">
                <a:pos x="connsiteX22242" y="connsiteY22242"/>
              </a:cxn>
              <a:cxn ang="0">
                <a:pos x="connsiteX22243" y="connsiteY22243"/>
              </a:cxn>
              <a:cxn ang="0">
                <a:pos x="connsiteX22244" y="connsiteY22244"/>
              </a:cxn>
              <a:cxn ang="0">
                <a:pos x="connsiteX22245" y="connsiteY22245"/>
              </a:cxn>
              <a:cxn ang="0">
                <a:pos x="connsiteX22246" y="connsiteY22246"/>
              </a:cxn>
              <a:cxn ang="0">
                <a:pos x="connsiteX22247" y="connsiteY22247"/>
              </a:cxn>
              <a:cxn ang="0">
                <a:pos x="connsiteX22248" y="connsiteY22248"/>
              </a:cxn>
              <a:cxn ang="0">
                <a:pos x="connsiteX22249" y="connsiteY22249"/>
              </a:cxn>
              <a:cxn ang="0">
                <a:pos x="connsiteX22250" y="connsiteY22250"/>
              </a:cxn>
              <a:cxn ang="0">
                <a:pos x="connsiteX22251" y="connsiteY22251"/>
              </a:cxn>
              <a:cxn ang="0">
                <a:pos x="connsiteX22252" y="connsiteY22252"/>
              </a:cxn>
              <a:cxn ang="0">
                <a:pos x="connsiteX22253" y="connsiteY22253"/>
              </a:cxn>
              <a:cxn ang="0">
                <a:pos x="connsiteX22254" y="connsiteY22254"/>
              </a:cxn>
              <a:cxn ang="0">
                <a:pos x="connsiteX22255" y="connsiteY22255"/>
              </a:cxn>
              <a:cxn ang="0">
                <a:pos x="connsiteX22256" y="connsiteY22256"/>
              </a:cxn>
              <a:cxn ang="0">
                <a:pos x="connsiteX22257" y="connsiteY22257"/>
              </a:cxn>
              <a:cxn ang="0">
                <a:pos x="connsiteX22258" y="connsiteY22258"/>
              </a:cxn>
              <a:cxn ang="0">
                <a:pos x="connsiteX22259" y="connsiteY22259"/>
              </a:cxn>
              <a:cxn ang="0">
                <a:pos x="connsiteX22260" y="connsiteY22260"/>
              </a:cxn>
              <a:cxn ang="0">
                <a:pos x="connsiteX22261" y="connsiteY22261"/>
              </a:cxn>
              <a:cxn ang="0">
                <a:pos x="connsiteX22262" y="connsiteY22262"/>
              </a:cxn>
              <a:cxn ang="0">
                <a:pos x="connsiteX22263" y="connsiteY22263"/>
              </a:cxn>
              <a:cxn ang="0">
                <a:pos x="connsiteX22264" y="connsiteY22264"/>
              </a:cxn>
              <a:cxn ang="0">
                <a:pos x="connsiteX22265" y="connsiteY22265"/>
              </a:cxn>
              <a:cxn ang="0">
                <a:pos x="connsiteX22266" y="connsiteY22266"/>
              </a:cxn>
              <a:cxn ang="0">
                <a:pos x="connsiteX22267" y="connsiteY22267"/>
              </a:cxn>
              <a:cxn ang="0">
                <a:pos x="connsiteX22268" y="connsiteY22268"/>
              </a:cxn>
              <a:cxn ang="0">
                <a:pos x="connsiteX22269" y="connsiteY22269"/>
              </a:cxn>
              <a:cxn ang="0">
                <a:pos x="connsiteX22270" y="connsiteY22270"/>
              </a:cxn>
              <a:cxn ang="0">
                <a:pos x="connsiteX22271" y="connsiteY22271"/>
              </a:cxn>
              <a:cxn ang="0">
                <a:pos x="connsiteX22272" y="connsiteY22272"/>
              </a:cxn>
              <a:cxn ang="0">
                <a:pos x="connsiteX22273" y="connsiteY22273"/>
              </a:cxn>
              <a:cxn ang="0">
                <a:pos x="connsiteX22274" y="connsiteY22274"/>
              </a:cxn>
              <a:cxn ang="0">
                <a:pos x="connsiteX22275" y="connsiteY22275"/>
              </a:cxn>
              <a:cxn ang="0">
                <a:pos x="connsiteX22276" y="connsiteY22276"/>
              </a:cxn>
              <a:cxn ang="0">
                <a:pos x="connsiteX22277" y="connsiteY22277"/>
              </a:cxn>
              <a:cxn ang="0">
                <a:pos x="connsiteX22278" y="connsiteY22278"/>
              </a:cxn>
              <a:cxn ang="0">
                <a:pos x="connsiteX22279" y="connsiteY22279"/>
              </a:cxn>
              <a:cxn ang="0">
                <a:pos x="connsiteX22280" y="connsiteY22280"/>
              </a:cxn>
              <a:cxn ang="0">
                <a:pos x="connsiteX22281" y="connsiteY22281"/>
              </a:cxn>
              <a:cxn ang="0">
                <a:pos x="connsiteX22282" y="connsiteY22282"/>
              </a:cxn>
              <a:cxn ang="0">
                <a:pos x="connsiteX22283" y="connsiteY22283"/>
              </a:cxn>
              <a:cxn ang="0">
                <a:pos x="connsiteX22284" y="connsiteY22284"/>
              </a:cxn>
              <a:cxn ang="0">
                <a:pos x="connsiteX22285" y="connsiteY22285"/>
              </a:cxn>
              <a:cxn ang="0">
                <a:pos x="connsiteX22286" y="connsiteY22286"/>
              </a:cxn>
              <a:cxn ang="0">
                <a:pos x="connsiteX22287" y="connsiteY22287"/>
              </a:cxn>
              <a:cxn ang="0">
                <a:pos x="connsiteX22288" y="connsiteY22288"/>
              </a:cxn>
              <a:cxn ang="0">
                <a:pos x="connsiteX22289" y="connsiteY22289"/>
              </a:cxn>
              <a:cxn ang="0">
                <a:pos x="connsiteX22290" y="connsiteY22290"/>
              </a:cxn>
              <a:cxn ang="0">
                <a:pos x="connsiteX22291" y="connsiteY22291"/>
              </a:cxn>
              <a:cxn ang="0">
                <a:pos x="connsiteX22292" y="connsiteY22292"/>
              </a:cxn>
              <a:cxn ang="0">
                <a:pos x="connsiteX22293" y="connsiteY22293"/>
              </a:cxn>
              <a:cxn ang="0">
                <a:pos x="connsiteX22294" y="connsiteY22294"/>
              </a:cxn>
              <a:cxn ang="0">
                <a:pos x="connsiteX22295" y="connsiteY22295"/>
              </a:cxn>
              <a:cxn ang="0">
                <a:pos x="connsiteX22296" y="connsiteY22296"/>
              </a:cxn>
              <a:cxn ang="0">
                <a:pos x="connsiteX22297" y="connsiteY22297"/>
              </a:cxn>
              <a:cxn ang="0">
                <a:pos x="connsiteX22298" y="connsiteY22298"/>
              </a:cxn>
              <a:cxn ang="0">
                <a:pos x="connsiteX22299" y="connsiteY22299"/>
              </a:cxn>
              <a:cxn ang="0">
                <a:pos x="connsiteX22300" y="connsiteY22300"/>
              </a:cxn>
              <a:cxn ang="0">
                <a:pos x="connsiteX22301" y="connsiteY22301"/>
              </a:cxn>
              <a:cxn ang="0">
                <a:pos x="connsiteX22302" y="connsiteY22302"/>
              </a:cxn>
              <a:cxn ang="0">
                <a:pos x="connsiteX22303" y="connsiteY22303"/>
              </a:cxn>
              <a:cxn ang="0">
                <a:pos x="connsiteX22304" y="connsiteY22304"/>
              </a:cxn>
              <a:cxn ang="0">
                <a:pos x="connsiteX22305" y="connsiteY22305"/>
              </a:cxn>
              <a:cxn ang="0">
                <a:pos x="connsiteX22306" y="connsiteY22306"/>
              </a:cxn>
              <a:cxn ang="0">
                <a:pos x="connsiteX22307" y="connsiteY22307"/>
              </a:cxn>
              <a:cxn ang="0">
                <a:pos x="connsiteX22308" y="connsiteY22308"/>
              </a:cxn>
              <a:cxn ang="0">
                <a:pos x="connsiteX22309" y="connsiteY22309"/>
              </a:cxn>
              <a:cxn ang="0">
                <a:pos x="connsiteX22310" y="connsiteY22310"/>
              </a:cxn>
              <a:cxn ang="0">
                <a:pos x="connsiteX22311" y="connsiteY22311"/>
              </a:cxn>
              <a:cxn ang="0">
                <a:pos x="connsiteX22312" y="connsiteY22312"/>
              </a:cxn>
              <a:cxn ang="0">
                <a:pos x="connsiteX22313" y="connsiteY22313"/>
              </a:cxn>
              <a:cxn ang="0">
                <a:pos x="connsiteX22314" y="connsiteY22314"/>
              </a:cxn>
              <a:cxn ang="0">
                <a:pos x="connsiteX22315" y="connsiteY22315"/>
              </a:cxn>
              <a:cxn ang="0">
                <a:pos x="connsiteX22316" y="connsiteY22316"/>
              </a:cxn>
              <a:cxn ang="0">
                <a:pos x="connsiteX22317" y="connsiteY22317"/>
              </a:cxn>
              <a:cxn ang="0">
                <a:pos x="connsiteX22318" y="connsiteY22318"/>
              </a:cxn>
              <a:cxn ang="0">
                <a:pos x="connsiteX22319" y="connsiteY22319"/>
              </a:cxn>
              <a:cxn ang="0">
                <a:pos x="connsiteX22320" y="connsiteY22320"/>
              </a:cxn>
              <a:cxn ang="0">
                <a:pos x="connsiteX22321" y="connsiteY22321"/>
              </a:cxn>
              <a:cxn ang="0">
                <a:pos x="connsiteX22322" y="connsiteY22322"/>
              </a:cxn>
              <a:cxn ang="0">
                <a:pos x="connsiteX22323" y="connsiteY22323"/>
              </a:cxn>
              <a:cxn ang="0">
                <a:pos x="connsiteX22324" y="connsiteY22324"/>
              </a:cxn>
              <a:cxn ang="0">
                <a:pos x="connsiteX22325" y="connsiteY22325"/>
              </a:cxn>
              <a:cxn ang="0">
                <a:pos x="connsiteX22326" y="connsiteY22326"/>
              </a:cxn>
              <a:cxn ang="0">
                <a:pos x="connsiteX22327" y="connsiteY22327"/>
              </a:cxn>
              <a:cxn ang="0">
                <a:pos x="connsiteX22328" y="connsiteY22328"/>
              </a:cxn>
              <a:cxn ang="0">
                <a:pos x="connsiteX22329" y="connsiteY22329"/>
              </a:cxn>
              <a:cxn ang="0">
                <a:pos x="connsiteX22330" y="connsiteY22330"/>
              </a:cxn>
              <a:cxn ang="0">
                <a:pos x="connsiteX22331" y="connsiteY22331"/>
              </a:cxn>
              <a:cxn ang="0">
                <a:pos x="connsiteX22332" y="connsiteY22332"/>
              </a:cxn>
              <a:cxn ang="0">
                <a:pos x="connsiteX22333" y="connsiteY22333"/>
              </a:cxn>
              <a:cxn ang="0">
                <a:pos x="connsiteX22334" y="connsiteY22334"/>
              </a:cxn>
              <a:cxn ang="0">
                <a:pos x="connsiteX22335" y="connsiteY22335"/>
              </a:cxn>
              <a:cxn ang="0">
                <a:pos x="connsiteX22336" y="connsiteY22336"/>
              </a:cxn>
              <a:cxn ang="0">
                <a:pos x="connsiteX22337" y="connsiteY22337"/>
              </a:cxn>
              <a:cxn ang="0">
                <a:pos x="connsiteX22338" y="connsiteY22338"/>
              </a:cxn>
              <a:cxn ang="0">
                <a:pos x="connsiteX22339" y="connsiteY22339"/>
              </a:cxn>
              <a:cxn ang="0">
                <a:pos x="connsiteX22340" y="connsiteY22340"/>
              </a:cxn>
              <a:cxn ang="0">
                <a:pos x="connsiteX22341" y="connsiteY22341"/>
              </a:cxn>
              <a:cxn ang="0">
                <a:pos x="connsiteX22342" y="connsiteY22342"/>
              </a:cxn>
              <a:cxn ang="0">
                <a:pos x="connsiteX22343" y="connsiteY22343"/>
              </a:cxn>
              <a:cxn ang="0">
                <a:pos x="connsiteX22344" y="connsiteY22344"/>
              </a:cxn>
              <a:cxn ang="0">
                <a:pos x="connsiteX22345" y="connsiteY22345"/>
              </a:cxn>
              <a:cxn ang="0">
                <a:pos x="connsiteX22346" y="connsiteY22346"/>
              </a:cxn>
              <a:cxn ang="0">
                <a:pos x="connsiteX22347" y="connsiteY22347"/>
              </a:cxn>
              <a:cxn ang="0">
                <a:pos x="connsiteX22348" y="connsiteY22348"/>
              </a:cxn>
              <a:cxn ang="0">
                <a:pos x="connsiteX22349" y="connsiteY22349"/>
              </a:cxn>
              <a:cxn ang="0">
                <a:pos x="connsiteX22350" y="connsiteY22350"/>
              </a:cxn>
              <a:cxn ang="0">
                <a:pos x="connsiteX22351" y="connsiteY22351"/>
              </a:cxn>
              <a:cxn ang="0">
                <a:pos x="connsiteX22352" y="connsiteY22352"/>
              </a:cxn>
              <a:cxn ang="0">
                <a:pos x="connsiteX22353" y="connsiteY22353"/>
              </a:cxn>
              <a:cxn ang="0">
                <a:pos x="connsiteX22354" y="connsiteY22354"/>
              </a:cxn>
              <a:cxn ang="0">
                <a:pos x="connsiteX22355" y="connsiteY22355"/>
              </a:cxn>
              <a:cxn ang="0">
                <a:pos x="connsiteX22356" y="connsiteY22356"/>
              </a:cxn>
              <a:cxn ang="0">
                <a:pos x="connsiteX22357" y="connsiteY22357"/>
              </a:cxn>
              <a:cxn ang="0">
                <a:pos x="connsiteX22358" y="connsiteY22358"/>
              </a:cxn>
              <a:cxn ang="0">
                <a:pos x="connsiteX22359" y="connsiteY22359"/>
              </a:cxn>
              <a:cxn ang="0">
                <a:pos x="connsiteX22360" y="connsiteY22360"/>
              </a:cxn>
              <a:cxn ang="0">
                <a:pos x="connsiteX22361" y="connsiteY22361"/>
              </a:cxn>
              <a:cxn ang="0">
                <a:pos x="connsiteX22362" y="connsiteY22362"/>
              </a:cxn>
              <a:cxn ang="0">
                <a:pos x="connsiteX22363" y="connsiteY22363"/>
              </a:cxn>
              <a:cxn ang="0">
                <a:pos x="connsiteX22364" y="connsiteY22364"/>
              </a:cxn>
              <a:cxn ang="0">
                <a:pos x="connsiteX22365" y="connsiteY22365"/>
              </a:cxn>
              <a:cxn ang="0">
                <a:pos x="connsiteX22366" y="connsiteY22366"/>
              </a:cxn>
              <a:cxn ang="0">
                <a:pos x="connsiteX22367" y="connsiteY22367"/>
              </a:cxn>
              <a:cxn ang="0">
                <a:pos x="connsiteX22368" y="connsiteY22368"/>
              </a:cxn>
              <a:cxn ang="0">
                <a:pos x="connsiteX22369" y="connsiteY22369"/>
              </a:cxn>
              <a:cxn ang="0">
                <a:pos x="connsiteX22370" y="connsiteY22370"/>
              </a:cxn>
              <a:cxn ang="0">
                <a:pos x="connsiteX22371" y="connsiteY22371"/>
              </a:cxn>
              <a:cxn ang="0">
                <a:pos x="connsiteX22372" y="connsiteY22372"/>
              </a:cxn>
              <a:cxn ang="0">
                <a:pos x="connsiteX22373" y="connsiteY22373"/>
              </a:cxn>
              <a:cxn ang="0">
                <a:pos x="connsiteX22374" y="connsiteY22374"/>
              </a:cxn>
              <a:cxn ang="0">
                <a:pos x="connsiteX22375" y="connsiteY22375"/>
              </a:cxn>
              <a:cxn ang="0">
                <a:pos x="connsiteX22376" y="connsiteY22376"/>
              </a:cxn>
              <a:cxn ang="0">
                <a:pos x="connsiteX22377" y="connsiteY22377"/>
              </a:cxn>
              <a:cxn ang="0">
                <a:pos x="connsiteX22378" y="connsiteY22378"/>
              </a:cxn>
              <a:cxn ang="0">
                <a:pos x="connsiteX22379" y="connsiteY22379"/>
              </a:cxn>
              <a:cxn ang="0">
                <a:pos x="connsiteX22380" y="connsiteY22380"/>
              </a:cxn>
              <a:cxn ang="0">
                <a:pos x="connsiteX22381" y="connsiteY22381"/>
              </a:cxn>
              <a:cxn ang="0">
                <a:pos x="connsiteX22382" y="connsiteY22382"/>
              </a:cxn>
              <a:cxn ang="0">
                <a:pos x="connsiteX22383" y="connsiteY22383"/>
              </a:cxn>
              <a:cxn ang="0">
                <a:pos x="connsiteX22384" y="connsiteY22384"/>
              </a:cxn>
              <a:cxn ang="0">
                <a:pos x="connsiteX22385" y="connsiteY22385"/>
              </a:cxn>
              <a:cxn ang="0">
                <a:pos x="connsiteX22386" y="connsiteY22386"/>
              </a:cxn>
              <a:cxn ang="0">
                <a:pos x="connsiteX22387" y="connsiteY22387"/>
              </a:cxn>
              <a:cxn ang="0">
                <a:pos x="connsiteX22388" y="connsiteY22388"/>
              </a:cxn>
              <a:cxn ang="0">
                <a:pos x="connsiteX22389" y="connsiteY22389"/>
              </a:cxn>
              <a:cxn ang="0">
                <a:pos x="connsiteX22390" y="connsiteY22390"/>
              </a:cxn>
              <a:cxn ang="0">
                <a:pos x="connsiteX22391" y="connsiteY22391"/>
              </a:cxn>
              <a:cxn ang="0">
                <a:pos x="connsiteX22392" y="connsiteY22392"/>
              </a:cxn>
              <a:cxn ang="0">
                <a:pos x="connsiteX22393" y="connsiteY22393"/>
              </a:cxn>
              <a:cxn ang="0">
                <a:pos x="connsiteX22394" y="connsiteY22394"/>
              </a:cxn>
              <a:cxn ang="0">
                <a:pos x="connsiteX22395" y="connsiteY22395"/>
              </a:cxn>
              <a:cxn ang="0">
                <a:pos x="connsiteX22396" y="connsiteY22396"/>
              </a:cxn>
              <a:cxn ang="0">
                <a:pos x="connsiteX22397" y="connsiteY22397"/>
              </a:cxn>
              <a:cxn ang="0">
                <a:pos x="connsiteX22398" y="connsiteY22398"/>
              </a:cxn>
              <a:cxn ang="0">
                <a:pos x="connsiteX22399" y="connsiteY22399"/>
              </a:cxn>
              <a:cxn ang="0">
                <a:pos x="connsiteX22400" y="connsiteY22400"/>
              </a:cxn>
              <a:cxn ang="0">
                <a:pos x="connsiteX22401" y="connsiteY22401"/>
              </a:cxn>
              <a:cxn ang="0">
                <a:pos x="connsiteX22402" y="connsiteY22402"/>
              </a:cxn>
              <a:cxn ang="0">
                <a:pos x="connsiteX22403" y="connsiteY22403"/>
              </a:cxn>
              <a:cxn ang="0">
                <a:pos x="connsiteX22404" y="connsiteY22404"/>
              </a:cxn>
              <a:cxn ang="0">
                <a:pos x="connsiteX22405" y="connsiteY22405"/>
              </a:cxn>
              <a:cxn ang="0">
                <a:pos x="connsiteX22406" y="connsiteY22406"/>
              </a:cxn>
              <a:cxn ang="0">
                <a:pos x="connsiteX22407" y="connsiteY22407"/>
              </a:cxn>
              <a:cxn ang="0">
                <a:pos x="connsiteX22408" y="connsiteY22408"/>
              </a:cxn>
              <a:cxn ang="0">
                <a:pos x="connsiteX22409" y="connsiteY22409"/>
              </a:cxn>
              <a:cxn ang="0">
                <a:pos x="connsiteX22410" y="connsiteY22410"/>
              </a:cxn>
              <a:cxn ang="0">
                <a:pos x="connsiteX22411" y="connsiteY22411"/>
              </a:cxn>
              <a:cxn ang="0">
                <a:pos x="connsiteX22412" y="connsiteY22412"/>
              </a:cxn>
              <a:cxn ang="0">
                <a:pos x="connsiteX22413" y="connsiteY22413"/>
              </a:cxn>
              <a:cxn ang="0">
                <a:pos x="connsiteX22414" y="connsiteY22414"/>
              </a:cxn>
              <a:cxn ang="0">
                <a:pos x="connsiteX22415" y="connsiteY22415"/>
              </a:cxn>
              <a:cxn ang="0">
                <a:pos x="connsiteX22416" y="connsiteY22416"/>
              </a:cxn>
              <a:cxn ang="0">
                <a:pos x="connsiteX22417" y="connsiteY22417"/>
              </a:cxn>
              <a:cxn ang="0">
                <a:pos x="connsiteX22418" y="connsiteY22418"/>
              </a:cxn>
              <a:cxn ang="0">
                <a:pos x="connsiteX22419" y="connsiteY22419"/>
              </a:cxn>
              <a:cxn ang="0">
                <a:pos x="connsiteX22420" y="connsiteY22420"/>
              </a:cxn>
              <a:cxn ang="0">
                <a:pos x="connsiteX22421" y="connsiteY22421"/>
              </a:cxn>
              <a:cxn ang="0">
                <a:pos x="connsiteX22422" y="connsiteY22422"/>
              </a:cxn>
              <a:cxn ang="0">
                <a:pos x="connsiteX22423" y="connsiteY22423"/>
              </a:cxn>
              <a:cxn ang="0">
                <a:pos x="connsiteX22424" y="connsiteY22424"/>
              </a:cxn>
              <a:cxn ang="0">
                <a:pos x="connsiteX22425" y="connsiteY22425"/>
              </a:cxn>
              <a:cxn ang="0">
                <a:pos x="connsiteX22426" y="connsiteY22426"/>
              </a:cxn>
              <a:cxn ang="0">
                <a:pos x="connsiteX22427" y="connsiteY22427"/>
              </a:cxn>
              <a:cxn ang="0">
                <a:pos x="connsiteX22428" y="connsiteY22428"/>
              </a:cxn>
              <a:cxn ang="0">
                <a:pos x="connsiteX22429" y="connsiteY22429"/>
              </a:cxn>
              <a:cxn ang="0">
                <a:pos x="connsiteX22430" y="connsiteY22430"/>
              </a:cxn>
              <a:cxn ang="0">
                <a:pos x="connsiteX22431" y="connsiteY22431"/>
              </a:cxn>
              <a:cxn ang="0">
                <a:pos x="connsiteX22432" y="connsiteY22432"/>
              </a:cxn>
              <a:cxn ang="0">
                <a:pos x="connsiteX22433" y="connsiteY22433"/>
              </a:cxn>
              <a:cxn ang="0">
                <a:pos x="connsiteX22434" y="connsiteY22434"/>
              </a:cxn>
              <a:cxn ang="0">
                <a:pos x="connsiteX22435" y="connsiteY22435"/>
              </a:cxn>
              <a:cxn ang="0">
                <a:pos x="connsiteX22436" y="connsiteY22436"/>
              </a:cxn>
              <a:cxn ang="0">
                <a:pos x="connsiteX22437" y="connsiteY22437"/>
              </a:cxn>
              <a:cxn ang="0">
                <a:pos x="connsiteX22438" y="connsiteY22438"/>
              </a:cxn>
              <a:cxn ang="0">
                <a:pos x="connsiteX22439" y="connsiteY22439"/>
              </a:cxn>
              <a:cxn ang="0">
                <a:pos x="connsiteX22440" y="connsiteY22440"/>
              </a:cxn>
              <a:cxn ang="0">
                <a:pos x="connsiteX22441" y="connsiteY22441"/>
              </a:cxn>
              <a:cxn ang="0">
                <a:pos x="connsiteX22442" y="connsiteY22442"/>
              </a:cxn>
              <a:cxn ang="0">
                <a:pos x="connsiteX22443" y="connsiteY22443"/>
              </a:cxn>
              <a:cxn ang="0">
                <a:pos x="connsiteX22444" y="connsiteY22444"/>
              </a:cxn>
              <a:cxn ang="0">
                <a:pos x="connsiteX22445" y="connsiteY22445"/>
              </a:cxn>
              <a:cxn ang="0">
                <a:pos x="connsiteX22446" y="connsiteY22446"/>
              </a:cxn>
              <a:cxn ang="0">
                <a:pos x="connsiteX22447" y="connsiteY22447"/>
              </a:cxn>
              <a:cxn ang="0">
                <a:pos x="connsiteX22448" y="connsiteY22448"/>
              </a:cxn>
              <a:cxn ang="0">
                <a:pos x="connsiteX22449" y="connsiteY22449"/>
              </a:cxn>
              <a:cxn ang="0">
                <a:pos x="connsiteX22450" y="connsiteY22450"/>
              </a:cxn>
              <a:cxn ang="0">
                <a:pos x="connsiteX22451" y="connsiteY22451"/>
              </a:cxn>
              <a:cxn ang="0">
                <a:pos x="connsiteX22452" y="connsiteY22452"/>
              </a:cxn>
              <a:cxn ang="0">
                <a:pos x="connsiteX22453" y="connsiteY22453"/>
              </a:cxn>
              <a:cxn ang="0">
                <a:pos x="connsiteX22454" y="connsiteY22454"/>
              </a:cxn>
              <a:cxn ang="0">
                <a:pos x="connsiteX22455" y="connsiteY22455"/>
              </a:cxn>
              <a:cxn ang="0">
                <a:pos x="connsiteX22456" y="connsiteY22456"/>
              </a:cxn>
              <a:cxn ang="0">
                <a:pos x="connsiteX22457" y="connsiteY22457"/>
              </a:cxn>
              <a:cxn ang="0">
                <a:pos x="connsiteX22458" y="connsiteY22458"/>
              </a:cxn>
              <a:cxn ang="0">
                <a:pos x="connsiteX22459" y="connsiteY22459"/>
              </a:cxn>
              <a:cxn ang="0">
                <a:pos x="connsiteX22460" y="connsiteY22460"/>
              </a:cxn>
              <a:cxn ang="0">
                <a:pos x="connsiteX22461" y="connsiteY22461"/>
              </a:cxn>
              <a:cxn ang="0">
                <a:pos x="connsiteX22462" y="connsiteY22462"/>
              </a:cxn>
              <a:cxn ang="0">
                <a:pos x="connsiteX22463" y="connsiteY22463"/>
              </a:cxn>
              <a:cxn ang="0">
                <a:pos x="connsiteX22464" y="connsiteY22464"/>
              </a:cxn>
              <a:cxn ang="0">
                <a:pos x="connsiteX22465" y="connsiteY22465"/>
              </a:cxn>
              <a:cxn ang="0">
                <a:pos x="connsiteX22466" y="connsiteY22466"/>
              </a:cxn>
              <a:cxn ang="0">
                <a:pos x="connsiteX22467" y="connsiteY22467"/>
              </a:cxn>
              <a:cxn ang="0">
                <a:pos x="connsiteX22468" y="connsiteY22468"/>
              </a:cxn>
              <a:cxn ang="0">
                <a:pos x="connsiteX22469" y="connsiteY22469"/>
              </a:cxn>
              <a:cxn ang="0">
                <a:pos x="connsiteX22470" y="connsiteY22470"/>
              </a:cxn>
              <a:cxn ang="0">
                <a:pos x="connsiteX22471" y="connsiteY22471"/>
              </a:cxn>
              <a:cxn ang="0">
                <a:pos x="connsiteX22472" y="connsiteY22472"/>
              </a:cxn>
              <a:cxn ang="0">
                <a:pos x="connsiteX22473" y="connsiteY22473"/>
              </a:cxn>
              <a:cxn ang="0">
                <a:pos x="connsiteX22474" y="connsiteY22474"/>
              </a:cxn>
              <a:cxn ang="0">
                <a:pos x="connsiteX22475" y="connsiteY22475"/>
              </a:cxn>
              <a:cxn ang="0">
                <a:pos x="connsiteX22476" y="connsiteY22476"/>
              </a:cxn>
              <a:cxn ang="0">
                <a:pos x="connsiteX22477" y="connsiteY22477"/>
              </a:cxn>
              <a:cxn ang="0">
                <a:pos x="connsiteX22478" y="connsiteY22478"/>
              </a:cxn>
              <a:cxn ang="0">
                <a:pos x="connsiteX22479" y="connsiteY22479"/>
              </a:cxn>
              <a:cxn ang="0">
                <a:pos x="connsiteX22480" y="connsiteY22480"/>
              </a:cxn>
              <a:cxn ang="0">
                <a:pos x="connsiteX22481" y="connsiteY22481"/>
              </a:cxn>
              <a:cxn ang="0">
                <a:pos x="connsiteX22482" y="connsiteY22482"/>
              </a:cxn>
              <a:cxn ang="0">
                <a:pos x="connsiteX22483" y="connsiteY22483"/>
              </a:cxn>
              <a:cxn ang="0">
                <a:pos x="connsiteX22484" y="connsiteY22484"/>
              </a:cxn>
              <a:cxn ang="0">
                <a:pos x="connsiteX22485" y="connsiteY22485"/>
              </a:cxn>
              <a:cxn ang="0">
                <a:pos x="connsiteX22486" y="connsiteY22486"/>
              </a:cxn>
              <a:cxn ang="0">
                <a:pos x="connsiteX22487" y="connsiteY22487"/>
              </a:cxn>
              <a:cxn ang="0">
                <a:pos x="connsiteX22488" y="connsiteY22488"/>
              </a:cxn>
              <a:cxn ang="0">
                <a:pos x="connsiteX22489" y="connsiteY22489"/>
              </a:cxn>
              <a:cxn ang="0">
                <a:pos x="connsiteX22490" y="connsiteY22490"/>
              </a:cxn>
              <a:cxn ang="0">
                <a:pos x="connsiteX22491" y="connsiteY22491"/>
              </a:cxn>
              <a:cxn ang="0">
                <a:pos x="connsiteX22492" y="connsiteY22492"/>
              </a:cxn>
              <a:cxn ang="0">
                <a:pos x="connsiteX22493" y="connsiteY22493"/>
              </a:cxn>
              <a:cxn ang="0">
                <a:pos x="connsiteX22494" y="connsiteY22494"/>
              </a:cxn>
              <a:cxn ang="0">
                <a:pos x="connsiteX22495" y="connsiteY22495"/>
              </a:cxn>
              <a:cxn ang="0">
                <a:pos x="connsiteX22496" y="connsiteY22496"/>
              </a:cxn>
              <a:cxn ang="0">
                <a:pos x="connsiteX22497" y="connsiteY22497"/>
              </a:cxn>
              <a:cxn ang="0">
                <a:pos x="connsiteX22498" y="connsiteY22498"/>
              </a:cxn>
              <a:cxn ang="0">
                <a:pos x="connsiteX22499" y="connsiteY22499"/>
              </a:cxn>
              <a:cxn ang="0">
                <a:pos x="connsiteX22500" y="connsiteY22500"/>
              </a:cxn>
              <a:cxn ang="0">
                <a:pos x="connsiteX22501" y="connsiteY22501"/>
              </a:cxn>
              <a:cxn ang="0">
                <a:pos x="connsiteX22502" y="connsiteY22502"/>
              </a:cxn>
              <a:cxn ang="0">
                <a:pos x="connsiteX22503" y="connsiteY22503"/>
              </a:cxn>
              <a:cxn ang="0">
                <a:pos x="connsiteX22504" y="connsiteY22504"/>
              </a:cxn>
              <a:cxn ang="0">
                <a:pos x="connsiteX22505" y="connsiteY22505"/>
              </a:cxn>
              <a:cxn ang="0">
                <a:pos x="connsiteX22506" y="connsiteY22506"/>
              </a:cxn>
              <a:cxn ang="0">
                <a:pos x="connsiteX22507" y="connsiteY22507"/>
              </a:cxn>
              <a:cxn ang="0">
                <a:pos x="connsiteX22508" y="connsiteY22508"/>
              </a:cxn>
              <a:cxn ang="0">
                <a:pos x="connsiteX22509" y="connsiteY22509"/>
              </a:cxn>
              <a:cxn ang="0">
                <a:pos x="connsiteX22510" y="connsiteY22510"/>
              </a:cxn>
              <a:cxn ang="0">
                <a:pos x="connsiteX22511" y="connsiteY22511"/>
              </a:cxn>
              <a:cxn ang="0">
                <a:pos x="connsiteX22512" y="connsiteY22512"/>
              </a:cxn>
              <a:cxn ang="0">
                <a:pos x="connsiteX22513" y="connsiteY22513"/>
              </a:cxn>
              <a:cxn ang="0">
                <a:pos x="connsiteX22514" y="connsiteY22514"/>
              </a:cxn>
              <a:cxn ang="0">
                <a:pos x="connsiteX22515" y="connsiteY22515"/>
              </a:cxn>
              <a:cxn ang="0">
                <a:pos x="connsiteX22516" y="connsiteY22516"/>
              </a:cxn>
              <a:cxn ang="0">
                <a:pos x="connsiteX22517" y="connsiteY22517"/>
              </a:cxn>
              <a:cxn ang="0">
                <a:pos x="connsiteX22518" y="connsiteY22518"/>
              </a:cxn>
              <a:cxn ang="0">
                <a:pos x="connsiteX22519" y="connsiteY22519"/>
              </a:cxn>
              <a:cxn ang="0">
                <a:pos x="connsiteX22520" y="connsiteY22520"/>
              </a:cxn>
              <a:cxn ang="0">
                <a:pos x="connsiteX22521" y="connsiteY22521"/>
              </a:cxn>
              <a:cxn ang="0">
                <a:pos x="connsiteX22522" y="connsiteY22522"/>
              </a:cxn>
              <a:cxn ang="0">
                <a:pos x="connsiteX22523" y="connsiteY22523"/>
              </a:cxn>
              <a:cxn ang="0">
                <a:pos x="connsiteX22524" y="connsiteY22524"/>
              </a:cxn>
              <a:cxn ang="0">
                <a:pos x="connsiteX22525" y="connsiteY22525"/>
              </a:cxn>
              <a:cxn ang="0">
                <a:pos x="connsiteX22526" y="connsiteY22526"/>
              </a:cxn>
              <a:cxn ang="0">
                <a:pos x="connsiteX22527" y="connsiteY22527"/>
              </a:cxn>
              <a:cxn ang="0">
                <a:pos x="connsiteX22528" y="connsiteY22528"/>
              </a:cxn>
              <a:cxn ang="0">
                <a:pos x="connsiteX22529" y="connsiteY22529"/>
              </a:cxn>
              <a:cxn ang="0">
                <a:pos x="connsiteX22530" y="connsiteY22530"/>
              </a:cxn>
              <a:cxn ang="0">
                <a:pos x="connsiteX22531" y="connsiteY22531"/>
              </a:cxn>
              <a:cxn ang="0">
                <a:pos x="connsiteX22532" y="connsiteY22532"/>
              </a:cxn>
              <a:cxn ang="0">
                <a:pos x="connsiteX22533" y="connsiteY22533"/>
              </a:cxn>
              <a:cxn ang="0">
                <a:pos x="connsiteX22534" y="connsiteY22534"/>
              </a:cxn>
              <a:cxn ang="0">
                <a:pos x="connsiteX22535" y="connsiteY22535"/>
              </a:cxn>
              <a:cxn ang="0">
                <a:pos x="connsiteX22536" y="connsiteY22536"/>
              </a:cxn>
              <a:cxn ang="0">
                <a:pos x="connsiteX22537" y="connsiteY22537"/>
              </a:cxn>
              <a:cxn ang="0">
                <a:pos x="connsiteX22538" y="connsiteY22538"/>
              </a:cxn>
              <a:cxn ang="0">
                <a:pos x="connsiteX22539" y="connsiteY22539"/>
              </a:cxn>
              <a:cxn ang="0">
                <a:pos x="connsiteX22540" y="connsiteY22540"/>
              </a:cxn>
              <a:cxn ang="0">
                <a:pos x="connsiteX22541" y="connsiteY22541"/>
              </a:cxn>
              <a:cxn ang="0">
                <a:pos x="connsiteX22542" y="connsiteY22542"/>
              </a:cxn>
              <a:cxn ang="0">
                <a:pos x="connsiteX22543" y="connsiteY22543"/>
              </a:cxn>
              <a:cxn ang="0">
                <a:pos x="connsiteX22544" y="connsiteY22544"/>
              </a:cxn>
              <a:cxn ang="0">
                <a:pos x="connsiteX22545" y="connsiteY22545"/>
              </a:cxn>
              <a:cxn ang="0">
                <a:pos x="connsiteX22546" y="connsiteY22546"/>
              </a:cxn>
              <a:cxn ang="0">
                <a:pos x="connsiteX22547" y="connsiteY22547"/>
              </a:cxn>
              <a:cxn ang="0">
                <a:pos x="connsiteX22548" y="connsiteY22548"/>
              </a:cxn>
              <a:cxn ang="0">
                <a:pos x="connsiteX22549" y="connsiteY22549"/>
              </a:cxn>
              <a:cxn ang="0">
                <a:pos x="connsiteX22550" y="connsiteY22550"/>
              </a:cxn>
              <a:cxn ang="0">
                <a:pos x="connsiteX22551" y="connsiteY22551"/>
              </a:cxn>
              <a:cxn ang="0">
                <a:pos x="connsiteX22552" y="connsiteY22552"/>
              </a:cxn>
              <a:cxn ang="0">
                <a:pos x="connsiteX22553" y="connsiteY22553"/>
              </a:cxn>
              <a:cxn ang="0">
                <a:pos x="connsiteX22554" y="connsiteY22554"/>
              </a:cxn>
              <a:cxn ang="0">
                <a:pos x="connsiteX22555" y="connsiteY22555"/>
              </a:cxn>
              <a:cxn ang="0">
                <a:pos x="connsiteX22556" y="connsiteY22556"/>
              </a:cxn>
              <a:cxn ang="0">
                <a:pos x="connsiteX22557" y="connsiteY22557"/>
              </a:cxn>
              <a:cxn ang="0">
                <a:pos x="connsiteX22558" y="connsiteY22558"/>
              </a:cxn>
              <a:cxn ang="0">
                <a:pos x="connsiteX22559" y="connsiteY22559"/>
              </a:cxn>
              <a:cxn ang="0">
                <a:pos x="connsiteX22560" y="connsiteY22560"/>
              </a:cxn>
              <a:cxn ang="0">
                <a:pos x="connsiteX22561" y="connsiteY22561"/>
              </a:cxn>
              <a:cxn ang="0">
                <a:pos x="connsiteX22562" y="connsiteY22562"/>
              </a:cxn>
              <a:cxn ang="0">
                <a:pos x="connsiteX22563" y="connsiteY22563"/>
              </a:cxn>
              <a:cxn ang="0">
                <a:pos x="connsiteX22564" y="connsiteY22564"/>
              </a:cxn>
              <a:cxn ang="0">
                <a:pos x="connsiteX22565" y="connsiteY22565"/>
              </a:cxn>
              <a:cxn ang="0">
                <a:pos x="connsiteX22566" y="connsiteY22566"/>
              </a:cxn>
              <a:cxn ang="0">
                <a:pos x="connsiteX22567" y="connsiteY22567"/>
              </a:cxn>
              <a:cxn ang="0">
                <a:pos x="connsiteX22568" y="connsiteY22568"/>
              </a:cxn>
              <a:cxn ang="0">
                <a:pos x="connsiteX22569" y="connsiteY22569"/>
              </a:cxn>
              <a:cxn ang="0">
                <a:pos x="connsiteX22570" y="connsiteY22570"/>
              </a:cxn>
              <a:cxn ang="0">
                <a:pos x="connsiteX22571" y="connsiteY22571"/>
              </a:cxn>
              <a:cxn ang="0">
                <a:pos x="connsiteX22572" y="connsiteY22572"/>
              </a:cxn>
              <a:cxn ang="0">
                <a:pos x="connsiteX22573" y="connsiteY22573"/>
              </a:cxn>
              <a:cxn ang="0">
                <a:pos x="connsiteX22574" y="connsiteY22574"/>
              </a:cxn>
              <a:cxn ang="0">
                <a:pos x="connsiteX22575" y="connsiteY22575"/>
              </a:cxn>
              <a:cxn ang="0">
                <a:pos x="connsiteX22576" y="connsiteY22576"/>
              </a:cxn>
              <a:cxn ang="0">
                <a:pos x="connsiteX22577" y="connsiteY22577"/>
              </a:cxn>
              <a:cxn ang="0">
                <a:pos x="connsiteX22578" y="connsiteY22578"/>
              </a:cxn>
              <a:cxn ang="0">
                <a:pos x="connsiteX22579" y="connsiteY22579"/>
              </a:cxn>
              <a:cxn ang="0">
                <a:pos x="connsiteX22580" y="connsiteY22580"/>
              </a:cxn>
              <a:cxn ang="0">
                <a:pos x="connsiteX22581" y="connsiteY22581"/>
              </a:cxn>
              <a:cxn ang="0">
                <a:pos x="connsiteX22582" y="connsiteY22582"/>
              </a:cxn>
              <a:cxn ang="0">
                <a:pos x="connsiteX22583" y="connsiteY22583"/>
              </a:cxn>
              <a:cxn ang="0">
                <a:pos x="connsiteX22584" y="connsiteY22584"/>
              </a:cxn>
              <a:cxn ang="0">
                <a:pos x="connsiteX22585" y="connsiteY22585"/>
              </a:cxn>
              <a:cxn ang="0">
                <a:pos x="connsiteX22586" y="connsiteY22586"/>
              </a:cxn>
              <a:cxn ang="0">
                <a:pos x="connsiteX22587" y="connsiteY22587"/>
              </a:cxn>
              <a:cxn ang="0">
                <a:pos x="connsiteX22588" y="connsiteY22588"/>
              </a:cxn>
              <a:cxn ang="0">
                <a:pos x="connsiteX22589" y="connsiteY22589"/>
              </a:cxn>
              <a:cxn ang="0">
                <a:pos x="connsiteX22590" y="connsiteY22590"/>
              </a:cxn>
              <a:cxn ang="0">
                <a:pos x="connsiteX22591" y="connsiteY22591"/>
              </a:cxn>
              <a:cxn ang="0">
                <a:pos x="connsiteX22592" y="connsiteY22592"/>
              </a:cxn>
              <a:cxn ang="0">
                <a:pos x="connsiteX22593" y="connsiteY22593"/>
              </a:cxn>
              <a:cxn ang="0">
                <a:pos x="connsiteX22594" y="connsiteY22594"/>
              </a:cxn>
              <a:cxn ang="0">
                <a:pos x="connsiteX22595" y="connsiteY22595"/>
              </a:cxn>
              <a:cxn ang="0">
                <a:pos x="connsiteX22596" y="connsiteY22596"/>
              </a:cxn>
              <a:cxn ang="0">
                <a:pos x="connsiteX22597" y="connsiteY22597"/>
              </a:cxn>
              <a:cxn ang="0">
                <a:pos x="connsiteX22598" y="connsiteY22598"/>
              </a:cxn>
              <a:cxn ang="0">
                <a:pos x="connsiteX22599" y="connsiteY22599"/>
              </a:cxn>
              <a:cxn ang="0">
                <a:pos x="connsiteX22600" y="connsiteY22600"/>
              </a:cxn>
              <a:cxn ang="0">
                <a:pos x="connsiteX22601" y="connsiteY22601"/>
              </a:cxn>
              <a:cxn ang="0">
                <a:pos x="connsiteX22602" y="connsiteY22602"/>
              </a:cxn>
              <a:cxn ang="0">
                <a:pos x="connsiteX22603" y="connsiteY22603"/>
              </a:cxn>
              <a:cxn ang="0">
                <a:pos x="connsiteX22604" y="connsiteY22604"/>
              </a:cxn>
              <a:cxn ang="0">
                <a:pos x="connsiteX22605" y="connsiteY22605"/>
              </a:cxn>
              <a:cxn ang="0">
                <a:pos x="connsiteX22606" y="connsiteY22606"/>
              </a:cxn>
              <a:cxn ang="0">
                <a:pos x="connsiteX22607" y="connsiteY22607"/>
              </a:cxn>
              <a:cxn ang="0">
                <a:pos x="connsiteX22608" y="connsiteY22608"/>
              </a:cxn>
              <a:cxn ang="0">
                <a:pos x="connsiteX22609" y="connsiteY22609"/>
              </a:cxn>
              <a:cxn ang="0">
                <a:pos x="connsiteX22610" y="connsiteY22610"/>
              </a:cxn>
              <a:cxn ang="0">
                <a:pos x="connsiteX22611" y="connsiteY22611"/>
              </a:cxn>
              <a:cxn ang="0">
                <a:pos x="connsiteX22612" y="connsiteY22612"/>
              </a:cxn>
              <a:cxn ang="0">
                <a:pos x="connsiteX22613" y="connsiteY22613"/>
              </a:cxn>
              <a:cxn ang="0">
                <a:pos x="connsiteX22614" y="connsiteY22614"/>
              </a:cxn>
              <a:cxn ang="0">
                <a:pos x="connsiteX22615" y="connsiteY22615"/>
              </a:cxn>
              <a:cxn ang="0">
                <a:pos x="connsiteX22616" y="connsiteY22616"/>
              </a:cxn>
              <a:cxn ang="0">
                <a:pos x="connsiteX22617" y="connsiteY22617"/>
              </a:cxn>
              <a:cxn ang="0">
                <a:pos x="connsiteX22618" y="connsiteY22618"/>
              </a:cxn>
              <a:cxn ang="0">
                <a:pos x="connsiteX22619" y="connsiteY22619"/>
              </a:cxn>
              <a:cxn ang="0">
                <a:pos x="connsiteX22620" y="connsiteY22620"/>
              </a:cxn>
              <a:cxn ang="0">
                <a:pos x="connsiteX22621" y="connsiteY22621"/>
              </a:cxn>
              <a:cxn ang="0">
                <a:pos x="connsiteX22622" y="connsiteY22622"/>
              </a:cxn>
              <a:cxn ang="0">
                <a:pos x="connsiteX22623" y="connsiteY22623"/>
              </a:cxn>
              <a:cxn ang="0">
                <a:pos x="connsiteX22624" y="connsiteY22624"/>
              </a:cxn>
              <a:cxn ang="0">
                <a:pos x="connsiteX22625" y="connsiteY22625"/>
              </a:cxn>
              <a:cxn ang="0">
                <a:pos x="connsiteX22626" y="connsiteY22626"/>
              </a:cxn>
              <a:cxn ang="0">
                <a:pos x="connsiteX22627" y="connsiteY22627"/>
              </a:cxn>
              <a:cxn ang="0">
                <a:pos x="connsiteX22628" y="connsiteY22628"/>
              </a:cxn>
              <a:cxn ang="0">
                <a:pos x="connsiteX22629" y="connsiteY22629"/>
              </a:cxn>
              <a:cxn ang="0">
                <a:pos x="connsiteX22630" y="connsiteY22630"/>
              </a:cxn>
              <a:cxn ang="0">
                <a:pos x="connsiteX22631" y="connsiteY22631"/>
              </a:cxn>
              <a:cxn ang="0">
                <a:pos x="connsiteX22632" y="connsiteY22632"/>
              </a:cxn>
              <a:cxn ang="0">
                <a:pos x="connsiteX22633" y="connsiteY22633"/>
              </a:cxn>
              <a:cxn ang="0">
                <a:pos x="connsiteX22634" y="connsiteY22634"/>
              </a:cxn>
              <a:cxn ang="0">
                <a:pos x="connsiteX22635" y="connsiteY22635"/>
              </a:cxn>
              <a:cxn ang="0">
                <a:pos x="connsiteX22636" y="connsiteY22636"/>
              </a:cxn>
              <a:cxn ang="0">
                <a:pos x="connsiteX22637" y="connsiteY22637"/>
              </a:cxn>
              <a:cxn ang="0">
                <a:pos x="connsiteX22638" y="connsiteY22638"/>
              </a:cxn>
              <a:cxn ang="0">
                <a:pos x="connsiteX22639" y="connsiteY22639"/>
              </a:cxn>
              <a:cxn ang="0">
                <a:pos x="connsiteX22640" y="connsiteY22640"/>
              </a:cxn>
              <a:cxn ang="0">
                <a:pos x="connsiteX22641" y="connsiteY22641"/>
              </a:cxn>
              <a:cxn ang="0">
                <a:pos x="connsiteX22642" y="connsiteY22642"/>
              </a:cxn>
              <a:cxn ang="0">
                <a:pos x="connsiteX22643" y="connsiteY22643"/>
              </a:cxn>
              <a:cxn ang="0">
                <a:pos x="connsiteX22644" y="connsiteY22644"/>
              </a:cxn>
              <a:cxn ang="0">
                <a:pos x="connsiteX22645" y="connsiteY22645"/>
              </a:cxn>
              <a:cxn ang="0">
                <a:pos x="connsiteX22646" y="connsiteY22646"/>
              </a:cxn>
              <a:cxn ang="0">
                <a:pos x="connsiteX22647" y="connsiteY22647"/>
              </a:cxn>
              <a:cxn ang="0">
                <a:pos x="connsiteX22648" y="connsiteY22648"/>
              </a:cxn>
              <a:cxn ang="0">
                <a:pos x="connsiteX22649" y="connsiteY22649"/>
              </a:cxn>
              <a:cxn ang="0">
                <a:pos x="connsiteX22650" y="connsiteY22650"/>
              </a:cxn>
              <a:cxn ang="0">
                <a:pos x="connsiteX22651" y="connsiteY22651"/>
              </a:cxn>
              <a:cxn ang="0">
                <a:pos x="connsiteX22652" y="connsiteY22652"/>
              </a:cxn>
              <a:cxn ang="0">
                <a:pos x="connsiteX22653" y="connsiteY22653"/>
              </a:cxn>
              <a:cxn ang="0">
                <a:pos x="connsiteX22654" y="connsiteY22654"/>
              </a:cxn>
              <a:cxn ang="0">
                <a:pos x="connsiteX22655" y="connsiteY22655"/>
              </a:cxn>
              <a:cxn ang="0">
                <a:pos x="connsiteX22656" y="connsiteY22656"/>
              </a:cxn>
              <a:cxn ang="0">
                <a:pos x="connsiteX22657" y="connsiteY22657"/>
              </a:cxn>
              <a:cxn ang="0">
                <a:pos x="connsiteX22658" y="connsiteY22658"/>
              </a:cxn>
              <a:cxn ang="0">
                <a:pos x="connsiteX22659" y="connsiteY22659"/>
              </a:cxn>
              <a:cxn ang="0">
                <a:pos x="connsiteX22660" y="connsiteY22660"/>
              </a:cxn>
              <a:cxn ang="0">
                <a:pos x="connsiteX22661" y="connsiteY22661"/>
              </a:cxn>
              <a:cxn ang="0">
                <a:pos x="connsiteX22662" y="connsiteY22662"/>
              </a:cxn>
              <a:cxn ang="0">
                <a:pos x="connsiteX22663" y="connsiteY22663"/>
              </a:cxn>
              <a:cxn ang="0">
                <a:pos x="connsiteX22664" y="connsiteY22664"/>
              </a:cxn>
              <a:cxn ang="0">
                <a:pos x="connsiteX22665" y="connsiteY22665"/>
              </a:cxn>
              <a:cxn ang="0">
                <a:pos x="connsiteX22666" y="connsiteY22666"/>
              </a:cxn>
              <a:cxn ang="0">
                <a:pos x="connsiteX22667" y="connsiteY22667"/>
              </a:cxn>
              <a:cxn ang="0">
                <a:pos x="connsiteX22668" y="connsiteY22668"/>
              </a:cxn>
              <a:cxn ang="0">
                <a:pos x="connsiteX22669" y="connsiteY22669"/>
              </a:cxn>
              <a:cxn ang="0">
                <a:pos x="connsiteX22670" y="connsiteY22670"/>
              </a:cxn>
              <a:cxn ang="0">
                <a:pos x="connsiteX22671" y="connsiteY22671"/>
              </a:cxn>
              <a:cxn ang="0">
                <a:pos x="connsiteX22672" y="connsiteY22672"/>
              </a:cxn>
              <a:cxn ang="0">
                <a:pos x="connsiteX22673" y="connsiteY22673"/>
              </a:cxn>
              <a:cxn ang="0">
                <a:pos x="connsiteX22674" y="connsiteY22674"/>
              </a:cxn>
              <a:cxn ang="0">
                <a:pos x="connsiteX22675" y="connsiteY22675"/>
              </a:cxn>
              <a:cxn ang="0">
                <a:pos x="connsiteX22676" y="connsiteY22676"/>
              </a:cxn>
              <a:cxn ang="0">
                <a:pos x="connsiteX22677" y="connsiteY22677"/>
              </a:cxn>
              <a:cxn ang="0">
                <a:pos x="connsiteX22678" y="connsiteY22678"/>
              </a:cxn>
              <a:cxn ang="0">
                <a:pos x="connsiteX22679" y="connsiteY22679"/>
              </a:cxn>
              <a:cxn ang="0">
                <a:pos x="connsiteX22680" y="connsiteY22680"/>
              </a:cxn>
              <a:cxn ang="0">
                <a:pos x="connsiteX22681" y="connsiteY22681"/>
              </a:cxn>
              <a:cxn ang="0">
                <a:pos x="connsiteX22682" y="connsiteY22682"/>
              </a:cxn>
              <a:cxn ang="0">
                <a:pos x="connsiteX22683" y="connsiteY22683"/>
              </a:cxn>
              <a:cxn ang="0">
                <a:pos x="connsiteX22684" y="connsiteY22684"/>
              </a:cxn>
              <a:cxn ang="0">
                <a:pos x="connsiteX22685" y="connsiteY22685"/>
              </a:cxn>
              <a:cxn ang="0">
                <a:pos x="connsiteX22686" y="connsiteY22686"/>
              </a:cxn>
              <a:cxn ang="0">
                <a:pos x="connsiteX22687" y="connsiteY22687"/>
              </a:cxn>
              <a:cxn ang="0">
                <a:pos x="connsiteX22688" y="connsiteY22688"/>
              </a:cxn>
              <a:cxn ang="0">
                <a:pos x="connsiteX22689" y="connsiteY22689"/>
              </a:cxn>
              <a:cxn ang="0">
                <a:pos x="connsiteX22690" y="connsiteY22690"/>
              </a:cxn>
              <a:cxn ang="0">
                <a:pos x="connsiteX22691" y="connsiteY22691"/>
              </a:cxn>
              <a:cxn ang="0">
                <a:pos x="connsiteX22692" y="connsiteY22692"/>
              </a:cxn>
              <a:cxn ang="0">
                <a:pos x="connsiteX22693" y="connsiteY22693"/>
              </a:cxn>
              <a:cxn ang="0">
                <a:pos x="connsiteX22694" y="connsiteY22694"/>
              </a:cxn>
              <a:cxn ang="0">
                <a:pos x="connsiteX22695" y="connsiteY22695"/>
              </a:cxn>
              <a:cxn ang="0">
                <a:pos x="connsiteX22696" y="connsiteY22696"/>
              </a:cxn>
              <a:cxn ang="0">
                <a:pos x="connsiteX22697" y="connsiteY22697"/>
              </a:cxn>
              <a:cxn ang="0">
                <a:pos x="connsiteX22698" y="connsiteY22698"/>
              </a:cxn>
              <a:cxn ang="0">
                <a:pos x="connsiteX22699" y="connsiteY22699"/>
              </a:cxn>
              <a:cxn ang="0">
                <a:pos x="connsiteX22700" y="connsiteY22700"/>
              </a:cxn>
              <a:cxn ang="0">
                <a:pos x="connsiteX22701" y="connsiteY22701"/>
              </a:cxn>
              <a:cxn ang="0">
                <a:pos x="connsiteX22702" y="connsiteY22702"/>
              </a:cxn>
              <a:cxn ang="0">
                <a:pos x="connsiteX22703" y="connsiteY22703"/>
              </a:cxn>
              <a:cxn ang="0">
                <a:pos x="connsiteX22704" y="connsiteY22704"/>
              </a:cxn>
              <a:cxn ang="0">
                <a:pos x="connsiteX22705" y="connsiteY22705"/>
              </a:cxn>
              <a:cxn ang="0">
                <a:pos x="connsiteX22706" y="connsiteY22706"/>
              </a:cxn>
              <a:cxn ang="0">
                <a:pos x="connsiteX22707" y="connsiteY22707"/>
              </a:cxn>
              <a:cxn ang="0">
                <a:pos x="connsiteX22708" y="connsiteY22708"/>
              </a:cxn>
              <a:cxn ang="0">
                <a:pos x="connsiteX22709" y="connsiteY22709"/>
              </a:cxn>
              <a:cxn ang="0">
                <a:pos x="connsiteX22710" y="connsiteY22710"/>
              </a:cxn>
              <a:cxn ang="0">
                <a:pos x="connsiteX22711" y="connsiteY22711"/>
              </a:cxn>
              <a:cxn ang="0">
                <a:pos x="connsiteX22712" y="connsiteY22712"/>
              </a:cxn>
              <a:cxn ang="0">
                <a:pos x="connsiteX22713" y="connsiteY22713"/>
              </a:cxn>
              <a:cxn ang="0">
                <a:pos x="connsiteX22714" y="connsiteY22714"/>
              </a:cxn>
              <a:cxn ang="0">
                <a:pos x="connsiteX22715" y="connsiteY22715"/>
              </a:cxn>
              <a:cxn ang="0">
                <a:pos x="connsiteX22716" y="connsiteY22716"/>
              </a:cxn>
              <a:cxn ang="0">
                <a:pos x="connsiteX22717" y="connsiteY22717"/>
              </a:cxn>
              <a:cxn ang="0">
                <a:pos x="connsiteX22718" y="connsiteY22718"/>
              </a:cxn>
              <a:cxn ang="0">
                <a:pos x="connsiteX22719" y="connsiteY22719"/>
              </a:cxn>
              <a:cxn ang="0">
                <a:pos x="connsiteX22720" y="connsiteY22720"/>
              </a:cxn>
              <a:cxn ang="0">
                <a:pos x="connsiteX22721" y="connsiteY22721"/>
              </a:cxn>
              <a:cxn ang="0">
                <a:pos x="connsiteX22722" y="connsiteY22722"/>
              </a:cxn>
              <a:cxn ang="0">
                <a:pos x="connsiteX22723" y="connsiteY22723"/>
              </a:cxn>
              <a:cxn ang="0">
                <a:pos x="connsiteX22724" y="connsiteY22724"/>
              </a:cxn>
              <a:cxn ang="0">
                <a:pos x="connsiteX22725" y="connsiteY22725"/>
              </a:cxn>
              <a:cxn ang="0">
                <a:pos x="connsiteX22726" y="connsiteY22726"/>
              </a:cxn>
              <a:cxn ang="0">
                <a:pos x="connsiteX22727" y="connsiteY22727"/>
              </a:cxn>
              <a:cxn ang="0">
                <a:pos x="connsiteX22728" y="connsiteY22728"/>
              </a:cxn>
              <a:cxn ang="0">
                <a:pos x="connsiteX22729" y="connsiteY22729"/>
              </a:cxn>
              <a:cxn ang="0">
                <a:pos x="connsiteX22730" y="connsiteY22730"/>
              </a:cxn>
              <a:cxn ang="0">
                <a:pos x="connsiteX22731" y="connsiteY22731"/>
              </a:cxn>
              <a:cxn ang="0">
                <a:pos x="connsiteX22732" y="connsiteY22732"/>
              </a:cxn>
              <a:cxn ang="0">
                <a:pos x="connsiteX22733" y="connsiteY22733"/>
              </a:cxn>
              <a:cxn ang="0">
                <a:pos x="connsiteX22734" y="connsiteY22734"/>
              </a:cxn>
              <a:cxn ang="0">
                <a:pos x="connsiteX22735" y="connsiteY22735"/>
              </a:cxn>
              <a:cxn ang="0">
                <a:pos x="connsiteX22736" y="connsiteY22736"/>
              </a:cxn>
              <a:cxn ang="0">
                <a:pos x="connsiteX22737" y="connsiteY22737"/>
              </a:cxn>
              <a:cxn ang="0">
                <a:pos x="connsiteX22738" y="connsiteY22738"/>
              </a:cxn>
              <a:cxn ang="0">
                <a:pos x="connsiteX22739" y="connsiteY22739"/>
              </a:cxn>
              <a:cxn ang="0">
                <a:pos x="connsiteX22740" y="connsiteY22740"/>
              </a:cxn>
              <a:cxn ang="0">
                <a:pos x="connsiteX22741" y="connsiteY22741"/>
              </a:cxn>
              <a:cxn ang="0">
                <a:pos x="connsiteX22742" y="connsiteY22742"/>
              </a:cxn>
              <a:cxn ang="0">
                <a:pos x="connsiteX22743" y="connsiteY22743"/>
              </a:cxn>
              <a:cxn ang="0">
                <a:pos x="connsiteX22744" y="connsiteY22744"/>
              </a:cxn>
              <a:cxn ang="0">
                <a:pos x="connsiteX22745" y="connsiteY22745"/>
              </a:cxn>
              <a:cxn ang="0">
                <a:pos x="connsiteX22746" y="connsiteY22746"/>
              </a:cxn>
              <a:cxn ang="0">
                <a:pos x="connsiteX22747" y="connsiteY22747"/>
              </a:cxn>
              <a:cxn ang="0">
                <a:pos x="connsiteX22748" y="connsiteY22748"/>
              </a:cxn>
              <a:cxn ang="0">
                <a:pos x="connsiteX22749" y="connsiteY22749"/>
              </a:cxn>
              <a:cxn ang="0">
                <a:pos x="connsiteX22750" y="connsiteY22750"/>
              </a:cxn>
              <a:cxn ang="0">
                <a:pos x="connsiteX22751" y="connsiteY22751"/>
              </a:cxn>
              <a:cxn ang="0">
                <a:pos x="connsiteX22752" y="connsiteY22752"/>
              </a:cxn>
              <a:cxn ang="0">
                <a:pos x="connsiteX22753" y="connsiteY22753"/>
              </a:cxn>
              <a:cxn ang="0">
                <a:pos x="connsiteX22754" y="connsiteY22754"/>
              </a:cxn>
              <a:cxn ang="0">
                <a:pos x="connsiteX22755" y="connsiteY22755"/>
              </a:cxn>
              <a:cxn ang="0">
                <a:pos x="connsiteX22756" y="connsiteY22756"/>
              </a:cxn>
              <a:cxn ang="0">
                <a:pos x="connsiteX22757" y="connsiteY22757"/>
              </a:cxn>
              <a:cxn ang="0">
                <a:pos x="connsiteX22758" y="connsiteY22758"/>
              </a:cxn>
              <a:cxn ang="0">
                <a:pos x="connsiteX22759" y="connsiteY22759"/>
              </a:cxn>
              <a:cxn ang="0">
                <a:pos x="connsiteX22760" y="connsiteY22760"/>
              </a:cxn>
              <a:cxn ang="0">
                <a:pos x="connsiteX22761" y="connsiteY22761"/>
              </a:cxn>
              <a:cxn ang="0">
                <a:pos x="connsiteX22762" y="connsiteY22762"/>
              </a:cxn>
              <a:cxn ang="0">
                <a:pos x="connsiteX22763" y="connsiteY22763"/>
              </a:cxn>
              <a:cxn ang="0">
                <a:pos x="connsiteX22764" y="connsiteY22764"/>
              </a:cxn>
              <a:cxn ang="0">
                <a:pos x="connsiteX22765" y="connsiteY22765"/>
              </a:cxn>
              <a:cxn ang="0">
                <a:pos x="connsiteX22766" y="connsiteY22766"/>
              </a:cxn>
              <a:cxn ang="0">
                <a:pos x="connsiteX22767" y="connsiteY22767"/>
              </a:cxn>
              <a:cxn ang="0">
                <a:pos x="connsiteX22768" y="connsiteY22768"/>
              </a:cxn>
              <a:cxn ang="0">
                <a:pos x="connsiteX22769" y="connsiteY22769"/>
              </a:cxn>
              <a:cxn ang="0">
                <a:pos x="connsiteX22770" y="connsiteY22770"/>
              </a:cxn>
              <a:cxn ang="0">
                <a:pos x="connsiteX22771" y="connsiteY22771"/>
              </a:cxn>
              <a:cxn ang="0">
                <a:pos x="connsiteX22772" y="connsiteY22772"/>
              </a:cxn>
              <a:cxn ang="0">
                <a:pos x="connsiteX22773" y="connsiteY22773"/>
              </a:cxn>
              <a:cxn ang="0">
                <a:pos x="connsiteX22774" y="connsiteY22774"/>
              </a:cxn>
              <a:cxn ang="0">
                <a:pos x="connsiteX22775" y="connsiteY22775"/>
              </a:cxn>
              <a:cxn ang="0">
                <a:pos x="connsiteX22776" y="connsiteY22776"/>
              </a:cxn>
              <a:cxn ang="0">
                <a:pos x="connsiteX22777" y="connsiteY22777"/>
              </a:cxn>
              <a:cxn ang="0">
                <a:pos x="connsiteX22778" y="connsiteY22778"/>
              </a:cxn>
              <a:cxn ang="0">
                <a:pos x="connsiteX22779" y="connsiteY22779"/>
              </a:cxn>
              <a:cxn ang="0">
                <a:pos x="connsiteX22780" y="connsiteY22780"/>
              </a:cxn>
              <a:cxn ang="0">
                <a:pos x="connsiteX22781" y="connsiteY22781"/>
              </a:cxn>
              <a:cxn ang="0">
                <a:pos x="connsiteX22782" y="connsiteY22782"/>
              </a:cxn>
              <a:cxn ang="0">
                <a:pos x="connsiteX22783" y="connsiteY22783"/>
              </a:cxn>
              <a:cxn ang="0">
                <a:pos x="connsiteX22784" y="connsiteY22784"/>
              </a:cxn>
              <a:cxn ang="0">
                <a:pos x="connsiteX22785" y="connsiteY22785"/>
              </a:cxn>
              <a:cxn ang="0">
                <a:pos x="connsiteX22786" y="connsiteY22786"/>
              </a:cxn>
              <a:cxn ang="0">
                <a:pos x="connsiteX22787" y="connsiteY22787"/>
              </a:cxn>
              <a:cxn ang="0">
                <a:pos x="connsiteX22788" y="connsiteY22788"/>
              </a:cxn>
              <a:cxn ang="0">
                <a:pos x="connsiteX22789" y="connsiteY22789"/>
              </a:cxn>
              <a:cxn ang="0">
                <a:pos x="connsiteX22790" y="connsiteY22790"/>
              </a:cxn>
              <a:cxn ang="0">
                <a:pos x="connsiteX22791" y="connsiteY22791"/>
              </a:cxn>
              <a:cxn ang="0">
                <a:pos x="connsiteX22792" y="connsiteY22792"/>
              </a:cxn>
              <a:cxn ang="0">
                <a:pos x="connsiteX22793" y="connsiteY22793"/>
              </a:cxn>
              <a:cxn ang="0">
                <a:pos x="connsiteX22794" y="connsiteY22794"/>
              </a:cxn>
              <a:cxn ang="0">
                <a:pos x="connsiteX22795" y="connsiteY22795"/>
              </a:cxn>
              <a:cxn ang="0">
                <a:pos x="connsiteX22796" y="connsiteY22796"/>
              </a:cxn>
              <a:cxn ang="0">
                <a:pos x="connsiteX22797" y="connsiteY22797"/>
              </a:cxn>
              <a:cxn ang="0">
                <a:pos x="connsiteX22798" y="connsiteY22798"/>
              </a:cxn>
              <a:cxn ang="0">
                <a:pos x="connsiteX22799" y="connsiteY22799"/>
              </a:cxn>
              <a:cxn ang="0">
                <a:pos x="connsiteX22800" y="connsiteY22800"/>
              </a:cxn>
              <a:cxn ang="0">
                <a:pos x="connsiteX22801" y="connsiteY22801"/>
              </a:cxn>
              <a:cxn ang="0">
                <a:pos x="connsiteX22802" y="connsiteY22802"/>
              </a:cxn>
              <a:cxn ang="0">
                <a:pos x="connsiteX22803" y="connsiteY22803"/>
              </a:cxn>
              <a:cxn ang="0">
                <a:pos x="connsiteX22804" y="connsiteY22804"/>
              </a:cxn>
              <a:cxn ang="0">
                <a:pos x="connsiteX22805" y="connsiteY22805"/>
              </a:cxn>
              <a:cxn ang="0">
                <a:pos x="connsiteX22806" y="connsiteY22806"/>
              </a:cxn>
              <a:cxn ang="0">
                <a:pos x="connsiteX22807" y="connsiteY22807"/>
              </a:cxn>
              <a:cxn ang="0">
                <a:pos x="connsiteX22808" y="connsiteY22808"/>
              </a:cxn>
              <a:cxn ang="0">
                <a:pos x="connsiteX22809" y="connsiteY22809"/>
              </a:cxn>
              <a:cxn ang="0">
                <a:pos x="connsiteX22810" y="connsiteY22810"/>
              </a:cxn>
              <a:cxn ang="0">
                <a:pos x="connsiteX22811" y="connsiteY22811"/>
              </a:cxn>
              <a:cxn ang="0">
                <a:pos x="connsiteX22812" y="connsiteY22812"/>
              </a:cxn>
              <a:cxn ang="0">
                <a:pos x="connsiteX22813" y="connsiteY22813"/>
              </a:cxn>
              <a:cxn ang="0">
                <a:pos x="connsiteX22814" y="connsiteY22814"/>
              </a:cxn>
              <a:cxn ang="0">
                <a:pos x="connsiteX22815" y="connsiteY22815"/>
              </a:cxn>
              <a:cxn ang="0">
                <a:pos x="connsiteX22816" y="connsiteY22816"/>
              </a:cxn>
              <a:cxn ang="0">
                <a:pos x="connsiteX22817" y="connsiteY22817"/>
              </a:cxn>
              <a:cxn ang="0">
                <a:pos x="connsiteX22818" y="connsiteY22818"/>
              </a:cxn>
              <a:cxn ang="0">
                <a:pos x="connsiteX22819" y="connsiteY22819"/>
              </a:cxn>
              <a:cxn ang="0">
                <a:pos x="connsiteX22820" y="connsiteY22820"/>
              </a:cxn>
              <a:cxn ang="0">
                <a:pos x="connsiteX22821" y="connsiteY22821"/>
              </a:cxn>
              <a:cxn ang="0">
                <a:pos x="connsiteX22822" y="connsiteY22822"/>
              </a:cxn>
              <a:cxn ang="0">
                <a:pos x="connsiteX22823" y="connsiteY22823"/>
              </a:cxn>
              <a:cxn ang="0">
                <a:pos x="connsiteX22824" y="connsiteY22824"/>
              </a:cxn>
              <a:cxn ang="0">
                <a:pos x="connsiteX22825" y="connsiteY22825"/>
              </a:cxn>
              <a:cxn ang="0">
                <a:pos x="connsiteX22826" y="connsiteY22826"/>
              </a:cxn>
              <a:cxn ang="0">
                <a:pos x="connsiteX22827" y="connsiteY22827"/>
              </a:cxn>
              <a:cxn ang="0">
                <a:pos x="connsiteX22828" y="connsiteY22828"/>
              </a:cxn>
              <a:cxn ang="0">
                <a:pos x="connsiteX22829" y="connsiteY22829"/>
              </a:cxn>
              <a:cxn ang="0">
                <a:pos x="connsiteX22830" y="connsiteY22830"/>
              </a:cxn>
              <a:cxn ang="0">
                <a:pos x="connsiteX22831" y="connsiteY22831"/>
              </a:cxn>
              <a:cxn ang="0">
                <a:pos x="connsiteX22832" y="connsiteY22832"/>
              </a:cxn>
              <a:cxn ang="0">
                <a:pos x="connsiteX22833" y="connsiteY22833"/>
              </a:cxn>
              <a:cxn ang="0">
                <a:pos x="connsiteX22834" y="connsiteY22834"/>
              </a:cxn>
              <a:cxn ang="0">
                <a:pos x="connsiteX22835" y="connsiteY22835"/>
              </a:cxn>
              <a:cxn ang="0">
                <a:pos x="connsiteX22836" y="connsiteY22836"/>
              </a:cxn>
              <a:cxn ang="0">
                <a:pos x="connsiteX22837" y="connsiteY22837"/>
              </a:cxn>
              <a:cxn ang="0">
                <a:pos x="connsiteX22838" y="connsiteY22838"/>
              </a:cxn>
              <a:cxn ang="0">
                <a:pos x="connsiteX22839" y="connsiteY22839"/>
              </a:cxn>
              <a:cxn ang="0">
                <a:pos x="connsiteX22840" y="connsiteY22840"/>
              </a:cxn>
              <a:cxn ang="0">
                <a:pos x="connsiteX22841" y="connsiteY22841"/>
              </a:cxn>
              <a:cxn ang="0">
                <a:pos x="connsiteX22842" y="connsiteY22842"/>
              </a:cxn>
              <a:cxn ang="0">
                <a:pos x="connsiteX22843" y="connsiteY22843"/>
              </a:cxn>
              <a:cxn ang="0">
                <a:pos x="connsiteX22844" y="connsiteY22844"/>
              </a:cxn>
              <a:cxn ang="0">
                <a:pos x="connsiteX22845" y="connsiteY22845"/>
              </a:cxn>
              <a:cxn ang="0">
                <a:pos x="connsiteX22846" y="connsiteY22846"/>
              </a:cxn>
              <a:cxn ang="0">
                <a:pos x="connsiteX22847" y="connsiteY22847"/>
              </a:cxn>
              <a:cxn ang="0">
                <a:pos x="connsiteX22848" y="connsiteY22848"/>
              </a:cxn>
              <a:cxn ang="0">
                <a:pos x="connsiteX22849" y="connsiteY22849"/>
              </a:cxn>
              <a:cxn ang="0">
                <a:pos x="connsiteX22850" y="connsiteY22850"/>
              </a:cxn>
              <a:cxn ang="0">
                <a:pos x="connsiteX22851" y="connsiteY22851"/>
              </a:cxn>
              <a:cxn ang="0">
                <a:pos x="connsiteX22852" y="connsiteY22852"/>
              </a:cxn>
              <a:cxn ang="0">
                <a:pos x="connsiteX22853" y="connsiteY22853"/>
              </a:cxn>
              <a:cxn ang="0">
                <a:pos x="connsiteX22854" y="connsiteY22854"/>
              </a:cxn>
              <a:cxn ang="0">
                <a:pos x="connsiteX22855" y="connsiteY22855"/>
              </a:cxn>
              <a:cxn ang="0">
                <a:pos x="connsiteX22856" y="connsiteY22856"/>
              </a:cxn>
              <a:cxn ang="0">
                <a:pos x="connsiteX22857" y="connsiteY22857"/>
              </a:cxn>
              <a:cxn ang="0">
                <a:pos x="connsiteX22858" y="connsiteY22858"/>
              </a:cxn>
              <a:cxn ang="0">
                <a:pos x="connsiteX22859" y="connsiteY22859"/>
              </a:cxn>
              <a:cxn ang="0">
                <a:pos x="connsiteX22860" y="connsiteY22860"/>
              </a:cxn>
              <a:cxn ang="0">
                <a:pos x="connsiteX22861" y="connsiteY22861"/>
              </a:cxn>
              <a:cxn ang="0">
                <a:pos x="connsiteX22862" y="connsiteY22862"/>
              </a:cxn>
              <a:cxn ang="0">
                <a:pos x="connsiteX22863" y="connsiteY22863"/>
              </a:cxn>
              <a:cxn ang="0">
                <a:pos x="connsiteX22864" y="connsiteY22864"/>
              </a:cxn>
              <a:cxn ang="0">
                <a:pos x="connsiteX22865" y="connsiteY22865"/>
              </a:cxn>
              <a:cxn ang="0">
                <a:pos x="connsiteX22866" y="connsiteY22866"/>
              </a:cxn>
              <a:cxn ang="0">
                <a:pos x="connsiteX22867" y="connsiteY22867"/>
              </a:cxn>
              <a:cxn ang="0">
                <a:pos x="connsiteX22868" y="connsiteY22868"/>
              </a:cxn>
              <a:cxn ang="0">
                <a:pos x="connsiteX22869" y="connsiteY22869"/>
              </a:cxn>
              <a:cxn ang="0">
                <a:pos x="connsiteX22870" y="connsiteY22870"/>
              </a:cxn>
              <a:cxn ang="0">
                <a:pos x="connsiteX22871" y="connsiteY22871"/>
              </a:cxn>
              <a:cxn ang="0">
                <a:pos x="connsiteX22872" y="connsiteY22872"/>
              </a:cxn>
              <a:cxn ang="0">
                <a:pos x="connsiteX22873" y="connsiteY22873"/>
              </a:cxn>
              <a:cxn ang="0">
                <a:pos x="connsiteX22874" y="connsiteY22874"/>
              </a:cxn>
              <a:cxn ang="0">
                <a:pos x="connsiteX22875" y="connsiteY22875"/>
              </a:cxn>
              <a:cxn ang="0">
                <a:pos x="connsiteX22876" y="connsiteY22876"/>
              </a:cxn>
              <a:cxn ang="0">
                <a:pos x="connsiteX22877" y="connsiteY22877"/>
              </a:cxn>
              <a:cxn ang="0">
                <a:pos x="connsiteX22878" y="connsiteY22878"/>
              </a:cxn>
              <a:cxn ang="0">
                <a:pos x="connsiteX22879" y="connsiteY22879"/>
              </a:cxn>
              <a:cxn ang="0">
                <a:pos x="connsiteX22880" y="connsiteY22880"/>
              </a:cxn>
              <a:cxn ang="0">
                <a:pos x="connsiteX22881" y="connsiteY22881"/>
              </a:cxn>
              <a:cxn ang="0">
                <a:pos x="connsiteX22882" y="connsiteY22882"/>
              </a:cxn>
              <a:cxn ang="0">
                <a:pos x="connsiteX22883" y="connsiteY22883"/>
              </a:cxn>
              <a:cxn ang="0">
                <a:pos x="connsiteX22884" y="connsiteY22884"/>
              </a:cxn>
              <a:cxn ang="0">
                <a:pos x="connsiteX22885" y="connsiteY22885"/>
              </a:cxn>
              <a:cxn ang="0">
                <a:pos x="connsiteX22886" y="connsiteY22886"/>
              </a:cxn>
              <a:cxn ang="0">
                <a:pos x="connsiteX22887" y="connsiteY22887"/>
              </a:cxn>
              <a:cxn ang="0">
                <a:pos x="connsiteX22888" y="connsiteY22888"/>
              </a:cxn>
              <a:cxn ang="0">
                <a:pos x="connsiteX22889" y="connsiteY22889"/>
              </a:cxn>
              <a:cxn ang="0">
                <a:pos x="connsiteX22890" y="connsiteY22890"/>
              </a:cxn>
              <a:cxn ang="0">
                <a:pos x="connsiteX22891" y="connsiteY22891"/>
              </a:cxn>
              <a:cxn ang="0">
                <a:pos x="connsiteX22892" y="connsiteY22892"/>
              </a:cxn>
              <a:cxn ang="0">
                <a:pos x="connsiteX22893" y="connsiteY22893"/>
              </a:cxn>
              <a:cxn ang="0">
                <a:pos x="connsiteX22894" y="connsiteY22894"/>
              </a:cxn>
              <a:cxn ang="0">
                <a:pos x="connsiteX22895" y="connsiteY22895"/>
              </a:cxn>
              <a:cxn ang="0">
                <a:pos x="connsiteX22896" y="connsiteY22896"/>
              </a:cxn>
              <a:cxn ang="0">
                <a:pos x="connsiteX22897" y="connsiteY22897"/>
              </a:cxn>
              <a:cxn ang="0">
                <a:pos x="connsiteX22898" y="connsiteY22898"/>
              </a:cxn>
              <a:cxn ang="0">
                <a:pos x="connsiteX22899" y="connsiteY22899"/>
              </a:cxn>
              <a:cxn ang="0">
                <a:pos x="connsiteX22900" y="connsiteY22900"/>
              </a:cxn>
              <a:cxn ang="0">
                <a:pos x="connsiteX22901" y="connsiteY22901"/>
              </a:cxn>
              <a:cxn ang="0">
                <a:pos x="connsiteX22902" y="connsiteY22902"/>
              </a:cxn>
              <a:cxn ang="0">
                <a:pos x="connsiteX22903" y="connsiteY22903"/>
              </a:cxn>
              <a:cxn ang="0">
                <a:pos x="connsiteX22904" y="connsiteY22904"/>
              </a:cxn>
              <a:cxn ang="0">
                <a:pos x="connsiteX22905" y="connsiteY22905"/>
              </a:cxn>
              <a:cxn ang="0">
                <a:pos x="connsiteX22906" y="connsiteY22906"/>
              </a:cxn>
              <a:cxn ang="0">
                <a:pos x="connsiteX22907" y="connsiteY22907"/>
              </a:cxn>
              <a:cxn ang="0">
                <a:pos x="connsiteX22908" y="connsiteY22908"/>
              </a:cxn>
              <a:cxn ang="0">
                <a:pos x="connsiteX22909" y="connsiteY22909"/>
              </a:cxn>
              <a:cxn ang="0">
                <a:pos x="connsiteX22910" y="connsiteY22910"/>
              </a:cxn>
              <a:cxn ang="0">
                <a:pos x="connsiteX22911" y="connsiteY22911"/>
              </a:cxn>
              <a:cxn ang="0">
                <a:pos x="connsiteX22912" y="connsiteY22912"/>
              </a:cxn>
              <a:cxn ang="0">
                <a:pos x="connsiteX22913" y="connsiteY22913"/>
              </a:cxn>
              <a:cxn ang="0">
                <a:pos x="connsiteX22914" y="connsiteY22914"/>
              </a:cxn>
              <a:cxn ang="0">
                <a:pos x="connsiteX22915" y="connsiteY22915"/>
              </a:cxn>
              <a:cxn ang="0">
                <a:pos x="connsiteX22916" y="connsiteY22916"/>
              </a:cxn>
              <a:cxn ang="0">
                <a:pos x="connsiteX22917" y="connsiteY22917"/>
              </a:cxn>
              <a:cxn ang="0">
                <a:pos x="connsiteX22918" y="connsiteY22918"/>
              </a:cxn>
              <a:cxn ang="0">
                <a:pos x="connsiteX22919" y="connsiteY22919"/>
              </a:cxn>
              <a:cxn ang="0">
                <a:pos x="connsiteX22920" y="connsiteY22920"/>
              </a:cxn>
              <a:cxn ang="0">
                <a:pos x="connsiteX22921" y="connsiteY22921"/>
              </a:cxn>
              <a:cxn ang="0">
                <a:pos x="connsiteX22922" y="connsiteY22922"/>
              </a:cxn>
              <a:cxn ang="0">
                <a:pos x="connsiteX22923" y="connsiteY22923"/>
              </a:cxn>
              <a:cxn ang="0">
                <a:pos x="connsiteX22924" y="connsiteY22924"/>
              </a:cxn>
              <a:cxn ang="0">
                <a:pos x="connsiteX22925" y="connsiteY22925"/>
              </a:cxn>
              <a:cxn ang="0">
                <a:pos x="connsiteX22926" y="connsiteY22926"/>
              </a:cxn>
              <a:cxn ang="0">
                <a:pos x="connsiteX22927" y="connsiteY22927"/>
              </a:cxn>
              <a:cxn ang="0">
                <a:pos x="connsiteX22928" y="connsiteY22928"/>
              </a:cxn>
              <a:cxn ang="0">
                <a:pos x="connsiteX22929" y="connsiteY22929"/>
              </a:cxn>
              <a:cxn ang="0">
                <a:pos x="connsiteX22930" y="connsiteY22930"/>
              </a:cxn>
              <a:cxn ang="0">
                <a:pos x="connsiteX22931" y="connsiteY22931"/>
              </a:cxn>
              <a:cxn ang="0">
                <a:pos x="connsiteX22932" y="connsiteY22932"/>
              </a:cxn>
              <a:cxn ang="0">
                <a:pos x="connsiteX22933" y="connsiteY22933"/>
              </a:cxn>
              <a:cxn ang="0">
                <a:pos x="connsiteX22934" y="connsiteY22934"/>
              </a:cxn>
              <a:cxn ang="0">
                <a:pos x="connsiteX22935" y="connsiteY22935"/>
              </a:cxn>
              <a:cxn ang="0">
                <a:pos x="connsiteX22936" y="connsiteY22936"/>
              </a:cxn>
              <a:cxn ang="0">
                <a:pos x="connsiteX22937" y="connsiteY22937"/>
              </a:cxn>
              <a:cxn ang="0">
                <a:pos x="connsiteX22938" y="connsiteY22938"/>
              </a:cxn>
              <a:cxn ang="0">
                <a:pos x="connsiteX22939" y="connsiteY22939"/>
              </a:cxn>
              <a:cxn ang="0">
                <a:pos x="connsiteX22940" y="connsiteY22940"/>
              </a:cxn>
              <a:cxn ang="0">
                <a:pos x="connsiteX22941" y="connsiteY22941"/>
              </a:cxn>
              <a:cxn ang="0">
                <a:pos x="connsiteX22942" y="connsiteY22942"/>
              </a:cxn>
              <a:cxn ang="0">
                <a:pos x="connsiteX22943" y="connsiteY22943"/>
              </a:cxn>
              <a:cxn ang="0">
                <a:pos x="connsiteX22944" y="connsiteY22944"/>
              </a:cxn>
              <a:cxn ang="0">
                <a:pos x="connsiteX22945" y="connsiteY22945"/>
              </a:cxn>
              <a:cxn ang="0">
                <a:pos x="connsiteX22946" y="connsiteY22946"/>
              </a:cxn>
              <a:cxn ang="0">
                <a:pos x="connsiteX22947" y="connsiteY22947"/>
              </a:cxn>
              <a:cxn ang="0">
                <a:pos x="connsiteX22948" y="connsiteY22948"/>
              </a:cxn>
              <a:cxn ang="0">
                <a:pos x="connsiteX22949" y="connsiteY22949"/>
              </a:cxn>
              <a:cxn ang="0">
                <a:pos x="connsiteX22950" y="connsiteY22950"/>
              </a:cxn>
              <a:cxn ang="0">
                <a:pos x="connsiteX22951" y="connsiteY22951"/>
              </a:cxn>
              <a:cxn ang="0">
                <a:pos x="connsiteX22952" y="connsiteY22952"/>
              </a:cxn>
              <a:cxn ang="0">
                <a:pos x="connsiteX22953" y="connsiteY22953"/>
              </a:cxn>
              <a:cxn ang="0">
                <a:pos x="connsiteX22954" y="connsiteY22954"/>
              </a:cxn>
              <a:cxn ang="0">
                <a:pos x="connsiteX22955" y="connsiteY22955"/>
              </a:cxn>
              <a:cxn ang="0">
                <a:pos x="connsiteX22956" y="connsiteY22956"/>
              </a:cxn>
              <a:cxn ang="0">
                <a:pos x="connsiteX22957" y="connsiteY22957"/>
              </a:cxn>
              <a:cxn ang="0">
                <a:pos x="connsiteX22958" y="connsiteY22958"/>
              </a:cxn>
              <a:cxn ang="0">
                <a:pos x="connsiteX22959" y="connsiteY22959"/>
              </a:cxn>
              <a:cxn ang="0">
                <a:pos x="connsiteX22960" y="connsiteY22960"/>
              </a:cxn>
              <a:cxn ang="0">
                <a:pos x="connsiteX22961" y="connsiteY22961"/>
              </a:cxn>
              <a:cxn ang="0">
                <a:pos x="connsiteX22962" y="connsiteY22962"/>
              </a:cxn>
              <a:cxn ang="0">
                <a:pos x="connsiteX22963" y="connsiteY22963"/>
              </a:cxn>
              <a:cxn ang="0">
                <a:pos x="connsiteX22964" y="connsiteY22964"/>
              </a:cxn>
              <a:cxn ang="0">
                <a:pos x="connsiteX22965" y="connsiteY22965"/>
              </a:cxn>
              <a:cxn ang="0">
                <a:pos x="connsiteX22966" y="connsiteY22966"/>
              </a:cxn>
              <a:cxn ang="0">
                <a:pos x="connsiteX22967" y="connsiteY22967"/>
              </a:cxn>
              <a:cxn ang="0">
                <a:pos x="connsiteX22968" y="connsiteY22968"/>
              </a:cxn>
              <a:cxn ang="0">
                <a:pos x="connsiteX22969" y="connsiteY22969"/>
              </a:cxn>
              <a:cxn ang="0">
                <a:pos x="connsiteX22970" y="connsiteY22970"/>
              </a:cxn>
              <a:cxn ang="0">
                <a:pos x="connsiteX22971" y="connsiteY22971"/>
              </a:cxn>
              <a:cxn ang="0">
                <a:pos x="connsiteX22972" y="connsiteY22972"/>
              </a:cxn>
              <a:cxn ang="0">
                <a:pos x="connsiteX22973" y="connsiteY22973"/>
              </a:cxn>
              <a:cxn ang="0">
                <a:pos x="connsiteX22974" y="connsiteY22974"/>
              </a:cxn>
              <a:cxn ang="0">
                <a:pos x="connsiteX22975" y="connsiteY22975"/>
              </a:cxn>
              <a:cxn ang="0">
                <a:pos x="connsiteX22976" y="connsiteY22976"/>
              </a:cxn>
              <a:cxn ang="0">
                <a:pos x="connsiteX22977" y="connsiteY22977"/>
              </a:cxn>
              <a:cxn ang="0">
                <a:pos x="connsiteX22978" y="connsiteY22978"/>
              </a:cxn>
              <a:cxn ang="0">
                <a:pos x="connsiteX22979" y="connsiteY22979"/>
              </a:cxn>
              <a:cxn ang="0">
                <a:pos x="connsiteX22980" y="connsiteY22980"/>
              </a:cxn>
              <a:cxn ang="0">
                <a:pos x="connsiteX22981" y="connsiteY22981"/>
              </a:cxn>
              <a:cxn ang="0">
                <a:pos x="connsiteX22982" y="connsiteY22982"/>
              </a:cxn>
              <a:cxn ang="0">
                <a:pos x="connsiteX22983" y="connsiteY22983"/>
              </a:cxn>
              <a:cxn ang="0">
                <a:pos x="connsiteX22984" y="connsiteY22984"/>
              </a:cxn>
              <a:cxn ang="0">
                <a:pos x="connsiteX22985" y="connsiteY22985"/>
              </a:cxn>
              <a:cxn ang="0">
                <a:pos x="connsiteX22986" y="connsiteY22986"/>
              </a:cxn>
              <a:cxn ang="0">
                <a:pos x="connsiteX22987" y="connsiteY22987"/>
              </a:cxn>
              <a:cxn ang="0">
                <a:pos x="connsiteX22988" y="connsiteY22988"/>
              </a:cxn>
              <a:cxn ang="0">
                <a:pos x="connsiteX22989" y="connsiteY22989"/>
              </a:cxn>
              <a:cxn ang="0">
                <a:pos x="connsiteX22990" y="connsiteY22990"/>
              </a:cxn>
              <a:cxn ang="0">
                <a:pos x="connsiteX22991" y="connsiteY22991"/>
              </a:cxn>
              <a:cxn ang="0">
                <a:pos x="connsiteX22992" y="connsiteY22992"/>
              </a:cxn>
              <a:cxn ang="0">
                <a:pos x="connsiteX22993" y="connsiteY22993"/>
              </a:cxn>
              <a:cxn ang="0">
                <a:pos x="connsiteX22994" y="connsiteY22994"/>
              </a:cxn>
              <a:cxn ang="0">
                <a:pos x="connsiteX22995" y="connsiteY22995"/>
              </a:cxn>
              <a:cxn ang="0">
                <a:pos x="connsiteX22996" y="connsiteY22996"/>
              </a:cxn>
              <a:cxn ang="0">
                <a:pos x="connsiteX22997" y="connsiteY22997"/>
              </a:cxn>
              <a:cxn ang="0">
                <a:pos x="connsiteX22998" y="connsiteY22998"/>
              </a:cxn>
              <a:cxn ang="0">
                <a:pos x="connsiteX22999" y="connsiteY22999"/>
              </a:cxn>
              <a:cxn ang="0">
                <a:pos x="connsiteX23000" y="connsiteY23000"/>
              </a:cxn>
              <a:cxn ang="0">
                <a:pos x="connsiteX23001" y="connsiteY23001"/>
              </a:cxn>
              <a:cxn ang="0">
                <a:pos x="connsiteX23002" y="connsiteY23002"/>
              </a:cxn>
              <a:cxn ang="0">
                <a:pos x="connsiteX23003" y="connsiteY23003"/>
              </a:cxn>
              <a:cxn ang="0">
                <a:pos x="connsiteX23004" y="connsiteY23004"/>
              </a:cxn>
              <a:cxn ang="0">
                <a:pos x="connsiteX23005" y="connsiteY23005"/>
              </a:cxn>
              <a:cxn ang="0">
                <a:pos x="connsiteX23006" y="connsiteY23006"/>
              </a:cxn>
              <a:cxn ang="0">
                <a:pos x="connsiteX23007" y="connsiteY23007"/>
              </a:cxn>
              <a:cxn ang="0">
                <a:pos x="connsiteX23008" y="connsiteY23008"/>
              </a:cxn>
              <a:cxn ang="0">
                <a:pos x="connsiteX23009" y="connsiteY23009"/>
              </a:cxn>
              <a:cxn ang="0">
                <a:pos x="connsiteX23010" y="connsiteY23010"/>
              </a:cxn>
              <a:cxn ang="0">
                <a:pos x="connsiteX23011" y="connsiteY23011"/>
              </a:cxn>
              <a:cxn ang="0">
                <a:pos x="connsiteX23012" y="connsiteY23012"/>
              </a:cxn>
              <a:cxn ang="0">
                <a:pos x="connsiteX23013" y="connsiteY23013"/>
              </a:cxn>
              <a:cxn ang="0">
                <a:pos x="connsiteX23014" y="connsiteY23014"/>
              </a:cxn>
              <a:cxn ang="0">
                <a:pos x="connsiteX23015" y="connsiteY23015"/>
              </a:cxn>
              <a:cxn ang="0">
                <a:pos x="connsiteX23016" y="connsiteY23016"/>
              </a:cxn>
              <a:cxn ang="0">
                <a:pos x="connsiteX23017" y="connsiteY23017"/>
              </a:cxn>
              <a:cxn ang="0">
                <a:pos x="connsiteX23018" y="connsiteY23018"/>
              </a:cxn>
              <a:cxn ang="0">
                <a:pos x="connsiteX23019" y="connsiteY23019"/>
              </a:cxn>
              <a:cxn ang="0">
                <a:pos x="connsiteX23020" y="connsiteY23020"/>
              </a:cxn>
              <a:cxn ang="0">
                <a:pos x="connsiteX23021" y="connsiteY23021"/>
              </a:cxn>
              <a:cxn ang="0">
                <a:pos x="connsiteX23022" y="connsiteY23022"/>
              </a:cxn>
              <a:cxn ang="0">
                <a:pos x="connsiteX23023" y="connsiteY23023"/>
              </a:cxn>
              <a:cxn ang="0">
                <a:pos x="connsiteX23024" y="connsiteY23024"/>
              </a:cxn>
              <a:cxn ang="0">
                <a:pos x="connsiteX23025" y="connsiteY23025"/>
              </a:cxn>
              <a:cxn ang="0">
                <a:pos x="connsiteX23026" y="connsiteY23026"/>
              </a:cxn>
              <a:cxn ang="0">
                <a:pos x="connsiteX23027" y="connsiteY23027"/>
              </a:cxn>
              <a:cxn ang="0">
                <a:pos x="connsiteX23028" y="connsiteY23028"/>
              </a:cxn>
              <a:cxn ang="0">
                <a:pos x="connsiteX23029" y="connsiteY23029"/>
              </a:cxn>
              <a:cxn ang="0">
                <a:pos x="connsiteX23030" y="connsiteY23030"/>
              </a:cxn>
              <a:cxn ang="0">
                <a:pos x="connsiteX23031" y="connsiteY23031"/>
              </a:cxn>
              <a:cxn ang="0">
                <a:pos x="connsiteX23032" y="connsiteY23032"/>
              </a:cxn>
              <a:cxn ang="0">
                <a:pos x="connsiteX23033" y="connsiteY23033"/>
              </a:cxn>
              <a:cxn ang="0">
                <a:pos x="connsiteX23034" y="connsiteY23034"/>
              </a:cxn>
              <a:cxn ang="0">
                <a:pos x="connsiteX23035" y="connsiteY23035"/>
              </a:cxn>
              <a:cxn ang="0">
                <a:pos x="connsiteX23036" y="connsiteY23036"/>
              </a:cxn>
              <a:cxn ang="0">
                <a:pos x="connsiteX23037" y="connsiteY23037"/>
              </a:cxn>
              <a:cxn ang="0">
                <a:pos x="connsiteX23038" y="connsiteY23038"/>
              </a:cxn>
              <a:cxn ang="0">
                <a:pos x="connsiteX23039" y="connsiteY23039"/>
              </a:cxn>
              <a:cxn ang="0">
                <a:pos x="connsiteX23040" y="connsiteY23040"/>
              </a:cxn>
              <a:cxn ang="0">
                <a:pos x="connsiteX23041" y="connsiteY23041"/>
              </a:cxn>
              <a:cxn ang="0">
                <a:pos x="connsiteX23042" y="connsiteY23042"/>
              </a:cxn>
              <a:cxn ang="0">
                <a:pos x="connsiteX23043" y="connsiteY23043"/>
              </a:cxn>
              <a:cxn ang="0">
                <a:pos x="connsiteX23044" y="connsiteY23044"/>
              </a:cxn>
              <a:cxn ang="0">
                <a:pos x="connsiteX23045" y="connsiteY23045"/>
              </a:cxn>
              <a:cxn ang="0">
                <a:pos x="connsiteX23046" y="connsiteY23046"/>
              </a:cxn>
              <a:cxn ang="0">
                <a:pos x="connsiteX23047" y="connsiteY23047"/>
              </a:cxn>
              <a:cxn ang="0">
                <a:pos x="connsiteX23048" y="connsiteY23048"/>
              </a:cxn>
              <a:cxn ang="0">
                <a:pos x="connsiteX23049" y="connsiteY23049"/>
              </a:cxn>
              <a:cxn ang="0">
                <a:pos x="connsiteX23050" y="connsiteY23050"/>
              </a:cxn>
              <a:cxn ang="0">
                <a:pos x="connsiteX23051" y="connsiteY23051"/>
              </a:cxn>
              <a:cxn ang="0">
                <a:pos x="connsiteX23052" y="connsiteY23052"/>
              </a:cxn>
              <a:cxn ang="0">
                <a:pos x="connsiteX23053" y="connsiteY23053"/>
              </a:cxn>
              <a:cxn ang="0">
                <a:pos x="connsiteX23054" y="connsiteY23054"/>
              </a:cxn>
              <a:cxn ang="0">
                <a:pos x="connsiteX23055" y="connsiteY23055"/>
              </a:cxn>
              <a:cxn ang="0">
                <a:pos x="connsiteX23056" y="connsiteY23056"/>
              </a:cxn>
              <a:cxn ang="0">
                <a:pos x="connsiteX23057" y="connsiteY23057"/>
              </a:cxn>
              <a:cxn ang="0">
                <a:pos x="connsiteX23058" y="connsiteY23058"/>
              </a:cxn>
              <a:cxn ang="0">
                <a:pos x="connsiteX23059" y="connsiteY23059"/>
              </a:cxn>
              <a:cxn ang="0">
                <a:pos x="connsiteX23060" y="connsiteY23060"/>
              </a:cxn>
              <a:cxn ang="0">
                <a:pos x="connsiteX23061" y="connsiteY23061"/>
              </a:cxn>
              <a:cxn ang="0">
                <a:pos x="connsiteX23062" y="connsiteY23062"/>
              </a:cxn>
              <a:cxn ang="0">
                <a:pos x="connsiteX23063" y="connsiteY23063"/>
              </a:cxn>
              <a:cxn ang="0">
                <a:pos x="connsiteX23064" y="connsiteY23064"/>
              </a:cxn>
              <a:cxn ang="0">
                <a:pos x="connsiteX23065" y="connsiteY23065"/>
              </a:cxn>
              <a:cxn ang="0">
                <a:pos x="connsiteX23066" y="connsiteY23066"/>
              </a:cxn>
              <a:cxn ang="0">
                <a:pos x="connsiteX23067" y="connsiteY23067"/>
              </a:cxn>
              <a:cxn ang="0">
                <a:pos x="connsiteX23068" y="connsiteY23068"/>
              </a:cxn>
              <a:cxn ang="0">
                <a:pos x="connsiteX23069" y="connsiteY23069"/>
              </a:cxn>
              <a:cxn ang="0">
                <a:pos x="connsiteX23070" y="connsiteY23070"/>
              </a:cxn>
              <a:cxn ang="0">
                <a:pos x="connsiteX23071" y="connsiteY23071"/>
              </a:cxn>
              <a:cxn ang="0">
                <a:pos x="connsiteX23072" y="connsiteY23072"/>
              </a:cxn>
              <a:cxn ang="0">
                <a:pos x="connsiteX23073" y="connsiteY23073"/>
              </a:cxn>
              <a:cxn ang="0">
                <a:pos x="connsiteX23074" y="connsiteY23074"/>
              </a:cxn>
              <a:cxn ang="0">
                <a:pos x="connsiteX23075" y="connsiteY23075"/>
              </a:cxn>
              <a:cxn ang="0">
                <a:pos x="connsiteX23076" y="connsiteY23076"/>
              </a:cxn>
              <a:cxn ang="0">
                <a:pos x="connsiteX23077" y="connsiteY23077"/>
              </a:cxn>
              <a:cxn ang="0">
                <a:pos x="connsiteX23078" y="connsiteY23078"/>
              </a:cxn>
              <a:cxn ang="0">
                <a:pos x="connsiteX23079" y="connsiteY23079"/>
              </a:cxn>
              <a:cxn ang="0">
                <a:pos x="connsiteX23080" y="connsiteY23080"/>
              </a:cxn>
              <a:cxn ang="0">
                <a:pos x="connsiteX23081" y="connsiteY23081"/>
              </a:cxn>
              <a:cxn ang="0">
                <a:pos x="connsiteX23082" y="connsiteY23082"/>
              </a:cxn>
              <a:cxn ang="0">
                <a:pos x="connsiteX23083" y="connsiteY23083"/>
              </a:cxn>
              <a:cxn ang="0">
                <a:pos x="connsiteX23084" y="connsiteY23084"/>
              </a:cxn>
              <a:cxn ang="0">
                <a:pos x="connsiteX23085" y="connsiteY23085"/>
              </a:cxn>
              <a:cxn ang="0">
                <a:pos x="connsiteX23086" y="connsiteY23086"/>
              </a:cxn>
              <a:cxn ang="0">
                <a:pos x="connsiteX23087" y="connsiteY23087"/>
              </a:cxn>
              <a:cxn ang="0">
                <a:pos x="connsiteX23088" y="connsiteY23088"/>
              </a:cxn>
              <a:cxn ang="0">
                <a:pos x="connsiteX23089" y="connsiteY23089"/>
              </a:cxn>
              <a:cxn ang="0">
                <a:pos x="connsiteX23090" y="connsiteY23090"/>
              </a:cxn>
              <a:cxn ang="0">
                <a:pos x="connsiteX23091" y="connsiteY23091"/>
              </a:cxn>
              <a:cxn ang="0">
                <a:pos x="connsiteX23092" y="connsiteY23092"/>
              </a:cxn>
              <a:cxn ang="0">
                <a:pos x="connsiteX23093" y="connsiteY23093"/>
              </a:cxn>
              <a:cxn ang="0">
                <a:pos x="connsiteX23094" y="connsiteY23094"/>
              </a:cxn>
              <a:cxn ang="0">
                <a:pos x="connsiteX23095" y="connsiteY23095"/>
              </a:cxn>
              <a:cxn ang="0">
                <a:pos x="connsiteX23096" y="connsiteY23096"/>
              </a:cxn>
              <a:cxn ang="0">
                <a:pos x="connsiteX23097" y="connsiteY23097"/>
              </a:cxn>
              <a:cxn ang="0">
                <a:pos x="connsiteX23098" y="connsiteY23098"/>
              </a:cxn>
              <a:cxn ang="0">
                <a:pos x="connsiteX23099" y="connsiteY23099"/>
              </a:cxn>
              <a:cxn ang="0">
                <a:pos x="connsiteX23100" y="connsiteY23100"/>
              </a:cxn>
              <a:cxn ang="0">
                <a:pos x="connsiteX23101" y="connsiteY23101"/>
              </a:cxn>
              <a:cxn ang="0">
                <a:pos x="connsiteX23102" y="connsiteY23102"/>
              </a:cxn>
              <a:cxn ang="0">
                <a:pos x="connsiteX23103" y="connsiteY23103"/>
              </a:cxn>
              <a:cxn ang="0">
                <a:pos x="connsiteX23104" y="connsiteY23104"/>
              </a:cxn>
              <a:cxn ang="0">
                <a:pos x="connsiteX23105" y="connsiteY23105"/>
              </a:cxn>
              <a:cxn ang="0">
                <a:pos x="connsiteX23106" y="connsiteY23106"/>
              </a:cxn>
              <a:cxn ang="0">
                <a:pos x="connsiteX23107" y="connsiteY23107"/>
              </a:cxn>
              <a:cxn ang="0">
                <a:pos x="connsiteX23108" y="connsiteY23108"/>
              </a:cxn>
              <a:cxn ang="0">
                <a:pos x="connsiteX23109" y="connsiteY23109"/>
              </a:cxn>
              <a:cxn ang="0">
                <a:pos x="connsiteX23110" y="connsiteY23110"/>
              </a:cxn>
              <a:cxn ang="0">
                <a:pos x="connsiteX23111" y="connsiteY23111"/>
              </a:cxn>
              <a:cxn ang="0">
                <a:pos x="connsiteX23112" y="connsiteY23112"/>
              </a:cxn>
              <a:cxn ang="0">
                <a:pos x="connsiteX23113" y="connsiteY23113"/>
              </a:cxn>
              <a:cxn ang="0">
                <a:pos x="connsiteX23114" y="connsiteY23114"/>
              </a:cxn>
              <a:cxn ang="0">
                <a:pos x="connsiteX23115" y="connsiteY23115"/>
              </a:cxn>
              <a:cxn ang="0">
                <a:pos x="connsiteX23116" y="connsiteY23116"/>
              </a:cxn>
              <a:cxn ang="0">
                <a:pos x="connsiteX23117" y="connsiteY23117"/>
              </a:cxn>
              <a:cxn ang="0">
                <a:pos x="connsiteX23118" y="connsiteY23118"/>
              </a:cxn>
              <a:cxn ang="0">
                <a:pos x="connsiteX23119" y="connsiteY23119"/>
              </a:cxn>
              <a:cxn ang="0">
                <a:pos x="connsiteX23120" y="connsiteY23120"/>
              </a:cxn>
              <a:cxn ang="0">
                <a:pos x="connsiteX23121" y="connsiteY23121"/>
              </a:cxn>
              <a:cxn ang="0">
                <a:pos x="connsiteX23122" y="connsiteY23122"/>
              </a:cxn>
              <a:cxn ang="0">
                <a:pos x="connsiteX23123" y="connsiteY23123"/>
              </a:cxn>
              <a:cxn ang="0">
                <a:pos x="connsiteX23124" y="connsiteY23124"/>
              </a:cxn>
              <a:cxn ang="0">
                <a:pos x="connsiteX23125" y="connsiteY23125"/>
              </a:cxn>
              <a:cxn ang="0">
                <a:pos x="connsiteX23126" y="connsiteY23126"/>
              </a:cxn>
              <a:cxn ang="0">
                <a:pos x="connsiteX23127" y="connsiteY23127"/>
              </a:cxn>
              <a:cxn ang="0">
                <a:pos x="connsiteX23128" y="connsiteY23128"/>
              </a:cxn>
              <a:cxn ang="0">
                <a:pos x="connsiteX23129" y="connsiteY23129"/>
              </a:cxn>
              <a:cxn ang="0">
                <a:pos x="connsiteX23130" y="connsiteY23130"/>
              </a:cxn>
              <a:cxn ang="0">
                <a:pos x="connsiteX23131" y="connsiteY23131"/>
              </a:cxn>
              <a:cxn ang="0">
                <a:pos x="connsiteX23132" y="connsiteY23132"/>
              </a:cxn>
              <a:cxn ang="0">
                <a:pos x="connsiteX23133" y="connsiteY23133"/>
              </a:cxn>
              <a:cxn ang="0">
                <a:pos x="connsiteX23134" y="connsiteY23134"/>
              </a:cxn>
              <a:cxn ang="0">
                <a:pos x="connsiteX23135" y="connsiteY23135"/>
              </a:cxn>
              <a:cxn ang="0">
                <a:pos x="connsiteX23136" y="connsiteY23136"/>
              </a:cxn>
              <a:cxn ang="0">
                <a:pos x="connsiteX23137" y="connsiteY23137"/>
              </a:cxn>
              <a:cxn ang="0">
                <a:pos x="connsiteX23138" y="connsiteY23138"/>
              </a:cxn>
              <a:cxn ang="0">
                <a:pos x="connsiteX23139" y="connsiteY23139"/>
              </a:cxn>
              <a:cxn ang="0">
                <a:pos x="connsiteX23140" y="connsiteY23140"/>
              </a:cxn>
              <a:cxn ang="0">
                <a:pos x="connsiteX23141" y="connsiteY23141"/>
              </a:cxn>
              <a:cxn ang="0">
                <a:pos x="connsiteX23142" y="connsiteY23142"/>
              </a:cxn>
              <a:cxn ang="0">
                <a:pos x="connsiteX23143" y="connsiteY23143"/>
              </a:cxn>
              <a:cxn ang="0">
                <a:pos x="connsiteX23144" y="connsiteY23144"/>
              </a:cxn>
              <a:cxn ang="0">
                <a:pos x="connsiteX23145" y="connsiteY23145"/>
              </a:cxn>
              <a:cxn ang="0">
                <a:pos x="connsiteX23146" y="connsiteY23146"/>
              </a:cxn>
              <a:cxn ang="0">
                <a:pos x="connsiteX23147" y="connsiteY23147"/>
              </a:cxn>
              <a:cxn ang="0">
                <a:pos x="connsiteX23148" y="connsiteY23148"/>
              </a:cxn>
              <a:cxn ang="0">
                <a:pos x="connsiteX23149" y="connsiteY23149"/>
              </a:cxn>
              <a:cxn ang="0">
                <a:pos x="connsiteX23150" y="connsiteY23150"/>
              </a:cxn>
              <a:cxn ang="0">
                <a:pos x="connsiteX23151" y="connsiteY23151"/>
              </a:cxn>
              <a:cxn ang="0">
                <a:pos x="connsiteX23152" y="connsiteY23152"/>
              </a:cxn>
              <a:cxn ang="0">
                <a:pos x="connsiteX23153" y="connsiteY23153"/>
              </a:cxn>
              <a:cxn ang="0">
                <a:pos x="connsiteX23154" y="connsiteY23154"/>
              </a:cxn>
              <a:cxn ang="0">
                <a:pos x="connsiteX23155" y="connsiteY23155"/>
              </a:cxn>
              <a:cxn ang="0">
                <a:pos x="connsiteX23156" y="connsiteY23156"/>
              </a:cxn>
              <a:cxn ang="0">
                <a:pos x="connsiteX23157" y="connsiteY23157"/>
              </a:cxn>
              <a:cxn ang="0">
                <a:pos x="connsiteX23158" y="connsiteY23158"/>
              </a:cxn>
              <a:cxn ang="0">
                <a:pos x="connsiteX23159" y="connsiteY23159"/>
              </a:cxn>
              <a:cxn ang="0">
                <a:pos x="connsiteX23160" y="connsiteY23160"/>
              </a:cxn>
              <a:cxn ang="0">
                <a:pos x="connsiteX23161" y="connsiteY23161"/>
              </a:cxn>
              <a:cxn ang="0">
                <a:pos x="connsiteX23162" y="connsiteY23162"/>
              </a:cxn>
              <a:cxn ang="0">
                <a:pos x="connsiteX23163" y="connsiteY23163"/>
              </a:cxn>
              <a:cxn ang="0">
                <a:pos x="connsiteX23164" y="connsiteY23164"/>
              </a:cxn>
              <a:cxn ang="0">
                <a:pos x="connsiteX23165" y="connsiteY23165"/>
              </a:cxn>
              <a:cxn ang="0">
                <a:pos x="connsiteX23166" y="connsiteY23166"/>
              </a:cxn>
              <a:cxn ang="0">
                <a:pos x="connsiteX23167" y="connsiteY23167"/>
              </a:cxn>
              <a:cxn ang="0">
                <a:pos x="connsiteX23168" y="connsiteY23168"/>
              </a:cxn>
              <a:cxn ang="0">
                <a:pos x="connsiteX23169" y="connsiteY23169"/>
              </a:cxn>
              <a:cxn ang="0">
                <a:pos x="connsiteX23170" y="connsiteY23170"/>
              </a:cxn>
              <a:cxn ang="0">
                <a:pos x="connsiteX23171" y="connsiteY23171"/>
              </a:cxn>
              <a:cxn ang="0">
                <a:pos x="connsiteX23172" y="connsiteY23172"/>
              </a:cxn>
              <a:cxn ang="0">
                <a:pos x="connsiteX23173" y="connsiteY23173"/>
              </a:cxn>
              <a:cxn ang="0">
                <a:pos x="connsiteX23174" y="connsiteY23174"/>
              </a:cxn>
              <a:cxn ang="0">
                <a:pos x="connsiteX23175" y="connsiteY23175"/>
              </a:cxn>
              <a:cxn ang="0">
                <a:pos x="connsiteX23176" y="connsiteY23176"/>
              </a:cxn>
              <a:cxn ang="0">
                <a:pos x="connsiteX23177" y="connsiteY23177"/>
              </a:cxn>
              <a:cxn ang="0">
                <a:pos x="connsiteX23178" y="connsiteY23178"/>
              </a:cxn>
              <a:cxn ang="0">
                <a:pos x="connsiteX23179" y="connsiteY23179"/>
              </a:cxn>
              <a:cxn ang="0">
                <a:pos x="connsiteX23180" y="connsiteY23180"/>
              </a:cxn>
              <a:cxn ang="0">
                <a:pos x="connsiteX23181" y="connsiteY23181"/>
              </a:cxn>
              <a:cxn ang="0">
                <a:pos x="connsiteX23182" y="connsiteY23182"/>
              </a:cxn>
              <a:cxn ang="0">
                <a:pos x="connsiteX23183" y="connsiteY23183"/>
              </a:cxn>
              <a:cxn ang="0">
                <a:pos x="connsiteX23184" y="connsiteY23184"/>
              </a:cxn>
              <a:cxn ang="0">
                <a:pos x="connsiteX23185" y="connsiteY23185"/>
              </a:cxn>
              <a:cxn ang="0">
                <a:pos x="connsiteX23186" y="connsiteY23186"/>
              </a:cxn>
              <a:cxn ang="0">
                <a:pos x="connsiteX23187" y="connsiteY23187"/>
              </a:cxn>
              <a:cxn ang="0">
                <a:pos x="connsiteX23188" y="connsiteY23188"/>
              </a:cxn>
              <a:cxn ang="0">
                <a:pos x="connsiteX23189" y="connsiteY23189"/>
              </a:cxn>
              <a:cxn ang="0">
                <a:pos x="connsiteX23190" y="connsiteY23190"/>
              </a:cxn>
              <a:cxn ang="0">
                <a:pos x="connsiteX23191" y="connsiteY23191"/>
              </a:cxn>
              <a:cxn ang="0">
                <a:pos x="connsiteX23192" y="connsiteY23192"/>
              </a:cxn>
              <a:cxn ang="0">
                <a:pos x="connsiteX23193" y="connsiteY23193"/>
              </a:cxn>
              <a:cxn ang="0">
                <a:pos x="connsiteX23194" y="connsiteY23194"/>
              </a:cxn>
              <a:cxn ang="0">
                <a:pos x="connsiteX23195" y="connsiteY23195"/>
              </a:cxn>
              <a:cxn ang="0">
                <a:pos x="connsiteX23196" y="connsiteY23196"/>
              </a:cxn>
              <a:cxn ang="0">
                <a:pos x="connsiteX23197" y="connsiteY23197"/>
              </a:cxn>
              <a:cxn ang="0">
                <a:pos x="connsiteX23198" y="connsiteY23198"/>
              </a:cxn>
              <a:cxn ang="0">
                <a:pos x="connsiteX23199" y="connsiteY23199"/>
              </a:cxn>
              <a:cxn ang="0">
                <a:pos x="connsiteX23200" y="connsiteY23200"/>
              </a:cxn>
              <a:cxn ang="0">
                <a:pos x="connsiteX23201" y="connsiteY23201"/>
              </a:cxn>
              <a:cxn ang="0">
                <a:pos x="connsiteX23202" y="connsiteY23202"/>
              </a:cxn>
              <a:cxn ang="0">
                <a:pos x="connsiteX23203" y="connsiteY23203"/>
              </a:cxn>
              <a:cxn ang="0">
                <a:pos x="connsiteX23204" y="connsiteY23204"/>
              </a:cxn>
              <a:cxn ang="0">
                <a:pos x="connsiteX23205" y="connsiteY23205"/>
              </a:cxn>
              <a:cxn ang="0">
                <a:pos x="connsiteX23206" y="connsiteY23206"/>
              </a:cxn>
              <a:cxn ang="0">
                <a:pos x="connsiteX23207" y="connsiteY23207"/>
              </a:cxn>
              <a:cxn ang="0">
                <a:pos x="connsiteX23208" y="connsiteY23208"/>
              </a:cxn>
              <a:cxn ang="0">
                <a:pos x="connsiteX23209" y="connsiteY23209"/>
              </a:cxn>
              <a:cxn ang="0">
                <a:pos x="connsiteX23210" y="connsiteY23210"/>
              </a:cxn>
              <a:cxn ang="0">
                <a:pos x="connsiteX23211" y="connsiteY23211"/>
              </a:cxn>
              <a:cxn ang="0">
                <a:pos x="connsiteX23212" y="connsiteY23212"/>
              </a:cxn>
              <a:cxn ang="0">
                <a:pos x="connsiteX23213" y="connsiteY23213"/>
              </a:cxn>
              <a:cxn ang="0">
                <a:pos x="connsiteX23214" y="connsiteY23214"/>
              </a:cxn>
              <a:cxn ang="0">
                <a:pos x="connsiteX23215" y="connsiteY23215"/>
              </a:cxn>
              <a:cxn ang="0">
                <a:pos x="connsiteX23216" y="connsiteY23216"/>
              </a:cxn>
              <a:cxn ang="0">
                <a:pos x="connsiteX23217" y="connsiteY23217"/>
              </a:cxn>
              <a:cxn ang="0">
                <a:pos x="connsiteX23218" y="connsiteY23218"/>
              </a:cxn>
              <a:cxn ang="0">
                <a:pos x="connsiteX23219" y="connsiteY23219"/>
              </a:cxn>
              <a:cxn ang="0">
                <a:pos x="connsiteX23220" y="connsiteY23220"/>
              </a:cxn>
              <a:cxn ang="0">
                <a:pos x="connsiteX23221" y="connsiteY23221"/>
              </a:cxn>
              <a:cxn ang="0">
                <a:pos x="connsiteX23222" y="connsiteY23222"/>
              </a:cxn>
              <a:cxn ang="0">
                <a:pos x="connsiteX23223" y="connsiteY23223"/>
              </a:cxn>
              <a:cxn ang="0">
                <a:pos x="connsiteX23224" y="connsiteY23224"/>
              </a:cxn>
              <a:cxn ang="0">
                <a:pos x="connsiteX23225" y="connsiteY23225"/>
              </a:cxn>
              <a:cxn ang="0">
                <a:pos x="connsiteX23226" y="connsiteY23226"/>
              </a:cxn>
              <a:cxn ang="0">
                <a:pos x="connsiteX23227" y="connsiteY23227"/>
              </a:cxn>
              <a:cxn ang="0">
                <a:pos x="connsiteX23228" y="connsiteY23228"/>
              </a:cxn>
              <a:cxn ang="0">
                <a:pos x="connsiteX23229" y="connsiteY23229"/>
              </a:cxn>
              <a:cxn ang="0">
                <a:pos x="connsiteX23230" y="connsiteY23230"/>
              </a:cxn>
              <a:cxn ang="0">
                <a:pos x="connsiteX23231" y="connsiteY23231"/>
              </a:cxn>
              <a:cxn ang="0">
                <a:pos x="connsiteX23232" y="connsiteY23232"/>
              </a:cxn>
              <a:cxn ang="0">
                <a:pos x="connsiteX23233" y="connsiteY23233"/>
              </a:cxn>
              <a:cxn ang="0">
                <a:pos x="connsiteX23234" y="connsiteY23234"/>
              </a:cxn>
              <a:cxn ang="0">
                <a:pos x="connsiteX23235" y="connsiteY23235"/>
              </a:cxn>
              <a:cxn ang="0">
                <a:pos x="connsiteX23236" y="connsiteY23236"/>
              </a:cxn>
              <a:cxn ang="0">
                <a:pos x="connsiteX23237" y="connsiteY23237"/>
              </a:cxn>
              <a:cxn ang="0">
                <a:pos x="connsiteX23238" y="connsiteY23238"/>
              </a:cxn>
              <a:cxn ang="0">
                <a:pos x="connsiteX23239" y="connsiteY23239"/>
              </a:cxn>
              <a:cxn ang="0">
                <a:pos x="connsiteX23240" y="connsiteY23240"/>
              </a:cxn>
              <a:cxn ang="0">
                <a:pos x="connsiteX23241" y="connsiteY23241"/>
              </a:cxn>
              <a:cxn ang="0">
                <a:pos x="connsiteX23242" y="connsiteY23242"/>
              </a:cxn>
              <a:cxn ang="0">
                <a:pos x="connsiteX23243" y="connsiteY23243"/>
              </a:cxn>
              <a:cxn ang="0">
                <a:pos x="connsiteX23244" y="connsiteY23244"/>
              </a:cxn>
              <a:cxn ang="0">
                <a:pos x="connsiteX23245" y="connsiteY23245"/>
              </a:cxn>
              <a:cxn ang="0">
                <a:pos x="connsiteX23246" y="connsiteY23246"/>
              </a:cxn>
              <a:cxn ang="0">
                <a:pos x="connsiteX23247" y="connsiteY23247"/>
              </a:cxn>
              <a:cxn ang="0">
                <a:pos x="connsiteX23248" y="connsiteY23248"/>
              </a:cxn>
              <a:cxn ang="0">
                <a:pos x="connsiteX23249" y="connsiteY23249"/>
              </a:cxn>
              <a:cxn ang="0">
                <a:pos x="connsiteX23250" y="connsiteY23250"/>
              </a:cxn>
              <a:cxn ang="0">
                <a:pos x="connsiteX23251" y="connsiteY23251"/>
              </a:cxn>
              <a:cxn ang="0">
                <a:pos x="connsiteX23252" y="connsiteY23252"/>
              </a:cxn>
              <a:cxn ang="0">
                <a:pos x="connsiteX23253" y="connsiteY23253"/>
              </a:cxn>
              <a:cxn ang="0">
                <a:pos x="connsiteX23254" y="connsiteY23254"/>
              </a:cxn>
              <a:cxn ang="0">
                <a:pos x="connsiteX23255" y="connsiteY23255"/>
              </a:cxn>
              <a:cxn ang="0">
                <a:pos x="connsiteX23256" y="connsiteY23256"/>
              </a:cxn>
              <a:cxn ang="0">
                <a:pos x="connsiteX23257" y="connsiteY23257"/>
              </a:cxn>
              <a:cxn ang="0">
                <a:pos x="connsiteX23258" y="connsiteY23258"/>
              </a:cxn>
              <a:cxn ang="0">
                <a:pos x="connsiteX23259" y="connsiteY23259"/>
              </a:cxn>
              <a:cxn ang="0">
                <a:pos x="connsiteX23260" y="connsiteY23260"/>
              </a:cxn>
              <a:cxn ang="0">
                <a:pos x="connsiteX23261" y="connsiteY23261"/>
              </a:cxn>
              <a:cxn ang="0">
                <a:pos x="connsiteX23262" y="connsiteY23262"/>
              </a:cxn>
              <a:cxn ang="0">
                <a:pos x="connsiteX23263" y="connsiteY23263"/>
              </a:cxn>
              <a:cxn ang="0">
                <a:pos x="connsiteX23264" y="connsiteY23264"/>
              </a:cxn>
              <a:cxn ang="0">
                <a:pos x="connsiteX23265" y="connsiteY23265"/>
              </a:cxn>
              <a:cxn ang="0">
                <a:pos x="connsiteX23266" y="connsiteY23266"/>
              </a:cxn>
              <a:cxn ang="0">
                <a:pos x="connsiteX23267" y="connsiteY23267"/>
              </a:cxn>
              <a:cxn ang="0">
                <a:pos x="connsiteX23268" y="connsiteY23268"/>
              </a:cxn>
              <a:cxn ang="0">
                <a:pos x="connsiteX23269" y="connsiteY23269"/>
              </a:cxn>
              <a:cxn ang="0">
                <a:pos x="connsiteX23270" y="connsiteY23270"/>
              </a:cxn>
              <a:cxn ang="0">
                <a:pos x="connsiteX23271" y="connsiteY23271"/>
              </a:cxn>
              <a:cxn ang="0">
                <a:pos x="connsiteX23272" y="connsiteY23272"/>
              </a:cxn>
              <a:cxn ang="0">
                <a:pos x="connsiteX23273" y="connsiteY23273"/>
              </a:cxn>
              <a:cxn ang="0">
                <a:pos x="connsiteX23274" y="connsiteY23274"/>
              </a:cxn>
              <a:cxn ang="0">
                <a:pos x="connsiteX23275" y="connsiteY23275"/>
              </a:cxn>
              <a:cxn ang="0">
                <a:pos x="connsiteX23276" y="connsiteY23276"/>
              </a:cxn>
              <a:cxn ang="0">
                <a:pos x="connsiteX23277" y="connsiteY23277"/>
              </a:cxn>
              <a:cxn ang="0">
                <a:pos x="connsiteX23278" y="connsiteY23278"/>
              </a:cxn>
              <a:cxn ang="0">
                <a:pos x="connsiteX23279" y="connsiteY23279"/>
              </a:cxn>
              <a:cxn ang="0">
                <a:pos x="connsiteX23280" y="connsiteY23280"/>
              </a:cxn>
              <a:cxn ang="0">
                <a:pos x="connsiteX23281" y="connsiteY23281"/>
              </a:cxn>
              <a:cxn ang="0">
                <a:pos x="connsiteX23282" y="connsiteY23282"/>
              </a:cxn>
              <a:cxn ang="0">
                <a:pos x="connsiteX23283" y="connsiteY23283"/>
              </a:cxn>
              <a:cxn ang="0">
                <a:pos x="connsiteX23284" y="connsiteY23284"/>
              </a:cxn>
              <a:cxn ang="0">
                <a:pos x="connsiteX23285" y="connsiteY23285"/>
              </a:cxn>
              <a:cxn ang="0">
                <a:pos x="connsiteX23286" y="connsiteY23286"/>
              </a:cxn>
              <a:cxn ang="0">
                <a:pos x="connsiteX23287" y="connsiteY23287"/>
              </a:cxn>
              <a:cxn ang="0">
                <a:pos x="connsiteX23288" y="connsiteY23288"/>
              </a:cxn>
              <a:cxn ang="0">
                <a:pos x="connsiteX23289" y="connsiteY23289"/>
              </a:cxn>
              <a:cxn ang="0">
                <a:pos x="connsiteX23290" y="connsiteY23290"/>
              </a:cxn>
              <a:cxn ang="0">
                <a:pos x="connsiteX23291" y="connsiteY23291"/>
              </a:cxn>
              <a:cxn ang="0">
                <a:pos x="connsiteX23292" y="connsiteY23292"/>
              </a:cxn>
              <a:cxn ang="0">
                <a:pos x="connsiteX23293" y="connsiteY23293"/>
              </a:cxn>
              <a:cxn ang="0">
                <a:pos x="connsiteX23294" y="connsiteY23294"/>
              </a:cxn>
              <a:cxn ang="0">
                <a:pos x="connsiteX23295" y="connsiteY23295"/>
              </a:cxn>
              <a:cxn ang="0">
                <a:pos x="connsiteX23296" y="connsiteY23296"/>
              </a:cxn>
              <a:cxn ang="0">
                <a:pos x="connsiteX23297" y="connsiteY23297"/>
              </a:cxn>
              <a:cxn ang="0">
                <a:pos x="connsiteX23298" y="connsiteY23298"/>
              </a:cxn>
              <a:cxn ang="0">
                <a:pos x="connsiteX23299" y="connsiteY23299"/>
              </a:cxn>
              <a:cxn ang="0">
                <a:pos x="connsiteX23300" y="connsiteY23300"/>
              </a:cxn>
              <a:cxn ang="0">
                <a:pos x="connsiteX23301" y="connsiteY23301"/>
              </a:cxn>
              <a:cxn ang="0">
                <a:pos x="connsiteX23302" y="connsiteY23302"/>
              </a:cxn>
              <a:cxn ang="0">
                <a:pos x="connsiteX23303" y="connsiteY23303"/>
              </a:cxn>
              <a:cxn ang="0">
                <a:pos x="connsiteX23304" y="connsiteY23304"/>
              </a:cxn>
              <a:cxn ang="0">
                <a:pos x="connsiteX23305" y="connsiteY23305"/>
              </a:cxn>
              <a:cxn ang="0">
                <a:pos x="connsiteX23306" y="connsiteY23306"/>
              </a:cxn>
              <a:cxn ang="0">
                <a:pos x="connsiteX23307" y="connsiteY23307"/>
              </a:cxn>
              <a:cxn ang="0">
                <a:pos x="connsiteX23308" y="connsiteY23308"/>
              </a:cxn>
              <a:cxn ang="0">
                <a:pos x="connsiteX23309" y="connsiteY23309"/>
              </a:cxn>
              <a:cxn ang="0">
                <a:pos x="connsiteX23310" y="connsiteY23310"/>
              </a:cxn>
              <a:cxn ang="0">
                <a:pos x="connsiteX23311" y="connsiteY23311"/>
              </a:cxn>
              <a:cxn ang="0">
                <a:pos x="connsiteX23312" y="connsiteY23312"/>
              </a:cxn>
              <a:cxn ang="0">
                <a:pos x="connsiteX23313" y="connsiteY23313"/>
              </a:cxn>
              <a:cxn ang="0">
                <a:pos x="connsiteX23314" y="connsiteY23314"/>
              </a:cxn>
              <a:cxn ang="0">
                <a:pos x="connsiteX23315" y="connsiteY23315"/>
              </a:cxn>
              <a:cxn ang="0">
                <a:pos x="connsiteX23316" y="connsiteY23316"/>
              </a:cxn>
              <a:cxn ang="0">
                <a:pos x="connsiteX23317" y="connsiteY23317"/>
              </a:cxn>
              <a:cxn ang="0">
                <a:pos x="connsiteX23318" y="connsiteY23318"/>
              </a:cxn>
              <a:cxn ang="0">
                <a:pos x="connsiteX23319" y="connsiteY23319"/>
              </a:cxn>
              <a:cxn ang="0">
                <a:pos x="connsiteX23320" y="connsiteY23320"/>
              </a:cxn>
              <a:cxn ang="0">
                <a:pos x="connsiteX23321" y="connsiteY23321"/>
              </a:cxn>
              <a:cxn ang="0">
                <a:pos x="connsiteX23322" y="connsiteY23322"/>
              </a:cxn>
              <a:cxn ang="0">
                <a:pos x="connsiteX23323" y="connsiteY23323"/>
              </a:cxn>
              <a:cxn ang="0">
                <a:pos x="connsiteX23324" y="connsiteY23324"/>
              </a:cxn>
              <a:cxn ang="0">
                <a:pos x="connsiteX23325" y="connsiteY23325"/>
              </a:cxn>
              <a:cxn ang="0">
                <a:pos x="connsiteX23326" y="connsiteY23326"/>
              </a:cxn>
              <a:cxn ang="0">
                <a:pos x="connsiteX23327" y="connsiteY23327"/>
              </a:cxn>
              <a:cxn ang="0">
                <a:pos x="connsiteX23328" y="connsiteY23328"/>
              </a:cxn>
              <a:cxn ang="0">
                <a:pos x="connsiteX23329" y="connsiteY23329"/>
              </a:cxn>
              <a:cxn ang="0">
                <a:pos x="connsiteX23330" y="connsiteY23330"/>
              </a:cxn>
              <a:cxn ang="0">
                <a:pos x="connsiteX23331" y="connsiteY23331"/>
              </a:cxn>
              <a:cxn ang="0">
                <a:pos x="connsiteX23332" y="connsiteY23332"/>
              </a:cxn>
              <a:cxn ang="0">
                <a:pos x="connsiteX23333" y="connsiteY23333"/>
              </a:cxn>
              <a:cxn ang="0">
                <a:pos x="connsiteX23334" y="connsiteY23334"/>
              </a:cxn>
              <a:cxn ang="0">
                <a:pos x="connsiteX23335" y="connsiteY23335"/>
              </a:cxn>
              <a:cxn ang="0">
                <a:pos x="connsiteX23336" y="connsiteY23336"/>
              </a:cxn>
              <a:cxn ang="0">
                <a:pos x="connsiteX23337" y="connsiteY23337"/>
              </a:cxn>
              <a:cxn ang="0">
                <a:pos x="connsiteX23338" y="connsiteY23338"/>
              </a:cxn>
              <a:cxn ang="0">
                <a:pos x="connsiteX23339" y="connsiteY23339"/>
              </a:cxn>
              <a:cxn ang="0">
                <a:pos x="connsiteX23340" y="connsiteY23340"/>
              </a:cxn>
              <a:cxn ang="0">
                <a:pos x="connsiteX23341" y="connsiteY23341"/>
              </a:cxn>
              <a:cxn ang="0">
                <a:pos x="connsiteX23342" y="connsiteY23342"/>
              </a:cxn>
              <a:cxn ang="0">
                <a:pos x="connsiteX23343" y="connsiteY23343"/>
              </a:cxn>
              <a:cxn ang="0">
                <a:pos x="connsiteX23344" y="connsiteY23344"/>
              </a:cxn>
              <a:cxn ang="0">
                <a:pos x="connsiteX23345" y="connsiteY23345"/>
              </a:cxn>
              <a:cxn ang="0">
                <a:pos x="connsiteX23346" y="connsiteY23346"/>
              </a:cxn>
              <a:cxn ang="0">
                <a:pos x="connsiteX23347" y="connsiteY23347"/>
              </a:cxn>
              <a:cxn ang="0">
                <a:pos x="connsiteX23348" y="connsiteY23348"/>
              </a:cxn>
              <a:cxn ang="0">
                <a:pos x="connsiteX23349" y="connsiteY23349"/>
              </a:cxn>
              <a:cxn ang="0">
                <a:pos x="connsiteX23350" y="connsiteY23350"/>
              </a:cxn>
              <a:cxn ang="0">
                <a:pos x="connsiteX23351" y="connsiteY23351"/>
              </a:cxn>
              <a:cxn ang="0">
                <a:pos x="connsiteX23352" y="connsiteY23352"/>
              </a:cxn>
              <a:cxn ang="0">
                <a:pos x="connsiteX23353" y="connsiteY23353"/>
              </a:cxn>
              <a:cxn ang="0">
                <a:pos x="connsiteX23354" y="connsiteY23354"/>
              </a:cxn>
              <a:cxn ang="0">
                <a:pos x="connsiteX23355" y="connsiteY23355"/>
              </a:cxn>
              <a:cxn ang="0">
                <a:pos x="connsiteX23356" y="connsiteY23356"/>
              </a:cxn>
              <a:cxn ang="0">
                <a:pos x="connsiteX23357" y="connsiteY23357"/>
              </a:cxn>
              <a:cxn ang="0">
                <a:pos x="connsiteX23358" y="connsiteY23358"/>
              </a:cxn>
              <a:cxn ang="0">
                <a:pos x="connsiteX23359" y="connsiteY23359"/>
              </a:cxn>
              <a:cxn ang="0">
                <a:pos x="connsiteX23360" y="connsiteY23360"/>
              </a:cxn>
              <a:cxn ang="0">
                <a:pos x="connsiteX23361" y="connsiteY23361"/>
              </a:cxn>
              <a:cxn ang="0">
                <a:pos x="connsiteX23362" y="connsiteY23362"/>
              </a:cxn>
              <a:cxn ang="0">
                <a:pos x="connsiteX23363" y="connsiteY23363"/>
              </a:cxn>
              <a:cxn ang="0">
                <a:pos x="connsiteX23364" y="connsiteY23364"/>
              </a:cxn>
              <a:cxn ang="0">
                <a:pos x="connsiteX23365" y="connsiteY23365"/>
              </a:cxn>
              <a:cxn ang="0">
                <a:pos x="connsiteX23366" y="connsiteY23366"/>
              </a:cxn>
              <a:cxn ang="0">
                <a:pos x="connsiteX23367" y="connsiteY23367"/>
              </a:cxn>
              <a:cxn ang="0">
                <a:pos x="connsiteX23368" y="connsiteY23368"/>
              </a:cxn>
              <a:cxn ang="0">
                <a:pos x="connsiteX23369" y="connsiteY23369"/>
              </a:cxn>
              <a:cxn ang="0">
                <a:pos x="connsiteX23370" y="connsiteY23370"/>
              </a:cxn>
              <a:cxn ang="0">
                <a:pos x="connsiteX23371" y="connsiteY23371"/>
              </a:cxn>
              <a:cxn ang="0">
                <a:pos x="connsiteX23372" y="connsiteY23372"/>
              </a:cxn>
              <a:cxn ang="0">
                <a:pos x="connsiteX23373" y="connsiteY23373"/>
              </a:cxn>
              <a:cxn ang="0">
                <a:pos x="connsiteX23374" y="connsiteY23374"/>
              </a:cxn>
              <a:cxn ang="0">
                <a:pos x="connsiteX23375" y="connsiteY23375"/>
              </a:cxn>
              <a:cxn ang="0">
                <a:pos x="connsiteX23376" y="connsiteY23376"/>
              </a:cxn>
              <a:cxn ang="0">
                <a:pos x="connsiteX23377" y="connsiteY23377"/>
              </a:cxn>
              <a:cxn ang="0">
                <a:pos x="connsiteX23378" y="connsiteY23378"/>
              </a:cxn>
              <a:cxn ang="0">
                <a:pos x="connsiteX23379" y="connsiteY23379"/>
              </a:cxn>
              <a:cxn ang="0">
                <a:pos x="connsiteX23380" y="connsiteY23380"/>
              </a:cxn>
              <a:cxn ang="0">
                <a:pos x="connsiteX23381" y="connsiteY23381"/>
              </a:cxn>
              <a:cxn ang="0">
                <a:pos x="connsiteX23382" y="connsiteY23382"/>
              </a:cxn>
              <a:cxn ang="0">
                <a:pos x="connsiteX23383" y="connsiteY23383"/>
              </a:cxn>
              <a:cxn ang="0">
                <a:pos x="connsiteX23384" y="connsiteY23384"/>
              </a:cxn>
              <a:cxn ang="0">
                <a:pos x="connsiteX23385" y="connsiteY23385"/>
              </a:cxn>
              <a:cxn ang="0">
                <a:pos x="connsiteX23386" y="connsiteY23386"/>
              </a:cxn>
              <a:cxn ang="0">
                <a:pos x="connsiteX23387" y="connsiteY23387"/>
              </a:cxn>
              <a:cxn ang="0">
                <a:pos x="connsiteX23388" y="connsiteY23388"/>
              </a:cxn>
              <a:cxn ang="0">
                <a:pos x="connsiteX23389" y="connsiteY23389"/>
              </a:cxn>
              <a:cxn ang="0">
                <a:pos x="connsiteX23390" y="connsiteY23390"/>
              </a:cxn>
              <a:cxn ang="0">
                <a:pos x="connsiteX23391" y="connsiteY23391"/>
              </a:cxn>
              <a:cxn ang="0">
                <a:pos x="connsiteX23392" y="connsiteY23392"/>
              </a:cxn>
              <a:cxn ang="0">
                <a:pos x="connsiteX23393" y="connsiteY23393"/>
              </a:cxn>
              <a:cxn ang="0">
                <a:pos x="connsiteX23394" y="connsiteY23394"/>
              </a:cxn>
              <a:cxn ang="0">
                <a:pos x="connsiteX23395" y="connsiteY23395"/>
              </a:cxn>
              <a:cxn ang="0">
                <a:pos x="connsiteX23396" y="connsiteY23396"/>
              </a:cxn>
              <a:cxn ang="0">
                <a:pos x="connsiteX23397" y="connsiteY23397"/>
              </a:cxn>
              <a:cxn ang="0">
                <a:pos x="connsiteX23398" y="connsiteY23398"/>
              </a:cxn>
              <a:cxn ang="0">
                <a:pos x="connsiteX23399" y="connsiteY23399"/>
              </a:cxn>
              <a:cxn ang="0">
                <a:pos x="connsiteX23400" y="connsiteY23400"/>
              </a:cxn>
              <a:cxn ang="0">
                <a:pos x="connsiteX23401" y="connsiteY23401"/>
              </a:cxn>
              <a:cxn ang="0">
                <a:pos x="connsiteX23402" y="connsiteY23402"/>
              </a:cxn>
              <a:cxn ang="0">
                <a:pos x="connsiteX23403" y="connsiteY23403"/>
              </a:cxn>
              <a:cxn ang="0">
                <a:pos x="connsiteX23404" y="connsiteY23404"/>
              </a:cxn>
              <a:cxn ang="0">
                <a:pos x="connsiteX23405" y="connsiteY23405"/>
              </a:cxn>
              <a:cxn ang="0">
                <a:pos x="connsiteX23406" y="connsiteY23406"/>
              </a:cxn>
              <a:cxn ang="0">
                <a:pos x="connsiteX23407" y="connsiteY23407"/>
              </a:cxn>
              <a:cxn ang="0">
                <a:pos x="connsiteX23408" y="connsiteY23408"/>
              </a:cxn>
              <a:cxn ang="0">
                <a:pos x="connsiteX23409" y="connsiteY23409"/>
              </a:cxn>
              <a:cxn ang="0">
                <a:pos x="connsiteX23410" y="connsiteY23410"/>
              </a:cxn>
              <a:cxn ang="0">
                <a:pos x="connsiteX23411" y="connsiteY23411"/>
              </a:cxn>
              <a:cxn ang="0">
                <a:pos x="connsiteX23412" y="connsiteY23412"/>
              </a:cxn>
              <a:cxn ang="0">
                <a:pos x="connsiteX23413" y="connsiteY23413"/>
              </a:cxn>
              <a:cxn ang="0">
                <a:pos x="connsiteX23414" y="connsiteY23414"/>
              </a:cxn>
              <a:cxn ang="0">
                <a:pos x="connsiteX23415" y="connsiteY23415"/>
              </a:cxn>
              <a:cxn ang="0">
                <a:pos x="connsiteX23416" y="connsiteY23416"/>
              </a:cxn>
              <a:cxn ang="0">
                <a:pos x="connsiteX23417" y="connsiteY23417"/>
              </a:cxn>
              <a:cxn ang="0">
                <a:pos x="connsiteX23418" y="connsiteY23418"/>
              </a:cxn>
              <a:cxn ang="0">
                <a:pos x="connsiteX23419" y="connsiteY23419"/>
              </a:cxn>
              <a:cxn ang="0">
                <a:pos x="connsiteX23420" y="connsiteY23420"/>
              </a:cxn>
              <a:cxn ang="0">
                <a:pos x="connsiteX23421" y="connsiteY23421"/>
              </a:cxn>
              <a:cxn ang="0">
                <a:pos x="connsiteX23422" y="connsiteY23422"/>
              </a:cxn>
              <a:cxn ang="0">
                <a:pos x="connsiteX23423" y="connsiteY23423"/>
              </a:cxn>
              <a:cxn ang="0">
                <a:pos x="connsiteX23424" y="connsiteY23424"/>
              </a:cxn>
              <a:cxn ang="0">
                <a:pos x="connsiteX23425" y="connsiteY23425"/>
              </a:cxn>
              <a:cxn ang="0">
                <a:pos x="connsiteX23426" y="connsiteY23426"/>
              </a:cxn>
              <a:cxn ang="0">
                <a:pos x="connsiteX23427" y="connsiteY23427"/>
              </a:cxn>
              <a:cxn ang="0">
                <a:pos x="connsiteX23428" y="connsiteY23428"/>
              </a:cxn>
              <a:cxn ang="0">
                <a:pos x="connsiteX23429" y="connsiteY23429"/>
              </a:cxn>
              <a:cxn ang="0">
                <a:pos x="connsiteX23430" y="connsiteY23430"/>
              </a:cxn>
              <a:cxn ang="0">
                <a:pos x="connsiteX23431" y="connsiteY23431"/>
              </a:cxn>
              <a:cxn ang="0">
                <a:pos x="connsiteX23432" y="connsiteY23432"/>
              </a:cxn>
              <a:cxn ang="0">
                <a:pos x="connsiteX23433" y="connsiteY23433"/>
              </a:cxn>
              <a:cxn ang="0">
                <a:pos x="connsiteX23434" y="connsiteY23434"/>
              </a:cxn>
              <a:cxn ang="0">
                <a:pos x="connsiteX23435" y="connsiteY23435"/>
              </a:cxn>
              <a:cxn ang="0">
                <a:pos x="connsiteX23436" y="connsiteY23436"/>
              </a:cxn>
              <a:cxn ang="0">
                <a:pos x="connsiteX23437" y="connsiteY23437"/>
              </a:cxn>
              <a:cxn ang="0">
                <a:pos x="connsiteX23438" y="connsiteY23438"/>
              </a:cxn>
              <a:cxn ang="0">
                <a:pos x="connsiteX23439" y="connsiteY23439"/>
              </a:cxn>
              <a:cxn ang="0">
                <a:pos x="connsiteX23440" y="connsiteY23440"/>
              </a:cxn>
              <a:cxn ang="0">
                <a:pos x="connsiteX23441" y="connsiteY23441"/>
              </a:cxn>
              <a:cxn ang="0">
                <a:pos x="connsiteX23442" y="connsiteY23442"/>
              </a:cxn>
              <a:cxn ang="0">
                <a:pos x="connsiteX23443" y="connsiteY23443"/>
              </a:cxn>
              <a:cxn ang="0">
                <a:pos x="connsiteX23444" y="connsiteY23444"/>
              </a:cxn>
              <a:cxn ang="0">
                <a:pos x="connsiteX23445" y="connsiteY23445"/>
              </a:cxn>
              <a:cxn ang="0">
                <a:pos x="connsiteX23446" y="connsiteY23446"/>
              </a:cxn>
              <a:cxn ang="0">
                <a:pos x="connsiteX23447" y="connsiteY23447"/>
              </a:cxn>
              <a:cxn ang="0">
                <a:pos x="connsiteX23448" y="connsiteY23448"/>
              </a:cxn>
              <a:cxn ang="0">
                <a:pos x="connsiteX23449" y="connsiteY23449"/>
              </a:cxn>
              <a:cxn ang="0">
                <a:pos x="connsiteX23450" y="connsiteY23450"/>
              </a:cxn>
              <a:cxn ang="0">
                <a:pos x="connsiteX23451" y="connsiteY23451"/>
              </a:cxn>
              <a:cxn ang="0">
                <a:pos x="connsiteX23452" y="connsiteY23452"/>
              </a:cxn>
              <a:cxn ang="0">
                <a:pos x="connsiteX23453" y="connsiteY23453"/>
              </a:cxn>
              <a:cxn ang="0">
                <a:pos x="connsiteX23454" y="connsiteY23454"/>
              </a:cxn>
              <a:cxn ang="0">
                <a:pos x="connsiteX23455" y="connsiteY23455"/>
              </a:cxn>
              <a:cxn ang="0">
                <a:pos x="connsiteX23456" y="connsiteY23456"/>
              </a:cxn>
              <a:cxn ang="0">
                <a:pos x="connsiteX23457" y="connsiteY23457"/>
              </a:cxn>
              <a:cxn ang="0">
                <a:pos x="connsiteX23458" y="connsiteY23458"/>
              </a:cxn>
              <a:cxn ang="0">
                <a:pos x="connsiteX23459" y="connsiteY23459"/>
              </a:cxn>
              <a:cxn ang="0">
                <a:pos x="connsiteX23460" y="connsiteY23460"/>
              </a:cxn>
              <a:cxn ang="0">
                <a:pos x="connsiteX23461" y="connsiteY23461"/>
              </a:cxn>
              <a:cxn ang="0">
                <a:pos x="connsiteX23462" y="connsiteY23462"/>
              </a:cxn>
              <a:cxn ang="0">
                <a:pos x="connsiteX23463" y="connsiteY23463"/>
              </a:cxn>
              <a:cxn ang="0">
                <a:pos x="connsiteX23464" y="connsiteY23464"/>
              </a:cxn>
              <a:cxn ang="0">
                <a:pos x="connsiteX23465" y="connsiteY23465"/>
              </a:cxn>
              <a:cxn ang="0">
                <a:pos x="connsiteX23466" y="connsiteY23466"/>
              </a:cxn>
              <a:cxn ang="0">
                <a:pos x="connsiteX23467" y="connsiteY23467"/>
              </a:cxn>
              <a:cxn ang="0">
                <a:pos x="connsiteX23468" y="connsiteY23468"/>
              </a:cxn>
              <a:cxn ang="0">
                <a:pos x="connsiteX23469" y="connsiteY23469"/>
              </a:cxn>
              <a:cxn ang="0">
                <a:pos x="connsiteX23470" y="connsiteY23470"/>
              </a:cxn>
              <a:cxn ang="0">
                <a:pos x="connsiteX23471" y="connsiteY23471"/>
              </a:cxn>
              <a:cxn ang="0">
                <a:pos x="connsiteX23472" y="connsiteY23472"/>
              </a:cxn>
              <a:cxn ang="0">
                <a:pos x="connsiteX23473" y="connsiteY23473"/>
              </a:cxn>
              <a:cxn ang="0">
                <a:pos x="connsiteX23474" y="connsiteY23474"/>
              </a:cxn>
              <a:cxn ang="0">
                <a:pos x="connsiteX23475" y="connsiteY23475"/>
              </a:cxn>
              <a:cxn ang="0">
                <a:pos x="connsiteX23476" y="connsiteY23476"/>
              </a:cxn>
              <a:cxn ang="0">
                <a:pos x="connsiteX23477" y="connsiteY23477"/>
              </a:cxn>
              <a:cxn ang="0">
                <a:pos x="connsiteX23478" y="connsiteY23478"/>
              </a:cxn>
              <a:cxn ang="0">
                <a:pos x="connsiteX23479" y="connsiteY23479"/>
              </a:cxn>
              <a:cxn ang="0">
                <a:pos x="connsiteX23480" y="connsiteY23480"/>
              </a:cxn>
              <a:cxn ang="0">
                <a:pos x="connsiteX23481" y="connsiteY23481"/>
              </a:cxn>
              <a:cxn ang="0">
                <a:pos x="connsiteX23482" y="connsiteY23482"/>
              </a:cxn>
              <a:cxn ang="0">
                <a:pos x="connsiteX23483" y="connsiteY23483"/>
              </a:cxn>
              <a:cxn ang="0">
                <a:pos x="connsiteX23484" y="connsiteY23484"/>
              </a:cxn>
              <a:cxn ang="0">
                <a:pos x="connsiteX23485" y="connsiteY23485"/>
              </a:cxn>
              <a:cxn ang="0">
                <a:pos x="connsiteX23486" y="connsiteY23486"/>
              </a:cxn>
              <a:cxn ang="0">
                <a:pos x="connsiteX23487" y="connsiteY23487"/>
              </a:cxn>
              <a:cxn ang="0">
                <a:pos x="connsiteX23488" y="connsiteY23488"/>
              </a:cxn>
              <a:cxn ang="0">
                <a:pos x="connsiteX23489" y="connsiteY23489"/>
              </a:cxn>
              <a:cxn ang="0">
                <a:pos x="connsiteX23490" y="connsiteY23490"/>
              </a:cxn>
              <a:cxn ang="0">
                <a:pos x="connsiteX23491" y="connsiteY23491"/>
              </a:cxn>
              <a:cxn ang="0">
                <a:pos x="connsiteX23492" y="connsiteY23492"/>
              </a:cxn>
              <a:cxn ang="0">
                <a:pos x="connsiteX23493" y="connsiteY23493"/>
              </a:cxn>
              <a:cxn ang="0">
                <a:pos x="connsiteX23494" y="connsiteY23494"/>
              </a:cxn>
              <a:cxn ang="0">
                <a:pos x="connsiteX23495" y="connsiteY23495"/>
              </a:cxn>
              <a:cxn ang="0">
                <a:pos x="connsiteX23496" y="connsiteY23496"/>
              </a:cxn>
              <a:cxn ang="0">
                <a:pos x="connsiteX23497" y="connsiteY23497"/>
              </a:cxn>
              <a:cxn ang="0">
                <a:pos x="connsiteX23498" y="connsiteY23498"/>
              </a:cxn>
              <a:cxn ang="0">
                <a:pos x="connsiteX23499" y="connsiteY23499"/>
              </a:cxn>
              <a:cxn ang="0">
                <a:pos x="connsiteX23500" y="connsiteY23500"/>
              </a:cxn>
              <a:cxn ang="0">
                <a:pos x="connsiteX23501" y="connsiteY23501"/>
              </a:cxn>
              <a:cxn ang="0">
                <a:pos x="connsiteX23502" y="connsiteY23502"/>
              </a:cxn>
              <a:cxn ang="0">
                <a:pos x="connsiteX23503" y="connsiteY23503"/>
              </a:cxn>
              <a:cxn ang="0">
                <a:pos x="connsiteX23504" y="connsiteY23504"/>
              </a:cxn>
              <a:cxn ang="0">
                <a:pos x="connsiteX23505" y="connsiteY23505"/>
              </a:cxn>
              <a:cxn ang="0">
                <a:pos x="connsiteX23506" y="connsiteY23506"/>
              </a:cxn>
              <a:cxn ang="0">
                <a:pos x="connsiteX23507" y="connsiteY23507"/>
              </a:cxn>
              <a:cxn ang="0">
                <a:pos x="connsiteX23508" y="connsiteY23508"/>
              </a:cxn>
              <a:cxn ang="0">
                <a:pos x="connsiteX23509" y="connsiteY23509"/>
              </a:cxn>
              <a:cxn ang="0">
                <a:pos x="connsiteX23510" y="connsiteY23510"/>
              </a:cxn>
              <a:cxn ang="0">
                <a:pos x="connsiteX23511" y="connsiteY23511"/>
              </a:cxn>
              <a:cxn ang="0">
                <a:pos x="connsiteX23512" y="connsiteY23512"/>
              </a:cxn>
              <a:cxn ang="0">
                <a:pos x="connsiteX23513" y="connsiteY23513"/>
              </a:cxn>
              <a:cxn ang="0">
                <a:pos x="connsiteX23514" y="connsiteY23514"/>
              </a:cxn>
              <a:cxn ang="0">
                <a:pos x="connsiteX23515" y="connsiteY23515"/>
              </a:cxn>
              <a:cxn ang="0">
                <a:pos x="connsiteX23516" y="connsiteY23516"/>
              </a:cxn>
              <a:cxn ang="0">
                <a:pos x="connsiteX23517" y="connsiteY23517"/>
              </a:cxn>
              <a:cxn ang="0">
                <a:pos x="connsiteX23518" y="connsiteY23518"/>
              </a:cxn>
              <a:cxn ang="0">
                <a:pos x="connsiteX23519" y="connsiteY23519"/>
              </a:cxn>
              <a:cxn ang="0">
                <a:pos x="connsiteX23520" y="connsiteY23520"/>
              </a:cxn>
              <a:cxn ang="0">
                <a:pos x="connsiteX23521" y="connsiteY23521"/>
              </a:cxn>
              <a:cxn ang="0">
                <a:pos x="connsiteX23522" y="connsiteY23522"/>
              </a:cxn>
              <a:cxn ang="0">
                <a:pos x="connsiteX23523" y="connsiteY23523"/>
              </a:cxn>
              <a:cxn ang="0">
                <a:pos x="connsiteX23524" y="connsiteY23524"/>
              </a:cxn>
              <a:cxn ang="0">
                <a:pos x="connsiteX23525" y="connsiteY23525"/>
              </a:cxn>
              <a:cxn ang="0">
                <a:pos x="connsiteX23526" y="connsiteY23526"/>
              </a:cxn>
              <a:cxn ang="0">
                <a:pos x="connsiteX23527" y="connsiteY23527"/>
              </a:cxn>
              <a:cxn ang="0">
                <a:pos x="connsiteX23528" y="connsiteY23528"/>
              </a:cxn>
              <a:cxn ang="0">
                <a:pos x="connsiteX23529" y="connsiteY23529"/>
              </a:cxn>
              <a:cxn ang="0">
                <a:pos x="connsiteX23530" y="connsiteY23530"/>
              </a:cxn>
              <a:cxn ang="0">
                <a:pos x="connsiteX23531" y="connsiteY23531"/>
              </a:cxn>
              <a:cxn ang="0">
                <a:pos x="connsiteX23532" y="connsiteY23532"/>
              </a:cxn>
              <a:cxn ang="0">
                <a:pos x="connsiteX23533" y="connsiteY23533"/>
              </a:cxn>
              <a:cxn ang="0">
                <a:pos x="connsiteX23534" y="connsiteY23534"/>
              </a:cxn>
              <a:cxn ang="0">
                <a:pos x="connsiteX23535" y="connsiteY23535"/>
              </a:cxn>
              <a:cxn ang="0">
                <a:pos x="connsiteX23536" y="connsiteY23536"/>
              </a:cxn>
              <a:cxn ang="0">
                <a:pos x="connsiteX23537" y="connsiteY23537"/>
              </a:cxn>
              <a:cxn ang="0">
                <a:pos x="connsiteX23538" y="connsiteY23538"/>
              </a:cxn>
              <a:cxn ang="0">
                <a:pos x="connsiteX23539" y="connsiteY23539"/>
              </a:cxn>
              <a:cxn ang="0">
                <a:pos x="connsiteX23540" y="connsiteY23540"/>
              </a:cxn>
              <a:cxn ang="0">
                <a:pos x="connsiteX23541" y="connsiteY23541"/>
              </a:cxn>
              <a:cxn ang="0">
                <a:pos x="connsiteX23542" y="connsiteY23542"/>
              </a:cxn>
              <a:cxn ang="0">
                <a:pos x="connsiteX23543" y="connsiteY23543"/>
              </a:cxn>
              <a:cxn ang="0">
                <a:pos x="connsiteX23544" y="connsiteY23544"/>
              </a:cxn>
              <a:cxn ang="0">
                <a:pos x="connsiteX23545" y="connsiteY23545"/>
              </a:cxn>
              <a:cxn ang="0">
                <a:pos x="connsiteX23546" y="connsiteY23546"/>
              </a:cxn>
              <a:cxn ang="0">
                <a:pos x="connsiteX23547" y="connsiteY23547"/>
              </a:cxn>
              <a:cxn ang="0">
                <a:pos x="connsiteX23548" y="connsiteY23548"/>
              </a:cxn>
              <a:cxn ang="0">
                <a:pos x="connsiteX23549" y="connsiteY23549"/>
              </a:cxn>
              <a:cxn ang="0">
                <a:pos x="connsiteX23550" y="connsiteY23550"/>
              </a:cxn>
              <a:cxn ang="0">
                <a:pos x="connsiteX23551" y="connsiteY23551"/>
              </a:cxn>
              <a:cxn ang="0">
                <a:pos x="connsiteX23552" y="connsiteY23552"/>
              </a:cxn>
              <a:cxn ang="0">
                <a:pos x="connsiteX23553" y="connsiteY23553"/>
              </a:cxn>
              <a:cxn ang="0">
                <a:pos x="connsiteX23554" y="connsiteY23554"/>
              </a:cxn>
              <a:cxn ang="0">
                <a:pos x="connsiteX23555" y="connsiteY23555"/>
              </a:cxn>
              <a:cxn ang="0">
                <a:pos x="connsiteX23556" y="connsiteY23556"/>
              </a:cxn>
              <a:cxn ang="0">
                <a:pos x="connsiteX23557" y="connsiteY23557"/>
              </a:cxn>
              <a:cxn ang="0">
                <a:pos x="connsiteX23558" y="connsiteY23558"/>
              </a:cxn>
              <a:cxn ang="0">
                <a:pos x="connsiteX23559" y="connsiteY23559"/>
              </a:cxn>
              <a:cxn ang="0">
                <a:pos x="connsiteX23560" y="connsiteY23560"/>
              </a:cxn>
              <a:cxn ang="0">
                <a:pos x="connsiteX23561" y="connsiteY23561"/>
              </a:cxn>
              <a:cxn ang="0">
                <a:pos x="connsiteX23562" y="connsiteY23562"/>
              </a:cxn>
              <a:cxn ang="0">
                <a:pos x="connsiteX23563" y="connsiteY23563"/>
              </a:cxn>
              <a:cxn ang="0">
                <a:pos x="connsiteX23564" y="connsiteY23564"/>
              </a:cxn>
              <a:cxn ang="0">
                <a:pos x="connsiteX23565" y="connsiteY23565"/>
              </a:cxn>
              <a:cxn ang="0">
                <a:pos x="connsiteX23566" y="connsiteY23566"/>
              </a:cxn>
              <a:cxn ang="0">
                <a:pos x="connsiteX23567" y="connsiteY23567"/>
              </a:cxn>
              <a:cxn ang="0">
                <a:pos x="connsiteX23568" y="connsiteY23568"/>
              </a:cxn>
              <a:cxn ang="0">
                <a:pos x="connsiteX23569" y="connsiteY23569"/>
              </a:cxn>
              <a:cxn ang="0">
                <a:pos x="connsiteX23570" y="connsiteY23570"/>
              </a:cxn>
              <a:cxn ang="0">
                <a:pos x="connsiteX23571" y="connsiteY23571"/>
              </a:cxn>
              <a:cxn ang="0">
                <a:pos x="connsiteX23572" y="connsiteY23572"/>
              </a:cxn>
              <a:cxn ang="0">
                <a:pos x="connsiteX23573" y="connsiteY23573"/>
              </a:cxn>
              <a:cxn ang="0">
                <a:pos x="connsiteX23574" y="connsiteY23574"/>
              </a:cxn>
              <a:cxn ang="0">
                <a:pos x="connsiteX23575" y="connsiteY23575"/>
              </a:cxn>
              <a:cxn ang="0">
                <a:pos x="connsiteX23576" y="connsiteY23576"/>
              </a:cxn>
              <a:cxn ang="0">
                <a:pos x="connsiteX23577" y="connsiteY23577"/>
              </a:cxn>
              <a:cxn ang="0">
                <a:pos x="connsiteX23578" y="connsiteY23578"/>
              </a:cxn>
              <a:cxn ang="0">
                <a:pos x="connsiteX23579" y="connsiteY23579"/>
              </a:cxn>
              <a:cxn ang="0">
                <a:pos x="connsiteX23580" y="connsiteY23580"/>
              </a:cxn>
              <a:cxn ang="0">
                <a:pos x="connsiteX23581" y="connsiteY23581"/>
              </a:cxn>
              <a:cxn ang="0">
                <a:pos x="connsiteX23582" y="connsiteY23582"/>
              </a:cxn>
              <a:cxn ang="0">
                <a:pos x="connsiteX23583" y="connsiteY23583"/>
              </a:cxn>
              <a:cxn ang="0">
                <a:pos x="connsiteX23584" y="connsiteY23584"/>
              </a:cxn>
              <a:cxn ang="0">
                <a:pos x="connsiteX23585" y="connsiteY23585"/>
              </a:cxn>
              <a:cxn ang="0">
                <a:pos x="connsiteX23586" y="connsiteY23586"/>
              </a:cxn>
              <a:cxn ang="0">
                <a:pos x="connsiteX23587" y="connsiteY23587"/>
              </a:cxn>
              <a:cxn ang="0">
                <a:pos x="connsiteX23588" y="connsiteY23588"/>
              </a:cxn>
              <a:cxn ang="0">
                <a:pos x="connsiteX23589" y="connsiteY23589"/>
              </a:cxn>
              <a:cxn ang="0">
                <a:pos x="connsiteX23590" y="connsiteY23590"/>
              </a:cxn>
              <a:cxn ang="0">
                <a:pos x="connsiteX23591" y="connsiteY23591"/>
              </a:cxn>
              <a:cxn ang="0">
                <a:pos x="connsiteX23592" y="connsiteY23592"/>
              </a:cxn>
              <a:cxn ang="0">
                <a:pos x="connsiteX23593" y="connsiteY23593"/>
              </a:cxn>
              <a:cxn ang="0">
                <a:pos x="connsiteX23594" y="connsiteY23594"/>
              </a:cxn>
              <a:cxn ang="0">
                <a:pos x="connsiteX23595" y="connsiteY23595"/>
              </a:cxn>
              <a:cxn ang="0">
                <a:pos x="connsiteX23596" y="connsiteY23596"/>
              </a:cxn>
              <a:cxn ang="0">
                <a:pos x="connsiteX23597" y="connsiteY23597"/>
              </a:cxn>
              <a:cxn ang="0">
                <a:pos x="connsiteX23598" y="connsiteY23598"/>
              </a:cxn>
              <a:cxn ang="0">
                <a:pos x="connsiteX23599" y="connsiteY23599"/>
              </a:cxn>
              <a:cxn ang="0">
                <a:pos x="connsiteX23600" y="connsiteY23600"/>
              </a:cxn>
              <a:cxn ang="0">
                <a:pos x="connsiteX23601" y="connsiteY23601"/>
              </a:cxn>
              <a:cxn ang="0">
                <a:pos x="connsiteX23602" y="connsiteY23602"/>
              </a:cxn>
              <a:cxn ang="0">
                <a:pos x="connsiteX23603" y="connsiteY23603"/>
              </a:cxn>
              <a:cxn ang="0">
                <a:pos x="connsiteX23604" y="connsiteY23604"/>
              </a:cxn>
              <a:cxn ang="0">
                <a:pos x="connsiteX23605" y="connsiteY23605"/>
              </a:cxn>
              <a:cxn ang="0">
                <a:pos x="connsiteX23606" y="connsiteY23606"/>
              </a:cxn>
              <a:cxn ang="0">
                <a:pos x="connsiteX23607" y="connsiteY23607"/>
              </a:cxn>
              <a:cxn ang="0">
                <a:pos x="connsiteX23608" y="connsiteY23608"/>
              </a:cxn>
              <a:cxn ang="0">
                <a:pos x="connsiteX23609" y="connsiteY23609"/>
              </a:cxn>
              <a:cxn ang="0">
                <a:pos x="connsiteX23610" y="connsiteY23610"/>
              </a:cxn>
              <a:cxn ang="0">
                <a:pos x="connsiteX23611" y="connsiteY23611"/>
              </a:cxn>
              <a:cxn ang="0">
                <a:pos x="connsiteX23612" y="connsiteY23612"/>
              </a:cxn>
              <a:cxn ang="0">
                <a:pos x="connsiteX23613" y="connsiteY23613"/>
              </a:cxn>
              <a:cxn ang="0">
                <a:pos x="connsiteX23614" y="connsiteY23614"/>
              </a:cxn>
              <a:cxn ang="0">
                <a:pos x="connsiteX23615" y="connsiteY23615"/>
              </a:cxn>
              <a:cxn ang="0">
                <a:pos x="connsiteX23616" y="connsiteY23616"/>
              </a:cxn>
              <a:cxn ang="0">
                <a:pos x="connsiteX23617" y="connsiteY23617"/>
              </a:cxn>
              <a:cxn ang="0">
                <a:pos x="connsiteX23618" y="connsiteY23618"/>
              </a:cxn>
              <a:cxn ang="0">
                <a:pos x="connsiteX23619" y="connsiteY23619"/>
              </a:cxn>
              <a:cxn ang="0">
                <a:pos x="connsiteX23620" y="connsiteY23620"/>
              </a:cxn>
              <a:cxn ang="0">
                <a:pos x="connsiteX23621" y="connsiteY23621"/>
              </a:cxn>
              <a:cxn ang="0">
                <a:pos x="connsiteX23622" y="connsiteY23622"/>
              </a:cxn>
              <a:cxn ang="0">
                <a:pos x="connsiteX23623" y="connsiteY23623"/>
              </a:cxn>
              <a:cxn ang="0">
                <a:pos x="connsiteX23624" y="connsiteY23624"/>
              </a:cxn>
              <a:cxn ang="0">
                <a:pos x="connsiteX23625" y="connsiteY23625"/>
              </a:cxn>
              <a:cxn ang="0">
                <a:pos x="connsiteX23626" y="connsiteY23626"/>
              </a:cxn>
              <a:cxn ang="0">
                <a:pos x="connsiteX23627" y="connsiteY23627"/>
              </a:cxn>
              <a:cxn ang="0">
                <a:pos x="connsiteX23628" y="connsiteY23628"/>
              </a:cxn>
              <a:cxn ang="0">
                <a:pos x="connsiteX23629" y="connsiteY23629"/>
              </a:cxn>
              <a:cxn ang="0">
                <a:pos x="connsiteX23630" y="connsiteY23630"/>
              </a:cxn>
              <a:cxn ang="0">
                <a:pos x="connsiteX23631" y="connsiteY23631"/>
              </a:cxn>
              <a:cxn ang="0">
                <a:pos x="connsiteX23632" y="connsiteY23632"/>
              </a:cxn>
              <a:cxn ang="0">
                <a:pos x="connsiteX23633" y="connsiteY23633"/>
              </a:cxn>
              <a:cxn ang="0">
                <a:pos x="connsiteX23634" y="connsiteY23634"/>
              </a:cxn>
              <a:cxn ang="0">
                <a:pos x="connsiteX23635" y="connsiteY23635"/>
              </a:cxn>
              <a:cxn ang="0">
                <a:pos x="connsiteX23636" y="connsiteY23636"/>
              </a:cxn>
              <a:cxn ang="0">
                <a:pos x="connsiteX23637" y="connsiteY23637"/>
              </a:cxn>
              <a:cxn ang="0">
                <a:pos x="connsiteX23638" y="connsiteY23638"/>
              </a:cxn>
              <a:cxn ang="0">
                <a:pos x="connsiteX23639" y="connsiteY23639"/>
              </a:cxn>
              <a:cxn ang="0">
                <a:pos x="connsiteX23640" y="connsiteY23640"/>
              </a:cxn>
              <a:cxn ang="0">
                <a:pos x="connsiteX23641" y="connsiteY23641"/>
              </a:cxn>
              <a:cxn ang="0">
                <a:pos x="connsiteX23642" y="connsiteY23642"/>
              </a:cxn>
              <a:cxn ang="0">
                <a:pos x="connsiteX23643" y="connsiteY23643"/>
              </a:cxn>
              <a:cxn ang="0">
                <a:pos x="connsiteX23644" y="connsiteY23644"/>
              </a:cxn>
              <a:cxn ang="0">
                <a:pos x="connsiteX23645" y="connsiteY23645"/>
              </a:cxn>
              <a:cxn ang="0">
                <a:pos x="connsiteX23646" y="connsiteY23646"/>
              </a:cxn>
              <a:cxn ang="0">
                <a:pos x="connsiteX23647" y="connsiteY23647"/>
              </a:cxn>
              <a:cxn ang="0">
                <a:pos x="connsiteX23648" y="connsiteY23648"/>
              </a:cxn>
              <a:cxn ang="0">
                <a:pos x="connsiteX23649" y="connsiteY23649"/>
              </a:cxn>
              <a:cxn ang="0">
                <a:pos x="connsiteX23650" y="connsiteY23650"/>
              </a:cxn>
              <a:cxn ang="0">
                <a:pos x="connsiteX23651" y="connsiteY23651"/>
              </a:cxn>
              <a:cxn ang="0">
                <a:pos x="connsiteX23652" y="connsiteY23652"/>
              </a:cxn>
              <a:cxn ang="0">
                <a:pos x="connsiteX23653" y="connsiteY23653"/>
              </a:cxn>
              <a:cxn ang="0">
                <a:pos x="connsiteX23654" y="connsiteY23654"/>
              </a:cxn>
              <a:cxn ang="0">
                <a:pos x="connsiteX23655" y="connsiteY23655"/>
              </a:cxn>
              <a:cxn ang="0">
                <a:pos x="connsiteX23656" y="connsiteY23656"/>
              </a:cxn>
              <a:cxn ang="0">
                <a:pos x="connsiteX23657" y="connsiteY23657"/>
              </a:cxn>
              <a:cxn ang="0">
                <a:pos x="connsiteX23658" y="connsiteY23658"/>
              </a:cxn>
              <a:cxn ang="0">
                <a:pos x="connsiteX23659" y="connsiteY23659"/>
              </a:cxn>
              <a:cxn ang="0">
                <a:pos x="connsiteX23660" y="connsiteY23660"/>
              </a:cxn>
              <a:cxn ang="0">
                <a:pos x="connsiteX23661" y="connsiteY23661"/>
              </a:cxn>
              <a:cxn ang="0">
                <a:pos x="connsiteX23662" y="connsiteY23662"/>
              </a:cxn>
              <a:cxn ang="0">
                <a:pos x="connsiteX23663" y="connsiteY23663"/>
              </a:cxn>
              <a:cxn ang="0">
                <a:pos x="connsiteX23664" y="connsiteY23664"/>
              </a:cxn>
              <a:cxn ang="0">
                <a:pos x="connsiteX23665" y="connsiteY23665"/>
              </a:cxn>
              <a:cxn ang="0">
                <a:pos x="connsiteX23666" y="connsiteY23666"/>
              </a:cxn>
              <a:cxn ang="0">
                <a:pos x="connsiteX23667" y="connsiteY23667"/>
              </a:cxn>
              <a:cxn ang="0">
                <a:pos x="connsiteX23668" y="connsiteY23668"/>
              </a:cxn>
              <a:cxn ang="0">
                <a:pos x="connsiteX23669" y="connsiteY23669"/>
              </a:cxn>
              <a:cxn ang="0">
                <a:pos x="connsiteX23670" y="connsiteY23670"/>
              </a:cxn>
              <a:cxn ang="0">
                <a:pos x="connsiteX23671" y="connsiteY23671"/>
              </a:cxn>
              <a:cxn ang="0">
                <a:pos x="connsiteX23672" y="connsiteY23672"/>
              </a:cxn>
              <a:cxn ang="0">
                <a:pos x="connsiteX23673" y="connsiteY23673"/>
              </a:cxn>
              <a:cxn ang="0">
                <a:pos x="connsiteX23674" y="connsiteY23674"/>
              </a:cxn>
              <a:cxn ang="0">
                <a:pos x="connsiteX23675" y="connsiteY23675"/>
              </a:cxn>
              <a:cxn ang="0">
                <a:pos x="connsiteX23676" y="connsiteY23676"/>
              </a:cxn>
              <a:cxn ang="0">
                <a:pos x="connsiteX23677" y="connsiteY23677"/>
              </a:cxn>
              <a:cxn ang="0">
                <a:pos x="connsiteX23678" y="connsiteY23678"/>
              </a:cxn>
              <a:cxn ang="0">
                <a:pos x="connsiteX23679" y="connsiteY23679"/>
              </a:cxn>
              <a:cxn ang="0">
                <a:pos x="connsiteX23680" y="connsiteY23680"/>
              </a:cxn>
              <a:cxn ang="0">
                <a:pos x="connsiteX23681" y="connsiteY23681"/>
              </a:cxn>
              <a:cxn ang="0">
                <a:pos x="connsiteX23682" y="connsiteY23682"/>
              </a:cxn>
              <a:cxn ang="0">
                <a:pos x="connsiteX23683" y="connsiteY23683"/>
              </a:cxn>
              <a:cxn ang="0">
                <a:pos x="connsiteX23684" y="connsiteY23684"/>
              </a:cxn>
              <a:cxn ang="0">
                <a:pos x="connsiteX23685" y="connsiteY23685"/>
              </a:cxn>
              <a:cxn ang="0">
                <a:pos x="connsiteX23686" y="connsiteY23686"/>
              </a:cxn>
              <a:cxn ang="0">
                <a:pos x="connsiteX23687" y="connsiteY23687"/>
              </a:cxn>
              <a:cxn ang="0">
                <a:pos x="connsiteX23688" y="connsiteY23688"/>
              </a:cxn>
              <a:cxn ang="0">
                <a:pos x="connsiteX23689" y="connsiteY23689"/>
              </a:cxn>
              <a:cxn ang="0">
                <a:pos x="connsiteX23690" y="connsiteY23690"/>
              </a:cxn>
              <a:cxn ang="0">
                <a:pos x="connsiteX23691" y="connsiteY23691"/>
              </a:cxn>
              <a:cxn ang="0">
                <a:pos x="connsiteX23692" y="connsiteY23692"/>
              </a:cxn>
              <a:cxn ang="0">
                <a:pos x="connsiteX23693" y="connsiteY23693"/>
              </a:cxn>
              <a:cxn ang="0">
                <a:pos x="connsiteX23694" y="connsiteY23694"/>
              </a:cxn>
              <a:cxn ang="0">
                <a:pos x="connsiteX23695" y="connsiteY23695"/>
              </a:cxn>
              <a:cxn ang="0">
                <a:pos x="connsiteX23696" y="connsiteY23696"/>
              </a:cxn>
              <a:cxn ang="0">
                <a:pos x="connsiteX23697" y="connsiteY23697"/>
              </a:cxn>
              <a:cxn ang="0">
                <a:pos x="connsiteX23698" y="connsiteY23698"/>
              </a:cxn>
              <a:cxn ang="0">
                <a:pos x="connsiteX23699" y="connsiteY23699"/>
              </a:cxn>
              <a:cxn ang="0">
                <a:pos x="connsiteX23700" y="connsiteY23700"/>
              </a:cxn>
              <a:cxn ang="0">
                <a:pos x="connsiteX23701" y="connsiteY23701"/>
              </a:cxn>
              <a:cxn ang="0">
                <a:pos x="connsiteX23702" y="connsiteY23702"/>
              </a:cxn>
              <a:cxn ang="0">
                <a:pos x="connsiteX23703" y="connsiteY23703"/>
              </a:cxn>
              <a:cxn ang="0">
                <a:pos x="connsiteX23704" y="connsiteY23704"/>
              </a:cxn>
              <a:cxn ang="0">
                <a:pos x="connsiteX23705" y="connsiteY23705"/>
              </a:cxn>
              <a:cxn ang="0">
                <a:pos x="connsiteX23706" y="connsiteY23706"/>
              </a:cxn>
              <a:cxn ang="0">
                <a:pos x="connsiteX23707" y="connsiteY23707"/>
              </a:cxn>
              <a:cxn ang="0">
                <a:pos x="connsiteX23708" y="connsiteY23708"/>
              </a:cxn>
              <a:cxn ang="0">
                <a:pos x="connsiteX23709" y="connsiteY23709"/>
              </a:cxn>
              <a:cxn ang="0">
                <a:pos x="connsiteX23710" y="connsiteY23710"/>
              </a:cxn>
              <a:cxn ang="0">
                <a:pos x="connsiteX23711" y="connsiteY23711"/>
              </a:cxn>
              <a:cxn ang="0">
                <a:pos x="connsiteX23712" y="connsiteY23712"/>
              </a:cxn>
              <a:cxn ang="0">
                <a:pos x="connsiteX23713" y="connsiteY23713"/>
              </a:cxn>
              <a:cxn ang="0">
                <a:pos x="connsiteX23714" y="connsiteY23714"/>
              </a:cxn>
              <a:cxn ang="0">
                <a:pos x="connsiteX23715" y="connsiteY23715"/>
              </a:cxn>
              <a:cxn ang="0">
                <a:pos x="connsiteX23716" y="connsiteY23716"/>
              </a:cxn>
              <a:cxn ang="0">
                <a:pos x="connsiteX23717" y="connsiteY23717"/>
              </a:cxn>
              <a:cxn ang="0">
                <a:pos x="connsiteX23718" y="connsiteY23718"/>
              </a:cxn>
              <a:cxn ang="0">
                <a:pos x="connsiteX23719" y="connsiteY23719"/>
              </a:cxn>
              <a:cxn ang="0">
                <a:pos x="connsiteX23720" y="connsiteY23720"/>
              </a:cxn>
              <a:cxn ang="0">
                <a:pos x="connsiteX23721" y="connsiteY23721"/>
              </a:cxn>
              <a:cxn ang="0">
                <a:pos x="connsiteX23722" y="connsiteY23722"/>
              </a:cxn>
              <a:cxn ang="0">
                <a:pos x="connsiteX23723" y="connsiteY23723"/>
              </a:cxn>
              <a:cxn ang="0">
                <a:pos x="connsiteX23724" y="connsiteY23724"/>
              </a:cxn>
              <a:cxn ang="0">
                <a:pos x="connsiteX23725" y="connsiteY23725"/>
              </a:cxn>
              <a:cxn ang="0">
                <a:pos x="connsiteX23726" y="connsiteY23726"/>
              </a:cxn>
              <a:cxn ang="0">
                <a:pos x="connsiteX23727" y="connsiteY23727"/>
              </a:cxn>
              <a:cxn ang="0">
                <a:pos x="connsiteX23728" y="connsiteY23728"/>
              </a:cxn>
              <a:cxn ang="0">
                <a:pos x="connsiteX23729" y="connsiteY23729"/>
              </a:cxn>
              <a:cxn ang="0">
                <a:pos x="connsiteX23730" y="connsiteY23730"/>
              </a:cxn>
              <a:cxn ang="0">
                <a:pos x="connsiteX23731" y="connsiteY23731"/>
              </a:cxn>
              <a:cxn ang="0">
                <a:pos x="connsiteX23732" y="connsiteY23732"/>
              </a:cxn>
              <a:cxn ang="0">
                <a:pos x="connsiteX23733" y="connsiteY23733"/>
              </a:cxn>
              <a:cxn ang="0">
                <a:pos x="connsiteX23734" y="connsiteY23734"/>
              </a:cxn>
              <a:cxn ang="0">
                <a:pos x="connsiteX23735" y="connsiteY23735"/>
              </a:cxn>
              <a:cxn ang="0">
                <a:pos x="connsiteX23736" y="connsiteY23736"/>
              </a:cxn>
              <a:cxn ang="0">
                <a:pos x="connsiteX23737" y="connsiteY23737"/>
              </a:cxn>
              <a:cxn ang="0">
                <a:pos x="connsiteX23738" y="connsiteY23738"/>
              </a:cxn>
              <a:cxn ang="0">
                <a:pos x="connsiteX23739" y="connsiteY23739"/>
              </a:cxn>
              <a:cxn ang="0">
                <a:pos x="connsiteX23740" y="connsiteY23740"/>
              </a:cxn>
              <a:cxn ang="0">
                <a:pos x="connsiteX23741" y="connsiteY23741"/>
              </a:cxn>
              <a:cxn ang="0">
                <a:pos x="connsiteX23742" y="connsiteY23742"/>
              </a:cxn>
              <a:cxn ang="0">
                <a:pos x="connsiteX23743" y="connsiteY23743"/>
              </a:cxn>
              <a:cxn ang="0">
                <a:pos x="connsiteX23744" y="connsiteY23744"/>
              </a:cxn>
              <a:cxn ang="0">
                <a:pos x="connsiteX23745" y="connsiteY23745"/>
              </a:cxn>
              <a:cxn ang="0">
                <a:pos x="connsiteX23746" y="connsiteY23746"/>
              </a:cxn>
              <a:cxn ang="0">
                <a:pos x="connsiteX23747" y="connsiteY23747"/>
              </a:cxn>
              <a:cxn ang="0">
                <a:pos x="connsiteX23748" y="connsiteY23748"/>
              </a:cxn>
              <a:cxn ang="0">
                <a:pos x="connsiteX23749" y="connsiteY23749"/>
              </a:cxn>
              <a:cxn ang="0">
                <a:pos x="connsiteX23750" y="connsiteY23750"/>
              </a:cxn>
              <a:cxn ang="0">
                <a:pos x="connsiteX23751" y="connsiteY23751"/>
              </a:cxn>
              <a:cxn ang="0">
                <a:pos x="connsiteX23752" y="connsiteY23752"/>
              </a:cxn>
              <a:cxn ang="0">
                <a:pos x="connsiteX23753" y="connsiteY23753"/>
              </a:cxn>
              <a:cxn ang="0">
                <a:pos x="connsiteX23754" y="connsiteY23754"/>
              </a:cxn>
              <a:cxn ang="0">
                <a:pos x="connsiteX23755" y="connsiteY23755"/>
              </a:cxn>
              <a:cxn ang="0">
                <a:pos x="connsiteX23756" y="connsiteY23756"/>
              </a:cxn>
              <a:cxn ang="0">
                <a:pos x="connsiteX23757" y="connsiteY23757"/>
              </a:cxn>
              <a:cxn ang="0">
                <a:pos x="connsiteX23758" y="connsiteY23758"/>
              </a:cxn>
              <a:cxn ang="0">
                <a:pos x="connsiteX23759" y="connsiteY23759"/>
              </a:cxn>
              <a:cxn ang="0">
                <a:pos x="connsiteX23760" y="connsiteY23760"/>
              </a:cxn>
              <a:cxn ang="0">
                <a:pos x="connsiteX23761" y="connsiteY23761"/>
              </a:cxn>
              <a:cxn ang="0">
                <a:pos x="connsiteX23762" y="connsiteY23762"/>
              </a:cxn>
              <a:cxn ang="0">
                <a:pos x="connsiteX23763" y="connsiteY23763"/>
              </a:cxn>
              <a:cxn ang="0">
                <a:pos x="connsiteX23764" y="connsiteY23764"/>
              </a:cxn>
              <a:cxn ang="0">
                <a:pos x="connsiteX23765" y="connsiteY23765"/>
              </a:cxn>
              <a:cxn ang="0">
                <a:pos x="connsiteX23766" y="connsiteY23766"/>
              </a:cxn>
              <a:cxn ang="0">
                <a:pos x="connsiteX23767" y="connsiteY23767"/>
              </a:cxn>
              <a:cxn ang="0">
                <a:pos x="connsiteX23768" y="connsiteY23768"/>
              </a:cxn>
              <a:cxn ang="0">
                <a:pos x="connsiteX23769" y="connsiteY23769"/>
              </a:cxn>
              <a:cxn ang="0">
                <a:pos x="connsiteX23770" y="connsiteY23770"/>
              </a:cxn>
              <a:cxn ang="0">
                <a:pos x="connsiteX23771" y="connsiteY23771"/>
              </a:cxn>
              <a:cxn ang="0">
                <a:pos x="connsiteX23772" y="connsiteY23772"/>
              </a:cxn>
              <a:cxn ang="0">
                <a:pos x="connsiteX23773" y="connsiteY23773"/>
              </a:cxn>
              <a:cxn ang="0">
                <a:pos x="connsiteX23774" y="connsiteY23774"/>
              </a:cxn>
              <a:cxn ang="0">
                <a:pos x="connsiteX23775" y="connsiteY23775"/>
              </a:cxn>
              <a:cxn ang="0">
                <a:pos x="connsiteX23776" y="connsiteY23776"/>
              </a:cxn>
              <a:cxn ang="0">
                <a:pos x="connsiteX23777" y="connsiteY23777"/>
              </a:cxn>
              <a:cxn ang="0">
                <a:pos x="connsiteX23778" y="connsiteY23778"/>
              </a:cxn>
              <a:cxn ang="0">
                <a:pos x="connsiteX23779" y="connsiteY23779"/>
              </a:cxn>
              <a:cxn ang="0">
                <a:pos x="connsiteX23780" y="connsiteY23780"/>
              </a:cxn>
              <a:cxn ang="0">
                <a:pos x="connsiteX23781" y="connsiteY23781"/>
              </a:cxn>
              <a:cxn ang="0">
                <a:pos x="connsiteX23782" y="connsiteY23782"/>
              </a:cxn>
              <a:cxn ang="0">
                <a:pos x="connsiteX23783" y="connsiteY23783"/>
              </a:cxn>
              <a:cxn ang="0">
                <a:pos x="connsiteX23784" y="connsiteY23784"/>
              </a:cxn>
              <a:cxn ang="0">
                <a:pos x="connsiteX23785" y="connsiteY23785"/>
              </a:cxn>
              <a:cxn ang="0">
                <a:pos x="connsiteX23786" y="connsiteY23786"/>
              </a:cxn>
              <a:cxn ang="0">
                <a:pos x="connsiteX23787" y="connsiteY23787"/>
              </a:cxn>
              <a:cxn ang="0">
                <a:pos x="connsiteX23788" y="connsiteY23788"/>
              </a:cxn>
              <a:cxn ang="0">
                <a:pos x="connsiteX23789" y="connsiteY23789"/>
              </a:cxn>
              <a:cxn ang="0">
                <a:pos x="connsiteX23790" y="connsiteY23790"/>
              </a:cxn>
              <a:cxn ang="0">
                <a:pos x="connsiteX23791" y="connsiteY23791"/>
              </a:cxn>
              <a:cxn ang="0">
                <a:pos x="connsiteX23792" y="connsiteY23792"/>
              </a:cxn>
              <a:cxn ang="0">
                <a:pos x="connsiteX23793" y="connsiteY23793"/>
              </a:cxn>
              <a:cxn ang="0">
                <a:pos x="connsiteX23794" y="connsiteY23794"/>
              </a:cxn>
              <a:cxn ang="0">
                <a:pos x="connsiteX23795" y="connsiteY23795"/>
              </a:cxn>
              <a:cxn ang="0">
                <a:pos x="connsiteX23796" y="connsiteY23796"/>
              </a:cxn>
              <a:cxn ang="0">
                <a:pos x="connsiteX23797" y="connsiteY23797"/>
              </a:cxn>
              <a:cxn ang="0">
                <a:pos x="connsiteX23798" y="connsiteY23798"/>
              </a:cxn>
              <a:cxn ang="0">
                <a:pos x="connsiteX23799" y="connsiteY23799"/>
              </a:cxn>
              <a:cxn ang="0">
                <a:pos x="connsiteX23800" y="connsiteY23800"/>
              </a:cxn>
              <a:cxn ang="0">
                <a:pos x="connsiteX23801" y="connsiteY23801"/>
              </a:cxn>
              <a:cxn ang="0">
                <a:pos x="connsiteX23802" y="connsiteY23802"/>
              </a:cxn>
              <a:cxn ang="0">
                <a:pos x="connsiteX23803" y="connsiteY23803"/>
              </a:cxn>
              <a:cxn ang="0">
                <a:pos x="connsiteX23804" y="connsiteY23804"/>
              </a:cxn>
              <a:cxn ang="0">
                <a:pos x="connsiteX23805" y="connsiteY23805"/>
              </a:cxn>
              <a:cxn ang="0">
                <a:pos x="connsiteX23806" y="connsiteY23806"/>
              </a:cxn>
              <a:cxn ang="0">
                <a:pos x="connsiteX23807" y="connsiteY23807"/>
              </a:cxn>
              <a:cxn ang="0">
                <a:pos x="connsiteX23808" y="connsiteY23808"/>
              </a:cxn>
              <a:cxn ang="0">
                <a:pos x="connsiteX23809" y="connsiteY23809"/>
              </a:cxn>
              <a:cxn ang="0">
                <a:pos x="connsiteX23810" y="connsiteY23810"/>
              </a:cxn>
              <a:cxn ang="0">
                <a:pos x="connsiteX23811" y="connsiteY23811"/>
              </a:cxn>
              <a:cxn ang="0">
                <a:pos x="connsiteX23812" y="connsiteY23812"/>
              </a:cxn>
              <a:cxn ang="0">
                <a:pos x="connsiteX23813" y="connsiteY23813"/>
              </a:cxn>
              <a:cxn ang="0">
                <a:pos x="connsiteX23814" y="connsiteY23814"/>
              </a:cxn>
              <a:cxn ang="0">
                <a:pos x="connsiteX23815" y="connsiteY23815"/>
              </a:cxn>
              <a:cxn ang="0">
                <a:pos x="connsiteX23816" y="connsiteY23816"/>
              </a:cxn>
              <a:cxn ang="0">
                <a:pos x="connsiteX23817" y="connsiteY23817"/>
              </a:cxn>
              <a:cxn ang="0">
                <a:pos x="connsiteX23818" y="connsiteY23818"/>
              </a:cxn>
              <a:cxn ang="0">
                <a:pos x="connsiteX23819" y="connsiteY23819"/>
              </a:cxn>
              <a:cxn ang="0">
                <a:pos x="connsiteX23820" y="connsiteY23820"/>
              </a:cxn>
              <a:cxn ang="0">
                <a:pos x="connsiteX23821" y="connsiteY23821"/>
              </a:cxn>
              <a:cxn ang="0">
                <a:pos x="connsiteX23822" y="connsiteY23822"/>
              </a:cxn>
              <a:cxn ang="0">
                <a:pos x="connsiteX23823" y="connsiteY23823"/>
              </a:cxn>
              <a:cxn ang="0">
                <a:pos x="connsiteX23824" y="connsiteY23824"/>
              </a:cxn>
              <a:cxn ang="0">
                <a:pos x="connsiteX23825" y="connsiteY23825"/>
              </a:cxn>
              <a:cxn ang="0">
                <a:pos x="connsiteX23826" y="connsiteY23826"/>
              </a:cxn>
              <a:cxn ang="0">
                <a:pos x="connsiteX23827" y="connsiteY23827"/>
              </a:cxn>
              <a:cxn ang="0">
                <a:pos x="connsiteX23828" y="connsiteY23828"/>
              </a:cxn>
              <a:cxn ang="0">
                <a:pos x="connsiteX23829" y="connsiteY23829"/>
              </a:cxn>
              <a:cxn ang="0">
                <a:pos x="connsiteX23830" y="connsiteY23830"/>
              </a:cxn>
              <a:cxn ang="0">
                <a:pos x="connsiteX23831" y="connsiteY23831"/>
              </a:cxn>
              <a:cxn ang="0">
                <a:pos x="connsiteX23832" y="connsiteY23832"/>
              </a:cxn>
              <a:cxn ang="0">
                <a:pos x="connsiteX23833" y="connsiteY23833"/>
              </a:cxn>
              <a:cxn ang="0">
                <a:pos x="connsiteX23834" y="connsiteY23834"/>
              </a:cxn>
              <a:cxn ang="0">
                <a:pos x="connsiteX23835" y="connsiteY23835"/>
              </a:cxn>
              <a:cxn ang="0">
                <a:pos x="connsiteX23836" y="connsiteY23836"/>
              </a:cxn>
              <a:cxn ang="0">
                <a:pos x="connsiteX23837" y="connsiteY23837"/>
              </a:cxn>
              <a:cxn ang="0">
                <a:pos x="connsiteX23838" y="connsiteY23838"/>
              </a:cxn>
              <a:cxn ang="0">
                <a:pos x="connsiteX23839" y="connsiteY23839"/>
              </a:cxn>
              <a:cxn ang="0">
                <a:pos x="connsiteX23840" y="connsiteY23840"/>
              </a:cxn>
              <a:cxn ang="0">
                <a:pos x="connsiteX23841" y="connsiteY23841"/>
              </a:cxn>
              <a:cxn ang="0">
                <a:pos x="connsiteX23842" y="connsiteY23842"/>
              </a:cxn>
              <a:cxn ang="0">
                <a:pos x="connsiteX23843" y="connsiteY23843"/>
              </a:cxn>
              <a:cxn ang="0">
                <a:pos x="connsiteX23844" y="connsiteY23844"/>
              </a:cxn>
              <a:cxn ang="0">
                <a:pos x="connsiteX23845" y="connsiteY23845"/>
              </a:cxn>
              <a:cxn ang="0">
                <a:pos x="connsiteX23846" y="connsiteY23846"/>
              </a:cxn>
              <a:cxn ang="0">
                <a:pos x="connsiteX23847" y="connsiteY23847"/>
              </a:cxn>
              <a:cxn ang="0">
                <a:pos x="connsiteX23848" y="connsiteY23848"/>
              </a:cxn>
              <a:cxn ang="0">
                <a:pos x="connsiteX23849" y="connsiteY23849"/>
              </a:cxn>
              <a:cxn ang="0">
                <a:pos x="connsiteX23850" y="connsiteY23850"/>
              </a:cxn>
              <a:cxn ang="0">
                <a:pos x="connsiteX23851" y="connsiteY23851"/>
              </a:cxn>
              <a:cxn ang="0">
                <a:pos x="connsiteX23852" y="connsiteY23852"/>
              </a:cxn>
              <a:cxn ang="0">
                <a:pos x="connsiteX23853" y="connsiteY23853"/>
              </a:cxn>
              <a:cxn ang="0">
                <a:pos x="connsiteX23854" y="connsiteY23854"/>
              </a:cxn>
              <a:cxn ang="0">
                <a:pos x="connsiteX23855" y="connsiteY23855"/>
              </a:cxn>
              <a:cxn ang="0">
                <a:pos x="connsiteX23856" y="connsiteY23856"/>
              </a:cxn>
              <a:cxn ang="0">
                <a:pos x="connsiteX23857" y="connsiteY23857"/>
              </a:cxn>
              <a:cxn ang="0">
                <a:pos x="connsiteX23858" y="connsiteY23858"/>
              </a:cxn>
              <a:cxn ang="0">
                <a:pos x="connsiteX23859" y="connsiteY23859"/>
              </a:cxn>
              <a:cxn ang="0">
                <a:pos x="connsiteX23860" y="connsiteY23860"/>
              </a:cxn>
              <a:cxn ang="0">
                <a:pos x="connsiteX23861" y="connsiteY23861"/>
              </a:cxn>
              <a:cxn ang="0">
                <a:pos x="connsiteX23862" y="connsiteY23862"/>
              </a:cxn>
              <a:cxn ang="0">
                <a:pos x="connsiteX23863" y="connsiteY23863"/>
              </a:cxn>
              <a:cxn ang="0">
                <a:pos x="connsiteX23864" y="connsiteY23864"/>
              </a:cxn>
              <a:cxn ang="0">
                <a:pos x="connsiteX23865" y="connsiteY23865"/>
              </a:cxn>
              <a:cxn ang="0">
                <a:pos x="connsiteX23866" y="connsiteY23866"/>
              </a:cxn>
              <a:cxn ang="0">
                <a:pos x="connsiteX23867" y="connsiteY23867"/>
              </a:cxn>
              <a:cxn ang="0">
                <a:pos x="connsiteX23868" y="connsiteY23868"/>
              </a:cxn>
              <a:cxn ang="0">
                <a:pos x="connsiteX23869" y="connsiteY23869"/>
              </a:cxn>
              <a:cxn ang="0">
                <a:pos x="connsiteX23870" y="connsiteY23870"/>
              </a:cxn>
              <a:cxn ang="0">
                <a:pos x="connsiteX23871" y="connsiteY23871"/>
              </a:cxn>
              <a:cxn ang="0">
                <a:pos x="connsiteX23872" y="connsiteY23872"/>
              </a:cxn>
              <a:cxn ang="0">
                <a:pos x="connsiteX23873" y="connsiteY23873"/>
              </a:cxn>
              <a:cxn ang="0">
                <a:pos x="connsiteX23874" y="connsiteY23874"/>
              </a:cxn>
              <a:cxn ang="0">
                <a:pos x="connsiteX23875" y="connsiteY23875"/>
              </a:cxn>
              <a:cxn ang="0">
                <a:pos x="connsiteX23876" y="connsiteY23876"/>
              </a:cxn>
              <a:cxn ang="0">
                <a:pos x="connsiteX23877" y="connsiteY23877"/>
              </a:cxn>
              <a:cxn ang="0">
                <a:pos x="connsiteX23878" y="connsiteY23878"/>
              </a:cxn>
              <a:cxn ang="0">
                <a:pos x="connsiteX23879" y="connsiteY23879"/>
              </a:cxn>
              <a:cxn ang="0">
                <a:pos x="connsiteX23880" y="connsiteY23880"/>
              </a:cxn>
              <a:cxn ang="0">
                <a:pos x="connsiteX23881" y="connsiteY23881"/>
              </a:cxn>
              <a:cxn ang="0">
                <a:pos x="connsiteX23882" y="connsiteY23882"/>
              </a:cxn>
              <a:cxn ang="0">
                <a:pos x="connsiteX23883" y="connsiteY23883"/>
              </a:cxn>
              <a:cxn ang="0">
                <a:pos x="connsiteX23884" y="connsiteY23884"/>
              </a:cxn>
              <a:cxn ang="0">
                <a:pos x="connsiteX23885" y="connsiteY23885"/>
              </a:cxn>
              <a:cxn ang="0">
                <a:pos x="connsiteX23886" y="connsiteY23886"/>
              </a:cxn>
              <a:cxn ang="0">
                <a:pos x="connsiteX23887" y="connsiteY23887"/>
              </a:cxn>
              <a:cxn ang="0">
                <a:pos x="connsiteX23888" y="connsiteY23888"/>
              </a:cxn>
              <a:cxn ang="0">
                <a:pos x="connsiteX23889" y="connsiteY23889"/>
              </a:cxn>
              <a:cxn ang="0">
                <a:pos x="connsiteX23890" y="connsiteY23890"/>
              </a:cxn>
              <a:cxn ang="0">
                <a:pos x="connsiteX23891" y="connsiteY23891"/>
              </a:cxn>
              <a:cxn ang="0">
                <a:pos x="connsiteX23892" y="connsiteY23892"/>
              </a:cxn>
              <a:cxn ang="0">
                <a:pos x="connsiteX23893" y="connsiteY23893"/>
              </a:cxn>
              <a:cxn ang="0">
                <a:pos x="connsiteX23894" y="connsiteY23894"/>
              </a:cxn>
              <a:cxn ang="0">
                <a:pos x="connsiteX23895" y="connsiteY23895"/>
              </a:cxn>
              <a:cxn ang="0">
                <a:pos x="connsiteX23896" y="connsiteY23896"/>
              </a:cxn>
              <a:cxn ang="0">
                <a:pos x="connsiteX23897" y="connsiteY23897"/>
              </a:cxn>
              <a:cxn ang="0">
                <a:pos x="connsiteX23898" y="connsiteY23898"/>
              </a:cxn>
              <a:cxn ang="0">
                <a:pos x="connsiteX23899" y="connsiteY23899"/>
              </a:cxn>
              <a:cxn ang="0">
                <a:pos x="connsiteX23900" y="connsiteY23900"/>
              </a:cxn>
              <a:cxn ang="0">
                <a:pos x="connsiteX23901" y="connsiteY23901"/>
              </a:cxn>
              <a:cxn ang="0">
                <a:pos x="connsiteX23902" y="connsiteY23902"/>
              </a:cxn>
              <a:cxn ang="0">
                <a:pos x="connsiteX23903" y="connsiteY23903"/>
              </a:cxn>
              <a:cxn ang="0">
                <a:pos x="connsiteX23904" y="connsiteY23904"/>
              </a:cxn>
              <a:cxn ang="0">
                <a:pos x="connsiteX23905" y="connsiteY23905"/>
              </a:cxn>
              <a:cxn ang="0">
                <a:pos x="connsiteX23906" y="connsiteY23906"/>
              </a:cxn>
              <a:cxn ang="0">
                <a:pos x="connsiteX23907" y="connsiteY23907"/>
              </a:cxn>
              <a:cxn ang="0">
                <a:pos x="connsiteX23908" y="connsiteY23908"/>
              </a:cxn>
              <a:cxn ang="0">
                <a:pos x="connsiteX23909" y="connsiteY23909"/>
              </a:cxn>
              <a:cxn ang="0">
                <a:pos x="connsiteX23910" y="connsiteY23910"/>
              </a:cxn>
              <a:cxn ang="0">
                <a:pos x="connsiteX23911" y="connsiteY23911"/>
              </a:cxn>
              <a:cxn ang="0">
                <a:pos x="connsiteX23912" y="connsiteY23912"/>
              </a:cxn>
              <a:cxn ang="0">
                <a:pos x="connsiteX23913" y="connsiteY23913"/>
              </a:cxn>
              <a:cxn ang="0">
                <a:pos x="connsiteX23914" y="connsiteY23914"/>
              </a:cxn>
              <a:cxn ang="0">
                <a:pos x="connsiteX23915" y="connsiteY23915"/>
              </a:cxn>
              <a:cxn ang="0">
                <a:pos x="connsiteX23916" y="connsiteY23916"/>
              </a:cxn>
              <a:cxn ang="0">
                <a:pos x="connsiteX23917" y="connsiteY23917"/>
              </a:cxn>
              <a:cxn ang="0">
                <a:pos x="connsiteX23918" y="connsiteY23918"/>
              </a:cxn>
              <a:cxn ang="0">
                <a:pos x="connsiteX23919" y="connsiteY23919"/>
              </a:cxn>
              <a:cxn ang="0">
                <a:pos x="connsiteX23920" y="connsiteY23920"/>
              </a:cxn>
              <a:cxn ang="0">
                <a:pos x="connsiteX23921" y="connsiteY23921"/>
              </a:cxn>
              <a:cxn ang="0">
                <a:pos x="connsiteX23922" y="connsiteY23922"/>
              </a:cxn>
              <a:cxn ang="0">
                <a:pos x="connsiteX23923" y="connsiteY23923"/>
              </a:cxn>
              <a:cxn ang="0">
                <a:pos x="connsiteX23924" y="connsiteY23924"/>
              </a:cxn>
              <a:cxn ang="0">
                <a:pos x="connsiteX23925" y="connsiteY23925"/>
              </a:cxn>
              <a:cxn ang="0">
                <a:pos x="connsiteX23926" y="connsiteY23926"/>
              </a:cxn>
              <a:cxn ang="0">
                <a:pos x="connsiteX23927" y="connsiteY23927"/>
              </a:cxn>
              <a:cxn ang="0">
                <a:pos x="connsiteX23928" y="connsiteY23928"/>
              </a:cxn>
              <a:cxn ang="0">
                <a:pos x="connsiteX23929" y="connsiteY23929"/>
              </a:cxn>
              <a:cxn ang="0">
                <a:pos x="connsiteX23930" y="connsiteY23930"/>
              </a:cxn>
              <a:cxn ang="0">
                <a:pos x="connsiteX23931" y="connsiteY23931"/>
              </a:cxn>
              <a:cxn ang="0">
                <a:pos x="connsiteX23932" y="connsiteY23932"/>
              </a:cxn>
              <a:cxn ang="0">
                <a:pos x="connsiteX23933" y="connsiteY23933"/>
              </a:cxn>
              <a:cxn ang="0">
                <a:pos x="connsiteX23934" y="connsiteY23934"/>
              </a:cxn>
              <a:cxn ang="0">
                <a:pos x="connsiteX23935" y="connsiteY23935"/>
              </a:cxn>
              <a:cxn ang="0">
                <a:pos x="connsiteX23936" y="connsiteY23936"/>
              </a:cxn>
              <a:cxn ang="0">
                <a:pos x="connsiteX23937" y="connsiteY23937"/>
              </a:cxn>
              <a:cxn ang="0">
                <a:pos x="connsiteX23938" y="connsiteY23938"/>
              </a:cxn>
              <a:cxn ang="0">
                <a:pos x="connsiteX23939" y="connsiteY23939"/>
              </a:cxn>
              <a:cxn ang="0">
                <a:pos x="connsiteX23940" y="connsiteY23940"/>
              </a:cxn>
              <a:cxn ang="0">
                <a:pos x="connsiteX23941" y="connsiteY23941"/>
              </a:cxn>
              <a:cxn ang="0">
                <a:pos x="connsiteX23942" y="connsiteY23942"/>
              </a:cxn>
              <a:cxn ang="0">
                <a:pos x="connsiteX23943" y="connsiteY23943"/>
              </a:cxn>
              <a:cxn ang="0">
                <a:pos x="connsiteX23944" y="connsiteY23944"/>
              </a:cxn>
              <a:cxn ang="0">
                <a:pos x="connsiteX23945" y="connsiteY23945"/>
              </a:cxn>
              <a:cxn ang="0">
                <a:pos x="connsiteX23946" y="connsiteY23946"/>
              </a:cxn>
              <a:cxn ang="0">
                <a:pos x="connsiteX23947" y="connsiteY23947"/>
              </a:cxn>
              <a:cxn ang="0">
                <a:pos x="connsiteX23948" y="connsiteY23948"/>
              </a:cxn>
              <a:cxn ang="0">
                <a:pos x="connsiteX23949" y="connsiteY23949"/>
              </a:cxn>
              <a:cxn ang="0">
                <a:pos x="connsiteX23950" y="connsiteY23950"/>
              </a:cxn>
              <a:cxn ang="0">
                <a:pos x="connsiteX23951" y="connsiteY23951"/>
              </a:cxn>
              <a:cxn ang="0">
                <a:pos x="connsiteX23952" y="connsiteY23952"/>
              </a:cxn>
              <a:cxn ang="0">
                <a:pos x="connsiteX23953" y="connsiteY23953"/>
              </a:cxn>
              <a:cxn ang="0">
                <a:pos x="connsiteX23954" y="connsiteY23954"/>
              </a:cxn>
              <a:cxn ang="0">
                <a:pos x="connsiteX23955" y="connsiteY23955"/>
              </a:cxn>
              <a:cxn ang="0">
                <a:pos x="connsiteX23956" y="connsiteY23956"/>
              </a:cxn>
              <a:cxn ang="0">
                <a:pos x="connsiteX23957" y="connsiteY23957"/>
              </a:cxn>
              <a:cxn ang="0">
                <a:pos x="connsiteX23958" y="connsiteY23958"/>
              </a:cxn>
              <a:cxn ang="0">
                <a:pos x="connsiteX23959" y="connsiteY23959"/>
              </a:cxn>
              <a:cxn ang="0">
                <a:pos x="connsiteX23960" y="connsiteY23960"/>
              </a:cxn>
              <a:cxn ang="0">
                <a:pos x="connsiteX23961" y="connsiteY23961"/>
              </a:cxn>
              <a:cxn ang="0">
                <a:pos x="connsiteX23962" y="connsiteY23962"/>
              </a:cxn>
              <a:cxn ang="0">
                <a:pos x="connsiteX23963" y="connsiteY23963"/>
              </a:cxn>
              <a:cxn ang="0">
                <a:pos x="connsiteX23964" y="connsiteY23964"/>
              </a:cxn>
              <a:cxn ang="0">
                <a:pos x="connsiteX23965" y="connsiteY23965"/>
              </a:cxn>
              <a:cxn ang="0">
                <a:pos x="connsiteX23966" y="connsiteY23966"/>
              </a:cxn>
              <a:cxn ang="0">
                <a:pos x="connsiteX23967" y="connsiteY23967"/>
              </a:cxn>
              <a:cxn ang="0">
                <a:pos x="connsiteX23968" y="connsiteY23968"/>
              </a:cxn>
              <a:cxn ang="0">
                <a:pos x="connsiteX23969" y="connsiteY23969"/>
              </a:cxn>
              <a:cxn ang="0">
                <a:pos x="connsiteX23970" y="connsiteY23970"/>
              </a:cxn>
              <a:cxn ang="0">
                <a:pos x="connsiteX23971" y="connsiteY23971"/>
              </a:cxn>
              <a:cxn ang="0">
                <a:pos x="connsiteX23972" y="connsiteY23972"/>
              </a:cxn>
              <a:cxn ang="0">
                <a:pos x="connsiteX23973" y="connsiteY23973"/>
              </a:cxn>
              <a:cxn ang="0">
                <a:pos x="connsiteX23974" y="connsiteY23974"/>
              </a:cxn>
              <a:cxn ang="0">
                <a:pos x="connsiteX23975" y="connsiteY23975"/>
              </a:cxn>
              <a:cxn ang="0">
                <a:pos x="connsiteX23976" y="connsiteY23976"/>
              </a:cxn>
              <a:cxn ang="0">
                <a:pos x="connsiteX23977" y="connsiteY23977"/>
              </a:cxn>
              <a:cxn ang="0">
                <a:pos x="connsiteX23978" y="connsiteY23978"/>
              </a:cxn>
              <a:cxn ang="0">
                <a:pos x="connsiteX23979" y="connsiteY23979"/>
              </a:cxn>
              <a:cxn ang="0">
                <a:pos x="connsiteX23980" y="connsiteY23980"/>
              </a:cxn>
              <a:cxn ang="0">
                <a:pos x="connsiteX23981" y="connsiteY23981"/>
              </a:cxn>
              <a:cxn ang="0">
                <a:pos x="connsiteX23982" y="connsiteY23982"/>
              </a:cxn>
              <a:cxn ang="0">
                <a:pos x="connsiteX23983" y="connsiteY23983"/>
              </a:cxn>
              <a:cxn ang="0">
                <a:pos x="connsiteX23984" y="connsiteY23984"/>
              </a:cxn>
              <a:cxn ang="0">
                <a:pos x="connsiteX23985" y="connsiteY23985"/>
              </a:cxn>
              <a:cxn ang="0">
                <a:pos x="connsiteX23986" y="connsiteY23986"/>
              </a:cxn>
              <a:cxn ang="0">
                <a:pos x="connsiteX23987" y="connsiteY23987"/>
              </a:cxn>
              <a:cxn ang="0">
                <a:pos x="connsiteX23988" y="connsiteY23988"/>
              </a:cxn>
              <a:cxn ang="0">
                <a:pos x="connsiteX23989" y="connsiteY23989"/>
              </a:cxn>
              <a:cxn ang="0">
                <a:pos x="connsiteX23990" y="connsiteY23990"/>
              </a:cxn>
              <a:cxn ang="0">
                <a:pos x="connsiteX23991" y="connsiteY23991"/>
              </a:cxn>
              <a:cxn ang="0">
                <a:pos x="connsiteX23992" y="connsiteY23992"/>
              </a:cxn>
              <a:cxn ang="0">
                <a:pos x="connsiteX23993" y="connsiteY23993"/>
              </a:cxn>
              <a:cxn ang="0">
                <a:pos x="connsiteX23994" y="connsiteY23994"/>
              </a:cxn>
              <a:cxn ang="0">
                <a:pos x="connsiteX23995" y="connsiteY23995"/>
              </a:cxn>
              <a:cxn ang="0">
                <a:pos x="connsiteX23996" y="connsiteY23996"/>
              </a:cxn>
              <a:cxn ang="0">
                <a:pos x="connsiteX23997" y="connsiteY23997"/>
              </a:cxn>
              <a:cxn ang="0">
                <a:pos x="connsiteX23998" y="connsiteY23998"/>
              </a:cxn>
              <a:cxn ang="0">
                <a:pos x="connsiteX23999" y="connsiteY23999"/>
              </a:cxn>
              <a:cxn ang="0">
                <a:pos x="connsiteX24000" y="connsiteY24000"/>
              </a:cxn>
              <a:cxn ang="0">
                <a:pos x="connsiteX24001" y="connsiteY24001"/>
              </a:cxn>
              <a:cxn ang="0">
                <a:pos x="connsiteX24002" y="connsiteY24002"/>
              </a:cxn>
              <a:cxn ang="0">
                <a:pos x="connsiteX24003" y="connsiteY24003"/>
              </a:cxn>
              <a:cxn ang="0">
                <a:pos x="connsiteX24004" y="connsiteY24004"/>
              </a:cxn>
              <a:cxn ang="0">
                <a:pos x="connsiteX24005" y="connsiteY24005"/>
              </a:cxn>
              <a:cxn ang="0">
                <a:pos x="connsiteX24006" y="connsiteY24006"/>
              </a:cxn>
              <a:cxn ang="0">
                <a:pos x="connsiteX24007" y="connsiteY24007"/>
              </a:cxn>
              <a:cxn ang="0">
                <a:pos x="connsiteX24008" y="connsiteY24008"/>
              </a:cxn>
              <a:cxn ang="0">
                <a:pos x="connsiteX24009" y="connsiteY24009"/>
              </a:cxn>
              <a:cxn ang="0">
                <a:pos x="connsiteX24010" y="connsiteY24010"/>
              </a:cxn>
              <a:cxn ang="0">
                <a:pos x="connsiteX24011" y="connsiteY24011"/>
              </a:cxn>
              <a:cxn ang="0">
                <a:pos x="connsiteX24012" y="connsiteY24012"/>
              </a:cxn>
              <a:cxn ang="0">
                <a:pos x="connsiteX24013" y="connsiteY24013"/>
              </a:cxn>
              <a:cxn ang="0">
                <a:pos x="connsiteX24014" y="connsiteY24014"/>
              </a:cxn>
              <a:cxn ang="0">
                <a:pos x="connsiteX24015" y="connsiteY24015"/>
              </a:cxn>
              <a:cxn ang="0">
                <a:pos x="connsiteX24016" y="connsiteY24016"/>
              </a:cxn>
              <a:cxn ang="0">
                <a:pos x="connsiteX24017" y="connsiteY24017"/>
              </a:cxn>
              <a:cxn ang="0">
                <a:pos x="connsiteX24018" y="connsiteY24018"/>
              </a:cxn>
              <a:cxn ang="0">
                <a:pos x="connsiteX24019" y="connsiteY24019"/>
              </a:cxn>
              <a:cxn ang="0">
                <a:pos x="connsiteX24020" y="connsiteY24020"/>
              </a:cxn>
              <a:cxn ang="0">
                <a:pos x="connsiteX24021" y="connsiteY24021"/>
              </a:cxn>
              <a:cxn ang="0">
                <a:pos x="connsiteX24022" y="connsiteY24022"/>
              </a:cxn>
              <a:cxn ang="0">
                <a:pos x="connsiteX24023" y="connsiteY24023"/>
              </a:cxn>
              <a:cxn ang="0">
                <a:pos x="connsiteX24024" y="connsiteY24024"/>
              </a:cxn>
              <a:cxn ang="0">
                <a:pos x="connsiteX24025" y="connsiteY24025"/>
              </a:cxn>
              <a:cxn ang="0">
                <a:pos x="connsiteX24026" y="connsiteY24026"/>
              </a:cxn>
              <a:cxn ang="0">
                <a:pos x="connsiteX24027" y="connsiteY24027"/>
              </a:cxn>
              <a:cxn ang="0">
                <a:pos x="connsiteX24028" y="connsiteY24028"/>
              </a:cxn>
              <a:cxn ang="0">
                <a:pos x="connsiteX24029" y="connsiteY24029"/>
              </a:cxn>
              <a:cxn ang="0">
                <a:pos x="connsiteX24030" y="connsiteY24030"/>
              </a:cxn>
              <a:cxn ang="0">
                <a:pos x="connsiteX24031" y="connsiteY24031"/>
              </a:cxn>
              <a:cxn ang="0">
                <a:pos x="connsiteX24032" y="connsiteY24032"/>
              </a:cxn>
              <a:cxn ang="0">
                <a:pos x="connsiteX24033" y="connsiteY24033"/>
              </a:cxn>
              <a:cxn ang="0">
                <a:pos x="connsiteX24034" y="connsiteY24034"/>
              </a:cxn>
              <a:cxn ang="0">
                <a:pos x="connsiteX24035" y="connsiteY24035"/>
              </a:cxn>
              <a:cxn ang="0">
                <a:pos x="connsiteX24036" y="connsiteY24036"/>
              </a:cxn>
              <a:cxn ang="0">
                <a:pos x="connsiteX24037" y="connsiteY24037"/>
              </a:cxn>
              <a:cxn ang="0">
                <a:pos x="connsiteX24038" y="connsiteY24038"/>
              </a:cxn>
              <a:cxn ang="0">
                <a:pos x="connsiteX24039" y="connsiteY24039"/>
              </a:cxn>
              <a:cxn ang="0">
                <a:pos x="connsiteX24040" y="connsiteY24040"/>
              </a:cxn>
              <a:cxn ang="0">
                <a:pos x="connsiteX24041" y="connsiteY24041"/>
              </a:cxn>
              <a:cxn ang="0">
                <a:pos x="connsiteX24042" y="connsiteY24042"/>
              </a:cxn>
              <a:cxn ang="0">
                <a:pos x="connsiteX24043" y="connsiteY24043"/>
              </a:cxn>
              <a:cxn ang="0">
                <a:pos x="connsiteX24044" y="connsiteY24044"/>
              </a:cxn>
              <a:cxn ang="0">
                <a:pos x="connsiteX24045" y="connsiteY24045"/>
              </a:cxn>
              <a:cxn ang="0">
                <a:pos x="connsiteX24046" y="connsiteY24046"/>
              </a:cxn>
              <a:cxn ang="0">
                <a:pos x="connsiteX24047" y="connsiteY24047"/>
              </a:cxn>
              <a:cxn ang="0">
                <a:pos x="connsiteX24048" y="connsiteY24048"/>
              </a:cxn>
              <a:cxn ang="0">
                <a:pos x="connsiteX24049" y="connsiteY24049"/>
              </a:cxn>
              <a:cxn ang="0">
                <a:pos x="connsiteX24050" y="connsiteY24050"/>
              </a:cxn>
              <a:cxn ang="0">
                <a:pos x="connsiteX24051" y="connsiteY24051"/>
              </a:cxn>
              <a:cxn ang="0">
                <a:pos x="connsiteX24052" y="connsiteY24052"/>
              </a:cxn>
              <a:cxn ang="0">
                <a:pos x="connsiteX24053" y="connsiteY24053"/>
              </a:cxn>
              <a:cxn ang="0">
                <a:pos x="connsiteX24054" y="connsiteY24054"/>
              </a:cxn>
              <a:cxn ang="0">
                <a:pos x="connsiteX24055" y="connsiteY24055"/>
              </a:cxn>
              <a:cxn ang="0">
                <a:pos x="connsiteX24056" y="connsiteY24056"/>
              </a:cxn>
              <a:cxn ang="0">
                <a:pos x="connsiteX24057" y="connsiteY24057"/>
              </a:cxn>
              <a:cxn ang="0">
                <a:pos x="connsiteX24058" y="connsiteY24058"/>
              </a:cxn>
              <a:cxn ang="0">
                <a:pos x="connsiteX24059" y="connsiteY24059"/>
              </a:cxn>
              <a:cxn ang="0">
                <a:pos x="connsiteX24060" y="connsiteY24060"/>
              </a:cxn>
              <a:cxn ang="0">
                <a:pos x="connsiteX24061" y="connsiteY24061"/>
              </a:cxn>
              <a:cxn ang="0">
                <a:pos x="connsiteX24062" y="connsiteY24062"/>
              </a:cxn>
              <a:cxn ang="0">
                <a:pos x="connsiteX24063" y="connsiteY24063"/>
              </a:cxn>
              <a:cxn ang="0">
                <a:pos x="connsiteX24064" y="connsiteY24064"/>
              </a:cxn>
              <a:cxn ang="0">
                <a:pos x="connsiteX24065" y="connsiteY24065"/>
              </a:cxn>
              <a:cxn ang="0">
                <a:pos x="connsiteX24066" y="connsiteY24066"/>
              </a:cxn>
              <a:cxn ang="0">
                <a:pos x="connsiteX24067" y="connsiteY24067"/>
              </a:cxn>
              <a:cxn ang="0">
                <a:pos x="connsiteX24068" y="connsiteY24068"/>
              </a:cxn>
              <a:cxn ang="0">
                <a:pos x="connsiteX24069" y="connsiteY24069"/>
              </a:cxn>
              <a:cxn ang="0">
                <a:pos x="connsiteX24070" y="connsiteY24070"/>
              </a:cxn>
              <a:cxn ang="0">
                <a:pos x="connsiteX24071" y="connsiteY24071"/>
              </a:cxn>
              <a:cxn ang="0">
                <a:pos x="connsiteX24072" y="connsiteY24072"/>
              </a:cxn>
              <a:cxn ang="0">
                <a:pos x="connsiteX24073" y="connsiteY24073"/>
              </a:cxn>
              <a:cxn ang="0">
                <a:pos x="connsiteX24074" y="connsiteY24074"/>
              </a:cxn>
              <a:cxn ang="0">
                <a:pos x="connsiteX24075" y="connsiteY24075"/>
              </a:cxn>
              <a:cxn ang="0">
                <a:pos x="connsiteX24076" y="connsiteY24076"/>
              </a:cxn>
              <a:cxn ang="0">
                <a:pos x="connsiteX24077" y="connsiteY24077"/>
              </a:cxn>
              <a:cxn ang="0">
                <a:pos x="connsiteX24078" y="connsiteY24078"/>
              </a:cxn>
              <a:cxn ang="0">
                <a:pos x="connsiteX24079" y="connsiteY24079"/>
              </a:cxn>
              <a:cxn ang="0">
                <a:pos x="connsiteX24080" y="connsiteY24080"/>
              </a:cxn>
              <a:cxn ang="0">
                <a:pos x="connsiteX24081" y="connsiteY24081"/>
              </a:cxn>
              <a:cxn ang="0">
                <a:pos x="connsiteX24082" y="connsiteY24082"/>
              </a:cxn>
              <a:cxn ang="0">
                <a:pos x="connsiteX24083" y="connsiteY24083"/>
              </a:cxn>
              <a:cxn ang="0">
                <a:pos x="connsiteX24084" y="connsiteY24084"/>
              </a:cxn>
              <a:cxn ang="0">
                <a:pos x="connsiteX24085" y="connsiteY24085"/>
              </a:cxn>
              <a:cxn ang="0">
                <a:pos x="connsiteX24086" y="connsiteY24086"/>
              </a:cxn>
              <a:cxn ang="0">
                <a:pos x="connsiteX24087" y="connsiteY24087"/>
              </a:cxn>
              <a:cxn ang="0">
                <a:pos x="connsiteX24088" y="connsiteY24088"/>
              </a:cxn>
              <a:cxn ang="0">
                <a:pos x="connsiteX24089" y="connsiteY24089"/>
              </a:cxn>
              <a:cxn ang="0">
                <a:pos x="connsiteX24090" y="connsiteY24090"/>
              </a:cxn>
              <a:cxn ang="0">
                <a:pos x="connsiteX24091" y="connsiteY24091"/>
              </a:cxn>
              <a:cxn ang="0">
                <a:pos x="connsiteX24092" y="connsiteY24092"/>
              </a:cxn>
              <a:cxn ang="0">
                <a:pos x="connsiteX24093" y="connsiteY24093"/>
              </a:cxn>
              <a:cxn ang="0">
                <a:pos x="connsiteX24094" y="connsiteY24094"/>
              </a:cxn>
              <a:cxn ang="0">
                <a:pos x="connsiteX24095" y="connsiteY24095"/>
              </a:cxn>
              <a:cxn ang="0">
                <a:pos x="connsiteX24096" y="connsiteY24096"/>
              </a:cxn>
              <a:cxn ang="0">
                <a:pos x="connsiteX24097" y="connsiteY24097"/>
              </a:cxn>
              <a:cxn ang="0">
                <a:pos x="connsiteX24098" y="connsiteY24098"/>
              </a:cxn>
              <a:cxn ang="0">
                <a:pos x="connsiteX24099" y="connsiteY24099"/>
              </a:cxn>
              <a:cxn ang="0">
                <a:pos x="connsiteX24100" y="connsiteY24100"/>
              </a:cxn>
              <a:cxn ang="0">
                <a:pos x="connsiteX24101" y="connsiteY24101"/>
              </a:cxn>
              <a:cxn ang="0">
                <a:pos x="connsiteX24102" y="connsiteY24102"/>
              </a:cxn>
              <a:cxn ang="0">
                <a:pos x="connsiteX24103" y="connsiteY24103"/>
              </a:cxn>
              <a:cxn ang="0">
                <a:pos x="connsiteX24104" y="connsiteY24104"/>
              </a:cxn>
              <a:cxn ang="0">
                <a:pos x="connsiteX24105" y="connsiteY24105"/>
              </a:cxn>
              <a:cxn ang="0">
                <a:pos x="connsiteX24106" y="connsiteY24106"/>
              </a:cxn>
              <a:cxn ang="0">
                <a:pos x="connsiteX24107" y="connsiteY24107"/>
              </a:cxn>
              <a:cxn ang="0">
                <a:pos x="connsiteX24108" y="connsiteY24108"/>
              </a:cxn>
              <a:cxn ang="0">
                <a:pos x="connsiteX24109" y="connsiteY24109"/>
              </a:cxn>
              <a:cxn ang="0">
                <a:pos x="connsiteX24110" y="connsiteY24110"/>
              </a:cxn>
              <a:cxn ang="0">
                <a:pos x="connsiteX24111" y="connsiteY24111"/>
              </a:cxn>
              <a:cxn ang="0">
                <a:pos x="connsiteX24112" y="connsiteY24112"/>
              </a:cxn>
              <a:cxn ang="0">
                <a:pos x="connsiteX24113" y="connsiteY24113"/>
              </a:cxn>
              <a:cxn ang="0">
                <a:pos x="connsiteX24114" y="connsiteY24114"/>
              </a:cxn>
              <a:cxn ang="0">
                <a:pos x="connsiteX24115" y="connsiteY24115"/>
              </a:cxn>
              <a:cxn ang="0">
                <a:pos x="connsiteX24116" y="connsiteY24116"/>
              </a:cxn>
              <a:cxn ang="0">
                <a:pos x="connsiteX24117" y="connsiteY24117"/>
              </a:cxn>
              <a:cxn ang="0">
                <a:pos x="connsiteX24118" y="connsiteY24118"/>
              </a:cxn>
              <a:cxn ang="0">
                <a:pos x="connsiteX24119" y="connsiteY24119"/>
              </a:cxn>
              <a:cxn ang="0">
                <a:pos x="connsiteX24120" y="connsiteY24120"/>
              </a:cxn>
              <a:cxn ang="0">
                <a:pos x="connsiteX24121" y="connsiteY24121"/>
              </a:cxn>
              <a:cxn ang="0">
                <a:pos x="connsiteX24122" y="connsiteY24122"/>
              </a:cxn>
              <a:cxn ang="0">
                <a:pos x="connsiteX24123" y="connsiteY24123"/>
              </a:cxn>
              <a:cxn ang="0">
                <a:pos x="connsiteX24124" y="connsiteY24124"/>
              </a:cxn>
              <a:cxn ang="0">
                <a:pos x="connsiteX24125" y="connsiteY24125"/>
              </a:cxn>
              <a:cxn ang="0">
                <a:pos x="connsiteX24126" y="connsiteY24126"/>
              </a:cxn>
              <a:cxn ang="0">
                <a:pos x="connsiteX24127" y="connsiteY24127"/>
              </a:cxn>
              <a:cxn ang="0">
                <a:pos x="connsiteX24128" y="connsiteY24128"/>
              </a:cxn>
              <a:cxn ang="0">
                <a:pos x="connsiteX24129" y="connsiteY24129"/>
              </a:cxn>
              <a:cxn ang="0">
                <a:pos x="connsiteX24130" y="connsiteY24130"/>
              </a:cxn>
              <a:cxn ang="0">
                <a:pos x="connsiteX24131" y="connsiteY24131"/>
              </a:cxn>
              <a:cxn ang="0">
                <a:pos x="connsiteX24132" y="connsiteY24132"/>
              </a:cxn>
              <a:cxn ang="0">
                <a:pos x="connsiteX24133" y="connsiteY24133"/>
              </a:cxn>
              <a:cxn ang="0">
                <a:pos x="connsiteX24134" y="connsiteY24134"/>
              </a:cxn>
              <a:cxn ang="0">
                <a:pos x="connsiteX24135" y="connsiteY24135"/>
              </a:cxn>
              <a:cxn ang="0">
                <a:pos x="connsiteX24136" y="connsiteY24136"/>
              </a:cxn>
              <a:cxn ang="0">
                <a:pos x="connsiteX24137" y="connsiteY24137"/>
              </a:cxn>
              <a:cxn ang="0">
                <a:pos x="connsiteX24138" y="connsiteY24138"/>
              </a:cxn>
              <a:cxn ang="0">
                <a:pos x="connsiteX24139" y="connsiteY24139"/>
              </a:cxn>
              <a:cxn ang="0">
                <a:pos x="connsiteX24140" y="connsiteY24140"/>
              </a:cxn>
              <a:cxn ang="0">
                <a:pos x="connsiteX24141" y="connsiteY24141"/>
              </a:cxn>
              <a:cxn ang="0">
                <a:pos x="connsiteX24142" y="connsiteY24142"/>
              </a:cxn>
              <a:cxn ang="0">
                <a:pos x="connsiteX24143" y="connsiteY24143"/>
              </a:cxn>
              <a:cxn ang="0">
                <a:pos x="connsiteX24144" y="connsiteY24144"/>
              </a:cxn>
              <a:cxn ang="0">
                <a:pos x="connsiteX24145" y="connsiteY24145"/>
              </a:cxn>
              <a:cxn ang="0">
                <a:pos x="connsiteX24146" y="connsiteY24146"/>
              </a:cxn>
              <a:cxn ang="0">
                <a:pos x="connsiteX24147" y="connsiteY24147"/>
              </a:cxn>
              <a:cxn ang="0">
                <a:pos x="connsiteX24148" y="connsiteY24148"/>
              </a:cxn>
              <a:cxn ang="0">
                <a:pos x="connsiteX24149" y="connsiteY24149"/>
              </a:cxn>
              <a:cxn ang="0">
                <a:pos x="connsiteX24150" y="connsiteY24150"/>
              </a:cxn>
              <a:cxn ang="0">
                <a:pos x="connsiteX24151" y="connsiteY24151"/>
              </a:cxn>
              <a:cxn ang="0">
                <a:pos x="connsiteX24152" y="connsiteY24152"/>
              </a:cxn>
              <a:cxn ang="0">
                <a:pos x="connsiteX24153" y="connsiteY24153"/>
              </a:cxn>
              <a:cxn ang="0">
                <a:pos x="connsiteX24154" y="connsiteY24154"/>
              </a:cxn>
              <a:cxn ang="0">
                <a:pos x="connsiteX24155" y="connsiteY24155"/>
              </a:cxn>
              <a:cxn ang="0">
                <a:pos x="connsiteX24156" y="connsiteY24156"/>
              </a:cxn>
              <a:cxn ang="0">
                <a:pos x="connsiteX24157" y="connsiteY24157"/>
              </a:cxn>
              <a:cxn ang="0">
                <a:pos x="connsiteX24158" y="connsiteY24158"/>
              </a:cxn>
              <a:cxn ang="0">
                <a:pos x="connsiteX24159" y="connsiteY24159"/>
              </a:cxn>
              <a:cxn ang="0">
                <a:pos x="connsiteX24160" y="connsiteY24160"/>
              </a:cxn>
              <a:cxn ang="0">
                <a:pos x="connsiteX24161" y="connsiteY24161"/>
              </a:cxn>
              <a:cxn ang="0">
                <a:pos x="connsiteX24162" y="connsiteY24162"/>
              </a:cxn>
              <a:cxn ang="0">
                <a:pos x="connsiteX24163" y="connsiteY24163"/>
              </a:cxn>
              <a:cxn ang="0">
                <a:pos x="connsiteX24164" y="connsiteY24164"/>
              </a:cxn>
              <a:cxn ang="0">
                <a:pos x="connsiteX24165" y="connsiteY24165"/>
              </a:cxn>
              <a:cxn ang="0">
                <a:pos x="connsiteX24166" y="connsiteY24166"/>
              </a:cxn>
              <a:cxn ang="0">
                <a:pos x="connsiteX24167" y="connsiteY24167"/>
              </a:cxn>
              <a:cxn ang="0">
                <a:pos x="connsiteX24168" y="connsiteY24168"/>
              </a:cxn>
              <a:cxn ang="0">
                <a:pos x="connsiteX24169" y="connsiteY24169"/>
              </a:cxn>
              <a:cxn ang="0">
                <a:pos x="connsiteX24170" y="connsiteY24170"/>
              </a:cxn>
              <a:cxn ang="0">
                <a:pos x="connsiteX24171" y="connsiteY24171"/>
              </a:cxn>
              <a:cxn ang="0">
                <a:pos x="connsiteX24172" y="connsiteY24172"/>
              </a:cxn>
              <a:cxn ang="0">
                <a:pos x="connsiteX24173" y="connsiteY24173"/>
              </a:cxn>
              <a:cxn ang="0">
                <a:pos x="connsiteX24174" y="connsiteY24174"/>
              </a:cxn>
              <a:cxn ang="0">
                <a:pos x="connsiteX24175" y="connsiteY24175"/>
              </a:cxn>
              <a:cxn ang="0">
                <a:pos x="connsiteX24176" y="connsiteY24176"/>
              </a:cxn>
              <a:cxn ang="0">
                <a:pos x="connsiteX24177" y="connsiteY24177"/>
              </a:cxn>
              <a:cxn ang="0">
                <a:pos x="connsiteX24178" y="connsiteY24178"/>
              </a:cxn>
              <a:cxn ang="0">
                <a:pos x="connsiteX24179" y="connsiteY24179"/>
              </a:cxn>
              <a:cxn ang="0">
                <a:pos x="connsiteX24180" y="connsiteY24180"/>
              </a:cxn>
              <a:cxn ang="0">
                <a:pos x="connsiteX24181" y="connsiteY24181"/>
              </a:cxn>
              <a:cxn ang="0">
                <a:pos x="connsiteX24182" y="connsiteY24182"/>
              </a:cxn>
              <a:cxn ang="0">
                <a:pos x="connsiteX24183" y="connsiteY24183"/>
              </a:cxn>
              <a:cxn ang="0">
                <a:pos x="connsiteX24184" y="connsiteY24184"/>
              </a:cxn>
              <a:cxn ang="0">
                <a:pos x="connsiteX24185" y="connsiteY24185"/>
              </a:cxn>
              <a:cxn ang="0">
                <a:pos x="connsiteX24186" y="connsiteY24186"/>
              </a:cxn>
              <a:cxn ang="0">
                <a:pos x="connsiteX24187" y="connsiteY24187"/>
              </a:cxn>
              <a:cxn ang="0">
                <a:pos x="connsiteX24188" y="connsiteY24188"/>
              </a:cxn>
              <a:cxn ang="0">
                <a:pos x="connsiteX24189" y="connsiteY24189"/>
              </a:cxn>
              <a:cxn ang="0">
                <a:pos x="connsiteX24190" y="connsiteY24190"/>
              </a:cxn>
              <a:cxn ang="0">
                <a:pos x="connsiteX24191" y="connsiteY24191"/>
              </a:cxn>
              <a:cxn ang="0">
                <a:pos x="connsiteX24192" y="connsiteY24192"/>
              </a:cxn>
              <a:cxn ang="0">
                <a:pos x="connsiteX24193" y="connsiteY24193"/>
              </a:cxn>
              <a:cxn ang="0">
                <a:pos x="connsiteX24194" y="connsiteY24194"/>
              </a:cxn>
              <a:cxn ang="0">
                <a:pos x="connsiteX24195" y="connsiteY24195"/>
              </a:cxn>
              <a:cxn ang="0">
                <a:pos x="connsiteX24196" y="connsiteY24196"/>
              </a:cxn>
              <a:cxn ang="0">
                <a:pos x="connsiteX24197" y="connsiteY24197"/>
              </a:cxn>
              <a:cxn ang="0">
                <a:pos x="connsiteX24198" y="connsiteY24198"/>
              </a:cxn>
              <a:cxn ang="0">
                <a:pos x="connsiteX24199" y="connsiteY24199"/>
              </a:cxn>
              <a:cxn ang="0">
                <a:pos x="connsiteX24200" y="connsiteY24200"/>
              </a:cxn>
              <a:cxn ang="0">
                <a:pos x="connsiteX24201" y="connsiteY24201"/>
              </a:cxn>
              <a:cxn ang="0">
                <a:pos x="connsiteX24202" y="connsiteY24202"/>
              </a:cxn>
              <a:cxn ang="0">
                <a:pos x="connsiteX24203" y="connsiteY24203"/>
              </a:cxn>
              <a:cxn ang="0">
                <a:pos x="connsiteX24204" y="connsiteY24204"/>
              </a:cxn>
              <a:cxn ang="0">
                <a:pos x="connsiteX24205" y="connsiteY24205"/>
              </a:cxn>
              <a:cxn ang="0">
                <a:pos x="connsiteX24206" y="connsiteY24206"/>
              </a:cxn>
              <a:cxn ang="0">
                <a:pos x="connsiteX24207" y="connsiteY24207"/>
              </a:cxn>
              <a:cxn ang="0">
                <a:pos x="connsiteX24208" y="connsiteY24208"/>
              </a:cxn>
              <a:cxn ang="0">
                <a:pos x="connsiteX24209" y="connsiteY24209"/>
              </a:cxn>
              <a:cxn ang="0">
                <a:pos x="connsiteX24210" y="connsiteY24210"/>
              </a:cxn>
              <a:cxn ang="0">
                <a:pos x="connsiteX24211" y="connsiteY24211"/>
              </a:cxn>
              <a:cxn ang="0">
                <a:pos x="connsiteX24212" y="connsiteY24212"/>
              </a:cxn>
              <a:cxn ang="0">
                <a:pos x="connsiteX24213" y="connsiteY24213"/>
              </a:cxn>
              <a:cxn ang="0">
                <a:pos x="connsiteX24214" y="connsiteY24214"/>
              </a:cxn>
              <a:cxn ang="0">
                <a:pos x="connsiteX24215" y="connsiteY24215"/>
              </a:cxn>
              <a:cxn ang="0">
                <a:pos x="connsiteX24216" y="connsiteY24216"/>
              </a:cxn>
              <a:cxn ang="0">
                <a:pos x="connsiteX24217" y="connsiteY24217"/>
              </a:cxn>
              <a:cxn ang="0">
                <a:pos x="connsiteX24218" y="connsiteY24218"/>
              </a:cxn>
              <a:cxn ang="0">
                <a:pos x="connsiteX24219" y="connsiteY24219"/>
              </a:cxn>
              <a:cxn ang="0">
                <a:pos x="connsiteX24220" y="connsiteY24220"/>
              </a:cxn>
              <a:cxn ang="0">
                <a:pos x="connsiteX24221" y="connsiteY24221"/>
              </a:cxn>
              <a:cxn ang="0">
                <a:pos x="connsiteX24222" y="connsiteY24222"/>
              </a:cxn>
              <a:cxn ang="0">
                <a:pos x="connsiteX24223" y="connsiteY24223"/>
              </a:cxn>
              <a:cxn ang="0">
                <a:pos x="connsiteX24224" y="connsiteY24224"/>
              </a:cxn>
              <a:cxn ang="0">
                <a:pos x="connsiteX24225" y="connsiteY24225"/>
              </a:cxn>
              <a:cxn ang="0">
                <a:pos x="connsiteX24226" y="connsiteY24226"/>
              </a:cxn>
              <a:cxn ang="0">
                <a:pos x="connsiteX24227" y="connsiteY24227"/>
              </a:cxn>
              <a:cxn ang="0">
                <a:pos x="connsiteX24228" y="connsiteY24228"/>
              </a:cxn>
              <a:cxn ang="0">
                <a:pos x="connsiteX24229" y="connsiteY24229"/>
              </a:cxn>
              <a:cxn ang="0">
                <a:pos x="connsiteX24230" y="connsiteY24230"/>
              </a:cxn>
              <a:cxn ang="0">
                <a:pos x="connsiteX24231" y="connsiteY24231"/>
              </a:cxn>
              <a:cxn ang="0">
                <a:pos x="connsiteX24232" y="connsiteY24232"/>
              </a:cxn>
              <a:cxn ang="0">
                <a:pos x="connsiteX24233" y="connsiteY24233"/>
              </a:cxn>
              <a:cxn ang="0">
                <a:pos x="connsiteX24234" y="connsiteY24234"/>
              </a:cxn>
              <a:cxn ang="0">
                <a:pos x="connsiteX24235" y="connsiteY24235"/>
              </a:cxn>
              <a:cxn ang="0">
                <a:pos x="connsiteX24236" y="connsiteY24236"/>
              </a:cxn>
              <a:cxn ang="0">
                <a:pos x="connsiteX24237" y="connsiteY24237"/>
              </a:cxn>
              <a:cxn ang="0">
                <a:pos x="connsiteX24238" y="connsiteY24238"/>
              </a:cxn>
              <a:cxn ang="0">
                <a:pos x="connsiteX24239" y="connsiteY24239"/>
              </a:cxn>
              <a:cxn ang="0">
                <a:pos x="connsiteX24240" y="connsiteY24240"/>
              </a:cxn>
              <a:cxn ang="0">
                <a:pos x="connsiteX24241" y="connsiteY24241"/>
              </a:cxn>
              <a:cxn ang="0">
                <a:pos x="connsiteX24242" y="connsiteY24242"/>
              </a:cxn>
              <a:cxn ang="0">
                <a:pos x="connsiteX24243" y="connsiteY24243"/>
              </a:cxn>
              <a:cxn ang="0">
                <a:pos x="connsiteX24244" y="connsiteY24244"/>
              </a:cxn>
              <a:cxn ang="0">
                <a:pos x="connsiteX24245" y="connsiteY24245"/>
              </a:cxn>
              <a:cxn ang="0">
                <a:pos x="connsiteX24246" y="connsiteY24246"/>
              </a:cxn>
              <a:cxn ang="0">
                <a:pos x="connsiteX24247" y="connsiteY24247"/>
              </a:cxn>
              <a:cxn ang="0">
                <a:pos x="connsiteX24248" y="connsiteY24248"/>
              </a:cxn>
              <a:cxn ang="0">
                <a:pos x="connsiteX24249" y="connsiteY24249"/>
              </a:cxn>
              <a:cxn ang="0">
                <a:pos x="connsiteX24250" y="connsiteY24250"/>
              </a:cxn>
              <a:cxn ang="0">
                <a:pos x="connsiteX24251" y="connsiteY24251"/>
              </a:cxn>
              <a:cxn ang="0">
                <a:pos x="connsiteX24252" y="connsiteY24252"/>
              </a:cxn>
              <a:cxn ang="0">
                <a:pos x="connsiteX24253" y="connsiteY24253"/>
              </a:cxn>
              <a:cxn ang="0">
                <a:pos x="connsiteX24254" y="connsiteY24254"/>
              </a:cxn>
              <a:cxn ang="0">
                <a:pos x="connsiteX24255" y="connsiteY24255"/>
              </a:cxn>
              <a:cxn ang="0">
                <a:pos x="connsiteX24256" y="connsiteY24256"/>
              </a:cxn>
              <a:cxn ang="0">
                <a:pos x="connsiteX24257" y="connsiteY24257"/>
              </a:cxn>
              <a:cxn ang="0">
                <a:pos x="connsiteX24258" y="connsiteY24258"/>
              </a:cxn>
              <a:cxn ang="0">
                <a:pos x="connsiteX24259" y="connsiteY24259"/>
              </a:cxn>
              <a:cxn ang="0">
                <a:pos x="connsiteX24260" y="connsiteY24260"/>
              </a:cxn>
              <a:cxn ang="0">
                <a:pos x="connsiteX24261" y="connsiteY24261"/>
              </a:cxn>
              <a:cxn ang="0">
                <a:pos x="connsiteX24262" y="connsiteY24262"/>
              </a:cxn>
              <a:cxn ang="0">
                <a:pos x="connsiteX24263" y="connsiteY24263"/>
              </a:cxn>
              <a:cxn ang="0">
                <a:pos x="connsiteX24264" y="connsiteY24264"/>
              </a:cxn>
              <a:cxn ang="0">
                <a:pos x="connsiteX24265" y="connsiteY24265"/>
              </a:cxn>
              <a:cxn ang="0">
                <a:pos x="connsiteX24266" y="connsiteY24266"/>
              </a:cxn>
              <a:cxn ang="0">
                <a:pos x="connsiteX24267" y="connsiteY24267"/>
              </a:cxn>
              <a:cxn ang="0">
                <a:pos x="connsiteX24268" y="connsiteY24268"/>
              </a:cxn>
              <a:cxn ang="0">
                <a:pos x="connsiteX24269" y="connsiteY24269"/>
              </a:cxn>
              <a:cxn ang="0">
                <a:pos x="connsiteX24270" y="connsiteY24270"/>
              </a:cxn>
              <a:cxn ang="0">
                <a:pos x="connsiteX24271" y="connsiteY24271"/>
              </a:cxn>
              <a:cxn ang="0">
                <a:pos x="connsiteX24272" y="connsiteY24272"/>
              </a:cxn>
              <a:cxn ang="0">
                <a:pos x="connsiteX24273" y="connsiteY24273"/>
              </a:cxn>
              <a:cxn ang="0">
                <a:pos x="connsiteX24274" y="connsiteY24274"/>
              </a:cxn>
              <a:cxn ang="0">
                <a:pos x="connsiteX24275" y="connsiteY24275"/>
              </a:cxn>
              <a:cxn ang="0">
                <a:pos x="connsiteX24276" y="connsiteY24276"/>
              </a:cxn>
              <a:cxn ang="0">
                <a:pos x="connsiteX24277" y="connsiteY24277"/>
              </a:cxn>
              <a:cxn ang="0">
                <a:pos x="connsiteX24278" y="connsiteY24278"/>
              </a:cxn>
              <a:cxn ang="0">
                <a:pos x="connsiteX24279" y="connsiteY24279"/>
              </a:cxn>
              <a:cxn ang="0">
                <a:pos x="connsiteX24280" y="connsiteY24280"/>
              </a:cxn>
              <a:cxn ang="0">
                <a:pos x="connsiteX24281" y="connsiteY24281"/>
              </a:cxn>
              <a:cxn ang="0">
                <a:pos x="connsiteX24282" y="connsiteY24282"/>
              </a:cxn>
              <a:cxn ang="0">
                <a:pos x="connsiteX24283" y="connsiteY24283"/>
              </a:cxn>
              <a:cxn ang="0">
                <a:pos x="connsiteX24284" y="connsiteY24284"/>
              </a:cxn>
              <a:cxn ang="0">
                <a:pos x="connsiteX24285" y="connsiteY24285"/>
              </a:cxn>
              <a:cxn ang="0">
                <a:pos x="connsiteX24286" y="connsiteY24286"/>
              </a:cxn>
              <a:cxn ang="0">
                <a:pos x="connsiteX24287" y="connsiteY24287"/>
              </a:cxn>
              <a:cxn ang="0">
                <a:pos x="connsiteX24288" y="connsiteY24288"/>
              </a:cxn>
              <a:cxn ang="0">
                <a:pos x="connsiteX24289" y="connsiteY24289"/>
              </a:cxn>
              <a:cxn ang="0">
                <a:pos x="connsiteX24290" y="connsiteY24290"/>
              </a:cxn>
              <a:cxn ang="0">
                <a:pos x="connsiteX24291" y="connsiteY24291"/>
              </a:cxn>
              <a:cxn ang="0">
                <a:pos x="connsiteX24292" y="connsiteY24292"/>
              </a:cxn>
              <a:cxn ang="0">
                <a:pos x="connsiteX24293" y="connsiteY24293"/>
              </a:cxn>
              <a:cxn ang="0">
                <a:pos x="connsiteX24294" y="connsiteY24294"/>
              </a:cxn>
              <a:cxn ang="0">
                <a:pos x="connsiteX24295" y="connsiteY24295"/>
              </a:cxn>
              <a:cxn ang="0">
                <a:pos x="connsiteX24296" y="connsiteY24296"/>
              </a:cxn>
              <a:cxn ang="0">
                <a:pos x="connsiteX24297" y="connsiteY24297"/>
              </a:cxn>
              <a:cxn ang="0">
                <a:pos x="connsiteX24298" y="connsiteY24298"/>
              </a:cxn>
              <a:cxn ang="0">
                <a:pos x="connsiteX24299" y="connsiteY24299"/>
              </a:cxn>
              <a:cxn ang="0">
                <a:pos x="connsiteX24300" y="connsiteY24300"/>
              </a:cxn>
              <a:cxn ang="0">
                <a:pos x="connsiteX24301" y="connsiteY24301"/>
              </a:cxn>
              <a:cxn ang="0">
                <a:pos x="connsiteX24302" y="connsiteY24302"/>
              </a:cxn>
              <a:cxn ang="0">
                <a:pos x="connsiteX24303" y="connsiteY24303"/>
              </a:cxn>
              <a:cxn ang="0">
                <a:pos x="connsiteX24304" y="connsiteY24304"/>
              </a:cxn>
              <a:cxn ang="0">
                <a:pos x="connsiteX24305" y="connsiteY24305"/>
              </a:cxn>
              <a:cxn ang="0">
                <a:pos x="connsiteX24306" y="connsiteY24306"/>
              </a:cxn>
              <a:cxn ang="0">
                <a:pos x="connsiteX24307" y="connsiteY24307"/>
              </a:cxn>
              <a:cxn ang="0">
                <a:pos x="connsiteX24308" y="connsiteY24308"/>
              </a:cxn>
              <a:cxn ang="0">
                <a:pos x="connsiteX24309" y="connsiteY24309"/>
              </a:cxn>
              <a:cxn ang="0">
                <a:pos x="connsiteX24310" y="connsiteY24310"/>
              </a:cxn>
              <a:cxn ang="0">
                <a:pos x="connsiteX24311" y="connsiteY24311"/>
              </a:cxn>
              <a:cxn ang="0">
                <a:pos x="connsiteX24312" y="connsiteY24312"/>
              </a:cxn>
              <a:cxn ang="0">
                <a:pos x="connsiteX24313" y="connsiteY24313"/>
              </a:cxn>
              <a:cxn ang="0">
                <a:pos x="connsiteX24314" y="connsiteY24314"/>
              </a:cxn>
              <a:cxn ang="0">
                <a:pos x="connsiteX24315" y="connsiteY24315"/>
              </a:cxn>
              <a:cxn ang="0">
                <a:pos x="connsiteX24316" y="connsiteY24316"/>
              </a:cxn>
              <a:cxn ang="0">
                <a:pos x="connsiteX24317" y="connsiteY24317"/>
              </a:cxn>
              <a:cxn ang="0">
                <a:pos x="connsiteX24318" y="connsiteY24318"/>
              </a:cxn>
              <a:cxn ang="0">
                <a:pos x="connsiteX24319" y="connsiteY24319"/>
              </a:cxn>
              <a:cxn ang="0">
                <a:pos x="connsiteX24320" y="connsiteY24320"/>
              </a:cxn>
              <a:cxn ang="0">
                <a:pos x="connsiteX24321" y="connsiteY24321"/>
              </a:cxn>
              <a:cxn ang="0">
                <a:pos x="connsiteX24322" y="connsiteY24322"/>
              </a:cxn>
              <a:cxn ang="0">
                <a:pos x="connsiteX24323" y="connsiteY24323"/>
              </a:cxn>
              <a:cxn ang="0">
                <a:pos x="connsiteX24324" y="connsiteY24324"/>
              </a:cxn>
              <a:cxn ang="0">
                <a:pos x="connsiteX24325" y="connsiteY24325"/>
              </a:cxn>
              <a:cxn ang="0">
                <a:pos x="connsiteX24326" y="connsiteY24326"/>
              </a:cxn>
              <a:cxn ang="0">
                <a:pos x="connsiteX24327" y="connsiteY24327"/>
              </a:cxn>
              <a:cxn ang="0">
                <a:pos x="connsiteX24328" y="connsiteY24328"/>
              </a:cxn>
              <a:cxn ang="0">
                <a:pos x="connsiteX24329" y="connsiteY24329"/>
              </a:cxn>
              <a:cxn ang="0">
                <a:pos x="connsiteX24330" y="connsiteY24330"/>
              </a:cxn>
              <a:cxn ang="0">
                <a:pos x="connsiteX24331" y="connsiteY24331"/>
              </a:cxn>
              <a:cxn ang="0">
                <a:pos x="connsiteX24332" y="connsiteY24332"/>
              </a:cxn>
              <a:cxn ang="0">
                <a:pos x="connsiteX24333" y="connsiteY24333"/>
              </a:cxn>
              <a:cxn ang="0">
                <a:pos x="connsiteX24334" y="connsiteY24334"/>
              </a:cxn>
              <a:cxn ang="0">
                <a:pos x="connsiteX24335" y="connsiteY24335"/>
              </a:cxn>
              <a:cxn ang="0">
                <a:pos x="connsiteX24336" y="connsiteY24336"/>
              </a:cxn>
              <a:cxn ang="0">
                <a:pos x="connsiteX24337" y="connsiteY24337"/>
              </a:cxn>
              <a:cxn ang="0">
                <a:pos x="connsiteX24338" y="connsiteY24338"/>
              </a:cxn>
              <a:cxn ang="0">
                <a:pos x="connsiteX24339" y="connsiteY24339"/>
              </a:cxn>
              <a:cxn ang="0">
                <a:pos x="connsiteX24340" y="connsiteY24340"/>
              </a:cxn>
              <a:cxn ang="0">
                <a:pos x="connsiteX24341" y="connsiteY24341"/>
              </a:cxn>
              <a:cxn ang="0">
                <a:pos x="connsiteX24342" y="connsiteY24342"/>
              </a:cxn>
              <a:cxn ang="0">
                <a:pos x="connsiteX24343" y="connsiteY24343"/>
              </a:cxn>
              <a:cxn ang="0">
                <a:pos x="connsiteX24344" y="connsiteY24344"/>
              </a:cxn>
              <a:cxn ang="0">
                <a:pos x="connsiteX24345" y="connsiteY24345"/>
              </a:cxn>
              <a:cxn ang="0">
                <a:pos x="connsiteX24346" y="connsiteY24346"/>
              </a:cxn>
              <a:cxn ang="0">
                <a:pos x="connsiteX24347" y="connsiteY24347"/>
              </a:cxn>
              <a:cxn ang="0">
                <a:pos x="connsiteX24348" y="connsiteY24348"/>
              </a:cxn>
              <a:cxn ang="0">
                <a:pos x="connsiteX24349" y="connsiteY24349"/>
              </a:cxn>
              <a:cxn ang="0">
                <a:pos x="connsiteX24350" y="connsiteY24350"/>
              </a:cxn>
              <a:cxn ang="0">
                <a:pos x="connsiteX24351" y="connsiteY24351"/>
              </a:cxn>
              <a:cxn ang="0">
                <a:pos x="connsiteX24352" y="connsiteY24352"/>
              </a:cxn>
              <a:cxn ang="0">
                <a:pos x="connsiteX24353" y="connsiteY24353"/>
              </a:cxn>
              <a:cxn ang="0">
                <a:pos x="connsiteX24354" y="connsiteY24354"/>
              </a:cxn>
              <a:cxn ang="0">
                <a:pos x="connsiteX24355" y="connsiteY24355"/>
              </a:cxn>
              <a:cxn ang="0">
                <a:pos x="connsiteX24356" y="connsiteY24356"/>
              </a:cxn>
              <a:cxn ang="0">
                <a:pos x="connsiteX24357" y="connsiteY24357"/>
              </a:cxn>
              <a:cxn ang="0">
                <a:pos x="connsiteX24358" y="connsiteY24358"/>
              </a:cxn>
              <a:cxn ang="0">
                <a:pos x="connsiteX24359" y="connsiteY24359"/>
              </a:cxn>
              <a:cxn ang="0">
                <a:pos x="connsiteX24360" y="connsiteY24360"/>
              </a:cxn>
              <a:cxn ang="0">
                <a:pos x="connsiteX24361" y="connsiteY24361"/>
              </a:cxn>
              <a:cxn ang="0">
                <a:pos x="connsiteX24362" y="connsiteY24362"/>
              </a:cxn>
              <a:cxn ang="0">
                <a:pos x="connsiteX24363" y="connsiteY24363"/>
              </a:cxn>
              <a:cxn ang="0">
                <a:pos x="connsiteX24364" y="connsiteY24364"/>
              </a:cxn>
              <a:cxn ang="0">
                <a:pos x="connsiteX24365" y="connsiteY24365"/>
              </a:cxn>
              <a:cxn ang="0">
                <a:pos x="connsiteX24366" y="connsiteY24366"/>
              </a:cxn>
              <a:cxn ang="0">
                <a:pos x="connsiteX24367" y="connsiteY24367"/>
              </a:cxn>
              <a:cxn ang="0">
                <a:pos x="connsiteX24368" y="connsiteY24368"/>
              </a:cxn>
              <a:cxn ang="0">
                <a:pos x="connsiteX24369" y="connsiteY24369"/>
              </a:cxn>
              <a:cxn ang="0">
                <a:pos x="connsiteX24370" y="connsiteY24370"/>
              </a:cxn>
              <a:cxn ang="0">
                <a:pos x="connsiteX24371" y="connsiteY24371"/>
              </a:cxn>
              <a:cxn ang="0">
                <a:pos x="connsiteX24372" y="connsiteY24372"/>
              </a:cxn>
              <a:cxn ang="0">
                <a:pos x="connsiteX24373" y="connsiteY24373"/>
              </a:cxn>
              <a:cxn ang="0">
                <a:pos x="connsiteX24374" y="connsiteY24374"/>
              </a:cxn>
              <a:cxn ang="0">
                <a:pos x="connsiteX24375" y="connsiteY24375"/>
              </a:cxn>
              <a:cxn ang="0">
                <a:pos x="connsiteX24376" y="connsiteY24376"/>
              </a:cxn>
              <a:cxn ang="0">
                <a:pos x="connsiteX24377" y="connsiteY24377"/>
              </a:cxn>
              <a:cxn ang="0">
                <a:pos x="connsiteX24378" y="connsiteY24378"/>
              </a:cxn>
              <a:cxn ang="0">
                <a:pos x="connsiteX24379" y="connsiteY24379"/>
              </a:cxn>
              <a:cxn ang="0">
                <a:pos x="connsiteX24380" y="connsiteY24380"/>
              </a:cxn>
              <a:cxn ang="0">
                <a:pos x="connsiteX24381" y="connsiteY24381"/>
              </a:cxn>
              <a:cxn ang="0">
                <a:pos x="connsiteX24382" y="connsiteY24382"/>
              </a:cxn>
              <a:cxn ang="0">
                <a:pos x="connsiteX24383" y="connsiteY24383"/>
              </a:cxn>
              <a:cxn ang="0">
                <a:pos x="connsiteX24384" y="connsiteY24384"/>
              </a:cxn>
              <a:cxn ang="0">
                <a:pos x="connsiteX24385" y="connsiteY24385"/>
              </a:cxn>
              <a:cxn ang="0">
                <a:pos x="connsiteX24386" y="connsiteY24386"/>
              </a:cxn>
              <a:cxn ang="0">
                <a:pos x="connsiteX24387" y="connsiteY24387"/>
              </a:cxn>
              <a:cxn ang="0">
                <a:pos x="connsiteX24388" y="connsiteY24388"/>
              </a:cxn>
              <a:cxn ang="0">
                <a:pos x="connsiteX24389" y="connsiteY24389"/>
              </a:cxn>
              <a:cxn ang="0">
                <a:pos x="connsiteX24390" y="connsiteY24390"/>
              </a:cxn>
              <a:cxn ang="0">
                <a:pos x="connsiteX24391" y="connsiteY24391"/>
              </a:cxn>
              <a:cxn ang="0">
                <a:pos x="connsiteX24392" y="connsiteY24392"/>
              </a:cxn>
              <a:cxn ang="0">
                <a:pos x="connsiteX24393" y="connsiteY24393"/>
              </a:cxn>
              <a:cxn ang="0">
                <a:pos x="connsiteX24394" y="connsiteY24394"/>
              </a:cxn>
              <a:cxn ang="0">
                <a:pos x="connsiteX24395" y="connsiteY24395"/>
              </a:cxn>
              <a:cxn ang="0">
                <a:pos x="connsiteX24396" y="connsiteY24396"/>
              </a:cxn>
              <a:cxn ang="0">
                <a:pos x="connsiteX24397" y="connsiteY24397"/>
              </a:cxn>
              <a:cxn ang="0">
                <a:pos x="connsiteX24398" y="connsiteY24398"/>
              </a:cxn>
              <a:cxn ang="0">
                <a:pos x="connsiteX24399" y="connsiteY24399"/>
              </a:cxn>
              <a:cxn ang="0">
                <a:pos x="connsiteX24400" y="connsiteY24400"/>
              </a:cxn>
              <a:cxn ang="0">
                <a:pos x="connsiteX24401" y="connsiteY24401"/>
              </a:cxn>
              <a:cxn ang="0">
                <a:pos x="connsiteX24402" y="connsiteY24402"/>
              </a:cxn>
              <a:cxn ang="0">
                <a:pos x="connsiteX24403" y="connsiteY24403"/>
              </a:cxn>
              <a:cxn ang="0">
                <a:pos x="connsiteX24404" y="connsiteY24404"/>
              </a:cxn>
              <a:cxn ang="0">
                <a:pos x="connsiteX24405" y="connsiteY24405"/>
              </a:cxn>
              <a:cxn ang="0">
                <a:pos x="connsiteX24406" y="connsiteY24406"/>
              </a:cxn>
              <a:cxn ang="0">
                <a:pos x="connsiteX24407" y="connsiteY24407"/>
              </a:cxn>
              <a:cxn ang="0">
                <a:pos x="connsiteX24408" y="connsiteY24408"/>
              </a:cxn>
              <a:cxn ang="0">
                <a:pos x="connsiteX24409" y="connsiteY24409"/>
              </a:cxn>
              <a:cxn ang="0">
                <a:pos x="connsiteX24410" y="connsiteY24410"/>
              </a:cxn>
              <a:cxn ang="0">
                <a:pos x="connsiteX24411" y="connsiteY24411"/>
              </a:cxn>
              <a:cxn ang="0">
                <a:pos x="connsiteX24412" y="connsiteY24412"/>
              </a:cxn>
              <a:cxn ang="0">
                <a:pos x="connsiteX24413" y="connsiteY24413"/>
              </a:cxn>
              <a:cxn ang="0">
                <a:pos x="connsiteX24414" y="connsiteY24414"/>
              </a:cxn>
              <a:cxn ang="0">
                <a:pos x="connsiteX24415" y="connsiteY24415"/>
              </a:cxn>
              <a:cxn ang="0">
                <a:pos x="connsiteX24416" y="connsiteY24416"/>
              </a:cxn>
              <a:cxn ang="0">
                <a:pos x="connsiteX24417" y="connsiteY24417"/>
              </a:cxn>
              <a:cxn ang="0">
                <a:pos x="connsiteX24418" y="connsiteY24418"/>
              </a:cxn>
              <a:cxn ang="0">
                <a:pos x="connsiteX24419" y="connsiteY24419"/>
              </a:cxn>
              <a:cxn ang="0">
                <a:pos x="connsiteX24420" y="connsiteY24420"/>
              </a:cxn>
              <a:cxn ang="0">
                <a:pos x="connsiteX24421" y="connsiteY24421"/>
              </a:cxn>
              <a:cxn ang="0">
                <a:pos x="connsiteX24422" y="connsiteY24422"/>
              </a:cxn>
              <a:cxn ang="0">
                <a:pos x="connsiteX24423" y="connsiteY24423"/>
              </a:cxn>
              <a:cxn ang="0">
                <a:pos x="connsiteX24424" y="connsiteY24424"/>
              </a:cxn>
              <a:cxn ang="0">
                <a:pos x="connsiteX24425" y="connsiteY24425"/>
              </a:cxn>
              <a:cxn ang="0">
                <a:pos x="connsiteX24426" y="connsiteY24426"/>
              </a:cxn>
              <a:cxn ang="0">
                <a:pos x="connsiteX24427" y="connsiteY24427"/>
              </a:cxn>
              <a:cxn ang="0">
                <a:pos x="connsiteX24428" y="connsiteY24428"/>
              </a:cxn>
              <a:cxn ang="0">
                <a:pos x="connsiteX24429" y="connsiteY24429"/>
              </a:cxn>
              <a:cxn ang="0">
                <a:pos x="connsiteX24430" y="connsiteY24430"/>
              </a:cxn>
              <a:cxn ang="0">
                <a:pos x="connsiteX24431" y="connsiteY24431"/>
              </a:cxn>
              <a:cxn ang="0">
                <a:pos x="connsiteX24432" y="connsiteY24432"/>
              </a:cxn>
              <a:cxn ang="0">
                <a:pos x="connsiteX24433" y="connsiteY24433"/>
              </a:cxn>
              <a:cxn ang="0">
                <a:pos x="connsiteX24434" y="connsiteY24434"/>
              </a:cxn>
              <a:cxn ang="0">
                <a:pos x="connsiteX24435" y="connsiteY24435"/>
              </a:cxn>
              <a:cxn ang="0">
                <a:pos x="connsiteX24436" y="connsiteY24436"/>
              </a:cxn>
              <a:cxn ang="0">
                <a:pos x="connsiteX24437" y="connsiteY24437"/>
              </a:cxn>
              <a:cxn ang="0">
                <a:pos x="connsiteX24438" y="connsiteY24438"/>
              </a:cxn>
              <a:cxn ang="0">
                <a:pos x="connsiteX24439" y="connsiteY24439"/>
              </a:cxn>
              <a:cxn ang="0">
                <a:pos x="connsiteX24440" y="connsiteY24440"/>
              </a:cxn>
              <a:cxn ang="0">
                <a:pos x="connsiteX24441" y="connsiteY24441"/>
              </a:cxn>
              <a:cxn ang="0">
                <a:pos x="connsiteX24442" y="connsiteY24442"/>
              </a:cxn>
              <a:cxn ang="0">
                <a:pos x="connsiteX24443" y="connsiteY24443"/>
              </a:cxn>
              <a:cxn ang="0">
                <a:pos x="connsiteX24444" y="connsiteY24444"/>
              </a:cxn>
              <a:cxn ang="0">
                <a:pos x="connsiteX24445" y="connsiteY24445"/>
              </a:cxn>
              <a:cxn ang="0">
                <a:pos x="connsiteX24446" y="connsiteY24446"/>
              </a:cxn>
              <a:cxn ang="0">
                <a:pos x="connsiteX24447" y="connsiteY24447"/>
              </a:cxn>
              <a:cxn ang="0">
                <a:pos x="connsiteX24448" y="connsiteY24448"/>
              </a:cxn>
              <a:cxn ang="0">
                <a:pos x="connsiteX24449" y="connsiteY24449"/>
              </a:cxn>
              <a:cxn ang="0">
                <a:pos x="connsiteX24450" y="connsiteY24450"/>
              </a:cxn>
              <a:cxn ang="0">
                <a:pos x="connsiteX24451" y="connsiteY24451"/>
              </a:cxn>
              <a:cxn ang="0">
                <a:pos x="connsiteX24452" y="connsiteY24452"/>
              </a:cxn>
              <a:cxn ang="0">
                <a:pos x="connsiteX24453" y="connsiteY24453"/>
              </a:cxn>
              <a:cxn ang="0">
                <a:pos x="connsiteX24454" y="connsiteY24454"/>
              </a:cxn>
              <a:cxn ang="0">
                <a:pos x="connsiteX24455" y="connsiteY24455"/>
              </a:cxn>
              <a:cxn ang="0">
                <a:pos x="connsiteX24456" y="connsiteY24456"/>
              </a:cxn>
              <a:cxn ang="0">
                <a:pos x="connsiteX24457" y="connsiteY24457"/>
              </a:cxn>
              <a:cxn ang="0">
                <a:pos x="connsiteX24458" y="connsiteY24458"/>
              </a:cxn>
              <a:cxn ang="0">
                <a:pos x="connsiteX24459" y="connsiteY24459"/>
              </a:cxn>
              <a:cxn ang="0">
                <a:pos x="connsiteX24460" y="connsiteY24460"/>
              </a:cxn>
              <a:cxn ang="0">
                <a:pos x="connsiteX24461" y="connsiteY24461"/>
              </a:cxn>
              <a:cxn ang="0">
                <a:pos x="connsiteX24462" y="connsiteY24462"/>
              </a:cxn>
              <a:cxn ang="0">
                <a:pos x="connsiteX24463" y="connsiteY24463"/>
              </a:cxn>
              <a:cxn ang="0">
                <a:pos x="connsiteX24464" y="connsiteY24464"/>
              </a:cxn>
              <a:cxn ang="0">
                <a:pos x="connsiteX24465" y="connsiteY24465"/>
              </a:cxn>
              <a:cxn ang="0">
                <a:pos x="connsiteX24466" y="connsiteY24466"/>
              </a:cxn>
              <a:cxn ang="0">
                <a:pos x="connsiteX24467" y="connsiteY24467"/>
              </a:cxn>
              <a:cxn ang="0">
                <a:pos x="connsiteX24468" y="connsiteY24468"/>
              </a:cxn>
              <a:cxn ang="0">
                <a:pos x="connsiteX24469" y="connsiteY24469"/>
              </a:cxn>
              <a:cxn ang="0">
                <a:pos x="connsiteX24470" y="connsiteY24470"/>
              </a:cxn>
              <a:cxn ang="0">
                <a:pos x="connsiteX24471" y="connsiteY24471"/>
              </a:cxn>
              <a:cxn ang="0">
                <a:pos x="connsiteX24472" y="connsiteY24472"/>
              </a:cxn>
              <a:cxn ang="0">
                <a:pos x="connsiteX24473" y="connsiteY24473"/>
              </a:cxn>
              <a:cxn ang="0">
                <a:pos x="connsiteX24474" y="connsiteY24474"/>
              </a:cxn>
              <a:cxn ang="0">
                <a:pos x="connsiteX24475" y="connsiteY24475"/>
              </a:cxn>
              <a:cxn ang="0">
                <a:pos x="connsiteX24476" y="connsiteY24476"/>
              </a:cxn>
              <a:cxn ang="0">
                <a:pos x="connsiteX24477" y="connsiteY24477"/>
              </a:cxn>
              <a:cxn ang="0">
                <a:pos x="connsiteX24478" y="connsiteY24478"/>
              </a:cxn>
              <a:cxn ang="0">
                <a:pos x="connsiteX24479" y="connsiteY24479"/>
              </a:cxn>
              <a:cxn ang="0">
                <a:pos x="connsiteX24480" y="connsiteY24480"/>
              </a:cxn>
              <a:cxn ang="0">
                <a:pos x="connsiteX24481" y="connsiteY24481"/>
              </a:cxn>
              <a:cxn ang="0">
                <a:pos x="connsiteX24482" y="connsiteY24482"/>
              </a:cxn>
              <a:cxn ang="0">
                <a:pos x="connsiteX24483" y="connsiteY24483"/>
              </a:cxn>
              <a:cxn ang="0">
                <a:pos x="connsiteX24484" y="connsiteY24484"/>
              </a:cxn>
              <a:cxn ang="0">
                <a:pos x="connsiteX24485" y="connsiteY24485"/>
              </a:cxn>
              <a:cxn ang="0">
                <a:pos x="connsiteX24486" y="connsiteY24486"/>
              </a:cxn>
              <a:cxn ang="0">
                <a:pos x="connsiteX24487" y="connsiteY24487"/>
              </a:cxn>
              <a:cxn ang="0">
                <a:pos x="connsiteX24488" y="connsiteY24488"/>
              </a:cxn>
              <a:cxn ang="0">
                <a:pos x="connsiteX24489" y="connsiteY24489"/>
              </a:cxn>
              <a:cxn ang="0">
                <a:pos x="connsiteX24490" y="connsiteY24490"/>
              </a:cxn>
              <a:cxn ang="0">
                <a:pos x="connsiteX24491" y="connsiteY24491"/>
              </a:cxn>
              <a:cxn ang="0">
                <a:pos x="connsiteX24492" y="connsiteY24492"/>
              </a:cxn>
              <a:cxn ang="0">
                <a:pos x="connsiteX24493" y="connsiteY24493"/>
              </a:cxn>
              <a:cxn ang="0">
                <a:pos x="connsiteX24494" y="connsiteY24494"/>
              </a:cxn>
              <a:cxn ang="0">
                <a:pos x="connsiteX24495" y="connsiteY24495"/>
              </a:cxn>
              <a:cxn ang="0">
                <a:pos x="connsiteX24496" y="connsiteY24496"/>
              </a:cxn>
              <a:cxn ang="0">
                <a:pos x="connsiteX24497" y="connsiteY24497"/>
              </a:cxn>
              <a:cxn ang="0">
                <a:pos x="connsiteX24498" y="connsiteY24498"/>
              </a:cxn>
              <a:cxn ang="0">
                <a:pos x="connsiteX24499" y="connsiteY24499"/>
              </a:cxn>
              <a:cxn ang="0">
                <a:pos x="connsiteX24500" y="connsiteY24500"/>
              </a:cxn>
              <a:cxn ang="0">
                <a:pos x="connsiteX24501" y="connsiteY24501"/>
              </a:cxn>
              <a:cxn ang="0">
                <a:pos x="connsiteX24502" y="connsiteY24502"/>
              </a:cxn>
              <a:cxn ang="0">
                <a:pos x="connsiteX24503" y="connsiteY24503"/>
              </a:cxn>
              <a:cxn ang="0">
                <a:pos x="connsiteX24504" y="connsiteY24504"/>
              </a:cxn>
              <a:cxn ang="0">
                <a:pos x="connsiteX24505" y="connsiteY24505"/>
              </a:cxn>
              <a:cxn ang="0">
                <a:pos x="connsiteX24506" y="connsiteY24506"/>
              </a:cxn>
              <a:cxn ang="0">
                <a:pos x="connsiteX24507" y="connsiteY24507"/>
              </a:cxn>
              <a:cxn ang="0">
                <a:pos x="connsiteX24508" y="connsiteY24508"/>
              </a:cxn>
              <a:cxn ang="0">
                <a:pos x="connsiteX24509" y="connsiteY24509"/>
              </a:cxn>
              <a:cxn ang="0">
                <a:pos x="connsiteX24510" y="connsiteY24510"/>
              </a:cxn>
              <a:cxn ang="0">
                <a:pos x="connsiteX24511" y="connsiteY24511"/>
              </a:cxn>
              <a:cxn ang="0">
                <a:pos x="connsiteX24512" y="connsiteY24512"/>
              </a:cxn>
              <a:cxn ang="0">
                <a:pos x="connsiteX24513" y="connsiteY24513"/>
              </a:cxn>
              <a:cxn ang="0">
                <a:pos x="connsiteX24514" y="connsiteY24514"/>
              </a:cxn>
              <a:cxn ang="0">
                <a:pos x="connsiteX24515" y="connsiteY24515"/>
              </a:cxn>
              <a:cxn ang="0">
                <a:pos x="connsiteX24516" y="connsiteY24516"/>
              </a:cxn>
              <a:cxn ang="0">
                <a:pos x="connsiteX24517" y="connsiteY24517"/>
              </a:cxn>
              <a:cxn ang="0">
                <a:pos x="connsiteX24518" y="connsiteY24518"/>
              </a:cxn>
              <a:cxn ang="0">
                <a:pos x="connsiteX24519" y="connsiteY24519"/>
              </a:cxn>
              <a:cxn ang="0">
                <a:pos x="connsiteX24520" y="connsiteY24520"/>
              </a:cxn>
              <a:cxn ang="0">
                <a:pos x="connsiteX24521" y="connsiteY24521"/>
              </a:cxn>
              <a:cxn ang="0">
                <a:pos x="connsiteX24522" y="connsiteY24522"/>
              </a:cxn>
              <a:cxn ang="0">
                <a:pos x="connsiteX24523" y="connsiteY24523"/>
              </a:cxn>
              <a:cxn ang="0">
                <a:pos x="connsiteX24524" y="connsiteY24524"/>
              </a:cxn>
              <a:cxn ang="0">
                <a:pos x="connsiteX24525" y="connsiteY24525"/>
              </a:cxn>
              <a:cxn ang="0">
                <a:pos x="connsiteX24526" y="connsiteY24526"/>
              </a:cxn>
              <a:cxn ang="0">
                <a:pos x="connsiteX24527" y="connsiteY24527"/>
              </a:cxn>
              <a:cxn ang="0">
                <a:pos x="connsiteX24528" y="connsiteY24528"/>
              </a:cxn>
              <a:cxn ang="0">
                <a:pos x="connsiteX24529" y="connsiteY24529"/>
              </a:cxn>
              <a:cxn ang="0">
                <a:pos x="connsiteX24530" y="connsiteY24530"/>
              </a:cxn>
              <a:cxn ang="0">
                <a:pos x="connsiteX24531" y="connsiteY24531"/>
              </a:cxn>
              <a:cxn ang="0">
                <a:pos x="connsiteX24532" y="connsiteY24532"/>
              </a:cxn>
              <a:cxn ang="0">
                <a:pos x="connsiteX24533" y="connsiteY24533"/>
              </a:cxn>
              <a:cxn ang="0">
                <a:pos x="connsiteX24534" y="connsiteY24534"/>
              </a:cxn>
              <a:cxn ang="0">
                <a:pos x="connsiteX24535" y="connsiteY24535"/>
              </a:cxn>
              <a:cxn ang="0">
                <a:pos x="connsiteX24536" y="connsiteY24536"/>
              </a:cxn>
              <a:cxn ang="0">
                <a:pos x="connsiteX24537" y="connsiteY24537"/>
              </a:cxn>
              <a:cxn ang="0">
                <a:pos x="connsiteX24538" y="connsiteY24538"/>
              </a:cxn>
              <a:cxn ang="0">
                <a:pos x="connsiteX24539" y="connsiteY24539"/>
              </a:cxn>
              <a:cxn ang="0">
                <a:pos x="connsiteX24540" y="connsiteY24540"/>
              </a:cxn>
              <a:cxn ang="0">
                <a:pos x="connsiteX24541" y="connsiteY24541"/>
              </a:cxn>
              <a:cxn ang="0">
                <a:pos x="connsiteX24542" y="connsiteY24542"/>
              </a:cxn>
              <a:cxn ang="0">
                <a:pos x="connsiteX24543" y="connsiteY24543"/>
              </a:cxn>
              <a:cxn ang="0">
                <a:pos x="connsiteX24544" y="connsiteY24544"/>
              </a:cxn>
              <a:cxn ang="0">
                <a:pos x="connsiteX24545" y="connsiteY24545"/>
              </a:cxn>
              <a:cxn ang="0">
                <a:pos x="connsiteX24546" y="connsiteY24546"/>
              </a:cxn>
              <a:cxn ang="0">
                <a:pos x="connsiteX24547" y="connsiteY24547"/>
              </a:cxn>
              <a:cxn ang="0">
                <a:pos x="connsiteX24548" y="connsiteY24548"/>
              </a:cxn>
              <a:cxn ang="0">
                <a:pos x="connsiteX24549" y="connsiteY24549"/>
              </a:cxn>
              <a:cxn ang="0">
                <a:pos x="connsiteX24550" y="connsiteY24550"/>
              </a:cxn>
              <a:cxn ang="0">
                <a:pos x="connsiteX24551" y="connsiteY24551"/>
              </a:cxn>
              <a:cxn ang="0">
                <a:pos x="connsiteX24552" y="connsiteY24552"/>
              </a:cxn>
              <a:cxn ang="0">
                <a:pos x="connsiteX24553" y="connsiteY24553"/>
              </a:cxn>
              <a:cxn ang="0">
                <a:pos x="connsiteX24554" y="connsiteY24554"/>
              </a:cxn>
              <a:cxn ang="0">
                <a:pos x="connsiteX24555" y="connsiteY24555"/>
              </a:cxn>
              <a:cxn ang="0">
                <a:pos x="connsiteX24556" y="connsiteY24556"/>
              </a:cxn>
              <a:cxn ang="0">
                <a:pos x="connsiteX24557" y="connsiteY24557"/>
              </a:cxn>
              <a:cxn ang="0">
                <a:pos x="connsiteX24558" y="connsiteY24558"/>
              </a:cxn>
              <a:cxn ang="0">
                <a:pos x="connsiteX24559" y="connsiteY24559"/>
              </a:cxn>
              <a:cxn ang="0">
                <a:pos x="connsiteX24560" y="connsiteY24560"/>
              </a:cxn>
              <a:cxn ang="0">
                <a:pos x="connsiteX24561" y="connsiteY24561"/>
              </a:cxn>
              <a:cxn ang="0">
                <a:pos x="connsiteX24562" y="connsiteY24562"/>
              </a:cxn>
              <a:cxn ang="0">
                <a:pos x="connsiteX24563" y="connsiteY24563"/>
              </a:cxn>
              <a:cxn ang="0">
                <a:pos x="connsiteX24564" y="connsiteY24564"/>
              </a:cxn>
              <a:cxn ang="0">
                <a:pos x="connsiteX24565" y="connsiteY24565"/>
              </a:cxn>
              <a:cxn ang="0">
                <a:pos x="connsiteX24566" y="connsiteY24566"/>
              </a:cxn>
              <a:cxn ang="0">
                <a:pos x="connsiteX24567" y="connsiteY24567"/>
              </a:cxn>
              <a:cxn ang="0">
                <a:pos x="connsiteX24568" y="connsiteY24568"/>
              </a:cxn>
              <a:cxn ang="0">
                <a:pos x="connsiteX24569" y="connsiteY24569"/>
              </a:cxn>
              <a:cxn ang="0">
                <a:pos x="connsiteX24570" y="connsiteY24570"/>
              </a:cxn>
              <a:cxn ang="0">
                <a:pos x="connsiteX24571" y="connsiteY24571"/>
              </a:cxn>
              <a:cxn ang="0">
                <a:pos x="connsiteX24572" y="connsiteY24572"/>
              </a:cxn>
              <a:cxn ang="0">
                <a:pos x="connsiteX24573" y="connsiteY24573"/>
              </a:cxn>
              <a:cxn ang="0">
                <a:pos x="connsiteX24574" y="connsiteY24574"/>
              </a:cxn>
              <a:cxn ang="0">
                <a:pos x="connsiteX24575" y="connsiteY24575"/>
              </a:cxn>
              <a:cxn ang="0">
                <a:pos x="connsiteX24576" y="connsiteY24576"/>
              </a:cxn>
              <a:cxn ang="0">
                <a:pos x="connsiteX24577" y="connsiteY24577"/>
              </a:cxn>
              <a:cxn ang="0">
                <a:pos x="connsiteX24578" y="connsiteY24578"/>
              </a:cxn>
              <a:cxn ang="0">
                <a:pos x="connsiteX24579" y="connsiteY24579"/>
              </a:cxn>
              <a:cxn ang="0">
                <a:pos x="connsiteX24580" y="connsiteY24580"/>
              </a:cxn>
              <a:cxn ang="0">
                <a:pos x="connsiteX24581" y="connsiteY24581"/>
              </a:cxn>
              <a:cxn ang="0">
                <a:pos x="connsiteX24582" y="connsiteY24582"/>
              </a:cxn>
              <a:cxn ang="0">
                <a:pos x="connsiteX24583" y="connsiteY24583"/>
              </a:cxn>
              <a:cxn ang="0">
                <a:pos x="connsiteX24584" y="connsiteY24584"/>
              </a:cxn>
              <a:cxn ang="0">
                <a:pos x="connsiteX24585" y="connsiteY24585"/>
              </a:cxn>
              <a:cxn ang="0">
                <a:pos x="connsiteX24586" y="connsiteY24586"/>
              </a:cxn>
              <a:cxn ang="0">
                <a:pos x="connsiteX24587" y="connsiteY24587"/>
              </a:cxn>
              <a:cxn ang="0">
                <a:pos x="connsiteX24588" y="connsiteY24588"/>
              </a:cxn>
              <a:cxn ang="0">
                <a:pos x="connsiteX24589" y="connsiteY24589"/>
              </a:cxn>
              <a:cxn ang="0">
                <a:pos x="connsiteX24590" y="connsiteY24590"/>
              </a:cxn>
              <a:cxn ang="0">
                <a:pos x="connsiteX24591" y="connsiteY24591"/>
              </a:cxn>
              <a:cxn ang="0">
                <a:pos x="connsiteX24592" y="connsiteY24592"/>
              </a:cxn>
              <a:cxn ang="0">
                <a:pos x="connsiteX24593" y="connsiteY24593"/>
              </a:cxn>
              <a:cxn ang="0">
                <a:pos x="connsiteX24594" y="connsiteY24594"/>
              </a:cxn>
              <a:cxn ang="0">
                <a:pos x="connsiteX24595" y="connsiteY24595"/>
              </a:cxn>
              <a:cxn ang="0">
                <a:pos x="connsiteX24596" y="connsiteY24596"/>
              </a:cxn>
              <a:cxn ang="0">
                <a:pos x="connsiteX24597" y="connsiteY24597"/>
              </a:cxn>
              <a:cxn ang="0">
                <a:pos x="connsiteX24598" y="connsiteY24598"/>
              </a:cxn>
              <a:cxn ang="0">
                <a:pos x="connsiteX24599" y="connsiteY24599"/>
              </a:cxn>
              <a:cxn ang="0">
                <a:pos x="connsiteX24600" y="connsiteY24600"/>
              </a:cxn>
              <a:cxn ang="0">
                <a:pos x="connsiteX24601" y="connsiteY24601"/>
              </a:cxn>
              <a:cxn ang="0">
                <a:pos x="connsiteX24602" y="connsiteY24602"/>
              </a:cxn>
              <a:cxn ang="0">
                <a:pos x="connsiteX24603" y="connsiteY24603"/>
              </a:cxn>
              <a:cxn ang="0">
                <a:pos x="connsiteX24604" y="connsiteY24604"/>
              </a:cxn>
              <a:cxn ang="0">
                <a:pos x="connsiteX24605" y="connsiteY24605"/>
              </a:cxn>
              <a:cxn ang="0">
                <a:pos x="connsiteX24606" y="connsiteY24606"/>
              </a:cxn>
              <a:cxn ang="0">
                <a:pos x="connsiteX24607" y="connsiteY24607"/>
              </a:cxn>
              <a:cxn ang="0">
                <a:pos x="connsiteX24608" y="connsiteY24608"/>
              </a:cxn>
              <a:cxn ang="0">
                <a:pos x="connsiteX24609" y="connsiteY24609"/>
              </a:cxn>
              <a:cxn ang="0">
                <a:pos x="connsiteX24610" y="connsiteY24610"/>
              </a:cxn>
              <a:cxn ang="0">
                <a:pos x="connsiteX24611" y="connsiteY24611"/>
              </a:cxn>
              <a:cxn ang="0">
                <a:pos x="connsiteX24612" y="connsiteY24612"/>
              </a:cxn>
              <a:cxn ang="0">
                <a:pos x="connsiteX24613" y="connsiteY24613"/>
              </a:cxn>
              <a:cxn ang="0">
                <a:pos x="connsiteX24614" y="connsiteY24614"/>
              </a:cxn>
              <a:cxn ang="0">
                <a:pos x="connsiteX24615" y="connsiteY24615"/>
              </a:cxn>
              <a:cxn ang="0">
                <a:pos x="connsiteX24616" y="connsiteY24616"/>
              </a:cxn>
              <a:cxn ang="0">
                <a:pos x="connsiteX24617" y="connsiteY24617"/>
              </a:cxn>
              <a:cxn ang="0">
                <a:pos x="connsiteX24618" y="connsiteY24618"/>
              </a:cxn>
              <a:cxn ang="0">
                <a:pos x="connsiteX24619" y="connsiteY24619"/>
              </a:cxn>
              <a:cxn ang="0">
                <a:pos x="connsiteX24620" y="connsiteY24620"/>
              </a:cxn>
              <a:cxn ang="0">
                <a:pos x="connsiteX24621" y="connsiteY24621"/>
              </a:cxn>
              <a:cxn ang="0">
                <a:pos x="connsiteX24622" y="connsiteY24622"/>
              </a:cxn>
              <a:cxn ang="0">
                <a:pos x="connsiteX24623" y="connsiteY24623"/>
              </a:cxn>
              <a:cxn ang="0">
                <a:pos x="connsiteX24624" y="connsiteY24624"/>
              </a:cxn>
              <a:cxn ang="0">
                <a:pos x="connsiteX24625" y="connsiteY24625"/>
              </a:cxn>
              <a:cxn ang="0">
                <a:pos x="connsiteX24626" y="connsiteY24626"/>
              </a:cxn>
              <a:cxn ang="0">
                <a:pos x="connsiteX24627" y="connsiteY24627"/>
              </a:cxn>
              <a:cxn ang="0">
                <a:pos x="connsiteX24628" y="connsiteY24628"/>
              </a:cxn>
              <a:cxn ang="0">
                <a:pos x="connsiteX24629" y="connsiteY24629"/>
              </a:cxn>
              <a:cxn ang="0">
                <a:pos x="connsiteX24630" y="connsiteY24630"/>
              </a:cxn>
              <a:cxn ang="0">
                <a:pos x="connsiteX24631" y="connsiteY24631"/>
              </a:cxn>
              <a:cxn ang="0">
                <a:pos x="connsiteX24632" y="connsiteY24632"/>
              </a:cxn>
              <a:cxn ang="0">
                <a:pos x="connsiteX24633" y="connsiteY24633"/>
              </a:cxn>
              <a:cxn ang="0">
                <a:pos x="connsiteX24634" y="connsiteY24634"/>
              </a:cxn>
              <a:cxn ang="0">
                <a:pos x="connsiteX24635" y="connsiteY24635"/>
              </a:cxn>
              <a:cxn ang="0">
                <a:pos x="connsiteX24636" y="connsiteY24636"/>
              </a:cxn>
              <a:cxn ang="0">
                <a:pos x="connsiteX24637" y="connsiteY24637"/>
              </a:cxn>
              <a:cxn ang="0">
                <a:pos x="connsiteX24638" y="connsiteY24638"/>
              </a:cxn>
              <a:cxn ang="0">
                <a:pos x="connsiteX24639" y="connsiteY24639"/>
              </a:cxn>
              <a:cxn ang="0">
                <a:pos x="connsiteX24640" y="connsiteY24640"/>
              </a:cxn>
              <a:cxn ang="0">
                <a:pos x="connsiteX24641" y="connsiteY24641"/>
              </a:cxn>
              <a:cxn ang="0">
                <a:pos x="connsiteX24642" y="connsiteY24642"/>
              </a:cxn>
              <a:cxn ang="0">
                <a:pos x="connsiteX24643" y="connsiteY24643"/>
              </a:cxn>
              <a:cxn ang="0">
                <a:pos x="connsiteX24644" y="connsiteY24644"/>
              </a:cxn>
              <a:cxn ang="0">
                <a:pos x="connsiteX24645" y="connsiteY24645"/>
              </a:cxn>
              <a:cxn ang="0">
                <a:pos x="connsiteX24646" y="connsiteY24646"/>
              </a:cxn>
              <a:cxn ang="0">
                <a:pos x="connsiteX24647" y="connsiteY24647"/>
              </a:cxn>
              <a:cxn ang="0">
                <a:pos x="connsiteX24648" y="connsiteY24648"/>
              </a:cxn>
              <a:cxn ang="0">
                <a:pos x="connsiteX24649" y="connsiteY24649"/>
              </a:cxn>
              <a:cxn ang="0">
                <a:pos x="connsiteX24650" y="connsiteY24650"/>
              </a:cxn>
              <a:cxn ang="0">
                <a:pos x="connsiteX24651" y="connsiteY24651"/>
              </a:cxn>
              <a:cxn ang="0">
                <a:pos x="connsiteX24652" y="connsiteY24652"/>
              </a:cxn>
              <a:cxn ang="0">
                <a:pos x="connsiteX24653" y="connsiteY24653"/>
              </a:cxn>
              <a:cxn ang="0">
                <a:pos x="connsiteX24654" y="connsiteY24654"/>
              </a:cxn>
              <a:cxn ang="0">
                <a:pos x="connsiteX24655" y="connsiteY24655"/>
              </a:cxn>
              <a:cxn ang="0">
                <a:pos x="connsiteX24656" y="connsiteY24656"/>
              </a:cxn>
              <a:cxn ang="0">
                <a:pos x="connsiteX24657" y="connsiteY24657"/>
              </a:cxn>
              <a:cxn ang="0">
                <a:pos x="connsiteX24658" y="connsiteY24658"/>
              </a:cxn>
              <a:cxn ang="0">
                <a:pos x="connsiteX24659" y="connsiteY24659"/>
              </a:cxn>
              <a:cxn ang="0">
                <a:pos x="connsiteX24660" y="connsiteY24660"/>
              </a:cxn>
              <a:cxn ang="0">
                <a:pos x="connsiteX24661" y="connsiteY24661"/>
              </a:cxn>
              <a:cxn ang="0">
                <a:pos x="connsiteX24662" y="connsiteY24662"/>
              </a:cxn>
              <a:cxn ang="0">
                <a:pos x="connsiteX24663" y="connsiteY24663"/>
              </a:cxn>
              <a:cxn ang="0">
                <a:pos x="connsiteX24664" y="connsiteY24664"/>
              </a:cxn>
              <a:cxn ang="0">
                <a:pos x="connsiteX24665" y="connsiteY24665"/>
              </a:cxn>
              <a:cxn ang="0">
                <a:pos x="connsiteX24666" y="connsiteY24666"/>
              </a:cxn>
              <a:cxn ang="0">
                <a:pos x="connsiteX24667" y="connsiteY24667"/>
              </a:cxn>
              <a:cxn ang="0">
                <a:pos x="connsiteX24668" y="connsiteY24668"/>
              </a:cxn>
              <a:cxn ang="0">
                <a:pos x="connsiteX24669" y="connsiteY24669"/>
              </a:cxn>
              <a:cxn ang="0">
                <a:pos x="connsiteX24670" y="connsiteY24670"/>
              </a:cxn>
              <a:cxn ang="0">
                <a:pos x="connsiteX24671" y="connsiteY24671"/>
              </a:cxn>
              <a:cxn ang="0">
                <a:pos x="connsiteX24672" y="connsiteY24672"/>
              </a:cxn>
              <a:cxn ang="0">
                <a:pos x="connsiteX24673" y="connsiteY24673"/>
              </a:cxn>
              <a:cxn ang="0">
                <a:pos x="connsiteX24674" y="connsiteY24674"/>
              </a:cxn>
              <a:cxn ang="0">
                <a:pos x="connsiteX24675" y="connsiteY24675"/>
              </a:cxn>
              <a:cxn ang="0">
                <a:pos x="connsiteX24676" y="connsiteY24676"/>
              </a:cxn>
              <a:cxn ang="0">
                <a:pos x="connsiteX24677" y="connsiteY24677"/>
              </a:cxn>
              <a:cxn ang="0">
                <a:pos x="connsiteX24678" y="connsiteY24678"/>
              </a:cxn>
              <a:cxn ang="0">
                <a:pos x="connsiteX24679" y="connsiteY24679"/>
              </a:cxn>
              <a:cxn ang="0">
                <a:pos x="connsiteX24680" y="connsiteY24680"/>
              </a:cxn>
              <a:cxn ang="0">
                <a:pos x="connsiteX24681" y="connsiteY24681"/>
              </a:cxn>
              <a:cxn ang="0">
                <a:pos x="connsiteX24682" y="connsiteY24682"/>
              </a:cxn>
              <a:cxn ang="0">
                <a:pos x="connsiteX24683" y="connsiteY24683"/>
              </a:cxn>
              <a:cxn ang="0">
                <a:pos x="connsiteX24684" y="connsiteY24684"/>
              </a:cxn>
              <a:cxn ang="0">
                <a:pos x="connsiteX24685" y="connsiteY24685"/>
              </a:cxn>
              <a:cxn ang="0">
                <a:pos x="connsiteX24686" y="connsiteY24686"/>
              </a:cxn>
              <a:cxn ang="0">
                <a:pos x="connsiteX24687" y="connsiteY24687"/>
              </a:cxn>
              <a:cxn ang="0">
                <a:pos x="connsiteX24688" y="connsiteY24688"/>
              </a:cxn>
              <a:cxn ang="0">
                <a:pos x="connsiteX24689" y="connsiteY24689"/>
              </a:cxn>
              <a:cxn ang="0">
                <a:pos x="connsiteX24690" y="connsiteY24690"/>
              </a:cxn>
              <a:cxn ang="0">
                <a:pos x="connsiteX24691" y="connsiteY24691"/>
              </a:cxn>
              <a:cxn ang="0">
                <a:pos x="connsiteX24692" y="connsiteY24692"/>
              </a:cxn>
              <a:cxn ang="0">
                <a:pos x="connsiteX24693" y="connsiteY24693"/>
              </a:cxn>
              <a:cxn ang="0">
                <a:pos x="connsiteX24694" y="connsiteY24694"/>
              </a:cxn>
              <a:cxn ang="0">
                <a:pos x="connsiteX24695" y="connsiteY24695"/>
              </a:cxn>
              <a:cxn ang="0">
                <a:pos x="connsiteX24696" y="connsiteY24696"/>
              </a:cxn>
              <a:cxn ang="0">
                <a:pos x="connsiteX24697" y="connsiteY24697"/>
              </a:cxn>
              <a:cxn ang="0">
                <a:pos x="connsiteX24698" y="connsiteY24698"/>
              </a:cxn>
              <a:cxn ang="0">
                <a:pos x="connsiteX24699" y="connsiteY24699"/>
              </a:cxn>
              <a:cxn ang="0">
                <a:pos x="connsiteX24700" y="connsiteY24700"/>
              </a:cxn>
              <a:cxn ang="0">
                <a:pos x="connsiteX24701" y="connsiteY24701"/>
              </a:cxn>
              <a:cxn ang="0">
                <a:pos x="connsiteX24702" y="connsiteY24702"/>
              </a:cxn>
              <a:cxn ang="0">
                <a:pos x="connsiteX24703" y="connsiteY24703"/>
              </a:cxn>
              <a:cxn ang="0">
                <a:pos x="connsiteX24704" y="connsiteY24704"/>
              </a:cxn>
              <a:cxn ang="0">
                <a:pos x="connsiteX24705" y="connsiteY24705"/>
              </a:cxn>
              <a:cxn ang="0">
                <a:pos x="connsiteX24706" y="connsiteY24706"/>
              </a:cxn>
              <a:cxn ang="0">
                <a:pos x="connsiteX24707" y="connsiteY24707"/>
              </a:cxn>
              <a:cxn ang="0">
                <a:pos x="connsiteX24708" y="connsiteY24708"/>
              </a:cxn>
              <a:cxn ang="0">
                <a:pos x="connsiteX24709" y="connsiteY24709"/>
              </a:cxn>
              <a:cxn ang="0">
                <a:pos x="connsiteX24710" y="connsiteY24710"/>
              </a:cxn>
              <a:cxn ang="0">
                <a:pos x="connsiteX24711" y="connsiteY24711"/>
              </a:cxn>
              <a:cxn ang="0">
                <a:pos x="connsiteX24712" y="connsiteY24712"/>
              </a:cxn>
              <a:cxn ang="0">
                <a:pos x="connsiteX24713" y="connsiteY24713"/>
              </a:cxn>
              <a:cxn ang="0">
                <a:pos x="connsiteX24714" y="connsiteY24714"/>
              </a:cxn>
              <a:cxn ang="0">
                <a:pos x="connsiteX24715" y="connsiteY24715"/>
              </a:cxn>
              <a:cxn ang="0">
                <a:pos x="connsiteX24716" y="connsiteY24716"/>
              </a:cxn>
              <a:cxn ang="0">
                <a:pos x="connsiteX24717" y="connsiteY24717"/>
              </a:cxn>
              <a:cxn ang="0">
                <a:pos x="connsiteX24718" y="connsiteY24718"/>
              </a:cxn>
              <a:cxn ang="0">
                <a:pos x="connsiteX24719" y="connsiteY24719"/>
              </a:cxn>
              <a:cxn ang="0">
                <a:pos x="connsiteX24720" y="connsiteY24720"/>
              </a:cxn>
              <a:cxn ang="0">
                <a:pos x="connsiteX24721" y="connsiteY24721"/>
              </a:cxn>
              <a:cxn ang="0">
                <a:pos x="connsiteX24722" y="connsiteY24722"/>
              </a:cxn>
              <a:cxn ang="0">
                <a:pos x="connsiteX24723" y="connsiteY24723"/>
              </a:cxn>
              <a:cxn ang="0">
                <a:pos x="connsiteX24724" y="connsiteY24724"/>
              </a:cxn>
              <a:cxn ang="0">
                <a:pos x="connsiteX24725" y="connsiteY24725"/>
              </a:cxn>
              <a:cxn ang="0">
                <a:pos x="connsiteX24726" y="connsiteY24726"/>
              </a:cxn>
              <a:cxn ang="0">
                <a:pos x="connsiteX24727" y="connsiteY24727"/>
              </a:cxn>
              <a:cxn ang="0">
                <a:pos x="connsiteX24728" y="connsiteY24728"/>
              </a:cxn>
              <a:cxn ang="0">
                <a:pos x="connsiteX24729" y="connsiteY24729"/>
              </a:cxn>
              <a:cxn ang="0">
                <a:pos x="connsiteX24730" y="connsiteY24730"/>
              </a:cxn>
              <a:cxn ang="0">
                <a:pos x="connsiteX24731" y="connsiteY24731"/>
              </a:cxn>
              <a:cxn ang="0">
                <a:pos x="connsiteX24732" y="connsiteY24732"/>
              </a:cxn>
              <a:cxn ang="0">
                <a:pos x="connsiteX24733" y="connsiteY24733"/>
              </a:cxn>
              <a:cxn ang="0">
                <a:pos x="connsiteX24734" y="connsiteY24734"/>
              </a:cxn>
              <a:cxn ang="0">
                <a:pos x="connsiteX24735" y="connsiteY24735"/>
              </a:cxn>
              <a:cxn ang="0">
                <a:pos x="connsiteX24736" y="connsiteY24736"/>
              </a:cxn>
              <a:cxn ang="0">
                <a:pos x="connsiteX24737" y="connsiteY24737"/>
              </a:cxn>
              <a:cxn ang="0">
                <a:pos x="connsiteX24738" y="connsiteY24738"/>
              </a:cxn>
              <a:cxn ang="0">
                <a:pos x="connsiteX24739" y="connsiteY24739"/>
              </a:cxn>
              <a:cxn ang="0">
                <a:pos x="connsiteX24740" y="connsiteY24740"/>
              </a:cxn>
              <a:cxn ang="0">
                <a:pos x="connsiteX24741" y="connsiteY24741"/>
              </a:cxn>
              <a:cxn ang="0">
                <a:pos x="connsiteX24742" y="connsiteY24742"/>
              </a:cxn>
              <a:cxn ang="0">
                <a:pos x="connsiteX24743" y="connsiteY24743"/>
              </a:cxn>
              <a:cxn ang="0">
                <a:pos x="connsiteX24744" y="connsiteY24744"/>
              </a:cxn>
              <a:cxn ang="0">
                <a:pos x="connsiteX24745" y="connsiteY24745"/>
              </a:cxn>
              <a:cxn ang="0">
                <a:pos x="connsiteX24746" y="connsiteY24746"/>
              </a:cxn>
              <a:cxn ang="0">
                <a:pos x="connsiteX24747" y="connsiteY24747"/>
              </a:cxn>
              <a:cxn ang="0">
                <a:pos x="connsiteX24748" y="connsiteY24748"/>
              </a:cxn>
              <a:cxn ang="0">
                <a:pos x="connsiteX24749" y="connsiteY24749"/>
              </a:cxn>
              <a:cxn ang="0">
                <a:pos x="connsiteX24750" y="connsiteY24750"/>
              </a:cxn>
              <a:cxn ang="0">
                <a:pos x="connsiteX24751" y="connsiteY24751"/>
              </a:cxn>
              <a:cxn ang="0">
                <a:pos x="connsiteX24752" y="connsiteY24752"/>
              </a:cxn>
              <a:cxn ang="0">
                <a:pos x="connsiteX24753" y="connsiteY24753"/>
              </a:cxn>
              <a:cxn ang="0">
                <a:pos x="connsiteX24754" y="connsiteY24754"/>
              </a:cxn>
              <a:cxn ang="0">
                <a:pos x="connsiteX24755" y="connsiteY24755"/>
              </a:cxn>
              <a:cxn ang="0">
                <a:pos x="connsiteX24756" y="connsiteY24756"/>
              </a:cxn>
              <a:cxn ang="0">
                <a:pos x="connsiteX24757" y="connsiteY24757"/>
              </a:cxn>
              <a:cxn ang="0">
                <a:pos x="connsiteX24758" y="connsiteY24758"/>
              </a:cxn>
              <a:cxn ang="0">
                <a:pos x="connsiteX24759" y="connsiteY24759"/>
              </a:cxn>
              <a:cxn ang="0">
                <a:pos x="connsiteX24760" y="connsiteY24760"/>
              </a:cxn>
              <a:cxn ang="0">
                <a:pos x="connsiteX24761" y="connsiteY24761"/>
              </a:cxn>
              <a:cxn ang="0">
                <a:pos x="connsiteX24762" y="connsiteY24762"/>
              </a:cxn>
              <a:cxn ang="0">
                <a:pos x="connsiteX24763" y="connsiteY24763"/>
              </a:cxn>
              <a:cxn ang="0">
                <a:pos x="connsiteX24764" y="connsiteY24764"/>
              </a:cxn>
              <a:cxn ang="0">
                <a:pos x="connsiteX24765" y="connsiteY24765"/>
              </a:cxn>
              <a:cxn ang="0">
                <a:pos x="connsiteX24766" y="connsiteY24766"/>
              </a:cxn>
              <a:cxn ang="0">
                <a:pos x="connsiteX24767" y="connsiteY24767"/>
              </a:cxn>
              <a:cxn ang="0">
                <a:pos x="connsiteX24768" y="connsiteY24768"/>
              </a:cxn>
              <a:cxn ang="0">
                <a:pos x="connsiteX24769" y="connsiteY24769"/>
              </a:cxn>
              <a:cxn ang="0">
                <a:pos x="connsiteX24770" y="connsiteY24770"/>
              </a:cxn>
              <a:cxn ang="0">
                <a:pos x="connsiteX24771" y="connsiteY24771"/>
              </a:cxn>
              <a:cxn ang="0">
                <a:pos x="connsiteX24772" y="connsiteY24772"/>
              </a:cxn>
              <a:cxn ang="0">
                <a:pos x="connsiteX24773" y="connsiteY24773"/>
              </a:cxn>
              <a:cxn ang="0">
                <a:pos x="connsiteX24774" y="connsiteY24774"/>
              </a:cxn>
              <a:cxn ang="0">
                <a:pos x="connsiteX24775" y="connsiteY24775"/>
              </a:cxn>
              <a:cxn ang="0">
                <a:pos x="connsiteX24776" y="connsiteY24776"/>
              </a:cxn>
              <a:cxn ang="0">
                <a:pos x="connsiteX24777" y="connsiteY24777"/>
              </a:cxn>
              <a:cxn ang="0">
                <a:pos x="connsiteX24778" y="connsiteY24778"/>
              </a:cxn>
              <a:cxn ang="0">
                <a:pos x="connsiteX24779" y="connsiteY24779"/>
              </a:cxn>
              <a:cxn ang="0">
                <a:pos x="connsiteX24780" y="connsiteY24780"/>
              </a:cxn>
              <a:cxn ang="0">
                <a:pos x="connsiteX24781" y="connsiteY24781"/>
              </a:cxn>
              <a:cxn ang="0">
                <a:pos x="connsiteX24782" y="connsiteY24782"/>
              </a:cxn>
              <a:cxn ang="0">
                <a:pos x="connsiteX24783" y="connsiteY24783"/>
              </a:cxn>
              <a:cxn ang="0">
                <a:pos x="connsiteX24784" y="connsiteY24784"/>
              </a:cxn>
              <a:cxn ang="0">
                <a:pos x="connsiteX24785" y="connsiteY24785"/>
              </a:cxn>
              <a:cxn ang="0">
                <a:pos x="connsiteX24786" y="connsiteY24786"/>
              </a:cxn>
              <a:cxn ang="0">
                <a:pos x="connsiteX24787" y="connsiteY24787"/>
              </a:cxn>
              <a:cxn ang="0">
                <a:pos x="connsiteX24788" y="connsiteY24788"/>
              </a:cxn>
              <a:cxn ang="0">
                <a:pos x="connsiteX24789" y="connsiteY24789"/>
              </a:cxn>
              <a:cxn ang="0">
                <a:pos x="connsiteX24790" y="connsiteY24790"/>
              </a:cxn>
              <a:cxn ang="0">
                <a:pos x="connsiteX24791" y="connsiteY24791"/>
              </a:cxn>
              <a:cxn ang="0">
                <a:pos x="connsiteX24792" y="connsiteY24792"/>
              </a:cxn>
              <a:cxn ang="0">
                <a:pos x="connsiteX24793" y="connsiteY24793"/>
              </a:cxn>
              <a:cxn ang="0">
                <a:pos x="connsiteX24794" y="connsiteY24794"/>
              </a:cxn>
              <a:cxn ang="0">
                <a:pos x="connsiteX24795" y="connsiteY24795"/>
              </a:cxn>
              <a:cxn ang="0">
                <a:pos x="connsiteX24796" y="connsiteY24796"/>
              </a:cxn>
              <a:cxn ang="0">
                <a:pos x="connsiteX24797" y="connsiteY24797"/>
              </a:cxn>
              <a:cxn ang="0">
                <a:pos x="connsiteX24798" y="connsiteY24798"/>
              </a:cxn>
              <a:cxn ang="0">
                <a:pos x="connsiteX24799" y="connsiteY24799"/>
              </a:cxn>
              <a:cxn ang="0">
                <a:pos x="connsiteX24800" y="connsiteY24800"/>
              </a:cxn>
              <a:cxn ang="0">
                <a:pos x="connsiteX24801" y="connsiteY24801"/>
              </a:cxn>
              <a:cxn ang="0">
                <a:pos x="connsiteX24802" y="connsiteY24802"/>
              </a:cxn>
              <a:cxn ang="0">
                <a:pos x="connsiteX24803" y="connsiteY24803"/>
              </a:cxn>
              <a:cxn ang="0">
                <a:pos x="connsiteX24804" y="connsiteY24804"/>
              </a:cxn>
              <a:cxn ang="0">
                <a:pos x="connsiteX24805" y="connsiteY24805"/>
              </a:cxn>
              <a:cxn ang="0">
                <a:pos x="connsiteX24806" y="connsiteY24806"/>
              </a:cxn>
              <a:cxn ang="0">
                <a:pos x="connsiteX24807" y="connsiteY24807"/>
              </a:cxn>
              <a:cxn ang="0">
                <a:pos x="connsiteX24808" y="connsiteY24808"/>
              </a:cxn>
              <a:cxn ang="0">
                <a:pos x="connsiteX24809" y="connsiteY24809"/>
              </a:cxn>
              <a:cxn ang="0">
                <a:pos x="connsiteX24810" y="connsiteY24810"/>
              </a:cxn>
              <a:cxn ang="0">
                <a:pos x="connsiteX24811" y="connsiteY24811"/>
              </a:cxn>
              <a:cxn ang="0">
                <a:pos x="connsiteX24812" y="connsiteY24812"/>
              </a:cxn>
              <a:cxn ang="0">
                <a:pos x="connsiteX24813" y="connsiteY24813"/>
              </a:cxn>
              <a:cxn ang="0">
                <a:pos x="connsiteX24814" y="connsiteY24814"/>
              </a:cxn>
              <a:cxn ang="0">
                <a:pos x="connsiteX24815" y="connsiteY24815"/>
              </a:cxn>
              <a:cxn ang="0">
                <a:pos x="connsiteX24816" y="connsiteY24816"/>
              </a:cxn>
              <a:cxn ang="0">
                <a:pos x="connsiteX24817" y="connsiteY24817"/>
              </a:cxn>
              <a:cxn ang="0">
                <a:pos x="connsiteX24818" y="connsiteY24818"/>
              </a:cxn>
              <a:cxn ang="0">
                <a:pos x="connsiteX24819" y="connsiteY24819"/>
              </a:cxn>
              <a:cxn ang="0">
                <a:pos x="connsiteX24820" y="connsiteY24820"/>
              </a:cxn>
              <a:cxn ang="0">
                <a:pos x="connsiteX24821" y="connsiteY24821"/>
              </a:cxn>
              <a:cxn ang="0">
                <a:pos x="connsiteX24822" y="connsiteY24822"/>
              </a:cxn>
              <a:cxn ang="0">
                <a:pos x="connsiteX24823" y="connsiteY24823"/>
              </a:cxn>
              <a:cxn ang="0">
                <a:pos x="connsiteX24824" y="connsiteY24824"/>
              </a:cxn>
              <a:cxn ang="0">
                <a:pos x="connsiteX24825" y="connsiteY24825"/>
              </a:cxn>
              <a:cxn ang="0">
                <a:pos x="connsiteX24826" y="connsiteY24826"/>
              </a:cxn>
              <a:cxn ang="0">
                <a:pos x="connsiteX24827" y="connsiteY24827"/>
              </a:cxn>
              <a:cxn ang="0">
                <a:pos x="connsiteX24828" y="connsiteY24828"/>
              </a:cxn>
              <a:cxn ang="0">
                <a:pos x="connsiteX24829" y="connsiteY24829"/>
              </a:cxn>
              <a:cxn ang="0">
                <a:pos x="connsiteX24830" y="connsiteY24830"/>
              </a:cxn>
              <a:cxn ang="0">
                <a:pos x="connsiteX24831" y="connsiteY24831"/>
              </a:cxn>
              <a:cxn ang="0">
                <a:pos x="connsiteX24832" y="connsiteY24832"/>
              </a:cxn>
              <a:cxn ang="0">
                <a:pos x="connsiteX24833" y="connsiteY24833"/>
              </a:cxn>
              <a:cxn ang="0">
                <a:pos x="connsiteX24834" y="connsiteY24834"/>
              </a:cxn>
              <a:cxn ang="0">
                <a:pos x="connsiteX24835" y="connsiteY24835"/>
              </a:cxn>
              <a:cxn ang="0">
                <a:pos x="connsiteX24836" y="connsiteY24836"/>
              </a:cxn>
              <a:cxn ang="0">
                <a:pos x="connsiteX24837" y="connsiteY24837"/>
              </a:cxn>
              <a:cxn ang="0">
                <a:pos x="connsiteX24838" y="connsiteY24838"/>
              </a:cxn>
              <a:cxn ang="0">
                <a:pos x="connsiteX24839" y="connsiteY24839"/>
              </a:cxn>
              <a:cxn ang="0">
                <a:pos x="connsiteX24840" y="connsiteY24840"/>
              </a:cxn>
              <a:cxn ang="0">
                <a:pos x="connsiteX24841" y="connsiteY24841"/>
              </a:cxn>
              <a:cxn ang="0">
                <a:pos x="connsiteX24842" y="connsiteY24842"/>
              </a:cxn>
              <a:cxn ang="0">
                <a:pos x="connsiteX24843" y="connsiteY24843"/>
              </a:cxn>
              <a:cxn ang="0">
                <a:pos x="connsiteX24844" y="connsiteY24844"/>
              </a:cxn>
              <a:cxn ang="0">
                <a:pos x="connsiteX24845" y="connsiteY24845"/>
              </a:cxn>
              <a:cxn ang="0">
                <a:pos x="connsiteX24846" y="connsiteY24846"/>
              </a:cxn>
              <a:cxn ang="0">
                <a:pos x="connsiteX24847" y="connsiteY24847"/>
              </a:cxn>
              <a:cxn ang="0">
                <a:pos x="connsiteX24848" y="connsiteY24848"/>
              </a:cxn>
              <a:cxn ang="0">
                <a:pos x="connsiteX24849" y="connsiteY24849"/>
              </a:cxn>
              <a:cxn ang="0">
                <a:pos x="connsiteX24850" y="connsiteY24850"/>
              </a:cxn>
              <a:cxn ang="0">
                <a:pos x="connsiteX24851" y="connsiteY24851"/>
              </a:cxn>
              <a:cxn ang="0">
                <a:pos x="connsiteX24852" y="connsiteY24852"/>
              </a:cxn>
              <a:cxn ang="0">
                <a:pos x="connsiteX24853" y="connsiteY24853"/>
              </a:cxn>
              <a:cxn ang="0">
                <a:pos x="connsiteX24854" y="connsiteY24854"/>
              </a:cxn>
              <a:cxn ang="0">
                <a:pos x="connsiteX24855" y="connsiteY24855"/>
              </a:cxn>
              <a:cxn ang="0">
                <a:pos x="connsiteX24856" y="connsiteY24856"/>
              </a:cxn>
              <a:cxn ang="0">
                <a:pos x="connsiteX24857" y="connsiteY24857"/>
              </a:cxn>
              <a:cxn ang="0">
                <a:pos x="connsiteX24858" y="connsiteY24858"/>
              </a:cxn>
              <a:cxn ang="0">
                <a:pos x="connsiteX24859" y="connsiteY24859"/>
              </a:cxn>
              <a:cxn ang="0">
                <a:pos x="connsiteX24860" y="connsiteY24860"/>
              </a:cxn>
              <a:cxn ang="0">
                <a:pos x="connsiteX24861" y="connsiteY24861"/>
              </a:cxn>
              <a:cxn ang="0">
                <a:pos x="connsiteX24862" y="connsiteY24862"/>
              </a:cxn>
              <a:cxn ang="0">
                <a:pos x="connsiteX24863" y="connsiteY24863"/>
              </a:cxn>
              <a:cxn ang="0">
                <a:pos x="connsiteX24864" y="connsiteY24864"/>
              </a:cxn>
              <a:cxn ang="0">
                <a:pos x="connsiteX24865" y="connsiteY24865"/>
              </a:cxn>
              <a:cxn ang="0">
                <a:pos x="connsiteX24866" y="connsiteY24866"/>
              </a:cxn>
              <a:cxn ang="0">
                <a:pos x="connsiteX24867" y="connsiteY24867"/>
              </a:cxn>
              <a:cxn ang="0">
                <a:pos x="connsiteX24868" y="connsiteY24868"/>
              </a:cxn>
              <a:cxn ang="0">
                <a:pos x="connsiteX24869" y="connsiteY24869"/>
              </a:cxn>
              <a:cxn ang="0">
                <a:pos x="connsiteX24870" y="connsiteY24870"/>
              </a:cxn>
              <a:cxn ang="0">
                <a:pos x="connsiteX24871" y="connsiteY24871"/>
              </a:cxn>
              <a:cxn ang="0">
                <a:pos x="connsiteX24872" y="connsiteY24872"/>
              </a:cxn>
              <a:cxn ang="0">
                <a:pos x="connsiteX24873" y="connsiteY24873"/>
              </a:cxn>
              <a:cxn ang="0">
                <a:pos x="connsiteX24874" y="connsiteY24874"/>
              </a:cxn>
              <a:cxn ang="0">
                <a:pos x="connsiteX24875" y="connsiteY24875"/>
              </a:cxn>
              <a:cxn ang="0">
                <a:pos x="connsiteX24876" y="connsiteY24876"/>
              </a:cxn>
              <a:cxn ang="0">
                <a:pos x="connsiteX24877" y="connsiteY24877"/>
              </a:cxn>
              <a:cxn ang="0">
                <a:pos x="connsiteX24878" y="connsiteY24878"/>
              </a:cxn>
              <a:cxn ang="0">
                <a:pos x="connsiteX24879" y="connsiteY24879"/>
              </a:cxn>
              <a:cxn ang="0">
                <a:pos x="connsiteX24880" y="connsiteY24880"/>
              </a:cxn>
              <a:cxn ang="0">
                <a:pos x="connsiteX24881" y="connsiteY24881"/>
              </a:cxn>
              <a:cxn ang="0">
                <a:pos x="connsiteX24882" y="connsiteY24882"/>
              </a:cxn>
              <a:cxn ang="0">
                <a:pos x="connsiteX24883" y="connsiteY24883"/>
              </a:cxn>
              <a:cxn ang="0">
                <a:pos x="connsiteX24884" y="connsiteY24884"/>
              </a:cxn>
              <a:cxn ang="0">
                <a:pos x="connsiteX24885" y="connsiteY24885"/>
              </a:cxn>
              <a:cxn ang="0">
                <a:pos x="connsiteX24886" y="connsiteY24886"/>
              </a:cxn>
              <a:cxn ang="0">
                <a:pos x="connsiteX24887" y="connsiteY24887"/>
              </a:cxn>
              <a:cxn ang="0">
                <a:pos x="connsiteX24888" y="connsiteY24888"/>
              </a:cxn>
              <a:cxn ang="0">
                <a:pos x="connsiteX24889" y="connsiteY24889"/>
              </a:cxn>
              <a:cxn ang="0">
                <a:pos x="connsiteX24890" y="connsiteY24890"/>
              </a:cxn>
              <a:cxn ang="0">
                <a:pos x="connsiteX24891" y="connsiteY24891"/>
              </a:cxn>
              <a:cxn ang="0">
                <a:pos x="connsiteX24892" y="connsiteY24892"/>
              </a:cxn>
              <a:cxn ang="0">
                <a:pos x="connsiteX24893" y="connsiteY24893"/>
              </a:cxn>
              <a:cxn ang="0">
                <a:pos x="connsiteX24894" y="connsiteY24894"/>
              </a:cxn>
              <a:cxn ang="0">
                <a:pos x="connsiteX24895" y="connsiteY24895"/>
              </a:cxn>
              <a:cxn ang="0">
                <a:pos x="connsiteX24896" y="connsiteY24896"/>
              </a:cxn>
              <a:cxn ang="0">
                <a:pos x="connsiteX24897" y="connsiteY24897"/>
              </a:cxn>
              <a:cxn ang="0">
                <a:pos x="connsiteX24898" y="connsiteY24898"/>
              </a:cxn>
              <a:cxn ang="0">
                <a:pos x="connsiteX24899" y="connsiteY24899"/>
              </a:cxn>
              <a:cxn ang="0">
                <a:pos x="connsiteX24900" y="connsiteY24900"/>
              </a:cxn>
              <a:cxn ang="0">
                <a:pos x="connsiteX24901" y="connsiteY24901"/>
              </a:cxn>
              <a:cxn ang="0">
                <a:pos x="connsiteX24902" y="connsiteY24902"/>
              </a:cxn>
              <a:cxn ang="0">
                <a:pos x="connsiteX24903" y="connsiteY24903"/>
              </a:cxn>
              <a:cxn ang="0">
                <a:pos x="connsiteX24904" y="connsiteY24904"/>
              </a:cxn>
              <a:cxn ang="0">
                <a:pos x="connsiteX24905" y="connsiteY24905"/>
              </a:cxn>
              <a:cxn ang="0">
                <a:pos x="connsiteX24906" y="connsiteY24906"/>
              </a:cxn>
              <a:cxn ang="0">
                <a:pos x="connsiteX24907" y="connsiteY24907"/>
              </a:cxn>
              <a:cxn ang="0">
                <a:pos x="connsiteX24908" y="connsiteY24908"/>
              </a:cxn>
              <a:cxn ang="0">
                <a:pos x="connsiteX24909" y="connsiteY24909"/>
              </a:cxn>
              <a:cxn ang="0">
                <a:pos x="connsiteX24910" y="connsiteY24910"/>
              </a:cxn>
              <a:cxn ang="0">
                <a:pos x="connsiteX24911" y="connsiteY24911"/>
              </a:cxn>
              <a:cxn ang="0">
                <a:pos x="connsiteX24912" y="connsiteY24912"/>
              </a:cxn>
              <a:cxn ang="0">
                <a:pos x="connsiteX24913" y="connsiteY24913"/>
              </a:cxn>
              <a:cxn ang="0">
                <a:pos x="connsiteX24914" y="connsiteY24914"/>
              </a:cxn>
              <a:cxn ang="0">
                <a:pos x="connsiteX24915" y="connsiteY24915"/>
              </a:cxn>
              <a:cxn ang="0">
                <a:pos x="connsiteX24916" y="connsiteY24916"/>
              </a:cxn>
              <a:cxn ang="0">
                <a:pos x="connsiteX24917" y="connsiteY24917"/>
              </a:cxn>
              <a:cxn ang="0">
                <a:pos x="connsiteX24918" y="connsiteY24918"/>
              </a:cxn>
              <a:cxn ang="0">
                <a:pos x="connsiteX24919" y="connsiteY24919"/>
              </a:cxn>
              <a:cxn ang="0">
                <a:pos x="connsiteX24920" y="connsiteY24920"/>
              </a:cxn>
              <a:cxn ang="0">
                <a:pos x="connsiteX24921" y="connsiteY24921"/>
              </a:cxn>
              <a:cxn ang="0">
                <a:pos x="connsiteX24922" y="connsiteY24922"/>
              </a:cxn>
              <a:cxn ang="0">
                <a:pos x="connsiteX24923" y="connsiteY24923"/>
              </a:cxn>
              <a:cxn ang="0">
                <a:pos x="connsiteX24924" y="connsiteY24924"/>
              </a:cxn>
              <a:cxn ang="0">
                <a:pos x="connsiteX24925" y="connsiteY24925"/>
              </a:cxn>
              <a:cxn ang="0">
                <a:pos x="connsiteX24926" y="connsiteY24926"/>
              </a:cxn>
              <a:cxn ang="0">
                <a:pos x="connsiteX24927" y="connsiteY24927"/>
              </a:cxn>
              <a:cxn ang="0">
                <a:pos x="connsiteX24928" y="connsiteY24928"/>
              </a:cxn>
              <a:cxn ang="0">
                <a:pos x="connsiteX24929" y="connsiteY24929"/>
              </a:cxn>
              <a:cxn ang="0">
                <a:pos x="connsiteX24930" y="connsiteY24930"/>
              </a:cxn>
              <a:cxn ang="0">
                <a:pos x="connsiteX24931" y="connsiteY24931"/>
              </a:cxn>
              <a:cxn ang="0">
                <a:pos x="connsiteX24932" y="connsiteY24932"/>
              </a:cxn>
              <a:cxn ang="0">
                <a:pos x="connsiteX24933" y="connsiteY24933"/>
              </a:cxn>
              <a:cxn ang="0">
                <a:pos x="connsiteX24934" y="connsiteY24934"/>
              </a:cxn>
              <a:cxn ang="0">
                <a:pos x="connsiteX24935" y="connsiteY24935"/>
              </a:cxn>
              <a:cxn ang="0">
                <a:pos x="connsiteX24936" y="connsiteY24936"/>
              </a:cxn>
              <a:cxn ang="0">
                <a:pos x="connsiteX24937" y="connsiteY24937"/>
              </a:cxn>
              <a:cxn ang="0">
                <a:pos x="connsiteX24938" y="connsiteY24938"/>
              </a:cxn>
              <a:cxn ang="0">
                <a:pos x="connsiteX24939" y="connsiteY24939"/>
              </a:cxn>
              <a:cxn ang="0">
                <a:pos x="connsiteX24940" y="connsiteY24940"/>
              </a:cxn>
              <a:cxn ang="0">
                <a:pos x="connsiteX24941" y="connsiteY24941"/>
              </a:cxn>
              <a:cxn ang="0">
                <a:pos x="connsiteX24942" y="connsiteY24942"/>
              </a:cxn>
              <a:cxn ang="0">
                <a:pos x="connsiteX24943" y="connsiteY24943"/>
              </a:cxn>
              <a:cxn ang="0">
                <a:pos x="connsiteX24944" y="connsiteY24944"/>
              </a:cxn>
              <a:cxn ang="0">
                <a:pos x="connsiteX24945" y="connsiteY24945"/>
              </a:cxn>
              <a:cxn ang="0">
                <a:pos x="connsiteX24946" y="connsiteY24946"/>
              </a:cxn>
              <a:cxn ang="0">
                <a:pos x="connsiteX24947" y="connsiteY24947"/>
              </a:cxn>
              <a:cxn ang="0">
                <a:pos x="connsiteX24948" y="connsiteY24948"/>
              </a:cxn>
              <a:cxn ang="0">
                <a:pos x="connsiteX24949" y="connsiteY24949"/>
              </a:cxn>
              <a:cxn ang="0">
                <a:pos x="connsiteX24950" y="connsiteY24950"/>
              </a:cxn>
              <a:cxn ang="0">
                <a:pos x="connsiteX24951" y="connsiteY24951"/>
              </a:cxn>
              <a:cxn ang="0">
                <a:pos x="connsiteX24952" y="connsiteY24952"/>
              </a:cxn>
              <a:cxn ang="0">
                <a:pos x="connsiteX24953" y="connsiteY24953"/>
              </a:cxn>
              <a:cxn ang="0">
                <a:pos x="connsiteX24954" y="connsiteY24954"/>
              </a:cxn>
              <a:cxn ang="0">
                <a:pos x="connsiteX24955" y="connsiteY24955"/>
              </a:cxn>
              <a:cxn ang="0">
                <a:pos x="connsiteX24956" y="connsiteY24956"/>
              </a:cxn>
              <a:cxn ang="0">
                <a:pos x="connsiteX24957" y="connsiteY24957"/>
              </a:cxn>
              <a:cxn ang="0">
                <a:pos x="connsiteX24958" y="connsiteY24958"/>
              </a:cxn>
              <a:cxn ang="0">
                <a:pos x="connsiteX24959" y="connsiteY24959"/>
              </a:cxn>
              <a:cxn ang="0">
                <a:pos x="connsiteX24960" y="connsiteY24960"/>
              </a:cxn>
              <a:cxn ang="0">
                <a:pos x="connsiteX24961" y="connsiteY24961"/>
              </a:cxn>
              <a:cxn ang="0">
                <a:pos x="connsiteX24962" y="connsiteY24962"/>
              </a:cxn>
              <a:cxn ang="0">
                <a:pos x="connsiteX24963" y="connsiteY24963"/>
              </a:cxn>
              <a:cxn ang="0">
                <a:pos x="connsiteX24964" y="connsiteY24964"/>
              </a:cxn>
              <a:cxn ang="0">
                <a:pos x="connsiteX24965" y="connsiteY24965"/>
              </a:cxn>
              <a:cxn ang="0">
                <a:pos x="connsiteX24966" y="connsiteY24966"/>
              </a:cxn>
              <a:cxn ang="0">
                <a:pos x="connsiteX24967" y="connsiteY24967"/>
              </a:cxn>
              <a:cxn ang="0">
                <a:pos x="connsiteX24968" y="connsiteY24968"/>
              </a:cxn>
              <a:cxn ang="0">
                <a:pos x="connsiteX24969" y="connsiteY24969"/>
              </a:cxn>
              <a:cxn ang="0">
                <a:pos x="connsiteX24970" y="connsiteY24970"/>
              </a:cxn>
              <a:cxn ang="0">
                <a:pos x="connsiteX24971" y="connsiteY24971"/>
              </a:cxn>
              <a:cxn ang="0">
                <a:pos x="connsiteX24972" y="connsiteY24972"/>
              </a:cxn>
              <a:cxn ang="0">
                <a:pos x="connsiteX24973" y="connsiteY24973"/>
              </a:cxn>
              <a:cxn ang="0">
                <a:pos x="connsiteX24974" y="connsiteY24974"/>
              </a:cxn>
              <a:cxn ang="0">
                <a:pos x="connsiteX24975" y="connsiteY24975"/>
              </a:cxn>
              <a:cxn ang="0">
                <a:pos x="connsiteX24976" y="connsiteY24976"/>
              </a:cxn>
              <a:cxn ang="0">
                <a:pos x="connsiteX24977" y="connsiteY24977"/>
              </a:cxn>
              <a:cxn ang="0">
                <a:pos x="connsiteX24978" y="connsiteY24978"/>
              </a:cxn>
              <a:cxn ang="0">
                <a:pos x="connsiteX24979" y="connsiteY24979"/>
              </a:cxn>
              <a:cxn ang="0">
                <a:pos x="connsiteX24980" y="connsiteY24980"/>
              </a:cxn>
              <a:cxn ang="0">
                <a:pos x="connsiteX24981" y="connsiteY24981"/>
              </a:cxn>
              <a:cxn ang="0">
                <a:pos x="connsiteX24982" y="connsiteY24982"/>
              </a:cxn>
              <a:cxn ang="0">
                <a:pos x="connsiteX24983" y="connsiteY24983"/>
              </a:cxn>
              <a:cxn ang="0">
                <a:pos x="connsiteX24984" y="connsiteY24984"/>
              </a:cxn>
              <a:cxn ang="0">
                <a:pos x="connsiteX24985" y="connsiteY24985"/>
              </a:cxn>
              <a:cxn ang="0">
                <a:pos x="connsiteX24986" y="connsiteY24986"/>
              </a:cxn>
              <a:cxn ang="0">
                <a:pos x="connsiteX24987" y="connsiteY24987"/>
              </a:cxn>
              <a:cxn ang="0">
                <a:pos x="connsiteX24988" y="connsiteY24988"/>
              </a:cxn>
              <a:cxn ang="0">
                <a:pos x="connsiteX24989" y="connsiteY24989"/>
              </a:cxn>
              <a:cxn ang="0">
                <a:pos x="connsiteX24990" y="connsiteY24990"/>
              </a:cxn>
              <a:cxn ang="0">
                <a:pos x="connsiteX24991" y="connsiteY24991"/>
              </a:cxn>
              <a:cxn ang="0">
                <a:pos x="connsiteX24992" y="connsiteY24992"/>
              </a:cxn>
              <a:cxn ang="0">
                <a:pos x="connsiteX24993" y="connsiteY24993"/>
              </a:cxn>
              <a:cxn ang="0">
                <a:pos x="connsiteX24994" y="connsiteY24994"/>
              </a:cxn>
              <a:cxn ang="0">
                <a:pos x="connsiteX24995" y="connsiteY24995"/>
              </a:cxn>
              <a:cxn ang="0">
                <a:pos x="connsiteX24996" y="connsiteY24996"/>
              </a:cxn>
              <a:cxn ang="0">
                <a:pos x="connsiteX24997" y="connsiteY24997"/>
              </a:cxn>
              <a:cxn ang="0">
                <a:pos x="connsiteX24998" y="connsiteY24998"/>
              </a:cxn>
              <a:cxn ang="0">
                <a:pos x="connsiteX24999" y="connsiteY24999"/>
              </a:cxn>
              <a:cxn ang="0">
                <a:pos x="connsiteX25000" y="connsiteY25000"/>
              </a:cxn>
              <a:cxn ang="0">
                <a:pos x="connsiteX25001" y="connsiteY25001"/>
              </a:cxn>
              <a:cxn ang="0">
                <a:pos x="connsiteX25002" y="connsiteY25002"/>
              </a:cxn>
              <a:cxn ang="0">
                <a:pos x="connsiteX25003" y="connsiteY25003"/>
              </a:cxn>
              <a:cxn ang="0">
                <a:pos x="connsiteX25004" y="connsiteY25004"/>
              </a:cxn>
              <a:cxn ang="0">
                <a:pos x="connsiteX25005" y="connsiteY25005"/>
              </a:cxn>
              <a:cxn ang="0">
                <a:pos x="connsiteX25006" y="connsiteY25006"/>
              </a:cxn>
              <a:cxn ang="0">
                <a:pos x="connsiteX25007" y="connsiteY25007"/>
              </a:cxn>
              <a:cxn ang="0">
                <a:pos x="connsiteX25008" y="connsiteY25008"/>
              </a:cxn>
              <a:cxn ang="0">
                <a:pos x="connsiteX25009" y="connsiteY25009"/>
              </a:cxn>
              <a:cxn ang="0">
                <a:pos x="connsiteX25010" y="connsiteY25010"/>
              </a:cxn>
              <a:cxn ang="0">
                <a:pos x="connsiteX25011" y="connsiteY25011"/>
              </a:cxn>
              <a:cxn ang="0">
                <a:pos x="connsiteX25012" y="connsiteY25012"/>
              </a:cxn>
              <a:cxn ang="0">
                <a:pos x="connsiteX25013" y="connsiteY25013"/>
              </a:cxn>
              <a:cxn ang="0">
                <a:pos x="connsiteX25014" y="connsiteY25014"/>
              </a:cxn>
              <a:cxn ang="0">
                <a:pos x="connsiteX25015" y="connsiteY25015"/>
              </a:cxn>
              <a:cxn ang="0">
                <a:pos x="connsiteX25016" y="connsiteY25016"/>
              </a:cxn>
              <a:cxn ang="0">
                <a:pos x="connsiteX25017" y="connsiteY25017"/>
              </a:cxn>
              <a:cxn ang="0">
                <a:pos x="connsiteX25018" y="connsiteY25018"/>
              </a:cxn>
              <a:cxn ang="0">
                <a:pos x="connsiteX25019" y="connsiteY25019"/>
              </a:cxn>
              <a:cxn ang="0">
                <a:pos x="connsiteX25020" y="connsiteY25020"/>
              </a:cxn>
              <a:cxn ang="0">
                <a:pos x="connsiteX25021" y="connsiteY25021"/>
              </a:cxn>
              <a:cxn ang="0">
                <a:pos x="connsiteX25022" y="connsiteY25022"/>
              </a:cxn>
              <a:cxn ang="0">
                <a:pos x="connsiteX25023" y="connsiteY25023"/>
              </a:cxn>
              <a:cxn ang="0">
                <a:pos x="connsiteX25024" y="connsiteY25024"/>
              </a:cxn>
              <a:cxn ang="0">
                <a:pos x="connsiteX25025" y="connsiteY25025"/>
              </a:cxn>
              <a:cxn ang="0">
                <a:pos x="connsiteX25026" y="connsiteY25026"/>
              </a:cxn>
              <a:cxn ang="0">
                <a:pos x="connsiteX25027" y="connsiteY25027"/>
              </a:cxn>
              <a:cxn ang="0">
                <a:pos x="connsiteX25028" y="connsiteY25028"/>
              </a:cxn>
              <a:cxn ang="0">
                <a:pos x="connsiteX25029" y="connsiteY25029"/>
              </a:cxn>
              <a:cxn ang="0">
                <a:pos x="connsiteX25030" y="connsiteY25030"/>
              </a:cxn>
              <a:cxn ang="0">
                <a:pos x="connsiteX25031" y="connsiteY25031"/>
              </a:cxn>
              <a:cxn ang="0">
                <a:pos x="connsiteX25032" y="connsiteY25032"/>
              </a:cxn>
              <a:cxn ang="0">
                <a:pos x="connsiteX25033" y="connsiteY25033"/>
              </a:cxn>
              <a:cxn ang="0">
                <a:pos x="connsiteX25034" y="connsiteY25034"/>
              </a:cxn>
              <a:cxn ang="0">
                <a:pos x="connsiteX25035" y="connsiteY25035"/>
              </a:cxn>
              <a:cxn ang="0">
                <a:pos x="connsiteX25036" y="connsiteY25036"/>
              </a:cxn>
              <a:cxn ang="0">
                <a:pos x="connsiteX25037" y="connsiteY25037"/>
              </a:cxn>
              <a:cxn ang="0">
                <a:pos x="connsiteX25038" y="connsiteY25038"/>
              </a:cxn>
              <a:cxn ang="0">
                <a:pos x="connsiteX25039" y="connsiteY25039"/>
              </a:cxn>
              <a:cxn ang="0">
                <a:pos x="connsiteX25040" y="connsiteY25040"/>
              </a:cxn>
              <a:cxn ang="0">
                <a:pos x="connsiteX25041" y="connsiteY25041"/>
              </a:cxn>
              <a:cxn ang="0">
                <a:pos x="connsiteX25042" y="connsiteY25042"/>
              </a:cxn>
              <a:cxn ang="0">
                <a:pos x="connsiteX25043" y="connsiteY25043"/>
              </a:cxn>
              <a:cxn ang="0">
                <a:pos x="connsiteX25044" y="connsiteY25044"/>
              </a:cxn>
              <a:cxn ang="0">
                <a:pos x="connsiteX25045" y="connsiteY25045"/>
              </a:cxn>
              <a:cxn ang="0">
                <a:pos x="connsiteX25046" y="connsiteY25046"/>
              </a:cxn>
              <a:cxn ang="0">
                <a:pos x="connsiteX25047" y="connsiteY25047"/>
              </a:cxn>
              <a:cxn ang="0">
                <a:pos x="connsiteX25048" y="connsiteY25048"/>
              </a:cxn>
              <a:cxn ang="0">
                <a:pos x="connsiteX25049" y="connsiteY25049"/>
              </a:cxn>
              <a:cxn ang="0">
                <a:pos x="connsiteX25050" y="connsiteY25050"/>
              </a:cxn>
              <a:cxn ang="0">
                <a:pos x="connsiteX25051" y="connsiteY25051"/>
              </a:cxn>
              <a:cxn ang="0">
                <a:pos x="connsiteX25052" y="connsiteY25052"/>
              </a:cxn>
              <a:cxn ang="0">
                <a:pos x="connsiteX25053" y="connsiteY25053"/>
              </a:cxn>
              <a:cxn ang="0">
                <a:pos x="connsiteX25054" y="connsiteY25054"/>
              </a:cxn>
              <a:cxn ang="0">
                <a:pos x="connsiteX25055" y="connsiteY25055"/>
              </a:cxn>
              <a:cxn ang="0">
                <a:pos x="connsiteX25056" y="connsiteY25056"/>
              </a:cxn>
              <a:cxn ang="0">
                <a:pos x="connsiteX25057" y="connsiteY25057"/>
              </a:cxn>
              <a:cxn ang="0">
                <a:pos x="connsiteX25058" y="connsiteY25058"/>
              </a:cxn>
              <a:cxn ang="0">
                <a:pos x="connsiteX25059" y="connsiteY25059"/>
              </a:cxn>
              <a:cxn ang="0">
                <a:pos x="connsiteX25060" y="connsiteY25060"/>
              </a:cxn>
              <a:cxn ang="0">
                <a:pos x="connsiteX25061" y="connsiteY25061"/>
              </a:cxn>
              <a:cxn ang="0">
                <a:pos x="connsiteX25062" y="connsiteY25062"/>
              </a:cxn>
              <a:cxn ang="0">
                <a:pos x="connsiteX25063" y="connsiteY25063"/>
              </a:cxn>
              <a:cxn ang="0">
                <a:pos x="connsiteX25064" y="connsiteY25064"/>
              </a:cxn>
              <a:cxn ang="0">
                <a:pos x="connsiteX25065" y="connsiteY25065"/>
              </a:cxn>
              <a:cxn ang="0">
                <a:pos x="connsiteX25066" y="connsiteY25066"/>
              </a:cxn>
              <a:cxn ang="0">
                <a:pos x="connsiteX25067" y="connsiteY25067"/>
              </a:cxn>
              <a:cxn ang="0">
                <a:pos x="connsiteX25068" y="connsiteY25068"/>
              </a:cxn>
              <a:cxn ang="0">
                <a:pos x="connsiteX25069" y="connsiteY25069"/>
              </a:cxn>
              <a:cxn ang="0">
                <a:pos x="connsiteX25070" y="connsiteY25070"/>
              </a:cxn>
              <a:cxn ang="0">
                <a:pos x="connsiteX25071" y="connsiteY25071"/>
              </a:cxn>
              <a:cxn ang="0">
                <a:pos x="connsiteX25072" y="connsiteY25072"/>
              </a:cxn>
              <a:cxn ang="0">
                <a:pos x="connsiteX25073" y="connsiteY25073"/>
              </a:cxn>
              <a:cxn ang="0">
                <a:pos x="connsiteX25074" y="connsiteY25074"/>
              </a:cxn>
              <a:cxn ang="0">
                <a:pos x="connsiteX25075" y="connsiteY25075"/>
              </a:cxn>
              <a:cxn ang="0">
                <a:pos x="connsiteX25076" y="connsiteY25076"/>
              </a:cxn>
              <a:cxn ang="0">
                <a:pos x="connsiteX25077" y="connsiteY25077"/>
              </a:cxn>
              <a:cxn ang="0">
                <a:pos x="connsiteX25078" y="connsiteY25078"/>
              </a:cxn>
              <a:cxn ang="0">
                <a:pos x="connsiteX25079" y="connsiteY25079"/>
              </a:cxn>
              <a:cxn ang="0">
                <a:pos x="connsiteX25080" y="connsiteY25080"/>
              </a:cxn>
              <a:cxn ang="0">
                <a:pos x="connsiteX25081" y="connsiteY25081"/>
              </a:cxn>
              <a:cxn ang="0">
                <a:pos x="connsiteX25082" y="connsiteY25082"/>
              </a:cxn>
              <a:cxn ang="0">
                <a:pos x="connsiteX25083" y="connsiteY25083"/>
              </a:cxn>
              <a:cxn ang="0">
                <a:pos x="connsiteX25084" y="connsiteY25084"/>
              </a:cxn>
              <a:cxn ang="0">
                <a:pos x="connsiteX25085" y="connsiteY25085"/>
              </a:cxn>
              <a:cxn ang="0">
                <a:pos x="connsiteX25086" y="connsiteY25086"/>
              </a:cxn>
              <a:cxn ang="0">
                <a:pos x="connsiteX25087" y="connsiteY25087"/>
              </a:cxn>
              <a:cxn ang="0">
                <a:pos x="connsiteX25088" y="connsiteY25088"/>
              </a:cxn>
              <a:cxn ang="0">
                <a:pos x="connsiteX25089" y="connsiteY25089"/>
              </a:cxn>
              <a:cxn ang="0">
                <a:pos x="connsiteX25090" y="connsiteY25090"/>
              </a:cxn>
              <a:cxn ang="0">
                <a:pos x="connsiteX25091" y="connsiteY25091"/>
              </a:cxn>
              <a:cxn ang="0">
                <a:pos x="connsiteX25092" y="connsiteY25092"/>
              </a:cxn>
              <a:cxn ang="0">
                <a:pos x="connsiteX25093" y="connsiteY25093"/>
              </a:cxn>
              <a:cxn ang="0">
                <a:pos x="connsiteX25094" y="connsiteY25094"/>
              </a:cxn>
              <a:cxn ang="0">
                <a:pos x="connsiteX25095" y="connsiteY25095"/>
              </a:cxn>
              <a:cxn ang="0">
                <a:pos x="connsiteX25096" y="connsiteY25096"/>
              </a:cxn>
              <a:cxn ang="0">
                <a:pos x="connsiteX25097" y="connsiteY25097"/>
              </a:cxn>
              <a:cxn ang="0">
                <a:pos x="connsiteX25098" y="connsiteY25098"/>
              </a:cxn>
              <a:cxn ang="0">
                <a:pos x="connsiteX25099" y="connsiteY25099"/>
              </a:cxn>
              <a:cxn ang="0">
                <a:pos x="connsiteX25100" y="connsiteY25100"/>
              </a:cxn>
              <a:cxn ang="0">
                <a:pos x="connsiteX25101" y="connsiteY25101"/>
              </a:cxn>
              <a:cxn ang="0">
                <a:pos x="connsiteX25102" y="connsiteY25102"/>
              </a:cxn>
              <a:cxn ang="0">
                <a:pos x="connsiteX25103" y="connsiteY25103"/>
              </a:cxn>
              <a:cxn ang="0">
                <a:pos x="connsiteX25104" y="connsiteY25104"/>
              </a:cxn>
              <a:cxn ang="0">
                <a:pos x="connsiteX25105" y="connsiteY25105"/>
              </a:cxn>
              <a:cxn ang="0">
                <a:pos x="connsiteX25106" y="connsiteY25106"/>
              </a:cxn>
              <a:cxn ang="0">
                <a:pos x="connsiteX25107" y="connsiteY25107"/>
              </a:cxn>
              <a:cxn ang="0">
                <a:pos x="connsiteX25108" y="connsiteY25108"/>
              </a:cxn>
              <a:cxn ang="0">
                <a:pos x="connsiteX25109" y="connsiteY25109"/>
              </a:cxn>
              <a:cxn ang="0">
                <a:pos x="connsiteX25110" y="connsiteY25110"/>
              </a:cxn>
              <a:cxn ang="0">
                <a:pos x="connsiteX25111" y="connsiteY25111"/>
              </a:cxn>
              <a:cxn ang="0">
                <a:pos x="connsiteX25112" y="connsiteY25112"/>
              </a:cxn>
              <a:cxn ang="0">
                <a:pos x="connsiteX25113" y="connsiteY25113"/>
              </a:cxn>
              <a:cxn ang="0">
                <a:pos x="connsiteX25114" y="connsiteY25114"/>
              </a:cxn>
              <a:cxn ang="0">
                <a:pos x="connsiteX25115" y="connsiteY25115"/>
              </a:cxn>
              <a:cxn ang="0">
                <a:pos x="connsiteX25116" y="connsiteY25116"/>
              </a:cxn>
              <a:cxn ang="0">
                <a:pos x="connsiteX25117" y="connsiteY25117"/>
              </a:cxn>
              <a:cxn ang="0">
                <a:pos x="connsiteX25118" y="connsiteY25118"/>
              </a:cxn>
              <a:cxn ang="0">
                <a:pos x="connsiteX25119" y="connsiteY25119"/>
              </a:cxn>
              <a:cxn ang="0">
                <a:pos x="connsiteX25120" y="connsiteY25120"/>
              </a:cxn>
              <a:cxn ang="0">
                <a:pos x="connsiteX25121" y="connsiteY25121"/>
              </a:cxn>
              <a:cxn ang="0">
                <a:pos x="connsiteX25122" y="connsiteY25122"/>
              </a:cxn>
              <a:cxn ang="0">
                <a:pos x="connsiteX25123" y="connsiteY25123"/>
              </a:cxn>
              <a:cxn ang="0">
                <a:pos x="connsiteX25124" y="connsiteY25124"/>
              </a:cxn>
              <a:cxn ang="0">
                <a:pos x="connsiteX25125" y="connsiteY25125"/>
              </a:cxn>
              <a:cxn ang="0">
                <a:pos x="connsiteX25126" y="connsiteY25126"/>
              </a:cxn>
              <a:cxn ang="0">
                <a:pos x="connsiteX25127" y="connsiteY25127"/>
              </a:cxn>
              <a:cxn ang="0">
                <a:pos x="connsiteX25128" y="connsiteY25128"/>
              </a:cxn>
              <a:cxn ang="0">
                <a:pos x="connsiteX25129" y="connsiteY25129"/>
              </a:cxn>
              <a:cxn ang="0">
                <a:pos x="connsiteX25130" y="connsiteY25130"/>
              </a:cxn>
              <a:cxn ang="0">
                <a:pos x="connsiteX25131" y="connsiteY25131"/>
              </a:cxn>
              <a:cxn ang="0">
                <a:pos x="connsiteX25132" y="connsiteY25132"/>
              </a:cxn>
              <a:cxn ang="0">
                <a:pos x="connsiteX25133" y="connsiteY25133"/>
              </a:cxn>
              <a:cxn ang="0">
                <a:pos x="connsiteX25134" y="connsiteY25134"/>
              </a:cxn>
              <a:cxn ang="0">
                <a:pos x="connsiteX25135" y="connsiteY25135"/>
              </a:cxn>
              <a:cxn ang="0">
                <a:pos x="connsiteX25136" y="connsiteY25136"/>
              </a:cxn>
              <a:cxn ang="0">
                <a:pos x="connsiteX25137" y="connsiteY25137"/>
              </a:cxn>
              <a:cxn ang="0">
                <a:pos x="connsiteX25138" y="connsiteY25138"/>
              </a:cxn>
              <a:cxn ang="0">
                <a:pos x="connsiteX25139" y="connsiteY25139"/>
              </a:cxn>
              <a:cxn ang="0">
                <a:pos x="connsiteX25140" y="connsiteY25140"/>
              </a:cxn>
              <a:cxn ang="0">
                <a:pos x="connsiteX25141" y="connsiteY25141"/>
              </a:cxn>
              <a:cxn ang="0">
                <a:pos x="connsiteX25142" y="connsiteY25142"/>
              </a:cxn>
              <a:cxn ang="0">
                <a:pos x="connsiteX25143" y="connsiteY25143"/>
              </a:cxn>
              <a:cxn ang="0">
                <a:pos x="connsiteX25144" y="connsiteY25144"/>
              </a:cxn>
              <a:cxn ang="0">
                <a:pos x="connsiteX25145" y="connsiteY25145"/>
              </a:cxn>
              <a:cxn ang="0">
                <a:pos x="connsiteX25146" y="connsiteY25146"/>
              </a:cxn>
              <a:cxn ang="0">
                <a:pos x="connsiteX25147" y="connsiteY25147"/>
              </a:cxn>
              <a:cxn ang="0">
                <a:pos x="connsiteX25148" y="connsiteY25148"/>
              </a:cxn>
              <a:cxn ang="0">
                <a:pos x="connsiteX25149" y="connsiteY25149"/>
              </a:cxn>
              <a:cxn ang="0">
                <a:pos x="connsiteX25150" y="connsiteY25150"/>
              </a:cxn>
              <a:cxn ang="0">
                <a:pos x="connsiteX25151" y="connsiteY25151"/>
              </a:cxn>
              <a:cxn ang="0">
                <a:pos x="connsiteX25152" y="connsiteY25152"/>
              </a:cxn>
              <a:cxn ang="0">
                <a:pos x="connsiteX25153" y="connsiteY25153"/>
              </a:cxn>
              <a:cxn ang="0">
                <a:pos x="connsiteX25154" y="connsiteY25154"/>
              </a:cxn>
              <a:cxn ang="0">
                <a:pos x="connsiteX25155" y="connsiteY25155"/>
              </a:cxn>
              <a:cxn ang="0">
                <a:pos x="connsiteX25156" y="connsiteY25156"/>
              </a:cxn>
              <a:cxn ang="0">
                <a:pos x="connsiteX25157" y="connsiteY25157"/>
              </a:cxn>
              <a:cxn ang="0">
                <a:pos x="connsiteX25158" y="connsiteY25158"/>
              </a:cxn>
              <a:cxn ang="0">
                <a:pos x="connsiteX25159" y="connsiteY25159"/>
              </a:cxn>
              <a:cxn ang="0">
                <a:pos x="connsiteX25160" y="connsiteY25160"/>
              </a:cxn>
              <a:cxn ang="0">
                <a:pos x="connsiteX25161" y="connsiteY25161"/>
              </a:cxn>
              <a:cxn ang="0">
                <a:pos x="connsiteX25162" y="connsiteY25162"/>
              </a:cxn>
              <a:cxn ang="0">
                <a:pos x="connsiteX25163" y="connsiteY25163"/>
              </a:cxn>
              <a:cxn ang="0">
                <a:pos x="connsiteX25164" y="connsiteY25164"/>
              </a:cxn>
              <a:cxn ang="0">
                <a:pos x="connsiteX25165" y="connsiteY25165"/>
              </a:cxn>
              <a:cxn ang="0">
                <a:pos x="connsiteX25166" y="connsiteY25166"/>
              </a:cxn>
              <a:cxn ang="0">
                <a:pos x="connsiteX25167" y="connsiteY25167"/>
              </a:cxn>
              <a:cxn ang="0">
                <a:pos x="connsiteX25168" y="connsiteY25168"/>
              </a:cxn>
              <a:cxn ang="0">
                <a:pos x="connsiteX25169" y="connsiteY25169"/>
              </a:cxn>
              <a:cxn ang="0">
                <a:pos x="connsiteX25170" y="connsiteY25170"/>
              </a:cxn>
              <a:cxn ang="0">
                <a:pos x="connsiteX25171" y="connsiteY25171"/>
              </a:cxn>
              <a:cxn ang="0">
                <a:pos x="connsiteX25172" y="connsiteY25172"/>
              </a:cxn>
              <a:cxn ang="0">
                <a:pos x="connsiteX25173" y="connsiteY25173"/>
              </a:cxn>
              <a:cxn ang="0">
                <a:pos x="connsiteX25174" y="connsiteY25174"/>
              </a:cxn>
              <a:cxn ang="0">
                <a:pos x="connsiteX25175" y="connsiteY25175"/>
              </a:cxn>
              <a:cxn ang="0">
                <a:pos x="connsiteX25176" y="connsiteY25176"/>
              </a:cxn>
              <a:cxn ang="0">
                <a:pos x="connsiteX25177" y="connsiteY25177"/>
              </a:cxn>
              <a:cxn ang="0">
                <a:pos x="connsiteX25178" y="connsiteY25178"/>
              </a:cxn>
              <a:cxn ang="0">
                <a:pos x="connsiteX25179" y="connsiteY25179"/>
              </a:cxn>
              <a:cxn ang="0">
                <a:pos x="connsiteX25180" y="connsiteY25180"/>
              </a:cxn>
              <a:cxn ang="0">
                <a:pos x="connsiteX25181" y="connsiteY25181"/>
              </a:cxn>
              <a:cxn ang="0">
                <a:pos x="connsiteX25182" y="connsiteY25182"/>
              </a:cxn>
              <a:cxn ang="0">
                <a:pos x="connsiteX25183" y="connsiteY25183"/>
              </a:cxn>
              <a:cxn ang="0">
                <a:pos x="connsiteX25184" y="connsiteY25184"/>
              </a:cxn>
              <a:cxn ang="0">
                <a:pos x="connsiteX25185" y="connsiteY25185"/>
              </a:cxn>
              <a:cxn ang="0">
                <a:pos x="connsiteX25186" y="connsiteY25186"/>
              </a:cxn>
              <a:cxn ang="0">
                <a:pos x="connsiteX25187" y="connsiteY25187"/>
              </a:cxn>
              <a:cxn ang="0">
                <a:pos x="connsiteX25188" y="connsiteY25188"/>
              </a:cxn>
              <a:cxn ang="0">
                <a:pos x="connsiteX25189" y="connsiteY25189"/>
              </a:cxn>
              <a:cxn ang="0">
                <a:pos x="connsiteX25190" y="connsiteY25190"/>
              </a:cxn>
              <a:cxn ang="0">
                <a:pos x="connsiteX25191" y="connsiteY25191"/>
              </a:cxn>
              <a:cxn ang="0">
                <a:pos x="connsiteX25192" y="connsiteY25192"/>
              </a:cxn>
              <a:cxn ang="0">
                <a:pos x="connsiteX25193" y="connsiteY25193"/>
              </a:cxn>
              <a:cxn ang="0">
                <a:pos x="connsiteX25194" y="connsiteY25194"/>
              </a:cxn>
              <a:cxn ang="0">
                <a:pos x="connsiteX25195" y="connsiteY25195"/>
              </a:cxn>
              <a:cxn ang="0">
                <a:pos x="connsiteX25196" y="connsiteY25196"/>
              </a:cxn>
              <a:cxn ang="0">
                <a:pos x="connsiteX25197" y="connsiteY25197"/>
              </a:cxn>
              <a:cxn ang="0">
                <a:pos x="connsiteX25198" y="connsiteY25198"/>
              </a:cxn>
              <a:cxn ang="0">
                <a:pos x="connsiteX25199" y="connsiteY25199"/>
              </a:cxn>
              <a:cxn ang="0">
                <a:pos x="connsiteX25200" y="connsiteY25200"/>
              </a:cxn>
              <a:cxn ang="0">
                <a:pos x="connsiteX25201" y="connsiteY25201"/>
              </a:cxn>
              <a:cxn ang="0">
                <a:pos x="connsiteX25202" y="connsiteY25202"/>
              </a:cxn>
              <a:cxn ang="0">
                <a:pos x="connsiteX25203" y="connsiteY25203"/>
              </a:cxn>
              <a:cxn ang="0">
                <a:pos x="connsiteX25204" y="connsiteY25204"/>
              </a:cxn>
              <a:cxn ang="0">
                <a:pos x="connsiteX25205" y="connsiteY25205"/>
              </a:cxn>
              <a:cxn ang="0">
                <a:pos x="connsiteX25206" y="connsiteY25206"/>
              </a:cxn>
              <a:cxn ang="0">
                <a:pos x="connsiteX25207" y="connsiteY25207"/>
              </a:cxn>
              <a:cxn ang="0">
                <a:pos x="connsiteX25208" y="connsiteY25208"/>
              </a:cxn>
              <a:cxn ang="0">
                <a:pos x="connsiteX25209" y="connsiteY25209"/>
              </a:cxn>
              <a:cxn ang="0">
                <a:pos x="connsiteX25210" y="connsiteY25210"/>
              </a:cxn>
              <a:cxn ang="0">
                <a:pos x="connsiteX25211" y="connsiteY25211"/>
              </a:cxn>
              <a:cxn ang="0">
                <a:pos x="connsiteX25212" y="connsiteY25212"/>
              </a:cxn>
              <a:cxn ang="0">
                <a:pos x="connsiteX25213" y="connsiteY25213"/>
              </a:cxn>
              <a:cxn ang="0">
                <a:pos x="connsiteX25214" y="connsiteY25214"/>
              </a:cxn>
              <a:cxn ang="0">
                <a:pos x="connsiteX25215" y="connsiteY25215"/>
              </a:cxn>
              <a:cxn ang="0">
                <a:pos x="connsiteX25216" y="connsiteY25216"/>
              </a:cxn>
              <a:cxn ang="0">
                <a:pos x="connsiteX25217" y="connsiteY25217"/>
              </a:cxn>
              <a:cxn ang="0">
                <a:pos x="connsiteX25218" y="connsiteY25218"/>
              </a:cxn>
              <a:cxn ang="0">
                <a:pos x="connsiteX25219" y="connsiteY25219"/>
              </a:cxn>
              <a:cxn ang="0">
                <a:pos x="connsiteX25220" y="connsiteY25220"/>
              </a:cxn>
              <a:cxn ang="0">
                <a:pos x="connsiteX25221" y="connsiteY25221"/>
              </a:cxn>
              <a:cxn ang="0">
                <a:pos x="connsiteX25222" y="connsiteY25222"/>
              </a:cxn>
              <a:cxn ang="0">
                <a:pos x="connsiteX25223" y="connsiteY25223"/>
              </a:cxn>
              <a:cxn ang="0">
                <a:pos x="connsiteX25224" y="connsiteY25224"/>
              </a:cxn>
              <a:cxn ang="0">
                <a:pos x="connsiteX25225" y="connsiteY25225"/>
              </a:cxn>
              <a:cxn ang="0">
                <a:pos x="connsiteX25226" y="connsiteY25226"/>
              </a:cxn>
              <a:cxn ang="0">
                <a:pos x="connsiteX25227" y="connsiteY25227"/>
              </a:cxn>
              <a:cxn ang="0">
                <a:pos x="connsiteX25228" y="connsiteY25228"/>
              </a:cxn>
              <a:cxn ang="0">
                <a:pos x="connsiteX25229" y="connsiteY25229"/>
              </a:cxn>
              <a:cxn ang="0">
                <a:pos x="connsiteX25230" y="connsiteY25230"/>
              </a:cxn>
              <a:cxn ang="0">
                <a:pos x="connsiteX25231" y="connsiteY25231"/>
              </a:cxn>
              <a:cxn ang="0">
                <a:pos x="connsiteX25232" y="connsiteY25232"/>
              </a:cxn>
              <a:cxn ang="0">
                <a:pos x="connsiteX25233" y="connsiteY25233"/>
              </a:cxn>
              <a:cxn ang="0">
                <a:pos x="connsiteX25234" y="connsiteY25234"/>
              </a:cxn>
              <a:cxn ang="0">
                <a:pos x="connsiteX25235" y="connsiteY25235"/>
              </a:cxn>
              <a:cxn ang="0">
                <a:pos x="connsiteX25236" y="connsiteY25236"/>
              </a:cxn>
              <a:cxn ang="0">
                <a:pos x="connsiteX25237" y="connsiteY25237"/>
              </a:cxn>
              <a:cxn ang="0">
                <a:pos x="connsiteX25238" y="connsiteY25238"/>
              </a:cxn>
              <a:cxn ang="0">
                <a:pos x="connsiteX25239" y="connsiteY25239"/>
              </a:cxn>
              <a:cxn ang="0">
                <a:pos x="connsiteX25240" y="connsiteY25240"/>
              </a:cxn>
              <a:cxn ang="0">
                <a:pos x="connsiteX25241" y="connsiteY25241"/>
              </a:cxn>
              <a:cxn ang="0">
                <a:pos x="connsiteX25242" y="connsiteY25242"/>
              </a:cxn>
              <a:cxn ang="0">
                <a:pos x="connsiteX25243" y="connsiteY25243"/>
              </a:cxn>
              <a:cxn ang="0">
                <a:pos x="connsiteX25244" y="connsiteY25244"/>
              </a:cxn>
              <a:cxn ang="0">
                <a:pos x="connsiteX25245" y="connsiteY25245"/>
              </a:cxn>
              <a:cxn ang="0">
                <a:pos x="connsiteX25246" y="connsiteY25246"/>
              </a:cxn>
              <a:cxn ang="0">
                <a:pos x="connsiteX25247" y="connsiteY25247"/>
              </a:cxn>
              <a:cxn ang="0">
                <a:pos x="connsiteX25248" y="connsiteY25248"/>
              </a:cxn>
              <a:cxn ang="0">
                <a:pos x="connsiteX25249" y="connsiteY25249"/>
              </a:cxn>
              <a:cxn ang="0">
                <a:pos x="connsiteX25250" y="connsiteY25250"/>
              </a:cxn>
              <a:cxn ang="0">
                <a:pos x="connsiteX25251" y="connsiteY25251"/>
              </a:cxn>
              <a:cxn ang="0">
                <a:pos x="connsiteX25252" y="connsiteY25252"/>
              </a:cxn>
              <a:cxn ang="0">
                <a:pos x="connsiteX25253" y="connsiteY25253"/>
              </a:cxn>
              <a:cxn ang="0">
                <a:pos x="connsiteX25254" y="connsiteY25254"/>
              </a:cxn>
              <a:cxn ang="0">
                <a:pos x="connsiteX25255" y="connsiteY25255"/>
              </a:cxn>
              <a:cxn ang="0">
                <a:pos x="connsiteX25256" y="connsiteY25256"/>
              </a:cxn>
              <a:cxn ang="0">
                <a:pos x="connsiteX25257" y="connsiteY25257"/>
              </a:cxn>
              <a:cxn ang="0">
                <a:pos x="connsiteX25258" y="connsiteY25258"/>
              </a:cxn>
              <a:cxn ang="0">
                <a:pos x="connsiteX25259" y="connsiteY25259"/>
              </a:cxn>
              <a:cxn ang="0">
                <a:pos x="connsiteX25260" y="connsiteY25260"/>
              </a:cxn>
              <a:cxn ang="0">
                <a:pos x="connsiteX25261" y="connsiteY25261"/>
              </a:cxn>
              <a:cxn ang="0">
                <a:pos x="connsiteX25262" y="connsiteY25262"/>
              </a:cxn>
              <a:cxn ang="0">
                <a:pos x="connsiteX25263" y="connsiteY25263"/>
              </a:cxn>
              <a:cxn ang="0">
                <a:pos x="connsiteX25264" y="connsiteY25264"/>
              </a:cxn>
              <a:cxn ang="0">
                <a:pos x="connsiteX25265" y="connsiteY25265"/>
              </a:cxn>
              <a:cxn ang="0">
                <a:pos x="connsiteX25266" y="connsiteY25266"/>
              </a:cxn>
              <a:cxn ang="0">
                <a:pos x="connsiteX25267" y="connsiteY25267"/>
              </a:cxn>
              <a:cxn ang="0">
                <a:pos x="connsiteX25268" y="connsiteY25268"/>
              </a:cxn>
              <a:cxn ang="0">
                <a:pos x="connsiteX25269" y="connsiteY25269"/>
              </a:cxn>
              <a:cxn ang="0">
                <a:pos x="connsiteX25270" y="connsiteY25270"/>
              </a:cxn>
              <a:cxn ang="0">
                <a:pos x="connsiteX25271" y="connsiteY25271"/>
              </a:cxn>
              <a:cxn ang="0">
                <a:pos x="connsiteX25272" y="connsiteY25272"/>
              </a:cxn>
              <a:cxn ang="0">
                <a:pos x="connsiteX25273" y="connsiteY25273"/>
              </a:cxn>
              <a:cxn ang="0">
                <a:pos x="connsiteX25274" y="connsiteY25274"/>
              </a:cxn>
              <a:cxn ang="0">
                <a:pos x="connsiteX25275" y="connsiteY25275"/>
              </a:cxn>
              <a:cxn ang="0">
                <a:pos x="connsiteX25276" y="connsiteY25276"/>
              </a:cxn>
              <a:cxn ang="0">
                <a:pos x="connsiteX25277" y="connsiteY25277"/>
              </a:cxn>
              <a:cxn ang="0">
                <a:pos x="connsiteX25278" y="connsiteY25278"/>
              </a:cxn>
              <a:cxn ang="0">
                <a:pos x="connsiteX25279" y="connsiteY25279"/>
              </a:cxn>
              <a:cxn ang="0">
                <a:pos x="connsiteX25280" y="connsiteY25280"/>
              </a:cxn>
              <a:cxn ang="0">
                <a:pos x="connsiteX25281" y="connsiteY25281"/>
              </a:cxn>
              <a:cxn ang="0">
                <a:pos x="connsiteX25282" y="connsiteY25282"/>
              </a:cxn>
              <a:cxn ang="0">
                <a:pos x="connsiteX25283" y="connsiteY25283"/>
              </a:cxn>
              <a:cxn ang="0">
                <a:pos x="connsiteX25284" y="connsiteY25284"/>
              </a:cxn>
              <a:cxn ang="0">
                <a:pos x="connsiteX25285" y="connsiteY25285"/>
              </a:cxn>
              <a:cxn ang="0">
                <a:pos x="connsiteX25286" y="connsiteY25286"/>
              </a:cxn>
              <a:cxn ang="0">
                <a:pos x="connsiteX25287" y="connsiteY25287"/>
              </a:cxn>
              <a:cxn ang="0">
                <a:pos x="connsiteX25288" y="connsiteY25288"/>
              </a:cxn>
              <a:cxn ang="0">
                <a:pos x="connsiteX25289" y="connsiteY25289"/>
              </a:cxn>
              <a:cxn ang="0">
                <a:pos x="connsiteX25290" y="connsiteY25290"/>
              </a:cxn>
              <a:cxn ang="0">
                <a:pos x="connsiteX25291" y="connsiteY25291"/>
              </a:cxn>
              <a:cxn ang="0">
                <a:pos x="connsiteX25292" y="connsiteY25292"/>
              </a:cxn>
              <a:cxn ang="0">
                <a:pos x="connsiteX25293" y="connsiteY25293"/>
              </a:cxn>
              <a:cxn ang="0">
                <a:pos x="connsiteX25294" y="connsiteY25294"/>
              </a:cxn>
              <a:cxn ang="0">
                <a:pos x="connsiteX25295" y="connsiteY25295"/>
              </a:cxn>
              <a:cxn ang="0">
                <a:pos x="connsiteX25296" y="connsiteY25296"/>
              </a:cxn>
              <a:cxn ang="0">
                <a:pos x="connsiteX25297" y="connsiteY25297"/>
              </a:cxn>
              <a:cxn ang="0">
                <a:pos x="connsiteX25298" y="connsiteY25298"/>
              </a:cxn>
              <a:cxn ang="0">
                <a:pos x="connsiteX25299" y="connsiteY25299"/>
              </a:cxn>
              <a:cxn ang="0">
                <a:pos x="connsiteX25300" y="connsiteY25300"/>
              </a:cxn>
              <a:cxn ang="0">
                <a:pos x="connsiteX25301" y="connsiteY25301"/>
              </a:cxn>
              <a:cxn ang="0">
                <a:pos x="connsiteX25302" y="connsiteY25302"/>
              </a:cxn>
              <a:cxn ang="0">
                <a:pos x="connsiteX25303" y="connsiteY25303"/>
              </a:cxn>
              <a:cxn ang="0">
                <a:pos x="connsiteX25304" y="connsiteY25304"/>
              </a:cxn>
              <a:cxn ang="0">
                <a:pos x="connsiteX25305" y="connsiteY25305"/>
              </a:cxn>
              <a:cxn ang="0">
                <a:pos x="connsiteX25306" y="connsiteY25306"/>
              </a:cxn>
              <a:cxn ang="0">
                <a:pos x="connsiteX25307" y="connsiteY25307"/>
              </a:cxn>
              <a:cxn ang="0">
                <a:pos x="connsiteX25308" y="connsiteY25308"/>
              </a:cxn>
              <a:cxn ang="0">
                <a:pos x="connsiteX25309" y="connsiteY25309"/>
              </a:cxn>
              <a:cxn ang="0">
                <a:pos x="connsiteX25310" y="connsiteY25310"/>
              </a:cxn>
              <a:cxn ang="0">
                <a:pos x="connsiteX25311" y="connsiteY25311"/>
              </a:cxn>
              <a:cxn ang="0">
                <a:pos x="connsiteX25312" y="connsiteY25312"/>
              </a:cxn>
              <a:cxn ang="0">
                <a:pos x="connsiteX25313" y="connsiteY25313"/>
              </a:cxn>
              <a:cxn ang="0">
                <a:pos x="connsiteX25314" y="connsiteY25314"/>
              </a:cxn>
              <a:cxn ang="0">
                <a:pos x="connsiteX25315" y="connsiteY25315"/>
              </a:cxn>
              <a:cxn ang="0">
                <a:pos x="connsiteX25316" y="connsiteY25316"/>
              </a:cxn>
              <a:cxn ang="0">
                <a:pos x="connsiteX25317" y="connsiteY25317"/>
              </a:cxn>
              <a:cxn ang="0">
                <a:pos x="connsiteX25318" y="connsiteY25318"/>
              </a:cxn>
              <a:cxn ang="0">
                <a:pos x="connsiteX25319" y="connsiteY25319"/>
              </a:cxn>
              <a:cxn ang="0">
                <a:pos x="connsiteX25320" y="connsiteY25320"/>
              </a:cxn>
              <a:cxn ang="0">
                <a:pos x="connsiteX25321" y="connsiteY25321"/>
              </a:cxn>
              <a:cxn ang="0">
                <a:pos x="connsiteX25322" y="connsiteY25322"/>
              </a:cxn>
              <a:cxn ang="0">
                <a:pos x="connsiteX25323" y="connsiteY25323"/>
              </a:cxn>
              <a:cxn ang="0">
                <a:pos x="connsiteX25324" y="connsiteY25324"/>
              </a:cxn>
              <a:cxn ang="0">
                <a:pos x="connsiteX25325" y="connsiteY25325"/>
              </a:cxn>
              <a:cxn ang="0">
                <a:pos x="connsiteX25326" y="connsiteY25326"/>
              </a:cxn>
              <a:cxn ang="0">
                <a:pos x="connsiteX25327" y="connsiteY25327"/>
              </a:cxn>
              <a:cxn ang="0">
                <a:pos x="connsiteX25328" y="connsiteY25328"/>
              </a:cxn>
              <a:cxn ang="0">
                <a:pos x="connsiteX25329" y="connsiteY25329"/>
              </a:cxn>
              <a:cxn ang="0">
                <a:pos x="connsiteX25330" y="connsiteY25330"/>
              </a:cxn>
              <a:cxn ang="0">
                <a:pos x="connsiteX25331" y="connsiteY25331"/>
              </a:cxn>
              <a:cxn ang="0">
                <a:pos x="connsiteX25332" y="connsiteY25332"/>
              </a:cxn>
              <a:cxn ang="0">
                <a:pos x="connsiteX25333" y="connsiteY25333"/>
              </a:cxn>
              <a:cxn ang="0">
                <a:pos x="connsiteX25334" y="connsiteY25334"/>
              </a:cxn>
              <a:cxn ang="0">
                <a:pos x="connsiteX25335" y="connsiteY25335"/>
              </a:cxn>
              <a:cxn ang="0">
                <a:pos x="connsiteX25336" y="connsiteY25336"/>
              </a:cxn>
              <a:cxn ang="0">
                <a:pos x="connsiteX25337" y="connsiteY25337"/>
              </a:cxn>
              <a:cxn ang="0">
                <a:pos x="connsiteX25338" y="connsiteY25338"/>
              </a:cxn>
              <a:cxn ang="0">
                <a:pos x="connsiteX25339" y="connsiteY25339"/>
              </a:cxn>
              <a:cxn ang="0">
                <a:pos x="connsiteX25340" y="connsiteY25340"/>
              </a:cxn>
              <a:cxn ang="0">
                <a:pos x="connsiteX25341" y="connsiteY25341"/>
              </a:cxn>
              <a:cxn ang="0">
                <a:pos x="connsiteX25342" y="connsiteY25342"/>
              </a:cxn>
              <a:cxn ang="0">
                <a:pos x="connsiteX25343" y="connsiteY25343"/>
              </a:cxn>
              <a:cxn ang="0">
                <a:pos x="connsiteX25344" y="connsiteY25344"/>
              </a:cxn>
              <a:cxn ang="0">
                <a:pos x="connsiteX25345" y="connsiteY25345"/>
              </a:cxn>
              <a:cxn ang="0">
                <a:pos x="connsiteX25346" y="connsiteY25346"/>
              </a:cxn>
              <a:cxn ang="0">
                <a:pos x="connsiteX25347" y="connsiteY25347"/>
              </a:cxn>
              <a:cxn ang="0">
                <a:pos x="connsiteX25348" y="connsiteY25348"/>
              </a:cxn>
              <a:cxn ang="0">
                <a:pos x="connsiteX25349" y="connsiteY25349"/>
              </a:cxn>
              <a:cxn ang="0">
                <a:pos x="connsiteX25350" y="connsiteY25350"/>
              </a:cxn>
              <a:cxn ang="0">
                <a:pos x="connsiteX25351" y="connsiteY25351"/>
              </a:cxn>
              <a:cxn ang="0">
                <a:pos x="connsiteX25352" y="connsiteY25352"/>
              </a:cxn>
              <a:cxn ang="0">
                <a:pos x="connsiteX25353" y="connsiteY25353"/>
              </a:cxn>
              <a:cxn ang="0">
                <a:pos x="connsiteX25354" y="connsiteY25354"/>
              </a:cxn>
              <a:cxn ang="0">
                <a:pos x="connsiteX25355" y="connsiteY25355"/>
              </a:cxn>
              <a:cxn ang="0">
                <a:pos x="connsiteX25356" y="connsiteY25356"/>
              </a:cxn>
              <a:cxn ang="0">
                <a:pos x="connsiteX25357" y="connsiteY25357"/>
              </a:cxn>
              <a:cxn ang="0">
                <a:pos x="connsiteX25358" y="connsiteY25358"/>
              </a:cxn>
              <a:cxn ang="0">
                <a:pos x="connsiteX25359" y="connsiteY25359"/>
              </a:cxn>
              <a:cxn ang="0">
                <a:pos x="connsiteX25360" y="connsiteY25360"/>
              </a:cxn>
              <a:cxn ang="0">
                <a:pos x="connsiteX25361" y="connsiteY25361"/>
              </a:cxn>
              <a:cxn ang="0">
                <a:pos x="connsiteX25362" y="connsiteY25362"/>
              </a:cxn>
              <a:cxn ang="0">
                <a:pos x="connsiteX25363" y="connsiteY25363"/>
              </a:cxn>
              <a:cxn ang="0">
                <a:pos x="connsiteX25364" y="connsiteY25364"/>
              </a:cxn>
              <a:cxn ang="0">
                <a:pos x="connsiteX25365" y="connsiteY25365"/>
              </a:cxn>
              <a:cxn ang="0">
                <a:pos x="connsiteX25366" y="connsiteY25366"/>
              </a:cxn>
              <a:cxn ang="0">
                <a:pos x="connsiteX25367" y="connsiteY25367"/>
              </a:cxn>
              <a:cxn ang="0">
                <a:pos x="connsiteX25368" y="connsiteY25368"/>
              </a:cxn>
              <a:cxn ang="0">
                <a:pos x="connsiteX25369" y="connsiteY25369"/>
              </a:cxn>
              <a:cxn ang="0">
                <a:pos x="connsiteX25370" y="connsiteY25370"/>
              </a:cxn>
              <a:cxn ang="0">
                <a:pos x="connsiteX25371" y="connsiteY25371"/>
              </a:cxn>
              <a:cxn ang="0">
                <a:pos x="connsiteX25372" y="connsiteY25372"/>
              </a:cxn>
              <a:cxn ang="0">
                <a:pos x="connsiteX25373" y="connsiteY25373"/>
              </a:cxn>
              <a:cxn ang="0">
                <a:pos x="connsiteX25374" y="connsiteY25374"/>
              </a:cxn>
              <a:cxn ang="0">
                <a:pos x="connsiteX25375" y="connsiteY25375"/>
              </a:cxn>
              <a:cxn ang="0">
                <a:pos x="connsiteX25376" y="connsiteY25376"/>
              </a:cxn>
              <a:cxn ang="0">
                <a:pos x="connsiteX25377" y="connsiteY25377"/>
              </a:cxn>
              <a:cxn ang="0">
                <a:pos x="connsiteX25378" y="connsiteY25378"/>
              </a:cxn>
              <a:cxn ang="0">
                <a:pos x="connsiteX25379" y="connsiteY25379"/>
              </a:cxn>
              <a:cxn ang="0">
                <a:pos x="connsiteX25380" y="connsiteY25380"/>
              </a:cxn>
              <a:cxn ang="0">
                <a:pos x="connsiteX25381" y="connsiteY25381"/>
              </a:cxn>
              <a:cxn ang="0">
                <a:pos x="connsiteX25382" y="connsiteY25382"/>
              </a:cxn>
              <a:cxn ang="0">
                <a:pos x="connsiteX25383" y="connsiteY25383"/>
              </a:cxn>
              <a:cxn ang="0">
                <a:pos x="connsiteX25384" y="connsiteY25384"/>
              </a:cxn>
              <a:cxn ang="0">
                <a:pos x="connsiteX25385" y="connsiteY25385"/>
              </a:cxn>
              <a:cxn ang="0">
                <a:pos x="connsiteX25386" y="connsiteY25386"/>
              </a:cxn>
              <a:cxn ang="0">
                <a:pos x="connsiteX25387" y="connsiteY25387"/>
              </a:cxn>
              <a:cxn ang="0">
                <a:pos x="connsiteX25388" y="connsiteY25388"/>
              </a:cxn>
              <a:cxn ang="0">
                <a:pos x="connsiteX25389" y="connsiteY25389"/>
              </a:cxn>
              <a:cxn ang="0">
                <a:pos x="connsiteX25390" y="connsiteY25390"/>
              </a:cxn>
              <a:cxn ang="0">
                <a:pos x="connsiteX25391" y="connsiteY25391"/>
              </a:cxn>
              <a:cxn ang="0">
                <a:pos x="connsiteX25392" y="connsiteY25392"/>
              </a:cxn>
              <a:cxn ang="0">
                <a:pos x="connsiteX25393" y="connsiteY25393"/>
              </a:cxn>
              <a:cxn ang="0">
                <a:pos x="connsiteX25394" y="connsiteY25394"/>
              </a:cxn>
              <a:cxn ang="0">
                <a:pos x="connsiteX25395" y="connsiteY25395"/>
              </a:cxn>
              <a:cxn ang="0">
                <a:pos x="connsiteX25396" y="connsiteY25396"/>
              </a:cxn>
              <a:cxn ang="0">
                <a:pos x="connsiteX25397" y="connsiteY25397"/>
              </a:cxn>
              <a:cxn ang="0">
                <a:pos x="connsiteX25398" y="connsiteY25398"/>
              </a:cxn>
              <a:cxn ang="0">
                <a:pos x="connsiteX25399" y="connsiteY25399"/>
              </a:cxn>
              <a:cxn ang="0">
                <a:pos x="connsiteX25400" y="connsiteY25400"/>
              </a:cxn>
              <a:cxn ang="0">
                <a:pos x="connsiteX25401" y="connsiteY25401"/>
              </a:cxn>
              <a:cxn ang="0">
                <a:pos x="connsiteX25402" y="connsiteY25402"/>
              </a:cxn>
              <a:cxn ang="0">
                <a:pos x="connsiteX25403" y="connsiteY25403"/>
              </a:cxn>
              <a:cxn ang="0">
                <a:pos x="connsiteX25404" y="connsiteY25404"/>
              </a:cxn>
              <a:cxn ang="0">
                <a:pos x="connsiteX25405" y="connsiteY25405"/>
              </a:cxn>
              <a:cxn ang="0">
                <a:pos x="connsiteX25406" y="connsiteY25406"/>
              </a:cxn>
              <a:cxn ang="0">
                <a:pos x="connsiteX25407" y="connsiteY25407"/>
              </a:cxn>
              <a:cxn ang="0">
                <a:pos x="connsiteX25408" y="connsiteY25408"/>
              </a:cxn>
              <a:cxn ang="0">
                <a:pos x="connsiteX25409" y="connsiteY25409"/>
              </a:cxn>
              <a:cxn ang="0">
                <a:pos x="connsiteX25410" y="connsiteY25410"/>
              </a:cxn>
              <a:cxn ang="0">
                <a:pos x="connsiteX25411" y="connsiteY25411"/>
              </a:cxn>
              <a:cxn ang="0">
                <a:pos x="connsiteX25412" y="connsiteY25412"/>
              </a:cxn>
              <a:cxn ang="0">
                <a:pos x="connsiteX25413" y="connsiteY25413"/>
              </a:cxn>
              <a:cxn ang="0">
                <a:pos x="connsiteX25414" y="connsiteY25414"/>
              </a:cxn>
              <a:cxn ang="0">
                <a:pos x="connsiteX25415" y="connsiteY25415"/>
              </a:cxn>
              <a:cxn ang="0">
                <a:pos x="connsiteX25416" y="connsiteY25416"/>
              </a:cxn>
              <a:cxn ang="0">
                <a:pos x="connsiteX25417" y="connsiteY25417"/>
              </a:cxn>
              <a:cxn ang="0">
                <a:pos x="connsiteX25418" y="connsiteY25418"/>
              </a:cxn>
              <a:cxn ang="0">
                <a:pos x="connsiteX25419" y="connsiteY25419"/>
              </a:cxn>
              <a:cxn ang="0">
                <a:pos x="connsiteX25420" y="connsiteY25420"/>
              </a:cxn>
              <a:cxn ang="0">
                <a:pos x="connsiteX25421" y="connsiteY25421"/>
              </a:cxn>
              <a:cxn ang="0">
                <a:pos x="connsiteX25422" y="connsiteY25422"/>
              </a:cxn>
              <a:cxn ang="0">
                <a:pos x="connsiteX25423" y="connsiteY25423"/>
              </a:cxn>
              <a:cxn ang="0">
                <a:pos x="connsiteX25424" y="connsiteY25424"/>
              </a:cxn>
              <a:cxn ang="0">
                <a:pos x="connsiteX25425" y="connsiteY25425"/>
              </a:cxn>
              <a:cxn ang="0">
                <a:pos x="connsiteX25426" y="connsiteY25426"/>
              </a:cxn>
              <a:cxn ang="0">
                <a:pos x="connsiteX25427" y="connsiteY25427"/>
              </a:cxn>
              <a:cxn ang="0">
                <a:pos x="connsiteX25428" y="connsiteY25428"/>
              </a:cxn>
              <a:cxn ang="0">
                <a:pos x="connsiteX25429" y="connsiteY25429"/>
              </a:cxn>
              <a:cxn ang="0">
                <a:pos x="connsiteX25430" y="connsiteY25430"/>
              </a:cxn>
              <a:cxn ang="0">
                <a:pos x="connsiteX25431" y="connsiteY25431"/>
              </a:cxn>
              <a:cxn ang="0">
                <a:pos x="connsiteX25432" y="connsiteY25432"/>
              </a:cxn>
              <a:cxn ang="0">
                <a:pos x="connsiteX25433" y="connsiteY25433"/>
              </a:cxn>
              <a:cxn ang="0">
                <a:pos x="connsiteX25434" y="connsiteY25434"/>
              </a:cxn>
              <a:cxn ang="0">
                <a:pos x="connsiteX25435" y="connsiteY25435"/>
              </a:cxn>
              <a:cxn ang="0">
                <a:pos x="connsiteX25436" y="connsiteY25436"/>
              </a:cxn>
              <a:cxn ang="0">
                <a:pos x="connsiteX25437" y="connsiteY25437"/>
              </a:cxn>
              <a:cxn ang="0">
                <a:pos x="connsiteX25438" y="connsiteY25438"/>
              </a:cxn>
              <a:cxn ang="0">
                <a:pos x="connsiteX25439" y="connsiteY25439"/>
              </a:cxn>
              <a:cxn ang="0">
                <a:pos x="connsiteX25440" y="connsiteY25440"/>
              </a:cxn>
              <a:cxn ang="0">
                <a:pos x="connsiteX25441" y="connsiteY25441"/>
              </a:cxn>
              <a:cxn ang="0">
                <a:pos x="connsiteX25442" y="connsiteY25442"/>
              </a:cxn>
              <a:cxn ang="0">
                <a:pos x="connsiteX25443" y="connsiteY25443"/>
              </a:cxn>
              <a:cxn ang="0">
                <a:pos x="connsiteX25444" y="connsiteY25444"/>
              </a:cxn>
              <a:cxn ang="0">
                <a:pos x="connsiteX25445" y="connsiteY25445"/>
              </a:cxn>
              <a:cxn ang="0">
                <a:pos x="connsiteX25446" y="connsiteY25446"/>
              </a:cxn>
              <a:cxn ang="0">
                <a:pos x="connsiteX25447" y="connsiteY25447"/>
              </a:cxn>
              <a:cxn ang="0">
                <a:pos x="connsiteX25448" y="connsiteY25448"/>
              </a:cxn>
              <a:cxn ang="0">
                <a:pos x="connsiteX25449" y="connsiteY25449"/>
              </a:cxn>
              <a:cxn ang="0">
                <a:pos x="connsiteX25450" y="connsiteY25450"/>
              </a:cxn>
              <a:cxn ang="0">
                <a:pos x="connsiteX25451" y="connsiteY25451"/>
              </a:cxn>
              <a:cxn ang="0">
                <a:pos x="connsiteX25452" y="connsiteY25452"/>
              </a:cxn>
              <a:cxn ang="0">
                <a:pos x="connsiteX25453" y="connsiteY25453"/>
              </a:cxn>
              <a:cxn ang="0">
                <a:pos x="connsiteX25454" y="connsiteY25454"/>
              </a:cxn>
              <a:cxn ang="0">
                <a:pos x="connsiteX25455" y="connsiteY25455"/>
              </a:cxn>
              <a:cxn ang="0">
                <a:pos x="connsiteX25456" y="connsiteY25456"/>
              </a:cxn>
              <a:cxn ang="0">
                <a:pos x="connsiteX25457" y="connsiteY25457"/>
              </a:cxn>
              <a:cxn ang="0">
                <a:pos x="connsiteX25458" y="connsiteY25458"/>
              </a:cxn>
              <a:cxn ang="0">
                <a:pos x="connsiteX25459" y="connsiteY25459"/>
              </a:cxn>
              <a:cxn ang="0">
                <a:pos x="connsiteX25460" y="connsiteY25460"/>
              </a:cxn>
              <a:cxn ang="0">
                <a:pos x="connsiteX25461" y="connsiteY25461"/>
              </a:cxn>
              <a:cxn ang="0">
                <a:pos x="connsiteX25462" y="connsiteY25462"/>
              </a:cxn>
              <a:cxn ang="0">
                <a:pos x="connsiteX25463" y="connsiteY25463"/>
              </a:cxn>
              <a:cxn ang="0">
                <a:pos x="connsiteX25464" y="connsiteY25464"/>
              </a:cxn>
              <a:cxn ang="0">
                <a:pos x="connsiteX25465" y="connsiteY25465"/>
              </a:cxn>
              <a:cxn ang="0">
                <a:pos x="connsiteX25466" y="connsiteY25466"/>
              </a:cxn>
              <a:cxn ang="0">
                <a:pos x="connsiteX25467" y="connsiteY25467"/>
              </a:cxn>
              <a:cxn ang="0">
                <a:pos x="connsiteX25468" y="connsiteY25468"/>
              </a:cxn>
              <a:cxn ang="0">
                <a:pos x="connsiteX25469" y="connsiteY25469"/>
              </a:cxn>
              <a:cxn ang="0">
                <a:pos x="connsiteX25470" y="connsiteY25470"/>
              </a:cxn>
              <a:cxn ang="0">
                <a:pos x="connsiteX25471" y="connsiteY25471"/>
              </a:cxn>
              <a:cxn ang="0">
                <a:pos x="connsiteX25472" y="connsiteY25472"/>
              </a:cxn>
              <a:cxn ang="0">
                <a:pos x="connsiteX25473" y="connsiteY25473"/>
              </a:cxn>
              <a:cxn ang="0">
                <a:pos x="connsiteX25474" y="connsiteY25474"/>
              </a:cxn>
              <a:cxn ang="0">
                <a:pos x="connsiteX25475" y="connsiteY25475"/>
              </a:cxn>
              <a:cxn ang="0">
                <a:pos x="connsiteX25476" y="connsiteY25476"/>
              </a:cxn>
              <a:cxn ang="0">
                <a:pos x="connsiteX25477" y="connsiteY25477"/>
              </a:cxn>
              <a:cxn ang="0">
                <a:pos x="connsiteX25478" y="connsiteY25478"/>
              </a:cxn>
              <a:cxn ang="0">
                <a:pos x="connsiteX25479" y="connsiteY25479"/>
              </a:cxn>
              <a:cxn ang="0">
                <a:pos x="connsiteX25480" y="connsiteY25480"/>
              </a:cxn>
              <a:cxn ang="0">
                <a:pos x="connsiteX25481" y="connsiteY25481"/>
              </a:cxn>
              <a:cxn ang="0">
                <a:pos x="connsiteX25482" y="connsiteY25482"/>
              </a:cxn>
              <a:cxn ang="0">
                <a:pos x="connsiteX25483" y="connsiteY25483"/>
              </a:cxn>
              <a:cxn ang="0">
                <a:pos x="connsiteX25484" y="connsiteY25484"/>
              </a:cxn>
              <a:cxn ang="0">
                <a:pos x="connsiteX25485" y="connsiteY25485"/>
              </a:cxn>
              <a:cxn ang="0">
                <a:pos x="connsiteX25486" y="connsiteY25486"/>
              </a:cxn>
              <a:cxn ang="0">
                <a:pos x="connsiteX25487" y="connsiteY25487"/>
              </a:cxn>
              <a:cxn ang="0">
                <a:pos x="connsiteX25488" y="connsiteY25488"/>
              </a:cxn>
              <a:cxn ang="0">
                <a:pos x="connsiteX25489" y="connsiteY25489"/>
              </a:cxn>
              <a:cxn ang="0">
                <a:pos x="connsiteX25490" y="connsiteY25490"/>
              </a:cxn>
              <a:cxn ang="0">
                <a:pos x="connsiteX25491" y="connsiteY25491"/>
              </a:cxn>
              <a:cxn ang="0">
                <a:pos x="connsiteX25492" y="connsiteY25492"/>
              </a:cxn>
              <a:cxn ang="0">
                <a:pos x="connsiteX25493" y="connsiteY25493"/>
              </a:cxn>
              <a:cxn ang="0">
                <a:pos x="connsiteX25494" y="connsiteY25494"/>
              </a:cxn>
              <a:cxn ang="0">
                <a:pos x="connsiteX25495" y="connsiteY25495"/>
              </a:cxn>
              <a:cxn ang="0">
                <a:pos x="connsiteX25496" y="connsiteY25496"/>
              </a:cxn>
              <a:cxn ang="0">
                <a:pos x="connsiteX25497" y="connsiteY25497"/>
              </a:cxn>
              <a:cxn ang="0">
                <a:pos x="connsiteX25498" y="connsiteY25498"/>
              </a:cxn>
              <a:cxn ang="0">
                <a:pos x="connsiteX25499" y="connsiteY25499"/>
              </a:cxn>
              <a:cxn ang="0">
                <a:pos x="connsiteX25500" y="connsiteY25500"/>
              </a:cxn>
              <a:cxn ang="0">
                <a:pos x="connsiteX25501" y="connsiteY25501"/>
              </a:cxn>
              <a:cxn ang="0">
                <a:pos x="connsiteX25502" y="connsiteY25502"/>
              </a:cxn>
              <a:cxn ang="0">
                <a:pos x="connsiteX25503" y="connsiteY25503"/>
              </a:cxn>
              <a:cxn ang="0">
                <a:pos x="connsiteX25504" y="connsiteY25504"/>
              </a:cxn>
              <a:cxn ang="0">
                <a:pos x="connsiteX25505" y="connsiteY25505"/>
              </a:cxn>
              <a:cxn ang="0">
                <a:pos x="connsiteX25506" y="connsiteY25506"/>
              </a:cxn>
              <a:cxn ang="0">
                <a:pos x="connsiteX25507" y="connsiteY25507"/>
              </a:cxn>
              <a:cxn ang="0">
                <a:pos x="connsiteX25508" y="connsiteY25508"/>
              </a:cxn>
              <a:cxn ang="0">
                <a:pos x="connsiteX25509" y="connsiteY25509"/>
              </a:cxn>
              <a:cxn ang="0">
                <a:pos x="connsiteX25510" y="connsiteY25510"/>
              </a:cxn>
              <a:cxn ang="0">
                <a:pos x="connsiteX25511" y="connsiteY25511"/>
              </a:cxn>
              <a:cxn ang="0">
                <a:pos x="connsiteX25512" y="connsiteY25512"/>
              </a:cxn>
              <a:cxn ang="0">
                <a:pos x="connsiteX25513" y="connsiteY25513"/>
              </a:cxn>
              <a:cxn ang="0">
                <a:pos x="connsiteX25514" y="connsiteY25514"/>
              </a:cxn>
              <a:cxn ang="0">
                <a:pos x="connsiteX25515" y="connsiteY25515"/>
              </a:cxn>
              <a:cxn ang="0">
                <a:pos x="connsiteX25516" y="connsiteY25516"/>
              </a:cxn>
              <a:cxn ang="0">
                <a:pos x="connsiteX25517" y="connsiteY25517"/>
              </a:cxn>
              <a:cxn ang="0">
                <a:pos x="connsiteX25518" y="connsiteY25518"/>
              </a:cxn>
              <a:cxn ang="0">
                <a:pos x="connsiteX25519" y="connsiteY25519"/>
              </a:cxn>
              <a:cxn ang="0">
                <a:pos x="connsiteX25520" y="connsiteY25520"/>
              </a:cxn>
              <a:cxn ang="0">
                <a:pos x="connsiteX25521" y="connsiteY25521"/>
              </a:cxn>
              <a:cxn ang="0">
                <a:pos x="connsiteX25522" y="connsiteY25522"/>
              </a:cxn>
              <a:cxn ang="0">
                <a:pos x="connsiteX25523" y="connsiteY25523"/>
              </a:cxn>
              <a:cxn ang="0">
                <a:pos x="connsiteX25524" y="connsiteY25524"/>
              </a:cxn>
              <a:cxn ang="0">
                <a:pos x="connsiteX25525" y="connsiteY25525"/>
              </a:cxn>
              <a:cxn ang="0">
                <a:pos x="connsiteX25526" y="connsiteY25526"/>
              </a:cxn>
              <a:cxn ang="0">
                <a:pos x="connsiteX25527" y="connsiteY25527"/>
              </a:cxn>
              <a:cxn ang="0">
                <a:pos x="connsiteX25528" y="connsiteY25528"/>
              </a:cxn>
              <a:cxn ang="0">
                <a:pos x="connsiteX25529" y="connsiteY25529"/>
              </a:cxn>
              <a:cxn ang="0">
                <a:pos x="connsiteX25530" y="connsiteY25530"/>
              </a:cxn>
              <a:cxn ang="0">
                <a:pos x="connsiteX25531" y="connsiteY25531"/>
              </a:cxn>
              <a:cxn ang="0">
                <a:pos x="connsiteX25532" y="connsiteY25532"/>
              </a:cxn>
              <a:cxn ang="0">
                <a:pos x="connsiteX25533" y="connsiteY25533"/>
              </a:cxn>
              <a:cxn ang="0">
                <a:pos x="connsiteX25534" y="connsiteY25534"/>
              </a:cxn>
              <a:cxn ang="0">
                <a:pos x="connsiteX25535" y="connsiteY25535"/>
              </a:cxn>
              <a:cxn ang="0">
                <a:pos x="connsiteX25536" y="connsiteY25536"/>
              </a:cxn>
              <a:cxn ang="0">
                <a:pos x="connsiteX25537" y="connsiteY25537"/>
              </a:cxn>
              <a:cxn ang="0">
                <a:pos x="connsiteX25538" y="connsiteY25538"/>
              </a:cxn>
              <a:cxn ang="0">
                <a:pos x="connsiteX25539" y="connsiteY25539"/>
              </a:cxn>
              <a:cxn ang="0">
                <a:pos x="connsiteX25540" y="connsiteY25540"/>
              </a:cxn>
              <a:cxn ang="0">
                <a:pos x="connsiteX25541" y="connsiteY25541"/>
              </a:cxn>
              <a:cxn ang="0">
                <a:pos x="connsiteX25542" y="connsiteY25542"/>
              </a:cxn>
              <a:cxn ang="0">
                <a:pos x="connsiteX25543" y="connsiteY25543"/>
              </a:cxn>
              <a:cxn ang="0">
                <a:pos x="connsiteX25544" y="connsiteY25544"/>
              </a:cxn>
              <a:cxn ang="0">
                <a:pos x="connsiteX25545" y="connsiteY25545"/>
              </a:cxn>
              <a:cxn ang="0">
                <a:pos x="connsiteX25546" y="connsiteY25546"/>
              </a:cxn>
              <a:cxn ang="0">
                <a:pos x="connsiteX25547" y="connsiteY25547"/>
              </a:cxn>
              <a:cxn ang="0">
                <a:pos x="connsiteX25548" y="connsiteY25548"/>
              </a:cxn>
              <a:cxn ang="0">
                <a:pos x="connsiteX25549" y="connsiteY25549"/>
              </a:cxn>
              <a:cxn ang="0">
                <a:pos x="connsiteX25550" y="connsiteY25550"/>
              </a:cxn>
              <a:cxn ang="0">
                <a:pos x="connsiteX25551" y="connsiteY25551"/>
              </a:cxn>
              <a:cxn ang="0">
                <a:pos x="connsiteX25552" y="connsiteY25552"/>
              </a:cxn>
              <a:cxn ang="0">
                <a:pos x="connsiteX25553" y="connsiteY25553"/>
              </a:cxn>
              <a:cxn ang="0">
                <a:pos x="connsiteX25554" y="connsiteY25554"/>
              </a:cxn>
              <a:cxn ang="0">
                <a:pos x="connsiteX25555" y="connsiteY25555"/>
              </a:cxn>
              <a:cxn ang="0">
                <a:pos x="connsiteX25556" y="connsiteY25556"/>
              </a:cxn>
              <a:cxn ang="0">
                <a:pos x="connsiteX25557" y="connsiteY25557"/>
              </a:cxn>
              <a:cxn ang="0">
                <a:pos x="connsiteX25558" y="connsiteY25558"/>
              </a:cxn>
              <a:cxn ang="0">
                <a:pos x="connsiteX25559" y="connsiteY25559"/>
              </a:cxn>
              <a:cxn ang="0">
                <a:pos x="connsiteX25560" y="connsiteY25560"/>
              </a:cxn>
              <a:cxn ang="0">
                <a:pos x="connsiteX25561" y="connsiteY25561"/>
              </a:cxn>
              <a:cxn ang="0">
                <a:pos x="connsiteX25562" y="connsiteY25562"/>
              </a:cxn>
              <a:cxn ang="0">
                <a:pos x="connsiteX25563" y="connsiteY25563"/>
              </a:cxn>
              <a:cxn ang="0">
                <a:pos x="connsiteX25564" y="connsiteY25564"/>
              </a:cxn>
              <a:cxn ang="0">
                <a:pos x="connsiteX25565" y="connsiteY25565"/>
              </a:cxn>
              <a:cxn ang="0">
                <a:pos x="connsiteX25566" y="connsiteY25566"/>
              </a:cxn>
              <a:cxn ang="0">
                <a:pos x="connsiteX25567" y="connsiteY25567"/>
              </a:cxn>
              <a:cxn ang="0">
                <a:pos x="connsiteX25568" y="connsiteY25568"/>
              </a:cxn>
              <a:cxn ang="0">
                <a:pos x="connsiteX25569" y="connsiteY25569"/>
              </a:cxn>
              <a:cxn ang="0">
                <a:pos x="connsiteX25570" y="connsiteY25570"/>
              </a:cxn>
              <a:cxn ang="0">
                <a:pos x="connsiteX25571" y="connsiteY25571"/>
              </a:cxn>
              <a:cxn ang="0">
                <a:pos x="connsiteX25572" y="connsiteY25572"/>
              </a:cxn>
              <a:cxn ang="0">
                <a:pos x="connsiteX25573" y="connsiteY25573"/>
              </a:cxn>
              <a:cxn ang="0">
                <a:pos x="connsiteX25574" y="connsiteY25574"/>
              </a:cxn>
              <a:cxn ang="0">
                <a:pos x="connsiteX25575" y="connsiteY25575"/>
              </a:cxn>
              <a:cxn ang="0">
                <a:pos x="connsiteX25576" y="connsiteY25576"/>
              </a:cxn>
              <a:cxn ang="0">
                <a:pos x="connsiteX25577" y="connsiteY25577"/>
              </a:cxn>
              <a:cxn ang="0">
                <a:pos x="connsiteX25578" y="connsiteY25578"/>
              </a:cxn>
              <a:cxn ang="0">
                <a:pos x="connsiteX25579" y="connsiteY25579"/>
              </a:cxn>
              <a:cxn ang="0">
                <a:pos x="connsiteX25580" y="connsiteY25580"/>
              </a:cxn>
              <a:cxn ang="0">
                <a:pos x="connsiteX25581" y="connsiteY25581"/>
              </a:cxn>
              <a:cxn ang="0">
                <a:pos x="connsiteX25582" y="connsiteY25582"/>
              </a:cxn>
              <a:cxn ang="0">
                <a:pos x="connsiteX25583" y="connsiteY25583"/>
              </a:cxn>
              <a:cxn ang="0">
                <a:pos x="connsiteX25584" y="connsiteY25584"/>
              </a:cxn>
              <a:cxn ang="0">
                <a:pos x="connsiteX25585" y="connsiteY25585"/>
              </a:cxn>
              <a:cxn ang="0">
                <a:pos x="connsiteX25586" y="connsiteY25586"/>
              </a:cxn>
              <a:cxn ang="0">
                <a:pos x="connsiteX25587" y="connsiteY25587"/>
              </a:cxn>
              <a:cxn ang="0">
                <a:pos x="connsiteX25588" y="connsiteY25588"/>
              </a:cxn>
              <a:cxn ang="0">
                <a:pos x="connsiteX25589" y="connsiteY25589"/>
              </a:cxn>
              <a:cxn ang="0">
                <a:pos x="connsiteX25590" y="connsiteY25590"/>
              </a:cxn>
              <a:cxn ang="0">
                <a:pos x="connsiteX25591" y="connsiteY25591"/>
              </a:cxn>
              <a:cxn ang="0">
                <a:pos x="connsiteX25592" y="connsiteY25592"/>
              </a:cxn>
              <a:cxn ang="0">
                <a:pos x="connsiteX25593" y="connsiteY25593"/>
              </a:cxn>
              <a:cxn ang="0">
                <a:pos x="connsiteX25594" y="connsiteY25594"/>
              </a:cxn>
              <a:cxn ang="0">
                <a:pos x="connsiteX25595" y="connsiteY25595"/>
              </a:cxn>
              <a:cxn ang="0">
                <a:pos x="connsiteX25596" y="connsiteY25596"/>
              </a:cxn>
              <a:cxn ang="0">
                <a:pos x="connsiteX25597" y="connsiteY25597"/>
              </a:cxn>
              <a:cxn ang="0">
                <a:pos x="connsiteX25598" y="connsiteY25598"/>
              </a:cxn>
              <a:cxn ang="0">
                <a:pos x="connsiteX25599" y="connsiteY25599"/>
              </a:cxn>
              <a:cxn ang="0">
                <a:pos x="connsiteX25600" y="connsiteY25600"/>
              </a:cxn>
              <a:cxn ang="0">
                <a:pos x="connsiteX25601" y="connsiteY25601"/>
              </a:cxn>
              <a:cxn ang="0">
                <a:pos x="connsiteX25602" y="connsiteY25602"/>
              </a:cxn>
              <a:cxn ang="0">
                <a:pos x="connsiteX25603" y="connsiteY25603"/>
              </a:cxn>
              <a:cxn ang="0">
                <a:pos x="connsiteX25604" y="connsiteY25604"/>
              </a:cxn>
              <a:cxn ang="0">
                <a:pos x="connsiteX25605" y="connsiteY25605"/>
              </a:cxn>
              <a:cxn ang="0">
                <a:pos x="connsiteX25606" y="connsiteY25606"/>
              </a:cxn>
              <a:cxn ang="0">
                <a:pos x="connsiteX25607" y="connsiteY25607"/>
              </a:cxn>
              <a:cxn ang="0">
                <a:pos x="connsiteX25608" y="connsiteY25608"/>
              </a:cxn>
              <a:cxn ang="0">
                <a:pos x="connsiteX25609" y="connsiteY25609"/>
              </a:cxn>
              <a:cxn ang="0">
                <a:pos x="connsiteX25610" y="connsiteY25610"/>
              </a:cxn>
              <a:cxn ang="0">
                <a:pos x="connsiteX25611" y="connsiteY25611"/>
              </a:cxn>
              <a:cxn ang="0">
                <a:pos x="connsiteX25612" y="connsiteY25612"/>
              </a:cxn>
              <a:cxn ang="0">
                <a:pos x="connsiteX25613" y="connsiteY25613"/>
              </a:cxn>
              <a:cxn ang="0">
                <a:pos x="connsiteX25614" y="connsiteY25614"/>
              </a:cxn>
              <a:cxn ang="0">
                <a:pos x="connsiteX25615" y="connsiteY25615"/>
              </a:cxn>
              <a:cxn ang="0">
                <a:pos x="connsiteX25616" y="connsiteY25616"/>
              </a:cxn>
              <a:cxn ang="0">
                <a:pos x="connsiteX25617" y="connsiteY25617"/>
              </a:cxn>
              <a:cxn ang="0">
                <a:pos x="connsiteX25618" y="connsiteY25618"/>
              </a:cxn>
              <a:cxn ang="0">
                <a:pos x="connsiteX25619" y="connsiteY25619"/>
              </a:cxn>
              <a:cxn ang="0">
                <a:pos x="connsiteX25620" y="connsiteY25620"/>
              </a:cxn>
              <a:cxn ang="0">
                <a:pos x="connsiteX25621" y="connsiteY25621"/>
              </a:cxn>
              <a:cxn ang="0">
                <a:pos x="connsiteX25622" y="connsiteY25622"/>
              </a:cxn>
              <a:cxn ang="0">
                <a:pos x="connsiteX25623" y="connsiteY25623"/>
              </a:cxn>
              <a:cxn ang="0">
                <a:pos x="connsiteX25624" y="connsiteY25624"/>
              </a:cxn>
              <a:cxn ang="0">
                <a:pos x="connsiteX25625" y="connsiteY25625"/>
              </a:cxn>
              <a:cxn ang="0">
                <a:pos x="connsiteX25626" y="connsiteY25626"/>
              </a:cxn>
              <a:cxn ang="0">
                <a:pos x="connsiteX25627" y="connsiteY25627"/>
              </a:cxn>
              <a:cxn ang="0">
                <a:pos x="connsiteX25628" y="connsiteY25628"/>
              </a:cxn>
              <a:cxn ang="0">
                <a:pos x="connsiteX25629" y="connsiteY25629"/>
              </a:cxn>
              <a:cxn ang="0">
                <a:pos x="connsiteX25630" y="connsiteY25630"/>
              </a:cxn>
              <a:cxn ang="0">
                <a:pos x="connsiteX25631" y="connsiteY25631"/>
              </a:cxn>
              <a:cxn ang="0">
                <a:pos x="connsiteX25632" y="connsiteY25632"/>
              </a:cxn>
              <a:cxn ang="0">
                <a:pos x="connsiteX25633" y="connsiteY25633"/>
              </a:cxn>
              <a:cxn ang="0">
                <a:pos x="connsiteX25634" y="connsiteY25634"/>
              </a:cxn>
              <a:cxn ang="0">
                <a:pos x="connsiteX25635" y="connsiteY25635"/>
              </a:cxn>
              <a:cxn ang="0">
                <a:pos x="connsiteX25636" y="connsiteY25636"/>
              </a:cxn>
              <a:cxn ang="0">
                <a:pos x="connsiteX25637" y="connsiteY25637"/>
              </a:cxn>
              <a:cxn ang="0">
                <a:pos x="connsiteX25638" y="connsiteY25638"/>
              </a:cxn>
              <a:cxn ang="0">
                <a:pos x="connsiteX25639" y="connsiteY25639"/>
              </a:cxn>
              <a:cxn ang="0">
                <a:pos x="connsiteX25640" y="connsiteY25640"/>
              </a:cxn>
              <a:cxn ang="0">
                <a:pos x="connsiteX25641" y="connsiteY25641"/>
              </a:cxn>
              <a:cxn ang="0">
                <a:pos x="connsiteX25642" y="connsiteY25642"/>
              </a:cxn>
              <a:cxn ang="0">
                <a:pos x="connsiteX25643" y="connsiteY25643"/>
              </a:cxn>
              <a:cxn ang="0">
                <a:pos x="connsiteX25644" y="connsiteY25644"/>
              </a:cxn>
              <a:cxn ang="0">
                <a:pos x="connsiteX25645" y="connsiteY25645"/>
              </a:cxn>
              <a:cxn ang="0">
                <a:pos x="connsiteX25646" y="connsiteY25646"/>
              </a:cxn>
              <a:cxn ang="0">
                <a:pos x="connsiteX25647" y="connsiteY25647"/>
              </a:cxn>
              <a:cxn ang="0">
                <a:pos x="connsiteX25648" y="connsiteY25648"/>
              </a:cxn>
              <a:cxn ang="0">
                <a:pos x="connsiteX25649" y="connsiteY25649"/>
              </a:cxn>
              <a:cxn ang="0">
                <a:pos x="connsiteX25650" y="connsiteY25650"/>
              </a:cxn>
              <a:cxn ang="0">
                <a:pos x="connsiteX25651" y="connsiteY25651"/>
              </a:cxn>
              <a:cxn ang="0">
                <a:pos x="connsiteX25652" y="connsiteY25652"/>
              </a:cxn>
              <a:cxn ang="0">
                <a:pos x="connsiteX25653" y="connsiteY25653"/>
              </a:cxn>
              <a:cxn ang="0">
                <a:pos x="connsiteX25654" y="connsiteY25654"/>
              </a:cxn>
              <a:cxn ang="0">
                <a:pos x="connsiteX25655" y="connsiteY25655"/>
              </a:cxn>
              <a:cxn ang="0">
                <a:pos x="connsiteX25656" y="connsiteY25656"/>
              </a:cxn>
              <a:cxn ang="0">
                <a:pos x="connsiteX25657" y="connsiteY25657"/>
              </a:cxn>
              <a:cxn ang="0">
                <a:pos x="connsiteX25658" y="connsiteY25658"/>
              </a:cxn>
              <a:cxn ang="0">
                <a:pos x="connsiteX25659" y="connsiteY25659"/>
              </a:cxn>
              <a:cxn ang="0">
                <a:pos x="connsiteX25660" y="connsiteY25660"/>
              </a:cxn>
              <a:cxn ang="0">
                <a:pos x="connsiteX25661" y="connsiteY25661"/>
              </a:cxn>
              <a:cxn ang="0">
                <a:pos x="connsiteX25662" y="connsiteY25662"/>
              </a:cxn>
              <a:cxn ang="0">
                <a:pos x="connsiteX25663" y="connsiteY25663"/>
              </a:cxn>
              <a:cxn ang="0">
                <a:pos x="connsiteX25664" y="connsiteY25664"/>
              </a:cxn>
              <a:cxn ang="0">
                <a:pos x="connsiteX25665" y="connsiteY25665"/>
              </a:cxn>
              <a:cxn ang="0">
                <a:pos x="connsiteX25666" y="connsiteY25666"/>
              </a:cxn>
              <a:cxn ang="0">
                <a:pos x="connsiteX25667" y="connsiteY25667"/>
              </a:cxn>
              <a:cxn ang="0">
                <a:pos x="connsiteX25668" y="connsiteY25668"/>
              </a:cxn>
              <a:cxn ang="0">
                <a:pos x="connsiteX25669" y="connsiteY25669"/>
              </a:cxn>
              <a:cxn ang="0">
                <a:pos x="connsiteX25670" y="connsiteY25670"/>
              </a:cxn>
              <a:cxn ang="0">
                <a:pos x="connsiteX25671" y="connsiteY25671"/>
              </a:cxn>
              <a:cxn ang="0">
                <a:pos x="connsiteX25672" y="connsiteY25672"/>
              </a:cxn>
              <a:cxn ang="0">
                <a:pos x="connsiteX25673" y="connsiteY25673"/>
              </a:cxn>
              <a:cxn ang="0">
                <a:pos x="connsiteX25674" y="connsiteY25674"/>
              </a:cxn>
              <a:cxn ang="0">
                <a:pos x="connsiteX25675" y="connsiteY25675"/>
              </a:cxn>
              <a:cxn ang="0">
                <a:pos x="connsiteX25676" y="connsiteY25676"/>
              </a:cxn>
              <a:cxn ang="0">
                <a:pos x="connsiteX25677" y="connsiteY25677"/>
              </a:cxn>
              <a:cxn ang="0">
                <a:pos x="connsiteX25678" y="connsiteY25678"/>
              </a:cxn>
              <a:cxn ang="0">
                <a:pos x="connsiteX25679" y="connsiteY25679"/>
              </a:cxn>
              <a:cxn ang="0">
                <a:pos x="connsiteX25680" y="connsiteY25680"/>
              </a:cxn>
              <a:cxn ang="0">
                <a:pos x="connsiteX25681" y="connsiteY25681"/>
              </a:cxn>
              <a:cxn ang="0">
                <a:pos x="connsiteX25682" y="connsiteY25682"/>
              </a:cxn>
              <a:cxn ang="0">
                <a:pos x="connsiteX25683" y="connsiteY25683"/>
              </a:cxn>
              <a:cxn ang="0">
                <a:pos x="connsiteX25684" y="connsiteY25684"/>
              </a:cxn>
              <a:cxn ang="0">
                <a:pos x="connsiteX25685" y="connsiteY25685"/>
              </a:cxn>
              <a:cxn ang="0">
                <a:pos x="connsiteX25686" y="connsiteY25686"/>
              </a:cxn>
              <a:cxn ang="0">
                <a:pos x="connsiteX25687" y="connsiteY25687"/>
              </a:cxn>
              <a:cxn ang="0">
                <a:pos x="connsiteX25688" y="connsiteY25688"/>
              </a:cxn>
              <a:cxn ang="0">
                <a:pos x="connsiteX25689" y="connsiteY25689"/>
              </a:cxn>
              <a:cxn ang="0">
                <a:pos x="connsiteX25690" y="connsiteY25690"/>
              </a:cxn>
              <a:cxn ang="0">
                <a:pos x="connsiteX25691" y="connsiteY25691"/>
              </a:cxn>
              <a:cxn ang="0">
                <a:pos x="connsiteX25692" y="connsiteY25692"/>
              </a:cxn>
              <a:cxn ang="0">
                <a:pos x="connsiteX25693" y="connsiteY25693"/>
              </a:cxn>
              <a:cxn ang="0">
                <a:pos x="connsiteX25694" y="connsiteY25694"/>
              </a:cxn>
              <a:cxn ang="0">
                <a:pos x="connsiteX25695" y="connsiteY25695"/>
              </a:cxn>
              <a:cxn ang="0">
                <a:pos x="connsiteX25696" y="connsiteY25696"/>
              </a:cxn>
              <a:cxn ang="0">
                <a:pos x="connsiteX25697" y="connsiteY25697"/>
              </a:cxn>
              <a:cxn ang="0">
                <a:pos x="connsiteX25698" y="connsiteY25698"/>
              </a:cxn>
              <a:cxn ang="0">
                <a:pos x="connsiteX25699" y="connsiteY25699"/>
              </a:cxn>
              <a:cxn ang="0">
                <a:pos x="connsiteX25700" y="connsiteY25700"/>
              </a:cxn>
              <a:cxn ang="0">
                <a:pos x="connsiteX25701" y="connsiteY25701"/>
              </a:cxn>
              <a:cxn ang="0">
                <a:pos x="connsiteX25702" y="connsiteY25702"/>
              </a:cxn>
              <a:cxn ang="0">
                <a:pos x="connsiteX25703" y="connsiteY25703"/>
              </a:cxn>
              <a:cxn ang="0">
                <a:pos x="connsiteX25704" y="connsiteY25704"/>
              </a:cxn>
              <a:cxn ang="0">
                <a:pos x="connsiteX25705" y="connsiteY25705"/>
              </a:cxn>
              <a:cxn ang="0">
                <a:pos x="connsiteX25706" y="connsiteY25706"/>
              </a:cxn>
              <a:cxn ang="0">
                <a:pos x="connsiteX25707" y="connsiteY25707"/>
              </a:cxn>
              <a:cxn ang="0">
                <a:pos x="connsiteX25708" y="connsiteY25708"/>
              </a:cxn>
              <a:cxn ang="0">
                <a:pos x="connsiteX25709" y="connsiteY25709"/>
              </a:cxn>
              <a:cxn ang="0">
                <a:pos x="connsiteX25710" y="connsiteY25710"/>
              </a:cxn>
              <a:cxn ang="0">
                <a:pos x="connsiteX25711" y="connsiteY25711"/>
              </a:cxn>
              <a:cxn ang="0">
                <a:pos x="connsiteX25712" y="connsiteY25712"/>
              </a:cxn>
              <a:cxn ang="0">
                <a:pos x="connsiteX25713" y="connsiteY25713"/>
              </a:cxn>
              <a:cxn ang="0">
                <a:pos x="connsiteX25714" y="connsiteY25714"/>
              </a:cxn>
              <a:cxn ang="0">
                <a:pos x="connsiteX25715" y="connsiteY25715"/>
              </a:cxn>
              <a:cxn ang="0">
                <a:pos x="connsiteX25716" y="connsiteY25716"/>
              </a:cxn>
              <a:cxn ang="0">
                <a:pos x="connsiteX25717" y="connsiteY25717"/>
              </a:cxn>
              <a:cxn ang="0">
                <a:pos x="connsiteX25718" y="connsiteY25718"/>
              </a:cxn>
              <a:cxn ang="0">
                <a:pos x="connsiteX25719" y="connsiteY25719"/>
              </a:cxn>
              <a:cxn ang="0">
                <a:pos x="connsiteX25720" y="connsiteY25720"/>
              </a:cxn>
              <a:cxn ang="0">
                <a:pos x="connsiteX25721" y="connsiteY25721"/>
              </a:cxn>
              <a:cxn ang="0">
                <a:pos x="connsiteX25722" y="connsiteY25722"/>
              </a:cxn>
              <a:cxn ang="0">
                <a:pos x="connsiteX25723" y="connsiteY25723"/>
              </a:cxn>
              <a:cxn ang="0">
                <a:pos x="connsiteX25724" y="connsiteY25724"/>
              </a:cxn>
              <a:cxn ang="0">
                <a:pos x="connsiteX25725" y="connsiteY25725"/>
              </a:cxn>
              <a:cxn ang="0">
                <a:pos x="connsiteX25726" y="connsiteY25726"/>
              </a:cxn>
              <a:cxn ang="0">
                <a:pos x="connsiteX25727" y="connsiteY25727"/>
              </a:cxn>
              <a:cxn ang="0">
                <a:pos x="connsiteX25728" y="connsiteY25728"/>
              </a:cxn>
              <a:cxn ang="0">
                <a:pos x="connsiteX25729" y="connsiteY25729"/>
              </a:cxn>
              <a:cxn ang="0">
                <a:pos x="connsiteX25730" y="connsiteY25730"/>
              </a:cxn>
              <a:cxn ang="0">
                <a:pos x="connsiteX25731" y="connsiteY25731"/>
              </a:cxn>
              <a:cxn ang="0">
                <a:pos x="connsiteX25732" y="connsiteY25732"/>
              </a:cxn>
              <a:cxn ang="0">
                <a:pos x="connsiteX25733" y="connsiteY25733"/>
              </a:cxn>
              <a:cxn ang="0">
                <a:pos x="connsiteX25734" y="connsiteY25734"/>
              </a:cxn>
              <a:cxn ang="0">
                <a:pos x="connsiteX25735" y="connsiteY25735"/>
              </a:cxn>
              <a:cxn ang="0">
                <a:pos x="connsiteX25736" y="connsiteY25736"/>
              </a:cxn>
              <a:cxn ang="0">
                <a:pos x="connsiteX25737" y="connsiteY25737"/>
              </a:cxn>
              <a:cxn ang="0">
                <a:pos x="connsiteX25738" y="connsiteY25738"/>
              </a:cxn>
              <a:cxn ang="0">
                <a:pos x="connsiteX25739" y="connsiteY25739"/>
              </a:cxn>
              <a:cxn ang="0">
                <a:pos x="connsiteX25740" y="connsiteY25740"/>
              </a:cxn>
              <a:cxn ang="0">
                <a:pos x="connsiteX25741" y="connsiteY25741"/>
              </a:cxn>
              <a:cxn ang="0">
                <a:pos x="connsiteX25742" y="connsiteY25742"/>
              </a:cxn>
              <a:cxn ang="0">
                <a:pos x="connsiteX25743" y="connsiteY25743"/>
              </a:cxn>
              <a:cxn ang="0">
                <a:pos x="connsiteX25744" y="connsiteY25744"/>
              </a:cxn>
              <a:cxn ang="0">
                <a:pos x="connsiteX25745" y="connsiteY25745"/>
              </a:cxn>
              <a:cxn ang="0">
                <a:pos x="connsiteX25746" y="connsiteY25746"/>
              </a:cxn>
              <a:cxn ang="0">
                <a:pos x="connsiteX25747" y="connsiteY25747"/>
              </a:cxn>
              <a:cxn ang="0">
                <a:pos x="connsiteX25748" y="connsiteY25748"/>
              </a:cxn>
              <a:cxn ang="0">
                <a:pos x="connsiteX25749" y="connsiteY25749"/>
              </a:cxn>
              <a:cxn ang="0">
                <a:pos x="connsiteX25750" y="connsiteY25750"/>
              </a:cxn>
              <a:cxn ang="0">
                <a:pos x="connsiteX25751" y="connsiteY25751"/>
              </a:cxn>
              <a:cxn ang="0">
                <a:pos x="connsiteX25752" y="connsiteY25752"/>
              </a:cxn>
              <a:cxn ang="0">
                <a:pos x="connsiteX25753" y="connsiteY25753"/>
              </a:cxn>
              <a:cxn ang="0">
                <a:pos x="connsiteX25754" y="connsiteY25754"/>
              </a:cxn>
              <a:cxn ang="0">
                <a:pos x="connsiteX25755" y="connsiteY25755"/>
              </a:cxn>
              <a:cxn ang="0">
                <a:pos x="connsiteX25756" y="connsiteY25756"/>
              </a:cxn>
              <a:cxn ang="0">
                <a:pos x="connsiteX25757" y="connsiteY25757"/>
              </a:cxn>
              <a:cxn ang="0">
                <a:pos x="connsiteX25758" y="connsiteY25758"/>
              </a:cxn>
              <a:cxn ang="0">
                <a:pos x="connsiteX25759" y="connsiteY25759"/>
              </a:cxn>
              <a:cxn ang="0">
                <a:pos x="connsiteX25760" y="connsiteY25760"/>
              </a:cxn>
              <a:cxn ang="0">
                <a:pos x="connsiteX25761" y="connsiteY25761"/>
              </a:cxn>
              <a:cxn ang="0">
                <a:pos x="connsiteX25762" y="connsiteY25762"/>
              </a:cxn>
              <a:cxn ang="0">
                <a:pos x="connsiteX25763" y="connsiteY25763"/>
              </a:cxn>
              <a:cxn ang="0">
                <a:pos x="connsiteX25764" y="connsiteY25764"/>
              </a:cxn>
              <a:cxn ang="0">
                <a:pos x="connsiteX25765" y="connsiteY25765"/>
              </a:cxn>
              <a:cxn ang="0">
                <a:pos x="connsiteX25766" y="connsiteY25766"/>
              </a:cxn>
              <a:cxn ang="0">
                <a:pos x="connsiteX25767" y="connsiteY25767"/>
              </a:cxn>
              <a:cxn ang="0">
                <a:pos x="connsiteX25768" y="connsiteY25768"/>
              </a:cxn>
              <a:cxn ang="0">
                <a:pos x="connsiteX25769" y="connsiteY25769"/>
              </a:cxn>
              <a:cxn ang="0">
                <a:pos x="connsiteX25770" y="connsiteY25770"/>
              </a:cxn>
              <a:cxn ang="0">
                <a:pos x="connsiteX25771" y="connsiteY25771"/>
              </a:cxn>
              <a:cxn ang="0">
                <a:pos x="connsiteX25772" y="connsiteY25772"/>
              </a:cxn>
              <a:cxn ang="0">
                <a:pos x="connsiteX25773" y="connsiteY25773"/>
              </a:cxn>
              <a:cxn ang="0">
                <a:pos x="connsiteX25774" y="connsiteY25774"/>
              </a:cxn>
              <a:cxn ang="0">
                <a:pos x="connsiteX25775" y="connsiteY25775"/>
              </a:cxn>
              <a:cxn ang="0">
                <a:pos x="connsiteX25776" y="connsiteY25776"/>
              </a:cxn>
              <a:cxn ang="0">
                <a:pos x="connsiteX25777" y="connsiteY25777"/>
              </a:cxn>
              <a:cxn ang="0">
                <a:pos x="connsiteX25778" y="connsiteY25778"/>
              </a:cxn>
              <a:cxn ang="0">
                <a:pos x="connsiteX25779" y="connsiteY25779"/>
              </a:cxn>
              <a:cxn ang="0">
                <a:pos x="connsiteX25780" y="connsiteY25780"/>
              </a:cxn>
              <a:cxn ang="0">
                <a:pos x="connsiteX25781" y="connsiteY25781"/>
              </a:cxn>
              <a:cxn ang="0">
                <a:pos x="connsiteX25782" y="connsiteY25782"/>
              </a:cxn>
              <a:cxn ang="0">
                <a:pos x="connsiteX25783" y="connsiteY25783"/>
              </a:cxn>
              <a:cxn ang="0">
                <a:pos x="connsiteX25784" y="connsiteY25784"/>
              </a:cxn>
              <a:cxn ang="0">
                <a:pos x="connsiteX25785" y="connsiteY25785"/>
              </a:cxn>
              <a:cxn ang="0">
                <a:pos x="connsiteX25786" y="connsiteY25786"/>
              </a:cxn>
              <a:cxn ang="0">
                <a:pos x="connsiteX25787" y="connsiteY25787"/>
              </a:cxn>
              <a:cxn ang="0">
                <a:pos x="connsiteX25788" y="connsiteY25788"/>
              </a:cxn>
              <a:cxn ang="0">
                <a:pos x="connsiteX25789" y="connsiteY25789"/>
              </a:cxn>
              <a:cxn ang="0">
                <a:pos x="connsiteX25790" y="connsiteY25790"/>
              </a:cxn>
              <a:cxn ang="0">
                <a:pos x="connsiteX25791" y="connsiteY25791"/>
              </a:cxn>
              <a:cxn ang="0">
                <a:pos x="connsiteX25792" y="connsiteY25792"/>
              </a:cxn>
              <a:cxn ang="0">
                <a:pos x="connsiteX25793" y="connsiteY25793"/>
              </a:cxn>
              <a:cxn ang="0">
                <a:pos x="connsiteX25794" y="connsiteY25794"/>
              </a:cxn>
              <a:cxn ang="0">
                <a:pos x="connsiteX25795" y="connsiteY25795"/>
              </a:cxn>
              <a:cxn ang="0">
                <a:pos x="connsiteX25796" y="connsiteY25796"/>
              </a:cxn>
              <a:cxn ang="0">
                <a:pos x="connsiteX25797" y="connsiteY25797"/>
              </a:cxn>
              <a:cxn ang="0">
                <a:pos x="connsiteX25798" y="connsiteY25798"/>
              </a:cxn>
              <a:cxn ang="0">
                <a:pos x="connsiteX25799" y="connsiteY25799"/>
              </a:cxn>
              <a:cxn ang="0">
                <a:pos x="connsiteX25800" y="connsiteY25800"/>
              </a:cxn>
              <a:cxn ang="0">
                <a:pos x="connsiteX25801" y="connsiteY25801"/>
              </a:cxn>
              <a:cxn ang="0">
                <a:pos x="connsiteX25802" y="connsiteY25802"/>
              </a:cxn>
              <a:cxn ang="0">
                <a:pos x="connsiteX25803" y="connsiteY25803"/>
              </a:cxn>
              <a:cxn ang="0">
                <a:pos x="connsiteX25804" y="connsiteY25804"/>
              </a:cxn>
              <a:cxn ang="0">
                <a:pos x="connsiteX25805" y="connsiteY25805"/>
              </a:cxn>
              <a:cxn ang="0">
                <a:pos x="connsiteX25806" y="connsiteY25806"/>
              </a:cxn>
              <a:cxn ang="0">
                <a:pos x="connsiteX25807" y="connsiteY25807"/>
              </a:cxn>
              <a:cxn ang="0">
                <a:pos x="connsiteX25808" y="connsiteY25808"/>
              </a:cxn>
              <a:cxn ang="0">
                <a:pos x="connsiteX25809" y="connsiteY25809"/>
              </a:cxn>
              <a:cxn ang="0">
                <a:pos x="connsiteX25810" y="connsiteY25810"/>
              </a:cxn>
              <a:cxn ang="0">
                <a:pos x="connsiteX25811" y="connsiteY25811"/>
              </a:cxn>
              <a:cxn ang="0">
                <a:pos x="connsiteX25812" y="connsiteY25812"/>
              </a:cxn>
              <a:cxn ang="0">
                <a:pos x="connsiteX25813" y="connsiteY25813"/>
              </a:cxn>
              <a:cxn ang="0">
                <a:pos x="connsiteX25814" y="connsiteY25814"/>
              </a:cxn>
              <a:cxn ang="0">
                <a:pos x="connsiteX25815" y="connsiteY25815"/>
              </a:cxn>
              <a:cxn ang="0">
                <a:pos x="connsiteX25816" y="connsiteY25816"/>
              </a:cxn>
              <a:cxn ang="0">
                <a:pos x="connsiteX25817" y="connsiteY25817"/>
              </a:cxn>
              <a:cxn ang="0">
                <a:pos x="connsiteX25818" y="connsiteY25818"/>
              </a:cxn>
              <a:cxn ang="0">
                <a:pos x="connsiteX25819" y="connsiteY25819"/>
              </a:cxn>
              <a:cxn ang="0">
                <a:pos x="connsiteX25820" y="connsiteY25820"/>
              </a:cxn>
              <a:cxn ang="0">
                <a:pos x="connsiteX25821" y="connsiteY25821"/>
              </a:cxn>
              <a:cxn ang="0">
                <a:pos x="connsiteX25822" y="connsiteY25822"/>
              </a:cxn>
              <a:cxn ang="0">
                <a:pos x="connsiteX25823" y="connsiteY25823"/>
              </a:cxn>
              <a:cxn ang="0">
                <a:pos x="connsiteX25824" y="connsiteY25824"/>
              </a:cxn>
              <a:cxn ang="0">
                <a:pos x="connsiteX25825" y="connsiteY25825"/>
              </a:cxn>
              <a:cxn ang="0">
                <a:pos x="connsiteX25826" y="connsiteY25826"/>
              </a:cxn>
              <a:cxn ang="0">
                <a:pos x="connsiteX25827" y="connsiteY25827"/>
              </a:cxn>
              <a:cxn ang="0">
                <a:pos x="connsiteX25828" y="connsiteY25828"/>
              </a:cxn>
              <a:cxn ang="0">
                <a:pos x="connsiteX25829" y="connsiteY25829"/>
              </a:cxn>
              <a:cxn ang="0">
                <a:pos x="connsiteX25830" y="connsiteY25830"/>
              </a:cxn>
              <a:cxn ang="0">
                <a:pos x="connsiteX25831" y="connsiteY25831"/>
              </a:cxn>
              <a:cxn ang="0">
                <a:pos x="connsiteX25832" y="connsiteY25832"/>
              </a:cxn>
              <a:cxn ang="0">
                <a:pos x="connsiteX25833" y="connsiteY25833"/>
              </a:cxn>
              <a:cxn ang="0">
                <a:pos x="connsiteX25834" y="connsiteY25834"/>
              </a:cxn>
              <a:cxn ang="0">
                <a:pos x="connsiteX25835" y="connsiteY25835"/>
              </a:cxn>
              <a:cxn ang="0">
                <a:pos x="connsiteX25836" y="connsiteY25836"/>
              </a:cxn>
              <a:cxn ang="0">
                <a:pos x="connsiteX25837" y="connsiteY25837"/>
              </a:cxn>
              <a:cxn ang="0">
                <a:pos x="connsiteX25838" y="connsiteY25838"/>
              </a:cxn>
              <a:cxn ang="0">
                <a:pos x="connsiteX25839" y="connsiteY25839"/>
              </a:cxn>
              <a:cxn ang="0">
                <a:pos x="connsiteX25840" y="connsiteY25840"/>
              </a:cxn>
              <a:cxn ang="0">
                <a:pos x="connsiteX25841" y="connsiteY25841"/>
              </a:cxn>
              <a:cxn ang="0">
                <a:pos x="connsiteX25842" y="connsiteY25842"/>
              </a:cxn>
              <a:cxn ang="0">
                <a:pos x="connsiteX25843" y="connsiteY25843"/>
              </a:cxn>
              <a:cxn ang="0">
                <a:pos x="connsiteX25844" y="connsiteY25844"/>
              </a:cxn>
              <a:cxn ang="0">
                <a:pos x="connsiteX25845" y="connsiteY25845"/>
              </a:cxn>
              <a:cxn ang="0">
                <a:pos x="connsiteX25846" y="connsiteY25846"/>
              </a:cxn>
              <a:cxn ang="0">
                <a:pos x="connsiteX25847" y="connsiteY25847"/>
              </a:cxn>
              <a:cxn ang="0">
                <a:pos x="connsiteX25848" y="connsiteY25848"/>
              </a:cxn>
              <a:cxn ang="0">
                <a:pos x="connsiteX25849" y="connsiteY25849"/>
              </a:cxn>
              <a:cxn ang="0">
                <a:pos x="connsiteX25850" y="connsiteY25850"/>
              </a:cxn>
              <a:cxn ang="0">
                <a:pos x="connsiteX25851" y="connsiteY25851"/>
              </a:cxn>
              <a:cxn ang="0">
                <a:pos x="connsiteX25852" y="connsiteY25852"/>
              </a:cxn>
              <a:cxn ang="0">
                <a:pos x="connsiteX25853" y="connsiteY25853"/>
              </a:cxn>
              <a:cxn ang="0">
                <a:pos x="connsiteX25854" y="connsiteY25854"/>
              </a:cxn>
              <a:cxn ang="0">
                <a:pos x="connsiteX25855" y="connsiteY25855"/>
              </a:cxn>
              <a:cxn ang="0">
                <a:pos x="connsiteX25856" y="connsiteY25856"/>
              </a:cxn>
              <a:cxn ang="0">
                <a:pos x="connsiteX25857" y="connsiteY25857"/>
              </a:cxn>
              <a:cxn ang="0">
                <a:pos x="connsiteX25858" y="connsiteY25858"/>
              </a:cxn>
              <a:cxn ang="0">
                <a:pos x="connsiteX25859" y="connsiteY25859"/>
              </a:cxn>
              <a:cxn ang="0">
                <a:pos x="connsiteX25860" y="connsiteY25860"/>
              </a:cxn>
              <a:cxn ang="0">
                <a:pos x="connsiteX25861" y="connsiteY25861"/>
              </a:cxn>
              <a:cxn ang="0">
                <a:pos x="connsiteX25862" y="connsiteY25862"/>
              </a:cxn>
              <a:cxn ang="0">
                <a:pos x="connsiteX25863" y="connsiteY25863"/>
              </a:cxn>
              <a:cxn ang="0">
                <a:pos x="connsiteX25864" y="connsiteY25864"/>
              </a:cxn>
              <a:cxn ang="0">
                <a:pos x="connsiteX25865" y="connsiteY25865"/>
              </a:cxn>
              <a:cxn ang="0">
                <a:pos x="connsiteX25866" y="connsiteY25866"/>
              </a:cxn>
              <a:cxn ang="0">
                <a:pos x="connsiteX25867" y="connsiteY25867"/>
              </a:cxn>
              <a:cxn ang="0">
                <a:pos x="connsiteX25868" y="connsiteY25868"/>
              </a:cxn>
              <a:cxn ang="0">
                <a:pos x="connsiteX25869" y="connsiteY25869"/>
              </a:cxn>
              <a:cxn ang="0">
                <a:pos x="connsiteX25870" y="connsiteY25870"/>
              </a:cxn>
              <a:cxn ang="0">
                <a:pos x="connsiteX25871" y="connsiteY25871"/>
              </a:cxn>
              <a:cxn ang="0">
                <a:pos x="connsiteX25872" y="connsiteY25872"/>
              </a:cxn>
              <a:cxn ang="0">
                <a:pos x="connsiteX25873" y="connsiteY25873"/>
              </a:cxn>
              <a:cxn ang="0">
                <a:pos x="connsiteX25874" y="connsiteY25874"/>
              </a:cxn>
              <a:cxn ang="0">
                <a:pos x="connsiteX25875" y="connsiteY25875"/>
              </a:cxn>
              <a:cxn ang="0">
                <a:pos x="connsiteX25876" y="connsiteY25876"/>
              </a:cxn>
              <a:cxn ang="0">
                <a:pos x="connsiteX25877" y="connsiteY25877"/>
              </a:cxn>
              <a:cxn ang="0">
                <a:pos x="connsiteX25878" y="connsiteY25878"/>
              </a:cxn>
              <a:cxn ang="0">
                <a:pos x="connsiteX25879" y="connsiteY25879"/>
              </a:cxn>
              <a:cxn ang="0">
                <a:pos x="connsiteX25880" y="connsiteY25880"/>
              </a:cxn>
              <a:cxn ang="0">
                <a:pos x="connsiteX25881" y="connsiteY25881"/>
              </a:cxn>
              <a:cxn ang="0">
                <a:pos x="connsiteX25882" y="connsiteY25882"/>
              </a:cxn>
              <a:cxn ang="0">
                <a:pos x="connsiteX25883" y="connsiteY25883"/>
              </a:cxn>
              <a:cxn ang="0">
                <a:pos x="connsiteX25884" y="connsiteY25884"/>
              </a:cxn>
              <a:cxn ang="0">
                <a:pos x="connsiteX25885" y="connsiteY25885"/>
              </a:cxn>
              <a:cxn ang="0">
                <a:pos x="connsiteX25886" y="connsiteY25886"/>
              </a:cxn>
              <a:cxn ang="0">
                <a:pos x="connsiteX25887" y="connsiteY25887"/>
              </a:cxn>
              <a:cxn ang="0">
                <a:pos x="connsiteX25888" y="connsiteY25888"/>
              </a:cxn>
              <a:cxn ang="0">
                <a:pos x="connsiteX25889" y="connsiteY25889"/>
              </a:cxn>
              <a:cxn ang="0">
                <a:pos x="connsiteX25890" y="connsiteY25890"/>
              </a:cxn>
              <a:cxn ang="0">
                <a:pos x="connsiteX25891" y="connsiteY25891"/>
              </a:cxn>
              <a:cxn ang="0">
                <a:pos x="connsiteX25892" y="connsiteY25892"/>
              </a:cxn>
              <a:cxn ang="0">
                <a:pos x="connsiteX25893" y="connsiteY25893"/>
              </a:cxn>
              <a:cxn ang="0">
                <a:pos x="connsiteX25894" y="connsiteY25894"/>
              </a:cxn>
              <a:cxn ang="0">
                <a:pos x="connsiteX25895" y="connsiteY25895"/>
              </a:cxn>
              <a:cxn ang="0">
                <a:pos x="connsiteX25896" y="connsiteY25896"/>
              </a:cxn>
              <a:cxn ang="0">
                <a:pos x="connsiteX25897" y="connsiteY25897"/>
              </a:cxn>
              <a:cxn ang="0">
                <a:pos x="connsiteX25898" y="connsiteY25898"/>
              </a:cxn>
              <a:cxn ang="0">
                <a:pos x="connsiteX25899" y="connsiteY25899"/>
              </a:cxn>
              <a:cxn ang="0">
                <a:pos x="connsiteX25900" y="connsiteY25900"/>
              </a:cxn>
              <a:cxn ang="0">
                <a:pos x="connsiteX25901" y="connsiteY25901"/>
              </a:cxn>
              <a:cxn ang="0">
                <a:pos x="connsiteX25902" y="connsiteY25902"/>
              </a:cxn>
              <a:cxn ang="0">
                <a:pos x="connsiteX25903" y="connsiteY25903"/>
              </a:cxn>
              <a:cxn ang="0">
                <a:pos x="connsiteX25904" y="connsiteY25904"/>
              </a:cxn>
              <a:cxn ang="0">
                <a:pos x="connsiteX25905" y="connsiteY25905"/>
              </a:cxn>
              <a:cxn ang="0">
                <a:pos x="connsiteX25906" y="connsiteY25906"/>
              </a:cxn>
              <a:cxn ang="0">
                <a:pos x="connsiteX25907" y="connsiteY25907"/>
              </a:cxn>
              <a:cxn ang="0">
                <a:pos x="connsiteX25908" y="connsiteY25908"/>
              </a:cxn>
              <a:cxn ang="0">
                <a:pos x="connsiteX25909" y="connsiteY25909"/>
              </a:cxn>
              <a:cxn ang="0">
                <a:pos x="connsiteX25910" y="connsiteY25910"/>
              </a:cxn>
              <a:cxn ang="0">
                <a:pos x="connsiteX25911" y="connsiteY25911"/>
              </a:cxn>
              <a:cxn ang="0">
                <a:pos x="connsiteX25912" y="connsiteY25912"/>
              </a:cxn>
              <a:cxn ang="0">
                <a:pos x="connsiteX25913" y="connsiteY25913"/>
              </a:cxn>
              <a:cxn ang="0">
                <a:pos x="connsiteX25914" y="connsiteY25914"/>
              </a:cxn>
              <a:cxn ang="0">
                <a:pos x="connsiteX25915" y="connsiteY25915"/>
              </a:cxn>
              <a:cxn ang="0">
                <a:pos x="connsiteX25916" y="connsiteY25916"/>
              </a:cxn>
              <a:cxn ang="0">
                <a:pos x="connsiteX25917" y="connsiteY25917"/>
              </a:cxn>
              <a:cxn ang="0">
                <a:pos x="connsiteX25918" y="connsiteY25918"/>
              </a:cxn>
              <a:cxn ang="0">
                <a:pos x="connsiteX25919" y="connsiteY25919"/>
              </a:cxn>
              <a:cxn ang="0">
                <a:pos x="connsiteX25920" y="connsiteY25920"/>
              </a:cxn>
              <a:cxn ang="0">
                <a:pos x="connsiteX25921" y="connsiteY25921"/>
              </a:cxn>
              <a:cxn ang="0">
                <a:pos x="connsiteX25922" y="connsiteY25922"/>
              </a:cxn>
              <a:cxn ang="0">
                <a:pos x="connsiteX25923" y="connsiteY25923"/>
              </a:cxn>
              <a:cxn ang="0">
                <a:pos x="connsiteX25924" y="connsiteY25924"/>
              </a:cxn>
              <a:cxn ang="0">
                <a:pos x="connsiteX25925" y="connsiteY25925"/>
              </a:cxn>
              <a:cxn ang="0">
                <a:pos x="connsiteX25926" y="connsiteY25926"/>
              </a:cxn>
              <a:cxn ang="0">
                <a:pos x="connsiteX25927" y="connsiteY25927"/>
              </a:cxn>
              <a:cxn ang="0">
                <a:pos x="connsiteX25928" y="connsiteY25928"/>
              </a:cxn>
              <a:cxn ang="0">
                <a:pos x="connsiteX25929" y="connsiteY25929"/>
              </a:cxn>
              <a:cxn ang="0">
                <a:pos x="connsiteX25930" y="connsiteY25930"/>
              </a:cxn>
              <a:cxn ang="0">
                <a:pos x="connsiteX25931" y="connsiteY25931"/>
              </a:cxn>
              <a:cxn ang="0">
                <a:pos x="connsiteX25932" y="connsiteY25932"/>
              </a:cxn>
              <a:cxn ang="0">
                <a:pos x="connsiteX25933" y="connsiteY25933"/>
              </a:cxn>
              <a:cxn ang="0">
                <a:pos x="connsiteX25934" y="connsiteY25934"/>
              </a:cxn>
              <a:cxn ang="0">
                <a:pos x="connsiteX25935" y="connsiteY25935"/>
              </a:cxn>
              <a:cxn ang="0">
                <a:pos x="connsiteX25936" y="connsiteY25936"/>
              </a:cxn>
              <a:cxn ang="0">
                <a:pos x="connsiteX25937" y="connsiteY25937"/>
              </a:cxn>
              <a:cxn ang="0">
                <a:pos x="connsiteX25938" y="connsiteY25938"/>
              </a:cxn>
              <a:cxn ang="0">
                <a:pos x="connsiteX25939" y="connsiteY25939"/>
              </a:cxn>
              <a:cxn ang="0">
                <a:pos x="connsiteX25940" y="connsiteY25940"/>
              </a:cxn>
              <a:cxn ang="0">
                <a:pos x="connsiteX25941" y="connsiteY25941"/>
              </a:cxn>
              <a:cxn ang="0">
                <a:pos x="connsiteX25942" y="connsiteY25942"/>
              </a:cxn>
              <a:cxn ang="0">
                <a:pos x="connsiteX25943" y="connsiteY25943"/>
              </a:cxn>
              <a:cxn ang="0">
                <a:pos x="connsiteX25944" y="connsiteY25944"/>
              </a:cxn>
              <a:cxn ang="0">
                <a:pos x="connsiteX25945" y="connsiteY25945"/>
              </a:cxn>
              <a:cxn ang="0">
                <a:pos x="connsiteX25946" y="connsiteY25946"/>
              </a:cxn>
              <a:cxn ang="0">
                <a:pos x="connsiteX25947" y="connsiteY25947"/>
              </a:cxn>
              <a:cxn ang="0">
                <a:pos x="connsiteX25948" y="connsiteY25948"/>
              </a:cxn>
              <a:cxn ang="0">
                <a:pos x="connsiteX25949" y="connsiteY25949"/>
              </a:cxn>
              <a:cxn ang="0">
                <a:pos x="connsiteX25950" y="connsiteY25950"/>
              </a:cxn>
              <a:cxn ang="0">
                <a:pos x="connsiteX25951" y="connsiteY25951"/>
              </a:cxn>
              <a:cxn ang="0">
                <a:pos x="connsiteX25952" y="connsiteY25952"/>
              </a:cxn>
              <a:cxn ang="0">
                <a:pos x="connsiteX25953" y="connsiteY25953"/>
              </a:cxn>
              <a:cxn ang="0">
                <a:pos x="connsiteX25954" y="connsiteY25954"/>
              </a:cxn>
              <a:cxn ang="0">
                <a:pos x="connsiteX25955" y="connsiteY25955"/>
              </a:cxn>
              <a:cxn ang="0">
                <a:pos x="connsiteX25956" y="connsiteY25956"/>
              </a:cxn>
              <a:cxn ang="0">
                <a:pos x="connsiteX25957" y="connsiteY25957"/>
              </a:cxn>
              <a:cxn ang="0">
                <a:pos x="connsiteX25958" y="connsiteY25958"/>
              </a:cxn>
              <a:cxn ang="0">
                <a:pos x="connsiteX25959" y="connsiteY25959"/>
              </a:cxn>
              <a:cxn ang="0">
                <a:pos x="connsiteX25960" y="connsiteY25960"/>
              </a:cxn>
              <a:cxn ang="0">
                <a:pos x="connsiteX25961" y="connsiteY25961"/>
              </a:cxn>
              <a:cxn ang="0">
                <a:pos x="connsiteX25962" y="connsiteY25962"/>
              </a:cxn>
              <a:cxn ang="0">
                <a:pos x="connsiteX25963" y="connsiteY25963"/>
              </a:cxn>
              <a:cxn ang="0">
                <a:pos x="connsiteX25964" y="connsiteY25964"/>
              </a:cxn>
              <a:cxn ang="0">
                <a:pos x="connsiteX25965" y="connsiteY25965"/>
              </a:cxn>
              <a:cxn ang="0">
                <a:pos x="connsiteX25966" y="connsiteY25966"/>
              </a:cxn>
              <a:cxn ang="0">
                <a:pos x="connsiteX25967" y="connsiteY25967"/>
              </a:cxn>
              <a:cxn ang="0">
                <a:pos x="connsiteX25968" y="connsiteY25968"/>
              </a:cxn>
              <a:cxn ang="0">
                <a:pos x="connsiteX25969" y="connsiteY25969"/>
              </a:cxn>
              <a:cxn ang="0">
                <a:pos x="connsiteX25970" y="connsiteY25970"/>
              </a:cxn>
              <a:cxn ang="0">
                <a:pos x="connsiteX25971" y="connsiteY25971"/>
              </a:cxn>
              <a:cxn ang="0">
                <a:pos x="connsiteX25972" y="connsiteY25972"/>
              </a:cxn>
              <a:cxn ang="0">
                <a:pos x="connsiteX25973" y="connsiteY25973"/>
              </a:cxn>
              <a:cxn ang="0">
                <a:pos x="connsiteX25974" y="connsiteY25974"/>
              </a:cxn>
              <a:cxn ang="0">
                <a:pos x="connsiteX25975" y="connsiteY25975"/>
              </a:cxn>
              <a:cxn ang="0">
                <a:pos x="connsiteX25976" y="connsiteY25976"/>
              </a:cxn>
              <a:cxn ang="0">
                <a:pos x="connsiteX25977" y="connsiteY25977"/>
              </a:cxn>
              <a:cxn ang="0">
                <a:pos x="connsiteX25978" y="connsiteY25978"/>
              </a:cxn>
              <a:cxn ang="0">
                <a:pos x="connsiteX25979" y="connsiteY25979"/>
              </a:cxn>
              <a:cxn ang="0">
                <a:pos x="connsiteX25980" y="connsiteY25980"/>
              </a:cxn>
              <a:cxn ang="0">
                <a:pos x="connsiteX25981" y="connsiteY25981"/>
              </a:cxn>
              <a:cxn ang="0">
                <a:pos x="connsiteX25982" y="connsiteY25982"/>
              </a:cxn>
              <a:cxn ang="0">
                <a:pos x="connsiteX25983" y="connsiteY25983"/>
              </a:cxn>
              <a:cxn ang="0">
                <a:pos x="connsiteX25984" y="connsiteY25984"/>
              </a:cxn>
              <a:cxn ang="0">
                <a:pos x="connsiteX25985" y="connsiteY25985"/>
              </a:cxn>
              <a:cxn ang="0">
                <a:pos x="connsiteX25986" y="connsiteY25986"/>
              </a:cxn>
              <a:cxn ang="0">
                <a:pos x="connsiteX25987" y="connsiteY25987"/>
              </a:cxn>
              <a:cxn ang="0">
                <a:pos x="connsiteX25988" y="connsiteY25988"/>
              </a:cxn>
              <a:cxn ang="0">
                <a:pos x="connsiteX25989" y="connsiteY25989"/>
              </a:cxn>
              <a:cxn ang="0">
                <a:pos x="connsiteX25990" y="connsiteY25990"/>
              </a:cxn>
              <a:cxn ang="0">
                <a:pos x="connsiteX25991" y="connsiteY25991"/>
              </a:cxn>
              <a:cxn ang="0">
                <a:pos x="connsiteX25992" y="connsiteY25992"/>
              </a:cxn>
              <a:cxn ang="0">
                <a:pos x="connsiteX25993" y="connsiteY25993"/>
              </a:cxn>
              <a:cxn ang="0">
                <a:pos x="connsiteX25994" y="connsiteY25994"/>
              </a:cxn>
              <a:cxn ang="0">
                <a:pos x="connsiteX25995" y="connsiteY25995"/>
              </a:cxn>
              <a:cxn ang="0">
                <a:pos x="connsiteX25996" y="connsiteY25996"/>
              </a:cxn>
              <a:cxn ang="0">
                <a:pos x="connsiteX25997" y="connsiteY25997"/>
              </a:cxn>
              <a:cxn ang="0">
                <a:pos x="connsiteX25998" y="connsiteY25998"/>
              </a:cxn>
              <a:cxn ang="0">
                <a:pos x="connsiteX25999" y="connsiteY25999"/>
              </a:cxn>
              <a:cxn ang="0">
                <a:pos x="connsiteX26000" y="connsiteY26000"/>
              </a:cxn>
              <a:cxn ang="0">
                <a:pos x="connsiteX26001" y="connsiteY26001"/>
              </a:cxn>
              <a:cxn ang="0">
                <a:pos x="connsiteX26002" y="connsiteY26002"/>
              </a:cxn>
              <a:cxn ang="0">
                <a:pos x="connsiteX26003" y="connsiteY26003"/>
              </a:cxn>
              <a:cxn ang="0">
                <a:pos x="connsiteX26004" y="connsiteY26004"/>
              </a:cxn>
              <a:cxn ang="0">
                <a:pos x="connsiteX26005" y="connsiteY26005"/>
              </a:cxn>
              <a:cxn ang="0">
                <a:pos x="connsiteX26006" y="connsiteY26006"/>
              </a:cxn>
              <a:cxn ang="0">
                <a:pos x="connsiteX26007" y="connsiteY26007"/>
              </a:cxn>
              <a:cxn ang="0">
                <a:pos x="connsiteX26008" y="connsiteY26008"/>
              </a:cxn>
              <a:cxn ang="0">
                <a:pos x="connsiteX26009" y="connsiteY26009"/>
              </a:cxn>
              <a:cxn ang="0">
                <a:pos x="connsiteX26010" y="connsiteY26010"/>
              </a:cxn>
              <a:cxn ang="0">
                <a:pos x="connsiteX26011" y="connsiteY26011"/>
              </a:cxn>
              <a:cxn ang="0">
                <a:pos x="connsiteX26012" y="connsiteY26012"/>
              </a:cxn>
              <a:cxn ang="0">
                <a:pos x="connsiteX26013" y="connsiteY26013"/>
              </a:cxn>
              <a:cxn ang="0">
                <a:pos x="connsiteX26014" y="connsiteY26014"/>
              </a:cxn>
              <a:cxn ang="0">
                <a:pos x="connsiteX26015" y="connsiteY26015"/>
              </a:cxn>
              <a:cxn ang="0">
                <a:pos x="connsiteX26016" y="connsiteY26016"/>
              </a:cxn>
              <a:cxn ang="0">
                <a:pos x="connsiteX26017" y="connsiteY26017"/>
              </a:cxn>
              <a:cxn ang="0">
                <a:pos x="connsiteX26018" y="connsiteY26018"/>
              </a:cxn>
              <a:cxn ang="0">
                <a:pos x="connsiteX26019" y="connsiteY26019"/>
              </a:cxn>
              <a:cxn ang="0">
                <a:pos x="connsiteX26020" y="connsiteY26020"/>
              </a:cxn>
              <a:cxn ang="0">
                <a:pos x="connsiteX26021" y="connsiteY26021"/>
              </a:cxn>
              <a:cxn ang="0">
                <a:pos x="connsiteX26022" y="connsiteY26022"/>
              </a:cxn>
              <a:cxn ang="0">
                <a:pos x="connsiteX26023" y="connsiteY26023"/>
              </a:cxn>
              <a:cxn ang="0">
                <a:pos x="connsiteX26024" y="connsiteY26024"/>
              </a:cxn>
              <a:cxn ang="0">
                <a:pos x="connsiteX26025" y="connsiteY26025"/>
              </a:cxn>
              <a:cxn ang="0">
                <a:pos x="connsiteX26026" y="connsiteY26026"/>
              </a:cxn>
              <a:cxn ang="0">
                <a:pos x="connsiteX26027" y="connsiteY26027"/>
              </a:cxn>
              <a:cxn ang="0">
                <a:pos x="connsiteX26028" y="connsiteY26028"/>
              </a:cxn>
              <a:cxn ang="0">
                <a:pos x="connsiteX26029" y="connsiteY26029"/>
              </a:cxn>
              <a:cxn ang="0">
                <a:pos x="connsiteX26030" y="connsiteY26030"/>
              </a:cxn>
              <a:cxn ang="0">
                <a:pos x="connsiteX26031" y="connsiteY26031"/>
              </a:cxn>
              <a:cxn ang="0">
                <a:pos x="connsiteX26032" y="connsiteY26032"/>
              </a:cxn>
              <a:cxn ang="0">
                <a:pos x="connsiteX26033" y="connsiteY26033"/>
              </a:cxn>
              <a:cxn ang="0">
                <a:pos x="connsiteX26034" y="connsiteY26034"/>
              </a:cxn>
              <a:cxn ang="0">
                <a:pos x="connsiteX26035" y="connsiteY26035"/>
              </a:cxn>
              <a:cxn ang="0">
                <a:pos x="connsiteX26036" y="connsiteY26036"/>
              </a:cxn>
              <a:cxn ang="0">
                <a:pos x="connsiteX26037" y="connsiteY26037"/>
              </a:cxn>
              <a:cxn ang="0">
                <a:pos x="connsiteX26038" y="connsiteY26038"/>
              </a:cxn>
              <a:cxn ang="0">
                <a:pos x="connsiteX26039" y="connsiteY26039"/>
              </a:cxn>
              <a:cxn ang="0">
                <a:pos x="connsiteX26040" y="connsiteY26040"/>
              </a:cxn>
              <a:cxn ang="0">
                <a:pos x="connsiteX26041" y="connsiteY26041"/>
              </a:cxn>
              <a:cxn ang="0">
                <a:pos x="connsiteX26042" y="connsiteY26042"/>
              </a:cxn>
              <a:cxn ang="0">
                <a:pos x="connsiteX26043" y="connsiteY26043"/>
              </a:cxn>
              <a:cxn ang="0">
                <a:pos x="connsiteX26044" y="connsiteY26044"/>
              </a:cxn>
              <a:cxn ang="0">
                <a:pos x="connsiteX26045" y="connsiteY26045"/>
              </a:cxn>
              <a:cxn ang="0">
                <a:pos x="connsiteX26046" y="connsiteY26046"/>
              </a:cxn>
              <a:cxn ang="0">
                <a:pos x="connsiteX26047" y="connsiteY26047"/>
              </a:cxn>
              <a:cxn ang="0">
                <a:pos x="connsiteX26048" y="connsiteY26048"/>
              </a:cxn>
              <a:cxn ang="0">
                <a:pos x="connsiteX26049" y="connsiteY26049"/>
              </a:cxn>
              <a:cxn ang="0">
                <a:pos x="connsiteX26050" y="connsiteY26050"/>
              </a:cxn>
              <a:cxn ang="0">
                <a:pos x="connsiteX26051" y="connsiteY26051"/>
              </a:cxn>
              <a:cxn ang="0">
                <a:pos x="connsiteX26052" y="connsiteY26052"/>
              </a:cxn>
              <a:cxn ang="0">
                <a:pos x="connsiteX26053" y="connsiteY26053"/>
              </a:cxn>
              <a:cxn ang="0">
                <a:pos x="connsiteX26054" y="connsiteY26054"/>
              </a:cxn>
              <a:cxn ang="0">
                <a:pos x="connsiteX26055" y="connsiteY26055"/>
              </a:cxn>
              <a:cxn ang="0">
                <a:pos x="connsiteX26056" y="connsiteY26056"/>
              </a:cxn>
              <a:cxn ang="0">
                <a:pos x="connsiteX26057" y="connsiteY26057"/>
              </a:cxn>
              <a:cxn ang="0">
                <a:pos x="connsiteX26058" y="connsiteY26058"/>
              </a:cxn>
              <a:cxn ang="0">
                <a:pos x="connsiteX26059" y="connsiteY26059"/>
              </a:cxn>
              <a:cxn ang="0">
                <a:pos x="connsiteX26060" y="connsiteY26060"/>
              </a:cxn>
              <a:cxn ang="0">
                <a:pos x="connsiteX26061" y="connsiteY26061"/>
              </a:cxn>
              <a:cxn ang="0">
                <a:pos x="connsiteX26062" y="connsiteY26062"/>
              </a:cxn>
              <a:cxn ang="0">
                <a:pos x="connsiteX26063" y="connsiteY26063"/>
              </a:cxn>
              <a:cxn ang="0">
                <a:pos x="connsiteX26064" y="connsiteY26064"/>
              </a:cxn>
              <a:cxn ang="0">
                <a:pos x="connsiteX26065" y="connsiteY26065"/>
              </a:cxn>
              <a:cxn ang="0">
                <a:pos x="connsiteX26066" y="connsiteY26066"/>
              </a:cxn>
              <a:cxn ang="0">
                <a:pos x="connsiteX26067" y="connsiteY26067"/>
              </a:cxn>
              <a:cxn ang="0">
                <a:pos x="connsiteX26068" y="connsiteY26068"/>
              </a:cxn>
              <a:cxn ang="0">
                <a:pos x="connsiteX26069" y="connsiteY26069"/>
              </a:cxn>
              <a:cxn ang="0">
                <a:pos x="connsiteX26070" y="connsiteY26070"/>
              </a:cxn>
              <a:cxn ang="0">
                <a:pos x="connsiteX26071" y="connsiteY26071"/>
              </a:cxn>
              <a:cxn ang="0">
                <a:pos x="connsiteX26072" y="connsiteY26072"/>
              </a:cxn>
              <a:cxn ang="0">
                <a:pos x="connsiteX26073" y="connsiteY26073"/>
              </a:cxn>
              <a:cxn ang="0">
                <a:pos x="connsiteX26074" y="connsiteY26074"/>
              </a:cxn>
              <a:cxn ang="0">
                <a:pos x="connsiteX26075" y="connsiteY26075"/>
              </a:cxn>
              <a:cxn ang="0">
                <a:pos x="connsiteX26076" y="connsiteY26076"/>
              </a:cxn>
              <a:cxn ang="0">
                <a:pos x="connsiteX26077" y="connsiteY26077"/>
              </a:cxn>
              <a:cxn ang="0">
                <a:pos x="connsiteX26078" y="connsiteY26078"/>
              </a:cxn>
              <a:cxn ang="0">
                <a:pos x="connsiteX26079" y="connsiteY26079"/>
              </a:cxn>
              <a:cxn ang="0">
                <a:pos x="connsiteX26080" y="connsiteY26080"/>
              </a:cxn>
              <a:cxn ang="0">
                <a:pos x="connsiteX26081" y="connsiteY26081"/>
              </a:cxn>
              <a:cxn ang="0">
                <a:pos x="connsiteX26082" y="connsiteY26082"/>
              </a:cxn>
              <a:cxn ang="0">
                <a:pos x="connsiteX26083" y="connsiteY26083"/>
              </a:cxn>
              <a:cxn ang="0">
                <a:pos x="connsiteX26084" y="connsiteY26084"/>
              </a:cxn>
              <a:cxn ang="0">
                <a:pos x="connsiteX26085" y="connsiteY26085"/>
              </a:cxn>
              <a:cxn ang="0">
                <a:pos x="connsiteX26086" y="connsiteY26086"/>
              </a:cxn>
              <a:cxn ang="0">
                <a:pos x="connsiteX26087" y="connsiteY26087"/>
              </a:cxn>
              <a:cxn ang="0">
                <a:pos x="connsiteX26088" y="connsiteY26088"/>
              </a:cxn>
              <a:cxn ang="0">
                <a:pos x="connsiteX26089" y="connsiteY26089"/>
              </a:cxn>
              <a:cxn ang="0">
                <a:pos x="connsiteX26090" y="connsiteY26090"/>
              </a:cxn>
              <a:cxn ang="0">
                <a:pos x="connsiteX26091" y="connsiteY26091"/>
              </a:cxn>
              <a:cxn ang="0">
                <a:pos x="connsiteX26092" y="connsiteY26092"/>
              </a:cxn>
              <a:cxn ang="0">
                <a:pos x="connsiteX26093" y="connsiteY26093"/>
              </a:cxn>
              <a:cxn ang="0">
                <a:pos x="connsiteX26094" y="connsiteY26094"/>
              </a:cxn>
              <a:cxn ang="0">
                <a:pos x="connsiteX26095" y="connsiteY26095"/>
              </a:cxn>
              <a:cxn ang="0">
                <a:pos x="connsiteX26096" y="connsiteY26096"/>
              </a:cxn>
              <a:cxn ang="0">
                <a:pos x="connsiteX26097" y="connsiteY26097"/>
              </a:cxn>
              <a:cxn ang="0">
                <a:pos x="connsiteX26098" y="connsiteY26098"/>
              </a:cxn>
              <a:cxn ang="0">
                <a:pos x="connsiteX26099" y="connsiteY26099"/>
              </a:cxn>
              <a:cxn ang="0">
                <a:pos x="connsiteX26100" y="connsiteY26100"/>
              </a:cxn>
              <a:cxn ang="0">
                <a:pos x="connsiteX26101" y="connsiteY26101"/>
              </a:cxn>
              <a:cxn ang="0">
                <a:pos x="connsiteX26102" y="connsiteY26102"/>
              </a:cxn>
              <a:cxn ang="0">
                <a:pos x="connsiteX26103" y="connsiteY26103"/>
              </a:cxn>
              <a:cxn ang="0">
                <a:pos x="connsiteX26104" y="connsiteY26104"/>
              </a:cxn>
              <a:cxn ang="0">
                <a:pos x="connsiteX26105" y="connsiteY26105"/>
              </a:cxn>
              <a:cxn ang="0">
                <a:pos x="connsiteX26106" y="connsiteY26106"/>
              </a:cxn>
              <a:cxn ang="0">
                <a:pos x="connsiteX26107" y="connsiteY26107"/>
              </a:cxn>
              <a:cxn ang="0">
                <a:pos x="connsiteX26108" y="connsiteY26108"/>
              </a:cxn>
              <a:cxn ang="0">
                <a:pos x="connsiteX26109" y="connsiteY26109"/>
              </a:cxn>
              <a:cxn ang="0">
                <a:pos x="connsiteX26110" y="connsiteY26110"/>
              </a:cxn>
              <a:cxn ang="0">
                <a:pos x="connsiteX26111" y="connsiteY26111"/>
              </a:cxn>
              <a:cxn ang="0">
                <a:pos x="connsiteX26112" y="connsiteY26112"/>
              </a:cxn>
              <a:cxn ang="0">
                <a:pos x="connsiteX26113" y="connsiteY26113"/>
              </a:cxn>
              <a:cxn ang="0">
                <a:pos x="connsiteX26114" y="connsiteY26114"/>
              </a:cxn>
              <a:cxn ang="0">
                <a:pos x="connsiteX26115" y="connsiteY26115"/>
              </a:cxn>
              <a:cxn ang="0">
                <a:pos x="connsiteX26116" y="connsiteY26116"/>
              </a:cxn>
              <a:cxn ang="0">
                <a:pos x="connsiteX26117" y="connsiteY26117"/>
              </a:cxn>
              <a:cxn ang="0">
                <a:pos x="connsiteX26118" y="connsiteY26118"/>
              </a:cxn>
              <a:cxn ang="0">
                <a:pos x="connsiteX26119" y="connsiteY26119"/>
              </a:cxn>
              <a:cxn ang="0">
                <a:pos x="connsiteX26120" y="connsiteY26120"/>
              </a:cxn>
              <a:cxn ang="0">
                <a:pos x="connsiteX26121" y="connsiteY26121"/>
              </a:cxn>
              <a:cxn ang="0">
                <a:pos x="connsiteX26122" y="connsiteY26122"/>
              </a:cxn>
              <a:cxn ang="0">
                <a:pos x="connsiteX26123" y="connsiteY26123"/>
              </a:cxn>
              <a:cxn ang="0">
                <a:pos x="connsiteX26124" y="connsiteY26124"/>
              </a:cxn>
              <a:cxn ang="0">
                <a:pos x="connsiteX26125" y="connsiteY26125"/>
              </a:cxn>
              <a:cxn ang="0">
                <a:pos x="connsiteX26126" y="connsiteY26126"/>
              </a:cxn>
              <a:cxn ang="0">
                <a:pos x="connsiteX26127" y="connsiteY26127"/>
              </a:cxn>
              <a:cxn ang="0">
                <a:pos x="connsiteX26128" y="connsiteY26128"/>
              </a:cxn>
              <a:cxn ang="0">
                <a:pos x="connsiteX26129" y="connsiteY26129"/>
              </a:cxn>
              <a:cxn ang="0">
                <a:pos x="connsiteX26130" y="connsiteY26130"/>
              </a:cxn>
              <a:cxn ang="0">
                <a:pos x="connsiteX26131" y="connsiteY26131"/>
              </a:cxn>
              <a:cxn ang="0">
                <a:pos x="connsiteX26132" y="connsiteY26132"/>
              </a:cxn>
              <a:cxn ang="0">
                <a:pos x="connsiteX26133" y="connsiteY26133"/>
              </a:cxn>
              <a:cxn ang="0">
                <a:pos x="connsiteX26134" y="connsiteY26134"/>
              </a:cxn>
              <a:cxn ang="0">
                <a:pos x="connsiteX26135" y="connsiteY26135"/>
              </a:cxn>
              <a:cxn ang="0">
                <a:pos x="connsiteX26136" y="connsiteY26136"/>
              </a:cxn>
              <a:cxn ang="0">
                <a:pos x="connsiteX26137" y="connsiteY26137"/>
              </a:cxn>
              <a:cxn ang="0">
                <a:pos x="connsiteX26138" y="connsiteY26138"/>
              </a:cxn>
              <a:cxn ang="0">
                <a:pos x="connsiteX26139" y="connsiteY26139"/>
              </a:cxn>
              <a:cxn ang="0">
                <a:pos x="connsiteX26140" y="connsiteY26140"/>
              </a:cxn>
              <a:cxn ang="0">
                <a:pos x="connsiteX26141" y="connsiteY26141"/>
              </a:cxn>
              <a:cxn ang="0">
                <a:pos x="connsiteX26142" y="connsiteY26142"/>
              </a:cxn>
              <a:cxn ang="0">
                <a:pos x="connsiteX26143" y="connsiteY26143"/>
              </a:cxn>
              <a:cxn ang="0">
                <a:pos x="connsiteX26144" y="connsiteY26144"/>
              </a:cxn>
              <a:cxn ang="0">
                <a:pos x="connsiteX26145" y="connsiteY26145"/>
              </a:cxn>
              <a:cxn ang="0">
                <a:pos x="connsiteX26146" y="connsiteY26146"/>
              </a:cxn>
              <a:cxn ang="0">
                <a:pos x="connsiteX26147" y="connsiteY26147"/>
              </a:cxn>
              <a:cxn ang="0">
                <a:pos x="connsiteX26148" y="connsiteY26148"/>
              </a:cxn>
              <a:cxn ang="0">
                <a:pos x="connsiteX26149" y="connsiteY26149"/>
              </a:cxn>
              <a:cxn ang="0">
                <a:pos x="connsiteX26150" y="connsiteY26150"/>
              </a:cxn>
              <a:cxn ang="0">
                <a:pos x="connsiteX26151" y="connsiteY26151"/>
              </a:cxn>
              <a:cxn ang="0">
                <a:pos x="connsiteX26152" y="connsiteY26152"/>
              </a:cxn>
              <a:cxn ang="0">
                <a:pos x="connsiteX26153" y="connsiteY26153"/>
              </a:cxn>
              <a:cxn ang="0">
                <a:pos x="connsiteX26154" y="connsiteY26154"/>
              </a:cxn>
              <a:cxn ang="0">
                <a:pos x="connsiteX26155" y="connsiteY26155"/>
              </a:cxn>
              <a:cxn ang="0">
                <a:pos x="connsiteX26156" y="connsiteY26156"/>
              </a:cxn>
              <a:cxn ang="0">
                <a:pos x="connsiteX26157" y="connsiteY26157"/>
              </a:cxn>
              <a:cxn ang="0">
                <a:pos x="connsiteX26158" y="connsiteY26158"/>
              </a:cxn>
              <a:cxn ang="0">
                <a:pos x="connsiteX26159" y="connsiteY26159"/>
              </a:cxn>
              <a:cxn ang="0">
                <a:pos x="connsiteX26160" y="connsiteY26160"/>
              </a:cxn>
              <a:cxn ang="0">
                <a:pos x="connsiteX26161" y="connsiteY26161"/>
              </a:cxn>
              <a:cxn ang="0">
                <a:pos x="connsiteX26162" y="connsiteY26162"/>
              </a:cxn>
              <a:cxn ang="0">
                <a:pos x="connsiteX26163" y="connsiteY26163"/>
              </a:cxn>
              <a:cxn ang="0">
                <a:pos x="connsiteX26164" y="connsiteY26164"/>
              </a:cxn>
              <a:cxn ang="0">
                <a:pos x="connsiteX26165" y="connsiteY26165"/>
              </a:cxn>
              <a:cxn ang="0">
                <a:pos x="connsiteX26166" y="connsiteY26166"/>
              </a:cxn>
              <a:cxn ang="0">
                <a:pos x="connsiteX26167" y="connsiteY26167"/>
              </a:cxn>
              <a:cxn ang="0">
                <a:pos x="connsiteX26168" y="connsiteY26168"/>
              </a:cxn>
              <a:cxn ang="0">
                <a:pos x="connsiteX26169" y="connsiteY26169"/>
              </a:cxn>
              <a:cxn ang="0">
                <a:pos x="connsiteX26170" y="connsiteY26170"/>
              </a:cxn>
              <a:cxn ang="0">
                <a:pos x="connsiteX26171" y="connsiteY26171"/>
              </a:cxn>
              <a:cxn ang="0">
                <a:pos x="connsiteX26172" y="connsiteY26172"/>
              </a:cxn>
              <a:cxn ang="0">
                <a:pos x="connsiteX26173" y="connsiteY26173"/>
              </a:cxn>
              <a:cxn ang="0">
                <a:pos x="connsiteX26174" y="connsiteY26174"/>
              </a:cxn>
              <a:cxn ang="0">
                <a:pos x="connsiteX26175" y="connsiteY26175"/>
              </a:cxn>
              <a:cxn ang="0">
                <a:pos x="connsiteX26176" y="connsiteY26176"/>
              </a:cxn>
              <a:cxn ang="0">
                <a:pos x="connsiteX26177" y="connsiteY26177"/>
              </a:cxn>
              <a:cxn ang="0">
                <a:pos x="connsiteX26178" y="connsiteY26178"/>
              </a:cxn>
              <a:cxn ang="0">
                <a:pos x="connsiteX26179" y="connsiteY26179"/>
              </a:cxn>
              <a:cxn ang="0">
                <a:pos x="connsiteX26180" y="connsiteY26180"/>
              </a:cxn>
              <a:cxn ang="0">
                <a:pos x="connsiteX26181" y="connsiteY26181"/>
              </a:cxn>
              <a:cxn ang="0">
                <a:pos x="connsiteX26182" y="connsiteY26182"/>
              </a:cxn>
              <a:cxn ang="0">
                <a:pos x="connsiteX26183" y="connsiteY26183"/>
              </a:cxn>
              <a:cxn ang="0">
                <a:pos x="connsiteX26184" y="connsiteY26184"/>
              </a:cxn>
              <a:cxn ang="0">
                <a:pos x="connsiteX26185" y="connsiteY26185"/>
              </a:cxn>
              <a:cxn ang="0">
                <a:pos x="connsiteX26186" y="connsiteY26186"/>
              </a:cxn>
              <a:cxn ang="0">
                <a:pos x="connsiteX26187" y="connsiteY26187"/>
              </a:cxn>
              <a:cxn ang="0">
                <a:pos x="connsiteX26188" y="connsiteY26188"/>
              </a:cxn>
              <a:cxn ang="0">
                <a:pos x="connsiteX26189" y="connsiteY26189"/>
              </a:cxn>
              <a:cxn ang="0">
                <a:pos x="connsiteX26190" y="connsiteY26190"/>
              </a:cxn>
              <a:cxn ang="0">
                <a:pos x="connsiteX26191" y="connsiteY26191"/>
              </a:cxn>
              <a:cxn ang="0">
                <a:pos x="connsiteX26192" y="connsiteY26192"/>
              </a:cxn>
              <a:cxn ang="0">
                <a:pos x="connsiteX26193" y="connsiteY26193"/>
              </a:cxn>
              <a:cxn ang="0">
                <a:pos x="connsiteX26194" y="connsiteY26194"/>
              </a:cxn>
              <a:cxn ang="0">
                <a:pos x="connsiteX26195" y="connsiteY26195"/>
              </a:cxn>
              <a:cxn ang="0">
                <a:pos x="connsiteX26196" y="connsiteY26196"/>
              </a:cxn>
              <a:cxn ang="0">
                <a:pos x="connsiteX26197" y="connsiteY26197"/>
              </a:cxn>
              <a:cxn ang="0">
                <a:pos x="connsiteX26198" y="connsiteY26198"/>
              </a:cxn>
              <a:cxn ang="0">
                <a:pos x="connsiteX26199" y="connsiteY26199"/>
              </a:cxn>
              <a:cxn ang="0">
                <a:pos x="connsiteX26200" y="connsiteY26200"/>
              </a:cxn>
              <a:cxn ang="0">
                <a:pos x="connsiteX26201" y="connsiteY26201"/>
              </a:cxn>
              <a:cxn ang="0">
                <a:pos x="connsiteX26202" y="connsiteY26202"/>
              </a:cxn>
              <a:cxn ang="0">
                <a:pos x="connsiteX26203" y="connsiteY26203"/>
              </a:cxn>
              <a:cxn ang="0">
                <a:pos x="connsiteX26204" y="connsiteY26204"/>
              </a:cxn>
              <a:cxn ang="0">
                <a:pos x="connsiteX26205" y="connsiteY26205"/>
              </a:cxn>
              <a:cxn ang="0">
                <a:pos x="connsiteX26206" y="connsiteY26206"/>
              </a:cxn>
              <a:cxn ang="0">
                <a:pos x="connsiteX26207" y="connsiteY26207"/>
              </a:cxn>
              <a:cxn ang="0">
                <a:pos x="connsiteX26208" y="connsiteY26208"/>
              </a:cxn>
              <a:cxn ang="0">
                <a:pos x="connsiteX26209" y="connsiteY26209"/>
              </a:cxn>
              <a:cxn ang="0">
                <a:pos x="connsiteX26210" y="connsiteY26210"/>
              </a:cxn>
              <a:cxn ang="0">
                <a:pos x="connsiteX26211" y="connsiteY26211"/>
              </a:cxn>
              <a:cxn ang="0">
                <a:pos x="connsiteX26212" y="connsiteY26212"/>
              </a:cxn>
              <a:cxn ang="0">
                <a:pos x="connsiteX26213" y="connsiteY26213"/>
              </a:cxn>
              <a:cxn ang="0">
                <a:pos x="connsiteX26214" y="connsiteY26214"/>
              </a:cxn>
              <a:cxn ang="0">
                <a:pos x="connsiteX26215" y="connsiteY26215"/>
              </a:cxn>
              <a:cxn ang="0">
                <a:pos x="connsiteX26216" y="connsiteY26216"/>
              </a:cxn>
              <a:cxn ang="0">
                <a:pos x="connsiteX26217" y="connsiteY26217"/>
              </a:cxn>
              <a:cxn ang="0">
                <a:pos x="connsiteX26218" y="connsiteY26218"/>
              </a:cxn>
              <a:cxn ang="0">
                <a:pos x="connsiteX26219" y="connsiteY26219"/>
              </a:cxn>
              <a:cxn ang="0">
                <a:pos x="connsiteX26220" y="connsiteY26220"/>
              </a:cxn>
              <a:cxn ang="0">
                <a:pos x="connsiteX26221" y="connsiteY26221"/>
              </a:cxn>
              <a:cxn ang="0">
                <a:pos x="connsiteX26222" y="connsiteY26222"/>
              </a:cxn>
              <a:cxn ang="0">
                <a:pos x="connsiteX26223" y="connsiteY26223"/>
              </a:cxn>
              <a:cxn ang="0">
                <a:pos x="connsiteX26224" y="connsiteY26224"/>
              </a:cxn>
              <a:cxn ang="0">
                <a:pos x="connsiteX26225" y="connsiteY26225"/>
              </a:cxn>
              <a:cxn ang="0">
                <a:pos x="connsiteX26226" y="connsiteY26226"/>
              </a:cxn>
              <a:cxn ang="0">
                <a:pos x="connsiteX26227" y="connsiteY26227"/>
              </a:cxn>
              <a:cxn ang="0">
                <a:pos x="connsiteX26228" y="connsiteY26228"/>
              </a:cxn>
              <a:cxn ang="0">
                <a:pos x="connsiteX26229" y="connsiteY26229"/>
              </a:cxn>
              <a:cxn ang="0">
                <a:pos x="connsiteX26230" y="connsiteY26230"/>
              </a:cxn>
              <a:cxn ang="0">
                <a:pos x="connsiteX26231" y="connsiteY26231"/>
              </a:cxn>
              <a:cxn ang="0">
                <a:pos x="connsiteX26232" y="connsiteY26232"/>
              </a:cxn>
              <a:cxn ang="0">
                <a:pos x="connsiteX26233" y="connsiteY26233"/>
              </a:cxn>
              <a:cxn ang="0">
                <a:pos x="connsiteX26234" y="connsiteY26234"/>
              </a:cxn>
              <a:cxn ang="0">
                <a:pos x="connsiteX26235" y="connsiteY26235"/>
              </a:cxn>
              <a:cxn ang="0">
                <a:pos x="connsiteX26236" y="connsiteY26236"/>
              </a:cxn>
              <a:cxn ang="0">
                <a:pos x="connsiteX26237" y="connsiteY26237"/>
              </a:cxn>
              <a:cxn ang="0">
                <a:pos x="connsiteX26238" y="connsiteY26238"/>
              </a:cxn>
              <a:cxn ang="0">
                <a:pos x="connsiteX26239" y="connsiteY26239"/>
              </a:cxn>
              <a:cxn ang="0">
                <a:pos x="connsiteX26240" y="connsiteY26240"/>
              </a:cxn>
              <a:cxn ang="0">
                <a:pos x="connsiteX26241" y="connsiteY26241"/>
              </a:cxn>
              <a:cxn ang="0">
                <a:pos x="connsiteX26242" y="connsiteY26242"/>
              </a:cxn>
              <a:cxn ang="0">
                <a:pos x="connsiteX26243" y="connsiteY26243"/>
              </a:cxn>
              <a:cxn ang="0">
                <a:pos x="connsiteX26244" y="connsiteY26244"/>
              </a:cxn>
              <a:cxn ang="0">
                <a:pos x="connsiteX26245" y="connsiteY26245"/>
              </a:cxn>
              <a:cxn ang="0">
                <a:pos x="connsiteX26246" y="connsiteY26246"/>
              </a:cxn>
              <a:cxn ang="0">
                <a:pos x="connsiteX26247" y="connsiteY26247"/>
              </a:cxn>
              <a:cxn ang="0">
                <a:pos x="connsiteX26248" y="connsiteY26248"/>
              </a:cxn>
              <a:cxn ang="0">
                <a:pos x="connsiteX26249" y="connsiteY26249"/>
              </a:cxn>
              <a:cxn ang="0">
                <a:pos x="connsiteX26250" y="connsiteY26250"/>
              </a:cxn>
              <a:cxn ang="0">
                <a:pos x="connsiteX26251" y="connsiteY26251"/>
              </a:cxn>
              <a:cxn ang="0">
                <a:pos x="connsiteX26252" y="connsiteY26252"/>
              </a:cxn>
              <a:cxn ang="0">
                <a:pos x="connsiteX26253" y="connsiteY26253"/>
              </a:cxn>
              <a:cxn ang="0">
                <a:pos x="connsiteX26254" y="connsiteY26254"/>
              </a:cxn>
              <a:cxn ang="0">
                <a:pos x="connsiteX26255" y="connsiteY26255"/>
              </a:cxn>
              <a:cxn ang="0">
                <a:pos x="connsiteX26256" y="connsiteY26256"/>
              </a:cxn>
              <a:cxn ang="0">
                <a:pos x="connsiteX26257" y="connsiteY26257"/>
              </a:cxn>
              <a:cxn ang="0">
                <a:pos x="connsiteX26258" y="connsiteY26258"/>
              </a:cxn>
              <a:cxn ang="0">
                <a:pos x="connsiteX26259" y="connsiteY26259"/>
              </a:cxn>
              <a:cxn ang="0">
                <a:pos x="connsiteX26260" y="connsiteY26260"/>
              </a:cxn>
              <a:cxn ang="0">
                <a:pos x="connsiteX26261" y="connsiteY26261"/>
              </a:cxn>
              <a:cxn ang="0">
                <a:pos x="connsiteX26262" y="connsiteY26262"/>
              </a:cxn>
              <a:cxn ang="0">
                <a:pos x="connsiteX26263" y="connsiteY26263"/>
              </a:cxn>
              <a:cxn ang="0">
                <a:pos x="connsiteX26264" y="connsiteY26264"/>
              </a:cxn>
              <a:cxn ang="0">
                <a:pos x="connsiteX26265" y="connsiteY26265"/>
              </a:cxn>
              <a:cxn ang="0">
                <a:pos x="connsiteX26266" y="connsiteY26266"/>
              </a:cxn>
              <a:cxn ang="0">
                <a:pos x="connsiteX26267" y="connsiteY26267"/>
              </a:cxn>
              <a:cxn ang="0">
                <a:pos x="connsiteX26268" y="connsiteY26268"/>
              </a:cxn>
              <a:cxn ang="0">
                <a:pos x="connsiteX26269" y="connsiteY26269"/>
              </a:cxn>
              <a:cxn ang="0">
                <a:pos x="connsiteX26270" y="connsiteY26270"/>
              </a:cxn>
              <a:cxn ang="0">
                <a:pos x="connsiteX26271" y="connsiteY26271"/>
              </a:cxn>
              <a:cxn ang="0">
                <a:pos x="connsiteX26272" y="connsiteY26272"/>
              </a:cxn>
              <a:cxn ang="0">
                <a:pos x="connsiteX26273" y="connsiteY26273"/>
              </a:cxn>
              <a:cxn ang="0">
                <a:pos x="connsiteX26274" y="connsiteY26274"/>
              </a:cxn>
              <a:cxn ang="0">
                <a:pos x="connsiteX26275" y="connsiteY26275"/>
              </a:cxn>
              <a:cxn ang="0">
                <a:pos x="connsiteX26276" y="connsiteY26276"/>
              </a:cxn>
              <a:cxn ang="0">
                <a:pos x="connsiteX26277" y="connsiteY26277"/>
              </a:cxn>
              <a:cxn ang="0">
                <a:pos x="connsiteX26278" y="connsiteY26278"/>
              </a:cxn>
              <a:cxn ang="0">
                <a:pos x="connsiteX26279" y="connsiteY26279"/>
              </a:cxn>
              <a:cxn ang="0">
                <a:pos x="connsiteX26280" y="connsiteY26280"/>
              </a:cxn>
              <a:cxn ang="0">
                <a:pos x="connsiteX26281" y="connsiteY26281"/>
              </a:cxn>
              <a:cxn ang="0">
                <a:pos x="connsiteX26282" y="connsiteY26282"/>
              </a:cxn>
              <a:cxn ang="0">
                <a:pos x="connsiteX26283" y="connsiteY26283"/>
              </a:cxn>
              <a:cxn ang="0">
                <a:pos x="connsiteX26284" y="connsiteY26284"/>
              </a:cxn>
              <a:cxn ang="0">
                <a:pos x="connsiteX26285" y="connsiteY26285"/>
              </a:cxn>
              <a:cxn ang="0">
                <a:pos x="connsiteX26286" y="connsiteY26286"/>
              </a:cxn>
              <a:cxn ang="0">
                <a:pos x="connsiteX26287" y="connsiteY26287"/>
              </a:cxn>
              <a:cxn ang="0">
                <a:pos x="connsiteX26288" y="connsiteY26288"/>
              </a:cxn>
              <a:cxn ang="0">
                <a:pos x="connsiteX26289" y="connsiteY26289"/>
              </a:cxn>
              <a:cxn ang="0">
                <a:pos x="connsiteX26290" y="connsiteY26290"/>
              </a:cxn>
              <a:cxn ang="0">
                <a:pos x="connsiteX26291" y="connsiteY26291"/>
              </a:cxn>
              <a:cxn ang="0">
                <a:pos x="connsiteX26292" y="connsiteY26292"/>
              </a:cxn>
              <a:cxn ang="0">
                <a:pos x="connsiteX26293" y="connsiteY26293"/>
              </a:cxn>
              <a:cxn ang="0">
                <a:pos x="connsiteX26294" y="connsiteY26294"/>
              </a:cxn>
              <a:cxn ang="0">
                <a:pos x="connsiteX26295" y="connsiteY26295"/>
              </a:cxn>
              <a:cxn ang="0">
                <a:pos x="connsiteX26296" y="connsiteY26296"/>
              </a:cxn>
              <a:cxn ang="0">
                <a:pos x="connsiteX26297" y="connsiteY26297"/>
              </a:cxn>
              <a:cxn ang="0">
                <a:pos x="connsiteX26298" y="connsiteY26298"/>
              </a:cxn>
              <a:cxn ang="0">
                <a:pos x="connsiteX26299" y="connsiteY26299"/>
              </a:cxn>
              <a:cxn ang="0">
                <a:pos x="connsiteX26300" y="connsiteY26300"/>
              </a:cxn>
              <a:cxn ang="0">
                <a:pos x="connsiteX26301" y="connsiteY26301"/>
              </a:cxn>
              <a:cxn ang="0">
                <a:pos x="connsiteX26302" y="connsiteY26302"/>
              </a:cxn>
              <a:cxn ang="0">
                <a:pos x="connsiteX26303" y="connsiteY26303"/>
              </a:cxn>
              <a:cxn ang="0">
                <a:pos x="connsiteX26304" y="connsiteY26304"/>
              </a:cxn>
              <a:cxn ang="0">
                <a:pos x="connsiteX26305" y="connsiteY26305"/>
              </a:cxn>
              <a:cxn ang="0">
                <a:pos x="connsiteX26306" y="connsiteY26306"/>
              </a:cxn>
              <a:cxn ang="0">
                <a:pos x="connsiteX26307" y="connsiteY26307"/>
              </a:cxn>
              <a:cxn ang="0">
                <a:pos x="connsiteX26308" y="connsiteY26308"/>
              </a:cxn>
              <a:cxn ang="0">
                <a:pos x="connsiteX26309" y="connsiteY26309"/>
              </a:cxn>
              <a:cxn ang="0">
                <a:pos x="connsiteX26310" y="connsiteY26310"/>
              </a:cxn>
              <a:cxn ang="0">
                <a:pos x="connsiteX26311" y="connsiteY26311"/>
              </a:cxn>
              <a:cxn ang="0">
                <a:pos x="connsiteX26312" y="connsiteY26312"/>
              </a:cxn>
              <a:cxn ang="0">
                <a:pos x="connsiteX26313" y="connsiteY26313"/>
              </a:cxn>
              <a:cxn ang="0">
                <a:pos x="connsiteX26314" y="connsiteY26314"/>
              </a:cxn>
              <a:cxn ang="0">
                <a:pos x="connsiteX26315" y="connsiteY26315"/>
              </a:cxn>
              <a:cxn ang="0">
                <a:pos x="connsiteX26316" y="connsiteY26316"/>
              </a:cxn>
              <a:cxn ang="0">
                <a:pos x="connsiteX26317" y="connsiteY26317"/>
              </a:cxn>
              <a:cxn ang="0">
                <a:pos x="connsiteX26318" y="connsiteY26318"/>
              </a:cxn>
              <a:cxn ang="0">
                <a:pos x="connsiteX26319" y="connsiteY26319"/>
              </a:cxn>
              <a:cxn ang="0">
                <a:pos x="connsiteX26320" y="connsiteY26320"/>
              </a:cxn>
              <a:cxn ang="0">
                <a:pos x="connsiteX26321" y="connsiteY26321"/>
              </a:cxn>
              <a:cxn ang="0">
                <a:pos x="connsiteX26322" y="connsiteY26322"/>
              </a:cxn>
              <a:cxn ang="0">
                <a:pos x="connsiteX26323" y="connsiteY26323"/>
              </a:cxn>
              <a:cxn ang="0">
                <a:pos x="connsiteX26324" y="connsiteY26324"/>
              </a:cxn>
              <a:cxn ang="0">
                <a:pos x="connsiteX26325" y="connsiteY26325"/>
              </a:cxn>
              <a:cxn ang="0">
                <a:pos x="connsiteX26326" y="connsiteY26326"/>
              </a:cxn>
              <a:cxn ang="0">
                <a:pos x="connsiteX26327" y="connsiteY26327"/>
              </a:cxn>
              <a:cxn ang="0">
                <a:pos x="connsiteX26328" y="connsiteY26328"/>
              </a:cxn>
              <a:cxn ang="0">
                <a:pos x="connsiteX26329" y="connsiteY26329"/>
              </a:cxn>
              <a:cxn ang="0">
                <a:pos x="connsiteX26330" y="connsiteY26330"/>
              </a:cxn>
              <a:cxn ang="0">
                <a:pos x="connsiteX26331" y="connsiteY26331"/>
              </a:cxn>
              <a:cxn ang="0">
                <a:pos x="connsiteX26332" y="connsiteY26332"/>
              </a:cxn>
              <a:cxn ang="0">
                <a:pos x="connsiteX26333" y="connsiteY26333"/>
              </a:cxn>
              <a:cxn ang="0">
                <a:pos x="connsiteX26334" y="connsiteY26334"/>
              </a:cxn>
              <a:cxn ang="0">
                <a:pos x="connsiteX26335" y="connsiteY26335"/>
              </a:cxn>
              <a:cxn ang="0">
                <a:pos x="connsiteX26336" y="connsiteY26336"/>
              </a:cxn>
              <a:cxn ang="0">
                <a:pos x="connsiteX26337" y="connsiteY26337"/>
              </a:cxn>
              <a:cxn ang="0">
                <a:pos x="connsiteX26338" y="connsiteY26338"/>
              </a:cxn>
              <a:cxn ang="0">
                <a:pos x="connsiteX26339" y="connsiteY26339"/>
              </a:cxn>
              <a:cxn ang="0">
                <a:pos x="connsiteX26340" y="connsiteY26340"/>
              </a:cxn>
              <a:cxn ang="0">
                <a:pos x="connsiteX26341" y="connsiteY26341"/>
              </a:cxn>
              <a:cxn ang="0">
                <a:pos x="connsiteX26342" y="connsiteY26342"/>
              </a:cxn>
              <a:cxn ang="0">
                <a:pos x="connsiteX26343" y="connsiteY26343"/>
              </a:cxn>
              <a:cxn ang="0">
                <a:pos x="connsiteX26344" y="connsiteY26344"/>
              </a:cxn>
              <a:cxn ang="0">
                <a:pos x="connsiteX26345" y="connsiteY26345"/>
              </a:cxn>
              <a:cxn ang="0">
                <a:pos x="connsiteX26346" y="connsiteY26346"/>
              </a:cxn>
              <a:cxn ang="0">
                <a:pos x="connsiteX26347" y="connsiteY26347"/>
              </a:cxn>
              <a:cxn ang="0">
                <a:pos x="connsiteX26348" y="connsiteY26348"/>
              </a:cxn>
              <a:cxn ang="0">
                <a:pos x="connsiteX26349" y="connsiteY26349"/>
              </a:cxn>
              <a:cxn ang="0">
                <a:pos x="connsiteX26350" y="connsiteY26350"/>
              </a:cxn>
              <a:cxn ang="0">
                <a:pos x="connsiteX26351" y="connsiteY26351"/>
              </a:cxn>
              <a:cxn ang="0">
                <a:pos x="connsiteX26352" y="connsiteY26352"/>
              </a:cxn>
              <a:cxn ang="0">
                <a:pos x="connsiteX26353" y="connsiteY26353"/>
              </a:cxn>
              <a:cxn ang="0">
                <a:pos x="connsiteX26354" y="connsiteY26354"/>
              </a:cxn>
              <a:cxn ang="0">
                <a:pos x="connsiteX26355" y="connsiteY26355"/>
              </a:cxn>
              <a:cxn ang="0">
                <a:pos x="connsiteX26356" y="connsiteY26356"/>
              </a:cxn>
              <a:cxn ang="0">
                <a:pos x="connsiteX26357" y="connsiteY26357"/>
              </a:cxn>
              <a:cxn ang="0">
                <a:pos x="connsiteX26358" y="connsiteY26358"/>
              </a:cxn>
              <a:cxn ang="0">
                <a:pos x="connsiteX26359" y="connsiteY26359"/>
              </a:cxn>
              <a:cxn ang="0">
                <a:pos x="connsiteX26360" y="connsiteY26360"/>
              </a:cxn>
              <a:cxn ang="0">
                <a:pos x="connsiteX26361" y="connsiteY26361"/>
              </a:cxn>
              <a:cxn ang="0">
                <a:pos x="connsiteX26362" y="connsiteY26362"/>
              </a:cxn>
              <a:cxn ang="0">
                <a:pos x="connsiteX26363" y="connsiteY26363"/>
              </a:cxn>
              <a:cxn ang="0">
                <a:pos x="connsiteX26364" y="connsiteY26364"/>
              </a:cxn>
              <a:cxn ang="0">
                <a:pos x="connsiteX26365" y="connsiteY26365"/>
              </a:cxn>
              <a:cxn ang="0">
                <a:pos x="connsiteX26366" y="connsiteY26366"/>
              </a:cxn>
              <a:cxn ang="0">
                <a:pos x="connsiteX26367" y="connsiteY26367"/>
              </a:cxn>
              <a:cxn ang="0">
                <a:pos x="connsiteX26368" y="connsiteY26368"/>
              </a:cxn>
              <a:cxn ang="0">
                <a:pos x="connsiteX26369" y="connsiteY26369"/>
              </a:cxn>
              <a:cxn ang="0">
                <a:pos x="connsiteX26370" y="connsiteY26370"/>
              </a:cxn>
              <a:cxn ang="0">
                <a:pos x="connsiteX26371" y="connsiteY26371"/>
              </a:cxn>
              <a:cxn ang="0">
                <a:pos x="connsiteX26372" y="connsiteY26372"/>
              </a:cxn>
              <a:cxn ang="0">
                <a:pos x="connsiteX26373" y="connsiteY26373"/>
              </a:cxn>
              <a:cxn ang="0">
                <a:pos x="connsiteX26374" y="connsiteY26374"/>
              </a:cxn>
              <a:cxn ang="0">
                <a:pos x="connsiteX26375" y="connsiteY26375"/>
              </a:cxn>
              <a:cxn ang="0">
                <a:pos x="connsiteX26376" y="connsiteY26376"/>
              </a:cxn>
              <a:cxn ang="0">
                <a:pos x="connsiteX26377" y="connsiteY26377"/>
              </a:cxn>
              <a:cxn ang="0">
                <a:pos x="connsiteX26378" y="connsiteY26378"/>
              </a:cxn>
              <a:cxn ang="0">
                <a:pos x="connsiteX26379" y="connsiteY26379"/>
              </a:cxn>
              <a:cxn ang="0">
                <a:pos x="connsiteX26380" y="connsiteY26380"/>
              </a:cxn>
              <a:cxn ang="0">
                <a:pos x="connsiteX26381" y="connsiteY26381"/>
              </a:cxn>
              <a:cxn ang="0">
                <a:pos x="connsiteX26382" y="connsiteY26382"/>
              </a:cxn>
              <a:cxn ang="0">
                <a:pos x="connsiteX26383" y="connsiteY26383"/>
              </a:cxn>
              <a:cxn ang="0">
                <a:pos x="connsiteX26384" y="connsiteY26384"/>
              </a:cxn>
              <a:cxn ang="0">
                <a:pos x="connsiteX26385" y="connsiteY26385"/>
              </a:cxn>
              <a:cxn ang="0">
                <a:pos x="connsiteX26386" y="connsiteY26386"/>
              </a:cxn>
              <a:cxn ang="0">
                <a:pos x="connsiteX26387" y="connsiteY26387"/>
              </a:cxn>
              <a:cxn ang="0">
                <a:pos x="connsiteX26388" y="connsiteY26388"/>
              </a:cxn>
              <a:cxn ang="0">
                <a:pos x="connsiteX26389" y="connsiteY26389"/>
              </a:cxn>
              <a:cxn ang="0">
                <a:pos x="connsiteX26390" y="connsiteY26390"/>
              </a:cxn>
              <a:cxn ang="0">
                <a:pos x="connsiteX26391" y="connsiteY26391"/>
              </a:cxn>
              <a:cxn ang="0">
                <a:pos x="connsiteX26392" y="connsiteY26392"/>
              </a:cxn>
              <a:cxn ang="0">
                <a:pos x="connsiteX26393" y="connsiteY26393"/>
              </a:cxn>
              <a:cxn ang="0">
                <a:pos x="connsiteX26394" y="connsiteY26394"/>
              </a:cxn>
              <a:cxn ang="0">
                <a:pos x="connsiteX26395" y="connsiteY26395"/>
              </a:cxn>
              <a:cxn ang="0">
                <a:pos x="connsiteX26396" y="connsiteY26396"/>
              </a:cxn>
              <a:cxn ang="0">
                <a:pos x="connsiteX26397" y="connsiteY26397"/>
              </a:cxn>
              <a:cxn ang="0">
                <a:pos x="connsiteX26398" y="connsiteY26398"/>
              </a:cxn>
              <a:cxn ang="0">
                <a:pos x="connsiteX26399" y="connsiteY26399"/>
              </a:cxn>
              <a:cxn ang="0">
                <a:pos x="connsiteX26400" y="connsiteY26400"/>
              </a:cxn>
              <a:cxn ang="0">
                <a:pos x="connsiteX26401" y="connsiteY26401"/>
              </a:cxn>
              <a:cxn ang="0">
                <a:pos x="connsiteX26402" y="connsiteY26402"/>
              </a:cxn>
              <a:cxn ang="0">
                <a:pos x="connsiteX26403" y="connsiteY26403"/>
              </a:cxn>
              <a:cxn ang="0">
                <a:pos x="connsiteX26404" y="connsiteY26404"/>
              </a:cxn>
              <a:cxn ang="0">
                <a:pos x="connsiteX26405" y="connsiteY26405"/>
              </a:cxn>
              <a:cxn ang="0">
                <a:pos x="connsiteX26406" y="connsiteY26406"/>
              </a:cxn>
              <a:cxn ang="0">
                <a:pos x="connsiteX26407" y="connsiteY26407"/>
              </a:cxn>
              <a:cxn ang="0">
                <a:pos x="connsiteX26408" y="connsiteY26408"/>
              </a:cxn>
              <a:cxn ang="0">
                <a:pos x="connsiteX26409" y="connsiteY26409"/>
              </a:cxn>
              <a:cxn ang="0">
                <a:pos x="connsiteX26410" y="connsiteY26410"/>
              </a:cxn>
              <a:cxn ang="0">
                <a:pos x="connsiteX26411" y="connsiteY26411"/>
              </a:cxn>
              <a:cxn ang="0">
                <a:pos x="connsiteX26412" y="connsiteY26412"/>
              </a:cxn>
              <a:cxn ang="0">
                <a:pos x="connsiteX26413" y="connsiteY26413"/>
              </a:cxn>
              <a:cxn ang="0">
                <a:pos x="connsiteX26414" y="connsiteY26414"/>
              </a:cxn>
              <a:cxn ang="0">
                <a:pos x="connsiteX26415" y="connsiteY26415"/>
              </a:cxn>
              <a:cxn ang="0">
                <a:pos x="connsiteX26416" y="connsiteY26416"/>
              </a:cxn>
              <a:cxn ang="0">
                <a:pos x="connsiteX26417" y="connsiteY26417"/>
              </a:cxn>
              <a:cxn ang="0">
                <a:pos x="connsiteX26418" y="connsiteY26418"/>
              </a:cxn>
              <a:cxn ang="0">
                <a:pos x="connsiteX26419" y="connsiteY26419"/>
              </a:cxn>
              <a:cxn ang="0">
                <a:pos x="connsiteX26420" y="connsiteY26420"/>
              </a:cxn>
              <a:cxn ang="0">
                <a:pos x="connsiteX26421" y="connsiteY26421"/>
              </a:cxn>
              <a:cxn ang="0">
                <a:pos x="connsiteX26422" y="connsiteY26422"/>
              </a:cxn>
              <a:cxn ang="0">
                <a:pos x="connsiteX26423" y="connsiteY26423"/>
              </a:cxn>
              <a:cxn ang="0">
                <a:pos x="connsiteX26424" y="connsiteY26424"/>
              </a:cxn>
              <a:cxn ang="0">
                <a:pos x="connsiteX26425" y="connsiteY26425"/>
              </a:cxn>
              <a:cxn ang="0">
                <a:pos x="connsiteX26426" y="connsiteY26426"/>
              </a:cxn>
              <a:cxn ang="0">
                <a:pos x="connsiteX26427" y="connsiteY26427"/>
              </a:cxn>
              <a:cxn ang="0">
                <a:pos x="connsiteX26428" y="connsiteY26428"/>
              </a:cxn>
              <a:cxn ang="0">
                <a:pos x="connsiteX26429" y="connsiteY26429"/>
              </a:cxn>
              <a:cxn ang="0">
                <a:pos x="connsiteX26430" y="connsiteY26430"/>
              </a:cxn>
              <a:cxn ang="0">
                <a:pos x="connsiteX26431" y="connsiteY26431"/>
              </a:cxn>
              <a:cxn ang="0">
                <a:pos x="connsiteX26432" y="connsiteY26432"/>
              </a:cxn>
              <a:cxn ang="0">
                <a:pos x="connsiteX26433" y="connsiteY26433"/>
              </a:cxn>
              <a:cxn ang="0">
                <a:pos x="connsiteX26434" y="connsiteY26434"/>
              </a:cxn>
              <a:cxn ang="0">
                <a:pos x="connsiteX26435" y="connsiteY26435"/>
              </a:cxn>
              <a:cxn ang="0">
                <a:pos x="connsiteX26436" y="connsiteY26436"/>
              </a:cxn>
              <a:cxn ang="0">
                <a:pos x="connsiteX26437" y="connsiteY26437"/>
              </a:cxn>
              <a:cxn ang="0">
                <a:pos x="connsiteX26438" y="connsiteY26438"/>
              </a:cxn>
              <a:cxn ang="0">
                <a:pos x="connsiteX26439" y="connsiteY26439"/>
              </a:cxn>
              <a:cxn ang="0">
                <a:pos x="connsiteX26440" y="connsiteY26440"/>
              </a:cxn>
              <a:cxn ang="0">
                <a:pos x="connsiteX26441" y="connsiteY26441"/>
              </a:cxn>
              <a:cxn ang="0">
                <a:pos x="connsiteX26442" y="connsiteY26442"/>
              </a:cxn>
              <a:cxn ang="0">
                <a:pos x="connsiteX26443" y="connsiteY26443"/>
              </a:cxn>
              <a:cxn ang="0">
                <a:pos x="connsiteX26444" y="connsiteY26444"/>
              </a:cxn>
              <a:cxn ang="0">
                <a:pos x="connsiteX26445" y="connsiteY26445"/>
              </a:cxn>
              <a:cxn ang="0">
                <a:pos x="connsiteX26446" y="connsiteY26446"/>
              </a:cxn>
              <a:cxn ang="0">
                <a:pos x="connsiteX26447" y="connsiteY26447"/>
              </a:cxn>
              <a:cxn ang="0">
                <a:pos x="connsiteX26448" y="connsiteY26448"/>
              </a:cxn>
              <a:cxn ang="0">
                <a:pos x="connsiteX26449" y="connsiteY26449"/>
              </a:cxn>
              <a:cxn ang="0">
                <a:pos x="connsiteX26450" y="connsiteY26450"/>
              </a:cxn>
              <a:cxn ang="0">
                <a:pos x="connsiteX26451" y="connsiteY26451"/>
              </a:cxn>
              <a:cxn ang="0">
                <a:pos x="connsiteX26452" y="connsiteY26452"/>
              </a:cxn>
              <a:cxn ang="0">
                <a:pos x="connsiteX26453" y="connsiteY26453"/>
              </a:cxn>
              <a:cxn ang="0">
                <a:pos x="connsiteX26454" y="connsiteY26454"/>
              </a:cxn>
              <a:cxn ang="0">
                <a:pos x="connsiteX26455" y="connsiteY26455"/>
              </a:cxn>
              <a:cxn ang="0">
                <a:pos x="connsiteX26456" y="connsiteY26456"/>
              </a:cxn>
              <a:cxn ang="0">
                <a:pos x="connsiteX26457" y="connsiteY26457"/>
              </a:cxn>
              <a:cxn ang="0">
                <a:pos x="connsiteX26458" y="connsiteY26458"/>
              </a:cxn>
              <a:cxn ang="0">
                <a:pos x="connsiteX26459" y="connsiteY26459"/>
              </a:cxn>
              <a:cxn ang="0">
                <a:pos x="connsiteX26460" y="connsiteY26460"/>
              </a:cxn>
              <a:cxn ang="0">
                <a:pos x="connsiteX26461" y="connsiteY26461"/>
              </a:cxn>
              <a:cxn ang="0">
                <a:pos x="connsiteX26462" y="connsiteY26462"/>
              </a:cxn>
              <a:cxn ang="0">
                <a:pos x="connsiteX26463" y="connsiteY26463"/>
              </a:cxn>
              <a:cxn ang="0">
                <a:pos x="connsiteX26464" y="connsiteY26464"/>
              </a:cxn>
              <a:cxn ang="0">
                <a:pos x="connsiteX26465" y="connsiteY26465"/>
              </a:cxn>
              <a:cxn ang="0">
                <a:pos x="connsiteX26466" y="connsiteY26466"/>
              </a:cxn>
              <a:cxn ang="0">
                <a:pos x="connsiteX26467" y="connsiteY26467"/>
              </a:cxn>
              <a:cxn ang="0">
                <a:pos x="connsiteX26468" y="connsiteY26468"/>
              </a:cxn>
              <a:cxn ang="0">
                <a:pos x="connsiteX26469" y="connsiteY26469"/>
              </a:cxn>
              <a:cxn ang="0">
                <a:pos x="connsiteX26470" y="connsiteY26470"/>
              </a:cxn>
              <a:cxn ang="0">
                <a:pos x="connsiteX26471" y="connsiteY26471"/>
              </a:cxn>
              <a:cxn ang="0">
                <a:pos x="connsiteX26472" y="connsiteY26472"/>
              </a:cxn>
              <a:cxn ang="0">
                <a:pos x="connsiteX26473" y="connsiteY26473"/>
              </a:cxn>
              <a:cxn ang="0">
                <a:pos x="connsiteX26474" y="connsiteY26474"/>
              </a:cxn>
              <a:cxn ang="0">
                <a:pos x="connsiteX26475" y="connsiteY26475"/>
              </a:cxn>
              <a:cxn ang="0">
                <a:pos x="connsiteX26476" y="connsiteY26476"/>
              </a:cxn>
              <a:cxn ang="0">
                <a:pos x="connsiteX26477" y="connsiteY26477"/>
              </a:cxn>
              <a:cxn ang="0">
                <a:pos x="connsiteX26478" y="connsiteY26478"/>
              </a:cxn>
              <a:cxn ang="0">
                <a:pos x="connsiteX26479" y="connsiteY26479"/>
              </a:cxn>
              <a:cxn ang="0">
                <a:pos x="connsiteX26480" y="connsiteY26480"/>
              </a:cxn>
              <a:cxn ang="0">
                <a:pos x="connsiteX26481" y="connsiteY26481"/>
              </a:cxn>
              <a:cxn ang="0">
                <a:pos x="connsiteX26482" y="connsiteY26482"/>
              </a:cxn>
              <a:cxn ang="0">
                <a:pos x="connsiteX26483" y="connsiteY26483"/>
              </a:cxn>
              <a:cxn ang="0">
                <a:pos x="connsiteX26484" y="connsiteY26484"/>
              </a:cxn>
              <a:cxn ang="0">
                <a:pos x="connsiteX26485" y="connsiteY26485"/>
              </a:cxn>
              <a:cxn ang="0">
                <a:pos x="connsiteX26486" y="connsiteY26486"/>
              </a:cxn>
              <a:cxn ang="0">
                <a:pos x="connsiteX26487" y="connsiteY26487"/>
              </a:cxn>
              <a:cxn ang="0">
                <a:pos x="connsiteX26488" y="connsiteY26488"/>
              </a:cxn>
              <a:cxn ang="0">
                <a:pos x="connsiteX26489" y="connsiteY26489"/>
              </a:cxn>
              <a:cxn ang="0">
                <a:pos x="connsiteX26490" y="connsiteY26490"/>
              </a:cxn>
              <a:cxn ang="0">
                <a:pos x="connsiteX26491" y="connsiteY26491"/>
              </a:cxn>
              <a:cxn ang="0">
                <a:pos x="connsiteX26492" y="connsiteY26492"/>
              </a:cxn>
              <a:cxn ang="0">
                <a:pos x="connsiteX26493" y="connsiteY26493"/>
              </a:cxn>
              <a:cxn ang="0">
                <a:pos x="connsiteX26494" y="connsiteY26494"/>
              </a:cxn>
              <a:cxn ang="0">
                <a:pos x="connsiteX26495" y="connsiteY26495"/>
              </a:cxn>
              <a:cxn ang="0">
                <a:pos x="connsiteX26496" y="connsiteY26496"/>
              </a:cxn>
              <a:cxn ang="0">
                <a:pos x="connsiteX26497" y="connsiteY26497"/>
              </a:cxn>
              <a:cxn ang="0">
                <a:pos x="connsiteX26498" y="connsiteY26498"/>
              </a:cxn>
              <a:cxn ang="0">
                <a:pos x="connsiteX26499" y="connsiteY26499"/>
              </a:cxn>
              <a:cxn ang="0">
                <a:pos x="connsiteX26500" y="connsiteY26500"/>
              </a:cxn>
              <a:cxn ang="0">
                <a:pos x="connsiteX26501" y="connsiteY26501"/>
              </a:cxn>
              <a:cxn ang="0">
                <a:pos x="connsiteX26502" y="connsiteY26502"/>
              </a:cxn>
              <a:cxn ang="0">
                <a:pos x="connsiteX26503" y="connsiteY26503"/>
              </a:cxn>
              <a:cxn ang="0">
                <a:pos x="connsiteX26504" y="connsiteY26504"/>
              </a:cxn>
              <a:cxn ang="0">
                <a:pos x="connsiteX26505" y="connsiteY26505"/>
              </a:cxn>
              <a:cxn ang="0">
                <a:pos x="connsiteX26506" y="connsiteY26506"/>
              </a:cxn>
              <a:cxn ang="0">
                <a:pos x="connsiteX26507" y="connsiteY26507"/>
              </a:cxn>
              <a:cxn ang="0">
                <a:pos x="connsiteX26508" y="connsiteY26508"/>
              </a:cxn>
              <a:cxn ang="0">
                <a:pos x="connsiteX26509" y="connsiteY26509"/>
              </a:cxn>
              <a:cxn ang="0">
                <a:pos x="connsiteX26510" y="connsiteY26510"/>
              </a:cxn>
              <a:cxn ang="0">
                <a:pos x="connsiteX26511" y="connsiteY26511"/>
              </a:cxn>
              <a:cxn ang="0">
                <a:pos x="connsiteX26512" y="connsiteY26512"/>
              </a:cxn>
              <a:cxn ang="0">
                <a:pos x="connsiteX26513" y="connsiteY26513"/>
              </a:cxn>
              <a:cxn ang="0">
                <a:pos x="connsiteX26514" y="connsiteY26514"/>
              </a:cxn>
              <a:cxn ang="0">
                <a:pos x="connsiteX26515" y="connsiteY26515"/>
              </a:cxn>
              <a:cxn ang="0">
                <a:pos x="connsiteX26516" y="connsiteY26516"/>
              </a:cxn>
              <a:cxn ang="0">
                <a:pos x="connsiteX26517" y="connsiteY26517"/>
              </a:cxn>
              <a:cxn ang="0">
                <a:pos x="connsiteX26518" y="connsiteY26518"/>
              </a:cxn>
              <a:cxn ang="0">
                <a:pos x="connsiteX26519" y="connsiteY26519"/>
              </a:cxn>
              <a:cxn ang="0">
                <a:pos x="connsiteX26520" y="connsiteY26520"/>
              </a:cxn>
              <a:cxn ang="0">
                <a:pos x="connsiteX26521" y="connsiteY26521"/>
              </a:cxn>
              <a:cxn ang="0">
                <a:pos x="connsiteX26522" y="connsiteY26522"/>
              </a:cxn>
              <a:cxn ang="0">
                <a:pos x="connsiteX26523" y="connsiteY26523"/>
              </a:cxn>
              <a:cxn ang="0">
                <a:pos x="connsiteX26524" y="connsiteY26524"/>
              </a:cxn>
              <a:cxn ang="0">
                <a:pos x="connsiteX26525" y="connsiteY26525"/>
              </a:cxn>
              <a:cxn ang="0">
                <a:pos x="connsiteX26526" y="connsiteY26526"/>
              </a:cxn>
              <a:cxn ang="0">
                <a:pos x="connsiteX26527" y="connsiteY26527"/>
              </a:cxn>
              <a:cxn ang="0">
                <a:pos x="connsiteX26528" y="connsiteY26528"/>
              </a:cxn>
              <a:cxn ang="0">
                <a:pos x="connsiteX26529" y="connsiteY26529"/>
              </a:cxn>
              <a:cxn ang="0">
                <a:pos x="connsiteX26530" y="connsiteY26530"/>
              </a:cxn>
              <a:cxn ang="0">
                <a:pos x="connsiteX26531" y="connsiteY26531"/>
              </a:cxn>
              <a:cxn ang="0">
                <a:pos x="connsiteX26532" y="connsiteY26532"/>
              </a:cxn>
              <a:cxn ang="0">
                <a:pos x="connsiteX26533" y="connsiteY26533"/>
              </a:cxn>
              <a:cxn ang="0">
                <a:pos x="connsiteX26534" y="connsiteY26534"/>
              </a:cxn>
              <a:cxn ang="0">
                <a:pos x="connsiteX26535" y="connsiteY26535"/>
              </a:cxn>
              <a:cxn ang="0">
                <a:pos x="connsiteX26536" y="connsiteY26536"/>
              </a:cxn>
              <a:cxn ang="0">
                <a:pos x="connsiteX26537" y="connsiteY26537"/>
              </a:cxn>
              <a:cxn ang="0">
                <a:pos x="connsiteX26538" y="connsiteY26538"/>
              </a:cxn>
              <a:cxn ang="0">
                <a:pos x="connsiteX26539" y="connsiteY26539"/>
              </a:cxn>
              <a:cxn ang="0">
                <a:pos x="connsiteX26540" y="connsiteY26540"/>
              </a:cxn>
              <a:cxn ang="0">
                <a:pos x="connsiteX26541" y="connsiteY26541"/>
              </a:cxn>
              <a:cxn ang="0">
                <a:pos x="connsiteX26542" y="connsiteY26542"/>
              </a:cxn>
              <a:cxn ang="0">
                <a:pos x="connsiteX26543" y="connsiteY26543"/>
              </a:cxn>
              <a:cxn ang="0">
                <a:pos x="connsiteX26544" y="connsiteY26544"/>
              </a:cxn>
              <a:cxn ang="0">
                <a:pos x="connsiteX26545" y="connsiteY26545"/>
              </a:cxn>
              <a:cxn ang="0">
                <a:pos x="connsiteX26546" y="connsiteY26546"/>
              </a:cxn>
              <a:cxn ang="0">
                <a:pos x="connsiteX26547" y="connsiteY26547"/>
              </a:cxn>
              <a:cxn ang="0">
                <a:pos x="connsiteX26548" y="connsiteY26548"/>
              </a:cxn>
              <a:cxn ang="0">
                <a:pos x="connsiteX26549" y="connsiteY26549"/>
              </a:cxn>
              <a:cxn ang="0">
                <a:pos x="connsiteX26550" y="connsiteY26550"/>
              </a:cxn>
              <a:cxn ang="0">
                <a:pos x="connsiteX26551" y="connsiteY26551"/>
              </a:cxn>
              <a:cxn ang="0">
                <a:pos x="connsiteX26552" y="connsiteY26552"/>
              </a:cxn>
              <a:cxn ang="0">
                <a:pos x="connsiteX26553" y="connsiteY26553"/>
              </a:cxn>
              <a:cxn ang="0">
                <a:pos x="connsiteX26554" y="connsiteY26554"/>
              </a:cxn>
              <a:cxn ang="0">
                <a:pos x="connsiteX26555" y="connsiteY26555"/>
              </a:cxn>
              <a:cxn ang="0">
                <a:pos x="connsiteX26556" y="connsiteY26556"/>
              </a:cxn>
              <a:cxn ang="0">
                <a:pos x="connsiteX26557" y="connsiteY26557"/>
              </a:cxn>
              <a:cxn ang="0">
                <a:pos x="connsiteX26558" y="connsiteY26558"/>
              </a:cxn>
              <a:cxn ang="0">
                <a:pos x="connsiteX26559" y="connsiteY26559"/>
              </a:cxn>
              <a:cxn ang="0">
                <a:pos x="connsiteX26560" y="connsiteY26560"/>
              </a:cxn>
              <a:cxn ang="0">
                <a:pos x="connsiteX26561" y="connsiteY26561"/>
              </a:cxn>
              <a:cxn ang="0">
                <a:pos x="connsiteX26562" y="connsiteY26562"/>
              </a:cxn>
              <a:cxn ang="0">
                <a:pos x="connsiteX26563" y="connsiteY26563"/>
              </a:cxn>
              <a:cxn ang="0">
                <a:pos x="connsiteX26564" y="connsiteY26564"/>
              </a:cxn>
              <a:cxn ang="0">
                <a:pos x="connsiteX26565" y="connsiteY26565"/>
              </a:cxn>
              <a:cxn ang="0">
                <a:pos x="connsiteX26566" y="connsiteY26566"/>
              </a:cxn>
              <a:cxn ang="0">
                <a:pos x="connsiteX26567" y="connsiteY26567"/>
              </a:cxn>
              <a:cxn ang="0">
                <a:pos x="connsiteX26568" y="connsiteY26568"/>
              </a:cxn>
              <a:cxn ang="0">
                <a:pos x="connsiteX26569" y="connsiteY26569"/>
              </a:cxn>
              <a:cxn ang="0">
                <a:pos x="connsiteX26570" y="connsiteY26570"/>
              </a:cxn>
              <a:cxn ang="0">
                <a:pos x="connsiteX26571" y="connsiteY26571"/>
              </a:cxn>
              <a:cxn ang="0">
                <a:pos x="connsiteX26572" y="connsiteY26572"/>
              </a:cxn>
              <a:cxn ang="0">
                <a:pos x="connsiteX26573" y="connsiteY26573"/>
              </a:cxn>
              <a:cxn ang="0">
                <a:pos x="connsiteX26574" y="connsiteY26574"/>
              </a:cxn>
              <a:cxn ang="0">
                <a:pos x="connsiteX26575" y="connsiteY26575"/>
              </a:cxn>
              <a:cxn ang="0">
                <a:pos x="connsiteX26576" y="connsiteY26576"/>
              </a:cxn>
              <a:cxn ang="0">
                <a:pos x="connsiteX26577" y="connsiteY26577"/>
              </a:cxn>
              <a:cxn ang="0">
                <a:pos x="connsiteX26578" y="connsiteY26578"/>
              </a:cxn>
              <a:cxn ang="0">
                <a:pos x="connsiteX26579" y="connsiteY26579"/>
              </a:cxn>
              <a:cxn ang="0">
                <a:pos x="connsiteX26580" y="connsiteY26580"/>
              </a:cxn>
              <a:cxn ang="0">
                <a:pos x="connsiteX26581" y="connsiteY26581"/>
              </a:cxn>
              <a:cxn ang="0">
                <a:pos x="connsiteX26582" y="connsiteY26582"/>
              </a:cxn>
              <a:cxn ang="0">
                <a:pos x="connsiteX26583" y="connsiteY26583"/>
              </a:cxn>
              <a:cxn ang="0">
                <a:pos x="connsiteX26584" y="connsiteY26584"/>
              </a:cxn>
              <a:cxn ang="0">
                <a:pos x="connsiteX26585" y="connsiteY26585"/>
              </a:cxn>
              <a:cxn ang="0">
                <a:pos x="connsiteX26586" y="connsiteY26586"/>
              </a:cxn>
              <a:cxn ang="0">
                <a:pos x="connsiteX26587" y="connsiteY26587"/>
              </a:cxn>
              <a:cxn ang="0">
                <a:pos x="connsiteX26588" y="connsiteY26588"/>
              </a:cxn>
              <a:cxn ang="0">
                <a:pos x="connsiteX26589" y="connsiteY26589"/>
              </a:cxn>
              <a:cxn ang="0">
                <a:pos x="connsiteX26590" y="connsiteY26590"/>
              </a:cxn>
              <a:cxn ang="0">
                <a:pos x="connsiteX26591" y="connsiteY26591"/>
              </a:cxn>
              <a:cxn ang="0">
                <a:pos x="connsiteX26592" y="connsiteY26592"/>
              </a:cxn>
              <a:cxn ang="0">
                <a:pos x="connsiteX26593" y="connsiteY26593"/>
              </a:cxn>
              <a:cxn ang="0">
                <a:pos x="connsiteX26594" y="connsiteY26594"/>
              </a:cxn>
              <a:cxn ang="0">
                <a:pos x="connsiteX26595" y="connsiteY26595"/>
              </a:cxn>
              <a:cxn ang="0">
                <a:pos x="connsiteX26596" y="connsiteY26596"/>
              </a:cxn>
              <a:cxn ang="0">
                <a:pos x="connsiteX26597" y="connsiteY26597"/>
              </a:cxn>
              <a:cxn ang="0">
                <a:pos x="connsiteX26598" y="connsiteY26598"/>
              </a:cxn>
              <a:cxn ang="0">
                <a:pos x="connsiteX26599" y="connsiteY26599"/>
              </a:cxn>
              <a:cxn ang="0">
                <a:pos x="connsiteX26600" y="connsiteY26600"/>
              </a:cxn>
              <a:cxn ang="0">
                <a:pos x="connsiteX26601" y="connsiteY26601"/>
              </a:cxn>
              <a:cxn ang="0">
                <a:pos x="connsiteX26602" y="connsiteY26602"/>
              </a:cxn>
              <a:cxn ang="0">
                <a:pos x="connsiteX26603" y="connsiteY26603"/>
              </a:cxn>
              <a:cxn ang="0">
                <a:pos x="connsiteX26604" y="connsiteY26604"/>
              </a:cxn>
              <a:cxn ang="0">
                <a:pos x="connsiteX26605" y="connsiteY26605"/>
              </a:cxn>
              <a:cxn ang="0">
                <a:pos x="connsiteX26606" y="connsiteY26606"/>
              </a:cxn>
              <a:cxn ang="0">
                <a:pos x="connsiteX26607" y="connsiteY26607"/>
              </a:cxn>
              <a:cxn ang="0">
                <a:pos x="connsiteX26608" y="connsiteY26608"/>
              </a:cxn>
              <a:cxn ang="0">
                <a:pos x="connsiteX26609" y="connsiteY26609"/>
              </a:cxn>
              <a:cxn ang="0">
                <a:pos x="connsiteX26610" y="connsiteY26610"/>
              </a:cxn>
              <a:cxn ang="0">
                <a:pos x="connsiteX26611" y="connsiteY26611"/>
              </a:cxn>
              <a:cxn ang="0">
                <a:pos x="connsiteX26612" y="connsiteY26612"/>
              </a:cxn>
              <a:cxn ang="0">
                <a:pos x="connsiteX26613" y="connsiteY26613"/>
              </a:cxn>
              <a:cxn ang="0">
                <a:pos x="connsiteX26614" y="connsiteY26614"/>
              </a:cxn>
              <a:cxn ang="0">
                <a:pos x="connsiteX26615" y="connsiteY26615"/>
              </a:cxn>
              <a:cxn ang="0">
                <a:pos x="connsiteX26616" y="connsiteY26616"/>
              </a:cxn>
              <a:cxn ang="0">
                <a:pos x="connsiteX26617" y="connsiteY26617"/>
              </a:cxn>
              <a:cxn ang="0">
                <a:pos x="connsiteX26618" y="connsiteY26618"/>
              </a:cxn>
              <a:cxn ang="0">
                <a:pos x="connsiteX26619" y="connsiteY26619"/>
              </a:cxn>
              <a:cxn ang="0">
                <a:pos x="connsiteX26620" y="connsiteY26620"/>
              </a:cxn>
              <a:cxn ang="0">
                <a:pos x="connsiteX26621" y="connsiteY26621"/>
              </a:cxn>
              <a:cxn ang="0">
                <a:pos x="connsiteX26622" y="connsiteY26622"/>
              </a:cxn>
              <a:cxn ang="0">
                <a:pos x="connsiteX26623" y="connsiteY26623"/>
              </a:cxn>
              <a:cxn ang="0">
                <a:pos x="connsiteX26624" y="connsiteY26624"/>
              </a:cxn>
              <a:cxn ang="0">
                <a:pos x="connsiteX26625" y="connsiteY26625"/>
              </a:cxn>
              <a:cxn ang="0">
                <a:pos x="connsiteX26626" y="connsiteY26626"/>
              </a:cxn>
              <a:cxn ang="0">
                <a:pos x="connsiteX26627" y="connsiteY26627"/>
              </a:cxn>
              <a:cxn ang="0">
                <a:pos x="connsiteX26628" y="connsiteY26628"/>
              </a:cxn>
              <a:cxn ang="0">
                <a:pos x="connsiteX26629" y="connsiteY26629"/>
              </a:cxn>
              <a:cxn ang="0">
                <a:pos x="connsiteX26630" y="connsiteY26630"/>
              </a:cxn>
              <a:cxn ang="0">
                <a:pos x="connsiteX26631" y="connsiteY26631"/>
              </a:cxn>
              <a:cxn ang="0">
                <a:pos x="connsiteX26632" y="connsiteY26632"/>
              </a:cxn>
              <a:cxn ang="0">
                <a:pos x="connsiteX26633" y="connsiteY26633"/>
              </a:cxn>
              <a:cxn ang="0">
                <a:pos x="connsiteX26634" y="connsiteY26634"/>
              </a:cxn>
              <a:cxn ang="0">
                <a:pos x="connsiteX26635" y="connsiteY26635"/>
              </a:cxn>
              <a:cxn ang="0">
                <a:pos x="connsiteX26636" y="connsiteY26636"/>
              </a:cxn>
              <a:cxn ang="0">
                <a:pos x="connsiteX26637" y="connsiteY26637"/>
              </a:cxn>
              <a:cxn ang="0">
                <a:pos x="connsiteX26638" y="connsiteY26638"/>
              </a:cxn>
              <a:cxn ang="0">
                <a:pos x="connsiteX26639" y="connsiteY26639"/>
              </a:cxn>
              <a:cxn ang="0">
                <a:pos x="connsiteX26640" y="connsiteY26640"/>
              </a:cxn>
              <a:cxn ang="0">
                <a:pos x="connsiteX26641" y="connsiteY26641"/>
              </a:cxn>
              <a:cxn ang="0">
                <a:pos x="connsiteX26642" y="connsiteY26642"/>
              </a:cxn>
              <a:cxn ang="0">
                <a:pos x="connsiteX26643" y="connsiteY26643"/>
              </a:cxn>
              <a:cxn ang="0">
                <a:pos x="connsiteX26644" y="connsiteY26644"/>
              </a:cxn>
              <a:cxn ang="0">
                <a:pos x="connsiteX26645" y="connsiteY26645"/>
              </a:cxn>
              <a:cxn ang="0">
                <a:pos x="connsiteX26646" y="connsiteY26646"/>
              </a:cxn>
              <a:cxn ang="0">
                <a:pos x="connsiteX26647" y="connsiteY26647"/>
              </a:cxn>
              <a:cxn ang="0">
                <a:pos x="connsiteX26648" y="connsiteY26648"/>
              </a:cxn>
              <a:cxn ang="0">
                <a:pos x="connsiteX26649" y="connsiteY26649"/>
              </a:cxn>
              <a:cxn ang="0">
                <a:pos x="connsiteX26650" y="connsiteY26650"/>
              </a:cxn>
              <a:cxn ang="0">
                <a:pos x="connsiteX26651" y="connsiteY26651"/>
              </a:cxn>
              <a:cxn ang="0">
                <a:pos x="connsiteX26652" y="connsiteY26652"/>
              </a:cxn>
              <a:cxn ang="0">
                <a:pos x="connsiteX26653" y="connsiteY26653"/>
              </a:cxn>
              <a:cxn ang="0">
                <a:pos x="connsiteX26654" y="connsiteY26654"/>
              </a:cxn>
              <a:cxn ang="0">
                <a:pos x="connsiteX26655" y="connsiteY26655"/>
              </a:cxn>
              <a:cxn ang="0">
                <a:pos x="connsiteX26656" y="connsiteY26656"/>
              </a:cxn>
              <a:cxn ang="0">
                <a:pos x="connsiteX26657" y="connsiteY26657"/>
              </a:cxn>
              <a:cxn ang="0">
                <a:pos x="connsiteX26658" y="connsiteY26658"/>
              </a:cxn>
              <a:cxn ang="0">
                <a:pos x="connsiteX26659" y="connsiteY26659"/>
              </a:cxn>
              <a:cxn ang="0">
                <a:pos x="connsiteX26660" y="connsiteY26660"/>
              </a:cxn>
              <a:cxn ang="0">
                <a:pos x="connsiteX26661" y="connsiteY26661"/>
              </a:cxn>
              <a:cxn ang="0">
                <a:pos x="connsiteX26662" y="connsiteY26662"/>
              </a:cxn>
              <a:cxn ang="0">
                <a:pos x="connsiteX26663" y="connsiteY26663"/>
              </a:cxn>
              <a:cxn ang="0">
                <a:pos x="connsiteX26664" y="connsiteY26664"/>
              </a:cxn>
              <a:cxn ang="0">
                <a:pos x="connsiteX26665" y="connsiteY26665"/>
              </a:cxn>
              <a:cxn ang="0">
                <a:pos x="connsiteX26666" y="connsiteY26666"/>
              </a:cxn>
              <a:cxn ang="0">
                <a:pos x="connsiteX26667" y="connsiteY26667"/>
              </a:cxn>
              <a:cxn ang="0">
                <a:pos x="connsiteX26668" y="connsiteY26668"/>
              </a:cxn>
              <a:cxn ang="0">
                <a:pos x="connsiteX26669" y="connsiteY26669"/>
              </a:cxn>
              <a:cxn ang="0">
                <a:pos x="connsiteX26670" y="connsiteY26670"/>
              </a:cxn>
              <a:cxn ang="0">
                <a:pos x="connsiteX26671" y="connsiteY26671"/>
              </a:cxn>
              <a:cxn ang="0">
                <a:pos x="connsiteX26672" y="connsiteY26672"/>
              </a:cxn>
              <a:cxn ang="0">
                <a:pos x="connsiteX26673" y="connsiteY26673"/>
              </a:cxn>
              <a:cxn ang="0">
                <a:pos x="connsiteX26674" y="connsiteY26674"/>
              </a:cxn>
              <a:cxn ang="0">
                <a:pos x="connsiteX26675" y="connsiteY26675"/>
              </a:cxn>
              <a:cxn ang="0">
                <a:pos x="connsiteX26676" y="connsiteY26676"/>
              </a:cxn>
              <a:cxn ang="0">
                <a:pos x="connsiteX26677" y="connsiteY26677"/>
              </a:cxn>
              <a:cxn ang="0">
                <a:pos x="connsiteX26678" y="connsiteY26678"/>
              </a:cxn>
              <a:cxn ang="0">
                <a:pos x="connsiteX26679" y="connsiteY26679"/>
              </a:cxn>
              <a:cxn ang="0">
                <a:pos x="connsiteX26680" y="connsiteY26680"/>
              </a:cxn>
              <a:cxn ang="0">
                <a:pos x="connsiteX26681" y="connsiteY26681"/>
              </a:cxn>
              <a:cxn ang="0">
                <a:pos x="connsiteX26682" y="connsiteY26682"/>
              </a:cxn>
              <a:cxn ang="0">
                <a:pos x="connsiteX26683" y="connsiteY26683"/>
              </a:cxn>
              <a:cxn ang="0">
                <a:pos x="connsiteX26684" y="connsiteY26684"/>
              </a:cxn>
              <a:cxn ang="0">
                <a:pos x="connsiteX26685" y="connsiteY26685"/>
              </a:cxn>
              <a:cxn ang="0">
                <a:pos x="connsiteX26686" y="connsiteY26686"/>
              </a:cxn>
              <a:cxn ang="0">
                <a:pos x="connsiteX26687" y="connsiteY26687"/>
              </a:cxn>
              <a:cxn ang="0">
                <a:pos x="connsiteX26688" y="connsiteY26688"/>
              </a:cxn>
              <a:cxn ang="0">
                <a:pos x="connsiteX26689" y="connsiteY26689"/>
              </a:cxn>
              <a:cxn ang="0">
                <a:pos x="connsiteX26690" y="connsiteY26690"/>
              </a:cxn>
              <a:cxn ang="0">
                <a:pos x="connsiteX26691" y="connsiteY26691"/>
              </a:cxn>
              <a:cxn ang="0">
                <a:pos x="connsiteX26692" y="connsiteY26692"/>
              </a:cxn>
              <a:cxn ang="0">
                <a:pos x="connsiteX26693" y="connsiteY26693"/>
              </a:cxn>
              <a:cxn ang="0">
                <a:pos x="connsiteX26694" y="connsiteY26694"/>
              </a:cxn>
              <a:cxn ang="0">
                <a:pos x="connsiteX26695" y="connsiteY26695"/>
              </a:cxn>
              <a:cxn ang="0">
                <a:pos x="connsiteX26696" y="connsiteY26696"/>
              </a:cxn>
              <a:cxn ang="0">
                <a:pos x="connsiteX26697" y="connsiteY26697"/>
              </a:cxn>
              <a:cxn ang="0">
                <a:pos x="connsiteX26698" y="connsiteY26698"/>
              </a:cxn>
              <a:cxn ang="0">
                <a:pos x="connsiteX26699" y="connsiteY26699"/>
              </a:cxn>
              <a:cxn ang="0">
                <a:pos x="connsiteX26700" y="connsiteY26700"/>
              </a:cxn>
              <a:cxn ang="0">
                <a:pos x="connsiteX26701" y="connsiteY26701"/>
              </a:cxn>
              <a:cxn ang="0">
                <a:pos x="connsiteX26702" y="connsiteY26702"/>
              </a:cxn>
              <a:cxn ang="0">
                <a:pos x="connsiteX26703" y="connsiteY26703"/>
              </a:cxn>
              <a:cxn ang="0">
                <a:pos x="connsiteX26704" y="connsiteY26704"/>
              </a:cxn>
              <a:cxn ang="0">
                <a:pos x="connsiteX26705" y="connsiteY26705"/>
              </a:cxn>
              <a:cxn ang="0">
                <a:pos x="connsiteX26706" y="connsiteY26706"/>
              </a:cxn>
              <a:cxn ang="0">
                <a:pos x="connsiteX26707" y="connsiteY26707"/>
              </a:cxn>
              <a:cxn ang="0">
                <a:pos x="connsiteX26708" y="connsiteY26708"/>
              </a:cxn>
              <a:cxn ang="0">
                <a:pos x="connsiteX26709" y="connsiteY26709"/>
              </a:cxn>
              <a:cxn ang="0">
                <a:pos x="connsiteX26710" y="connsiteY26710"/>
              </a:cxn>
              <a:cxn ang="0">
                <a:pos x="connsiteX26711" y="connsiteY26711"/>
              </a:cxn>
              <a:cxn ang="0">
                <a:pos x="connsiteX26712" y="connsiteY26712"/>
              </a:cxn>
              <a:cxn ang="0">
                <a:pos x="connsiteX26713" y="connsiteY26713"/>
              </a:cxn>
              <a:cxn ang="0">
                <a:pos x="connsiteX26714" y="connsiteY26714"/>
              </a:cxn>
              <a:cxn ang="0">
                <a:pos x="connsiteX26715" y="connsiteY26715"/>
              </a:cxn>
              <a:cxn ang="0">
                <a:pos x="connsiteX26716" y="connsiteY26716"/>
              </a:cxn>
              <a:cxn ang="0">
                <a:pos x="connsiteX26717" y="connsiteY26717"/>
              </a:cxn>
              <a:cxn ang="0">
                <a:pos x="connsiteX26718" y="connsiteY26718"/>
              </a:cxn>
              <a:cxn ang="0">
                <a:pos x="connsiteX26719" y="connsiteY26719"/>
              </a:cxn>
              <a:cxn ang="0">
                <a:pos x="connsiteX26720" y="connsiteY26720"/>
              </a:cxn>
              <a:cxn ang="0">
                <a:pos x="connsiteX26721" y="connsiteY26721"/>
              </a:cxn>
              <a:cxn ang="0">
                <a:pos x="connsiteX26722" y="connsiteY26722"/>
              </a:cxn>
              <a:cxn ang="0">
                <a:pos x="connsiteX26723" y="connsiteY26723"/>
              </a:cxn>
              <a:cxn ang="0">
                <a:pos x="connsiteX26724" y="connsiteY26724"/>
              </a:cxn>
              <a:cxn ang="0">
                <a:pos x="connsiteX26725" y="connsiteY26725"/>
              </a:cxn>
              <a:cxn ang="0">
                <a:pos x="connsiteX26726" y="connsiteY26726"/>
              </a:cxn>
              <a:cxn ang="0">
                <a:pos x="connsiteX26727" y="connsiteY26727"/>
              </a:cxn>
              <a:cxn ang="0">
                <a:pos x="connsiteX26728" y="connsiteY26728"/>
              </a:cxn>
              <a:cxn ang="0">
                <a:pos x="connsiteX26729" y="connsiteY26729"/>
              </a:cxn>
              <a:cxn ang="0">
                <a:pos x="connsiteX26730" y="connsiteY26730"/>
              </a:cxn>
              <a:cxn ang="0">
                <a:pos x="connsiteX26731" y="connsiteY26731"/>
              </a:cxn>
              <a:cxn ang="0">
                <a:pos x="connsiteX26732" y="connsiteY26732"/>
              </a:cxn>
              <a:cxn ang="0">
                <a:pos x="connsiteX26733" y="connsiteY26733"/>
              </a:cxn>
              <a:cxn ang="0">
                <a:pos x="connsiteX26734" y="connsiteY26734"/>
              </a:cxn>
              <a:cxn ang="0">
                <a:pos x="connsiteX26735" y="connsiteY26735"/>
              </a:cxn>
              <a:cxn ang="0">
                <a:pos x="connsiteX26736" y="connsiteY26736"/>
              </a:cxn>
              <a:cxn ang="0">
                <a:pos x="connsiteX26737" y="connsiteY26737"/>
              </a:cxn>
              <a:cxn ang="0">
                <a:pos x="connsiteX26738" y="connsiteY26738"/>
              </a:cxn>
              <a:cxn ang="0">
                <a:pos x="connsiteX26739" y="connsiteY26739"/>
              </a:cxn>
              <a:cxn ang="0">
                <a:pos x="connsiteX26740" y="connsiteY26740"/>
              </a:cxn>
              <a:cxn ang="0">
                <a:pos x="connsiteX26741" y="connsiteY26741"/>
              </a:cxn>
              <a:cxn ang="0">
                <a:pos x="connsiteX26742" y="connsiteY26742"/>
              </a:cxn>
              <a:cxn ang="0">
                <a:pos x="connsiteX26743" y="connsiteY26743"/>
              </a:cxn>
              <a:cxn ang="0">
                <a:pos x="connsiteX26744" y="connsiteY26744"/>
              </a:cxn>
              <a:cxn ang="0">
                <a:pos x="connsiteX26745" y="connsiteY26745"/>
              </a:cxn>
              <a:cxn ang="0">
                <a:pos x="connsiteX26746" y="connsiteY26746"/>
              </a:cxn>
              <a:cxn ang="0">
                <a:pos x="connsiteX26747" y="connsiteY26747"/>
              </a:cxn>
              <a:cxn ang="0">
                <a:pos x="connsiteX26748" y="connsiteY26748"/>
              </a:cxn>
              <a:cxn ang="0">
                <a:pos x="connsiteX26749" y="connsiteY26749"/>
              </a:cxn>
              <a:cxn ang="0">
                <a:pos x="connsiteX26750" y="connsiteY26750"/>
              </a:cxn>
              <a:cxn ang="0">
                <a:pos x="connsiteX26751" y="connsiteY26751"/>
              </a:cxn>
              <a:cxn ang="0">
                <a:pos x="connsiteX26752" y="connsiteY26752"/>
              </a:cxn>
              <a:cxn ang="0">
                <a:pos x="connsiteX26753" y="connsiteY26753"/>
              </a:cxn>
              <a:cxn ang="0">
                <a:pos x="connsiteX26754" y="connsiteY26754"/>
              </a:cxn>
              <a:cxn ang="0">
                <a:pos x="connsiteX26755" y="connsiteY26755"/>
              </a:cxn>
              <a:cxn ang="0">
                <a:pos x="connsiteX26756" y="connsiteY26756"/>
              </a:cxn>
              <a:cxn ang="0">
                <a:pos x="connsiteX26757" y="connsiteY26757"/>
              </a:cxn>
              <a:cxn ang="0">
                <a:pos x="connsiteX26758" y="connsiteY26758"/>
              </a:cxn>
              <a:cxn ang="0">
                <a:pos x="connsiteX26759" y="connsiteY26759"/>
              </a:cxn>
              <a:cxn ang="0">
                <a:pos x="connsiteX26760" y="connsiteY26760"/>
              </a:cxn>
              <a:cxn ang="0">
                <a:pos x="connsiteX26761" y="connsiteY26761"/>
              </a:cxn>
              <a:cxn ang="0">
                <a:pos x="connsiteX26762" y="connsiteY26762"/>
              </a:cxn>
              <a:cxn ang="0">
                <a:pos x="connsiteX26763" y="connsiteY26763"/>
              </a:cxn>
              <a:cxn ang="0">
                <a:pos x="connsiteX26764" y="connsiteY26764"/>
              </a:cxn>
              <a:cxn ang="0">
                <a:pos x="connsiteX26765" y="connsiteY26765"/>
              </a:cxn>
              <a:cxn ang="0">
                <a:pos x="connsiteX26766" y="connsiteY26766"/>
              </a:cxn>
              <a:cxn ang="0">
                <a:pos x="connsiteX26767" y="connsiteY26767"/>
              </a:cxn>
              <a:cxn ang="0">
                <a:pos x="connsiteX26768" y="connsiteY26768"/>
              </a:cxn>
              <a:cxn ang="0">
                <a:pos x="connsiteX26769" y="connsiteY26769"/>
              </a:cxn>
              <a:cxn ang="0">
                <a:pos x="connsiteX26770" y="connsiteY26770"/>
              </a:cxn>
              <a:cxn ang="0">
                <a:pos x="connsiteX26771" y="connsiteY26771"/>
              </a:cxn>
              <a:cxn ang="0">
                <a:pos x="connsiteX26772" y="connsiteY26772"/>
              </a:cxn>
              <a:cxn ang="0">
                <a:pos x="connsiteX26773" y="connsiteY26773"/>
              </a:cxn>
              <a:cxn ang="0">
                <a:pos x="connsiteX26774" y="connsiteY26774"/>
              </a:cxn>
              <a:cxn ang="0">
                <a:pos x="connsiteX26775" y="connsiteY26775"/>
              </a:cxn>
              <a:cxn ang="0">
                <a:pos x="connsiteX26776" y="connsiteY26776"/>
              </a:cxn>
              <a:cxn ang="0">
                <a:pos x="connsiteX26777" y="connsiteY26777"/>
              </a:cxn>
              <a:cxn ang="0">
                <a:pos x="connsiteX26778" y="connsiteY26778"/>
              </a:cxn>
              <a:cxn ang="0">
                <a:pos x="connsiteX26779" y="connsiteY26779"/>
              </a:cxn>
              <a:cxn ang="0">
                <a:pos x="connsiteX26780" y="connsiteY26780"/>
              </a:cxn>
              <a:cxn ang="0">
                <a:pos x="connsiteX26781" y="connsiteY26781"/>
              </a:cxn>
              <a:cxn ang="0">
                <a:pos x="connsiteX26782" y="connsiteY26782"/>
              </a:cxn>
              <a:cxn ang="0">
                <a:pos x="connsiteX26783" y="connsiteY26783"/>
              </a:cxn>
              <a:cxn ang="0">
                <a:pos x="connsiteX26784" y="connsiteY26784"/>
              </a:cxn>
              <a:cxn ang="0">
                <a:pos x="connsiteX26785" y="connsiteY26785"/>
              </a:cxn>
              <a:cxn ang="0">
                <a:pos x="connsiteX26786" y="connsiteY26786"/>
              </a:cxn>
              <a:cxn ang="0">
                <a:pos x="connsiteX26787" y="connsiteY26787"/>
              </a:cxn>
              <a:cxn ang="0">
                <a:pos x="connsiteX26788" y="connsiteY26788"/>
              </a:cxn>
              <a:cxn ang="0">
                <a:pos x="connsiteX26789" y="connsiteY26789"/>
              </a:cxn>
              <a:cxn ang="0">
                <a:pos x="connsiteX26790" y="connsiteY26790"/>
              </a:cxn>
              <a:cxn ang="0">
                <a:pos x="connsiteX26791" y="connsiteY26791"/>
              </a:cxn>
              <a:cxn ang="0">
                <a:pos x="connsiteX26792" y="connsiteY26792"/>
              </a:cxn>
              <a:cxn ang="0">
                <a:pos x="connsiteX26793" y="connsiteY26793"/>
              </a:cxn>
              <a:cxn ang="0">
                <a:pos x="connsiteX26794" y="connsiteY26794"/>
              </a:cxn>
              <a:cxn ang="0">
                <a:pos x="connsiteX26795" y="connsiteY26795"/>
              </a:cxn>
              <a:cxn ang="0">
                <a:pos x="connsiteX26796" y="connsiteY26796"/>
              </a:cxn>
              <a:cxn ang="0">
                <a:pos x="connsiteX26797" y="connsiteY26797"/>
              </a:cxn>
              <a:cxn ang="0">
                <a:pos x="connsiteX26798" y="connsiteY26798"/>
              </a:cxn>
              <a:cxn ang="0">
                <a:pos x="connsiteX26799" y="connsiteY26799"/>
              </a:cxn>
              <a:cxn ang="0">
                <a:pos x="connsiteX26800" y="connsiteY26800"/>
              </a:cxn>
              <a:cxn ang="0">
                <a:pos x="connsiteX26801" y="connsiteY26801"/>
              </a:cxn>
              <a:cxn ang="0">
                <a:pos x="connsiteX26802" y="connsiteY26802"/>
              </a:cxn>
              <a:cxn ang="0">
                <a:pos x="connsiteX26803" y="connsiteY26803"/>
              </a:cxn>
              <a:cxn ang="0">
                <a:pos x="connsiteX26804" y="connsiteY26804"/>
              </a:cxn>
              <a:cxn ang="0">
                <a:pos x="connsiteX26805" y="connsiteY26805"/>
              </a:cxn>
              <a:cxn ang="0">
                <a:pos x="connsiteX26806" y="connsiteY26806"/>
              </a:cxn>
              <a:cxn ang="0">
                <a:pos x="connsiteX26807" y="connsiteY26807"/>
              </a:cxn>
              <a:cxn ang="0">
                <a:pos x="connsiteX26808" y="connsiteY26808"/>
              </a:cxn>
              <a:cxn ang="0">
                <a:pos x="connsiteX26809" y="connsiteY26809"/>
              </a:cxn>
              <a:cxn ang="0">
                <a:pos x="connsiteX26810" y="connsiteY26810"/>
              </a:cxn>
              <a:cxn ang="0">
                <a:pos x="connsiteX26811" y="connsiteY26811"/>
              </a:cxn>
              <a:cxn ang="0">
                <a:pos x="connsiteX26812" y="connsiteY26812"/>
              </a:cxn>
              <a:cxn ang="0">
                <a:pos x="connsiteX26813" y="connsiteY26813"/>
              </a:cxn>
              <a:cxn ang="0">
                <a:pos x="connsiteX26814" y="connsiteY26814"/>
              </a:cxn>
              <a:cxn ang="0">
                <a:pos x="connsiteX26815" y="connsiteY26815"/>
              </a:cxn>
              <a:cxn ang="0">
                <a:pos x="connsiteX26816" y="connsiteY26816"/>
              </a:cxn>
              <a:cxn ang="0">
                <a:pos x="connsiteX26817" y="connsiteY26817"/>
              </a:cxn>
              <a:cxn ang="0">
                <a:pos x="connsiteX26818" y="connsiteY26818"/>
              </a:cxn>
              <a:cxn ang="0">
                <a:pos x="connsiteX26819" y="connsiteY26819"/>
              </a:cxn>
              <a:cxn ang="0">
                <a:pos x="connsiteX26820" y="connsiteY26820"/>
              </a:cxn>
              <a:cxn ang="0">
                <a:pos x="connsiteX26821" y="connsiteY26821"/>
              </a:cxn>
              <a:cxn ang="0">
                <a:pos x="connsiteX26822" y="connsiteY26822"/>
              </a:cxn>
              <a:cxn ang="0">
                <a:pos x="connsiteX26823" y="connsiteY26823"/>
              </a:cxn>
              <a:cxn ang="0">
                <a:pos x="connsiteX26824" y="connsiteY26824"/>
              </a:cxn>
              <a:cxn ang="0">
                <a:pos x="connsiteX26825" y="connsiteY26825"/>
              </a:cxn>
              <a:cxn ang="0">
                <a:pos x="connsiteX26826" y="connsiteY26826"/>
              </a:cxn>
              <a:cxn ang="0">
                <a:pos x="connsiteX26827" y="connsiteY26827"/>
              </a:cxn>
              <a:cxn ang="0">
                <a:pos x="connsiteX26828" y="connsiteY26828"/>
              </a:cxn>
              <a:cxn ang="0">
                <a:pos x="connsiteX26829" y="connsiteY26829"/>
              </a:cxn>
              <a:cxn ang="0">
                <a:pos x="connsiteX26830" y="connsiteY26830"/>
              </a:cxn>
              <a:cxn ang="0">
                <a:pos x="connsiteX26831" y="connsiteY26831"/>
              </a:cxn>
              <a:cxn ang="0">
                <a:pos x="connsiteX26832" y="connsiteY26832"/>
              </a:cxn>
              <a:cxn ang="0">
                <a:pos x="connsiteX26833" y="connsiteY26833"/>
              </a:cxn>
              <a:cxn ang="0">
                <a:pos x="connsiteX26834" y="connsiteY26834"/>
              </a:cxn>
              <a:cxn ang="0">
                <a:pos x="connsiteX26835" y="connsiteY26835"/>
              </a:cxn>
              <a:cxn ang="0">
                <a:pos x="connsiteX26836" y="connsiteY26836"/>
              </a:cxn>
              <a:cxn ang="0">
                <a:pos x="connsiteX26837" y="connsiteY26837"/>
              </a:cxn>
              <a:cxn ang="0">
                <a:pos x="connsiteX26838" y="connsiteY26838"/>
              </a:cxn>
              <a:cxn ang="0">
                <a:pos x="connsiteX26839" y="connsiteY26839"/>
              </a:cxn>
              <a:cxn ang="0">
                <a:pos x="connsiteX26840" y="connsiteY26840"/>
              </a:cxn>
              <a:cxn ang="0">
                <a:pos x="connsiteX26841" y="connsiteY26841"/>
              </a:cxn>
              <a:cxn ang="0">
                <a:pos x="connsiteX26842" y="connsiteY26842"/>
              </a:cxn>
              <a:cxn ang="0">
                <a:pos x="connsiteX26843" y="connsiteY26843"/>
              </a:cxn>
              <a:cxn ang="0">
                <a:pos x="connsiteX26844" y="connsiteY26844"/>
              </a:cxn>
              <a:cxn ang="0">
                <a:pos x="connsiteX26845" y="connsiteY26845"/>
              </a:cxn>
              <a:cxn ang="0">
                <a:pos x="connsiteX26846" y="connsiteY26846"/>
              </a:cxn>
              <a:cxn ang="0">
                <a:pos x="connsiteX26847" y="connsiteY26847"/>
              </a:cxn>
              <a:cxn ang="0">
                <a:pos x="connsiteX26848" y="connsiteY26848"/>
              </a:cxn>
              <a:cxn ang="0">
                <a:pos x="connsiteX26849" y="connsiteY26849"/>
              </a:cxn>
              <a:cxn ang="0">
                <a:pos x="connsiteX26850" y="connsiteY26850"/>
              </a:cxn>
              <a:cxn ang="0">
                <a:pos x="connsiteX26851" y="connsiteY26851"/>
              </a:cxn>
              <a:cxn ang="0">
                <a:pos x="connsiteX26852" y="connsiteY26852"/>
              </a:cxn>
              <a:cxn ang="0">
                <a:pos x="connsiteX26853" y="connsiteY26853"/>
              </a:cxn>
              <a:cxn ang="0">
                <a:pos x="connsiteX26854" y="connsiteY26854"/>
              </a:cxn>
              <a:cxn ang="0">
                <a:pos x="connsiteX26855" y="connsiteY26855"/>
              </a:cxn>
              <a:cxn ang="0">
                <a:pos x="connsiteX26856" y="connsiteY26856"/>
              </a:cxn>
              <a:cxn ang="0">
                <a:pos x="connsiteX26857" y="connsiteY26857"/>
              </a:cxn>
              <a:cxn ang="0">
                <a:pos x="connsiteX26858" y="connsiteY26858"/>
              </a:cxn>
              <a:cxn ang="0">
                <a:pos x="connsiteX26859" y="connsiteY26859"/>
              </a:cxn>
              <a:cxn ang="0">
                <a:pos x="connsiteX26860" y="connsiteY26860"/>
              </a:cxn>
              <a:cxn ang="0">
                <a:pos x="connsiteX26861" y="connsiteY26861"/>
              </a:cxn>
              <a:cxn ang="0">
                <a:pos x="connsiteX26862" y="connsiteY26862"/>
              </a:cxn>
              <a:cxn ang="0">
                <a:pos x="connsiteX26863" y="connsiteY26863"/>
              </a:cxn>
              <a:cxn ang="0">
                <a:pos x="connsiteX26864" y="connsiteY26864"/>
              </a:cxn>
              <a:cxn ang="0">
                <a:pos x="connsiteX26865" y="connsiteY26865"/>
              </a:cxn>
              <a:cxn ang="0">
                <a:pos x="connsiteX26866" y="connsiteY26866"/>
              </a:cxn>
              <a:cxn ang="0">
                <a:pos x="connsiteX26867" y="connsiteY26867"/>
              </a:cxn>
              <a:cxn ang="0">
                <a:pos x="connsiteX26868" y="connsiteY26868"/>
              </a:cxn>
              <a:cxn ang="0">
                <a:pos x="connsiteX26869" y="connsiteY26869"/>
              </a:cxn>
              <a:cxn ang="0">
                <a:pos x="connsiteX26870" y="connsiteY26870"/>
              </a:cxn>
              <a:cxn ang="0">
                <a:pos x="connsiteX26871" y="connsiteY26871"/>
              </a:cxn>
              <a:cxn ang="0">
                <a:pos x="connsiteX26872" y="connsiteY26872"/>
              </a:cxn>
              <a:cxn ang="0">
                <a:pos x="connsiteX26873" y="connsiteY26873"/>
              </a:cxn>
              <a:cxn ang="0">
                <a:pos x="connsiteX26874" y="connsiteY26874"/>
              </a:cxn>
              <a:cxn ang="0">
                <a:pos x="connsiteX26875" y="connsiteY26875"/>
              </a:cxn>
              <a:cxn ang="0">
                <a:pos x="connsiteX26876" y="connsiteY26876"/>
              </a:cxn>
              <a:cxn ang="0">
                <a:pos x="connsiteX26877" y="connsiteY26877"/>
              </a:cxn>
              <a:cxn ang="0">
                <a:pos x="connsiteX26878" y="connsiteY26878"/>
              </a:cxn>
              <a:cxn ang="0">
                <a:pos x="connsiteX26879" y="connsiteY26879"/>
              </a:cxn>
              <a:cxn ang="0">
                <a:pos x="connsiteX26880" y="connsiteY26880"/>
              </a:cxn>
              <a:cxn ang="0">
                <a:pos x="connsiteX26881" y="connsiteY26881"/>
              </a:cxn>
              <a:cxn ang="0">
                <a:pos x="connsiteX26882" y="connsiteY26882"/>
              </a:cxn>
              <a:cxn ang="0">
                <a:pos x="connsiteX26883" y="connsiteY26883"/>
              </a:cxn>
              <a:cxn ang="0">
                <a:pos x="connsiteX26884" y="connsiteY26884"/>
              </a:cxn>
              <a:cxn ang="0">
                <a:pos x="connsiteX26885" y="connsiteY26885"/>
              </a:cxn>
              <a:cxn ang="0">
                <a:pos x="connsiteX26886" y="connsiteY26886"/>
              </a:cxn>
              <a:cxn ang="0">
                <a:pos x="connsiteX26887" y="connsiteY26887"/>
              </a:cxn>
              <a:cxn ang="0">
                <a:pos x="connsiteX26888" y="connsiteY26888"/>
              </a:cxn>
              <a:cxn ang="0">
                <a:pos x="connsiteX26889" y="connsiteY26889"/>
              </a:cxn>
              <a:cxn ang="0">
                <a:pos x="connsiteX26890" y="connsiteY26890"/>
              </a:cxn>
              <a:cxn ang="0">
                <a:pos x="connsiteX26891" y="connsiteY26891"/>
              </a:cxn>
              <a:cxn ang="0">
                <a:pos x="connsiteX26892" y="connsiteY26892"/>
              </a:cxn>
              <a:cxn ang="0">
                <a:pos x="connsiteX26893" y="connsiteY26893"/>
              </a:cxn>
              <a:cxn ang="0">
                <a:pos x="connsiteX26894" y="connsiteY26894"/>
              </a:cxn>
              <a:cxn ang="0">
                <a:pos x="connsiteX26895" y="connsiteY26895"/>
              </a:cxn>
              <a:cxn ang="0">
                <a:pos x="connsiteX26896" y="connsiteY26896"/>
              </a:cxn>
              <a:cxn ang="0">
                <a:pos x="connsiteX26897" y="connsiteY26897"/>
              </a:cxn>
              <a:cxn ang="0">
                <a:pos x="connsiteX26898" y="connsiteY26898"/>
              </a:cxn>
              <a:cxn ang="0">
                <a:pos x="connsiteX26899" y="connsiteY26899"/>
              </a:cxn>
              <a:cxn ang="0">
                <a:pos x="connsiteX26900" y="connsiteY26900"/>
              </a:cxn>
              <a:cxn ang="0">
                <a:pos x="connsiteX26901" y="connsiteY26901"/>
              </a:cxn>
              <a:cxn ang="0">
                <a:pos x="connsiteX26902" y="connsiteY26902"/>
              </a:cxn>
              <a:cxn ang="0">
                <a:pos x="connsiteX26903" y="connsiteY26903"/>
              </a:cxn>
              <a:cxn ang="0">
                <a:pos x="connsiteX26904" y="connsiteY26904"/>
              </a:cxn>
              <a:cxn ang="0">
                <a:pos x="connsiteX26905" y="connsiteY26905"/>
              </a:cxn>
              <a:cxn ang="0">
                <a:pos x="connsiteX26906" y="connsiteY26906"/>
              </a:cxn>
              <a:cxn ang="0">
                <a:pos x="connsiteX26907" y="connsiteY26907"/>
              </a:cxn>
              <a:cxn ang="0">
                <a:pos x="connsiteX26908" y="connsiteY26908"/>
              </a:cxn>
              <a:cxn ang="0">
                <a:pos x="connsiteX26909" y="connsiteY26909"/>
              </a:cxn>
              <a:cxn ang="0">
                <a:pos x="connsiteX26910" y="connsiteY26910"/>
              </a:cxn>
              <a:cxn ang="0">
                <a:pos x="connsiteX26911" y="connsiteY26911"/>
              </a:cxn>
              <a:cxn ang="0">
                <a:pos x="connsiteX26912" y="connsiteY26912"/>
              </a:cxn>
              <a:cxn ang="0">
                <a:pos x="connsiteX26913" y="connsiteY26913"/>
              </a:cxn>
              <a:cxn ang="0">
                <a:pos x="connsiteX26914" y="connsiteY26914"/>
              </a:cxn>
              <a:cxn ang="0">
                <a:pos x="connsiteX26915" y="connsiteY26915"/>
              </a:cxn>
              <a:cxn ang="0">
                <a:pos x="connsiteX26916" y="connsiteY26916"/>
              </a:cxn>
              <a:cxn ang="0">
                <a:pos x="connsiteX26917" y="connsiteY26917"/>
              </a:cxn>
              <a:cxn ang="0">
                <a:pos x="connsiteX26918" y="connsiteY26918"/>
              </a:cxn>
              <a:cxn ang="0">
                <a:pos x="connsiteX26919" y="connsiteY26919"/>
              </a:cxn>
              <a:cxn ang="0">
                <a:pos x="connsiteX26920" y="connsiteY26920"/>
              </a:cxn>
              <a:cxn ang="0">
                <a:pos x="connsiteX26921" y="connsiteY26921"/>
              </a:cxn>
              <a:cxn ang="0">
                <a:pos x="connsiteX26922" y="connsiteY26922"/>
              </a:cxn>
              <a:cxn ang="0">
                <a:pos x="connsiteX26923" y="connsiteY26923"/>
              </a:cxn>
              <a:cxn ang="0">
                <a:pos x="connsiteX26924" y="connsiteY26924"/>
              </a:cxn>
              <a:cxn ang="0">
                <a:pos x="connsiteX26925" y="connsiteY26925"/>
              </a:cxn>
              <a:cxn ang="0">
                <a:pos x="connsiteX26926" y="connsiteY26926"/>
              </a:cxn>
              <a:cxn ang="0">
                <a:pos x="connsiteX26927" y="connsiteY26927"/>
              </a:cxn>
              <a:cxn ang="0">
                <a:pos x="connsiteX26928" y="connsiteY26928"/>
              </a:cxn>
              <a:cxn ang="0">
                <a:pos x="connsiteX26929" y="connsiteY26929"/>
              </a:cxn>
              <a:cxn ang="0">
                <a:pos x="connsiteX26930" y="connsiteY26930"/>
              </a:cxn>
              <a:cxn ang="0">
                <a:pos x="connsiteX26931" y="connsiteY26931"/>
              </a:cxn>
              <a:cxn ang="0">
                <a:pos x="connsiteX26932" y="connsiteY26932"/>
              </a:cxn>
              <a:cxn ang="0">
                <a:pos x="connsiteX26933" y="connsiteY26933"/>
              </a:cxn>
              <a:cxn ang="0">
                <a:pos x="connsiteX26934" y="connsiteY26934"/>
              </a:cxn>
              <a:cxn ang="0">
                <a:pos x="connsiteX26935" y="connsiteY26935"/>
              </a:cxn>
              <a:cxn ang="0">
                <a:pos x="connsiteX26936" y="connsiteY26936"/>
              </a:cxn>
              <a:cxn ang="0">
                <a:pos x="connsiteX26937" y="connsiteY26937"/>
              </a:cxn>
              <a:cxn ang="0">
                <a:pos x="connsiteX26938" y="connsiteY26938"/>
              </a:cxn>
              <a:cxn ang="0">
                <a:pos x="connsiteX26939" y="connsiteY26939"/>
              </a:cxn>
              <a:cxn ang="0">
                <a:pos x="connsiteX26940" y="connsiteY26940"/>
              </a:cxn>
              <a:cxn ang="0">
                <a:pos x="connsiteX26941" y="connsiteY26941"/>
              </a:cxn>
              <a:cxn ang="0">
                <a:pos x="connsiteX26942" y="connsiteY26942"/>
              </a:cxn>
              <a:cxn ang="0">
                <a:pos x="connsiteX26943" y="connsiteY26943"/>
              </a:cxn>
              <a:cxn ang="0">
                <a:pos x="connsiteX26944" y="connsiteY26944"/>
              </a:cxn>
              <a:cxn ang="0">
                <a:pos x="connsiteX26945" y="connsiteY26945"/>
              </a:cxn>
              <a:cxn ang="0">
                <a:pos x="connsiteX26946" y="connsiteY26946"/>
              </a:cxn>
              <a:cxn ang="0">
                <a:pos x="connsiteX26947" y="connsiteY26947"/>
              </a:cxn>
              <a:cxn ang="0">
                <a:pos x="connsiteX26948" y="connsiteY26948"/>
              </a:cxn>
              <a:cxn ang="0">
                <a:pos x="connsiteX26949" y="connsiteY26949"/>
              </a:cxn>
              <a:cxn ang="0">
                <a:pos x="connsiteX26950" y="connsiteY26950"/>
              </a:cxn>
              <a:cxn ang="0">
                <a:pos x="connsiteX26951" y="connsiteY26951"/>
              </a:cxn>
              <a:cxn ang="0">
                <a:pos x="connsiteX26952" y="connsiteY26952"/>
              </a:cxn>
              <a:cxn ang="0">
                <a:pos x="connsiteX26953" y="connsiteY26953"/>
              </a:cxn>
              <a:cxn ang="0">
                <a:pos x="connsiteX26954" y="connsiteY26954"/>
              </a:cxn>
              <a:cxn ang="0">
                <a:pos x="connsiteX26955" y="connsiteY26955"/>
              </a:cxn>
              <a:cxn ang="0">
                <a:pos x="connsiteX26956" y="connsiteY26956"/>
              </a:cxn>
              <a:cxn ang="0">
                <a:pos x="connsiteX26957" y="connsiteY26957"/>
              </a:cxn>
              <a:cxn ang="0">
                <a:pos x="connsiteX26958" y="connsiteY26958"/>
              </a:cxn>
              <a:cxn ang="0">
                <a:pos x="connsiteX26959" y="connsiteY26959"/>
              </a:cxn>
              <a:cxn ang="0">
                <a:pos x="connsiteX26960" y="connsiteY26960"/>
              </a:cxn>
              <a:cxn ang="0">
                <a:pos x="connsiteX26961" y="connsiteY26961"/>
              </a:cxn>
              <a:cxn ang="0">
                <a:pos x="connsiteX26962" y="connsiteY26962"/>
              </a:cxn>
              <a:cxn ang="0">
                <a:pos x="connsiteX26963" y="connsiteY26963"/>
              </a:cxn>
              <a:cxn ang="0">
                <a:pos x="connsiteX26964" y="connsiteY26964"/>
              </a:cxn>
              <a:cxn ang="0">
                <a:pos x="connsiteX26965" y="connsiteY26965"/>
              </a:cxn>
              <a:cxn ang="0">
                <a:pos x="connsiteX26966" y="connsiteY26966"/>
              </a:cxn>
              <a:cxn ang="0">
                <a:pos x="connsiteX26967" y="connsiteY26967"/>
              </a:cxn>
              <a:cxn ang="0">
                <a:pos x="connsiteX26968" y="connsiteY26968"/>
              </a:cxn>
              <a:cxn ang="0">
                <a:pos x="connsiteX26969" y="connsiteY26969"/>
              </a:cxn>
              <a:cxn ang="0">
                <a:pos x="connsiteX26970" y="connsiteY26970"/>
              </a:cxn>
              <a:cxn ang="0">
                <a:pos x="connsiteX26971" y="connsiteY26971"/>
              </a:cxn>
              <a:cxn ang="0">
                <a:pos x="connsiteX26972" y="connsiteY26972"/>
              </a:cxn>
              <a:cxn ang="0">
                <a:pos x="connsiteX26973" y="connsiteY26973"/>
              </a:cxn>
              <a:cxn ang="0">
                <a:pos x="connsiteX26974" y="connsiteY26974"/>
              </a:cxn>
              <a:cxn ang="0">
                <a:pos x="connsiteX26975" y="connsiteY26975"/>
              </a:cxn>
              <a:cxn ang="0">
                <a:pos x="connsiteX26976" y="connsiteY26976"/>
              </a:cxn>
              <a:cxn ang="0">
                <a:pos x="connsiteX26977" y="connsiteY26977"/>
              </a:cxn>
              <a:cxn ang="0">
                <a:pos x="connsiteX26978" y="connsiteY26978"/>
              </a:cxn>
              <a:cxn ang="0">
                <a:pos x="connsiteX26979" y="connsiteY26979"/>
              </a:cxn>
              <a:cxn ang="0">
                <a:pos x="connsiteX26980" y="connsiteY26980"/>
              </a:cxn>
              <a:cxn ang="0">
                <a:pos x="connsiteX26981" y="connsiteY26981"/>
              </a:cxn>
              <a:cxn ang="0">
                <a:pos x="connsiteX26982" y="connsiteY26982"/>
              </a:cxn>
              <a:cxn ang="0">
                <a:pos x="connsiteX26983" y="connsiteY26983"/>
              </a:cxn>
              <a:cxn ang="0">
                <a:pos x="connsiteX26984" y="connsiteY26984"/>
              </a:cxn>
              <a:cxn ang="0">
                <a:pos x="connsiteX26985" y="connsiteY26985"/>
              </a:cxn>
              <a:cxn ang="0">
                <a:pos x="connsiteX26986" y="connsiteY26986"/>
              </a:cxn>
              <a:cxn ang="0">
                <a:pos x="connsiteX26987" y="connsiteY26987"/>
              </a:cxn>
              <a:cxn ang="0">
                <a:pos x="connsiteX26988" y="connsiteY26988"/>
              </a:cxn>
              <a:cxn ang="0">
                <a:pos x="connsiteX26989" y="connsiteY26989"/>
              </a:cxn>
              <a:cxn ang="0">
                <a:pos x="connsiteX26990" y="connsiteY26990"/>
              </a:cxn>
              <a:cxn ang="0">
                <a:pos x="connsiteX26991" y="connsiteY26991"/>
              </a:cxn>
              <a:cxn ang="0">
                <a:pos x="connsiteX26992" y="connsiteY26992"/>
              </a:cxn>
              <a:cxn ang="0">
                <a:pos x="connsiteX26993" y="connsiteY26993"/>
              </a:cxn>
              <a:cxn ang="0">
                <a:pos x="connsiteX26994" y="connsiteY26994"/>
              </a:cxn>
              <a:cxn ang="0">
                <a:pos x="connsiteX26995" y="connsiteY26995"/>
              </a:cxn>
              <a:cxn ang="0">
                <a:pos x="connsiteX26996" y="connsiteY26996"/>
              </a:cxn>
              <a:cxn ang="0">
                <a:pos x="connsiteX26997" y="connsiteY26997"/>
              </a:cxn>
              <a:cxn ang="0">
                <a:pos x="connsiteX26998" y="connsiteY26998"/>
              </a:cxn>
              <a:cxn ang="0">
                <a:pos x="connsiteX26999" y="connsiteY26999"/>
              </a:cxn>
              <a:cxn ang="0">
                <a:pos x="connsiteX27000" y="connsiteY27000"/>
              </a:cxn>
              <a:cxn ang="0">
                <a:pos x="connsiteX27001" y="connsiteY27001"/>
              </a:cxn>
              <a:cxn ang="0">
                <a:pos x="connsiteX27002" y="connsiteY27002"/>
              </a:cxn>
              <a:cxn ang="0">
                <a:pos x="connsiteX27003" y="connsiteY27003"/>
              </a:cxn>
              <a:cxn ang="0">
                <a:pos x="connsiteX27004" y="connsiteY27004"/>
              </a:cxn>
              <a:cxn ang="0">
                <a:pos x="connsiteX27005" y="connsiteY27005"/>
              </a:cxn>
              <a:cxn ang="0">
                <a:pos x="connsiteX27006" y="connsiteY27006"/>
              </a:cxn>
              <a:cxn ang="0">
                <a:pos x="connsiteX27007" y="connsiteY27007"/>
              </a:cxn>
              <a:cxn ang="0">
                <a:pos x="connsiteX27008" y="connsiteY27008"/>
              </a:cxn>
              <a:cxn ang="0">
                <a:pos x="connsiteX27009" y="connsiteY27009"/>
              </a:cxn>
              <a:cxn ang="0">
                <a:pos x="connsiteX27010" y="connsiteY27010"/>
              </a:cxn>
              <a:cxn ang="0">
                <a:pos x="connsiteX27011" y="connsiteY27011"/>
              </a:cxn>
              <a:cxn ang="0">
                <a:pos x="connsiteX27012" y="connsiteY27012"/>
              </a:cxn>
              <a:cxn ang="0">
                <a:pos x="connsiteX27013" y="connsiteY27013"/>
              </a:cxn>
              <a:cxn ang="0">
                <a:pos x="connsiteX27014" y="connsiteY27014"/>
              </a:cxn>
              <a:cxn ang="0">
                <a:pos x="connsiteX27015" y="connsiteY27015"/>
              </a:cxn>
              <a:cxn ang="0">
                <a:pos x="connsiteX27016" y="connsiteY27016"/>
              </a:cxn>
              <a:cxn ang="0">
                <a:pos x="connsiteX27017" y="connsiteY27017"/>
              </a:cxn>
              <a:cxn ang="0">
                <a:pos x="connsiteX27018" y="connsiteY27018"/>
              </a:cxn>
              <a:cxn ang="0">
                <a:pos x="connsiteX27019" y="connsiteY27019"/>
              </a:cxn>
              <a:cxn ang="0">
                <a:pos x="connsiteX27020" y="connsiteY27020"/>
              </a:cxn>
              <a:cxn ang="0">
                <a:pos x="connsiteX27021" y="connsiteY27021"/>
              </a:cxn>
              <a:cxn ang="0">
                <a:pos x="connsiteX27022" y="connsiteY27022"/>
              </a:cxn>
              <a:cxn ang="0">
                <a:pos x="connsiteX27023" y="connsiteY27023"/>
              </a:cxn>
              <a:cxn ang="0">
                <a:pos x="connsiteX27024" y="connsiteY27024"/>
              </a:cxn>
              <a:cxn ang="0">
                <a:pos x="connsiteX27025" y="connsiteY27025"/>
              </a:cxn>
              <a:cxn ang="0">
                <a:pos x="connsiteX27026" y="connsiteY27026"/>
              </a:cxn>
              <a:cxn ang="0">
                <a:pos x="connsiteX27027" y="connsiteY27027"/>
              </a:cxn>
              <a:cxn ang="0">
                <a:pos x="connsiteX27028" y="connsiteY27028"/>
              </a:cxn>
              <a:cxn ang="0">
                <a:pos x="connsiteX27029" y="connsiteY27029"/>
              </a:cxn>
              <a:cxn ang="0">
                <a:pos x="connsiteX27030" y="connsiteY27030"/>
              </a:cxn>
              <a:cxn ang="0">
                <a:pos x="connsiteX27031" y="connsiteY27031"/>
              </a:cxn>
              <a:cxn ang="0">
                <a:pos x="connsiteX27032" y="connsiteY27032"/>
              </a:cxn>
              <a:cxn ang="0">
                <a:pos x="connsiteX27033" y="connsiteY27033"/>
              </a:cxn>
              <a:cxn ang="0">
                <a:pos x="connsiteX27034" y="connsiteY27034"/>
              </a:cxn>
              <a:cxn ang="0">
                <a:pos x="connsiteX27035" y="connsiteY27035"/>
              </a:cxn>
              <a:cxn ang="0">
                <a:pos x="connsiteX27036" y="connsiteY27036"/>
              </a:cxn>
              <a:cxn ang="0">
                <a:pos x="connsiteX27037" y="connsiteY27037"/>
              </a:cxn>
              <a:cxn ang="0">
                <a:pos x="connsiteX27038" y="connsiteY27038"/>
              </a:cxn>
              <a:cxn ang="0">
                <a:pos x="connsiteX27039" y="connsiteY27039"/>
              </a:cxn>
              <a:cxn ang="0">
                <a:pos x="connsiteX27040" y="connsiteY27040"/>
              </a:cxn>
              <a:cxn ang="0">
                <a:pos x="connsiteX27041" y="connsiteY27041"/>
              </a:cxn>
              <a:cxn ang="0">
                <a:pos x="connsiteX27042" y="connsiteY27042"/>
              </a:cxn>
              <a:cxn ang="0">
                <a:pos x="connsiteX27043" y="connsiteY27043"/>
              </a:cxn>
              <a:cxn ang="0">
                <a:pos x="connsiteX27044" y="connsiteY27044"/>
              </a:cxn>
              <a:cxn ang="0">
                <a:pos x="connsiteX27045" y="connsiteY27045"/>
              </a:cxn>
              <a:cxn ang="0">
                <a:pos x="connsiteX27046" y="connsiteY27046"/>
              </a:cxn>
              <a:cxn ang="0">
                <a:pos x="connsiteX27047" y="connsiteY27047"/>
              </a:cxn>
              <a:cxn ang="0">
                <a:pos x="connsiteX27048" y="connsiteY27048"/>
              </a:cxn>
              <a:cxn ang="0">
                <a:pos x="connsiteX27049" y="connsiteY27049"/>
              </a:cxn>
              <a:cxn ang="0">
                <a:pos x="connsiteX27050" y="connsiteY27050"/>
              </a:cxn>
              <a:cxn ang="0">
                <a:pos x="connsiteX27051" y="connsiteY27051"/>
              </a:cxn>
              <a:cxn ang="0">
                <a:pos x="connsiteX27052" y="connsiteY27052"/>
              </a:cxn>
              <a:cxn ang="0">
                <a:pos x="connsiteX27053" y="connsiteY27053"/>
              </a:cxn>
              <a:cxn ang="0">
                <a:pos x="connsiteX27054" y="connsiteY27054"/>
              </a:cxn>
              <a:cxn ang="0">
                <a:pos x="connsiteX27055" y="connsiteY27055"/>
              </a:cxn>
              <a:cxn ang="0">
                <a:pos x="connsiteX27056" y="connsiteY27056"/>
              </a:cxn>
              <a:cxn ang="0">
                <a:pos x="connsiteX27057" y="connsiteY27057"/>
              </a:cxn>
              <a:cxn ang="0">
                <a:pos x="connsiteX27058" y="connsiteY27058"/>
              </a:cxn>
              <a:cxn ang="0">
                <a:pos x="connsiteX27059" y="connsiteY27059"/>
              </a:cxn>
              <a:cxn ang="0">
                <a:pos x="connsiteX27060" y="connsiteY27060"/>
              </a:cxn>
              <a:cxn ang="0">
                <a:pos x="connsiteX27061" y="connsiteY27061"/>
              </a:cxn>
              <a:cxn ang="0">
                <a:pos x="connsiteX27062" y="connsiteY27062"/>
              </a:cxn>
              <a:cxn ang="0">
                <a:pos x="connsiteX27063" y="connsiteY27063"/>
              </a:cxn>
              <a:cxn ang="0">
                <a:pos x="connsiteX27064" y="connsiteY27064"/>
              </a:cxn>
              <a:cxn ang="0">
                <a:pos x="connsiteX27065" y="connsiteY27065"/>
              </a:cxn>
              <a:cxn ang="0">
                <a:pos x="connsiteX27066" y="connsiteY27066"/>
              </a:cxn>
              <a:cxn ang="0">
                <a:pos x="connsiteX27067" y="connsiteY27067"/>
              </a:cxn>
              <a:cxn ang="0">
                <a:pos x="connsiteX27068" y="connsiteY27068"/>
              </a:cxn>
              <a:cxn ang="0">
                <a:pos x="connsiteX27069" y="connsiteY27069"/>
              </a:cxn>
              <a:cxn ang="0">
                <a:pos x="connsiteX27070" y="connsiteY27070"/>
              </a:cxn>
              <a:cxn ang="0">
                <a:pos x="connsiteX27071" y="connsiteY27071"/>
              </a:cxn>
              <a:cxn ang="0">
                <a:pos x="connsiteX27072" y="connsiteY27072"/>
              </a:cxn>
              <a:cxn ang="0">
                <a:pos x="connsiteX27073" y="connsiteY27073"/>
              </a:cxn>
              <a:cxn ang="0">
                <a:pos x="connsiteX27074" y="connsiteY27074"/>
              </a:cxn>
              <a:cxn ang="0">
                <a:pos x="connsiteX27075" y="connsiteY27075"/>
              </a:cxn>
              <a:cxn ang="0">
                <a:pos x="connsiteX27076" y="connsiteY27076"/>
              </a:cxn>
              <a:cxn ang="0">
                <a:pos x="connsiteX27077" y="connsiteY27077"/>
              </a:cxn>
              <a:cxn ang="0">
                <a:pos x="connsiteX27078" y="connsiteY27078"/>
              </a:cxn>
              <a:cxn ang="0">
                <a:pos x="connsiteX27079" y="connsiteY27079"/>
              </a:cxn>
              <a:cxn ang="0">
                <a:pos x="connsiteX27080" y="connsiteY27080"/>
              </a:cxn>
              <a:cxn ang="0">
                <a:pos x="connsiteX27081" y="connsiteY27081"/>
              </a:cxn>
              <a:cxn ang="0">
                <a:pos x="connsiteX27082" y="connsiteY27082"/>
              </a:cxn>
              <a:cxn ang="0">
                <a:pos x="connsiteX27083" y="connsiteY27083"/>
              </a:cxn>
              <a:cxn ang="0">
                <a:pos x="connsiteX27084" y="connsiteY27084"/>
              </a:cxn>
              <a:cxn ang="0">
                <a:pos x="connsiteX27085" y="connsiteY27085"/>
              </a:cxn>
              <a:cxn ang="0">
                <a:pos x="connsiteX27086" y="connsiteY27086"/>
              </a:cxn>
              <a:cxn ang="0">
                <a:pos x="connsiteX27087" y="connsiteY27087"/>
              </a:cxn>
              <a:cxn ang="0">
                <a:pos x="connsiteX27088" y="connsiteY27088"/>
              </a:cxn>
              <a:cxn ang="0">
                <a:pos x="connsiteX27089" y="connsiteY27089"/>
              </a:cxn>
              <a:cxn ang="0">
                <a:pos x="connsiteX27090" y="connsiteY27090"/>
              </a:cxn>
              <a:cxn ang="0">
                <a:pos x="connsiteX27091" y="connsiteY27091"/>
              </a:cxn>
              <a:cxn ang="0">
                <a:pos x="connsiteX27092" y="connsiteY27092"/>
              </a:cxn>
              <a:cxn ang="0">
                <a:pos x="connsiteX27093" y="connsiteY27093"/>
              </a:cxn>
              <a:cxn ang="0">
                <a:pos x="connsiteX27094" y="connsiteY27094"/>
              </a:cxn>
              <a:cxn ang="0">
                <a:pos x="connsiteX27095" y="connsiteY27095"/>
              </a:cxn>
              <a:cxn ang="0">
                <a:pos x="connsiteX27096" y="connsiteY27096"/>
              </a:cxn>
              <a:cxn ang="0">
                <a:pos x="connsiteX27097" y="connsiteY27097"/>
              </a:cxn>
              <a:cxn ang="0">
                <a:pos x="connsiteX27098" y="connsiteY27098"/>
              </a:cxn>
              <a:cxn ang="0">
                <a:pos x="connsiteX27099" y="connsiteY27099"/>
              </a:cxn>
              <a:cxn ang="0">
                <a:pos x="connsiteX27100" y="connsiteY27100"/>
              </a:cxn>
              <a:cxn ang="0">
                <a:pos x="connsiteX27101" y="connsiteY27101"/>
              </a:cxn>
              <a:cxn ang="0">
                <a:pos x="connsiteX27102" y="connsiteY27102"/>
              </a:cxn>
              <a:cxn ang="0">
                <a:pos x="connsiteX27103" y="connsiteY27103"/>
              </a:cxn>
              <a:cxn ang="0">
                <a:pos x="connsiteX27104" y="connsiteY27104"/>
              </a:cxn>
              <a:cxn ang="0">
                <a:pos x="connsiteX27105" y="connsiteY27105"/>
              </a:cxn>
              <a:cxn ang="0">
                <a:pos x="connsiteX27106" y="connsiteY27106"/>
              </a:cxn>
              <a:cxn ang="0">
                <a:pos x="connsiteX27107" y="connsiteY27107"/>
              </a:cxn>
              <a:cxn ang="0">
                <a:pos x="connsiteX27108" y="connsiteY27108"/>
              </a:cxn>
              <a:cxn ang="0">
                <a:pos x="connsiteX27109" y="connsiteY27109"/>
              </a:cxn>
              <a:cxn ang="0">
                <a:pos x="connsiteX27110" y="connsiteY27110"/>
              </a:cxn>
              <a:cxn ang="0">
                <a:pos x="connsiteX27111" y="connsiteY27111"/>
              </a:cxn>
              <a:cxn ang="0">
                <a:pos x="connsiteX27112" y="connsiteY27112"/>
              </a:cxn>
              <a:cxn ang="0">
                <a:pos x="connsiteX27113" y="connsiteY27113"/>
              </a:cxn>
              <a:cxn ang="0">
                <a:pos x="connsiteX27114" y="connsiteY27114"/>
              </a:cxn>
              <a:cxn ang="0">
                <a:pos x="connsiteX27115" y="connsiteY27115"/>
              </a:cxn>
              <a:cxn ang="0">
                <a:pos x="connsiteX27116" y="connsiteY27116"/>
              </a:cxn>
              <a:cxn ang="0">
                <a:pos x="connsiteX27117" y="connsiteY27117"/>
              </a:cxn>
              <a:cxn ang="0">
                <a:pos x="connsiteX27118" y="connsiteY27118"/>
              </a:cxn>
              <a:cxn ang="0">
                <a:pos x="connsiteX27119" y="connsiteY27119"/>
              </a:cxn>
              <a:cxn ang="0">
                <a:pos x="connsiteX27120" y="connsiteY27120"/>
              </a:cxn>
              <a:cxn ang="0">
                <a:pos x="connsiteX27121" y="connsiteY27121"/>
              </a:cxn>
              <a:cxn ang="0">
                <a:pos x="connsiteX27122" y="connsiteY27122"/>
              </a:cxn>
              <a:cxn ang="0">
                <a:pos x="connsiteX27123" y="connsiteY27123"/>
              </a:cxn>
              <a:cxn ang="0">
                <a:pos x="connsiteX27124" y="connsiteY27124"/>
              </a:cxn>
              <a:cxn ang="0">
                <a:pos x="connsiteX27125" y="connsiteY27125"/>
              </a:cxn>
              <a:cxn ang="0">
                <a:pos x="connsiteX27126" y="connsiteY27126"/>
              </a:cxn>
              <a:cxn ang="0">
                <a:pos x="connsiteX27127" y="connsiteY27127"/>
              </a:cxn>
              <a:cxn ang="0">
                <a:pos x="connsiteX27128" y="connsiteY27128"/>
              </a:cxn>
              <a:cxn ang="0">
                <a:pos x="connsiteX27129" y="connsiteY27129"/>
              </a:cxn>
              <a:cxn ang="0">
                <a:pos x="connsiteX27130" y="connsiteY27130"/>
              </a:cxn>
              <a:cxn ang="0">
                <a:pos x="connsiteX27131" y="connsiteY27131"/>
              </a:cxn>
              <a:cxn ang="0">
                <a:pos x="connsiteX27132" y="connsiteY27132"/>
              </a:cxn>
              <a:cxn ang="0">
                <a:pos x="connsiteX27133" y="connsiteY27133"/>
              </a:cxn>
              <a:cxn ang="0">
                <a:pos x="connsiteX27134" y="connsiteY27134"/>
              </a:cxn>
              <a:cxn ang="0">
                <a:pos x="connsiteX27135" y="connsiteY27135"/>
              </a:cxn>
              <a:cxn ang="0">
                <a:pos x="connsiteX27136" y="connsiteY27136"/>
              </a:cxn>
              <a:cxn ang="0">
                <a:pos x="connsiteX27137" y="connsiteY27137"/>
              </a:cxn>
              <a:cxn ang="0">
                <a:pos x="connsiteX27138" y="connsiteY27138"/>
              </a:cxn>
              <a:cxn ang="0">
                <a:pos x="connsiteX27139" y="connsiteY27139"/>
              </a:cxn>
              <a:cxn ang="0">
                <a:pos x="connsiteX27140" y="connsiteY27140"/>
              </a:cxn>
              <a:cxn ang="0">
                <a:pos x="connsiteX27141" y="connsiteY27141"/>
              </a:cxn>
              <a:cxn ang="0">
                <a:pos x="connsiteX27142" y="connsiteY27142"/>
              </a:cxn>
              <a:cxn ang="0">
                <a:pos x="connsiteX27143" y="connsiteY27143"/>
              </a:cxn>
              <a:cxn ang="0">
                <a:pos x="connsiteX27144" y="connsiteY27144"/>
              </a:cxn>
              <a:cxn ang="0">
                <a:pos x="connsiteX27145" y="connsiteY27145"/>
              </a:cxn>
              <a:cxn ang="0">
                <a:pos x="connsiteX27146" y="connsiteY27146"/>
              </a:cxn>
              <a:cxn ang="0">
                <a:pos x="connsiteX27147" y="connsiteY27147"/>
              </a:cxn>
              <a:cxn ang="0">
                <a:pos x="connsiteX27148" y="connsiteY27148"/>
              </a:cxn>
              <a:cxn ang="0">
                <a:pos x="connsiteX27149" y="connsiteY27149"/>
              </a:cxn>
              <a:cxn ang="0">
                <a:pos x="connsiteX27150" y="connsiteY27150"/>
              </a:cxn>
              <a:cxn ang="0">
                <a:pos x="connsiteX27151" y="connsiteY27151"/>
              </a:cxn>
              <a:cxn ang="0">
                <a:pos x="connsiteX27152" y="connsiteY27152"/>
              </a:cxn>
              <a:cxn ang="0">
                <a:pos x="connsiteX27153" y="connsiteY27153"/>
              </a:cxn>
              <a:cxn ang="0">
                <a:pos x="connsiteX27154" y="connsiteY27154"/>
              </a:cxn>
              <a:cxn ang="0">
                <a:pos x="connsiteX27155" y="connsiteY27155"/>
              </a:cxn>
              <a:cxn ang="0">
                <a:pos x="connsiteX27156" y="connsiteY27156"/>
              </a:cxn>
              <a:cxn ang="0">
                <a:pos x="connsiteX27157" y="connsiteY27157"/>
              </a:cxn>
              <a:cxn ang="0">
                <a:pos x="connsiteX27158" y="connsiteY27158"/>
              </a:cxn>
              <a:cxn ang="0">
                <a:pos x="connsiteX27159" y="connsiteY27159"/>
              </a:cxn>
              <a:cxn ang="0">
                <a:pos x="connsiteX27160" y="connsiteY27160"/>
              </a:cxn>
              <a:cxn ang="0">
                <a:pos x="connsiteX27161" y="connsiteY27161"/>
              </a:cxn>
              <a:cxn ang="0">
                <a:pos x="connsiteX27162" y="connsiteY27162"/>
              </a:cxn>
              <a:cxn ang="0">
                <a:pos x="connsiteX27163" y="connsiteY27163"/>
              </a:cxn>
              <a:cxn ang="0">
                <a:pos x="connsiteX27164" y="connsiteY27164"/>
              </a:cxn>
              <a:cxn ang="0">
                <a:pos x="connsiteX27165" y="connsiteY27165"/>
              </a:cxn>
              <a:cxn ang="0">
                <a:pos x="connsiteX27166" y="connsiteY27166"/>
              </a:cxn>
              <a:cxn ang="0">
                <a:pos x="connsiteX27167" y="connsiteY27167"/>
              </a:cxn>
              <a:cxn ang="0">
                <a:pos x="connsiteX27168" y="connsiteY27168"/>
              </a:cxn>
              <a:cxn ang="0">
                <a:pos x="connsiteX27169" y="connsiteY27169"/>
              </a:cxn>
              <a:cxn ang="0">
                <a:pos x="connsiteX27170" y="connsiteY27170"/>
              </a:cxn>
              <a:cxn ang="0">
                <a:pos x="connsiteX27171" y="connsiteY27171"/>
              </a:cxn>
              <a:cxn ang="0">
                <a:pos x="connsiteX27172" y="connsiteY27172"/>
              </a:cxn>
              <a:cxn ang="0">
                <a:pos x="connsiteX27173" y="connsiteY27173"/>
              </a:cxn>
              <a:cxn ang="0">
                <a:pos x="connsiteX27174" y="connsiteY27174"/>
              </a:cxn>
              <a:cxn ang="0">
                <a:pos x="connsiteX27175" y="connsiteY27175"/>
              </a:cxn>
              <a:cxn ang="0">
                <a:pos x="connsiteX27176" y="connsiteY27176"/>
              </a:cxn>
              <a:cxn ang="0">
                <a:pos x="connsiteX27177" y="connsiteY27177"/>
              </a:cxn>
              <a:cxn ang="0">
                <a:pos x="connsiteX27178" y="connsiteY27178"/>
              </a:cxn>
              <a:cxn ang="0">
                <a:pos x="connsiteX27179" y="connsiteY27179"/>
              </a:cxn>
              <a:cxn ang="0">
                <a:pos x="connsiteX27180" y="connsiteY27180"/>
              </a:cxn>
              <a:cxn ang="0">
                <a:pos x="connsiteX27181" y="connsiteY27181"/>
              </a:cxn>
              <a:cxn ang="0">
                <a:pos x="connsiteX27182" y="connsiteY27182"/>
              </a:cxn>
              <a:cxn ang="0">
                <a:pos x="connsiteX27183" y="connsiteY27183"/>
              </a:cxn>
              <a:cxn ang="0">
                <a:pos x="connsiteX27184" y="connsiteY27184"/>
              </a:cxn>
              <a:cxn ang="0">
                <a:pos x="connsiteX27185" y="connsiteY27185"/>
              </a:cxn>
              <a:cxn ang="0">
                <a:pos x="connsiteX27186" y="connsiteY27186"/>
              </a:cxn>
              <a:cxn ang="0">
                <a:pos x="connsiteX27187" y="connsiteY27187"/>
              </a:cxn>
              <a:cxn ang="0">
                <a:pos x="connsiteX27188" y="connsiteY27188"/>
              </a:cxn>
              <a:cxn ang="0">
                <a:pos x="connsiteX27189" y="connsiteY27189"/>
              </a:cxn>
              <a:cxn ang="0">
                <a:pos x="connsiteX27190" y="connsiteY27190"/>
              </a:cxn>
              <a:cxn ang="0">
                <a:pos x="connsiteX27191" y="connsiteY27191"/>
              </a:cxn>
              <a:cxn ang="0">
                <a:pos x="connsiteX27192" y="connsiteY27192"/>
              </a:cxn>
              <a:cxn ang="0">
                <a:pos x="connsiteX27193" y="connsiteY27193"/>
              </a:cxn>
              <a:cxn ang="0">
                <a:pos x="connsiteX27194" y="connsiteY27194"/>
              </a:cxn>
              <a:cxn ang="0">
                <a:pos x="connsiteX27195" y="connsiteY27195"/>
              </a:cxn>
              <a:cxn ang="0">
                <a:pos x="connsiteX27196" y="connsiteY27196"/>
              </a:cxn>
              <a:cxn ang="0">
                <a:pos x="connsiteX27197" y="connsiteY27197"/>
              </a:cxn>
              <a:cxn ang="0">
                <a:pos x="connsiteX27198" y="connsiteY27198"/>
              </a:cxn>
              <a:cxn ang="0">
                <a:pos x="connsiteX27199" y="connsiteY27199"/>
              </a:cxn>
              <a:cxn ang="0">
                <a:pos x="connsiteX27200" y="connsiteY27200"/>
              </a:cxn>
              <a:cxn ang="0">
                <a:pos x="connsiteX27201" y="connsiteY27201"/>
              </a:cxn>
              <a:cxn ang="0">
                <a:pos x="connsiteX27202" y="connsiteY27202"/>
              </a:cxn>
              <a:cxn ang="0">
                <a:pos x="connsiteX27203" y="connsiteY27203"/>
              </a:cxn>
              <a:cxn ang="0">
                <a:pos x="connsiteX27204" y="connsiteY27204"/>
              </a:cxn>
              <a:cxn ang="0">
                <a:pos x="connsiteX27205" y="connsiteY27205"/>
              </a:cxn>
              <a:cxn ang="0">
                <a:pos x="connsiteX27206" y="connsiteY27206"/>
              </a:cxn>
              <a:cxn ang="0">
                <a:pos x="connsiteX27207" y="connsiteY27207"/>
              </a:cxn>
              <a:cxn ang="0">
                <a:pos x="connsiteX27208" y="connsiteY27208"/>
              </a:cxn>
              <a:cxn ang="0">
                <a:pos x="connsiteX27209" y="connsiteY27209"/>
              </a:cxn>
              <a:cxn ang="0">
                <a:pos x="connsiteX27210" y="connsiteY27210"/>
              </a:cxn>
              <a:cxn ang="0">
                <a:pos x="connsiteX27211" y="connsiteY27211"/>
              </a:cxn>
              <a:cxn ang="0">
                <a:pos x="connsiteX27212" y="connsiteY27212"/>
              </a:cxn>
              <a:cxn ang="0">
                <a:pos x="connsiteX27213" y="connsiteY27213"/>
              </a:cxn>
              <a:cxn ang="0">
                <a:pos x="connsiteX27214" y="connsiteY27214"/>
              </a:cxn>
              <a:cxn ang="0">
                <a:pos x="connsiteX27215" y="connsiteY27215"/>
              </a:cxn>
              <a:cxn ang="0">
                <a:pos x="connsiteX27216" y="connsiteY27216"/>
              </a:cxn>
              <a:cxn ang="0">
                <a:pos x="connsiteX27217" y="connsiteY27217"/>
              </a:cxn>
              <a:cxn ang="0">
                <a:pos x="connsiteX27218" y="connsiteY27218"/>
              </a:cxn>
              <a:cxn ang="0">
                <a:pos x="connsiteX27219" y="connsiteY27219"/>
              </a:cxn>
              <a:cxn ang="0">
                <a:pos x="connsiteX27220" y="connsiteY27220"/>
              </a:cxn>
              <a:cxn ang="0">
                <a:pos x="connsiteX27221" y="connsiteY27221"/>
              </a:cxn>
              <a:cxn ang="0">
                <a:pos x="connsiteX27222" y="connsiteY27222"/>
              </a:cxn>
              <a:cxn ang="0">
                <a:pos x="connsiteX27223" y="connsiteY27223"/>
              </a:cxn>
              <a:cxn ang="0">
                <a:pos x="connsiteX27224" y="connsiteY27224"/>
              </a:cxn>
              <a:cxn ang="0">
                <a:pos x="connsiteX27225" y="connsiteY27225"/>
              </a:cxn>
              <a:cxn ang="0">
                <a:pos x="connsiteX27226" y="connsiteY27226"/>
              </a:cxn>
              <a:cxn ang="0">
                <a:pos x="connsiteX27227" y="connsiteY27227"/>
              </a:cxn>
              <a:cxn ang="0">
                <a:pos x="connsiteX27228" y="connsiteY27228"/>
              </a:cxn>
              <a:cxn ang="0">
                <a:pos x="connsiteX27229" y="connsiteY27229"/>
              </a:cxn>
              <a:cxn ang="0">
                <a:pos x="connsiteX27230" y="connsiteY27230"/>
              </a:cxn>
              <a:cxn ang="0">
                <a:pos x="connsiteX27231" y="connsiteY27231"/>
              </a:cxn>
              <a:cxn ang="0">
                <a:pos x="connsiteX27232" y="connsiteY27232"/>
              </a:cxn>
              <a:cxn ang="0">
                <a:pos x="connsiteX27233" y="connsiteY27233"/>
              </a:cxn>
              <a:cxn ang="0">
                <a:pos x="connsiteX27234" y="connsiteY27234"/>
              </a:cxn>
              <a:cxn ang="0">
                <a:pos x="connsiteX27235" y="connsiteY27235"/>
              </a:cxn>
              <a:cxn ang="0">
                <a:pos x="connsiteX27236" y="connsiteY27236"/>
              </a:cxn>
              <a:cxn ang="0">
                <a:pos x="connsiteX27237" y="connsiteY27237"/>
              </a:cxn>
              <a:cxn ang="0">
                <a:pos x="connsiteX27238" y="connsiteY27238"/>
              </a:cxn>
              <a:cxn ang="0">
                <a:pos x="connsiteX27239" y="connsiteY27239"/>
              </a:cxn>
              <a:cxn ang="0">
                <a:pos x="connsiteX27240" y="connsiteY27240"/>
              </a:cxn>
              <a:cxn ang="0">
                <a:pos x="connsiteX27241" y="connsiteY27241"/>
              </a:cxn>
              <a:cxn ang="0">
                <a:pos x="connsiteX27242" y="connsiteY27242"/>
              </a:cxn>
              <a:cxn ang="0">
                <a:pos x="connsiteX27243" y="connsiteY27243"/>
              </a:cxn>
              <a:cxn ang="0">
                <a:pos x="connsiteX27244" y="connsiteY27244"/>
              </a:cxn>
              <a:cxn ang="0">
                <a:pos x="connsiteX27245" y="connsiteY27245"/>
              </a:cxn>
              <a:cxn ang="0">
                <a:pos x="connsiteX27246" y="connsiteY27246"/>
              </a:cxn>
              <a:cxn ang="0">
                <a:pos x="connsiteX27247" y="connsiteY27247"/>
              </a:cxn>
              <a:cxn ang="0">
                <a:pos x="connsiteX27248" y="connsiteY27248"/>
              </a:cxn>
              <a:cxn ang="0">
                <a:pos x="connsiteX27249" y="connsiteY27249"/>
              </a:cxn>
              <a:cxn ang="0">
                <a:pos x="connsiteX27250" y="connsiteY27250"/>
              </a:cxn>
              <a:cxn ang="0">
                <a:pos x="connsiteX27251" y="connsiteY27251"/>
              </a:cxn>
              <a:cxn ang="0">
                <a:pos x="connsiteX27252" y="connsiteY27252"/>
              </a:cxn>
              <a:cxn ang="0">
                <a:pos x="connsiteX27253" y="connsiteY27253"/>
              </a:cxn>
              <a:cxn ang="0">
                <a:pos x="connsiteX27254" y="connsiteY27254"/>
              </a:cxn>
              <a:cxn ang="0">
                <a:pos x="connsiteX27255" y="connsiteY27255"/>
              </a:cxn>
              <a:cxn ang="0">
                <a:pos x="connsiteX27256" y="connsiteY27256"/>
              </a:cxn>
              <a:cxn ang="0">
                <a:pos x="connsiteX27257" y="connsiteY27257"/>
              </a:cxn>
              <a:cxn ang="0">
                <a:pos x="connsiteX27258" y="connsiteY27258"/>
              </a:cxn>
              <a:cxn ang="0">
                <a:pos x="connsiteX27259" y="connsiteY27259"/>
              </a:cxn>
              <a:cxn ang="0">
                <a:pos x="connsiteX27260" y="connsiteY27260"/>
              </a:cxn>
              <a:cxn ang="0">
                <a:pos x="connsiteX27261" y="connsiteY27261"/>
              </a:cxn>
              <a:cxn ang="0">
                <a:pos x="connsiteX27262" y="connsiteY27262"/>
              </a:cxn>
              <a:cxn ang="0">
                <a:pos x="connsiteX27263" y="connsiteY27263"/>
              </a:cxn>
              <a:cxn ang="0">
                <a:pos x="connsiteX27264" y="connsiteY27264"/>
              </a:cxn>
              <a:cxn ang="0">
                <a:pos x="connsiteX27265" y="connsiteY27265"/>
              </a:cxn>
              <a:cxn ang="0">
                <a:pos x="connsiteX27266" y="connsiteY27266"/>
              </a:cxn>
              <a:cxn ang="0">
                <a:pos x="connsiteX27267" y="connsiteY27267"/>
              </a:cxn>
              <a:cxn ang="0">
                <a:pos x="connsiteX27268" y="connsiteY27268"/>
              </a:cxn>
              <a:cxn ang="0">
                <a:pos x="connsiteX27269" y="connsiteY27269"/>
              </a:cxn>
              <a:cxn ang="0">
                <a:pos x="connsiteX27270" y="connsiteY27270"/>
              </a:cxn>
              <a:cxn ang="0">
                <a:pos x="connsiteX27271" y="connsiteY27271"/>
              </a:cxn>
              <a:cxn ang="0">
                <a:pos x="connsiteX27272" y="connsiteY27272"/>
              </a:cxn>
              <a:cxn ang="0">
                <a:pos x="connsiteX27273" y="connsiteY27273"/>
              </a:cxn>
              <a:cxn ang="0">
                <a:pos x="connsiteX27274" y="connsiteY27274"/>
              </a:cxn>
              <a:cxn ang="0">
                <a:pos x="connsiteX27275" y="connsiteY27275"/>
              </a:cxn>
              <a:cxn ang="0">
                <a:pos x="connsiteX27276" y="connsiteY27276"/>
              </a:cxn>
              <a:cxn ang="0">
                <a:pos x="connsiteX27277" y="connsiteY27277"/>
              </a:cxn>
              <a:cxn ang="0">
                <a:pos x="connsiteX27278" y="connsiteY27278"/>
              </a:cxn>
              <a:cxn ang="0">
                <a:pos x="connsiteX27279" y="connsiteY27279"/>
              </a:cxn>
              <a:cxn ang="0">
                <a:pos x="connsiteX27280" y="connsiteY27280"/>
              </a:cxn>
              <a:cxn ang="0">
                <a:pos x="connsiteX27281" y="connsiteY27281"/>
              </a:cxn>
              <a:cxn ang="0">
                <a:pos x="connsiteX27282" y="connsiteY27282"/>
              </a:cxn>
              <a:cxn ang="0">
                <a:pos x="connsiteX27283" y="connsiteY27283"/>
              </a:cxn>
              <a:cxn ang="0">
                <a:pos x="connsiteX27284" y="connsiteY27284"/>
              </a:cxn>
              <a:cxn ang="0">
                <a:pos x="connsiteX27285" y="connsiteY27285"/>
              </a:cxn>
              <a:cxn ang="0">
                <a:pos x="connsiteX27286" y="connsiteY27286"/>
              </a:cxn>
              <a:cxn ang="0">
                <a:pos x="connsiteX27287" y="connsiteY27287"/>
              </a:cxn>
              <a:cxn ang="0">
                <a:pos x="connsiteX27288" y="connsiteY27288"/>
              </a:cxn>
              <a:cxn ang="0">
                <a:pos x="connsiteX27289" y="connsiteY27289"/>
              </a:cxn>
              <a:cxn ang="0">
                <a:pos x="connsiteX27290" y="connsiteY27290"/>
              </a:cxn>
              <a:cxn ang="0">
                <a:pos x="connsiteX27291" y="connsiteY27291"/>
              </a:cxn>
              <a:cxn ang="0">
                <a:pos x="connsiteX27292" y="connsiteY27292"/>
              </a:cxn>
              <a:cxn ang="0">
                <a:pos x="connsiteX27293" y="connsiteY27293"/>
              </a:cxn>
              <a:cxn ang="0">
                <a:pos x="connsiteX27294" y="connsiteY27294"/>
              </a:cxn>
              <a:cxn ang="0">
                <a:pos x="connsiteX27295" y="connsiteY27295"/>
              </a:cxn>
              <a:cxn ang="0">
                <a:pos x="connsiteX27296" y="connsiteY27296"/>
              </a:cxn>
              <a:cxn ang="0">
                <a:pos x="connsiteX27297" y="connsiteY27297"/>
              </a:cxn>
              <a:cxn ang="0">
                <a:pos x="connsiteX27298" y="connsiteY27298"/>
              </a:cxn>
              <a:cxn ang="0">
                <a:pos x="connsiteX27299" y="connsiteY27299"/>
              </a:cxn>
              <a:cxn ang="0">
                <a:pos x="connsiteX27300" y="connsiteY27300"/>
              </a:cxn>
              <a:cxn ang="0">
                <a:pos x="connsiteX27301" y="connsiteY27301"/>
              </a:cxn>
              <a:cxn ang="0">
                <a:pos x="connsiteX27302" y="connsiteY27302"/>
              </a:cxn>
              <a:cxn ang="0">
                <a:pos x="connsiteX27303" y="connsiteY27303"/>
              </a:cxn>
              <a:cxn ang="0">
                <a:pos x="connsiteX27304" y="connsiteY27304"/>
              </a:cxn>
              <a:cxn ang="0">
                <a:pos x="connsiteX27305" y="connsiteY27305"/>
              </a:cxn>
              <a:cxn ang="0">
                <a:pos x="connsiteX27306" y="connsiteY27306"/>
              </a:cxn>
              <a:cxn ang="0">
                <a:pos x="connsiteX27307" y="connsiteY27307"/>
              </a:cxn>
              <a:cxn ang="0">
                <a:pos x="connsiteX27308" y="connsiteY27308"/>
              </a:cxn>
              <a:cxn ang="0">
                <a:pos x="connsiteX27309" y="connsiteY27309"/>
              </a:cxn>
              <a:cxn ang="0">
                <a:pos x="connsiteX27310" y="connsiteY27310"/>
              </a:cxn>
              <a:cxn ang="0">
                <a:pos x="connsiteX27311" y="connsiteY27311"/>
              </a:cxn>
              <a:cxn ang="0">
                <a:pos x="connsiteX27312" y="connsiteY27312"/>
              </a:cxn>
              <a:cxn ang="0">
                <a:pos x="connsiteX27313" y="connsiteY27313"/>
              </a:cxn>
              <a:cxn ang="0">
                <a:pos x="connsiteX27314" y="connsiteY27314"/>
              </a:cxn>
              <a:cxn ang="0">
                <a:pos x="connsiteX27315" y="connsiteY27315"/>
              </a:cxn>
              <a:cxn ang="0">
                <a:pos x="connsiteX27316" y="connsiteY27316"/>
              </a:cxn>
              <a:cxn ang="0">
                <a:pos x="connsiteX27317" y="connsiteY27317"/>
              </a:cxn>
              <a:cxn ang="0">
                <a:pos x="connsiteX27318" y="connsiteY27318"/>
              </a:cxn>
              <a:cxn ang="0">
                <a:pos x="connsiteX27319" y="connsiteY27319"/>
              </a:cxn>
              <a:cxn ang="0">
                <a:pos x="connsiteX27320" y="connsiteY27320"/>
              </a:cxn>
              <a:cxn ang="0">
                <a:pos x="connsiteX27321" y="connsiteY27321"/>
              </a:cxn>
              <a:cxn ang="0">
                <a:pos x="connsiteX27322" y="connsiteY27322"/>
              </a:cxn>
              <a:cxn ang="0">
                <a:pos x="connsiteX27323" y="connsiteY27323"/>
              </a:cxn>
              <a:cxn ang="0">
                <a:pos x="connsiteX27324" y="connsiteY27324"/>
              </a:cxn>
              <a:cxn ang="0">
                <a:pos x="connsiteX27325" y="connsiteY27325"/>
              </a:cxn>
              <a:cxn ang="0">
                <a:pos x="connsiteX27326" y="connsiteY27326"/>
              </a:cxn>
              <a:cxn ang="0">
                <a:pos x="connsiteX27327" y="connsiteY27327"/>
              </a:cxn>
              <a:cxn ang="0">
                <a:pos x="connsiteX27328" y="connsiteY27328"/>
              </a:cxn>
              <a:cxn ang="0">
                <a:pos x="connsiteX27329" y="connsiteY27329"/>
              </a:cxn>
              <a:cxn ang="0">
                <a:pos x="connsiteX27330" y="connsiteY27330"/>
              </a:cxn>
              <a:cxn ang="0">
                <a:pos x="connsiteX27331" y="connsiteY27331"/>
              </a:cxn>
              <a:cxn ang="0">
                <a:pos x="connsiteX27332" y="connsiteY27332"/>
              </a:cxn>
              <a:cxn ang="0">
                <a:pos x="connsiteX27333" y="connsiteY27333"/>
              </a:cxn>
              <a:cxn ang="0">
                <a:pos x="connsiteX27334" y="connsiteY27334"/>
              </a:cxn>
              <a:cxn ang="0">
                <a:pos x="connsiteX27335" y="connsiteY27335"/>
              </a:cxn>
              <a:cxn ang="0">
                <a:pos x="connsiteX27336" y="connsiteY27336"/>
              </a:cxn>
              <a:cxn ang="0">
                <a:pos x="connsiteX27337" y="connsiteY27337"/>
              </a:cxn>
              <a:cxn ang="0">
                <a:pos x="connsiteX27338" y="connsiteY27338"/>
              </a:cxn>
              <a:cxn ang="0">
                <a:pos x="connsiteX27339" y="connsiteY27339"/>
              </a:cxn>
              <a:cxn ang="0">
                <a:pos x="connsiteX27340" y="connsiteY27340"/>
              </a:cxn>
              <a:cxn ang="0">
                <a:pos x="connsiteX27341" y="connsiteY27341"/>
              </a:cxn>
              <a:cxn ang="0">
                <a:pos x="connsiteX27342" y="connsiteY27342"/>
              </a:cxn>
              <a:cxn ang="0">
                <a:pos x="connsiteX27343" y="connsiteY27343"/>
              </a:cxn>
              <a:cxn ang="0">
                <a:pos x="connsiteX27344" y="connsiteY27344"/>
              </a:cxn>
              <a:cxn ang="0">
                <a:pos x="connsiteX27345" y="connsiteY27345"/>
              </a:cxn>
              <a:cxn ang="0">
                <a:pos x="connsiteX27346" y="connsiteY27346"/>
              </a:cxn>
              <a:cxn ang="0">
                <a:pos x="connsiteX27347" y="connsiteY27347"/>
              </a:cxn>
              <a:cxn ang="0">
                <a:pos x="connsiteX27348" y="connsiteY27348"/>
              </a:cxn>
              <a:cxn ang="0">
                <a:pos x="connsiteX27349" y="connsiteY27349"/>
              </a:cxn>
              <a:cxn ang="0">
                <a:pos x="connsiteX27350" y="connsiteY27350"/>
              </a:cxn>
              <a:cxn ang="0">
                <a:pos x="connsiteX27351" y="connsiteY27351"/>
              </a:cxn>
              <a:cxn ang="0">
                <a:pos x="connsiteX27352" y="connsiteY27352"/>
              </a:cxn>
              <a:cxn ang="0">
                <a:pos x="connsiteX27353" y="connsiteY27353"/>
              </a:cxn>
              <a:cxn ang="0">
                <a:pos x="connsiteX27354" y="connsiteY27354"/>
              </a:cxn>
              <a:cxn ang="0">
                <a:pos x="connsiteX27355" y="connsiteY27355"/>
              </a:cxn>
              <a:cxn ang="0">
                <a:pos x="connsiteX27356" y="connsiteY27356"/>
              </a:cxn>
              <a:cxn ang="0">
                <a:pos x="connsiteX27357" y="connsiteY27357"/>
              </a:cxn>
              <a:cxn ang="0">
                <a:pos x="connsiteX27358" y="connsiteY27358"/>
              </a:cxn>
              <a:cxn ang="0">
                <a:pos x="connsiteX27359" y="connsiteY27359"/>
              </a:cxn>
              <a:cxn ang="0">
                <a:pos x="connsiteX27360" y="connsiteY27360"/>
              </a:cxn>
              <a:cxn ang="0">
                <a:pos x="connsiteX27361" y="connsiteY27361"/>
              </a:cxn>
              <a:cxn ang="0">
                <a:pos x="connsiteX27362" y="connsiteY27362"/>
              </a:cxn>
              <a:cxn ang="0">
                <a:pos x="connsiteX27363" y="connsiteY27363"/>
              </a:cxn>
              <a:cxn ang="0">
                <a:pos x="connsiteX27364" y="connsiteY27364"/>
              </a:cxn>
              <a:cxn ang="0">
                <a:pos x="connsiteX27365" y="connsiteY27365"/>
              </a:cxn>
              <a:cxn ang="0">
                <a:pos x="connsiteX27366" y="connsiteY27366"/>
              </a:cxn>
              <a:cxn ang="0">
                <a:pos x="connsiteX27367" y="connsiteY27367"/>
              </a:cxn>
              <a:cxn ang="0">
                <a:pos x="connsiteX27368" y="connsiteY27368"/>
              </a:cxn>
              <a:cxn ang="0">
                <a:pos x="connsiteX27369" y="connsiteY27369"/>
              </a:cxn>
              <a:cxn ang="0">
                <a:pos x="connsiteX27370" y="connsiteY27370"/>
              </a:cxn>
              <a:cxn ang="0">
                <a:pos x="connsiteX27371" y="connsiteY27371"/>
              </a:cxn>
              <a:cxn ang="0">
                <a:pos x="connsiteX27372" y="connsiteY27372"/>
              </a:cxn>
              <a:cxn ang="0">
                <a:pos x="connsiteX27373" y="connsiteY27373"/>
              </a:cxn>
              <a:cxn ang="0">
                <a:pos x="connsiteX27374" y="connsiteY27374"/>
              </a:cxn>
              <a:cxn ang="0">
                <a:pos x="connsiteX27375" y="connsiteY27375"/>
              </a:cxn>
              <a:cxn ang="0">
                <a:pos x="connsiteX27376" y="connsiteY27376"/>
              </a:cxn>
              <a:cxn ang="0">
                <a:pos x="connsiteX27377" y="connsiteY27377"/>
              </a:cxn>
              <a:cxn ang="0">
                <a:pos x="connsiteX27378" y="connsiteY27378"/>
              </a:cxn>
              <a:cxn ang="0">
                <a:pos x="connsiteX27379" y="connsiteY27379"/>
              </a:cxn>
              <a:cxn ang="0">
                <a:pos x="connsiteX27380" y="connsiteY27380"/>
              </a:cxn>
              <a:cxn ang="0">
                <a:pos x="connsiteX27381" y="connsiteY27381"/>
              </a:cxn>
              <a:cxn ang="0">
                <a:pos x="connsiteX27382" y="connsiteY27382"/>
              </a:cxn>
              <a:cxn ang="0">
                <a:pos x="connsiteX27383" y="connsiteY27383"/>
              </a:cxn>
              <a:cxn ang="0">
                <a:pos x="connsiteX27384" y="connsiteY27384"/>
              </a:cxn>
              <a:cxn ang="0">
                <a:pos x="connsiteX27385" y="connsiteY27385"/>
              </a:cxn>
              <a:cxn ang="0">
                <a:pos x="connsiteX27386" y="connsiteY27386"/>
              </a:cxn>
              <a:cxn ang="0">
                <a:pos x="connsiteX27387" y="connsiteY27387"/>
              </a:cxn>
              <a:cxn ang="0">
                <a:pos x="connsiteX27388" y="connsiteY27388"/>
              </a:cxn>
              <a:cxn ang="0">
                <a:pos x="connsiteX27389" y="connsiteY27389"/>
              </a:cxn>
              <a:cxn ang="0">
                <a:pos x="connsiteX27390" y="connsiteY27390"/>
              </a:cxn>
              <a:cxn ang="0">
                <a:pos x="connsiteX27391" y="connsiteY27391"/>
              </a:cxn>
              <a:cxn ang="0">
                <a:pos x="connsiteX27392" y="connsiteY27392"/>
              </a:cxn>
              <a:cxn ang="0">
                <a:pos x="connsiteX27393" y="connsiteY27393"/>
              </a:cxn>
              <a:cxn ang="0">
                <a:pos x="connsiteX27394" y="connsiteY27394"/>
              </a:cxn>
              <a:cxn ang="0">
                <a:pos x="connsiteX27395" y="connsiteY27395"/>
              </a:cxn>
              <a:cxn ang="0">
                <a:pos x="connsiteX27396" y="connsiteY27396"/>
              </a:cxn>
              <a:cxn ang="0">
                <a:pos x="connsiteX27397" y="connsiteY27397"/>
              </a:cxn>
              <a:cxn ang="0">
                <a:pos x="connsiteX27398" y="connsiteY27398"/>
              </a:cxn>
              <a:cxn ang="0">
                <a:pos x="connsiteX27399" y="connsiteY27399"/>
              </a:cxn>
              <a:cxn ang="0">
                <a:pos x="connsiteX27400" y="connsiteY27400"/>
              </a:cxn>
              <a:cxn ang="0">
                <a:pos x="connsiteX27401" y="connsiteY27401"/>
              </a:cxn>
              <a:cxn ang="0">
                <a:pos x="connsiteX27402" y="connsiteY27402"/>
              </a:cxn>
              <a:cxn ang="0">
                <a:pos x="connsiteX27403" y="connsiteY27403"/>
              </a:cxn>
              <a:cxn ang="0">
                <a:pos x="connsiteX27404" y="connsiteY27404"/>
              </a:cxn>
              <a:cxn ang="0">
                <a:pos x="connsiteX27405" y="connsiteY27405"/>
              </a:cxn>
              <a:cxn ang="0">
                <a:pos x="connsiteX27406" y="connsiteY27406"/>
              </a:cxn>
              <a:cxn ang="0">
                <a:pos x="connsiteX27407" y="connsiteY27407"/>
              </a:cxn>
              <a:cxn ang="0">
                <a:pos x="connsiteX27408" y="connsiteY27408"/>
              </a:cxn>
              <a:cxn ang="0">
                <a:pos x="connsiteX27409" y="connsiteY27409"/>
              </a:cxn>
              <a:cxn ang="0">
                <a:pos x="connsiteX27410" y="connsiteY27410"/>
              </a:cxn>
              <a:cxn ang="0">
                <a:pos x="connsiteX27411" y="connsiteY27411"/>
              </a:cxn>
              <a:cxn ang="0">
                <a:pos x="connsiteX27412" y="connsiteY27412"/>
              </a:cxn>
              <a:cxn ang="0">
                <a:pos x="connsiteX27413" y="connsiteY27413"/>
              </a:cxn>
              <a:cxn ang="0">
                <a:pos x="connsiteX27414" y="connsiteY27414"/>
              </a:cxn>
              <a:cxn ang="0">
                <a:pos x="connsiteX27415" y="connsiteY27415"/>
              </a:cxn>
              <a:cxn ang="0">
                <a:pos x="connsiteX27416" y="connsiteY27416"/>
              </a:cxn>
              <a:cxn ang="0">
                <a:pos x="connsiteX27417" y="connsiteY27417"/>
              </a:cxn>
              <a:cxn ang="0">
                <a:pos x="connsiteX27418" y="connsiteY27418"/>
              </a:cxn>
              <a:cxn ang="0">
                <a:pos x="connsiteX27419" y="connsiteY27419"/>
              </a:cxn>
              <a:cxn ang="0">
                <a:pos x="connsiteX27420" y="connsiteY27420"/>
              </a:cxn>
              <a:cxn ang="0">
                <a:pos x="connsiteX27421" y="connsiteY27421"/>
              </a:cxn>
              <a:cxn ang="0">
                <a:pos x="connsiteX27422" y="connsiteY27422"/>
              </a:cxn>
              <a:cxn ang="0">
                <a:pos x="connsiteX27423" y="connsiteY27423"/>
              </a:cxn>
              <a:cxn ang="0">
                <a:pos x="connsiteX27424" y="connsiteY27424"/>
              </a:cxn>
              <a:cxn ang="0">
                <a:pos x="connsiteX27425" y="connsiteY27425"/>
              </a:cxn>
              <a:cxn ang="0">
                <a:pos x="connsiteX27426" y="connsiteY27426"/>
              </a:cxn>
              <a:cxn ang="0">
                <a:pos x="connsiteX27427" y="connsiteY27427"/>
              </a:cxn>
              <a:cxn ang="0">
                <a:pos x="connsiteX27428" y="connsiteY27428"/>
              </a:cxn>
              <a:cxn ang="0">
                <a:pos x="connsiteX27429" y="connsiteY27429"/>
              </a:cxn>
              <a:cxn ang="0">
                <a:pos x="connsiteX27430" y="connsiteY27430"/>
              </a:cxn>
              <a:cxn ang="0">
                <a:pos x="connsiteX27431" y="connsiteY27431"/>
              </a:cxn>
              <a:cxn ang="0">
                <a:pos x="connsiteX27432" y="connsiteY27432"/>
              </a:cxn>
              <a:cxn ang="0">
                <a:pos x="connsiteX27433" y="connsiteY27433"/>
              </a:cxn>
              <a:cxn ang="0">
                <a:pos x="connsiteX27434" y="connsiteY27434"/>
              </a:cxn>
              <a:cxn ang="0">
                <a:pos x="connsiteX27435" y="connsiteY27435"/>
              </a:cxn>
              <a:cxn ang="0">
                <a:pos x="connsiteX27436" y="connsiteY27436"/>
              </a:cxn>
              <a:cxn ang="0">
                <a:pos x="connsiteX27437" y="connsiteY27437"/>
              </a:cxn>
              <a:cxn ang="0">
                <a:pos x="connsiteX27438" y="connsiteY27438"/>
              </a:cxn>
              <a:cxn ang="0">
                <a:pos x="connsiteX27439" y="connsiteY27439"/>
              </a:cxn>
              <a:cxn ang="0">
                <a:pos x="connsiteX27440" y="connsiteY27440"/>
              </a:cxn>
              <a:cxn ang="0">
                <a:pos x="connsiteX27441" y="connsiteY27441"/>
              </a:cxn>
              <a:cxn ang="0">
                <a:pos x="connsiteX27442" y="connsiteY27442"/>
              </a:cxn>
              <a:cxn ang="0">
                <a:pos x="connsiteX27443" y="connsiteY27443"/>
              </a:cxn>
              <a:cxn ang="0">
                <a:pos x="connsiteX27444" y="connsiteY27444"/>
              </a:cxn>
              <a:cxn ang="0">
                <a:pos x="connsiteX27445" y="connsiteY27445"/>
              </a:cxn>
              <a:cxn ang="0">
                <a:pos x="connsiteX27446" y="connsiteY27446"/>
              </a:cxn>
              <a:cxn ang="0">
                <a:pos x="connsiteX27447" y="connsiteY27447"/>
              </a:cxn>
              <a:cxn ang="0">
                <a:pos x="connsiteX27448" y="connsiteY27448"/>
              </a:cxn>
              <a:cxn ang="0">
                <a:pos x="connsiteX27449" y="connsiteY27449"/>
              </a:cxn>
              <a:cxn ang="0">
                <a:pos x="connsiteX27450" y="connsiteY27450"/>
              </a:cxn>
              <a:cxn ang="0">
                <a:pos x="connsiteX27451" y="connsiteY27451"/>
              </a:cxn>
              <a:cxn ang="0">
                <a:pos x="connsiteX27452" y="connsiteY27452"/>
              </a:cxn>
              <a:cxn ang="0">
                <a:pos x="connsiteX27453" y="connsiteY27453"/>
              </a:cxn>
              <a:cxn ang="0">
                <a:pos x="connsiteX27454" y="connsiteY27454"/>
              </a:cxn>
              <a:cxn ang="0">
                <a:pos x="connsiteX27455" y="connsiteY27455"/>
              </a:cxn>
              <a:cxn ang="0">
                <a:pos x="connsiteX27456" y="connsiteY27456"/>
              </a:cxn>
              <a:cxn ang="0">
                <a:pos x="connsiteX27457" y="connsiteY27457"/>
              </a:cxn>
              <a:cxn ang="0">
                <a:pos x="connsiteX27458" y="connsiteY27458"/>
              </a:cxn>
              <a:cxn ang="0">
                <a:pos x="connsiteX27459" y="connsiteY27459"/>
              </a:cxn>
              <a:cxn ang="0">
                <a:pos x="connsiteX27460" y="connsiteY27460"/>
              </a:cxn>
              <a:cxn ang="0">
                <a:pos x="connsiteX27461" y="connsiteY27461"/>
              </a:cxn>
              <a:cxn ang="0">
                <a:pos x="connsiteX27462" y="connsiteY27462"/>
              </a:cxn>
              <a:cxn ang="0">
                <a:pos x="connsiteX27463" y="connsiteY27463"/>
              </a:cxn>
              <a:cxn ang="0">
                <a:pos x="connsiteX27464" y="connsiteY27464"/>
              </a:cxn>
              <a:cxn ang="0">
                <a:pos x="connsiteX27465" y="connsiteY27465"/>
              </a:cxn>
              <a:cxn ang="0">
                <a:pos x="connsiteX27466" y="connsiteY27466"/>
              </a:cxn>
              <a:cxn ang="0">
                <a:pos x="connsiteX27467" y="connsiteY27467"/>
              </a:cxn>
              <a:cxn ang="0">
                <a:pos x="connsiteX27468" y="connsiteY27468"/>
              </a:cxn>
              <a:cxn ang="0">
                <a:pos x="connsiteX27469" y="connsiteY27469"/>
              </a:cxn>
              <a:cxn ang="0">
                <a:pos x="connsiteX27470" y="connsiteY27470"/>
              </a:cxn>
              <a:cxn ang="0">
                <a:pos x="connsiteX27471" y="connsiteY27471"/>
              </a:cxn>
              <a:cxn ang="0">
                <a:pos x="connsiteX27472" y="connsiteY27472"/>
              </a:cxn>
              <a:cxn ang="0">
                <a:pos x="connsiteX27473" y="connsiteY27473"/>
              </a:cxn>
              <a:cxn ang="0">
                <a:pos x="connsiteX27474" y="connsiteY27474"/>
              </a:cxn>
              <a:cxn ang="0">
                <a:pos x="connsiteX27475" y="connsiteY27475"/>
              </a:cxn>
              <a:cxn ang="0">
                <a:pos x="connsiteX27476" y="connsiteY27476"/>
              </a:cxn>
              <a:cxn ang="0">
                <a:pos x="connsiteX27477" y="connsiteY27477"/>
              </a:cxn>
              <a:cxn ang="0">
                <a:pos x="connsiteX27478" y="connsiteY27478"/>
              </a:cxn>
              <a:cxn ang="0">
                <a:pos x="connsiteX27479" y="connsiteY27479"/>
              </a:cxn>
              <a:cxn ang="0">
                <a:pos x="connsiteX27480" y="connsiteY27480"/>
              </a:cxn>
              <a:cxn ang="0">
                <a:pos x="connsiteX27481" y="connsiteY27481"/>
              </a:cxn>
              <a:cxn ang="0">
                <a:pos x="connsiteX27482" y="connsiteY27482"/>
              </a:cxn>
              <a:cxn ang="0">
                <a:pos x="connsiteX27483" y="connsiteY27483"/>
              </a:cxn>
              <a:cxn ang="0">
                <a:pos x="connsiteX27484" y="connsiteY27484"/>
              </a:cxn>
              <a:cxn ang="0">
                <a:pos x="connsiteX27485" y="connsiteY27485"/>
              </a:cxn>
              <a:cxn ang="0">
                <a:pos x="connsiteX27486" y="connsiteY27486"/>
              </a:cxn>
              <a:cxn ang="0">
                <a:pos x="connsiteX27487" y="connsiteY27487"/>
              </a:cxn>
              <a:cxn ang="0">
                <a:pos x="connsiteX27488" y="connsiteY27488"/>
              </a:cxn>
              <a:cxn ang="0">
                <a:pos x="connsiteX27489" y="connsiteY27489"/>
              </a:cxn>
              <a:cxn ang="0">
                <a:pos x="connsiteX27490" y="connsiteY27490"/>
              </a:cxn>
              <a:cxn ang="0">
                <a:pos x="connsiteX27491" y="connsiteY27491"/>
              </a:cxn>
              <a:cxn ang="0">
                <a:pos x="connsiteX27492" y="connsiteY27492"/>
              </a:cxn>
              <a:cxn ang="0">
                <a:pos x="connsiteX27493" y="connsiteY27493"/>
              </a:cxn>
              <a:cxn ang="0">
                <a:pos x="connsiteX27494" y="connsiteY27494"/>
              </a:cxn>
              <a:cxn ang="0">
                <a:pos x="connsiteX27495" y="connsiteY27495"/>
              </a:cxn>
              <a:cxn ang="0">
                <a:pos x="connsiteX27496" y="connsiteY27496"/>
              </a:cxn>
              <a:cxn ang="0">
                <a:pos x="connsiteX27497" y="connsiteY27497"/>
              </a:cxn>
              <a:cxn ang="0">
                <a:pos x="connsiteX27498" y="connsiteY27498"/>
              </a:cxn>
              <a:cxn ang="0">
                <a:pos x="connsiteX27499" y="connsiteY27499"/>
              </a:cxn>
              <a:cxn ang="0">
                <a:pos x="connsiteX27500" y="connsiteY27500"/>
              </a:cxn>
              <a:cxn ang="0">
                <a:pos x="connsiteX27501" y="connsiteY27501"/>
              </a:cxn>
              <a:cxn ang="0">
                <a:pos x="connsiteX27502" y="connsiteY27502"/>
              </a:cxn>
              <a:cxn ang="0">
                <a:pos x="connsiteX27503" y="connsiteY27503"/>
              </a:cxn>
              <a:cxn ang="0">
                <a:pos x="connsiteX27504" y="connsiteY27504"/>
              </a:cxn>
              <a:cxn ang="0">
                <a:pos x="connsiteX27505" y="connsiteY27505"/>
              </a:cxn>
              <a:cxn ang="0">
                <a:pos x="connsiteX27506" y="connsiteY27506"/>
              </a:cxn>
              <a:cxn ang="0">
                <a:pos x="connsiteX27507" y="connsiteY27507"/>
              </a:cxn>
              <a:cxn ang="0">
                <a:pos x="connsiteX27508" y="connsiteY27508"/>
              </a:cxn>
              <a:cxn ang="0">
                <a:pos x="connsiteX27509" y="connsiteY27509"/>
              </a:cxn>
              <a:cxn ang="0">
                <a:pos x="connsiteX27510" y="connsiteY27510"/>
              </a:cxn>
              <a:cxn ang="0">
                <a:pos x="connsiteX27511" y="connsiteY27511"/>
              </a:cxn>
              <a:cxn ang="0">
                <a:pos x="connsiteX27512" y="connsiteY27512"/>
              </a:cxn>
              <a:cxn ang="0">
                <a:pos x="connsiteX27513" y="connsiteY27513"/>
              </a:cxn>
              <a:cxn ang="0">
                <a:pos x="connsiteX27514" y="connsiteY27514"/>
              </a:cxn>
              <a:cxn ang="0">
                <a:pos x="connsiteX27515" y="connsiteY27515"/>
              </a:cxn>
              <a:cxn ang="0">
                <a:pos x="connsiteX27516" y="connsiteY27516"/>
              </a:cxn>
              <a:cxn ang="0">
                <a:pos x="connsiteX27517" y="connsiteY27517"/>
              </a:cxn>
              <a:cxn ang="0">
                <a:pos x="connsiteX27518" y="connsiteY27518"/>
              </a:cxn>
              <a:cxn ang="0">
                <a:pos x="connsiteX27519" y="connsiteY27519"/>
              </a:cxn>
              <a:cxn ang="0">
                <a:pos x="connsiteX27520" y="connsiteY27520"/>
              </a:cxn>
              <a:cxn ang="0">
                <a:pos x="connsiteX27521" y="connsiteY27521"/>
              </a:cxn>
              <a:cxn ang="0">
                <a:pos x="connsiteX27522" y="connsiteY27522"/>
              </a:cxn>
              <a:cxn ang="0">
                <a:pos x="connsiteX27523" y="connsiteY27523"/>
              </a:cxn>
              <a:cxn ang="0">
                <a:pos x="connsiteX27524" y="connsiteY27524"/>
              </a:cxn>
              <a:cxn ang="0">
                <a:pos x="connsiteX27525" y="connsiteY27525"/>
              </a:cxn>
              <a:cxn ang="0">
                <a:pos x="connsiteX27526" y="connsiteY27526"/>
              </a:cxn>
              <a:cxn ang="0">
                <a:pos x="connsiteX27527" y="connsiteY27527"/>
              </a:cxn>
              <a:cxn ang="0">
                <a:pos x="connsiteX27528" y="connsiteY27528"/>
              </a:cxn>
              <a:cxn ang="0">
                <a:pos x="connsiteX27529" y="connsiteY27529"/>
              </a:cxn>
              <a:cxn ang="0">
                <a:pos x="connsiteX27530" y="connsiteY27530"/>
              </a:cxn>
              <a:cxn ang="0">
                <a:pos x="connsiteX27531" y="connsiteY27531"/>
              </a:cxn>
              <a:cxn ang="0">
                <a:pos x="connsiteX27532" y="connsiteY27532"/>
              </a:cxn>
              <a:cxn ang="0">
                <a:pos x="connsiteX27533" y="connsiteY27533"/>
              </a:cxn>
              <a:cxn ang="0">
                <a:pos x="connsiteX27534" y="connsiteY27534"/>
              </a:cxn>
              <a:cxn ang="0">
                <a:pos x="connsiteX27535" y="connsiteY27535"/>
              </a:cxn>
              <a:cxn ang="0">
                <a:pos x="connsiteX27536" y="connsiteY27536"/>
              </a:cxn>
              <a:cxn ang="0">
                <a:pos x="connsiteX27537" y="connsiteY27537"/>
              </a:cxn>
              <a:cxn ang="0">
                <a:pos x="connsiteX27538" y="connsiteY27538"/>
              </a:cxn>
              <a:cxn ang="0">
                <a:pos x="connsiteX27539" y="connsiteY27539"/>
              </a:cxn>
              <a:cxn ang="0">
                <a:pos x="connsiteX27540" y="connsiteY27540"/>
              </a:cxn>
              <a:cxn ang="0">
                <a:pos x="connsiteX27541" y="connsiteY27541"/>
              </a:cxn>
              <a:cxn ang="0">
                <a:pos x="connsiteX27542" y="connsiteY27542"/>
              </a:cxn>
              <a:cxn ang="0">
                <a:pos x="connsiteX27543" y="connsiteY27543"/>
              </a:cxn>
              <a:cxn ang="0">
                <a:pos x="connsiteX27544" y="connsiteY27544"/>
              </a:cxn>
              <a:cxn ang="0">
                <a:pos x="connsiteX27545" y="connsiteY27545"/>
              </a:cxn>
              <a:cxn ang="0">
                <a:pos x="connsiteX27546" y="connsiteY27546"/>
              </a:cxn>
              <a:cxn ang="0">
                <a:pos x="connsiteX27547" y="connsiteY27547"/>
              </a:cxn>
              <a:cxn ang="0">
                <a:pos x="connsiteX27548" y="connsiteY27548"/>
              </a:cxn>
              <a:cxn ang="0">
                <a:pos x="connsiteX27549" y="connsiteY27549"/>
              </a:cxn>
              <a:cxn ang="0">
                <a:pos x="connsiteX27550" y="connsiteY27550"/>
              </a:cxn>
              <a:cxn ang="0">
                <a:pos x="connsiteX27551" y="connsiteY27551"/>
              </a:cxn>
              <a:cxn ang="0">
                <a:pos x="connsiteX27552" y="connsiteY27552"/>
              </a:cxn>
              <a:cxn ang="0">
                <a:pos x="connsiteX27553" y="connsiteY27553"/>
              </a:cxn>
              <a:cxn ang="0">
                <a:pos x="connsiteX27554" y="connsiteY27554"/>
              </a:cxn>
              <a:cxn ang="0">
                <a:pos x="connsiteX27555" y="connsiteY27555"/>
              </a:cxn>
              <a:cxn ang="0">
                <a:pos x="connsiteX27556" y="connsiteY27556"/>
              </a:cxn>
              <a:cxn ang="0">
                <a:pos x="connsiteX27557" y="connsiteY27557"/>
              </a:cxn>
              <a:cxn ang="0">
                <a:pos x="connsiteX27558" y="connsiteY27558"/>
              </a:cxn>
              <a:cxn ang="0">
                <a:pos x="connsiteX27559" y="connsiteY27559"/>
              </a:cxn>
              <a:cxn ang="0">
                <a:pos x="connsiteX27560" y="connsiteY27560"/>
              </a:cxn>
              <a:cxn ang="0">
                <a:pos x="connsiteX27561" y="connsiteY27561"/>
              </a:cxn>
              <a:cxn ang="0">
                <a:pos x="connsiteX27562" y="connsiteY27562"/>
              </a:cxn>
              <a:cxn ang="0">
                <a:pos x="connsiteX27563" y="connsiteY27563"/>
              </a:cxn>
              <a:cxn ang="0">
                <a:pos x="connsiteX27564" y="connsiteY27564"/>
              </a:cxn>
              <a:cxn ang="0">
                <a:pos x="connsiteX27565" y="connsiteY27565"/>
              </a:cxn>
              <a:cxn ang="0">
                <a:pos x="connsiteX27566" y="connsiteY27566"/>
              </a:cxn>
              <a:cxn ang="0">
                <a:pos x="connsiteX27567" y="connsiteY27567"/>
              </a:cxn>
              <a:cxn ang="0">
                <a:pos x="connsiteX27568" y="connsiteY27568"/>
              </a:cxn>
              <a:cxn ang="0">
                <a:pos x="connsiteX27569" y="connsiteY27569"/>
              </a:cxn>
              <a:cxn ang="0">
                <a:pos x="connsiteX27570" y="connsiteY27570"/>
              </a:cxn>
              <a:cxn ang="0">
                <a:pos x="connsiteX27571" y="connsiteY27571"/>
              </a:cxn>
              <a:cxn ang="0">
                <a:pos x="connsiteX27572" y="connsiteY27572"/>
              </a:cxn>
              <a:cxn ang="0">
                <a:pos x="connsiteX27573" y="connsiteY27573"/>
              </a:cxn>
              <a:cxn ang="0">
                <a:pos x="connsiteX27574" y="connsiteY27574"/>
              </a:cxn>
              <a:cxn ang="0">
                <a:pos x="connsiteX27575" y="connsiteY27575"/>
              </a:cxn>
              <a:cxn ang="0">
                <a:pos x="connsiteX27576" y="connsiteY27576"/>
              </a:cxn>
              <a:cxn ang="0">
                <a:pos x="connsiteX27577" y="connsiteY27577"/>
              </a:cxn>
              <a:cxn ang="0">
                <a:pos x="connsiteX27578" y="connsiteY27578"/>
              </a:cxn>
              <a:cxn ang="0">
                <a:pos x="connsiteX27579" y="connsiteY27579"/>
              </a:cxn>
              <a:cxn ang="0">
                <a:pos x="connsiteX27580" y="connsiteY27580"/>
              </a:cxn>
              <a:cxn ang="0">
                <a:pos x="connsiteX27581" y="connsiteY27581"/>
              </a:cxn>
              <a:cxn ang="0">
                <a:pos x="connsiteX27582" y="connsiteY27582"/>
              </a:cxn>
              <a:cxn ang="0">
                <a:pos x="connsiteX27583" y="connsiteY27583"/>
              </a:cxn>
              <a:cxn ang="0">
                <a:pos x="connsiteX27584" y="connsiteY27584"/>
              </a:cxn>
              <a:cxn ang="0">
                <a:pos x="connsiteX27585" y="connsiteY27585"/>
              </a:cxn>
              <a:cxn ang="0">
                <a:pos x="connsiteX27586" y="connsiteY27586"/>
              </a:cxn>
              <a:cxn ang="0">
                <a:pos x="connsiteX27587" y="connsiteY27587"/>
              </a:cxn>
              <a:cxn ang="0">
                <a:pos x="connsiteX27588" y="connsiteY27588"/>
              </a:cxn>
              <a:cxn ang="0">
                <a:pos x="connsiteX27589" y="connsiteY27589"/>
              </a:cxn>
              <a:cxn ang="0">
                <a:pos x="connsiteX27590" y="connsiteY27590"/>
              </a:cxn>
              <a:cxn ang="0">
                <a:pos x="connsiteX27591" y="connsiteY27591"/>
              </a:cxn>
              <a:cxn ang="0">
                <a:pos x="connsiteX27592" y="connsiteY27592"/>
              </a:cxn>
              <a:cxn ang="0">
                <a:pos x="connsiteX27593" y="connsiteY27593"/>
              </a:cxn>
              <a:cxn ang="0">
                <a:pos x="connsiteX27594" y="connsiteY27594"/>
              </a:cxn>
              <a:cxn ang="0">
                <a:pos x="connsiteX27595" y="connsiteY27595"/>
              </a:cxn>
              <a:cxn ang="0">
                <a:pos x="connsiteX27596" y="connsiteY27596"/>
              </a:cxn>
              <a:cxn ang="0">
                <a:pos x="connsiteX27597" y="connsiteY27597"/>
              </a:cxn>
              <a:cxn ang="0">
                <a:pos x="connsiteX27598" y="connsiteY27598"/>
              </a:cxn>
              <a:cxn ang="0">
                <a:pos x="connsiteX27599" y="connsiteY27599"/>
              </a:cxn>
              <a:cxn ang="0">
                <a:pos x="connsiteX27600" y="connsiteY27600"/>
              </a:cxn>
              <a:cxn ang="0">
                <a:pos x="connsiteX27601" y="connsiteY27601"/>
              </a:cxn>
              <a:cxn ang="0">
                <a:pos x="connsiteX27602" y="connsiteY27602"/>
              </a:cxn>
              <a:cxn ang="0">
                <a:pos x="connsiteX27603" y="connsiteY27603"/>
              </a:cxn>
              <a:cxn ang="0">
                <a:pos x="connsiteX27604" y="connsiteY27604"/>
              </a:cxn>
              <a:cxn ang="0">
                <a:pos x="connsiteX27605" y="connsiteY27605"/>
              </a:cxn>
              <a:cxn ang="0">
                <a:pos x="connsiteX27606" y="connsiteY27606"/>
              </a:cxn>
              <a:cxn ang="0">
                <a:pos x="connsiteX27607" y="connsiteY27607"/>
              </a:cxn>
              <a:cxn ang="0">
                <a:pos x="connsiteX27608" y="connsiteY27608"/>
              </a:cxn>
              <a:cxn ang="0">
                <a:pos x="connsiteX27609" y="connsiteY27609"/>
              </a:cxn>
              <a:cxn ang="0">
                <a:pos x="connsiteX27610" y="connsiteY27610"/>
              </a:cxn>
              <a:cxn ang="0">
                <a:pos x="connsiteX27611" y="connsiteY27611"/>
              </a:cxn>
              <a:cxn ang="0">
                <a:pos x="connsiteX27612" y="connsiteY27612"/>
              </a:cxn>
              <a:cxn ang="0">
                <a:pos x="connsiteX27613" y="connsiteY27613"/>
              </a:cxn>
              <a:cxn ang="0">
                <a:pos x="connsiteX27614" y="connsiteY27614"/>
              </a:cxn>
              <a:cxn ang="0">
                <a:pos x="connsiteX27615" y="connsiteY27615"/>
              </a:cxn>
              <a:cxn ang="0">
                <a:pos x="connsiteX27616" y="connsiteY27616"/>
              </a:cxn>
              <a:cxn ang="0">
                <a:pos x="connsiteX27617" y="connsiteY27617"/>
              </a:cxn>
              <a:cxn ang="0">
                <a:pos x="connsiteX27618" y="connsiteY27618"/>
              </a:cxn>
              <a:cxn ang="0">
                <a:pos x="connsiteX27619" y="connsiteY27619"/>
              </a:cxn>
              <a:cxn ang="0">
                <a:pos x="connsiteX27620" y="connsiteY27620"/>
              </a:cxn>
              <a:cxn ang="0">
                <a:pos x="connsiteX27621" y="connsiteY27621"/>
              </a:cxn>
              <a:cxn ang="0">
                <a:pos x="connsiteX27622" y="connsiteY27622"/>
              </a:cxn>
              <a:cxn ang="0">
                <a:pos x="connsiteX27623" y="connsiteY27623"/>
              </a:cxn>
              <a:cxn ang="0">
                <a:pos x="connsiteX27624" y="connsiteY27624"/>
              </a:cxn>
              <a:cxn ang="0">
                <a:pos x="connsiteX27625" y="connsiteY27625"/>
              </a:cxn>
              <a:cxn ang="0">
                <a:pos x="connsiteX27626" y="connsiteY27626"/>
              </a:cxn>
              <a:cxn ang="0">
                <a:pos x="connsiteX27627" y="connsiteY27627"/>
              </a:cxn>
              <a:cxn ang="0">
                <a:pos x="connsiteX27628" y="connsiteY27628"/>
              </a:cxn>
              <a:cxn ang="0">
                <a:pos x="connsiteX27629" y="connsiteY27629"/>
              </a:cxn>
              <a:cxn ang="0">
                <a:pos x="connsiteX27630" y="connsiteY27630"/>
              </a:cxn>
              <a:cxn ang="0">
                <a:pos x="connsiteX27631" y="connsiteY27631"/>
              </a:cxn>
              <a:cxn ang="0">
                <a:pos x="connsiteX27632" y="connsiteY27632"/>
              </a:cxn>
              <a:cxn ang="0">
                <a:pos x="connsiteX27633" y="connsiteY27633"/>
              </a:cxn>
              <a:cxn ang="0">
                <a:pos x="connsiteX27634" y="connsiteY27634"/>
              </a:cxn>
              <a:cxn ang="0">
                <a:pos x="connsiteX27635" y="connsiteY27635"/>
              </a:cxn>
              <a:cxn ang="0">
                <a:pos x="connsiteX27636" y="connsiteY27636"/>
              </a:cxn>
              <a:cxn ang="0">
                <a:pos x="connsiteX27637" y="connsiteY27637"/>
              </a:cxn>
              <a:cxn ang="0">
                <a:pos x="connsiteX27638" y="connsiteY27638"/>
              </a:cxn>
              <a:cxn ang="0">
                <a:pos x="connsiteX27639" y="connsiteY27639"/>
              </a:cxn>
              <a:cxn ang="0">
                <a:pos x="connsiteX27640" y="connsiteY27640"/>
              </a:cxn>
              <a:cxn ang="0">
                <a:pos x="connsiteX27641" y="connsiteY27641"/>
              </a:cxn>
              <a:cxn ang="0">
                <a:pos x="connsiteX27642" y="connsiteY27642"/>
              </a:cxn>
              <a:cxn ang="0">
                <a:pos x="connsiteX27643" y="connsiteY27643"/>
              </a:cxn>
              <a:cxn ang="0">
                <a:pos x="connsiteX27644" y="connsiteY27644"/>
              </a:cxn>
              <a:cxn ang="0">
                <a:pos x="connsiteX27645" y="connsiteY27645"/>
              </a:cxn>
              <a:cxn ang="0">
                <a:pos x="connsiteX27646" y="connsiteY27646"/>
              </a:cxn>
              <a:cxn ang="0">
                <a:pos x="connsiteX27647" y="connsiteY27647"/>
              </a:cxn>
              <a:cxn ang="0">
                <a:pos x="connsiteX27648" y="connsiteY27648"/>
              </a:cxn>
              <a:cxn ang="0">
                <a:pos x="connsiteX27649" y="connsiteY27649"/>
              </a:cxn>
              <a:cxn ang="0">
                <a:pos x="connsiteX27650" y="connsiteY27650"/>
              </a:cxn>
              <a:cxn ang="0">
                <a:pos x="connsiteX27651" y="connsiteY27651"/>
              </a:cxn>
              <a:cxn ang="0">
                <a:pos x="connsiteX27652" y="connsiteY27652"/>
              </a:cxn>
              <a:cxn ang="0">
                <a:pos x="connsiteX27653" y="connsiteY27653"/>
              </a:cxn>
              <a:cxn ang="0">
                <a:pos x="connsiteX27654" y="connsiteY27654"/>
              </a:cxn>
              <a:cxn ang="0">
                <a:pos x="connsiteX27655" y="connsiteY27655"/>
              </a:cxn>
              <a:cxn ang="0">
                <a:pos x="connsiteX27656" y="connsiteY27656"/>
              </a:cxn>
              <a:cxn ang="0">
                <a:pos x="connsiteX27657" y="connsiteY27657"/>
              </a:cxn>
              <a:cxn ang="0">
                <a:pos x="connsiteX27658" y="connsiteY27658"/>
              </a:cxn>
              <a:cxn ang="0">
                <a:pos x="connsiteX27659" y="connsiteY27659"/>
              </a:cxn>
              <a:cxn ang="0">
                <a:pos x="connsiteX27660" y="connsiteY27660"/>
              </a:cxn>
              <a:cxn ang="0">
                <a:pos x="connsiteX27661" y="connsiteY27661"/>
              </a:cxn>
              <a:cxn ang="0">
                <a:pos x="connsiteX27662" y="connsiteY27662"/>
              </a:cxn>
              <a:cxn ang="0">
                <a:pos x="connsiteX27663" y="connsiteY27663"/>
              </a:cxn>
              <a:cxn ang="0">
                <a:pos x="connsiteX27664" y="connsiteY27664"/>
              </a:cxn>
              <a:cxn ang="0">
                <a:pos x="connsiteX27665" y="connsiteY27665"/>
              </a:cxn>
              <a:cxn ang="0">
                <a:pos x="connsiteX27666" y="connsiteY27666"/>
              </a:cxn>
              <a:cxn ang="0">
                <a:pos x="connsiteX27667" y="connsiteY27667"/>
              </a:cxn>
              <a:cxn ang="0">
                <a:pos x="connsiteX27668" y="connsiteY27668"/>
              </a:cxn>
              <a:cxn ang="0">
                <a:pos x="connsiteX27669" y="connsiteY27669"/>
              </a:cxn>
              <a:cxn ang="0">
                <a:pos x="connsiteX27670" y="connsiteY27670"/>
              </a:cxn>
              <a:cxn ang="0">
                <a:pos x="connsiteX27671" y="connsiteY27671"/>
              </a:cxn>
              <a:cxn ang="0">
                <a:pos x="connsiteX27672" y="connsiteY27672"/>
              </a:cxn>
              <a:cxn ang="0">
                <a:pos x="connsiteX27673" y="connsiteY27673"/>
              </a:cxn>
              <a:cxn ang="0">
                <a:pos x="connsiteX27674" y="connsiteY27674"/>
              </a:cxn>
              <a:cxn ang="0">
                <a:pos x="connsiteX27675" y="connsiteY27675"/>
              </a:cxn>
              <a:cxn ang="0">
                <a:pos x="connsiteX27676" y="connsiteY27676"/>
              </a:cxn>
              <a:cxn ang="0">
                <a:pos x="connsiteX27677" y="connsiteY27677"/>
              </a:cxn>
              <a:cxn ang="0">
                <a:pos x="connsiteX27678" y="connsiteY27678"/>
              </a:cxn>
              <a:cxn ang="0">
                <a:pos x="connsiteX27679" y="connsiteY27679"/>
              </a:cxn>
              <a:cxn ang="0">
                <a:pos x="connsiteX27680" y="connsiteY27680"/>
              </a:cxn>
              <a:cxn ang="0">
                <a:pos x="connsiteX27681" y="connsiteY27681"/>
              </a:cxn>
              <a:cxn ang="0">
                <a:pos x="connsiteX27682" y="connsiteY27682"/>
              </a:cxn>
              <a:cxn ang="0">
                <a:pos x="connsiteX27683" y="connsiteY27683"/>
              </a:cxn>
              <a:cxn ang="0">
                <a:pos x="connsiteX27684" y="connsiteY27684"/>
              </a:cxn>
              <a:cxn ang="0">
                <a:pos x="connsiteX27685" y="connsiteY27685"/>
              </a:cxn>
              <a:cxn ang="0">
                <a:pos x="connsiteX27686" y="connsiteY27686"/>
              </a:cxn>
              <a:cxn ang="0">
                <a:pos x="connsiteX27687" y="connsiteY27687"/>
              </a:cxn>
              <a:cxn ang="0">
                <a:pos x="connsiteX27688" y="connsiteY27688"/>
              </a:cxn>
              <a:cxn ang="0">
                <a:pos x="connsiteX27689" y="connsiteY27689"/>
              </a:cxn>
              <a:cxn ang="0">
                <a:pos x="connsiteX27690" y="connsiteY27690"/>
              </a:cxn>
              <a:cxn ang="0">
                <a:pos x="connsiteX27691" y="connsiteY27691"/>
              </a:cxn>
              <a:cxn ang="0">
                <a:pos x="connsiteX27692" y="connsiteY27692"/>
              </a:cxn>
              <a:cxn ang="0">
                <a:pos x="connsiteX27693" y="connsiteY27693"/>
              </a:cxn>
              <a:cxn ang="0">
                <a:pos x="connsiteX27694" y="connsiteY27694"/>
              </a:cxn>
              <a:cxn ang="0">
                <a:pos x="connsiteX27695" y="connsiteY27695"/>
              </a:cxn>
              <a:cxn ang="0">
                <a:pos x="connsiteX27696" y="connsiteY27696"/>
              </a:cxn>
              <a:cxn ang="0">
                <a:pos x="connsiteX27697" y="connsiteY27697"/>
              </a:cxn>
              <a:cxn ang="0">
                <a:pos x="connsiteX27698" y="connsiteY27698"/>
              </a:cxn>
              <a:cxn ang="0">
                <a:pos x="connsiteX27699" y="connsiteY27699"/>
              </a:cxn>
              <a:cxn ang="0">
                <a:pos x="connsiteX27700" y="connsiteY27700"/>
              </a:cxn>
              <a:cxn ang="0">
                <a:pos x="connsiteX27701" y="connsiteY27701"/>
              </a:cxn>
              <a:cxn ang="0">
                <a:pos x="connsiteX27702" y="connsiteY27702"/>
              </a:cxn>
              <a:cxn ang="0">
                <a:pos x="connsiteX27703" y="connsiteY27703"/>
              </a:cxn>
              <a:cxn ang="0">
                <a:pos x="connsiteX27704" y="connsiteY27704"/>
              </a:cxn>
              <a:cxn ang="0">
                <a:pos x="connsiteX27705" y="connsiteY27705"/>
              </a:cxn>
              <a:cxn ang="0">
                <a:pos x="connsiteX27706" y="connsiteY27706"/>
              </a:cxn>
              <a:cxn ang="0">
                <a:pos x="connsiteX27707" y="connsiteY27707"/>
              </a:cxn>
              <a:cxn ang="0">
                <a:pos x="connsiteX27708" y="connsiteY27708"/>
              </a:cxn>
              <a:cxn ang="0">
                <a:pos x="connsiteX27709" y="connsiteY27709"/>
              </a:cxn>
              <a:cxn ang="0">
                <a:pos x="connsiteX27710" y="connsiteY27710"/>
              </a:cxn>
              <a:cxn ang="0">
                <a:pos x="connsiteX27711" y="connsiteY27711"/>
              </a:cxn>
              <a:cxn ang="0">
                <a:pos x="connsiteX27712" y="connsiteY27712"/>
              </a:cxn>
              <a:cxn ang="0">
                <a:pos x="connsiteX27713" y="connsiteY27713"/>
              </a:cxn>
              <a:cxn ang="0">
                <a:pos x="connsiteX27714" y="connsiteY27714"/>
              </a:cxn>
              <a:cxn ang="0">
                <a:pos x="connsiteX27715" y="connsiteY27715"/>
              </a:cxn>
              <a:cxn ang="0">
                <a:pos x="connsiteX27716" y="connsiteY27716"/>
              </a:cxn>
              <a:cxn ang="0">
                <a:pos x="connsiteX27717" y="connsiteY27717"/>
              </a:cxn>
              <a:cxn ang="0">
                <a:pos x="connsiteX27718" y="connsiteY27718"/>
              </a:cxn>
              <a:cxn ang="0">
                <a:pos x="connsiteX27719" y="connsiteY27719"/>
              </a:cxn>
              <a:cxn ang="0">
                <a:pos x="connsiteX27720" y="connsiteY27720"/>
              </a:cxn>
              <a:cxn ang="0">
                <a:pos x="connsiteX27721" y="connsiteY27721"/>
              </a:cxn>
              <a:cxn ang="0">
                <a:pos x="connsiteX27722" y="connsiteY27722"/>
              </a:cxn>
              <a:cxn ang="0">
                <a:pos x="connsiteX27723" y="connsiteY27723"/>
              </a:cxn>
              <a:cxn ang="0">
                <a:pos x="connsiteX27724" y="connsiteY27724"/>
              </a:cxn>
              <a:cxn ang="0">
                <a:pos x="connsiteX27725" y="connsiteY27725"/>
              </a:cxn>
              <a:cxn ang="0">
                <a:pos x="connsiteX27726" y="connsiteY27726"/>
              </a:cxn>
              <a:cxn ang="0">
                <a:pos x="connsiteX27727" y="connsiteY27727"/>
              </a:cxn>
              <a:cxn ang="0">
                <a:pos x="connsiteX27728" y="connsiteY27728"/>
              </a:cxn>
              <a:cxn ang="0">
                <a:pos x="connsiteX27729" y="connsiteY27729"/>
              </a:cxn>
              <a:cxn ang="0">
                <a:pos x="connsiteX27730" y="connsiteY27730"/>
              </a:cxn>
              <a:cxn ang="0">
                <a:pos x="connsiteX27731" y="connsiteY27731"/>
              </a:cxn>
              <a:cxn ang="0">
                <a:pos x="connsiteX27732" y="connsiteY27732"/>
              </a:cxn>
              <a:cxn ang="0">
                <a:pos x="connsiteX27733" y="connsiteY27733"/>
              </a:cxn>
              <a:cxn ang="0">
                <a:pos x="connsiteX27734" y="connsiteY27734"/>
              </a:cxn>
              <a:cxn ang="0">
                <a:pos x="connsiteX27735" y="connsiteY27735"/>
              </a:cxn>
              <a:cxn ang="0">
                <a:pos x="connsiteX27736" y="connsiteY27736"/>
              </a:cxn>
              <a:cxn ang="0">
                <a:pos x="connsiteX27737" y="connsiteY27737"/>
              </a:cxn>
              <a:cxn ang="0">
                <a:pos x="connsiteX27738" y="connsiteY27738"/>
              </a:cxn>
              <a:cxn ang="0">
                <a:pos x="connsiteX27739" y="connsiteY27739"/>
              </a:cxn>
              <a:cxn ang="0">
                <a:pos x="connsiteX27740" y="connsiteY27740"/>
              </a:cxn>
              <a:cxn ang="0">
                <a:pos x="connsiteX27741" y="connsiteY27741"/>
              </a:cxn>
              <a:cxn ang="0">
                <a:pos x="connsiteX27742" y="connsiteY27742"/>
              </a:cxn>
              <a:cxn ang="0">
                <a:pos x="connsiteX27743" y="connsiteY27743"/>
              </a:cxn>
              <a:cxn ang="0">
                <a:pos x="connsiteX27744" y="connsiteY27744"/>
              </a:cxn>
              <a:cxn ang="0">
                <a:pos x="connsiteX27745" y="connsiteY27745"/>
              </a:cxn>
              <a:cxn ang="0">
                <a:pos x="connsiteX27746" y="connsiteY27746"/>
              </a:cxn>
              <a:cxn ang="0">
                <a:pos x="connsiteX27747" y="connsiteY27747"/>
              </a:cxn>
              <a:cxn ang="0">
                <a:pos x="connsiteX27748" y="connsiteY27748"/>
              </a:cxn>
              <a:cxn ang="0">
                <a:pos x="connsiteX27749" y="connsiteY27749"/>
              </a:cxn>
              <a:cxn ang="0">
                <a:pos x="connsiteX27750" y="connsiteY27750"/>
              </a:cxn>
              <a:cxn ang="0">
                <a:pos x="connsiteX27751" y="connsiteY27751"/>
              </a:cxn>
              <a:cxn ang="0">
                <a:pos x="connsiteX27752" y="connsiteY27752"/>
              </a:cxn>
              <a:cxn ang="0">
                <a:pos x="connsiteX27753" y="connsiteY27753"/>
              </a:cxn>
              <a:cxn ang="0">
                <a:pos x="connsiteX27754" y="connsiteY27754"/>
              </a:cxn>
              <a:cxn ang="0">
                <a:pos x="connsiteX27755" y="connsiteY27755"/>
              </a:cxn>
              <a:cxn ang="0">
                <a:pos x="connsiteX27756" y="connsiteY27756"/>
              </a:cxn>
              <a:cxn ang="0">
                <a:pos x="connsiteX27757" y="connsiteY27757"/>
              </a:cxn>
              <a:cxn ang="0">
                <a:pos x="connsiteX27758" y="connsiteY27758"/>
              </a:cxn>
              <a:cxn ang="0">
                <a:pos x="connsiteX27759" y="connsiteY27759"/>
              </a:cxn>
              <a:cxn ang="0">
                <a:pos x="connsiteX27760" y="connsiteY27760"/>
              </a:cxn>
              <a:cxn ang="0">
                <a:pos x="connsiteX27761" y="connsiteY27761"/>
              </a:cxn>
              <a:cxn ang="0">
                <a:pos x="connsiteX27762" y="connsiteY27762"/>
              </a:cxn>
              <a:cxn ang="0">
                <a:pos x="connsiteX27763" y="connsiteY27763"/>
              </a:cxn>
              <a:cxn ang="0">
                <a:pos x="connsiteX27764" y="connsiteY27764"/>
              </a:cxn>
              <a:cxn ang="0">
                <a:pos x="connsiteX27765" y="connsiteY27765"/>
              </a:cxn>
              <a:cxn ang="0">
                <a:pos x="connsiteX27766" y="connsiteY27766"/>
              </a:cxn>
              <a:cxn ang="0">
                <a:pos x="connsiteX27767" y="connsiteY27767"/>
              </a:cxn>
              <a:cxn ang="0">
                <a:pos x="connsiteX27768" y="connsiteY27768"/>
              </a:cxn>
              <a:cxn ang="0">
                <a:pos x="connsiteX27769" y="connsiteY27769"/>
              </a:cxn>
              <a:cxn ang="0">
                <a:pos x="connsiteX27770" y="connsiteY27770"/>
              </a:cxn>
              <a:cxn ang="0">
                <a:pos x="connsiteX27771" y="connsiteY27771"/>
              </a:cxn>
              <a:cxn ang="0">
                <a:pos x="connsiteX27772" y="connsiteY27772"/>
              </a:cxn>
              <a:cxn ang="0">
                <a:pos x="connsiteX27773" y="connsiteY27773"/>
              </a:cxn>
              <a:cxn ang="0">
                <a:pos x="connsiteX27774" y="connsiteY27774"/>
              </a:cxn>
              <a:cxn ang="0">
                <a:pos x="connsiteX27775" y="connsiteY27775"/>
              </a:cxn>
              <a:cxn ang="0">
                <a:pos x="connsiteX27776" y="connsiteY27776"/>
              </a:cxn>
              <a:cxn ang="0">
                <a:pos x="connsiteX27777" y="connsiteY27777"/>
              </a:cxn>
              <a:cxn ang="0">
                <a:pos x="connsiteX27778" y="connsiteY27778"/>
              </a:cxn>
              <a:cxn ang="0">
                <a:pos x="connsiteX27779" y="connsiteY27779"/>
              </a:cxn>
              <a:cxn ang="0">
                <a:pos x="connsiteX27780" y="connsiteY27780"/>
              </a:cxn>
              <a:cxn ang="0">
                <a:pos x="connsiteX27781" y="connsiteY27781"/>
              </a:cxn>
              <a:cxn ang="0">
                <a:pos x="connsiteX27782" y="connsiteY27782"/>
              </a:cxn>
              <a:cxn ang="0">
                <a:pos x="connsiteX27783" y="connsiteY27783"/>
              </a:cxn>
              <a:cxn ang="0">
                <a:pos x="connsiteX27784" y="connsiteY27784"/>
              </a:cxn>
              <a:cxn ang="0">
                <a:pos x="connsiteX27785" y="connsiteY27785"/>
              </a:cxn>
              <a:cxn ang="0">
                <a:pos x="connsiteX27786" y="connsiteY27786"/>
              </a:cxn>
              <a:cxn ang="0">
                <a:pos x="connsiteX27787" y="connsiteY27787"/>
              </a:cxn>
              <a:cxn ang="0">
                <a:pos x="connsiteX27788" y="connsiteY27788"/>
              </a:cxn>
              <a:cxn ang="0">
                <a:pos x="connsiteX27789" y="connsiteY27789"/>
              </a:cxn>
              <a:cxn ang="0">
                <a:pos x="connsiteX27790" y="connsiteY27790"/>
              </a:cxn>
              <a:cxn ang="0">
                <a:pos x="connsiteX27791" y="connsiteY27791"/>
              </a:cxn>
              <a:cxn ang="0">
                <a:pos x="connsiteX27792" y="connsiteY27792"/>
              </a:cxn>
              <a:cxn ang="0">
                <a:pos x="connsiteX27793" y="connsiteY27793"/>
              </a:cxn>
              <a:cxn ang="0">
                <a:pos x="connsiteX27794" y="connsiteY27794"/>
              </a:cxn>
              <a:cxn ang="0">
                <a:pos x="connsiteX27795" y="connsiteY27795"/>
              </a:cxn>
              <a:cxn ang="0">
                <a:pos x="connsiteX27796" y="connsiteY27796"/>
              </a:cxn>
              <a:cxn ang="0">
                <a:pos x="connsiteX27797" y="connsiteY27797"/>
              </a:cxn>
              <a:cxn ang="0">
                <a:pos x="connsiteX27798" y="connsiteY27798"/>
              </a:cxn>
              <a:cxn ang="0">
                <a:pos x="connsiteX27799" y="connsiteY27799"/>
              </a:cxn>
              <a:cxn ang="0">
                <a:pos x="connsiteX27800" y="connsiteY27800"/>
              </a:cxn>
              <a:cxn ang="0">
                <a:pos x="connsiteX27801" y="connsiteY27801"/>
              </a:cxn>
              <a:cxn ang="0">
                <a:pos x="connsiteX27802" y="connsiteY27802"/>
              </a:cxn>
              <a:cxn ang="0">
                <a:pos x="connsiteX27803" y="connsiteY27803"/>
              </a:cxn>
              <a:cxn ang="0">
                <a:pos x="connsiteX27804" y="connsiteY27804"/>
              </a:cxn>
              <a:cxn ang="0">
                <a:pos x="connsiteX27805" y="connsiteY27805"/>
              </a:cxn>
              <a:cxn ang="0">
                <a:pos x="connsiteX27806" y="connsiteY27806"/>
              </a:cxn>
              <a:cxn ang="0">
                <a:pos x="connsiteX27807" y="connsiteY27807"/>
              </a:cxn>
              <a:cxn ang="0">
                <a:pos x="connsiteX27808" y="connsiteY27808"/>
              </a:cxn>
              <a:cxn ang="0">
                <a:pos x="connsiteX27809" y="connsiteY27809"/>
              </a:cxn>
              <a:cxn ang="0">
                <a:pos x="connsiteX27810" y="connsiteY27810"/>
              </a:cxn>
              <a:cxn ang="0">
                <a:pos x="connsiteX27811" y="connsiteY27811"/>
              </a:cxn>
              <a:cxn ang="0">
                <a:pos x="connsiteX27812" y="connsiteY27812"/>
              </a:cxn>
              <a:cxn ang="0">
                <a:pos x="connsiteX27813" y="connsiteY27813"/>
              </a:cxn>
              <a:cxn ang="0">
                <a:pos x="connsiteX27814" y="connsiteY27814"/>
              </a:cxn>
              <a:cxn ang="0">
                <a:pos x="connsiteX27815" y="connsiteY27815"/>
              </a:cxn>
              <a:cxn ang="0">
                <a:pos x="connsiteX27816" y="connsiteY27816"/>
              </a:cxn>
              <a:cxn ang="0">
                <a:pos x="connsiteX27817" y="connsiteY27817"/>
              </a:cxn>
              <a:cxn ang="0">
                <a:pos x="connsiteX27818" y="connsiteY27818"/>
              </a:cxn>
              <a:cxn ang="0">
                <a:pos x="connsiteX27819" y="connsiteY27819"/>
              </a:cxn>
              <a:cxn ang="0">
                <a:pos x="connsiteX27820" y="connsiteY27820"/>
              </a:cxn>
              <a:cxn ang="0">
                <a:pos x="connsiteX27821" y="connsiteY27821"/>
              </a:cxn>
              <a:cxn ang="0">
                <a:pos x="connsiteX27822" y="connsiteY27822"/>
              </a:cxn>
              <a:cxn ang="0">
                <a:pos x="connsiteX27823" y="connsiteY27823"/>
              </a:cxn>
              <a:cxn ang="0">
                <a:pos x="connsiteX27824" y="connsiteY27824"/>
              </a:cxn>
              <a:cxn ang="0">
                <a:pos x="connsiteX27825" y="connsiteY27825"/>
              </a:cxn>
              <a:cxn ang="0">
                <a:pos x="connsiteX27826" y="connsiteY27826"/>
              </a:cxn>
              <a:cxn ang="0">
                <a:pos x="connsiteX27827" y="connsiteY27827"/>
              </a:cxn>
              <a:cxn ang="0">
                <a:pos x="connsiteX27828" y="connsiteY27828"/>
              </a:cxn>
              <a:cxn ang="0">
                <a:pos x="connsiteX27829" y="connsiteY27829"/>
              </a:cxn>
              <a:cxn ang="0">
                <a:pos x="connsiteX27830" y="connsiteY27830"/>
              </a:cxn>
              <a:cxn ang="0">
                <a:pos x="connsiteX27831" y="connsiteY27831"/>
              </a:cxn>
              <a:cxn ang="0">
                <a:pos x="connsiteX27832" y="connsiteY27832"/>
              </a:cxn>
              <a:cxn ang="0">
                <a:pos x="connsiteX27833" y="connsiteY27833"/>
              </a:cxn>
              <a:cxn ang="0">
                <a:pos x="connsiteX27834" y="connsiteY27834"/>
              </a:cxn>
              <a:cxn ang="0">
                <a:pos x="connsiteX27835" y="connsiteY27835"/>
              </a:cxn>
              <a:cxn ang="0">
                <a:pos x="connsiteX27836" y="connsiteY27836"/>
              </a:cxn>
              <a:cxn ang="0">
                <a:pos x="connsiteX27837" y="connsiteY27837"/>
              </a:cxn>
              <a:cxn ang="0">
                <a:pos x="connsiteX27838" y="connsiteY27838"/>
              </a:cxn>
              <a:cxn ang="0">
                <a:pos x="connsiteX27839" y="connsiteY27839"/>
              </a:cxn>
              <a:cxn ang="0">
                <a:pos x="connsiteX27840" y="connsiteY27840"/>
              </a:cxn>
              <a:cxn ang="0">
                <a:pos x="connsiteX27841" y="connsiteY27841"/>
              </a:cxn>
              <a:cxn ang="0">
                <a:pos x="connsiteX27842" y="connsiteY27842"/>
              </a:cxn>
              <a:cxn ang="0">
                <a:pos x="connsiteX27843" y="connsiteY27843"/>
              </a:cxn>
              <a:cxn ang="0">
                <a:pos x="connsiteX27844" y="connsiteY27844"/>
              </a:cxn>
              <a:cxn ang="0">
                <a:pos x="connsiteX27845" y="connsiteY27845"/>
              </a:cxn>
              <a:cxn ang="0">
                <a:pos x="connsiteX27846" y="connsiteY27846"/>
              </a:cxn>
              <a:cxn ang="0">
                <a:pos x="connsiteX27847" y="connsiteY27847"/>
              </a:cxn>
              <a:cxn ang="0">
                <a:pos x="connsiteX27848" y="connsiteY27848"/>
              </a:cxn>
              <a:cxn ang="0">
                <a:pos x="connsiteX27849" y="connsiteY27849"/>
              </a:cxn>
              <a:cxn ang="0">
                <a:pos x="connsiteX27850" y="connsiteY27850"/>
              </a:cxn>
              <a:cxn ang="0">
                <a:pos x="connsiteX27851" y="connsiteY27851"/>
              </a:cxn>
              <a:cxn ang="0">
                <a:pos x="connsiteX27852" y="connsiteY27852"/>
              </a:cxn>
              <a:cxn ang="0">
                <a:pos x="connsiteX27853" y="connsiteY27853"/>
              </a:cxn>
              <a:cxn ang="0">
                <a:pos x="connsiteX27854" y="connsiteY27854"/>
              </a:cxn>
              <a:cxn ang="0">
                <a:pos x="connsiteX27855" y="connsiteY27855"/>
              </a:cxn>
              <a:cxn ang="0">
                <a:pos x="connsiteX27856" y="connsiteY27856"/>
              </a:cxn>
              <a:cxn ang="0">
                <a:pos x="connsiteX27857" y="connsiteY27857"/>
              </a:cxn>
              <a:cxn ang="0">
                <a:pos x="connsiteX27858" y="connsiteY27858"/>
              </a:cxn>
              <a:cxn ang="0">
                <a:pos x="connsiteX27859" y="connsiteY27859"/>
              </a:cxn>
              <a:cxn ang="0">
                <a:pos x="connsiteX27860" y="connsiteY27860"/>
              </a:cxn>
              <a:cxn ang="0">
                <a:pos x="connsiteX27861" y="connsiteY27861"/>
              </a:cxn>
              <a:cxn ang="0">
                <a:pos x="connsiteX27862" y="connsiteY27862"/>
              </a:cxn>
              <a:cxn ang="0">
                <a:pos x="connsiteX27863" y="connsiteY27863"/>
              </a:cxn>
              <a:cxn ang="0">
                <a:pos x="connsiteX27864" y="connsiteY27864"/>
              </a:cxn>
              <a:cxn ang="0">
                <a:pos x="connsiteX27865" y="connsiteY27865"/>
              </a:cxn>
              <a:cxn ang="0">
                <a:pos x="connsiteX27866" y="connsiteY27866"/>
              </a:cxn>
              <a:cxn ang="0">
                <a:pos x="connsiteX27867" y="connsiteY27867"/>
              </a:cxn>
              <a:cxn ang="0">
                <a:pos x="connsiteX27868" y="connsiteY27868"/>
              </a:cxn>
              <a:cxn ang="0">
                <a:pos x="connsiteX27869" y="connsiteY27869"/>
              </a:cxn>
              <a:cxn ang="0">
                <a:pos x="connsiteX27870" y="connsiteY27870"/>
              </a:cxn>
              <a:cxn ang="0">
                <a:pos x="connsiteX27871" y="connsiteY27871"/>
              </a:cxn>
              <a:cxn ang="0">
                <a:pos x="connsiteX27872" y="connsiteY27872"/>
              </a:cxn>
              <a:cxn ang="0">
                <a:pos x="connsiteX27873" y="connsiteY27873"/>
              </a:cxn>
              <a:cxn ang="0">
                <a:pos x="connsiteX27874" y="connsiteY27874"/>
              </a:cxn>
              <a:cxn ang="0">
                <a:pos x="connsiteX27875" y="connsiteY27875"/>
              </a:cxn>
              <a:cxn ang="0">
                <a:pos x="connsiteX27876" y="connsiteY27876"/>
              </a:cxn>
              <a:cxn ang="0">
                <a:pos x="connsiteX27877" y="connsiteY27877"/>
              </a:cxn>
              <a:cxn ang="0">
                <a:pos x="connsiteX27878" y="connsiteY27878"/>
              </a:cxn>
              <a:cxn ang="0">
                <a:pos x="connsiteX27879" y="connsiteY27879"/>
              </a:cxn>
              <a:cxn ang="0">
                <a:pos x="connsiteX27880" y="connsiteY27880"/>
              </a:cxn>
              <a:cxn ang="0">
                <a:pos x="connsiteX27881" y="connsiteY27881"/>
              </a:cxn>
              <a:cxn ang="0">
                <a:pos x="connsiteX27882" y="connsiteY27882"/>
              </a:cxn>
              <a:cxn ang="0">
                <a:pos x="connsiteX27883" y="connsiteY27883"/>
              </a:cxn>
              <a:cxn ang="0">
                <a:pos x="connsiteX27884" y="connsiteY27884"/>
              </a:cxn>
              <a:cxn ang="0">
                <a:pos x="connsiteX27885" y="connsiteY27885"/>
              </a:cxn>
              <a:cxn ang="0">
                <a:pos x="connsiteX27886" y="connsiteY27886"/>
              </a:cxn>
              <a:cxn ang="0">
                <a:pos x="connsiteX27887" y="connsiteY27887"/>
              </a:cxn>
              <a:cxn ang="0">
                <a:pos x="connsiteX27888" y="connsiteY27888"/>
              </a:cxn>
              <a:cxn ang="0">
                <a:pos x="connsiteX27889" y="connsiteY27889"/>
              </a:cxn>
              <a:cxn ang="0">
                <a:pos x="connsiteX27890" y="connsiteY27890"/>
              </a:cxn>
              <a:cxn ang="0">
                <a:pos x="connsiteX27891" y="connsiteY27891"/>
              </a:cxn>
              <a:cxn ang="0">
                <a:pos x="connsiteX27892" y="connsiteY27892"/>
              </a:cxn>
              <a:cxn ang="0">
                <a:pos x="connsiteX27893" y="connsiteY27893"/>
              </a:cxn>
              <a:cxn ang="0">
                <a:pos x="connsiteX27894" y="connsiteY27894"/>
              </a:cxn>
              <a:cxn ang="0">
                <a:pos x="connsiteX27895" y="connsiteY27895"/>
              </a:cxn>
              <a:cxn ang="0">
                <a:pos x="connsiteX27896" y="connsiteY27896"/>
              </a:cxn>
              <a:cxn ang="0">
                <a:pos x="connsiteX27897" y="connsiteY27897"/>
              </a:cxn>
              <a:cxn ang="0">
                <a:pos x="connsiteX27898" y="connsiteY27898"/>
              </a:cxn>
              <a:cxn ang="0">
                <a:pos x="connsiteX27899" y="connsiteY27899"/>
              </a:cxn>
              <a:cxn ang="0">
                <a:pos x="connsiteX27900" y="connsiteY27900"/>
              </a:cxn>
              <a:cxn ang="0">
                <a:pos x="connsiteX27901" y="connsiteY27901"/>
              </a:cxn>
              <a:cxn ang="0">
                <a:pos x="connsiteX27902" y="connsiteY27902"/>
              </a:cxn>
              <a:cxn ang="0">
                <a:pos x="connsiteX27903" y="connsiteY27903"/>
              </a:cxn>
              <a:cxn ang="0">
                <a:pos x="connsiteX27904" y="connsiteY27904"/>
              </a:cxn>
              <a:cxn ang="0">
                <a:pos x="connsiteX27905" y="connsiteY27905"/>
              </a:cxn>
              <a:cxn ang="0">
                <a:pos x="connsiteX27906" y="connsiteY27906"/>
              </a:cxn>
              <a:cxn ang="0">
                <a:pos x="connsiteX27907" y="connsiteY27907"/>
              </a:cxn>
              <a:cxn ang="0">
                <a:pos x="connsiteX27908" y="connsiteY27908"/>
              </a:cxn>
              <a:cxn ang="0">
                <a:pos x="connsiteX27909" y="connsiteY27909"/>
              </a:cxn>
              <a:cxn ang="0">
                <a:pos x="connsiteX27910" y="connsiteY27910"/>
              </a:cxn>
              <a:cxn ang="0">
                <a:pos x="connsiteX27911" y="connsiteY27911"/>
              </a:cxn>
              <a:cxn ang="0">
                <a:pos x="connsiteX27912" y="connsiteY27912"/>
              </a:cxn>
              <a:cxn ang="0">
                <a:pos x="connsiteX27913" y="connsiteY27913"/>
              </a:cxn>
              <a:cxn ang="0">
                <a:pos x="connsiteX27914" y="connsiteY27914"/>
              </a:cxn>
              <a:cxn ang="0">
                <a:pos x="connsiteX27915" y="connsiteY27915"/>
              </a:cxn>
              <a:cxn ang="0">
                <a:pos x="connsiteX27916" y="connsiteY27916"/>
              </a:cxn>
              <a:cxn ang="0">
                <a:pos x="connsiteX27917" y="connsiteY27917"/>
              </a:cxn>
              <a:cxn ang="0">
                <a:pos x="connsiteX27918" y="connsiteY27918"/>
              </a:cxn>
              <a:cxn ang="0">
                <a:pos x="connsiteX27919" y="connsiteY27919"/>
              </a:cxn>
              <a:cxn ang="0">
                <a:pos x="connsiteX27920" y="connsiteY27920"/>
              </a:cxn>
              <a:cxn ang="0">
                <a:pos x="connsiteX27921" y="connsiteY27921"/>
              </a:cxn>
              <a:cxn ang="0">
                <a:pos x="connsiteX27922" y="connsiteY27922"/>
              </a:cxn>
              <a:cxn ang="0">
                <a:pos x="connsiteX27923" y="connsiteY27923"/>
              </a:cxn>
              <a:cxn ang="0">
                <a:pos x="connsiteX27924" y="connsiteY27924"/>
              </a:cxn>
              <a:cxn ang="0">
                <a:pos x="connsiteX27925" y="connsiteY27925"/>
              </a:cxn>
              <a:cxn ang="0">
                <a:pos x="connsiteX27926" y="connsiteY27926"/>
              </a:cxn>
              <a:cxn ang="0">
                <a:pos x="connsiteX27927" y="connsiteY27927"/>
              </a:cxn>
              <a:cxn ang="0">
                <a:pos x="connsiteX27928" y="connsiteY27928"/>
              </a:cxn>
              <a:cxn ang="0">
                <a:pos x="connsiteX27929" y="connsiteY27929"/>
              </a:cxn>
              <a:cxn ang="0">
                <a:pos x="connsiteX27930" y="connsiteY27930"/>
              </a:cxn>
              <a:cxn ang="0">
                <a:pos x="connsiteX27931" y="connsiteY27931"/>
              </a:cxn>
              <a:cxn ang="0">
                <a:pos x="connsiteX27932" y="connsiteY27932"/>
              </a:cxn>
              <a:cxn ang="0">
                <a:pos x="connsiteX27933" y="connsiteY27933"/>
              </a:cxn>
              <a:cxn ang="0">
                <a:pos x="connsiteX27934" y="connsiteY27934"/>
              </a:cxn>
              <a:cxn ang="0">
                <a:pos x="connsiteX27935" y="connsiteY27935"/>
              </a:cxn>
              <a:cxn ang="0">
                <a:pos x="connsiteX27936" y="connsiteY27936"/>
              </a:cxn>
              <a:cxn ang="0">
                <a:pos x="connsiteX27937" y="connsiteY27937"/>
              </a:cxn>
              <a:cxn ang="0">
                <a:pos x="connsiteX27938" y="connsiteY27938"/>
              </a:cxn>
              <a:cxn ang="0">
                <a:pos x="connsiteX27939" y="connsiteY27939"/>
              </a:cxn>
              <a:cxn ang="0">
                <a:pos x="connsiteX27940" y="connsiteY27940"/>
              </a:cxn>
              <a:cxn ang="0">
                <a:pos x="connsiteX27941" y="connsiteY27941"/>
              </a:cxn>
              <a:cxn ang="0">
                <a:pos x="connsiteX27942" y="connsiteY27942"/>
              </a:cxn>
              <a:cxn ang="0">
                <a:pos x="connsiteX27943" y="connsiteY27943"/>
              </a:cxn>
              <a:cxn ang="0">
                <a:pos x="connsiteX27944" y="connsiteY27944"/>
              </a:cxn>
              <a:cxn ang="0">
                <a:pos x="connsiteX27945" y="connsiteY27945"/>
              </a:cxn>
              <a:cxn ang="0">
                <a:pos x="connsiteX27946" y="connsiteY27946"/>
              </a:cxn>
              <a:cxn ang="0">
                <a:pos x="connsiteX27947" y="connsiteY27947"/>
              </a:cxn>
              <a:cxn ang="0">
                <a:pos x="connsiteX27948" y="connsiteY27948"/>
              </a:cxn>
              <a:cxn ang="0">
                <a:pos x="connsiteX27949" y="connsiteY27949"/>
              </a:cxn>
              <a:cxn ang="0">
                <a:pos x="connsiteX27950" y="connsiteY27950"/>
              </a:cxn>
              <a:cxn ang="0">
                <a:pos x="connsiteX27951" y="connsiteY27951"/>
              </a:cxn>
              <a:cxn ang="0">
                <a:pos x="connsiteX27952" y="connsiteY27952"/>
              </a:cxn>
              <a:cxn ang="0">
                <a:pos x="connsiteX27953" y="connsiteY27953"/>
              </a:cxn>
              <a:cxn ang="0">
                <a:pos x="connsiteX27954" y="connsiteY27954"/>
              </a:cxn>
              <a:cxn ang="0">
                <a:pos x="connsiteX27955" y="connsiteY27955"/>
              </a:cxn>
              <a:cxn ang="0">
                <a:pos x="connsiteX27956" y="connsiteY27956"/>
              </a:cxn>
              <a:cxn ang="0">
                <a:pos x="connsiteX27957" y="connsiteY27957"/>
              </a:cxn>
              <a:cxn ang="0">
                <a:pos x="connsiteX27958" y="connsiteY27958"/>
              </a:cxn>
              <a:cxn ang="0">
                <a:pos x="connsiteX27959" y="connsiteY27959"/>
              </a:cxn>
              <a:cxn ang="0">
                <a:pos x="connsiteX27960" y="connsiteY27960"/>
              </a:cxn>
              <a:cxn ang="0">
                <a:pos x="connsiteX27961" y="connsiteY27961"/>
              </a:cxn>
              <a:cxn ang="0">
                <a:pos x="connsiteX27962" y="connsiteY27962"/>
              </a:cxn>
              <a:cxn ang="0">
                <a:pos x="connsiteX27963" y="connsiteY27963"/>
              </a:cxn>
              <a:cxn ang="0">
                <a:pos x="connsiteX27964" y="connsiteY27964"/>
              </a:cxn>
              <a:cxn ang="0">
                <a:pos x="connsiteX27965" y="connsiteY27965"/>
              </a:cxn>
              <a:cxn ang="0">
                <a:pos x="connsiteX27966" y="connsiteY27966"/>
              </a:cxn>
              <a:cxn ang="0">
                <a:pos x="connsiteX27967" y="connsiteY27967"/>
              </a:cxn>
              <a:cxn ang="0">
                <a:pos x="connsiteX27968" y="connsiteY27968"/>
              </a:cxn>
              <a:cxn ang="0">
                <a:pos x="connsiteX27969" y="connsiteY27969"/>
              </a:cxn>
              <a:cxn ang="0">
                <a:pos x="connsiteX27970" y="connsiteY27970"/>
              </a:cxn>
              <a:cxn ang="0">
                <a:pos x="connsiteX27971" y="connsiteY27971"/>
              </a:cxn>
              <a:cxn ang="0">
                <a:pos x="connsiteX27972" y="connsiteY27972"/>
              </a:cxn>
              <a:cxn ang="0">
                <a:pos x="connsiteX27973" y="connsiteY27973"/>
              </a:cxn>
              <a:cxn ang="0">
                <a:pos x="connsiteX27974" y="connsiteY27974"/>
              </a:cxn>
              <a:cxn ang="0">
                <a:pos x="connsiteX27975" y="connsiteY27975"/>
              </a:cxn>
              <a:cxn ang="0">
                <a:pos x="connsiteX27976" y="connsiteY27976"/>
              </a:cxn>
              <a:cxn ang="0">
                <a:pos x="connsiteX27977" y="connsiteY27977"/>
              </a:cxn>
              <a:cxn ang="0">
                <a:pos x="connsiteX27978" y="connsiteY27978"/>
              </a:cxn>
              <a:cxn ang="0">
                <a:pos x="connsiteX27979" y="connsiteY27979"/>
              </a:cxn>
              <a:cxn ang="0">
                <a:pos x="connsiteX27980" y="connsiteY27980"/>
              </a:cxn>
              <a:cxn ang="0">
                <a:pos x="connsiteX27981" y="connsiteY27981"/>
              </a:cxn>
              <a:cxn ang="0">
                <a:pos x="connsiteX27982" y="connsiteY27982"/>
              </a:cxn>
              <a:cxn ang="0">
                <a:pos x="connsiteX27983" y="connsiteY27983"/>
              </a:cxn>
              <a:cxn ang="0">
                <a:pos x="connsiteX27984" y="connsiteY27984"/>
              </a:cxn>
              <a:cxn ang="0">
                <a:pos x="connsiteX27985" y="connsiteY27985"/>
              </a:cxn>
              <a:cxn ang="0">
                <a:pos x="connsiteX27986" y="connsiteY27986"/>
              </a:cxn>
              <a:cxn ang="0">
                <a:pos x="connsiteX27987" y="connsiteY27987"/>
              </a:cxn>
              <a:cxn ang="0">
                <a:pos x="connsiteX27988" y="connsiteY27988"/>
              </a:cxn>
              <a:cxn ang="0">
                <a:pos x="connsiteX27989" y="connsiteY27989"/>
              </a:cxn>
              <a:cxn ang="0">
                <a:pos x="connsiteX27990" y="connsiteY27990"/>
              </a:cxn>
              <a:cxn ang="0">
                <a:pos x="connsiteX27991" y="connsiteY27991"/>
              </a:cxn>
              <a:cxn ang="0">
                <a:pos x="connsiteX27992" y="connsiteY27992"/>
              </a:cxn>
              <a:cxn ang="0">
                <a:pos x="connsiteX27993" y="connsiteY27993"/>
              </a:cxn>
              <a:cxn ang="0">
                <a:pos x="connsiteX27994" y="connsiteY27994"/>
              </a:cxn>
              <a:cxn ang="0">
                <a:pos x="connsiteX27995" y="connsiteY27995"/>
              </a:cxn>
              <a:cxn ang="0">
                <a:pos x="connsiteX27996" y="connsiteY27996"/>
              </a:cxn>
              <a:cxn ang="0">
                <a:pos x="connsiteX27997" y="connsiteY27997"/>
              </a:cxn>
              <a:cxn ang="0">
                <a:pos x="connsiteX27998" y="connsiteY27998"/>
              </a:cxn>
              <a:cxn ang="0">
                <a:pos x="connsiteX27999" y="connsiteY27999"/>
              </a:cxn>
              <a:cxn ang="0">
                <a:pos x="connsiteX28000" y="connsiteY28000"/>
              </a:cxn>
              <a:cxn ang="0">
                <a:pos x="connsiteX28001" y="connsiteY28001"/>
              </a:cxn>
              <a:cxn ang="0">
                <a:pos x="connsiteX28002" y="connsiteY28002"/>
              </a:cxn>
              <a:cxn ang="0">
                <a:pos x="connsiteX28003" y="connsiteY28003"/>
              </a:cxn>
              <a:cxn ang="0">
                <a:pos x="connsiteX28004" y="connsiteY28004"/>
              </a:cxn>
              <a:cxn ang="0">
                <a:pos x="connsiteX28005" y="connsiteY28005"/>
              </a:cxn>
              <a:cxn ang="0">
                <a:pos x="connsiteX28006" y="connsiteY28006"/>
              </a:cxn>
              <a:cxn ang="0">
                <a:pos x="connsiteX28007" y="connsiteY28007"/>
              </a:cxn>
              <a:cxn ang="0">
                <a:pos x="connsiteX28008" y="connsiteY28008"/>
              </a:cxn>
              <a:cxn ang="0">
                <a:pos x="connsiteX28009" y="connsiteY28009"/>
              </a:cxn>
              <a:cxn ang="0">
                <a:pos x="connsiteX28010" y="connsiteY28010"/>
              </a:cxn>
              <a:cxn ang="0">
                <a:pos x="connsiteX28011" y="connsiteY28011"/>
              </a:cxn>
              <a:cxn ang="0">
                <a:pos x="connsiteX28012" y="connsiteY28012"/>
              </a:cxn>
              <a:cxn ang="0">
                <a:pos x="connsiteX28013" y="connsiteY28013"/>
              </a:cxn>
              <a:cxn ang="0">
                <a:pos x="connsiteX28014" y="connsiteY28014"/>
              </a:cxn>
              <a:cxn ang="0">
                <a:pos x="connsiteX28015" y="connsiteY28015"/>
              </a:cxn>
              <a:cxn ang="0">
                <a:pos x="connsiteX28016" y="connsiteY28016"/>
              </a:cxn>
              <a:cxn ang="0">
                <a:pos x="connsiteX28017" y="connsiteY28017"/>
              </a:cxn>
              <a:cxn ang="0">
                <a:pos x="connsiteX28018" y="connsiteY28018"/>
              </a:cxn>
              <a:cxn ang="0">
                <a:pos x="connsiteX28019" y="connsiteY28019"/>
              </a:cxn>
              <a:cxn ang="0">
                <a:pos x="connsiteX28020" y="connsiteY28020"/>
              </a:cxn>
              <a:cxn ang="0">
                <a:pos x="connsiteX28021" y="connsiteY28021"/>
              </a:cxn>
              <a:cxn ang="0">
                <a:pos x="connsiteX28022" y="connsiteY28022"/>
              </a:cxn>
              <a:cxn ang="0">
                <a:pos x="connsiteX28023" y="connsiteY28023"/>
              </a:cxn>
              <a:cxn ang="0">
                <a:pos x="connsiteX28024" y="connsiteY28024"/>
              </a:cxn>
              <a:cxn ang="0">
                <a:pos x="connsiteX28025" y="connsiteY28025"/>
              </a:cxn>
              <a:cxn ang="0">
                <a:pos x="connsiteX28026" y="connsiteY28026"/>
              </a:cxn>
              <a:cxn ang="0">
                <a:pos x="connsiteX28027" y="connsiteY28027"/>
              </a:cxn>
              <a:cxn ang="0">
                <a:pos x="connsiteX28028" y="connsiteY28028"/>
              </a:cxn>
              <a:cxn ang="0">
                <a:pos x="connsiteX28029" y="connsiteY28029"/>
              </a:cxn>
              <a:cxn ang="0">
                <a:pos x="connsiteX28030" y="connsiteY28030"/>
              </a:cxn>
              <a:cxn ang="0">
                <a:pos x="connsiteX28031" y="connsiteY28031"/>
              </a:cxn>
              <a:cxn ang="0">
                <a:pos x="connsiteX28032" y="connsiteY28032"/>
              </a:cxn>
              <a:cxn ang="0">
                <a:pos x="connsiteX28033" y="connsiteY28033"/>
              </a:cxn>
              <a:cxn ang="0">
                <a:pos x="connsiteX28034" y="connsiteY28034"/>
              </a:cxn>
              <a:cxn ang="0">
                <a:pos x="connsiteX28035" y="connsiteY28035"/>
              </a:cxn>
              <a:cxn ang="0">
                <a:pos x="connsiteX28036" y="connsiteY28036"/>
              </a:cxn>
              <a:cxn ang="0">
                <a:pos x="connsiteX28037" y="connsiteY28037"/>
              </a:cxn>
              <a:cxn ang="0">
                <a:pos x="connsiteX28038" y="connsiteY28038"/>
              </a:cxn>
              <a:cxn ang="0">
                <a:pos x="connsiteX28039" y="connsiteY28039"/>
              </a:cxn>
              <a:cxn ang="0">
                <a:pos x="connsiteX28040" y="connsiteY28040"/>
              </a:cxn>
              <a:cxn ang="0">
                <a:pos x="connsiteX28041" y="connsiteY28041"/>
              </a:cxn>
              <a:cxn ang="0">
                <a:pos x="connsiteX28042" y="connsiteY28042"/>
              </a:cxn>
              <a:cxn ang="0">
                <a:pos x="connsiteX28043" y="connsiteY28043"/>
              </a:cxn>
              <a:cxn ang="0">
                <a:pos x="connsiteX28044" y="connsiteY28044"/>
              </a:cxn>
              <a:cxn ang="0">
                <a:pos x="connsiteX28045" y="connsiteY28045"/>
              </a:cxn>
              <a:cxn ang="0">
                <a:pos x="connsiteX28046" y="connsiteY28046"/>
              </a:cxn>
              <a:cxn ang="0">
                <a:pos x="connsiteX28047" y="connsiteY28047"/>
              </a:cxn>
              <a:cxn ang="0">
                <a:pos x="connsiteX28048" y="connsiteY28048"/>
              </a:cxn>
              <a:cxn ang="0">
                <a:pos x="connsiteX28049" y="connsiteY28049"/>
              </a:cxn>
              <a:cxn ang="0">
                <a:pos x="connsiteX28050" y="connsiteY28050"/>
              </a:cxn>
              <a:cxn ang="0">
                <a:pos x="connsiteX28051" y="connsiteY28051"/>
              </a:cxn>
              <a:cxn ang="0">
                <a:pos x="connsiteX28052" y="connsiteY28052"/>
              </a:cxn>
              <a:cxn ang="0">
                <a:pos x="connsiteX28053" y="connsiteY28053"/>
              </a:cxn>
              <a:cxn ang="0">
                <a:pos x="connsiteX28054" y="connsiteY28054"/>
              </a:cxn>
              <a:cxn ang="0">
                <a:pos x="connsiteX28055" y="connsiteY28055"/>
              </a:cxn>
              <a:cxn ang="0">
                <a:pos x="connsiteX28056" y="connsiteY28056"/>
              </a:cxn>
              <a:cxn ang="0">
                <a:pos x="connsiteX28057" y="connsiteY28057"/>
              </a:cxn>
              <a:cxn ang="0">
                <a:pos x="connsiteX28058" y="connsiteY28058"/>
              </a:cxn>
              <a:cxn ang="0">
                <a:pos x="connsiteX28059" y="connsiteY28059"/>
              </a:cxn>
              <a:cxn ang="0">
                <a:pos x="connsiteX28060" y="connsiteY28060"/>
              </a:cxn>
              <a:cxn ang="0">
                <a:pos x="connsiteX28061" y="connsiteY28061"/>
              </a:cxn>
              <a:cxn ang="0">
                <a:pos x="connsiteX28062" y="connsiteY28062"/>
              </a:cxn>
              <a:cxn ang="0">
                <a:pos x="connsiteX28063" y="connsiteY28063"/>
              </a:cxn>
              <a:cxn ang="0">
                <a:pos x="connsiteX28064" y="connsiteY28064"/>
              </a:cxn>
              <a:cxn ang="0">
                <a:pos x="connsiteX28065" y="connsiteY28065"/>
              </a:cxn>
              <a:cxn ang="0">
                <a:pos x="connsiteX28066" y="connsiteY28066"/>
              </a:cxn>
              <a:cxn ang="0">
                <a:pos x="connsiteX28067" y="connsiteY28067"/>
              </a:cxn>
              <a:cxn ang="0">
                <a:pos x="connsiteX28068" y="connsiteY28068"/>
              </a:cxn>
              <a:cxn ang="0">
                <a:pos x="connsiteX28069" y="connsiteY28069"/>
              </a:cxn>
              <a:cxn ang="0">
                <a:pos x="connsiteX28070" y="connsiteY28070"/>
              </a:cxn>
              <a:cxn ang="0">
                <a:pos x="connsiteX28071" y="connsiteY28071"/>
              </a:cxn>
              <a:cxn ang="0">
                <a:pos x="connsiteX28072" y="connsiteY28072"/>
              </a:cxn>
              <a:cxn ang="0">
                <a:pos x="connsiteX28073" y="connsiteY28073"/>
              </a:cxn>
              <a:cxn ang="0">
                <a:pos x="connsiteX28074" y="connsiteY28074"/>
              </a:cxn>
              <a:cxn ang="0">
                <a:pos x="connsiteX28075" y="connsiteY28075"/>
              </a:cxn>
              <a:cxn ang="0">
                <a:pos x="connsiteX28076" y="connsiteY28076"/>
              </a:cxn>
              <a:cxn ang="0">
                <a:pos x="connsiteX28077" y="connsiteY28077"/>
              </a:cxn>
              <a:cxn ang="0">
                <a:pos x="connsiteX28078" y="connsiteY28078"/>
              </a:cxn>
              <a:cxn ang="0">
                <a:pos x="connsiteX28079" y="connsiteY28079"/>
              </a:cxn>
              <a:cxn ang="0">
                <a:pos x="connsiteX28080" y="connsiteY28080"/>
              </a:cxn>
              <a:cxn ang="0">
                <a:pos x="connsiteX28081" y="connsiteY28081"/>
              </a:cxn>
              <a:cxn ang="0">
                <a:pos x="connsiteX28082" y="connsiteY28082"/>
              </a:cxn>
              <a:cxn ang="0">
                <a:pos x="connsiteX28083" y="connsiteY28083"/>
              </a:cxn>
              <a:cxn ang="0">
                <a:pos x="connsiteX28084" y="connsiteY28084"/>
              </a:cxn>
              <a:cxn ang="0">
                <a:pos x="connsiteX28085" y="connsiteY28085"/>
              </a:cxn>
              <a:cxn ang="0">
                <a:pos x="connsiteX28086" y="connsiteY28086"/>
              </a:cxn>
              <a:cxn ang="0">
                <a:pos x="connsiteX28087" y="connsiteY28087"/>
              </a:cxn>
              <a:cxn ang="0">
                <a:pos x="connsiteX28088" y="connsiteY28088"/>
              </a:cxn>
              <a:cxn ang="0">
                <a:pos x="connsiteX28089" y="connsiteY28089"/>
              </a:cxn>
              <a:cxn ang="0">
                <a:pos x="connsiteX28090" y="connsiteY28090"/>
              </a:cxn>
              <a:cxn ang="0">
                <a:pos x="connsiteX28091" y="connsiteY28091"/>
              </a:cxn>
              <a:cxn ang="0">
                <a:pos x="connsiteX28092" y="connsiteY28092"/>
              </a:cxn>
              <a:cxn ang="0">
                <a:pos x="connsiteX28093" y="connsiteY28093"/>
              </a:cxn>
              <a:cxn ang="0">
                <a:pos x="connsiteX28094" y="connsiteY28094"/>
              </a:cxn>
              <a:cxn ang="0">
                <a:pos x="connsiteX28095" y="connsiteY28095"/>
              </a:cxn>
              <a:cxn ang="0">
                <a:pos x="connsiteX28096" y="connsiteY28096"/>
              </a:cxn>
              <a:cxn ang="0">
                <a:pos x="connsiteX28097" y="connsiteY28097"/>
              </a:cxn>
              <a:cxn ang="0">
                <a:pos x="connsiteX28098" y="connsiteY28098"/>
              </a:cxn>
              <a:cxn ang="0">
                <a:pos x="connsiteX28099" y="connsiteY28099"/>
              </a:cxn>
              <a:cxn ang="0">
                <a:pos x="connsiteX28100" y="connsiteY28100"/>
              </a:cxn>
              <a:cxn ang="0">
                <a:pos x="connsiteX28101" y="connsiteY28101"/>
              </a:cxn>
              <a:cxn ang="0">
                <a:pos x="connsiteX28102" y="connsiteY28102"/>
              </a:cxn>
              <a:cxn ang="0">
                <a:pos x="connsiteX28103" y="connsiteY28103"/>
              </a:cxn>
              <a:cxn ang="0">
                <a:pos x="connsiteX28104" y="connsiteY28104"/>
              </a:cxn>
              <a:cxn ang="0">
                <a:pos x="connsiteX28105" y="connsiteY28105"/>
              </a:cxn>
              <a:cxn ang="0">
                <a:pos x="connsiteX28106" y="connsiteY28106"/>
              </a:cxn>
              <a:cxn ang="0">
                <a:pos x="connsiteX28107" y="connsiteY28107"/>
              </a:cxn>
              <a:cxn ang="0">
                <a:pos x="connsiteX28108" y="connsiteY28108"/>
              </a:cxn>
              <a:cxn ang="0">
                <a:pos x="connsiteX28109" y="connsiteY28109"/>
              </a:cxn>
              <a:cxn ang="0">
                <a:pos x="connsiteX28110" y="connsiteY28110"/>
              </a:cxn>
              <a:cxn ang="0">
                <a:pos x="connsiteX28111" y="connsiteY28111"/>
              </a:cxn>
              <a:cxn ang="0">
                <a:pos x="connsiteX28112" y="connsiteY28112"/>
              </a:cxn>
              <a:cxn ang="0">
                <a:pos x="connsiteX28113" y="connsiteY28113"/>
              </a:cxn>
              <a:cxn ang="0">
                <a:pos x="connsiteX28114" y="connsiteY28114"/>
              </a:cxn>
              <a:cxn ang="0">
                <a:pos x="connsiteX28115" y="connsiteY28115"/>
              </a:cxn>
              <a:cxn ang="0">
                <a:pos x="connsiteX28116" y="connsiteY28116"/>
              </a:cxn>
              <a:cxn ang="0">
                <a:pos x="connsiteX28117" y="connsiteY28117"/>
              </a:cxn>
              <a:cxn ang="0">
                <a:pos x="connsiteX28118" y="connsiteY28118"/>
              </a:cxn>
              <a:cxn ang="0">
                <a:pos x="connsiteX28119" y="connsiteY28119"/>
              </a:cxn>
              <a:cxn ang="0">
                <a:pos x="connsiteX28120" y="connsiteY28120"/>
              </a:cxn>
              <a:cxn ang="0">
                <a:pos x="connsiteX28121" y="connsiteY28121"/>
              </a:cxn>
              <a:cxn ang="0">
                <a:pos x="connsiteX28122" y="connsiteY28122"/>
              </a:cxn>
              <a:cxn ang="0">
                <a:pos x="connsiteX28123" y="connsiteY28123"/>
              </a:cxn>
              <a:cxn ang="0">
                <a:pos x="connsiteX28124" y="connsiteY28124"/>
              </a:cxn>
              <a:cxn ang="0">
                <a:pos x="connsiteX28125" y="connsiteY28125"/>
              </a:cxn>
              <a:cxn ang="0">
                <a:pos x="connsiteX28126" y="connsiteY28126"/>
              </a:cxn>
              <a:cxn ang="0">
                <a:pos x="connsiteX28127" y="connsiteY28127"/>
              </a:cxn>
              <a:cxn ang="0">
                <a:pos x="connsiteX28128" y="connsiteY28128"/>
              </a:cxn>
              <a:cxn ang="0">
                <a:pos x="connsiteX28129" y="connsiteY28129"/>
              </a:cxn>
              <a:cxn ang="0">
                <a:pos x="connsiteX28130" y="connsiteY28130"/>
              </a:cxn>
              <a:cxn ang="0">
                <a:pos x="connsiteX28131" y="connsiteY28131"/>
              </a:cxn>
              <a:cxn ang="0">
                <a:pos x="connsiteX28132" y="connsiteY28132"/>
              </a:cxn>
              <a:cxn ang="0">
                <a:pos x="connsiteX28133" y="connsiteY28133"/>
              </a:cxn>
              <a:cxn ang="0">
                <a:pos x="connsiteX28134" y="connsiteY28134"/>
              </a:cxn>
              <a:cxn ang="0">
                <a:pos x="connsiteX28135" y="connsiteY28135"/>
              </a:cxn>
              <a:cxn ang="0">
                <a:pos x="connsiteX28136" y="connsiteY28136"/>
              </a:cxn>
              <a:cxn ang="0">
                <a:pos x="connsiteX28137" y="connsiteY28137"/>
              </a:cxn>
              <a:cxn ang="0">
                <a:pos x="connsiteX28138" y="connsiteY28138"/>
              </a:cxn>
              <a:cxn ang="0">
                <a:pos x="connsiteX28139" y="connsiteY28139"/>
              </a:cxn>
              <a:cxn ang="0">
                <a:pos x="connsiteX28140" y="connsiteY28140"/>
              </a:cxn>
              <a:cxn ang="0">
                <a:pos x="connsiteX28141" y="connsiteY28141"/>
              </a:cxn>
              <a:cxn ang="0">
                <a:pos x="connsiteX28142" y="connsiteY28142"/>
              </a:cxn>
              <a:cxn ang="0">
                <a:pos x="connsiteX28143" y="connsiteY28143"/>
              </a:cxn>
              <a:cxn ang="0">
                <a:pos x="connsiteX28144" y="connsiteY28144"/>
              </a:cxn>
              <a:cxn ang="0">
                <a:pos x="connsiteX28145" y="connsiteY28145"/>
              </a:cxn>
              <a:cxn ang="0">
                <a:pos x="connsiteX28146" y="connsiteY28146"/>
              </a:cxn>
              <a:cxn ang="0">
                <a:pos x="connsiteX28147" y="connsiteY28147"/>
              </a:cxn>
              <a:cxn ang="0">
                <a:pos x="connsiteX28148" y="connsiteY28148"/>
              </a:cxn>
              <a:cxn ang="0">
                <a:pos x="connsiteX28149" y="connsiteY28149"/>
              </a:cxn>
              <a:cxn ang="0">
                <a:pos x="connsiteX28150" y="connsiteY28150"/>
              </a:cxn>
              <a:cxn ang="0">
                <a:pos x="connsiteX28151" y="connsiteY28151"/>
              </a:cxn>
              <a:cxn ang="0">
                <a:pos x="connsiteX28152" y="connsiteY28152"/>
              </a:cxn>
              <a:cxn ang="0">
                <a:pos x="connsiteX28153" y="connsiteY28153"/>
              </a:cxn>
              <a:cxn ang="0">
                <a:pos x="connsiteX28154" y="connsiteY28154"/>
              </a:cxn>
              <a:cxn ang="0">
                <a:pos x="connsiteX28155" y="connsiteY28155"/>
              </a:cxn>
              <a:cxn ang="0">
                <a:pos x="connsiteX28156" y="connsiteY28156"/>
              </a:cxn>
              <a:cxn ang="0">
                <a:pos x="connsiteX28157" y="connsiteY28157"/>
              </a:cxn>
              <a:cxn ang="0">
                <a:pos x="connsiteX28158" y="connsiteY28158"/>
              </a:cxn>
              <a:cxn ang="0">
                <a:pos x="connsiteX28159" y="connsiteY28159"/>
              </a:cxn>
              <a:cxn ang="0">
                <a:pos x="connsiteX28160" y="connsiteY28160"/>
              </a:cxn>
              <a:cxn ang="0">
                <a:pos x="connsiteX28161" y="connsiteY28161"/>
              </a:cxn>
              <a:cxn ang="0">
                <a:pos x="connsiteX28162" y="connsiteY28162"/>
              </a:cxn>
              <a:cxn ang="0">
                <a:pos x="connsiteX28163" y="connsiteY28163"/>
              </a:cxn>
              <a:cxn ang="0">
                <a:pos x="connsiteX28164" y="connsiteY28164"/>
              </a:cxn>
              <a:cxn ang="0">
                <a:pos x="connsiteX28165" y="connsiteY28165"/>
              </a:cxn>
              <a:cxn ang="0">
                <a:pos x="connsiteX28166" y="connsiteY28166"/>
              </a:cxn>
              <a:cxn ang="0">
                <a:pos x="connsiteX28167" y="connsiteY28167"/>
              </a:cxn>
              <a:cxn ang="0">
                <a:pos x="connsiteX28168" y="connsiteY28168"/>
              </a:cxn>
              <a:cxn ang="0">
                <a:pos x="connsiteX28169" y="connsiteY28169"/>
              </a:cxn>
              <a:cxn ang="0">
                <a:pos x="connsiteX28170" y="connsiteY28170"/>
              </a:cxn>
              <a:cxn ang="0">
                <a:pos x="connsiteX28171" y="connsiteY28171"/>
              </a:cxn>
              <a:cxn ang="0">
                <a:pos x="connsiteX28172" y="connsiteY28172"/>
              </a:cxn>
              <a:cxn ang="0">
                <a:pos x="connsiteX28173" y="connsiteY28173"/>
              </a:cxn>
              <a:cxn ang="0">
                <a:pos x="connsiteX28174" y="connsiteY28174"/>
              </a:cxn>
              <a:cxn ang="0">
                <a:pos x="connsiteX28175" y="connsiteY28175"/>
              </a:cxn>
              <a:cxn ang="0">
                <a:pos x="connsiteX28176" y="connsiteY28176"/>
              </a:cxn>
              <a:cxn ang="0">
                <a:pos x="connsiteX28177" y="connsiteY28177"/>
              </a:cxn>
              <a:cxn ang="0">
                <a:pos x="connsiteX28178" y="connsiteY28178"/>
              </a:cxn>
              <a:cxn ang="0">
                <a:pos x="connsiteX28179" y="connsiteY28179"/>
              </a:cxn>
              <a:cxn ang="0">
                <a:pos x="connsiteX28180" y="connsiteY28180"/>
              </a:cxn>
              <a:cxn ang="0">
                <a:pos x="connsiteX28181" y="connsiteY28181"/>
              </a:cxn>
              <a:cxn ang="0">
                <a:pos x="connsiteX28182" y="connsiteY28182"/>
              </a:cxn>
              <a:cxn ang="0">
                <a:pos x="connsiteX28183" y="connsiteY28183"/>
              </a:cxn>
              <a:cxn ang="0">
                <a:pos x="connsiteX28184" y="connsiteY28184"/>
              </a:cxn>
              <a:cxn ang="0">
                <a:pos x="connsiteX28185" y="connsiteY28185"/>
              </a:cxn>
              <a:cxn ang="0">
                <a:pos x="connsiteX28186" y="connsiteY28186"/>
              </a:cxn>
              <a:cxn ang="0">
                <a:pos x="connsiteX28187" y="connsiteY28187"/>
              </a:cxn>
              <a:cxn ang="0">
                <a:pos x="connsiteX28188" y="connsiteY28188"/>
              </a:cxn>
              <a:cxn ang="0">
                <a:pos x="connsiteX28189" y="connsiteY28189"/>
              </a:cxn>
              <a:cxn ang="0">
                <a:pos x="connsiteX28190" y="connsiteY28190"/>
              </a:cxn>
              <a:cxn ang="0">
                <a:pos x="connsiteX28191" y="connsiteY28191"/>
              </a:cxn>
              <a:cxn ang="0">
                <a:pos x="connsiteX28192" y="connsiteY28192"/>
              </a:cxn>
              <a:cxn ang="0">
                <a:pos x="connsiteX28193" y="connsiteY28193"/>
              </a:cxn>
              <a:cxn ang="0">
                <a:pos x="connsiteX28194" y="connsiteY28194"/>
              </a:cxn>
              <a:cxn ang="0">
                <a:pos x="connsiteX28195" y="connsiteY28195"/>
              </a:cxn>
              <a:cxn ang="0">
                <a:pos x="connsiteX28196" y="connsiteY28196"/>
              </a:cxn>
              <a:cxn ang="0">
                <a:pos x="connsiteX28197" y="connsiteY28197"/>
              </a:cxn>
              <a:cxn ang="0">
                <a:pos x="connsiteX28198" y="connsiteY28198"/>
              </a:cxn>
              <a:cxn ang="0">
                <a:pos x="connsiteX28199" y="connsiteY28199"/>
              </a:cxn>
              <a:cxn ang="0">
                <a:pos x="connsiteX28200" y="connsiteY28200"/>
              </a:cxn>
              <a:cxn ang="0">
                <a:pos x="connsiteX28201" y="connsiteY28201"/>
              </a:cxn>
              <a:cxn ang="0">
                <a:pos x="connsiteX28202" y="connsiteY28202"/>
              </a:cxn>
              <a:cxn ang="0">
                <a:pos x="connsiteX28203" y="connsiteY28203"/>
              </a:cxn>
              <a:cxn ang="0">
                <a:pos x="connsiteX28204" y="connsiteY28204"/>
              </a:cxn>
              <a:cxn ang="0">
                <a:pos x="connsiteX28205" y="connsiteY28205"/>
              </a:cxn>
              <a:cxn ang="0">
                <a:pos x="connsiteX28206" y="connsiteY28206"/>
              </a:cxn>
              <a:cxn ang="0">
                <a:pos x="connsiteX28207" y="connsiteY28207"/>
              </a:cxn>
              <a:cxn ang="0">
                <a:pos x="connsiteX28208" y="connsiteY28208"/>
              </a:cxn>
              <a:cxn ang="0">
                <a:pos x="connsiteX28209" y="connsiteY28209"/>
              </a:cxn>
              <a:cxn ang="0">
                <a:pos x="connsiteX28210" y="connsiteY28210"/>
              </a:cxn>
              <a:cxn ang="0">
                <a:pos x="connsiteX28211" y="connsiteY28211"/>
              </a:cxn>
              <a:cxn ang="0">
                <a:pos x="connsiteX28212" y="connsiteY28212"/>
              </a:cxn>
              <a:cxn ang="0">
                <a:pos x="connsiteX28213" y="connsiteY28213"/>
              </a:cxn>
              <a:cxn ang="0">
                <a:pos x="connsiteX28214" y="connsiteY28214"/>
              </a:cxn>
              <a:cxn ang="0">
                <a:pos x="connsiteX28215" y="connsiteY28215"/>
              </a:cxn>
              <a:cxn ang="0">
                <a:pos x="connsiteX28216" y="connsiteY28216"/>
              </a:cxn>
              <a:cxn ang="0">
                <a:pos x="connsiteX28217" y="connsiteY28217"/>
              </a:cxn>
              <a:cxn ang="0">
                <a:pos x="connsiteX28218" y="connsiteY28218"/>
              </a:cxn>
              <a:cxn ang="0">
                <a:pos x="connsiteX28219" y="connsiteY28219"/>
              </a:cxn>
              <a:cxn ang="0">
                <a:pos x="connsiteX28220" y="connsiteY28220"/>
              </a:cxn>
              <a:cxn ang="0">
                <a:pos x="connsiteX28221" y="connsiteY28221"/>
              </a:cxn>
              <a:cxn ang="0">
                <a:pos x="connsiteX28222" y="connsiteY28222"/>
              </a:cxn>
              <a:cxn ang="0">
                <a:pos x="connsiteX28223" y="connsiteY28223"/>
              </a:cxn>
              <a:cxn ang="0">
                <a:pos x="connsiteX28224" y="connsiteY28224"/>
              </a:cxn>
              <a:cxn ang="0">
                <a:pos x="connsiteX28225" y="connsiteY28225"/>
              </a:cxn>
              <a:cxn ang="0">
                <a:pos x="connsiteX28226" y="connsiteY28226"/>
              </a:cxn>
              <a:cxn ang="0">
                <a:pos x="connsiteX28227" y="connsiteY28227"/>
              </a:cxn>
              <a:cxn ang="0">
                <a:pos x="connsiteX28228" y="connsiteY28228"/>
              </a:cxn>
              <a:cxn ang="0">
                <a:pos x="connsiteX28229" y="connsiteY28229"/>
              </a:cxn>
              <a:cxn ang="0">
                <a:pos x="connsiteX28230" y="connsiteY28230"/>
              </a:cxn>
              <a:cxn ang="0">
                <a:pos x="connsiteX28231" y="connsiteY28231"/>
              </a:cxn>
              <a:cxn ang="0">
                <a:pos x="connsiteX28232" y="connsiteY28232"/>
              </a:cxn>
              <a:cxn ang="0">
                <a:pos x="connsiteX28233" y="connsiteY28233"/>
              </a:cxn>
              <a:cxn ang="0">
                <a:pos x="connsiteX28234" y="connsiteY28234"/>
              </a:cxn>
              <a:cxn ang="0">
                <a:pos x="connsiteX28235" y="connsiteY28235"/>
              </a:cxn>
              <a:cxn ang="0">
                <a:pos x="connsiteX28236" y="connsiteY28236"/>
              </a:cxn>
              <a:cxn ang="0">
                <a:pos x="connsiteX28237" y="connsiteY28237"/>
              </a:cxn>
              <a:cxn ang="0">
                <a:pos x="connsiteX28238" y="connsiteY28238"/>
              </a:cxn>
              <a:cxn ang="0">
                <a:pos x="connsiteX28239" y="connsiteY28239"/>
              </a:cxn>
              <a:cxn ang="0">
                <a:pos x="connsiteX28240" y="connsiteY28240"/>
              </a:cxn>
              <a:cxn ang="0">
                <a:pos x="connsiteX28241" y="connsiteY28241"/>
              </a:cxn>
              <a:cxn ang="0">
                <a:pos x="connsiteX28242" y="connsiteY28242"/>
              </a:cxn>
              <a:cxn ang="0">
                <a:pos x="connsiteX28243" y="connsiteY28243"/>
              </a:cxn>
              <a:cxn ang="0">
                <a:pos x="connsiteX28244" y="connsiteY28244"/>
              </a:cxn>
              <a:cxn ang="0">
                <a:pos x="connsiteX28245" y="connsiteY28245"/>
              </a:cxn>
              <a:cxn ang="0">
                <a:pos x="connsiteX28246" y="connsiteY28246"/>
              </a:cxn>
              <a:cxn ang="0">
                <a:pos x="connsiteX28247" y="connsiteY28247"/>
              </a:cxn>
              <a:cxn ang="0">
                <a:pos x="connsiteX28248" y="connsiteY28248"/>
              </a:cxn>
              <a:cxn ang="0">
                <a:pos x="connsiteX28249" y="connsiteY28249"/>
              </a:cxn>
              <a:cxn ang="0">
                <a:pos x="connsiteX28250" y="connsiteY28250"/>
              </a:cxn>
              <a:cxn ang="0">
                <a:pos x="connsiteX28251" y="connsiteY28251"/>
              </a:cxn>
              <a:cxn ang="0">
                <a:pos x="connsiteX28252" y="connsiteY28252"/>
              </a:cxn>
              <a:cxn ang="0">
                <a:pos x="connsiteX28253" y="connsiteY28253"/>
              </a:cxn>
              <a:cxn ang="0">
                <a:pos x="connsiteX28254" y="connsiteY28254"/>
              </a:cxn>
              <a:cxn ang="0">
                <a:pos x="connsiteX28255" y="connsiteY28255"/>
              </a:cxn>
              <a:cxn ang="0">
                <a:pos x="connsiteX28256" y="connsiteY28256"/>
              </a:cxn>
              <a:cxn ang="0">
                <a:pos x="connsiteX28257" y="connsiteY28257"/>
              </a:cxn>
              <a:cxn ang="0">
                <a:pos x="connsiteX28258" y="connsiteY28258"/>
              </a:cxn>
              <a:cxn ang="0">
                <a:pos x="connsiteX28259" y="connsiteY28259"/>
              </a:cxn>
              <a:cxn ang="0">
                <a:pos x="connsiteX28260" y="connsiteY28260"/>
              </a:cxn>
              <a:cxn ang="0">
                <a:pos x="connsiteX28261" y="connsiteY28261"/>
              </a:cxn>
              <a:cxn ang="0">
                <a:pos x="connsiteX28262" y="connsiteY28262"/>
              </a:cxn>
              <a:cxn ang="0">
                <a:pos x="connsiteX28263" y="connsiteY28263"/>
              </a:cxn>
              <a:cxn ang="0">
                <a:pos x="connsiteX28264" y="connsiteY28264"/>
              </a:cxn>
              <a:cxn ang="0">
                <a:pos x="connsiteX28265" y="connsiteY28265"/>
              </a:cxn>
              <a:cxn ang="0">
                <a:pos x="connsiteX28266" y="connsiteY28266"/>
              </a:cxn>
              <a:cxn ang="0">
                <a:pos x="connsiteX28267" y="connsiteY28267"/>
              </a:cxn>
              <a:cxn ang="0">
                <a:pos x="connsiteX28268" y="connsiteY28268"/>
              </a:cxn>
              <a:cxn ang="0">
                <a:pos x="connsiteX28269" y="connsiteY28269"/>
              </a:cxn>
              <a:cxn ang="0">
                <a:pos x="connsiteX28270" y="connsiteY28270"/>
              </a:cxn>
              <a:cxn ang="0">
                <a:pos x="connsiteX28271" y="connsiteY28271"/>
              </a:cxn>
              <a:cxn ang="0">
                <a:pos x="connsiteX28272" y="connsiteY28272"/>
              </a:cxn>
              <a:cxn ang="0">
                <a:pos x="connsiteX28273" y="connsiteY28273"/>
              </a:cxn>
              <a:cxn ang="0">
                <a:pos x="connsiteX28274" y="connsiteY28274"/>
              </a:cxn>
              <a:cxn ang="0">
                <a:pos x="connsiteX28275" y="connsiteY28275"/>
              </a:cxn>
              <a:cxn ang="0">
                <a:pos x="connsiteX28276" y="connsiteY28276"/>
              </a:cxn>
              <a:cxn ang="0">
                <a:pos x="connsiteX28277" y="connsiteY28277"/>
              </a:cxn>
              <a:cxn ang="0">
                <a:pos x="connsiteX28278" y="connsiteY28278"/>
              </a:cxn>
              <a:cxn ang="0">
                <a:pos x="connsiteX28279" y="connsiteY28279"/>
              </a:cxn>
              <a:cxn ang="0">
                <a:pos x="connsiteX28280" y="connsiteY28280"/>
              </a:cxn>
              <a:cxn ang="0">
                <a:pos x="connsiteX28281" y="connsiteY28281"/>
              </a:cxn>
              <a:cxn ang="0">
                <a:pos x="connsiteX28282" y="connsiteY28282"/>
              </a:cxn>
              <a:cxn ang="0">
                <a:pos x="connsiteX28283" y="connsiteY28283"/>
              </a:cxn>
              <a:cxn ang="0">
                <a:pos x="connsiteX28284" y="connsiteY28284"/>
              </a:cxn>
              <a:cxn ang="0">
                <a:pos x="connsiteX28285" y="connsiteY28285"/>
              </a:cxn>
              <a:cxn ang="0">
                <a:pos x="connsiteX28286" y="connsiteY28286"/>
              </a:cxn>
              <a:cxn ang="0">
                <a:pos x="connsiteX28287" y="connsiteY28287"/>
              </a:cxn>
              <a:cxn ang="0">
                <a:pos x="connsiteX28288" y="connsiteY28288"/>
              </a:cxn>
              <a:cxn ang="0">
                <a:pos x="connsiteX28289" y="connsiteY28289"/>
              </a:cxn>
              <a:cxn ang="0">
                <a:pos x="connsiteX28290" y="connsiteY28290"/>
              </a:cxn>
              <a:cxn ang="0">
                <a:pos x="connsiteX28291" y="connsiteY28291"/>
              </a:cxn>
              <a:cxn ang="0">
                <a:pos x="connsiteX28292" y="connsiteY28292"/>
              </a:cxn>
              <a:cxn ang="0">
                <a:pos x="connsiteX28293" y="connsiteY28293"/>
              </a:cxn>
              <a:cxn ang="0">
                <a:pos x="connsiteX28294" y="connsiteY28294"/>
              </a:cxn>
              <a:cxn ang="0">
                <a:pos x="connsiteX28295" y="connsiteY28295"/>
              </a:cxn>
              <a:cxn ang="0">
                <a:pos x="connsiteX28296" y="connsiteY28296"/>
              </a:cxn>
              <a:cxn ang="0">
                <a:pos x="connsiteX28297" y="connsiteY28297"/>
              </a:cxn>
              <a:cxn ang="0">
                <a:pos x="connsiteX28298" y="connsiteY28298"/>
              </a:cxn>
              <a:cxn ang="0">
                <a:pos x="connsiteX28299" y="connsiteY28299"/>
              </a:cxn>
              <a:cxn ang="0">
                <a:pos x="connsiteX28300" y="connsiteY28300"/>
              </a:cxn>
              <a:cxn ang="0">
                <a:pos x="connsiteX28301" y="connsiteY28301"/>
              </a:cxn>
              <a:cxn ang="0">
                <a:pos x="connsiteX28302" y="connsiteY28302"/>
              </a:cxn>
              <a:cxn ang="0">
                <a:pos x="connsiteX28303" y="connsiteY28303"/>
              </a:cxn>
              <a:cxn ang="0">
                <a:pos x="connsiteX28304" y="connsiteY28304"/>
              </a:cxn>
              <a:cxn ang="0">
                <a:pos x="connsiteX28305" y="connsiteY28305"/>
              </a:cxn>
              <a:cxn ang="0">
                <a:pos x="connsiteX28306" y="connsiteY28306"/>
              </a:cxn>
              <a:cxn ang="0">
                <a:pos x="connsiteX28307" y="connsiteY28307"/>
              </a:cxn>
              <a:cxn ang="0">
                <a:pos x="connsiteX28308" y="connsiteY28308"/>
              </a:cxn>
              <a:cxn ang="0">
                <a:pos x="connsiteX28309" y="connsiteY28309"/>
              </a:cxn>
              <a:cxn ang="0">
                <a:pos x="connsiteX28310" y="connsiteY28310"/>
              </a:cxn>
              <a:cxn ang="0">
                <a:pos x="connsiteX28311" y="connsiteY28311"/>
              </a:cxn>
              <a:cxn ang="0">
                <a:pos x="connsiteX28312" y="connsiteY28312"/>
              </a:cxn>
              <a:cxn ang="0">
                <a:pos x="connsiteX28313" y="connsiteY28313"/>
              </a:cxn>
              <a:cxn ang="0">
                <a:pos x="connsiteX28314" y="connsiteY28314"/>
              </a:cxn>
              <a:cxn ang="0">
                <a:pos x="connsiteX28315" y="connsiteY28315"/>
              </a:cxn>
              <a:cxn ang="0">
                <a:pos x="connsiteX28316" y="connsiteY28316"/>
              </a:cxn>
              <a:cxn ang="0">
                <a:pos x="connsiteX28317" y="connsiteY28317"/>
              </a:cxn>
              <a:cxn ang="0">
                <a:pos x="connsiteX28318" y="connsiteY28318"/>
              </a:cxn>
              <a:cxn ang="0">
                <a:pos x="connsiteX28319" y="connsiteY28319"/>
              </a:cxn>
              <a:cxn ang="0">
                <a:pos x="connsiteX28320" y="connsiteY28320"/>
              </a:cxn>
              <a:cxn ang="0">
                <a:pos x="connsiteX28321" y="connsiteY28321"/>
              </a:cxn>
              <a:cxn ang="0">
                <a:pos x="connsiteX28322" y="connsiteY28322"/>
              </a:cxn>
              <a:cxn ang="0">
                <a:pos x="connsiteX28323" y="connsiteY28323"/>
              </a:cxn>
              <a:cxn ang="0">
                <a:pos x="connsiteX28324" y="connsiteY28324"/>
              </a:cxn>
              <a:cxn ang="0">
                <a:pos x="connsiteX28325" y="connsiteY28325"/>
              </a:cxn>
              <a:cxn ang="0">
                <a:pos x="connsiteX28326" y="connsiteY28326"/>
              </a:cxn>
              <a:cxn ang="0">
                <a:pos x="connsiteX28327" y="connsiteY28327"/>
              </a:cxn>
              <a:cxn ang="0">
                <a:pos x="connsiteX28328" y="connsiteY28328"/>
              </a:cxn>
              <a:cxn ang="0">
                <a:pos x="connsiteX28329" y="connsiteY28329"/>
              </a:cxn>
              <a:cxn ang="0">
                <a:pos x="connsiteX28330" y="connsiteY28330"/>
              </a:cxn>
              <a:cxn ang="0">
                <a:pos x="connsiteX28331" y="connsiteY28331"/>
              </a:cxn>
              <a:cxn ang="0">
                <a:pos x="connsiteX28332" y="connsiteY28332"/>
              </a:cxn>
              <a:cxn ang="0">
                <a:pos x="connsiteX28333" y="connsiteY28333"/>
              </a:cxn>
              <a:cxn ang="0">
                <a:pos x="connsiteX28334" y="connsiteY28334"/>
              </a:cxn>
              <a:cxn ang="0">
                <a:pos x="connsiteX28335" y="connsiteY28335"/>
              </a:cxn>
              <a:cxn ang="0">
                <a:pos x="connsiteX28336" y="connsiteY28336"/>
              </a:cxn>
              <a:cxn ang="0">
                <a:pos x="connsiteX28337" y="connsiteY28337"/>
              </a:cxn>
              <a:cxn ang="0">
                <a:pos x="connsiteX28338" y="connsiteY28338"/>
              </a:cxn>
              <a:cxn ang="0">
                <a:pos x="connsiteX28339" y="connsiteY28339"/>
              </a:cxn>
              <a:cxn ang="0">
                <a:pos x="connsiteX28340" y="connsiteY28340"/>
              </a:cxn>
              <a:cxn ang="0">
                <a:pos x="connsiteX28341" y="connsiteY28341"/>
              </a:cxn>
              <a:cxn ang="0">
                <a:pos x="connsiteX28342" y="connsiteY28342"/>
              </a:cxn>
              <a:cxn ang="0">
                <a:pos x="connsiteX28343" y="connsiteY28343"/>
              </a:cxn>
              <a:cxn ang="0">
                <a:pos x="connsiteX28344" y="connsiteY28344"/>
              </a:cxn>
              <a:cxn ang="0">
                <a:pos x="connsiteX28345" y="connsiteY28345"/>
              </a:cxn>
              <a:cxn ang="0">
                <a:pos x="connsiteX28346" y="connsiteY28346"/>
              </a:cxn>
              <a:cxn ang="0">
                <a:pos x="connsiteX28347" y="connsiteY28347"/>
              </a:cxn>
              <a:cxn ang="0">
                <a:pos x="connsiteX28348" y="connsiteY28348"/>
              </a:cxn>
              <a:cxn ang="0">
                <a:pos x="connsiteX28349" y="connsiteY28349"/>
              </a:cxn>
              <a:cxn ang="0">
                <a:pos x="connsiteX28350" y="connsiteY28350"/>
              </a:cxn>
              <a:cxn ang="0">
                <a:pos x="connsiteX28351" y="connsiteY28351"/>
              </a:cxn>
              <a:cxn ang="0">
                <a:pos x="connsiteX28352" y="connsiteY28352"/>
              </a:cxn>
              <a:cxn ang="0">
                <a:pos x="connsiteX28353" y="connsiteY28353"/>
              </a:cxn>
              <a:cxn ang="0">
                <a:pos x="connsiteX28354" y="connsiteY28354"/>
              </a:cxn>
              <a:cxn ang="0">
                <a:pos x="connsiteX28355" y="connsiteY28355"/>
              </a:cxn>
              <a:cxn ang="0">
                <a:pos x="connsiteX28356" y="connsiteY28356"/>
              </a:cxn>
              <a:cxn ang="0">
                <a:pos x="connsiteX28357" y="connsiteY28357"/>
              </a:cxn>
              <a:cxn ang="0">
                <a:pos x="connsiteX28358" y="connsiteY28358"/>
              </a:cxn>
              <a:cxn ang="0">
                <a:pos x="connsiteX28359" y="connsiteY28359"/>
              </a:cxn>
              <a:cxn ang="0">
                <a:pos x="connsiteX28360" y="connsiteY28360"/>
              </a:cxn>
              <a:cxn ang="0">
                <a:pos x="connsiteX28361" y="connsiteY28361"/>
              </a:cxn>
              <a:cxn ang="0">
                <a:pos x="connsiteX28362" y="connsiteY28362"/>
              </a:cxn>
              <a:cxn ang="0">
                <a:pos x="connsiteX28363" y="connsiteY28363"/>
              </a:cxn>
              <a:cxn ang="0">
                <a:pos x="connsiteX28364" y="connsiteY28364"/>
              </a:cxn>
              <a:cxn ang="0">
                <a:pos x="connsiteX28365" y="connsiteY28365"/>
              </a:cxn>
              <a:cxn ang="0">
                <a:pos x="connsiteX28366" y="connsiteY28366"/>
              </a:cxn>
              <a:cxn ang="0">
                <a:pos x="connsiteX28367" y="connsiteY28367"/>
              </a:cxn>
              <a:cxn ang="0">
                <a:pos x="connsiteX28368" y="connsiteY28368"/>
              </a:cxn>
              <a:cxn ang="0">
                <a:pos x="connsiteX28369" y="connsiteY28369"/>
              </a:cxn>
              <a:cxn ang="0">
                <a:pos x="connsiteX28370" y="connsiteY28370"/>
              </a:cxn>
              <a:cxn ang="0">
                <a:pos x="connsiteX28371" y="connsiteY28371"/>
              </a:cxn>
              <a:cxn ang="0">
                <a:pos x="connsiteX28372" y="connsiteY28372"/>
              </a:cxn>
              <a:cxn ang="0">
                <a:pos x="connsiteX28373" y="connsiteY28373"/>
              </a:cxn>
              <a:cxn ang="0">
                <a:pos x="connsiteX28374" y="connsiteY28374"/>
              </a:cxn>
              <a:cxn ang="0">
                <a:pos x="connsiteX28375" y="connsiteY28375"/>
              </a:cxn>
              <a:cxn ang="0">
                <a:pos x="connsiteX28376" y="connsiteY28376"/>
              </a:cxn>
              <a:cxn ang="0">
                <a:pos x="connsiteX28377" y="connsiteY28377"/>
              </a:cxn>
              <a:cxn ang="0">
                <a:pos x="connsiteX28378" y="connsiteY28378"/>
              </a:cxn>
              <a:cxn ang="0">
                <a:pos x="connsiteX28379" y="connsiteY28379"/>
              </a:cxn>
              <a:cxn ang="0">
                <a:pos x="connsiteX28380" y="connsiteY28380"/>
              </a:cxn>
              <a:cxn ang="0">
                <a:pos x="connsiteX28381" y="connsiteY28381"/>
              </a:cxn>
              <a:cxn ang="0">
                <a:pos x="connsiteX28382" y="connsiteY28382"/>
              </a:cxn>
              <a:cxn ang="0">
                <a:pos x="connsiteX28383" y="connsiteY28383"/>
              </a:cxn>
              <a:cxn ang="0">
                <a:pos x="connsiteX28384" y="connsiteY28384"/>
              </a:cxn>
              <a:cxn ang="0">
                <a:pos x="connsiteX28385" y="connsiteY28385"/>
              </a:cxn>
              <a:cxn ang="0">
                <a:pos x="connsiteX28386" y="connsiteY28386"/>
              </a:cxn>
              <a:cxn ang="0">
                <a:pos x="connsiteX28387" y="connsiteY28387"/>
              </a:cxn>
              <a:cxn ang="0">
                <a:pos x="connsiteX28388" y="connsiteY28388"/>
              </a:cxn>
              <a:cxn ang="0">
                <a:pos x="connsiteX28389" y="connsiteY28389"/>
              </a:cxn>
              <a:cxn ang="0">
                <a:pos x="connsiteX28390" y="connsiteY28390"/>
              </a:cxn>
              <a:cxn ang="0">
                <a:pos x="connsiteX28391" y="connsiteY28391"/>
              </a:cxn>
              <a:cxn ang="0">
                <a:pos x="connsiteX28392" y="connsiteY28392"/>
              </a:cxn>
              <a:cxn ang="0">
                <a:pos x="connsiteX28393" y="connsiteY28393"/>
              </a:cxn>
              <a:cxn ang="0">
                <a:pos x="connsiteX28394" y="connsiteY28394"/>
              </a:cxn>
              <a:cxn ang="0">
                <a:pos x="connsiteX28395" y="connsiteY28395"/>
              </a:cxn>
              <a:cxn ang="0">
                <a:pos x="connsiteX28396" y="connsiteY28396"/>
              </a:cxn>
              <a:cxn ang="0">
                <a:pos x="connsiteX28397" y="connsiteY28397"/>
              </a:cxn>
              <a:cxn ang="0">
                <a:pos x="connsiteX28398" y="connsiteY28398"/>
              </a:cxn>
              <a:cxn ang="0">
                <a:pos x="connsiteX28399" y="connsiteY28399"/>
              </a:cxn>
              <a:cxn ang="0">
                <a:pos x="connsiteX28400" y="connsiteY28400"/>
              </a:cxn>
              <a:cxn ang="0">
                <a:pos x="connsiteX28401" y="connsiteY28401"/>
              </a:cxn>
              <a:cxn ang="0">
                <a:pos x="connsiteX28402" y="connsiteY28402"/>
              </a:cxn>
              <a:cxn ang="0">
                <a:pos x="connsiteX28403" y="connsiteY28403"/>
              </a:cxn>
              <a:cxn ang="0">
                <a:pos x="connsiteX28404" y="connsiteY28404"/>
              </a:cxn>
              <a:cxn ang="0">
                <a:pos x="connsiteX28405" y="connsiteY28405"/>
              </a:cxn>
              <a:cxn ang="0">
                <a:pos x="connsiteX28406" y="connsiteY28406"/>
              </a:cxn>
              <a:cxn ang="0">
                <a:pos x="connsiteX28407" y="connsiteY28407"/>
              </a:cxn>
              <a:cxn ang="0">
                <a:pos x="connsiteX28408" y="connsiteY28408"/>
              </a:cxn>
              <a:cxn ang="0">
                <a:pos x="connsiteX28409" y="connsiteY28409"/>
              </a:cxn>
              <a:cxn ang="0">
                <a:pos x="connsiteX28410" y="connsiteY28410"/>
              </a:cxn>
              <a:cxn ang="0">
                <a:pos x="connsiteX28411" y="connsiteY28411"/>
              </a:cxn>
              <a:cxn ang="0">
                <a:pos x="connsiteX28412" y="connsiteY28412"/>
              </a:cxn>
              <a:cxn ang="0">
                <a:pos x="connsiteX28413" y="connsiteY28413"/>
              </a:cxn>
              <a:cxn ang="0">
                <a:pos x="connsiteX28414" y="connsiteY28414"/>
              </a:cxn>
              <a:cxn ang="0">
                <a:pos x="connsiteX28415" y="connsiteY28415"/>
              </a:cxn>
              <a:cxn ang="0">
                <a:pos x="connsiteX28416" y="connsiteY28416"/>
              </a:cxn>
              <a:cxn ang="0">
                <a:pos x="connsiteX28417" y="connsiteY28417"/>
              </a:cxn>
              <a:cxn ang="0">
                <a:pos x="connsiteX28418" y="connsiteY28418"/>
              </a:cxn>
              <a:cxn ang="0">
                <a:pos x="connsiteX28419" y="connsiteY28419"/>
              </a:cxn>
              <a:cxn ang="0">
                <a:pos x="connsiteX28420" y="connsiteY28420"/>
              </a:cxn>
              <a:cxn ang="0">
                <a:pos x="connsiteX28421" y="connsiteY28421"/>
              </a:cxn>
              <a:cxn ang="0">
                <a:pos x="connsiteX28422" y="connsiteY28422"/>
              </a:cxn>
              <a:cxn ang="0">
                <a:pos x="connsiteX28423" y="connsiteY28423"/>
              </a:cxn>
              <a:cxn ang="0">
                <a:pos x="connsiteX28424" y="connsiteY28424"/>
              </a:cxn>
              <a:cxn ang="0">
                <a:pos x="connsiteX28425" y="connsiteY28425"/>
              </a:cxn>
              <a:cxn ang="0">
                <a:pos x="connsiteX28426" y="connsiteY28426"/>
              </a:cxn>
              <a:cxn ang="0">
                <a:pos x="connsiteX28427" y="connsiteY28427"/>
              </a:cxn>
              <a:cxn ang="0">
                <a:pos x="connsiteX28428" y="connsiteY28428"/>
              </a:cxn>
              <a:cxn ang="0">
                <a:pos x="connsiteX28429" y="connsiteY28429"/>
              </a:cxn>
              <a:cxn ang="0">
                <a:pos x="connsiteX28430" y="connsiteY28430"/>
              </a:cxn>
              <a:cxn ang="0">
                <a:pos x="connsiteX28431" y="connsiteY28431"/>
              </a:cxn>
              <a:cxn ang="0">
                <a:pos x="connsiteX28432" y="connsiteY28432"/>
              </a:cxn>
              <a:cxn ang="0">
                <a:pos x="connsiteX28433" y="connsiteY28433"/>
              </a:cxn>
              <a:cxn ang="0">
                <a:pos x="connsiteX28434" y="connsiteY28434"/>
              </a:cxn>
              <a:cxn ang="0">
                <a:pos x="connsiteX28435" y="connsiteY28435"/>
              </a:cxn>
              <a:cxn ang="0">
                <a:pos x="connsiteX28436" y="connsiteY28436"/>
              </a:cxn>
              <a:cxn ang="0">
                <a:pos x="connsiteX28437" y="connsiteY28437"/>
              </a:cxn>
              <a:cxn ang="0">
                <a:pos x="connsiteX28438" y="connsiteY28438"/>
              </a:cxn>
              <a:cxn ang="0">
                <a:pos x="connsiteX28439" y="connsiteY28439"/>
              </a:cxn>
              <a:cxn ang="0">
                <a:pos x="connsiteX28440" y="connsiteY28440"/>
              </a:cxn>
              <a:cxn ang="0">
                <a:pos x="connsiteX28441" y="connsiteY28441"/>
              </a:cxn>
              <a:cxn ang="0">
                <a:pos x="connsiteX28442" y="connsiteY28442"/>
              </a:cxn>
              <a:cxn ang="0">
                <a:pos x="connsiteX28443" y="connsiteY28443"/>
              </a:cxn>
              <a:cxn ang="0">
                <a:pos x="connsiteX28444" y="connsiteY28444"/>
              </a:cxn>
              <a:cxn ang="0">
                <a:pos x="connsiteX28445" y="connsiteY28445"/>
              </a:cxn>
              <a:cxn ang="0">
                <a:pos x="connsiteX28446" y="connsiteY28446"/>
              </a:cxn>
              <a:cxn ang="0">
                <a:pos x="connsiteX28447" y="connsiteY28447"/>
              </a:cxn>
              <a:cxn ang="0">
                <a:pos x="connsiteX28448" y="connsiteY28448"/>
              </a:cxn>
              <a:cxn ang="0">
                <a:pos x="connsiteX28449" y="connsiteY28449"/>
              </a:cxn>
              <a:cxn ang="0">
                <a:pos x="connsiteX28450" y="connsiteY28450"/>
              </a:cxn>
              <a:cxn ang="0">
                <a:pos x="connsiteX28451" y="connsiteY28451"/>
              </a:cxn>
              <a:cxn ang="0">
                <a:pos x="connsiteX28452" y="connsiteY28452"/>
              </a:cxn>
              <a:cxn ang="0">
                <a:pos x="connsiteX28453" y="connsiteY28453"/>
              </a:cxn>
              <a:cxn ang="0">
                <a:pos x="connsiteX28454" y="connsiteY28454"/>
              </a:cxn>
              <a:cxn ang="0">
                <a:pos x="connsiteX28455" y="connsiteY28455"/>
              </a:cxn>
              <a:cxn ang="0">
                <a:pos x="connsiteX28456" y="connsiteY28456"/>
              </a:cxn>
              <a:cxn ang="0">
                <a:pos x="connsiteX28457" y="connsiteY28457"/>
              </a:cxn>
              <a:cxn ang="0">
                <a:pos x="connsiteX28458" y="connsiteY28458"/>
              </a:cxn>
              <a:cxn ang="0">
                <a:pos x="connsiteX28459" y="connsiteY28459"/>
              </a:cxn>
              <a:cxn ang="0">
                <a:pos x="connsiteX28460" y="connsiteY28460"/>
              </a:cxn>
              <a:cxn ang="0">
                <a:pos x="connsiteX28461" y="connsiteY28461"/>
              </a:cxn>
              <a:cxn ang="0">
                <a:pos x="connsiteX28462" y="connsiteY28462"/>
              </a:cxn>
              <a:cxn ang="0">
                <a:pos x="connsiteX28463" y="connsiteY28463"/>
              </a:cxn>
              <a:cxn ang="0">
                <a:pos x="connsiteX28464" y="connsiteY28464"/>
              </a:cxn>
              <a:cxn ang="0">
                <a:pos x="connsiteX28465" y="connsiteY28465"/>
              </a:cxn>
              <a:cxn ang="0">
                <a:pos x="connsiteX28466" y="connsiteY28466"/>
              </a:cxn>
              <a:cxn ang="0">
                <a:pos x="connsiteX28467" y="connsiteY28467"/>
              </a:cxn>
              <a:cxn ang="0">
                <a:pos x="connsiteX28468" y="connsiteY28468"/>
              </a:cxn>
              <a:cxn ang="0">
                <a:pos x="connsiteX28469" y="connsiteY28469"/>
              </a:cxn>
              <a:cxn ang="0">
                <a:pos x="connsiteX28470" y="connsiteY28470"/>
              </a:cxn>
              <a:cxn ang="0">
                <a:pos x="connsiteX28471" y="connsiteY28471"/>
              </a:cxn>
              <a:cxn ang="0">
                <a:pos x="connsiteX28472" y="connsiteY28472"/>
              </a:cxn>
              <a:cxn ang="0">
                <a:pos x="connsiteX28473" y="connsiteY28473"/>
              </a:cxn>
              <a:cxn ang="0">
                <a:pos x="connsiteX28474" y="connsiteY28474"/>
              </a:cxn>
              <a:cxn ang="0">
                <a:pos x="connsiteX28475" y="connsiteY28475"/>
              </a:cxn>
              <a:cxn ang="0">
                <a:pos x="connsiteX28476" y="connsiteY28476"/>
              </a:cxn>
              <a:cxn ang="0">
                <a:pos x="connsiteX28477" y="connsiteY28477"/>
              </a:cxn>
              <a:cxn ang="0">
                <a:pos x="connsiteX28478" y="connsiteY28478"/>
              </a:cxn>
              <a:cxn ang="0">
                <a:pos x="connsiteX28479" y="connsiteY28479"/>
              </a:cxn>
              <a:cxn ang="0">
                <a:pos x="connsiteX28480" y="connsiteY28480"/>
              </a:cxn>
              <a:cxn ang="0">
                <a:pos x="connsiteX28481" y="connsiteY28481"/>
              </a:cxn>
              <a:cxn ang="0">
                <a:pos x="connsiteX28482" y="connsiteY28482"/>
              </a:cxn>
              <a:cxn ang="0">
                <a:pos x="connsiteX28483" y="connsiteY28483"/>
              </a:cxn>
              <a:cxn ang="0">
                <a:pos x="connsiteX28484" y="connsiteY28484"/>
              </a:cxn>
              <a:cxn ang="0">
                <a:pos x="connsiteX28485" y="connsiteY28485"/>
              </a:cxn>
              <a:cxn ang="0">
                <a:pos x="connsiteX28486" y="connsiteY28486"/>
              </a:cxn>
              <a:cxn ang="0">
                <a:pos x="connsiteX28487" y="connsiteY28487"/>
              </a:cxn>
              <a:cxn ang="0">
                <a:pos x="connsiteX28488" y="connsiteY28488"/>
              </a:cxn>
              <a:cxn ang="0">
                <a:pos x="connsiteX28489" y="connsiteY28489"/>
              </a:cxn>
              <a:cxn ang="0">
                <a:pos x="connsiteX28490" y="connsiteY28490"/>
              </a:cxn>
              <a:cxn ang="0">
                <a:pos x="connsiteX28491" y="connsiteY28491"/>
              </a:cxn>
              <a:cxn ang="0">
                <a:pos x="connsiteX28492" y="connsiteY28492"/>
              </a:cxn>
              <a:cxn ang="0">
                <a:pos x="connsiteX28493" y="connsiteY28493"/>
              </a:cxn>
              <a:cxn ang="0">
                <a:pos x="connsiteX28494" y="connsiteY28494"/>
              </a:cxn>
              <a:cxn ang="0">
                <a:pos x="connsiteX28495" y="connsiteY28495"/>
              </a:cxn>
              <a:cxn ang="0">
                <a:pos x="connsiteX28496" y="connsiteY28496"/>
              </a:cxn>
              <a:cxn ang="0">
                <a:pos x="connsiteX28497" y="connsiteY28497"/>
              </a:cxn>
              <a:cxn ang="0">
                <a:pos x="connsiteX28498" y="connsiteY28498"/>
              </a:cxn>
              <a:cxn ang="0">
                <a:pos x="connsiteX28499" y="connsiteY28499"/>
              </a:cxn>
              <a:cxn ang="0">
                <a:pos x="connsiteX28500" y="connsiteY28500"/>
              </a:cxn>
              <a:cxn ang="0">
                <a:pos x="connsiteX28501" y="connsiteY28501"/>
              </a:cxn>
              <a:cxn ang="0">
                <a:pos x="connsiteX28502" y="connsiteY28502"/>
              </a:cxn>
              <a:cxn ang="0">
                <a:pos x="connsiteX28503" y="connsiteY28503"/>
              </a:cxn>
              <a:cxn ang="0">
                <a:pos x="connsiteX28504" y="connsiteY28504"/>
              </a:cxn>
              <a:cxn ang="0">
                <a:pos x="connsiteX28505" y="connsiteY28505"/>
              </a:cxn>
              <a:cxn ang="0">
                <a:pos x="connsiteX28506" y="connsiteY28506"/>
              </a:cxn>
              <a:cxn ang="0">
                <a:pos x="connsiteX28507" y="connsiteY28507"/>
              </a:cxn>
              <a:cxn ang="0">
                <a:pos x="connsiteX28508" y="connsiteY28508"/>
              </a:cxn>
              <a:cxn ang="0">
                <a:pos x="connsiteX28509" y="connsiteY28509"/>
              </a:cxn>
              <a:cxn ang="0">
                <a:pos x="connsiteX28510" y="connsiteY28510"/>
              </a:cxn>
              <a:cxn ang="0">
                <a:pos x="connsiteX28511" y="connsiteY28511"/>
              </a:cxn>
              <a:cxn ang="0">
                <a:pos x="connsiteX28512" y="connsiteY28512"/>
              </a:cxn>
              <a:cxn ang="0">
                <a:pos x="connsiteX28513" y="connsiteY28513"/>
              </a:cxn>
              <a:cxn ang="0">
                <a:pos x="connsiteX28514" y="connsiteY28514"/>
              </a:cxn>
              <a:cxn ang="0">
                <a:pos x="connsiteX28515" y="connsiteY28515"/>
              </a:cxn>
              <a:cxn ang="0">
                <a:pos x="connsiteX28516" y="connsiteY28516"/>
              </a:cxn>
              <a:cxn ang="0">
                <a:pos x="connsiteX28517" y="connsiteY28517"/>
              </a:cxn>
              <a:cxn ang="0">
                <a:pos x="connsiteX28518" y="connsiteY28518"/>
              </a:cxn>
              <a:cxn ang="0">
                <a:pos x="connsiteX28519" y="connsiteY28519"/>
              </a:cxn>
              <a:cxn ang="0">
                <a:pos x="connsiteX28520" y="connsiteY28520"/>
              </a:cxn>
              <a:cxn ang="0">
                <a:pos x="connsiteX28521" y="connsiteY28521"/>
              </a:cxn>
              <a:cxn ang="0">
                <a:pos x="connsiteX28522" y="connsiteY28522"/>
              </a:cxn>
              <a:cxn ang="0">
                <a:pos x="connsiteX28523" y="connsiteY28523"/>
              </a:cxn>
              <a:cxn ang="0">
                <a:pos x="connsiteX28524" y="connsiteY28524"/>
              </a:cxn>
              <a:cxn ang="0">
                <a:pos x="connsiteX28525" y="connsiteY28525"/>
              </a:cxn>
              <a:cxn ang="0">
                <a:pos x="connsiteX28526" y="connsiteY28526"/>
              </a:cxn>
              <a:cxn ang="0">
                <a:pos x="connsiteX28527" y="connsiteY28527"/>
              </a:cxn>
              <a:cxn ang="0">
                <a:pos x="connsiteX28528" y="connsiteY28528"/>
              </a:cxn>
              <a:cxn ang="0">
                <a:pos x="connsiteX28529" y="connsiteY28529"/>
              </a:cxn>
              <a:cxn ang="0">
                <a:pos x="connsiteX28530" y="connsiteY28530"/>
              </a:cxn>
              <a:cxn ang="0">
                <a:pos x="connsiteX28531" y="connsiteY28531"/>
              </a:cxn>
              <a:cxn ang="0">
                <a:pos x="connsiteX28532" y="connsiteY28532"/>
              </a:cxn>
              <a:cxn ang="0">
                <a:pos x="connsiteX28533" y="connsiteY28533"/>
              </a:cxn>
              <a:cxn ang="0">
                <a:pos x="connsiteX28534" y="connsiteY28534"/>
              </a:cxn>
              <a:cxn ang="0">
                <a:pos x="connsiteX28535" y="connsiteY28535"/>
              </a:cxn>
              <a:cxn ang="0">
                <a:pos x="connsiteX28536" y="connsiteY28536"/>
              </a:cxn>
              <a:cxn ang="0">
                <a:pos x="connsiteX28537" y="connsiteY28537"/>
              </a:cxn>
              <a:cxn ang="0">
                <a:pos x="connsiteX28538" y="connsiteY28538"/>
              </a:cxn>
              <a:cxn ang="0">
                <a:pos x="connsiteX28539" y="connsiteY28539"/>
              </a:cxn>
              <a:cxn ang="0">
                <a:pos x="connsiteX28540" y="connsiteY28540"/>
              </a:cxn>
              <a:cxn ang="0">
                <a:pos x="connsiteX28541" y="connsiteY28541"/>
              </a:cxn>
              <a:cxn ang="0">
                <a:pos x="connsiteX28542" y="connsiteY28542"/>
              </a:cxn>
              <a:cxn ang="0">
                <a:pos x="connsiteX28543" y="connsiteY28543"/>
              </a:cxn>
              <a:cxn ang="0">
                <a:pos x="connsiteX28544" y="connsiteY28544"/>
              </a:cxn>
              <a:cxn ang="0">
                <a:pos x="connsiteX28545" y="connsiteY28545"/>
              </a:cxn>
              <a:cxn ang="0">
                <a:pos x="connsiteX28546" y="connsiteY28546"/>
              </a:cxn>
              <a:cxn ang="0">
                <a:pos x="connsiteX28547" y="connsiteY28547"/>
              </a:cxn>
              <a:cxn ang="0">
                <a:pos x="connsiteX28548" y="connsiteY28548"/>
              </a:cxn>
              <a:cxn ang="0">
                <a:pos x="connsiteX28549" y="connsiteY28549"/>
              </a:cxn>
              <a:cxn ang="0">
                <a:pos x="connsiteX28550" y="connsiteY28550"/>
              </a:cxn>
              <a:cxn ang="0">
                <a:pos x="connsiteX28551" y="connsiteY28551"/>
              </a:cxn>
              <a:cxn ang="0">
                <a:pos x="connsiteX28552" y="connsiteY28552"/>
              </a:cxn>
              <a:cxn ang="0">
                <a:pos x="connsiteX28553" y="connsiteY28553"/>
              </a:cxn>
              <a:cxn ang="0">
                <a:pos x="connsiteX28554" y="connsiteY28554"/>
              </a:cxn>
              <a:cxn ang="0">
                <a:pos x="connsiteX28555" y="connsiteY28555"/>
              </a:cxn>
              <a:cxn ang="0">
                <a:pos x="connsiteX28556" y="connsiteY28556"/>
              </a:cxn>
              <a:cxn ang="0">
                <a:pos x="connsiteX28557" y="connsiteY28557"/>
              </a:cxn>
              <a:cxn ang="0">
                <a:pos x="connsiteX28558" y="connsiteY28558"/>
              </a:cxn>
              <a:cxn ang="0">
                <a:pos x="connsiteX28559" y="connsiteY28559"/>
              </a:cxn>
              <a:cxn ang="0">
                <a:pos x="connsiteX28560" y="connsiteY28560"/>
              </a:cxn>
              <a:cxn ang="0">
                <a:pos x="connsiteX28561" y="connsiteY28561"/>
              </a:cxn>
              <a:cxn ang="0">
                <a:pos x="connsiteX28562" y="connsiteY28562"/>
              </a:cxn>
              <a:cxn ang="0">
                <a:pos x="connsiteX28563" y="connsiteY28563"/>
              </a:cxn>
              <a:cxn ang="0">
                <a:pos x="connsiteX28564" y="connsiteY28564"/>
              </a:cxn>
              <a:cxn ang="0">
                <a:pos x="connsiteX28565" y="connsiteY28565"/>
              </a:cxn>
              <a:cxn ang="0">
                <a:pos x="connsiteX28566" y="connsiteY28566"/>
              </a:cxn>
              <a:cxn ang="0">
                <a:pos x="connsiteX28567" y="connsiteY28567"/>
              </a:cxn>
              <a:cxn ang="0">
                <a:pos x="connsiteX28568" y="connsiteY28568"/>
              </a:cxn>
              <a:cxn ang="0">
                <a:pos x="connsiteX28569" y="connsiteY28569"/>
              </a:cxn>
              <a:cxn ang="0">
                <a:pos x="connsiteX28570" y="connsiteY28570"/>
              </a:cxn>
              <a:cxn ang="0">
                <a:pos x="connsiteX28571" y="connsiteY28571"/>
              </a:cxn>
              <a:cxn ang="0">
                <a:pos x="connsiteX28572" y="connsiteY28572"/>
              </a:cxn>
              <a:cxn ang="0">
                <a:pos x="connsiteX28573" y="connsiteY28573"/>
              </a:cxn>
              <a:cxn ang="0">
                <a:pos x="connsiteX28574" y="connsiteY28574"/>
              </a:cxn>
              <a:cxn ang="0">
                <a:pos x="connsiteX28575" y="connsiteY28575"/>
              </a:cxn>
              <a:cxn ang="0">
                <a:pos x="connsiteX28576" y="connsiteY28576"/>
              </a:cxn>
              <a:cxn ang="0">
                <a:pos x="connsiteX28577" y="connsiteY28577"/>
              </a:cxn>
              <a:cxn ang="0">
                <a:pos x="connsiteX28578" y="connsiteY28578"/>
              </a:cxn>
              <a:cxn ang="0">
                <a:pos x="connsiteX28579" y="connsiteY28579"/>
              </a:cxn>
              <a:cxn ang="0">
                <a:pos x="connsiteX28580" y="connsiteY28580"/>
              </a:cxn>
              <a:cxn ang="0">
                <a:pos x="connsiteX28581" y="connsiteY28581"/>
              </a:cxn>
              <a:cxn ang="0">
                <a:pos x="connsiteX28582" y="connsiteY28582"/>
              </a:cxn>
              <a:cxn ang="0">
                <a:pos x="connsiteX28583" y="connsiteY28583"/>
              </a:cxn>
              <a:cxn ang="0">
                <a:pos x="connsiteX28584" y="connsiteY28584"/>
              </a:cxn>
              <a:cxn ang="0">
                <a:pos x="connsiteX28585" y="connsiteY28585"/>
              </a:cxn>
              <a:cxn ang="0">
                <a:pos x="connsiteX28586" y="connsiteY28586"/>
              </a:cxn>
              <a:cxn ang="0">
                <a:pos x="connsiteX28587" y="connsiteY28587"/>
              </a:cxn>
              <a:cxn ang="0">
                <a:pos x="connsiteX28588" y="connsiteY28588"/>
              </a:cxn>
              <a:cxn ang="0">
                <a:pos x="connsiteX28589" y="connsiteY28589"/>
              </a:cxn>
              <a:cxn ang="0">
                <a:pos x="connsiteX28590" y="connsiteY28590"/>
              </a:cxn>
              <a:cxn ang="0">
                <a:pos x="connsiteX28591" y="connsiteY28591"/>
              </a:cxn>
              <a:cxn ang="0">
                <a:pos x="connsiteX28592" y="connsiteY28592"/>
              </a:cxn>
              <a:cxn ang="0">
                <a:pos x="connsiteX28593" y="connsiteY28593"/>
              </a:cxn>
              <a:cxn ang="0">
                <a:pos x="connsiteX28594" y="connsiteY28594"/>
              </a:cxn>
              <a:cxn ang="0">
                <a:pos x="connsiteX28595" y="connsiteY28595"/>
              </a:cxn>
              <a:cxn ang="0">
                <a:pos x="connsiteX28596" y="connsiteY28596"/>
              </a:cxn>
              <a:cxn ang="0">
                <a:pos x="connsiteX28597" y="connsiteY28597"/>
              </a:cxn>
              <a:cxn ang="0">
                <a:pos x="connsiteX28598" y="connsiteY28598"/>
              </a:cxn>
              <a:cxn ang="0">
                <a:pos x="connsiteX28599" y="connsiteY28599"/>
              </a:cxn>
              <a:cxn ang="0">
                <a:pos x="connsiteX28600" y="connsiteY28600"/>
              </a:cxn>
              <a:cxn ang="0">
                <a:pos x="connsiteX28601" y="connsiteY28601"/>
              </a:cxn>
              <a:cxn ang="0">
                <a:pos x="connsiteX28602" y="connsiteY28602"/>
              </a:cxn>
              <a:cxn ang="0">
                <a:pos x="connsiteX28603" y="connsiteY28603"/>
              </a:cxn>
              <a:cxn ang="0">
                <a:pos x="connsiteX28604" y="connsiteY28604"/>
              </a:cxn>
              <a:cxn ang="0">
                <a:pos x="connsiteX28605" y="connsiteY28605"/>
              </a:cxn>
              <a:cxn ang="0">
                <a:pos x="connsiteX28606" y="connsiteY28606"/>
              </a:cxn>
              <a:cxn ang="0">
                <a:pos x="connsiteX28607" y="connsiteY28607"/>
              </a:cxn>
              <a:cxn ang="0">
                <a:pos x="connsiteX28608" y="connsiteY28608"/>
              </a:cxn>
              <a:cxn ang="0">
                <a:pos x="connsiteX28609" y="connsiteY28609"/>
              </a:cxn>
              <a:cxn ang="0">
                <a:pos x="connsiteX28610" y="connsiteY28610"/>
              </a:cxn>
              <a:cxn ang="0">
                <a:pos x="connsiteX28611" y="connsiteY28611"/>
              </a:cxn>
              <a:cxn ang="0">
                <a:pos x="connsiteX28612" y="connsiteY28612"/>
              </a:cxn>
              <a:cxn ang="0">
                <a:pos x="connsiteX28613" y="connsiteY28613"/>
              </a:cxn>
              <a:cxn ang="0">
                <a:pos x="connsiteX28614" y="connsiteY28614"/>
              </a:cxn>
              <a:cxn ang="0">
                <a:pos x="connsiteX28615" y="connsiteY28615"/>
              </a:cxn>
              <a:cxn ang="0">
                <a:pos x="connsiteX28616" y="connsiteY28616"/>
              </a:cxn>
              <a:cxn ang="0">
                <a:pos x="connsiteX28617" y="connsiteY28617"/>
              </a:cxn>
              <a:cxn ang="0">
                <a:pos x="connsiteX28618" y="connsiteY28618"/>
              </a:cxn>
              <a:cxn ang="0">
                <a:pos x="connsiteX28619" y="connsiteY28619"/>
              </a:cxn>
              <a:cxn ang="0">
                <a:pos x="connsiteX28620" y="connsiteY28620"/>
              </a:cxn>
              <a:cxn ang="0">
                <a:pos x="connsiteX28621" y="connsiteY28621"/>
              </a:cxn>
              <a:cxn ang="0">
                <a:pos x="connsiteX28622" y="connsiteY28622"/>
              </a:cxn>
              <a:cxn ang="0">
                <a:pos x="connsiteX28623" y="connsiteY28623"/>
              </a:cxn>
              <a:cxn ang="0">
                <a:pos x="connsiteX28624" y="connsiteY28624"/>
              </a:cxn>
              <a:cxn ang="0">
                <a:pos x="connsiteX28625" y="connsiteY28625"/>
              </a:cxn>
              <a:cxn ang="0">
                <a:pos x="connsiteX28626" y="connsiteY28626"/>
              </a:cxn>
              <a:cxn ang="0">
                <a:pos x="connsiteX28627" y="connsiteY28627"/>
              </a:cxn>
              <a:cxn ang="0">
                <a:pos x="connsiteX28628" y="connsiteY28628"/>
              </a:cxn>
              <a:cxn ang="0">
                <a:pos x="connsiteX28629" y="connsiteY28629"/>
              </a:cxn>
              <a:cxn ang="0">
                <a:pos x="connsiteX28630" y="connsiteY28630"/>
              </a:cxn>
              <a:cxn ang="0">
                <a:pos x="connsiteX28631" y="connsiteY28631"/>
              </a:cxn>
              <a:cxn ang="0">
                <a:pos x="connsiteX28632" y="connsiteY28632"/>
              </a:cxn>
              <a:cxn ang="0">
                <a:pos x="connsiteX28633" y="connsiteY28633"/>
              </a:cxn>
              <a:cxn ang="0">
                <a:pos x="connsiteX28634" y="connsiteY28634"/>
              </a:cxn>
              <a:cxn ang="0">
                <a:pos x="connsiteX28635" y="connsiteY28635"/>
              </a:cxn>
              <a:cxn ang="0">
                <a:pos x="connsiteX28636" y="connsiteY28636"/>
              </a:cxn>
              <a:cxn ang="0">
                <a:pos x="connsiteX28637" y="connsiteY28637"/>
              </a:cxn>
              <a:cxn ang="0">
                <a:pos x="connsiteX28638" y="connsiteY28638"/>
              </a:cxn>
              <a:cxn ang="0">
                <a:pos x="connsiteX28639" y="connsiteY28639"/>
              </a:cxn>
              <a:cxn ang="0">
                <a:pos x="connsiteX28640" y="connsiteY28640"/>
              </a:cxn>
              <a:cxn ang="0">
                <a:pos x="connsiteX28641" y="connsiteY28641"/>
              </a:cxn>
              <a:cxn ang="0">
                <a:pos x="connsiteX28642" y="connsiteY28642"/>
              </a:cxn>
              <a:cxn ang="0">
                <a:pos x="connsiteX28643" y="connsiteY28643"/>
              </a:cxn>
              <a:cxn ang="0">
                <a:pos x="connsiteX28644" y="connsiteY28644"/>
              </a:cxn>
              <a:cxn ang="0">
                <a:pos x="connsiteX28645" y="connsiteY28645"/>
              </a:cxn>
              <a:cxn ang="0">
                <a:pos x="connsiteX28646" y="connsiteY28646"/>
              </a:cxn>
              <a:cxn ang="0">
                <a:pos x="connsiteX28647" y="connsiteY28647"/>
              </a:cxn>
              <a:cxn ang="0">
                <a:pos x="connsiteX28648" y="connsiteY28648"/>
              </a:cxn>
              <a:cxn ang="0">
                <a:pos x="connsiteX28649" y="connsiteY28649"/>
              </a:cxn>
              <a:cxn ang="0">
                <a:pos x="connsiteX28650" y="connsiteY28650"/>
              </a:cxn>
              <a:cxn ang="0">
                <a:pos x="connsiteX28651" y="connsiteY28651"/>
              </a:cxn>
              <a:cxn ang="0">
                <a:pos x="connsiteX28652" y="connsiteY28652"/>
              </a:cxn>
              <a:cxn ang="0">
                <a:pos x="connsiteX28653" y="connsiteY28653"/>
              </a:cxn>
              <a:cxn ang="0">
                <a:pos x="connsiteX28654" y="connsiteY28654"/>
              </a:cxn>
              <a:cxn ang="0">
                <a:pos x="connsiteX28655" y="connsiteY28655"/>
              </a:cxn>
              <a:cxn ang="0">
                <a:pos x="connsiteX28656" y="connsiteY28656"/>
              </a:cxn>
              <a:cxn ang="0">
                <a:pos x="connsiteX28657" y="connsiteY28657"/>
              </a:cxn>
              <a:cxn ang="0">
                <a:pos x="connsiteX28658" y="connsiteY28658"/>
              </a:cxn>
              <a:cxn ang="0">
                <a:pos x="connsiteX28659" y="connsiteY28659"/>
              </a:cxn>
              <a:cxn ang="0">
                <a:pos x="connsiteX28660" y="connsiteY28660"/>
              </a:cxn>
              <a:cxn ang="0">
                <a:pos x="connsiteX28661" y="connsiteY28661"/>
              </a:cxn>
              <a:cxn ang="0">
                <a:pos x="connsiteX28662" y="connsiteY28662"/>
              </a:cxn>
              <a:cxn ang="0">
                <a:pos x="connsiteX28663" y="connsiteY28663"/>
              </a:cxn>
              <a:cxn ang="0">
                <a:pos x="connsiteX28664" y="connsiteY28664"/>
              </a:cxn>
              <a:cxn ang="0">
                <a:pos x="connsiteX28665" y="connsiteY28665"/>
              </a:cxn>
              <a:cxn ang="0">
                <a:pos x="connsiteX28666" y="connsiteY28666"/>
              </a:cxn>
              <a:cxn ang="0">
                <a:pos x="connsiteX28667" y="connsiteY28667"/>
              </a:cxn>
              <a:cxn ang="0">
                <a:pos x="connsiteX28668" y="connsiteY28668"/>
              </a:cxn>
              <a:cxn ang="0">
                <a:pos x="connsiteX28669" y="connsiteY28669"/>
              </a:cxn>
              <a:cxn ang="0">
                <a:pos x="connsiteX28670" y="connsiteY28670"/>
              </a:cxn>
              <a:cxn ang="0">
                <a:pos x="connsiteX28671" y="connsiteY28671"/>
              </a:cxn>
              <a:cxn ang="0">
                <a:pos x="connsiteX28672" y="connsiteY28672"/>
              </a:cxn>
              <a:cxn ang="0">
                <a:pos x="connsiteX28673" y="connsiteY28673"/>
              </a:cxn>
              <a:cxn ang="0">
                <a:pos x="connsiteX28674" y="connsiteY28674"/>
              </a:cxn>
              <a:cxn ang="0">
                <a:pos x="connsiteX28675" y="connsiteY28675"/>
              </a:cxn>
              <a:cxn ang="0">
                <a:pos x="connsiteX28676" y="connsiteY28676"/>
              </a:cxn>
              <a:cxn ang="0">
                <a:pos x="connsiteX28677" y="connsiteY28677"/>
              </a:cxn>
              <a:cxn ang="0">
                <a:pos x="connsiteX28678" y="connsiteY28678"/>
              </a:cxn>
              <a:cxn ang="0">
                <a:pos x="connsiteX28679" y="connsiteY28679"/>
              </a:cxn>
              <a:cxn ang="0">
                <a:pos x="connsiteX28680" y="connsiteY28680"/>
              </a:cxn>
              <a:cxn ang="0">
                <a:pos x="connsiteX28681" y="connsiteY28681"/>
              </a:cxn>
              <a:cxn ang="0">
                <a:pos x="connsiteX28682" y="connsiteY28682"/>
              </a:cxn>
              <a:cxn ang="0">
                <a:pos x="connsiteX28683" y="connsiteY28683"/>
              </a:cxn>
              <a:cxn ang="0">
                <a:pos x="connsiteX28684" y="connsiteY28684"/>
              </a:cxn>
              <a:cxn ang="0">
                <a:pos x="connsiteX28685" y="connsiteY28685"/>
              </a:cxn>
              <a:cxn ang="0">
                <a:pos x="connsiteX28686" y="connsiteY28686"/>
              </a:cxn>
              <a:cxn ang="0">
                <a:pos x="connsiteX28687" y="connsiteY28687"/>
              </a:cxn>
              <a:cxn ang="0">
                <a:pos x="connsiteX28688" y="connsiteY28688"/>
              </a:cxn>
              <a:cxn ang="0">
                <a:pos x="connsiteX28689" y="connsiteY28689"/>
              </a:cxn>
              <a:cxn ang="0">
                <a:pos x="connsiteX28690" y="connsiteY28690"/>
              </a:cxn>
              <a:cxn ang="0">
                <a:pos x="connsiteX28691" y="connsiteY28691"/>
              </a:cxn>
              <a:cxn ang="0">
                <a:pos x="connsiteX28692" y="connsiteY28692"/>
              </a:cxn>
              <a:cxn ang="0">
                <a:pos x="connsiteX28693" y="connsiteY28693"/>
              </a:cxn>
              <a:cxn ang="0">
                <a:pos x="connsiteX28694" y="connsiteY28694"/>
              </a:cxn>
              <a:cxn ang="0">
                <a:pos x="connsiteX28695" y="connsiteY28695"/>
              </a:cxn>
              <a:cxn ang="0">
                <a:pos x="connsiteX28696" y="connsiteY28696"/>
              </a:cxn>
              <a:cxn ang="0">
                <a:pos x="connsiteX28697" y="connsiteY28697"/>
              </a:cxn>
              <a:cxn ang="0">
                <a:pos x="connsiteX28698" y="connsiteY28698"/>
              </a:cxn>
              <a:cxn ang="0">
                <a:pos x="connsiteX28699" y="connsiteY28699"/>
              </a:cxn>
              <a:cxn ang="0">
                <a:pos x="connsiteX28700" y="connsiteY28700"/>
              </a:cxn>
              <a:cxn ang="0">
                <a:pos x="connsiteX28701" y="connsiteY28701"/>
              </a:cxn>
              <a:cxn ang="0">
                <a:pos x="connsiteX28702" y="connsiteY28702"/>
              </a:cxn>
              <a:cxn ang="0">
                <a:pos x="connsiteX28703" y="connsiteY28703"/>
              </a:cxn>
              <a:cxn ang="0">
                <a:pos x="connsiteX28704" y="connsiteY28704"/>
              </a:cxn>
              <a:cxn ang="0">
                <a:pos x="connsiteX28705" y="connsiteY28705"/>
              </a:cxn>
              <a:cxn ang="0">
                <a:pos x="connsiteX28706" y="connsiteY28706"/>
              </a:cxn>
              <a:cxn ang="0">
                <a:pos x="connsiteX28707" y="connsiteY28707"/>
              </a:cxn>
              <a:cxn ang="0">
                <a:pos x="connsiteX28708" y="connsiteY28708"/>
              </a:cxn>
              <a:cxn ang="0">
                <a:pos x="connsiteX28709" y="connsiteY28709"/>
              </a:cxn>
              <a:cxn ang="0">
                <a:pos x="connsiteX28710" y="connsiteY28710"/>
              </a:cxn>
              <a:cxn ang="0">
                <a:pos x="connsiteX28711" y="connsiteY28711"/>
              </a:cxn>
              <a:cxn ang="0">
                <a:pos x="connsiteX28712" y="connsiteY28712"/>
              </a:cxn>
              <a:cxn ang="0">
                <a:pos x="connsiteX28713" y="connsiteY28713"/>
              </a:cxn>
              <a:cxn ang="0">
                <a:pos x="connsiteX28714" y="connsiteY28714"/>
              </a:cxn>
              <a:cxn ang="0">
                <a:pos x="connsiteX28715" y="connsiteY28715"/>
              </a:cxn>
              <a:cxn ang="0">
                <a:pos x="connsiteX28716" y="connsiteY28716"/>
              </a:cxn>
              <a:cxn ang="0">
                <a:pos x="connsiteX28717" y="connsiteY28717"/>
              </a:cxn>
              <a:cxn ang="0">
                <a:pos x="connsiteX28718" y="connsiteY28718"/>
              </a:cxn>
              <a:cxn ang="0">
                <a:pos x="connsiteX28719" y="connsiteY28719"/>
              </a:cxn>
              <a:cxn ang="0">
                <a:pos x="connsiteX28720" y="connsiteY28720"/>
              </a:cxn>
              <a:cxn ang="0">
                <a:pos x="connsiteX28721" y="connsiteY28721"/>
              </a:cxn>
              <a:cxn ang="0">
                <a:pos x="connsiteX28722" y="connsiteY28722"/>
              </a:cxn>
              <a:cxn ang="0">
                <a:pos x="connsiteX28723" y="connsiteY28723"/>
              </a:cxn>
              <a:cxn ang="0">
                <a:pos x="connsiteX28724" y="connsiteY28724"/>
              </a:cxn>
              <a:cxn ang="0">
                <a:pos x="connsiteX28725" y="connsiteY28725"/>
              </a:cxn>
              <a:cxn ang="0">
                <a:pos x="connsiteX28726" y="connsiteY28726"/>
              </a:cxn>
              <a:cxn ang="0">
                <a:pos x="connsiteX28727" y="connsiteY28727"/>
              </a:cxn>
              <a:cxn ang="0">
                <a:pos x="connsiteX28728" y="connsiteY28728"/>
              </a:cxn>
              <a:cxn ang="0">
                <a:pos x="connsiteX28729" y="connsiteY28729"/>
              </a:cxn>
              <a:cxn ang="0">
                <a:pos x="connsiteX28730" y="connsiteY28730"/>
              </a:cxn>
              <a:cxn ang="0">
                <a:pos x="connsiteX28731" y="connsiteY28731"/>
              </a:cxn>
              <a:cxn ang="0">
                <a:pos x="connsiteX28732" y="connsiteY28732"/>
              </a:cxn>
              <a:cxn ang="0">
                <a:pos x="connsiteX28733" y="connsiteY28733"/>
              </a:cxn>
              <a:cxn ang="0">
                <a:pos x="connsiteX28734" y="connsiteY28734"/>
              </a:cxn>
              <a:cxn ang="0">
                <a:pos x="connsiteX28735" y="connsiteY28735"/>
              </a:cxn>
              <a:cxn ang="0">
                <a:pos x="connsiteX28736" y="connsiteY28736"/>
              </a:cxn>
              <a:cxn ang="0">
                <a:pos x="connsiteX28737" y="connsiteY28737"/>
              </a:cxn>
              <a:cxn ang="0">
                <a:pos x="connsiteX28738" y="connsiteY28738"/>
              </a:cxn>
              <a:cxn ang="0">
                <a:pos x="connsiteX28739" y="connsiteY28739"/>
              </a:cxn>
              <a:cxn ang="0">
                <a:pos x="connsiteX28740" y="connsiteY28740"/>
              </a:cxn>
              <a:cxn ang="0">
                <a:pos x="connsiteX28741" y="connsiteY28741"/>
              </a:cxn>
              <a:cxn ang="0">
                <a:pos x="connsiteX28742" y="connsiteY28742"/>
              </a:cxn>
              <a:cxn ang="0">
                <a:pos x="connsiteX28743" y="connsiteY28743"/>
              </a:cxn>
              <a:cxn ang="0">
                <a:pos x="connsiteX28744" y="connsiteY28744"/>
              </a:cxn>
              <a:cxn ang="0">
                <a:pos x="connsiteX28745" y="connsiteY28745"/>
              </a:cxn>
              <a:cxn ang="0">
                <a:pos x="connsiteX28746" y="connsiteY28746"/>
              </a:cxn>
              <a:cxn ang="0">
                <a:pos x="connsiteX28747" y="connsiteY28747"/>
              </a:cxn>
              <a:cxn ang="0">
                <a:pos x="connsiteX28748" y="connsiteY28748"/>
              </a:cxn>
              <a:cxn ang="0">
                <a:pos x="connsiteX28749" y="connsiteY28749"/>
              </a:cxn>
              <a:cxn ang="0">
                <a:pos x="connsiteX28750" y="connsiteY28750"/>
              </a:cxn>
              <a:cxn ang="0">
                <a:pos x="connsiteX28751" y="connsiteY28751"/>
              </a:cxn>
              <a:cxn ang="0">
                <a:pos x="connsiteX28752" y="connsiteY28752"/>
              </a:cxn>
              <a:cxn ang="0">
                <a:pos x="connsiteX28753" y="connsiteY28753"/>
              </a:cxn>
              <a:cxn ang="0">
                <a:pos x="connsiteX28754" y="connsiteY28754"/>
              </a:cxn>
              <a:cxn ang="0">
                <a:pos x="connsiteX28755" y="connsiteY28755"/>
              </a:cxn>
              <a:cxn ang="0">
                <a:pos x="connsiteX28756" y="connsiteY28756"/>
              </a:cxn>
              <a:cxn ang="0">
                <a:pos x="connsiteX28757" y="connsiteY28757"/>
              </a:cxn>
              <a:cxn ang="0">
                <a:pos x="connsiteX28758" y="connsiteY28758"/>
              </a:cxn>
              <a:cxn ang="0">
                <a:pos x="connsiteX28759" y="connsiteY28759"/>
              </a:cxn>
              <a:cxn ang="0">
                <a:pos x="connsiteX28760" y="connsiteY28760"/>
              </a:cxn>
              <a:cxn ang="0">
                <a:pos x="connsiteX28761" y="connsiteY28761"/>
              </a:cxn>
              <a:cxn ang="0">
                <a:pos x="connsiteX28762" y="connsiteY28762"/>
              </a:cxn>
              <a:cxn ang="0">
                <a:pos x="connsiteX28763" y="connsiteY28763"/>
              </a:cxn>
              <a:cxn ang="0">
                <a:pos x="connsiteX28764" y="connsiteY28764"/>
              </a:cxn>
              <a:cxn ang="0">
                <a:pos x="connsiteX28765" y="connsiteY28765"/>
              </a:cxn>
              <a:cxn ang="0">
                <a:pos x="connsiteX28766" y="connsiteY28766"/>
              </a:cxn>
              <a:cxn ang="0">
                <a:pos x="connsiteX28767" y="connsiteY28767"/>
              </a:cxn>
              <a:cxn ang="0">
                <a:pos x="connsiteX28768" y="connsiteY28768"/>
              </a:cxn>
              <a:cxn ang="0">
                <a:pos x="connsiteX28769" y="connsiteY28769"/>
              </a:cxn>
              <a:cxn ang="0">
                <a:pos x="connsiteX28770" y="connsiteY28770"/>
              </a:cxn>
              <a:cxn ang="0">
                <a:pos x="connsiteX28771" y="connsiteY28771"/>
              </a:cxn>
              <a:cxn ang="0">
                <a:pos x="connsiteX28772" y="connsiteY28772"/>
              </a:cxn>
              <a:cxn ang="0">
                <a:pos x="connsiteX28773" y="connsiteY28773"/>
              </a:cxn>
              <a:cxn ang="0">
                <a:pos x="connsiteX28774" y="connsiteY28774"/>
              </a:cxn>
              <a:cxn ang="0">
                <a:pos x="connsiteX28775" y="connsiteY28775"/>
              </a:cxn>
              <a:cxn ang="0">
                <a:pos x="connsiteX28776" y="connsiteY28776"/>
              </a:cxn>
              <a:cxn ang="0">
                <a:pos x="connsiteX28777" y="connsiteY28777"/>
              </a:cxn>
              <a:cxn ang="0">
                <a:pos x="connsiteX28778" y="connsiteY28778"/>
              </a:cxn>
              <a:cxn ang="0">
                <a:pos x="connsiteX28779" y="connsiteY28779"/>
              </a:cxn>
              <a:cxn ang="0">
                <a:pos x="connsiteX28780" y="connsiteY28780"/>
              </a:cxn>
              <a:cxn ang="0">
                <a:pos x="connsiteX28781" y="connsiteY28781"/>
              </a:cxn>
              <a:cxn ang="0">
                <a:pos x="connsiteX28782" y="connsiteY28782"/>
              </a:cxn>
              <a:cxn ang="0">
                <a:pos x="connsiteX28783" y="connsiteY28783"/>
              </a:cxn>
              <a:cxn ang="0">
                <a:pos x="connsiteX28784" y="connsiteY28784"/>
              </a:cxn>
              <a:cxn ang="0">
                <a:pos x="connsiteX28785" y="connsiteY28785"/>
              </a:cxn>
              <a:cxn ang="0">
                <a:pos x="connsiteX28786" y="connsiteY28786"/>
              </a:cxn>
              <a:cxn ang="0">
                <a:pos x="connsiteX28787" y="connsiteY28787"/>
              </a:cxn>
              <a:cxn ang="0">
                <a:pos x="connsiteX28788" y="connsiteY28788"/>
              </a:cxn>
              <a:cxn ang="0">
                <a:pos x="connsiteX28789" y="connsiteY28789"/>
              </a:cxn>
              <a:cxn ang="0">
                <a:pos x="connsiteX28790" y="connsiteY28790"/>
              </a:cxn>
              <a:cxn ang="0">
                <a:pos x="connsiteX28791" y="connsiteY28791"/>
              </a:cxn>
              <a:cxn ang="0">
                <a:pos x="connsiteX28792" y="connsiteY28792"/>
              </a:cxn>
              <a:cxn ang="0">
                <a:pos x="connsiteX28793" y="connsiteY28793"/>
              </a:cxn>
              <a:cxn ang="0">
                <a:pos x="connsiteX28794" y="connsiteY28794"/>
              </a:cxn>
              <a:cxn ang="0">
                <a:pos x="connsiteX28795" y="connsiteY28795"/>
              </a:cxn>
              <a:cxn ang="0">
                <a:pos x="connsiteX28796" y="connsiteY28796"/>
              </a:cxn>
              <a:cxn ang="0">
                <a:pos x="connsiteX28797" y="connsiteY28797"/>
              </a:cxn>
              <a:cxn ang="0">
                <a:pos x="connsiteX28798" y="connsiteY28798"/>
              </a:cxn>
              <a:cxn ang="0">
                <a:pos x="connsiteX28799" y="connsiteY28799"/>
              </a:cxn>
              <a:cxn ang="0">
                <a:pos x="connsiteX28800" y="connsiteY28800"/>
              </a:cxn>
              <a:cxn ang="0">
                <a:pos x="connsiteX28801" y="connsiteY28801"/>
              </a:cxn>
              <a:cxn ang="0">
                <a:pos x="connsiteX28802" y="connsiteY28802"/>
              </a:cxn>
              <a:cxn ang="0">
                <a:pos x="connsiteX28803" y="connsiteY28803"/>
              </a:cxn>
              <a:cxn ang="0">
                <a:pos x="connsiteX28804" y="connsiteY28804"/>
              </a:cxn>
              <a:cxn ang="0">
                <a:pos x="connsiteX28805" y="connsiteY28805"/>
              </a:cxn>
              <a:cxn ang="0">
                <a:pos x="connsiteX28806" y="connsiteY28806"/>
              </a:cxn>
              <a:cxn ang="0">
                <a:pos x="connsiteX28807" y="connsiteY28807"/>
              </a:cxn>
              <a:cxn ang="0">
                <a:pos x="connsiteX28808" y="connsiteY28808"/>
              </a:cxn>
              <a:cxn ang="0">
                <a:pos x="connsiteX28809" y="connsiteY28809"/>
              </a:cxn>
              <a:cxn ang="0">
                <a:pos x="connsiteX28810" y="connsiteY28810"/>
              </a:cxn>
              <a:cxn ang="0">
                <a:pos x="connsiteX28811" y="connsiteY28811"/>
              </a:cxn>
              <a:cxn ang="0">
                <a:pos x="connsiteX28812" y="connsiteY28812"/>
              </a:cxn>
              <a:cxn ang="0">
                <a:pos x="connsiteX28813" y="connsiteY28813"/>
              </a:cxn>
              <a:cxn ang="0">
                <a:pos x="connsiteX28814" y="connsiteY28814"/>
              </a:cxn>
              <a:cxn ang="0">
                <a:pos x="connsiteX28815" y="connsiteY28815"/>
              </a:cxn>
              <a:cxn ang="0">
                <a:pos x="connsiteX28816" y="connsiteY28816"/>
              </a:cxn>
              <a:cxn ang="0">
                <a:pos x="connsiteX28817" y="connsiteY28817"/>
              </a:cxn>
              <a:cxn ang="0">
                <a:pos x="connsiteX28818" y="connsiteY28818"/>
              </a:cxn>
              <a:cxn ang="0">
                <a:pos x="connsiteX28819" y="connsiteY28819"/>
              </a:cxn>
              <a:cxn ang="0">
                <a:pos x="connsiteX28820" y="connsiteY28820"/>
              </a:cxn>
              <a:cxn ang="0">
                <a:pos x="connsiteX28821" y="connsiteY28821"/>
              </a:cxn>
              <a:cxn ang="0">
                <a:pos x="connsiteX28822" y="connsiteY28822"/>
              </a:cxn>
              <a:cxn ang="0">
                <a:pos x="connsiteX28823" y="connsiteY28823"/>
              </a:cxn>
              <a:cxn ang="0">
                <a:pos x="connsiteX28824" y="connsiteY28824"/>
              </a:cxn>
              <a:cxn ang="0">
                <a:pos x="connsiteX28825" y="connsiteY28825"/>
              </a:cxn>
              <a:cxn ang="0">
                <a:pos x="connsiteX28826" y="connsiteY28826"/>
              </a:cxn>
              <a:cxn ang="0">
                <a:pos x="connsiteX28827" y="connsiteY28827"/>
              </a:cxn>
              <a:cxn ang="0">
                <a:pos x="connsiteX28828" y="connsiteY28828"/>
              </a:cxn>
              <a:cxn ang="0">
                <a:pos x="connsiteX28829" y="connsiteY28829"/>
              </a:cxn>
              <a:cxn ang="0">
                <a:pos x="connsiteX28830" y="connsiteY28830"/>
              </a:cxn>
              <a:cxn ang="0">
                <a:pos x="connsiteX28831" y="connsiteY28831"/>
              </a:cxn>
              <a:cxn ang="0">
                <a:pos x="connsiteX28832" y="connsiteY28832"/>
              </a:cxn>
              <a:cxn ang="0">
                <a:pos x="connsiteX28833" y="connsiteY28833"/>
              </a:cxn>
              <a:cxn ang="0">
                <a:pos x="connsiteX28834" y="connsiteY28834"/>
              </a:cxn>
              <a:cxn ang="0">
                <a:pos x="connsiteX28835" y="connsiteY28835"/>
              </a:cxn>
              <a:cxn ang="0">
                <a:pos x="connsiteX28836" y="connsiteY28836"/>
              </a:cxn>
              <a:cxn ang="0">
                <a:pos x="connsiteX28837" y="connsiteY28837"/>
              </a:cxn>
              <a:cxn ang="0">
                <a:pos x="connsiteX28838" y="connsiteY28838"/>
              </a:cxn>
              <a:cxn ang="0">
                <a:pos x="connsiteX28839" y="connsiteY28839"/>
              </a:cxn>
              <a:cxn ang="0">
                <a:pos x="connsiteX28840" y="connsiteY28840"/>
              </a:cxn>
              <a:cxn ang="0">
                <a:pos x="connsiteX28841" y="connsiteY28841"/>
              </a:cxn>
              <a:cxn ang="0">
                <a:pos x="connsiteX28842" y="connsiteY28842"/>
              </a:cxn>
              <a:cxn ang="0">
                <a:pos x="connsiteX28843" y="connsiteY28843"/>
              </a:cxn>
              <a:cxn ang="0">
                <a:pos x="connsiteX28844" y="connsiteY28844"/>
              </a:cxn>
              <a:cxn ang="0">
                <a:pos x="connsiteX28845" y="connsiteY28845"/>
              </a:cxn>
              <a:cxn ang="0">
                <a:pos x="connsiteX28846" y="connsiteY28846"/>
              </a:cxn>
              <a:cxn ang="0">
                <a:pos x="connsiteX28847" y="connsiteY28847"/>
              </a:cxn>
              <a:cxn ang="0">
                <a:pos x="connsiteX28848" y="connsiteY28848"/>
              </a:cxn>
              <a:cxn ang="0">
                <a:pos x="connsiteX28849" y="connsiteY28849"/>
              </a:cxn>
              <a:cxn ang="0">
                <a:pos x="connsiteX28850" y="connsiteY28850"/>
              </a:cxn>
              <a:cxn ang="0">
                <a:pos x="connsiteX28851" y="connsiteY28851"/>
              </a:cxn>
              <a:cxn ang="0">
                <a:pos x="connsiteX28852" y="connsiteY28852"/>
              </a:cxn>
              <a:cxn ang="0">
                <a:pos x="connsiteX28853" y="connsiteY28853"/>
              </a:cxn>
              <a:cxn ang="0">
                <a:pos x="connsiteX28854" y="connsiteY28854"/>
              </a:cxn>
              <a:cxn ang="0">
                <a:pos x="connsiteX28855" y="connsiteY28855"/>
              </a:cxn>
              <a:cxn ang="0">
                <a:pos x="connsiteX28856" y="connsiteY28856"/>
              </a:cxn>
              <a:cxn ang="0">
                <a:pos x="connsiteX28857" y="connsiteY28857"/>
              </a:cxn>
              <a:cxn ang="0">
                <a:pos x="connsiteX28858" y="connsiteY28858"/>
              </a:cxn>
              <a:cxn ang="0">
                <a:pos x="connsiteX28859" y="connsiteY28859"/>
              </a:cxn>
              <a:cxn ang="0">
                <a:pos x="connsiteX28860" y="connsiteY28860"/>
              </a:cxn>
              <a:cxn ang="0">
                <a:pos x="connsiteX28861" y="connsiteY28861"/>
              </a:cxn>
              <a:cxn ang="0">
                <a:pos x="connsiteX28862" y="connsiteY28862"/>
              </a:cxn>
              <a:cxn ang="0">
                <a:pos x="connsiteX28863" y="connsiteY28863"/>
              </a:cxn>
              <a:cxn ang="0">
                <a:pos x="connsiteX28864" y="connsiteY28864"/>
              </a:cxn>
              <a:cxn ang="0">
                <a:pos x="connsiteX28865" y="connsiteY28865"/>
              </a:cxn>
              <a:cxn ang="0">
                <a:pos x="connsiteX28866" y="connsiteY28866"/>
              </a:cxn>
              <a:cxn ang="0">
                <a:pos x="connsiteX28867" y="connsiteY28867"/>
              </a:cxn>
              <a:cxn ang="0">
                <a:pos x="connsiteX28868" y="connsiteY28868"/>
              </a:cxn>
              <a:cxn ang="0">
                <a:pos x="connsiteX28869" y="connsiteY28869"/>
              </a:cxn>
              <a:cxn ang="0">
                <a:pos x="connsiteX28870" y="connsiteY28870"/>
              </a:cxn>
              <a:cxn ang="0">
                <a:pos x="connsiteX28871" y="connsiteY28871"/>
              </a:cxn>
              <a:cxn ang="0">
                <a:pos x="connsiteX28872" y="connsiteY28872"/>
              </a:cxn>
              <a:cxn ang="0">
                <a:pos x="connsiteX28873" y="connsiteY28873"/>
              </a:cxn>
              <a:cxn ang="0">
                <a:pos x="connsiteX28874" y="connsiteY28874"/>
              </a:cxn>
              <a:cxn ang="0">
                <a:pos x="connsiteX28875" y="connsiteY28875"/>
              </a:cxn>
              <a:cxn ang="0">
                <a:pos x="connsiteX28876" y="connsiteY28876"/>
              </a:cxn>
              <a:cxn ang="0">
                <a:pos x="connsiteX28877" y="connsiteY28877"/>
              </a:cxn>
              <a:cxn ang="0">
                <a:pos x="connsiteX28878" y="connsiteY28878"/>
              </a:cxn>
              <a:cxn ang="0">
                <a:pos x="connsiteX28879" y="connsiteY28879"/>
              </a:cxn>
              <a:cxn ang="0">
                <a:pos x="connsiteX28880" y="connsiteY28880"/>
              </a:cxn>
              <a:cxn ang="0">
                <a:pos x="connsiteX28881" y="connsiteY28881"/>
              </a:cxn>
              <a:cxn ang="0">
                <a:pos x="connsiteX28882" y="connsiteY28882"/>
              </a:cxn>
              <a:cxn ang="0">
                <a:pos x="connsiteX28883" y="connsiteY28883"/>
              </a:cxn>
              <a:cxn ang="0">
                <a:pos x="connsiteX28884" y="connsiteY28884"/>
              </a:cxn>
              <a:cxn ang="0">
                <a:pos x="connsiteX28885" y="connsiteY28885"/>
              </a:cxn>
              <a:cxn ang="0">
                <a:pos x="connsiteX28886" y="connsiteY28886"/>
              </a:cxn>
              <a:cxn ang="0">
                <a:pos x="connsiteX28887" y="connsiteY28887"/>
              </a:cxn>
              <a:cxn ang="0">
                <a:pos x="connsiteX28888" y="connsiteY28888"/>
              </a:cxn>
              <a:cxn ang="0">
                <a:pos x="connsiteX28889" y="connsiteY28889"/>
              </a:cxn>
              <a:cxn ang="0">
                <a:pos x="connsiteX28890" y="connsiteY28890"/>
              </a:cxn>
              <a:cxn ang="0">
                <a:pos x="connsiteX28891" y="connsiteY28891"/>
              </a:cxn>
              <a:cxn ang="0">
                <a:pos x="connsiteX28892" y="connsiteY28892"/>
              </a:cxn>
              <a:cxn ang="0">
                <a:pos x="connsiteX28893" y="connsiteY28893"/>
              </a:cxn>
              <a:cxn ang="0">
                <a:pos x="connsiteX28894" y="connsiteY28894"/>
              </a:cxn>
              <a:cxn ang="0">
                <a:pos x="connsiteX28895" y="connsiteY28895"/>
              </a:cxn>
              <a:cxn ang="0">
                <a:pos x="connsiteX28896" y="connsiteY28896"/>
              </a:cxn>
              <a:cxn ang="0">
                <a:pos x="connsiteX28897" y="connsiteY28897"/>
              </a:cxn>
              <a:cxn ang="0">
                <a:pos x="connsiteX28898" y="connsiteY28898"/>
              </a:cxn>
              <a:cxn ang="0">
                <a:pos x="connsiteX28899" y="connsiteY28899"/>
              </a:cxn>
              <a:cxn ang="0">
                <a:pos x="connsiteX28900" y="connsiteY28900"/>
              </a:cxn>
              <a:cxn ang="0">
                <a:pos x="connsiteX28901" y="connsiteY28901"/>
              </a:cxn>
              <a:cxn ang="0">
                <a:pos x="connsiteX28902" y="connsiteY28902"/>
              </a:cxn>
              <a:cxn ang="0">
                <a:pos x="connsiteX28903" y="connsiteY28903"/>
              </a:cxn>
              <a:cxn ang="0">
                <a:pos x="connsiteX28904" y="connsiteY28904"/>
              </a:cxn>
              <a:cxn ang="0">
                <a:pos x="connsiteX28905" y="connsiteY28905"/>
              </a:cxn>
              <a:cxn ang="0">
                <a:pos x="connsiteX28906" y="connsiteY28906"/>
              </a:cxn>
              <a:cxn ang="0">
                <a:pos x="connsiteX28907" y="connsiteY28907"/>
              </a:cxn>
              <a:cxn ang="0">
                <a:pos x="connsiteX28908" y="connsiteY28908"/>
              </a:cxn>
              <a:cxn ang="0">
                <a:pos x="connsiteX28909" y="connsiteY28909"/>
              </a:cxn>
              <a:cxn ang="0">
                <a:pos x="connsiteX28910" y="connsiteY28910"/>
              </a:cxn>
              <a:cxn ang="0">
                <a:pos x="connsiteX28911" y="connsiteY28911"/>
              </a:cxn>
              <a:cxn ang="0">
                <a:pos x="connsiteX28912" y="connsiteY28912"/>
              </a:cxn>
              <a:cxn ang="0">
                <a:pos x="connsiteX28913" y="connsiteY28913"/>
              </a:cxn>
              <a:cxn ang="0">
                <a:pos x="connsiteX28914" y="connsiteY28914"/>
              </a:cxn>
              <a:cxn ang="0">
                <a:pos x="connsiteX28915" y="connsiteY28915"/>
              </a:cxn>
              <a:cxn ang="0">
                <a:pos x="connsiteX28916" y="connsiteY28916"/>
              </a:cxn>
              <a:cxn ang="0">
                <a:pos x="connsiteX28917" y="connsiteY28917"/>
              </a:cxn>
              <a:cxn ang="0">
                <a:pos x="connsiteX28918" y="connsiteY28918"/>
              </a:cxn>
              <a:cxn ang="0">
                <a:pos x="connsiteX28919" y="connsiteY28919"/>
              </a:cxn>
              <a:cxn ang="0">
                <a:pos x="connsiteX28920" y="connsiteY28920"/>
              </a:cxn>
              <a:cxn ang="0">
                <a:pos x="connsiteX28921" y="connsiteY28921"/>
              </a:cxn>
              <a:cxn ang="0">
                <a:pos x="connsiteX28922" y="connsiteY28922"/>
              </a:cxn>
              <a:cxn ang="0">
                <a:pos x="connsiteX28923" y="connsiteY28923"/>
              </a:cxn>
              <a:cxn ang="0">
                <a:pos x="connsiteX28924" y="connsiteY28924"/>
              </a:cxn>
              <a:cxn ang="0">
                <a:pos x="connsiteX28925" y="connsiteY28925"/>
              </a:cxn>
              <a:cxn ang="0">
                <a:pos x="connsiteX28926" y="connsiteY28926"/>
              </a:cxn>
              <a:cxn ang="0">
                <a:pos x="connsiteX28927" y="connsiteY28927"/>
              </a:cxn>
              <a:cxn ang="0">
                <a:pos x="connsiteX28928" y="connsiteY28928"/>
              </a:cxn>
              <a:cxn ang="0">
                <a:pos x="connsiteX28929" y="connsiteY28929"/>
              </a:cxn>
              <a:cxn ang="0">
                <a:pos x="connsiteX28930" y="connsiteY28930"/>
              </a:cxn>
              <a:cxn ang="0">
                <a:pos x="connsiteX28931" y="connsiteY28931"/>
              </a:cxn>
              <a:cxn ang="0">
                <a:pos x="connsiteX28932" y="connsiteY28932"/>
              </a:cxn>
              <a:cxn ang="0">
                <a:pos x="connsiteX28933" y="connsiteY28933"/>
              </a:cxn>
              <a:cxn ang="0">
                <a:pos x="connsiteX28934" y="connsiteY28934"/>
              </a:cxn>
              <a:cxn ang="0">
                <a:pos x="connsiteX28935" y="connsiteY28935"/>
              </a:cxn>
              <a:cxn ang="0">
                <a:pos x="connsiteX28936" y="connsiteY28936"/>
              </a:cxn>
              <a:cxn ang="0">
                <a:pos x="connsiteX28937" y="connsiteY28937"/>
              </a:cxn>
              <a:cxn ang="0">
                <a:pos x="connsiteX28938" y="connsiteY28938"/>
              </a:cxn>
              <a:cxn ang="0">
                <a:pos x="connsiteX28939" y="connsiteY28939"/>
              </a:cxn>
              <a:cxn ang="0">
                <a:pos x="connsiteX28940" y="connsiteY28940"/>
              </a:cxn>
              <a:cxn ang="0">
                <a:pos x="connsiteX28941" y="connsiteY28941"/>
              </a:cxn>
              <a:cxn ang="0">
                <a:pos x="connsiteX28942" y="connsiteY28942"/>
              </a:cxn>
              <a:cxn ang="0">
                <a:pos x="connsiteX28943" y="connsiteY28943"/>
              </a:cxn>
              <a:cxn ang="0">
                <a:pos x="connsiteX28944" y="connsiteY28944"/>
              </a:cxn>
              <a:cxn ang="0">
                <a:pos x="connsiteX28945" y="connsiteY28945"/>
              </a:cxn>
              <a:cxn ang="0">
                <a:pos x="connsiteX28946" y="connsiteY28946"/>
              </a:cxn>
              <a:cxn ang="0">
                <a:pos x="connsiteX28947" y="connsiteY28947"/>
              </a:cxn>
              <a:cxn ang="0">
                <a:pos x="connsiteX28948" y="connsiteY28948"/>
              </a:cxn>
              <a:cxn ang="0">
                <a:pos x="connsiteX28949" y="connsiteY28949"/>
              </a:cxn>
              <a:cxn ang="0">
                <a:pos x="connsiteX28950" y="connsiteY28950"/>
              </a:cxn>
              <a:cxn ang="0">
                <a:pos x="connsiteX28951" y="connsiteY28951"/>
              </a:cxn>
              <a:cxn ang="0">
                <a:pos x="connsiteX28952" y="connsiteY28952"/>
              </a:cxn>
              <a:cxn ang="0">
                <a:pos x="connsiteX28953" y="connsiteY28953"/>
              </a:cxn>
              <a:cxn ang="0">
                <a:pos x="connsiteX28954" y="connsiteY28954"/>
              </a:cxn>
              <a:cxn ang="0">
                <a:pos x="connsiteX28955" y="connsiteY28955"/>
              </a:cxn>
              <a:cxn ang="0">
                <a:pos x="connsiteX28956" y="connsiteY28956"/>
              </a:cxn>
              <a:cxn ang="0">
                <a:pos x="connsiteX28957" y="connsiteY28957"/>
              </a:cxn>
              <a:cxn ang="0">
                <a:pos x="connsiteX28958" y="connsiteY28958"/>
              </a:cxn>
              <a:cxn ang="0">
                <a:pos x="connsiteX28959" y="connsiteY28959"/>
              </a:cxn>
              <a:cxn ang="0">
                <a:pos x="connsiteX28960" y="connsiteY28960"/>
              </a:cxn>
              <a:cxn ang="0">
                <a:pos x="connsiteX28961" y="connsiteY28961"/>
              </a:cxn>
              <a:cxn ang="0">
                <a:pos x="connsiteX28962" y="connsiteY28962"/>
              </a:cxn>
              <a:cxn ang="0">
                <a:pos x="connsiteX28963" y="connsiteY28963"/>
              </a:cxn>
              <a:cxn ang="0">
                <a:pos x="connsiteX28964" y="connsiteY28964"/>
              </a:cxn>
              <a:cxn ang="0">
                <a:pos x="connsiteX28965" y="connsiteY28965"/>
              </a:cxn>
              <a:cxn ang="0">
                <a:pos x="connsiteX28966" y="connsiteY28966"/>
              </a:cxn>
              <a:cxn ang="0">
                <a:pos x="connsiteX28967" y="connsiteY28967"/>
              </a:cxn>
              <a:cxn ang="0">
                <a:pos x="connsiteX28968" y="connsiteY28968"/>
              </a:cxn>
              <a:cxn ang="0">
                <a:pos x="connsiteX28969" y="connsiteY28969"/>
              </a:cxn>
              <a:cxn ang="0">
                <a:pos x="connsiteX28970" y="connsiteY28970"/>
              </a:cxn>
              <a:cxn ang="0">
                <a:pos x="connsiteX28971" y="connsiteY28971"/>
              </a:cxn>
              <a:cxn ang="0">
                <a:pos x="connsiteX28972" y="connsiteY28972"/>
              </a:cxn>
              <a:cxn ang="0">
                <a:pos x="connsiteX28973" y="connsiteY28973"/>
              </a:cxn>
              <a:cxn ang="0">
                <a:pos x="connsiteX28974" y="connsiteY28974"/>
              </a:cxn>
              <a:cxn ang="0">
                <a:pos x="connsiteX28975" y="connsiteY28975"/>
              </a:cxn>
              <a:cxn ang="0">
                <a:pos x="connsiteX28976" y="connsiteY28976"/>
              </a:cxn>
              <a:cxn ang="0">
                <a:pos x="connsiteX28977" y="connsiteY28977"/>
              </a:cxn>
              <a:cxn ang="0">
                <a:pos x="connsiteX28978" y="connsiteY28978"/>
              </a:cxn>
              <a:cxn ang="0">
                <a:pos x="connsiteX28979" y="connsiteY28979"/>
              </a:cxn>
              <a:cxn ang="0">
                <a:pos x="connsiteX28980" y="connsiteY28980"/>
              </a:cxn>
              <a:cxn ang="0">
                <a:pos x="connsiteX28981" y="connsiteY28981"/>
              </a:cxn>
              <a:cxn ang="0">
                <a:pos x="connsiteX28982" y="connsiteY28982"/>
              </a:cxn>
              <a:cxn ang="0">
                <a:pos x="connsiteX28983" y="connsiteY28983"/>
              </a:cxn>
              <a:cxn ang="0">
                <a:pos x="connsiteX28984" y="connsiteY28984"/>
              </a:cxn>
              <a:cxn ang="0">
                <a:pos x="connsiteX28985" y="connsiteY28985"/>
              </a:cxn>
              <a:cxn ang="0">
                <a:pos x="connsiteX28986" y="connsiteY28986"/>
              </a:cxn>
              <a:cxn ang="0">
                <a:pos x="connsiteX28987" y="connsiteY28987"/>
              </a:cxn>
              <a:cxn ang="0">
                <a:pos x="connsiteX28988" y="connsiteY28988"/>
              </a:cxn>
              <a:cxn ang="0">
                <a:pos x="connsiteX28989" y="connsiteY28989"/>
              </a:cxn>
              <a:cxn ang="0">
                <a:pos x="connsiteX28990" y="connsiteY28990"/>
              </a:cxn>
              <a:cxn ang="0">
                <a:pos x="connsiteX28991" y="connsiteY28991"/>
              </a:cxn>
              <a:cxn ang="0">
                <a:pos x="connsiteX28992" y="connsiteY28992"/>
              </a:cxn>
              <a:cxn ang="0">
                <a:pos x="connsiteX28993" y="connsiteY28993"/>
              </a:cxn>
              <a:cxn ang="0">
                <a:pos x="connsiteX28994" y="connsiteY28994"/>
              </a:cxn>
              <a:cxn ang="0">
                <a:pos x="connsiteX28995" y="connsiteY28995"/>
              </a:cxn>
              <a:cxn ang="0">
                <a:pos x="connsiteX28996" y="connsiteY28996"/>
              </a:cxn>
              <a:cxn ang="0">
                <a:pos x="connsiteX28997" y="connsiteY28997"/>
              </a:cxn>
              <a:cxn ang="0">
                <a:pos x="connsiteX28998" y="connsiteY28998"/>
              </a:cxn>
              <a:cxn ang="0">
                <a:pos x="connsiteX28999" y="connsiteY28999"/>
              </a:cxn>
              <a:cxn ang="0">
                <a:pos x="connsiteX29000" y="connsiteY29000"/>
              </a:cxn>
              <a:cxn ang="0">
                <a:pos x="connsiteX29001" y="connsiteY29001"/>
              </a:cxn>
              <a:cxn ang="0">
                <a:pos x="connsiteX29002" y="connsiteY29002"/>
              </a:cxn>
              <a:cxn ang="0">
                <a:pos x="connsiteX29003" y="connsiteY29003"/>
              </a:cxn>
              <a:cxn ang="0">
                <a:pos x="connsiteX29004" y="connsiteY29004"/>
              </a:cxn>
              <a:cxn ang="0">
                <a:pos x="connsiteX29005" y="connsiteY29005"/>
              </a:cxn>
              <a:cxn ang="0">
                <a:pos x="connsiteX29006" y="connsiteY29006"/>
              </a:cxn>
              <a:cxn ang="0">
                <a:pos x="connsiteX29007" y="connsiteY29007"/>
              </a:cxn>
              <a:cxn ang="0">
                <a:pos x="connsiteX29008" y="connsiteY29008"/>
              </a:cxn>
              <a:cxn ang="0">
                <a:pos x="connsiteX29009" y="connsiteY29009"/>
              </a:cxn>
              <a:cxn ang="0">
                <a:pos x="connsiteX29010" y="connsiteY29010"/>
              </a:cxn>
              <a:cxn ang="0">
                <a:pos x="connsiteX29011" y="connsiteY29011"/>
              </a:cxn>
              <a:cxn ang="0">
                <a:pos x="connsiteX29012" y="connsiteY29012"/>
              </a:cxn>
              <a:cxn ang="0">
                <a:pos x="connsiteX29013" y="connsiteY29013"/>
              </a:cxn>
              <a:cxn ang="0">
                <a:pos x="connsiteX29014" y="connsiteY29014"/>
              </a:cxn>
              <a:cxn ang="0">
                <a:pos x="connsiteX29015" y="connsiteY29015"/>
              </a:cxn>
              <a:cxn ang="0">
                <a:pos x="connsiteX29016" y="connsiteY29016"/>
              </a:cxn>
              <a:cxn ang="0">
                <a:pos x="connsiteX29017" y="connsiteY29017"/>
              </a:cxn>
              <a:cxn ang="0">
                <a:pos x="connsiteX29018" y="connsiteY29018"/>
              </a:cxn>
              <a:cxn ang="0">
                <a:pos x="connsiteX29019" y="connsiteY29019"/>
              </a:cxn>
              <a:cxn ang="0">
                <a:pos x="connsiteX29020" y="connsiteY29020"/>
              </a:cxn>
              <a:cxn ang="0">
                <a:pos x="connsiteX29021" y="connsiteY29021"/>
              </a:cxn>
              <a:cxn ang="0">
                <a:pos x="connsiteX29022" y="connsiteY29022"/>
              </a:cxn>
              <a:cxn ang="0">
                <a:pos x="connsiteX29023" y="connsiteY29023"/>
              </a:cxn>
              <a:cxn ang="0">
                <a:pos x="connsiteX29024" y="connsiteY29024"/>
              </a:cxn>
              <a:cxn ang="0">
                <a:pos x="connsiteX29025" y="connsiteY29025"/>
              </a:cxn>
              <a:cxn ang="0">
                <a:pos x="connsiteX29026" y="connsiteY29026"/>
              </a:cxn>
              <a:cxn ang="0">
                <a:pos x="connsiteX29027" y="connsiteY29027"/>
              </a:cxn>
              <a:cxn ang="0">
                <a:pos x="connsiteX29028" y="connsiteY29028"/>
              </a:cxn>
              <a:cxn ang="0">
                <a:pos x="connsiteX29029" y="connsiteY29029"/>
              </a:cxn>
              <a:cxn ang="0">
                <a:pos x="connsiteX29030" y="connsiteY29030"/>
              </a:cxn>
              <a:cxn ang="0">
                <a:pos x="connsiteX29031" y="connsiteY29031"/>
              </a:cxn>
              <a:cxn ang="0">
                <a:pos x="connsiteX29032" y="connsiteY29032"/>
              </a:cxn>
              <a:cxn ang="0">
                <a:pos x="connsiteX29033" y="connsiteY29033"/>
              </a:cxn>
              <a:cxn ang="0">
                <a:pos x="connsiteX29034" y="connsiteY29034"/>
              </a:cxn>
              <a:cxn ang="0">
                <a:pos x="connsiteX29035" y="connsiteY29035"/>
              </a:cxn>
              <a:cxn ang="0">
                <a:pos x="connsiteX29036" y="connsiteY29036"/>
              </a:cxn>
              <a:cxn ang="0">
                <a:pos x="connsiteX29037" y="connsiteY29037"/>
              </a:cxn>
              <a:cxn ang="0">
                <a:pos x="connsiteX29038" y="connsiteY29038"/>
              </a:cxn>
              <a:cxn ang="0">
                <a:pos x="connsiteX29039" y="connsiteY29039"/>
              </a:cxn>
              <a:cxn ang="0">
                <a:pos x="connsiteX29040" y="connsiteY29040"/>
              </a:cxn>
              <a:cxn ang="0">
                <a:pos x="connsiteX29041" y="connsiteY29041"/>
              </a:cxn>
              <a:cxn ang="0">
                <a:pos x="connsiteX29042" y="connsiteY29042"/>
              </a:cxn>
              <a:cxn ang="0">
                <a:pos x="connsiteX29043" y="connsiteY29043"/>
              </a:cxn>
              <a:cxn ang="0">
                <a:pos x="connsiteX29044" y="connsiteY29044"/>
              </a:cxn>
              <a:cxn ang="0">
                <a:pos x="connsiteX29045" y="connsiteY29045"/>
              </a:cxn>
              <a:cxn ang="0">
                <a:pos x="connsiteX29046" y="connsiteY29046"/>
              </a:cxn>
              <a:cxn ang="0">
                <a:pos x="connsiteX29047" y="connsiteY29047"/>
              </a:cxn>
              <a:cxn ang="0">
                <a:pos x="connsiteX29048" y="connsiteY29048"/>
              </a:cxn>
              <a:cxn ang="0">
                <a:pos x="connsiteX29049" y="connsiteY29049"/>
              </a:cxn>
              <a:cxn ang="0">
                <a:pos x="connsiteX29050" y="connsiteY29050"/>
              </a:cxn>
              <a:cxn ang="0">
                <a:pos x="connsiteX29051" y="connsiteY29051"/>
              </a:cxn>
              <a:cxn ang="0">
                <a:pos x="connsiteX29052" y="connsiteY29052"/>
              </a:cxn>
              <a:cxn ang="0">
                <a:pos x="connsiteX29053" y="connsiteY29053"/>
              </a:cxn>
              <a:cxn ang="0">
                <a:pos x="connsiteX29054" y="connsiteY29054"/>
              </a:cxn>
              <a:cxn ang="0">
                <a:pos x="connsiteX29055" y="connsiteY29055"/>
              </a:cxn>
              <a:cxn ang="0">
                <a:pos x="connsiteX29056" y="connsiteY29056"/>
              </a:cxn>
              <a:cxn ang="0">
                <a:pos x="connsiteX29057" y="connsiteY29057"/>
              </a:cxn>
              <a:cxn ang="0">
                <a:pos x="connsiteX29058" y="connsiteY29058"/>
              </a:cxn>
              <a:cxn ang="0">
                <a:pos x="connsiteX29059" y="connsiteY29059"/>
              </a:cxn>
              <a:cxn ang="0">
                <a:pos x="connsiteX29060" y="connsiteY29060"/>
              </a:cxn>
              <a:cxn ang="0">
                <a:pos x="connsiteX29061" y="connsiteY29061"/>
              </a:cxn>
              <a:cxn ang="0">
                <a:pos x="connsiteX29062" y="connsiteY29062"/>
              </a:cxn>
              <a:cxn ang="0">
                <a:pos x="connsiteX29063" y="connsiteY29063"/>
              </a:cxn>
              <a:cxn ang="0">
                <a:pos x="connsiteX29064" y="connsiteY29064"/>
              </a:cxn>
              <a:cxn ang="0">
                <a:pos x="connsiteX29065" y="connsiteY29065"/>
              </a:cxn>
              <a:cxn ang="0">
                <a:pos x="connsiteX29066" y="connsiteY29066"/>
              </a:cxn>
              <a:cxn ang="0">
                <a:pos x="connsiteX29067" y="connsiteY29067"/>
              </a:cxn>
              <a:cxn ang="0">
                <a:pos x="connsiteX29068" y="connsiteY29068"/>
              </a:cxn>
              <a:cxn ang="0">
                <a:pos x="connsiteX29069" y="connsiteY29069"/>
              </a:cxn>
              <a:cxn ang="0">
                <a:pos x="connsiteX29070" y="connsiteY29070"/>
              </a:cxn>
              <a:cxn ang="0">
                <a:pos x="connsiteX29071" y="connsiteY29071"/>
              </a:cxn>
              <a:cxn ang="0">
                <a:pos x="connsiteX29072" y="connsiteY29072"/>
              </a:cxn>
              <a:cxn ang="0">
                <a:pos x="connsiteX29073" y="connsiteY29073"/>
              </a:cxn>
              <a:cxn ang="0">
                <a:pos x="connsiteX29074" y="connsiteY29074"/>
              </a:cxn>
              <a:cxn ang="0">
                <a:pos x="connsiteX29075" y="connsiteY29075"/>
              </a:cxn>
              <a:cxn ang="0">
                <a:pos x="connsiteX29076" y="connsiteY29076"/>
              </a:cxn>
              <a:cxn ang="0">
                <a:pos x="connsiteX29077" y="connsiteY29077"/>
              </a:cxn>
              <a:cxn ang="0">
                <a:pos x="connsiteX29078" y="connsiteY29078"/>
              </a:cxn>
              <a:cxn ang="0">
                <a:pos x="connsiteX29079" y="connsiteY29079"/>
              </a:cxn>
              <a:cxn ang="0">
                <a:pos x="connsiteX29080" y="connsiteY29080"/>
              </a:cxn>
              <a:cxn ang="0">
                <a:pos x="connsiteX29081" y="connsiteY29081"/>
              </a:cxn>
              <a:cxn ang="0">
                <a:pos x="connsiteX29082" y="connsiteY29082"/>
              </a:cxn>
              <a:cxn ang="0">
                <a:pos x="connsiteX29083" y="connsiteY29083"/>
              </a:cxn>
              <a:cxn ang="0">
                <a:pos x="connsiteX29084" y="connsiteY29084"/>
              </a:cxn>
              <a:cxn ang="0">
                <a:pos x="connsiteX29085" y="connsiteY29085"/>
              </a:cxn>
              <a:cxn ang="0">
                <a:pos x="connsiteX29086" y="connsiteY29086"/>
              </a:cxn>
              <a:cxn ang="0">
                <a:pos x="connsiteX29087" y="connsiteY29087"/>
              </a:cxn>
              <a:cxn ang="0">
                <a:pos x="connsiteX29088" y="connsiteY29088"/>
              </a:cxn>
              <a:cxn ang="0">
                <a:pos x="connsiteX29089" y="connsiteY29089"/>
              </a:cxn>
              <a:cxn ang="0">
                <a:pos x="connsiteX29090" y="connsiteY29090"/>
              </a:cxn>
              <a:cxn ang="0">
                <a:pos x="connsiteX29091" y="connsiteY29091"/>
              </a:cxn>
              <a:cxn ang="0">
                <a:pos x="connsiteX29092" y="connsiteY29092"/>
              </a:cxn>
              <a:cxn ang="0">
                <a:pos x="connsiteX29093" y="connsiteY29093"/>
              </a:cxn>
              <a:cxn ang="0">
                <a:pos x="connsiteX29094" y="connsiteY29094"/>
              </a:cxn>
              <a:cxn ang="0">
                <a:pos x="connsiteX29095" y="connsiteY29095"/>
              </a:cxn>
              <a:cxn ang="0">
                <a:pos x="connsiteX29096" y="connsiteY29096"/>
              </a:cxn>
              <a:cxn ang="0">
                <a:pos x="connsiteX29097" y="connsiteY29097"/>
              </a:cxn>
              <a:cxn ang="0">
                <a:pos x="connsiteX29098" y="connsiteY29098"/>
              </a:cxn>
              <a:cxn ang="0">
                <a:pos x="connsiteX29099" y="connsiteY29099"/>
              </a:cxn>
              <a:cxn ang="0">
                <a:pos x="connsiteX29100" y="connsiteY29100"/>
              </a:cxn>
              <a:cxn ang="0">
                <a:pos x="connsiteX29101" y="connsiteY29101"/>
              </a:cxn>
              <a:cxn ang="0">
                <a:pos x="connsiteX29102" y="connsiteY29102"/>
              </a:cxn>
              <a:cxn ang="0">
                <a:pos x="connsiteX29103" y="connsiteY29103"/>
              </a:cxn>
              <a:cxn ang="0">
                <a:pos x="connsiteX29104" y="connsiteY29104"/>
              </a:cxn>
              <a:cxn ang="0">
                <a:pos x="connsiteX29105" y="connsiteY29105"/>
              </a:cxn>
              <a:cxn ang="0">
                <a:pos x="connsiteX29106" y="connsiteY29106"/>
              </a:cxn>
              <a:cxn ang="0">
                <a:pos x="connsiteX29107" y="connsiteY29107"/>
              </a:cxn>
              <a:cxn ang="0">
                <a:pos x="connsiteX29108" y="connsiteY29108"/>
              </a:cxn>
              <a:cxn ang="0">
                <a:pos x="connsiteX29109" y="connsiteY29109"/>
              </a:cxn>
              <a:cxn ang="0">
                <a:pos x="connsiteX29110" y="connsiteY29110"/>
              </a:cxn>
              <a:cxn ang="0">
                <a:pos x="connsiteX29111" y="connsiteY29111"/>
              </a:cxn>
              <a:cxn ang="0">
                <a:pos x="connsiteX29112" y="connsiteY29112"/>
              </a:cxn>
              <a:cxn ang="0">
                <a:pos x="connsiteX29113" y="connsiteY29113"/>
              </a:cxn>
              <a:cxn ang="0">
                <a:pos x="connsiteX29114" y="connsiteY29114"/>
              </a:cxn>
              <a:cxn ang="0">
                <a:pos x="connsiteX29115" y="connsiteY29115"/>
              </a:cxn>
              <a:cxn ang="0">
                <a:pos x="connsiteX29116" y="connsiteY29116"/>
              </a:cxn>
              <a:cxn ang="0">
                <a:pos x="connsiteX29117" y="connsiteY29117"/>
              </a:cxn>
              <a:cxn ang="0">
                <a:pos x="connsiteX29118" y="connsiteY29118"/>
              </a:cxn>
              <a:cxn ang="0">
                <a:pos x="connsiteX29119" y="connsiteY29119"/>
              </a:cxn>
              <a:cxn ang="0">
                <a:pos x="connsiteX29120" y="connsiteY29120"/>
              </a:cxn>
              <a:cxn ang="0">
                <a:pos x="connsiteX29121" y="connsiteY29121"/>
              </a:cxn>
              <a:cxn ang="0">
                <a:pos x="connsiteX29122" y="connsiteY29122"/>
              </a:cxn>
              <a:cxn ang="0">
                <a:pos x="connsiteX29123" y="connsiteY29123"/>
              </a:cxn>
              <a:cxn ang="0">
                <a:pos x="connsiteX29124" y="connsiteY29124"/>
              </a:cxn>
              <a:cxn ang="0">
                <a:pos x="connsiteX29125" y="connsiteY29125"/>
              </a:cxn>
              <a:cxn ang="0">
                <a:pos x="connsiteX29126" y="connsiteY29126"/>
              </a:cxn>
              <a:cxn ang="0">
                <a:pos x="connsiteX29127" y="connsiteY29127"/>
              </a:cxn>
              <a:cxn ang="0">
                <a:pos x="connsiteX29128" y="connsiteY29128"/>
              </a:cxn>
              <a:cxn ang="0">
                <a:pos x="connsiteX29129" y="connsiteY29129"/>
              </a:cxn>
              <a:cxn ang="0">
                <a:pos x="connsiteX29130" y="connsiteY29130"/>
              </a:cxn>
              <a:cxn ang="0">
                <a:pos x="connsiteX29131" y="connsiteY29131"/>
              </a:cxn>
              <a:cxn ang="0">
                <a:pos x="connsiteX29132" y="connsiteY29132"/>
              </a:cxn>
              <a:cxn ang="0">
                <a:pos x="connsiteX29133" y="connsiteY29133"/>
              </a:cxn>
              <a:cxn ang="0">
                <a:pos x="connsiteX29134" y="connsiteY29134"/>
              </a:cxn>
              <a:cxn ang="0">
                <a:pos x="connsiteX29135" y="connsiteY29135"/>
              </a:cxn>
              <a:cxn ang="0">
                <a:pos x="connsiteX29136" y="connsiteY29136"/>
              </a:cxn>
              <a:cxn ang="0">
                <a:pos x="connsiteX29137" y="connsiteY29137"/>
              </a:cxn>
              <a:cxn ang="0">
                <a:pos x="connsiteX29138" y="connsiteY29138"/>
              </a:cxn>
              <a:cxn ang="0">
                <a:pos x="connsiteX29139" y="connsiteY29139"/>
              </a:cxn>
              <a:cxn ang="0">
                <a:pos x="connsiteX29140" y="connsiteY29140"/>
              </a:cxn>
              <a:cxn ang="0">
                <a:pos x="connsiteX29141" y="connsiteY29141"/>
              </a:cxn>
              <a:cxn ang="0">
                <a:pos x="connsiteX29142" y="connsiteY29142"/>
              </a:cxn>
              <a:cxn ang="0">
                <a:pos x="connsiteX29143" y="connsiteY29143"/>
              </a:cxn>
              <a:cxn ang="0">
                <a:pos x="connsiteX29144" y="connsiteY29144"/>
              </a:cxn>
              <a:cxn ang="0">
                <a:pos x="connsiteX29145" y="connsiteY29145"/>
              </a:cxn>
              <a:cxn ang="0">
                <a:pos x="connsiteX29146" y="connsiteY29146"/>
              </a:cxn>
              <a:cxn ang="0">
                <a:pos x="connsiteX29147" y="connsiteY29147"/>
              </a:cxn>
              <a:cxn ang="0">
                <a:pos x="connsiteX29148" y="connsiteY29148"/>
              </a:cxn>
              <a:cxn ang="0">
                <a:pos x="connsiteX29149" y="connsiteY29149"/>
              </a:cxn>
              <a:cxn ang="0">
                <a:pos x="connsiteX29150" y="connsiteY29150"/>
              </a:cxn>
              <a:cxn ang="0">
                <a:pos x="connsiteX29151" y="connsiteY29151"/>
              </a:cxn>
              <a:cxn ang="0">
                <a:pos x="connsiteX29152" y="connsiteY29152"/>
              </a:cxn>
              <a:cxn ang="0">
                <a:pos x="connsiteX29153" y="connsiteY29153"/>
              </a:cxn>
              <a:cxn ang="0">
                <a:pos x="connsiteX29154" y="connsiteY29154"/>
              </a:cxn>
              <a:cxn ang="0">
                <a:pos x="connsiteX29155" y="connsiteY29155"/>
              </a:cxn>
              <a:cxn ang="0">
                <a:pos x="connsiteX29156" y="connsiteY29156"/>
              </a:cxn>
              <a:cxn ang="0">
                <a:pos x="connsiteX29157" y="connsiteY29157"/>
              </a:cxn>
              <a:cxn ang="0">
                <a:pos x="connsiteX29158" y="connsiteY29158"/>
              </a:cxn>
              <a:cxn ang="0">
                <a:pos x="connsiteX29159" y="connsiteY29159"/>
              </a:cxn>
              <a:cxn ang="0">
                <a:pos x="connsiteX29160" y="connsiteY29160"/>
              </a:cxn>
              <a:cxn ang="0">
                <a:pos x="connsiteX29161" y="connsiteY29161"/>
              </a:cxn>
              <a:cxn ang="0">
                <a:pos x="connsiteX29162" y="connsiteY29162"/>
              </a:cxn>
              <a:cxn ang="0">
                <a:pos x="connsiteX29163" y="connsiteY29163"/>
              </a:cxn>
              <a:cxn ang="0">
                <a:pos x="connsiteX29164" y="connsiteY29164"/>
              </a:cxn>
              <a:cxn ang="0">
                <a:pos x="connsiteX29165" y="connsiteY29165"/>
              </a:cxn>
              <a:cxn ang="0">
                <a:pos x="connsiteX29166" y="connsiteY29166"/>
              </a:cxn>
              <a:cxn ang="0">
                <a:pos x="connsiteX29167" y="connsiteY29167"/>
              </a:cxn>
              <a:cxn ang="0">
                <a:pos x="connsiteX29168" y="connsiteY29168"/>
              </a:cxn>
              <a:cxn ang="0">
                <a:pos x="connsiteX29169" y="connsiteY29169"/>
              </a:cxn>
              <a:cxn ang="0">
                <a:pos x="connsiteX29170" y="connsiteY29170"/>
              </a:cxn>
              <a:cxn ang="0">
                <a:pos x="connsiteX29171" y="connsiteY29171"/>
              </a:cxn>
              <a:cxn ang="0">
                <a:pos x="connsiteX29172" y="connsiteY29172"/>
              </a:cxn>
              <a:cxn ang="0">
                <a:pos x="connsiteX29173" y="connsiteY29173"/>
              </a:cxn>
              <a:cxn ang="0">
                <a:pos x="connsiteX29174" y="connsiteY29174"/>
              </a:cxn>
              <a:cxn ang="0">
                <a:pos x="connsiteX29175" y="connsiteY29175"/>
              </a:cxn>
              <a:cxn ang="0">
                <a:pos x="connsiteX29176" y="connsiteY29176"/>
              </a:cxn>
              <a:cxn ang="0">
                <a:pos x="connsiteX29177" y="connsiteY29177"/>
              </a:cxn>
              <a:cxn ang="0">
                <a:pos x="connsiteX29178" y="connsiteY29178"/>
              </a:cxn>
              <a:cxn ang="0">
                <a:pos x="connsiteX29179" y="connsiteY29179"/>
              </a:cxn>
              <a:cxn ang="0">
                <a:pos x="connsiteX29180" y="connsiteY29180"/>
              </a:cxn>
              <a:cxn ang="0">
                <a:pos x="connsiteX29181" y="connsiteY29181"/>
              </a:cxn>
              <a:cxn ang="0">
                <a:pos x="connsiteX29182" y="connsiteY29182"/>
              </a:cxn>
              <a:cxn ang="0">
                <a:pos x="connsiteX29183" y="connsiteY29183"/>
              </a:cxn>
              <a:cxn ang="0">
                <a:pos x="connsiteX29184" y="connsiteY29184"/>
              </a:cxn>
              <a:cxn ang="0">
                <a:pos x="connsiteX29185" y="connsiteY29185"/>
              </a:cxn>
              <a:cxn ang="0">
                <a:pos x="connsiteX29186" y="connsiteY29186"/>
              </a:cxn>
              <a:cxn ang="0">
                <a:pos x="connsiteX29187" y="connsiteY29187"/>
              </a:cxn>
              <a:cxn ang="0">
                <a:pos x="connsiteX29188" y="connsiteY29188"/>
              </a:cxn>
              <a:cxn ang="0">
                <a:pos x="connsiteX29189" y="connsiteY29189"/>
              </a:cxn>
              <a:cxn ang="0">
                <a:pos x="connsiteX29190" y="connsiteY29190"/>
              </a:cxn>
              <a:cxn ang="0">
                <a:pos x="connsiteX29191" y="connsiteY29191"/>
              </a:cxn>
              <a:cxn ang="0">
                <a:pos x="connsiteX29192" y="connsiteY29192"/>
              </a:cxn>
              <a:cxn ang="0">
                <a:pos x="connsiteX29193" y="connsiteY29193"/>
              </a:cxn>
              <a:cxn ang="0">
                <a:pos x="connsiteX29194" y="connsiteY29194"/>
              </a:cxn>
              <a:cxn ang="0">
                <a:pos x="connsiteX29195" y="connsiteY29195"/>
              </a:cxn>
              <a:cxn ang="0">
                <a:pos x="connsiteX29196" y="connsiteY29196"/>
              </a:cxn>
              <a:cxn ang="0">
                <a:pos x="connsiteX29197" y="connsiteY29197"/>
              </a:cxn>
              <a:cxn ang="0">
                <a:pos x="connsiteX29198" y="connsiteY29198"/>
              </a:cxn>
              <a:cxn ang="0">
                <a:pos x="connsiteX29199" y="connsiteY29199"/>
              </a:cxn>
              <a:cxn ang="0">
                <a:pos x="connsiteX29200" y="connsiteY29200"/>
              </a:cxn>
              <a:cxn ang="0">
                <a:pos x="connsiteX29201" y="connsiteY29201"/>
              </a:cxn>
              <a:cxn ang="0">
                <a:pos x="connsiteX29202" y="connsiteY29202"/>
              </a:cxn>
              <a:cxn ang="0">
                <a:pos x="connsiteX29203" y="connsiteY29203"/>
              </a:cxn>
              <a:cxn ang="0">
                <a:pos x="connsiteX29204" y="connsiteY29204"/>
              </a:cxn>
              <a:cxn ang="0">
                <a:pos x="connsiteX29205" y="connsiteY29205"/>
              </a:cxn>
              <a:cxn ang="0">
                <a:pos x="connsiteX29206" y="connsiteY29206"/>
              </a:cxn>
              <a:cxn ang="0">
                <a:pos x="connsiteX29207" y="connsiteY29207"/>
              </a:cxn>
              <a:cxn ang="0">
                <a:pos x="connsiteX29208" y="connsiteY29208"/>
              </a:cxn>
              <a:cxn ang="0">
                <a:pos x="connsiteX29209" y="connsiteY29209"/>
              </a:cxn>
              <a:cxn ang="0">
                <a:pos x="connsiteX29210" y="connsiteY29210"/>
              </a:cxn>
              <a:cxn ang="0">
                <a:pos x="connsiteX29211" y="connsiteY29211"/>
              </a:cxn>
              <a:cxn ang="0">
                <a:pos x="connsiteX29212" y="connsiteY29212"/>
              </a:cxn>
              <a:cxn ang="0">
                <a:pos x="connsiteX29213" y="connsiteY29213"/>
              </a:cxn>
              <a:cxn ang="0">
                <a:pos x="connsiteX29214" y="connsiteY29214"/>
              </a:cxn>
              <a:cxn ang="0">
                <a:pos x="connsiteX29215" y="connsiteY29215"/>
              </a:cxn>
              <a:cxn ang="0">
                <a:pos x="connsiteX29216" y="connsiteY29216"/>
              </a:cxn>
              <a:cxn ang="0">
                <a:pos x="connsiteX29217" y="connsiteY29217"/>
              </a:cxn>
              <a:cxn ang="0">
                <a:pos x="connsiteX29218" y="connsiteY29218"/>
              </a:cxn>
              <a:cxn ang="0">
                <a:pos x="connsiteX29219" y="connsiteY29219"/>
              </a:cxn>
              <a:cxn ang="0">
                <a:pos x="connsiteX29220" y="connsiteY29220"/>
              </a:cxn>
              <a:cxn ang="0">
                <a:pos x="connsiteX29221" y="connsiteY29221"/>
              </a:cxn>
              <a:cxn ang="0">
                <a:pos x="connsiteX29222" y="connsiteY29222"/>
              </a:cxn>
              <a:cxn ang="0">
                <a:pos x="connsiteX29223" y="connsiteY29223"/>
              </a:cxn>
              <a:cxn ang="0">
                <a:pos x="connsiteX29224" y="connsiteY29224"/>
              </a:cxn>
              <a:cxn ang="0">
                <a:pos x="connsiteX29225" y="connsiteY29225"/>
              </a:cxn>
              <a:cxn ang="0">
                <a:pos x="connsiteX29226" y="connsiteY29226"/>
              </a:cxn>
              <a:cxn ang="0">
                <a:pos x="connsiteX29227" y="connsiteY29227"/>
              </a:cxn>
              <a:cxn ang="0">
                <a:pos x="connsiteX29228" y="connsiteY29228"/>
              </a:cxn>
              <a:cxn ang="0">
                <a:pos x="connsiteX29229" y="connsiteY29229"/>
              </a:cxn>
              <a:cxn ang="0">
                <a:pos x="connsiteX29230" y="connsiteY29230"/>
              </a:cxn>
              <a:cxn ang="0">
                <a:pos x="connsiteX29231" y="connsiteY29231"/>
              </a:cxn>
              <a:cxn ang="0">
                <a:pos x="connsiteX29232" y="connsiteY29232"/>
              </a:cxn>
              <a:cxn ang="0">
                <a:pos x="connsiteX29233" y="connsiteY29233"/>
              </a:cxn>
              <a:cxn ang="0">
                <a:pos x="connsiteX29234" y="connsiteY29234"/>
              </a:cxn>
              <a:cxn ang="0">
                <a:pos x="connsiteX29235" y="connsiteY29235"/>
              </a:cxn>
              <a:cxn ang="0">
                <a:pos x="connsiteX29236" y="connsiteY29236"/>
              </a:cxn>
              <a:cxn ang="0">
                <a:pos x="connsiteX29237" y="connsiteY29237"/>
              </a:cxn>
              <a:cxn ang="0">
                <a:pos x="connsiteX29238" y="connsiteY29238"/>
              </a:cxn>
              <a:cxn ang="0">
                <a:pos x="connsiteX29239" y="connsiteY29239"/>
              </a:cxn>
              <a:cxn ang="0">
                <a:pos x="connsiteX29240" y="connsiteY29240"/>
              </a:cxn>
              <a:cxn ang="0">
                <a:pos x="connsiteX29241" y="connsiteY29241"/>
              </a:cxn>
              <a:cxn ang="0">
                <a:pos x="connsiteX29242" y="connsiteY29242"/>
              </a:cxn>
              <a:cxn ang="0">
                <a:pos x="connsiteX29243" y="connsiteY29243"/>
              </a:cxn>
              <a:cxn ang="0">
                <a:pos x="connsiteX29244" y="connsiteY29244"/>
              </a:cxn>
              <a:cxn ang="0">
                <a:pos x="connsiteX29245" y="connsiteY29245"/>
              </a:cxn>
              <a:cxn ang="0">
                <a:pos x="connsiteX29246" y="connsiteY29246"/>
              </a:cxn>
              <a:cxn ang="0">
                <a:pos x="connsiteX29247" y="connsiteY29247"/>
              </a:cxn>
              <a:cxn ang="0">
                <a:pos x="connsiteX29248" y="connsiteY29248"/>
              </a:cxn>
              <a:cxn ang="0">
                <a:pos x="connsiteX29249" y="connsiteY29249"/>
              </a:cxn>
              <a:cxn ang="0">
                <a:pos x="connsiteX29250" y="connsiteY29250"/>
              </a:cxn>
              <a:cxn ang="0">
                <a:pos x="connsiteX29251" y="connsiteY29251"/>
              </a:cxn>
              <a:cxn ang="0">
                <a:pos x="connsiteX29252" y="connsiteY29252"/>
              </a:cxn>
              <a:cxn ang="0">
                <a:pos x="connsiteX29253" y="connsiteY29253"/>
              </a:cxn>
              <a:cxn ang="0">
                <a:pos x="connsiteX29254" y="connsiteY29254"/>
              </a:cxn>
              <a:cxn ang="0">
                <a:pos x="connsiteX29255" y="connsiteY29255"/>
              </a:cxn>
              <a:cxn ang="0">
                <a:pos x="connsiteX29256" y="connsiteY29256"/>
              </a:cxn>
              <a:cxn ang="0">
                <a:pos x="connsiteX29257" y="connsiteY29257"/>
              </a:cxn>
              <a:cxn ang="0">
                <a:pos x="connsiteX29258" y="connsiteY29258"/>
              </a:cxn>
              <a:cxn ang="0">
                <a:pos x="connsiteX29259" y="connsiteY29259"/>
              </a:cxn>
              <a:cxn ang="0">
                <a:pos x="connsiteX29260" y="connsiteY29260"/>
              </a:cxn>
              <a:cxn ang="0">
                <a:pos x="connsiteX29261" y="connsiteY29261"/>
              </a:cxn>
              <a:cxn ang="0">
                <a:pos x="connsiteX29262" y="connsiteY29262"/>
              </a:cxn>
              <a:cxn ang="0">
                <a:pos x="connsiteX29263" y="connsiteY29263"/>
              </a:cxn>
              <a:cxn ang="0">
                <a:pos x="connsiteX29264" y="connsiteY29264"/>
              </a:cxn>
              <a:cxn ang="0">
                <a:pos x="connsiteX29265" y="connsiteY29265"/>
              </a:cxn>
              <a:cxn ang="0">
                <a:pos x="connsiteX29266" y="connsiteY29266"/>
              </a:cxn>
              <a:cxn ang="0">
                <a:pos x="connsiteX29267" y="connsiteY29267"/>
              </a:cxn>
              <a:cxn ang="0">
                <a:pos x="connsiteX29268" y="connsiteY29268"/>
              </a:cxn>
              <a:cxn ang="0">
                <a:pos x="connsiteX29269" y="connsiteY29269"/>
              </a:cxn>
              <a:cxn ang="0">
                <a:pos x="connsiteX29270" y="connsiteY29270"/>
              </a:cxn>
              <a:cxn ang="0">
                <a:pos x="connsiteX29271" y="connsiteY29271"/>
              </a:cxn>
              <a:cxn ang="0">
                <a:pos x="connsiteX29272" y="connsiteY29272"/>
              </a:cxn>
              <a:cxn ang="0">
                <a:pos x="connsiteX29273" y="connsiteY29273"/>
              </a:cxn>
              <a:cxn ang="0">
                <a:pos x="connsiteX29274" y="connsiteY29274"/>
              </a:cxn>
              <a:cxn ang="0">
                <a:pos x="connsiteX29275" y="connsiteY29275"/>
              </a:cxn>
              <a:cxn ang="0">
                <a:pos x="connsiteX29276" y="connsiteY29276"/>
              </a:cxn>
              <a:cxn ang="0">
                <a:pos x="connsiteX29277" y="connsiteY29277"/>
              </a:cxn>
              <a:cxn ang="0">
                <a:pos x="connsiteX29278" y="connsiteY29278"/>
              </a:cxn>
              <a:cxn ang="0">
                <a:pos x="connsiteX29279" y="connsiteY29279"/>
              </a:cxn>
              <a:cxn ang="0">
                <a:pos x="connsiteX29280" y="connsiteY29280"/>
              </a:cxn>
              <a:cxn ang="0">
                <a:pos x="connsiteX29281" y="connsiteY29281"/>
              </a:cxn>
              <a:cxn ang="0">
                <a:pos x="connsiteX29282" y="connsiteY29282"/>
              </a:cxn>
              <a:cxn ang="0">
                <a:pos x="connsiteX29283" y="connsiteY29283"/>
              </a:cxn>
              <a:cxn ang="0">
                <a:pos x="connsiteX29284" y="connsiteY29284"/>
              </a:cxn>
              <a:cxn ang="0">
                <a:pos x="connsiteX29285" y="connsiteY29285"/>
              </a:cxn>
              <a:cxn ang="0">
                <a:pos x="connsiteX29286" y="connsiteY29286"/>
              </a:cxn>
              <a:cxn ang="0">
                <a:pos x="connsiteX29287" y="connsiteY29287"/>
              </a:cxn>
              <a:cxn ang="0">
                <a:pos x="connsiteX29288" y="connsiteY29288"/>
              </a:cxn>
              <a:cxn ang="0">
                <a:pos x="connsiteX29289" y="connsiteY29289"/>
              </a:cxn>
              <a:cxn ang="0">
                <a:pos x="connsiteX29290" y="connsiteY29290"/>
              </a:cxn>
              <a:cxn ang="0">
                <a:pos x="connsiteX29291" y="connsiteY29291"/>
              </a:cxn>
              <a:cxn ang="0">
                <a:pos x="connsiteX29292" y="connsiteY29292"/>
              </a:cxn>
              <a:cxn ang="0">
                <a:pos x="connsiteX29293" y="connsiteY29293"/>
              </a:cxn>
              <a:cxn ang="0">
                <a:pos x="connsiteX29294" y="connsiteY29294"/>
              </a:cxn>
              <a:cxn ang="0">
                <a:pos x="connsiteX29295" y="connsiteY29295"/>
              </a:cxn>
              <a:cxn ang="0">
                <a:pos x="connsiteX29296" y="connsiteY29296"/>
              </a:cxn>
              <a:cxn ang="0">
                <a:pos x="connsiteX29297" y="connsiteY29297"/>
              </a:cxn>
              <a:cxn ang="0">
                <a:pos x="connsiteX29298" y="connsiteY29298"/>
              </a:cxn>
              <a:cxn ang="0">
                <a:pos x="connsiteX29299" y="connsiteY29299"/>
              </a:cxn>
              <a:cxn ang="0">
                <a:pos x="connsiteX29300" y="connsiteY29300"/>
              </a:cxn>
              <a:cxn ang="0">
                <a:pos x="connsiteX29301" y="connsiteY29301"/>
              </a:cxn>
              <a:cxn ang="0">
                <a:pos x="connsiteX29302" y="connsiteY29302"/>
              </a:cxn>
              <a:cxn ang="0">
                <a:pos x="connsiteX29303" y="connsiteY29303"/>
              </a:cxn>
              <a:cxn ang="0">
                <a:pos x="connsiteX29304" y="connsiteY29304"/>
              </a:cxn>
              <a:cxn ang="0">
                <a:pos x="connsiteX29305" y="connsiteY29305"/>
              </a:cxn>
              <a:cxn ang="0">
                <a:pos x="connsiteX29306" y="connsiteY29306"/>
              </a:cxn>
              <a:cxn ang="0">
                <a:pos x="connsiteX29307" y="connsiteY29307"/>
              </a:cxn>
              <a:cxn ang="0">
                <a:pos x="connsiteX29308" y="connsiteY29308"/>
              </a:cxn>
              <a:cxn ang="0">
                <a:pos x="connsiteX29309" y="connsiteY29309"/>
              </a:cxn>
              <a:cxn ang="0">
                <a:pos x="connsiteX29310" y="connsiteY29310"/>
              </a:cxn>
              <a:cxn ang="0">
                <a:pos x="connsiteX29311" y="connsiteY29311"/>
              </a:cxn>
              <a:cxn ang="0">
                <a:pos x="connsiteX29312" y="connsiteY29312"/>
              </a:cxn>
              <a:cxn ang="0">
                <a:pos x="connsiteX29313" y="connsiteY29313"/>
              </a:cxn>
              <a:cxn ang="0">
                <a:pos x="connsiteX29314" y="connsiteY29314"/>
              </a:cxn>
              <a:cxn ang="0">
                <a:pos x="connsiteX29315" y="connsiteY29315"/>
              </a:cxn>
              <a:cxn ang="0">
                <a:pos x="connsiteX29316" y="connsiteY29316"/>
              </a:cxn>
              <a:cxn ang="0">
                <a:pos x="connsiteX29317" y="connsiteY29317"/>
              </a:cxn>
              <a:cxn ang="0">
                <a:pos x="connsiteX29318" y="connsiteY29318"/>
              </a:cxn>
              <a:cxn ang="0">
                <a:pos x="connsiteX29319" y="connsiteY29319"/>
              </a:cxn>
              <a:cxn ang="0">
                <a:pos x="connsiteX29320" y="connsiteY29320"/>
              </a:cxn>
              <a:cxn ang="0">
                <a:pos x="connsiteX29321" y="connsiteY29321"/>
              </a:cxn>
              <a:cxn ang="0">
                <a:pos x="connsiteX29322" y="connsiteY29322"/>
              </a:cxn>
              <a:cxn ang="0">
                <a:pos x="connsiteX29323" y="connsiteY29323"/>
              </a:cxn>
              <a:cxn ang="0">
                <a:pos x="connsiteX29324" y="connsiteY29324"/>
              </a:cxn>
              <a:cxn ang="0">
                <a:pos x="connsiteX29325" y="connsiteY29325"/>
              </a:cxn>
              <a:cxn ang="0">
                <a:pos x="connsiteX29326" y="connsiteY29326"/>
              </a:cxn>
              <a:cxn ang="0">
                <a:pos x="connsiteX29327" y="connsiteY29327"/>
              </a:cxn>
              <a:cxn ang="0">
                <a:pos x="connsiteX29328" y="connsiteY29328"/>
              </a:cxn>
              <a:cxn ang="0">
                <a:pos x="connsiteX29329" y="connsiteY29329"/>
              </a:cxn>
              <a:cxn ang="0">
                <a:pos x="connsiteX29330" y="connsiteY29330"/>
              </a:cxn>
              <a:cxn ang="0">
                <a:pos x="connsiteX29331" y="connsiteY29331"/>
              </a:cxn>
              <a:cxn ang="0">
                <a:pos x="connsiteX29332" y="connsiteY29332"/>
              </a:cxn>
              <a:cxn ang="0">
                <a:pos x="connsiteX29333" y="connsiteY29333"/>
              </a:cxn>
              <a:cxn ang="0">
                <a:pos x="connsiteX29334" y="connsiteY29334"/>
              </a:cxn>
              <a:cxn ang="0">
                <a:pos x="connsiteX29335" y="connsiteY29335"/>
              </a:cxn>
              <a:cxn ang="0">
                <a:pos x="connsiteX29336" y="connsiteY29336"/>
              </a:cxn>
              <a:cxn ang="0">
                <a:pos x="connsiteX29337" y="connsiteY29337"/>
              </a:cxn>
              <a:cxn ang="0">
                <a:pos x="connsiteX29338" y="connsiteY29338"/>
              </a:cxn>
              <a:cxn ang="0">
                <a:pos x="connsiteX29339" y="connsiteY29339"/>
              </a:cxn>
              <a:cxn ang="0">
                <a:pos x="connsiteX29340" y="connsiteY29340"/>
              </a:cxn>
              <a:cxn ang="0">
                <a:pos x="connsiteX29341" y="connsiteY29341"/>
              </a:cxn>
              <a:cxn ang="0">
                <a:pos x="connsiteX29342" y="connsiteY29342"/>
              </a:cxn>
              <a:cxn ang="0">
                <a:pos x="connsiteX29343" y="connsiteY29343"/>
              </a:cxn>
              <a:cxn ang="0">
                <a:pos x="connsiteX29344" y="connsiteY29344"/>
              </a:cxn>
              <a:cxn ang="0">
                <a:pos x="connsiteX29345" y="connsiteY29345"/>
              </a:cxn>
              <a:cxn ang="0">
                <a:pos x="connsiteX29346" y="connsiteY29346"/>
              </a:cxn>
              <a:cxn ang="0">
                <a:pos x="connsiteX29347" y="connsiteY29347"/>
              </a:cxn>
              <a:cxn ang="0">
                <a:pos x="connsiteX29348" y="connsiteY29348"/>
              </a:cxn>
              <a:cxn ang="0">
                <a:pos x="connsiteX29349" y="connsiteY29349"/>
              </a:cxn>
              <a:cxn ang="0">
                <a:pos x="connsiteX29350" y="connsiteY29350"/>
              </a:cxn>
              <a:cxn ang="0">
                <a:pos x="connsiteX29351" y="connsiteY29351"/>
              </a:cxn>
              <a:cxn ang="0">
                <a:pos x="connsiteX29352" y="connsiteY29352"/>
              </a:cxn>
              <a:cxn ang="0">
                <a:pos x="connsiteX29353" y="connsiteY29353"/>
              </a:cxn>
              <a:cxn ang="0">
                <a:pos x="connsiteX29354" y="connsiteY29354"/>
              </a:cxn>
              <a:cxn ang="0">
                <a:pos x="connsiteX29355" y="connsiteY29355"/>
              </a:cxn>
              <a:cxn ang="0">
                <a:pos x="connsiteX29356" y="connsiteY29356"/>
              </a:cxn>
              <a:cxn ang="0">
                <a:pos x="connsiteX29357" y="connsiteY29357"/>
              </a:cxn>
              <a:cxn ang="0">
                <a:pos x="connsiteX29358" y="connsiteY29358"/>
              </a:cxn>
              <a:cxn ang="0">
                <a:pos x="connsiteX29359" y="connsiteY29359"/>
              </a:cxn>
              <a:cxn ang="0">
                <a:pos x="connsiteX29360" y="connsiteY29360"/>
              </a:cxn>
              <a:cxn ang="0">
                <a:pos x="connsiteX29361" y="connsiteY29361"/>
              </a:cxn>
              <a:cxn ang="0">
                <a:pos x="connsiteX29362" y="connsiteY29362"/>
              </a:cxn>
              <a:cxn ang="0">
                <a:pos x="connsiteX29363" y="connsiteY29363"/>
              </a:cxn>
              <a:cxn ang="0">
                <a:pos x="connsiteX29364" y="connsiteY29364"/>
              </a:cxn>
              <a:cxn ang="0">
                <a:pos x="connsiteX29365" y="connsiteY29365"/>
              </a:cxn>
              <a:cxn ang="0">
                <a:pos x="connsiteX29366" y="connsiteY29366"/>
              </a:cxn>
              <a:cxn ang="0">
                <a:pos x="connsiteX29367" y="connsiteY29367"/>
              </a:cxn>
              <a:cxn ang="0">
                <a:pos x="connsiteX29368" y="connsiteY29368"/>
              </a:cxn>
              <a:cxn ang="0">
                <a:pos x="connsiteX29369" y="connsiteY29369"/>
              </a:cxn>
              <a:cxn ang="0">
                <a:pos x="connsiteX29370" y="connsiteY29370"/>
              </a:cxn>
              <a:cxn ang="0">
                <a:pos x="connsiteX29371" y="connsiteY29371"/>
              </a:cxn>
              <a:cxn ang="0">
                <a:pos x="connsiteX29372" y="connsiteY29372"/>
              </a:cxn>
              <a:cxn ang="0">
                <a:pos x="connsiteX29373" y="connsiteY29373"/>
              </a:cxn>
              <a:cxn ang="0">
                <a:pos x="connsiteX29374" y="connsiteY29374"/>
              </a:cxn>
              <a:cxn ang="0">
                <a:pos x="connsiteX29375" y="connsiteY29375"/>
              </a:cxn>
              <a:cxn ang="0">
                <a:pos x="connsiteX29376" y="connsiteY29376"/>
              </a:cxn>
              <a:cxn ang="0">
                <a:pos x="connsiteX29377" y="connsiteY29377"/>
              </a:cxn>
              <a:cxn ang="0">
                <a:pos x="connsiteX29378" y="connsiteY29378"/>
              </a:cxn>
              <a:cxn ang="0">
                <a:pos x="connsiteX29379" y="connsiteY29379"/>
              </a:cxn>
              <a:cxn ang="0">
                <a:pos x="connsiteX29380" y="connsiteY29380"/>
              </a:cxn>
              <a:cxn ang="0">
                <a:pos x="connsiteX29381" y="connsiteY29381"/>
              </a:cxn>
              <a:cxn ang="0">
                <a:pos x="connsiteX29382" y="connsiteY29382"/>
              </a:cxn>
              <a:cxn ang="0">
                <a:pos x="connsiteX29383" y="connsiteY29383"/>
              </a:cxn>
              <a:cxn ang="0">
                <a:pos x="connsiteX29384" y="connsiteY29384"/>
              </a:cxn>
              <a:cxn ang="0">
                <a:pos x="connsiteX29385" y="connsiteY29385"/>
              </a:cxn>
              <a:cxn ang="0">
                <a:pos x="connsiteX29386" y="connsiteY29386"/>
              </a:cxn>
              <a:cxn ang="0">
                <a:pos x="connsiteX29387" y="connsiteY29387"/>
              </a:cxn>
              <a:cxn ang="0">
                <a:pos x="connsiteX29388" y="connsiteY29388"/>
              </a:cxn>
              <a:cxn ang="0">
                <a:pos x="connsiteX29389" y="connsiteY29389"/>
              </a:cxn>
              <a:cxn ang="0">
                <a:pos x="connsiteX29390" y="connsiteY29390"/>
              </a:cxn>
              <a:cxn ang="0">
                <a:pos x="connsiteX29391" y="connsiteY29391"/>
              </a:cxn>
              <a:cxn ang="0">
                <a:pos x="connsiteX29392" y="connsiteY29392"/>
              </a:cxn>
              <a:cxn ang="0">
                <a:pos x="connsiteX29393" y="connsiteY29393"/>
              </a:cxn>
              <a:cxn ang="0">
                <a:pos x="connsiteX29394" y="connsiteY29394"/>
              </a:cxn>
              <a:cxn ang="0">
                <a:pos x="connsiteX29395" y="connsiteY29395"/>
              </a:cxn>
              <a:cxn ang="0">
                <a:pos x="connsiteX29396" y="connsiteY29396"/>
              </a:cxn>
              <a:cxn ang="0">
                <a:pos x="connsiteX29397" y="connsiteY29397"/>
              </a:cxn>
              <a:cxn ang="0">
                <a:pos x="connsiteX29398" y="connsiteY29398"/>
              </a:cxn>
              <a:cxn ang="0">
                <a:pos x="connsiteX29399" y="connsiteY29399"/>
              </a:cxn>
              <a:cxn ang="0">
                <a:pos x="connsiteX29400" y="connsiteY29400"/>
              </a:cxn>
              <a:cxn ang="0">
                <a:pos x="connsiteX29401" y="connsiteY29401"/>
              </a:cxn>
              <a:cxn ang="0">
                <a:pos x="connsiteX29402" y="connsiteY29402"/>
              </a:cxn>
              <a:cxn ang="0">
                <a:pos x="connsiteX29403" y="connsiteY29403"/>
              </a:cxn>
              <a:cxn ang="0">
                <a:pos x="connsiteX29404" y="connsiteY29404"/>
              </a:cxn>
              <a:cxn ang="0">
                <a:pos x="connsiteX29405" y="connsiteY29405"/>
              </a:cxn>
              <a:cxn ang="0">
                <a:pos x="connsiteX29406" y="connsiteY29406"/>
              </a:cxn>
              <a:cxn ang="0">
                <a:pos x="connsiteX29407" y="connsiteY29407"/>
              </a:cxn>
              <a:cxn ang="0">
                <a:pos x="connsiteX29408" y="connsiteY29408"/>
              </a:cxn>
              <a:cxn ang="0">
                <a:pos x="connsiteX29409" y="connsiteY29409"/>
              </a:cxn>
              <a:cxn ang="0">
                <a:pos x="connsiteX29410" y="connsiteY29410"/>
              </a:cxn>
              <a:cxn ang="0">
                <a:pos x="connsiteX29411" y="connsiteY29411"/>
              </a:cxn>
              <a:cxn ang="0">
                <a:pos x="connsiteX29412" y="connsiteY29412"/>
              </a:cxn>
              <a:cxn ang="0">
                <a:pos x="connsiteX29413" y="connsiteY29413"/>
              </a:cxn>
              <a:cxn ang="0">
                <a:pos x="connsiteX29414" y="connsiteY29414"/>
              </a:cxn>
              <a:cxn ang="0">
                <a:pos x="connsiteX29415" y="connsiteY29415"/>
              </a:cxn>
              <a:cxn ang="0">
                <a:pos x="connsiteX29416" y="connsiteY29416"/>
              </a:cxn>
              <a:cxn ang="0">
                <a:pos x="connsiteX29417" y="connsiteY29417"/>
              </a:cxn>
              <a:cxn ang="0">
                <a:pos x="connsiteX29418" y="connsiteY29418"/>
              </a:cxn>
              <a:cxn ang="0">
                <a:pos x="connsiteX29419" y="connsiteY29419"/>
              </a:cxn>
              <a:cxn ang="0">
                <a:pos x="connsiteX29420" y="connsiteY29420"/>
              </a:cxn>
              <a:cxn ang="0">
                <a:pos x="connsiteX29421" y="connsiteY29421"/>
              </a:cxn>
              <a:cxn ang="0">
                <a:pos x="connsiteX29422" y="connsiteY29422"/>
              </a:cxn>
              <a:cxn ang="0">
                <a:pos x="connsiteX29423" y="connsiteY29423"/>
              </a:cxn>
              <a:cxn ang="0">
                <a:pos x="connsiteX29424" y="connsiteY29424"/>
              </a:cxn>
              <a:cxn ang="0">
                <a:pos x="connsiteX29425" y="connsiteY29425"/>
              </a:cxn>
              <a:cxn ang="0">
                <a:pos x="connsiteX29426" y="connsiteY29426"/>
              </a:cxn>
              <a:cxn ang="0">
                <a:pos x="connsiteX29427" y="connsiteY29427"/>
              </a:cxn>
              <a:cxn ang="0">
                <a:pos x="connsiteX29428" y="connsiteY29428"/>
              </a:cxn>
              <a:cxn ang="0">
                <a:pos x="connsiteX29429" y="connsiteY29429"/>
              </a:cxn>
              <a:cxn ang="0">
                <a:pos x="connsiteX29430" y="connsiteY29430"/>
              </a:cxn>
              <a:cxn ang="0">
                <a:pos x="connsiteX29431" y="connsiteY29431"/>
              </a:cxn>
              <a:cxn ang="0">
                <a:pos x="connsiteX29432" y="connsiteY29432"/>
              </a:cxn>
              <a:cxn ang="0">
                <a:pos x="connsiteX29433" y="connsiteY29433"/>
              </a:cxn>
              <a:cxn ang="0">
                <a:pos x="connsiteX29434" y="connsiteY29434"/>
              </a:cxn>
              <a:cxn ang="0">
                <a:pos x="connsiteX29435" y="connsiteY29435"/>
              </a:cxn>
              <a:cxn ang="0">
                <a:pos x="connsiteX29436" y="connsiteY29436"/>
              </a:cxn>
              <a:cxn ang="0">
                <a:pos x="connsiteX29437" y="connsiteY29437"/>
              </a:cxn>
              <a:cxn ang="0">
                <a:pos x="connsiteX29438" y="connsiteY29438"/>
              </a:cxn>
              <a:cxn ang="0">
                <a:pos x="connsiteX29439" y="connsiteY29439"/>
              </a:cxn>
              <a:cxn ang="0">
                <a:pos x="connsiteX29440" y="connsiteY29440"/>
              </a:cxn>
              <a:cxn ang="0">
                <a:pos x="connsiteX29441" y="connsiteY29441"/>
              </a:cxn>
              <a:cxn ang="0">
                <a:pos x="connsiteX29442" y="connsiteY29442"/>
              </a:cxn>
              <a:cxn ang="0">
                <a:pos x="connsiteX29443" y="connsiteY29443"/>
              </a:cxn>
              <a:cxn ang="0">
                <a:pos x="connsiteX29444" y="connsiteY29444"/>
              </a:cxn>
              <a:cxn ang="0">
                <a:pos x="connsiteX29445" y="connsiteY29445"/>
              </a:cxn>
              <a:cxn ang="0">
                <a:pos x="connsiteX29446" y="connsiteY29446"/>
              </a:cxn>
              <a:cxn ang="0">
                <a:pos x="connsiteX29447" y="connsiteY29447"/>
              </a:cxn>
              <a:cxn ang="0">
                <a:pos x="connsiteX29448" y="connsiteY29448"/>
              </a:cxn>
              <a:cxn ang="0">
                <a:pos x="connsiteX29449" y="connsiteY29449"/>
              </a:cxn>
              <a:cxn ang="0">
                <a:pos x="connsiteX29450" y="connsiteY29450"/>
              </a:cxn>
              <a:cxn ang="0">
                <a:pos x="connsiteX29451" y="connsiteY29451"/>
              </a:cxn>
              <a:cxn ang="0">
                <a:pos x="connsiteX29452" y="connsiteY29452"/>
              </a:cxn>
              <a:cxn ang="0">
                <a:pos x="connsiteX29453" y="connsiteY29453"/>
              </a:cxn>
              <a:cxn ang="0">
                <a:pos x="connsiteX29454" y="connsiteY29454"/>
              </a:cxn>
              <a:cxn ang="0">
                <a:pos x="connsiteX29455" y="connsiteY29455"/>
              </a:cxn>
              <a:cxn ang="0">
                <a:pos x="connsiteX29456" y="connsiteY29456"/>
              </a:cxn>
              <a:cxn ang="0">
                <a:pos x="connsiteX29457" y="connsiteY29457"/>
              </a:cxn>
              <a:cxn ang="0">
                <a:pos x="connsiteX29458" y="connsiteY29458"/>
              </a:cxn>
              <a:cxn ang="0">
                <a:pos x="connsiteX29459" y="connsiteY29459"/>
              </a:cxn>
              <a:cxn ang="0">
                <a:pos x="connsiteX29460" y="connsiteY29460"/>
              </a:cxn>
              <a:cxn ang="0">
                <a:pos x="connsiteX29461" y="connsiteY29461"/>
              </a:cxn>
              <a:cxn ang="0">
                <a:pos x="connsiteX29462" y="connsiteY29462"/>
              </a:cxn>
              <a:cxn ang="0">
                <a:pos x="connsiteX29463" y="connsiteY29463"/>
              </a:cxn>
              <a:cxn ang="0">
                <a:pos x="connsiteX29464" y="connsiteY29464"/>
              </a:cxn>
              <a:cxn ang="0">
                <a:pos x="connsiteX29465" y="connsiteY29465"/>
              </a:cxn>
              <a:cxn ang="0">
                <a:pos x="connsiteX29466" y="connsiteY29466"/>
              </a:cxn>
              <a:cxn ang="0">
                <a:pos x="connsiteX29467" y="connsiteY29467"/>
              </a:cxn>
              <a:cxn ang="0">
                <a:pos x="connsiteX29468" y="connsiteY29468"/>
              </a:cxn>
              <a:cxn ang="0">
                <a:pos x="connsiteX29469" y="connsiteY29469"/>
              </a:cxn>
              <a:cxn ang="0">
                <a:pos x="connsiteX29470" y="connsiteY29470"/>
              </a:cxn>
              <a:cxn ang="0">
                <a:pos x="connsiteX29471" y="connsiteY29471"/>
              </a:cxn>
              <a:cxn ang="0">
                <a:pos x="connsiteX29472" y="connsiteY29472"/>
              </a:cxn>
              <a:cxn ang="0">
                <a:pos x="connsiteX29473" y="connsiteY29473"/>
              </a:cxn>
              <a:cxn ang="0">
                <a:pos x="connsiteX29474" y="connsiteY29474"/>
              </a:cxn>
              <a:cxn ang="0">
                <a:pos x="connsiteX29475" y="connsiteY29475"/>
              </a:cxn>
              <a:cxn ang="0">
                <a:pos x="connsiteX29476" y="connsiteY29476"/>
              </a:cxn>
              <a:cxn ang="0">
                <a:pos x="connsiteX29477" y="connsiteY29477"/>
              </a:cxn>
              <a:cxn ang="0">
                <a:pos x="connsiteX29478" y="connsiteY29478"/>
              </a:cxn>
              <a:cxn ang="0">
                <a:pos x="connsiteX29479" y="connsiteY29479"/>
              </a:cxn>
              <a:cxn ang="0">
                <a:pos x="connsiteX29480" y="connsiteY29480"/>
              </a:cxn>
              <a:cxn ang="0">
                <a:pos x="connsiteX29481" y="connsiteY29481"/>
              </a:cxn>
              <a:cxn ang="0">
                <a:pos x="connsiteX29482" y="connsiteY29482"/>
              </a:cxn>
              <a:cxn ang="0">
                <a:pos x="connsiteX29483" y="connsiteY29483"/>
              </a:cxn>
              <a:cxn ang="0">
                <a:pos x="connsiteX29484" y="connsiteY29484"/>
              </a:cxn>
              <a:cxn ang="0">
                <a:pos x="connsiteX29485" y="connsiteY29485"/>
              </a:cxn>
              <a:cxn ang="0">
                <a:pos x="connsiteX29486" y="connsiteY29486"/>
              </a:cxn>
              <a:cxn ang="0">
                <a:pos x="connsiteX29487" y="connsiteY29487"/>
              </a:cxn>
              <a:cxn ang="0">
                <a:pos x="connsiteX29488" y="connsiteY29488"/>
              </a:cxn>
              <a:cxn ang="0">
                <a:pos x="connsiteX29489" y="connsiteY29489"/>
              </a:cxn>
              <a:cxn ang="0">
                <a:pos x="connsiteX29490" y="connsiteY29490"/>
              </a:cxn>
              <a:cxn ang="0">
                <a:pos x="connsiteX29491" y="connsiteY29491"/>
              </a:cxn>
              <a:cxn ang="0">
                <a:pos x="connsiteX29492" y="connsiteY29492"/>
              </a:cxn>
              <a:cxn ang="0">
                <a:pos x="connsiteX29493" y="connsiteY29493"/>
              </a:cxn>
              <a:cxn ang="0">
                <a:pos x="connsiteX29494" y="connsiteY29494"/>
              </a:cxn>
              <a:cxn ang="0">
                <a:pos x="connsiteX29495" y="connsiteY29495"/>
              </a:cxn>
              <a:cxn ang="0">
                <a:pos x="connsiteX29496" y="connsiteY29496"/>
              </a:cxn>
              <a:cxn ang="0">
                <a:pos x="connsiteX29497" y="connsiteY29497"/>
              </a:cxn>
              <a:cxn ang="0">
                <a:pos x="connsiteX29498" y="connsiteY29498"/>
              </a:cxn>
              <a:cxn ang="0">
                <a:pos x="connsiteX29499" y="connsiteY29499"/>
              </a:cxn>
              <a:cxn ang="0">
                <a:pos x="connsiteX29500" y="connsiteY29500"/>
              </a:cxn>
              <a:cxn ang="0">
                <a:pos x="connsiteX29501" y="connsiteY29501"/>
              </a:cxn>
              <a:cxn ang="0">
                <a:pos x="connsiteX29502" y="connsiteY29502"/>
              </a:cxn>
              <a:cxn ang="0">
                <a:pos x="connsiteX29503" y="connsiteY29503"/>
              </a:cxn>
              <a:cxn ang="0">
                <a:pos x="connsiteX29504" y="connsiteY29504"/>
              </a:cxn>
              <a:cxn ang="0">
                <a:pos x="connsiteX29505" y="connsiteY29505"/>
              </a:cxn>
              <a:cxn ang="0">
                <a:pos x="connsiteX29506" y="connsiteY29506"/>
              </a:cxn>
              <a:cxn ang="0">
                <a:pos x="connsiteX29507" y="connsiteY29507"/>
              </a:cxn>
              <a:cxn ang="0">
                <a:pos x="connsiteX29508" y="connsiteY29508"/>
              </a:cxn>
              <a:cxn ang="0">
                <a:pos x="connsiteX29509" y="connsiteY29509"/>
              </a:cxn>
              <a:cxn ang="0">
                <a:pos x="connsiteX29510" y="connsiteY29510"/>
              </a:cxn>
              <a:cxn ang="0">
                <a:pos x="connsiteX29511" y="connsiteY29511"/>
              </a:cxn>
              <a:cxn ang="0">
                <a:pos x="connsiteX29512" y="connsiteY29512"/>
              </a:cxn>
              <a:cxn ang="0">
                <a:pos x="connsiteX29513" y="connsiteY29513"/>
              </a:cxn>
              <a:cxn ang="0">
                <a:pos x="connsiteX29514" y="connsiteY29514"/>
              </a:cxn>
              <a:cxn ang="0">
                <a:pos x="connsiteX29515" y="connsiteY29515"/>
              </a:cxn>
              <a:cxn ang="0">
                <a:pos x="connsiteX29516" y="connsiteY29516"/>
              </a:cxn>
              <a:cxn ang="0">
                <a:pos x="connsiteX29517" y="connsiteY29517"/>
              </a:cxn>
              <a:cxn ang="0">
                <a:pos x="connsiteX29518" y="connsiteY29518"/>
              </a:cxn>
              <a:cxn ang="0">
                <a:pos x="connsiteX29519" y="connsiteY29519"/>
              </a:cxn>
              <a:cxn ang="0">
                <a:pos x="connsiteX29520" y="connsiteY29520"/>
              </a:cxn>
              <a:cxn ang="0">
                <a:pos x="connsiteX29521" y="connsiteY29521"/>
              </a:cxn>
              <a:cxn ang="0">
                <a:pos x="connsiteX29522" y="connsiteY29522"/>
              </a:cxn>
              <a:cxn ang="0">
                <a:pos x="connsiteX29523" y="connsiteY29523"/>
              </a:cxn>
              <a:cxn ang="0">
                <a:pos x="connsiteX29524" y="connsiteY29524"/>
              </a:cxn>
              <a:cxn ang="0">
                <a:pos x="connsiteX29525" y="connsiteY29525"/>
              </a:cxn>
              <a:cxn ang="0">
                <a:pos x="connsiteX29526" y="connsiteY29526"/>
              </a:cxn>
              <a:cxn ang="0">
                <a:pos x="connsiteX29527" y="connsiteY29527"/>
              </a:cxn>
              <a:cxn ang="0">
                <a:pos x="connsiteX29528" y="connsiteY29528"/>
              </a:cxn>
              <a:cxn ang="0">
                <a:pos x="connsiteX29529" y="connsiteY29529"/>
              </a:cxn>
              <a:cxn ang="0">
                <a:pos x="connsiteX29530" y="connsiteY29530"/>
              </a:cxn>
              <a:cxn ang="0">
                <a:pos x="connsiteX29531" y="connsiteY29531"/>
              </a:cxn>
              <a:cxn ang="0">
                <a:pos x="connsiteX29532" y="connsiteY29532"/>
              </a:cxn>
              <a:cxn ang="0">
                <a:pos x="connsiteX29533" y="connsiteY29533"/>
              </a:cxn>
              <a:cxn ang="0">
                <a:pos x="connsiteX29534" y="connsiteY29534"/>
              </a:cxn>
              <a:cxn ang="0">
                <a:pos x="connsiteX29535" y="connsiteY29535"/>
              </a:cxn>
              <a:cxn ang="0">
                <a:pos x="connsiteX29536" y="connsiteY29536"/>
              </a:cxn>
              <a:cxn ang="0">
                <a:pos x="connsiteX29537" y="connsiteY29537"/>
              </a:cxn>
              <a:cxn ang="0">
                <a:pos x="connsiteX29538" y="connsiteY29538"/>
              </a:cxn>
              <a:cxn ang="0">
                <a:pos x="connsiteX29539" y="connsiteY29539"/>
              </a:cxn>
              <a:cxn ang="0">
                <a:pos x="connsiteX29540" y="connsiteY29540"/>
              </a:cxn>
              <a:cxn ang="0">
                <a:pos x="connsiteX29541" y="connsiteY29541"/>
              </a:cxn>
              <a:cxn ang="0">
                <a:pos x="connsiteX29542" y="connsiteY29542"/>
              </a:cxn>
              <a:cxn ang="0">
                <a:pos x="connsiteX29543" y="connsiteY29543"/>
              </a:cxn>
              <a:cxn ang="0">
                <a:pos x="connsiteX29544" y="connsiteY29544"/>
              </a:cxn>
              <a:cxn ang="0">
                <a:pos x="connsiteX29545" y="connsiteY29545"/>
              </a:cxn>
              <a:cxn ang="0">
                <a:pos x="connsiteX29546" y="connsiteY29546"/>
              </a:cxn>
              <a:cxn ang="0">
                <a:pos x="connsiteX29547" y="connsiteY29547"/>
              </a:cxn>
              <a:cxn ang="0">
                <a:pos x="connsiteX29548" y="connsiteY29548"/>
              </a:cxn>
              <a:cxn ang="0">
                <a:pos x="connsiteX29549" y="connsiteY29549"/>
              </a:cxn>
              <a:cxn ang="0">
                <a:pos x="connsiteX29550" y="connsiteY29550"/>
              </a:cxn>
              <a:cxn ang="0">
                <a:pos x="connsiteX29551" y="connsiteY29551"/>
              </a:cxn>
              <a:cxn ang="0">
                <a:pos x="connsiteX29552" y="connsiteY29552"/>
              </a:cxn>
              <a:cxn ang="0">
                <a:pos x="connsiteX29553" y="connsiteY29553"/>
              </a:cxn>
              <a:cxn ang="0">
                <a:pos x="connsiteX29554" y="connsiteY29554"/>
              </a:cxn>
              <a:cxn ang="0">
                <a:pos x="connsiteX29555" y="connsiteY29555"/>
              </a:cxn>
              <a:cxn ang="0">
                <a:pos x="connsiteX29556" y="connsiteY29556"/>
              </a:cxn>
              <a:cxn ang="0">
                <a:pos x="connsiteX29557" y="connsiteY29557"/>
              </a:cxn>
              <a:cxn ang="0">
                <a:pos x="connsiteX29558" y="connsiteY29558"/>
              </a:cxn>
              <a:cxn ang="0">
                <a:pos x="connsiteX29559" y="connsiteY29559"/>
              </a:cxn>
              <a:cxn ang="0">
                <a:pos x="connsiteX29560" y="connsiteY29560"/>
              </a:cxn>
              <a:cxn ang="0">
                <a:pos x="connsiteX29561" y="connsiteY29561"/>
              </a:cxn>
              <a:cxn ang="0">
                <a:pos x="connsiteX29562" y="connsiteY29562"/>
              </a:cxn>
              <a:cxn ang="0">
                <a:pos x="connsiteX29563" y="connsiteY29563"/>
              </a:cxn>
              <a:cxn ang="0">
                <a:pos x="connsiteX29564" y="connsiteY29564"/>
              </a:cxn>
              <a:cxn ang="0">
                <a:pos x="connsiteX29565" y="connsiteY29565"/>
              </a:cxn>
              <a:cxn ang="0">
                <a:pos x="connsiteX29566" y="connsiteY29566"/>
              </a:cxn>
              <a:cxn ang="0">
                <a:pos x="connsiteX29567" y="connsiteY29567"/>
              </a:cxn>
              <a:cxn ang="0">
                <a:pos x="connsiteX29568" y="connsiteY29568"/>
              </a:cxn>
              <a:cxn ang="0">
                <a:pos x="connsiteX29569" y="connsiteY29569"/>
              </a:cxn>
              <a:cxn ang="0">
                <a:pos x="connsiteX29570" y="connsiteY29570"/>
              </a:cxn>
              <a:cxn ang="0">
                <a:pos x="connsiteX29571" y="connsiteY29571"/>
              </a:cxn>
              <a:cxn ang="0">
                <a:pos x="connsiteX29572" y="connsiteY29572"/>
              </a:cxn>
              <a:cxn ang="0">
                <a:pos x="connsiteX29573" y="connsiteY29573"/>
              </a:cxn>
              <a:cxn ang="0">
                <a:pos x="connsiteX29574" y="connsiteY29574"/>
              </a:cxn>
              <a:cxn ang="0">
                <a:pos x="connsiteX29575" y="connsiteY29575"/>
              </a:cxn>
              <a:cxn ang="0">
                <a:pos x="connsiteX29576" y="connsiteY29576"/>
              </a:cxn>
              <a:cxn ang="0">
                <a:pos x="connsiteX29577" y="connsiteY29577"/>
              </a:cxn>
              <a:cxn ang="0">
                <a:pos x="connsiteX29578" y="connsiteY29578"/>
              </a:cxn>
              <a:cxn ang="0">
                <a:pos x="connsiteX29579" y="connsiteY29579"/>
              </a:cxn>
              <a:cxn ang="0">
                <a:pos x="connsiteX29580" y="connsiteY29580"/>
              </a:cxn>
              <a:cxn ang="0">
                <a:pos x="connsiteX29581" y="connsiteY29581"/>
              </a:cxn>
              <a:cxn ang="0">
                <a:pos x="connsiteX29582" y="connsiteY29582"/>
              </a:cxn>
              <a:cxn ang="0">
                <a:pos x="connsiteX29583" y="connsiteY29583"/>
              </a:cxn>
              <a:cxn ang="0">
                <a:pos x="connsiteX29584" y="connsiteY29584"/>
              </a:cxn>
              <a:cxn ang="0">
                <a:pos x="connsiteX29585" y="connsiteY29585"/>
              </a:cxn>
              <a:cxn ang="0">
                <a:pos x="connsiteX29586" y="connsiteY29586"/>
              </a:cxn>
              <a:cxn ang="0">
                <a:pos x="connsiteX29587" y="connsiteY29587"/>
              </a:cxn>
              <a:cxn ang="0">
                <a:pos x="connsiteX29588" y="connsiteY29588"/>
              </a:cxn>
              <a:cxn ang="0">
                <a:pos x="connsiteX29589" y="connsiteY29589"/>
              </a:cxn>
              <a:cxn ang="0">
                <a:pos x="connsiteX29590" y="connsiteY29590"/>
              </a:cxn>
              <a:cxn ang="0">
                <a:pos x="connsiteX29591" y="connsiteY29591"/>
              </a:cxn>
              <a:cxn ang="0">
                <a:pos x="connsiteX29592" y="connsiteY29592"/>
              </a:cxn>
              <a:cxn ang="0">
                <a:pos x="connsiteX29593" y="connsiteY29593"/>
              </a:cxn>
              <a:cxn ang="0">
                <a:pos x="connsiteX29594" y="connsiteY29594"/>
              </a:cxn>
              <a:cxn ang="0">
                <a:pos x="connsiteX29595" y="connsiteY29595"/>
              </a:cxn>
              <a:cxn ang="0">
                <a:pos x="connsiteX29596" y="connsiteY29596"/>
              </a:cxn>
              <a:cxn ang="0">
                <a:pos x="connsiteX29597" y="connsiteY29597"/>
              </a:cxn>
              <a:cxn ang="0">
                <a:pos x="connsiteX29598" y="connsiteY29598"/>
              </a:cxn>
              <a:cxn ang="0">
                <a:pos x="connsiteX29599" y="connsiteY29599"/>
              </a:cxn>
              <a:cxn ang="0">
                <a:pos x="connsiteX29600" y="connsiteY29600"/>
              </a:cxn>
              <a:cxn ang="0">
                <a:pos x="connsiteX29601" y="connsiteY29601"/>
              </a:cxn>
              <a:cxn ang="0">
                <a:pos x="connsiteX29602" y="connsiteY29602"/>
              </a:cxn>
              <a:cxn ang="0">
                <a:pos x="connsiteX29603" y="connsiteY29603"/>
              </a:cxn>
              <a:cxn ang="0">
                <a:pos x="connsiteX29604" y="connsiteY29604"/>
              </a:cxn>
              <a:cxn ang="0">
                <a:pos x="connsiteX29605" y="connsiteY29605"/>
              </a:cxn>
              <a:cxn ang="0">
                <a:pos x="connsiteX29606" y="connsiteY29606"/>
              </a:cxn>
              <a:cxn ang="0">
                <a:pos x="connsiteX29607" y="connsiteY29607"/>
              </a:cxn>
              <a:cxn ang="0">
                <a:pos x="connsiteX29608" y="connsiteY29608"/>
              </a:cxn>
              <a:cxn ang="0">
                <a:pos x="connsiteX29609" y="connsiteY29609"/>
              </a:cxn>
              <a:cxn ang="0">
                <a:pos x="connsiteX29610" y="connsiteY29610"/>
              </a:cxn>
              <a:cxn ang="0">
                <a:pos x="connsiteX29611" y="connsiteY29611"/>
              </a:cxn>
              <a:cxn ang="0">
                <a:pos x="connsiteX29612" y="connsiteY29612"/>
              </a:cxn>
              <a:cxn ang="0">
                <a:pos x="connsiteX29613" y="connsiteY29613"/>
              </a:cxn>
              <a:cxn ang="0">
                <a:pos x="connsiteX29614" y="connsiteY29614"/>
              </a:cxn>
              <a:cxn ang="0">
                <a:pos x="connsiteX29615" y="connsiteY29615"/>
              </a:cxn>
              <a:cxn ang="0">
                <a:pos x="connsiteX29616" y="connsiteY29616"/>
              </a:cxn>
              <a:cxn ang="0">
                <a:pos x="connsiteX29617" y="connsiteY29617"/>
              </a:cxn>
              <a:cxn ang="0">
                <a:pos x="connsiteX29618" y="connsiteY29618"/>
              </a:cxn>
              <a:cxn ang="0">
                <a:pos x="connsiteX29619" y="connsiteY29619"/>
              </a:cxn>
              <a:cxn ang="0">
                <a:pos x="connsiteX29620" y="connsiteY29620"/>
              </a:cxn>
              <a:cxn ang="0">
                <a:pos x="connsiteX29621" y="connsiteY29621"/>
              </a:cxn>
              <a:cxn ang="0">
                <a:pos x="connsiteX29622" y="connsiteY29622"/>
              </a:cxn>
              <a:cxn ang="0">
                <a:pos x="connsiteX29623" y="connsiteY29623"/>
              </a:cxn>
              <a:cxn ang="0">
                <a:pos x="connsiteX29624" y="connsiteY29624"/>
              </a:cxn>
              <a:cxn ang="0">
                <a:pos x="connsiteX29625" y="connsiteY29625"/>
              </a:cxn>
              <a:cxn ang="0">
                <a:pos x="connsiteX29626" y="connsiteY29626"/>
              </a:cxn>
              <a:cxn ang="0">
                <a:pos x="connsiteX29627" y="connsiteY29627"/>
              </a:cxn>
              <a:cxn ang="0">
                <a:pos x="connsiteX29628" y="connsiteY29628"/>
              </a:cxn>
              <a:cxn ang="0">
                <a:pos x="connsiteX29629" y="connsiteY29629"/>
              </a:cxn>
              <a:cxn ang="0">
                <a:pos x="connsiteX29630" y="connsiteY29630"/>
              </a:cxn>
              <a:cxn ang="0">
                <a:pos x="connsiteX29631" y="connsiteY29631"/>
              </a:cxn>
              <a:cxn ang="0">
                <a:pos x="connsiteX29632" y="connsiteY29632"/>
              </a:cxn>
              <a:cxn ang="0">
                <a:pos x="connsiteX29633" y="connsiteY29633"/>
              </a:cxn>
              <a:cxn ang="0">
                <a:pos x="connsiteX29634" y="connsiteY29634"/>
              </a:cxn>
              <a:cxn ang="0">
                <a:pos x="connsiteX29635" y="connsiteY29635"/>
              </a:cxn>
              <a:cxn ang="0">
                <a:pos x="connsiteX29636" y="connsiteY29636"/>
              </a:cxn>
              <a:cxn ang="0">
                <a:pos x="connsiteX29637" y="connsiteY29637"/>
              </a:cxn>
              <a:cxn ang="0">
                <a:pos x="connsiteX29638" y="connsiteY29638"/>
              </a:cxn>
              <a:cxn ang="0">
                <a:pos x="connsiteX29639" y="connsiteY29639"/>
              </a:cxn>
              <a:cxn ang="0">
                <a:pos x="connsiteX29640" y="connsiteY29640"/>
              </a:cxn>
              <a:cxn ang="0">
                <a:pos x="connsiteX29641" y="connsiteY29641"/>
              </a:cxn>
              <a:cxn ang="0">
                <a:pos x="connsiteX29642" y="connsiteY29642"/>
              </a:cxn>
              <a:cxn ang="0">
                <a:pos x="connsiteX29643" y="connsiteY29643"/>
              </a:cxn>
              <a:cxn ang="0">
                <a:pos x="connsiteX29644" y="connsiteY29644"/>
              </a:cxn>
              <a:cxn ang="0">
                <a:pos x="connsiteX29645" y="connsiteY29645"/>
              </a:cxn>
              <a:cxn ang="0">
                <a:pos x="connsiteX29646" y="connsiteY29646"/>
              </a:cxn>
              <a:cxn ang="0">
                <a:pos x="connsiteX29647" y="connsiteY29647"/>
              </a:cxn>
              <a:cxn ang="0">
                <a:pos x="connsiteX29648" y="connsiteY29648"/>
              </a:cxn>
              <a:cxn ang="0">
                <a:pos x="connsiteX29649" y="connsiteY29649"/>
              </a:cxn>
              <a:cxn ang="0">
                <a:pos x="connsiteX29650" y="connsiteY29650"/>
              </a:cxn>
              <a:cxn ang="0">
                <a:pos x="connsiteX29651" y="connsiteY29651"/>
              </a:cxn>
              <a:cxn ang="0">
                <a:pos x="connsiteX29652" y="connsiteY29652"/>
              </a:cxn>
              <a:cxn ang="0">
                <a:pos x="connsiteX29653" y="connsiteY29653"/>
              </a:cxn>
              <a:cxn ang="0">
                <a:pos x="connsiteX29654" y="connsiteY29654"/>
              </a:cxn>
              <a:cxn ang="0">
                <a:pos x="connsiteX29655" y="connsiteY29655"/>
              </a:cxn>
              <a:cxn ang="0">
                <a:pos x="connsiteX29656" y="connsiteY29656"/>
              </a:cxn>
              <a:cxn ang="0">
                <a:pos x="connsiteX29657" y="connsiteY29657"/>
              </a:cxn>
              <a:cxn ang="0">
                <a:pos x="connsiteX29658" y="connsiteY29658"/>
              </a:cxn>
              <a:cxn ang="0">
                <a:pos x="connsiteX29659" y="connsiteY29659"/>
              </a:cxn>
              <a:cxn ang="0">
                <a:pos x="connsiteX29660" y="connsiteY29660"/>
              </a:cxn>
              <a:cxn ang="0">
                <a:pos x="connsiteX29661" y="connsiteY29661"/>
              </a:cxn>
              <a:cxn ang="0">
                <a:pos x="connsiteX29662" y="connsiteY29662"/>
              </a:cxn>
              <a:cxn ang="0">
                <a:pos x="connsiteX29663" y="connsiteY29663"/>
              </a:cxn>
              <a:cxn ang="0">
                <a:pos x="connsiteX29664" y="connsiteY29664"/>
              </a:cxn>
              <a:cxn ang="0">
                <a:pos x="connsiteX29665" y="connsiteY29665"/>
              </a:cxn>
              <a:cxn ang="0">
                <a:pos x="connsiteX29666" y="connsiteY29666"/>
              </a:cxn>
              <a:cxn ang="0">
                <a:pos x="connsiteX29667" y="connsiteY29667"/>
              </a:cxn>
              <a:cxn ang="0">
                <a:pos x="connsiteX29668" y="connsiteY29668"/>
              </a:cxn>
              <a:cxn ang="0">
                <a:pos x="connsiteX29669" y="connsiteY29669"/>
              </a:cxn>
              <a:cxn ang="0">
                <a:pos x="connsiteX29670" y="connsiteY29670"/>
              </a:cxn>
              <a:cxn ang="0">
                <a:pos x="connsiteX29671" y="connsiteY29671"/>
              </a:cxn>
              <a:cxn ang="0">
                <a:pos x="connsiteX29672" y="connsiteY29672"/>
              </a:cxn>
              <a:cxn ang="0">
                <a:pos x="connsiteX29673" y="connsiteY29673"/>
              </a:cxn>
              <a:cxn ang="0">
                <a:pos x="connsiteX29674" y="connsiteY29674"/>
              </a:cxn>
              <a:cxn ang="0">
                <a:pos x="connsiteX29675" y="connsiteY29675"/>
              </a:cxn>
              <a:cxn ang="0">
                <a:pos x="connsiteX29676" y="connsiteY29676"/>
              </a:cxn>
              <a:cxn ang="0">
                <a:pos x="connsiteX29677" y="connsiteY29677"/>
              </a:cxn>
              <a:cxn ang="0">
                <a:pos x="connsiteX29678" y="connsiteY29678"/>
              </a:cxn>
              <a:cxn ang="0">
                <a:pos x="connsiteX29679" y="connsiteY29679"/>
              </a:cxn>
              <a:cxn ang="0">
                <a:pos x="connsiteX29680" y="connsiteY29680"/>
              </a:cxn>
              <a:cxn ang="0">
                <a:pos x="connsiteX29681" y="connsiteY29681"/>
              </a:cxn>
              <a:cxn ang="0">
                <a:pos x="connsiteX29682" y="connsiteY29682"/>
              </a:cxn>
              <a:cxn ang="0">
                <a:pos x="connsiteX29683" y="connsiteY29683"/>
              </a:cxn>
              <a:cxn ang="0">
                <a:pos x="connsiteX29684" y="connsiteY29684"/>
              </a:cxn>
              <a:cxn ang="0">
                <a:pos x="connsiteX29685" y="connsiteY29685"/>
              </a:cxn>
              <a:cxn ang="0">
                <a:pos x="connsiteX29686" y="connsiteY29686"/>
              </a:cxn>
              <a:cxn ang="0">
                <a:pos x="connsiteX29687" y="connsiteY29687"/>
              </a:cxn>
              <a:cxn ang="0">
                <a:pos x="connsiteX29688" y="connsiteY29688"/>
              </a:cxn>
              <a:cxn ang="0">
                <a:pos x="connsiteX29689" y="connsiteY29689"/>
              </a:cxn>
              <a:cxn ang="0">
                <a:pos x="connsiteX29690" y="connsiteY29690"/>
              </a:cxn>
              <a:cxn ang="0">
                <a:pos x="connsiteX29691" y="connsiteY29691"/>
              </a:cxn>
              <a:cxn ang="0">
                <a:pos x="connsiteX29692" y="connsiteY29692"/>
              </a:cxn>
              <a:cxn ang="0">
                <a:pos x="connsiteX29693" y="connsiteY29693"/>
              </a:cxn>
              <a:cxn ang="0">
                <a:pos x="connsiteX29694" y="connsiteY29694"/>
              </a:cxn>
              <a:cxn ang="0">
                <a:pos x="connsiteX29695" y="connsiteY29695"/>
              </a:cxn>
              <a:cxn ang="0">
                <a:pos x="connsiteX29696" y="connsiteY29696"/>
              </a:cxn>
              <a:cxn ang="0">
                <a:pos x="connsiteX29697" y="connsiteY29697"/>
              </a:cxn>
              <a:cxn ang="0">
                <a:pos x="connsiteX29698" y="connsiteY29698"/>
              </a:cxn>
              <a:cxn ang="0">
                <a:pos x="connsiteX29699" y="connsiteY29699"/>
              </a:cxn>
              <a:cxn ang="0">
                <a:pos x="connsiteX29700" y="connsiteY29700"/>
              </a:cxn>
              <a:cxn ang="0">
                <a:pos x="connsiteX29701" y="connsiteY29701"/>
              </a:cxn>
              <a:cxn ang="0">
                <a:pos x="connsiteX29702" y="connsiteY29702"/>
              </a:cxn>
              <a:cxn ang="0">
                <a:pos x="connsiteX29703" y="connsiteY29703"/>
              </a:cxn>
              <a:cxn ang="0">
                <a:pos x="connsiteX29704" y="connsiteY29704"/>
              </a:cxn>
              <a:cxn ang="0">
                <a:pos x="connsiteX29705" y="connsiteY29705"/>
              </a:cxn>
              <a:cxn ang="0">
                <a:pos x="connsiteX29706" y="connsiteY29706"/>
              </a:cxn>
              <a:cxn ang="0">
                <a:pos x="connsiteX29707" y="connsiteY29707"/>
              </a:cxn>
              <a:cxn ang="0">
                <a:pos x="connsiteX29708" y="connsiteY29708"/>
              </a:cxn>
              <a:cxn ang="0">
                <a:pos x="connsiteX29709" y="connsiteY29709"/>
              </a:cxn>
              <a:cxn ang="0">
                <a:pos x="connsiteX29710" y="connsiteY29710"/>
              </a:cxn>
              <a:cxn ang="0">
                <a:pos x="connsiteX29711" y="connsiteY29711"/>
              </a:cxn>
              <a:cxn ang="0">
                <a:pos x="connsiteX29712" y="connsiteY29712"/>
              </a:cxn>
              <a:cxn ang="0">
                <a:pos x="connsiteX29713" y="connsiteY29713"/>
              </a:cxn>
              <a:cxn ang="0">
                <a:pos x="connsiteX29714" y="connsiteY29714"/>
              </a:cxn>
              <a:cxn ang="0">
                <a:pos x="connsiteX29715" y="connsiteY29715"/>
              </a:cxn>
              <a:cxn ang="0">
                <a:pos x="connsiteX29716" y="connsiteY29716"/>
              </a:cxn>
              <a:cxn ang="0">
                <a:pos x="connsiteX29717" y="connsiteY29717"/>
              </a:cxn>
              <a:cxn ang="0">
                <a:pos x="connsiteX29718" y="connsiteY29718"/>
              </a:cxn>
              <a:cxn ang="0">
                <a:pos x="connsiteX29719" y="connsiteY29719"/>
              </a:cxn>
              <a:cxn ang="0">
                <a:pos x="connsiteX29720" y="connsiteY29720"/>
              </a:cxn>
              <a:cxn ang="0">
                <a:pos x="connsiteX29721" y="connsiteY29721"/>
              </a:cxn>
              <a:cxn ang="0">
                <a:pos x="connsiteX29722" y="connsiteY29722"/>
              </a:cxn>
              <a:cxn ang="0">
                <a:pos x="connsiteX29723" y="connsiteY29723"/>
              </a:cxn>
              <a:cxn ang="0">
                <a:pos x="connsiteX29724" y="connsiteY29724"/>
              </a:cxn>
              <a:cxn ang="0">
                <a:pos x="connsiteX29725" y="connsiteY29725"/>
              </a:cxn>
              <a:cxn ang="0">
                <a:pos x="connsiteX29726" y="connsiteY29726"/>
              </a:cxn>
              <a:cxn ang="0">
                <a:pos x="connsiteX29727" y="connsiteY29727"/>
              </a:cxn>
              <a:cxn ang="0">
                <a:pos x="connsiteX29728" y="connsiteY29728"/>
              </a:cxn>
              <a:cxn ang="0">
                <a:pos x="connsiteX29729" y="connsiteY29729"/>
              </a:cxn>
              <a:cxn ang="0">
                <a:pos x="connsiteX29730" y="connsiteY29730"/>
              </a:cxn>
              <a:cxn ang="0">
                <a:pos x="connsiteX29731" y="connsiteY29731"/>
              </a:cxn>
              <a:cxn ang="0">
                <a:pos x="connsiteX29732" y="connsiteY29732"/>
              </a:cxn>
              <a:cxn ang="0">
                <a:pos x="connsiteX29733" y="connsiteY29733"/>
              </a:cxn>
              <a:cxn ang="0">
                <a:pos x="connsiteX29734" y="connsiteY29734"/>
              </a:cxn>
              <a:cxn ang="0">
                <a:pos x="connsiteX29735" y="connsiteY29735"/>
              </a:cxn>
              <a:cxn ang="0">
                <a:pos x="connsiteX29736" y="connsiteY29736"/>
              </a:cxn>
              <a:cxn ang="0">
                <a:pos x="connsiteX29737" y="connsiteY29737"/>
              </a:cxn>
              <a:cxn ang="0">
                <a:pos x="connsiteX29738" y="connsiteY29738"/>
              </a:cxn>
              <a:cxn ang="0">
                <a:pos x="connsiteX29739" y="connsiteY29739"/>
              </a:cxn>
              <a:cxn ang="0">
                <a:pos x="connsiteX29740" y="connsiteY29740"/>
              </a:cxn>
              <a:cxn ang="0">
                <a:pos x="connsiteX29741" y="connsiteY29741"/>
              </a:cxn>
              <a:cxn ang="0">
                <a:pos x="connsiteX29742" y="connsiteY29742"/>
              </a:cxn>
              <a:cxn ang="0">
                <a:pos x="connsiteX29743" y="connsiteY29743"/>
              </a:cxn>
              <a:cxn ang="0">
                <a:pos x="connsiteX29744" y="connsiteY29744"/>
              </a:cxn>
              <a:cxn ang="0">
                <a:pos x="connsiteX29745" y="connsiteY29745"/>
              </a:cxn>
              <a:cxn ang="0">
                <a:pos x="connsiteX29746" y="connsiteY29746"/>
              </a:cxn>
              <a:cxn ang="0">
                <a:pos x="connsiteX29747" y="connsiteY29747"/>
              </a:cxn>
              <a:cxn ang="0">
                <a:pos x="connsiteX29748" y="connsiteY29748"/>
              </a:cxn>
              <a:cxn ang="0">
                <a:pos x="connsiteX29749" y="connsiteY29749"/>
              </a:cxn>
              <a:cxn ang="0">
                <a:pos x="connsiteX29750" y="connsiteY29750"/>
              </a:cxn>
              <a:cxn ang="0">
                <a:pos x="connsiteX29751" y="connsiteY29751"/>
              </a:cxn>
              <a:cxn ang="0">
                <a:pos x="connsiteX29752" y="connsiteY29752"/>
              </a:cxn>
              <a:cxn ang="0">
                <a:pos x="connsiteX29753" y="connsiteY29753"/>
              </a:cxn>
              <a:cxn ang="0">
                <a:pos x="connsiteX29754" y="connsiteY29754"/>
              </a:cxn>
              <a:cxn ang="0">
                <a:pos x="connsiteX29755" y="connsiteY29755"/>
              </a:cxn>
              <a:cxn ang="0">
                <a:pos x="connsiteX29756" y="connsiteY29756"/>
              </a:cxn>
              <a:cxn ang="0">
                <a:pos x="connsiteX29757" y="connsiteY29757"/>
              </a:cxn>
              <a:cxn ang="0">
                <a:pos x="connsiteX29758" y="connsiteY29758"/>
              </a:cxn>
              <a:cxn ang="0">
                <a:pos x="connsiteX29759" y="connsiteY29759"/>
              </a:cxn>
              <a:cxn ang="0">
                <a:pos x="connsiteX29760" y="connsiteY29760"/>
              </a:cxn>
              <a:cxn ang="0">
                <a:pos x="connsiteX29761" y="connsiteY29761"/>
              </a:cxn>
              <a:cxn ang="0">
                <a:pos x="connsiteX29762" y="connsiteY29762"/>
              </a:cxn>
              <a:cxn ang="0">
                <a:pos x="connsiteX29763" y="connsiteY29763"/>
              </a:cxn>
              <a:cxn ang="0">
                <a:pos x="connsiteX29764" y="connsiteY29764"/>
              </a:cxn>
              <a:cxn ang="0">
                <a:pos x="connsiteX29765" y="connsiteY29765"/>
              </a:cxn>
              <a:cxn ang="0">
                <a:pos x="connsiteX29766" y="connsiteY29766"/>
              </a:cxn>
              <a:cxn ang="0">
                <a:pos x="connsiteX29767" y="connsiteY29767"/>
              </a:cxn>
              <a:cxn ang="0">
                <a:pos x="connsiteX29768" y="connsiteY29768"/>
              </a:cxn>
              <a:cxn ang="0">
                <a:pos x="connsiteX29769" y="connsiteY29769"/>
              </a:cxn>
              <a:cxn ang="0">
                <a:pos x="connsiteX29770" y="connsiteY29770"/>
              </a:cxn>
              <a:cxn ang="0">
                <a:pos x="connsiteX29771" y="connsiteY29771"/>
              </a:cxn>
              <a:cxn ang="0">
                <a:pos x="connsiteX29772" y="connsiteY29772"/>
              </a:cxn>
              <a:cxn ang="0">
                <a:pos x="connsiteX29773" y="connsiteY29773"/>
              </a:cxn>
              <a:cxn ang="0">
                <a:pos x="connsiteX29774" y="connsiteY29774"/>
              </a:cxn>
              <a:cxn ang="0">
                <a:pos x="connsiteX29775" y="connsiteY29775"/>
              </a:cxn>
              <a:cxn ang="0">
                <a:pos x="connsiteX29776" y="connsiteY29776"/>
              </a:cxn>
              <a:cxn ang="0">
                <a:pos x="connsiteX29777" y="connsiteY29777"/>
              </a:cxn>
              <a:cxn ang="0">
                <a:pos x="connsiteX29778" y="connsiteY29778"/>
              </a:cxn>
              <a:cxn ang="0">
                <a:pos x="connsiteX29779" y="connsiteY29779"/>
              </a:cxn>
              <a:cxn ang="0">
                <a:pos x="connsiteX29780" y="connsiteY29780"/>
              </a:cxn>
              <a:cxn ang="0">
                <a:pos x="connsiteX29781" y="connsiteY29781"/>
              </a:cxn>
              <a:cxn ang="0">
                <a:pos x="connsiteX29782" y="connsiteY29782"/>
              </a:cxn>
              <a:cxn ang="0">
                <a:pos x="connsiteX29783" y="connsiteY29783"/>
              </a:cxn>
              <a:cxn ang="0">
                <a:pos x="connsiteX29784" y="connsiteY29784"/>
              </a:cxn>
              <a:cxn ang="0">
                <a:pos x="connsiteX29785" y="connsiteY29785"/>
              </a:cxn>
              <a:cxn ang="0">
                <a:pos x="connsiteX29786" y="connsiteY29786"/>
              </a:cxn>
              <a:cxn ang="0">
                <a:pos x="connsiteX29787" y="connsiteY29787"/>
              </a:cxn>
              <a:cxn ang="0">
                <a:pos x="connsiteX29788" y="connsiteY29788"/>
              </a:cxn>
              <a:cxn ang="0">
                <a:pos x="connsiteX29789" y="connsiteY29789"/>
              </a:cxn>
              <a:cxn ang="0">
                <a:pos x="connsiteX29790" y="connsiteY29790"/>
              </a:cxn>
              <a:cxn ang="0">
                <a:pos x="connsiteX29791" y="connsiteY29791"/>
              </a:cxn>
              <a:cxn ang="0">
                <a:pos x="connsiteX29792" y="connsiteY29792"/>
              </a:cxn>
              <a:cxn ang="0">
                <a:pos x="connsiteX29793" y="connsiteY29793"/>
              </a:cxn>
              <a:cxn ang="0">
                <a:pos x="connsiteX29794" y="connsiteY29794"/>
              </a:cxn>
              <a:cxn ang="0">
                <a:pos x="connsiteX29795" y="connsiteY29795"/>
              </a:cxn>
              <a:cxn ang="0">
                <a:pos x="connsiteX29796" y="connsiteY29796"/>
              </a:cxn>
              <a:cxn ang="0">
                <a:pos x="connsiteX29797" y="connsiteY29797"/>
              </a:cxn>
              <a:cxn ang="0">
                <a:pos x="connsiteX29798" y="connsiteY29798"/>
              </a:cxn>
              <a:cxn ang="0">
                <a:pos x="connsiteX29799" y="connsiteY29799"/>
              </a:cxn>
              <a:cxn ang="0">
                <a:pos x="connsiteX29800" y="connsiteY29800"/>
              </a:cxn>
              <a:cxn ang="0">
                <a:pos x="connsiteX29801" y="connsiteY29801"/>
              </a:cxn>
              <a:cxn ang="0">
                <a:pos x="connsiteX29802" y="connsiteY29802"/>
              </a:cxn>
              <a:cxn ang="0">
                <a:pos x="connsiteX29803" y="connsiteY29803"/>
              </a:cxn>
              <a:cxn ang="0">
                <a:pos x="connsiteX29804" y="connsiteY29804"/>
              </a:cxn>
              <a:cxn ang="0">
                <a:pos x="connsiteX29805" y="connsiteY29805"/>
              </a:cxn>
              <a:cxn ang="0">
                <a:pos x="connsiteX29806" y="connsiteY29806"/>
              </a:cxn>
              <a:cxn ang="0">
                <a:pos x="connsiteX29807" y="connsiteY29807"/>
              </a:cxn>
              <a:cxn ang="0">
                <a:pos x="connsiteX29808" y="connsiteY29808"/>
              </a:cxn>
              <a:cxn ang="0">
                <a:pos x="connsiteX29809" y="connsiteY29809"/>
              </a:cxn>
              <a:cxn ang="0">
                <a:pos x="connsiteX29810" y="connsiteY29810"/>
              </a:cxn>
              <a:cxn ang="0">
                <a:pos x="connsiteX29811" y="connsiteY29811"/>
              </a:cxn>
              <a:cxn ang="0">
                <a:pos x="connsiteX29812" y="connsiteY29812"/>
              </a:cxn>
              <a:cxn ang="0">
                <a:pos x="connsiteX29813" y="connsiteY29813"/>
              </a:cxn>
              <a:cxn ang="0">
                <a:pos x="connsiteX29814" y="connsiteY29814"/>
              </a:cxn>
              <a:cxn ang="0">
                <a:pos x="connsiteX29815" y="connsiteY29815"/>
              </a:cxn>
              <a:cxn ang="0">
                <a:pos x="connsiteX29816" y="connsiteY29816"/>
              </a:cxn>
              <a:cxn ang="0">
                <a:pos x="connsiteX29817" y="connsiteY29817"/>
              </a:cxn>
              <a:cxn ang="0">
                <a:pos x="connsiteX29818" y="connsiteY29818"/>
              </a:cxn>
              <a:cxn ang="0">
                <a:pos x="connsiteX29819" y="connsiteY29819"/>
              </a:cxn>
              <a:cxn ang="0">
                <a:pos x="connsiteX29820" y="connsiteY29820"/>
              </a:cxn>
              <a:cxn ang="0">
                <a:pos x="connsiteX29821" y="connsiteY29821"/>
              </a:cxn>
              <a:cxn ang="0">
                <a:pos x="connsiteX29822" y="connsiteY29822"/>
              </a:cxn>
              <a:cxn ang="0">
                <a:pos x="connsiteX29823" y="connsiteY29823"/>
              </a:cxn>
              <a:cxn ang="0">
                <a:pos x="connsiteX29824" y="connsiteY29824"/>
              </a:cxn>
              <a:cxn ang="0">
                <a:pos x="connsiteX29825" y="connsiteY29825"/>
              </a:cxn>
              <a:cxn ang="0">
                <a:pos x="connsiteX29826" y="connsiteY29826"/>
              </a:cxn>
              <a:cxn ang="0">
                <a:pos x="connsiteX29827" y="connsiteY29827"/>
              </a:cxn>
              <a:cxn ang="0">
                <a:pos x="connsiteX29828" y="connsiteY29828"/>
              </a:cxn>
              <a:cxn ang="0">
                <a:pos x="connsiteX29829" y="connsiteY29829"/>
              </a:cxn>
              <a:cxn ang="0">
                <a:pos x="connsiteX29830" y="connsiteY29830"/>
              </a:cxn>
              <a:cxn ang="0">
                <a:pos x="connsiteX29831" y="connsiteY29831"/>
              </a:cxn>
              <a:cxn ang="0">
                <a:pos x="connsiteX29832" y="connsiteY29832"/>
              </a:cxn>
              <a:cxn ang="0">
                <a:pos x="connsiteX29833" y="connsiteY29833"/>
              </a:cxn>
              <a:cxn ang="0">
                <a:pos x="connsiteX29834" y="connsiteY29834"/>
              </a:cxn>
              <a:cxn ang="0">
                <a:pos x="connsiteX29835" y="connsiteY29835"/>
              </a:cxn>
              <a:cxn ang="0">
                <a:pos x="connsiteX29836" y="connsiteY29836"/>
              </a:cxn>
              <a:cxn ang="0">
                <a:pos x="connsiteX29837" y="connsiteY29837"/>
              </a:cxn>
              <a:cxn ang="0">
                <a:pos x="connsiteX29838" y="connsiteY29838"/>
              </a:cxn>
              <a:cxn ang="0">
                <a:pos x="connsiteX29839" y="connsiteY29839"/>
              </a:cxn>
              <a:cxn ang="0">
                <a:pos x="connsiteX29840" y="connsiteY29840"/>
              </a:cxn>
              <a:cxn ang="0">
                <a:pos x="connsiteX29841" y="connsiteY29841"/>
              </a:cxn>
              <a:cxn ang="0">
                <a:pos x="connsiteX29842" y="connsiteY29842"/>
              </a:cxn>
              <a:cxn ang="0">
                <a:pos x="connsiteX29843" y="connsiteY29843"/>
              </a:cxn>
              <a:cxn ang="0">
                <a:pos x="connsiteX29844" y="connsiteY29844"/>
              </a:cxn>
              <a:cxn ang="0">
                <a:pos x="connsiteX29845" y="connsiteY29845"/>
              </a:cxn>
              <a:cxn ang="0">
                <a:pos x="connsiteX29846" y="connsiteY29846"/>
              </a:cxn>
              <a:cxn ang="0">
                <a:pos x="connsiteX29847" y="connsiteY29847"/>
              </a:cxn>
              <a:cxn ang="0">
                <a:pos x="connsiteX29848" y="connsiteY29848"/>
              </a:cxn>
              <a:cxn ang="0">
                <a:pos x="connsiteX29849" y="connsiteY29849"/>
              </a:cxn>
              <a:cxn ang="0">
                <a:pos x="connsiteX29850" y="connsiteY29850"/>
              </a:cxn>
              <a:cxn ang="0">
                <a:pos x="connsiteX29851" y="connsiteY29851"/>
              </a:cxn>
              <a:cxn ang="0">
                <a:pos x="connsiteX29852" y="connsiteY29852"/>
              </a:cxn>
              <a:cxn ang="0">
                <a:pos x="connsiteX29853" y="connsiteY29853"/>
              </a:cxn>
              <a:cxn ang="0">
                <a:pos x="connsiteX29854" y="connsiteY29854"/>
              </a:cxn>
              <a:cxn ang="0">
                <a:pos x="connsiteX29855" y="connsiteY29855"/>
              </a:cxn>
              <a:cxn ang="0">
                <a:pos x="connsiteX29856" y="connsiteY29856"/>
              </a:cxn>
              <a:cxn ang="0">
                <a:pos x="connsiteX29857" y="connsiteY29857"/>
              </a:cxn>
              <a:cxn ang="0">
                <a:pos x="connsiteX29858" y="connsiteY29858"/>
              </a:cxn>
              <a:cxn ang="0">
                <a:pos x="connsiteX29859" y="connsiteY29859"/>
              </a:cxn>
              <a:cxn ang="0">
                <a:pos x="connsiteX29860" y="connsiteY29860"/>
              </a:cxn>
              <a:cxn ang="0">
                <a:pos x="connsiteX29861" y="connsiteY29861"/>
              </a:cxn>
              <a:cxn ang="0">
                <a:pos x="connsiteX29862" y="connsiteY29862"/>
              </a:cxn>
              <a:cxn ang="0">
                <a:pos x="connsiteX29863" y="connsiteY29863"/>
              </a:cxn>
              <a:cxn ang="0">
                <a:pos x="connsiteX29864" y="connsiteY29864"/>
              </a:cxn>
              <a:cxn ang="0">
                <a:pos x="connsiteX29865" y="connsiteY29865"/>
              </a:cxn>
              <a:cxn ang="0">
                <a:pos x="connsiteX29866" y="connsiteY29866"/>
              </a:cxn>
              <a:cxn ang="0">
                <a:pos x="connsiteX29867" y="connsiteY29867"/>
              </a:cxn>
              <a:cxn ang="0">
                <a:pos x="connsiteX29868" y="connsiteY29868"/>
              </a:cxn>
              <a:cxn ang="0">
                <a:pos x="connsiteX29869" y="connsiteY29869"/>
              </a:cxn>
              <a:cxn ang="0">
                <a:pos x="connsiteX29870" y="connsiteY29870"/>
              </a:cxn>
              <a:cxn ang="0">
                <a:pos x="connsiteX29871" y="connsiteY29871"/>
              </a:cxn>
              <a:cxn ang="0">
                <a:pos x="connsiteX29872" y="connsiteY29872"/>
              </a:cxn>
              <a:cxn ang="0">
                <a:pos x="connsiteX29873" y="connsiteY29873"/>
              </a:cxn>
              <a:cxn ang="0">
                <a:pos x="connsiteX29874" y="connsiteY29874"/>
              </a:cxn>
              <a:cxn ang="0">
                <a:pos x="connsiteX29875" y="connsiteY29875"/>
              </a:cxn>
              <a:cxn ang="0">
                <a:pos x="connsiteX29876" y="connsiteY29876"/>
              </a:cxn>
              <a:cxn ang="0">
                <a:pos x="connsiteX29877" y="connsiteY29877"/>
              </a:cxn>
              <a:cxn ang="0">
                <a:pos x="connsiteX29878" y="connsiteY29878"/>
              </a:cxn>
              <a:cxn ang="0">
                <a:pos x="connsiteX29879" y="connsiteY29879"/>
              </a:cxn>
              <a:cxn ang="0">
                <a:pos x="connsiteX29880" y="connsiteY29880"/>
              </a:cxn>
              <a:cxn ang="0">
                <a:pos x="connsiteX29881" y="connsiteY29881"/>
              </a:cxn>
              <a:cxn ang="0">
                <a:pos x="connsiteX29882" y="connsiteY29882"/>
              </a:cxn>
              <a:cxn ang="0">
                <a:pos x="connsiteX29883" y="connsiteY29883"/>
              </a:cxn>
              <a:cxn ang="0">
                <a:pos x="connsiteX29884" y="connsiteY29884"/>
              </a:cxn>
              <a:cxn ang="0">
                <a:pos x="connsiteX29885" y="connsiteY29885"/>
              </a:cxn>
              <a:cxn ang="0">
                <a:pos x="connsiteX29886" y="connsiteY29886"/>
              </a:cxn>
              <a:cxn ang="0">
                <a:pos x="connsiteX29887" y="connsiteY29887"/>
              </a:cxn>
              <a:cxn ang="0">
                <a:pos x="connsiteX29888" y="connsiteY29888"/>
              </a:cxn>
              <a:cxn ang="0">
                <a:pos x="connsiteX29889" y="connsiteY29889"/>
              </a:cxn>
              <a:cxn ang="0">
                <a:pos x="connsiteX29890" y="connsiteY29890"/>
              </a:cxn>
              <a:cxn ang="0">
                <a:pos x="connsiteX29891" y="connsiteY29891"/>
              </a:cxn>
              <a:cxn ang="0">
                <a:pos x="connsiteX29892" y="connsiteY29892"/>
              </a:cxn>
              <a:cxn ang="0">
                <a:pos x="connsiteX29893" y="connsiteY29893"/>
              </a:cxn>
              <a:cxn ang="0">
                <a:pos x="connsiteX29894" y="connsiteY29894"/>
              </a:cxn>
              <a:cxn ang="0">
                <a:pos x="connsiteX29895" y="connsiteY29895"/>
              </a:cxn>
              <a:cxn ang="0">
                <a:pos x="connsiteX29896" y="connsiteY29896"/>
              </a:cxn>
              <a:cxn ang="0">
                <a:pos x="connsiteX29897" y="connsiteY29897"/>
              </a:cxn>
              <a:cxn ang="0">
                <a:pos x="connsiteX29898" y="connsiteY29898"/>
              </a:cxn>
              <a:cxn ang="0">
                <a:pos x="connsiteX29899" y="connsiteY29899"/>
              </a:cxn>
              <a:cxn ang="0">
                <a:pos x="connsiteX29900" y="connsiteY29900"/>
              </a:cxn>
              <a:cxn ang="0">
                <a:pos x="connsiteX29901" y="connsiteY29901"/>
              </a:cxn>
              <a:cxn ang="0">
                <a:pos x="connsiteX29902" y="connsiteY29902"/>
              </a:cxn>
              <a:cxn ang="0">
                <a:pos x="connsiteX29903" y="connsiteY29903"/>
              </a:cxn>
              <a:cxn ang="0">
                <a:pos x="connsiteX29904" y="connsiteY29904"/>
              </a:cxn>
              <a:cxn ang="0">
                <a:pos x="connsiteX29905" y="connsiteY29905"/>
              </a:cxn>
              <a:cxn ang="0">
                <a:pos x="connsiteX29906" y="connsiteY29906"/>
              </a:cxn>
              <a:cxn ang="0">
                <a:pos x="connsiteX29907" y="connsiteY29907"/>
              </a:cxn>
              <a:cxn ang="0">
                <a:pos x="connsiteX29908" y="connsiteY29908"/>
              </a:cxn>
              <a:cxn ang="0">
                <a:pos x="connsiteX29909" y="connsiteY29909"/>
              </a:cxn>
              <a:cxn ang="0">
                <a:pos x="connsiteX29910" y="connsiteY29910"/>
              </a:cxn>
              <a:cxn ang="0">
                <a:pos x="connsiteX29911" y="connsiteY29911"/>
              </a:cxn>
              <a:cxn ang="0">
                <a:pos x="connsiteX29912" y="connsiteY29912"/>
              </a:cxn>
              <a:cxn ang="0">
                <a:pos x="connsiteX29913" y="connsiteY29913"/>
              </a:cxn>
              <a:cxn ang="0">
                <a:pos x="connsiteX29914" y="connsiteY29914"/>
              </a:cxn>
              <a:cxn ang="0">
                <a:pos x="connsiteX29915" y="connsiteY29915"/>
              </a:cxn>
              <a:cxn ang="0">
                <a:pos x="connsiteX29916" y="connsiteY29916"/>
              </a:cxn>
              <a:cxn ang="0">
                <a:pos x="connsiteX29917" y="connsiteY29917"/>
              </a:cxn>
              <a:cxn ang="0">
                <a:pos x="connsiteX29918" y="connsiteY29918"/>
              </a:cxn>
              <a:cxn ang="0">
                <a:pos x="connsiteX29919" y="connsiteY29919"/>
              </a:cxn>
              <a:cxn ang="0">
                <a:pos x="connsiteX29920" y="connsiteY29920"/>
              </a:cxn>
              <a:cxn ang="0">
                <a:pos x="connsiteX29921" y="connsiteY29921"/>
              </a:cxn>
              <a:cxn ang="0">
                <a:pos x="connsiteX29922" y="connsiteY29922"/>
              </a:cxn>
              <a:cxn ang="0">
                <a:pos x="connsiteX29923" y="connsiteY29923"/>
              </a:cxn>
              <a:cxn ang="0">
                <a:pos x="connsiteX29924" y="connsiteY29924"/>
              </a:cxn>
              <a:cxn ang="0">
                <a:pos x="connsiteX29925" y="connsiteY29925"/>
              </a:cxn>
              <a:cxn ang="0">
                <a:pos x="connsiteX29926" y="connsiteY29926"/>
              </a:cxn>
              <a:cxn ang="0">
                <a:pos x="connsiteX29927" y="connsiteY29927"/>
              </a:cxn>
              <a:cxn ang="0">
                <a:pos x="connsiteX29928" y="connsiteY29928"/>
              </a:cxn>
              <a:cxn ang="0">
                <a:pos x="connsiteX29929" y="connsiteY29929"/>
              </a:cxn>
              <a:cxn ang="0">
                <a:pos x="connsiteX29930" y="connsiteY29930"/>
              </a:cxn>
              <a:cxn ang="0">
                <a:pos x="connsiteX29931" y="connsiteY29931"/>
              </a:cxn>
              <a:cxn ang="0">
                <a:pos x="connsiteX29932" y="connsiteY29932"/>
              </a:cxn>
              <a:cxn ang="0">
                <a:pos x="connsiteX29933" y="connsiteY29933"/>
              </a:cxn>
              <a:cxn ang="0">
                <a:pos x="connsiteX29934" y="connsiteY29934"/>
              </a:cxn>
              <a:cxn ang="0">
                <a:pos x="connsiteX29935" y="connsiteY29935"/>
              </a:cxn>
              <a:cxn ang="0">
                <a:pos x="connsiteX29936" y="connsiteY29936"/>
              </a:cxn>
              <a:cxn ang="0">
                <a:pos x="connsiteX29937" y="connsiteY29937"/>
              </a:cxn>
              <a:cxn ang="0">
                <a:pos x="connsiteX29938" y="connsiteY29938"/>
              </a:cxn>
              <a:cxn ang="0">
                <a:pos x="connsiteX29939" y="connsiteY29939"/>
              </a:cxn>
              <a:cxn ang="0">
                <a:pos x="connsiteX29940" y="connsiteY29940"/>
              </a:cxn>
              <a:cxn ang="0">
                <a:pos x="connsiteX29941" y="connsiteY29941"/>
              </a:cxn>
              <a:cxn ang="0">
                <a:pos x="connsiteX29942" y="connsiteY29942"/>
              </a:cxn>
              <a:cxn ang="0">
                <a:pos x="connsiteX29943" y="connsiteY29943"/>
              </a:cxn>
              <a:cxn ang="0">
                <a:pos x="connsiteX29944" y="connsiteY29944"/>
              </a:cxn>
              <a:cxn ang="0">
                <a:pos x="connsiteX29945" y="connsiteY29945"/>
              </a:cxn>
              <a:cxn ang="0">
                <a:pos x="connsiteX29946" y="connsiteY29946"/>
              </a:cxn>
              <a:cxn ang="0">
                <a:pos x="connsiteX29947" y="connsiteY29947"/>
              </a:cxn>
              <a:cxn ang="0">
                <a:pos x="connsiteX29948" y="connsiteY29948"/>
              </a:cxn>
              <a:cxn ang="0">
                <a:pos x="connsiteX29949" y="connsiteY29949"/>
              </a:cxn>
              <a:cxn ang="0">
                <a:pos x="connsiteX29950" y="connsiteY29950"/>
              </a:cxn>
              <a:cxn ang="0">
                <a:pos x="connsiteX29951" y="connsiteY29951"/>
              </a:cxn>
              <a:cxn ang="0">
                <a:pos x="connsiteX29952" y="connsiteY29952"/>
              </a:cxn>
              <a:cxn ang="0">
                <a:pos x="connsiteX29953" y="connsiteY29953"/>
              </a:cxn>
              <a:cxn ang="0">
                <a:pos x="connsiteX29954" y="connsiteY29954"/>
              </a:cxn>
              <a:cxn ang="0">
                <a:pos x="connsiteX29955" y="connsiteY29955"/>
              </a:cxn>
              <a:cxn ang="0">
                <a:pos x="connsiteX29956" y="connsiteY29956"/>
              </a:cxn>
              <a:cxn ang="0">
                <a:pos x="connsiteX29957" y="connsiteY29957"/>
              </a:cxn>
              <a:cxn ang="0">
                <a:pos x="connsiteX29958" y="connsiteY29958"/>
              </a:cxn>
              <a:cxn ang="0">
                <a:pos x="connsiteX29959" y="connsiteY29959"/>
              </a:cxn>
              <a:cxn ang="0">
                <a:pos x="connsiteX29960" y="connsiteY29960"/>
              </a:cxn>
              <a:cxn ang="0">
                <a:pos x="connsiteX29961" y="connsiteY29961"/>
              </a:cxn>
              <a:cxn ang="0">
                <a:pos x="connsiteX29962" y="connsiteY29962"/>
              </a:cxn>
              <a:cxn ang="0">
                <a:pos x="connsiteX29963" y="connsiteY29963"/>
              </a:cxn>
              <a:cxn ang="0">
                <a:pos x="connsiteX29964" y="connsiteY29964"/>
              </a:cxn>
              <a:cxn ang="0">
                <a:pos x="connsiteX29965" y="connsiteY29965"/>
              </a:cxn>
              <a:cxn ang="0">
                <a:pos x="connsiteX29966" y="connsiteY29966"/>
              </a:cxn>
              <a:cxn ang="0">
                <a:pos x="connsiteX29967" y="connsiteY29967"/>
              </a:cxn>
              <a:cxn ang="0">
                <a:pos x="connsiteX29968" y="connsiteY29968"/>
              </a:cxn>
              <a:cxn ang="0">
                <a:pos x="connsiteX29969" y="connsiteY29969"/>
              </a:cxn>
              <a:cxn ang="0">
                <a:pos x="connsiteX29970" y="connsiteY29970"/>
              </a:cxn>
              <a:cxn ang="0">
                <a:pos x="connsiteX29971" y="connsiteY29971"/>
              </a:cxn>
              <a:cxn ang="0">
                <a:pos x="connsiteX29972" y="connsiteY29972"/>
              </a:cxn>
              <a:cxn ang="0">
                <a:pos x="connsiteX29973" y="connsiteY29973"/>
              </a:cxn>
              <a:cxn ang="0">
                <a:pos x="connsiteX29974" y="connsiteY29974"/>
              </a:cxn>
              <a:cxn ang="0">
                <a:pos x="connsiteX29975" y="connsiteY29975"/>
              </a:cxn>
              <a:cxn ang="0">
                <a:pos x="connsiteX29976" y="connsiteY29976"/>
              </a:cxn>
              <a:cxn ang="0">
                <a:pos x="connsiteX29977" y="connsiteY29977"/>
              </a:cxn>
              <a:cxn ang="0">
                <a:pos x="connsiteX29978" y="connsiteY29978"/>
              </a:cxn>
              <a:cxn ang="0">
                <a:pos x="connsiteX29979" y="connsiteY29979"/>
              </a:cxn>
              <a:cxn ang="0">
                <a:pos x="connsiteX29980" y="connsiteY29980"/>
              </a:cxn>
              <a:cxn ang="0">
                <a:pos x="connsiteX29981" y="connsiteY29981"/>
              </a:cxn>
              <a:cxn ang="0">
                <a:pos x="connsiteX29982" y="connsiteY29982"/>
              </a:cxn>
              <a:cxn ang="0">
                <a:pos x="connsiteX29983" y="connsiteY29983"/>
              </a:cxn>
              <a:cxn ang="0">
                <a:pos x="connsiteX29984" y="connsiteY29984"/>
              </a:cxn>
              <a:cxn ang="0">
                <a:pos x="connsiteX29985" y="connsiteY29985"/>
              </a:cxn>
              <a:cxn ang="0">
                <a:pos x="connsiteX29986" y="connsiteY29986"/>
              </a:cxn>
              <a:cxn ang="0">
                <a:pos x="connsiteX29987" y="connsiteY29987"/>
              </a:cxn>
              <a:cxn ang="0">
                <a:pos x="connsiteX29988" y="connsiteY29988"/>
              </a:cxn>
              <a:cxn ang="0">
                <a:pos x="connsiteX29989" y="connsiteY29989"/>
              </a:cxn>
              <a:cxn ang="0">
                <a:pos x="connsiteX29990" y="connsiteY29990"/>
              </a:cxn>
              <a:cxn ang="0">
                <a:pos x="connsiteX29991" y="connsiteY29991"/>
              </a:cxn>
              <a:cxn ang="0">
                <a:pos x="connsiteX29992" y="connsiteY29992"/>
              </a:cxn>
              <a:cxn ang="0">
                <a:pos x="connsiteX29993" y="connsiteY29993"/>
              </a:cxn>
              <a:cxn ang="0">
                <a:pos x="connsiteX29994" y="connsiteY29994"/>
              </a:cxn>
              <a:cxn ang="0">
                <a:pos x="connsiteX29995" y="connsiteY29995"/>
              </a:cxn>
              <a:cxn ang="0">
                <a:pos x="connsiteX29996" y="connsiteY29996"/>
              </a:cxn>
              <a:cxn ang="0">
                <a:pos x="connsiteX29997" y="connsiteY29997"/>
              </a:cxn>
              <a:cxn ang="0">
                <a:pos x="connsiteX29998" y="connsiteY29998"/>
              </a:cxn>
              <a:cxn ang="0">
                <a:pos x="connsiteX29999" y="connsiteY29999"/>
              </a:cxn>
              <a:cxn ang="0">
                <a:pos x="connsiteX30000" y="connsiteY30000"/>
              </a:cxn>
              <a:cxn ang="0">
                <a:pos x="connsiteX30001" y="connsiteY30001"/>
              </a:cxn>
              <a:cxn ang="0">
                <a:pos x="connsiteX30002" y="connsiteY30002"/>
              </a:cxn>
              <a:cxn ang="0">
                <a:pos x="connsiteX30003" y="connsiteY30003"/>
              </a:cxn>
              <a:cxn ang="0">
                <a:pos x="connsiteX30004" y="connsiteY30004"/>
              </a:cxn>
              <a:cxn ang="0">
                <a:pos x="connsiteX30005" y="connsiteY30005"/>
              </a:cxn>
              <a:cxn ang="0">
                <a:pos x="connsiteX30006" y="connsiteY30006"/>
              </a:cxn>
              <a:cxn ang="0">
                <a:pos x="connsiteX30007" y="connsiteY30007"/>
              </a:cxn>
              <a:cxn ang="0">
                <a:pos x="connsiteX30008" y="connsiteY30008"/>
              </a:cxn>
              <a:cxn ang="0">
                <a:pos x="connsiteX30009" y="connsiteY30009"/>
              </a:cxn>
              <a:cxn ang="0">
                <a:pos x="connsiteX30010" y="connsiteY30010"/>
              </a:cxn>
              <a:cxn ang="0">
                <a:pos x="connsiteX30011" y="connsiteY30011"/>
              </a:cxn>
              <a:cxn ang="0">
                <a:pos x="connsiteX30012" y="connsiteY30012"/>
              </a:cxn>
              <a:cxn ang="0">
                <a:pos x="connsiteX30013" y="connsiteY30013"/>
              </a:cxn>
              <a:cxn ang="0">
                <a:pos x="connsiteX30014" y="connsiteY30014"/>
              </a:cxn>
              <a:cxn ang="0">
                <a:pos x="connsiteX30015" y="connsiteY30015"/>
              </a:cxn>
              <a:cxn ang="0">
                <a:pos x="connsiteX30016" y="connsiteY30016"/>
              </a:cxn>
              <a:cxn ang="0">
                <a:pos x="connsiteX30017" y="connsiteY30017"/>
              </a:cxn>
              <a:cxn ang="0">
                <a:pos x="connsiteX30018" y="connsiteY30018"/>
              </a:cxn>
              <a:cxn ang="0">
                <a:pos x="connsiteX30019" y="connsiteY30019"/>
              </a:cxn>
              <a:cxn ang="0">
                <a:pos x="connsiteX30020" y="connsiteY30020"/>
              </a:cxn>
              <a:cxn ang="0">
                <a:pos x="connsiteX30021" y="connsiteY30021"/>
              </a:cxn>
              <a:cxn ang="0">
                <a:pos x="connsiteX30022" y="connsiteY30022"/>
              </a:cxn>
              <a:cxn ang="0">
                <a:pos x="connsiteX30023" y="connsiteY30023"/>
              </a:cxn>
              <a:cxn ang="0">
                <a:pos x="connsiteX30024" y="connsiteY30024"/>
              </a:cxn>
              <a:cxn ang="0">
                <a:pos x="connsiteX30025" y="connsiteY30025"/>
              </a:cxn>
              <a:cxn ang="0">
                <a:pos x="connsiteX30026" y="connsiteY30026"/>
              </a:cxn>
              <a:cxn ang="0">
                <a:pos x="connsiteX30027" y="connsiteY30027"/>
              </a:cxn>
              <a:cxn ang="0">
                <a:pos x="connsiteX30028" y="connsiteY30028"/>
              </a:cxn>
              <a:cxn ang="0">
                <a:pos x="connsiteX30029" y="connsiteY30029"/>
              </a:cxn>
              <a:cxn ang="0">
                <a:pos x="connsiteX30030" y="connsiteY30030"/>
              </a:cxn>
              <a:cxn ang="0">
                <a:pos x="connsiteX30031" y="connsiteY30031"/>
              </a:cxn>
              <a:cxn ang="0">
                <a:pos x="connsiteX30032" y="connsiteY30032"/>
              </a:cxn>
              <a:cxn ang="0">
                <a:pos x="connsiteX30033" y="connsiteY30033"/>
              </a:cxn>
              <a:cxn ang="0">
                <a:pos x="connsiteX30034" y="connsiteY30034"/>
              </a:cxn>
              <a:cxn ang="0">
                <a:pos x="connsiteX30035" y="connsiteY30035"/>
              </a:cxn>
              <a:cxn ang="0">
                <a:pos x="connsiteX30036" y="connsiteY30036"/>
              </a:cxn>
              <a:cxn ang="0">
                <a:pos x="connsiteX30037" y="connsiteY30037"/>
              </a:cxn>
              <a:cxn ang="0">
                <a:pos x="connsiteX30038" y="connsiteY30038"/>
              </a:cxn>
              <a:cxn ang="0">
                <a:pos x="connsiteX30039" y="connsiteY30039"/>
              </a:cxn>
              <a:cxn ang="0">
                <a:pos x="connsiteX30040" y="connsiteY30040"/>
              </a:cxn>
              <a:cxn ang="0">
                <a:pos x="connsiteX30041" y="connsiteY30041"/>
              </a:cxn>
              <a:cxn ang="0">
                <a:pos x="connsiteX30042" y="connsiteY30042"/>
              </a:cxn>
              <a:cxn ang="0">
                <a:pos x="connsiteX30043" y="connsiteY30043"/>
              </a:cxn>
              <a:cxn ang="0">
                <a:pos x="connsiteX30044" y="connsiteY30044"/>
              </a:cxn>
              <a:cxn ang="0">
                <a:pos x="connsiteX30045" y="connsiteY30045"/>
              </a:cxn>
              <a:cxn ang="0">
                <a:pos x="connsiteX30046" y="connsiteY30046"/>
              </a:cxn>
              <a:cxn ang="0">
                <a:pos x="connsiteX30047" y="connsiteY30047"/>
              </a:cxn>
              <a:cxn ang="0">
                <a:pos x="connsiteX30048" y="connsiteY30048"/>
              </a:cxn>
              <a:cxn ang="0">
                <a:pos x="connsiteX30049" y="connsiteY30049"/>
              </a:cxn>
              <a:cxn ang="0">
                <a:pos x="connsiteX30050" y="connsiteY30050"/>
              </a:cxn>
              <a:cxn ang="0">
                <a:pos x="connsiteX30051" y="connsiteY30051"/>
              </a:cxn>
              <a:cxn ang="0">
                <a:pos x="connsiteX30052" y="connsiteY30052"/>
              </a:cxn>
              <a:cxn ang="0">
                <a:pos x="connsiteX30053" y="connsiteY30053"/>
              </a:cxn>
              <a:cxn ang="0">
                <a:pos x="connsiteX30054" y="connsiteY30054"/>
              </a:cxn>
              <a:cxn ang="0">
                <a:pos x="connsiteX30055" y="connsiteY30055"/>
              </a:cxn>
              <a:cxn ang="0">
                <a:pos x="connsiteX30056" y="connsiteY30056"/>
              </a:cxn>
              <a:cxn ang="0">
                <a:pos x="connsiteX30057" y="connsiteY30057"/>
              </a:cxn>
              <a:cxn ang="0">
                <a:pos x="connsiteX30058" y="connsiteY30058"/>
              </a:cxn>
              <a:cxn ang="0">
                <a:pos x="connsiteX30059" y="connsiteY30059"/>
              </a:cxn>
              <a:cxn ang="0">
                <a:pos x="connsiteX30060" y="connsiteY30060"/>
              </a:cxn>
              <a:cxn ang="0">
                <a:pos x="connsiteX30061" y="connsiteY30061"/>
              </a:cxn>
              <a:cxn ang="0">
                <a:pos x="connsiteX30062" y="connsiteY30062"/>
              </a:cxn>
              <a:cxn ang="0">
                <a:pos x="connsiteX30063" y="connsiteY30063"/>
              </a:cxn>
              <a:cxn ang="0">
                <a:pos x="connsiteX30064" y="connsiteY30064"/>
              </a:cxn>
              <a:cxn ang="0">
                <a:pos x="connsiteX30065" y="connsiteY30065"/>
              </a:cxn>
              <a:cxn ang="0">
                <a:pos x="connsiteX30066" y="connsiteY30066"/>
              </a:cxn>
              <a:cxn ang="0">
                <a:pos x="connsiteX30067" y="connsiteY30067"/>
              </a:cxn>
              <a:cxn ang="0">
                <a:pos x="connsiteX30068" y="connsiteY30068"/>
              </a:cxn>
              <a:cxn ang="0">
                <a:pos x="connsiteX30069" y="connsiteY30069"/>
              </a:cxn>
              <a:cxn ang="0">
                <a:pos x="connsiteX30070" y="connsiteY30070"/>
              </a:cxn>
              <a:cxn ang="0">
                <a:pos x="connsiteX30071" y="connsiteY30071"/>
              </a:cxn>
              <a:cxn ang="0">
                <a:pos x="connsiteX30072" y="connsiteY30072"/>
              </a:cxn>
              <a:cxn ang="0">
                <a:pos x="connsiteX30073" y="connsiteY30073"/>
              </a:cxn>
              <a:cxn ang="0">
                <a:pos x="connsiteX30074" y="connsiteY30074"/>
              </a:cxn>
              <a:cxn ang="0">
                <a:pos x="connsiteX30075" y="connsiteY30075"/>
              </a:cxn>
              <a:cxn ang="0">
                <a:pos x="connsiteX30076" y="connsiteY30076"/>
              </a:cxn>
              <a:cxn ang="0">
                <a:pos x="connsiteX30077" y="connsiteY30077"/>
              </a:cxn>
              <a:cxn ang="0">
                <a:pos x="connsiteX30078" y="connsiteY30078"/>
              </a:cxn>
              <a:cxn ang="0">
                <a:pos x="connsiteX30079" y="connsiteY30079"/>
              </a:cxn>
              <a:cxn ang="0">
                <a:pos x="connsiteX30080" y="connsiteY30080"/>
              </a:cxn>
              <a:cxn ang="0">
                <a:pos x="connsiteX30081" y="connsiteY30081"/>
              </a:cxn>
              <a:cxn ang="0">
                <a:pos x="connsiteX30082" y="connsiteY30082"/>
              </a:cxn>
              <a:cxn ang="0">
                <a:pos x="connsiteX30083" y="connsiteY30083"/>
              </a:cxn>
              <a:cxn ang="0">
                <a:pos x="connsiteX30084" y="connsiteY30084"/>
              </a:cxn>
              <a:cxn ang="0">
                <a:pos x="connsiteX30085" y="connsiteY30085"/>
              </a:cxn>
              <a:cxn ang="0">
                <a:pos x="connsiteX30086" y="connsiteY30086"/>
              </a:cxn>
              <a:cxn ang="0">
                <a:pos x="connsiteX30087" y="connsiteY30087"/>
              </a:cxn>
              <a:cxn ang="0">
                <a:pos x="connsiteX30088" y="connsiteY30088"/>
              </a:cxn>
              <a:cxn ang="0">
                <a:pos x="connsiteX30089" y="connsiteY30089"/>
              </a:cxn>
              <a:cxn ang="0">
                <a:pos x="connsiteX30090" y="connsiteY30090"/>
              </a:cxn>
              <a:cxn ang="0">
                <a:pos x="connsiteX30091" y="connsiteY30091"/>
              </a:cxn>
              <a:cxn ang="0">
                <a:pos x="connsiteX30092" y="connsiteY30092"/>
              </a:cxn>
              <a:cxn ang="0">
                <a:pos x="connsiteX30093" y="connsiteY30093"/>
              </a:cxn>
              <a:cxn ang="0">
                <a:pos x="connsiteX30094" y="connsiteY30094"/>
              </a:cxn>
              <a:cxn ang="0">
                <a:pos x="connsiteX30095" y="connsiteY30095"/>
              </a:cxn>
              <a:cxn ang="0">
                <a:pos x="connsiteX30096" y="connsiteY30096"/>
              </a:cxn>
              <a:cxn ang="0">
                <a:pos x="connsiteX30097" y="connsiteY30097"/>
              </a:cxn>
              <a:cxn ang="0">
                <a:pos x="connsiteX30098" y="connsiteY30098"/>
              </a:cxn>
              <a:cxn ang="0">
                <a:pos x="connsiteX30099" y="connsiteY30099"/>
              </a:cxn>
              <a:cxn ang="0">
                <a:pos x="connsiteX30100" y="connsiteY30100"/>
              </a:cxn>
              <a:cxn ang="0">
                <a:pos x="connsiteX30101" y="connsiteY30101"/>
              </a:cxn>
              <a:cxn ang="0">
                <a:pos x="connsiteX30102" y="connsiteY30102"/>
              </a:cxn>
              <a:cxn ang="0">
                <a:pos x="connsiteX30103" y="connsiteY30103"/>
              </a:cxn>
              <a:cxn ang="0">
                <a:pos x="connsiteX30104" y="connsiteY30104"/>
              </a:cxn>
              <a:cxn ang="0">
                <a:pos x="connsiteX30105" y="connsiteY30105"/>
              </a:cxn>
              <a:cxn ang="0">
                <a:pos x="connsiteX30106" y="connsiteY30106"/>
              </a:cxn>
              <a:cxn ang="0">
                <a:pos x="connsiteX30107" y="connsiteY30107"/>
              </a:cxn>
              <a:cxn ang="0">
                <a:pos x="connsiteX30108" y="connsiteY30108"/>
              </a:cxn>
              <a:cxn ang="0">
                <a:pos x="connsiteX30109" y="connsiteY30109"/>
              </a:cxn>
              <a:cxn ang="0">
                <a:pos x="connsiteX30110" y="connsiteY30110"/>
              </a:cxn>
              <a:cxn ang="0">
                <a:pos x="connsiteX30111" y="connsiteY30111"/>
              </a:cxn>
              <a:cxn ang="0">
                <a:pos x="connsiteX30112" y="connsiteY30112"/>
              </a:cxn>
              <a:cxn ang="0">
                <a:pos x="connsiteX30113" y="connsiteY30113"/>
              </a:cxn>
              <a:cxn ang="0">
                <a:pos x="connsiteX30114" y="connsiteY30114"/>
              </a:cxn>
              <a:cxn ang="0">
                <a:pos x="connsiteX30115" y="connsiteY30115"/>
              </a:cxn>
              <a:cxn ang="0">
                <a:pos x="connsiteX30116" y="connsiteY30116"/>
              </a:cxn>
              <a:cxn ang="0">
                <a:pos x="connsiteX30117" y="connsiteY30117"/>
              </a:cxn>
              <a:cxn ang="0">
                <a:pos x="connsiteX30118" y="connsiteY30118"/>
              </a:cxn>
              <a:cxn ang="0">
                <a:pos x="connsiteX30119" y="connsiteY30119"/>
              </a:cxn>
              <a:cxn ang="0">
                <a:pos x="connsiteX30120" y="connsiteY30120"/>
              </a:cxn>
              <a:cxn ang="0">
                <a:pos x="connsiteX30121" y="connsiteY30121"/>
              </a:cxn>
              <a:cxn ang="0">
                <a:pos x="connsiteX30122" y="connsiteY30122"/>
              </a:cxn>
              <a:cxn ang="0">
                <a:pos x="connsiteX30123" y="connsiteY30123"/>
              </a:cxn>
              <a:cxn ang="0">
                <a:pos x="connsiteX30124" y="connsiteY30124"/>
              </a:cxn>
              <a:cxn ang="0">
                <a:pos x="connsiteX30125" y="connsiteY30125"/>
              </a:cxn>
              <a:cxn ang="0">
                <a:pos x="connsiteX30126" y="connsiteY30126"/>
              </a:cxn>
              <a:cxn ang="0">
                <a:pos x="connsiteX30127" y="connsiteY30127"/>
              </a:cxn>
              <a:cxn ang="0">
                <a:pos x="connsiteX30128" y="connsiteY30128"/>
              </a:cxn>
              <a:cxn ang="0">
                <a:pos x="connsiteX30129" y="connsiteY30129"/>
              </a:cxn>
              <a:cxn ang="0">
                <a:pos x="connsiteX30130" y="connsiteY30130"/>
              </a:cxn>
              <a:cxn ang="0">
                <a:pos x="connsiteX30131" y="connsiteY30131"/>
              </a:cxn>
              <a:cxn ang="0">
                <a:pos x="connsiteX30132" y="connsiteY30132"/>
              </a:cxn>
              <a:cxn ang="0">
                <a:pos x="connsiteX30133" y="connsiteY30133"/>
              </a:cxn>
              <a:cxn ang="0">
                <a:pos x="connsiteX30134" y="connsiteY30134"/>
              </a:cxn>
              <a:cxn ang="0">
                <a:pos x="connsiteX30135" y="connsiteY30135"/>
              </a:cxn>
              <a:cxn ang="0">
                <a:pos x="connsiteX30136" y="connsiteY30136"/>
              </a:cxn>
              <a:cxn ang="0">
                <a:pos x="connsiteX30137" y="connsiteY30137"/>
              </a:cxn>
              <a:cxn ang="0">
                <a:pos x="connsiteX30138" y="connsiteY30138"/>
              </a:cxn>
              <a:cxn ang="0">
                <a:pos x="connsiteX30139" y="connsiteY30139"/>
              </a:cxn>
              <a:cxn ang="0">
                <a:pos x="connsiteX30140" y="connsiteY30140"/>
              </a:cxn>
              <a:cxn ang="0">
                <a:pos x="connsiteX30141" y="connsiteY30141"/>
              </a:cxn>
              <a:cxn ang="0">
                <a:pos x="connsiteX30142" y="connsiteY30142"/>
              </a:cxn>
              <a:cxn ang="0">
                <a:pos x="connsiteX30143" y="connsiteY30143"/>
              </a:cxn>
              <a:cxn ang="0">
                <a:pos x="connsiteX30144" y="connsiteY30144"/>
              </a:cxn>
              <a:cxn ang="0">
                <a:pos x="connsiteX30145" y="connsiteY30145"/>
              </a:cxn>
              <a:cxn ang="0">
                <a:pos x="connsiteX30146" y="connsiteY30146"/>
              </a:cxn>
              <a:cxn ang="0">
                <a:pos x="connsiteX30147" y="connsiteY30147"/>
              </a:cxn>
              <a:cxn ang="0">
                <a:pos x="connsiteX30148" y="connsiteY30148"/>
              </a:cxn>
              <a:cxn ang="0">
                <a:pos x="connsiteX30149" y="connsiteY30149"/>
              </a:cxn>
              <a:cxn ang="0">
                <a:pos x="connsiteX30150" y="connsiteY30150"/>
              </a:cxn>
              <a:cxn ang="0">
                <a:pos x="connsiteX30151" y="connsiteY30151"/>
              </a:cxn>
              <a:cxn ang="0">
                <a:pos x="connsiteX30152" y="connsiteY30152"/>
              </a:cxn>
              <a:cxn ang="0">
                <a:pos x="connsiteX30153" y="connsiteY30153"/>
              </a:cxn>
              <a:cxn ang="0">
                <a:pos x="connsiteX30154" y="connsiteY30154"/>
              </a:cxn>
              <a:cxn ang="0">
                <a:pos x="connsiteX30155" y="connsiteY30155"/>
              </a:cxn>
              <a:cxn ang="0">
                <a:pos x="connsiteX30156" y="connsiteY30156"/>
              </a:cxn>
              <a:cxn ang="0">
                <a:pos x="connsiteX30157" y="connsiteY30157"/>
              </a:cxn>
              <a:cxn ang="0">
                <a:pos x="connsiteX30158" y="connsiteY30158"/>
              </a:cxn>
              <a:cxn ang="0">
                <a:pos x="connsiteX30159" y="connsiteY30159"/>
              </a:cxn>
              <a:cxn ang="0">
                <a:pos x="connsiteX30160" y="connsiteY30160"/>
              </a:cxn>
              <a:cxn ang="0">
                <a:pos x="connsiteX30161" y="connsiteY30161"/>
              </a:cxn>
              <a:cxn ang="0">
                <a:pos x="connsiteX30162" y="connsiteY30162"/>
              </a:cxn>
              <a:cxn ang="0">
                <a:pos x="connsiteX30163" y="connsiteY30163"/>
              </a:cxn>
              <a:cxn ang="0">
                <a:pos x="connsiteX30164" y="connsiteY30164"/>
              </a:cxn>
              <a:cxn ang="0">
                <a:pos x="connsiteX30165" y="connsiteY30165"/>
              </a:cxn>
              <a:cxn ang="0">
                <a:pos x="connsiteX30166" y="connsiteY30166"/>
              </a:cxn>
              <a:cxn ang="0">
                <a:pos x="connsiteX30167" y="connsiteY30167"/>
              </a:cxn>
              <a:cxn ang="0">
                <a:pos x="connsiteX30168" y="connsiteY30168"/>
              </a:cxn>
              <a:cxn ang="0">
                <a:pos x="connsiteX30169" y="connsiteY30169"/>
              </a:cxn>
              <a:cxn ang="0">
                <a:pos x="connsiteX30170" y="connsiteY30170"/>
              </a:cxn>
              <a:cxn ang="0">
                <a:pos x="connsiteX30171" y="connsiteY30171"/>
              </a:cxn>
              <a:cxn ang="0">
                <a:pos x="connsiteX30172" y="connsiteY30172"/>
              </a:cxn>
              <a:cxn ang="0">
                <a:pos x="connsiteX30173" y="connsiteY30173"/>
              </a:cxn>
              <a:cxn ang="0">
                <a:pos x="connsiteX30174" y="connsiteY30174"/>
              </a:cxn>
              <a:cxn ang="0">
                <a:pos x="connsiteX30175" y="connsiteY30175"/>
              </a:cxn>
              <a:cxn ang="0">
                <a:pos x="connsiteX30176" y="connsiteY30176"/>
              </a:cxn>
              <a:cxn ang="0">
                <a:pos x="connsiteX30177" y="connsiteY30177"/>
              </a:cxn>
              <a:cxn ang="0">
                <a:pos x="connsiteX30178" y="connsiteY30178"/>
              </a:cxn>
              <a:cxn ang="0">
                <a:pos x="connsiteX30179" y="connsiteY30179"/>
              </a:cxn>
              <a:cxn ang="0">
                <a:pos x="connsiteX30180" y="connsiteY30180"/>
              </a:cxn>
              <a:cxn ang="0">
                <a:pos x="connsiteX30181" y="connsiteY30181"/>
              </a:cxn>
              <a:cxn ang="0">
                <a:pos x="connsiteX30182" y="connsiteY30182"/>
              </a:cxn>
              <a:cxn ang="0">
                <a:pos x="connsiteX30183" y="connsiteY30183"/>
              </a:cxn>
              <a:cxn ang="0">
                <a:pos x="connsiteX30184" y="connsiteY30184"/>
              </a:cxn>
              <a:cxn ang="0">
                <a:pos x="connsiteX30185" y="connsiteY30185"/>
              </a:cxn>
              <a:cxn ang="0">
                <a:pos x="connsiteX30186" y="connsiteY30186"/>
              </a:cxn>
              <a:cxn ang="0">
                <a:pos x="connsiteX30187" y="connsiteY30187"/>
              </a:cxn>
              <a:cxn ang="0">
                <a:pos x="connsiteX30188" y="connsiteY30188"/>
              </a:cxn>
              <a:cxn ang="0">
                <a:pos x="connsiteX30189" y="connsiteY30189"/>
              </a:cxn>
              <a:cxn ang="0">
                <a:pos x="connsiteX30190" y="connsiteY30190"/>
              </a:cxn>
              <a:cxn ang="0">
                <a:pos x="connsiteX30191" y="connsiteY30191"/>
              </a:cxn>
              <a:cxn ang="0">
                <a:pos x="connsiteX30192" y="connsiteY30192"/>
              </a:cxn>
              <a:cxn ang="0">
                <a:pos x="connsiteX30193" y="connsiteY30193"/>
              </a:cxn>
              <a:cxn ang="0">
                <a:pos x="connsiteX30194" y="connsiteY30194"/>
              </a:cxn>
              <a:cxn ang="0">
                <a:pos x="connsiteX30195" y="connsiteY30195"/>
              </a:cxn>
              <a:cxn ang="0">
                <a:pos x="connsiteX30196" y="connsiteY30196"/>
              </a:cxn>
              <a:cxn ang="0">
                <a:pos x="connsiteX30197" y="connsiteY30197"/>
              </a:cxn>
              <a:cxn ang="0">
                <a:pos x="connsiteX30198" y="connsiteY30198"/>
              </a:cxn>
              <a:cxn ang="0">
                <a:pos x="connsiteX30199" y="connsiteY30199"/>
              </a:cxn>
              <a:cxn ang="0">
                <a:pos x="connsiteX30200" y="connsiteY30200"/>
              </a:cxn>
              <a:cxn ang="0">
                <a:pos x="connsiteX30201" y="connsiteY30201"/>
              </a:cxn>
              <a:cxn ang="0">
                <a:pos x="connsiteX30202" y="connsiteY30202"/>
              </a:cxn>
              <a:cxn ang="0">
                <a:pos x="connsiteX30203" y="connsiteY30203"/>
              </a:cxn>
              <a:cxn ang="0">
                <a:pos x="connsiteX30204" y="connsiteY30204"/>
              </a:cxn>
              <a:cxn ang="0">
                <a:pos x="connsiteX30205" y="connsiteY30205"/>
              </a:cxn>
              <a:cxn ang="0">
                <a:pos x="connsiteX30206" y="connsiteY30206"/>
              </a:cxn>
              <a:cxn ang="0">
                <a:pos x="connsiteX30207" y="connsiteY30207"/>
              </a:cxn>
              <a:cxn ang="0">
                <a:pos x="connsiteX30208" y="connsiteY30208"/>
              </a:cxn>
              <a:cxn ang="0">
                <a:pos x="connsiteX30209" y="connsiteY30209"/>
              </a:cxn>
              <a:cxn ang="0">
                <a:pos x="connsiteX30210" y="connsiteY30210"/>
              </a:cxn>
              <a:cxn ang="0">
                <a:pos x="connsiteX30211" y="connsiteY30211"/>
              </a:cxn>
              <a:cxn ang="0">
                <a:pos x="connsiteX30212" y="connsiteY30212"/>
              </a:cxn>
              <a:cxn ang="0">
                <a:pos x="connsiteX30213" y="connsiteY30213"/>
              </a:cxn>
              <a:cxn ang="0">
                <a:pos x="connsiteX30214" y="connsiteY30214"/>
              </a:cxn>
              <a:cxn ang="0">
                <a:pos x="connsiteX30215" y="connsiteY30215"/>
              </a:cxn>
              <a:cxn ang="0">
                <a:pos x="connsiteX30216" y="connsiteY30216"/>
              </a:cxn>
              <a:cxn ang="0">
                <a:pos x="connsiteX30217" y="connsiteY30217"/>
              </a:cxn>
              <a:cxn ang="0">
                <a:pos x="connsiteX30218" y="connsiteY30218"/>
              </a:cxn>
              <a:cxn ang="0">
                <a:pos x="connsiteX30219" y="connsiteY30219"/>
              </a:cxn>
              <a:cxn ang="0">
                <a:pos x="connsiteX30220" y="connsiteY30220"/>
              </a:cxn>
              <a:cxn ang="0">
                <a:pos x="connsiteX30221" y="connsiteY30221"/>
              </a:cxn>
              <a:cxn ang="0">
                <a:pos x="connsiteX30222" y="connsiteY30222"/>
              </a:cxn>
              <a:cxn ang="0">
                <a:pos x="connsiteX30223" y="connsiteY30223"/>
              </a:cxn>
              <a:cxn ang="0">
                <a:pos x="connsiteX30224" y="connsiteY30224"/>
              </a:cxn>
              <a:cxn ang="0">
                <a:pos x="connsiteX30225" y="connsiteY30225"/>
              </a:cxn>
              <a:cxn ang="0">
                <a:pos x="connsiteX30226" y="connsiteY30226"/>
              </a:cxn>
              <a:cxn ang="0">
                <a:pos x="connsiteX30227" y="connsiteY30227"/>
              </a:cxn>
              <a:cxn ang="0">
                <a:pos x="connsiteX30228" y="connsiteY30228"/>
              </a:cxn>
              <a:cxn ang="0">
                <a:pos x="connsiteX30229" y="connsiteY30229"/>
              </a:cxn>
              <a:cxn ang="0">
                <a:pos x="connsiteX30230" y="connsiteY30230"/>
              </a:cxn>
              <a:cxn ang="0">
                <a:pos x="connsiteX30231" y="connsiteY30231"/>
              </a:cxn>
              <a:cxn ang="0">
                <a:pos x="connsiteX30232" y="connsiteY30232"/>
              </a:cxn>
              <a:cxn ang="0">
                <a:pos x="connsiteX30233" y="connsiteY30233"/>
              </a:cxn>
              <a:cxn ang="0">
                <a:pos x="connsiteX30234" y="connsiteY30234"/>
              </a:cxn>
              <a:cxn ang="0">
                <a:pos x="connsiteX30235" y="connsiteY30235"/>
              </a:cxn>
              <a:cxn ang="0">
                <a:pos x="connsiteX30236" y="connsiteY30236"/>
              </a:cxn>
              <a:cxn ang="0">
                <a:pos x="connsiteX30237" y="connsiteY30237"/>
              </a:cxn>
              <a:cxn ang="0">
                <a:pos x="connsiteX30238" y="connsiteY30238"/>
              </a:cxn>
              <a:cxn ang="0">
                <a:pos x="connsiteX30239" y="connsiteY30239"/>
              </a:cxn>
              <a:cxn ang="0">
                <a:pos x="connsiteX30240" y="connsiteY30240"/>
              </a:cxn>
              <a:cxn ang="0">
                <a:pos x="connsiteX30241" y="connsiteY30241"/>
              </a:cxn>
              <a:cxn ang="0">
                <a:pos x="connsiteX30242" y="connsiteY30242"/>
              </a:cxn>
              <a:cxn ang="0">
                <a:pos x="connsiteX30243" y="connsiteY30243"/>
              </a:cxn>
              <a:cxn ang="0">
                <a:pos x="connsiteX30244" y="connsiteY30244"/>
              </a:cxn>
              <a:cxn ang="0">
                <a:pos x="connsiteX30245" y="connsiteY30245"/>
              </a:cxn>
              <a:cxn ang="0">
                <a:pos x="connsiteX30246" y="connsiteY30246"/>
              </a:cxn>
              <a:cxn ang="0">
                <a:pos x="connsiteX30247" y="connsiteY30247"/>
              </a:cxn>
              <a:cxn ang="0">
                <a:pos x="connsiteX30248" y="connsiteY30248"/>
              </a:cxn>
              <a:cxn ang="0">
                <a:pos x="connsiteX30249" y="connsiteY30249"/>
              </a:cxn>
              <a:cxn ang="0">
                <a:pos x="connsiteX30250" y="connsiteY30250"/>
              </a:cxn>
              <a:cxn ang="0">
                <a:pos x="connsiteX30251" y="connsiteY30251"/>
              </a:cxn>
              <a:cxn ang="0">
                <a:pos x="connsiteX30252" y="connsiteY30252"/>
              </a:cxn>
              <a:cxn ang="0">
                <a:pos x="connsiteX30253" y="connsiteY30253"/>
              </a:cxn>
              <a:cxn ang="0">
                <a:pos x="connsiteX30254" y="connsiteY30254"/>
              </a:cxn>
              <a:cxn ang="0">
                <a:pos x="connsiteX30255" y="connsiteY30255"/>
              </a:cxn>
              <a:cxn ang="0">
                <a:pos x="connsiteX30256" y="connsiteY30256"/>
              </a:cxn>
              <a:cxn ang="0">
                <a:pos x="connsiteX30257" y="connsiteY30257"/>
              </a:cxn>
              <a:cxn ang="0">
                <a:pos x="connsiteX30258" y="connsiteY30258"/>
              </a:cxn>
              <a:cxn ang="0">
                <a:pos x="connsiteX30259" y="connsiteY30259"/>
              </a:cxn>
              <a:cxn ang="0">
                <a:pos x="connsiteX30260" y="connsiteY30260"/>
              </a:cxn>
              <a:cxn ang="0">
                <a:pos x="connsiteX30261" y="connsiteY30261"/>
              </a:cxn>
              <a:cxn ang="0">
                <a:pos x="connsiteX30262" y="connsiteY30262"/>
              </a:cxn>
              <a:cxn ang="0">
                <a:pos x="connsiteX30263" y="connsiteY30263"/>
              </a:cxn>
              <a:cxn ang="0">
                <a:pos x="connsiteX30264" y="connsiteY30264"/>
              </a:cxn>
              <a:cxn ang="0">
                <a:pos x="connsiteX30265" y="connsiteY30265"/>
              </a:cxn>
              <a:cxn ang="0">
                <a:pos x="connsiteX30266" y="connsiteY30266"/>
              </a:cxn>
              <a:cxn ang="0">
                <a:pos x="connsiteX30267" y="connsiteY30267"/>
              </a:cxn>
              <a:cxn ang="0">
                <a:pos x="connsiteX30268" y="connsiteY30268"/>
              </a:cxn>
              <a:cxn ang="0">
                <a:pos x="connsiteX30269" y="connsiteY30269"/>
              </a:cxn>
              <a:cxn ang="0">
                <a:pos x="connsiteX30270" y="connsiteY30270"/>
              </a:cxn>
              <a:cxn ang="0">
                <a:pos x="connsiteX30271" y="connsiteY30271"/>
              </a:cxn>
              <a:cxn ang="0">
                <a:pos x="connsiteX30272" y="connsiteY30272"/>
              </a:cxn>
              <a:cxn ang="0">
                <a:pos x="connsiteX30273" y="connsiteY30273"/>
              </a:cxn>
              <a:cxn ang="0">
                <a:pos x="connsiteX30274" y="connsiteY30274"/>
              </a:cxn>
              <a:cxn ang="0">
                <a:pos x="connsiteX30275" y="connsiteY30275"/>
              </a:cxn>
              <a:cxn ang="0">
                <a:pos x="connsiteX30276" y="connsiteY30276"/>
              </a:cxn>
              <a:cxn ang="0">
                <a:pos x="connsiteX30277" y="connsiteY30277"/>
              </a:cxn>
              <a:cxn ang="0">
                <a:pos x="connsiteX30278" y="connsiteY30278"/>
              </a:cxn>
              <a:cxn ang="0">
                <a:pos x="connsiteX30279" y="connsiteY30279"/>
              </a:cxn>
              <a:cxn ang="0">
                <a:pos x="connsiteX30280" y="connsiteY30280"/>
              </a:cxn>
              <a:cxn ang="0">
                <a:pos x="connsiteX30281" y="connsiteY30281"/>
              </a:cxn>
              <a:cxn ang="0">
                <a:pos x="connsiteX30282" y="connsiteY30282"/>
              </a:cxn>
              <a:cxn ang="0">
                <a:pos x="connsiteX30283" y="connsiteY30283"/>
              </a:cxn>
              <a:cxn ang="0">
                <a:pos x="connsiteX30284" y="connsiteY30284"/>
              </a:cxn>
              <a:cxn ang="0">
                <a:pos x="connsiteX30285" y="connsiteY30285"/>
              </a:cxn>
              <a:cxn ang="0">
                <a:pos x="connsiteX30286" y="connsiteY30286"/>
              </a:cxn>
              <a:cxn ang="0">
                <a:pos x="connsiteX30287" y="connsiteY30287"/>
              </a:cxn>
              <a:cxn ang="0">
                <a:pos x="connsiteX30288" y="connsiteY30288"/>
              </a:cxn>
              <a:cxn ang="0">
                <a:pos x="connsiteX30289" y="connsiteY30289"/>
              </a:cxn>
              <a:cxn ang="0">
                <a:pos x="connsiteX30290" y="connsiteY30290"/>
              </a:cxn>
              <a:cxn ang="0">
                <a:pos x="connsiteX30291" y="connsiteY30291"/>
              </a:cxn>
              <a:cxn ang="0">
                <a:pos x="connsiteX30292" y="connsiteY30292"/>
              </a:cxn>
              <a:cxn ang="0">
                <a:pos x="connsiteX30293" y="connsiteY30293"/>
              </a:cxn>
              <a:cxn ang="0">
                <a:pos x="connsiteX30294" y="connsiteY30294"/>
              </a:cxn>
              <a:cxn ang="0">
                <a:pos x="connsiteX30295" y="connsiteY30295"/>
              </a:cxn>
              <a:cxn ang="0">
                <a:pos x="connsiteX30296" y="connsiteY30296"/>
              </a:cxn>
              <a:cxn ang="0">
                <a:pos x="connsiteX30297" y="connsiteY30297"/>
              </a:cxn>
              <a:cxn ang="0">
                <a:pos x="connsiteX30298" y="connsiteY30298"/>
              </a:cxn>
              <a:cxn ang="0">
                <a:pos x="connsiteX30299" y="connsiteY30299"/>
              </a:cxn>
              <a:cxn ang="0">
                <a:pos x="connsiteX30300" y="connsiteY30300"/>
              </a:cxn>
              <a:cxn ang="0">
                <a:pos x="connsiteX30301" y="connsiteY30301"/>
              </a:cxn>
              <a:cxn ang="0">
                <a:pos x="connsiteX30302" y="connsiteY30302"/>
              </a:cxn>
              <a:cxn ang="0">
                <a:pos x="connsiteX30303" y="connsiteY30303"/>
              </a:cxn>
              <a:cxn ang="0">
                <a:pos x="connsiteX30304" y="connsiteY30304"/>
              </a:cxn>
              <a:cxn ang="0">
                <a:pos x="connsiteX30305" y="connsiteY30305"/>
              </a:cxn>
              <a:cxn ang="0">
                <a:pos x="connsiteX30306" y="connsiteY30306"/>
              </a:cxn>
              <a:cxn ang="0">
                <a:pos x="connsiteX30307" y="connsiteY30307"/>
              </a:cxn>
              <a:cxn ang="0">
                <a:pos x="connsiteX30308" y="connsiteY30308"/>
              </a:cxn>
              <a:cxn ang="0">
                <a:pos x="connsiteX30309" y="connsiteY30309"/>
              </a:cxn>
              <a:cxn ang="0">
                <a:pos x="connsiteX30310" y="connsiteY30310"/>
              </a:cxn>
              <a:cxn ang="0">
                <a:pos x="connsiteX30311" y="connsiteY30311"/>
              </a:cxn>
              <a:cxn ang="0">
                <a:pos x="connsiteX30312" y="connsiteY30312"/>
              </a:cxn>
              <a:cxn ang="0">
                <a:pos x="connsiteX30313" y="connsiteY30313"/>
              </a:cxn>
              <a:cxn ang="0">
                <a:pos x="connsiteX30314" y="connsiteY30314"/>
              </a:cxn>
              <a:cxn ang="0">
                <a:pos x="connsiteX30315" y="connsiteY30315"/>
              </a:cxn>
              <a:cxn ang="0">
                <a:pos x="connsiteX30316" y="connsiteY30316"/>
              </a:cxn>
              <a:cxn ang="0">
                <a:pos x="connsiteX30317" y="connsiteY30317"/>
              </a:cxn>
              <a:cxn ang="0">
                <a:pos x="connsiteX30318" y="connsiteY30318"/>
              </a:cxn>
              <a:cxn ang="0">
                <a:pos x="connsiteX30319" y="connsiteY30319"/>
              </a:cxn>
              <a:cxn ang="0">
                <a:pos x="connsiteX30320" y="connsiteY30320"/>
              </a:cxn>
              <a:cxn ang="0">
                <a:pos x="connsiteX30321" y="connsiteY30321"/>
              </a:cxn>
              <a:cxn ang="0">
                <a:pos x="connsiteX30322" y="connsiteY30322"/>
              </a:cxn>
              <a:cxn ang="0">
                <a:pos x="connsiteX30323" y="connsiteY30323"/>
              </a:cxn>
              <a:cxn ang="0">
                <a:pos x="connsiteX30324" y="connsiteY30324"/>
              </a:cxn>
              <a:cxn ang="0">
                <a:pos x="connsiteX30325" y="connsiteY30325"/>
              </a:cxn>
              <a:cxn ang="0">
                <a:pos x="connsiteX30326" y="connsiteY30326"/>
              </a:cxn>
              <a:cxn ang="0">
                <a:pos x="connsiteX30327" y="connsiteY30327"/>
              </a:cxn>
              <a:cxn ang="0">
                <a:pos x="connsiteX30328" y="connsiteY30328"/>
              </a:cxn>
              <a:cxn ang="0">
                <a:pos x="connsiteX30329" y="connsiteY30329"/>
              </a:cxn>
              <a:cxn ang="0">
                <a:pos x="connsiteX30330" y="connsiteY30330"/>
              </a:cxn>
              <a:cxn ang="0">
                <a:pos x="connsiteX30331" y="connsiteY30331"/>
              </a:cxn>
              <a:cxn ang="0">
                <a:pos x="connsiteX30332" y="connsiteY30332"/>
              </a:cxn>
              <a:cxn ang="0">
                <a:pos x="connsiteX30333" y="connsiteY30333"/>
              </a:cxn>
              <a:cxn ang="0">
                <a:pos x="connsiteX30334" y="connsiteY30334"/>
              </a:cxn>
              <a:cxn ang="0">
                <a:pos x="connsiteX30335" y="connsiteY30335"/>
              </a:cxn>
              <a:cxn ang="0">
                <a:pos x="connsiteX30336" y="connsiteY30336"/>
              </a:cxn>
              <a:cxn ang="0">
                <a:pos x="connsiteX30337" y="connsiteY30337"/>
              </a:cxn>
              <a:cxn ang="0">
                <a:pos x="connsiteX30338" y="connsiteY30338"/>
              </a:cxn>
              <a:cxn ang="0">
                <a:pos x="connsiteX30339" y="connsiteY30339"/>
              </a:cxn>
              <a:cxn ang="0">
                <a:pos x="connsiteX30340" y="connsiteY30340"/>
              </a:cxn>
              <a:cxn ang="0">
                <a:pos x="connsiteX30341" y="connsiteY30341"/>
              </a:cxn>
              <a:cxn ang="0">
                <a:pos x="connsiteX30342" y="connsiteY30342"/>
              </a:cxn>
              <a:cxn ang="0">
                <a:pos x="connsiteX30343" y="connsiteY30343"/>
              </a:cxn>
              <a:cxn ang="0">
                <a:pos x="connsiteX30344" y="connsiteY30344"/>
              </a:cxn>
              <a:cxn ang="0">
                <a:pos x="connsiteX30345" y="connsiteY30345"/>
              </a:cxn>
              <a:cxn ang="0">
                <a:pos x="connsiteX30346" y="connsiteY30346"/>
              </a:cxn>
              <a:cxn ang="0">
                <a:pos x="connsiteX30347" y="connsiteY30347"/>
              </a:cxn>
              <a:cxn ang="0">
                <a:pos x="connsiteX30348" y="connsiteY30348"/>
              </a:cxn>
              <a:cxn ang="0">
                <a:pos x="connsiteX30349" y="connsiteY30349"/>
              </a:cxn>
              <a:cxn ang="0">
                <a:pos x="connsiteX30350" y="connsiteY30350"/>
              </a:cxn>
              <a:cxn ang="0">
                <a:pos x="connsiteX30351" y="connsiteY30351"/>
              </a:cxn>
              <a:cxn ang="0">
                <a:pos x="connsiteX30352" y="connsiteY30352"/>
              </a:cxn>
              <a:cxn ang="0">
                <a:pos x="connsiteX30353" y="connsiteY30353"/>
              </a:cxn>
              <a:cxn ang="0">
                <a:pos x="connsiteX30354" y="connsiteY30354"/>
              </a:cxn>
              <a:cxn ang="0">
                <a:pos x="connsiteX30355" y="connsiteY30355"/>
              </a:cxn>
              <a:cxn ang="0">
                <a:pos x="connsiteX30356" y="connsiteY30356"/>
              </a:cxn>
              <a:cxn ang="0">
                <a:pos x="connsiteX30357" y="connsiteY30357"/>
              </a:cxn>
              <a:cxn ang="0">
                <a:pos x="connsiteX30358" y="connsiteY30358"/>
              </a:cxn>
              <a:cxn ang="0">
                <a:pos x="connsiteX30359" y="connsiteY30359"/>
              </a:cxn>
              <a:cxn ang="0">
                <a:pos x="connsiteX30360" y="connsiteY30360"/>
              </a:cxn>
              <a:cxn ang="0">
                <a:pos x="connsiteX30361" y="connsiteY30361"/>
              </a:cxn>
              <a:cxn ang="0">
                <a:pos x="connsiteX30362" y="connsiteY30362"/>
              </a:cxn>
              <a:cxn ang="0">
                <a:pos x="connsiteX30363" y="connsiteY30363"/>
              </a:cxn>
              <a:cxn ang="0">
                <a:pos x="connsiteX30364" y="connsiteY30364"/>
              </a:cxn>
              <a:cxn ang="0">
                <a:pos x="connsiteX30365" y="connsiteY30365"/>
              </a:cxn>
              <a:cxn ang="0">
                <a:pos x="connsiteX30366" y="connsiteY30366"/>
              </a:cxn>
              <a:cxn ang="0">
                <a:pos x="connsiteX30367" y="connsiteY30367"/>
              </a:cxn>
              <a:cxn ang="0">
                <a:pos x="connsiteX30368" y="connsiteY30368"/>
              </a:cxn>
              <a:cxn ang="0">
                <a:pos x="connsiteX30369" y="connsiteY30369"/>
              </a:cxn>
              <a:cxn ang="0">
                <a:pos x="connsiteX30370" y="connsiteY30370"/>
              </a:cxn>
              <a:cxn ang="0">
                <a:pos x="connsiteX30371" y="connsiteY30371"/>
              </a:cxn>
              <a:cxn ang="0">
                <a:pos x="connsiteX30372" y="connsiteY30372"/>
              </a:cxn>
              <a:cxn ang="0">
                <a:pos x="connsiteX30373" y="connsiteY30373"/>
              </a:cxn>
              <a:cxn ang="0">
                <a:pos x="connsiteX30374" y="connsiteY30374"/>
              </a:cxn>
              <a:cxn ang="0">
                <a:pos x="connsiteX30375" y="connsiteY30375"/>
              </a:cxn>
              <a:cxn ang="0">
                <a:pos x="connsiteX30376" y="connsiteY30376"/>
              </a:cxn>
              <a:cxn ang="0">
                <a:pos x="connsiteX30377" y="connsiteY30377"/>
              </a:cxn>
              <a:cxn ang="0">
                <a:pos x="connsiteX30378" y="connsiteY30378"/>
              </a:cxn>
              <a:cxn ang="0">
                <a:pos x="connsiteX30379" y="connsiteY30379"/>
              </a:cxn>
              <a:cxn ang="0">
                <a:pos x="connsiteX30380" y="connsiteY30380"/>
              </a:cxn>
              <a:cxn ang="0">
                <a:pos x="connsiteX30381" y="connsiteY30381"/>
              </a:cxn>
              <a:cxn ang="0">
                <a:pos x="connsiteX30382" y="connsiteY30382"/>
              </a:cxn>
              <a:cxn ang="0">
                <a:pos x="connsiteX30383" y="connsiteY30383"/>
              </a:cxn>
              <a:cxn ang="0">
                <a:pos x="connsiteX30384" y="connsiteY30384"/>
              </a:cxn>
              <a:cxn ang="0">
                <a:pos x="connsiteX30385" y="connsiteY30385"/>
              </a:cxn>
              <a:cxn ang="0">
                <a:pos x="connsiteX30386" y="connsiteY30386"/>
              </a:cxn>
              <a:cxn ang="0">
                <a:pos x="connsiteX30387" y="connsiteY30387"/>
              </a:cxn>
              <a:cxn ang="0">
                <a:pos x="connsiteX30388" y="connsiteY30388"/>
              </a:cxn>
              <a:cxn ang="0">
                <a:pos x="connsiteX30389" y="connsiteY30389"/>
              </a:cxn>
              <a:cxn ang="0">
                <a:pos x="connsiteX30390" y="connsiteY30390"/>
              </a:cxn>
              <a:cxn ang="0">
                <a:pos x="connsiteX30391" y="connsiteY30391"/>
              </a:cxn>
              <a:cxn ang="0">
                <a:pos x="connsiteX30392" y="connsiteY30392"/>
              </a:cxn>
              <a:cxn ang="0">
                <a:pos x="connsiteX30393" y="connsiteY30393"/>
              </a:cxn>
              <a:cxn ang="0">
                <a:pos x="connsiteX30394" y="connsiteY30394"/>
              </a:cxn>
              <a:cxn ang="0">
                <a:pos x="connsiteX30395" y="connsiteY30395"/>
              </a:cxn>
              <a:cxn ang="0">
                <a:pos x="connsiteX30396" y="connsiteY30396"/>
              </a:cxn>
              <a:cxn ang="0">
                <a:pos x="connsiteX30397" y="connsiteY30397"/>
              </a:cxn>
              <a:cxn ang="0">
                <a:pos x="connsiteX30398" y="connsiteY30398"/>
              </a:cxn>
              <a:cxn ang="0">
                <a:pos x="connsiteX30399" y="connsiteY30399"/>
              </a:cxn>
              <a:cxn ang="0">
                <a:pos x="connsiteX30400" y="connsiteY30400"/>
              </a:cxn>
              <a:cxn ang="0">
                <a:pos x="connsiteX30401" y="connsiteY30401"/>
              </a:cxn>
              <a:cxn ang="0">
                <a:pos x="connsiteX30402" y="connsiteY30402"/>
              </a:cxn>
              <a:cxn ang="0">
                <a:pos x="connsiteX30403" y="connsiteY30403"/>
              </a:cxn>
              <a:cxn ang="0">
                <a:pos x="connsiteX30404" y="connsiteY30404"/>
              </a:cxn>
              <a:cxn ang="0">
                <a:pos x="connsiteX30405" y="connsiteY30405"/>
              </a:cxn>
              <a:cxn ang="0">
                <a:pos x="connsiteX30406" y="connsiteY30406"/>
              </a:cxn>
              <a:cxn ang="0">
                <a:pos x="connsiteX30407" y="connsiteY30407"/>
              </a:cxn>
              <a:cxn ang="0">
                <a:pos x="connsiteX30408" y="connsiteY30408"/>
              </a:cxn>
              <a:cxn ang="0">
                <a:pos x="connsiteX30409" y="connsiteY30409"/>
              </a:cxn>
              <a:cxn ang="0">
                <a:pos x="connsiteX30410" y="connsiteY30410"/>
              </a:cxn>
              <a:cxn ang="0">
                <a:pos x="connsiteX30411" y="connsiteY30411"/>
              </a:cxn>
              <a:cxn ang="0">
                <a:pos x="connsiteX30412" y="connsiteY30412"/>
              </a:cxn>
              <a:cxn ang="0">
                <a:pos x="connsiteX30413" y="connsiteY30413"/>
              </a:cxn>
              <a:cxn ang="0">
                <a:pos x="connsiteX30414" y="connsiteY30414"/>
              </a:cxn>
              <a:cxn ang="0">
                <a:pos x="connsiteX30415" y="connsiteY30415"/>
              </a:cxn>
              <a:cxn ang="0">
                <a:pos x="connsiteX30416" y="connsiteY30416"/>
              </a:cxn>
              <a:cxn ang="0">
                <a:pos x="connsiteX30417" y="connsiteY30417"/>
              </a:cxn>
              <a:cxn ang="0">
                <a:pos x="connsiteX30418" y="connsiteY30418"/>
              </a:cxn>
              <a:cxn ang="0">
                <a:pos x="connsiteX30419" y="connsiteY30419"/>
              </a:cxn>
              <a:cxn ang="0">
                <a:pos x="connsiteX30420" y="connsiteY30420"/>
              </a:cxn>
              <a:cxn ang="0">
                <a:pos x="connsiteX30421" y="connsiteY30421"/>
              </a:cxn>
              <a:cxn ang="0">
                <a:pos x="connsiteX30422" y="connsiteY30422"/>
              </a:cxn>
              <a:cxn ang="0">
                <a:pos x="connsiteX30423" y="connsiteY30423"/>
              </a:cxn>
              <a:cxn ang="0">
                <a:pos x="connsiteX30424" y="connsiteY30424"/>
              </a:cxn>
              <a:cxn ang="0">
                <a:pos x="connsiteX30425" y="connsiteY30425"/>
              </a:cxn>
              <a:cxn ang="0">
                <a:pos x="connsiteX30426" y="connsiteY30426"/>
              </a:cxn>
              <a:cxn ang="0">
                <a:pos x="connsiteX30427" y="connsiteY30427"/>
              </a:cxn>
              <a:cxn ang="0">
                <a:pos x="connsiteX30428" y="connsiteY30428"/>
              </a:cxn>
              <a:cxn ang="0">
                <a:pos x="connsiteX30429" y="connsiteY30429"/>
              </a:cxn>
              <a:cxn ang="0">
                <a:pos x="connsiteX30430" y="connsiteY30430"/>
              </a:cxn>
              <a:cxn ang="0">
                <a:pos x="connsiteX30431" y="connsiteY30431"/>
              </a:cxn>
              <a:cxn ang="0">
                <a:pos x="connsiteX30432" y="connsiteY30432"/>
              </a:cxn>
              <a:cxn ang="0">
                <a:pos x="connsiteX30433" y="connsiteY30433"/>
              </a:cxn>
              <a:cxn ang="0">
                <a:pos x="connsiteX30434" y="connsiteY30434"/>
              </a:cxn>
              <a:cxn ang="0">
                <a:pos x="connsiteX30435" y="connsiteY30435"/>
              </a:cxn>
              <a:cxn ang="0">
                <a:pos x="connsiteX30436" y="connsiteY30436"/>
              </a:cxn>
              <a:cxn ang="0">
                <a:pos x="connsiteX30437" y="connsiteY30437"/>
              </a:cxn>
              <a:cxn ang="0">
                <a:pos x="connsiteX30438" y="connsiteY30438"/>
              </a:cxn>
              <a:cxn ang="0">
                <a:pos x="connsiteX30439" y="connsiteY30439"/>
              </a:cxn>
              <a:cxn ang="0">
                <a:pos x="connsiteX30440" y="connsiteY30440"/>
              </a:cxn>
              <a:cxn ang="0">
                <a:pos x="connsiteX30441" y="connsiteY30441"/>
              </a:cxn>
              <a:cxn ang="0">
                <a:pos x="connsiteX30442" y="connsiteY30442"/>
              </a:cxn>
              <a:cxn ang="0">
                <a:pos x="connsiteX30443" y="connsiteY30443"/>
              </a:cxn>
              <a:cxn ang="0">
                <a:pos x="connsiteX30444" y="connsiteY30444"/>
              </a:cxn>
              <a:cxn ang="0">
                <a:pos x="connsiteX30445" y="connsiteY30445"/>
              </a:cxn>
              <a:cxn ang="0">
                <a:pos x="connsiteX30446" y="connsiteY30446"/>
              </a:cxn>
              <a:cxn ang="0">
                <a:pos x="connsiteX30447" y="connsiteY30447"/>
              </a:cxn>
              <a:cxn ang="0">
                <a:pos x="connsiteX30448" y="connsiteY30448"/>
              </a:cxn>
              <a:cxn ang="0">
                <a:pos x="connsiteX30449" y="connsiteY30449"/>
              </a:cxn>
              <a:cxn ang="0">
                <a:pos x="connsiteX30450" y="connsiteY30450"/>
              </a:cxn>
              <a:cxn ang="0">
                <a:pos x="connsiteX30451" y="connsiteY30451"/>
              </a:cxn>
              <a:cxn ang="0">
                <a:pos x="connsiteX30452" y="connsiteY30452"/>
              </a:cxn>
              <a:cxn ang="0">
                <a:pos x="connsiteX30453" y="connsiteY30453"/>
              </a:cxn>
              <a:cxn ang="0">
                <a:pos x="connsiteX30454" y="connsiteY30454"/>
              </a:cxn>
              <a:cxn ang="0">
                <a:pos x="connsiteX30455" y="connsiteY30455"/>
              </a:cxn>
              <a:cxn ang="0">
                <a:pos x="connsiteX30456" y="connsiteY30456"/>
              </a:cxn>
              <a:cxn ang="0">
                <a:pos x="connsiteX30457" y="connsiteY30457"/>
              </a:cxn>
              <a:cxn ang="0">
                <a:pos x="connsiteX30458" y="connsiteY30458"/>
              </a:cxn>
              <a:cxn ang="0">
                <a:pos x="connsiteX30459" y="connsiteY30459"/>
              </a:cxn>
              <a:cxn ang="0">
                <a:pos x="connsiteX30460" y="connsiteY30460"/>
              </a:cxn>
              <a:cxn ang="0">
                <a:pos x="connsiteX30461" y="connsiteY30461"/>
              </a:cxn>
              <a:cxn ang="0">
                <a:pos x="connsiteX30462" y="connsiteY30462"/>
              </a:cxn>
              <a:cxn ang="0">
                <a:pos x="connsiteX30463" y="connsiteY30463"/>
              </a:cxn>
              <a:cxn ang="0">
                <a:pos x="connsiteX30464" y="connsiteY30464"/>
              </a:cxn>
              <a:cxn ang="0">
                <a:pos x="connsiteX30465" y="connsiteY30465"/>
              </a:cxn>
              <a:cxn ang="0">
                <a:pos x="connsiteX30466" y="connsiteY30466"/>
              </a:cxn>
              <a:cxn ang="0">
                <a:pos x="connsiteX30467" y="connsiteY30467"/>
              </a:cxn>
              <a:cxn ang="0">
                <a:pos x="connsiteX30468" y="connsiteY30468"/>
              </a:cxn>
              <a:cxn ang="0">
                <a:pos x="connsiteX30469" y="connsiteY30469"/>
              </a:cxn>
              <a:cxn ang="0">
                <a:pos x="connsiteX30470" y="connsiteY30470"/>
              </a:cxn>
              <a:cxn ang="0">
                <a:pos x="connsiteX30471" y="connsiteY30471"/>
              </a:cxn>
              <a:cxn ang="0">
                <a:pos x="connsiteX30472" y="connsiteY30472"/>
              </a:cxn>
              <a:cxn ang="0">
                <a:pos x="connsiteX30473" y="connsiteY30473"/>
              </a:cxn>
              <a:cxn ang="0">
                <a:pos x="connsiteX30474" y="connsiteY30474"/>
              </a:cxn>
              <a:cxn ang="0">
                <a:pos x="connsiteX30475" y="connsiteY30475"/>
              </a:cxn>
              <a:cxn ang="0">
                <a:pos x="connsiteX30476" y="connsiteY30476"/>
              </a:cxn>
              <a:cxn ang="0">
                <a:pos x="connsiteX30477" y="connsiteY30477"/>
              </a:cxn>
              <a:cxn ang="0">
                <a:pos x="connsiteX30478" y="connsiteY30478"/>
              </a:cxn>
              <a:cxn ang="0">
                <a:pos x="connsiteX30479" y="connsiteY30479"/>
              </a:cxn>
              <a:cxn ang="0">
                <a:pos x="connsiteX30480" y="connsiteY30480"/>
              </a:cxn>
              <a:cxn ang="0">
                <a:pos x="connsiteX30481" y="connsiteY30481"/>
              </a:cxn>
              <a:cxn ang="0">
                <a:pos x="connsiteX30482" y="connsiteY30482"/>
              </a:cxn>
              <a:cxn ang="0">
                <a:pos x="connsiteX30483" y="connsiteY30483"/>
              </a:cxn>
              <a:cxn ang="0">
                <a:pos x="connsiteX30484" y="connsiteY30484"/>
              </a:cxn>
              <a:cxn ang="0">
                <a:pos x="connsiteX30485" y="connsiteY30485"/>
              </a:cxn>
              <a:cxn ang="0">
                <a:pos x="connsiteX30486" y="connsiteY30486"/>
              </a:cxn>
              <a:cxn ang="0">
                <a:pos x="connsiteX30487" y="connsiteY30487"/>
              </a:cxn>
              <a:cxn ang="0">
                <a:pos x="connsiteX30488" y="connsiteY30488"/>
              </a:cxn>
              <a:cxn ang="0">
                <a:pos x="connsiteX30489" y="connsiteY30489"/>
              </a:cxn>
              <a:cxn ang="0">
                <a:pos x="connsiteX30490" y="connsiteY30490"/>
              </a:cxn>
              <a:cxn ang="0">
                <a:pos x="connsiteX30491" y="connsiteY30491"/>
              </a:cxn>
              <a:cxn ang="0">
                <a:pos x="connsiteX30492" y="connsiteY30492"/>
              </a:cxn>
              <a:cxn ang="0">
                <a:pos x="connsiteX30493" y="connsiteY30493"/>
              </a:cxn>
              <a:cxn ang="0">
                <a:pos x="connsiteX30494" y="connsiteY30494"/>
              </a:cxn>
              <a:cxn ang="0">
                <a:pos x="connsiteX30495" y="connsiteY30495"/>
              </a:cxn>
              <a:cxn ang="0">
                <a:pos x="connsiteX30496" y="connsiteY30496"/>
              </a:cxn>
              <a:cxn ang="0">
                <a:pos x="connsiteX30497" y="connsiteY30497"/>
              </a:cxn>
              <a:cxn ang="0">
                <a:pos x="connsiteX30498" y="connsiteY30498"/>
              </a:cxn>
              <a:cxn ang="0">
                <a:pos x="connsiteX30499" y="connsiteY30499"/>
              </a:cxn>
              <a:cxn ang="0">
                <a:pos x="connsiteX30500" y="connsiteY30500"/>
              </a:cxn>
              <a:cxn ang="0">
                <a:pos x="connsiteX30501" y="connsiteY30501"/>
              </a:cxn>
              <a:cxn ang="0">
                <a:pos x="connsiteX30502" y="connsiteY30502"/>
              </a:cxn>
              <a:cxn ang="0">
                <a:pos x="connsiteX30503" y="connsiteY30503"/>
              </a:cxn>
              <a:cxn ang="0">
                <a:pos x="connsiteX30504" y="connsiteY30504"/>
              </a:cxn>
              <a:cxn ang="0">
                <a:pos x="connsiteX30505" y="connsiteY30505"/>
              </a:cxn>
              <a:cxn ang="0">
                <a:pos x="connsiteX30506" y="connsiteY30506"/>
              </a:cxn>
              <a:cxn ang="0">
                <a:pos x="connsiteX30507" y="connsiteY30507"/>
              </a:cxn>
              <a:cxn ang="0">
                <a:pos x="connsiteX30508" y="connsiteY30508"/>
              </a:cxn>
              <a:cxn ang="0">
                <a:pos x="connsiteX30509" y="connsiteY30509"/>
              </a:cxn>
              <a:cxn ang="0">
                <a:pos x="connsiteX30510" y="connsiteY30510"/>
              </a:cxn>
              <a:cxn ang="0">
                <a:pos x="connsiteX30511" y="connsiteY30511"/>
              </a:cxn>
              <a:cxn ang="0">
                <a:pos x="connsiteX30512" y="connsiteY30512"/>
              </a:cxn>
              <a:cxn ang="0">
                <a:pos x="connsiteX30513" y="connsiteY30513"/>
              </a:cxn>
              <a:cxn ang="0">
                <a:pos x="connsiteX30514" y="connsiteY30514"/>
              </a:cxn>
              <a:cxn ang="0">
                <a:pos x="connsiteX30515" y="connsiteY30515"/>
              </a:cxn>
              <a:cxn ang="0">
                <a:pos x="connsiteX30516" y="connsiteY30516"/>
              </a:cxn>
              <a:cxn ang="0">
                <a:pos x="connsiteX30517" y="connsiteY30517"/>
              </a:cxn>
              <a:cxn ang="0">
                <a:pos x="connsiteX30518" y="connsiteY30518"/>
              </a:cxn>
              <a:cxn ang="0">
                <a:pos x="connsiteX30519" y="connsiteY30519"/>
              </a:cxn>
              <a:cxn ang="0">
                <a:pos x="connsiteX30520" y="connsiteY30520"/>
              </a:cxn>
              <a:cxn ang="0">
                <a:pos x="connsiteX30521" y="connsiteY30521"/>
              </a:cxn>
              <a:cxn ang="0">
                <a:pos x="connsiteX30522" y="connsiteY30522"/>
              </a:cxn>
              <a:cxn ang="0">
                <a:pos x="connsiteX30523" y="connsiteY30523"/>
              </a:cxn>
              <a:cxn ang="0">
                <a:pos x="connsiteX30524" y="connsiteY30524"/>
              </a:cxn>
              <a:cxn ang="0">
                <a:pos x="connsiteX30525" y="connsiteY30525"/>
              </a:cxn>
              <a:cxn ang="0">
                <a:pos x="connsiteX30526" y="connsiteY30526"/>
              </a:cxn>
              <a:cxn ang="0">
                <a:pos x="connsiteX30527" y="connsiteY30527"/>
              </a:cxn>
              <a:cxn ang="0">
                <a:pos x="connsiteX30528" y="connsiteY30528"/>
              </a:cxn>
              <a:cxn ang="0">
                <a:pos x="connsiteX30529" y="connsiteY30529"/>
              </a:cxn>
              <a:cxn ang="0">
                <a:pos x="connsiteX30530" y="connsiteY30530"/>
              </a:cxn>
              <a:cxn ang="0">
                <a:pos x="connsiteX30531" y="connsiteY30531"/>
              </a:cxn>
              <a:cxn ang="0">
                <a:pos x="connsiteX30532" y="connsiteY30532"/>
              </a:cxn>
              <a:cxn ang="0">
                <a:pos x="connsiteX30533" y="connsiteY30533"/>
              </a:cxn>
              <a:cxn ang="0">
                <a:pos x="connsiteX30534" y="connsiteY30534"/>
              </a:cxn>
              <a:cxn ang="0">
                <a:pos x="connsiteX30535" y="connsiteY30535"/>
              </a:cxn>
              <a:cxn ang="0">
                <a:pos x="connsiteX30536" y="connsiteY30536"/>
              </a:cxn>
              <a:cxn ang="0">
                <a:pos x="connsiteX30537" y="connsiteY30537"/>
              </a:cxn>
              <a:cxn ang="0">
                <a:pos x="connsiteX30538" y="connsiteY30538"/>
              </a:cxn>
              <a:cxn ang="0">
                <a:pos x="connsiteX30539" y="connsiteY30539"/>
              </a:cxn>
              <a:cxn ang="0">
                <a:pos x="connsiteX30540" y="connsiteY30540"/>
              </a:cxn>
              <a:cxn ang="0">
                <a:pos x="connsiteX30541" y="connsiteY30541"/>
              </a:cxn>
              <a:cxn ang="0">
                <a:pos x="connsiteX30542" y="connsiteY30542"/>
              </a:cxn>
              <a:cxn ang="0">
                <a:pos x="connsiteX30543" y="connsiteY30543"/>
              </a:cxn>
              <a:cxn ang="0">
                <a:pos x="connsiteX30544" y="connsiteY30544"/>
              </a:cxn>
              <a:cxn ang="0">
                <a:pos x="connsiteX30545" y="connsiteY30545"/>
              </a:cxn>
              <a:cxn ang="0">
                <a:pos x="connsiteX30546" y="connsiteY30546"/>
              </a:cxn>
              <a:cxn ang="0">
                <a:pos x="connsiteX30547" y="connsiteY30547"/>
              </a:cxn>
              <a:cxn ang="0">
                <a:pos x="connsiteX30548" y="connsiteY30548"/>
              </a:cxn>
              <a:cxn ang="0">
                <a:pos x="connsiteX30549" y="connsiteY30549"/>
              </a:cxn>
              <a:cxn ang="0">
                <a:pos x="connsiteX30550" y="connsiteY30550"/>
              </a:cxn>
              <a:cxn ang="0">
                <a:pos x="connsiteX30551" y="connsiteY30551"/>
              </a:cxn>
              <a:cxn ang="0">
                <a:pos x="connsiteX30552" y="connsiteY30552"/>
              </a:cxn>
              <a:cxn ang="0">
                <a:pos x="connsiteX30553" y="connsiteY30553"/>
              </a:cxn>
              <a:cxn ang="0">
                <a:pos x="connsiteX30554" y="connsiteY30554"/>
              </a:cxn>
              <a:cxn ang="0">
                <a:pos x="connsiteX30555" y="connsiteY30555"/>
              </a:cxn>
              <a:cxn ang="0">
                <a:pos x="connsiteX30556" y="connsiteY30556"/>
              </a:cxn>
              <a:cxn ang="0">
                <a:pos x="connsiteX30557" y="connsiteY30557"/>
              </a:cxn>
              <a:cxn ang="0">
                <a:pos x="connsiteX30558" y="connsiteY30558"/>
              </a:cxn>
              <a:cxn ang="0">
                <a:pos x="connsiteX30559" y="connsiteY30559"/>
              </a:cxn>
              <a:cxn ang="0">
                <a:pos x="connsiteX30560" y="connsiteY30560"/>
              </a:cxn>
              <a:cxn ang="0">
                <a:pos x="connsiteX30561" y="connsiteY30561"/>
              </a:cxn>
              <a:cxn ang="0">
                <a:pos x="connsiteX30562" y="connsiteY30562"/>
              </a:cxn>
              <a:cxn ang="0">
                <a:pos x="connsiteX30563" y="connsiteY30563"/>
              </a:cxn>
              <a:cxn ang="0">
                <a:pos x="connsiteX30564" y="connsiteY30564"/>
              </a:cxn>
              <a:cxn ang="0">
                <a:pos x="connsiteX30565" y="connsiteY30565"/>
              </a:cxn>
              <a:cxn ang="0">
                <a:pos x="connsiteX30566" y="connsiteY30566"/>
              </a:cxn>
              <a:cxn ang="0">
                <a:pos x="connsiteX30567" y="connsiteY30567"/>
              </a:cxn>
              <a:cxn ang="0">
                <a:pos x="connsiteX30568" y="connsiteY30568"/>
              </a:cxn>
              <a:cxn ang="0">
                <a:pos x="connsiteX30569" y="connsiteY30569"/>
              </a:cxn>
              <a:cxn ang="0">
                <a:pos x="connsiteX30570" y="connsiteY30570"/>
              </a:cxn>
              <a:cxn ang="0">
                <a:pos x="connsiteX30571" y="connsiteY30571"/>
              </a:cxn>
              <a:cxn ang="0">
                <a:pos x="connsiteX30572" y="connsiteY30572"/>
              </a:cxn>
              <a:cxn ang="0">
                <a:pos x="connsiteX30573" y="connsiteY30573"/>
              </a:cxn>
              <a:cxn ang="0">
                <a:pos x="connsiteX30574" y="connsiteY30574"/>
              </a:cxn>
              <a:cxn ang="0">
                <a:pos x="connsiteX30575" y="connsiteY30575"/>
              </a:cxn>
              <a:cxn ang="0">
                <a:pos x="connsiteX30576" y="connsiteY30576"/>
              </a:cxn>
              <a:cxn ang="0">
                <a:pos x="connsiteX30577" y="connsiteY30577"/>
              </a:cxn>
              <a:cxn ang="0">
                <a:pos x="connsiteX30578" y="connsiteY30578"/>
              </a:cxn>
              <a:cxn ang="0">
                <a:pos x="connsiteX30579" y="connsiteY30579"/>
              </a:cxn>
              <a:cxn ang="0">
                <a:pos x="connsiteX30580" y="connsiteY30580"/>
              </a:cxn>
              <a:cxn ang="0">
                <a:pos x="connsiteX30581" y="connsiteY30581"/>
              </a:cxn>
              <a:cxn ang="0">
                <a:pos x="connsiteX30582" y="connsiteY30582"/>
              </a:cxn>
              <a:cxn ang="0">
                <a:pos x="connsiteX30583" y="connsiteY30583"/>
              </a:cxn>
              <a:cxn ang="0">
                <a:pos x="connsiteX30584" y="connsiteY30584"/>
              </a:cxn>
              <a:cxn ang="0">
                <a:pos x="connsiteX30585" y="connsiteY30585"/>
              </a:cxn>
              <a:cxn ang="0">
                <a:pos x="connsiteX30586" y="connsiteY30586"/>
              </a:cxn>
              <a:cxn ang="0">
                <a:pos x="connsiteX30587" y="connsiteY30587"/>
              </a:cxn>
              <a:cxn ang="0">
                <a:pos x="connsiteX30588" y="connsiteY30588"/>
              </a:cxn>
              <a:cxn ang="0">
                <a:pos x="connsiteX30589" y="connsiteY30589"/>
              </a:cxn>
              <a:cxn ang="0">
                <a:pos x="connsiteX30590" y="connsiteY30590"/>
              </a:cxn>
              <a:cxn ang="0">
                <a:pos x="connsiteX30591" y="connsiteY30591"/>
              </a:cxn>
              <a:cxn ang="0">
                <a:pos x="connsiteX30592" y="connsiteY30592"/>
              </a:cxn>
              <a:cxn ang="0">
                <a:pos x="connsiteX30593" y="connsiteY30593"/>
              </a:cxn>
              <a:cxn ang="0">
                <a:pos x="connsiteX30594" y="connsiteY30594"/>
              </a:cxn>
              <a:cxn ang="0">
                <a:pos x="connsiteX30595" y="connsiteY30595"/>
              </a:cxn>
              <a:cxn ang="0">
                <a:pos x="connsiteX30596" y="connsiteY30596"/>
              </a:cxn>
              <a:cxn ang="0">
                <a:pos x="connsiteX30597" y="connsiteY30597"/>
              </a:cxn>
              <a:cxn ang="0">
                <a:pos x="connsiteX30598" y="connsiteY30598"/>
              </a:cxn>
              <a:cxn ang="0">
                <a:pos x="connsiteX30599" y="connsiteY30599"/>
              </a:cxn>
              <a:cxn ang="0">
                <a:pos x="connsiteX30600" y="connsiteY30600"/>
              </a:cxn>
              <a:cxn ang="0">
                <a:pos x="connsiteX30601" y="connsiteY30601"/>
              </a:cxn>
              <a:cxn ang="0">
                <a:pos x="connsiteX30602" y="connsiteY30602"/>
              </a:cxn>
              <a:cxn ang="0">
                <a:pos x="connsiteX30603" y="connsiteY30603"/>
              </a:cxn>
              <a:cxn ang="0">
                <a:pos x="connsiteX30604" y="connsiteY30604"/>
              </a:cxn>
              <a:cxn ang="0">
                <a:pos x="connsiteX30605" y="connsiteY30605"/>
              </a:cxn>
              <a:cxn ang="0">
                <a:pos x="connsiteX30606" y="connsiteY30606"/>
              </a:cxn>
              <a:cxn ang="0">
                <a:pos x="connsiteX30607" y="connsiteY30607"/>
              </a:cxn>
              <a:cxn ang="0">
                <a:pos x="connsiteX30608" y="connsiteY30608"/>
              </a:cxn>
              <a:cxn ang="0">
                <a:pos x="connsiteX30609" y="connsiteY30609"/>
              </a:cxn>
              <a:cxn ang="0">
                <a:pos x="connsiteX30610" y="connsiteY30610"/>
              </a:cxn>
              <a:cxn ang="0">
                <a:pos x="connsiteX30611" y="connsiteY30611"/>
              </a:cxn>
              <a:cxn ang="0">
                <a:pos x="connsiteX30612" y="connsiteY30612"/>
              </a:cxn>
              <a:cxn ang="0">
                <a:pos x="connsiteX30613" y="connsiteY30613"/>
              </a:cxn>
              <a:cxn ang="0">
                <a:pos x="connsiteX30614" y="connsiteY30614"/>
              </a:cxn>
              <a:cxn ang="0">
                <a:pos x="connsiteX30615" y="connsiteY30615"/>
              </a:cxn>
              <a:cxn ang="0">
                <a:pos x="connsiteX30616" y="connsiteY30616"/>
              </a:cxn>
              <a:cxn ang="0">
                <a:pos x="connsiteX30617" y="connsiteY30617"/>
              </a:cxn>
              <a:cxn ang="0">
                <a:pos x="connsiteX30618" y="connsiteY30618"/>
              </a:cxn>
              <a:cxn ang="0">
                <a:pos x="connsiteX30619" y="connsiteY30619"/>
              </a:cxn>
              <a:cxn ang="0">
                <a:pos x="connsiteX30620" y="connsiteY30620"/>
              </a:cxn>
              <a:cxn ang="0">
                <a:pos x="connsiteX30621" y="connsiteY30621"/>
              </a:cxn>
              <a:cxn ang="0">
                <a:pos x="connsiteX30622" y="connsiteY30622"/>
              </a:cxn>
              <a:cxn ang="0">
                <a:pos x="connsiteX30623" y="connsiteY30623"/>
              </a:cxn>
              <a:cxn ang="0">
                <a:pos x="connsiteX30624" y="connsiteY30624"/>
              </a:cxn>
              <a:cxn ang="0">
                <a:pos x="connsiteX30625" y="connsiteY30625"/>
              </a:cxn>
              <a:cxn ang="0">
                <a:pos x="connsiteX30626" y="connsiteY30626"/>
              </a:cxn>
              <a:cxn ang="0">
                <a:pos x="connsiteX30627" y="connsiteY30627"/>
              </a:cxn>
              <a:cxn ang="0">
                <a:pos x="connsiteX30628" y="connsiteY30628"/>
              </a:cxn>
              <a:cxn ang="0">
                <a:pos x="connsiteX30629" y="connsiteY30629"/>
              </a:cxn>
              <a:cxn ang="0">
                <a:pos x="connsiteX30630" y="connsiteY30630"/>
              </a:cxn>
              <a:cxn ang="0">
                <a:pos x="connsiteX30631" y="connsiteY30631"/>
              </a:cxn>
              <a:cxn ang="0">
                <a:pos x="connsiteX30632" y="connsiteY30632"/>
              </a:cxn>
              <a:cxn ang="0">
                <a:pos x="connsiteX30633" y="connsiteY30633"/>
              </a:cxn>
              <a:cxn ang="0">
                <a:pos x="connsiteX30634" y="connsiteY30634"/>
              </a:cxn>
              <a:cxn ang="0">
                <a:pos x="connsiteX30635" y="connsiteY30635"/>
              </a:cxn>
              <a:cxn ang="0">
                <a:pos x="connsiteX30636" y="connsiteY30636"/>
              </a:cxn>
              <a:cxn ang="0">
                <a:pos x="connsiteX30637" y="connsiteY30637"/>
              </a:cxn>
              <a:cxn ang="0">
                <a:pos x="connsiteX30638" y="connsiteY30638"/>
              </a:cxn>
              <a:cxn ang="0">
                <a:pos x="connsiteX30639" y="connsiteY30639"/>
              </a:cxn>
              <a:cxn ang="0">
                <a:pos x="connsiteX30640" y="connsiteY30640"/>
              </a:cxn>
              <a:cxn ang="0">
                <a:pos x="connsiteX30641" y="connsiteY30641"/>
              </a:cxn>
              <a:cxn ang="0">
                <a:pos x="connsiteX30642" y="connsiteY30642"/>
              </a:cxn>
              <a:cxn ang="0">
                <a:pos x="connsiteX30643" y="connsiteY30643"/>
              </a:cxn>
              <a:cxn ang="0">
                <a:pos x="connsiteX30644" y="connsiteY30644"/>
              </a:cxn>
              <a:cxn ang="0">
                <a:pos x="connsiteX30645" y="connsiteY30645"/>
              </a:cxn>
              <a:cxn ang="0">
                <a:pos x="connsiteX30646" y="connsiteY30646"/>
              </a:cxn>
              <a:cxn ang="0">
                <a:pos x="connsiteX30647" y="connsiteY30647"/>
              </a:cxn>
              <a:cxn ang="0">
                <a:pos x="connsiteX30648" y="connsiteY30648"/>
              </a:cxn>
              <a:cxn ang="0">
                <a:pos x="connsiteX30649" y="connsiteY30649"/>
              </a:cxn>
              <a:cxn ang="0">
                <a:pos x="connsiteX30650" y="connsiteY30650"/>
              </a:cxn>
              <a:cxn ang="0">
                <a:pos x="connsiteX30651" y="connsiteY30651"/>
              </a:cxn>
              <a:cxn ang="0">
                <a:pos x="connsiteX30652" y="connsiteY30652"/>
              </a:cxn>
              <a:cxn ang="0">
                <a:pos x="connsiteX30653" y="connsiteY30653"/>
              </a:cxn>
              <a:cxn ang="0">
                <a:pos x="connsiteX30654" y="connsiteY30654"/>
              </a:cxn>
              <a:cxn ang="0">
                <a:pos x="connsiteX30655" y="connsiteY30655"/>
              </a:cxn>
              <a:cxn ang="0">
                <a:pos x="connsiteX30656" y="connsiteY30656"/>
              </a:cxn>
              <a:cxn ang="0">
                <a:pos x="connsiteX30657" y="connsiteY30657"/>
              </a:cxn>
              <a:cxn ang="0">
                <a:pos x="connsiteX30658" y="connsiteY30658"/>
              </a:cxn>
              <a:cxn ang="0">
                <a:pos x="connsiteX30659" y="connsiteY30659"/>
              </a:cxn>
              <a:cxn ang="0">
                <a:pos x="connsiteX30660" y="connsiteY30660"/>
              </a:cxn>
              <a:cxn ang="0">
                <a:pos x="connsiteX30661" y="connsiteY30661"/>
              </a:cxn>
              <a:cxn ang="0">
                <a:pos x="connsiteX30662" y="connsiteY30662"/>
              </a:cxn>
              <a:cxn ang="0">
                <a:pos x="connsiteX30663" y="connsiteY30663"/>
              </a:cxn>
              <a:cxn ang="0">
                <a:pos x="connsiteX30664" y="connsiteY30664"/>
              </a:cxn>
              <a:cxn ang="0">
                <a:pos x="connsiteX30665" y="connsiteY30665"/>
              </a:cxn>
              <a:cxn ang="0">
                <a:pos x="connsiteX30666" y="connsiteY30666"/>
              </a:cxn>
              <a:cxn ang="0">
                <a:pos x="connsiteX30667" y="connsiteY30667"/>
              </a:cxn>
              <a:cxn ang="0">
                <a:pos x="connsiteX30668" y="connsiteY30668"/>
              </a:cxn>
              <a:cxn ang="0">
                <a:pos x="connsiteX30669" y="connsiteY30669"/>
              </a:cxn>
              <a:cxn ang="0">
                <a:pos x="connsiteX30670" y="connsiteY30670"/>
              </a:cxn>
              <a:cxn ang="0">
                <a:pos x="connsiteX30671" y="connsiteY30671"/>
              </a:cxn>
              <a:cxn ang="0">
                <a:pos x="connsiteX30672" y="connsiteY30672"/>
              </a:cxn>
              <a:cxn ang="0">
                <a:pos x="connsiteX30673" y="connsiteY30673"/>
              </a:cxn>
              <a:cxn ang="0">
                <a:pos x="connsiteX30674" y="connsiteY30674"/>
              </a:cxn>
              <a:cxn ang="0">
                <a:pos x="connsiteX30675" y="connsiteY30675"/>
              </a:cxn>
              <a:cxn ang="0">
                <a:pos x="connsiteX30676" y="connsiteY30676"/>
              </a:cxn>
              <a:cxn ang="0">
                <a:pos x="connsiteX30677" y="connsiteY30677"/>
              </a:cxn>
              <a:cxn ang="0">
                <a:pos x="connsiteX30678" y="connsiteY30678"/>
              </a:cxn>
              <a:cxn ang="0">
                <a:pos x="connsiteX30679" y="connsiteY30679"/>
              </a:cxn>
              <a:cxn ang="0">
                <a:pos x="connsiteX30680" y="connsiteY30680"/>
              </a:cxn>
              <a:cxn ang="0">
                <a:pos x="connsiteX30681" y="connsiteY30681"/>
              </a:cxn>
              <a:cxn ang="0">
                <a:pos x="connsiteX30682" y="connsiteY30682"/>
              </a:cxn>
              <a:cxn ang="0">
                <a:pos x="connsiteX30683" y="connsiteY30683"/>
              </a:cxn>
              <a:cxn ang="0">
                <a:pos x="connsiteX30684" y="connsiteY30684"/>
              </a:cxn>
              <a:cxn ang="0">
                <a:pos x="connsiteX30685" y="connsiteY30685"/>
              </a:cxn>
              <a:cxn ang="0">
                <a:pos x="connsiteX30686" y="connsiteY30686"/>
              </a:cxn>
              <a:cxn ang="0">
                <a:pos x="connsiteX30687" y="connsiteY30687"/>
              </a:cxn>
              <a:cxn ang="0">
                <a:pos x="connsiteX30688" y="connsiteY30688"/>
              </a:cxn>
              <a:cxn ang="0">
                <a:pos x="connsiteX30689" y="connsiteY30689"/>
              </a:cxn>
              <a:cxn ang="0">
                <a:pos x="connsiteX30690" y="connsiteY30690"/>
              </a:cxn>
              <a:cxn ang="0">
                <a:pos x="connsiteX30691" y="connsiteY30691"/>
              </a:cxn>
              <a:cxn ang="0">
                <a:pos x="connsiteX30692" y="connsiteY30692"/>
              </a:cxn>
              <a:cxn ang="0">
                <a:pos x="connsiteX30693" y="connsiteY30693"/>
              </a:cxn>
              <a:cxn ang="0">
                <a:pos x="connsiteX30694" y="connsiteY30694"/>
              </a:cxn>
              <a:cxn ang="0">
                <a:pos x="connsiteX30695" y="connsiteY30695"/>
              </a:cxn>
              <a:cxn ang="0">
                <a:pos x="connsiteX30696" y="connsiteY30696"/>
              </a:cxn>
              <a:cxn ang="0">
                <a:pos x="connsiteX30697" y="connsiteY30697"/>
              </a:cxn>
              <a:cxn ang="0">
                <a:pos x="connsiteX30698" y="connsiteY30698"/>
              </a:cxn>
              <a:cxn ang="0">
                <a:pos x="connsiteX30699" y="connsiteY30699"/>
              </a:cxn>
              <a:cxn ang="0">
                <a:pos x="connsiteX30700" y="connsiteY30700"/>
              </a:cxn>
              <a:cxn ang="0">
                <a:pos x="connsiteX30701" y="connsiteY30701"/>
              </a:cxn>
              <a:cxn ang="0">
                <a:pos x="connsiteX30702" y="connsiteY30702"/>
              </a:cxn>
              <a:cxn ang="0">
                <a:pos x="connsiteX30703" y="connsiteY30703"/>
              </a:cxn>
              <a:cxn ang="0">
                <a:pos x="connsiteX30704" y="connsiteY30704"/>
              </a:cxn>
              <a:cxn ang="0">
                <a:pos x="connsiteX30705" y="connsiteY30705"/>
              </a:cxn>
              <a:cxn ang="0">
                <a:pos x="connsiteX30706" y="connsiteY30706"/>
              </a:cxn>
              <a:cxn ang="0">
                <a:pos x="connsiteX30707" y="connsiteY30707"/>
              </a:cxn>
              <a:cxn ang="0">
                <a:pos x="connsiteX30708" y="connsiteY30708"/>
              </a:cxn>
              <a:cxn ang="0">
                <a:pos x="connsiteX30709" y="connsiteY30709"/>
              </a:cxn>
              <a:cxn ang="0">
                <a:pos x="connsiteX30710" y="connsiteY30710"/>
              </a:cxn>
              <a:cxn ang="0">
                <a:pos x="connsiteX30711" y="connsiteY30711"/>
              </a:cxn>
              <a:cxn ang="0">
                <a:pos x="connsiteX30712" y="connsiteY30712"/>
              </a:cxn>
              <a:cxn ang="0">
                <a:pos x="connsiteX30713" y="connsiteY30713"/>
              </a:cxn>
              <a:cxn ang="0">
                <a:pos x="connsiteX30714" y="connsiteY30714"/>
              </a:cxn>
              <a:cxn ang="0">
                <a:pos x="connsiteX30715" y="connsiteY30715"/>
              </a:cxn>
              <a:cxn ang="0">
                <a:pos x="connsiteX30716" y="connsiteY30716"/>
              </a:cxn>
              <a:cxn ang="0">
                <a:pos x="connsiteX30717" y="connsiteY30717"/>
              </a:cxn>
              <a:cxn ang="0">
                <a:pos x="connsiteX30718" y="connsiteY30718"/>
              </a:cxn>
              <a:cxn ang="0">
                <a:pos x="connsiteX30719" y="connsiteY30719"/>
              </a:cxn>
              <a:cxn ang="0">
                <a:pos x="connsiteX30720" y="connsiteY30720"/>
              </a:cxn>
              <a:cxn ang="0">
                <a:pos x="connsiteX30721" y="connsiteY30721"/>
              </a:cxn>
              <a:cxn ang="0">
                <a:pos x="connsiteX30722" y="connsiteY30722"/>
              </a:cxn>
              <a:cxn ang="0">
                <a:pos x="connsiteX30723" y="connsiteY30723"/>
              </a:cxn>
              <a:cxn ang="0">
                <a:pos x="connsiteX30724" y="connsiteY30724"/>
              </a:cxn>
              <a:cxn ang="0">
                <a:pos x="connsiteX30725" y="connsiteY30725"/>
              </a:cxn>
              <a:cxn ang="0">
                <a:pos x="connsiteX30726" y="connsiteY30726"/>
              </a:cxn>
              <a:cxn ang="0">
                <a:pos x="connsiteX30727" y="connsiteY30727"/>
              </a:cxn>
              <a:cxn ang="0">
                <a:pos x="connsiteX30728" y="connsiteY30728"/>
              </a:cxn>
              <a:cxn ang="0">
                <a:pos x="connsiteX30729" y="connsiteY30729"/>
              </a:cxn>
              <a:cxn ang="0">
                <a:pos x="connsiteX30730" y="connsiteY30730"/>
              </a:cxn>
              <a:cxn ang="0">
                <a:pos x="connsiteX30731" y="connsiteY30731"/>
              </a:cxn>
              <a:cxn ang="0">
                <a:pos x="connsiteX30732" y="connsiteY30732"/>
              </a:cxn>
              <a:cxn ang="0">
                <a:pos x="connsiteX30733" y="connsiteY30733"/>
              </a:cxn>
              <a:cxn ang="0">
                <a:pos x="connsiteX30734" y="connsiteY30734"/>
              </a:cxn>
              <a:cxn ang="0">
                <a:pos x="connsiteX30735" y="connsiteY30735"/>
              </a:cxn>
              <a:cxn ang="0">
                <a:pos x="connsiteX30736" y="connsiteY30736"/>
              </a:cxn>
              <a:cxn ang="0">
                <a:pos x="connsiteX30737" y="connsiteY30737"/>
              </a:cxn>
              <a:cxn ang="0">
                <a:pos x="connsiteX30738" y="connsiteY30738"/>
              </a:cxn>
              <a:cxn ang="0">
                <a:pos x="connsiteX30739" y="connsiteY30739"/>
              </a:cxn>
              <a:cxn ang="0">
                <a:pos x="connsiteX30740" y="connsiteY30740"/>
              </a:cxn>
              <a:cxn ang="0">
                <a:pos x="connsiteX30741" y="connsiteY30741"/>
              </a:cxn>
              <a:cxn ang="0">
                <a:pos x="connsiteX30742" y="connsiteY30742"/>
              </a:cxn>
              <a:cxn ang="0">
                <a:pos x="connsiteX30743" y="connsiteY30743"/>
              </a:cxn>
              <a:cxn ang="0">
                <a:pos x="connsiteX30744" y="connsiteY30744"/>
              </a:cxn>
              <a:cxn ang="0">
                <a:pos x="connsiteX30745" y="connsiteY30745"/>
              </a:cxn>
              <a:cxn ang="0">
                <a:pos x="connsiteX30746" y="connsiteY30746"/>
              </a:cxn>
              <a:cxn ang="0">
                <a:pos x="connsiteX30747" y="connsiteY30747"/>
              </a:cxn>
              <a:cxn ang="0">
                <a:pos x="connsiteX30748" y="connsiteY30748"/>
              </a:cxn>
              <a:cxn ang="0">
                <a:pos x="connsiteX30749" y="connsiteY30749"/>
              </a:cxn>
              <a:cxn ang="0">
                <a:pos x="connsiteX30750" y="connsiteY30750"/>
              </a:cxn>
              <a:cxn ang="0">
                <a:pos x="connsiteX30751" y="connsiteY30751"/>
              </a:cxn>
              <a:cxn ang="0">
                <a:pos x="connsiteX30752" y="connsiteY30752"/>
              </a:cxn>
              <a:cxn ang="0">
                <a:pos x="connsiteX30753" y="connsiteY30753"/>
              </a:cxn>
              <a:cxn ang="0">
                <a:pos x="connsiteX30754" y="connsiteY30754"/>
              </a:cxn>
              <a:cxn ang="0">
                <a:pos x="connsiteX30755" y="connsiteY30755"/>
              </a:cxn>
              <a:cxn ang="0">
                <a:pos x="connsiteX30756" y="connsiteY30756"/>
              </a:cxn>
              <a:cxn ang="0">
                <a:pos x="connsiteX30757" y="connsiteY30757"/>
              </a:cxn>
              <a:cxn ang="0">
                <a:pos x="connsiteX30758" y="connsiteY30758"/>
              </a:cxn>
              <a:cxn ang="0">
                <a:pos x="connsiteX30759" y="connsiteY30759"/>
              </a:cxn>
              <a:cxn ang="0">
                <a:pos x="connsiteX30760" y="connsiteY30760"/>
              </a:cxn>
              <a:cxn ang="0">
                <a:pos x="connsiteX30761" y="connsiteY30761"/>
              </a:cxn>
              <a:cxn ang="0">
                <a:pos x="connsiteX30762" y="connsiteY30762"/>
              </a:cxn>
              <a:cxn ang="0">
                <a:pos x="connsiteX30763" y="connsiteY30763"/>
              </a:cxn>
              <a:cxn ang="0">
                <a:pos x="connsiteX30764" y="connsiteY30764"/>
              </a:cxn>
              <a:cxn ang="0">
                <a:pos x="connsiteX30765" y="connsiteY30765"/>
              </a:cxn>
              <a:cxn ang="0">
                <a:pos x="connsiteX30766" y="connsiteY30766"/>
              </a:cxn>
              <a:cxn ang="0">
                <a:pos x="connsiteX30767" y="connsiteY30767"/>
              </a:cxn>
              <a:cxn ang="0">
                <a:pos x="connsiteX30768" y="connsiteY30768"/>
              </a:cxn>
              <a:cxn ang="0">
                <a:pos x="connsiteX30769" y="connsiteY30769"/>
              </a:cxn>
              <a:cxn ang="0">
                <a:pos x="connsiteX30770" y="connsiteY30770"/>
              </a:cxn>
              <a:cxn ang="0">
                <a:pos x="connsiteX30771" y="connsiteY30771"/>
              </a:cxn>
              <a:cxn ang="0">
                <a:pos x="connsiteX30772" y="connsiteY30772"/>
              </a:cxn>
              <a:cxn ang="0">
                <a:pos x="connsiteX30773" y="connsiteY30773"/>
              </a:cxn>
              <a:cxn ang="0">
                <a:pos x="connsiteX30774" y="connsiteY30774"/>
              </a:cxn>
              <a:cxn ang="0">
                <a:pos x="connsiteX30775" y="connsiteY30775"/>
              </a:cxn>
              <a:cxn ang="0">
                <a:pos x="connsiteX30776" y="connsiteY30776"/>
              </a:cxn>
              <a:cxn ang="0">
                <a:pos x="connsiteX30777" y="connsiteY30777"/>
              </a:cxn>
              <a:cxn ang="0">
                <a:pos x="connsiteX30778" y="connsiteY30778"/>
              </a:cxn>
              <a:cxn ang="0">
                <a:pos x="connsiteX30779" y="connsiteY30779"/>
              </a:cxn>
              <a:cxn ang="0">
                <a:pos x="connsiteX30780" y="connsiteY30780"/>
              </a:cxn>
              <a:cxn ang="0">
                <a:pos x="connsiteX30781" y="connsiteY30781"/>
              </a:cxn>
              <a:cxn ang="0">
                <a:pos x="connsiteX30782" y="connsiteY30782"/>
              </a:cxn>
              <a:cxn ang="0">
                <a:pos x="connsiteX30783" y="connsiteY30783"/>
              </a:cxn>
              <a:cxn ang="0">
                <a:pos x="connsiteX30784" y="connsiteY30784"/>
              </a:cxn>
              <a:cxn ang="0">
                <a:pos x="connsiteX30785" y="connsiteY30785"/>
              </a:cxn>
              <a:cxn ang="0">
                <a:pos x="connsiteX30786" y="connsiteY30786"/>
              </a:cxn>
              <a:cxn ang="0">
                <a:pos x="connsiteX30787" y="connsiteY30787"/>
              </a:cxn>
              <a:cxn ang="0">
                <a:pos x="connsiteX30788" y="connsiteY30788"/>
              </a:cxn>
              <a:cxn ang="0">
                <a:pos x="connsiteX30789" y="connsiteY30789"/>
              </a:cxn>
              <a:cxn ang="0">
                <a:pos x="connsiteX30790" y="connsiteY30790"/>
              </a:cxn>
              <a:cxn ang="0">
                <a:pos x="connsiteX30791" y="connsiteY30791"/>
              </a:cxn>
              <a:cxn ang="0">
                <a:pos x="connsiteX30792" y="connsiteY30792"/>
              </a:cxn>
              <a:cxn ang="0">
                <a:pos x="connsiteX30793" y="connsiteY30793"/>
              </a:cxn>
              <a:cxn ang="0">
                <a:pos x="connsiteX30794" y="connsiteY30794"/>
              </a:cxn>
              <a:cxn ang="0">
                <a:pos x="connsiteX30795" y="connsiteY30795"/>
              </a:cxn>
              <a:cxn ang="0">
                <a:pos x="connsiteX30796" y="connsiteY30796"/>
              </a:cxn>
              <a:cxn ang="0">
                <a:pos x="connsiteX30797" y="connsiteY30797"/>
              </a:cxn>
              <a:cxn ang="0">
                <a:pos x="connsiteX30798" y="connsiteY30798"/>
              </a:cxn>
              <a:cxn ang="0">
                <a:pos x="connsiteX30799" y="connsiteY30799"/>
              </a:cxn>
              <a:cxn ang="0">
                <a:pos x="connsiteX30800" y="connsiteY30800"/>
              </a:cxn>
              <a:cxn ang="0">
                <a:pos x="connsiteX30801" y="connsiteY30801"/>
              </a:cxn>
              <a:cxn ang="0">
                <a:pos x="connsiteX30802" y="connsiteY30802"/>
              </a:cxn>
              <a:cxn ang="0">
                <a:pos x="connsiteX30803" y="connsiteY30803"/>
              </a:cxn>
              <a:cxn ang="0">
                <a:pos x="connsiteX30804" y="connsiteY30804"/>
              </a:cxn>
              <a:cxn ang="0">
                <a:pos x="connsiteX30805" y="connsiteY30805"/>
              </a:cxn>
              <a:cxn ang="0">
                <a:pos x="connsiteX30806" y="connsiteY30806"/>
              </a:cxn>
              <a:cxn ang="0">
                <a:pos x="connsiteX30807" y="connsiteY30807"/>
              </a:cxn>
              <a:cxn ang="0">
                <a:pos x="connsiteX30808" y="connsiteY30808"/>
              </a:cxn>
              <a:cxn ang="0">
                <a:pos x="connsiteX30809" y="connsiteY30809"/>
              </a:cxn>
              <a:cxn ang="0">
                <a:pos x="connsiteX30810" y="connsiteY30810"/>
              </a:cxn>
              <a:cxn ang="0">
                <a:pos x="connsiteX30811" y="connsiteY30811"/>
              </a:cxn>
              <a:cxn ang="0">
                <a:pos x="connsiteX30812" y="connsiteY30812"/>
              </a:cxn>
              <a:cxn ang="0">
                <a:pos x="connsiteX30813" y="connsiteY30813"/>
              </a:cxn>
              <a:cxn ang="0">
                <a:pos x="connsiteX30814" y="connsiteY30814"/>
              </a:cxn>
              <a:cxn ang="0">
                <a:pos x="connsiteX30815" y="connsiteY30815"/>
              </a:cxn>
              <a:cxn ang="0">
                <a:pos x="connsiteX30816" y="connsiteY30816"/>
              </a:cxn>
              <a:cxn ang="0">
                <a:pos x="connsiteX30817" y="connsiteY30817"/>
              </a:cxn>
              <a:cxn ang="0">
                <a:pos x="connsiteX30818" y="connsiteY30818"/>
              </a:cxn>
              <a:cxn ang="0">
                <a:pos x="connsiteX30819" y="connsiteY30819"/>
              </a:cxn>
              <a:cxn ang="0">
                <a:pos x="connsiteX30820" y="connsiteY30820"/>
              </a:cxn>
              <a:cxn ang="0">
                <a:pos x="connsiteX30821" y="connsiteY30821"/>
              </a:cxn>
              <a:cxn ang="0">
                <a:pos x="connsiteX30822" y="connsiteY30822"/>
              </a:cxn>
              <a:cxn ang="0">
                <a:pos x="connsiteX30823" y="connsiteY30823"/>
              </a:cxn>
              <a:cxn ang="0">
                <a:pos x="connsiteX30824" y="connsiteY30824"/>
              </a:cxn>
              <a:cxn ang="0">
                <a:pos x="connsiteX30825" y="connsiteY30825"/>
              </a:cxn>
              <a:cxn ang="0">
                <a:pos x="connsiteX30826" y="connsiteY30826"/>
              </a:cxn>
              <a:cxn ang="0">
                <a:pos x="connsiteX30827" y="connsiteY30827"/>
              </a:cxn>
              <a:cxn ang="0">
                <a:pos x="connsiteX30828" y="connsiteY30828"/>
              </a:cxn>
              <a:cxn ang="0">
                <a:pos x="connsiteX30829" y="connsiteY30829"/>
              </a:cxn>
              <a:cxn ang="0">
                <a:pos x="connsiteX30830" y="connsiteY30830"/>
              </a:cxn>
              <a:cxn ang="0">
                <a:pos x="connsiteX30831" y="connsiteY30831"/>
              </a:cxn>
              <a:cxn ang="0">
                <a:pos x="connsiteX30832" y="connsiteY30832"/>
              </a:cxn>
              <a:cxn ang="0">
                <a:pos x="connsiteX30833" y="connsiteY30833"/>
              </a:cxn>
              <a:cxn ang="0">
                <a:pos x="connsiteX30834" y="connsiteY30834"/>
              </a:cxn>
              <a:cxn ang="0">
                <a:pos x="connsiteX30835" y="connsiteY30835"/>
              </a:cxn>
              <a:cxn ang="0">
                <a:pos x="connsiteX30836" y="connsiteY30836"/>
              </a:cxn>
              <a:cxn ang="0">
                <a:pos x="connsiteX30837" y="connsiteY30837"/>
              </a:cxn>
              <a:cxn ang="0">
                <a:pos x="connsiteX30838" y="connsiteY30838"/>
              </a:cxn>
              <a:cxn ang="0">
                <a:pos x="connsiteX30839" y="connsiteY30839"/>
              </a:cxn>
              <a:cxn ang="0">
                <a:pos x="connsiteX30840" y="connsiteY30840"/>
              </a:cxn>
              <a:cxn ang="0">
                <a:pos x="connsiteX30841" y="connsiteY30841"/>
              </a:cxn>
              <a:cxn ang="0">
                <a:pos x="connsiteX30842" y="connsiteY30842"/>
              </a:cxn>
              <a:cxn ang="0">
                <a:pos x="connsiteX30843" y="connsiteY30843"/>
              </a:cxn>
              <a:cxn ang="0">
                <a:pos x="connsiteX30844" y="connsiteY30844"/>
              </a:cxn>
              <a:cxn ang="0">
                <a:pos x="connsiteX30845" y="connsiteY30845"/>
              </a:cxn>
              <a:cxn ang="0">
                <a:pos x="connsiteX30846" y="connsiteY30846"/>
              </a:cxn>
              <a:cxn ang="0">
                <a:pos x="connsiteX30847" y="connsiteY30847"/>
              </a:cxn>
              <a:cxn ang="0">
                <a:pos x="connsiteX30848" y="connsiteY30848"/>
              </a:cxn>
              <a:cxn ang="0">
                <a:pos x="connsiteX30849" y="connsiteY30849"/>
              </a:cxn>
              <a:cxn ang="0">
                <a:pos x="connsiteX30850" y="connsiteY30850"/>
              </a:cxn>
              <a:cxn ang="0">
                <a:pos x="connsiteX30851" y="connsiteY30851"/>
              </a:cxn>
              <a:cxn ang="0">
                <a:pos x="connsiteX30852" y="connsiteY30852"/>
              </a:cxn>
              <a:cxn ang="0">
                <a:pos x="connsiteX30853" y="connsiteY30853"/>
              </a:cxn>
              <a:cxn ang="0">
                <a:pos x="connsiteX30854" y="connsiteY30854"/>
              </a:cxn>
              <a:cxn ang="0">
                <a:pos x="connsiteX30855" y="connsiteY30855"/>
              </a:cxn>
              <a:cxn ang="0">
                <a:pos x="connsiteX30856" y="connsiteY30856"/>
              </a:cxn>
              <a:cxn ang="0">
                <a:pos x="connsiteX30857" y="connsiteY30857"/>
              </a:cxn>
              <a:cxn ang="0">
                <a:pos x="connsiteX30858" y="connsiteY30858"/>
              </a:cxn>
              <a:cxn ang="0">
                <a:pos x="connsiteX30859" y="connsiteY30859"/>
              </a:cxn>
              <a:cxn ang="0">
                <a:pos x="connsiteX30860" y="connsiteY30860"/>
              </a:cxn>
              <a:cxn ang="0">
                <a:pos x="connsiteX30861" y="connsiteY30861"/>
              </a:cxn>
              <a:cxn ang="0">
                <a:pos x="connsiteX30862" y="connsiteY30862"/>
              </a:cxn>
              <a:cxn ang="0">
                <a:pos x="connsiteX30863" y="connsiteY30863"/>
              </a:cxn>
              <a:cxn ang="0">
                <a:pos x="connsiteX30864" y="connsiteY30864"/>
              </a:cxn>
              <a:cxn ang="0">
                <a:pos x="connsiteX30865" y="connsiteY30865"/>
              </a:cxn>
              <a:cxn ang="0">
                <a:pos x="connsiteX30866" y="connsiteY30866"/>
              </a:cxn>
              <a:cxn ang="0">
                <a:pos x="connsiteX30867" y="connsiteY30867"/>
              </a:cxn>
              <a:cxn ang="0">
                <a:pos x="connsiteX30868" y="connsiteY30868"/>
              </a:cxn>
              <a:cxn ang="0">
                <a:pos x="connsiteX30869" y="connsiteY30869"/>
              </a:cxn>
              <a:cxn ang="0">
                <a:pos x="connsiteX30870" y="connsiteY30870"/>
              </a:cxn>
              <a:cxn ang="0">
                <a:pos x="connsiteX30871" y="connsiteY30871"/>
              </a:cxn>
              <a:cxn ang="0">
                <a:pos x="connsiteX30872" y="connsiteY30872"/>
              </a:cxn>
              <a:cxn ang="0">
                <a:pos x="connsiteX30873" y="connsiteY30873"/>
              </a:cxn>
              <a:cxn ang="0">
                <a:pos x="connsiteX30874" y="connsiteY30874"/>
              </a:cxn>
              <a:cxn ang="0">
                <a:pos x="connsiteX30875" y="connsiteY30875"/>
              </a:cxn>
              <a:cxn ang="0">
                <a:pos x="connsiteX30876" y="connsiteY30876"/>
              </a:cxn>
              <a:cxn ang="0">
                <a:pos x="connsiteX30877" y="connsiteY30877"/>
              </a:cxn>
              <a:cxn ang="0">
                <a:pos x="connsiteX30878" y="connsiteY30878"/>
              </a:cxn>
              <a:cxn ang="0">
                <a:pos x="connsiteX30879" y="connsiteY30879"/>
              </a:cxn>
              <a:cxn ang="0">
                <a:pos x="connsiteX30880" y="connsiteY30880"/>
              </a:cxn>
              <a:cxn ang="0">
                <a:pos x="connsiteX30881" y="connsiteY30881"/>
              </a:cxn>
              <a:cxn ang="0">
                <a:pos x="connsiteX30882" y="connsiteY30882"/>
              </a:cxn>
              <a:cxn ang="0">
                <a:pos x="connsiteX30883" y="connsiteY30883"/>
              </a:cxn>
              <a:cxn ang="0">
                <a:pos x="connsiteX30884" y="connsiteY30884"/>
              </a:cxn>
              <a:cxn ang="0">
                <a:pos x="connsiteX30885" y="connsiteY30885"/>
              </a:cxn>
              <a:cxn ang="0">
                <a:pos x="connsiteX30886" y="connsiteY30886"/>
              </a:cxn>
              <a:cxn ang="0">
                <a:pos x="connsiteX30887" y="connsiteY30887"/>
              </a:cxn>
              <a:cxn ang="0">
                <a:pos x="connsiteX30888" y="connsiteY30888"/>
              </a:cxn>
              <a:cxn ang="0">
                <a:pos x="connsiteX30889" y="connsiteY30889"/>
              </a:cxn>
              <a:cxn ang="0">
                <a:pos x="connsiteX30890" y="connsiteY30890"/>
              </a:cxn>
              <a:cxn ang="0">
                <a:pos x="connsiteX30891" y="connsiteY30891"/>
              </a:cxn>
              <a:cxn ang="0">
                <a:pos x="connsiteX30892" y="connsiteY30892"/>
              </a:cxn>
              <a:cxn ang="0">
                <a:pos x="connsiteX30893" y="connsiteY30893"/>
              </a:cxn>
              <a:cxn ang="0">
                <a:pos x="connsiteX30894" y="connsiteY30894"/>
              </a:cxn>
              <a:cxn ang="0">
                <a:pos x="connsiteX30895" y="connsiteY30895"/>
              </a:cxn>
              <a:cxn ang="0">
                <a:pos x="connsiteX30896" y="connsiteY30896"/>
              </a:cxn>
              <a:cxn ang="0">
                <a:pos x="connsiteX30897" y="connsiteY30897"/>
              </a:cxn>
              <a:cxn ang="0">
                <a:pos x="connsiteX30898" y="connsiteY30898"/>
              </a:cxn>
              <a:cxn ang="0">
                <a:pos x="connsiteX30899" y="connsiteY30899"/>
              </a:cxn>
              <a:cxn ang="0">
                <a:pos x="connsiteX30900" y="connsiteY30900"/>
              </a:cxn>
              <a:cxn ang="0">
                <a:pos x="connsiteX30901" y="connsiteY30901"/>
              </a:cxn>
              <a:cxn ang="0">
                <a:pos x="connsiteX30902" y="connsiteY30902"/>
              </a:cxn>
              <a:cxn ang="0">
                <a:pos x="connsiteX30903" y="connsiteY30903"/>
              </a:cxn>
              <a:cxn ang="0">
                <a:pos x="connsiteX30904" y="connsiteY30904"/>
              </a:cxn>
              <a:cxn ang="0">
                <a:pos x="connsiteX30905" y="connsiteY30905"/>
              </a:cxn>
              <a:cxn ang="0">
                <a:pos x="connsiteX30906" y="connsiteY30906"/>
              </a:cxn>
              <a:cxn ang="0">
                <a:pos x="connsiteX30907" y="connsiteY30907"/>
              </a:cxn>
              <a:cxn ang="0">
                <a:pos x="connsiteX30908" y="connsiteY30908"/>
              </a:cxn>
              <a:cxn ang="0">
                <a:pos x="connsiteX30909" y="connsiteY30909"/>
              </a:cxn>
              <a:cxn ang="0">
                <a:pos x="connsiteX30910" y="connsiteY30910"/>
              </a:cxn>
              <a:cxn ang="0">
                <a:pos x="connsiteX30911" y="connsiteY30911"/>
              </a:cxn>
              <a:cxn ang="0">
                <a:pos x="connsiteX30912" y="connsiteY30912"/>
              </a:cxn>
              <a:cxn ang="0">
                <a:pos x="connsiteX30913" y="connsiteY30913"/>
              </a:cxn>
              <a:cxn ang="0">
                <a:pos x="connsiteX30914" y="connsiteY30914"/>
              </a:cxn>
              <a:cxn ang="0">
                <a:pos x="connsiteX30915" y="connsiteY30915"/>
              </a:cxn>
              <a:cxn ang="0">
                <a:pos x="connsiteX30916" y="connsiteY30916"/>
              </a:cxn>
              <a:cxn ang="0">
                <a:pos x="connsiteX30917" y="connsiteY30917"/>
              </a:cxn>
              <a:cxn ang="0">
                <a:pos x="connsiteX30918" y="connsiteY30918"/>
              </a:cxn>
              <a:cxn ang="0">
                <a:pos x="connsiteX30919" y="connsiteY30919"/>
              </a:cxn>
              <a:cxn ang="0">
                <a:pos x="connsiteX30920" y="connsiteY30920"/>
              </a:cxn>
              <a:cxn ang="0">
                <a:pos x="connsiteX30921" y="connsiteY30921"/>
              </a:cxn>
              <a:cxn ang="0">
                <a:pos x="connsiteX30922" y="connsiteY30922"/>
              </a:cxn>
              <a:cxn ang="0">
                <a:pos x="connsiteX30923" y="connsiteY30923"/>
              </a:cxn>
              <a:cxn ang="0">
                <a:pos x="connsiteX30924" y="connsiteY30924"/>
              </a:cxn>
              <a:cxn ang="0">
                <a:pos x="connsiteX30925" y="connsiteY30925"/>
              </a:cxn>
              <a:cxn ang="0">
                <a:pos x="connsiteX30926" y="connsiteY30926"/>
              </a:cxn>
              <a:cxn ang="0">
                <a:pos x="connsiteX30927" y="connsiteY30927"/>
              </a:cxn>
              <a:cxn ang="0">
                <a:pos x="connsiteX30928" y="connsiteY30928"/>
              </a:cxn>
              <a:cxn ang="0">
                <a:pos x="connsiteX30929" y="connsiteY30929"/>
              </a:cxn>
              <a:cxn ang="0">
                <a:pos x="connsiteX30930" y="connsiteY30930"/>
              </a:cxn>
              <a:cxn ang="0">
                <a:pos x="connsiteX30931" y="connsiteY30931"/>
              </a:cxn>
              <a:cxn ang="0">
                <a:pos x="connsiteX30932" y="connsiteY30932"/>
              </a:cxn>
              <a:cxn ang="0">
                <a:pos x="connsiteX30933" y="connsiteY30933"/>
              </a:cxn>
              <a:cxn ang="0">
                <a:pos x="connsiteX30934" y="connsiteY30934"/>
              </a:cxn>
              <a:cxn ang="0">
                <a:pos x="connsiteX30935" y="connsiteY30935"/>
              </a:cxn>
              <a:cxn ang="0">
                <a:pos x="connsiteX30936" y="connsiteY30936"/>
              </a:cxn>
              <a:cxn ang="0">
                <a:pos x="connsiteX30937" y="connsiteY30937"/>
              </a:cxn>
              <a:cxn ang="0">
                <a:pos x="connsiteX30938" y="connsiteY30938"/>
              </a:cxn>
              <a:cxn ang="0">
                <a:pos x="connsiteX30939" y="connsiteY30939"/>
              </a:cxn>
              <a:cxn ang="0">
                <a:pos x="connsiteX30940" y="connsiteY30940"/>
              </a:cxn>
              <a:cxn ang="0">
                <a:pos x="connsiteX30941" y="connsiteY30941"/>
              </a:cxn>
              <a:cxn ang="0">
                <a:pos x="connsiteX30942" y="connsiteY30942"/>
              </a:cxn>
              <a:cxn ang="0">
                <a:pos x="connsiteX30943" y="connsiteY30943"/>
              </a:cxn>
              <a:cxn ang="0">
                <a:pos x="connsiteX30944" y="connsiteY30944"/>
              </a:cxn>
              <a:cxn ang="0">
                <a:pos x="connsiteX30945" y="connsiteY30945"/>
              </a:cxn>
              <a:cxn ang="0">
                <a:pos x="connsiteX30946" y="connsiteY30946"/>
              </a:cxn>
              <a:cxn ang="0">
                <a:pos x="connsiteX30947" y="connsiteY30947"/>
              </a:cxn>
              <a:cxn ang="0">
                <a:pos x="connsiteX30948" y="connsiteY30948"/>
              </a:cxn>
              <a:cxn ang="0">
                <a:pos x="connsiteX30949" y="connsiteY30949"/>
              </a:cxn>
              <a:cxn ang="0">
                <a:pos x="connsiteX30950" y="connsiteY30950"/>
              </a:cxn>
              <a:cxn ang="0">
                <a:pos x="connsiteX30951" y="connsiteY30951"/>
              </a:cxn>
              <a:cxn ang="0">
                <a:pos x="connsiteX30952" y="connsiteY30952"/>
              </a:cxn>
              <a:cxn ang="0">
                <a:pos x="connsiteX30953" y="connsiteY30953"/>
              </a:cxn>
              <a:cxn ang="0">
                <a:pos x="connsiteX30954" y="connsiteY30954"/>
              </a:cxn>
              <a:cxn ang="0">
                <a:pos x="connsiteX30955" y="connsiteY30955"/>
              </a:cxn>
              <a:cxn ang="0">
                <a:pos x="connsiteX30956" y="connsiteY30956"/>
              </a:cxn>
              <a:cxn ang="0">
                <a:pos x="connsiteX30957" y="connsiteY30957"/>
              </a:cxn>
              <a:cxn ang="0">
                <a:pos x="connsiteX30958" y="connsiteY30958"/>
              </a:cxn>
              <a:cxn ang="0">
                <a:pos x="connsiteX30959" y="connsiteY30959"/>
              </a:cxn>
              <a:cxn ang="0">
                <a:pos x="connsiteX30960" y="connsiteY30960"/>
              </a:cxn>
              <a:cxn ang="0">
                <a:pos x="connsiteX30961" y="connsiteY30961"/>
              </a:cxn>
              <a:cxn ang="0">
                <a:pos x="connsiteX30962" y="connsiteY30962"/>
              </a:cxn>
              <a:cxn ang="0">
                <a:pos x="connsiteX30963" y="connsiteY30963"/>
              </a:cxn>
              <a:cxn ang="0">
                <a:pos x="connsiteX30964" y="connsiteY30964"/>
              </a:cxn>
              <a:cxn ang="0">
                <a:pos x="connsiteX30965" y="connsiteY30965"/>
              </a:cxn>
              <a:cxn ang="0">
                <a:pos x="connsiteX30966" y="connsiteY30966"/>
              </a:cxn>
              <a:cxn ang="0">
                <a:pos x="connsiteX30967" y="connsiteY30967"/>
              </a:cxn>
              <a:cxn ang="0">
                <a:pos x="connsiteX30968" y="connsiteY30968"/>
              </a:cxn>
              <a:cxn ang="0">
                <a:pos x="connsiteX30969" y="connsiteY30969"/>
              </a:cxn>
              <a:cxn ang="0">
                <a:pos x="connsiteX30970" y="connsiteY30970"/>
              </a:cxn>
              <a:cxn ang="0">
                <a:pos x="connsiteX30971" y="connsiteY30971"/>
              </a:cxn>
              <a:cxn ang="0">
                <a:pos x="connsiteX30972" y="connsiteY30972"/>
              </a:cxn>
              <a:cxn ang="0">
                <a:pos x="connsiteX30973" y="connsiteY30973"/>
              </a:cxn>
              <a:cxn ang="0">
                <a:pos x="connsiteX30974" y="connsiteY30974"/>
              </a:cxn>
              <a:cxn ang="0">
                <a:pos x="connsiteX30975" y="connsiteY30975"/>
              </a:cxn>
              <a:cxn ang="0">
                <a:pos x="connsiteX30976" y="connsiteY30976"/>
              </a:cxn>
              <a:cxn ang="0">
                <a:pos x="connsiteX30977" y="connsiteY30977"/>
              </a:cxn>
              <a:cxn ang="0">
                <a:pos x="connsiteX30978" y="connsiteY30978"/>
              </a:cxn>
              <a:cxn ang="0">
                <a:pos x="connsiteX30979" y="connsiteY30979"/>
              </a:cxn>
              <a:cxn ang="0">
                <a:pos x="connsiteX30980" y="connsiteY30980"/>
              </a:cxn>
              <a:cxn ang="0">
                <a:pos x="connsiteX30981" y="connsiteY30981"/>
              </a:cxn>
              <a:cxn ang="0">
                <a:pos x="connsiteX30982" y="connsiteY30982"/>
              </a:cxn>
              <a:cxn ang="0">
                <a:pos x="connsiteX30983" y="connsiteY30983"/>
              </a:cxn>
              <a:cxn ang="0">
                <a:pos x="connsiteX30984" y="connsiteY30984"/>
              </a:cxn>
              <a:cxn ang="0">
                <a:pos x="connsiteX30985" y="connsiteY30985"/>
              </a:cxn>
              <a:cxn ang="0">
                <a:pos x="connsiteX30986" y="connsiteY30986"/>
              </a:cxn>
              <a:cxn ang="0">
                <a:pos x="connsiteX30987" y="connsiteY30987"/>
              </a:cxn>
              <a:cxn ang="0">
                <a:pos x="connsiteX30988" y="connsiteY30988"/>
              </a:cxn>
              <a:cxn ang="0">
                <a:pos x="connsiteX30989" y="connsiteY30989"/>
              </a:cxn>
              <a:cxn ang="0">
                <a:pos x="connsiteX30990" y="connsiteY30990"/>
              </a:cxn>
              <a:cxn ang="0">
                <a:pos x="connsiteX30991" y="connsiteY30991"/>
              </a:cxn>
              <a:cxn ang="0">
                <a:pos x="connsiteX30992" y="connsiteY30992"/>
              </a:cxn>
              <a:cxn ang="0">
                <a:pos x="connsiteX30993" y="connsiteY30993"/>
              </a:cxn>
              <a:cxn ang="0">
                <a:pos x="connsiteX30994" y="connsiteY30994"/>
              </a:cxn>
              <a:cxn ang="0">
                <a:pos x="connsiteX30995" y="connsiteY30995"/>
              </a:cxn>
              <a:cxn ang="0">
                <a:pos x="connsiteX30996" y="connsiteY30996"/>
              </a:cxn>
              <a:cxn ang="0">
                <a:pos x="connsiteX30997" y="connsiteY30997"/>
              </a:cxn>
              <a:cxn ang="0">
                <a:pos x="connsiteX30998" y="connsiteY30998"/>
              </a:cxn>
              <a:cxn ang="0">
                <a:pos x="connsiteX30999" y="connsiteY30999"/>
              </a:cxn>
              <a:cxn ang="0">
                <a:pos x="connsiteX31000" y="connsiteY31000"/>
              </a:cxn>
              <a:cxn ang="0">
                <a:pos x="connsiteX31001" y="connsiteY31001"/>
              </a:cxn>
              <a:cxn ang="0">
                <a:pos x="connsiteX31002" y="connsiteY31002"/>
              </a:cxn>
              <a:cxn ang="0">
                <a:pos x="connsiteX31003" y="connsiteY31003"/>
              </a:cxn>
              <a:cxn ang="0">
                <a:pos x="connsiteX31004" y="connsiteY31004"/>
              </a:cxn>
              <a:cxn ang="0">
                <a:pos x="connsiteX31005" y="connsiteY31005"/>
              </a:cxn>
              <a:cxn ang="0">
                <a:pos x="connsiteX31006" y="connsiteY31006"/>
              </a:cxn>
              <a:cxn ang="0">
                <a:pos x="connsiteX31007" y="connsiteY31007"/>
              </a:cxn>
              <a:cxn ang="0">
                <a:pos x="connsiteX31008" y="connsiteY31008"/>
              </a:cxn>
              <a:cxn ang="0">
                <a:pos x="connsiteX31009" y="connsiteY31009"/>
              </a:cxn>
              <a:cxn ang="0">
                <a:pos x="connsiteX31010" y="connsiteY31010"/>
              </a:cxn>
              <a:cxn ang="0">
                <a:pos x="connsiteX31011" y="connsiteY31011"/>
              </a:cxn>
              <a:cxn ang="0">
                <a:pos x="connsiteX31012" y="connsiteY31012"/>
              </a:cxn>
              <a:cxn ang="0">
                <a:pos x="connsiteX31013" y="connsiteY31013"/>
              </a:cxn>
              <a:cxn ang="0">
                <a:pos x="connsiteX31014" y="connsiteY31014"/>
              </a:cxn>
              <a:cxn ang="0">
                <a:pos x="connsiteX31015" y="connsiteY31015"/>
              </a:cxn>
              <a:cxn ang="0">
                <a:pos x="connsiteX31016" y="connsiteY31016"/>
              </a:cxn>
              <a:cxn ang="0">
                <a:pos x="connsiteX31017" y="connsiteY31017"/>
              </a:cxn>
              <a:cxn ang="0">
                <a:pos x="connsiteX31018" y="connsiteY31018"/>
              </a:cxn>
              <a:cxn ang="0">
                <a:pos x="connsiteX31019" y="connsiteY31019"/>
              </a:cxn>
              <a:cxn ang="0">
                <a:pos x="connsiteX31020" y="connsiteY31020"/>
              </a:cxn>
              <a:cxn ang="0">
                <a:pos x="connsiteX31021" y="connsiteY31021"/>
              </a:cxn>
              <a:cxn ang="0">
                <a:pos x="connsiteX31022" y="connsiteY31022"/>
              </a:cxn>
              <a:cxn ang="0">
                <a:pos x="connsiteX31023" y="connsiteY31023"/>
              </a:cxn>
              <a:cxn ang="0">
                <a:pos x="connsiteX31024" y="connsiteY31024"/>
              </a:cxn>
              <a:cxn ang="0">
                <a:pos x="connsiteX31025" y="connsiteY31025"/>
              </a:cxn>
              <a:cxn ang="0">
                <a:pos x="connsiteX31026" y="connsiteY31026"/>
              </a:cxn>
              <a:cxn ang="0">
                <a:pos x="connsiteX31027" y="connsiteY31027"/>
              </a:cxn>
              <a:cxn ang="0">
                <a:pos x="connsiteX31028" y="connsiteY31028"/>
              </a:cxn>
              <a:cxn ang="0">
                <a:pos x="connsiteX31029" y="connsiteY31029"/>
              </a:cxn>
              <a:cxn ang="0">
                <a:pos x="connsiteX31030" y="connsiteY31030"/>
              </a:cxn>
              <a:cxn ang="0">
                <a:pos x="connsiteX31031" y="connsiteY31031"/>
              </a:cxn>
              <a:cxn ang="0">
                <a:pos x="connsiteX31032" y="connsiteY31032"/>
              </a:cxn>
              <a:cxn ang="0">
                <a:pos x="connsiteX31033" y="connsiteY31033"/>
              </a:cxn>
              <a:cxn ang="0">
                <a:pos x="connsiteX31034" y="connsiteY31034"/>
              </a:cxn>
              <a:cxn ang="0">
                <a:pos x="connsiteX31035" y="connsiteY31035"/>
              </a:cxn>
              <a:cxn ang="0">
                <a:pos x="connsiteX31036" y="connsiteY31036"/>
              </a:cxn>
              <a:cxn ang="0">
                <a:pos x="connsiteX31037" y="connsiteY31037"/>
              </a:cxn>
              <a:cxn ang="0">
                <a:pos x="connsiteX31038" y="connsiteY31038"/>
              </a:cxn>
              <a:cxn ang="0">
                <a:pos x="connsiteX31039" y="connsiteY31039"/>
              </a:cxn>
              <a:cxn ang="0">
                <a:pos x="connsiteX31040" y="connsiteY31040"/>
              </a:cxn>
              <a:cxn ang="0">
                <a:pos x="connsiteX31041" y="connsiteY31041"/>
              </a:cxn>
              <a:cxn ang="0">
                <a:pos x="connsiteX31042" y="connsiteY31042"/>
              </a:cxn>
              <a:cxn ang="0">
                <a:pos x="connsiteX31043" y="connsiteY31043"/>
              </a:cxn>
              <a:cxn ang="0">
                <a:pos x="connsiteX31044" y="connsiteY31044"/>
              </a:cxn>
              <a:cxn ang="0">
                <a:pos x="connsiteX31045" y="connsiteY31045"/>
              </a:cxn>
              <a:cxn ang="0">
                <a:pos x="connsiteX31046" y="connsiteY31046"/>
              </a:cxn>
              <a:cxn ang="0">
                <a:pos x="connsiteX31047" y="connsiteY31047"/>
              </a:cxn>
              <a:cxn ang="0">
                <a:pos x="connsiteX31048" y="connsiteY31048"/>
              </a:cxn>
              <a:cxn ang="0">
                <a:pos x="connsiteX31049" y="connsiteY31049"/>
              </a:cxn>
              <a:cxn ang="0">
                <a:pos x="connsiteX31050" y="connsiteY31050"/>
              </a:cxn>
              <a:cxn ang="0">
                <a:pos x="connsiteX31051" y="connsiteY31051"/>
              </a:cxn>
              <a:cxn ang="0">
                <a:pos x="connsiteX31052" y="connsiteY31052"/>
              </a:cxn>
              <a:cxn ang="0">
                <a:pos x="connsiteX31053" y="connsiteY31053"/>
              </a:cxn>
              <a:cxn ang="0">
                <a:pos x="connsiteX31054" y="connsiteY31054"/>
              </a:cxn>
              <a:cxn ang="0">
                <a:pos x="connsiteX31055" y="connsiteY31055"/>
              </a:cxn>
              <a:cxn ang="0">
                <a:pos x="connsiteX31056" y="connsiteY31056"/>
              </a:cxn>
              <a:cxn ang="0">
                <a:pos x="connsiteX31057" y="connsiteY31057"/>
              </a:cxn>
              <a:cxn ang="0">
                <a:pos x="connsiteX31058" y="connsiteY31058"/>
              </a:cxn>
              <a:cxn ang="0">
                <a:pos x="connsiteX31059" y="connsiteY31059"/>
              </a:cxn>
              <a:cxn ang="0">
                <a:pos x="connsiteX31060" y="connsiteY31060"/>
              </a:cxn>
              <a:cxn ang="0">
                <a:pos x="connsiteX31061" y="connsiteY31061"/>
              </a:cxn>
              <a:cxn ang="0">
                <a:pos x="connsiteX31062" y="connsiteY31062"/>
              </a:cxn>
              <a:cxn ang="0">
                <a:pos x="connsiteX31063" y="connsiteY31063"/>
              </a:cxn>
              <a:cxn ang="0">
                <a:pos x="connsiteX31064" y="connsiteY31064"/>
              </a:cxn>
              <a:cxn ang="0">
                <a:pos x="connsiteX31065" y="connsiteY31065"/>
              </a:cxn>
              <a:cxn ang="0">
                <a:pos x="connsiteX31066" y="connsiteY31066"/>
              </a:cxn>
              <a:cxn ang="0">
                <a:pos x="connsiteX31067" y="connsiteY31067"/>
              </a:cxn>
              <a:cxn ang="0">
                <a:pos x="connsiteX31068" y="connsiteY31068"/>
              </a:cxn>
              <a:cxn ang="0">
                <a:pos x="connsiteX31069" y="connsiteY31069"/>
              </a:cxn>
              <a:cxn ang="0">
                <a:pos x="connsiteX31070" y="connsiteY31070"/>
              </a:cxn>
              <a:cxn ang="0">
                <a:pos x="connsiteX31071" y="connsiteY31071"/>
              </a:cxn>
              <a:cxn ang="0">
                <a:pos x="connsiteX31072" y="connsiteY31072"/>
              </a:cxn>
              <a:cxn ang="0">
                <a:pos x="connsiteX31073" y="connsiteY31073"/>
              </a:cxn>
              <a:cxn ang="0">
                <a:pos x="connsiteX31074" y="connsiteY31074"/>
              </a:cxn>
              <a:cxn ang="0">
                <a:pos x="connsiteX31075" y="connsiteY31075"/>
              </a:cxn>
              <a:cxn ang="0">
                <a:pos x="connsiteX31076" y="connsiteY31076"/>
              </a:cxn>
              <a:cxn ang="0">
                <a:pos x="connsiteX31077" y="connsiteY31077"/>
              </a:cxn>
              <a:cxn ang="0">
                <a:pos x="connsiteX31078" y="connsiteY31078"/>
              </a:cxn>
              <a:cxn ang="0">
                <a:pos x="connsiteX31079" y="connsiteY31079"/>
              </a:cxn>
              <a:cxn ang="0">
                <a:pos x="connsiteX31080" y="connsiteY31080"/>
              </a:cxn>
              <a:cxn ang="0">
                <a:pos x="connsiteX31081" y="connsiteY31081"/>
              </a:cxn>
              <a:cxn ang="0">
                <a:pos x="connsiteX31082" y="connsiteY31082"/>
              </a:cxn>
              <a:cxn ang="0">
                <a:pos x="connsiteX31083" y="connsiteY31083"/>
              </a:cxn>
              <a:cxn ang="0">
                <a:pos x="connsiteX31084" y="connsiteY31084"/>
              </a:cxn>
              <a:cxn ang="0">
                <a:pos x="connsiteX31085" y="connsiteY31085"/>
              </a:cxn>
              <a:cxn ang="0">
                <a:pos x="connsiteX31086" y="connsiteY31086"/>
              </a:cxn>
              <a:cxn ang="0">
                <a:pos x="connsiteX31087" y="connsiteY31087"/>
              </a:cxn>
              <a:cxn ang="0">
                <a:pos x="connsiteX31088" y="connsiteY31088"/>
              </a:cxn>
              <a:cxn ang="0">
                <a:pos x="connsiteX31089" y="connsiteY31089"/>
              </a:cxn>
              <a:cxn ang="0">
                <a:pos x="connsiteX31090" y="connsiteY31090"/>
              </a:cxn>
              <a:cxn ang="0">
                <a:pos x="connsiteX31091" y="connsiteY31091"/>
              </a:cxn>
              <a:cxn ang="0">
                <a:pos x="connsiteX31092" y="connsiteY31092"/>
              </a:cxn>
              <a:cxn ang="0">
                <a:pos x="connsiteX31093" y="connsiteY31093"/>
              </a:cxn>
              <a:cxn ang="0">
                <a:pos x="connsiteX31094" y="connsiteY31094"/>
              </a:cxn>
              <a:cxn ang="0">
                <a:pos x="connsiteX31095" y="connsiteY31095"/>
              </a:cxn>
              <a:cxn ang="0">
                <a:pos x="connsiteX31096" y="connsiteY31096"/>
              </a:cxn>
              <a:cxn ang="0">
                <a:pos x="connsiteX31097" y="connsiteY31097"/>
              </a:cxn>
              <a:cxn ang="0">
                <a:pos x="connsiteX31098" y="connsiteY31098"/>
              </a:cxn>
              <a:cxn ang="0">
                <a:pos x="connsiteX31099" y="connsiteY31099"/>
              </a:cxn>
              <a:cxn ang="0">
                <a:pos x="connsiteX31100" y="connsiteY31100"/>
              </a:cxn>
              <a:cxn ang="0">
                <a:pos x="connsiteX31101" y="connsiteY31101"/>
              </a:cxn>
              <a:cxn ang="0">
                <a:pos x="connsiteX31102" y="connsiteY31102"/>
              </a:cxn>
              <a:cxn ang="0">
                <a:pos x="connsiteX31103" y="connsiteY31103"/>
              </a:cxn>
              <a:cxn ang="0">
                <a:pos x="connsiteX31104" y="connsiteY31104"/>
              </a:cxn>
              <a:cxn ang="0">
                <a:pos x="connsiteX31105" y="connsiteY31105"/>
              </a:cxn>
              <a:cxn ang="0">
                <a:pos x="connsiteX31106" y="connsiteY31106"/>
              </a:cxn>
              <a:cxn ang="0">
                <a:pos x="connsiteX31107" y="connsiteY31107"/>
              </a:cxn>
              <a:cxn ang="0">
                <a:pos x="connsiteX31108" y="connsiteY31108"/>
              </a:cxn>
              <a:cxn ang="0">
                <a:pos x="connsiteX31109" y="connsiteY31109"/>
              </a:cxn>
              <a:cxn ang="0">
                <a:pos x="connsiteX31110" y="connsiteY31110"/>
              </a:cxn>
              <a:cxn ang="0">
                <a:pos x="connsiteX31111" y="connsiteY31111"/>
              </a:cxn>
              <a:cxn ang="0">
                <a:pos x="connsiteX31112" y="connsiteY31112"/>
              </a:cxn>
              <a:cxn ang="0">
                <a:pos x="connsiteX31113" y="connsiteY31113"/>
              </a:cxn>
              <a:cxn ang="0">
                <a:pos x="connsiteX31114" y="connsiteY31114"/>
              </a:cxn>
              <a:cxn ang="0">
                <a:pos x="connsiteX31115" y="connsiteY31115"/>
              </a:cxn>
              <a:cxn ang="0">
                <a:pos x="connsiteX31116" y="connsiteY31116"/>
              </a:cxn>
              <a:cxn ang="0">
                <a:pos x="connsiteX31117" y="connsiteY31117"/>
              </a:cxn>
              <a:cxn ang="0">
                <a:pos x="connsiteX31118" y="connsiteY31118"/>
              </a:cxn>
              <a:cxn ang="0">
                <a:pos x="connsiteX31119" y="connsiteY31119"/>
              </a:cxn>
              <a:cxn ang="0">
                <a:pos x="connsiteX31120" y="connsiteY31120"/>
              </a:cxn>
              <a:cxn ang="0">
                <a:pos x="connsiteX31121" y="connsiteY31121"/>
              </a:cxn>
              <a:cxn ang="0">
                <a:pos x="connsiteX31122" y="connsiteY31122"/>
              </a:cxn>
              <a:cxn ang="0">
                <a:pos x="connsiteX31123" y="connsiteY31123"/>
              </a:cxn>
              <a:cxn ang="0">
                <a:pos x="connsiteX31124" y="connsiteY31124"/>
              </a:cxn>
              <a:cxn ang="0">
                <a:pos x="connsiteX31125" y="connsiteY31125"/>
              </a:cxn>
              <a:cxn ang="0">
                <a:pos x="connsiteX31126" y="connsiteY31126"/>
              </a:cxn>
              <a:cxn ang="0">
                <a:pos x="connsiteX31127" y="connsiteY31127"/>
              </a:cxn>
              <a:cxn ang="0">
                <a:pos x="connsiteX31128" y="connsiteY31128"/>
              </a:cxn>
              <a:cxn ang="0">
                <a:pos x="connsiteX31129" y="connsiteY31129"/>
              </a:cxn>
              <a:cxn ang="0">
                <a:pos x="connsiteX31130" y="connsiteY31130"/>
              </a:cxn>
              <a:cxn ang="0">
                <a:pos x="connsiteX31131" y="connsiteY31131"/>
              </a:cxn>
              <a:cxn ang="0">
                <a:pos x="connsiteX31132" y="connsiteY31132"/>
              </a:cxn>
              <a:cxn ang="0">
                <a:pos x="connsiteX31133" y="connsiteY31133"/>
              </a:cxn>
              <a:cxn ang="0">
                <a:pos x="connsiteX31134" y="connsiteY31134"/>
              </a:cxn>
              <a:cxn ang="0">
                <a:pos x="connsiteX31135" y="connsiteY31135"/>
              </a:cxn>
              <a:cxn ang="0">
                <a:pos x="connsiteX31136" y="connsiteY31136"/>
              </a:cxn>
              <a:cxn ang="0">
                <a:pos x="connsiteX31137" y="connsiteY31137"/>
              </a:cxn>
              <a:cxn ang="0">
                <a:pos x="connsiteX31138" y="connsiteY31138"/>
              </a:cxn>
              <a:cxn ang="0">
                <a:pos x="connsiteX31139" y="connsiteY31139"/>
              </a:cxn>
              <a:cxn ang="0">
                <a:pos x="connsiteX31140" y="connsiteY31140"/>
              </a:cxn>
              <a:cxn ang="0">
                <a:pos x="connsiteX31141" y="connsiteY31141"/>
              </a:cxn>
              <a:cxn ang="0">
                <a:pos x="connsiteX31142" y="connsiteY31142"/>
              </a:cxn>
              <a:cxn ang="0">
                <a:pos x="connsiteX31143" y="connsiteY31143"/>
              </a:cxn>
              <a:cxn ang="0">
                <a:pos x="connsiteX31144" y="connsiteY31144"/>
              </a:cxn>
              <a:cxn ang="0">
                <a:pos x="connsiteX31145" y="connsiteY31145"/>
              </a:cxn>
              <a:cxn ang="0">
                <a:pos x="connsiteX31146" y="connsiteY31146"/>
              </a:cxn>
              <a:cxn ang="0">
                <a:pos x="connsiteX31147" y="connsiteY31147"/>
              </a:cxn>
              <a:cxn ang="0">
                <a:pos x="connsiteX31148" y="connsiteY31148"/>
              </a:cxn>
              <a:cxn ang="0">
                <a:pos x="connsiteX31149" y="connsiteY31149"/>
              </a:cxn>
              <a:cxn ang="0">
                <a:pos x="connsiteX31150" y="connsiteY31150"/>
              </a:cxn>
              <a:cxn ang="0">
                <a:pos x="connsiteX31151" y="connsiteY31151"/>
              </a:cxn>
              <a:cxn ang="0">
                <a:pos x="connsiteX31152" y="connsiteY31152"/>
              </a:cxn>
              <a:cxn ang="0">
                <a:pos x="connsiteX31153" y="connsiteY31153"/>
              </a:cxn>
              <a:cxn ang="0">
                <a:pos x="connsiteX31154" y="connsiteY31154"/>
              </a:cxn>
              <a:cxn ang="0">
                <a:pos x="connsiteX31155" y="connsiteY31155"/>
              </a:cxn>
              <a:cxn ang="0">
                <a:pos x="connsiteX31156" y="connsiteY31156"/>
              </a:cxn>
              <a:cxn ang="0">
                <a:pos x="connsiteX31157" y="connsiteY31157"/>
              </a:cxn>
              <a:cxn ang="0">
                <a:pos x="connsiteX31158" y="connsiteY31158"/>
              </a:cxn>
              <a:cxn ang="0">
                <a:pos x="connsiteX31159" y="connsiteY31159"/>
              </a:cxn>
              <a:cxn ang="0">
                <a:pos x="connsiteX31160" y="connsiteY31160"/>
              </a:cxn>
              <a:cxn ang="0">
                <a:pos x="connsiteX31161" y="connsiteY31161"/>
              </a:cxn>
              <a:cxn ang="0">
                <a:pos x="connsiteX31162" y="connsiteY31162"/>
              </a:cxn>
              <a:cxn ang="0">
                <a:pos x="connsiteX31163" y="connsiteY31163"/>
              </a:cxn>
              <a:cxn ang="0">
                <a:pos x="connsiteX31164" y="connsiteY31164"/>
              </a:cxn>
              <a:cxn ang="0">
                <a:pos x="connsiteX31165" y="connsiteY31165"/>
              </a:cxn>
              <a:cxn ang="0">
                <a:pos x="connsiteX31166" y="connsiteY31166"/>
              </a:cxn>
              <a:cxn ang="0">
                <a:pos x="connsiteX31167" y="connsiteY31167"/>
              </a:cxn>
              <a:cxn ang="0">
                <a:pos x="connsiteX31168" y="connsiteY31168"/>
              </a:cxn>
              <a:cxn ang="0">
                <a:pos x="connsiteX31169" y="connsiteY31169"/>
              </a:cxn>
              <a:cxn ang="0">
                <a:pos x="connsiteX31170" y="connsiteY31170"/>
              </a:cxn>
              <a:cxn ang="0">
                <a:pos x="connsiteX31171" y="connsiteY31171"/>
              </a:cxn>
              <a:cxn ang="0">
                <a:pos x="connsiteX31172" y="connsiteY31172"/>
              </a:cxn>
              <a:cxn ang="0">
                <a:pos x="connsiteX31173" y="connsiteY31173"/>
              </a:cxn>
              <a:cxn ang="0">
                <a:pos x="connsiteX31174" y="connsiteY31174"/>
              </a:cxn>
              <a:cxn ang="0">
                <a:pos x="connsiteX31175" y="connsiteY31175"/>
              </a:cxn>
              <a:cxn ang="0">
                <a:pos x="connsiteX31176" y="connsiteY31176"/>
              </a:cxn>
              <a:cxn ang="0">
                <a:pos x="connsiteX31177" y="connsiteY31177"/>
              </a:cxn>
              <a:cxn ang="0">
                <a:pos x="connsiteX31178" y="connsiteY31178"/>
              </a:cxn>
              <a:cxn ang="0">
                <a:pos x="connsiteX31179" y="connsiteY31179"/>
              </a:cxn>
              <a:cxn ang="0">
                <a:pos x="connsiteX31180" y="connsiteY31180"/>
              </a:cxn>
              <a:cxn ang="0">
                <a:pos x="connsiteX31181" y="connsiteY31181"/>
              </a:cxn>
              <a:cxn ang="0">
                <a:pos x="connsiteX31182" y="connsiteY31182"/>
              </a:cxn>
              <a:cxn ang="0">
                <a:pos x="connsiteX31183" y="connsiteY31183"/>
              </a:cxn>
              <a:cxn ang="0">
                <a:pos x="connsiteX31184" y="connsiteY31184"/>
              </a:cxn>
              <a:cxn ang="0">
                <a:pos x="connsiteX31185" y="connsiteY31185"/>
              </a:cxn>
              <a:cxn ang="0">
                <a:pos x="connsiteX31186" y="connsiteY31186"/>
              </a:cxn>
              <a:cxn ang="0">
                <a:pos x="connsiteX31187" y="connsiteY31187"/>
              </a:cxn>
              <a:cxn ang="0">
                <a:pos x="connsiteX31188" y="connsiteY31188"/>
              </a:cxn>
              <a:cxn ang="0">
                <a:pos x="connsiteX31189" y="connsiteY31189"/>
              </a:cxn>
              <a:cxn ang="0">
                <a:pos x="connsiteX31190" y="connsiteY31190"/>
              </a:cxn>
              <a:cxn ang="0">
                <a:pos x="connsiteX31191" y="connsiteY31191"/>
              </a:cxn>
              <a:cxn ang="0">
                <a:pos x="connsiteX31192" y="connsiteY31192"/>
              </a:cxn>
              <a:cxn ang="0">
                <a:pos x="connsiteX31193" y="connsiteY31193"/>
              </a:cxn>
              <a:cxn ang="0">
                <a:pos x="connsiteX31194" y="connsiteY31194"/>
              </a:cxn>
              <a:cxn ang="0">
                <a:pos x="connsiteX31195" y="connsiteY31195"/>
              </a:cxn>
              <a:cxn ang="0">
                <a:pos x="connsiteX31196" y="connsiteY31196"/>
              </a:cxn>
              <a:cxn ang="0">
                <a:pos x="connsiteX31197" y="connsiteY31197"/>
              </a:cxn>
              <a:cxn ang="0">
                <a:pos x="connsiteX31198" y="connsiteY31198"/>
              </a:cxn>
              <a:cxn ang="0">
                <a:pos x="connsiteX31199" y="connsiteY31199"/>
              </a:cxn>
              <a:cxn ang="0">
                <a:pos x="connsiteX31200" y="connsiteY31200"/>
              </a:cxn>
              <a:cxn ang="0">
                <a:pos x="connsiteX31201" y="connsiteY31201"/>
              </a:cxn>
              <a:cxn ang="0">
                <a:pos x="connsiteX31202" y="connsiteY31202"/>
              </a:cxn>
              <a:cxn ang="0">
                <a:pos x="connsiteX31203" y="connsiteY31203"/>
              </a:cxn>
              <a:cxn ang="0">
                <a:pos x="connsiteX31204" y="connsiteY31204"/>
              </a:cxn>
              <a:cxn ang="0">
                <a:pos x="connsiteX31205" y="connsiteY31205"/>
              </a:cxn>
              <a:cxn ang="0">
                <a:pos x="connsiteX31206" y="connsiteY31206"/>
              </a:cxn>
              <a:cxn ang="0">
                <a:pos x="connsiteX31207" y="connsiteY31207"/>
              </a:cxn>
              <a:cxn ang="0">
                <a:pos x="connsiteX31208" y="connsiteY31208"/>
              </a:cxn>
              <a:cxn ang="0">
                <a:pos x="connsiteX31209" y="connsiteY31209"/>
              </a:cxn>
              <a:cxn ang="0">
                <a:pos x="connsiteX31210" y="connsiteY31210"/>
              </a:cxn>
              <a:cxn ang="0">
                <a:pos x="connsiteX31211" y="connsiteY31211"/>
              </a:cxn>
              <a:cxn ang="0">
                <a:pos x="connsiteX31212" y="connsiteY31212"/>
              </a:cxn>
              <a:cxn ang="0">
                <a:pos x="connsiteX31213" y="connsiteY31213"/>
              </a:cxn>
              <a:cxn ang="0">
                <a:pos x="connsiteX31214" y="connsiteY31214"/>
              </a:cxn>
              <a:cxn ang="0">
                <a:pos x="connsiteX31215" y="connsiteY31215"/>
              </a:cxn>
              <a:cxn ang="0">
                <a:pos x="connsiteX31216" y="connsiteY31216"/>
              </a:cxn>
              <a:cxn ang="0">
                <a:pos x="connsiteX31217" y="connsiteY31217"/>
              </a:cxn>
              <a:cxn ang="0">
                <a:pos x="connsiteX31218" y="connsiteY31218"/>
              </a:cxn>
              <a:cxn ang="0">
                <a:pos x="connsiteX31219" y="connsiteY31219"/>
              </a:cxn>
              <a:cxn ang="0">
                <a:pos x="connsiteX31220" y="connsiteY31220"/>
              </a:cxn>
              <a:cxn ang="0">
                <a:pos x="connsiteX31221" y="connsiteY31221"/>
              </a:cxn>
              <a:cxn ang="0">
                <a:pos x="connsiteX31222" y="connsiteY31222"/>
              </a:cxn>
              <a:cxn ang="0">
                <a:pos x="connsiteX31223" y="connsiteY31223"/>
              </a:cxn>
              <a:cxn ang="0">
                <a:pos x="connsiteX31224" y="connsiteY31224"/>
              </a:cxn>
              <a:cxn ang="0">
                <a:pos x="connsiteX31225" y="connsiteY31225"/>
              </a:cxn>
              <a:cxn ang="0">
                <a:pos x="connsiteX31226" y="connsiteY31226"/>
              </a:cxn>
              <a:cxn ang="0">
                <a:pos x="connsiteX31227" y="connsiteY31227"/>
              </a:cxn>
              <a:cxn ang="0">
                <a:pos x="connsiteX31228" y="connsiteY31228"/>
              </a:cxn>
              <a:cxn ang="0">
                <a:pos x="connsiteX31229" y="connsiteY31229"/>
              </a:cxn>
              <a:cxn ang="0">
                <a:pos x="connsiteX31230" y="connsiteY31230"/>
              </a:cxn>
              <a:cxn ang="0">
                <a:pos x="connsiteX31231" y="connsiteY31231"/>
              </a:cxn>
              <a:cxn ang="0">
                <a:pos x="connsiteX31232" y="connsiteY31232"/>
              </a:cxn>
              <a:cxn ang="0">
                <a:pos x="connsiteX31233" y="connsiteY31233"/>
              </a:cxn>
              <a:cxn ang="0">
                <a:pos x="connsiteX31234" y="connsiteY31234"/>
              </a:cxn>
              <a:cxn ang="0">
                <a:pos x="connsiteX31235" y="connsiteY31235"/>
              </a:cxn>
              <a:cxn ang="0">
                <a:pos x="connsiteX31236" y="connsiteY31236"/>
              </a:cxn>
              <a:cxn ang="0">
                <a:pos x="connsiteX31237" y="connsiteY31237"/>
              </a:cxn>
              <a:cxn ang="0">
                <a:pos x="connsiteX31238" y="connsiteY31238"/>
              </a:cxn>
              <a:cxn ang="0">
                <a:pos x="connsiteX31239" y="connsiteY31239"/>
              </a:cxn>
              <a:cxn ang="0">
                <a:pos x="connsiteX31240" y="connsiteY31240"/>
              </a:cxn>
              <a:cxn ang="0">
                <a:pos x="connsiteX31241" y="connsiteY31241"/>
              </a:cxn>
              <a:cxn ang="0">
                <a:pos x="connsiteX31242" y="connsiteY31242"/>
              </a:cxn>
              <a:cxn ang="0">
                <a:pos x="connsiteX31243" y="connsiteY31243"/>
              </a:cxn>
              <a:cxn ang="0">
                <a:pos x="connsiteX31244" y="connsiteY31244"/>
              </a:cxn>
              <a:cxn ang="0">
                <a:pos x="connsiteX31245" y="connsiteY31245"/>
              </a:cxn>
              <a:cxn ang="0">
                <a:pos x="connsiteX31246" y="connsiteY31246"/>
              </a:cxn>
              <a:cxn ang="0">
                <a:pos x="connsiteX31247" y="connsiteY31247"/>
              </a:cxn>
              <a:cxn ang="0">
                <a:pos x="connsiteX31248" y="connsiteY31248"/>
              </a:cxn>
              <a:cxn ang="0">
                <a:pos x="connsiteX31249" y="connsiteY31249"/>
              </a:cxn>
              <a:cxn ang="0">
                <a:pos x="connsiteX31250" y="connsiteY31250"/>
              </a:cxn>
              <a:cxn ang="0">
                <a:pos x="connsiteX31251" y="connsiteY31251"/>
              </a:cxn>
              <a:cxn ang="0">
                <a:pos x="connsiteX31252" y="connsiteY31252"/>
              </a:cxn>
              <a:cxn ang="0">
                <a:pos x="connsiteX31253" y="connsiteY31253"/>
              </a:cxn>
              <a:cxn ang="0">
                <a:pos x="connsiteX31254" y="connsiteY31254"/>
              </a:cxn>
              <a:cxn ang="0">
                <a:pos x="connsiteX31255" y="connsiteY31255"/>
              </a:cxn>
              <a:cxn ang="0">
                <a:pos x="connsiteX31256" y="connsiteY31256"/>
              </a:cxn>
              <a:cxn ang="0">
                <a:pos x="connsiteX31257" y="connsiteY31257"/>
              </a:cxn>
              <a:cxn ang="0">
                <a:pos x="connsiteX31258" y="connsiteY31258"/>
              </a:cxn>
              <a:cxn ang="0">
                <a:pos x="connsiteX31259" y="connsiteY31259"/>
              </a:cxn>
              <a:cxn ang="0">
                <a:pos x="connsiteX31260" y="connsiteY31260"/>
              </a:cxn>
              <a:cxn ang="0">
                <a:pos x="connsiteX31261" y="connsiteY31261"/>
              </a:cxn>
              <a:cxn ang="0">
                <a:pos x="connsiteX31262" y="connsiteY31262"/>
              </a:cxn>
              <a:cxn ang="0">
                <a:pos x="connsiteX31263" y="connsiteY31263"/>
              </a:cxn>
              <a:cxn ang="0">
                <a:pos x="connsiteX31264" y="connsiteY31264"/>
              </a:cxn>
              <a:cxn ang="0">
                <a:pos x="connsiteX31265" y="connsiteY31265"/>
              </a:cxn>
              <a:cxn ang="0">
                <a:pos x="connsiteX31266" y="connsiteY31266"/>
              </a:cxn>
              <a:cxn ang="0">
                <a:pos x="connsiteX31267" y="connsiteY31267"/>
              </a:cxn>
              <a:cxn ang="0">
                <a:pos x="connsiteX31268" y="connsiteY31268"/>
              </a:cxn>
              <a:cxn ang="0">
                <a:pos x="connsiteX31269" y="connsiteY31269"/>
              </a:cxn>
              <a:cxn ang="0">
                <a:pos x="connsiteX31270" y="connsiteY31270"/>
              </a:cxn>
              <a:cxn ang="0">
                <a:pos x="connsiteX31271" y="connsiteY31271"/>
              </a:cxn>
              <a:cxn ang="0">
                <a:pos x="connsiteX31272" y="connsiteY31272"/>
              </a:cxn>
              <a:cxn ang="0">
                <a:pos x="connsiteX31273" y="connsiteY31273"/>
              </a:cxn>
              <a:cxn ang="0">
                <a:pos x="connsiteX31274" y="connsiteY31274"/>
              </a:cxn>
              <a:cxn ang="0">
                <a:pos x="connsiteX31275" y="connsiteY31275"/>
              </a:cxn>
              <a:cxn ang="0">
                <a:pos x="connsiteX31276" y="connsiteY31276"/>
              </a:cxn>
              <a:cxn ang="0">
                <a:pos x="connsiteX31277" y="connsiteY31277"/>
              </a:cxn>
              <a:cxn ang="0">
                <a:pos x="connsiteX31278" y="connsiteY31278"/>
              </a:cxn>
              <a:cxn ang="0">
                <a:pos x="connsiteX31279" y="connsiteY31279"/>
              </a:cxn>
              <a:cxn ang="0">
                <a:pos x="connsiteX31280" y="connsiteY31280"/>
              </a:cxn>
              <a:cxn ang="0">
                <a:pos x="connsiteX31281" y="connsiteY31281"/>
              </a:cxn>
              <a:cxn ang="0">
                <a:pos x="connsiteX31282" y="connsiteY31282"/>
              </a:cxn>
              <a:cxn ang="0">
                <a:pos x="connsiteX31283" y="connsiteY31283"/>
              </a:cxn>
              <a:cxn ang="0">
                <a:pos x="connsiteX31284" y="connsiteY31284"/>
              </a:cxn>
              <a:cxn ang="0">
                <a:pos x="connsiteX31285" y="connsiteY31285"/>
              </a:cxn>
              <a:cxn ang="0">
                <a:pos x="connsiteX31286" y="connsiteY31286"/>
              </a:cxn>
              <a:cxn ang="0">
                <a:pos x="connsiteX31287" y="connsiteY31287"/>
              </a:cxn>
              <a:cxn ang="0">
                <a:pos x="connsiteX31288" y="connsiteY31288"/>
              </a:cxn>
              <a:cxn ang="0">
                <a:pos x="connsiteX31289" y="connsiteY31289"/>
              </a:cxn>
              <a:cxn ang="0">
                <a:pos x="connsiteX31290" y="connsiteY31290"/>
              </a:cxn>
              <a:cxn ang="0">
                <a:pos x="connsiteX31291" y="connsiteY31291"/>
              </a:cxn>
              <a:cxn ang="0">
                <a:pos x="connsiteX31292" y="connsiteY31292"/>
              </a:cxn>
              <a:cxn ang="0">
                <a:pos x="connsiteX31293" y="connsiteY31293"/>
              </a:cxn>
              <a:cxn ang="0">
                <a:pos x="connsiteX31294" y="connsiteY31294"/>
              </a:cxn>
              <a:cxn ang="0">
                <a:pos x="connsiteX31295" y="connsiteY31295"/>
              </a:cxn>
              <a:cxn ang="0">
                <a:pos x="connsiteX31296" y="connsiteY31296"/>
              </a:cxn>
              <a:cxn ang="0">
                <a:pos x="connsiteX31297" y="connsiteY31297"/>
              </a:cxn>
              <a:cxn ang="0">
                <a:pos x="connsiteX31298" y="connsiteY31298"/>
              </a:cxn>
              <a:cxn ang="0">
                <a:pos x="connsiteX31299" y="connsiteY31299"/>
              </a:cxn>
              <a:cxn ang="0">
                <a:pos x="connsiteX31300" y="connsiteY31300"/>
              </a:cxn>
              <a:cxn ang="0">
                <a:pos x="connsiteX31301" y="connsiteY31301"/>
              </a:cxn>
              <a:cxn ang="0">
                <a:pos x="connsiteX31302" y="connsiteY31302"/>
              </a:cxn>
              <a:cxn ang="0">
                <a:pos x="connsiteX31303" y="connsiteY31303"/>
              </a:cxn>
              <a:cxn ang="0">
                <a:pos x="connsiteX31304" y="connsiteY31304"/>
              </a:cxn>
              <a:cxn ang="0">
                <a:pos x="connsiteX31305" y="connsiteY31305"/>
              </a:cxn>
              <a:cxn ang="0">
                <a:pos x="connsiteX31306" y="connsiteY31306"/>
              </a:cxn>
              <a:cxn ang="0">
                <a:pos x="connsiteX31307" y="connsiteY31307"/>
              </a:cxn>
              <a:cxn ang="0">
                <a:pos x="connsiteX31308" y="connsiteY31308"/>
              </a:cxn>
              <a:cxn ang="0">
                <a:pos x="connsiteX31309" y="connsiteY31309"/>
              </a:cxn>
              <a:cxn ang="0">
                <a:pos x="connsiteX31310" y="connsiteY31310"/>
              </a:cxn>
              <a:cxn ang="0">
                <a:pos x="connsiteX31311" y="connsiteY31311"/>
              </a:cxn>
              <a:cxn ang="0">
                <a:pos x="connsiteX31312" y="connsiteY31312"/>
              </a:cxn>
              <a:cxn ang="0">
                <a:pos x="connsiteX31313" y="connsiteY31313"/>
              </a:cxn>
              <a:cxn ang="0">
                <a:pos x="connsiteX31314" y="connsiteY31314"/>
              </a:cxn>
              <a:cxn ang="0">
                <a:pos x="connsiteX31315" y="connsiteY31315"/>
              </a:cxn>
              <a:cxn ang="0">
                <a:pos x="connsiteX31316" y="connsiteY31316"/>
              </a:cxn>
              <a:cxn ang="0">
                <a:pos x="connsiteX31317" y="connsiteY31317"/>
              </a:cxn>
              <a:cxn ang="0">
                <a:pos x="connsiteX31318" y="connsiteY31318"/>
              </a:cxn>
              <a:cxn ang="0">
                <a:pos x="connsiteX31319" y="connsiteY31319"/>
              </a:cxn>
              <a:cxn ang="0">
                <a:pos x="connsiteX31320" y="connsiteY31320"/>
              </a:cxn>
              <a:cxn ang="0">
                <a:pos x="connsiteX31321" y="connsiteY31321"/>
              </a:cxn>
              <a:cxn ang="0">
                <a:pos x="connsiteX31322" y="connsiteY31322"/>
              </a:cxn>
              <a:cxn ang="0">
                <a:pos x="connsiteX31323" y="connsiteY31323"/>
              </a:cxn>
              <a:cxn ang="0">
                <a:pos x="connsiteX31324" y="connsiteY31324"/>
              </a:cxn>
              <a:cxn ang="0">
                <a:pos x="connsiteX31325" y="connsiteY31325"/>
              </a:cxn>
              <a:cxn ang="0">
                <a:pos x="connsiteX31326" y="connsiteY31326"/>
              </a:cxn>
              <a:cxn ang="0">
                <a:pos x="connsiteX31327" y="connsiteY31327"/>
              </a:cxn>
              <a:cxn ang="0">
                <a:pos x="connsiteX31328" y="connsiteY31328"/>
              </a:cxn>
              <a:cxn ang="0">
                <a:pos x="connsiteX31329" y="connsiteY31329"/>
              </a:cxn>
              <a:cxn ang="0">
                <a:pos x="connsiteX31330" y="connsiteY31330"/>
              </a:cxn>
              <a:cxn ang="0">
                <a:pos x="connsiteX31331" y="connsiteY31331"/>
              </a:cxn>
              <a:cxn ang="0">
                <a:pos x="connsiteX31332" y="connsiteY31332"/>
              </a:cxn>
              <a:cxn ang="0">
                <a:pos x="connsiteX31333" y="connsiteY31333"/>
              </a:cxn>
              <a:cxn ang="0">
                <a:pos x="connsiteX31334" y="connsiteY31334"/>
              </a:cxn>
              <a:cxn ang="0">
                <a:pos x="connsiteX31335" y="connsiteY31335"/>
              </a:cxn>
              <a:cxn ang="0">
                <a:pos x="connsiteX31336" y="connsiteY31336"/>
              </a:cxn>
              <a:cxn ang="0">
                <a:pos x="connsiteX31337" y="connsiteY31337"/>
              </a:cxn>
              <a:cxn ang="0">
                <a:pos x="connsiteX31338" y="connsiteY31338"/>
              </a:cxn>
              <a:cxn ang="0">
                <a:pos x="connsiteX31339" y="connsiteY31339"/>
              </a:cxn>
              <a:cxn ang="0">
                <a:pos x="connsiteX31340" y="connsiteY31340"/>
              </a:cxn>
              <a:cxn ang="0">
                <a:pos x="connsiteX31341" y="connsiteY31341"/>
              </a:cxn>
              <a:cxn ang="0">
                <a:pos x="connsiteX31342" y="connsiteY31342"/>
              </a:cxn>
              <a:cxn ang="0">
                <a:pos x="connsiteX31343" y="connsiteY31343"/>
              </a:cxn>
              <a:cxn ang="0">
                <a:pos x="connsiteX31344" y="connsiteY31344"/>
              </a:cxn>
              <a:cxn ang="0">
                <a:pos x="connsiteX31345" y="connsiteY31345"/>
              </a:cxn>
              <a:cxn ang="0">
                <a:pos x="connsiteX31346" y="connsiteY31346"/>
              </a:cxn>
              <a:cxn ang="0">
                <a:pos x="connsiteX31347" y="connsiteY31347"/>
              </a:cxn>
              <a:cxn ang="0">
                <a:pos x="connsiteX31348" y="connsiteY31348"/>
              </a:cxn>
              <a:cxn ang="0">
                <a:pos x="connsiteX31349" y="connsiteY31349"/>
              </a:cxn>
              <a:cxn ang="0">
                <a:pos x="connsiteX31350" y="connsiteY31350"/>
              </a:cxn>
              <a:cxn ang="0">
                <a:pos x="connsiteX31351" y="connsiteY31351"/>
              </a:cxn>
              <a:cxn ang="0">
                <a:pos x="connsiteX31352" y="connsiteY31352"/>
              </a:cxn>
              <a:cxn ang="0">
                <a:pos x="connsiteX31353" y="connsiteY31353"/>
              </a:cxn>
              <a:cxn ang="0">
                <a:pos x="connsiteX31354" y="connsiteY31354"/>
              </a:cxn>
              <a:cxn ang="0">
                <a:pos x="connsiteX31355" y="connsiteY31355"/>
              </a:cxn>
              <a:cxn ang="0">
                <a:pos x="connsiteX31356" y="connsiteY31356"/>
              </a:cxn>
              <a:cxn ang="0">
                <a:pos x="connsiteX31357" y="connsiteY31357"/>
              </a:cxn>
              <a:cxn ang="0">
                <a:pos x="connsiteX31358" y="connsiteY31358"/>
              </a:cxn>
              <a:cxn ang="0">
                <a:pos x="connsiteX31359" y="connsiteY31359"/>
              </a:cxn>
              <a:cxn ang="0">
                <a:pos x="connsiteX31360" y="connsiteY31360"/>
              </a:cxn>
              <a:cxn ang="0">
                <a:pos x="connsiteX31361" y="connsiteY31361"/>
              </a:cxn>
              <a:cxn ang="0">
                <a:pos x="connsiteX31362" y="connsiteY31362"/>
              </a:cxn>
              <a:cxn ang="0">
                <a:pos x="connsiteX31363" y="connsiteY31363"/>
              </a:cxn>
              <a:cxn ang="0">
                <a:pos x="connsiteX31364" y="connsiteY31364"/>
              </a:cxn>
              <a:cxn ang="0">
                <a:pos x="connsiteX31365" y="connsiteY31365"/>
              </a:cxn>
              <a:cxn ang="0">
                <a:pos x="connsiteX31366" y="connsiteY31366"/>
              </a:cxn>
              <a:cxn ang="0">
                <a:pos x="connsiteX31367" y="connsiteY31367"/>
              </a:cxn>
              <a:cxn ang="0">
                <a:pos x="connsiteX31368" y="connsiteY31368"/>
              </a:cxn>
              <a:cxn ang="0">
                <a:pos x="connsiteX31369" y="connsiteY31369"/>
              </a:cxn>
              <a:cxn ang="0">
                <a:pos x="connsiteX31370" y="connsiteY31370"/>
              </a:cxn>
              <a:cxn ang="0">
                <a:pos x="connsiteX31371" y="connsiteY31371"/>
              </a:cxn>
              <a:cxn ang="0">
                <a:pos x="connsiteX31372" y="connsiteY31372"/>
              </a:cxn>
              <a:cxn ang="0">
                <a:pos x="connsiteX31373" y="connsiteY31373"/>
              </a:cxn>
              <a:cxn ang="0">
                <a:pos x="connsiteX31374" y="connsiteY31374"/>
              </a:cxn>
              <a:cxn ang="0">
                <a:pos x="connsiteX31375" y="connsiteY31375"/>
              </a:cxn>
              <a:cxn ang="0">
                <a:pos x="connsiteX31376" y="connsiteY31376"/>
              </a:cxn>
              <a:cxn ang="0">
                <a:pos x="connsiteX31377" y="connsiteY31377"/>
              </a:cxn>
              <a:cxn ang="0">
                <a:pos x="connsiteX31378" y="connsiteY31378"/>
              </a:cxn>
              <a:cxn ang="0">
                <a:pos x="connsiteX31379" y="connsiteY31379"/>
              </a:cxn>
              <a:cxn ang="0">
                <a:pos x="connsiteX31380" y="connsiteY31380"/>
              </a:cxn>
              <a:cxn ang="0">
                <a:pos x="connsiteX31381" y="connsiteY31381"/>
              </a:cxn>
              <a:cxn ang="0">
                <a:pos x="connsiteX31382" y="connsiteY31382"/>
              </a:cxn>
              <a:cxn ang="0">
                <a:pos x="connsiteX31383" y="connsiteY31383"/>
              </a:cxn>
              <a:cxn ang="0">
                <a:pos x="connsiteX31384" y="connsiteY31384"/>
              </a:cxn>
              <a:cxn ang="0">
                <a:pos x="connsiteX31385" y="connsiteY31385"/>
              </a:cxn>
              <a:cxn ang="0">
                <a:pos x="connsiteX31386" y="connsiteY31386"/>
              </a:cxn>
              <a:cxn ang="0">
                <a:pos x="connsiteX31387" y="connsiteY31387"/>
              </a:cxn>
              <a:cxn ang="0">
                <a:pos x="connsiteX31388" y="connsiteY31388"/>
              </a:cxn>
              <a:cxn ang="0">
                <a:pos x="connsiteX31389" y="connsiteY31389"/>
              </a:cxn>
              <a:cxn ang="0">
                <a:pos x="connsiteX31390" y="connsiteY31390"/>
              </a:cxn>
              <a:cxn ang="0">
                <a:pos x="connsiteX31391" y="connsiteY31391"/>
              </a:cxn>
              <a:cxn ang="0">
                <a:pos x="connsiteX31392" y="connsiteY31392"/>
              </a:cxn>
              <a:cxn ang="0">
                <a:pos x="connsiteX31393" y="connsiteY31393"/>
              </a:cxn>
              <a:cxn ang="0">
                <a:pos x="connsiteX31394" y="connsiteY31394"/>
              </a:cxn>
              <a:cxn ang="0">
                <a:pos x="connsiteX31395" y="connsiteY31395"/>
              </a:cxn>
              <a:cxn ang="0">
                <a:pos x="connsiteX31396" y="connsiteY31396"/>
              </a:cxn>
              <a:cxn ang="0">
                <a:pos x="connsiteX31397" y="connsiteY31397"/>
              </a:cxn>
              <a:cxn ang="0">
                <a:pos x="connsiteX31398" y="connsiteY31398"/>
              </a:cxn>
              <a:cxn ang="0">
                <a:pos x="connsiteX31399" y="connsiteY31399"/>
              </a:cxn>
              <a:cxn ang="0">
                <a:pos x="connsiteX31400" y="connsiteY31400"/>
              </a:cxn>
              <a:cxn ang="0">
                <a:pos x="connsiteX31401" y="connsiteY31401"/>
              </a:cxn>
              <a:cxn ang="0">
                <a:pos x="connsiteX31402" y="connsiteY31402"/>
              </a:cxn>
              <a:cxn ang="0">
                <a:pos x="connsiteX31403" y="connsiteY31403"/>
              </a:cxn>
              <a:cxn ang="0">
                <a:pos x="connsiteX31404" y="connsiteY31404"/>
              </a:cxn>
              <a:cxn ang="0">
                <a:pos x="connsiteX31405" y="connsiteY31405"/>
              </a:cxn>
              <a:cxn ang="0">
                <a:pos x="connsiteX31406" y="connsiteY31406"/>
              </a:cxn>
              <a:cxn ang="0">
                <a:pos x="connsiteX31407" y="connsiteY31407"/>
              </a:cxn>
              <a:cxn ang="0">
                <a:pos x="connsiteX31408" y="connsiteY31408"/>
              </a:cxn>
              <a:cxn ang="0">
                <a:pos x="connsiteX31409" y="connsiteY31409"/>
              </a:cxn>
              <a:cxn ang="0">
                <a:pos x="connsiteX31410" y="connsiteY31410"/>
              </a:cxn>
              <a:cxn ang="0">
                <a:pos x="connsiteX31411" y="connsiteY31411"/>
              </a:cxn>
              <a:cxn ang="0">
                <a:pos x="connsiteX31412" y="connsiteY31412"/>
              </a:cxn>
              <a:cxn ang="0">
                <a:pos x="connsiteX31413" y="connsiteY31413"/>
              </a:cxn>
              <a:cxn ang="0">
                <a:pos x="connsiteX31414" y="connsiteY31414"/>
              </a:cxn>
              <a:cxn ang="0">
                <a:pos x="connsiteX31415" y="connsiteY31415"/>
              </a:cxn>
              <a:cxn ang="0">
                <a:pos x="connsiteX31416" y="connsiteY31416"/>
              </a:cxn>
              <a:cxn ang="0">
                <a:pos x="connsiteX31417" y="connsiteY31417"/>
              </a:cxn>
              <a:cxn ang="0">
                <a:pos x="connsiteX31418" y="connsiteY31418"/>
              </a:cxn>
              <a:cxn ang="0">
                <a:pos x="connsiteX31419" y="connsiteY31419"/>
              </a:cxn>
              <a:cxn ang="0">
                <a:pos x="connsiteX31420" y="connsiteY31420"/>
              </a:cxn>
              <a:cxn ang="0">
                <a:pos x="connsiteX31421" y="connsiteY31421"/>
              </a:cxn>
              <a:cxn ang="0">
                <a:pos x="connsiteX31422" y="connsiteY31422"/>
              </a:cxn>
              <a:cxn ang="0">
                <a:pos x="connsiteX31423" y="connsiteY31423"/>
              </a:cxn>
              <a:cxn ang="0">
                <a:pos x="connsiteX31424" y="connsiteY31424"/>
              </a:cxn>
              <a:cxn ang="0">
                <a:pos x="connsiteX31425" y="connsiteY31425"/>
              </a:cxn>
              <a:cxn ang="0">
                <a:pos x="connsiteX31426" y="connsiteY31426"/>
              </a:cxn>
              <a:cxn ang="0">
                <a:pos x="connsiteX31427" y="connsiteY31427"/>
              </a:cxn>
              <a:cxn ang="0">
                <a:pos x="connsiteX31428" y="connsiteY31428"/>
              </a:cxn>
              <a:cxn ang="0">
                <a:pos x="connsiteX31429" y="connsiteY31429"/>
              </a:cxn>
              <a:cxn ang="0">
                <a:pos x="connsiteX31430" y="connsiteY31430"/>
              </a:cxn>
              <a:cxn ang="0">
                <a:pos x="connsiteX31431" y="connsiteY31431"/>
              </a:cxn>
              <a:cxn ang="0">
                <a:pos x="connsiteX31432" y="connsiteY31432"/>
              </a:cxn>
              <a:cxn ang="0">
                <a:pos x="connsiteX31433" y="connsiteY31433"/>
              </a:cxn>
              <a:cxn ang="0">
                <a:pos x="connsiteX31434" y="connsiteY31434"/>
              </a:cxn>
              <a:cxn ang="0">
                <a:pos x="connsiteX31435" y="connsiteY31435"/>
              </a:cxn>
              <a:cxn ang="0">
                <a:pos x="connsiteX31436" y="connsiteY31436"/>
              </a:cxn>
              <a:cxn ang="0">
                <a:pos x="connsiteX31437" y="connsiteY31437"/>
              </a:cxn>
              <a:cxn ang="0">
                <a:pos x="connsiteX31438" y="connsiteY31438"/>
              </a:cxn>
              <a:cxn ang="0">
                <a:pos x="connsiteX31439" y="connsiteY31439"/>
              </a:cxn>
              <a:cxn ang="0">
                <a:pos x="connsiteX31440" y="connsiteY31440"/>
              </a:cxn>
              <a:cxn ang="0">
                <a:pos x="connsiteX31441" y="connsiteY31441"/>
              </a:cxn>
              <a:cxn ang="0">
                <a:pos x="connsiteX31442" y="connsiteY31442"/>
              </a:cxn>
              <a:cxn ang="0">
                <a:pos x="connsiteX31443" y="connsiteY31443"/>
              </a:cxn>
              <a:cxn ang="0">
                <a:pos x="connsiteX31444" y="connsiteY31444"/>
              </a:cxn>
              <a:cxn ang="0">
                <a:pos x="connsiteX31445" y="connsiteY31445"/>
              </a:cxn>
              <a:cxn ang="0">
                <a:pos x="connsiteX31446" y="connsiteY31446"/>
              </a:cxn>
              <a:cxn ang="0">
                <a:pos x="connsiteX31447" y="connsiteY31447"/>
              </a:cxn>
              <a:cxn ang="0">
                <a:pos x="connsiteX31448" y="connsiteY31448"/>
              </a:cxn>
              <a:cxn ang="0">
                <a:pos x="connsiteX31449" y="connsiteY31449"/>
              </a:cxn>
              <a:cxn ang="0">
                <a:pos x="connsiteX31450" y="connsiteY31450"/>
              </a:cxn>
              <a:cxn ang="0">
                <a:pos x="connsiteX31451" y="connsiteY31451"/>
              </a:cxn>
              <a:cxn ang="0">
                <a:pos x="connsiteX31452" y="connsiteY31452"/>
              </a:cxn>
              <a:cxn ang="0">
                <a:pos x="connsiteX31453" y="connsiteY31453"/>
              </a:cxn>
              <a:cxn ang="0">
                <a:pos x="connsiteX31454" y="connsiteY31454"/>
              </a:cxn>
              <a:cxn ang="0">
                <a:pos x="connsiteX31455" y="connsiteY31455"/>
              </a:cxn>
              <a:cxn ang="0">
                <a:pos x="connsiteX31456" y="connsiteY31456"/>
              </a:cxn>
              <a:cxn ang="0">
                <a:pos x="connsiteX31457" y="connsiteY31457"/>
              </a:cxn>
              <a:cxn ang="0">
                <a:pos x="connsiteX31458" y="connsiteY31458"/>
              </a:cxn>
              <a:cxn ang="0">
                <a:pos x="connsiteX31459" y="connsiteY31459"/>
              </a:cxn>
              <a:cxn ang="0">
                <a:pos x="connsiteX31460" y="connsiteY31460"/>
              </a:cxn>
              <a:cxn ang="0">
                <a:pos x="connsiteX31461" y="connsiteY31461"/>
              </a:cxn>
              <a:cxn ang="0">
                <a:pos x="connsiteX31462" y="connsiteY31462"/>
              </a:cxn>
              <a:cxn ang="0">
                <a:pos x="connsiteX31463" y="connsiteY31463"/>
              </a:cxn>
              <a:cxn ang="0">
                <a:pos x="connsiteX31464" y="connsiteY31464"/>
              </a:cxn>
              <a:cxn ang="0">
                <a:pos x="connsiteX31465" y="connsiteY31465"/>
              </a:cxn>
              <a:cxn ang="0">
                <a:pos x="connsiteX31466" y="connsiteY31466"/>
              </a:cxn>
              <a:cxn ang="0">
                <a:pos x="connsiteX31467" y="connsiteY31467"/>
              </a:cxn>
              <a:cxn ang="0">
                <a:pos x="connsiteX31468" y="connsiteY31468"/>
              </a:cxn>
              <a:cxn ang="0">
                <a:pos x="connsiteX31469" y="connsiteY31469"/>
              </a:cxn>
              <a:cxn ang="0">
                <a:pos x="connsiteX31470" y="connsiteY31470"/>
              </a:cxn>
              <a:cxn ang="0">
                <a:pos x="connsiteX31471" y="connsiteY31471"/>
              </a:cxn>
              <a:cxn ang="0">
                <a:pos x="connsiteX31472" y="connsiteY31472"/>
              </a:cxn>
              <a:cxn ang="0">
                <a:pos x="connsiteX31473" y="connsiteY31473"/>
              </a:cxn>
              <a:cxn ang="0">
                <a:pos x="connsiteX31474" y="connsiteY31474"/>
              </a:cxn>
              <a:cxn ang="0">
                <a:pos x="connsiteX31475" y="connsiteY31475"/>
              </a:cxn>
              <a:cxn ang="0">
                <a:pos x="connsiteX31476" y="connsiteY31476"/>
              </a:cxn>
              <a:cxn ang="0">
                <a:pos x="connsiteX31477" y="connsiteY31477"/>
              </a:cxn>
              <a:cxn ang="0">
                <a:pos x="connsiteX31478" y="connsiteY31478"/>
              </a:cxn>
              <a:cxn ang="0">
                <a:pos x="connsiteX31479" y="connsiteY31479"/>
              </a:cxn>
              <a:cxn ang="0">
                <a:pos x="connsiteX31480" y="connsiteY31480"/>
              </a:cxn>
              <a:cxn ang="0">
                <a:pos x="connsiteX31481" y="connsiteY31481"/>
              </a:cxn>
              <a:cxn ang="0">
                <a:pos x="connsiteX31482" y="connsiteY31482"/>
              </a:cxn>
              <a:cxn ang="0">
                <a:pos x="connsiteX31483" y="connsiteY31483"/>
              </a:cxn>
              <a:cxn ang="0">
                <a:pos x="connsiteX31484" y="connsiteY31484"/>
              </a:cxn>
              <a:cxn ang="0">
                <a:pos x="connsiteX31485" y="connsiteY31485"/>
              </a:cxn>
              <a:cxn ang="0">
                <a:pos x="connsiteX31486" y="connsiteY31486"/>
              </a:cxn>
              <a:cxn ang="0">
                <a:pos x="connsiteX31487" y="connsiteY31487"/>
              </a:cxn>
              <a:cxn ang="0">
                <a:pos x="connsiteX31488" y="connsiteY31488"/>
              </a:cxn>
              <a:cxn ang="0">
                <a:pos x="connsiteX31489" y="connsiteY31489"/>
              </a:cxn>
              <a:cxn ang="0">
                <a:pos x="connsiteX31490" y="connsiteY31490"/>
              </a:cxn>
              <a:cxn ang="0">
                <a:pos x="connsiteX31491" y="connsiteY31491"/>
              </a:cxn>
              <a:cxn ang="0">
                <a:pos x="connsiteX31492" y="connsiteY31492"/>
              </a:cxn>
              <a:cxn ang="0">
                <a:pos x="connsiteX31493" y="connsiteY31493"/>
              </a:cxn>
              <a:cxn ang="0">
                <a:pos x="connsiteX31494" y="connsiteY31494"/>
              </a:cxn>
              <a:cxn ang="0">
                <a:pos x="connsiteX31495" y="connsiteY31495"/>
              </a:cxn>
              <a:cxn ang="0">
                <a:pos x="connsiteX31496" y="connsiteY31496"/>
              </a:cxn>
              <a:cxn ang="0">
                <a:pos x="connsiteX31497" y="connsiteY31497"/>
              </a:cxn>
              <a:cxn ang="0">
                <a:pos x="connsiteX31498" y="connsiteY31498"/>
              </a:cxn>
              <a:cxn ang="0">
                <a:pos x="connsiteX31499" y="connsiteY31499"/>
              </a:cxn>
              <a:cxn ang="0">
                <a:pos x="connsiteX31500" y="connsiteY31500"/>
              </a:cxn>
              <a:cxn ang="0">
                <a:pos x="connsiteX31501" y="connsiteY31501"/>
              </a:cxn>
              <a:cxn ang="0">
                <a:pos x="connsiteX31502" y="connsiteY31502"/>
              </a:cxn>
              <a:cxn ang="0">
                <a:pos x="connsiteX31503" y="connsiteY31503"/>
              </a:cxn>
              <a:cxn ang="0">
                <a:pos x="connsiteX31504" y="connsiteY31504"/>
              </a:cxn>
              <a:cxn ang="0">
                <a:pos x="connsiteX31505" y="connsiteY31505"/>
              </a:cxn>
              <a:cxn ang="0">
                <a:pos x="connsiteX31506" y="connsiteY31506"/>
              </a:cxn>
              <a:cxn ang="0">
                <a:pos x="connsiteX31507" y="connsiteY31507"/>
              </a:cxn>
              <a:cxn ang="0">
                <a:pos x="connsiteX31508" y="connsiteY31508"/>
              </a:cxn>
              <a:cxn ang="0">
                <a:pos x="connsiteX31509" y="connsiteY31509"/>
              </a:cxn>
              <a:cxn ang="0">
                <a:pos x="connsiteX31510" y="connsiteY31510"/>
              </a:cxn>
              <a:cxn ang="0">
                <a:pos x="connsiteX31511" y="connsiteY31511"/>
              </a:cxn>
              <a:cxn ang="0">
                <a:pos x="connsiteX31512" y="connsiteY31512"/>
              </a:cxn>
              <a:cxn ang="0">
                <a:pos x="connsiteX31513" y="connsiteY31513"/>
              </a:cxn>
              <a:cxn ang="0">
                <a:pos x="connsiteX31514" y="connsiteY31514"/>
              </a:cxn>
              <a:cxn ang="0">
                <a:pos x="connsiteX31515" y="connsiteY31515"/>
              </a:cxn>
              <a:cxn ang="0">
                <a:pos x="connsiteX31516" y="connsiteY31516"/>
              </a:cxn>
              <a:cxn ang="0">
                <a:pos x="connsiteX31517" y="connsiteY31517"/>
              </a:cxn>
              <a:cxn ang="0">
                <a:pos x="connsiteX31518" y="connsiteY31518"/>
              </a:cxn>
              <a:cxn ang="0">
                <a:pos x="connsiteX31519" y="connsiteY31519"/>
              </a:cxn>
              <a:cxn ang="0">
                <a:pos x="connsiteX31520" y="connsiteY31520"/>
              </a:cxn>
              <a:cxn ang="0">
                <a:pos x="connsiteX31521" y="connsiteY31521"/>
              </a:cxn>
              <a:cxn ang="0">
                <a:pos x="connsiteX31522" y="connsiteY31522"/>
              </a:cxn>
              <a:cxn ang="0">
                <a:pos x="connsiteX31523" y="connsiteY31523"/>
              </a:cxn>
              <a:cxn ang="0">
                <a:pos x="connsiteX31524" y="connsiteY31524"/>
              </a:cxn>
              <a:cxn ang="0">
                <a:pos x="connsiteX31525" y="connsiteY31525"/>
              </a:cxn>
              <a:cxn ang="0">
                <a:pos x="connsiteX31526" y="connsiteY31526"/>
              </a:cxn>
              <a:cxn ang="0">
                <a:pos x="connsiteX31527" y="connsiteY31527"/>
              </a:cxn>
              <a:cxn ang="0">
                <a:pos x="connsiteX31528" y="connsiteY31528"/>
              </a:cxn>
              <a:cxn ang="0">
                <a:pos x="connsiteX31529" y="connsiteY31529"/>
              </a:cxn>
              <a:cxn ang="0">
                <a:pos x="connsiteX31530" y="connsiteY31530"/>
              </a:cxn>
              <a:cxn ang="0">
                <a:pos x="connsiteX31531" y="connsiteY31531"/>
              </a:cxn>
              <a:cxn ang="0">
                <a:pos x="connsiteX31532" y="connsiteY31532"/>
              </a:cxn>
              <a:cxn ang="0">
                <a:pos x="connsiteX31533" y="connsiteY31533"/>
              </a:cxn>
              <a:cxn ang="0">
                <a:pos x="connsiteX31534" y="connsiteY31534"/>
              </a:cxn>
              <a:cxn ang="0">
                <a:pos x="connsiteX31535" y="connsiteY31535"/>
              </a:cxn>
              <a:cxn ang="0">
                <a:pos x="connsiteX31536" y="connsiteY31536"/>
              </a:cxn>
              <a:cxn ang="0">
                <a:pos x="connsiteX31537" y="connsiteY31537"/>
              </a:cxn>
              <a:cxn ang="0">
                <a:pos x="connsiteX31538" y="connsiteY31538"/>
              </a:cxn>
              <a:cxn ang="0">
                <a:pos x="connsiteX31539" y="connsiteY31539"/>
              </a:cxn>
              <a:cxn ang="0">
                <a:pos x="connsiteX31540" y="connsiteY31540"/>
              </a:cxn>
              <a:cxn ang="0">
                <a:pos x="connsiteX31541" y="connsiteY31541"/>
              </a:cxn>
              <a:cxn ang="0">
                <a:pos x="connsiteX31542" y="connsiteY31542"/>
              </a:cxn>
              <a:cxn ang="0">
                <a:pos x="connsiteX31543" y="connsiteY31543"/>
              </a:cxn>
              <a:cxn ang="0">
                <a:pos x="connsiteX31544" y="connsiteY31544"/>
              </a:cxn>
              <a:cxn ang="0">
                <a:pos x="connsiteX31545" y="connsiteY31545"/>
              </a:cxn>
              <a:cxn ang="0">
                <a:pos x="connsiteX31546" y="connsiteY31546"/>
              </a:cxn>
              <a:cxn ang="0">
                <a:pos x="connsiteX31547" y="connsiteY31547"/>
              </a:cxn>
              <a:cxn ang="0">
                <a:pos x="connsiteX31548" y="connsiteY31548"/>
              </a:cxn>
              <a:cxn ang="0">
                <a:pos x="connsiteX31549" y="connsiteY31549"/>
              </a:cxn>
              <a:cxn ang="0">
                <a:pos x="connsiteX31550" y="connsiteY31550"/>
              </a:cxn>
              <a:cxn ang="0">
                <a:pos x="connsiteX31551" y="connsiteY31551"/>
              </a:cxn>
              <a:cxn ang="0">
                <a:pos x="connsiteX31552" y="connsiteY31552"/>
              </a:cxn>
              <a:cxn ang="0">
                <a:pos x="connsiteX31553" y="connsiteY31553"/>
              </a:cxn>
              <a:cxn ang="0">
                <a:pos x="connsiteX31554" y="connsiteY31554"/>
              </a:cxn>
              <a:cxn ang="0">
                <a:pos x="connsiteX31555" y="connsiteY31555"/>
              </a:cxn>
              <a:cxn ang="0">
                <a:pos x="connsiteX31556" y="connsiteY31556"/>
              </a:cxn>
              <a:cxn ang="0">
                <a:pos x="connsiteX31557" y="connsiteY31557"/>
              </a:cxn>
              <a:cxn ang="0">
                <a:pos x="connsiteX31558" y="connsiteY31558"/>
              </a:cxn>
              <a:cxn ang="0">
                <a:pos x="connsiteX31559" y="connsiteY31559"/>
              </a:cxn>
              <a:cxn ang="0">
                <a:pos x="connsiteX31560" y="connsiteY31560"/>
              </a:cxn>
              <a:cxn ang="0">
                <a:pos x="connsiteX31561" y="connsiteY31561"/>
              </a:cxn>
              <a:cxn ang="0">
                <a:pos x="connsiteX31562" y="connsiteY31562"/>
              </a:cxn>
              <a:cxn ang="0">
                <a:pos x="connsiteX31563" y="connsiteY31563"/>
              </a:cxn>
              <a:cxn ang="0">
                <a:pos x="connsiteX31564" y="connsiteY31564"/>
              </a:cxn>
              <a:cxn ang="0">
                <a:pos x="connsiteX31565" y="connsiteY31565"/>
              </a:cxn>
              <a:cxn ang="0">
                <a:pos x="connsiteX31566" y="connsiteY31566"/>
              </a:cxn>
              <a:cxn ang="0">
                <a:pos x="connsiteX31567" y="connsiteY31567"/>
              </a:cxn>
              <a:cxn ang="0">
                <a:pos x="connsiteX31568" y="connsiteY31568"/>
              </a:cxn>
              <a:cxn ang="0">
                <a:pos x="connsiteX31569" y="connsiteY31569"/>
              </a:cxn>
              <a:cxn ang="0">
                <a:pos x="connsiteX31570" y="connsiteY31570"/>
              </a:cxn>
              <a:cxn ang="0">
                <a:pos x="connsiteX31571" y="connsiteY31571"/>
              </a:cxn>
              <a:cxn ang="0">
                <a:pos x="connsiteX31572" y="connsiteY31572"/>
              </a:cxn>
              <a:cxn ang="0">
                <a:pos x="connsiteX31573" y="connsiteY31573"/>
              </a:cxn>
              <a:cxn ang="0">
                <a:pos x="connsiteX31574" y="connsiteY31574"/>
              </a:cxn>
              <a:cxn ang="0">
                <a:pos x="connsiteX31575" y="connsiteY31575"/>
              </a:cxn>
              <a:cxn ang="0">
                <a:pos x="connsiteX31576" y="connsiteY31576"/>
              </a:cxn>
              <a:cxn ang="0">
                <a:pos x="connsiteX31577" y="connsiteY31577"/>
              </a:cxn>
              <a:cxn ang="0">
                <a:pos x="connsiteX31578" y="connsiteY31578"/>
              </a:cxn>
              <a:cxn ang="0">
                <a:pos x="connsiteX31579" y="connsiteY31579"/>
              </a:cxn>
              <a:cxn ang="0">
                <a:pos x="connsiteX31580" y="connsiteY31580"/>
              </a:cxn>
              <a:cxn ang="0">
                <a:pos x="connsiteX31581" y="connsiteY31581"/>
              </a:cxn>
              <a:cxn ang="0">
                <a:pos x="connsiteX31582" y="connsiteY31582"/>
              </a:cxn>
              <a:cxn ang="0">
                <a:pos x="connsiteX31583" y="connsiteY31583"/>
              </a:cxn>
              <a:cxn ang="0">
                <a:pos x="connsiteX31584" y="connsiteY31584"/>
              </a:cxn>
              <a:cxn ang="0">
                <a:pos x="connsiteX31585" y="connsiteY31585"/>
              </a:cxn>
              <a:cxn ang="0">
                <a:pos x="connsiteX31586" y="connsiteY31586"/>
              </a:cxn>
              <a:cxn ang="0">
                <a:pos x="connsiteX31587" y="connsiteY31587"/>
              </a:cxn>
              <a:cxn ang="0">
                <a:pos x="connsiteX31588" y="connsiteY31588"/>
              </a:cxn>
              <a:cxn ang="0">
                <a:pos x="connsiteX31589" y="connsiteY31589"/>
              </a:cxn>
              <a:cxn ang="0">
                <a:pos x="connsiteX31590" y="connsiteY31590"/>
              </a:cxn>
              <a:cxn ang="0">
                <a:pos x="connsiteX31591" y="connsiteY31591"/>
              </a:cxn>
              <a:cxn ang="0">
                <a:pos x="connsiteX31592" y="connsiteY31592"/>
              </a:cxn>
              <a:cxn ang="0">
                <a:pos x="connsiteX31593" y="connsiteY31593"/>
              </a:cxn>
              <a:cxn ang="0">
                <a:pos x="connsiteX31594" y="connsiteY31594"/>
              </a:cxn>
              <a:cxn ang="0">
                <a:pos x="connsiteX31595" y="connsiteY31595"/>
              </a:cxn>
              <a:cxn ang="0">
                <a:pos x="connsiteX31596" y="connsiteY31596"/>
              </a:cxn>
              <a:cxn ang="0">
                <a:pos x="connsiteX31597" y="connsiteY31597"/>
              </a:cxn>
              <a:cxn ang="0">
                <a:pos x="connsiteX31598" y="connsiteY31598"/>
              </a:cxn>
              <a:cxn ang="0">
                <a:pos x="connsiteX31599" y="connsiteY31599"/>
              </a:cxn>
              <a:cxn ang="0">
                <a:pos x="connsiteX31600" y="connsiteY31600"/>
              </a:cxn>
              <a:cxn ang="0">
                <a:pos x="connsiteX31601" y="connsiteY31601"/>
              </a:cxn>
              <a:cxn ang="0">
                <a:pos x="connsiteX31602" y="connsiteY31602"/>
              </a:cxn>
              <a:cxn ang="0">
                <a:pos x="connsiteX31603" y="connsiteY31603"/>
              </a:cxn>
              <a:cxn ang="0">
                <a:pos x="connsiteX31604" y="connsiteY31604"/>
              </a:cxn>
              <a:cxn ang="0">
                <a:pos x="connsiteX31605" y="connsiteY31605"/>
              </a:cxn>
              <a:cxn ang="0">
                <a:pos x="connsiteX31606" y="connsiteY31606"/>
              </a:cxn>
              <a:cxn ang="0">
                <a:pos x="connsiteX31607" y="connsiteY31607"/>
              </a:cxn>
              <a:cxn ang="0">
                <a:pos x="connsiteX31608" y="connsiteY31608"/>
              </a:cxn>
              <a:cxn ang="0">
                <a:pos x="connsiteX31609" y="connsiteY31609"/>
              </a:cxn>
              <a:cxn ang="0">
                <a:pos x="connsiteX31610" y="connsiteY31610"/>
              </a:cxn>
              <a:cxn ang="0">
                <a:pos x="connsiteX31611" y="connsiteY31611"/>
              </a:cxn>
              <a:cxn ang="0">
                <a:pos x="connsiteX31612" y="connsiteY31612"/>
              </a:cxn>
              <a:cxn ang="0">
                <a:pos x="connsiteX31613" y="connsiteY31613"/>
              </a:cxn>
              <a:cxn ang="0">
                <a:pos x="connsiteX31614" y="connsiteY31614"/>
              </a:cxn>
              <a:cxn ang="0">
                <a:pos x="connsiteX31615" y="connsiteY31615"/>
              </a:cxn>
              <a:cxn ang="0">
                <a:pos x="connsiteX31616" y="connsiteY31616"/>
              </a:cxn>
              <a:cxn ang="0">
                <a:pos x="connsiteX31617" y="connsiteY31617"/>
              </a:cxn>
              <a:cxn ang="0">
                <a:pos x="connsiteX31618" y="connsiteY31618"/>
              </a:cxn>
              <a:cxn ang="0">
                <a:pos x="connsiteX31619" y="connsiteY31619"/>
              </a:cxn>
              <a:cxn ang="0">
                <a:pos x="connsiteX31620" y="connsiteY31620"/>
              </a:cxn>
              <a:cxn ang="0">
                <a:pos x="connsiteX31621" y="connsiteY31621"/>
              </a:cxn>
              <a:cxn ang="0">
                <a:pos x="connsiteX31622" y="connsiteY31622"/>
              </a:cxn>
              <a:cxn ang="0">
                <a:pos x="connsiteX31623" y="connsiteY31623"/>
              </a:cxn>
              <a:cxn ang="0">
                <a:pos x="connsiteX31624" y="connsiteY31624"/>
              </a:cxn>
              <a:cxn ang="0">
                <a:pos x="connsiteX31625" y="connsiteY31625"/>
              </a:cxn>
              <a:cxn ang="0">
                <a:pos x="connsiteX31626" y="connsiteY31626"/>
              </a:cxn>
              <a:cxn ang="0">
                <a:pos x="connsiteX31627" y="connsiteY31627"/>
              </a:cxn>
              <a:cxn ang="0">
                <a:pos x="connsiteX31628" y="connsiteY31628"/>
              </a:cxn>
              <a:cxn ang="0">
                <a:pos x="connsiteX31629" y="connsiteY31629"/>
              </a:cxn>
              <a:cxn ang="0">
                <a:pos x="connsiteX31630" y="connsiteY31630"/>
              </a:cxn>
              <a:cxn ang="0">
                <a:pos x="connsiteX31631" y="connsiteY31631"/>
              </a:cxn>
              <a:cxn ang="0">
                <a:pos x="connsiteX31632" y="connsiteY31632"/>
              </a:cxn>
              <a:cxn ang="0">
                <a:pos x="connsiteX31633" y="connsiteY31633"/>
              </a:cxn>
              <a:cxn ang="0">
                <a:pos x="connsiteX31634" y="connsiteY31634"/>
              </a:cxn>
              <a:cxn ang="0">
                <a:pos x="connsiteX31635" y="connsiteY31635"/>
              </a:cxn>
              <a:cxn ang="0">
                <a:pos x="connsiteX31636" y="connsiteY31636"/>
              </a:cxn>
              <a:cxn ang="0">
                <a:pos x="connsiteX31637" y="connsiteY31637"/>
              </a:cxn>
              <a:cxn ang="0">
                <a:pos x="connsiteX31638" y="connsiteY31638"/>
              </a:cxn>
              <a:cxn ang="0">
                <a:pos x="connsiteX31639" y="connsiteY31639"/>
              </a:cxn>
              <a:cxn ang="0">
                <a:pos x="connsiteX31640" y="connsiteY31640"/>
              </a:cxn>
              <a:cxn ang="0">
                <a:pos x="connsiteX31641" y="connsiteY31641"/>
              </a:cxn>
              <a:cxn ang="0">
                <a:pos x="connsiteX31642" y="connsiteY31642"/>
              </a:cxn>
              <a:cxn ang="0">
                <a:pos x="connsiteX31643" y="connsiteY31643"/>
              </a:cxn>
              <a:cxn ang="0">
                <a:pos x="connsiteX31644" y="connsiteY31644"/>
              </a:cxn>
              <a:cxn ang="0">
                <a:pos x="connsiteX31645" y="connsiteY31645"/>
              </a:cxn>
              <a:cxn ang="0">
                <a:pos x="connsiteX31646" y="connsiteY31646"/>
              </a:cxn>
              <a:cxn ang="0">
                <a:pos x="connsiteX31647" y="connsiteY31647"/>
              </a:cxn>
              <a:cxn ang="0">
                <a:pos x="connsiteX31648" y="connsiteY31648"/>
              </a:cxn>
              <a:cxn ang="0">
                <a:pos x="connsiteX31649" y="connsiteY31649"/>
              </a:cxn>
              <a:cxn ang="0">
                <a:pos x="connsiteX31650" y="connsiteY31650"/>
              </a:cxn>
              <a:cxn ang="0">
                <a:pos x="connsiteX31651" y="connsiteY31651"/>
              </a:cxn>
              <a:cxn ang="0">
                <a:pos x="connsiteX31652" y="connsiteY31652"/>
              </a:cxn>
              <a:cxn ang="0">
                <a:pos x="connsiteX31653" y="connsiteY31653"/>
              </a:cxn>
              <a:cxn ang="0">
                <a:pos x="connsiteX31654" y="connsiteY31654"/>
              </a:cxn>
              <a:cxn ang="0">
                <a:pos x="connsiteX31655" y="connsiteY31655"/>
              </a:cxn>
              <a:cxn ang="0">
                <a:pos x="connsiteX31656" y="connsiteY31656"/>
              </a:cxn>
              <a:cxn ang="0">
                <a:pos x="connsiteX31657" y="connsiteY31657"/>
              </a:cxn>
              <a:cxn ang="0">
                <a:pos x="connsiteX31658" y="connsiteY31658"/>
              </a:cxn>
              <a:cxn ang="0">
                <a:pos x="connsiteX31659" y="connsiteY31659"/>
              </a:cxn>
              <a:cxn ang="0">
                <a:pos x="connsiteX31660" y="connsiteY31660"/>
              </a:cxn>
              <a:cxn ang="0">
                <a:pos x="connsiteX31661" y="connsiteY31661"/>
              </a:cxn>
              <a:cxn ang="0">
                <a:pos x="connsiteX31662" y="connsiteY31662"/>
              </a:cxn>
              <a:cxn ang="0">
                <a:pos x="connsiteX31663" y="connsiteY31663"/>
              </a:cxn>
              <a:cxn ang="0">
                <a:pos x="connsiteX31664" y="connsiteY31664"/>
              </a:cxn>
              <a:cxn ang="0">
                <a:pos x="connsiteX31665" y="connsiteY31665"/>
              </a:cxn>
              <a:cxn ang="0">
                <a:pos x="connsiteX31666" y="connsiteY31666"/>
              </a:cxn>
              <a:cxn ang="0">
                <a:pos x="connsiteX31667" y="connsiteY31667"/>
              </a:cxn>
              <a:cxn ang="0">
                <a:pos x="connsiteX31668" y="connsiteY31668"/>
              </a:cxn>
              <a:cxn ang="0">
                <a:pos x="connsiteX31669" y="connsiteY31669"/>
              </a:cxn>
              <a:cxn ang="0">
                <a:pos x="connsiteX31670" y="connsiteY31670"/>
              </a:cxn>
              <a:cxn ang="0">
                <a:pos x="connsiteX31671" y="connsiteY31671"/>
              </a:cxn>
              <a:cxn ang="0">
                <a:pos x="connsiteX31672" y="connsiteY31672"/>
              </a:cxn>
              <a:cxn ang="0">
                <a:pos x="connsiteX31673" y="connsiteY31673"/>
              </a:cxn>
              <a:cxn ang="0">
                <a:pos x="connsiteX31674" y="connsiteY31674"/>
              </a:cxn>
              <a:cxn ang="0">
                <a:pos x="connsiteX31675" y="connsiteY31675"/>
              </a:cxn>
              <a:cxn ang="0">
                <a:pos x="connsiteX31676" y="connsiteY31676"/>
              </a:cxn>
              <a:cxn ang="0">
                <a:pos x="connsiteX31677" y="connsiteY31677"/>
              </a:cxn>
              <a:cxn ang="0">
                <a:pos x="connsiteX31678" y="connsiteY31678"/>
              </a:cxn>
              <a:cxn ang="0">
                <a:pos x="connsiteX31679" y="connsiteY31679"/>
              </a:cxn>
              <a:cxn ang="0">
                <a:pos x="connsiteX31680" y="connsiteY31680"/>
              </a:cxn>
              <a:cxn ang="0">
                <a:pos x="connsiteX31681" y="connsiteY31681"/>
              </a:cxn>
              <a:cxn ang="0">
                <a:pos x="connsiteX31682" y="connsiteY31682"/>
              </a:cxn>
              <a:cxn ang="0">
                <a:pos x="connsiteX31683" y="connsiteY31683"/>
              </a:cxn>
              <a:cxn ang="0">
                <a:pos x="connsiteX31684" y="connsiteY31684"/>
              </a:cxn>
              <a:cxn ang="0">
                <a:pos x="connsiteX31685" y="connsiteY31685"/>
              </a:cxn>
              <a:cxn ang="0">
                <a:pos x="connsiteX31686" y="connsiteY31686"/>
              </a:cxn>
              <a:cxn ang="0">
                <a:pos x="connsiteX31687" y="connsiteY31687"/>
              </a:cxn>
              <a:cxn ang="0">
                <a:pos x="connsiteX31688" y="connsiteY31688"/>
              </a:cxn>
              <a:cxn ang="0">
                <a:pos x="connsiteX31689" y="connsiteY31689"/>
              </a:cxn>
              <a:cxn ang="0">
                <a:pos x="connsiteX31690" y="connsiteY31690"/>
              </a:cxn>
              <a:cxn ang="0">
                <a:pos x="connsiteX31691" y="connsiteY31691"/>
              </a:cxn>
              <a:cxn ang="0">
                <a:pos x="connsiteX31692" y="connsiteY31692"/>
              </a:cxn>
              <a:cxn ang="0">
                <a:pos x="connsiteX31693" y="connsiteY31693"/>
              </a:cxn>
              <a:cxn ang="0">
                <a:pos x="connsiteX31694" y="connsiteY31694"/>
              </a:cxn>
              <a:cxn ang="0">
                <a:pos x="connsiteX31695" y="connsiteY31695"/>
              </a:cxn>
              <a:cxn ang="0">
                <a:pos x="connsiteX31696" y="connsiteY31696"/>
              </a:cxn>
              <a:cxn ang="0">
                <a:pos x="connsiteX31697" y="connsiteY31697"/>
              </a:cxn>
              <a:cxn ang="0">
                <a:pos x="connsiteX31698" y="connsiteY31698"/>
              </a:cxn>
              <a:cxn ang="0">
                <a:pos x="connsiteX31699" y="connsiteY31699"/>
              </a:cxn>
              <a:cxn ang="0">
                <a:pos x="connsiteX31700" y="connsiteY31700"/>
              </a:cxn>
              <a:cxn ang="0">
                <a:pos x="connsiteX31701" y="connsiteY31701"/>
              </a:cxn>
              <a:cxn ang="0">
                <a:pos x="connsiteX31702" y="connsiteY31702"/>
              </a:cxn>
              <a:cxn ang="0">
                <a:pos x="connsiteX31703" y="connsiteY31703"/>
              </a:cxn>
              <a:cxn ang="0">
                <a:pos x="connsiteX31704" y="connsiteY31704"/>
              </a:cxn>
              <a:cxn ang="0">
                <a:pos x="connsiteX31705" y="connsiteY31705"/>
              </a:cxn>
              <a:cxn ang="0">
                <a:pos x="connsiteX31706" y="connsiteY31706"/>
              </a:cxn>
              <a:cxn ang="0">
                <a:pos x="connsiteX31707" y="connsiteY31707"/>
              </a:cxn>
              <a:cxn ang="0">
                <a:pos x="connsiteX31708" y="connsiteY31708"/>
              </a:cxn>
              <a:cxn ang="0">
                <a:pos x="connsiteX31709" y="connsiteY31709"/>
              </a:cxn>
              <a:cxn ang="0">
                <a:pos x="connsiteX31710" y="connsiteY31710"/>
              </a:cxn>
              <a:cxn ang="0">
                <a:pos x="connsiteX31711" y="connsiteY31711"/>
              </a:cxn>
              <a:cxn ang="0">
                <a:pos x="connsiteX31712" y="connsiteY31712"/>
              </a:cxn>
              <a:cxn ang="0">
                <a:pos x="connsiteX31713" y="connsiteY31713"/>
              </a:cxn>
              <a:cxn ang="0">
                <a:pos x="connsiteX31714" y="connsiteY31714"/>
              </a:cxn>
              <a:cxn ang="0">
                <a:pos x="connsiteX31715" y="connsiteY31715"/>
              </a:cxn>
              <a:cxn ang="0">
                <a:pos x="connsiteX31716" y="connsiteY31716"/>
              </a:cxn>
              <a:cxn ang="0">
                <a:pos x="connsiteX31717" y="connsiteY31717"/>
              </a:cxn>
              <a:cxn ang="0">
                <a:pos x="connsiteX31718" y="connsiteY31718"/>
              </a:cxn>
              <a:cxn ang="0">
                <a:pos x="connsiteX31719" y="connsiteY31719"/>
              </a:cxn>
              <a:cxn ang="0">
                <a:pos x="connsiteX31720" y="connsiteY31720"/>
              </a:cxn>
              <a:cxn ang="0">
                <a:pos x="connsiteX31721" y="connsiteY31721"/>
              </a:cxn>
              <a:cxn ang="0">
                <a:pos x="connsiteX31722" y="connsiteY31722"/>
              </a:cxn>
              <a:cxn ang="0">
                <a:pos x="connsiteX31723" y="connsiteY31723"/>
              </a:cxn>
              <a:cxn ang="0">
                <a:pos x="connsiteX31724" y="connsiteY31724"/>
              </a:cxn>
              <a:cxn ang="0">
                <a:pos x="connsiteX31725" y="connsiteY31725"/>
              </a:cxn>
              <a:cxn ang="0">
                <a:pos x="connsiteX31726" y="connsiteY31726"/>
              </a:cxn>
              <a:cxn ang="0">
                <a:pos x="connsiteX31727" y="connsiteY31727"/>
              </a:cxn>
              <a:cxn ang="0">
                <a:pos x="connsiteX31728" y="connsiteY31728"/>
              </a:cxn>
              <a:cxn ang="0">
                <a:pos x="connsiteX31729" y="connsiteY31729"/>
              </a:cxn>
              <a:cxn ang="0">
                <a:pos x="connsiteX31730" y="connsiteY31730"/>
              </a:cxn>
              <a:cxn ang="0">
                <a:pos x="connsiteX31731" y="connsiteY31731"/>
              </a:cxn>
              <a:cxn ang="0">
                <a:pos x="connsiteX31732" y="connsiteY31732"/>
              </a:cxn>
              <a:cxn ang="0">
                <a:pos x="connsiteX31733" y="connsiteY31733"/>
              </a:cxn>
              <a:cxn ang="0">
                <a:pos x="connsiteX31734" y="connsiteY31734"/>
              </a:cxn>
              <a:cxn ang="0">
                <a:pos x="connsiteX31735" y="connsiteY31735"/>
              </a:cxn>
              <a:cxn ang="0">
                <a:pos x="connsiteX31736" y="connsiteY31736"/>
              </a:cxn>
              <a:cxn ang="0">
                <a:pos x="connsiteX31737" y="connsiteY31737"/>
              </a:cxn>
              <a:cxn ang="0">
                <a:pos x="connsiteX31738" y="connsiteY31738"/>
              </a:cxn>
              <a:cxn ang="0">
                <a:pos x="connsiteX31739" y="connsiteY31739"/>
              </a:cxn>
              <a:cxn ang="0">
                <a:pos x="connsiteX31740" y="connsiteY31740"/>
              </a:cxn>
              <a:cxn ang="0">
                <a:pos x="connsiteX31741" y="connsiteY31741"/>
              </a:cxn>
              <a:cxn ang="0">
                <a:pos x="connsiteX31742" y="connsiteY31742"/>
              </a:cxn>
              <a:cxn ang="0">
                <a:pos x="connsiteX31743" y="connsiteY31743"/>
              </a:cxn>
              <a:cxn ang="0">
                <a:pos x="connsiteX31744" y="connsiteY31744"/>
              </a:cxn>
              <a:cxn ang="0">
                <a:pos x="connsiteX31745" y="connsiteY31745"/>
              </a:cxn>
              <a:cxn ang="0">
                <a:pos x="connsiteX31746" y="connsiteY31746"/>
              </a:cxn>
              <a:cxn ang="0">
                <a:pos x="connsiteX31747" y="connsiteY31747"/>
              </a:cxn>
              <a:cxn ang="0">
                <a:pos x="connsiteX31748" y="connsiteY31748"/>
              </a:cxn>
              <a:cxn ang="0">
                <a:pos x="connsiteX31749" y="connsiteY31749"/>
              </a:cxn>
              <a:cxn ang="0">
                <a:pos x="connsiteX31750" y="connsiteY31750"/>
              </a:cxn>
              <a:cxn ang="0">
                <a:pos x="connsiteX31751" y="connsiteY31751"/>
              </a:cxn>
              <a:cxn ang="0">
                <a:pos x="connsiteX31752" y="connsiteY31752"/>
              </a:cxn>
              <a:cxn ang="0">
                <a:pos x="connsiteX31753" y="connsiteY31753"/>
              </a:cxn>
              <a:cxn ang="0">
                <a:pos x="connsiteX31754" y="connsiteY31754"/>
              </a:cxn>
              <a:cxn ang="0">
                <a:pos x="connsiteX31755" y="connsiteY31755"/>
              </a:cxn>
              <a:cxn ang="0">
                <a:pos x="connsiteX31756" y="connsiteY31756"/>
              </a:cxn>
              <a:cxn ang="0">
                <a:pos x="connsiteX31757" y="connsiteY31757"/>
              </a:cxn>
              <a:cxn ang="0">
                <a:pos x="connsiteX31758" y="connsiteY31758"/>
              </a:cxn>
              <a:cxn ang="0">
                <a:pos x="connsiteX31759" y="connsiteY31759"/>
              </a:cxn>
              <a:cxn ang="0">
                <a:pos x="connsiteX31760" y="connsiteY31760"/>
              </a:cxn>
              <a:cxn ang="0">
                <a:pos x="connsiteX31761" y="connsiteY31761"/>
              </a:cxn>
              <a:cxn ang="0">
                <a:pos x="connsiteX31762" y="connsiteY31762"/>
              </a:cxn>
              <a:cxn ang="0">
                <a:pos x="connsiteX31763" y="connsiteY31763"/>
              </a:cxn>
              <a:cxn ang="0">
                <a:pos x="connsiteX31764" y="connsiteY31764"/>
              </a:cxn>
              <a:cxn ang="0">
                <a:pos x="connsiteX31765" y="connsiteY31765"/>
              </a:cxn>
              <a:cxn ang="0">
                <a:pos x="connsiteX31766" y="connsiteY31766"/>
              </a:cxn>
              <a:cxn ang="0">
                <a:pos x="connsiteX31767" y="connsiteY31767"/>
              </a:cxn>
              <a:cxn ang="0">
                <a:pos x="connsiteX31768" y="connsiteY31768"/>
              </a:cxn>
              <a:cxn ang="0">
                <a:pos x="connsiteX31769" y="connsiteY31769"/>
              </a:cxn>
              <a:cxn ang="0">
                <a:pos x="connsiteX31770" y="connsiteY31770"/>
              </a:cxn>
              <a:cxn ang="0">
                <a:pos x="connsiteX31771" y="connsiteY31771"/>
              </a:cxn>
              <a:cxn ang="0">
                <a:pos x="connsiteX31772" y="connsiteY31772"/>
              </a:cxn>
              <a:cxn ang="0">
                <a:pos x="connsiteX31773" y="connsiteY31773"/>
              </a:cxn>
              <a:cxn ang="0">
                <a:pos x="connsiteX31774" y="connsiteY31774"/>
              </a:cxn>
              <a:cxn ang="0">
                <a:pos x="connsiteX31775" y="connsiteY31775"/>
              </a:cxn>
              <a:cxn ang="0">
                <a:pos x="connsiteX31776" y="connsiteY31776"/>
              </a:cxn>
              <a:cxn ang="0">
                <a:pos x="connsiteX31777" y="connsiteY31777"/>
              </a:cxn>
              <a:cxn ang="0">
                <a:pos x="connsiteX31778" y="connsiteY31778"/>
              </a:cxn>
              <a:cxn ang="0">
                <a:pos x="connsiteX31779" y="connsiteY31779"/>
              </a:cxn>
              <a:cxn ang="0">
                <a:pos x="connsiteX31780" y="connsiteY31780"/>
              </a:cxn>
              <a:cxn ang="0">
                <a:pos x="connsiteX31781" y="connsiteY31781"/>
              </a:cxn>
              <a:cxn ang="0">
                <a:pos x="connsiteX31782" y="connsiteY31782"/>
              </a:cxn>
              <a:cxn ang="0">
                <a:pos x="connsiteX31783" y="connsiteY31783"/>
              </a:cxn>
              <a:cxn ang="0">
                <a:pos x="connsiteX31784" y="connsiteY31784"/>
              </a:cxn>
              <a:cxn ang="0">
                <a:pos x="connsiteX31785" y="connsiteY31785"/>
              </a:cxn>
              <a:cxn ang="0">
                <a:pos x="connsiteX31786" y="connsiteY31786"/>
              </a:cxn>
              <a:cxn ang="0">
                <a:pos x="connsiteX31787" y="connsiteY31787"/>
              </a:cxn>
              <a:cxn ang="0">
                <a:pos x="connsiteX31788" y="connsiteY31788"/>
              </a:cxn>
              <a:cxn ang="0">
                <a:pos x="connsiteX31789" y="connsiteY31789"/>
              </a:cxn>
              <a:cxn ang="0">
                <a:pos x="connsiteX31790" y="connsiteY31790"/>
              </a:cxn>
              <a:cxn ang="0">
                <a:pos x="connsiteX31791" y="connsiteY31791"/>
              </a:cxn>
              <a:cxn ang="0">
                <a:pos x="connsiteX31792" y="connsiteY31792"/>
              </a:cxn>
              <a:cxn ang="0">
                <a:pos x="connsiteX31793" y="connsiteY31793"/>
              </a:cxn>
              <a:cxn ang="0">
                <a:pos x="connsiteX31794" y="connsiteY31794"/>
              </a:cxn>
              <a:cxn ang="0">
                <a:pos x="connsiteX31795" y="connsiteY31795"/>
              </a:cxn>
              <a:cxn ang="0">
                <a:pos x="connsiteX31796" y="connsiteY31796"/>
              </a:cxn>
              <a:cxn ang="0">
                <a:pos x="connsiteX31797" y="connsiteY31797"/>
              </a:cxn>
              <a:cxn ang="0">
                <a:pos x="connsiteX31798" y="connsiteY31798"/>
              </a:cxn>
              <a:cxn ang="0">
                <a:pos x="connsiteX31799" y="connsiteY31799"/>
              </a:cxn>
              <a:cxn ang="0">
                <a:pos x="connsiteX31800" y="connsiteY31800"/>
              </a:cxn>
              <a:cxn ang="0">
                <a:pos x="connsiteX31801" y="connsiteY31801"/>
              </a:cxn>
              <a:cxn ang="0">
                <a:pos x="connsiteX31802" y="connsiteY31802"/>
              </a:cxn>
              <a:cxn ang="0">
                <a:pos x="connsiteX31803" y="connsiteY31803"/>
              </a:cxn>
              <a:cxn ang="0">
                <a:pos x="connsiteX31804" y="connsiteY31804"/>
              </a:cxn>
              <a:cxn ang="0">
                <a:pos x="connsiteX31805" y="connsiteY31805"/>
              </a:cxn>
              <a:cxn ang="0">
                <a:pos x="connsiteX31806" y="connsiteY31806"/>
              </a:cxn>
              <a:cxn ang="0">
                <a:pos x="connsiteX31807" y="connsiteY31807"/>
              </a:cxn>
              <a:cxn ang="0">
                <a:pos x="connsiteX31808" y="connsiteY31808"/>
              </a:cxn>
              <a:cxn ang="0">
                <a:pos x="connsiteX31809" y="connsiteY31809"/>
              </a:cxn>
              <a:cxn ang="0">
                <a:pos x="connsiteX31810" y="connsiteY31810"/>
              </a:cxn>
              <a:cxn ang="0">
                <a:pos x="connsiteX31811" y="connsiteY31811"/>
              </a:cxn>
              <a:cxn ang="0">
                <a:pos x="connsiteX31812" y="connsiteY31812"/>
              </a:cxn>
              <a:cxn ang="0">
                <a:pos x="connsiteX31813" y="connsiteY31813"/>
              </a:cxn>
              <a:cxn ang="0">
                <a:pos x="connsiteX31814" y="connsiteY31814"/>
              </a:cxn>
              <a:cxn ang="0">
                <a:pos x="connsiteX31815" y="connsiteY31815"/>
              </a:cxn>
              <a:cxn ang="0">
                <a:pos x="connsiteX31816" y="connsiteY31816"/>
              </a:cxn>
              <a:cxn ang="0">
                <a:pos x="connsiteX31817" y="connsiteY31817"/>
              </a:cxn>
              <a:cxn ang="0">
                <a:pos x="connsiteX31818" y="connsiteY31818"/>
              </a:cxn>
              <a:cxn ang="0">
                <a:pos x="connsiteX31819" y="connsiteY31819"/>
              </a:cxn>
              <a:cxn ang="0">
                <a:pos x="connsiteX31820" y="connsiteY31820"/>
              </a:cxn>
              <a:cxn ang="0">
                <a:pos x="connsiteX31821" y="connsiteY31821"/>
              </a:cxn>
              <a:cxn ang="0">
                <a:pos x="connsiteX31822" y="connsiteY31822"/>
              </a:cxn>
              <a:cxn ang="0">
                <a:pos x="connsiteX31823" y="connsiteY31823"/>
              </a:cxn>
              <a:cxn ang="0">
                <a:pos x="connsiteX31824" y="connsiteY31824"/>
              </a:cxn>
              <a:cxn ang="0">
                <a:pos x="connsiteX31825" y="connsiteY31825"/>
              </a:cxn>
              <a:cxn ang="0">
                <a:pos x="connsiteX31826" y="connsiteY31826"/>
              </a:cxn>
              <a:cxn ang="0">
                <a:pos x="connsiteX31827" y="connsiteY31827"/>
              </a:cxn>
              <a:cxn ang="0">
                <a:pos x="connsiteX31828" y="connsiteY31828"/>
              </a:cxn>
              <a:cxn ang="0">
                <a:pos x="connsiteX31829" y="connsiteY31829"/>
              </a:cxn>
              <a:cxn ang="0">
                <a:pos x="connsiteX31830" y="connsiteY31830"/>
              </a:cxn>
              <a:cxn ang="0">
                <a:pos x="connsiteX31831" y="connsiteY31831"/>
              </a:cxn>
              <a:cxn ang="0">
                <a:pos x="connsiteX31832" y="connsiteY31832"/>
              </a:cxn>
              <a:cxn ang="0">
                <a:pos x="connsiteX31833" y="connsiteY31833"/>
              </a:cxn>
              <a:cxn ang="0">
                <a:pos x="connsiteX31834" y="connsiteY31834"/>
              </a:cxn>
              <a:cxn ang="0">
                <a:pos x="connsiteX31835" y="connsiteY31835"/>
              </a:cxn>
              <a:cxn ang="0">
                <a:pos x="connsiteX31836" y="connsiteY31836"/>
              </a:cxn>
              <a:cxn ang="0">
                <a:pos x="connsiteX31837" y="connsiteY31837"/>
              </a:cxn>
              <a:cxn ang="0">
                <a:pos x="connsiteX31838" y="connsiteY31838"/>
              </a:cxn>
              <a:cxn ang="0">
                <a:pos x="connsiteX31839" y="connsiteY31839"/>
              </a:cxn>
              <a:cxn ang="0">
                <a:pos x="connsiteX31840" y="connsiteY31840"/>
              </a:cxn>
              <a:cxn ang="0">
                <a:pos x="connsiteX31841" y="connsiteY31841"/>
              </a:cxn>
              <a:cxn ang="0">
                <a:pos x="connsiteX31842" y="connsiteY31842"/>
              </a:cxn>
              <a:cxn ang="0">
                <a:pos x="connsiteX31843" y="connsiteY31843"/>
              </a:cxn>
              <a:cxn ang="0">
                <a:pos x="connsiteX31844" y="connsiteY31844"/>
              </a:cxn>
              <a:cxn ang="0">
                <a:pos x="connsiteX31845" y="connsiteY31845"/>
              </a:cxn>
              <a:cxn ang="0">
                <a:pos x="connsiteX31846" y="connsiteY31846"/>
              </a:cxn>
              <a:cxn ang="0">
                <a:pos x="connsiteX31847" y="connsiteY31847"/>
              </a:cxn>
              <a:cxn ang="0">
                <a:pos x="connsiteX31848" y="connsiteY31848"/>
              </a:cxn>
              <a:cxn ang="0">
                <a:pos x="connsiteX31849" y="connsiteY31849"/>
              </a:cxn>
              <a:cxn ang="0">
                <a:pos x="connsiteX31850" y="connsiteY31850"/>
              </a:cxn>
              <a:cxn ang="0">
                <a:pos x="connsiteX31851" y="connsiteY31851"/>
              </a:cxn>
              <a:cxn ang="0">
                <a:pos x="connsiteX31852" y="connsiteY31852"/>
              </a:cxn>
              <a:cxn ang="0">
                <a:pos x="connsiteX31853" y="connsiteY31853"/>
              </a:cxn>
              <a:cxn ang="0">
                <a:pos x="connsiteX31854" y="connsiteY31854"/>
              </a:cxn>
              <a:cxn ang="0">
                <a:pos x="connsiteX31855" y="connsiteY31855"/>
              </a:cxn>
              <a:cxn ang="0">
                <a:pos x="connsiteX31856" y="connsiteY31856"/>
              </a:cxn>
              <a:cxn ang="0">
                <a:pos x="connsiteX31857" y="connsiteY31857"/>
              </a:cxn>
              <a:cxn ang="0">
                <a:pos x="connsiteX31858" y="connsiteY31858"/>
              </a:cxn>
              <a:cxn ang="0">
                <a:pos x="connsiteX31859" y="connsiteY31859"/>
              </a:cxn>
              <a:cxn ang="0">
                <a:pos x="connsiteX31860" y="connsiteY31860"/>
              </a:cxn>
              <a:cxn ang="0">
                <a:pos x="connsiteX31861" y="connsiteY31861"/>
              </a:cxn>
              <a:cxn ang="0">
                <a:pos x="connsiteX31862" y="connsiteY31862"/>
              </a:cxn>
              <a:cxn ang="0">
                <a:pos x="connsiteX31863" y="connsiteY31863"/>
              </a:cxn>
              <a:cxn ang="0">
                <a:pos x="connsiteX31864" y="connsiteY31864"/>
              </a:cxn>
              <a:cxn ang="0">
                <a:pos x="connsiteX31865" y="connsiteY31865"/>
              </a:cxn>
              <a:cxn ang="0">
                <a:pos x="connsiteX31866" y="connsiteY31866"/>
              </a:cxn>
              <a:cxn ang="0">
                <a:pos x="connsiteX31867" y="connsiteY31867"/>
              </a:cxn>
              <a:cxn ang="0">
                <a:pos x="connsiteX31868" y="connsiteY31868"/>
              </a:cxn>
              <a:cxn ang="0">
                <a:pos x="connsiteX31869" y="connsiteY31869"/>
              </a:cxn>
              <a:cxn ang="0">
                <a:pos x="connsiteX31870" y="connsiteY31870"/>
              </a:cxn>
              <a:cxn ang="0">
                <a:pos x="connsiteX31871" y="connsiteY31871"/>
              </a:cxn>
              <a:cxn ang="0">
                <a:pos x="connsiteX31872" y="connsiteY31872"/>
              </a:cxn>
              <a:cxn ang="0">
                <a:pos x="connsiteX31873" y="connsiteY31873"/>
              </a:cxn>
              <a:cxn ang="0">
                <a:pos x="connsiteX31874" y="connsiteY31874"/>
              </a:cxn>
              <a:cxn ang="0">
                <a:pos x="connsiteX31875" y="connsiteY31875"/>
              </a:cxn>
              <a:cxn ang="0">
                <a:pos x="connsiteX31876" y="connsiteY31876"/>
              </a:cxn>
              <a:cxn ang="0">
                <a:pos x="connsiteX31877" y="connsiteY31877"/>
              </a:cxn>
              <a:cxn ang="0">
                <a:pos x="connsiteX31878" y="connsiteY31878"/>
              </a:cxn>
              <a:cxn ang="0">
                <a:pos x="connsiteX31879" y="connsiteY31879"/>
              </a:cxn>
              <a:cxn ang="0">
                <a:pos x="connsiteX31880" y="connsiteY31880"/>
              </a:cxn>
              <a:cxn ang="0">
                <a:pos x="connsiteX31881" y="connsiteY31881"/>
              </a:cxn>
              <a:cxn ang="0">
                <a:pos x="connsiteX31882" y="connsiteY31882"/>
              </a:cxn>
              <a:cxn ang="0">
                <a:pos x="connsiteX31883" y="connsiteY31883"/>
              </a:cxn>
              <a:cxn ang="0">
                <a:pos x="connsiteX31884" y="connsiteY31884"/>
              </a:cxn>
              <a:cxn ang="0">
                <a:pos x="connsiteX31885" y="connsiteY31885"/>
              </a:cxn>
              <a:cxn ang="0">
                <a:pos x="connsiteX31886" y="connsiteY31886"/>
              </a:cxn>
              <a:cxn ang="0">
                <a:pos x="connsiteX31887" y="connsiteY31887"/>
              </a:cxn>
              <a:cxn ang="0">
                <a:pos x="connsiteX31888" y="connsiteY31888"/>
              </a:cxn>
              <a:cxn ang="0">
                <a:pos x="connsiteX31889" y="connsiteY31889"/>
              </a:cxn>
              <a:cxn ang="0">
                <a:pos x="connsiteX31890" y="connsiteY31890"/>
              </a:cxn>
              <a:cxn ang="0">
                <a:pos x="connsiteX31891" y="connsiteY31891"/>
              </a:cxn>
              <a:cxn ang="0">
                <a:pos x="connsiteX31892" y="connsiteY31892"/>
              </a:cxn>
              <a:cxn ang="0">
                <a:pos x="connsiteX31893" y="connsiteY31893"/>
              </a:cxn>
              <a:cxn ang="0">
                <a:pos x="connsiteX31894" y="connsiteY31894"/>
              </a:cxn>
              <a:cxn ang="0">
                <a:pos x="connsiteX31895" y="connsiteY31895"/>
              </a:cxn>
              <a:cxn ang="0">
                <a:pos x="connsiteX31896" y="connsiteY31896"/>
              </a:cxn>
              <a:cxn ang="0">
                <a:pos x="connsiteX31897" y="connsiteY31897"/>
              </a:cxn>
              <a:cxn ang="0">
                <a:pos x="connsiteX31898" y="connsiteY31898"/>
              </a:cxn>
              <a:cxn ang="0">
                <a:pos x="connsiteX31899" y="connsiteY31899"/>
              </a:cxn>
              <a:cxn ang="0">
                <a:pos x="connsiteX31900" y="connsiteY31900"/>
              </a:cxn>
              <a:cxn ang="0">
                <a:pos x="connsiteX31901" y="connsiteY31901"/>
              </a:cxn>
              <a:cxn ang="0">
                <a:pos x="connsiteX31902" y="connsiteY31902"/>
              </a:cxn>
              <a:cxn ang="0">
                <a:pos x="connsiteX31903" y="connsiteY31903"/>
              </a:cxn>
              <a:cxn ang="0">
                <a:pos x="connsiteX31904" y="connsiteY31904"/>
              </a:cxn>
              <a:cxn ang="0">
                <a:pos x="connsiteX31905" y="connsiteY31905"/>
              </a:cxn>
              <a:cxn ang="0">
                <a:pos x="connsiteX31906" y="connsiteY31906"/>
              </a:cxn>
              <a:cxn ang="0">
                <a:pos x="connsiteX31907" y="connsiteY31907"/>
              </a:cxn>
              <a:cxn ang="0">
                <a:pos x="connsiteX31908" y="connsiteY31908"/>
              </a:cxn>
              <a:cxn ang="0">
                <a:pos x="connsiteX31909" y="connsiteY31909"/>
              </a:cxn>
              <a:cxn ang="0">
                <a:pos x="connsiteX31910" y="connsiteY31910"/>
              </a:cxn>
              <a:cxn ang="0">
                <a:pos x="connsiteX31911" y="connsiteY31911"/>
              </a:cxn>
              <a:cxn ang="0">
                <a:pos x="connsiteX31912" y="connsiteY31912"/>
              </a:cxn>
              <a:cxn ang="0">
                <a:pos x="connsiteX31913" y="connsiteY31913"/>
              </a:cxn>
              <a:cxn ang="0">
                <a:pos x="connsiteX31914" y="connsiteY31914"/>
              </a:cxn>
              <a:cxn ang="0">
                <a:pos x="connsiteX31915" y="connsiteY31915"/>
              </a:cxn>
              <a:cxn ang="0">
                <a:pos x="connsiteX31916" y="connsiteY31916"/>
              </a:cxn>
              <a:cxn ang="0">
                <a:pos x="connsiteX31917" y="connsiteY31917"/>
              </a:cxn>
              <a:cxn ang="0">
                <a:pos x="connsiteX31918" y="connsiteY31918"/>
              </a:cxn>
              <a:cxn ang="0">
                <a:pos x="connsiteX31919" y="connsiteY31919"/>
              </a:cxn>
              <a:cxn ang="0">
                <a:pos x="connsiteX31920" y="connsiteY31920"/>
              </a:cxn>
              <a:cxn ang="0">
                <a:pos x="connsiteX31921" y="connsiteY31921"/>
              </a:cxn>
              <a:cxn ang="0">
                <a:pos x="connsiteX31922" y="connsiteY31922"/>
              </a:cxn>
              <a:cxn ang="0">
                <a:pos x="connsiteX31923" y="connsiteY31923"/>
              </a:cxn>
              <a:cxn ang="0">
                <a:pos x="connsiteX31924" y="connsiteY31924"/>
              </a:cxn>
              <a:cxn ang="0">
                <a:pos x="connsiteX31925" y="connsiteY31925"/>
              </a:cxn>
              <a:cxn ang="0">
                <a:pos x="connsiteX31926" y="connsiteY31926"/>
              </a:cxn>
              <a:cxn ang="0">
                <a:pos x="connsiteX31927" y="connsiteY31927"/>
              </a:cxn>
              <a:cxn ang="0">
                <a:pos x="connsiteX31928" y="connsiteY31928"/>
              </a:cxn>
              <a:cxn ang="0">
                <a:pos x="connsiteX31929" y="connsiteY31929"/>
              </a:cxn>
              <a:cxn ang="0">
                <a:pos x="connsiteX31930" y="connsiteY31930"/>
              </a:cxn>
              <a:cxn ang="0">
                <a:pos x="connsiteX31931" y="connsiteY31931"/>
              </a:cxn>
              <a:cxn ang="0">
                <a:pos x="connsiteX31932" y="connsiteY31932"/>
              </a:cxn>
              <a:cxn ang="0">
                <a:pos x="connsiteX31933" y="connsiteY31933"/>
              </a:cxn>
              <a:cxn ang="0">
                <a:pos x="connsiteX31934" y="connsiteY31934"/>
              </a:cxn>
              <a:cxn ang="0">
                <a:pos x="connsiteX31935" y="connsiteY31935"/>
              </a:cxn>
              <a:cxn ang="0">
                <a:pos x="connsiteX31936" y="connsiteY31936"/>
              </a:cxn>
              <a:cxn ang="0">
                <a:pos x="connsiteX31937" y="connsiteY31937"/>
              </a:cxn>
              <a:cxn ang="0">
                <a:pos x="connsiteX31938" y="connsiteY31938"/>
              </a:cxn>
              <a:cxn ang="0">
                <a:pos x="connsiteX31939" y="connsiteY31939"/>
              </a:cxn>
              <a:cxn ang="0">
                <a:pos x="connsiteX31940" y="connsiteY31940"/>
              </a:cxn>
              <a:cxn ang="0">
                <a:pos x="connsiteX31941" y="connsiteY31941"/>
              </a:cxn>
              <a:cxn ang="0">
                <a:pos x="connsiteX31942" y="connsiteY31942"/>
              </a:cxn>
              <a:cxn ang="0">
                <a:pos x="connsiteX31943" y="connsiteY31943"/>
              </a:cxn>
              <a:cxn ang="0">
                <a:pos x="connsiteX31944" y="connsiteY31944"/>
              </a:cxn>
              <a:cxn ang="0">
                <a:pos x="connsiteX31945" y="connsiteY31945"/>
              </a:cxn>
              <a:cxn ang="0">
                <a:pos x="connsiteX31946" y="connsiteY31946"/>
              </a:cxn>
              <a:cxn ang="0">
                <a:pos x="connsiteX31947" y="connsiteY31947"/>
              </a:cxn>
              <a:cxn ang="0">
                <a:pos x="connsiteX31948" y="connsiteY31948"/>
              </a:cxn>
              <a:cxn ang="0">
                <a:pos x="connsiteX31949" y="connsiteY31949"/>
              </a:cxn>
              <a:cxn ang="0">
                <a:pos x="connsiteX31950" y="connsiteY31950"/>
              </a:cxn>
              <a:cxn ang="0">
                <a:pos x="connsiteX31951" y="connsiteY31951"/>
              </a:cxn>
              <a:cxn ang="0">
                <a:pos x="connsiteX31952" y="connsiteY31952"/>
              </a:cxn>
              <a:cxn ang="0">
                <a:pos x="connsiteX31953" y="connsiteY31953"/>
              </a:cxn>
              <a:cxn ang="0">
                <a:pos x="connsiteX31954" y="connsiteY31954"/>
              </a:cxn>
              <a:cxn ang="0">
                <a:pos x="connsiteX31955" y="connsiteY31955"/>
              </a:cxn>
              <a:cxn ang="0">
                <a:pos x="connsiteX31956" y="connsiteY31956"/>
              </a:cxn>
              <a:cxn ang="0">
                <a:pos x="connsiteX31957" y="connsiteY31957"/>
              </a:cxn>
              <a:cxn ang="0">
                <a:pos x="connsiteX31958" y="connsiteY31958"/>
              </a:cxn>
              <a:cxn ang="0">
                <a:pos x="connsiteX31959" y="connsiteY31959"/>
              </a:cxn>
              <a:cxn ang="0">
                <a:pos x="connsiteX31960" y="connsiteY31960"/>
              </a:cxn>
              <a:cxn ang="0">
                <a:pos x="connsiteX31961" y="connsiteY31961"/>
              </a:cxn>
              <a:cxn ang="0">
                <a:pos x="connsiteX31962" y="connsiteY31962"/>
              </a:cxn>
              <a:cxn ang="0">
                <a:pos x="connsiteX31963" y="connsiteY31963"/>
              </a:cxn>
              <a:cxn ang="0">
                <a:pos x="connsiteX31964" y="connsiteY31964"/>
              </a:cxn>
              <a:cxn ang="0">
                <a:pos x="connsiteX31965" y="connsiteY31965"/>
              </a:cxn>
              <a:cxn ang="0">
                <a:pos x="connsiteX31966" y="connsiteY31966"/>
              </a:cxn>
              <a:cxn ang="0">
                <a:pos x="connsiteX31967" y="connsiteY31967"/>
              </a:cxn>
              <a:cxn ang="0">
                <a:pos x="connsiteX31968" y="connsiteY31968"/>
              </a:cxn>
              <a:cxn ang="0">
                <a:pos x="connsiteX31969" y="connsiteY31969"/>
              </a:cxn>
              <a:cxn ang="0">
                <a:pos x="connsiteX31970" y="connsiteY31970"/>
              </a:cxn>
              <a:cxn ang="0">
                <a:pos x="connsiteX31971" y="connsiteY31971"/>
              </a:cxn>
              <a:cxn ang="0">
                <a:pos x="connsiteX31972" y="connsiteY31972"/>
              </a:cxn>
              <a:cxn ang="0">
                <a:pos x="connsiteX31973" y="connsiteY31973"/>
              </a:cxn>
              <a:cxn ang="0">
                <a:pos x="connsiteX31974" y="connsiteY31974"/>
              </a:cxn>
              <a:cxn ang="0">
                <a:pos x="connsiteX31975" y="connsiteY31975"/>
              </a:cxn>
              <a:cxn ang="0">
                <a:pos x="connsiteX31976" y="connsiteY31976"/>
              </a:cxn>
              <a:cxn ang="0">
                <a:pos x="connsiteX31977" y="connsiteY31977"/>
              </a:cxn>
              <a:cxn ang="0">
                <a:pos x="connsiteX31978" y="connsiteY31978"/>
              </a:cxn>
              <a:cxn ang="0">
                <a:pos x="connsiteX31979" y="connsiteY31979"/>
              </a:cxn>
              <a:cxn ang="0">
                <a:pos x="connsiteX31980" y="connsiteY31980"/>
              </a:cxn>
              <a:cxn ang="0">
                <a:pos x="connsiteX31981" y="connsiteY31981"/>
              </a:cxn>
              <a:cxn ang="0">
                <a:pos x="connsiteX31982" y="connsiteY31982"/>
              </a:cxn>
              <a:cxn ang="0">
                <a:pos x="connsiteX31983" y="connsiteY31983"/>
              </a:cxn>
              <a:cxn ang="0">
                <a:pos x="connsiteX31984" y="connsiteY31984"/>
              </a:cxn>
              <a:cxn ang="0">
                <a:pos x="connsiteX31985" y="connsiteY31985"/>
              </a:cxn>
              <a:cxn ang="0">
                <a:pos x="connsiteX31986" y="connsiteY31986"/>
              </a:cxn>
              <a:cxn ang="0">
                <a:pos x="connsiteX31987" y="connsiteY31987"/>
              </a:cxn>
              <a:cxn ang="0">
                <a:pos x="connsiteX31988" y="connsiteY31988"/>
              </a:cxn>
              <a:cxn ang="0">
                <a:pos x="connsiteX31989" y="connsiteY31989"/>
              </a:cxn>
              <a:cxn ang="0">
                <a:pos x="connsiteX31990" y="connsiteY31990"/>
              </a:cxn>
              <a:cxn ang="0">
                <a:pos x="connsiteX31991" y="connsiteY31991"/>
              </a:cxn>
              <a:cxn ang="0">
                <a:pos x="connsiteX31992" y="connsiteY31992"/>
              </a:cxn>
              <a:cxn ang="0">
                <a:pos x="connsiteX31993" y="connsiteY31993"/>
              </a:cxn>
              <a:cxn ang="0">
                <a:pos x="connsiteX31994" y="connsiteY31994"/>
              </a:cxn>
              <a:cxn ang="0">
                <a:pos x="connsiteX31995" y="connsiteY31995"/>
              </a:cxn>
              <a:cxn ang="0">
                <a:pos x="connsiteX31996" y="connsiteY31996"/>
              </a:cxn>
              <a:cxn ang="0">
                <a:pos x="connsiteX31997" y="connsiteY31997"/>
              </a:cxn>
              <a:cxn ang="0">
                <a:pos x="connsiteX31998" y="connsiteY31998"/>
              </a:cxn>
              <a:cxn ang="0">
                <a:pos x="connsiteX31999" y="connsiteY31999"/>
              </a:cxn>
              <a:cxn ang="0">
                <a:pos x="connsiteX32000" y="connsiteY32000"/>
              </a:cxn>
              <a:cxn ang="0">
                <a:pos x="connsiteX32001" y="connsiteY32001"/>
              </a:cxn>
              <a:cxn ang="0">
                <a:pos x="connsiteX32002" y="connsiteY32002"/>
              </a:cxn>
              <a:cxn ang="0">
                <a:pos x="connsiteX32003" y="connsiteY32003"/>
              </a:cxn>
              <a:cxn ang="0">
                <a:pos x="connsiteX32004" y="connsiteY32004"/>
              </a:cxn>
              <a:cxn ang="0">
                <a:pos x="connsiteX32005" y="connsiteY32005"/>
              </a:cxn>
              <a:cxn ang="0">
                <a:pos x="connsiteX32006" y="connsiteY32006"/>
              </a:cxn>
              <a:cxn ang="0">
                <a:pos x="connsiteX32007" y="connsiteY32007"/>
              </a:cxn>
              <a:cxn ang="0">
                <a:pos x="connsiteX32008" y="connsiteY32008"/>
              </a:cxn>
              <a:cxn ang="0">
                <a:pos x="connsiteX32009" y="connsiteY32009"/>
              </a:cxn>
              <a:cxn ang="0">
                <a:pos x="connsiteX32010" y="connsiteY32010"/>
              </a:cxn>
              <a:cxn ang="0">
                <a:pos x="connsiteX32011" y="connsiteY32011"/>
              </a:cxn>
              <a:cxn ang="0">
                <a:pos x="connsiteX32012" y="connsiteY32012"/>
              </a:cxn>
              <a:cxn ang="0">
                <a:pos x="connsiteX32013" y="connsiteY32013"/>
              </a:cxn>
              <a:cxn ang="0">
                <a:pos x="connsiteX32014" y="connsiteY32014"/>
              </a:cxn>
              <a:cxn ang="0">
                <a:pos x="connsiteX32015" y="connsiteY32015"/>
              </a:cxn>
              <a:cxn ang="0">
                <a:pos x="connsiteX32016" y="connsiteY32016"/>
              </a:cxn>
              <a:cxn ang="0">
                <a:pos x="connsiteX32017" y="connsiteY32017"/>
              </a:cxn>
              <a:cxn ang="0">
                <a:pos x="connsiteX32018" y="connsiteY32018"/>
              </a:cxn>
              <a:cxn ang="0">
                <a:pos x="connsiteX32019" y="connsiteY32019"/>
              </a:cxn>
              <a:cxn ang="0">
                <a:pos x="connsiteX32020" y="connsiteY32020"/>
              </a:cxn>
              <a:cxn ang="0">
                <a:pos x="connsiteX32021" y="connsiteY32021"/>
              </a:cxn>
              <a:cxn ang="0">
                <a:pos x="connsiteX32022" y="connsiteY32022"/>
              </a:cxn>
              <a:cxn ang="0">
                <a:pos x="connsiteX32023" y="connsiteY32023"/>
              </a:cxn>
              <a:cxn ang="0">
                <a:pos x="connsiteX32024" y="connsiteY32024"/>
              </a:cxn>
              <a:cxn ang="0">
                <a:pos x="connsiteX32025" y="connsiteY32025"/>
              </a:cxn>
              <a:cxn ang="0">
                <a:pos x="connsiteX32026" y="connsiteY32026"/>
              </a:cxn>
              <a:cxn ang="0">
                <a:pos x="connsiteX32027" y="connsiteY32027"/>
              </a:cxn>
              <a:cxn ang="0">
                <a:pos x="connsiteX32028" y="connsiteY32028"/>
              </a:cxn>
              <a:cxn ang="0">
                <a:pos x="connsiteX32029" y="connsiteY32029"/>
              </a:cxn>
              <a:cxn ang="0">
                <a:pos x="connsiteX32030" y="connsiteY32030"/>
              </a:cxn>
              <a:cxn ang="0">
                <a:pos x="connsiteX32031" y="connsiteY32031"/>
              </a:cxn>
              <a:cxn ang="0">
                <a:pos x="connsiteX32032" y="connsiteY32032"/>
              </a:cxn>
              <a:cxn ang="0">
                <a:pos x="connsiteX32033" y="connsiteY32033"/>
              </a:cxn>
              <a:cxn ang="0">
                <a:pos x="connsiteX32034" y="connsiteY32034"/>
              </a:cxn>
              <a:cxn ang="0">
                <a:pos x="connsiteX32035" y="connsiteY32035"/>
              </a:cxn>
              <a:cxn ang="0">
                <a:pos x="connsiteX32036" y="connsiteY32036"/>
              </a:cxn>
              <a:cxn ang="0">
                <a:pos x="connsiteX32037" y="connsiteY32037"/>
              </a:cxn>
              <a:cxn ang="0">
                <a:pos x="connsiteX32038" y="connsiteY32038"/>
              </a:cxn>
              <a:cxn ang="0">
                <a:pos x="connsiteX32039" y="connsiteY32039"/>
              </a:cxn>
              <a:cxn ang="0">
                <a:pos x="connsiteX32040" y="connsiteY32040"/>
              </a:cxn>
              <a:cxn ang="0">
                <a:pos x="connsiteX32041" y="connsiteY32041"/>
              </a:cxn>
              <a:cxn ang="0">
                <a:pos x="connsiteX32042" y="connsiteY32042"/>
              </a:cxn>
              <a:cxn ang="0">
                <a:pos x="connsiteX32043" y="connsiteY32043"/>
              </a:cxn>
              <a:cxn ang="0">
                <a:pos x="connsiteX32044" y="connsiteY32044"/>
              </a:cxn>
              <a:cxn ang="0">
                <a:pos x="connsiteX32045" y="connsiteY32045"/>
              </a:cxn>
              <a:cxn ang="0">
                <a:pos x="connsiteX32046" y="connsiteY32046"/>
              </a:cxn>
              <a:cxn ang="0">
                <a:pos x="connsiteX32047" y="connsiteY32047"/>
              </a:cxn>
              <a:cxn ang="0">
                <a:pos x="connsiteX32048" y="connsiteY32048"/>
              </a:cxn>
              <a:cxn ang="0">
                <a:pos x="connsiteX32049" y="connsiteY32049"/>
              </a:cxn>
              <a:cxn ang="0">
                <a:pos x="connsiteX32050" y="connsiteY32050"/>
              </a:cxn>
              <a:cxn ang="0">
                <a:pos x="connsiteX32051" y="connsiteY32051"/>
              </a:cxn>
              <a:cxn ang="0">
                <a:pos x="connsiteX32052" y="connsiteY32052"/>
              </a:cxn>
              <a:cxn ang="0">
                <a:pos x="connsiteX32053" y="connsiteY32053"/>
              </a:cxn>
              <a:cxn ang="0">
                <a:pos x="connsiteX32054" y="connsiteY32054"/>
              </a:cxn>
              <a:cxn ang="0">
                <a:pos x="connsiteX32055" y="connsiteY32055"/>
              </a:cxn>
              <a:cxn ang="0">
                <a:pos x="connsiteX32056" y="connsiteY32056"/>
              </a:cxn>
              <a:cxn ang="0">
                <a:pos x="connsiteX32057" y="connsiteY32057"/>
              </a:cxn>
              <a:cxn ang="0">
                <a:pos x="connsiteX32058" y="connsiteY32058"/>
              </a:cxn>
              <a:cxn ang="0">
                <a:pos x="connsiteX32059" y="connsiteY32059"/>
              </a:cxn>
              <a:cxn ang="0">
                <a:pos x="connsiteX32060" y="connsiteY32060"/>
              </a:cxn>
              <a:cxn ang="0">
                <a:pos x="connsiteX32061" y="connsiteY32061"/>
              </a:cxn>
              <a:cxn ang="0">
                <a:pos x="connsiteX32062" y="connsiteY32062"/>
              </a:cxn>
              <a:cxn ang="0">
                <a:pos x="connsiteX32063" y="connsiteY32063"/>
              </a:cxn>
              <a:cxn ang="0">
                <a:pos x="connsiteX32064" y="connsiteY32064"/>
              </a:cxn>
              <a:cxn ang="0">
                <a:pos x="connsiteX32065" y="connsiteY32065"/>
              </a:cxn>
              <a:cxn ang="0">
                <a:pos x="connsiteX32066" y="connsiteY32066"/>
              </a:cxn>
              <a:cxn ang="0">
                <a:pos x="connsiteX32067" y="connsiteY32067"/>
              </a:cxn>
              <a:cxn ang="0">
                <a:pos x="connsiteX32068" y="connsiteY32068"/>
              </a:cxn>
              <a:cxn ang="0">
                <a:pos x="connsiteX32069" y="connsiteY32069"/>
              </a:cxn>
              <a:cxn ang="0">
                <a:pos x="connsiteX32070" y="connsiteY32070"/>
              </a:cxn>
              <a:cxn ang="0">
                <a:pos x="connsiteX32071" y="connsiteY32071"/>
              </a:cxn>
              <a:cxn ang="0">
                <a:pos x="connsiteX32072" y="connsiteY32072"/>
              </a:cxn>
              <a:cxn ang="0">
                <a:pos x="connsiteX32073" y="connsiteY32073"/>
              </a:cxn>
              <a:cxn ang="0">
                <a:pos x="connsiteX32074" y="connsiteY32074"/>
              </a:cxn>
              <a:cxn ang="0">
                <a:pos x="connsiteX32075" y="connsiteY32075"/>
              </a:cxn>
              <a:cxn ang="0">
                <a:pos x="connsiteX32076" y="connsiteY32076"/>
              </a:cxn>
              <a:cxn ang="0">
                <a:pos x="connsiteX32077" y="connsiteY32077"/>
              </a:cxn>
              <a:cxn ang="0">
                <a:pos x="connsiteX32078" y="connsiteY32078"/>
              </a:cxn>
              <a:cxn ang="0">
                <a:pos x="connsiteX32079" y="connsiteY32079"/>
              </a:cxn>
              <a:cxn ang="0">
                <a:pos x="connsiteX32080" y="connsiteY32080"/>
              </a:cxn>
              <a:cxn ang="0">
                <a:pos x="connsiteX32081" y="connsiteY32081"/>
              </a:cxn>
              <a:cxn ang="0">
                <a:pos x="connsiteX32082" y="connsiteY32082"/>
              </a:cxn>
              <a:cxn ang="0">
                <a:pos x="connsiteX32083" y="connsiteY32083"/>
              </a:cxn>
              <a:cxn ang="0">
                <a:pos x="connsiteX32084" y="connsiteY32084"/>
              </a:cxn>
              <a:cxn ang="0">
                <a:pos x="connsiteX32085" y="connsiteY32085"/>
              </a:cxn>
              <a:cxn ang="0">
                <a:pos x="connsiteX32086" y="connsiteY32086"/>
              </a:cxn>
              <a:cxn ang="0">
                <a:pos x="connsiteX32087" y="connsiteY32087"/>
              </a:cxn>
              <a:cxn ang="0">
                <a:pos x="connsiteX32088" y="connsiteY32088"/>
              </a:cxn>
              <a:cxn ang="0">
                <a:pos x="connsiteX32089" y="connsiteY32089"/>
              </a:cxn>
              <a:cxn ang="0">
                <a:pos x="connsiteX32090" y="connsiteY32090"/>
              </a:cxn>
              <a:cxn ang="0">
                <a:pos x="connsiteX32091" y="connsiteY32091"/>
              </a:cxn>
              <a:cxn ang="0">
                <a:pos x="connsiteX32092" y="connsiteY32092"/>
              </a:cxn>
              <a:cxn ang="0">
                <a:pos x="connsiteX32093" y="connsiteY32093"/>
              </a:cxn>
              <a:cxn ang="0">
                <a:pos x="connsiteX32094" y="connsiteY32094"/>
              </a:cxn>
              <a:cxn ang="0">
                <a:pos x="connsiteX32095" y="connsiteY32095"/>
              </a:cxn>
              <a:cxn ang="0">
                <a:pos x="connsiteX32096" y="connsiteY32096"/>
              </a:cxn>
              <a:cxn ang="0">
                <a:pos x="connsiteX32097" y="connsiteY32097"/>
              </a:cxn>
              <a:cxn ang="0">
                <a:pos x="connsiteX32098" y="connsiteY32098"/>
              </a:cxn>
              <a:cxn ang="0">
                <a:pos x="connsiteX32099" y="connsiteY32099"/>
              </a:cxn>
              <a:cxn ang="0">
                <a:pos x="connsiteX32100" y="connsiteY32100"/>
              </a:cxn>
              <a:cxn ang="0">
                <a:pos x="connsiteX32101" y="connsiteY32101"/>
              </a:cxn>
              <a:cxn ang="0">
                <a:pos x="connsiteX32102" y="connsiteY32102"/>
              </a:cxn>
              <a:cxn ang="0">
                <a:pos x="connsiteX32103" y="connsiteY32103"/>
              </a:cxn>
              <a:cxn ang="0">
                <a:pos x="connsiteX32104" y="connsiteY32104"/>
              </a:cxn>
              <a:cxn ang="0">
                <a:pos x="connsiteX32105" y="connsiteY32105"/>
              </a:cxn>
              <a:cxn ang="0">
                <a:pos x="connsiteX32106" y="connsiteY32106"/>
              </a:cxn>
              <a:cxn ang="0">
                <a:pos x="connsiteX32107" y="connsiteY32107"/>
              </a:cxn>
              <a:cxn ang="0">
                <a:pos x="connsiteX32108" y="connsiteY32108"/>
              </a:cxn>
              <a:cxn ang="0">
                <a:pos x="connsiteX32109" y="connsiteY32109"/>
              </a:cxn>
              <a:cxn ang="0">
                <a:pos x="connsiteX32110" y="connsiteY32110"/>
              </a:cxn>
              <a:cxn ang="0">
                <a:pos x="connsiteX32111" y="connsiteY32111"/>
              </a:cxn>
              <a:cxn ang="0">
                <a:pos x="connsiteX32112" y="connsiteY32112"/>
              </a:cxn>
              <a:cxn ang="0">
                <a:pos x="connsiteX32113" y="connsiteY32113"/>
              </a:cxn>
              <a:cxn ang="0">
                <a:pos x="connsiteX32114" y="connsiteY32114"/>
              </a:cxn>
              <a:cxn ang="0">
                <a:pos x="connsiteX32115" y="connsiteY32115"/>
              </a:cxn>
              <a:cxn ang="0">
                <a:pos x="connsiteX32116" y="connsiteY32116"/>
              </a:cxn>
              <a:cxn ang="0">
                <a:pos x="connsiteX32117" y="connsiteY32117"/>
              </a:cxn>
              <a:cxn ang="0">
                <a:pos x="connsiteX32118" y="connsiteY32118"/>
              </a:cxn>
              <a:cxn ang="0">
                <a:pos x="connsiteX32119" y="connsiteY32119"/>
              </a:cxn>
              <a:cxn ang="0">
                <a:pos x="connsiteX32120" y="connsiteY32120"/>
              </a:cxn>
              <a:cxn ang="0">
                <a:pos x="connsiteX32121" y="connsiteY32121"/>
              </a:cxn>
              <a:cxn ang="0">
                <a:pos x="connsiteX32122" y="connsiteY32122"/>
              </a:cxn>
              <a:cxn ang="0">
                <a:pos x="connsiteX32123" y="connsiteY32123"/>
              </a:cxn>
              <a:cxn ang="0">
                <a:pos x="connsiteX32124" y="connsiteY32124"/>
              </a:cxn>
              <a:cxn ang="0">
                <a:pos x="connsiteX32125" y="connsiteY32125"/>
              </a:cxn>
              <a:cxn ang="0">
                <a:pos x="connsiteX32126" y="connsiteY32126"/>
              </a:cxn>
              <a:cxn ang="0">
                <a:pos x="connsiteX32127" y="connsiteY32127"/>
              </a:cxn>
              <a:cxn ang="0">
                <a:pos x="connsiteX32128" y="connsiteY32128"/>
              </a:cxn>
              <a:cxn ang="0">
                <a:pos x="connsiteX32129" y="connsiteY32129"/>
              </a:cxn>
              <a:cxn ang="0">
                <a:pos x="connsiteX32130" y="connsiteY32130"/>
              </a:cxn>
              <a:cxn ang="0">
                <a:pos x="connsiteX32131" y="connsiteY32131"/>
              </a:cxn>
              <a:cxn ang="0">
                <a:pos x="connsiteX32132" y="connsiteY32132"/>
              </a:cxn>
              <a:cxn ang="0">
                <a:pos x="connsiteX32133" y="connsiteY32133"/>
              </a:cxn>
              <a:cxn ang="0">
                <a:pos x="connsiteX32134" y="connsiteY32134"/>
              </a:cxn>
              <a:cxn ang="0">
                <a:pos x="connsiteX32135" y="connsiteY32135"/>
              </a:cxn>
              <a:cxn ang="0">
                <a:pos x="connsiteX32136" y="connsiteY32136"/>
              </a:cxn>
              <a:cxn ang="0">
                <a:pos x="connsiteX32137" y="connsiteY32137"/>
              </a:cxn>
              <a:cxn ang="0">
                <a:pos x="connsiteX32138" y="connsiteY32138"/>
              </a:cxn>
              <a:cxn ang="0">
                <a:pos x="connsiteX32139" y="connsiteY32139"/>
              </a:cxn>
              <a:cxn ang="0">
                <a:pos x="connsiteX32140" y="connsiteY32140"/>
              </a:cxn>
              <a:cxn ang="0">
                <a:pos x="connsiteX32141" y="connsiteY32141"/>
              </a:cxn>
              <a:cxn ang="0">
                <a:pos x="connsiteX32142" y="connsiteY32142"/>
              </a:cxn>
              <a:cxn ang="0">
                <a:pos x="connsiteX32143" y="connsiteY32143"/>
              </a:cxn>
              <a:cxn ang="0">
                <a:pos x="connsiteX32144" y="connsiteY32144"/>
              </a:cxn>
              <a:cxn ang="0">
                <a:pos x="connsiteX32145" y="connsiteY32145"/>
              </a:cxn>
              <a:cxn ang="0">
                <a:pos x="connsiteX32146" y="connsiteY32146"/>
              </a:cxn>
              <a:cxn ang="0">
                <a:pos x="connsiteX32147" y="connsiteY32147"/>
              </a:cxn>
              <a:cxn ang="0">
                <a:pos x="connsiteX32148" y="connsiteY32148"/>
              </a:cxn>
              <a:cxn ang="0">
                <a:pos x="connsiteX32149" y="connsiteY32149"/>
              </a:cxn>
              <a:cxn ang="0">
                <a:pos x="connsiteX32150" y="connsiteY32150"/>
              </a:cxn>
              <a:cxn ang="0">
                <a:pos x="connsiteX32151" y="connsiteY32151"/>
              </a:cxn>
              <a:cxn ang="0">
                <a:pos x="connsiteX32152" y="connsiteY32152"/>
              </a:cxn>
              <a:cxn ang="0">
                <a:pos x="connsiteX32153" y="connsiteY32153"/>
              </a:cxn>
              <a:cxn ang="0">
                <a:pos x="connsiteX32154" y="connsiteY32154"/>
              </a:cxn>
              <a:cxn ang="0">
                <a:pos x="connsiteX32155" y="connsiteY32155"/>
              </a:cxn>
              <a:cxn ang="0">
                <a:pos x="connsiteX32156" y="connsiteY32156"/>
              </a:cxn>
              <a:cxn ang="0">
                <a:pos x="connsiteX32157" y="connsiteY32157"/>
              </a:cxn>
              <a:cxn ang="0">
                <a:pos x="connsiteX32158" y="connsiteY32158"/>
              </a:cxn>
              <a:cxn ang="0">
                <a:pos x="connsiteX32159" y="connsiteY32159"/>
              </a:cxn>
              <a:cxn ang="0">
                <a:pos x="connsiteX32160" y="connsiteY32160"/>
              </a:cxn>
              <a:cxn ang="0">
                <a:pos x="connsiteX32161" y="connsiteY32161"/>
              </a:cxn>
              <a:cxn ang="0">
                <a:pos x="connsiteX32162" y="connsiteY32162"/>
              </a:cxn>
              <a:cxn ang="0">
                <a:pos x="connsiteX32163" y="connsiteY32163"/>
              </a:cxn>
              <a:cxn ang="0">
                <a:pos x="connsiteX32164" y="connsiteY32164"/>
              </a:cxn>
              <a:cxn ang="0">
                <a:pos x="connsiteX32165" y="connsiteY32165"/>
              </a:cxn>
              <a:cxn ang="0">
                <a:pos x="connsiteX32166" y="connsiteY32166"/>
              </a:cxn>
              <a:cxn ang="0">
                <a:pos x="connsiteX32167" y="connsiteY32167"/>
              </a:cxn>
              <a:cxn ang="0">
                <a:pos x="connsiteX32168" y="connsiteY32168"/>
              </a:cxn>
              <a:cxn ang="0">
                <a:pos x="connsiteX32169" y="connsiteY32169"/>
              </a:cxn>
              <a:cxn ang="0">
                <a:pos x="connsiteX32170" y="connsiteY32170"/>
              </a:cxn>
              <a:cxn ang="0">
                <a:pos x="connsiteX32171" y="connsiteY32171"/>
              </a:cxn>
              <a:cxn ang="0">
                <a:pos x="connsiteX32172" y="connsiteY32172"/>
              </a:cxn>
              <a:cxn ang="0">
                <a:pos x="connsiteX32173" y="connsiteY32173"/>
              </a:cxn>
              <a:cxn ang="0">
                <a:pos x="connsiteX32174" y="connsiteY32174"/>
              </a:cxn>
              <a:cxn ang="0">
                <a:pos x="connsiteX32175" y="connsiteY32175"/>
              </a:cxn>
              <a:cxn ang="0">
                <a:pos x="connsiteX32176" y="connsiteY32176"/>
              </a:cxn>
              <a:cxn ang="0">
                <a:pos x="connsiteX32177" y="connsiteY32177"/>
              </a:cxn>
              <a:cxn ang="0">
                <a:pos x="connsiteX32178" y="connsiteY32178"/>
              </a:cxn>
              <a:cxn ang="0">
                <a:pos x="connsiteX32179" y="connsiteY32179"/>
              </a:cxn>
              <a:cxn ang="0">
                <a:pos x="connsiteX32180" y="connsiteY32180"/>
              </a:cxn>
              <a:cxn ang="0">
                <a:pos x="connsiteX32181" y="connsiteY32181"/>
              </a:cxn>
              <a:cxn ang="0">
                <a:pos x="connsiteX32182" y="connsiteY32182"/>
              </a:cxn>
              <a:cxn ang="0">
                <a:pos x="connsiteX32183" y="connsiteY32183"/>
              </a:cxn>
              <a:cxn ang="0">
                <a:pos x="connsiteX32184" y="connsiteY32184"/>
              </a:cxn>
              <a:cxn ang="0">
                <a:pos x="connsiteX32185" y="connsiteY32185"/>
              </a:cxn>
              <a:cxn ang="0">
                <a:pos x="connsiteX32186" y="connsiteY32186"/>
              </a:cxn>
              <a:cxn ang="0">
                <a:pos x="connsiteX32187" y="connsiteY32187"/>
              </a:cxn>
              <a:cxn ang="0">
                <a:pos x="connsiteX32188" y="connsiteY32188"/>
              </a:cxn>
              <a:cxn ang="0">
                <a:pos x="connsiteX32189" y="connsiteY32189"/>
              </a:cxn>
              <a:cxn ang="0">
                <a:pos x="connsiteX32190" y="connsiteY32190"/>
              </a:cxn>
              <a:cxn ang="0">
                <a:pos x="connsiteX32191" y="connsiteY32191"/>
              </a:cxn>
              <a:cxn ang="0">
                <a:pos x="connsiteX32192" y="connsiteY32192"/>
              </a:cxn>
              <a:cxn ang="0">
                <a:pos x="connsiteX32193" y="connsiteY32193"/>
              </a:cxn>
              <a:cxn ang="0">
                <a:pos x="connsiteX32194" y="connsiteY32194"/>
              </a:cxn>
              <a:cxn ang="0">
                <a:pos x="connsiteX32195" y="connsiteY32195"/>
              </a:cxn>
              <a:cxn ang="0">
                <a:pos x="connsiteX32196" y="connsiteY32196"/>
              </a:cxn>
              <a:cxn ang="0">
                <a:pos x="connsiteX32197" y="connsiteY32197"/>
              </a:cxn>
              <a:cxn ang="0">
                <a:pos x="connsiteX32198" y="connsiteY32198"/>
              </a:cxn>
              <a:cxn ang="0">
                <a:pos x="connsiteX32199" y="connsiteY32199"/>
              </a:cxn>
              <a:cxn ang="0">
                <a:pos x="connsiteX32200" y="connsiteY32200"/>
              </a:cxn>
              <a:cxn ang="0">
                <a:pos x="connsiteX32201" y="connsiteY32201"/>
              </a:cxn>
              <a:cxn ang="0">
                <a:pos x="connsiteX32202" y="connsiteY32202"/>
              </a:cxn>
              <a:cxn ang="0">
                <a:pos x="connsiteX32203" y="connsiteY32203"/>
              </a:cxn>
              <a:cxn ang="0">
                <a:pos x="connsiteX32204" y="connsiteY32204"/>
              </a:cxn>
              <a:cxn ang="0">
                <a:pos x="connsiteX32205" y="connsiteY32205"/>
              </a:cxn>
              <a:cxn ang="0">
                <a:pos x="connsiteX32206" y="connsiteY32206"/>
              </a:cxn>
              <a:cxn ang="0">
                <a:pos x="connsiteX32207" y="connsiteY32207"/>
              </a:cxn>
              <a:cxn ang="0">
                <a:pos x="connsiteX32208" y="connsiteY32208"/>
              </a:cxn>
              <a:cxn ang="0">
                <a:pos x="connsiteX32209" y="connsiteY32209"/>
              </a:cxn>
              <a:cxn ang="0">
                <a:pos x="connsiteX32210" y="connsiteY32210"/>
              </a:cxn>
              <a:cxn ang="0">
                <a:pos x="connsiteX32211" y="connsiteY32211"/>
              </a:cxn>
              <a:cxn ang="0">
                <a:pos x="connsiteX32212" y="connsiteY32212"/>
              </a:cxn>
              <a:cxn ang="0">
                <a:pos x="connsiteX32213" y="connsiteY32213"/>
              </a:cxn>
              <a:cxn ang="0">
                <a:pos x="connsiteX32214" y="connsiteY32214"/>
              </a:cxn>
              <a:cxn ang="0">
                <a:pos x="connsiteX32215" y="connsiteY32215"/>
              </a:cxn>
              <a:cxn ang="0">
                <a:pos x="connsiteX32216" y="connsiteY32216"/>
              </a:cxn>
              <a:cxn ang="0">
                <a:pos x="connsiteX32217" y="connsiteY32217"/>
              </a:cxn>
              <a:cxn ang="0">
                <a:pos x="connsiteX32218" y="connsiteY32218"/>
              </a:cxn>
              <a:cxn ang="0">
                <a:pos x="connsiteX32219" y="connsiteY32219"/>
              </a:cxn>
              <a:cxn ang="0">
                <a:pos x="connsiteX32220" y="connsiteY32220"/>
              </a:cxn>
              <a:cxn ang="0">
                <a:pos x="connsiteX32221" y="connsiteY32221"/>
              </a:cxn>
              <a:cxn ang="0">
                <a:pos x="connsiteX32222" y="connsiteY32222"/>
              </a:cxn>
              <a:cxn ang="0">
                <a:pos x="connsiteX32223" y="connsiteY32223"/>
              </a:cxn>
              <a:cxn ang="0">
                <a:pos x="connsiteX32224" y="connsiteY32224"/>
              </a:cxn>
              <a:cxn ang="0">
                <a:pos x="connsiteX32225" y="connsiteY32225"/>
              </a:cxn>
              <a:cxn ang="0">
                <a:pos x="connsiteX32226" y="connsiteY32226"/>
              </a:cxn>
              <a:cxn ang="0">
                <a:pos x="connsiteX32227" y="connsiteY32227"/>
              </a:cxn>
              <a:cxn ang="0">
                <a:pos x="connsiteX32228" y="connsiteY32228"/>
              </a:cxn>
              <a:cxn ang="0">
                <a:pos x="connsiteX32229" y="connsiteY32229"/>
              </a:cxn>
              <a:cxn ang="0">
                <a:pos x="connsiteX32230" y="connsiteY32230"/>
              </a:cxn>
              <a:cxn ang="0">
                <a:pos x="connsiteX32231" y="connsiteY32231"/>
              </a:cxn>
              <a:cxn ang="0">
                <a:pos x="connsiteX32232" y="connsiteY32232"/>
              </a:cxn>
              <a:cxn ang="0">
                <a:pos x="connsiteX32233" y="connsiteY32233"/>
              </a:cxn>
              <a:cxn ang="0">
                <a:pos x="connsiteX32234" y="connsiteY32234"/>
              </a:cxn>
              <a:cxn ang="0">
                <a:pos x="connsiteX32235" y="connsiteY32235"/>
              </a:cxn>
              <a:cxn ang="0">
                <a:pos x="connsiteX32236" y="connsiteY32236"/>
              </a:cxn>
              <a:cxn ang="0">
                <a:pos x="connsiteX32237" y="connsiteY32237"/>
              </a:cxn>
              <a:cxn ang="0">
                <a:pos x="connsiteX32238" y="connsiteY32238"/>
              </a:cxn>
              <a:cxn ang="0">
                <a:pos x="connsiteX32239" y="connsiteY32239"/>
              </a:cxn>
              <a:cxn ang="0">
                <a:pos x="connsiteX32240" y="connsiteY32240"/>
              </a:cxn>
              <a:cxn ang="0">
                <a:pos x="connsiteX32241" y="connsiteY32241"/>
              </a:cxn>
              <a:cxn ang="0">
                <a:pos x="connsiteX32242" y="connsiteY32242"/>
              </a:cxn>
              <a:cxn ang="0">
                <a:pos x="connsiteX32243" y="connsiteY32243"/>
              </a:cxn>
              <a:cxn ang="0">
                <a:pos x="connsiteX32244" y="connsiteY32244"/>
              </a:cxn>
              <a:cxn ang="0">
                <a:pos x="connsiteX32245" y="connsiteY32245"/>
              </a:cxn>
              <a:cxn ang="0">
                <a:pos x="connsiteX32246" y="connsiteY32246"/>
              </a:cxn>
              <a:cxn ang="0">
                <a:pos x="connsiteX32247" y="connsiteY32247"/>
              </a:cxn>
              <a:cxn ang="0">
                <a:pos x="connsiteX32248" y="connsiteY32248"/>
              </a:cxn>
              <a:cxn ang="0">
                <a:pos x="connsiteX32249" y="connsiteY32249"/>
              </a:cxn>
              <a:cxn ang="0">
                <a:pos x="connsiteX32250" y="connsiteY32250"/>
              </a:cxn>
              <a:cxn ang="0">
                <a:pos x="connsiteX32251" y="connsiteY32251"/>
              </a:cxn>
              <a:cxn ang="0">
                <a:pos x="connsiteX32252" y="connsiteY32252"/>
              </a:cxn>
              <a:cxn ang="0">
                <a:pos x="connsiteX32253" y="connsiteY32253"/>
              </a:cxn>
              <a:cxn ang="0">
                <a:pos x="connsiteX32254" y="connsiteY32254"/>
              </a:cxn>
              <a:cxn ang="0">
                <a:pos x="connsiteX32255" y="connsiteY32255"/>
              </a:cxn>
              <a:cxn ang="0">
                <a:pos x="connsiteX32256" y="connsiteY32256"/>
              </a:cxn>
              <a:cxn ang="0">
                <a:pos x="connsiteX32257" y="connsiteY32257"/>
              </a:cxn>
              <a:cxn ang="0">
                <a:pos x="connsiteX32258" y="connsiteY32258"/>
              </a:cxn>
              <a:cxn ang="0">
                <a:pos x="connsiteX32259" y="connsiteY32259"/>
              </a:cxn>
              <a:cxn ang="0">
                <a:pos x="connsiteX32260" y="connsiteY32260"/>
              </a:cxn>
              <a:cxn ang="0">
                <a:pos x="connsiteX32261" y="connsiteY32261"/>
              </a:cxn>
              <a:cxn ang="0">
                <a:pos x="connsiteX32262" y="connsiteY32262"/>
              </a:cxn>
              <a:cxn ang="0">
                <a:pos x="connsiteX32263" y="connsiteY32263"/>
              </a:cxn>
              <a:cxn ang="0">
                <a:pos x="connsiteX32264" y="connsiteY32264"/>
              </a:cxn>
              <a:cxn ang="0">
                <a:pos x="connsiteX32265" y="connsiteY32265"/>
              </a:cxn>
              <a:cxn ang="0">
                <a:pos x="connsiteX32266" y="connsiteY32266"/>
              </a:cxn>
              <a:cxn ang="0">
                <a:pos x="connsiteX32267" y="connsiteY32267"/>
              </a:cxn>
              <a:cxn ang="0">
                <a:pos x="connsiteX32268" y="connsiteY32268"/>
              </a:cxn>
              <a:cxn ang="0">
                <a:pos x="connsiteX32269" y="connsiteY32269"/>
              </a:cxn>
              <a:cxn ang="0">
                <a:pos x="connsiteX32270" y="connsiteY32270"/>
              </a:cxn>
              <a:cxn ang="0">
                <a:pos x="connsiteX32271" y="connsiteY32271"/>
              </a:cxn>
              <a:cxn ang="0">
                <a:pos x="connsiteX32272" y="connsiteY32272"/>
              </a:cxn>
              <a:cxn ang="0">
                <a:pos x="connsiteX32273" y="connsiteY32273"/>
              </a:cxn>
              <a:cxn ang="0">
                <a:pos x="connsiteX32274" y="connsiteY32274"/>
              </a:cxn>
              <a:cxn ang="0">
                <a:pos x="connsiteX32275" y="connsiteY32275"/>
              </a:cxn>
              <a:cxn ang="0">
                <a:pos x="connsiteX32276" y="connsiteY32276"/>
              </a:cxn>
              <a:cxn ang="0">
                <a:pos x="connsiteX32277" y="connsiteY32277"/>
              </a:cxn>
              <a:cxn ang="0">
                <a:pos x="connsiteX32278" y="connsiteY32278"/>
              </a:cxn>
              <a:cxn ang="0">
                <a:pos x="connsiteX32279" y="connsiteY32279"/>
              </a:cxn>
              <a:cxn ang="0">
                <a:pos x="connsiteX32280" y="connsiteY32280"/>
              </a:cxn>
              <a:cxn ang="0">
                <a:pos x="connsiteX32281" y="connsiteY32281"/>
              </a:cxn>
              <a:cxn ang="0">
                <a:pos x="connsiteX32282" y="connsiteY32282"/>
              </a:cxn>
              <a:cxn ang="0">
                <a:pos x="connsiteX32283" y="connsiteY32283"/>
              </a:cxn>
              <a:cxn ang="0">
                <a:pos x="connsiteX32284" y="connsiteY32284"/>
              </a:cxn>
              <a:cxn ang="0">
                <a:pos x="connsiteX32285" y="connsiteY32285"/>
              </a:cxn>
              <a:cxn ang="0">
                <a:pos x="connsiteX32286" y="connsiteY32286"/>
              </a:cxn>
              <a:cxn ang="0">
                <a:pos x="connsiteX32287" y="connsiteY32287"/>
              </a:cxn>
              <a:cxn ang="0">
                <a:pos x="connsiteX32288" y="connsiteY32288"/>
              </a:cxn>
              <a:cxn ang="0">
                <a:pos x="connsiteX32289" y="connsiteY32289"/>
              </a:cxn>
              <a:cxn ang="0">
                <a:pos x="connsiteX32290" y="connsiteY32290"/>
              </a:cxn>
              <a:cxn ang="0">
                <a:pos x="connsiteX32291" y="connsiteY32291"/>
              </a:cxn>
              <a:cxn ang="0">
                <a:pos x="connsiteX32292" y="connsiteY32292"/>
              </a:cxn>
              <a:cxn ang="0">
                <a:pos x="connsiteX32293" y="connsiteY32293"/>
              </a:cxn>
              <a:cxn ang="0">
                <a:pos x="connsiteX32294" y="connsiteY32294"/>
              </a:cxn>
              <a:cxn ang="0">
                <a:pos x="connsiteX32295" y="connsiteY32295"/>
              </a:cxn>
              <a:cxn ang="0">
                <a:pos x="connsiteX32296" y="connsiteY32296"/>
              </a:cxn>
              <a:cxn ang="0">
                <a:pos x="connsiteX32297" y="connsiteY32297"/>
              </a:cxn>
              <a:cxn ang="0">
                <a:pos x="connsiteX32298" y="connsiteY32298"/>
              </a:cxn>
              <a:cxn ang="0">
                <a:pos x="connsiteX32299" y="connsiteY32299"/>
              </a:cxn>
              <a:cxn ang="0">
                <a:pos x="connsiteX32300" y="connsiteY32300"/>
              </a:cxn>
              <a:cxn ang="0">
                <a:pos x="connsiteX32301" y="connsiteY32301"/>
              </a:cxn>
              <a:cxn ang="0">
                <a:pos x="connsiteX32302" y="connsiteY32302"/>
              </a:cxn>
              <a:cxn ang="0">
                <a:pos x="connsiteX32303" y="connsiteY32303"/>
              </a:cxn>
              <a:cxn ang="0">
                <a:pos x="connsiteX32304" y="connsiteY32304"/>
              </a:cxn>
              <a:cxn ang="0">
                <a:pos x="connsiteX32305" y="connsiteY32305"/>
              </a:cxn>
              <a:cxn ang="0">
                <a:pos x="connsiteX32306" y="connsiteY32306"/>
              </a:cxn>
              <a:cxn ang="0">
                <a:pos x="connsiteX32307" y="connsiteY32307"/>
              </a:cxn>
              <a:cxn ang="0">
                <a:pos x="connsiteX32308" y="connsiteY32308"/>
              </a:cxn>
              <a:cxn ang="0">
                <a:pos x="connsiteX32309" y="connsiteY32309"/>
              </a:cxn>
              <a:cxn ang="0">
                <a:pos x="connsiteX32310" y="connsiteY32310"/>
              </a:cxn>
              <a:cxn ang="0">
                <a:pos x="connsiteX32311" y="connsiteY32311"/>
              </a:cxn>
              <a:cxn ang="0">
                <a:pos x="connsiteX32312" y="connsiteY32312"/>
              </a:cxn>
              <a:cxn ang="0">
                <a:pos x="connsiteX32313" y="connsiteY32313"/>
              </a:cxn>
              <a:cxn ang="0">
                <a:pos x="connsiteX32314" y="connsiteY32314"/>
              </a:cxn>
              <a:cxn ang="0">
                <a:pos x="connsiteX32315" y="connsiteY32315"/>
              </a:cxn>
              <a:cxn ang="0">
                <a:pos x="connsiteX32316" y="connsiteY32316"/>
              </a:cxn>
              <a:cxn ang="0">
                <a:pos x="connsiteX32317" y="connsiteY32317"/>
              </a:cxn>
              <a:cxn ang="0">
                <a:pos x="connsiteX32318" y="connsiteY32318"/>
              </a:cxn>
              <a:cxn ang="0">
                <a:pos x="connsiteX32319" y="connsiteY32319"/>
              </a:cxn>
              <a:cxn ang="0">
                <a:pos x="connsiteX32320" y="connsiteY32320"/>
              </a:cxn>
              <a:cxn ang="0">
                <a:pos x="connsiteX32321" y="connsiteY32321"/>
              </a:cxn>
              <a:cxn ang="0">
                <a:pos x="connsiteX32322" y="connsiteY32322"/>
              </a:cxn>
              <a:cxn ang="0">
                <a:pos x="connsiteX32323" y="connsiteY32323"/>
              </a:cxn>
              <a:cxn ang="0">
                <a:pos x="connsiteX32324" y="connsiteY32324"/>
              </a:cxn>
              <a:cxn ang="0">
                <a:pos x="connsiteX32325" y="connsiteY32325"/>
              </a:cxn>
              <a:cxn ang="0">
                <a:pos x="connsiteX32326" y="connsiteY32326"/>
              </a:cxn>
              <a:cxn ang="0">
                <a:pos x="connsiteX32327" y="connsiteY32327"/>
              </a:cxn>
              <a:cxn ang="0">
                <a:pos x="connsiteX32328" y="connsiteY32328"/>
              </a:cxn>
              <a:cxn ang="0">
                <a:pos x="connsiteX32329" y="connsiteY32329"/>
              </a:cxn>
              <a:cxn ang="0">
                <a:pos x="connsiteX32330" y="connsiteY32330"/>
              </a:cxn>
              <a:cxn ang="0">
                <a:pos x="connsiteX32331" y="connsiteY32331"/>
              </a:cxn>
              <a:cxn ang="0">
                <a:pos x="connsiteX32332" y="connsiteY32332"/>
              </a:cxn>
              <a:cxn ang="0">
                <a:pos x="connsiteX32333" y="connsiteY32333"/>
              </a:cxn>
              <a:cxn ang="0">
                <a:pos x="connsiteX32334" y="connsiteY32334"/>
              </a:cxn>
              <a:cxn ang="0">
                <a:pos x="connsiteX32335" y="connsiteY32335"/>
              </a:cxn>
              <a:cxn ang="0">
                <a:pos x="connsiteX32336" y="connsiteY32336"/>
              </a:cxn>
              <a:cxn ang="0">
                <a:pos x="connsiteX32337" y="connsiteY32337"/>
              </a:cxn>
              <a:cxn ang="0">
                <a:pos x="connsiteX32338" y="connsiteY32338"/>
              </a:cxn>
              <a:cxn ang="0">
                <a:pos x="connsiteX32339" y="connsiteY32339"/>
              </a:cxn>
              <a:cxn ang="0">
                <a:pos x="connsiteX32340" y="connsiteY32340"/>
              </a:cxn>
              <a:cxn ang="0">
                <a:pos x="connsiteX32341" y="connsiteY32341"/>
              </a:cxn>
              <a:cxn ang="0">
                <a:pos x="connsiteX32342" y="connsiteY32342"/>
              </a:cxn>
              <a:cxn ang="0">
                <a:pos x="connsiteX32343" y="connsiteY32343"/>
              </a:cxn>
              <a:cxn ang="0">
                <a:pos x="connsiteX32344" y="connsiteY32344"/>
              </a:cxn>
              <a:cxn ang="0">
                <a:pos x="connsiteX32345" y="connsiteY32345"/>
              </a:cxn>
              <a:cxn ang="0">
                <a:pos x="connsiteX32346" y="connsiteY32346"/>
              </a:cxn>
              <a:cxn ang="0">
                <a:pos x="connsiteX32347" y="connsiteY32347"/>
              </a:cxn>
              <a:cxn ang="0">
                <a:pos x="connsiteX32348" y="connsiteY32348"/>
              </a:cxn>
              <a:cxn ang="0">
                <a:pos x="connsiteX32349" y="connsiteY32349"/>
              </a:cxn>
              <a:cxn ang="0">
                <a:pos x="connsiteX32350" y="connsiteY32350"/>
              </a:cxn>
              <a:cxn ang="0">
                <a:pos x="connsiteX32351" y="connsiteY32351"/>
              </a:cxn>
              <a:cxn ang="0">
                <a:pos x="connsiteX32352" y="connsiteY32352"/>
              </a:cxn>
              <a:cxn ang="0">
                <a:pos x="connsiteX32353" y="connsiteY32353"/>
              </a:cxn>
              <a:cxn ang="0">
                <a:pos x="connsiteX32354" y="connsiteY32354"/>
              </a:cxn>
              <a:cxn ang="0">
                <a:pos x="connsiteX32355" y="connsiteY32355"/>
              </a:cxn>
              <a:cxn ang="0">
                <a:pos x="connsiteX32356" y="connsiteY32356"/>
              </a:cxn>
              <a:cxn ang="0">
                <a:pos x="connsiteX32357" y="connsiteY32357"/>
              </a:cxn>
              <a:cxn ang="0">
                <a:pos x="connsiteX32358" y="connsiteY32358"/>
              </a:cxn>
              <a:cxn ang="0">
                <a:pos x="connsiteX32359" y="connsiteY32359"/>
              </a:cxn>
              <a:cxn ang="0">
                <a:pos x="connsiteX32360" y="connsiteY32360"/>
              </a:cxn>
              <a:cxn ang="0">
                <a:pos x="connsiteX32361" y="connsiteY32361"/>
              </a:cxn>
              <a:cxn ang="0">
                <a:pos x="connsiteX32362" y="connsiteY32362"/>
              </a:cxn>
              <a:cxn ang="0">
                <a:pos x="connsiteX32363" y="connsiteY32363"/>
              </a:cxn>
              <a:cxn ang="0">
                <a:pos x="connsiteX32364" y="connsiteY32364"/>
              </a:cxn>
              <a:cxn ang="0">
                <a:pos x="connsiteX32365" y="connsiteY32365"/>
              </a:cxn>
              <a:cxn ang="0">
                <a:pos x="connsiteX32366" y="connsiteY32366"/>
              </a:cxn>
              <a:cxn ang="0">
                <a:pos x="connsiteX32367" y="connsiteY32367"/>
              </a:cxn>
              <a:cxn ang="0">
                <a:pos x="connsiteX32368" y="connsiteY32368"/>
              </a:cxn>
              <a:cxn ang="0">
                <a:pos x="connsiteX32369" y="connsiteY32369"/>
              </a:cxn>
              <a:cxn ang="0">
                <a:pos x="connsiteX32370" y="connsiteY32370"/>
              </a:cxn>
              <a:cxn ang="0">
                <a:pos x="connsiteX32371" y="connsiteY32371"/>
              </a:cxn>
              <a:cxn ang="0">
                <a:pos x="connsiteX32372" y="connsiteY32372"/>
              </a:cxn>
              <a:cxn ang="0">
                <a:pos x="connsiteX32373" y="connsiteY32373"/>
              </a:cxn>
              <a:cxn ang="0">
                <a:pos x="connsiteX32374" y="connsiteY32374"/>
              </a:cxn>
              <a:cxn ang="0">
                <a:pos x="connsiteX32375" y="connsiteY32375"/>
              </a:cxn>
              <a:cxn ang="0">
                <a:pos x="connsiteX32376" y="connsiteY32376"/>
              </a:cxn>
              <a:cxn ang="0">
                <a:pos x="connsiteX32377" y="connsiteY32377"/>
              </a:cxn>
              <a:cxn ang="0">
                <a:pos x="connsiteX32378" y="connsiteY32378"/>
              </a:cxn>
              <a:cxn ang="0">
                <a:pos x="connsiteX32379" y="connsiteY32379"/>
              </a:cxn>
              <a:cxn ang="0">
                <a:pos x="connsiteX32380" y="connsiteY32380"/>
              </a:cxn>
              <a:cxn ang="0">
                <a:pos x="connsiteX32381" y="connsiteY32381"/>
              </a:cxn>
              <a:cxn ang="0">
                <a:pos x="connsiteX32382" y="connsiteY32382"/>
              </a:cxn>
              <a:cxn ang="0">
                <a:pos x="connsiteX32383" y="connsiteY32383"/>
              </a:cxn>
              <a:cxn ang="0">
                <a:pos x="connsiteX32384" y="connsiteY32384"/>
              </a:cxn>
              <a:cxn ang="0">
                <a:pos x="connsiteX32385" y="connsiteY32385"/>
              </a:cxn>
              <a:cxn ang="0">
                <a:pos x="connsiteX32386" y="connsiteY32386"/>
              </a:cxn>
              <a:cxn ang="0">
                <a:pos x="connsiteX32387" y="connsiteY32387"/>
              </a:cxn>
              <a:cxn ang="0">
                <a:pos x="connsiteX32388" y="connsiteY32388"/>
              </a:cxn>
              <a:cxn ang="0">
                <a:pos x="connsiteX32389" y="connsiteY32389"/>
              </a:cxn>
              <a:cxn ang="0">
                <a:pos x="connsiteX32390" y="connsiteY32390"/>
              </a:cxn>
              <a:cxn ang="0">
                <a:pos x="connsiteX32391" y="connsiteY32391"/>
              </a:cxn>
              <a:cxn ang="0">
                <a:pos x="connsiteX32392" y="connsiteY32392"/>
              </a:cxn>
              <a:cxn ang="0">
                <a:pos x="connsiteX32393" y="connsiteY32393"/>
              </a:cxn>
              <a:cxn ang="0">
                <a:pos x="connsiteX32394" y="connsiteY32394"/>
              </a:cxn>
              <a:cxn ang="0">
                <a:pos x="connsiteX32395" y="connsiteY32395"/>
              </a:cxn>
              <a:cxn ang="0">
                <a:pos x="connsiteX32396" y="connsiteY32396"/>
              </a:cxn>
              <a:cxn ang="0">
                <a:pos x="connsiteX32397" y="connsiteY32397"/>
              </a:cxn>
              <a:cxn ang="0">
                <a:pos x="connsiteX32398" y="connsiteY32398"/>
              </a:cxn>
              <a:cxn ang="0">
                <a:pos x="connsiteX32399" y="connsiteY32399"/>
              </a:cxn>
              <a:cxn ang="0">
                <a:pos x="connsiteX32400" y="connsiteY32400"/>
              </a:cxn>
              <a:cxn ang="0">
                <a:pos x="connsiteX32401" y="connsiteY32401"/>
              </a:cxn>
              <a:cxn ang="0">
                <a:pos x="connsiteX32402" y="connsiteY32402"/>
              </a:cxn>
              <a:cxn ang="0">
                <a:pos x="connsiteX32403" y="connsiteY32403"/>
              </a:cxn>
              <a:cxn ang="0">
                <a:pos x="connsiteX32404" y="connsiteY32404"/>
              </a:cxn>
              <a:cxn ang="0">
                <a:pos x="connsiteX32405" y="connsiteY32405"/>
              </a:cxn>
              <a:cxn ang="0">
                <a:pos x="connsiteX32406" y="connsiteY32406"/>
              </a:cxn>
              <a:cxn ang="0">
                <a:pos x="connsiteX32407" y="connsiteY32407"/>
              </a:cxn>
              <a:cxn ang="0">
                <a:pos x="connsiteX32408" y="connsiteY32408"/>
              </a:cxn>
              <a:cxn ang="0">
                <a:pos x="connsiteX32409" y="connsiteY32409"/>
              </a:cxn>
              <a:cxn ang="0">
                <a:pos x="connsiteX32410" y="connsiteY32410"/>
              </a:cxn>
              <a:cxn ang="0">
                <a:pos x="connsiteX32411" y="connsiteY32411"/>
              </a:cxn>
              <a:cxn ang="0">
                <a:pos x="connsiteX32412" y="connsiteY32412"/>
              </a:cxn>
              <a:cxn ang="0">
                <a:pos x="connsiteX32413" y="connsiteY32413"/>
              </a:cxn>
              <a:cxn ang="0">
                <a:pos x="connsiteX32414" y="connsiteY32414"/>
              </a:cxn>
              <a:cxn ang="0">
                <a:pos x="connsiteX32415" y="connsiteY32415"/>
              </a:cxn>
              <a:cxn ang="0">
                <a:pos x="connsiteX32416" y="connsiteY32416"/>
              </a:cxn>
              <a:cxn ang="0">
                <a:pos x="connsiteX32417" y="connsiteY32417"/>
              </a:cxn>
              <a:cxn ang="0">
                <a:pos x="connsiteX32418" y="connsiteY32418"/>
              </a:cxn>
              <a:cxn ang="0">
                <a:pos x="connsiteX32419" y="connsiteY32419"/>
              </a:cxn>
              <a:cxn ang="0">
                <a:pos x="connsiteX32420" y="connsiteY32420"/>
              </a:cxn>
              <a:cxn ang="0">
                <a:pos x="connsiteX32421" y="connsiteY32421"/>
              </a:cxn>
              <a:cxn ang="0">
                <a:pos x="connsiteX32422" y="connsiteY32422"/>
              </a:cxn>
              <a:cxn ang="0">
                <a:pos x="connsiteX32423" y="connsiteY32423"/>
              </a:cxn>
              <a:cxn ang="0">
                <a:pos x="connsiteX32424" y="connsiteY32424"/>
              </a:cxn>
              <a:cxn ang="0">
                <a:pos x="connsiteX32425" y="connsiteY32425"/>
              </a:cxn>
              <a:cxn ang="0">
                <a:pos x="connsiteX32426" y="connsiteY32426"/>
              </a:cxn>
              <a:cxn ang="0">
                <a:pos x="connsiteX32427" y="connsiteY32427"/>
              </a:cxn>
              <a:cxn ang="0">
                <a:pos x="connsiteX32428" y="connsiteY32428"/>
              </a:cxn>
              <a:cxn ang="0">
                <a:pos x="connsiteX32429" y="connsiteY32429"/>
              </a:cxn>
              <a:cxn ang="0">
                <a:pos x="connsiteX32430" y="connsiteY32430"/>
              </a:cxn>
              <a:cxn ang="0">
                <a:pos x="connsiteX32431" y="connsiteY32431"/>
              </a:cxn>
              <a:cxn ang="0">
                <a:pos x="connsiteX32432" y="connsiteY32432"/>
              </a:cxn>
              <a:cxn ang="0">
                <a:pos x="connsiteX32433" y="connsiteY32433"/>
              </a:cxn>
              <a:cxn ang="0">
                <a:pos x="connsiteX32434" y="connsiteY32434"/>
              </a:cxn>
              <a:cxn ang="0">
                <a:pos x="connsiteX32435" y="connsiteY32435"/>
              </a:cxn>
              <a:cxn ang="0">
                <a:pos x="connsiteX32436" y="connsiteY32436"/>
              </a:cxn>
              <a:cxn ang="0">
                <a:pos x="connsiteX32437" y="connsiteY32437"/>
              </a:cxn>
              <a:cxn ang="0">
                <a:pos x="connsiteX32438" y="connsiteY32438"/>
              </a:cxn>
              <a:cxn ang="0">
                <a:pos x="connsiteX32439" y="connsiteY32439"/>
              </a:cxn>
              <a:cxn ang="0">
                <a:pos x="connsiteX32440" y="connsiteY32440"/>
              </a:cxn>
              <a:cxn ang="0">
                <a:pos x="connsiteX32441" y="connsiteY32441"/>
              </a:cxn>
              <a:cxn ang="0">
                <a:pos x="connsiteX32442" y="connsiteY32442"/>
              </a:cxn>
              <a:cxn ang="0">
                <a:pos x="connsiteX32443" y="connsiteY32443"/>
              </a:cxn>
              <a:cxn ang="0">
                <a:pos x="connsiteX32444" y="connsiteY32444"/>
              </a:cxn>
              <a:cxn ang="0">
                <a:pos x="connsiteX32445" y="connsiteY32445"/>
              </a:cxn>
              <a:cxn ang="0">
                <a:pos x="connsiteX32446" y="connsiteY32446"/>
              </a:cxn>
              <a:cxn ang="0">
                <a:pos x="connsiteX32447" y="connsiteY32447"/>
              </a:cxn>
              <a:cxn ang="0">
                <a:pos x="connsiteX32448" y="connsiteY32448"/>
              </a:cxn>
              <a:cxn ang="0">
                <a:pos x="connsiteX32449" y="connsiteY32449"/>
              </a:cxn>
              <a:cxn ang="0">
                <a:pos x="connsiteX32450" y="connsiteY32450"/>
              </a:cxn>
              <a:cxn ang="0">
                <a:pos x="connsiteX32451" y="connsiteY32451"/>
              </a:cxn>
              <a:cxn ang="0">
                <a:pos x="connsiteX32452" y="connsiteY32452"/>
              </a:cxn>
              <a:cxn ang="0">
                <a:pos x="connsiteX32453" y="connsiteY32453"/>
              </a:cxn>
              <a:cxn ang="0">
                <a:pos x="connsiteX32454" y="connsiteY32454"/>
              </a:cxn>
              <a:cxn ang="0">
                <a:pos x="connsiteX32455" y="connsiteY32455"/>
              </a:cxn>
              <a:cxn ang="0">
                <a:pos x="connsiteX32456" y="connsiteY32456"/>
              </a:cxn>
              <a:cxn ang="0">
                <a:pos x="connsiteX32457" y="connsiteY32457"/>
              </a:cxn>
              <a:cxn ang="0">
                <a:pos x="connsiteX32458" y="connsiteY32458"/>
              </a:cxn>
              <a:cxn ang="0">
                <a:pos x="connsiteX32459" y="connsiteY32459"/>
              </a:cxn>
              <a:cxn ang="0">
                <a:pos x="connsiteX32460" y="connsiteY32460"/>
              </a:cxn>
              <a:cxn ang="0">
                <a:pos x="connsiteX32461" y="connsiteY32461"/>
              </a:cxn>
              <a:cxn ang="0">
                <a:pos x="connsiteX32462" y="connsiteY32462"/>
              </a:cxn>
              <a:cxn ang="0">
                <a:pos x="connsiteX32463" y="connsiteY32463"/>
              </a:cxn>
              <a:cxn ang="0">
                <a:pos x="connsiteX32464" y="connsiteY32464"/>
              </a:cxn>
              <a:cxn ang="0">
                <a:pos x="connsiteX32465" y="connsiteY32465"/>
              </a:cxn>
              <a:cxn ang="0">
                <a:pos x="connsiteX32466" y="connsiteY32466"/>
              </a:cxn>
              <a:cxn ang="0">
                <a:pos x="connsiteX32467" y="connsiteY32467"/>
              </a:cxn>
              <a:cxn ang="0">
                <a:pos x="connsiteX32468" y="connsiteY32468"/>
              </a:cxn>
              <a:cxn ang="0">
                <a:pos x="connsiteX32469" y="connsiteY32469"/>
              </a:cxn>
              <a:cxn ang="0">
                <a:pos x="connsiteX32470" y="connsiteY32470"/>
              </a:cxn>
              <a:cxn ang="0">
                <a:pos x="connsiteX32471" y="connsiteY32471"/>
              </a:cxn>
              <a:cxn ang="0">
                <a:pos x="connsiteX32472" y="connsiteY32472"/>
              </a:cxn>
              <a:cxn ang="0">
                <a:pos x="connsiteX32473" y="connsiteY32473"/>
              </a:cxn>
              <a:cxn ang="0">
                <a:pos x="connsiteX32474" y="connsiteY32474"/>
              </a:cxn>
              <a:cxn ang="0">
                <a:pos x="connsiteX32475" y="connsiteY32475"/>
              </a:cxn>
              <a:cxn ang="0">
                <a:pos x="connsiteX32476" y="connsiteY32476"/>
              </a:cxn>
              <a:cxn ang="0">
                <a:pos x="connsiteX32477" y="connsiteY32477"/>
              </a:cxn>
              <a:cxn ang="0">
                <a:pos x="connsiteX32478" y="connsiteY32478"/>
              </a:cxn>
              <a:cxn ang="0">
                <a:pos x="connsiteX32479" y="connsiteY32479"/>
              </a:cxn>
              <a:cxn ang="0">
                <a:pos x="connsiteX32480" y="connsiteY32480"/>
              </a:cxn>
              <a:cxn ang="0">
                <a:pos x="connsiteX32481" y="connsiteY32481"/>
              </a:cxn>
              <a:cxn ang="0">
                <a:pos x="connsiteX32482" y="connsiteY32482"/>
              </a:cxn>
              <a:cxn ang="0">
                <a:pos x="connsiteX32483" y="connsiteY32483"/>
              </a:cxn>
              <a:cxn ang="0">
                <a:pos x="connsiteX32484" y="connsiteY32484"/>
              </a:cxn>
              <a:cxn ang="0">
                <a:pos x="connsiteX32485" y="connsiteY32485"/>
              </a:cxn>
              <a:cxn ang="0">
                <a:pos x="connsiteX32486" y="connsiteY32486"/>
              </a:cxn>
              <a:cxn ang="0">
                <a:pos x="connsiteX32487" y="connsiteY32487"/>
              </a:cxn>
              <a:cxn ang="0">
                <a:pos x="connsiteX32488" y="connsiteY32488"/>
              </a:cxn>
              <a:cxn ang="0">
                <a:pos x="connsiteX32489" y="connsiteY32489"/>
              </a:cxn>
              <a:cxn ang="0">
                <a:pos x="connsiteX32490" y="connsiteY32490"/>
              </a:cxn>
              <a:cxn ang="0">
                <a:pos x="connsiteX32491" y="connsiteY32491"/>
              </a:cxn>
              <a:cxn ang="0">
                <a:pos x="connsiteX32492" y="connsiteY32492"/>
              </a:cxn>
              <a:cxn ang="0">
                <a:pos x="connsiteX32493" y="connsiteY32493"/>
              </a:cxn>
              <a:cxn ang="0">
                <a:pos x="connsiteX32494" y="connsiteY32494"/>
              </a:cxn>
              <a:cxn ang="0">
                <a:pos x="connsiteX32495" y="connsiteY32495"/>
              </a:cxn>
              <a:cxn ang="0">
                <a:pos x="connsiteX32496" y="connsiteY32496"/>
              </a:cxn>
              <a:cxn ang="0">
                <a:pos x="connsiteX32497" y="connsiteY32497"/>
              </a:cxn>
              <a:cxn ang="0">
                <a:pos x="connsiteX32498" y="connsiteY32498"/>
              </a:cxn>
              <a:cxn ang="0">
                <a:pos x="connsiteX32499" y="connsiteY32499"/>
              </a:cxn>
              <a:cxn ang="0">
                <a:pos x="connsiteX32500" y="connsiteY32500"/>
              </a:cxn>
              <a:cxn ang="0">
                <a:pos x="connsiteX32501" y="connsiteY32501"/>
              </a:cxn>
              <a:cxn ang="0">
                <a:pos x="connsiteX32502" y="connsiteY32502"/>
              </a:cxn>
              <a:cxn ang="0">
                <a:pos x="connsiteX32503" y="connsiteY32503"/>
              </a:cxn>
              <a:cxn ang="0">
                <a:pos x="connsiteX32504" y="connsiteY32504"/>
              </a:cxn>
              <a:cxn ang="0">
                <a:pos x="connsiteX32505" y="connsiteY32505"/>
              </a:cxn>
              <a:cxn ang="0">
                <a:pos x="connsiteX32506" y="connsiteY32506"/>
              </a:cxn>
              <a:cxn ang="0">
                <a:pos x="connsiteX32507" y="connsiteY32507"/>
              </a:cxn>
              <a:cxn ang="0">
                <a:pos x="connsiteX32508" y="connsiteY32508"/>
              </a:cxn>
              <a:cxn ang="0">
                <a:pos x="connsiteX32509" y="connsiteY32509"/>
              </a:cxn>
              <a:cxn ang="0">
                <a:pos x="connsiteX32510" y="connsiteY32510"/>
              </a:cxn>
              <a:cxn ang="0">
                <a:pos x="connsiteX32511" y="connsiteY32511"/>
              </a:cxn>
              <a:cxn ang="0">
                <a:pos x="connsiteX32512" y="connsiteY32512"/>
              </a:cxn>
              <a:cxn ang="0">
                <a:pos x="connsiteX32513" y="connsiteY32513"/>
              </a:cxn>
              <a:cxn ang="0">
                <a:pos x="connsiteX32514" y="connsiteY32514"/>
              </a:cxn>
              <a:cxn ang="0">
                <a:pos x="connsiteX32515" y="connsiteY32515"/>
              </a:cxn>
              <a:cxn ang="0">
                <a:pos x="connsiteX32516" y="connsiteY32516"/>
              </a:cxn>
              <a:cxn ang="0">
                <a:pos x="connsiteX32517" y="connsiteY32517"/>
              </a:cxn>
              <a:cxn ang="0">
                <a:pos x="connsiteX32518" y="connsiteY32518"/>
              </a:cxn>
              <a:cxn ang="0">
                <a:pos x="connsiteX32519" y="connsiteY32519"/>
              </a:cxn>
              <a:cxn ang="0">
                <a:pos x="connsiteX32520" y="connsiteY32520"/>
              </a:cxn>
              <a:cxn ang="0">
                <a:pos x="connsiteX32521" y="connsiteY32521"/>
              </a:cxn>
              <a:cxn ang="0">
                <a:pos x="connsiteX32522" y="connsiteY32522"/>
              </a:cxn>
              <a:cxn ang="0">
                <a:pos x="connsiteX32523" y="connsiteY32523"/>
              </a:cxn>
              <a:cxn ang="0">
                <a:pos x="connsiteX32524" y="connsiteY32524"/>
              </a:cxn>
              <a:cxn ang="0">
                <a:pos x="connsiteX32525" y="connsiteY32525"/>
              </a:cxn>
              <a:cxn ang="0">
                <a:pos x="connsiteX32526" y="connsiteY32526"/>
              </a:cxn>
              <a:cxn ang="0">
                <a:pos x="connsiteX32527" y="connsiteY32527"/>
              </a:cxn>
              <a:cxn ang="0">
                <a:pos x="connsiteX32528" y="connsiteY32528"/>
              </a:cxn>
              <a:cxn ang="0">
                <a:pos x="connsiteX32529" y="connsiteY32529"/>
              </a:cxn>
              <a:cxn ang="0">
                <a:pos x="connsiteX32530" y="connsiteY32530"/>
              </a:cxn>
              <a:cxn ang="0">
                <a:pos x="connsiteX32531" y="connsiteY32531"/>
              </a:cxn>
              <a:cxn ang="0">
                <a:pos x="connsiteX32532" y="connsiteY32532"/>
              </a:cxn>
              <a:cxn ang="0">
                <a:pos x="connsiteX32533" y="connsiteY32533"/>
              </a:cxn>
              <a:cxn ang="0">
                <a:pos x="connsiteX32534" y="connsiteY32534"/>
              </a:cxn>
              <a:cxn ang="0">
                <a:pos x="connsiteX32535" y="connsiteY32535"/>
              </a:cxn>
              <a:cxn ang="0">
                <a:pos x="connsiteX32536" y="connsiteY32536"/>
              </a:cxn>
              <a:cxn ang="0">
                <a:pos x="connsiteX32537" y="connsiteY32537"/>
              </a:cxn>
              <a:cxn ang="0">
                <a:pos x="connsiteX32538" y="connsiteY32538"/>
              </a:cxn>
              <a:cxn ang="0">
                <a:pos x="connsiteX32539" y="connsiteY32539"/>
              </a:cxn>
              <a:cxn ang="0">
                <a:pos x="connsiteX32540" y="connsiteY32540"/>
              </a:cxn>
              <a:cxn ang="0">
                <a:pos x="connsiteX32541" y="connsiteY32541"/>
              </a:cxn>
              <a:cxn ang="0">
                <a:pos x="connsiteX32542" y="connsiteY32542"/>
              </a:cxn>
              <a:cxn ang="0">
                <a:pos x="connsiteX32543" y="connsiteY32543"/>
              </a:cxn>
              <a:cxn ang="0">
                <a:pos x="connsiteX32544" y="connsiteY32544"/>
              </a:cxn>
              <a:cxn ang="0">
                <a:pos x="connsiteX32545" y="connsiteY32545"/>
              </a:cxn>
              <a:cxn ang="0">
                <a:pos x="connsiteX32546" y="connsiteY32546"/>
              </a:cxn>
              <a:cxn ang="0">
                <a:pos x="connsiteX32547" y="connsiteY32547"/>
              </a:cxn>
              <a:cxn ang="0">
                <a:pos x="connsiteX32548" y="connsiteY32548"/>
              </a:cxn>
              <a:cxn ang="0">
                <a:pos x="connsiteX32549" y="connsiteY32549"/>
              </a:cxn>
              <a:cxn ang="0">
                <a:pos x="connsiteX32550" y="connsiteY32550"/>
              </a:cxn>
              <a:cxn ang="0">
                <a:pos x="connsiteX32551" y="connsiteY32551"/>
              </a:cxn>
              <a:cxn ang="0">
                <a:pos x="connsiteX32552" y="connsiteY32552"/>
              </a:cxn>
              <a:cxn ang="0">
                <a:pos x="connsiteX32553" y="connsiteY32553"/>
              </a:cxn>
              <a:cxn ang="0">
                <a:pos x="connsiteX32554" y="connsiteY32554"/>
              </a:cxn>
              <a:cxn ang="0">
                <a:pos x="connsiteX32555" y="connsiteY32555"/>
              </a:cxn>
              <a:cxn ang="0">
                <a:pos x="connsiteX32556" y="connsiteY32556"/>
              </a:cxn>
              <a:cxn ang="0">
                <a:pos x="connsiteX32557" y="connsiteY32557"/>
              </a:cxn>
              <a:cxn ang="0">
                <a:pos x="connsiteX32558" y="connsiteY32558"/>
              </a:cxn>
              <a:cxn ang="0">
                <a:pos x="connsiteX32559" y="connsiteY32559"/>
              </a:cxn>
              <a:cxn ang="0">
                <a:pos x="connsiteX32560" y="connsiteY32560"/>
              </a:cxn>
              <a:cxn ang="0">
                <a:pos x="connsiteX32561" y="connsiteY32561"/>
              </a:cxn>
              <a:cxn ang="0">
                <a:pos x="connsiteX32562" y="connsiteY32562"/>
              </a:cxn>
              <a:cxn ang="0">
                <a:pos x="connsiteX32563" y="connsiteY32563"/>
              </a:cxn>
              <a:cxn ang="0">
                <a:pos x="connsiteX32564" y="connsiteY32564"/>
              </a:cxn>
              <a:cxn ang="0">
                <a:pos x="connsiteX32565" y="connsiteY32565"/>
              </a:cxn>
              <a:cxn ang="0">
                <a:pos x="connsiteX32566" y="connsiteY32566"/>
              </a:cxn>
              <a:cxn ang="0">
                <a:pos x="connsiteX32567" y="connsiteY32567"/>
              </a:cxn>
              <a:cxn ang="0">
                <a:pos x="connsiteX32568" y="connsiteY32568"/>
              </a:cxn>
              <a:cxn ang="0">
                <a:pos x="connsiteX32569" y="connsiteY32569"/>
              </a:cxn>
              <a:cxn ang="0">
                <a:pos x="connsiteX32570" y="connsiteY32570"/>
              </a:cxn>
              <a:cxn ang="0">
                <a:pos x="connsiteX32571" y="connsiteY32571"/>
              </a:cxn>
              <a:cxn ang="0">
                <a:pos x="connsiteX32572" y="connsiteY32572"/>
              </a:cxn>
              <a:cxn ang="0">
                <a:pos x="connsiteX32573" y="connsiteY32573"/>
              </a:cxn>
              <a:cxn ang="0">
                <a:pos x="connsiteX32574" y="connsiteY32574"/>
              </a:cxn>
              <a:cxn ang="0">
                <a:pos x="connsiteX32575" y="connsiteY32575"/>
              </a:cxn>
              <a:cxn ang="0">
                <a:pos x="connsiteX32576" y="connsiteY32576"/>
              </a:cxn>
              <a:cxn ang="0">
                <a:pos x="connsiteX32577" y="connsiteY32577"/>
              </a:cxn>
              <a:cxn ang="0">
                <a:pos x="connsiteX32578" y="connsiteY32578"/>
              </a:cxn>
              <a:cxn ang="0">
                <a:pos x="connsiteX32579" y="connsiteY32579"/>
              </a:cxn>
              <a:cxn ang="0">
                <a:pos x="connsiteX32580" y="connsiteY32580"/>
              </a:cxn>
              <a:cxn ang="0">
                <a:pos x="connsiteX32581" y="connsiteY32581"/>
              </a:cxn>
              <a:cxn ang="0">
                <a:pos x="connsiteX32582" y="connsiteY32582"/>
              </a:cxn>
              <a:cxn ang="0">
                <a:pos x="connsiteX32583" y="connsiteY32583"/>
              </a:cxn>
              <a:cxn ang="0">
                <a:pos x="connsiteX32584" y="connsiteY32584"/>
              </a:cxn>
              <a:cxn ang="0">
                <a:pos x="connsiteX32585" y="connsiteY32585"/>
              </a:cxn>
              <a:cxn ang="0">
                <a:pos x="connsiteX32586" y="connsiteY32586"/>
              </a:cxn>
              <a:cxn ang="0">
                <a:pos x="connsiteX32587" y="connsiteY32587"/>
              </a:cxn>
              <a:cxn ang="0">
                <a:pos x="connsiteX32588" y="connsiteY32588"/>
              </a:cxn>
              <a:cxn ang="0">
                <a:pos x="connsiteX32589" y="connsiteY32589"/>
              </a:cxn>
              <a:cxn ang="0">
                <a:pos x="connsiteX32590" y="connsiteY32590"/>
              </a:cxn>
              <a:cxn ang="0">
                <a:pos x="connsiteX32591" y="connsiteY32591"/>
              </a:cxn>
              <a:cxn ang="0">
                <a:pos x="connsiteX32592" y="connsiteY32592"/>
              </a:cxn>
              <a:cxn ang="0">
                <a:pos x="connsiteX32593" y="connsiteY32593"/>
              </a:cxn>
              <a:cxn ang="0">
                <a:pos x="connsiteX32594" y="connsiteY32594"/>
              </a:cxn>
              <a:cxn ang="0">
                <a:pos x="connsiteX32595" y="connsiteY32595"/>
              </a:cxn>
              <a:cxn ang="0">
                <a:pos x="connsiteX32596" y="connsiteY32596"/>
              </a:cxn>
              <a:cxn ang="0">
                <a:pos x="connsiteX32597" y="connsiteY32597"/>
              </a:cxn>
              <a:cxn ang="0">
                <a:pos x="connsiteX32598" y="connsiteY32598"/>
              </a:cxn>
              <a:cxn ang="0">
                <a:pos x="connsiteX32599" y="connsiteY32599"/>
              </a:cxn>
              <a:cxn ang="0">
                <a:pos x="connsiteX32600" y="connsiteY32600"/>
              </a:cxn>
              <a:cxn ang="0">
                <a:pos x="connsiteX32601" y="connsiteY32601"/>
              </a:cxn>
              <a:cxn ang="0">
                <a:pos x="connsiteX32602" y="connsiteY32602"/>
              </a:cxn>
              <a:cxn ang="0">
                <a:pos x="connsiteX32603" y="connsiteY32603"/>
              </a:cxn>
              <a:cxn ang="0">
                <a:pos x="connsiteX32604" y="connsiteY32604"/>
              </a:cxn>
              <a:cxn ang="0">
                <a:pos x="connsiteX32605" y="connsiteY32605"/>
              </a:cxn>
              <a:cxn ang="0">
                <a:pos x="connsiteX32606" y="connsiteY32606"/>
              </a:cxn>
              <a:cxn ang="0">
                <a:pos x="connsiteX32607" y="connsiteY32607"/>
              </a:cxn>
              <a:cxn ang="0">
                <a:pos x="connsiteX32608" y="connsiteY32608"/>
              </a:cxn>
              <a:cxn ang="0">
                <a:pos x="connsiteX32609" y="connsiteY32609"/>
              </a:cxn>
              <a:cxn ang="0">
                <a:pos x="connsiteX32610" y="connsiteY32610"/>
              </a:cxn>
              <a:cxn ang="0">
                <a:pos x="connsiteX32611" y="connsiteY32611"/>
              </a:cxn>
              <a:cxn ang="0">
                <a:pos x="connsiteX32612" y="connsiteY32612"/>
              </a:cxn>
              <a:cxn ang="0">
                <a:pos x="connsiteX32613" y="connsiteY32613"/>
              </a:cxn>
              <a:cxn ang="0">
                <a:pos x="connsiteX32614" y="connsiteY32614"/>
              </a:cxn>
              <a:cxn ang="0">
                <a:pos x="connsiteX32615" y="connsiteY32615"/>
              </a:cxn>
              <a:cxn ang="0">
                <a:pos x="connsiteX32616" y="connsiteY32616"/>
              </a:cxn>
              <a:cxn ang="0">
                <a:pos x="connsiteX32617" y="connsiteY32617"/>
              </a:cxn>
              <a:cxn ang="0">
                <a:pos x="connsiteX32618" y="connsiteY32618"/>
              </a:cxn>
              <a:cxn ang="0">
                <a:pos x="connsiteX32619" y="connsiteY32619"/>
              </a:cxn>
              <a:cxn ang="0">
                <a:pos x="connsiteX32620" y="connsiteY32620"/>
              </a:cxn>
              <a:cxn ang="0">
                <a:pos x="connsiteX32621" y="connsiteY32621"/>
              </a:cxn>
              <a:cxn ang="0">
                <a:pos x="connsiteX32622" y="connsiteY32622"/>
              </a:cxn>
              <a:cxn ang="0">
                <a:pos x="connsiteX32623" y="connsiteY32623"/>
              </a:cxn>
              <a:cxn ang="0">
                <a:pos x="connsiteX32624" y="connsiteY32624"/>
              </a:cxn>
              <a:cxn ang="0">
                <a:pos x="connsiteX32625" y="connsiteY32625"/>
              </a:cxn>
              <a:cxn ang="0">
                <a:pos x="connsiteX32626" y="connsiteY32626"/>
              </a:cxn>
              <a:cxn ang="0">
                <a:pos x="connsiteX32627" y="connsiteY32627"/>
              </a:cxn>
              <a:cxn ang="0">
                <a:pos x="connsiteX32628" y="connsiteY32628"/>
              </a:cxn>
              <a:cxn ang="0">
                <a:pos x="connsiteX32629" y="connsiteY32629"/>
              </a:cxn>
              <a:cxn ang="0">
                <a:pos x="connsiteX32630" y="connsiteY32630"/>
              </a:cxn>
              <a:cxn ang="0">
                <a:pos x="connsiteX32631" y="connsiteY32631"/>
              </a:cxn>
              <a:cxn ang="0">
                <a:pos x="connsiteX32632" y="connsiteY32632"/>
              </a:cxn>
              <a:cxn ang="0">
                <a:pos x="connsiteX32633" y="connsiteY32633"/>
              </a:cxn>
              <a:cxn ang="0">
                <a:pos x="connsiteX32634" y="connsiteY32634"/>
              </a:cxn>
              <a:cxn ang="0">
                <a:pos x="connsiteX32635" y="connsiteY32635"/>
              </a:cxn>
              <a:cxn ang="0">
                <a:pos x="connsiteX32636" y="connsiteY32636"/>
              </a:cxn>
              <a:cxn ang="0">
                <a:pos x="connsiteX32637" y="connsiteY32637"/>
              </a:cxn>
              <a:cxn ang="0">
                <a:pos x="connsiteX32638" y="connsiteY32638"/>
              </a:cxn>
              <a:cxn ang="0">
                <a:pos x="connsiteX32639" y="connsiteY32639"/>
              </a:cxn>
              <a:cxn ang="0">
                <a:pos x="connsiteX32640" y="connsiteY32640"/>
              </a:cxn>
              <a:cxn ang="0">
                <a:pos x="connsiteX32641" y="connsiteY32641"/>
              </a:cxn>
              <a:cxn ang="0">
                <a:pos x="connsiteX32642" y="connsiteY32642"/>
              </a:cxn>
              <a:cxn ang="0">
                <a:pos x="connsiteX32643" y="connsiteY32643"/>
              </a:cxn>
              <a:cxn ang="0">
                <a:pos x="connsiteX32644" y="connsiteY32644"/>
              </a:cxn>
              <a:cxn ang="0">
                <a:pos x="connsiteX32645" y="connsiteY32645"/>
              </a:cxn>
              <a:cxn ang="0">
                <a:pos x="connsiteX32646" y="connsiteY32646"/>
              </a:cxn>
              <a:cxn ang="0">
                <a:pos x="connsiteX32647" y="connsiteY32647"/>
              </a:cxn>
              <a:cxn ang="0">
                <a:pos x="connsiteX32648" y="connsiteY32648"/>
              </a:cxn>
              <a:cxn ang="0">
                <a:pos x="connsiteX32649" y="connsiteY32649"/>
              </a:cxn>
              <a:cxn ang="0">
                <a:pos x="connsiteX32650" y="connsiteY32650"/>
              </a:cxn>
              <a:cxn ang="0">
                <a:pos x="connsiteX32651" y="connsiteY32651"/>
              </a:cxn>
              <a:cxn ang="0">
                <a:pos x="connsiteX32652" y="connsiteY32652"/>
              </a:cxn>
              <a:cxn ang="0">
                <a:pos x="connsiteX32653" y="connsiteY32653"/>
              </a:cxn>
              <a:cxn ang="0">
                <a:pos x="connsiteX32654" y="connsiteY32654"/>
              </a:cxn>
              <a:cxn ang="0">
                <a:pos x="connsiteX32655" y="connsiteY32655"/>
              </a:cxn>
              <a:cxn ang="0">
                <a:pos x="connsiteX32656" y="connsiteY32656"/>
              </a:cxn>
              <a:cxn ang="0">
                <a:pos x="connsiteX32657" y="connsiteY32657"/>
              </a:cxn>
              <a:cxn ang="0">
                <a:pos x="connsiteX32658" y="connsiteY32658"/>
              </a:cxn>
              <a:cxn ang="0">
                <a:pos x="connsiteX32659" y="connsiteY32659"/>
              </a:cxn>
              <a:cxn ang="0">
                <a:pos x="connsiteX32660" y="connsiteY32660"/>
              </a:cxn>
              <a:cxn ang="0">
                <a:pos x="connsiteX32661" y="connsiteY32661"/>
              </a:cxn>
              <a:cxn ang="0">
                <a:pos x="connsiteX32662" y="connsiteY32662"/>
              </a:cxn>
              <a:cxn ang="0">
                <a:pos x="connsiteX32663" y="connsiteY32663"/>
              </a:cxn>
              <a:cxn ang="0">
                <a:pos x="connsiteX32664" y="connsiteY32664"/>
              </a:cxn>
              <a:cxn ang="0">
                <a:pos x="connsiteX32665" y="connsiteY32665"/>
              </a:cxn>
              <a:cxn ang="0">
                <a:pos x="connsiteX32666" y="connsiteY32666"/>
              </a:cxn>
              <a:cxn ang="0">
                <a:pos x="connsiteX32667" y="connsiteY32667"/>
              </a:cxn>
              <a:cxn ang="0">
                <a:pos x="connsiteX32668" y="connsiteY32668"/>
              </a:cxn>
              <a:cxn ang="0">
                <a:pos x="connsiteX32669" y="connsiteY32669"/>
              </a:cxn>
              <a:cxn ang="0">
                <a:pos x="connsiteX32670" y="connsiteY32670"/>
              </a:cxn>
              <a:cxn ang="0">
                <a:pos x="connsiteX32671" y="connsiteY32671"/>
              </a:cxn>
              <a:cxn ang="0">
                <a:pos x="connsiteX32672" y="connsiteY32672"/>
              </a:cxn>
              <a:cxn ang="0">
                <a:pos x="connsiteX32673" y="connsiteY32673"/>
              </a:cxn>
              <a:cxn ang="0">
                <a:pos x="connsiteX32674" y="connsiteY32674"/>
              </a:cxn>
              <a:cxn ang="0">
                <a:pos x="connsiteX32675" y="connsiteY32675"/>
              </a:cxn>
              <a:cxn ang="0">
                <a:pos x="connsiteX32676" y="connsiteY32676"/>
              </a:cxn>
              <a:cxn ang="0">
                <a:pos x="connsiteX32677" y="connsiteY32677"/>
              </a:cxn>
              <a:cxn ang="0">
                <a:pos x="connsiteX32678" y="connsiteY32678"/>
              </a:cxn>
              <a:cxn ang="0">
                <a:pos x="connsiteX32679" y="connsiteY32679"/>
              </a:cxn>
              <a:cxn ang="0">
                <a:pos x="connsiteX32680" y="connsiteY32680"/>
              </a:cxn>
              <a:cxn ang="0">
                <a:pos x="connsiteX32681" y="connsiteY32681"/>
              </a:cxn>
              <a:cxn ang="0">
                <a:pos x="connsiteX32682" y="connsiteY32682"/>
              </a:cxn>
              <a:cxn ang="0">
                <a:pos x="connsiteX32683" y="connsiteY32683"/>
              </a:cxn>
              <a:cxn ang="0">
                <a:pos x="connsiteX32684" y="connsiteY32684"/>
              </a:cxn>
              <a:cxn ang="0">
                <a:pos x="connsiteX32685" y="connsiteY32685"/>
              </a:cxn>
              <a:cxn ang="0">
                <a:pos x="connsiteX32686" y="connsiteY32686"/>
              </a:cxn>
              <a:cxn ang="0">
                <a:pos x="connsiteX32687" y="connsiteY32687"/>
              </a:cxn>
              <a:cxn ang="0">
                <a:pos x="connsiteX32688" y="connsiteY32688"/>
              </a:cxn>
              <a:cxn ang="0">
                <a:pos x="connsiteX32689" y="connsiteY32689"/>
              </a:cxn>
              <a:cxn ang="0">
                <a:pos x="connsiteX32690" y="connsiteY32690"/>
              </a:cxn>
              <a:cxn ang="0">
                <a:pos x="connsiteX32691" y="connsiteY32691"/>
              </a:cxn>
              <a:cxn ang="0">
                <a:pos x="connsiteX32692" y="connsiteY32692"/>
              </a:cxn>
              <a:cxn ang="0">
                <a:pos x="connsiteX32693" y="connsiteY32693"/>
              </a:cxn>
              <a:cxn ang="0">
                <a:pos x="connsiteX32694" y="connsiteY32694"/>
              </a:cxn>
              <a:cxn ang="0">
                <a:pos x="connsiteX32695" y="connsiteY32695"/>
              </a:cxn>
              <a:cxn ang="0">
                <a:pos x="connsiteX32696" y="connsiteY32696"/>
              </a:cxn>
              <a:cxn ang="0">
                <a:pos x="connsiteX32697" y="connsiteY32697"/>
              </a:cxn>
              <a:cxn ang="0">
                <a:pos x="connsiteX32698" y="connsiteY32698"/>
              </a:cxn>
              <a:cxn ang="0">
                <a:pos x="connsiteX32699" y="connsiteY32699"/>
              </a:cxn>
              <a:cxn ang="0">
                <a:pos x="connsiteX32700" y="connsiteY32700"/>
              </a:cxn>
              <a:cxn ang="0">
                <a:pos x="connsiteX32701" y="connsiteY32701"/>
              </a:cxn>
              <a:cxn ang="0">
                <a:pos x="connsiteX32702" y="connsiteY32702"/>
              </a:cxn>
              <a:cxn ang="0">
                <a:pos x="connsiteX32703" y="connsiteY32703"/>
              </a:cxn>
              <a:cxn ang="0">
                <a:pos x="connsiteX32704" y="connsiteY32704"/>
              </a:cxn>
              <a:cxn ang="0">
                <a:pos x="connsiteX32705" y="connsiteY32705"/>
              </a:cxn>
              <a:cxn ang="0">
                <a:pos x="connsiteX32706" y="connsiteY32706"/>
              </a:cxn>
              <a:cxn ang="0">
                <a:pos x="connsiteX32707" y="connsiteY32707"/>
              </a:cxn>
              <a:cxn ang="0">
                <a:pos x="connsiteX32708" y="connsiteY32708"/>
              </a:cxn>
              <a:cxn ang="0">
                <a:pos x="connsiteX32709" y="connsiteY32709"/>
              </a:cxn>
              <a:cxn ang="0">
                <a:pos x="connsiteX32710" y="connsiteY32710"/>
              </a:cxn>
              <a:cxn ang="0">
                <a:pos x="connsiteX32711" y="connsiteY32711"/>
              </a:cxn>
              <a:cxn ang="0">
                <a:pos x="connsiteX32712" y="connsiteY32712"/>
              </a:cxn>
              <a:cxn ang="0">
                <a:pos x="connsiteX32713" y="connsiteY32713"/>
              </a:cxn>
              <a:cxn ang="0">
                <a:pos x="connsiteX32714" y="connsiteY32714"/>
              </a:cxn>
              <a:cxn ang="0">
                <a:pos x="connsiteX32715" y="connsiteY32715"/>
              </a:cxn>
              <a:cxn ang="0">
                <a:pos x="connsiteX32716" y="connsiteY32716"/>
              </a:cxn>
              <a:cxn ang="0">
                <a:pos x="connsiteX32717" y="connsiteY32717"/>
              </a:cxn>
              <a:cxn ang="0">
                <a:pos x="connsiteX32718" y="connsiteY32718"/>
              </a:cxn>
              <a:cxn ang="0">
                <a:pos x="connsiteX32719" y="connsiteY32719"/>
              </a:cxn>
              <a:cxn ang="0">
                <a:pos x="connsiteX32720" y="connsiteY32720"/>
              </a:cxn>
              <a:cxn ang="0">
                <a:pos x="connsiteX32721" y="connsiteY32721"/>
              </a:cxn>
              <a:cxn ang="0">
                <a:pos x="connsiteX32722" y="connsiteY32722"/>
              </a:cxn>
              <a:cxn ang="0">
                <a:pos x="connsiteX32723" y="connsiteY32723"/>
              </a:cxn>
              <a:cxn ang="0">
                <a:pos x="connsiteX32724" y="connsiteY32724"/>
              </a:cxn>
              <a:cxn ang="0">
                <a:pos x="connsiteX32725" y="connsiteY32725"/>
              </a:cxn>
              <a:cxn ang="0">
                <a:pos x="connsiteX32726" y="connsiteY32726"/>
              </a:cxn>
              <a:cxn ang="0">
                <a:pos x="connsiteX32727" y="connsiteY32727"/>
              </a:cxn>
              <a:cxn ang="0">
                <a:pos x="connsiteX32728" y="connsiteY32728"/>
              </a:cxn>
              <a:cxn ang="0">
                <a:pos x="connsiteX32729" y="connsiteY32729"/>
              </a:cxn>
              <a:cxn ang="0">
                <a:pos x="connsiteX32730" y="connsiteY32730"/>
              </a:cxn>
              <a:cxn ang="0">
                <a:pos x="connsiteX32731" y="connsiteY32731"/>
              </a:cxn>
              <a:cxn ang="0">
                <a:pos x="connsiteX32732" y="connsiteY32732"/>
              </a:cxn>
              <a:cxn ang="0">
                <a:pos x="connsiteX32733" y="connsiteY32733"/>
              </a:cxn>
              <a:cxn ang="0">
                <a:pos x="connsiteX32734" y="connsiteY32734"/>
              </a:cxn>
              <a:cxn ang="0">
                <a:pos x="connsiteX32735" y="connsiteY32735"/>
              </a:cxn>
              <a:cxn ang="0">
                <a:pos x="connsiteX32736" y="connsiteY32736"/>
              </a:cxn>
              <a:cxn ang="0">
                <a:pos x="connsiteX32737" y="connsiteY32737"/>
              </a:cxn>
              <a:cxn ang="0">
                <a:pos x="connsiteX32738" y="connsiteY32738"/>
              </a:cxn>
              <a:cxn ang="0">
                <a:pos x="connsiteX32739" y="connsiteY32739"/>
              </a:cxn>
              <a:cxn ang="0">
                <a:pos x="connsiteX32740" y="connsiteY32740"/>
              </a:cxn>
              <a:cxn ang="0">
                <a:pos x="connsiteX32741" y="connsiteY32741"/>
              </a:cxn>
              <a:cxn ang="0">
                <a:pos x="connsiteX32742" y="connsiteY32742"/>
              </a:cxn>
              <a:cxn ang="0">
                <a:pos x="connsiteX32743" y="connsiteY32743"/>
              </a:cxn>
              <a:cxn ang="0">
                <a:pos x="connsiteX32744" y="connsiteY32744"/>
              </a:cxn>
              <a:cxn ang="0">
                <a:pos x="connsiteX32745" y="connsiteY32745"/>
              </a:cxn>
              <a:cxn ang="0">
                <a:pos x="connsiteX32746" y="connsiteY32746"/>
              </a:cxn>
              <a:cxn ang="0">
                <a:pos x="connsiteX32747" y="connsiteY32747"/>
              </a:cxn>
              <a:cxn ang="0">
                <a:pos x="connsiteX32748" y="connsiteY32748"/>
              </a:cxn>
              <a:cxn ang="0">
                <a:pos x="connsiteX32749" y="connsiteY32749"/>
              </a:cxn>
              <a:cxn ang="0">
                <a:pos x="connsiteX32750" y="connsiteY32750"/>
              </a:cxn>
              <a:cxn ang="0">
                <a:pos x="connsiteX32751" y="connsiteY32751"/>
              </a:cxn>
              <a:cxn ang="0">
                <a:pos x="connsiteX32752" y="connsiteY32752"/>
              </a:cxn>
              <a:cxn ang="0">
                <a:pos x="connsiteX32753" y="connsiteY32753"/>
              </a:cxn>
              <a:cxn ang="0">
                <a:pos x="connsiteX32754" y="connsiteY32754"/>
              </a:cxn>
              <a:cxn ang="0">
                <a:pos x="connsiteX32755" y="connsiteY32755"/>
              </a:cxn>
              <a:cxn ang="0">
                <a:pos x="connsiteX32756" y="connsiteY32756"/>
              </a:cxn>
              <a:cxn ang="0">
                <a:pos x="connsiteX32757" y="connsiteY32757"/>
              </a:cxn>
              <a:cxn ang="0">
                <a:pos x="connsiteX32758" y="connsiteY32758"/>
              </a:cxn>
              <a:cxn ang="0">
                <a:pos x="connsiteX32759" y="connsiteY32759"/>
              </a:cxn>
              <a:cxn ang="0">
                <a:pos x="connsiteX32760" y="connsiteY32760"/>
              </a:cxn>
              <a:cxn ang="0">
                <a:pos x="connsiteX32761" y="connsiteY32761"/>
              </a:cxn>
              <a:cxn ang="0">
                <a:pos x="connsiteX32762" y="connsiteY32762"/>
              </a:cxn>
              <a:cxn ang="0">
                <a:pos x="connsiteX32763" y="connsiteY32763"/>
              </a:cxn>
              <a:cxn ang="0">
                <a:pos x="connsiteX32764" y="connsiteY32764"/>
              </a:cxn>
              <a:cxn ang="0">
                <a:pos x="connsiteX32765" y="connsiteY32765"/>
              </a:cxn>
              <a:cxn ang="0">
                <a:pos x="connsiteX32766" y="connsiteY32766"/>
              </a:cxn>
              <a:cxn ang="0">
                <a:pos x="connsiteX32767" y="connsiteY32767"/>
              </a:cxn>
              <a:cxn ang="0">
                <a:pos x="connsiteX32768" y="connsiteY32768"/>
              </a:cxn>
              <a:cxn ang="0">
                <a:pos x="connsiteX32769" y="connsiteY32769"/>
              </a:cxn>
              <a:cxn ang="0">
                <a:pos x="connsiteX32770" y="connsiteY32770"/>
              </a:cxn>
              <a:cxn ang="0">
                <a:pos x="connsiteX32771" y="connsiteY32771"/>
              </a:cxn>
              <a:cxn ang="0">
                <a:pos x="connsiteX32772" y="connsiteY32772"/>
              </a:cxn>
              <a:cxn ang="0">
                <a:pos x="connsiteX32773" y="connsiteY32773"/>
              </a:cxn>
              <a:cxn ang="0">
                <a:pos x="connsiteX32774" y="connsiteY32774"/>
              </a:cxn>
              <a:cxn ang="0">
                <a:pos x="connsiteX32775" y="connsiteY32775"/>
              </a:cxn>
              <a:cxn ang="0">
                <a:pos x="connsiteX32776" y="connsiteY32776"/>
              </a:cxn>
              <a:cxn ang="0">
                <a:pos x="connsiteX32777" y="connsiteY32777"/>
              </a:cxn>
              <a:cxn ang="0">
                <a:pos x="connsiteX32778" y="connsiteY32778"/>
              </a:cxn>
              <a:cxn ang="0">
                <a:pos x="connsiteX32779" y="connsiteY32779"/>
              </a:cxn>
              <a:cxn ang="0">
                <a:pos x="connsiteX32780" y="connsiteY32780"/>
              </a:cxn>
              <a:cxn ang="0">
                <a:pos x="connsiteX32781" y="connsiteY32781"/>
              </a:cxn>
              <a:cxn ang="0">
                <a:pos x="connsiteX32782" y="connsiteY32782"/>
              </a:cxn>
              <a:cxn ang="0">
                <a:pos x="connsiteX32783" y="connsiteY32783"/>
              </a:cxn>
              <a:cxn ang="0">
                <a:pos x="connsiteX32784" y="connsiteY32784"/>
              </a:cxn>
              <a:cxn ang="0">
                <a:pos x="connsiteX32785" y="connsiteY32785"/>
              </a:cxn>
              <a:cxn ang="0">
                <a:pos x="connsiteX32786" y="connsiteY32786"/>
              </a:cxn>
              <a:cxn ang="0">
                <a:pos x="connsiteX32787" y="connsiteY32787"/>
              </a:cxn>
              <a:cxn ang="0">
                <a:pos x="connsiteX32788" y="connsiteY32788"/>
              </a:cxn>
              <a:cxn ang="0">
                <a:pos x="connsiteX32789" y="connsiteY32789"/>
              </a:cxn>
              <a:cxn ang="0">
                <a:pos x="connsiteX32790" y="connsiteY32790"/>
              </a:cxn>
              <a:cxn ang="0">
                <a:pos x="connsiteX32791" y="connsiteY32791"/>
              </a:cxn>
              <a:cxn ang="0">
                <a:pos x="connsiteX32792" y="connsiteY32792"/>
              </a:cxn>
              <a:cxn ang="0">
                <a:pos x="connsiteX32793" y="connsiteY32793"/>
              </a:cxn>
              <a:cxn ang="0">
                <a:pos x="connsiteX32794" y="connsiteY32794"/>
              </a:cxn>
              <a:cxn ang="0">
                <a:pos x="connsiteX32795" y="connsiteY32795"/>
              </a:cxn>
              <a:cxn ang="0">
                <a:pos x="connsiteX32796" y="connsiteY32796"/>
              </a:cxn>
              <a:cxn ang="0">
                <a:pos x="connsiteX32797" y="connsiteY32797"/>
              </a:cxn>
              <a:cxn ang="0">
                <a:pos x="connsiteX32798" y="connsiteY32798"/>
              </a:cxn>
              <a:cxn ang="0">
                <a:pos x="connsiteX32799" y="connsiteY32799"/>
              </a:cxn>
              <a:cxn ang="0">
                <a:pos x="connsiteX32800" y="connsiteY32800"/>
              </a:cxn>
              <a:cxn ang="0">
                <a:pos x="connsiteX32801" y="connsiteY32801"/>
              </a:cxn>
              <a:cxn ang="0">
                <a:pos x="connsiteX32802" y="connsiteY32802"/>
              </a:cxn>
              <a:cxn ang="0">
                <a:pos x="connsiteX32803" y="connsiteY32803"/>
              </a:cxn>
              <a:cxn ang="0">
                <a:pos x="connsiteX32804" y="connsiteY32804"/>
              </a:cxn>
              <a:cxn ang="0">
                <a:pos x="connsiteX32805" y="connsiteY32805"/>
              </a:cxn>
              <a:cxn ang="0">
                <a:pos x="connsiteX32806" y="connsiteY32806"/>
              </a:cxn>
              <a:cxn ang="0">
                <a:pos x="connsiteX32807" y="connsiteY32807"/>
              </a:cxn>
              <a:cxn ang="0">
                <a:pos x="connsiteX32808" y="connsiteY32808"/>
              </a:cxn>
              <a:cxn ang="0">
                <a:pos x="connsiteX32809" y="connsiteY32809"/>
              </a:cxn>
              <a:cxn ang="0">
                <a:pos x="connsiteX32810" y="connsiteY32810"/>
              </a:cxn>
              <a:cxn ang="0">
                <a:pos x="connsiteX32811" y="connsiteY32811"/>
              </a:cxn>
              <a:cxn ang="0">
                <a:pos x="connsiteX32812" y="connsiteY32812"/>
              </a:cxn>
              <a:cxn ang="0">
                <a:pos x="connsiteX32813" y="connsiteY32813"/>
              </a:cxn>
              <a:cxn ang="0">
                <a:pos x="connsiteX32814" y="connsiteY32814"/>
              </a:cxn>
              <a:cxn ang="0">
                <a:pos x="connsiteX32815" y="connsiteY32815"/>
              </a:cxn>
              <a:cxn ang="0">
                <a:pos x="connsiteX32816" y="connsiteY32816"/>
              </a:cxn>
              <a:cxn ang="0">
                <a:pos x="connsiteX32817" y="connsiteY32817"/>
              </a:cxn>
              <a:cxn ang="0">
                <a:pos x="connsiteX32818" y="connsiteY32818"/>
              </a:cxn>
              <a:cxn ang="0">
                <a:pos x="connsiteX32819" y="connsiteY32819"/>
              </a:cxn>
              <a:cxn ang="0">
                <a:pos x="connsiteX32820" y="connsiteY32820"/>
              </a:cxn>
              <a:cxn ang="0">
                <a:pos x="connsiteX32821" y="connsiteY32821"/>
              </a:cxn>
              <a:cxn ang="0">
                <a:pos x="connsiteX32822" y="connsiteY32822"/>
              </a:cxn>
              <a:cxn ang="0">
                <a:pos x="connsiteX32823" y="connsiteY32823"/>
              </a:cxn>
              <a:cxn ang="0">
                <a:pos x="connsiteX32824" y="connsiteY32824"/>
              </a:cxn>
              <a:cxn ang="0">
                <a:pos x="connsiteX32825" y="connsiteY32825"/>
              </a:cxn>
              <a:cxn ang="0">
                <a:pos x="connsiteX32826" y="connsiteY32826"/>
              </a:cxn>
              <a:cxn ang="0">
                <a:pos x="connsiteX32827" y="connsiteY32827"/>
              </a:cxn>
              <a:cxn ang="0">
                <a:pos x="connsiteX32828" y="connsiteY32828"/>
              </a:cxn>
              <a:cxn ang="0">
                <a:pos x="connsiteX32829" y="connsiteY32829"/>
              </a:cxn>
              <a:cxn ang="0">
                <a:pos x="connsiteX32830" y="connsiteY32830"/>
              </a:cxn>
              <a:cxn ang="0">
                <a:pos x="connsiteX32831" y="connsiteY32831"/>
              </a:cxn>
              <a:cxn ang="0">
                <a:pos x="connsiteX32832" y="connsiteY32832"/>
              </a:cxn>
              <a:cxn ang="0">
                <a:pos x="connsiteX32833" y="connsiteY32833"/>
              </a:cxn>
              <a:cxn ang="0">
                <a:pos x="connsiteX32834" y="connsiteY32834"/>
              </a:cxn>
              <a:cxn ang="0">
                <a:pos x="connsiteX32835" y="connsiteY32835"/>
              </a:cxn>
              <a:cxn ang="0">
                <a:pos x="connsiteX32836" y="connsiteY32836"/>
              </a:cxn>
              <a:cxn ang="0">
                <a:pos x="connsiteX32837" y="connsiteY32837"/>
              </a:cxn>
              <a:cxn ang="0">
                <a:pos x="connsiteX32838" y="connsiteY32838"/>
              </a:cxn>
              <a:cxn ang="0">
                <a:pos x="connsiteX32839" y="connsiteY32839"/>
              </a:cxn>
              <a:cxn ang="0">
                <a:pos x="connsiteX32840" y="connsiteY32840"/>
              </a:cxn>
              <a:cxn ang="0">
                <a:pos x="connsiteX32841" y="connsiteY32841"/>
              </a:cxn>
              <a:cxn ang="0">
                <a:pos x="connsiteX32842" y="connsiteY32842"/>
              </a:cxn>
              <a:cxn ang="0">
                <a:pos x="connsiteX32843" y="connsiteY32843"/>
              </a:cxn>
              <a:cxn ang="0">
                <a:pos x="connsiteX32844" y="connsiteY32844"/>
              </a:cxn>
              <a:cxn ang="0">
                <a:pos x="connsiteX32845" y="connsiteY32845"/>
              </a:cxn>
              <a:cxn ang="0">
                <a:pos x="connsiteX32846" y="connsiteY32846"/>
              </a:cxn>
              <a:cxn ang="0">
                <a:pos x="connsiteX32847" y="connsiteY32847"/>
              </a:cxn>
              <a:cxn ang="0">
                <a:pos x="connsiteX32848" y="connsiteY32848"/>
              </a:cxn>
              <a:cxn ang="0">
                <a:pos x="connsiteX32849" y="connsiteY32849"/>
              </a:cxn>
              <a:cxn ang="0">
                <a:pos x="connsiteX32850" y="connsiteY32850"/>
              </a:cxn>
              <a:cxn ang="0">
                <a:pos x="connsiteX32851" y="connsiteY32851"/>
              </a:cxn>
              <a:cxn ang="0">
                <a:pos x="connsiteX32852" y="connsiteY32852"/>
              </a:cxn>
              <a:cxn ang="0">
                <a:pos x="connsiteX32853" y="connsiteY32853"/>
              </a:cxn>
              <a:cxn ang="0">
                <a:pos x="connsiteX32854" y="connsiteY32854"/>
              </a:cxn>
              <a:cxn ang="0">
                <a:pos x="connsiteX32855" y="connsiteY32855"/>
              </a:cxn>
              <a:cxn ang="0">
                <a:pos x="connsiteX32856" y="connsiteY32856"/>
              </a:cxn>
              <a:cxn ang="0">
                <a:pos x="connsiteX32857" y="connsiteY32857"/>
              </a:cxn>
              <a:cxn ang="0">
                <a:pos x="connsiteX32858" y="connsiteY32858"/>
              </a:cxn>
              <a:cxn ang="0">
                <a:pos x="connsiteX32859" y="connsiteY32859"/>
              </a:cxn>
              <a:cxn ang="0">
                <a:pos x="connsiteX32860" y="connsiteY32860"/>
              </a:cxn>
              <a:cxn ang="0">
                <a:pos x="connsiteX32861" y="connsiteY32861"/>
              </a:cxn>
              <a:cxn ang="0">
                <a:pos x="connsiteX32862" y="connsiteY32862"/>
              </a:cxn>
              <a:cxn ang="0">
                <a:pos x="connsiteX32863" y="connsiteY32863"/>
              </a:cxn>
              <a:cxn ang="0">
                <a:pos x="connsiteX32864" y="connsiteY32864"/>
              </a:cxn>
              <a:cxn ang="0">
                <a:pos x="connsiteX32865" y="connsiteY32865"/>
              </a:cxn>
              <a:cxn ang="0">
                <a:pos x="connsiteX32866" y="connsiteY32866"/>
              </a:cxn>
              <a:cxn ang="0">
                <a:pos x="connsiteX32867" y="connsiteY32867"/>
              </a:cxn>
              <a:cxn ang="0">
                <a:pos x="connsiteX32868" y="connsiteY32868"/>
              </a:cxn>
              <a:cxn ang="0">
                <a:pos x="connsiteX32869" y="connsiteY32869"/>
              </a:cxn>
              <a:cxn ang="0">
                <a:pos x="connsiteX32870" y="connsiteY32870"/>
              </a:cxn>
              <a:cxn ang="0">
                <a:pos x="connsiteX32871" y="connsiteY32871"/>
              </a:cxn>
              <a:cxn ang="0">
                <a:pos x="connsiteX32872" y="connsiteY32872"/>
              </a:cxn>
              <a:cxn ang="0">
                <a:pos x="connsiteX32873" y="connsiteY32873"/>
              </a:cxn>
              <a:cxn ang="0">
                <a:pos x="connsiteX32874" y="connsiteY32874"/>
              </a:cxn>
              <a:cxn ang="0">
                <a:pos x="connsiteX32875" y="connsiteY32875"/>
              </a:cxn>
              <a:cxn ang="0">
                <a:pos x="connsiteX32876" y="connsiteY32876"/>
              </a:cxn>
              <a:cxn ang="0">
                <a:pos x="connsiteX32877" y="connsiteY32877"/>
              </a:cxn>
              <a:cxn ang="0">
                <a:pos x="connsiteX32878" y="connsiteY32878"/>
              </a:cxn>
              <a:cxn ang="0">
                <a:pos x="connsiteX32879" y="connsiteY32879"/>
              </a:cxn>
              <a:cxn ang="0">
                <a:pos x="connsiteX32880" y="connsiteY32880"/>
              </a:cxn>
              <a:cxn ang="0">
                <a:pos x="connsiteX32881" y="connsiteY32881"/>
              </a:cxn>
              <a:cxn ang="0">
                <a:pos x="connsiteX32882" y="connsiteY32882"/>
              </a:cxn>
              <a:cxn ang="0">
                <a:pos x="connsiteX32883" y="connsiteY32883"/>
              </a:cxn>
              <a:cxn ang="0">
                <a:pos x="connsiteX32884" y="connsiteY32884"/>
              </a:cxn>
              <a:cxn ang="0">
                <a:pos x="connsiteX32885" y="connsiteY32885"/>
              </a:cxn>
              <a:cxn ang="0">
                <a:pos x="connsiteX32886" y="connsiteY32886"/>
              </a:cxn>
              <a:cxn ang="0">
                <a:pos x="connsiteX32887" y="connsiteY32887"/>
              </a:cxn>
              <a:cxn ang="0">
                <a:pos x="connsiteX32888" y="connsiteY32888"/>
              </a:cxn>
              <a:cxn ang="0">
                <a:pos x="connsiteX32889" y="connsiteY32889"/>
              </a:cxn>
              <a:cxn ang="0">
                <a:pos x="connsiteX32890" y="connsiteY32890"/>
              </a:cxn>
              <a:cxn ang="0">
                <a:pos x="connsiteX32891" y="connsiteY32891"/>
              </a:cxn>
              <a:cxn ang="0">
                <a:pos x="connsiteX32892" y="connsiteY32892"/>
              </a:cxn>
              <a:cxn ang="0">
                <a:pos x="connsiteX32893" y="connsiteY32893"/>
              </a:cxn>
              <a:cxn ang="0">
                <a:pos x="connsiteX32894" y="connsiteY32894"/>
              </a:cxn>
              <a:cxn ang="0">
                <a:pos x="connsiteX32895" y="connsiteY32895"/>
              </a:cxn>
              <a:cxn ang="0">
                <a:pos x="connsiteX32896" y="connsiteY32896"/>
              </a:cxn>
              <a:cxn ang="0">
                <a:pos x="connsiteX32897" y="connsiteY32897"/>
              </a:cxn>
              <a:cxn ang="0">
                <a:pos x="connsiteX32898" y="connsiteY32898"/>
              </a:cxn>
              <a:cxn ang="0">
                <a:pos x="connsiteX32899" y="connsiteY32899"/>
              </a:cxn>
              <a:cxn ang="0">
                <a:pos x="connsiteX32900" y="connsiteY32900"/>
              </a:cxn>
              <a:cxn ang="0">
                <a:pos x="connsiteX32901" y="connsiteY32901"/>
              </a:cxn>
              <a:cxn ang="0">
                <a:pos x="connsiteX32902" y="connsiteY32902"/>
              </a:cxn>
              <a:cxn ang="0">
                <a:pos x="connsiteX32903" y="connsiteY32903"/>
              </a:cxn>
              <a:cxn ang="0">
                <a:pos x="connsiteX32904" y="connsiteY32904"/>
              </a:cxn>
              <a:cxn ang="0">
                <a:pos x="connsiteX32905" y="connsiteY32905"/>
              </a:cxn>
              <a:cxn ang="0">
                <a:pos x="connsiteX32906" y="connsiteY32906"/>
              </a:cxn>
              <a:cxn ang="0">
                <a:pos x="connsiteX32907" y="connsiteY32907"/>
              </a:cxn>
              <a:cxn ang="0">
                <a:pos x="connsiteX32908" y="connsiteY32908"/>
              </a:cxn>
              <a:cxn ang="0">
                <a:pos x="connsiteX32909" y="connsiteY32909"/>
              </a:cxn>
              <a:cxn ang="0">
                <a:pos x="connsiteX32910" y="connsiteY32910"/>
              </a:cxn>
              <a:cxn ang="0">
                <a:pos x="connsiteX32911" y="connsiteY32911"/>
              </a:cxn>
              <a:cxn ang="0">
                <a:pos x="connsiteX32912" y="connsiteY32912"/>
              </a:cxn>
              <a:cxn ang="0">
                <a:pos x="connsiteX32913" y="connsiteY32913"/>
              </a:cxn>
              <a:cxn ang="0">
                <a:pos x="connsiteX32914" y="connsiteY32914"/>
              </a:cxn>
              <a:cxn ang="0">
                <a:pos x="connsiteX32915" y="connsiteY32915"/>
              </a:cxn>
              <a:cxn ang="0">
                <a:pos x="connsiteX32916" y="connsiteY32916"/>
              </a:cxn>
              <a:cxn ang="0">
                <a:pos x="connsiteX32917" y="connsiteY32917"/>
              </a:cxn>
              <a:cxn ang="0">
                <a:pos x="connsiteX32918" y="connsiteY32918"/>
              </a:cxn>
              <a:cxn ang="0">
                <a:pos x="connsiteX32919" y="connsiteY32919"/>
              </a:cxn>
              <a:cxn ang="0">
                <a:pos x="connsiteX32920" y="connsiteY32920"/>
              </a:cxn>
              <a:cxn ang="0">
                <a:pos x="connsiteX32921" y="connsiteY32921"/>
              </a:cxn>
              <a:cxn ang="0">
                <a:pos x="connsiteX32922" y="connsiteY32922"/>
              </a:cxn>
              <a:cxn ang="0">
                <a:pos x="connsiteX32923" y="connsiteY32923"/>
              </a:cxn>
              <a:cxn ang="0">
                <a:pos x="connsiteX32924" y="connsiteY32924"/>
              </a:cxn>
              <a:cxn ang="0">
                <a:pos x="connsiteX32925" y="connsiteY32925"/>
              </a:cxn>
              <a:cxn ang="0">
                <a:pos x="connsiteX32926" y="connsiteY32926"/>
              </a:cxn>
              <a:cxn ang="0">
                <a:pos x="connsiteX32927" y="connsiteY32927"/>
              </a:cxn>
              <a:cxn ang="0">
                <a:pos x="connsiteX32928" y="connsiteY32928"/>
              </a:cxn>
              <a:cxn ang="0">
                <a:pos x="connsiteX32929" y="connsiteY32929"/>
              </a:cxn>
              <a:cxn ang="0">
                <a:pos x="connsiteX32930" y="connsiteY32930"/>
              </a:cxn>
              <a:cxn ang="0">
                <a:pos x="connsiteX32931" y="connsiteY32931"/>
              </a:cxn>
              <a:cxn ang="0">
                <a:pos x="connsiteX32932" y="connsiteY32932"/>
              </a:cxn>
              <a:cxn ang="0">
                <a:pos x="connsiteX32933" y="connsiteY32933"/>
              </a:cxn>
              <a:cxn ang="0">
                <a:pos x="connsiteX32934" y="connsiteY32934"/>
              </a:cxn>
              <a:cxn ang="0">
                <a:pos x="connsiteX32935" y="connsiteY32935"/>
              </a:cxn>
              <a:cxn ang="0">
                <a:pos x="connsiteX32936" y="connsiteY32936"/>
              </a:cxn>
              <a:cxn ang="0">
                <a:pos x="connsiteX32937" y="connsiteY32937"/>
              </a:cxn>
              <a:cxn ang="0">
                <a:pos x="connsiteX32938" y="connsiteY32938"/>
              </a:cxn>
              <a:cxn ang="0">
                <a:pos x="connsiteX32939" y="connsiteY32939"/>
              </a:cxn>
              <a:cxn ang="0">
                <a:pos x="connsiteX32940" y="connsiteY32940"/>
              </a:cxn>
              <a:cxn ang="0">
                <a:pos x="connsiteX32941" y="connsiteY32941"/>
              </a:cxn>
              <a:cxn ang="0">
                <a:pos x="connsiteX32942" y="connsiteY32942"/>
              </a:cxn>
              <a:cxn ang="0">
                <a:pos x="connsiteX32943" y="connsiteY32943"/>
              </a:cxn>
              <a:cxn ang="0">
                <a:pos x="connsiteX32944" y="connsiteY32944"/>
              </a:cxn>
              <a:cxn ang="0">
                <a:pos x="connsiteX32945" y="connsiteY32945"/>
              </a:cxn>
              <a:cxn ang="0">
                <a:pos x="connsiteX32946" y="connsiteY32946"/>
              </a:cxn>
              <a:cxn ang="0">
                <a:pos x="connsiteX32947" y="connsiteY32947"/>
              </a:cxn>
              <a:cxn ang="0">
                <a:pos x="connsiteX32948" y="connsiteY32948"/>
              </a:cxn>
              <a:cxn ang="0">
                <a:pos x="connsiteX32949" y="connsiteY32949"/>
              </a:cxn>
              <a:cxn ang="0">
                <a:pos x="connsiteX32950" y="connsiteY32950"/>
              </a:cxn>
              <a:cxn ang="0">
                <a:pos x="connsiteX32951" y="connsiteY32951"/>
              </a:cxn>
              <a:cxn ang="0">
                <a:pos x="connsiteX32952" y="connsiteY32952"/>
              </a:cxn>
              <a:cxn ang="0">
                <a:pos x="connsiteX32953" y="connsiteY32953"/>
              </a:cxn>
              <a:cxn ang="0">
                <a:pos x="connsiteX32954" y="connsiteY32954"/>
              </a:cxn>
              <a:cxn ang="0">
                <a:pos x="connsiteX32955" y="connsiteY32955"/>
              </a:cxn>
              <a:cxn ang="0">
                <a:pos x="connsiteX32956" y="connsiteY32956"/>
              </a:cxn>
              <a:cxn ang="0">
                <a:pos x="connsiteX32957" y="connsiteY32957"/>
              </a:cxn>
              <a:cxn ang="0">
                <a:pos x="connsiteX32958" y="connsiteY32958"/>
              </a:cxn>
              <a:cxn ang="0">
                <a:pos x="connsiteX32959" y="connsiteY32959"/>
              </a:cxn>
              <a:cxn ang="0">
                <a:pos x="connsiteX32960" y="connsiteY32960"/>
              </a:cxn>
              <a:cxn ang="0">
                <a:pos x="connsiteX32961" y="connsiteY32961"/>
              </a:cxn>
              <a:cxn ang="0">
                <a:pos x="connsiteX32962" y="connsiteY32962"/>
              </a:cxn>
              <a:cxn ang="0">
                <a:pos x="connsiteX32963" y="connsiteY32963"/>
              </a:cxn>
              <a:cxn ang="0">
                <a:pos x="connsiteX32964" y="connsiteY32964"/>
              </a:cxn>
              <a:cxn ang="0">
                <a:pos x="connsiteX32965" y="connsiteY32965"/>
              </a:cxn>
              <a:cxn ang="0">
                <a:pos x="connsiteX32966" y="connsiteY32966"/>
              </a:cxn>
              <a:cxn ang="0">
                <a:pos x="connsiteX32967" y="connsiteY32967"/>
              </a:cxn>
              <a:cxn ang="0">
                <a:pos x="connsiteX32968" y="connsiteY32968"/>
              </a:cxn>
              <a:cxn ang="0">
                <a:pos x="connsiteX32969" y="connsiteY32969"/>
              </a:cxn>
              <a:cxn ang="0">
                <a:pos x="connsiteX32970" y="connsiteY32970"/>
              </a:cxn>
              <a:cxn ang="0">
                <a:pos x="connsiteX32971" y="connsiteY32971"/>
              </a:cxn>
              <a:cxn ang="0">
                <a:pos x="connsiteX32972" y="connsiteY32972"/>
              </a:cxn>
              <a:cxn ang="0">
                <a:pos x="connsiteX32973" y="connsiteY32973"/>
              </a:cxn>
              <a:cxn ang="0">
                <a:pos x="connsiteX32974" y="connsiteY32974"/>
              </a:cxn>
              <a:cxn ang="0">
                <a:pos x="connsiteX32975" y="connsiteY32975"/>
              </a:cxn>
              <a:cxn ang="0">
                <a:pos x="connsiteX32976" y="connsiteY32976"/>
              </a:cxn>
              <a:cxn ang="0">
                <a:pos x="connsiteX32977" y="connsiteY32977"/>
              </a:cxn>
              <a:cxn ang="0">
                <a:pos x="connsiteX32978" y="connsiteY32978"/>
              </a:cxn>
              <a:cxn ang="0">
                <a:pos x="connsiteX32979" y="connsiteY32979"/>
              </a:cxn>
              <a:cxn ang="0">
                <a:pos x="connsiteX32980" y="connsiteY32980"/>
              </a:cxn>
              <a:cxn ang="0">
                <a:pos x="connsiteX32981" y="connsiteY32981"/>
              </a:cxn>
              <a:cxn ang="0">
                <a:pos x="connsiteX32982" y="connsiteY32982"/>
              </a:cxn>
              <a:cxn ang="0">
                <a:pos x="connsiteX32983" y="connsiteY32983"/>
              </a:cxn>
              <a:cxn ang="0">
                <a:pos x="connsiteX32984" y="connsiteY32984"/>
              </a:cxn>
              <a:cxn ang="0">
                <a:pos x="connsiteX32985" y="connsiteY32985"/>
              </a:cxn>
              <a:cxn ang="0">
                <a:pos x="connsiteX32986" y="connsiteY32986"/>
              </a:cxn>
              <a:cxn ang="0">
                <a:pos x="connsiteX32987" y="connsiteY32987"/>
              </a:cxn>
              <a:cxn ang="0">
                <a:pos x="connsiteX32988" y="connsiteY32988"/>
              </a:cxn>
              <a:cxn ang="0">
                <a:pos x="connsiteX32989" y="connsiteY32989"/>
              </a:cxn>
              <a:cxn ang="0">
                <a:pos x="connsiteX32990" y="connsiteY32990"/>
              </a:cxn>
              <a:cxn ang="0">
                <a:pos x="connsiteX32991" y="connsiteY32991"/>
              </a:cxn>
              <a:cxn ang="0">
                <a:pos x="connsiteX32992" y="connsiteY32992"/>
              </a:cxn>
              <a:cxn ang="0">
                <a:pos x="connsiteX32993" y="connsiteY32993"/>
              </a:cxn>
              <a:cxn ang="0">
                <a:pos x="connsiteX32994" y="connsiteY32994"/>
              </a:cxn>
              <a:cxn ang="0">
                <a:pos x="connsiteX32995" y="connsiteY32995"/>
              </a:cxn>
              <a:cxn ang="0">
                <a:pos x="connsiteX32996" y="connsiteY32996"/>
              </a:cxn>
              <a:cxn ang="0">
                <a:pos x="connsiteX32997" y="connsiteY32997"/>
              </a:cxn>
              <a:cxn ang="0">
                <a:pos x="connsiteX32998" y="connsiteY32998"/>
              </a:cxn>
              <a:cxn ang="0">
                <a:pos x="connsiteX32999" y="connsiteY32999"/>
              </a:cxn>
              <a:cxn ang="0">
                <a:pos x="connsiteX33000" y="connsiteY33000"/>
              </a:cxn>
              <a:cxn ang="0">
                <a:pos x="connsiteX33001" y="connsiteY33001"/>
              </a:cxn>
              <a:cxn ang="0">
                <a:pos x="connsiteX33002" y="connsiteY33002"/>
              </a:cxn>
              <a:cxn ang="0">
                <a:pos x="connsiteX33003" y="connsiteY33003"/>
              </a:cxn>
              <a:cxn ang="0">
                <a:pos x="connsiteX33004" y="connsiteY33004"/>
              </a:cxn>
              <a:cxn ang="0">
                <a:pos x="connsiteX33005" y="connsiteY33005"/>
              </a:cxn>
              <a:cxn ang="0">
                <a:pos x="connsiteX33006" y="connsiteY33006"/>
              </a:cxn>
              <a:cxn ang="0">
                <a:pos x="connsiteX33007" y="connsiteY33007"/>
              </a:cxn>
              <a:cxn ang="0">
                <a:pos x="connsiteX33008" y="connsiteY33008"/>
              </a:cxn>
              <a:cxn ang="0">
                <a:pos x="connsiteX33009" y="connsiteY33009"/>
              </a:cxn>
              <a:cxn ang="0">
                <a:pos x="connsiteX33010" y="connsiteY33010"/>
              </a:cxn>
              <a:cxn ang="0">
                <a:pos x="connsiteX33011" y="connsiteY33011"/>
              </a:cxn>
              <a:cxn ang="0">
                <a:pos x="connsiteX33012" y="connsiteY33012"/>
              </a:cxn>
              <a:cxn ang="0">
                <a:pos x="connsiteX33013" y="connsiteY33013"/>
              </a:cxn>
              <a:cxn ang="0">
                <a:pos x="connsiteX33014" y="connsiteY33014"/>
              </a:cxn>
              <a:cxn ang="0">
                <a:pos x="connsiteX33015" y="connsiteY33015"/>
              </a:cxn>
              <a:cxn ang="0">
                <a:pos x="connsiteX33016" y="connsiteY33016"/>
              </a:cxn>
              <a:cxn ang="0">
                <a:pos x="connsiteX33017" y="connsiteY33017"/>
              </a:cxn>
              <a:cxn ang="0">
                <a:pos x="connsiteX33018" y="connsiteY33018"/>
              </a:cxn>
              <a:cxn ang="0">
                <a:pos x="connsiteX33019" y="connsiteY33019"/>
              </a:cxn>
              <a:cxn ang="0">
                <a:pos x="connsiteX33020" y="connsiteY33020"/>
              </a:cxn>
              <a:cxn ang="0">
                <a:pos x="connsiteX33021" y="connsiteY33021"/>
              </a:cxn>
              <a:cxn ang="0">
                <a:pos x="connsiteX33022" y="connsiteY33022"/>
              </a:cxn>
              <a:cxn ang="0">
                <a:pos x="connsiteX33023" y="connsiteY33023"/>
              </a:cxn>
              <a:cxn ang="0">
                <a:pos x="connsiteX33024" y="connsiteY33024"/>
              </a:cxn>
              <a:cxn ang="0">
                <a:pos x="connsiteX33025" y="connsiteY33025"/>
              </a:cxn>
              <a:cxn ang="0">
                <a:pos x="connsiteX33026" y="connsiteY33026"/>
              </a:cxn>
              <a:cxn ang="0">
                <a:pos x="connsiteX33027" y="connsiteY33027"/>
              </a:cxn>
              <a:cxn ang="0">
                <a:pos x="connsiteX33028" y="connsiteY33028"/>
              </a:cxn>
              <a:cxn ang="0">
                <a:pos x="connsiteX33029" y="connsiteY33029"/>
              </a:cxn>
              <a:cxn ang="0">
                <a:pos x="connsiteX33030" y="connsiteY33030"/>
              </a:cxn>
              <a:cxn ang="0">
                <a:pos x="connsiteX33031" y="connsiteY33031"/>
              </a:cxn>
              <a:cxn ang="0">
                <a:pos x="connsiteX33032" y="connsiteY33032"/>
              </a:cxn>
              <a:cxn ang="0">
                <a:pos x="connsiteX33033" y="connsiteY33033"/>
              </a:cxn>
              <a:cxn ang="0">
                <a:pos x="connsiteX33034" y="connsiteY33034"/>
              </a:cxn>
              <a:cxn ang="0">
                <a:pos x="connsiteX33035" y="connsiteY33035"/>
              </a:cxn>
              <a:cxn ang="0">
                <a:pos x="connsiteX33036" y="connsiteY33036"/>
              </a:cxn>
              <a:cxn ang="0">
                <a:pos x="connsiteX33037" y="connsiteY33037"/>
              </a:cxn>
              <a:cxn ang="0">
                <a:pos x="connsiteX33038" y="connsiteY33038"/>
              </a:cxn>
              <a:cxn ang="0">
                <a:pos x="connsiteX33039" y="connsiteY33039"/>
              </a:cxn>
              <a:cxn ang="0">
                <a:pos x="connsiteX33040" y="connsiteY33040"/>
              </a:cxn>
              <a:cxn ang="0">
                <a:pos x="connsiteX33041" y="connsiteY33041"/>
              </a:cxn>
              <a:cxn ang="0">
                <a:pos x="connsiteX33042" y="connsiteY33042"/>
              </a:cxn>
              <a:cxn ang="0">
                <a:pos x="connsiteX33043" y="connsiteY33043"/>
              </a:cxn>
              <a:cxn ang="0">
                <a:pos x="connsiteX33044" y="connsiteY33044"/>
              </a:cxn>
              <a:cxn ang="0">
                <a:pos x="connsiteX33045" y="connsiteY33045"/>
              </a:cxn>
              <a:cxn ang="0">
                <a:pos x="connsiteX33046" y="connsiteY33046"/>
              </a:cxn>
              <a:cxn ang="0">
                <a:pos x="connsiteX33047" y="connsiteY33047"/>
              </a:cxn>
              <a:cxn ang="0">
                <a:pos x="connsiteX33048" y="connsiteY33048"/>
              </a:cxn>
              <a:cxn ang="0">
                <a:pos x="connsiteX33049" y="connsiteY33049"/>
              </a:cxn>
              <a:cxn ang="0">
                <a:pos x="connsiteX33050" y="connsiteY33050"/>
              </a:cxn>
              <a:cxn ang="0">
                <a:pos x="connsiteX33051" y="connsiteY33051"/>
              </a:cxn>
              <a:cxn ang="0">
                <a:pos x="connsiteX33052" y="connsiteY33052"/>
              </a:cxn>
              <a:cxn ang="0">
                <a:pos x="connsiteX33053" y="connsiteY33053"/>
              </a:cxn>
              <a:cxn ang="0">
                <a:pos x="connsiteX33054" y="connsiteY33054"/>
              </a:cxn>
              <a:cxn ang="0">
                <a:pos x="connsiteX33055" y="connsiteY33055"/>
              </a:cxn>
              <a:cxn ang="0">
                <a:pos x="connsiteX33056" y="connsiteY33056"/>
              </a:cxn>
              <a:cxn ang="0">
                <a:pos x="connsiteX33057" y="connsiteY33057"/>
              </a:cxn>
              <a:cxn ang="0">
                <a:pos x="connsiteX33058" y="connsiteY33058"/>
              </a:cxn>
              <a:cxn ang="0">
                <a:pos x="connsiteX33059" y="connsiteY33059"/>
              </a:cxn>
              <a:cxn ang="0">
                <a:pos x="connsiteX33060" y="connsiteY33060"/>
              </a:cxn>
              <a:cxn ang="0">
                <a:pos x="connsiteX33061" y="connsiteY33061"/>
              </a:cxn>
              <a:cxn ang="0">
                <a:pos x="connsiteX33062" y="connsiteY33062"/>
              </a:cxn>
              <a:cxn ang="0">
                <a:pos x="connsiteX33063" y="connsiteY33063"/>
              </a:cxn>
              <a:cxn ang="0">
                <a:pos x="connsiteX33064" y="connsiteY33064"/>
              </a:cxn>
              <a:cxn ang="0">
                <a:pos x="connsiteX33065" y="connsiteY33065"/>
              </a:cxn>
              <a:cxn ang="0">
                <a:pos x="connsiteX33066" y="connsiteY33066"/>
              </a:cxn>
              <a:cxn ang="0">
                <a:pos x="connsiteX33067" y="connsiteY33067"/>
              </a:cxn>
              <a:cxn ang="0">
                <a:pos x="connsiteX33068" y="connsiteY33068"/>
              </a:cxn>
              <a:cxn ang="0">
                <a:pos x="connsiteX33069" y="connsiteY33069"/>
              </a:cxn>
              <a:cxn ang="0">
                <a:pos x="connsiteX33070" y="connsiteY33070"/>
              </a:cxn>
              <a:cxn ang="0">
                <a:pos x="connsiteX33071" y="connsiteY33071"/>
              </a:cxn>
              <a:cxn ang="0">
                <a:pos x="connsiteX33072" y="connsiteY33072"/>
              </a:cxn>
              <a:cxn ang="0">
                <a:pos x="connsiteX33073" y="connsiteY33073"/>
              </a:cxn>
              <a:cxn ang="0">
                <a:pos x="connsiteX33074" y="connsiteY33074"/>
              </a:cxn>
              <a:cxn ang="0">
                <a:pos x="connsiteX33075" y="connsiteY33075"/>
              </a:cxn>
              <a:cxn ang="0">
                <a:pos x="connsiteX33076" y="connsiteY33076"/>
              </a:cxn>
              <a:cxn ang="0">
                <a:pos x="connsiteX33077" y="connsiteY33077"/>
              </a:cxn>
              <a:cxn ang="0">
                <a:pos x="connsiteX33078" y="connsiteY33078"/>
              </a:cxn>
              <a:cxn ang="0">
                <a:pos x="connsiteX33079" y="connsiteY33079"/>
              </a:cxn>
              <a:cxn ang="0">
                <a:pos x="connsiteX33080" y="connsiteY33080"/>
              </a:cxn>
              <a:cxn ang="0">
                <a:pos x="connsiteX33081" y="connsiteY33081"/>
              </a:cxn>
              <a:cxn ang="0">
                <a:pos x="connsiteX33082" y="connsiteY33082"/>
              </a:cxn>
              <a:cxn ang="0">
                <a:pos x="connsiteX33083" y="connsiteY33083"/>
              </a:cxn>
              <a:cxn ang="0">
                <a:pos x="connsiteX33084" y="connsiteY33084"/>
              </a:cxn>
              <a:cxn ang="0">
                <a:pos x="connsiteX33085" y="connsiteY33085"/>
              </a:cxn>
              <a:cxn ang="0">
                <a:pos x="connsiteX33086" y="connsiteY33086"/>
              </a:cxn>
              <a:cxn ang="0">
                <a:pos x="connsiteX33087" y="connsiteY33087"/>
              </a:cxn>
              <a:cxn ang="0">
                <a:pos x="connsiteX33088" y="connsiteY33088"/>
              </a:cxn>
              <a:cxn ang="0">
                <a:pos x="connsiteX33089" y="connsiteY33089"/>
              </a:cxn>
              <a:cxn ang="0">
                <a:pos x="connsiteX33090" y="connsiteY33090"/>
              </a:cxn>
              <a:cxn ang="0">
                <a:pos x="connsiteX33091" y="connsiteY33091"/>
              </a:cxn>
              <a:cxn ang="0">
                <a:pos x="connsiteX33092" y="connsiteY33092"/>
              </a:cxn>
              <a:cxn ang="0">
                <a:pos x="connsiteX33093" y="connsiteY33093"/>
              </a:cxn>
              <a:cxn ang="0">
                <a:pos x="connsiteX33094" y="connsiteY33094"/>
              </a:cxn>
              <a:cxn ang="0">
                <a:pos x="connsiteX33095" y="connsiteY33095"/>
              </a:cxn>
              <a:cxn ang="0">
                <a:pos x="connsiteX33096" y="connsiteY33096"/>
              </a:cxn>
              <a:cxn ang="0">
                <a:pos x="connsiteX33097" y="connsiteY33097"/>
              </a:cxn>
              <a:cxn ang="0">
                <a:pos x="connsiteX33098" y="connsiteY33098"/>
              </a:cxn>
              <a:cxn ang="0">
                <a:pos x="connsiteX33099" y="connsiteY33099"/>
              </a:cxn>
              <a:cxn ang="0">
                <a:pos x="connsiteX33100" y="connsiteY33100"/>
              </a:cxn>
              <a:cxn ang="0">
                <a:pos x="connsiteX33101" y="connsiteY33101"/>
              </a:cxn>
              <a:cxn ang="0">
                <a:pos x="connsiteX33102" y="connsiteY33102"/>
              </a:cxn>
              <a:cxn ang="0">
                <a:pos x="connsiteX33103" y="connsiteY33103"/>
              </a:cxn>
              <a:cxn ang="0">
                <a:pos x="connsiteX33104" y="connsiteY33104"/>
              </a:cxn>
              <a:cxn ang="0">
                <a:pos x="connsiteX33105" y="connsiteY33105"/>
              </a:cxn>
              <a:cxn ang="0">
                <a:pos x="connsiteX33106" y="connsiteY33106"/>
              </a:cxn>
              <a:cxn ang="0">
                <a:pos x="connsiteX33107" y="connsiteY33107"/>
              </a:cxn>
              <a:cxn ang="0">
                <a:pos x="connsiteX33108" y="connsiteY33108"/>
              </a:cxn>
              <a:cxn ang="0">
                <a:pos x="connsiteX33109" y="connsiteY33109"/>
              </a:cxn>
              <a:cxn ang="0">
                <a:pos x="connsiteX33110" y="connsiteY33110"/>
              </a:cxn>
              <a:cxn ang="0">
                <a:pos x="connsiteX33111" y="connsiteY33111"/>
              </a:cxn>
              <a:cxn ang="0">
                <a:pos x="connsiteX33112" y="connsiteY33112"/>
              </a:cxn>
              <a:cxn ang="0">
                <a:pos x="connsiteX33113" y="connsiteY33113"/>
              </a:cxn>
              <a:cxn ang="0">
                <a:pos x="connsiteX33114" y="connsiteY33114"/>
              </a:cxn>
              <a:cxn ang="0">
                <a:pos x="connsiteX33115" y="connsiteY33115"/>
              </a:cxn>
              <a:cxn ang="0">
                <a:pos x="connsiteX33116" y="connsiteY33116"/>
              </a:cxn>
              <a:cxn ang="0">
                <a:pos x="connsiteX33117" y="connsiteY33117"/>
              </a:cxn>
              <a:cxn ang="0">
                <a:pos x="connsiteX33118" y="connsiteY33118"/>
              </a:cxn>
              <a:cxn ang="0">
                <a:pos x="connsiteX33119" y="connsiteY33119"/>
              </a:cxn>
              <a:cxn ang="0">
                <a:pos x="connsiteX33120" y="connsiteY33120"/>
              </a:cxn>
              <a:cxn ang="0">
                <a:pos x="connsiteX33121" y="connsiteY33121"/>
              </a:cxn>
              <a:cxn ang="0">
                <a:pos x="connsiteX33122" y="connsiteY33122"/>
              </a:cxn>
              <a:cxn ang="0">
                <a:pos x="connsiteX33123" y="connsiteY33123"/>
              </a:cxn>
              <a:cxn ang="0">
                <a:pos x="connsiteX33124" y="connsiteY33124"/>
              </a:cxn>
              <a:cxn ang="0">
                <a:pos x="connsiteX33125" y="connsiteY33125"/>
              </a:cxn>
              <a:cxn ang="0">
                <a:pos x="connsiteX33126" y="connsiteY33126"/>
              </a:cxn>
              <a:cxn ang="0">
                <a:pos x="connsiteX33127" y="connsiteY33127"/>
              </a:cxn>
              <a:cxn ang="0">
                <a:pos x="connsiteX33128" y="connsiteY33128"/>
              </a:cxn>
              <a:cxn ang="0">
                <a:pos x="connsiteX33129" y="connsiteY33129"/>
              </a:cxn>
              <a:cxn ang="0">
                <a:pos x="connsiteX33130" y="connsiteY33130"/>
              </a:cxn>
              <a:cxn ang="0">
                <a:pos x="connsiteX33131" y="connsiteY33131"/>
              </a:cxn>
              <a:cxn ang="0">
                <a:pos x="connsiteX33132" y="connsiteY33132"/>
              </a:cxn>
              <a:cxn ang="0">
                <a:pos x="connsiteX33133" y="connsiteY33133"/>
              </a:cxn>
              <a:cxn ang="0">
                <a:pos x="connsiteX33134" y="connsiteY33134"/>
              </a:cxn>
              <a:cxn ang="0">
                <a:pos x="connsiteX33135" y="connsiteY33135"/>
              </a:cxn>
              <a:cxn ang="0">
                <a:pos x="connsiteX33136" y="connsiteY33136"/>
              </a:cxn>
              <a:cxn ang="0">
                <a:pos x="connsiteX33137" y="connsiteY33137"/>
              </a:cxn>
              <a:cxn ang="0">
                <a:pos x="connsiteX33138" y="connsiteY33138"/>
              </a:cxn>
              <a:cxn ang="0">
                <a:pos x="connsiteX33139" y="connsiteY33139"/>
              </a:cxn>
              <a:cxn ang="0">
                <a:pos x="connsiteX33140" y="connsiteY33140"/>
              </a:cxn>
              <a:cxn ang="0">
                <a:pos x="connsiteX33141" y="connsiteY33141"/>
              </a:cxn>
              <a:cxn ang="0">
                <a:pos x="connsiteX33142" y="connsiteY33142"/>
              </a:cxn>
              <a:cxn ang="0">
                <a:pos x="connsiteX33143" y="connsiteY33143"/>
              </a:cxn>
              <a:cxn ang="0">
                <a:pos x="connsiteX33144" y="connsiteY33144"/>
              </a:cxn>
              <a:cxn ang="0">
                <a:pos x="connsiteX33145" y="connsiteY33145"/>
              </a:cxn>
              <a:cxn ang="0">
                <a:pos x="connsiteX33146" y="connsiteY33146"/>
              </a:cxn>
              <a:cxn ang="0">
                <a:pos x="connsiteX33147" y="connsiteY33147"/>
              </a:cxn>
              <a:cxn ang="0">
                <a:pos x="connsiteX33148" y="connsiteY33148"/>
              </a:cxn>
              <a:cxn ang="0">
                <a:pos x="connsiteX33149" y="connsiteY33149"/>
              </a:cxn>
              <a:cxn ang="0">
                <a:pos x="connsiteX33150" y="connsiteY33150"/>
              </a:cxn>
              <a:cxn ang="0">
                <a:pos x="connsiteX33151" y="connsiteY33151"/>
              </a:cxn>
              <a:cxn ang="0">
                <a:pos x="connsiteX33152" y="connsiteY33152"/>
              </a:cxn>
              <a:cxn ang="0">
                <a:pos x="connsiteX33153" y="connsiteY33153"/>
              </a:cxn>
              <a:cxn ang="0">
                <a:pos x="connsiteX33154" y="connsiteY33154"/>
              </a:cxn>
              <a:cxn ang="0">
                <a:pos x="connsiteX33155" y="connsiteY33155"/>
              </a:cxn>
              <a:cxn ang="0">
                <a:pos x="connsiteX33156" y="connsiteY33156"/>
              </a:cxn>
              <a:cxn ang="0">
                <a:pos x="connsiteX33157" y="connsiteY33157"/>
              </a:cxn>
              <a:cxn ang="0">
                <a:pos x="connsiteX33158" y="connsiteY33158"/>
              </a:cxn>
              <a:cxn ang="0">
                <a:pos x="connsiteX33159" y="connsiteY33159"/>
              </a:cxn>
              <a:cxn ang="0">
                <a:pos x="connsiteX33160" y="connsiteY33160"/>
              </a:cxn>
              <a:cxn ang="0">
                <a:pos x="connsiteX33161" y="connsiteY33161"/>
              </a:cxn>
              <a:cxn ang="0">
                <a:pos x="connsiteX33162" y="connsiteY33162"/>
              </a:cxn>
              <a:cxn ang="0">
                <a:pos x="connsiteX33163" y="connsiteY33163"/>
              </a:cxn>
              <a:cxn ang="0">
                <a:pos x="connsiteX33164" y="connsiteY33164"/>
              </a:cxn>
              <a:cxn ang="0">
                <a:pos x="connsiteX33165" y="connsiteY33165"/>
              </a:cxn>
              <a:cxn ang="0">
                <a:pos x="connsiteX33166" y="connsiteY33166"/>
              </a:cxn>
              <a:cxn ang="0">
                <a:pos x="connsiteX33167" y="connsiteY33167"/>
              </a:cxn>
              <a:cxn ang="0">
                <a:pos x="connsiteX33168" y="connsiteY33168"/>
              </a:cxn>
              <a:cxn ang="0">
                <a:pos x="connsiteX33169" y="connsiteY33169"/>
              </a:cxn>
              <a:cxn ang="0">
                <a:pos x="connsiteX33170" y="connsiteY33170"/>
              </a:cxn>
              <a:cxn ang="0">
                <a:pos x="connsiteX33171" y="connsiteY33171"/>
              </a:cxn>
              <a:cxn ang="0">
                <a:pos x="connsiteX33172" y="connsiteY33172"/>
              </a:cxn>
              <a:cxn ang="0">
                <a:pos x="connsiteX33173" y="connsiteY33173"/>
              </a:cxn>
              <a:cxn ang="0">
                <a:pos x="connsiteX33174" y="connsiteY33174"/>
              </a:cxn>
              <a:cxn ang="0">
                <a:pos x="connsiteX33175" y="connsiteY33175"/>
              </a:cxn>
              <a:cxn ang="0">
                <a:pos x="connsiteX33176" y="connsiteY33176"/>
              </a:cxn>
              <a:cxn ang="0">
                <a:pos x="connsiteX33177" y="connsiteY33177"/>
              </a:cxn>
              <a:cxn ang="0">
                <a:pos x="connsiteX33178" y="connsiteY33178"/>
              </a:cxn>
              <a:cxn ang="0">
                <a:pos x="connsiteX33179" y="connsiteY33179"/>
              </a:cxn>
              <a:cxn ang="0">
                <a:pos x="connsiteX33180" y="connsiteY33180"/>
              </a:cxn>
              <a:cxn ang="0">
                <a:pos x="connsiteX33181" y="connsiteY33181"/>
              </a:cxn>
              <a:cxn ang="0">
                <a:pos x="connsiteX33182" y="connsiteY33182"/>
              </a:cxn>
              <a:cxn ang="0">
                <a:pos x="connsiteX33183" y="connsiteY33183"/>
              </a:cxn>
              <a:cxn ang="0">
                <a:pos x="connsiteX33184" y="connsiteY33184"/>
              </a:cxn>
              <a:cxn ang="0">
                <a:pos x="connsiteX33185" y="connsiteY33185"/>
              </a:cxn>
              <a:cxn ang="0">
                <a:pos x="connsiteX33186" y="connsiteY33186"/>
              </a:cxn>
              <a:cxn ang="0">
                <a:pos x="connsiteX33187" y="connsiteY33187"/>
              </a:cxn>
              <a:cxn ang="0">
                <a:pos x="connsiteX33188" y="connsiteY33188"/>
              </a:cxn>
              <a:cxn ang="0">
                <a:pos x="connsiteX33189" y="connsiteY33189"/>
              </a:cxn>
              <a:cxn ang="0">
                <a:pos x="connsiteX33190" y="connsiteY33190"/>
              </a:cxn>
              <a:cxn ang="0">
                <a:pos x="connsiteX33191" y="connsiteY33191"/>
              </a:cxn>
              <a:cxn ang="0">
                <a:pos x="connsiteX33192" y="connsiteY33192"/>
              </a:cxn>
              <a:cxn ang="0">
                <a:pos x="connsiteX33193" y="connsiteY33193"/>
              </a:cxn>
              <a:cxn ang="0">
                <a:pos x="connsiteX33194" y="connsiteY33194"/>
              </a:cxn>
              <a:cxn ang="0">
                <a:pos x="connsiteX33195" y="connsiteY33195"/>
              </a:cxn>
              <a:cxn ang="0">
                <a:pos x="connsiteX33196" y="connsiteY33196"/>
              </a:cxn>
              <a:cxn ang="0">
                <a:pos x="connsiteX33197" y="connsiteY33197"/>
              </a:cxn>
              <a:cxn ang="0">
                <a:pos x="connsiteX33198" y="connsiteY33198"/>
              </a:cxn>
              <a:cxn ang="0">
                <a:pos x="connsiteX33199" y="connsiteY33199"/>
              </a:cxn>
              <a:cxn ang="0">
                <a:pos x="connsiteX33200" y="connsiteY33200"/>
              </a:cxn>
              <a:cxn ang="0">
                <a:pos x="connsiteX33201" y="connsiteY33201"/>
              </a:cxn>
              <a:cxn ang="0">
                <a:pos x="connsiteX33202" y="connsiteY33202"/>
              </a:cxn>
              <a:cxn ang="0">
                <a:pos x="connsiteX33203" y="connsiteY33203"/>
              </a:cxn>
              <a:cxn ang="0">
                <a:pos x="connsiteX33204" y="connsiteY33204"/>
              </a:cxn>
              <a:cxn ang="0">
                <a:pos x="connsiteX33205" y="connsiteY33205"/>
              </a:cxn>
              <a:cxn ang="0">
                <a:pos x="connsiteX33206" y="connsiteY33206"/>
              </a:cxn>
              <a:cxn ang="0">
                <a:pos x="connsiteX33207" y="connsiteY33207"/>
              </a:cxn>
              <a:cxn ang="0">
                <a:pos x="connsiteX33208" y="connsiteY33208"/>
              </a:cxn>
              <a:cxn ang="0">
                <a:pos x="connsiteX33209" y="connsiteY33209"/>
              </a:cxn>
              <a:cxn ang="0">
                <a:pos x="connsiteX33210" y="connsiteY33210"/>
              </a:cxn>
              <a:cxn ang="0">
                <a:pos x="connsiteX33211" y="connsiteY33211"/>
              </a:cxn>
              <a:cxn ang="0">
                <a:pos x="connsiteX33212" y="connsiteY33212"/>
              </a:cxn>
              <a:cxn ang="0">
                <a:pos x="connsiteX33213" y="connsiteY33213"/>
              </a:cxn>
              <a:cxn ang="0">
                <a:pos x="connsiteX33214" y="connsiteY33214"/>
              </a:cxn>
              <a:cxn ang="0">
                <a:pos x="connsiteX33215" y="connsiteY33215"/>
              </a:cxn>
              <a:cxn ang="0">
                <a:pos x="connsiteX33216" y="connsiteY33216"/>
              </a:cxn>
              <a:cxn ang="0">
                <a:pos x="connsiteX33217" y="connsiteY33217"/>
              </a:cxn>
              <a:cxn ang="0">
                <a:pos x="connsiteX33218" y="connsiteY33218"/>
              </a:cxn>
              <a:cxn ang="0">
                <a:pos x="connsiteX33219" y="connsiteY33219"/>
              </a:cxn>
              <a:cxn ang="0">
                <a:pos x="connsiteX33220" y="connsiteY33220"/>
              </a:cxn>
              <a:cxn ang="0">
                <a:pos x="connsiteX33221" y="connsiteY33221"/>
              </a:cxn>
              <a:cxn ang="0">
                <a:pos x="connsiteX33222" y="connsiteY33222"/>
              </a:cxn>
              <a:cxn ang="0">
                <a:pos x="connsiteX33223" y="connsiteY33223"/>
              </a:cxn>
              <a:cxn ang="0">
                <a:pos x="connsiteX33224" y="connsiteY33224"/>
              </a:cxn>
              <a:cxn ang="0">
                <a:pos x="connsiteX33225" y="connsiteY33225"/>
              </a:cxn>
              <a:cxn ang="0">
                <a:pos x="connsiteX33226" y="connsiteY33226"/>
              </a:cxn>
              <a:cxn ang="0">
                <a:pos x="connsiteX33227" y="connsiteY33227"/>
              </a:cxn>
              <a:cxn ang="0">
                <a:pos x="connsiteX33228" y="connsiteY33228"/>
              </a:cxn>
              <a:cxn ang="0">
                <a:pos x="connsiteX33229" y="connsiteY33229"/>
              </a:cxn>
              <a:cxn ang="0">
                <a:pos x="connsiteX33230" y="connsiteY33230"/>
              </a:cxn>
              <a:cxn ang="0">
                <a:pos x="connsiteX33231" y="connsiteY33231"/>
              </a:cxn>
              <a:cxn ang="0">
                <a:pos x="connsiteX33232" y="connsiteY33232"/>
              </a:cxn>
              <a:cxn ang="0">
                <a:pos x="connsiteX33233" y="connsiteY33233"/>
              </a:cxn>
              <a:cxn ang="0">
                <a:pos x="connsiteX33234" y="connsiteY33234"/>
              </a:cxn>
              <a:cxn ang="0">
                <a:pos x="connsiteX33235" y="connsiteY33235"/>
              </a:cxn>
              <a:cxn ang="0">
                <a:pos x="connsiteX33236" y="connsiteY33236"/>
              </a:cxn>
              <a:cxn ang="0">
                <a:pos x="connsiteX33237" y="connsiteY33237"/>
              </a:cxn>
              <a:cxn ang="0">
                <a:pos x="connsiteX33238" y="connsiteY33238"/>
              </a:cxn>
              <a:cxn ang="0">
                <a:pos x="connsiteX33239" y="connsiteY33239"/>
              </a:cxn>
              <a:cxn ang="0">
                <a:pos x="connsiteX33240" y="connsiteY33240"/>
              </a:cxn>
              <a:cxn ang="0">
                <a:pos x="connsiteX33241" y="connsiteY33241"/>
              </a:cxn>
              <a:cxn ang="0">
                <a:pos x="connsiteX33242" y="connsiteY33242"/>
              </a:cxn>
              <a:cxn ang="0">
                <a:pos x="connsiteX33243" y="connsiteY33243"/>
              </a:cxn>
              <a:cxn ang="0">
                <a:pos x="connsiteX33244" y="connsiteY33244"/>
              </a:cxn>
              <a:cxn ang="0">
                <a:pos x="connsiteX33245" y="connsiteY33245"/>
              </a:cxn>
              <a:cxn ang="0">
                <a:pos x="connsiteX33246" y="connsiteY33246"/>
              </a:cxn>
              <a:cxn ang="0">
                <a:pos x="connsiteX33247" y="connsiteY33247"/>
              </a:cxn>
              <a:cxn ang="0">
                <a:pos x="connsiteX33248" y="connsiteY33248"/>
              </a:cxn>
              <a:cxn ang="0">
                <a:pos x="connsiteX33249" y="connsiteY33249"/>
              </a:cxn>
              <a:cxn ang="0">
                <a:pos x="connsiteX33250" y="connsiteY33250"/>
              </a:cxn>
              <a:cxn ang="0">
                <a:pos x="connsiteX33251" y="connsiteY33251"/>
              </a:cxn>
              <a:cxn ang="0">
                <a:pos x="connsiteX33252" y="connsiteY33252"/>
              </a:cxn>
              <a:cxn ang="0">
                <a:pos x="connsiteX33253" y="connsiteY33253"/>
              </a:cxn>
              <a:cxn ang="0">
                <a:pos x="connsiteX33254" y="connsiteY33254"/>
              </a:cxn>
              <a:cxn ang="0">
                <a:pos x="connsiteX33255" y="connsiteY33255"/>
              </a:cxn>
              <a:cxn ang="0">
                <a:pos x="connsiteX33256" y="connsiteY33256"/>
              </a:cxn>
              <a:cxn ang="0">
                <a:pos x="connsiteX33257" y="connsiteY33257"/>
              </a:cxn>
              <a:cxn ang="0">
                <a:pos x="connsiteX33258" y="connsiteY33258"/>
              </a:cxn>
              <a:cxn ang="0">
                <a:pos x="connsiteX33259" y="connsiteY33259"/>
              </a:cxn>
              <a:cxn ang="0">
                <a:pos x="connsiteX33260" y="connsiteY33260"/>
              </a:cxn>
              <a:cxn ang="0">
                <a:pos x="connsiteX33261" y="connsiteY33261"/>
              </a:cxn>
              <a:cxn ang="0">
                <a:pos x="connsiteX33262" y="connsiteY33262"/>
              </a:cxn>
              <a:cxn ang="0">
                <a:pos x="connsiteX33263" y="connsiteY33263"/>
              </a:cxn>
              <a:cxn ang="0">
                <a:pos x="connsiteX33264" y="connsiteY33264"/>
              </a:cxn>
              <a:cxn ang="0">
                <a:pos x="connsiteX33265" y="connsiteY33265"/>
              </a:cxn>
              <a:cxn ang="0">
                <a:pos x="connsiteX33266" y="connsiteY33266"/>
              </a:cxn>
              <a:cxn ang="0">
                <a:pos x="connsiteX33267" y="connsiteY33267"/>
              </a:cxn>
              <a:cxn ang="0">
                <a:pos x="connsiteX33268" y="connsiteY33268"/>
              </a:cxn>
              <a:cxn ang="0">
                <a:pos x="connsiteX33269" y="connsiteY33269"/>
              </a:cxn>
              <a:cxn ang="0">
                <a:pos x="connsiteX33270" y="connsiteY33270"/>
              </a:cxn>
              <a:cxn ang="0">
                <a:pos x="connsiteX33271" y="connsiteY33271"/>
              </a:cxn>
              <a:cxn ang="0">
                <a:pos x="connsiteX33272" y="connsiteY33272"/>
              </a:cxn>
              <a:cxn ang="0">
                <a:pos x="connsiteX33273" y="connsiteY33273"/>
              </a:cxn>
              <a:cxn ang="0">
                <a:pos x="connsiteX33274" y="connsiteY33274"/>
              </a:cxn>
              <a:cxn ang="0">
                <a:pos x="connsiteX33275" y="connsiteY33275"/>
              </a:cxn>
              <a:cxn ang="0">
                <a:pos x="connsiteX33276" y="connsiteY33276"/>
              </a:cxn>
              <a:cxn ang="0">
                <a:pos x="connsiteX33277" y="connsiteY33277"/>
              </a:cxn>
              <a:cxn ang="0">
                <a:pos x="connsiteX33278" y="connsiteY33278"/>
              </a:cxn>
              <a:cxn ang="0">
                <a:pos x="connsiteX33279" y="connsiteY33279"/>
              </a:cxn>
              <a:cxn ang="0">
                <a:pos x="connsiteX33280" y="connsiteY33280"/>
              </a:cxn>
              <a:cxn ang="0">
                <a:pos x="connsiteX33281" y="connsiteY33281"/>
              </a:cxn>
              <a:cxn ang="0">
                <a:pos x="connsiteX33282" y="connsiteY33282"/>
              </a:cxn>
              <a:cxn ang="0">
                <a:pos x="connsiteX33283" y="connsiteY33283"/>
              </a:cxn>
              <a:cxn ang="0">
                <a:pos x="connsiteX33284" y="connsiteY33284"/>
              </a:cxn>
              <a:cxn ang="0">
                <a:pos x="connsiteX33285" y="connsiteY33285"/>
              </a:cxn>
              <a:cxn ang="0">
                <a:pos x="connsiteX33286" y="connsiteY33286"/>
              </a:cxn>
              <a:cxn ang="0">
                <a:pos x="connsiteX33287" y="connsiteY33287"/>
              </a:cxn>
              <a:cxn ang="0">
                <a:pos x="connsiteX33288" y="connsiteY33288"/>
              </a:cxn>
              <a:cxn ang="0">
                <a:pos x="connsiteX33289" y="connsiteY33289"/>
              </a:cxn>
              <a:cxn ang="0">
                <a:pos x="connsiteX33290" y="connsiteY33290"/>
              </a:cxn>
              <a:cxn ang="0">
                <a:pos x="connsiteX33291" y="connsiteY33291"/>
              </a:cxn>
              <a:cxn ang="0">
                <a:pos x="connsiteX33292" y="connsiteY33292"/>
              </a:cxn>
              <a:cxn ang="0">
                <a:pos x="connsiteX33293" y="connsiteY33293"/>
              </a:cxn>
              <a:cxn ang="0">
                <a:pos x="connsiteX33294" y="connsiteY33294"/>
              </a:cxn>
              <a:cxn ang="0">
                <a:pos x="connsiteX33295" y="connsiteY33295"/>
              </a:cxn>
              <a:cxn ang="0">
                <a:pos x="connsiteX33296" y="connsiteY33296"/>
              </a:cxn>
              <a:cxn ang="0">
                <a:pos x="connsiteX33297" y="connsiteY33297"/>
              </a:cxn>
              <a:cxn ang="0">
                <a:pos x="connsiteX33298" y="connsiteY33298"/>
              </a:cxn>
              <a:cxn ang="0">
                <a:pos x="connsiteX33299" y="connsiteY33299"/>
              </a:cxn>
              <a:cxn ang="0">
                <a:pos x="connsiteX33300" y="connsiteY33300"/>
              </a:cxn>
              <a:cxn ang="0">
                <a:pos x="connsiteX33301" y="connsiteY33301"/>
              </a:cxn>
              <a:cxn ang="0">
                <a:pos x="connsiteX33302" y="connsiteY33302"/>
              </a:cxn>
              <a:cxn ang="0">
                <a:pos x="connsiteX33303" y="connsiteY33303"/>
              </a:cxn>
              <a:cxn ang="0">
                <a:pos x="connsiteX33304" y="connsiteY33304"/>
              </a:cxn>
              <a:cxn ang="0">
                <a:pos x="connsiteX33305" y="connsiteY33305"/>
              </a:cxn>
              <a:cxn ang="0">
                <a:pos x="connsiteX33306" y="connsiteY33306"/>
              </a:cxn>
              <a:cxn ang="0">
                <a:pos x="connsiteX33307" y="connsiteY33307"/>
              </a:cxn>
              <a:cxn ang="0">
                <a:pos x="connsiteX33308" y="connsiteY33308"/>
              </a:cxn>
              <a:cxn ang="0">
                <a:pos x="connsiteX33309" y="connsiteY33309"/>
              </a:cxn>
              <a:cxn ang="0">
                <a:pos x="connsiteX33310" y="connsiteY33310"/>
              </a:cxn>
              <a:cxn ang="0">
                <a:pos x="connsiteX33311" y="connsiteY33311"/>
              </a:cxn>
              <a:cxn ang="0">
                <a:pos x="connsiteX33312" y="connsiteY33312"/>
              </a:cxn>
              <a:cxn ang="0">
                <a:pos x="connsiteX33313" y="connsiteY33313"/>
              </a:cxn>
              <a:cxn ang="0">
                <a:pos x="connsiteX33314" y="connsiteY33314"/>
              </a:cxn>
              <a:cxn ang="0">
                <a:pos x="connsiteX33315" y="connsiteY33315"/>
              </a:cxn>
              <a:cxn ang="0">
                <a:pos x="connsiteX33316" y="connsiteY33316"/>
              </a:cxn>
              <a:cxn ang="0">
                <a:pos x="connsiteX33317" y="connsiteY33317"/>
              </a:cxn>
              <a:cxn ang="0">
                <a:pos x="connsiteX33318" y="connsiteY33318"/>
              </a:cxn>
              <a:cxn ang="0">
                <a:pos x="connsiteX33319" y="connsiteY33319"/>
              </a:cxn>
              <a:cxn ang="0">
                <a:pos x="connsiteX33320" y="connsiteY33320"/>
              </a:cxn>
              <a:cxn ang="0">
                <a:pos x="connsiteX33321" y="connsiteY33321"/>
              </a:cxn>
              <a:cxn ang="0">
                <a:pos x="connsiteX33322" y="connsiteY33322"/>
              </a:cxn>
              <a:cxn ang="0">
                <a:pos x="connsiteX33323" y="connsiteY33323"/>
              </a:cxn>
              <a:cxn ang="0">
                <a:pos x="connsiteX33324" y="connsiteY33324"/>
              </a:cxn>
              <a:cxn ang="0">
                <a:pos x="connsiteX33325" y="connsiteY33325"/>
              </a:cxn>
              <a:cxn ang="0">
                <a:pos x="connsiteX33326" y="connsiteY33326"/>
              </a:cxn>
              <a:cxn ang="0">
                <a:pos x="connsiteX33327" y="connsiteY33327"/>
              </a:cxn>
              <a:cxn ang="0">
                <a:pos x="connsiteX33328" y="connsiteY33328"/>
              </a:cxn>
              <a:cxn ang="0">
                <a:pos x="connsiteX33329" y="connsiteY33329"/>
              </a:cxn>
              <a:cxn ang="0">
                <a:pos x="connsiteX33330" y="connsiteY33330"/>
              </a:cxn>
              <a:cxn ang="0">
                <a:pos x="connsiteX33331" y="connsiteY33331"/>
              </a:cxn>
              <a:cxn ang="0">
                <a:pos x="connsiteX33332" y="connsiteY33332"/>
              </a:cxn>
              <a:cxn ang="0">
                <a:pos x="connsiteX33333" y="connsiteY33333"/>
              </a:cxn>
              <a:cxn ang="0">
                <a:pos x="connsiteX33334" y="connsiteY33334"/>
              </a:cxn>
              <a:cxn ang="0">
                <a:pos x="connsiteX33335" y="connsiteY33335"/>
              </a:cxn>
              <a:cxn ang="0">
                <a:pos x="connsiteX33336" y="connsiteY33336"/>
              </a:cxn>
              <a:cxn ang="0">
                <a:pos x="connsiteX33337" y="connsiteY33337"/>
              </a:cxn>
              <a:cxn ang="0">
                <a:pos x="connsiteX33338" y="connsiteY33338"/>
              </a:cxn>
              <a:cxn ang="0">
                <a:pos x="connsiteX33339" y="connsiteY33339"/>
              </a:cxn>
              <a:cxn ang="0">
                <a:pos x="connsiteX33340" y="connsiteY33340"/>
              </a:cxn>
              <a:cxn ang="0">
                <a:pos x="connsiteX33341" y="connsiteY33341"/>
              </a:cxn>
              <a:cxn ang="0">
                <a:pos x="connsiteX33342" y="connsiteY33342"/>
              </a:cxn>
              <a:cxn ang="0">
                <a:pos x="connsiteX33343" y="connsiteY33343"/>
              </a:cxn>
              <a:cxn ang="0">
                <a:pos x="connsiteX33344" y="connsiteY33344"/>
              </a:cxn>
              <a:cxn ang="0">
                <a:pos x="connsiteX33345" y="connsiteY33345"/>
              </a:cxn>
              <a:cxn ang="0">
                <a:pos x="connsiteX33346" y="connsiteY33346"/>
              </a:cxn>
              <a:cxn ang="0">
                <a:pos x="connsiteX33347" y="connsiteY33347"/>
              </a:cxn>
              <a:cxn ang="0">
                <a:pos x="connsiteX33348" y="connsiteY33348"/>
              </a:cxn>
              <a:cxn ang="0">
                <a:pos x="connsiteX33349" y="connsiteY33349"/>
              </a:cxn>
              <a:cxn ang="0">
                <a:pos x="connsiteX33350" y="connsiteY33350"/>
              </a:cxn>
              <a:cxn ang="0">
                <a:pos x="connsiteX33351" y="connsiteY33351"/>
              </a:cxn>
              <a:cxn ang="0">
                <a:pos x="connsiteX33352" y="connsiteY33352"/>
              </a:cxn>
              <a:cxn ang="0">
                <a:pos x="connsiteX33353" y="connsiteY33353"/>
              </a:cxn>
              <a:cxn ang="0">
                <a:pos x="connsiteX33354" y="connsiteY33354"/>
              </a:cxn>
              <a:cxn ang="0">
                <a:pos x="connsiteX33355" y="connsiteY33355"/>
              </a:cxn>
              <a:cxn ang="0">
                <a:pos x="connsiteX33356" y="connsiteY33356"/>
              </a:cxn>
              <a:cxn ang="0">
                <a:pos x="connsiteX33357" y="connsiteY33357"/>
              </a:cxn>
              <a:cxn ang="0">
                <a:pos x="connsiteX33358" y="connsiteY33358"/>
              </a:cxn>
              <a:cxn ang="0">
                <a:pos x="connsiteX33359" y="connsiteY33359"/>
              </a:cxn>
              <a:cxn ang="0">
                <a:pos x="connsiteX33360" y="connsiteY33360"/>
              </a:cxn>
              <a:cxn ang="0">
                <a:pos x="connsiteX33361" y="connsiteY33361"/>
              </a:cxn>
              <a:cxn ang="0">
                <a:pos x="connsiteX33362" y="connsiteY33362"/>
              </a:cxn>
              <a:cxn ang="0">
                <a:pos x="connsiteX33363" y="connsiteY33363"/>
              </a:cxn>
              <a:cxn ang="0">
                <a:pos x="connsiteX33364" y="connsiteY33364"/>
              </a:cxn>
              <a:cxn ang="0">
                <a:pos x="connsiteX33365" y="connsiteY33365"/>
              </a:cxn>
              <a:cxn ang="0">
                <a:pos x="connsiteX33366" y="connsiteY33366"/>
              </a:cxn>
              <a:cxn ang="0">
                <a:pos x="connsiteX33367" y="connsiteY33367"/>
              </a:cxn>
              <a:cxn ang="0">
                <a:pos x="connsiteX33368" y="connsiteY33368"/>
              </a:cxn>
              <a:cxn ang="0">
                <a:pos x="connsiteX33369" y="connsiteY33369"/>
              </a:cxn>
              <a:cxn ang="0">
                <a:pos x="connsiteX33370" y="connsiteY33370"/>
              </a:cxn>
              <a:cxn ang="0">
                <a:pos x="connsiteX33371" y="connsiteY33371"/>
              </a:cxn>
              <a:cxn ang="0">
                <a:pos x="connsiteX33372" y="connsiteY33372"/>
              </a:cxn>
              <a:cxn ang="0">
                <a:pos x="connsiteX33373" y="connsiteY33373"/>
              </a:cxn>
              <a:cxn ang="0">
                <a:pos x="connsiteX33374" y="connsiteY33374"/>
              </a:cxn>
              <a:cxn ang="0">
                <a:pos x="connsiteX33375" y="connsiteY33375"/>
              </a:cxn>
              <a:cxn ang="0">
                <a:pos x="connsiteX33376" y="connsiteY33376"/>
              </a:cxn>
              <a:cxn ang="0">
                <a:pos x="connsiteX33377" y="connsiteY33377"/>
              </a:cxn>
              <a:cxn ang="0">
                <a:pos x="connsiteX33378" y="connsiteY33378"/>
              </a:cxn>
              <a:cxn ang="0">
                <a:pos x="connsiteX33379" y="connsiteY33379"/>
              </a:cxn>
              <a:cxn ang="0">
                <a:pos x="connsiteX33380" y="connsiteY33380"/>
              </a:cxn>
              <a:cxn ang="0">
                <a:pos x="connsiteX33381" y="connsiteY33381"/>
              </a:cxn>
              <a:cxn ang="0">
                <a:pos x="connsiteX33382" y="connsiteY33382"/>
              </a:cxn>
              <a:cxn ang="0">
                <a:pos x="connsiteX33383" y="connsiteY33383"/>
              </a:cxn>
              <a:cxn ang="0">
                <a:pos x="connsiteX33384" y="connsiteY33384"/>
              </a:cxn>
              <a:cxn ang="0">
                <a:pos x="connsiteX33385" y="connsiteY33385"/>
              </a:cxn>
              <a:cxn ang="0">
                <a:pos x="connsiteX33386" y="connsiteY33386"/>
              </a:cxn>
              <a:cxn ang="0">
                <a:pos x="connsiteX33387" y="connsiteY33387"/>
              </a:cxn>
              <a:cxn ang="0">
                <a:pos x="connsiteX33388" y="connsiteY33388"/>
              </a:cxn>
              <a:cxn ang="0">
                <a:pos x="connsiteX33389" y="connsiteY33389"/>
              </a:cxn>
              <a:cxn ang="0">
                <a:pos x="connsiteX33390" y="connsiteY33390"/>
              </a:cxn>
              <a:cxn ang="0">
                <a:pos x="connsiteX33391" y="connsiteY33391"/>
              </a:cxn>
              <a:cxn ang="0">
                <a:pos x="connsiteX33392" y="connsiteY33392"/>
              </a:cxn>
              <a:cxn ang="0">
                <a:pos x="connsiteX33393" y="connsiteY33393"/>
              </a:cxn>
              <a:cxn ang="0">
                <a:pos x="connsiteX33394" y="connsiteY33394"/>
              </a:cxn>
              <a:cxn ang="0">
                <a:pos x="connsiteX33395" y="connsiteY33395"/>
              </a:cxn>
              <a:cxn ang="0">
                <a:pos x="connsiteX33396" y="connsiteY33396"/>
              </a:cxn>
              <a:cxn ang="0">
                <a:pos x="connsiteX33397" y="connsiteY33397"/>
              </a:cxn>
              <a:cxn ang="0">
                <a:pos x="connsiteX33398" y="connsiteY33398"/>
              </a:cxn>
              <a:cxn ang="0">
                <a:pos x="connsiteX33399" y="connsiteY33399"/>
              </a:cxn>
              <a:cxn ang="0">
                <a:pos x="connsiteX33400" y="connsiteY33400"/>
              </a:cxn>
              <a:cxn ang="0">
                <a:pos x="connsiteX33401" y="connsiteY33401"/>
              </a:cxn>
              <a:cxn ang="0">
                <a:pos x="connsiteX33402" y="connsiteY33402"/>
              </a:cxn>
              <a:cxn ang="0">
                <a:pos x="connsiteX33403" y="connsiteY33403"/>
              </a:cxn>
              <a:cxn ang="0">
                <a:pos x="connsiteX33404" y="connsiteY33404"/>
              </a:cxn>
              <a:cxn ang="0">
                <a:pos x="connsiteX33405" y="connsiteY33405"/>
              </a:cxn>
              <a:cxn ang="0">
                <a:pos x="connsiteX33406" y="connsiteY33406"/>
              </a:cxn>
              <a:cxn ang="0">
                <a:pos x="connsiteX33407" y="connsiteY33407"/>
              </a:cxn>
              <a:cxn ang="0">
                <a:pos x="connsiteX33408" y="connsiteY33408"/>
              </a:cxn>
              <a:cxn ang="0">
                <a:pos x="connsiteX33409" y="connsiteY33409"/>
              </a:cxn>
              <a:cxn ang="0">
                <a:pos x="connsiteX33410" y="connsiteY33410"/>
              </a:cxn>
              <a:cxn ang="0">
                <a:pos x="connsiteX33411" y="connsiteY33411"/>
              </a:cxn>
              <a:cxn ang="0">
                <a:pos x="connsiteX33412" y="connsiteY33412"/>
              </a:cxn>
              <a:cxn ang="0">
                <a:pos x="connsiteX33413" y="connsiteY33413"/>
              </a:cxn>
              <a:cxn ang="0">
                <a:pos x="connsiteX33414" y="connsiteY33414"/>
              </a:cxn>
              <a:cxn ang="0">
                <a:pos x="connsiteX33415" y="connsiteY33415"/>
              </a:cxn>
              <a:cxn ang="0">
                <a:pos x="connsiteX33416" y="connsiteY33416"/>
              </a:cxn>
              <a:cxn ang="0">
                <a:pos x="connsiteX33417" y="connsiteY33417"/>
              </a:cxn>
              <a:cxn ang="0">
                <a:pos x="connsiteX33418" y="connsiteY33418"/>
              </a:cxn>
              <a:cxn ang="0">
                <a:pos x="connsiteX33419" y="connsiteY33419"/>
              </a:cxn>
              <a:cxn ang="0">
                <a:pos x="connsiteX33420" y="connsiteY33420"/>
              </a:cxn>
              <a:cxn ang="0">
                <a:pos x="connsiteX33421" y="connsiteY33421"/>
              </a:cxn>
              <a:cxn ang="0">
                <a:pos x="connsiteX33422" y="connsiteY33422"/>
              </a:cxn>
              <a:cxn ang="0">
                <a:pos x="connsiteX33423" y="connsiteY33423"/>
              </a:cxn>
              <a:cxn ang="0">
                <a:pos x="connsiteX33424" y="connsiteY33424"/>
              </a:cxn>
              <a:cxn ang="0">
                <a:pos x="connsiteX33425" y="connsiteY33425"/>
              </a:cxn>
              <a:cxn ang="0">
                <a:pos x="connsiteX33426" y="connsiteY33426"/>
              </a:cxn>
              <a:cxn ang="0">
                <a:pos x="connsiteX33427" y="connsiteY33427"/>
              </a:cxn>
              <a:cxn ang="0">
                <a:pos x="connsiteX33428" y="connsiteY33428"/>
              </a:cxn>
              <a:cxn ang="0">
                <a:pos x="connsiteX33429" y="connsiteY33429"/>
              </a:cxn>
              <a:cxn ang="0">
                <a:pos x="connsiteX33430" y="connsiteY33430"/>
              </a:cxn>
              <a:cxn ang="0">
                <a:pos x="connsiteX33431" y="connsiteY33431"/>
              </a:cxn>
              <a:cxn ang="0">
                <a:pos x="connsiteX33432" y="connsiteY33432"/>
              </a:cxn>
              <a:cxn ang="0">
                <a:pos x="connsiteX33433" y="connsiteY33433"/>
              </a:cxn>
              <a:cxn ang="0">
                <a:pos x="connsiteX33434" y="connsiteY33434"/>
              </a:cxn>
              <a:cxn ang="0">
                <a:pos x="connsiteX33435" y="connsiteY33435"/>
              </a:cxn>
              <a:cxn ang="0">
                <a:pos x="connsiteX33436" y="connsiteY33436"/>
              </a:cxn>
              <a:cxn ang="0">
                <a:pos x="connsiteX33437" y="connsiteY33437"/>
              </a:cxn>
              <a:cxn ang="0">
                <a:pos x="connsiteX33438" y="connsiteY33438"/>
              </a:cxn>
              <a:cxn ang="0">
                <a:pos x="connsiteX33439" y="connsiteY33439"/>
              </a:cxn>
              <a:cxn ang="0">
                <a:pos x="connsiteX33440" y="connsiteY33440"/>
              </a:cxn>
              <a:cxn ang="0">
                <a:pos x="connsiteX33441" y="connsiteY33441"/>
              </a:cxn>
              <a:cxn ang="0">
                <a:pos x="connsiteX33442" y="connsiteY33442"/>
              </a:cxn>
              <a:cxn ang="0">
                <a:pos x="connsiteX33443" y="connsiteY33443"/>
              </a:cxn>
              <a:cxn ang="0">
                <a:pos x="connsiteX33444" y="connsiteY33444"/>
              </a:cxn>
              <a:cxn ang="0">
                <a:pos x="connsiteX33445" y="connsiteY33445"/>
              </a:cxn>
              <a:cxn ang="0">
                <a:pos x="connsiteX33446" y="connsiteY33446"/>
              </a:cxn>
              <a:cxn ang="0">
                <a:pos x="connsiteX33447" y="connsiteY33447"/>
              </a:cxn>
              <a:cxn ang="0">
                <a:pos x="connsiteX33448" y="connsiteY33448"/>
              </a:cxn>
              <a:cxn ang="0">
                <a:pos x="connsiteX33449" y="connsiteY33449"/>
              </a:cxn>
              <a:cxn ang="0">
                <a:pos x="connsiteX33450" y="connsiteY33450"/>
              </a:cxn>
              <a:cxn ang="0">
                <a:pos x="connsiteX33451" y="connsiteY33451"/>
              </a:cxn>
              <a:cxn ang="0">
                <a:pos x="connsiteX33452" y="connsiteY33452"/>
              </a:cxn>
              <a:cxn ang="0">
                <a:pos x="connsiteX33453" y="connsiteY33453"/>
              </a:cxn>
              <a:cxn ang="0">
                <a:pos x="connsiteX33454" y="connsiteY33454"/>
              </a:cxn>
              <a:cxn ang="0">
                <a:pos x="connsiteX33455" y="connsiteY33455"/>
              </a:cxn>
              <a:cxn ang="0">
                <a:pos x="connsiteX33456" y="connsiteY33456"/>
              </a:cxn>
              <a:cxn ang="0">
                <a:pos x="connsiteX33457" y="connsiteY33457"/>
              </a:cxn>
              <a:cxn ang="0">
                <a:pos x="connsiteX33458" y="connsiteY33458"/>
              </a:cxn>
              <a:cxn ang="0">
                <a:pos x="connsiteX33459" y="connsiteY33459"/>
              </a:cxn>
              <a:cxn ang="0">
                <a:pos x="connsiteX33460" y="connsiteY33460"/>
              </a:cxn>
              <a:cxn ang="0">
                <a:pos x="connsiteX33461" y="connsiteY33461"/>
              </a:cxn>
              <a:cxn ang="0">
                <a:pos x="connsiteX33462" y="connsiteY33462"/>
              </a:cxn>
              <a:cxn ang="0">
                <a:pos x="connsiteX33463" y="connsiteY33463"/>
              </a:cxn>
              <a:cxn ang="0">
                <a:pos x="connsiteX33464" y="connsiteY33464"/>
              </a:cxn>
              <a:cxn ang="0">
                <a:pos x="connsiteX33465" y="connsiteY33465"/>
              </a:cxn>
              <a:cxn ang="0">
                <a:pos x="connsiteX33466" y="connsiteY33466"/>
              </a:cxn>
              <a:cxn ang="0">
                <a:pos x="connsiteX33467" y="connsiteY33467"/>
              </a:cxn>
              <a:cxn ang="0">
                <a:pos x="connsiteX33468" y="connsiteY33468"/>
              </a:cxn>
              <a:cxn ang="0">
                <a:pos x="connsiteX33469" y="connsiteY33469"/>
              </a:cxn>
              <a:cxn ang="0">
                <a:pos x="connsiteX33470" y="connsiteY33470"/>
              </a:cxn>
              <a:cxn ang="0">
                <a:pos x="connsiteX33471" y="connsiteY33471"/>
              </a:cxn>
              <a:cxn ang="0">
                <a:pos x="connsiteX33472" y="connsiteY33472"/>
              </a:cxn>
              <a:cxn ang="0">
                <a:pos x="connsiteX33473" y="connsiteY33473"/>
              </a:cxn>
              <a:cxn ang="0">
                <a:pos x="connsiteX33474" y="connsiteY33474"/>
              </a:cxn>
              <a:cxn ang="0">
                <a:pos x="connsiteX33475" y="connsiteY33475"/>
              </a:cxn>
              <a:cxn ang="0">
                <a:pos x="connsiteX33476" y="connsiteY33476"/>
              </a:cxn>
              <a:cxn ang="0">
                <a:pos x="connsiteX33477" y="connsiteY33477"/>
              </a:cxn>
              <a:cxn ang="0">
                <a:pos x="connsiteX33478" y="connsiteY33478"/>
              </a:cxn>
              <a:cxn ang="0">
                <a:pos x="connsiteX33479" y="connsiteY33479"/>
              </a:cxn>
              <a:cxn ang="0">
                <a:pos x="connsiteX33480" y="connsiteY33480"/>
              </a:cxn>
              <a:cxn ang="0">
                <a:pos x="connsiteX33481" y="connsiteY33481"/>
              </a:cxn>
              <a:cxn ang="0">
                <a:pos x="connsiteX33482" y="connsiteY33482"/>
              </a:cxn>
              <a:cxn ang="0">
                <a:pos x="connsiteX33483" y="connsiteY33483"/>
              </a:cxn>
              <a:cxn ang="0">
                <a:pos x="connsiteX33484" y="connsiteY33484"/>
              </a:cxn>
              <a:cxn ang="0">
                <a:pos x="connsiteX33485" y="connsiteY33485"/>
              </a:cxn>
              <a:cxn ang="0">
                <a:pos x="connsiteX33486" y="connsiteY33486"/>
              </a:cxn>
              <a:cxn ang="0">
                <a:pos x="connsiteX33487" y="connsiteY33487"/>
              </a:cxn>
              <a:cxn ang="0">
                <a:pos x="connsiteX33488" y="connsiteY33488"/>
              </a:cxn>
              <a:cxn ang="0">
                <a:pos x="connsiteX33489" y="connsiteY33489"/>
              </a:cxn>
              <a:cxn ang="0">
                <a:pos x="connsiteX33490" y="connsiteY33490"/>
              </a:cxn>
              <a:cxn ang="0">
                <a:pos x="connsiteX33491" y="connsiteY33491"/>
              </a:cxn>
              <a:cxn ang="0">
                <a:pos x="connsiteX33492" y="connsiteY33492"/>
              </a:cxn>
              <a:cxn ang="0">
                <a:pos x="connsiteX33493" y="connsiteY33493"/>
              </a:cxn>
              <a:cxn ang="0">
                <a:pos x="connsiteX33494" y="connsiteY33494"/>
              </a:cxn>
              <a:cxn ang="0">
                <a:pos x="connsiteX33495" y="connsiteY33495"/>
              </a:cxn>
              <a:cxn ang="0">
                <a:pos x="connsiteX33496" y="connsiteY33496"/>
              </a:cxn>
              <a:cxn ang="0">
                <a:pos x="connsiteX33497" y="connsiteY33497"/>
              </a:cxn>
              <a:cxn ang="0">
                <a:pos x="connsiteX33498" y="connsiteY33498"/>
              </a:cxn>
              <a:cxn ang="0">
                <a:pos x="connsiteX33499" y="connsiteY33499"/>
              </a:cxn>
              <a:cxn ang="0">
                <a:pos x="connsiteX33500" y="connsiteY33500"/>
              </a:cxn>
              <a:cxn ang="0">
                <a:pos x="connsiteX33501" y="connsiteY33501"/>
              </a:cxn>
              <a:cxn ang="0">
                <a:pos x="connsiteX33502" y="connsiteY33502"/>
              </a:cxn>
              <a:cxn ang="0">
                <a:pos x="connsiteX33503" y="connsiteY33503"/>
              </a:cxn>
              <a:cxn ang="0">
                <a:pos x="connsiteX33504" y="connsiteY33504"/>
              </a:cxn>
              <a:cxn ang="0">
                <a:pos x="connsiteX33505" y="connsiteY33505"/>
              </a:cxn>
              <a:cxn ang="0">
                <a:pos x="connsiteX33506" y="connsiteY33506"/>
              </a:cxn>
              <a:cxn ang="0">
                <a:pos x="connsiteX33507" y="connsiteY33507"/>
              </a:cxn>
              <a:cxn ang="0">
                <a:pos x="connsiteX33508" y="connsiteY33508"/>
              </a:cxn>
              <a:cxn ang="0">
                <a:pos x="connsiteX33509" y="connsiteY33509"/>
              </a:cxn>
              <a:cxn ang="0">
                <a:pos x="connsiteX33510" y="connsiteY33510"/>
              </a:cxn>
              <a:cxn ang="0">
                <a:pos x="connsiteX33511" y="connsiteY33511"/>
              </a:cxn>
              <a:cxn ang="0">
                <a:pos x="connsiteX33512" y="connsiteY33512"/>
              </a:cxn>
              <a:cxn ang="0">
                <a:pos x="connsiteX33513" y="connsiteY33513"/>
              </a:cxn>
              <a:cxn ang="0">
                <a:pos x="connsiteX33514" y="connsiteY33514"/>
              </a:cxn>
              <a:cxn ang="0">
                <a:pos x="connsiteX33515" y="connsiteY33515"/>
              </a:cxn>
              <a:cxn ang="0">
                <a:pos x="connsiteX33516" y="connsiteY33516"/>
              </a:cxn>
              <a:cxn ang="0">
                <a:pos x="connsiteX33517" y="connsiteY33517"/>
              </a:cxn>
              <a:cxn ang="0">
                <a:pos x="connsiteX33518" y="connsiteY33518"/>
              </a:cxn>
              <a:cxn ang="0">
                <a:pos x="connsiteX33519" y="connsiteY33519"/>
              </a:cxn>
              <a:cxn ang="0">
                <a:pos x="connsiteX33520" y="connsiteY33520"/>
              </a:cxn>
              <a:cxn ang="0">
                <a:pos x="connsiteX33521" y="connsiteY33521"/>
              </a:cxn>
              <a:cxn ang="0">
                <a:pos x="connsiteX33522" y="connsiteY33522"/>
              </a:cxn>
              <a:cxn ang="0">
                <a:pos x="connsiteX33523" y="connsiteY33523"/>
              </a:cxn>
              <a:cxn ang="0">
                <a:pos x="connsiteX33524" y="connsiteY33524"/>
              </a:cxn>
              <a:cxn ang="0">
                <a:pos x="connsiteX33525" y="connsiteY33525"/>
              </a:cxn>
              <a:cxn ang="0">
                <a:pos x="connsiteX33526" y="connsiteY33526"/>
              </a:cxn>
              <a:cxn ang="0">
                <a:pos x="connsiteX33527" y="connsiteY33527"/>
              </a:cxn>
              <a:cxn ang="0">
                <a:pos x="connsiteX33528" y="connsiteY33528"/>
              </a:cxn>
              <a:cxn ang="0">
                <a:pos x="connsiteX33529" y="connsiteY33529"/>
              </a:cxn>
              <a:cxn ang="0">
                <a:pos x="connsiteX33530" y="connsiteY33530"/>
              </a:cxn>
              <a:cxn ang="0">
                <a:pos x="connsiteX33531" y="connsiteY33531"/>
              </a:cxn>
              <a:cxn ang="0">
                <a:pos x="connsiteX33532" y="connsiteY33532"/>
              </a:cxn>
              <a:cxn ang="0">
                <a:pos x="connsiteX33533" y="connsiteY33533"/>
              </a:cxn>
              <a:cxn ang="0">
                <a:pos x="connsiteX33534" y="connsiteY33534"/>
              </a:cxn>
              <a:cxn ang="0">
                <a:pos x="connsiteX33535" y="connsiteY33535"/>
              </a:cxn>
              <a:cxn ang="0">
                <a:pos x="connsiteX33536" y="connsiteY33536"/>
              </a:cxn>
              <a:cxn ang="0">
                <a:pos x="connsiteX33537" y="connsiteY33537"/>
              </a:cxn>
              <a:cxn ang="0">
                <a:pos x="connsiteX33538" y="connsiteY33538"/>
              </a:cxn>
              <a:cxn ang="0">
                <a:pos x="connsiteX33539" y="connsiteY33539"/>
              </a:cxn>
              <a:cxn ang="0">
                <a:pos x="connsiteX33540" y="connsiteY33540"/>
              </a:cxn>
              <a:cxn ang="0">
                <a:pos x="connsiteX33541" y="connsiteY33541"/>
              </a:cxn>
              <a:cxn ang="0">
                <a:pos x="connsiteX33542" y="connsiteY33542"/>
              </a:cxn>
              <a:cxn ang="0">
                <a:pos x="connsiteX33543" y="connsiteY33543"/>
              </a:cxn>
              <a:cxn ang="0">
                <a:pos x="connsiteX33544" y="connsiteY33544"/>
              </a:cxn>
              <a:cxn ang="0">
                <a:pos x="connsiteX33545" y="connsiteY33545"/>
              </a:cxn>
              <a:cxn ang="0">
                <a:pos x="connsiteX33546" y="connsiteY33546"/>
              </a:cxn>
              <a:cxn ang="0">
                <a:pos x="connsiteX33547" y="connsiteY33547"/>
              </a:cxn>
              <a:cxn ang="0">
                <a:pos x="connsiteX33548" y="connsiteY33548"/>
              </a:cxn>
              <a:cxn ang="0">
                <a:pos x="connsiteX33549" y="connsiteY33549"/>
              </a:cxn>
              <a:cxn ang="0">
                <a:pos x="connsiteX33550" y="connsiteY33550"/>
              </a:cxn>
              <a:cxn ang="0">
                <a:pos x="connsiteX33551" y="connsiteY33551"/>
              </a:cxn>
              <a:cxn ang="0">
                <a:pos x="connsiteX33552" y="connsiteY33552"/>
              </a:cxn>
              <a:cxn ang="0">
                <a:pos x="connsiteX33553" y="connsiteY33553"/>
              </a:cxn>
              <a:cxn ang="0">
                <a:pos x="connsiteX33554" y="connsiteY33554"/>
              </a:cxn>
              <a:cxn ang="0">
                <a:pos x="connsiteX33555" y="connsiteY33555"/>
              </a:cxn>
              <a:cxn ang="0">
                <a:pos x="connsiteX33556" y="connsiteY33556"/>
              </a:cxn>
              <a:cxn ang="0">
                <a:pos x="connsiteX33557" y="connsiteY33557"/>
              </a:cxn>
              <a:cxn ang="0">
                <a:pos x="connsiteX33558" y="connsiteY33558"/>
              </a:cxn>
              <a:cxn ang="0">
                <a:pos x="connsiteX33559" y="connsiteY33559"/>
              </a:cxn>
              <a:cxn ang="0">
                <a:pos x="connsiteX33560" y="connsiteY33560"/>
              </a:cxn>
              <a:cxn ang="0">
                <a:pos x="connsiteX33561" y="connsiteY33561"/>
              </a:cxn>
              <a:cxn ang="0">
                <a:pos x="connsiteX33562" y="connsiteY33562"/>
              </a:cxn>
              <a:cxn ang="0">
                <a:pos x="connsiteX33563" y="connsiteY33563"/>
              </a:cxn>
              <a:cxn ang="0">
                <a:pos x="connsiteX33564" y="connsiteY33564"/>
              </a:cxn>
              <a:cxn ang="0">
                <a:pos x="connsiteX33565" y="connsiteY33565"/>
              </a:cxn>
              <a:cxn ang="0">
                <a:pos x="connsiteX33566" y="connsiteY33566"/>
              </a:cxn>
              <a:cxn ang="0">
                <a:pos x="connsiteX33567" y="connsiteY33567"/>
              </a:cxn>
              <a:cxn ang="0">
                <a:pos x="connsiteX33568" y="connsiteY33568"/>
              </a:cxn>
              <a:cxn ang="0">
                <a:pos x="connsiteX33569" y="connsiteY33569"/>
              </a:cxn>
              <a:cxn ang="0">
                <a:pos x="connsiteX33570" y="connsiteY33570"/>
              </a:cxn>
              <a:cxn ang="0">
                <a:pos x="connsiteX33571" y="connsiteY33571"/>
              </a:cxn>
              <a:cxn ang="0">
                <a:pos x="connsiteX33572" y="connsiteY33572"/>
              </a:cxn>
              <a:cxn ang="0">
                <a:pos x="connsiteX33573" y="connsiteY33573"/>
              </a:cxn>
              <a:cxn ang="0">
                <a:pos x="connsiteX33574" y="connsiteY33574"/>
              </a:cxn>
              <a:cxn ang="0">
                <a:pos x="connsiteX33575" y="connsiteY33575"/>
              </a:cxn>
              <a:cxn ang="0">
                <a:pos x="connsiteX33576" y="connsiteY33576"/>
              </a:cxn>
              <a:cxn ang="0">
                <a:pos x="connsiteX33577" y="connsiteY33577"/>
              </a:cxn>
              <a:cxn ang="0">
                <a:pos x="connsiteX33578" y="connsiteY33578"/>
              </a:cxn>
              <a:cxn ang="0">
                <a:pos x="connsiteX33579" y="connsiteY33579"/>
              </a:cxn>
              <a:cxn ang="0">
                <a:pos x="connsiteX33580" y="connsiteY33580"/>
              </a:cxn>
              <a:cxn ang="0">
                <a:pos x="connsiteX33581" y="connsiteY33581"/>
              </a:cxn>
              <a:cxn ang="0">
                <a:pos x="connsiteX33582" y="connsiteY33582"/>
              </a:cxn>
              <a:cxn ang="0">
                <a:pos x="connsiteX33583" y="connsiteY33583"/>
              </a:cxn>
              <a:cxn ang="0">
                <a:pos x="connsiteX33584" y="connsiteY33584"/>
              </a:cxn>
              <a:cxn ang="0">
                <a:pos x="connsiteX33585" y="connsiteY33585"/>
              </a:cxn>
              <a:cxn ang="0">
                <a:pos x="connsiteX33586" y="connsiteY33586"/>
              </a:cxn>
              <a:cxn ang="0">
                <a:pos x="connsiteX33587" y="connsiteY33587"/>
              </a:cxn>
              <a:cxn ang="0">
                <a:pos x="connsiteX33588" y="connsiteY33588"/>
              </a:cxn>
              <a:cxn ang="0">
                <a:pos x="connsiteX33589" y="connsiteY33589"/>
              </a:cxn>
              <a:cxn ang="0">
                <a:pos x="connsiteX33590" y="connsiteY33590"/>
              </a:cxn>
              <a:cxn ang="0">
                <a:pos x="connsiteX33591" y="connsiteY33591"/>
              </a:cxn>
              <a:cxn ang="0">
                <a:pos x="connsiteX33592" y="connsiteY33592"/>
              </a:cxn>
              <a:cxn ang="0">
                <a:pos x="connsiteX33593" y="connsiteY33593"/>
              </a:cxn>
              <a:cxn ang="0">
                <a:pos x="connsiteX33594" y="connsiteY33594"/>
              </a:cxn>
              <a:cxn ang="0">
                <a:pos x="connsiteX33595" y="connsiteY33595"/>
              </a:cxn>
              <a:cxn ang="0">
                <a:pos x="connsiteX33596" y="connsiteY33596"/>
              </a:cxn>
              <a:cxn ang="0">
                <a:pos x="connsiteX33597" y="connsiteY33597"/>
              </a:cxn>
              <a:cxn ang="0">
                <a:pos x="connsiteX33598" y="connsiteY33598"/>
              </a:cxn>
              <a:cxn ang="0">
                <a:pos x="connsiteX33599" y="connsiteY33599"/>
              </a:cxn>
              <a:cxn ang="0">
                <a:pos x="connsiteX33600" y="connsiteY33600"/>
              </a:cxn>
              <a:cxn ang="0">
                <a:pos x="connsiteX33601" y="connsiteY33601"/>
              </a:cxn>
              <a:cxn ang="0">
                <a:pos x="connsiteX33602" y="connsiteY33602"/>
              </a:cxn>
              <a:cxn ang="0">
                <a:pos x="connsiteX33603" y="connsiteY33603"/>
              </a:cxn>
              <a:cxn ang="0">
                <a:pos x="connsiteX33604" y="connsiteY33604"/>
              </a:cxn>
              <a:cxn ang="0">
                <a:pos x="connsiteX33605" y="connsiteY33605"/>
              </a:cxn>
              <a:cxn ang="0">
                <a:pos x="connsiteX33606" y="connsiteY33606"/>
              </a:cxn>
              <a:cxn ang="0">
                <a:pos x="connsiteX33607" y="connsiteY33607"/>
              </a:cxn>
              <a:cxn ang="0">
                <a:pos x="connsiteX33608" y="connsiteY33608"/>
              </a:cxn>
              <a:cxn ang="0">
                <a:pos x="connsiteX33609" y="connsiteY33609"/>
              </a:cxn>
              <a:cxn ang="0">
                <a:pos x="connsiteX33610" y="connsiteY33610"/>
              </a:cxn>
              <a:cxn ang="0">
                <a:pos x="connsiteX33611" y="connsiteY33611"/>
              </a:cxn>
              <a:cxn ang="0">
                <a:pos x="connsiteX33612" y="connsiteY33612"/>
              </a:cxn>
              <a:cxn ang="0">
                <a:pos x="connsiteX33613" y="connsiteY33613"/>
              </a:cxn>
              <a:cxn ang="0">
                <a:pos x="connsiteX33614" y="connsiteY33614"/>
              </a:cxn>
              <a:cxn ang="0">
                <a:pos x="connsiteX33615" y="connsiteY33615"/>
              </a:cxn>
              <a:cxn ang="0">
                <a:pos x="connsiteX33616" y="connsiteY33616"/>
              </a:cxn>
              <a:cxn ang="0">
                <a:pos x="connsiteX33617" y="connsiteY33617"/>
              </a:cxn>
              <a:cxn ang="0">
                <a:pos x="connsiteX33618" y="connsiteY33618"/>
              </a:cxn>
              <a:cxn ang="0">
                <a:pos x="connsiteX33619" y="connsiteY33619"/>
              </a:cxn>
              <a:cxn ang="0">
                <a:pos x="connsiteX33620" y="connsiteY33620"/>
              </a:cxn>
              <a:cxn ang="0">
                <a:pos x="connsiteX33621" y="connsiteY33621"/>
              </a:cxn>
              <a:cxn ang="0">
                <a:pos x="connsiteX33622" y="connsiteY33622"/>
              </a:cxn>
              <a:cxn ang="0">
                <a:pos x="connsiteX33623" y="connsiteY33623"/>
              </a:cxn>
              <a:cxn ang="0">
                <a:pos x="connsiteX33624" y="connsiteY33624"/>
              </a:cxn>
              <a:cxn ang="0">
                <a:pos x="connsiteX33625" y="connsiteY33625"/>
              </a:cxn>
              <a:cxn ang="0">
                <a:pos x="connsiteX33626" y="connsiteY33626"/>
              </a:cxn>
              <a:cxn ang="0">
                <a:pos x="connsiteX33627" y="connsiteY33627"/>
              </a:cxn>
              <a:cxn ang="0">
                <a:pos x="connsiteX33628" y="connsiteY33628"/>
              </a:cxn>
              <a:cxn ang="0">
                <a:pos x="connsiteX33629" y="connsiteY33629"/>
              </a:cxn>
              <a:cxn ang="0">
                <a:pos x="connsiteX33630" y="connsiteY33630"/>
              </a:cxn>
              <a:cxn ang="0">
                <a:pos x="connsiteX33631" y="connsiteY33631"/>
              </a:cxn>
              <a:cxn ang="0">
                <a:pos x="connsiteX33632" y="connsiteY33632"/>
              </a:cxn>
              <a:cxn ang="0">
                <a:pos x="connsiteX33633" y="connsiteY33633"/>
              </a:cxn>
              <a:cxn ang="0">
                <a:pos x="connsiteX33634" y="connsiteY33634"/>
              </a:cxn>
              <a:cxn ang="0">
                <a:pos x="connsiteX33635" y="connsiteY33635"/>
              </a:cxn>
              <a:cxn ang="0">
                <a:pos x="connsiteX33636" y="connsiteY33636"/>
              </a:cxn>
              <a:cxn ang="0">
                <a:pos x="connsiteX33637" y="connsiteY33637"/>
              </a:cxn>
              <a:cxn ang="0">
                <a:pos x="connsiteX33638" y="connsiteY33638"/>
              </a:cxn>
              <a:cxn ang="0">
                <a:pos x="connsiteX33639" y="connsiteY33639"/>
              </a:cxn>
              <a:cxn ang="0">
                <a:pos x="connsiteX33640" y="connsiteY33640"/>
              </a:cxn>
              <a:cxn ang="0">
                <a:pos x="connsiteX33641" y="connsiteY33641"/>
              </a:cxn>
              <a:cxn ang="0">
                <a:pos x="connsiteX33642" y="connsiteY33642"/>
              </a:cxn>
              <a:cxn ang="0">
                <a:pos x="connsiteX33643" y="connsiteY33643"/>
              </a:cxn>
              <a:cxn ang="0">
                <a:pos x="connsiteX33644" y="connsiteY33644"/>
              </a:cxn>
              <a:cxn ang="0">
                <a:pos x="connsiteX33645" y="connsiteY33645"/>
              </a:cxn>
              <a:cxn ang="0">
                <a:pos x="connsiteX33646" y="connsiteY33646"/>
              </a:cxn>
              <a:cxn ang="0">
                <a:pos x="connsiteX33647" y="connsiteY33647"/>
              </a:cxn>
              <a:cxn ang="0">
                <a:pos x="connsiteX33648" y="connsiteY33648"/>
              </a:cxn>
              <a:cxn ang="0">
                <a:pos x="connsiteX33649" y="connsiteY33649"/>
              </a:cxn>
              <a:cxn ang="0">
                <a:pos x="connsiteX33650" y="connsiteY33650"/>
              </a:cxn>
              <a:cxn ang="0">
                <a:pos x="connsiteX33651" y="connsiteY33651"/>
              </a:cxn>
              <a:cxn ang="0">
                <a:pos x="connsiteX33652" y="connsiteY33652"/>
              </a:cxn>
              <a:cxn ang="0">
                <a:pos x="connsiteX33653" y="connsiteY33653"/>
              </a:cxn>
              <a:cxn ang="0">
                <a:pos x="connsiteX33654" y="connsiteY33654"/>
              </a:cxn>
              <a:cxn ang="0">
                <a:pos x="connsiteX33655" y="connsiteY33655"/>
              </a:cxn>
              <a:cxn ang="0">
                <a:pos x="connsiteX33656" y="connsiteY33656"/>
              </a:cxn>
              <a:cxn ang="0">
                <a:pos x="connsiteX33657" y="connsiteY33657"/>
              </a:cxn>
              <a:cxn ang="0">
                <a:pos x="connsiteX33658" y="connsiteY33658"/>
              </a:cxn>
              <a:cxn ang="0">
                <a:pos x="connsiteX33659" y="connsiteY33659"/>
              </a:cxn>
              <a:cxn ang="0">
                <a:pos x="connsiteX33660" y="connsiteY33660"/>
              </a:cxn>
              <a:cxn ang="0">
                <a:pos x="connsiteX33661" y="connsiteY33661"/>
              </a:cxn>
              <a:cxn ang="0">
                <a:pos x="connsiteX33662" y="connsiteY33662"/>
              </a:cxn>
              <a:cxn ang="0">
                <a:pos x="connsiteX33663" y="connsiteY33663"/>
              </a:cxn>
              <a:cxn ang="0">
                <a:pos x="connsiteX33664" y="connsiteY33664"/>
              </a:cxn>
              <a:cxn ang="0">
                <a:pos x="connsiteX33665" y="connsiteY33665"/>
              </a:cxn>
              <a:cxn ang="0">
                <a:pos x="connsiteX33666" y="connsiteY33666"/>
              </a:cxn>
              <a:cxn ang="0">
                <a:pos x="connsiteX33667" y="connsiteY33667"/>
              </a:cxn>
              <a:cxn ang="0">
                <a:pos x="connsiteX33668" y="connsiteY33668"/>
              </a:cxn>
              <a:cxn ang="0">
                <a:pos x="connsiteX33669" y="connsiteY33669"/>
              </a:cxn>
              <a:cxn ang="0">
                <a:pos x="connsiteX33670" y="connsiteY33670"/>
              </a:cxn>
              <a:cxn ang="0">
                <a:pos x="connsiteX33671" y="connsiteY33671"/>
              </a:cxn>
              <a:cxn ang="0">
                <a:pos x="connsiteX33672" y="connsiteY33672"/>
              </a:cxn>
              <a:cxn ang="0">
                <a:pos x="connsiteX33673" y="connsiteY33673"/>
              </a:cxn>
              <a:cxn ang="0">
                <a:pos x="connsiteX33674" y="connsiteY33674"/>
              </a:cxn>
              <a:cxn ang="0">
                <a:pos x="connsiteX33675" y="connsiteY33675"/>
              </a:cxn>
              <a:cxn ang="0">
                <a:pos x="connsiteX33676" y="connsiteY33676"/>
              </a:cxn>
              <a:cxn ang="0">
                <a:pos x="connsiteX33677" y="connsiteY33677"/>
              </a:cxn>
              <a:cxn ang="0">
                <a:pos x="connsiteX33678" y="connsiteY33678"/>
              </a:cxn>
              <a:cxn ang="0">
                <a:pos x="connsiteX33679" y="connsiteY33679"/>
              </a:cxn>
              <a:cxn ang="0">
                <a:pos x="connsiteX33680" y="connsiteY33680"/>
              </a:cxn>
              <a:cxn ang="0">
                <a:pos x="connsiteX33681" y="connsiteY33681"/>
              </a:cxn>
              <a:cxn ang="0">
                <a:pos x="connsiteX33682" y="connsiteY33682"/>
              </a:cxn>
              <a:cxn ang="0">
                <a:pos x="connsiteX33683" y="connsiteY33683"/>
              </a:cxn>
              <a:cxn ang="0">
                <a:pos x="connsiteX33684" y="connsiteY33684"/>
              </a:cxn>
              <a:cxn ang="0">
                <a:pos x="connsiteX33685" y="connsiteY33685"/>
              </a:cxn>
              <a:cxn ang="0">
                <a:pos x="connsiteX33686" y="connsiteY33686"/>
              </a:cxn>
              <a:cxn ang="0">
                <a:pos x="connsiteX33687" y="connsiteY33687"/>
              </a:cxn>
              <a:cxn ang="0">
                <a:pos x="connsiteX33688" y="connsiteY33688"/>
              </a:cxn>
              <a:cxn ang="0">
                <a:pos x="connsiteX33689" y="connsiteY33689"/>
              </a:cxn>
              <a:cxn ang="0">
                <a:pos x="connsiteX33690" y="connsiteY33690"/>
              </a:cxn>
              <a:cxn ang="0">
                <a:pos x="connsiteX33691" y="connsiteY33691"/>
              </a:cxn>
              <a:cxn ang="0">
                <a:pos x="connsiteX33692" y="connsiteY33692"/>
              </a:cxn>
              <a:cxn ang="0">
                <a:pos x="connsiteX33693" y="connsiteY33693"/>
              </a:cxn>
              <a:cxn ang="0">
                <a:pos x="connsiteX33694" y="connsiteY33694"/>
              </a:cxn>
              <a:cxn ang="0">
                <a:pos x="connsiteX33695" y="connsiteY33695"/>
              </a:cxn>
              <a:cxn ang="0">
                <a:pos x="connsiteX33696" y="connsiteY33696"/>
              </a:cxn>
              <a:cxn ang="0">
                <a:pos x="connsiteX33697" y="connsiteY33697"/>
              </a:cxn>
              <a:cxn ang="0">
                <a:pos x="connsiteX33698" y="connsiteY33698"/>
              </a:cxn>
              <a:cxn ang="0">
                <a:pos x="connsiteX33699" y="connsiteY33699"/>
              </a:cxn>
              <a:cxn ang="0">
                <a:pos x="connsiteX33700" y="connsiteY33700"/>
              </a:cxn>
              <a:cxn ang="0">
                <a:pos x="connsiteX33701" y="connsiteY33701"/>
              </a:cxn>
              <a:cxn ang="0">
                <a:pos x="connsiteX33702" y="connsiteY33702"/>
              </a:cxn>
              <a:cxn ang="0">
                <a:pos x="connsiteX33703" y="connsiteY33703"/>
              </a:cxn>
              <a:cxn ang="0">
                <a:pos x="connsiteX33704" y="connsiteY33704"/>
              </a:cxn>
              <a:cxn ang="0">
                <a:pos x="connsiteX33705" y="connsiteY33705"/>
              </a:cxn>
              <a:cxn ang="0">
                <a:pos x="connsiteX33706" y="connsiteY33706"/>
              </a:cxn>
              <a:cxn ang="0">
                <a:pos x="connsiteX33707" y="connsiteY33707"/>
              </a:cxn>
              <a:cxn ang="0">
                <a:pos x="connsiteX33708" y="connsiteY33708"/>
              </a:cxn>
              <a:cxn ang="0">
                <a:pos x="connsiteX33709" y="connsiteY33709"/>
              </a:cxn>
              <a:cxn ang="0">
                <a:pos x="connsiteX33710" y="connsiteY33710"/>
              </a:cxn>
              <a:cxn ang="0">
                <a:pos x="connsiteX33711" y="connsiteY33711"/>
              </a:cxn>
              <a:cxn ang="0">
                <a:pos x="connsiteX33712" y="connsiteY33712"/>
              </a:cxn>
              <a:cxn ang="0">
                <a:pos x="connsiteX33713" y="connsiteY33713"/>
              </a:cxn>
              <a:cxn ang="0">
                <a:pos x="connsiteX33714" y="connsiteY33714"/>
              </a:cxn>
              <a:cxn ang="0">
                <a:pos x="connsiteX33715" y="connsiteY33715"/>
              </a:cxn>
              <a:cxn ang="0">
                <a:pos x="connsiteX33716" y="connsiteY33716"/>
              </a:cxn>
              <a:cxn ang="0">
                <a:pos x="connsiteX33717" y="connsiteY33717"/>
              </a:cxn>
              <a:cxn ang="0">
                <a:pos x="connsiteX33718" y="connsiteY33718"/>
              </a:cxn>
              <a:cxn ang="0">
                <a:pos x="connsiteX33719" y="connsiteY33719"/>
              </a:cxn>
              <a:cxn ang="0">
                <a:pos x="connsiteX33720" y="connsiteY33720"/>
              </a:cxn>
              <a:cxn ang="0">
                <a:pos x="connsiteX33721" y="connsiteY33721"/>
              </a:cxn>
              <a:cxn ang="0">
                <a:pos x="connsiteX33722" y="connsiteY33722"/>
              </a:cxn>
              <a:cxn ang="0">
                <a:pos x="connsiteX33723" y="connsiteY33723"/>
              </a:cxn>
              <a:cxn ang="0">
                <a:pos x="connsiteX33724" y="connsiteY33724"/>
              </a:cxn>
              <a:cxn ang="0">
                <a:pos x="connsiteX33725" y="connsiteY33725"/>
              </a:cxn>
              <a:cxn ang="0">
                <a:pos x="connsiteX33726" y="connsiteY33726"/>
              </a:cxn>
              <a:cxn ang="0">
                <a:pos x="connsiteX33727" y="connsiteY33727"/>
              </a:cxn>
              <a:cxn ang="0">
                <a:pos x="connsiteX33728" y="connsiteY33728"/>
              </a:cxn>
              <a:cxn ang="0">
                <a:pos x="connsiteX33729" y="connsiteY33729"/>
              </a:cxn>
              <a:cxn ang="0">
                <a:pos x="connsiteX33730" y="connsiteY33730"/>
              </a:cxn>
              <a:cxn ang="0">
                <a:pos x="connsiteX33731" y="connsiteY33731"/>
              </a:cxn>
              <a:cxn ang="0">
                <a:pos x="connsiteX33732" y="connsiteY33732"/>
              </a:cxn>
              <a:cxn ang="0">
                <a:pos x="connsiteX33733" y="connsiteY33733"/>
              </a:cxn>
              <a:cxn ang="0">
                <a:pos x="connsiteX33734" y="connsiteY33734"/>
              </a:cxn>
              <a:cxn ang="0">
                <a:pos x="connsiteX33735" y="connsiteY33735"/>
              </a:cxn>
              <a:cxn ang="0">
                <a:pos x="connsiteX33736" y="connsiteY33736"/>
              </a:cxn>
              <a:cxn ang="0">
                <a:pos x="connsiteX33737" y="connsiteY33737"/>
              </a:cxn>
              <a:cxn ang="0">
                <a:pos x="connsiteX33738" y="connsiteY33738"/>
              </a:cxn>
              <a:cxn ang="0">
                <a:pos x="connsiteX33739" y="connsiteY33739"/>
              </a:cxn>
              <a:cxn ang="0">
                <a:pos x="connsiteX33740" y="connsiteY33740"/>
              </a:cxn>
              <a:cxn ang="0">
                <a:pos x="connsiteX33741" y="connsiteY33741"/>
              </a:cxn>
              <a:cxn ang="0">
                <a:pos x="connsiteX33742" y="connsiteY33742"/>
              </a:cxn>
              <a:cxn ang="0">
                <a:pos x="connsiteX33743" y="connsiteY33743"/>
              </a:cxn>
              <a:cxn ang="0">
                <a:pos x="connsiteX33744" y="connsiteY33744"/>
              </a:cxn>
              <a:cxn ang="0">
                <a:pos x="connsiteX33745" y="connsiteY33745"/>
              </a:cxn>
              <a:cxn ang="0">
                <a:pos x="connsiteX33746" y="connsiteY33746"/>
              </a:cxn>
              <a:cxn ang="0">
                <a:pos x="connsiteX33747" y="connsiteY33747"/>
              </a:cxn>
              <a:cxn ang="0">
                <a:pos x="connsiteX33748" y="connsiteY33748"/>
              </a:cxn>
              <a:cxn ang="0">
                <a:pos x="connsiteX33749" y="connsiteY33749"/>
              </a:cxn>
              <a:cxn ang="0">
                <a:pos x="connsiteX33750" y="connsiteY33750"/>
              </a:cxn>
              <a:cxn ang="0">
                <a:pos x="connsiteX33751" y="connsiteY33751"/>
              </a:cxn>
              <a:cxn ang="0">
                <a:pos x="connsiteX33752" y="connsiteY33752"/>
              </a:cxn>
              <a:cxn ang="0">
                <a:pos x="connsiteX33753" y="connsiteY33753"/>
              </a:cxn>
              <a:cxn ang="0">
                <a:pos x="connsiteX33754" y="connsiteY33754"/>
              </a:cxn>
              <a:cxn ang="0">
                <a:pos x="connsiteX33755" y="connsiteY33755"/>
              </a:cxn>
              <a:cxn ang="0">
                <a:pos x="connsiteX33756" y="connsiteY33756"/>
              </a:cxn>
              <a:cxn ang="0">
                <a:pos x="connsiteX33757" y="connsiteY33757"/>
              </a:cxn>
              <a:cxn ang="0">
                <a:pos x="connsiteX33758" y="connsiteY33758"/>
              </a:cxn>
              <a:cxn ang="0">
                <a:pos x="connsiteX33759" y="connsiteY33759"/>
              </a:cxn>
              <a:cxn ang="0">
                <a:pos x="connsiteX33760" y="connsiteY33760"/>
              </a:cxn>
              <a:cxn ang="0">
                <a:pos x="connsiteX33761" y="connsiteY33761"/>
              </a:cxn>
              <a:cxn ang="0">
                <a:pos x="connsiteX33762" y="connsiteY33762"/>
              </a:cxn>
              <a:cxn ang="0">
                <a:pos x="connsiteX33763" y="connsiteY33763"/>
              </a:cxn>
              <a:cxn ang="0">
                <a:pos x="connsiteX33764" y="connsiteY33764"/>
              </a:cxn>
              <a:cxn ang="0">
                <a:pos x="connsiteX33765" y="connsiteY33765"/>
              </a:cxn>
              <a:cxn ang="0">
                <a:pos x="connsiteX33766" y="connsiteY33766"/>
              </a:cxn>
              <a:cxn ang="0">
                <a:pos x="connsiteX33767" y="connsiteY33767"/>
              </a:cxn>
              <a:cxn ang="0">
                <a:pos x="connsiteX33768" y="connsiteY33768"/>
              </a:cxn>
              <a:cxn ang="0">
                <a:pos x="connsiteX33769" y="connsiteY33769"/>
              </a:cxn>
              <a:cxn ang="0">
                <a:pos x="connsiteX33770" y="connsiteY33770"/>
              </a:cxn>
              <a:cxn ang="0">
                <a:pos x="connsiteX33771" y="connsiteY33771"/>
              </a:cxn>
              <a:cxn ang="0">
                <a:pos x="connsiteX33772" y="connsiteY33772"/>
              </a:cxn>
              <a:cxn ang="0">
                <a:pos x="connsiteX33773" y="connsiteY33773"/>
              </a:cxn>
              <a:cxn ang="0">
                <a:pos x="connsiteX33774" y="connsiteY33774"/>
              </a:cxn>
              <a:cxn ang="0">
                <a:pos x="connsiteX33775" y="connsiteY33775"/>
              </a:cxn>
              <a:cxn ang="0">
                <a:pos x="connsiteX33776" y="connsiteY33776"/>
              </a:cxn>
              <a:cxn ang="0">
                <a:pos x="connsiteX33777" y="connsiteY33777"/>
              </a:cxn>
              <a:cxn ang="0">
                <a:pos x="connsiteX33778" y="connsiteY33778"/>
              </a:cxn>
              <a:cxn ang="0">
                <a:pos x="connsiteX33779" y="connsiteY33779"/>
              </a:cxn>
              <a:cxn ang="0">
                <a:pos x="connsiteX33780" y="connsiteY33780"/>
              </a:cxn>
              <a:cxn ang="0">
                <a:pos x="connsiteX33781" y="connsiteY33781"/>
              </a:cxn>
              <a:cxn ang="0">
                <a:pos x="connsiteX33782" y="connsiteY33782"/>
              </a:cxn>
              <a:cxn ang="0">
                <a:pos x="connsiteX33783" y="connsiteY33783"/>
              </a:cxn>
              <a:cxn ang="0">
                <a:pos x="connsiteX33784" y="connsiteY33784"/>
              </a:cxn>
              <a:cxn ang="0">
                <a:pos x="connsiteX33785" y="connsiteY33785"/>
              </a:cxn>
              <a:cxn ang="0">
                <a:pos x="connsiteX33786" y="connsiteY33786"/>
              </a:cxn>
              <a:cxn ang="0">
                <a:pos x="connsiteX33787" y="connsiteY33787"/>
              </a:cxn>
              <a:cxn ang="0">
                <a:pos x="connsiteX33788" y="connsiteY33788"/>
              </a:cxn>
              <a:cxn ang="0">
                <a:pos x="connsiteX33789" y="connsiteY33789"/>
              </a:cxn>
              <a:cxn ang="0">
                <a:pos x="connsiteX33790" y="connsiteY33790"/>
              </a:cxn>
              <a:cxn ang="0">
                <a:pos x="connsiteX33791" y="connsiteY33791"/>
              </a:cxn>
              <a:cxn ang="0">
                <a:pos x="connsiteX33792" y="connsiteY33792"/>
              </a:cxn>
              <a:cxn ang="0">
                <a:pos x="connsiteX33793" y="connsiteY33793"/>
              </a:cxn>
              <a:cxn ang="0">
                <a:pos x="connsiteX33794" y="connsiteY33794"/>
              </a:cxn>
              <a:cxn ang="0">
                <a:pos x="connsiteX33795" y="connsiteY33795"/>
              </a:cxn>
              <a:cxn ang="0">
                <a:pos x="connsiteX33796" y="connsiteY33796"/>
              </a:cxn>
              <a:cxn ang="0">
                <a:pos x="connsiteX33797" y="connsiteY33797"/>
              </a:cxn>
              <a:cxn ang="0">
                <a:pos x="connsiteX33798" y="connsiteY33798"/>
              </a:cxn>
              <a:cxn ang="0">
                <a:pos x="connsiteX33799" y="connsiteY33799"/>
              </a:cxn>
              <a:cxn ang="0">
                <a:pos x="connsiteX33800" y="connsiteY33800"/>
              </a:cxn>
              <a:cxn ang="0">
                <a:pos x="connsiteX33801" y="connsiteY33801"/>
              </a:cxn>
              <a:cxn ang="0">
                <a:pos x="connsiteX33802" y="connsiteY33802"/>
              </a:cxn>
              <a:cxn ang="0">
                <a:pos x="connsiteX33803" y="connsiteY33803"/>
              </a:cxn>
              <a:cxn ang="0">
                <a:pos x="connsiteX33804" y="connsiteY33804"/>
              </a:cxn>
              <a:cxn ang="0">
                <a:pos x="connsiteX33805" y="connsiteY33805"/>
              </a:cxn>
              <a:cxn ang="0">
                <a:pos x="connsiteX33806" y="connsiteY33806"/>
              </a:cxn>
              <a:cxn ang="0">
                <a:pos x="connsiteX33807" y="connsiteY33807"/>
              </a:cxn>
              <a:cxn ang="0">
                <a:pos x="connsiteX33808" y="connsiteY33808"/>
              </a:cxn>
              <a:cxn ang="0">
                <a:pos x="connsiteX33809" y="connsiteY33809"/>
              </a:cxn>
              <a:cxn ang="0">
                <a:pos x="connsiteX33810" y="connsiteY33810"/>
              </a:cxn>
              <a:cxn ang="0">
                <a:pos x="connsiteX33811" y="connsiteY33811"/>
              </a:cxn>
              <a:cxn ang="0">
                <a:pos x="connsiteX33812" y="connsiteY33812"/>
              </a:cxn>
              <a:cxn ang="0">
                <a:pos x="connsiteX33813" y="connsiteY33813"/>
              </a:cxn>
              <a:cxn ang="0">
                <a:pos x="connsiteX33814" y="connsiteY33814"/>
              </a:cxn>
              <a:cxn ang="0">
                <a:pos x="connsiteX33815" y="connsiteY33815"/>
              </a:cxn>
              <a:cxn ang="0">
                <a:pos x="connsiteX33816" y="connsiteY33816"/>
              </a:cxn>
              <a:cxn ang="0">
                <a:pos x="connsiteX33817" y="connsiteY33817"/>
              </a:cxn>
              <a:cxn ang="0">
                <a:pos x="connsiteX33818" y="connsiteY33818"/>
              </a:cxn>
              <a:cxn ang="0">
                <a:pos x="connsiteX33819" y="connsiteY33819"/>
              </a:cxn>
              <a:cxn ang="0">
                <a:pos x="connsiteX33820" y="connsiteY33820"/>
              </a:cxn>
              <a:cxn ang="0">
                <a:pos x="connsiteX33821" y="connsiteY33821"/>
              </a:cxn>
              <a:cxn ang="0">
                <a:pos x="connsiteX33822" y="connsiteY33822"/>
              </a:cxn>
              <a:cxn ang="0">
                <a:pos x="connsiteX33823" y="connsiteY33823"/>
              </a:cxn>
              <a:cxn ang="0">
                <a:pos x="connsiteX33824" y="connsiteY33824"/>
              </a:cxn>
              <a:cxn ang="0">
                <a:pos x="connsiteX33825" y="connsiteY33825"/>
              </a:cxn>
              <a:cxn ang="0">
                <a:pos x="connsiteX33826" y="connsiteY33826"/>
              </a:cxn>
              <a:cxn ang="0">
                <a:pos x="connsiteX33827" y="connsiteY33827"/>
              </a:cxn>
              <a:cxn ang="0">
                <a:pos x="connsiteX33828" y="connsiteY33828"/>
              </a:cxn>
              <a:cxn ang="0">
                <a:pos x="connsiteX33829" y="connsiteY33829"/>
              </a:cxn>
              <a:cxn ang="0">
                <a:pos x="connsiteX33830" y="connsiteY33830"/>
              </a:cxn>
              <a:cxn ang="0">
                <a:pos x="connsiteX33831" y="connsiteY33831"/>
              </a:cxn>
              <a:cxn ang="0">
                <a:pos x="connsiteX33832" y="connsiteY33832"/>
              </a:cxn>
              <a:cxn ang="0">
                <a:pos x="connsiteX33833" y="connsiteY33833"/>
              </a:cxn>
              <a:cxn ang="0">
                <a:pos x="connsiteX33834" y="connsiteY33834"/>
              </a:cxn>
              <a:cxn ang="0">
                <a:pos x="connsiteX33835" y="connsiteY33835"/>
              </a:cxn>
              <a:cxn ang="0">
                <a:pos x="connsiteX33836" y="connsiteY33836"/>
              </a:cxn>
              <a:cxn ang="0">
                <a:pos x="connsiteX33837" y="connsiteY33837"/>
              </a:cxn>
              <a:cxn ang="0">
                <a:pos x="connsiteX33838" y="connsiteY33838"/>
              </a:cxn>
              <a:cxn ang="0">
                <a:pos x="connsiteX33839" y="connsiteY33839"/>
              </a:cxn>
              <a:cxn ang="0">
                <a:pos x="connsiteX33840" y="connsiteY33840"/>
              </a:cxn>
              <a:cxn ang="0">
                <a:pos x="connsiteX33841" y="connsiteY33841"/>
              </a:cxn>
              <a:cxn ang="0">
                <a:pos x="connsiteX33842" y="connsiteY33842"/>
              </a:cxn>
              <a:cxn ang="0">
                <a:pos x="connsiteX33843" y="connsiteY33843"/>
              </a:cxn>
              <a:cxn ang="0">
                <a:pos x="connsiteX33844" y="connsiteY33844"/>
              </a:cxn>
              <a:cxn ang="0">
                <a:pos x="connsiteX33845" y="connsiteY33845"/>
              </a:cxn>
              <a:cxn ang="0">
                <a:pos x="connsiteX33846" y="connsiteY33846"/>
              </a:cxn>
              <a:cxn ang="0">
                <a:pos x="connsiteX33847" y="connsiteY33847"/>
              </a:cxn>
              <a:cxn ang="0">
                <a:pos x="connsiteX33848" y="connsiteY33848"/>
              </a:cxn>
              <a:cxn ang="0">
                <a:pos x="connsiteX33849" y="connsiteY33849"/>
              </a:cxn>
              <a:cxn ang="0">
                <a:pos x="connsiteX33850" y="connsiteY33850"/>
              </a:cxn>
              <a:cxn ang="0">
                <a:pos x="connsiteX33851" y="connsiteY33851"/>
              </a:cxn>
              <a:cxn ang="0">
                <a:pos x="connsiteX33852" y="connsiteY33852"/>
              </a:cxn>
              <a:cxn ang="0">
                <a:pos x="connsiteX33853" y="connsiteY33853"/>
              </a:cxn>
              <a:cxn ang="0">
                <a:pos x="connsiteX33854" y="connsiteY33854"/>
              </a:cxn>
              <a:cxn ang="0">
                <a:pos x="connsiteX33855" y="connsiteY33855"/>
              </a:cxn>
              <a:cxn ang="0">
                <a:pos x="connsiteX33856" y="connsiteY33856"/>
              </a:cxn>
              <a:cxn ang="0">
                <a:pos x="connsiteX33857" y="connsiteY33857"/>
              </a:cxn>
              <a:cxn ang="0">
                <a:pos x="connsiteX33858" y="connsiteY33858"/>
              </a:cxn>
              <a:cxn ang="0">
                <a:pos x="connsiteX33859" y="connsiteY33859"/>
              </a:cxn>
              <a:cxn ang="0">
                <a:pos x="connsiteX33860" y="connsiteY33860"/>
              </a:cxn>
              <a:cxn ang="0">
                <a:pos x="connsiteX33861" y="connsiteY33861"/>
              </a:cxn>
              <a:cxn ang="0">
                <a:pos x="connsiteX33862" y="connsiteY33862"/>
              </a:cxn>
              <a:cxn ang="0">
                <a:pos x="connsiteX33863" y="connsiteY33863"/>
              </a:cxn>
              <a:cxn ang="0">
                <a:pos x="connsiteX33864" y="connsiteY33864"/>
              </a:cxn>
              <a:cxn ang="0">
                <a:pos x="connsiteX33865" y="connsiteY33865"/>
              </a:cxn>
              <a:cxn ang="0">
                <a:pos x="connsiteX33866" y="connsiteY33866"/>
              </a:cxn>
              <a:cxn ang="0">
                <a:pos x="connsiteX33867" y="connsiteY33867"/>
              </a:cxn>
              <a:cxn ang="0">
                <a:pos x="connsiteX33868" y="connsiteY33868"/>
              </a:cxn>
              <a:cxn ang="0">
                <a:pos x="connsiteX33869" y="connsiteY33869"/>
              </a:cxn>
              <a:cxn ang="0">
                <a:pos x="connsiteX33870" y="connsiteY33870"/>
              </a:cxn>
              <a:cxn ang="0">
                <a:pos x="connsiteX33871" y="connsiteY33871"/>
              </a:cxn>
              <a:cxn ang="0">
                <a:pos x="connsiteX33872" y="connsiteY33872"/>
              </a:cxn>
              <a:cxn ang="0">
                <a:pos x="connsiteX33873" y="connsiteY33873"/>
              </a:cxn>
              <a:cxn ang="0">
                <a:pos x="connsiteX33874" y="connsiteY33874"/>
              </a:cxn>
              <a:cxn ang="0">
                <a:pos x="connsiteX33875" y="connsiteY33875"/>
              </a:cxn>
              <a:cxn ang="0">
                <a:pos x="connsiteX33876" y="connsiteY33876"/>
              </a:cxn>
              <a:cxn ang="0">
                <a:pos x="connsiteX33877" y="connsiteY33877"/>
              </a:cxn>
              <a:cxn ang="0">
                <a:pos x="connsiteX33878" y="connsiteY33878"/>
              </a:cxn>
              <a:cxn ang="0">
                <a:pos x="connsiteX33879" y="connsiteY33879"/>
              </a:cxn>
              <a:cxn ang="0">
                <a:pos x="connsiteX33880" y="connsiteY33880"/>
              </a:cxn>
              <a:cxn ang="0">
                <a:pos x="connsiteX33881" y="connsiteY33881"/>
              </a:cxn>
              <a:cxn ang="0">
                <a:pos x="connsiteX33882" y="connsiteY33882"/>
              </a:cxn>
              <a:cxn ang="0">
                <a:pos x="connsiteX33883" y="connsiteY33883"/>
              </a:cxn>
              <a:cxn ang="0">
                <a:pos x="connsiteX33884" y="connsiteY33884"/>
              </a:cxn>
              <a:cxn ang="0">
                <a:pos x="connsiteX33885" y="connsiteY33885"/>
              </a:cxn>
              <a:cxn ang="0">
                <a:pos x="connsiteX33886" y="connsiteY33886"/>
              </a:cxn>
              <a:cxn ang="0">
                <a:pos x="connsiteX33887" y="connsiteY33887"/>
              </a:cxn>
              <a:cxn ang="0">
                <a:pos x="connsiteX33888" y="connsiteY33888"/>
              </a:cxn>
              <a:cxn ang="0">
                <a:pos x="connsiteX33889" y="connsiteY33889"/>
              </a:cxn>
              <a:cxn ang="0">
                <a:pos x="connsiteX33890" y="connsiteY33890"/>
              </a:cxn>
              <a:cxn ang="0">
                <a:pos x="connsiteX33891" y="connsiteY33891"/>
              </a:cxn>
              <a:cxn ang="0">
                <a:pos x="connsiteX33892" y="connsiteY33892"/>
              </a:cxn>
              <a:cxn ang="0">
                <a:pos x="connsiteX33893" y="connsiteY33893"/>
              </a:cxn>
              <a:cxn ang="0">
                <a:pos x="connsiteX33894" y="connsiteY33894"/>
              </a:cxn>
              <a:cxn ang="0">
                <a:pos x="connsiteX33895" y="connsiteY33895"/>
              </a:cxn>
              <a:cxn ang="0">
                <a:pos x="connsiteX33896" y="connsiteY33896"/>
              </a:cxn>
              <a:cxn ang="0">
                <a:pos x="connsiteX33897" y="connsiteY33897"/>
              </a:cxn>
              <a:cxn ang="0">
                <a:pos x="connsiteX33898" y="connsiteY33898"/>
              </a:cxn>
              <a:cxn ang="0">
                <a:pos x="connsiteX33899" y="connsiteY33899"/>
              </a:cxn>
              <a:cxn ang="0">
                <a:pos x="connsiteX33900" y="connsiteY33900"/>
              </a:cxn>
              <a:cxn ang="0">
                <a:pos x="connsiteX33901" y="connsiteY33901"/>
              </a:cxn>
              <a:cxn ang="0">
                <a:pos x="connsiteX33902" y="connsiteY33902"/>
              </a:cxn>
              <a:cxn ang="0">
                <a:pos x="connsiteX33903" y="connsiteY33903"/>
              </a:cxn>
              <a:cxn ang="0">
                <a:pos x="connsiteX33904" y="connsiteY33904"/>
              </a:cxn>
              <a:cxn ang="0">
                <a:pos x="connsiteX33905" y="connsiteY33905"/>
              </a:cxn>
              <a:cxn ang="0">
                <a:pos x="connsiteX33906" y="connsiteY33906"/>
              </a:cxn>
              <a:cxn ang="0">
                <a:pos x="connsiteX33907" y="connsiteY33907"/>
              </a:cxn>
              <a:cxn ang="0">
                <a:pos x="connsiteX33908" y="connsiteY33908"/>
              </a:cxn>
              <a:cxn ang="0">
                <a:pos x="connsiteX33909" y="connsiteY33909"/>
              </a:cxn>
              <a:cxn ang="0">
                <a:pos x="connsiteX33910" y="connsiteY33910"/>
              </a:cxn>
              <a:cxn ang="0">
                <a:pos x="connsiteX33911" y="connsiteY33911"/>
              </a:cxn>
              <a:cxn ang="0">
                <a:pos x="connsiteX33912" y="connsiteY33912"/>
              </a:cxn>
              <a:cxn ang="0">
                <a:pos x="connsiteX33913" y="connsiteY33913"/>
              </a:cxn>
              <a:cxn ang="0">
                <a:pos x="connsiteX33914" y="connsiteY33914"/>
              </a:cxn>
              <a:cxn ang="0">
                <a:pos x="connsiteX33915" y="connsiteY33915"/>
              </a:cxn>
              <a:cxn ang="0">
                <a:pos x="connsiteX33916" y="connsiteY33916"/>
              </a:cxn>
              <a:cxn ang="0">
                <a:pos x="connsiteX33917" y="connsiteY33917"/>
              </a:cxn>
              <a:cxn ang="0">
                <a:pos x="connsiteX33918" y="connsiteY33918"/>
              </a:cxn>
              <a:cxn ang="0">
                <a:pos x="connsiteX33919" y="connsiteY33919"/>
              </a:cxn>
              <a:cxn ang="0">
                <a:pos x="connsiteX33920" y="connsiteY33920"/>
              </a:cxn>
              <a:cxn ang="0">
                <a:pos x="connsiteX33921" y="connsiteY33921"/>
              </a:cxn>
              <a:cxn ang="0">
                <a:pos x="connsiteX33922" y="connsiteY33922"/>
              </a:cxn>
              <a:cxn ang="0">
                <a:pos x="connsiteX33923" y="connsiteY33923"/>
              </a:cxn>
              <a:cxn ang="0">
                <a:pos x="connsiteX33924" y="connsiteY33924"/>
              </a:cxn>
              <a:cxn ang="0">
                <a:pos x="connsiteX33925" y="connsiteY33925"/>
              </a:cxn>
              <a:cxn ang="0">
                <a:pos x="connsiteX33926" y="connsiteY33926"/>
              </a:cxn>
              <a:cxn ang="0">
                <a:pos x="connsiteX33927" y="connsiteY33927"/>
              </a:cxn>
              <a:cxn ang="0">
                <a:pos x="connsiteX33928" y="connsiteY33928"/>
              </a:cxn>
              <a:cxn ang="0">
                <a:pos x="connsiteX33929" y="connsiteY33929"/>
              </a:cxn>
              <a:cxn ang="0">
                <a:pos x="connsiteX33930" y="connsiteY33930"/>
              </a:cxn>
              <a:cxn ang="0">
                <a:pos x="connsiteX33931" y="connsiteY33931"/>
              </a:cxn>
              <a:cxn ang="0">
                <a:pos x="connsiteX33932" y="connsiteY33932"/>
              </a:cxn>
              <a:cxn ang="0">
                <a:pos x="connsiteX33933" y="connsiteY33933"/>
              </a:cxn>
              <a:cxn ang="0">
                <a:pos x="connsiteX33934" y="connsiteY33934"/>
              </a:cxn>
              <a:cxn ang="0">
                <a:pos x="connsiteX33935" y="connsiteY33935"/>
              </a:cxn>
              <a:cxn ang="0">
                <a:pos x="connsiteX33936" y="connsiteY33936"/>
              </a:cxn>
              <a:cxn ang="0">
                <a:pos x="connsiteX33937" y="connsiteY33937"/>
              </a:cxn>
              <a:cxn ang="0">
                <a:pos x="connsiteX33938" y="connsiteY33938"/>
              </a:cxn>
              <a:cxn ang="0">
                <a:pos x="connsiteX33939" y="connsiteY33939"/>
              </a:cxn>
              <a:cxn ang="0">
                <a:pos x="connsiteX33940" y="connsiteY33940"/>
              </a:cxn>
              <a:cxn ang="0">
                <a:pos x="connsiteX33941" y="connsiteY33941"/>
              </a:cxn>
              <a:cxn ang="0">
                <a:pos x="connsiteX33942" y="connsiteY33942"/>
              </a:cxn>
              <a:cxn ang="0">
                <a:pos x="connsiteX33943" y="connsiteY33943"/>
              </a:cxn>
              <a:cxn ang="0">
                <a:pos x="connsiteX33944" y="connsiteY33944"/>
              </a:cxn>
              <a:cxn ang="0">
                <a:pos x="connsiteX33945" y="connsiteY33945"/>
              </a:cxn>
              <a:cxn ang="0">
                <a:pos x="connsiteX33946" y="connsiteY33946"/>
              </a:cxn>
              <a:cxn ang="0">
                <a:pos x="connsiteX33947" y="connsiteY33947"/>
              </a:cxn>
              <a:cxn ang="0">
                <a:pos x="connsiteX33948" y="connsiteY33948"/>
              </a:cxn>
              <a:cxn ang="0">
                <a:pos x="connsiteX33949" y="connsiteY33949"/>
              </a:cxn>
              <a:cxn ang="0">
                <a:pos x="connsiteX33950" y="connsiteY33950"/>
              </a:cxn>
              <a:cxn ang="0">
                <a:pos x="connsiteX33951" y="connsiteY33951"/>
              </a:cxn>
              <a:cxn ang="0">
                <a:pos x="connsiteX33952" y="connsiteY33952"/>
              </a:cxn>
              <a:cxn ang="0">
                <a:pos x="connsiteX33953" y="connsiteY33953"/>
              </a:cxn>
              <a:cxn ang="0">
                <a:pos x="connsiteX33954" y="connsiteY33954"/>
              </a:cxn>
              <a:cxn ang="0">
                <a:pos x="connsiteX33955" y="connsiteY33955"/>
              </a:cxn>
              <a:cxn ang="0">
                <a:pos x="connsiteX33956" y="connsiteY33956"/>
              </a:cxn>
              <a:cxn ang="0">
                <a:pos x="connsiteX33957" y="connsiteY33957"/>
              </a:cxn>
              <a:cxn ang="0">
                <a:pos x="connsiteX33958" y="connsiteY33958"/>
              </a:cxn>
              <a:cxn ang="0">
                <a:pos x="connsiteX33959" y="connsiteY33959"/>
              </a:cxn>
              <a:cxn ang="0">
                <a:pos x="connsiteX33960" y="connsiteY33960"/>
              </a:cxn>
              <a:cxn ang="0">
                <a:pos x="connsiteX33961" y="connsiteY33961"/>
              </a:cxn>
              <a:cxn ang="0">
                <a:pos x="connsiteX33962" y="connsiteY33962"/>
              </a:cxn>
              <a:cxn ang="0">
                <a:pos x="connsiteX33963" y="connsiteY33963"/>
              </a:cxn>
              <a:cxn ang="0">
                <a:pos x="connsiteX33964" y="connsiteY33964"/>
              </a:cxn>
              <a:cxn ang="0">
                <a:pos x="connsiteX33965" y="connsiteY33965"/>
              </a:cxn>
              <a:cxn ang="0">
                <a:pos x="connsiteX33966" y="connsiteY33966"/>
              </a:cxn>
              <a:cxn ang="0">
                <a:pos x="connsiteX33967" y="connsiteY33967"/>
              </a:cxn>
              <a:cxn ang="0">
                <a:pos x="connsiteX33968" y="connsiteY33968"/>
              </a:cxn>
              <a:cxn ang="0">
                <a:pos x="connsiteX33969" y="connsiteY33969"/>
              </a:cxn>
              <a:cxn ang="0">
                <a:pos x="connsiteX33970" y="connsiteY33970"/>
              </a:cxn>
              <a:cxn ang="0">
                <a:pos x="connsiteX33971" y="connsiteY33971"/>
              </a:cxn>
              <a:cxn ang="0">
                <a:pos x="connsiteX33972" y="connsiteY33972"/>
              </a:cxn>
              <a:cxn ang="0">
                <a:pos x="connsiteX33973" y="connsiteY33973"/>
              </a:cxn>
              <a:cxn ang="0">
                <a:pos x="connsiteX33974" y="connsiteY33974"/>
              </a:cxn>
              <a:cxn ang="0">
                <a:pos x="connsiteX33975" y="connsiteY33975"/>
              </a:cxn>
              <a:cxn ang="0">
                <a:pos x="connsiteX33976" y="connsiteY33976"/>
              </a:cxn>
              <a:cxn ang="0">
                <a:pos x="connsiteX33977" y="connsiteY33977"/>
              </a:cxn>
              <a:cxn ang="0">
                <a:pos x="connsiteX33978" y="connsiteY33978"/>
              </a:cxn>
              <a:cxn ang="0">
                <a:pos x="connsiteX33979" y="connsiteY33979"/>
              </a:cxn>
              <a:cxn ang="0">
                <a:pos x="connsiteX33980" y="connsiteY33980"/>
              </a:cxn>
              <a:cxn ang="0">
                <a:pos x="connsiteX33981" y="connsiteY33981"/>
              </a:cxn>
              <a:cxn ang="0">
                <a:pos x="connsiteX33982" y="connsiteY33982"/>
              </a:cxn>
              <a:cxn ang="0">
                <a:pos x="connsiteX33983" y="connsiteY33983"/>
              </a:cxn>
              <a:cxn ang="0">
                <a:pos x="connsiteX33984" y="connsiteY33984"/>
              </a:cxn>
              <a:cxn ang="0">
                <a:pos x="connsiteX33985" y="connsiteY33985"/>
              </a:cxn>
              <a:cxn ang="0">
                <a:pos x="connsiteX33986" y="connsiteY33986"/>
              </a:cxn>
              <a:cxn ang="0">
                <a:pos x="connsiteX33987" y="connsiteY33987"/>
              </a:cxn>
              <a:cxn ang="0">
                <a:pos x="connsiteX33988" y="connsiteY33988"/>
              </a:cxn>
              <a:cxn ang="0">
                <a:pos x="connsiteX33989" y="connsiteY33989"/>
              </a:cxn>
              <a:cxn ang="0">
                <a:pos x="connsiteX33990" y="connsiteY33990"/>
              </a:cxn>
              <a:cxn ang="0">
                <a:pos x="connsiteX33991" y="connsiteY33991"/>
              </a:cxn>
              <a:cxn ang="0">
                <a:pos x="connsiteX33992" y="connsiteY33992"/>
              </a:cxn>
              <a:cxn ang="0">
                <a:pos x="connsiteX33993" y="connsiteY33993"/>
              </a:cxn>
              <a:cxn ang="0">
                <a:pos x="connsiteX33994" y="connsiteY33994"/>
              </a:cxn>
              <a:cxn ang="0">
                <a:pos x="connsiteX33995" y="connsiteY33995"/>
              </a:cxn>
              <a:cxn ang="0">
                <a:pos x="connsiteX33996" y="connsiteY33996"/>
              </a:cxn>
              <a:cxn ang="0">
                <a:pos x="connsiteX33997" y="connsiteY33997"/>
              </a:cxn>
              <a:cxn ang="0">
                <a:pos x="connsiteX33998" y="connsiteY33998"/>
              </a:cxn>
              <a:cxn ang="0">
                <a:pos x="connsiteX33999" y="connsiteY33999"/>
              </a:cxn>
              <a:cxn ang="0">
                <a:pos x="connsiteX34000" y="connsiteY34000"/>
              </a:cxn>
              <a:cxn ang="0">
                <a:pos x="connsiteX34001" y="connsiteY34001"/>
              </a:cxn>
              <a:cxn ang="0">
                <a:pos x="connsiteX34002" y="connsiteY34002"/>
              </a:cxn>
              <a:cxn ang="0">
                <a:pos x="connsiteX34003" y="connsiteY34003"/>
              </a:cxn>
              <a:cxn ang="0">
                <a:pos x="connsiteX34004" y="connsiteY34004"/>
              </a:cxn>
              <a:cxn ang="0">
                <a:pos x="connsiteX34005" y="connsiteY34005"/>
              </a:cxn>
              <a:cxn ang="0">
                <a:pos x="connsiteX34006" y="connsiteY34006"/>
              </a:cxn>
              <a:cxn ang="0">
                <a:pos x="connsiteX34007" y="connsiteY34007"/>
              </a:cxn>
              <a:cxn ang="0">
                <a:pos x="connsiteX34008" y="connsiteY34008"/>
              </a:cxn>
              <a:cxn ang="0">
                <a:pos x="connsiteX34009" y="connsiteY34009"/>
              </a:cxn>
              <a:cxn ang="0">
                <a:pos x="connsiteX34010" y="connsiteY34010"/>
              </a:cxn>
              <a:cxn ang="0">
                <a:pos x="connsiteX34011" y="connsiteY34011"/>
              </a:cxn>
              <a:cxn ang="0">
                <a:pos x="connsiteX34012" y="connsiteY34012"/>
              </a:cxn>
              <a:cxn ang="0">
                <a:pos x="connsiteX34013" y="connsiteY34013"/>
              </a:cxn>
              <a:cxn ang="0">
                <a:pos x="connsiteX34014" y="connsiteY34014"/>
              </a:cxn>
              <a:cxn ang="0">
                <a:pos x="connsiteX34015" y="connsiteY34015"/>
              </a:cxn>
              <a:cxn ang="0">
                <a:pos x="connsiteX34016" y="connsiteY34016"/>
              </a:cxn>
              <a:cxn ang="0">
                <a:pos x="connsiteX34017" y="connsiteY34017"/>
              </a:cxn>
              <a:cxn ang="0">
                <a:pos x="connsiteX34018" y="connsiteY34018"/>
              </a:cxn>
              <a:cxn ang="0">
                <a:pos x="connsiteX34019" y="connsiteY34019"/>
              </a:cxn>
              <a:cxn ang="0">
                <a:pos x="connsiteX34020" y="connsiteY34020"/>
              </a:cxn>
              <a:cxn ang="0">
                <a:pos x="connsiteX34021" y="connsiteY34021"/>
              </a:cxn>
              <a:cxn ang="0">
                <a:pos x="connsiteX34022" y="connsiteY34022"/>
              </a:cxn>
              <a:cxn ang="0">
                <a:pos x="connsiteX34023" y="connsiteY34023"/>
              </a:cxn>
              <a:cxn ang="0">
                <a:pos x="connsiteX34024" y="connsiteY34024"/>
              </a:cxn>
              <a:cxn ang="0">
                <a:pos x="connsiteX34025" y="connsiteY34025"/>
              </a:cxn>
              <a:cxn ang="0">
                <a:pos x="connsiteX34026" y="connsiteY34026"/>
              </a:cxn>
              <a:cxn ang="0">
                <a:pos x="connsiteX34027" y="connsiteY34027"/>
              </a:cxn>
              <a:cxn ang="0">
                <a:pos x="connsiteX34028" y="connsiteY34028"/>
              </a:cxn>
              <a:cxn ang="0">
                <a:pos x="connsiteX34029" y="connsiteY34029"/>
              </a:cxn>
              <a:cxn ang="0">
                <a:pos x="connsiteX34030" y="connsiteY34030"/>
              </a:cxn>
              <a:cxn ang="0">
                <a:pos x="connsiteX34031" y="connsiteY34031"/>
              </a:cxn>
              <a:cxn ang="0">
                <a:pos x="connsiteX34032" y="connsiteY34032"/>
              </a:cxn>
              <a:cxn ang="0">
                <a:pos x="connsiteX34033" y="connsiteY34033"/>
              </a:cxn>
              <a:cxn ang="0">
                <a:pos x="connsiteX34034" y="connsiteY34034"/>
              </a:cxn>
              <a:cxn ang="0">
                <a:pos x="connsiteX34035" y="connsiteY34035"/>
              </a:cxn>
              <a:cxn ang="0">
                <a:pos x="connsiteX34036" y="connsiteY34036"/>
              </a:cxn>
              <a:cxn ang="0">
                <a:pos x="connsiteX34037" y="connsiteY34037"/>
              </a:cxn>
              <a:cxn ang="0">
                <a:pos x="connsiteX34038" y="connsiteY34038"/>
              </a:cxn>
              <a:cxn ang="0">
                <a:pos x="connsiteX34039" y="connsiteY34039"/>
              </a:cxn>
              <a:cxn ang="0">
                <a:pos x="connsiteX34040" y="connsiteY34040"/>
              </a:cxn>
              <a:cxn ang="0">
                <a:pos x="connsiteX34041" y="connsiteY34041"/>
              </a:cxn>
              <a:cxn ang="0">
                <a:pos x="connsiteX34042" y="connsiteY34042"/>
              </a:cxn>
              <a:cxn ang="0">
                <a:pos x="connsiteX34043" y="connsiteY34043"/>
              </a:cxn>
              <a:cxn ang="0">
                <a:pos x="connsiteX34044" y="connsiteY34044"/>
              </a:cxn>
              <a:cxn ang="0">
                <a:pos x="connsiteX34045" y="connsiteY34045"/>
              </a:cxn>
              <a:cxn ang="0">
                <a:pos x="connsiteX34046" y="connsiteY34046"/>
              </a:cxn>
              <a:cxn ang="0">
                <a:pos x="connsiteX34047" y="connsiteY34047"/>
              </a:cxn>
              <a:cxn ang="0">
                <a:pos x="connsiteX34048" y="connsiteY34048"/>
              </a:cxn>
              <a:cxn ang="0">
                <a:pos x="connsiteX34049" y="connsiteY34049"/>
              </a:cxn>
              <a:cxn ang="0">
                <a:pos x="connsiteX34050" y="connsiteY34050"/>
              </a:cxn>
              <a:cxn ang="0">
                <a:pos x="connsiteX34051" y="connsiteY34051"/>
              </a:cxn>
              <a:cxn ang="0">
                <a:pos x="connsiteX34052" y="connsiteY34052"/>
              </a:cxn>
              <a:cxn ang="0">
                <a:pos x="connsiteX34053" y="connsiteY34053"/>
              </a:cxn>
              <a:cxn ang="0">
                <a:pos x="connsiteX34054" y="connsiteY34054"/>
              </a:cxn>
              <a:cxn ang="0">
                <a:pos x="connsiteX34055" y="connsiteY34055"/>
              </a:cxn>
              <a:cxn ang="0">
                <a:pos x="connsiteX34056" y="connsiteY34056"/>
              </a:cxn>
              <a:cxn ang="0">
                <a:pos x="connsiteX34057" y="connsiteY34057"/>
              </a:cxn>
              <a:cxn ang="0">
                <a:pos x="connsiteX34058" y="connsiteY34058"/>
              </a:cxn>
              <a:cxn ang="0">
                <a:pos x="connsiteX34059" y="connsiteY34059"/>
              </a:cxn>
              <a:cxn ang="0">
                <a:pos x="connsiteX34060" y="connsiteY34060"/>
              </a:cxn>
              <a:cxn ang="0">
                <a:pos x="connsiteX34061" y="connsiteY34061"/>
              </a:cxn>
              <a:cxn ang="0">
                <a:pos x="connsiteX34062" y="connsiteY34062"/>
              </a:cxn>
              <a:cxn ang="0">
                <a:pos x="connsiteX34063" y="connsiteY34063"/>
              </a:cxn>
              <a:cxn ang="0">
                <a:pos x="connsiteX34064" y="connsiteY34064"/>
              </a:cxn>
              <a:cxn ang="0">
                <a:pos x="connsiteX34065" y="connsiteY34065"/>
              </a:cxn>
              <a:cxn ang="0">
                <a:pos x="connsiteX34066" y="connsiteY34066"/>
              </a:cxn>
              <a:cxn ang="0">
                <a:pos x="connsiteX34067" y="connsiteY34067"/>
              </a:cxn>
              <a:cxn ang="0">
                <a:pos x="connsiteX34068" y="connsiteY34068"/>
              </a:cxn>
              <a:cxn ang="0">
                <a:pos x="connsiteX34069" y="connsiteY34069"/>
              </a:cxn>
              <a:cxn ang="0">
                <a:pos x="connsiteX34070" y="connsiteY34070"/>
              </a:cxn>
              <a:cxn ang="0">
                <a:pos x="connsiteX34071" y="connsiteY34071"/>
              </a:cxn>
              <a:cxn ang="0">
                <a:pos x="connsiteX34072" y="connsiteY34072"/>
              </a:cxn>
              <a:cxn ang="0">
                <a:pos x="connsiteX34073" y="connsiteY34073"/>
              </a:cxn>
              <a:cxn ang="0">
                <a:pos x="connsiteX34074" y="connsiteY34074"/>
              </a:cxn>
              <a:cxn ang="0">
                <a:pos x="connsiteX34075" y="connsiteY34075"/>
              </a:cxn>
              <a:cxn ang="0">
                <a:pos x="connsiteX34076" y="connsiteY34076"/>
              </a:cxn>
              <a:cxn ang="0">
                <a:pos x="connsiteX34077" y="connsiteY34077"/>
              </a:cxn>
              <a:cxn ang="0">
                <a:pos x="connsiteX34078" y="connsiteY34078"/>
              </a:cxn>
              <a:cxn ang="0">
                <a:pos x="connsiteX34079" y="connsiteY34079"/>
              </a:cxn>
              <a:cxn ang="0">
                <a:pos x="connsiteX34080" y="connsiteY34080"/>
              </a:cxn>
              <a:cxn ang="0">
                <a:pos x="connsiteX34081" y="connsiteY34081"/>
              </a:cxn>
              <a:cxn ang="0">
                <a:pos x="connsiteX34082" y="connsiteY34082"/>
              </a:cxn>
              <a:cxn ang="0">
                <a:pos x="connsiteX34083" y="connsiteY34083"/>
              </a:cxn>
              <a:cxn ang="0">
                <a:pos x="connsiteX34084" y="connsiteY34084"/>
              </a:cxn>
              <a:cxn ang="0">
                <a:pos x="connsiteX34085" y="connsiteY34085"/>
              </a:cxn>
              <a:cxn ang="0">
                <a:pos x="connsiteX34086" y="connsiteY34086"/>
              </a:cxn>
              <a:cxn ang="0">
                <a:pos x="connsiteX34087" y="connsiteY34087"/>
              </a:cxn>
              <a:cxn ang="0">
                <a:pos x="connsiteX34088" y="connsiteY34088"/>
              </a:cxn>
              <a:cxn ang="0">
                <a:pos x="connsiteX34089" y="connsiteY34089"/>
              </a:cxn>
              <a:cxn ang="0">
                <a:pos x="connsiteX34090" y="connsiteY34090"/>
              </a:cxn>
              <a:cxn ang="0">
                <a:pos x="connsiteX34091" y="connsiteY34091"/>
              </a:cxn>
              <a:cxn ang="0">
                <a:pos x="connsiteX34092" y="connsiteY34092"/>
              </a:cxn>
              <a:cxn ang="0">
                <a:pos x="connsiteX34093" y="connsiteY34093"/>
              </a:cxn>
              <a:cxn ang="0">
                <a:pos x="connsiteX34094" y="connsiteY34094"/>
              </a:cxn>
              <a:cxn ang="0">
                <a:pos x="connsiteX34095" y="connsiteY34095"/>
              </a:cxn>
              <a:cxn ang="0">
                <a:pos x="connsiteX34096" y="connsiteY34096"/>
              </a:cxn>
              <a:cxn ang="0">
                <a:pos x="connsiteX34097" y="connsiteY34097"/>
              </a:cxn>
              <a:cxn ang="0">
                <a:pos x="connsiteX34098" y="connsiteY34098"/>
              </a:cxn>
              <a:cxn ang="0">
                <a:pos x="connsiteX34099" y="connsiteY34099"/>
              </a:cxn>
              <a:cxn ang="0">
                <a:pos x="connsiteX34100" y="connsiteY34100"/>
              </a:cxn>
              <a:cxn ang="0">
                <a:pos x="connsiteX34101" y="connsiteY34101"/>
              </a:cxn>
              <a:cxn ang="0">
                <a:pos x="connsiteX34102" y="connsiteY34102"/>
              </a:cxn>
              <a:cxn ang="0">
                <a:pos x="connsiteX34103" y="connsiteY34103"/>
              </a:cxn>
              <a:cxn ang="0">
                <a:pos x="connsiteX34104" y="connsiteY34104"/>
              </a:cxn>
              <a:cxn ang="0">
                <a:pos x="connsiteX34105" y="connsiteY34105"/>
              </a:cxn>
              <a:cxn ang="0">
                <a:pos x="connsiteX34106" y="connsiteY34106"/>
              </a:cxn>
              <a:cxn ang="0">
                <a:pos x="connsiteX34107" y="connsiteY34107"/>
              </a:cxn>
              <a:cxn ang="0">
                <a:pos x="connsiteX34108" y="connsiteY34108"/>
              </a:cxn>
              <a:cxn ang="0">
                <a:pos x="connsiteX34109" y="connsiteY34109"/>
              </a:cxn>
              <a:cxn ang="0">
                <a:pos x="connsiteX34110" y="connsiteY34110"/>
              </a:cxn>
              <a:cxn ang="0">
                <a:pos x="connsiteX34111" y="connsiteY34111"/>
              </a:cxn>
              <a:cxn ang="0">
                <a:pos x="connsiteX34112" y="connsiteY34112"/>
              </a:cxn>
              <a:cxn ang="0">
                <a:pos x="connsiteX34113" y="connsiteY34113"/>
              </a:cxn>
              <a:cxn ang="0">
                <a:pos x="connsiteX34114" y="connsiteY34114"/>
              </a:cxn>
              <a:cxn ang="0">
                <a:pos x="connsiteX34115" y="connsiteY34115"/>
              </a:cxn>
              <a:cxn ang="0">
                <a:pos x="connsiteX34116" y="connsiteY34116"/>
              </a:cxn>
              <a:cxn ang="0">
                <a:pos x="connsiteX34117" y="connsiteY34117"/>
              </a:cxn>
              <a:cxn ang="0">
                <a:pos x="connsiteX34118" y="connsiteY34118"/>
              </a:cxn>
              <a:cxn ang="0">
                <a:pos x="connsiteX34119" y="connsiteY34119"/>
              </a:cxn>
              <a:cxn ang="0">
                <a:pos x="connsiteX34120" y="connsiteY34120"/>
              </a:cxn>
              <a:cxn ang="0">
                <a:pos x="connsiteX34121" y="connsiteY34121"/>
              </a:cxn>
              <a:cxn ang="0">
                <a:pos x="connsiteX34122" y="connsiteY34122"/>
              </a:cxn>
              <a:cxn ang="0">
                <a:pos x="connsiteX34123" y="connsiteY34123"/>
              </a:cxn>
              <a:cxn ang="0">
                <a:pos x="connsiteX34124" y="connsiteY34124"/>
              </a:cxn>
              <a:cxn ang="0">
                <a:pos x="connsiteX34125" y="connsiteY34125"/>
              </a:cxn>
              <a:cxn ang="0">
                <a:pos x="connsiteX34126" y="connsiteY34126"/>
              </a:cxn>
              <a:cxn ang="0">
                <a:pos x="connsiteX34127" y="connsiteY34127"/>
              </a:cxn>
              <a:cxn ang="0">
                <a:pos x="connsiteX34128" y="connsiteY34128"/>
              </a:cxn>
              <a:cxn ang="0">
                <a:pos x="connsiteX34129" y="connsiteY34129"/>
              </a:cxn>
              <a:cxn ang="0">
                <a:pos x="connsiteX34130" y="connsiteY34130"/>
              </a:cxn>
              <a:cxn ang="0">
                <a:pos x="connsiteX34131" y="connsiteY34131"/>
              </a:cxn>
              <a:cxn ang="0">
                <a:pos x="connsiteX34132" y="connsiteY34132"/>
              </a:cxn>
              <a:cxn ang="0">
                <a:pos x="connsiteX34133" y="connsiteY34133"/>
              </a:cxn>
              <a:cxn ang="0">
                <a:pos x="connsiteX34134" y="connsiteY34134"/>
              </a:cxn>
              <a:cxn ang="0">
                <a:pos x="connsiteX34135" y="connsiteY34135"/>
              </a:cxn>
              <a:cxn ang="0">
                <a:pos x="connsiteX34136" y="connsiteY34136"/>
              </a:cxn>
              <a:cxn ang="0">
                <a:pos x="connsiteX34137" y="connsiteY34137"/>
              </a:cxn>
              <a:cxn ang="0">
                <a:pos x="connsiteX34138" y="connsiteY34138"/>
              </a:cxn>
              <a:cxn ang="0">
                <a:pos x="connsiteX34139" y="connsiteY34139"/>
              </a:cxn>
              <a:cxn ang="0">
                <a:pos x="connsiteX34140" y="connsiteY34140"/>
              </a:cxn>
              <a:cxn ang="0">
                <a:pos x="connsiteX34141" y="connsiteY34141"/>
              </a:cxn>
              <a:cxn ang="0">
                <a:pos x="connsiteX34142" y="connsiteY34142"/>
              </a:cxn>
              <a:cxn ang="0">
                <a:pos x="connsiteX34143" y="connsiteY34143"/>
              </a:cxn>
              <a:cxn ang="0">
                <a:pos x="connsiteX34144" y="connsiteY34144"/>
              </a:cxn>
              <a:cxn ang="0">
                <a:pos x="connsiteX34145" y="connsiteY34145"/>
              </a:cxn>
              <a:cxn ang="0">
                <a:pos x="connsiteX34146" y="connsiteY34146"/>
              </a:cxn>
              <a:cxn ang="0">
                <a:pos x="connsiteX34147" y="connsiteY34147"/>
              </a:cxn>
              <a:cxn ang="0">
                <a:pos x="connsiteX34148" y="connsiteY34148"/>
              </a:cxn>
              <a:cxn ang="0">
                <a:pos x="connsiteX34149" y="connsiteY34149"/>
              </a:cxn>
              <a:cxn ang="0">
                <a:pos x="connsiteX34150" y="connsiteY34150"/>
              </a:cxn>
              <a:cxn ang="0">
                <a:pos x="connsiteX34151" y="connsiteY34151"/>
              </a:cxn>
              <a:cxn ang="0">
                <a:pos x="connsiteX34152" y="connsiteY34152"/>
              </a:cxn>
              <a:cxn ang="0">
                <a:pos x="connsiteX34153" y="connsiteY34153"/>
              </a:cxn>
              <a:cxn ang="0">
                <a:pos x="connsiteX34154" y="connsiteY34154"/>
              </a:cxn>
              <a:cxn ang="0">
                <a:pos x="connsiteX34155" y="connsiteY34155"/>
              </a:cxn>
              <a:cxn ang="0">
                <a:pos x="connsiteX34156" y="connsiteY34156"/>
              </a:cxn>
              <a:cxn ang="0">
                <a:pos x="connsiteX34157" y="connsiteY34157"/>
              </a:cxn>
              <a:cxn ang="0">
                <a:pos x="connsiteX34158" y="connsiteY34158"/>
              </a:cxn>
              <a:cxn ang="0">
                <a:pos x="connsiteX34159" y="connsiteY34159"/>
              </a:cxn>
              <a:cxn ang="0">
                <a:pos x="connsiteX34160" y="connsiteY34160"/>
              </a:cxn>
              <a:cxn ang="0">
                <a:pos x="connsiteX34161" y="connsiteY34161"/>
              </a:cxn>
              <a:cxn ang="0">
                <a:pos x="connsiteX34162" y="connsiteY34162"/>
              </a:cxn>
              <a:cxn ang="0">
                <a:pos x="connsiteX34163" y="connsiteY34163"/>
              </a:cxn>
              <a:cxn ang="0">
                <a:pos x="connsiteX34164" y="connsiteY34164"/>
              </a:cxn>
              <a:cxn ang="0">
                <a:pos x="connsiteX34165" y="connsiteY34165"/>
              </a:cxn>
              <a:cxn ang="0">
                <a:pos x="connsiteX34166" y="connsiteY34166"/>
              </a:cxn>
              <a:cxn ang="0">
                <a:pos x="connsiteX34167" y="connsiteY34167"/>
              </a:cxn>
              <a:cxn ang="0">
                <a:pos x="connsiteX34168" y="connsiteY34168"/>
              </a:cxn>
              <a:cxn ang="0">
                <a:pos x="connsiteX34169" y="connsiteY34169"/>
              </a:cxn>
              <a:cxn ang="0">
                <a:pos x="connsiteX34170" y="connsiteY34170"/>
              </a:cxn>
              <a:cxn ang="0">
                <a:pos x="connsiteX34171" y="connsiteY34171"/>
              </a:cxn>
              <a:cxn ang="0">
                <a:pos x="connsiteX34172" y="connsiteY34172"/>
              </a:cxn>
              <a:cxn ang="0">
                <a:pos x="connsiteX34173" y="connsiteY34173"/>
              </a:cxn>
              <a:cxn ang="0">
                <a:pos x="connsiteX34174" y="connsiteY34174"/>
              </a:cxn>
              <a:cxn ang="0">
                <a:pos x="connsiteX34175" y="connsiteY34175"/>
              </a:cxn>
              <a:cxn ang="0">
                <a:pos x="connsiteX34176" y="connsiteY34176"/>
              </a:cxn>
              <a:cxn ang="0">
                <a:pos x="connsiteX34177" y="connsiteY34177"/>
              </a:cxn>
              <a:cxn ang="0">
                <a:pos x="connsiteX34178" y="connsiteY34178"/>
              </a:cxn>
              <a:cxn ang="0">
                <a:pos x="connsiteX34179" y="connsiteY34179"/>
              </a:cxn>
              <a:cxn ang="0">
                <a:pos x="connsiteX34180" y="connsiteY34180"/>
              </a:cxn>
              <a:cxn ang="0">
                <a:pos x="connsiteX34181" y="connsiteY34181"/>
              </a:cxn>
              <a:cxn ang="0">
                <a:pos x="connsiteX34182" y="connsiteY34182"/>
              </a:cxn>
              <a:cxn ang="0">
                <a:pos x="connsiteX34183" y="connsiteY34183"/>
              </a:cxn>
              <a:cxn ang="0">
                <a:pos x="connsiteX34184" y="connsiteY34184"/>
              </a:cxn>
              <a:cxn ang="0">
                <a:pos x="connsiteX34185" y="connsiteY34185"/>
              </a:cxn>
              <a:cxn ang="0">
                <a:pos x="connsiteX34186" y="connsiteY34186"/>
              </a:cxn>
              <a:cxn ang="0">
                <a:pos x="connsiteX34187" y="connsiteY34187"/>
              </a:cxn>
              <a:cxn ang="0">
                <a:pos x="connsiteX34188" y="connsiteY34188"/>
              </a:cxn>
              <a:cxn ang="0">
                <a:pos x="connsiteX34189" y="connsiteY34189"/>
              </a:cxn>
              <a:cxn ang="0">
                <a:pos x="connsiteX34190" y="connsiteY34190"/>
              </a:cxn>
              <a:cxn ang="0">
                <a:pos x="connsiteX34191" y="connsiteY34191"/>
              </a:cxn>
              <a:cxn ang="0">
                <a:pos x="connsiteX34192" y="connsiteY34192"/>
              </a:cxn>
              <a:cxn ang="0">
                <a:pos x="connsiteX34193" y="connsiteY34193"/>
              </a:cxn>
              <a:cxn ang="0">
                <a:pos x="connsiteX34194" y="connsiteY34194"/>
              </a:cxn>
              <a:cxn ang="0">
                <a:pos x="connsiteX34195" y="connsiteY34195"/>
              </a:cxn>
              <a:cxn ang="0">
                <a:pos x="connsiteX34196" y="connsiteY34196"/>
              </a:cxn>
              <a:cxn ang="0">
                <a:pos x="connsiteX34197" y="connsiteY34197"/>
              </a:cxn>
              <a:cxn ang="0">
                <a:pos x="connsiteX34198" y="connsiteY34198"/>
              </a:cxn>
              <a:cxn ang="0">
                <a:pos x="connsiteX34199" y="connsiteY34199"/>
              </a:cxn>
              <a:cxn ang="0">
                <a:pos x="connsiteX34200" y="connsiteY34200"/>
              </a:cxn>
              <a:cxn ang="0">
                <a:pos x="connsiteX34201" y="connsiteY34201"/>
              </a:cxn>
              <a:cxn ang="0">
                <a:pos x="connsiteX34202" y="connsiteY34202"/>
              </a:cxn>
              <a:cxn ang="0">
                <a:pos x="connsiteX34203" y="connsiteY34203"/>
              </a:cxn>
              <a:cxn ang="0">
                <a:pos x="connsiteX34204" y="connsiteY34204"/>
              </a:cxn>
              <a:cxn ang="0">
                <a:pos x="connsiteX34205" y="connsiteY34205"/>
              </a:cxn>
              <a:cxn ang="0">
                <a:pos x="connsiteX34206" y="connsiteY34206"/>
              </a:cxn>
              <a:cxn ang="0">
                <a:pos x="connsiteX34207" y="connsiteY34207"/>
              </a:cxn>
              <a:cxn ang="0">
                <a:pos x="connsiteX34208" y="connsiteY34208"/>
              </a:cxn>
              <a:cxn ang="0">
                <a:pos x="connsiteX34209" y="connsiteY34209"/>
              </a:cxn>
              <a:cxn ang="0">
                <a:pos x="connsiteX34210" y="connsiteY34210"/>
              </a:cxn>
              <a:cxn ang="0">
                <a:pos x="connsiteX34211" y="connsiteY34211"/>
              </a:cxn>
              <a:cxn ang="0">
                <a:pos x="connsiteX34212" y="connsiteY34212"/>
              </a:cxn>
              <a:cxn ang="0">
                <a:pos x="connsiteX34213" y="connsiteY34213"/>
              </a:cxn>
              <a:cxn ang="0">
                <a:pos x="connsiteX34214" y="connsiteY34214"/>
              </a:cxn>
              <a:cxn ang="0">
                <a:pos x="connsiteX34215" y="connsiteY34215"/>
              </a:cxn>
              <a:cxn ang="0">
                <a:pos x="connsiteX34216" y="connsiteY34216"/>
              </a:cxn>
              <a:cxn ang="0">
                <a:pos x="connsiteX34217" y="connsiteY34217"/>
              </a:cxn>
              <a:cxn ang="0">
                <a:pos x="connsiteX34218" y="connsiteY34218"/>
              </a:cxn>
              <a:cxn ang="0">
                <a:pos x="connsiteX34219" y="connsiteY34219"/>
              </a:cxn>
              <a:cxn ang="0">
                <a:pos x="connsiteX34220" y="connsiteY34220"/>
              </a:cxn>
              <a:cxn ang="0">
                <a:pos x="connsiteX34221" y="connsiteY34221"/>
              </a:cxn>
              <a:cxn ang="0">
                <a:pos x="connsiteX34222" y="connsiteY34222"/>
              </a:cxn>
              <a:cxn ang="0">
                <a:pos x="connsiteX34223" y="connsiteY34223"/>
              </a:cxn>
              <a:cxn ang="0">
                <a:pos x="connsiteX34224" y="connsiteY34224"/>
              </a:cxn>
              <a:cxn ang="0">
                <a:pos x="connsiteX34225" y="connsiteY34225"/>
              </a:cxn>
              <a:cxn ang="0">
                <a:pos x="connsiteX34226" y="connsiteY34226"/>
              </a:cxn>
              <a:cxn ang="0">
                <a:pos x="connsiteX34227" y="connsiteY34227"/>
              </a:cxn>
              <a:cxn ang="0">
                <a:pos x="connsiteX34228" y="connsiteY34228"/>
              </a:cxn>
              <a:cxn ang="0">
                <a:pos x="connsiteX34229" y="connsiteY34229"/>
              </a:cxn>
              <a:cxn ang="0">
                <a:pos x="connsiteX34230" y="connsiteY34230"/>
              </a:cxn>
              <a:cxn ang="0">
                <a:pos x="connsiteX34231" y="connsiteY34231"/>
              </a:cxn>
              <a:cxn ang="0">
                <a:pos x="connsiteX34232" y="connsiteY34232"/>
              </a:cxn>
              <a:cxn ang="0">
                <a:pos x="connsiteX34233" y="connsiteY34233"/>
              </a:cxn>
              <a:cxn ang="0">
                <a:pos x="connsiteX34234" y="connsiteY34234"/>
              </a:cxn>
              <a:cxn ang="0">
                <a:pos x="connsiteX34235" y="connsiteY34235"/>
              </a:cxn>
              <a:cxn ang="0">
                <a:pos x="connsiteX34236" y="connsiteY34236"/>
              </a:cxn>
              <a:cxn ang="0">
                <a:pos x="connsiteX34237" y="connsiteY34237"/>
              </a:cxn>
              <a:cxn ang="0">
                <a:pos x="connsiteX34238" y="connsiteY34238"/>
              </a:cxn>
              <a:cxn ang="0">
                <a:pos x="connsiteX34239" y="connsiteY34239"/>
              </a:cxn>
              <a:cxn ang="0">
                <a:pos x="connsiteX34240" y="connsiteY34240"/>
              </a:cxn>
              <a:cxn ang="0">
                <a:pos x="connsiteX34241" y="connsiteY34241"/>
              </a:cxn>
              <a:cxn ang="0">
                <a:pos x="connsiteX34242" y="connsiteY34242"/>
              </a:cxn>
              <a:cxn ang="0">
                <a:pos x="connsiteX34243" y="connsiteY34243"/>
              </a:cxn>
              <a:cxn ang="0">
                <a:pos x="connsiteX34244" y="connsiteY34244"/>
              </a:cxn>
              <a:cxn ang="0">
                <a:pos x="connsiteX34245" y="connsiteY34245"/>
              </a:cxn>
              <a:cxn ang="0">
                <a:pos x="connsiteX34246" y="connsiteY34246"/>
              </a:cxn>
              <a:cxn ang="0">
                <a:pos x="connsiteX34247" y="connsiteY34247"/>
              </a:cxn>
              <a:cxn ang="0">
                <a:pos x="connsiteX34248" y="connsiteY34248"/>
              </a:cxn>
              <a:cxn ang="0">
                <a:pos x="connsiteX34249" y="connsiteY34249"/>
              </a:cxn>
              <a:cxn ang="0">
                <a:pos x="connsiteX34250" y="connsiteY34250"/>
              </a:cxn>
              <a:cxn ang="0">
                <a:pos x="connsiteX34251" y="connsiteY34251"/>
              </a:cxn>
              <a:cxn ang="0">
                <a:pos x="connsiteX34252" y="connsiteY34252"/>
              </a:cxn>
              <a:cxn ang="0">
                <a:pos x="connsiteX34253" y="connsiteY34253"/>
              </a:cxn>
              <a:cxn ang="0">
                <a:pos x="connsiteX34254" y="connsiteY34254"/>
              </a:cxn>
              <a:cxn ang="0">
                <a:pos x="connsiteX34255" y="connsiteY34255"/>
              </a:cxn>
              <a:cxn ang="0">
                <a:pos x="connsiteX34256" y="connsiteY34256"/>
              </a:cxn>
              <a:cxn ang="0">
                <a:pos x="connsiteX34257" y="connsiteY34257"/>
              </a:cxn>
              <a:cxn ang="0">
                <a:pos x="connsiteX34258" y="connsiteY34258"/>
              </a:cxn>
              <a:cxn ang="0">
                <a:pos x="connsiteX34259" y="connsiteY34259"/>
              </a:cxn>
              <a:cxn ang="0">
                <a:pos x="connsiteX34260" y="connsiteY34260"/>
              </a:cxn>
              <a:cxn ang="0">
                <a:pos x="connsiteX34261" y="connsiteY34261"/>
              </a:cxn>
              <a:cxn ang="0">
                <a:pos x="connsiteX34262" y="connsiteY34262"/>
              </a:cxn>
              <a:cxn ang="0">
                <a:pos x="connsiteX34263" y="connsiteY34263"/>
              </a:cxn>
              <a:cxn ang="0">
                <a:pos x="connsiteX34264" y="connsiteY34264"/>
              </a:cxn>
              <a:cxn ang="0">
                <a:pos x="connsiteX34265" y="connsiteY34265"/>
              </a:cxn>
              <a:cxn ang="0">
                <a:pos x="connsiteX34266" y="connsiteY34266"/>
              </a:cxn>
              <a:cxn ang="0">
                <a:pos x="connsiteX34267" y="connsiteY34267"/>
              </a:cxn>
              <a:cxn ang="0">
                <a:pos x="connsiteX34268" y="connsiteY34268"/>
              </a:cxn>
              <a:cxn ang="0">
                <a:pos x="connsiteX34269" y="connsiteY34269"/>
              </a:cxn>
              <a:cxn ang="0">
                <a:pos x="connsiteX34270" y="connsiteY34270"/>
              </a:cxn>
              <a:cxn ang="0">
                <a:pos x="connsiteX34271" y="connsiteY34271"/>
              </a:cxn>
              <a:cxn ang="0">
                <a:pos x="connsiteX34272" y="connsiteY34272"/>
              </a:cxn>
              <a:cxn ang="0">
                <a:pos x="connsiteX34273" y="connsiteY34273"/>
              </a:cxn>
              <a:cxn ang="0">
                <a:pos x="connsiteX34274" y="connsiteY34274"/>
              </a:cxn>
              <a:cxn ang="0">
                <a:pos x="connsiteX34275" y="connsiteY34275"/>
              </a:cxn>
              <a:cxn ang="0">
                <a:pos x="connsiteX34276" y="connsiteY34276"/>
              </a:cxn>
              <a:cxn ang="0">
                <a:pos x="connsiteX34277" y="connsiteY34277"/>
              </a:cxn>
              <a:cxn ang="0">
                <a:pos x="connsiteX34278" y="connsiteY34278"/>
              </a:cxn>
              <a:cxn ang="0">
                <a:pos x="connsiteX34279" y="connsiteY34279"/>
              </a:cxn>
              <a:cxn ang="0">
                <a:pos x="connsiteX34280" y="connsiteY34280"/>
              </a:cxn>
              <a:cxn ang="0">
                <a:pos x="connsiteX34281" y="connsiteY34281"/>
              </a:cxn>
              <a:cxn ang="0">
                <a:pos x="connsiteX34282" y="connsiteY34282"/>
              </a:cxn>
              <a:cxn ang="0">
                <a:pos x="connsiteX34283" y="connsiteY34283"/>
              </a:cxn>
              <a:cxn ang="0">
                <a:pos x="connsiteX34284" y="connsiteY34284"/>
              </a:cxn>
              <a:cxn ang="0">
                <a:pos x="connsiteX34285" y="connsiteY34285"/>
              </a:cxn>
              <a:cxn ang="0">
                <a:pos x="connsiteX34286" y="connsiteY34286"/>
              </a:cxn>
              <a:cxn ang="0">
                <a:pos x="connsiteX34287" y="connsiteY34287"/>
              </a:cxn>
              <a:cxn ang="0">
                <a:pos x="connsiteX34288" y="connsiteY34288"/>
              </a:cxn>
              <a:cxn ang="0">
                <a:pos x="connsiteX34289" y="connsiteY34289"/>
              </a:cxn>
              <a:cxn ang="0">
                <a:pos x="connsiteX34290" y="connsiteY34290"/>
              </a:cxn>
              <a:cxn ang="0">
                <a:pos x="connsiteX34291" y="connsiteY34291"/>
              </a:cxn>
              <a:cxn ang="0">
                <a:pos x="connsiteX34292" y="connsiteY34292"/>
              </a:cxn>
              <a:cxn ang="0">
                <a:pos x="connsiteX34293" y="connsiteY34293"/>
              </a:cxn>
              <a:cxn ang="0">
                <a:pos x="connsiteX34294" y="connsiteY34294"/>
              </a:cxn>
              <a:cxn ang="0">
                <a:pos x="connsiteX34295" y="connsiteY34295"/>
              </a:cxn>
              <a:cxn ang="0">
                <a:pos x="connsiteX34296" y="connsiteY34296"/>
              </a:cxn>
              <a:cxn ang="0">
                <a:pos x="connsiteX34297" y="connsiteY34297"/>
              </a:cxn>
              <a:cxn ang="0">
                <a:pos x="connsiteX34298" y="connsiteY34298"/>
              </a:cxn>
              <a:cxn ang="0">
                <a:pos x="connsiteX34299" y="connsiteY34299"/>
              </a:cxn>
              <a:cxn ang="0">
                <a:pos x="connsiteX34300" y="connsiteY34300"/>
              </a:cxn>
              <a:cxn ang="0">
                <a:pos x="connsiteX34301" y="connsiteY34301"/>
              </a:cxn>
              <a:cxn ang="0">
                <a:pos x="connsiteX34302" y="connsiteY34302"/>
              </a:cxn>
              <a:cxn ang="0">
                <a:pos x="connsiteX34303" y="connsiteY34303"/>
              </a:cxn>
              <a:cxn ang="0">
                <a:pos x="connsiteX34304" y="connsiteY34304"/>
              </a:cxn>
              <a:cxn ang="0">
                <a:pos x="connsiteX34305" y="connsiteY34305"/>
              </a:cxn>
              <a:cxn ang="0">
                <a:pos x="connsiteX34306" y="connsiteY34306"/>
              </a:cxn>
              <a:cxn ang="0">
                <a:pos x="connsiteX34307" y="connsiteY34307"/>
              </a:cxn>
              <a:cxn ang="0">
                <a:pos x="connsiteX34308" y="connsiteY34308"/>
              </a:cxn>
              <a:cxn ang="0">
                <a:pos x="connsiteX34309" y="connsiteY34309"/>
              </a:cxn>
              <a:cxn ang="0">
                <a:pos x="connsiteX34310" y="connsiteY34310"/>
              </a:cxn>
              <a:cxn ang="0">
                <a:pos x="connsiteX34311" y="connsiteY34311"/>
              </a:cxn>
              <a:cxn ang="0">
                <a:pos x="connsiteX34312" y="connsiteY34312"/>
              </a:cxn>
              <a:cxn ang="0">
                <a:pos x="connsiteX34313" y="connsiteY34313"/>
              </a:cxn>
              <a:cxn ang="0">
                <a:pos x="connsiteX34314" y="connsiteY34314"/>
              </a:cxn>
              <a:cxn ang="0">
                <a:pos x="connsiteX34315" y="connsiteY34315"/>
              </a:cxn>
              <a:cxn ang="0">
                <a:pos x="connsiteX34316" y="connsiteY34316"/>
              </a:cxn>
              <a:cxn ang="0">
                <a:pos x="connsiteX34317" y="connsiteY34317"/>
              </a:cxn>
              <a:cxn ang="0">
                <a:pos x="connsiteX34318" y="connsiteY34318"/>
              </a:cxn>
              <a:cxn ang="0">
                <a:pos x="connsiteX34319" y="connsiteY34319"/>
              </a:cxn>
              <a:cxn ang="0">
                <a:pos x="connsiteX34320" y="connsiteY34320"/>
              </a:cxn>
              <a:cxn ang="0">
                <a:pos x="connsiteX34321" y="connsiteY34321"/>
              </a:cxn>
              <a:cxn ang="0">
                <a:pos x="connsiteX34322" y="connsiteY34322"/>
              </a:cxn>
              <a:cxn ang="0">
                <a:pos x="connsiteX34323" y="connsiteY34323"/>
              </a:cxn>
              <a:cxn ang="0">
                <a:pos x="connsiteX34324" y="connsiteY34324"/>
              </a:cxn>
              <a:cxn ang="0">
                <a:pos x="connsiteX34325" y="connsiteY34325"/>
              </a:cxn>
              <a:cxn ang="0">
                <a:pos x="connsiteX34326" y="connsiteY34326"/>
              </a:cxn>
              <a:cxn ang="0">
                <a:pos x="connsiteX34327" y="connsiteY34327"/>
              </a:cxn>
              <a:cxn ang="0">
                <a:pos x="connsiteX34328" y="connsiteY34328"/>
              </a:cxn>
              <a:cxn ang="0">
                <a:pos x="connsiteX34329" y="connsiteY34329"/>
              </a:cxn>
              <a:cxn ang="0">
                <a:pos x="connsiteX34330" y="connsiteY34330"/>
              </a:cxn>
              <a:cxn ang="0">
                <a:pos x="connsiteX34331" y="connsiteY34331"/>
              </a:cxn>
              <a:cxn ang="0">
                <a:pos x="connsiteX34332" y="connsiteY34332"/>
              </a:cxn>
              <a:cxn ang="0">
                <a:pos x="connsiteX34333" y="connsiteY34333"/>
              </a:cxn>
              <a:cxn ang="0">
                <a:pos x="connsiteX34334" y="connsiteY34334"/>
              </a:cxn>
              <a:cxn ang="0">
                <a:pos x="connsiteX34335" y="connsiteY34335"/>
              </a:cxn>
              <a:cxn ang="0">
                <a:pos x="connsiteX34336" y="connsiteY34336"/>
              </a:cxn>
              <a:cxn ang="0">
                <a:pos x="connsiteX34337" y="connsiteY34337"/>
              </a:cxn>
              <a:cxn ang="0">
                <a:pos x="connsiteX34338" y="connsiteY34338"/>
              </a:cxn>
              <a:cxn ang="0">
                <a:pos x="connsiteX34339" y="connsiteY34339"/>
              </a:cxn>
              <a:cxn ang="0">
                <a:pos x="connsiteX34340" y="connsiteY34340"/>
              </a:cxn>
              <a:cxn ang="0">
                <a:pos x="connsiteX34341" y="connsiteY34341"/>
              </a:cxn>
              <a:cxn ang="0">
                <a:pos x="connsiteX34342" y="connsiteY34342"/>
              </a:cxn>
              <a:cxn ang="0">
                <a:pos x="connsiteX34343" y="connsiteY34343"/>
              </a:cxn>
              <a:cxn ang="0">
                <a:pos x="connsiteX34344" y="connsiteY34344"/>
              </a:cxn>
              <a:cxn ang="0">
                <a:pos x="connsiteX34345" y="connsiteY34345"/>
              </a:cxn>
              <a:cxn ang="0">
                <a:pos x="connsiteX34346" y="connsiteY34346"/>
              </a:cxn>
              <a:cxn ang="0">
                <a:pos x="connsiteX34347" y="connsiteY34347"/>
              </a:cxn>
              <a:cxn ang="0">
                <a:pos x="connsiteX34348" y="connsiteY34348"/>
              </a:cxn>
              <a:cxn ang="0">
                <a:pos x="connsiteX34349" y="connsiteY34349"/>
              </a:cxn>
              <a:cxn ang="0">
                <a:pos x="connsiteX34350" y="connsiteY34350"/>
              </a:cxn>
              <a:cxn ang="0">
                <a:pos x="connsiteX34351" y="connsiteY34351"/>
              </a:cxn>
              <a:cxn ang="0">
                <a:pos x="connsiteX34352" y="connsiteY34352"/>
              </a:cxn>
              <a:cxn ang="0">
                <a:pos x="connsiteX34353" y="connsiteY34353"/>
              </a:cxn>
              <a:cxn ang="0">
                <a:pos x="connsiteX34354" y="connsiteY34354"/>
              </a:cxn>
              <a:cxn ang="0">
                <a:pos x="connsiteX34355" y="connsiteY34355"/>
              </a:cxn>
              <a:cxn ang="0">
                <a:pos x="connsiteX34356" y="connsiteY34356"/>
              </a:cxn>
              <a:cxn ang="0">
                <a:pos x="connsiteX34357" y="connsiteY34357"/>
              </a:cxn>
              <a:cxn ang="0">
                <a:pos x="connsiteX34358" y="connsiteY34358"/>
              </a:cxn>
              <a:cxn ang="0">
                <a:pos x="connsiteX34359" y="connsiteY34359"/>
              </a:cxn>
              <a:cxn ang="0">
                <a:pos x="connsiteX34360" y="connsiteY34360"/>
              </a:cxn>
              <a:cxn ang="0">
                <a:pos x="connsiteX34361" y="connsiteY34361"/>
              </a:cxn>
              <a:cxn ang="0">
                <a:pos x="connsiteX34362" y="connsiteY34362"/>
              </a:cxn>
              <a:cxn ang="0">
                <a:pos x="connsiteX34363" y="connsiteY34363"/>
              </a:cxn>
              <a:cxn ang="0">
                <a:pos x="connsiteX34364" y="connsiteY34364"/>
              </a:cxn>
              <a:cxn ang="0">
                <a:pos x="connsiteX34365" y="connsiteY34365"/>
              </a:cxn>
              <a:cxn ang="0">
                <a:pos x="connsiteX34366" y="connsiteY34366"/>
              </a:cxn>
              <a:cxn ang="0">
                <a:pos x="connsiteX34367" y="connsiteY34367"/>
              </a:cxn>
              <a:cxn ang="0">
                <a:pos x="connsiteX34368" y="connsiteY34368"/>
              </a:cxn>
              <a:cxn ang="0">
                <a:pos x="connsiteX34369" y="connsiteY34369"/>
              </a:cxn>
              <a:cxn ang="0">
                <a:pos x="connsiteX34370" y="connsiteY34370"/>
              </a:cxn>
              <a:cxn ang="0">
                <a:pos x="connsiteX34371" y="connsiteY34371"/>
              </a:cxn>
              <a:cxn ang="0">
                <a:pos x="connsiteX34372" y="connsiteY34372"/>
              </a:cxn>
              <a:cxn ang="0">
                <a:pos x="connsiteX34373" y="connsiteY34373"/>
              </a:cxn>
              <a:cxn ang="0">
                <a:pos x="connsiteX34374" y="connsiteY34374"/>
              </a:cxn>
              <a:cxn ang="0">
                <a:pos x="connsiteX34375" y="connsiteY34375"/>
              </a:cxn>
              <a:cxn ang="0">
                <a:pos x="connsiteX34376" y="connsiteY34376"/>
              </a:cxn>
              <a:cxn ang="0">
                <a:pos x="connsiteX34377" y="connsiteY34377"/>
              </a:cxn>
              <a:cxn ang="0">
                <a:pos x="connsiteX34378" y="connsiteY34378"/>
              </a:cxn>
              <a:cxn ang="0">
                <a:pos x="connsiteX34379" y="connsiteY34379"/>
              </a:cxn>
              <a:cxn ang="0">
                <a:pos x="connsiteX34380" y="connsiteY34380"/>
              </a:cxn>
              <a:cxn ang="0">
                <a:pos x="connsiteX34381" y="connsiteY34381"/>
              </a:cxn>
              <a:cxn ang="0">
                <a:pos x="connsiteX34382" y="connsiteY34382"/>
              </a:cxn>
              <a:cxn ang="0">
                <a:pos x="connsiteX34383" y="connsiteY34383"/>
              </a:cxn>
              <a:cxn ang="0">
                <a:pos x="connsiteX34384" y="connsiteY34384"/>
              </a:cxn>
              <a:cxn ang="0">
                <a:pos x="connsiteX34385" y="connsiteY34385"/>
              </a:cxn>
              <a:cxn ang="0">
                <a:pos x="connsiteX34386" y="connsiteY34386"/>
              </a:cxn>
              <a:cxn ang="0">
                <a:pos x="connsiteX34387" y="connsiteY34387"/>
              </a:cxn>
              <a:cxn ang="0">
                <a:pos x="connsiteX34388" y="connsiteY34388"/>
              </a:cxn>
              <a:cxn ang="0">
                <a:pos x="connsiteX34389" y="connsiteY34389"/>
              </a:cxn>
              <a:cxn ang="0">
                <a:pos x="connsiteX34390" y="connsiteY34390"/>
              </a:cxn>
              <a:cxn ang="0">
                <a:pos x="connsiteX34391" y="connsiteY34391"/>
              </a:cxn>
              <a:cxn ang="0">
                <a:pos x="connsiteX34392" y="connsiteY34392"/>
              </a:cxn>
              <a:cxn ang="0">
                <a:pos x="connsiteX34393" y="connsiteY34393"/>
              </a:cxn>
              <a:cxn ang="0">
                <a:pos x="connsiteX34394" y="connsiteY34394"/>
              </a:cxn>
              <a:cxn ang="0">
                <a:pos x="connsiteX34395" y="connsiteY34395"/>
              </a:cxn>
              <a:cxn ang="0">
                <a:pos x="connsiteX34396" y="connsiteY34396"/>
              </a:cxn>
              <a:cxn ang="0">
                <a:pos x="connsiteX34397" y="connsiteY34397"/>
              </a:cxn>
              <a:cxn ang="0">
                <a:pos x="connsiteX34398" y="connsiteY34398"/>
              </a:cxn>
              <a:cxn ang="0">
                <a:pos x="connsiteX34399" y="connsiteY34399"/>
              </a:cxn>
              <a:cxn ang="0">
                <a:pos x="connsiteX34400" y="connsiteY34400"/>
              </a:cxn>
              <a:cxn ang="0">
                <a:pos x="connsiteX34401" y="connsiteY34401"/>
              </a:cxn>
              <a:cxn ang="0">
                <a:pos x="connsiteX34402" y="connsiteY34402"/>
              </a:cxn>
              <a:cxn ang="0">
                <a:pos x="connsiteX34403" y="connsiteY34403"/>
              </a:cxn>
              <a:cxn ang="0">
                <a:pos x="connsiteX34404" y="connsiteY34404"/>
              </a:cxn>
              <a:cxn ang="0">
                <a:pos x="connsiteX34405" y="connsiteY34405"/>
              </a:cxn>
              <a:cxn ang="0">
                <a:pos x="connsiteX34406" y="connsiteY34406"/>
              </a:cxn>
              <a:cxn ang="0">
                <a:pos x="connsiteX34407" y="connsiteY34407"/>
              </a:cxn>
              <a:cxn ang="0">
                <a:pos x="connsiteX34408" y="connsiteY34408"/>
              </a:cxn>
              <a:cxn ang="0">
                <a:pos x="connsiteX34409" y="connsiteY34409"/>
              </a:cxn>
              <a:cxn ang="0">
                <a:pos x="connsiteX34410" y="connsiteY34410"/>
              </a:cxn>
              <a:cxn ang="0">
                <a:pos x="connsiteX34411" y="connsiteY34411"/>
              </a:cxn>
              <a:cxn ang="0">
                <a:pos x="connsiteX34412" y="connsiteY34412"/>
              </a:cxn>
              <a:cxn ang="0">
                <a:pos x="connsiteX34413" y="connsiteY34413"/>
              </a:cxn>
              <a:cxn ang="0">
                <a:pos x="connsiteX34414" y="connsiteY34414"/>
              </a:cxn>
              <a:cxn ang="0">
                <a:pos x="connsiteX34415" y="connsiteY34415"/>
              </a:cxn>
              <a:cxn ang="0">
                <a:pos x="connsiteX34416" y="connsiteY34416"/>
              </a:cxn>
              <a:cxn ang="0">
                <a:pos x="connsiteX34417" y="connsiteY34417"/>
              </a:cxn>
              <a:cxn ang="0">
                <a:pos x="connsiteX34418" y="connsiteY34418"/>
              </a:cxn>
              <a:cxn ang="0">
                <a:pos x="connsiteX34419" y="connsiteY34419"/>
              </a:cxn>
              <a:cxn ang="0">
                <a:pos x="connsiteX34420" y="connsiteY34420"/>
              </a:cxn>
              <a:cxn ang="0">
                <a:pos x="connsiteX34421" y="connsiteY34421"/>
              </a:cxn>
              <a:cxn ang="0">
                <a:pos x="connsiteX34422" y="connsiteY34422"/>
              </a:cxn>
              <a:cxn ang="0">
                <a:pos x="connsiteX34423" y="connsiteY34423"/>
              </a:cxn>
              <a:cxn ang="0">
                <a:pos x="connsiteX34424" y="connsiteY34424"/>
              </a:cxn>
              <a:cxn ang="0">
                <a:pos x="connsiteX34425" y="connsiteY34425"/>
              </a:cxn>
              <a:cxn ang="0">
                <a:pos x="connsiteX34426" y="connsiteY34426"/>
              </a:cxn>
              <a:cxn ang="0">
                <a:pos x="connsiteX34427" y="connsiteY34427"/>
              </a:cxn>
              <a:cxn ang="0">
                <a:pos x="connsiteX34428" y="connsiteY34428"/>
              </a:cxn>
              <a:cxn ang="0">
                <a:pos x="connsiteX34429" y="connsiteY34429"/>
              </a:cxn>
              <a:cxn ang="0">
                <a:pos x="connsiteX34430" y="connsiteY34430"/>
              </a:cxn>
              <a:cxn ang="0">
                <a:pos x="connsiteX34431" y="connsiteY34431"/>
              </a:cxn>
              <a:cxn ang="0">
                <a:pos x="connsiteX34432" y="connsiteY34432"/>
              </a:cxn>
              <a:cxn ang="0">
                <a:pos x="connsiteX34433" y="connsiteY34433"/>
              </a:cxn>
              <a:cxn ang="0">
                <a:pos x="connsiteX34434" y="connsiteY34434"/>
              </a:cxn>
              <a:cxn ang="0">
                <a:pos x="connsiteX34435" y="connsiteY34435"/>
              </a:cxn>
              <a:cxn ang="0">
                <a:pos x="connsiteX34436" y="connsiteY34436"/>
              </a:cxn>
              <a:cxn ang="0">
                <a:pos x="connsiteX34437" y="connsiteY34437"/>
              </a:cxn>
              <a:cxn ang="0">
                <a:pos x="connsiteX34438" y="connsiteY34438"/>
              </a:cxn>
              <a:cxn ang="0">
                <a:pos x="connsiteX34439" y="connsiteY34439"/>
              </a:cxn>
              <a:cxn ang="0">
                <a:pos x="connsiteX34440" y="connsiteY34440"/>
              </a:cxn>
              <a:cxn ang="0">
                <a:pos x="connsiteX34441" y="connsiteY34441"/>
              </a:cxn>
              <a:cxn ang="0">
                <a:pos x="connsiteX34442" y="connsiteY34442"/>
              </a:cxn>
              <a:cxn ang="0">
                <a:pos x="connsiteX34443" y="connsiteY34443"/>
              </a:cxn>
              <a:cxn ang="0">
                <a:pos x="connsiteX34444" y="connsiteY34444"/>
              </a:cxn>
              <a:cxn ang="0">
                <a:pos x="connsiteX34445" y="connsiteY34445"/>
              </a:cxn>
              <a:cxn ang="0">
                <a:pos x="connsiteX34446" y="connsiteY34446"/>
              </a:cxn>
              <a:cxn ang="0">
                <a:pos x="connsiteX34447" y="connsiteY34447"/>
              </a:cxn>
              <a:cxn ang="0">
                <a:pos x="connsiteX34448" y="connsiteY34448"/>
              </a:cxn>
              <a:cxn ang="0">
                <a:pos x="connsiteX34449" y="connsiteY34449"/>
              </a:cxn>
              <a:cxn ang="0">
                <a:pos x="connsiteX34450" y="connsiteY34450"/>
              </a:cxn>
              <a:cxn ang="0">
                <a:pos x="connsiteX34451" y="connsiteY34451"/>
              </a:cxn>
              <a:cxn ang="0">
                <a:pos x="connsiteX34452" y="connsiteY34452"/>
              </a:cxn>
              <a:cxn ang="0">
                <a:pos x="connsiteX34453" y="connsiteY34453"/>
              </a:cxn>
              <a:cxn ang="0">
                <a:pos x="connsiteX34454" y="connsiteY34454"/>
              </a:cxn>
              <a:cxn ang="0">
                <a:pos x="connsiteX34455" y="connsiteY34455"/>
              </a:cxn>
              <a:cxn ang="0">
                <a:pos x="connsiteX34456" y="connsiteY34456"/>
              </a:cxn>
              <a:cxn ang="0">
                <a:pos x="connsiteX34457" y="connsiteY34457"/>
              </a:cxn>
              <a:cxn ang="0">
                <a:pos x="connsiteX34458" y="connsiteY34458"/>
              </a:cxn>
              <a:cxn ang="0">
                <a:pos x="connsiteX34459" y="connsiteY34459"/>
              </a:cxn>
              <a:cxn ang="0">
                <a:pos x="connsiteX34460" y="connsiteY34460"/>
              </a:cxn>
              <a:cxn ang="0">
                <a:pos x="connsiteX34461" y="connsiteY34461"/>
              </a:cxn>
              <a:cxn ang="0">
                <a:pos x="connsiteX34462" y="connsiteY34462"/>
              </a:cxn>
              <a:cxn ang="0">
                <a:pos x="connsiteX34463" y="connsiteY34463"/>
              </a:cxn>
              <a:cxn ang="0">
                <a:pos x="connsiteX34464" y="connsiteY34464"/>
              </a:cxn>
              <a:cxn ang="0">
                <a:pos x="connsiteX34465" y="connsiteY34465"/>
              </a:cxn>
              <a:cxn ang="0">
                <a:pos x="connsiteX34466" y="connsiteY34466"/>
              </a:cxn>
              <a:cxn ang="0">
                <a:pos x="connsiteX34467" y="connsiteY34467"/>
              </a:cxn>
              <a:cxn ang="0">
                <a:pos x="connsiteX34468" y="connsiteY34468"/>
              </a:cxn>
              <a:cxn ang="0">
                <a:pos x="connsiteX34469" y="connsiteY34469"/>
              </a:cxn>
              <a:cxn ang="0">
                <a:pos x="connsiteX34470" y="connsiteY34470"/>
              </a:cxn>
              <a:cxn ang="0">
                <a:pos x="connsiteX34471" y="connsiteY34471"/>
              </a:cxn>
              <a:cxn ang="0">
                <a:pos x="connsiteX34472" y="connsiteY34472"/>
              </a:cxn>
              <a:cxn ang="0">
                <a:pos x="connsiteX34473" y="connsiteY34473"/>
              </a:cxn>
              <a:cxn ang="0">
                <a:pos x="connsiteX34474" y="connsiteY34474"/>
              </a:cxn>
              <a:cxn ang="0">
                <a:pos x="connsiteX34475" y="connsiteY34475"/>
              </a:cxn>
              <a:cxn ang="0">
                <a:pos x="connsiteX34476" y="connsiteY34476"/>
              </a:cxn>
              <a:cxn ang="0">
                <a:pos x="connsiteX34477" y="connsiteY34477"/>
              </a:cxn>
              <a:cxn ang="0">
                <a:pos x="connsiteX34478" y="connsiteY34478"/>
              </a:cxn>
              <a:cxn ang="0">
                <a:pos x="connsiteX34479" y="connsiteY34479"/>
              </a:cxn>
              <a:cxn ang="0">
                <a:pos x="connsiteX34480" y="connsiteY34480"/>
              </a:cxn>
              <a:cxn ang="0">
                <a:pos x="connsiteX34481" y="connsiteY34481"/>
              </a:cxn>
              <a:cxn ang="0">
                <a:pos x="connsiteX34482" y="connsiteY34482"/>
              </a:cxn>
              <a:cxn ang="0">
                <a:pos x="connsiteX34483" y="connsiteY34483"/>
              </a:cxn>
              <a:cxn ang="0">
                <a:pos x="connsiteX34484" y="connsiteY34484"/>
              </a:cxn>
              <a:cxn ang="0">
                <a:pos x="connsiteX34485" y="connsiteY34485"/>
              </a:cxn>
              <a:cxn ang="0">
                <a:pos x="connsiteX34486" y="connsiteY34486"/>
              </a:cxn>
              <a:cxn ang="0">
                <a:pos x="connsiteX34487" y="connsiteY34487"/>
              </a:cxn>
              <a:cxn ang="0">
                <a:pos x="connsiteX34488" y="connsiteY34488"/>
              </a:cxn>
              <a:cxn ang="0">
                <a:pos x="connsiteX34489" y="connsiteY34489"/>
              </a:cxn>
              <a:cxn ang="0">
                <a:pos x="connsiteX34490" y="connsiteY34490"/>
              </a:cxn>
              <a:cxn ang="0">
                <a:pos x="connsiteX34491" y="connsiteY34491"/>
              </a:cxn>
              <a:cxn ang="0">
                <a:pos x="connsiteX34492" y="connsiteY34492"/>
              </a:cxn>
              <a:cxn ang="0">
                <a:pos x="connsiteX34493" y="connsiteY34493"/>
              </a:cxn>
              <a:cxn ang="0">
                <a:pos x="connsiteX34494" y="connsiteY34494"/>
              </a:cxn>
              <a:cxn ang="0">
                <a:pos x="connsiteX34495" y="connsiteY34495"/>
              </a:cxn>
              <a:cxn ang="0">
                <a:pos x="connsiteX34496" y="connsiteY34496"/>
              </a:cxn>
              <a:cxn ang="0">
                <a:pos x="connsiteX34497" y="connsiteY34497"/>
              </a:cxn>
            </a:cxnLst>
            <a:rect l="l" t="t" r="r" b="b"/>
            <a:pathLst>
              <a:path w="12199494" h="4991828">
                <a:moveTo>
                  <a:pt x="2643732" y="4881409"/>
                </a:moveTo>
                <a:cubicBezTo>
                  <a:pt x="2642462" y="4882678"/>
                  <a:pt x="2641193" y="4883947"/>
                  <a:pt x="2642462" y="4886486"/>
                </a:cubicBezTo>
                <a:cubicBezTo>
                  <a:pt x="2645001" y="4890293"/>
                  <a:pt x="2652616" y="4886486"/>
                  <a:pt x="2648808" y="4882678"/>
                </a:cubicBezTo>
                <a:cubicBezTo>
                  <a:pt x="2647539" y="4881409"/>
                  <a:pt x="2645001" y="4881409"/>
                  <a:pt x="2643732" y="4881409"/>
                </a:cubicBezTo>
                <a:lnTo>
                  <a:pt x="2643732" y="4881409"/>
                </a:lnTo>
                <a:close/>
                <a:moveTo>
                  <a:pt x="3084142" y="4877601"/>
                </a:moveTo>
                <a:cubicBezTo>
                  <a:pt x="3080334" y="4877601"/>
                  <a:pt x="3075258" y="4878870"/>
                  <a:pt x="3071450" y="4880140"/>
                </a:cubicBezTo>
                <a:cubicBezTo>
                  <a:pt x="3079065" y="4883947"/>
                  <a:pt x="3086680" y="4885216"/>
                  <a:pt x="3095565" y="4883947"/>
                </a:cubicBezTo>
                <a:cubicBezTo>
                  <a:pt x="3093026" y="4878870"/>
                  <a:pt x="3089219" y="4877601"/>
                  <a:pt x="3084142" y="4877601"/>
                </a:cubicBezTo>
                <a:lnTo>
                  <a:pt x="3084142" y="4877601"/>
                </a:lnTo>
                <a:close/>
                <a:moveTo>
                  <a:pt x="2606925" y="4875063"/>
                </a:moveTo>
                <a:cubicBezTo>
                  <a:pt x="2605656" y="4876332"/>
                  <a:pt x="2609463" y="4883947"/>
                  <a:pt x="2610732" y="4876332"/>
                </a:cubicBezTo>
                <a:cubicBezTo>
                  <a:pt x="2608194" y="4875063"/>
                  <a:pt x="2606925" y="4875063"/>
                  <a:pt x="2606925" y="4875063"/>
                </a:cubicBezTo>
                <a:lnTo>
                  <a:pt x="2606925" y="4875063"/>
                </a:lnTo>
                <a:close/>
                <a:moveTo>
                  <a:pt x="2959761" y="4872524"/>
                </a:moveTo>
                <a:cubicBezTo>
                  <a:pt x="2957223" y="4872524"/>
                  <a:pt x="2952146" y="4872524"/>
                  <a:pt x="2949607" y="4872524"/>
                </a:cubicBezTo>
                <a:cubicBezTo>
                  <a:pt x="2949607" y="4876332"/>
                  <a:pt x="2950877" y="4881409"/>
                  <a:pt x="2950877" y="4885216"/>
                </a:cubicBezTo>
                <a:cubicBezTo>
                  <a:pt x="2955953" y="4882678"/>
                  <a:pt x="2961030" y="4878870"/>
                  <a:pt x="2959761" y="4872524"/>
                </a:cubicBezTo>
                <a:lnTo>
                  <a:pt x="2959761" y="4872524"/>
                </a:lnTo>
                <a:close/>
                <a:moveTo>
                  <a:pt x="5305232" y="4872524"/>
                </a:moveTo>
                <a:cubicBezTo>
                  <a:pt x="5303963" y="4873794"/>
                  <a:pt x="5309039" y="4881409"/>
                  <a:pt x="5309039" y="4872524"/>
                </a:cubicBezTo>
                <a:cubicBezTo>
                  <a:pt x="5306501" y="4871255"/>
                  <a:pt x="5305232" y="4871255"/>
                  <a:pt x="5305232" y="4872524"/>
                </a:cubicBezTo>
                <a:lnTo>
                  <a:pt x="5305232" y="4872524"/>
                </a:lnTo>
                <a:close/>
                <a:moveTo>
                  <a:pt x="3044797" y="4868717"/>
                </a:moveTo>
                <a:cubicBezTo>
                  <a:pt x="3039720" y="4869986"/>
                  <a:pt x="3033374" y="4872524"/>
                  <a:pt x="3035913" y="4880140"/>
                </a:cubicBezTo>
                <a:cubicBezTo>
                  <a:pt x="3030836" y="4878870"/>
                  <a:pt x="3024490" y="4876332"/>
                  <a:pt x="3019413" y="4875063"/>
                </a:cubicBezTo>
                <a:cubicBezTo>
                  <a:pt x="3016875" y="4885216"/>
                  <a:pt x="3029567" y="4883947"/>
                  <a:pt x="3035913" y="4885216"/>
                </a:cubicBezTo>
                <a:cubicBezTo>
                  <a:pt x="3038451" y="4880140"/>
                  <a:pt x="3042259" y="4875063"/>
                  <a:pt x="3044797" y="4868717"/>
                </a:cubicBezTo>
                <a:lnTo>
                  <a:pt x="3044797" y="4868717"/>
                </a:lnTo>
                <a:close/>
                <a:moveTo>
                  <a:pt x="2533312" y="4867448"/>
                </a:moveTo>
                <a:cubicBezTo>
                  <a:pt x="2532042" y="4868717"/>
                  <a:pt x="2530773" y="4871255"/>
                  <a:pt x="2533312" y="4873794"/>
                </a:cubicBezTo>
                <a:cubicBezTo>
                  <a:pt x="2537119" y="4878870"/>
                  <a:pt x="2546004" y="4872524"/>
                  <a:pt x="2539658" y="4867448"/>
                </a:cubicBezTo>
                <a:cubicBezTo>
                  <a:pt x="2538388" y="4866178"/>
                  <a:pt x="2534581" y="4866178"/>
                  <a:pt x="2533312" y="4867448"/>
                </a:cubicBezTo>
                <a:lnTo>
                  <a:pt x="2533312" y="4867448"/>
                </a:lnTo>
                <a:close/>
                <a:moveTo>
                  <a:pt x="5328077" y="4866178"/>
                </a:moveTo>
                <a:cubicBezTo>
                  <a:pt x="5323001" y="4866178"/>
                  <a:pt x="5319193" y="4866178"/>
                  <a:pt x="5314116" y="4867448"/>
                </a:cubicBezTo>
                <a:cubicBezTo>
                  <a:pt x="5314116" y="4868717"/>
                  <a:pt x="5315385" y="4869986"/>
                  <a:pt x="5316655" y="4871255"/>
                </a:cubicBezTo>
                <a:cubicBezTo>
                  <a:pt x="5311578" y="4876332"/>
                  <a:pt x="5315385" y="4880140"/>
                  <a:pt x="5321731" y="4881409"/>
                </a:cubicBezTo>
                <a:lnTo>
                  <a:pt x="5330616" y="4880140"/>
                </a:lnTo>
                <a:lnTo>
                  <a:pt x="5331885" y="4881409"/>
                </a:lnTo>
                <a:lnTo>
                  <a:pt x="5331885" y="4880140"/>
                </a:lnTo>
                <a:lnTo>
                  <a:pt x="5345846" y="4878870"/>
                </a:lnTo>
                <a:cubicBezTo>
                  <a:pt x="5340769" y="4876332"/>
                  <a:pt x="5336962" y="4873794"/>
                  <a:pt x="5331885" y="4871255"/>
                </a:cubicBezTo>
                <a:lnTo>
                  <a:pt x="5331885" y="4878870"/>
                </a:lnTo>
                <a:lnTo>
                  <a:pt x="5330616" y="4878870"/>
                </a:lnTo>
                <a:lnTo>
                  <a:pt x="5321731" y="4875063"/>
                </a:lnTo>
                <a:cubicBezTo>
                  <a:pt x="5323001" y="4872524"/>
                  <a:pt x="5325539" y="4868717"/>
                  <a:pt x="5328077" y="4866178"/>
                </a:cubicBezTo>
                <a:lnTo>
                  <a:pt x="5328077" y="4866178"/>
                </a:lnTo>
                <a:close/>
                <a:moveTo>
                  <a:pt x="2964838" y="4866178"/>
                </a:moveTo>
                <a:cubicBezTo>
                  <a:pt x="2954684" y="4861102"/>
                  <a:pt x="2964838" y="4876332"/>
                  <a:pt x="2964838" y="4866178"/>
                </a:cubicBezTo>
                <a:lnTo>
                  <a:pt x="2964838" y="4866178"/>
                </a:lnTo>
                <a:close/>
                <a:moveTo>
                  <a:pt x="3213600" y="4863640"/>
                </a:moveTo>
                <a:cubicBezTo>
                  <a:pt x="3200908" y="4859833"/>
                  <a:pt x="3192023" y="4866178"/>
                  <a:pt x="3186947" y="4877601"/>
                </a:cubicBezTo>
                <a:cubicBezTo>
                  <a:pt x="3192023" y="4875063"/>
                  <a:pt x="3198369" y="4875063"/>
                  <a:pt x="3198369" y="4868717"/>
                </a:cubicBezTo>
                <a:cubicBezTo>
                  <a:pt x="3199639" y="4868717"/>
                  <a:pt x="3202177" y="4869986"/>
                  <a:pt x="3203446" y="4871255"/>
                </a:cubicBezTo>
                <a:cubicBezTo>
                  <a:pt x="3203446" y="4876332"/>
                  <a:pt x="3203446" y="4880140"/>
                  <a:pt x="3203446" y="4885216"/>
                </a:cubicBezTo>
                <a:cubicBezTo>
                  <a:pt x="3207254" y="4882678"/>
                  <a:pt x="3211061" y="4880140"/>
                  <a:pt x="3214869" y="4877601"/>
                </a:cubicBezTo>
                <a:cubicBezTo>
                  <a:pt x="3211061" y="4876332"/>
                  <a:pt x="3208523" y="4875063"/>
                  <a:pt x="3204715" y="4873794"/>
                </a:cubicBezTo>
                <a:cubicBezTo>
                  <a:pt x="3208523" y="4869986"/>
                  <a:pt x="3211061" y="4867448"/>
                  <a:pt x="3213600" y="4863640"/>
                </a:cubicBezTo>
                <a:lnTo>
                  <a:pt x="3213600" y="4863640"/>
                </a:lnTo>
                <a:close/>
                <a:moveTo>
                  <a:pt x="2693230" y="4861102"/>
                </a:moveTo>
                <a:cubicBezTo>
                  <a:pt x="2691961" y="4866178"/>
                  <a:pt x="2690692" y="4871255"/>
                  <a:pt x="2689422" y="4876332"/>
                </a:cubicBezTo>
                <a:cubicBezTo>
                  <a:pt x="2691961" y="4873794"/>
                  <a:pt x="2693230" y="4872524"/>
                  <a:pt x="2694499" y="4869986"/>
                </a:cubicBezTo>
                <a:cubicBezTo>
                  <a:pt x="2700845" y="4868717"/>
                  <a:pt x="2705922" y="4868717"/>
                  <a:pt x="2712268" y="4867448"/>
                </a:cubicBezTo>
                <a:cubicBezTo>
                  <a:pt x="2707191" y="4861102"/>
                  <a:pt x="2699576" y="4861102"/>
                  <a:pt x="2693230" y="4861102"/>
                </a:cubicBezTo>
                <a:lnTo>
                  <a:pt x="2693230" y="4861102"/>
                </a:lnTo>
                <a:close/>
                <a:moveTo>
                  <a:pt x="5184658" y="4859833"/>
                </a:moveTo>
                <a:cubicBezTo>
                  <a:pt x="5177043" y="4864909"/>
                  <a:pt x="5168159" y="4869986"/>
                  <a:pt x="5159275" y="4872524"/>
                </a:cubicBezTo>
                <a:cubicBezTo>
                  <a:pt x="5159275" y="4872524"/>
                  <a:pt x="5159275" y="4873794"/>
                  <a:pt x="5159275" y="4873794"/>
                </a:cubicBezTo>
                <a:cubicBezTo>
                  <a:pt x="5168159" y="4880140"/>
                  <a:pt x="5179582" y="4881409"/>
                  <a:pt x="5189735" y="4880140"/>
                </a:cubicBezTo>
                <a:cubicBezTo>
                  <a:pt x="5189735" y="4872524"/>
                  <a:pt x="5188466" y="4866178"/>
                  <a:pt x="5184658" y="4859833"/>
                </a:cubicBezTo>
                <a:lnTo>
                  <a:pt x="5184658" y="4859833"/>
                </a:lnTo>
                <a:close/>
                <a:moveTo>
                  <a:pt x="5197350" y="4857294"/>
                </a:moveTo>
                <a:cubicBezTo>
                  <a:pt x="5193543" y="4856025"/>
                  <a:pt x="5189735" y="4861102"/>
                  <a:pt x="5191004" y="4864909"/>
                </a:cubicBezTo>
                <a:cubicBezTo>
                  <a:pt x="5194812" y="4866178"/>
                  <a:pt x="5199889" y="4861102"/>
                  <a:pt x="5197350" y="4857294"/>
                </a:cubicBezTo>
                <a:lnTo>
                  <a:pt x="5197350" y="4857294"/>
                </a:lnTo>
                <a:close/>
                <a:moveTo>
                  <a:pt x="3157755" y="4856025"/>
                </a:moveTo>
                <a:cubicBezTo>
                  <a:pt x="3156486" y="4857294"/>
                  <a:pt x="3161563" y="4864909"/>
                  <a:pt x="3161563" y="4857294"/>
                </a:cubicBezTo>
                <a:cubicBezTo>
                  <a:pt x="3159024" y="4856025"/>
                  <a:pt x="3157755" y="4856025"/>
                  <a:pt x="3157755" y="4856025"/>
                </a:cubicBezTo>
                <a:lnTo>
                  <a:pt x="3157755" y="4856025"/>
                </a:lnTo>
                <a:close/>
                <a:moveTo>
                  <a:pt x="5962674" y="4854756"/>
                </a:moveTo>
                <a:cubicBezTo>
                  <a:pt x="5958867" y="4852217"/>
                  <a:pt x="5952521" y="4858563"/>
                  <a:pt x="5956328" y="4861102"/>
                </a:cubicBezTo>
                <a:cubicBezTo>
                  <a:pt x="5960136" y="4863640"/>
                  <a:pt x="5967751" y="4858563"/>
                  <a:pt x="5962674" y="4854756"/>
                </a:cubicBezTo>
                <a:lnTo>
                  <a:pt x="5962674" y="4854756"/>
                </a:lnTo>
                <a:close/>
                <a:moveTo>
                  <a:pt x="3131102" y="4854756"/>
                </a:moveTo>
                <a:cubicBezTo>
                  <a:pt x="3128564" y="4856025"/>
                  <a:pt x="3128564" y="4858563"/>
                  <a:pt x="3131102" y="4861102"/>
                </a:cubicBezTo>
                <a:cubicBezTo>
                  <a:pt x="3134910" y="4866178"/>
                  <a:pt x="3142525" y="4859833"/>
                  <a:pt x="3137448" y="4854756"/>
                </a:cubicBezTo>
                <a:cubicBezTo>
                  <a:pt x="3136179" y="4852217"/>
                  <a:pt x="3132371" y="4852217"/>
                  <a:pt x="3131102" y="4854756"/>
                </a:cubicBezTo>
                <a:lnTo>
                  <a:pt x="3131102" y="4854756"/>
                </a:lnTo>
                <a:close/>
                <a:moveTo>
                  <a:pt x="3189485" y="4854756"/>
                </a:moveTo>
                <a:cubicBezTo>
                  <a:pt x="3181870" y="4857294"/>
                  <a:pt x="3190754" y="4868717"/>
                  <a:pt x="3195831" y="4862371"/>
                </a:cubicBezTo>
                <a:cubicBezTo>
                  <a:pt x="3199639" y="4858563"/>
                  <a:pt x="3194562" y="4853487"/>
                  <a:pt x="3189485" y="4854756"/>
                </a:cubicBezTo>
                <a:lnTo>
                  <a:pt x="3189485" y="4854756"/>
                </a:lnTo>
                <a:close/>
                <a:moveTo>
                  <a:pt x="2947069" y="4853487"/>
                </a:moveTo>
                <a:cubicBezTo>
                  <a:pt x="2945800" y="4854756"/>
                  <a:pt x="2945800" y="4858563"/>
                  <a:pt x="2948338" y="4859833"/>
                </a:cubicBezTo>
                <a:cubicBezTo>
                  <a:pt x="2952146" y="4864909"/>
                  <a:pt x="2957223" y="4857294"/>
                  <a:pt x="2953415" y="4853487"/>
                </a:cubicBezTo>
                <a:cubicBezTo>
                  <a:pt x="2952146" y="4850948"/>
                  <a:pt x="2949607" y="4852217"/>
                  <a:pt x="2947069" y="4853487"/>
                </a:cubicBezTo>
                <a:lnTo>
                  <a:pt x="2947069" y="4853487"/>
                </a:lnTo>
                <a:close/>
                <a:moveTo>
                  <a:pt x="3000375" y="4850948"/>
                </a:moveTo>
                <a:cubicBezTo>
                  <a:pt x="2997837" y="4856025"/>
                  <a:pt x="2994029" y="4861102"/>
                  <a:pt x="2991491" y="4866178"/>
                </a:cubicBezTo>
                <a:cubicBezTo>
                  <a:pt x="3000375" y="4864909"/>
                  <a:pt x="3001644" y="4858563"/>
                  <a:pt x="3000375" y="4850948"/>
                </a:cubicBezTo>
                <a:lnTo>
                  <a:pt x="3000375" y="4850948"/>
                </a:lnTo>
                <a:close/>
                <a:moveTo>
                  <a:pt x="5526072" y="4847141"/>
                </a:moveTo>
                <a:cubicBezTo>
                  <a:pt x="5520995" y="4852217"/>
                  <a:pt x="5519726" y="4857294"/>
                  <a:pt x="5523533" y="4863640"/>
                </a:cubicBezTo>
                <a:cubicBezTo>
                  <a:pt x="5523533" y="4861102"/>
                  <a:pt x="5524802" y="4857294"/>
                  <a:pt x="5526072" y="4854756"/>
                </a:cubicBezTo>
                <a:cubicBezTo>
                  <a:pt x="5529879" y="4852217"/>
                  <a:pt x="5532418" y="4850948"/>
                  <a:pt x="5536225" y="4849679"/>
                </a:cubicBezTo>
                <a:cubicBezTo>
                  <a:pt x="5533687" y="4848410"/>
                  <a:pt x="5528610" y="4847141"/>
                  <a:pt x="5526072" y="4847141"/>
                </a:cubicBezTo>
                <a:lnTo>
                  <a:pt x="5526072" y="4847141"/>
                </a:lnTo>
                <a:close/>
                <a:moveTo>
                  <a:pt x="12082728" y="4845871"/>
                </a:moveTo>
                <a:cubicBezTo>
                  <a:pt x="12081460" y="4847141"/>
                  <a:pt x="12086536" y="4854756"/>
                  <a:pt x="12086536" y="4845871"/>
                </a:cubicBezTo>
                <a:cubicBezTo>
                  <a:pt x="12083997" y="4845871"/>
                  <a:pt x="12082728" y="4845871"/>
                  <a:pt x="12082728" y="4845871"/>
                </a:cubicBezTo>
                <a:lnTo>
                  <a:pt x="12082728" y="4845871"/>
                </a:lnTo>
                <a:close/>
                <a:moveTo>
                  <a:pt x="5500688" y="4845871"/>
                </a:moveTo>
                <a:cubicBezTo>
                  <a:pt x="5491804" y="4845871"/>
                  <a:pt x="5484188" y="4850948"/>
                  <a:pt x="5486726" y="4859833"/>
                </a:cubicBezTo>
                <a:cubicBezTo>
                  <a:pt x="5485458" y="4867448"/>
                  <a:pt x="5495611" y="4864909"/>
                  <a:pt x="5500688" y="4866178"/>
                </a:cubicBezTo>
                <a:cubicBezTo>
                  <a:pt x="5499418" y="4864909"/>
                  <a:pt x="5495611" y="4861102"/>
                  <a:pt x="5494342" y="4859833"/>
                </a:cubicBezTo>
                <a:cubicBezTo>
                  <a:pt x="5496880" y="4856025"/>
                  <a:pt x="5499418" y="4850948"/>
                  <a:pt x="5500688" y="4845871"/>
                </a:cubicBezTo>
                <a:lnTo>
                  <a:pt x="5500688" y="4845871"/>
                </a:lnTo>
                <a:close/>
                <a:moveTo>
                  <a:pt x="5283655" y="4845871"/>
                </a:moveTo>
                <a:cubicBezTo>
                  <a:pt x="5282387" y="4853487"/>
                  <a:pt x="5277309" y="4858563"/>
                  <a:pt x="5273502" y="4863640"/>
                </a:cubicBezTo>
                <a:lnTo>
                  <a:pt x="5278579" y="4866178"/>
                </a:lnTo>
                <a:cubicBezTo>
                  <a:pt x="5277309" y="4868717"/>
                  <a:pt x="5276041" y="4872524"/>
                  <a:pt x="5274771" y="4875063"/>
                </a:cubicBezTo>
                <a:cubicBezTo>
                  <a:pt x="5269695" y="4873794"/>
                  <a:pt x="5264617" y="4871255"/>
                  <a:pt x="5259541" y="4871255"/>
                </a:cubicBezTo>
                <a:cubicBezTo>
                  <a:pt x="5258272" y="4876332"/>
                  <a:pt x="5262079" y="4878870"/>
                  <a:pt x="5265887" y="4882678"/>
                </a:cubicBezTo>
                <a:cubicBezTo>
                  <a:pt x="5274771" y="4882678"/>
                  <a:pt x="5282387" y="4882678"/>
                  <a:pt x="5291271" y="4881409"/>
                </a:cubicBezTo>
                <a:cubicBezTo>
                  <a:pt x="5291271" y="4880140"/>
                  <a:pt x="5292540" y="4877601"/>
                  <a:pt x="5292540" y="4875063"/>
                </a:cubicBezTo>
                <a:lnTo>
                  <a:pt x="5286194" y="4875063"/>
                </a:lnTo>
                <a:cubicBezTo>
                  <a:pt x="5286194" y="4873794"/>
                  <a:pt x="5287463" y="4869986"/>
                  <a:pt x="5288732" y="4868717"/>
                </a:cubicBezTo>
                <a:cubicBezTo>
                  <a:pt x="5286194" y="4869986"/>
                  <a:pt x="5281117" y="4871255"/>
                  <a:pt x="5278579" y="4871255"/>
                </a:cubicBezTo>
                <a:cubicBezTo>
                  <a:pt x="5279848" y="4861102"/>
                  <a:pt x="5292540" y="4853487"/>
                  <a:pt x="5283655" y="4845871"/>
                </a:cubicBezTo>
                <a:lnTo>
                  <a:pt x="5283655" y="4845871"/>
                </a:lnTo>
                <a:close/>
                <a:moveTo>
                  <a:pt x="5485458" y="4843333"/>
                </a:moveTo>
                <a:cubicBezTo>
                  <a:pt x="5479112" y="4848410"/>
                  <a:pt x="5472766" y="4854756"/>
                  <a:pt x="5465150" y="4856025"/>
                </a:cubicBezTo>
                <a:cubicBezTo>
                  <a:pt x="5460074" y="4862371"/>
                  <a:pt x="5453728" y="4867448"/>
                  <a:pt x="5447382" y="4872524"/>
                </a:cubicBezTo>
                <a:cubicBezTo>
                  <a:pt x="5452458" y="4871255"/>
                  <a:pt x="5457535" y="4869986"/>
                  <a:pt x="5462612" y="4869986"/>
                </a:cubicBezTo>
                <a:cubicBezTo>
                  <a:pt x="5463881" y="4872524"/>
                  <a:pt x="5465150" y="4877601"/>
                  <a:pt x="5466420" y="4878870"/>
                </a:cubicBezTo>
                <a:cubicBezTo>
                  <a:pt x="5470227" y="4876332"/>
                  <a:pt x="5475304" y="4872524"/>
                  <a:pt x="5479112" y="4869986"/>
                </a:cubicBezTo>
                <a:cubicBezTo>
                  <a:pt x="5474035" y="4866178"/>
                  <a:pt x="5468958" y="4863640"/>
                  <a:pt x="5463881" y="4859833"/>
                </a:cubicBezTo>
                <a:cubicBezTo>
                  <a:pt x="5468958" y="4859833"/>
                  <a:pt x="5475304" y="4861102"/>
                  <a:pt x="5480381" y="4861102"/>
                </a:cubicBezTo>
                <a:cubicBezTo>
                  <a:pt x="5481650" y="4856025"/>
                  <a:pt x="5482919" y="4849679"/>
                  <a:pt x="5485458" y="4843333"/>
                </a:cubicBezTo>
                <a:lnTo>
                  <a:pt x="5485458" y="4843333"/>
                </a:lnTo>
                <a:close/>
                <a:moveTo>
                  <a:pt x="12045922" y="4842064"/>
                </a:moveTo>
                <a:cubicBezTo>
                  <a:pt x="12043384" y="4845871"/>
                  <a:pt x="12039576" y="4849679"/>
                  <a:pt x="12037038" y="4853487"/>
                </a:cubicBezTo>
                <a:cubicBezTo>
                  <a:pt x="12040845" y="4852217"/>
                  <a:pt x="12045922" y="4850948"/>
                  <a:pt x="12049730" y="4848410"/>
                </a:cubicBezTo>
                <a:cubicBezTo>
                  <a:pt x="12052267" y="4849679"/>
                  <a:pt x="12056076" y="4850948"/>
                  <a:pt x="12059883" y="4853487"/>
                </a:cubicBezTo>
                <a:cubicBezTo>
                  <a:pt x="12056076" y="4848410"/>
                  <a:pt x="12052267" y="4844602"/>
                  <a:pt x="12045922" y="4842064"/>
                </a:cubicBezTo>
                <a:lnTo>
                  <a:pt x="12045922" y="4842064"/>
                </a:lnTo>
                <a:close/>
                <a:moveTo>
                  <a:pt x="10376931" y="4840795"/>
                </a:moveTo>
                <a:cubicBezTo>
                  <a:pt x="10375662" y="4842064"/>
                  <a:pt x="10379470" y="4849679"/>
                  <a:pt x="10380739" y="4842064"/>
                </a:cubicBezTo>
                <a:cubicBezTo>
                  <a:pt x="10378201" y="4839525"/>
                  <a:pt x="10376931" y="4839525"/>
                  <a:pt x="10376931" y="4840795"/>
                </a:cubicBezTo>
                <a:lnTo>
                  <a:pt x="10376931" y="4840795"/>
                </a:lnTo>
                <a:close/>
                <a:moveTo>
                  <a:pt x="5250657" y="4840795"/>
                </a:moveTo>
                <a:cubicBezTo>
                  <a:pt x="5244311" y="4838256"/>
                  <a:pt x="5243041" y="4848410"/>
                  <a:pt x="5249387" y="4849679"/>
                </a:cubicBezTo>
                <a:cubicBezTo>
                  <a:pt x="5257003" y="4852217"/>
                  <a:pt x="5257003" y="4840795"/>
                  <a:pt x="5250657" y="4840795"/>
                </a:cubicBezTo>
                <a:lnTo>
                  <a:pt x="5250657" y="4840795"/>
                </a:lnTo>
                <a:close/>
                <a:moveTo>
                  <a:pt x="9109007" y="4838256"/>
                </a:moveTo>
                <a:cubicBezTo>
                  <a:pt x="9105199" y="4842064"/>
                  <a:pt x="9111545" y="4849679"/>
                  <a:pt x="9115353" y="4847141"/>
                </a:cubicBezTo>
                <a:cubicBezTo>
                  <a:pt x="9119160" y="4842064"/>
                  <a:pt x="9114083" y="4834449"/>
                  <a:pt x="9109007" y="4838256"/>
                </a:cubicBezTo>
                <a:lnTo>
                  <a:pt x="9109007" y="4838256"/>
                </a:lnTo>
                <a:close/>
                <a:moveTo>
                  <a:pt x="572407" y="4836987"/>
                </a:moveTo>
                <a:cubicBezTo>
                  <a:pt x="567330" y="4839525"/>
                  <a:pt x="574945" y="4848410"/>
                  <a:pt x="578753" y="4845871"/>
                </a:cubicBezTo>
                <a:cubicBezTo>
                  <a:pt x="580022" y="4842064"/>
                  <a:pt x="576214" y="4838256"/>
                  <a:pt x="572407" y="4836987"/>
                </a:cubicBezTo>
                <a:lnTo>
                  <a:pt x="572407" y="4836987"/>
                </a:lnTo>
                <a:close/>
                <a:moveTo>
                  <a:pt x="2935646" y="4836987"/>
                </a:moveTo>
                <a:cubicBezTo>
                  <a:pt x="2930569" y="4831910"/>
                  <a:pt x="2924223" y="4845871"/>
                  <a:pt x="2930569" y="4847141"/>
                </a:cubicBezTo>
                <a:cubicBezTo>
                  <a:pt x="2934377" y="4847141"/>
                  <a:pt x="2936915" y="4840795"/>
                  <a:pt x="2935646" y="4836987"/>
                </a:cubicBezTo>
                <a:lnTo>
                  <a:pt x="2935646" y="4836987"/>
                </a:lnTo>
                <a:close/>
                <a:moveTo>
                  <a:pt x="540677" y="4835718"/>
                </a:moveTo>
                <a:cubicBezTo>
                  <a:pt x="541946" y="4838256"/>
                  <a:pt x="543215" y="4842064"/>
                  <a:pt x="543215" y="4844602"/>
                </a:cubicBezTo>
                <a:lnTo>
                  <a:pt x="536869" y="4845871"/>
                </a:lnTo>
                <a:cubicBezTo>
                  <a:pt x="540677" y="4850948"/>
                  <a:pt x="545754" y="4854756"/>
                  <a:pt x="550830" y="4857294"/>
                </a:cubicBezTo>
                <a:cubicBezTo>
                  <a:pt x="549561" y="4853487"/>
                  <a:pt x="548292" y="4849679"/>
                  <a:pt x="547023" y="4845871"/>
                </a:cubicBezTo>
                <a:cubicBezTo>
                  <a:pt x="552099" y="4848410"/>
                  <a:pt x="555907" y="4849679"/>
                  <a:pt x="559715" y="4852217"/>
                </a:cubicBezTo>
                <a:cubicBezTo>
                  <a:pt x="555907" y="4844602"/>
                  <a:pt x="548292" y="4839525"/>
                  <a:pt x="540677" y="4835718"/>
                </a:cubicBezTo>
                <a:lnTo>
                  <a:pt x="540677" y="4835718"/>
                </a:lnTo>
                <a:close/>
                <a:moveTo>
                  <a:pt x="5508303" y="4834449"/>
                </a:moveTo>
                <a:cubicBezTo>
                  <a:pt x="5503226" y="4834449"/>
                  <a:pt x="5505764" y="4842064"/>
                  <a:pt x="5509572" y="4842064"/>
                </a:cubicBezTo>
                <a:cubicBezTo>
                  <a:pt x="5515918" y="4842064"/>
                  <a:pt x="5512110" y="4834449"/>
                  <a:pt x="5508303" y="4834449"/>
                </a:cubicBezTo>
                <a:lnTo>
                  <a:pt x="5508303" y="4834449"/>
                </a:lnTo>
                <a:close/>
                <a:moveTo>
                  <a:pt x="5466420" y="4834449"/>
                </a:moveTo>
                <a:cubicBezTo>
                  <a:pt x="5461343" y="4833179"/>
                  <a:pt x="5457535" y="4836987"/>
                  <a:pt x="5460074" y="4842064"/>
                </a:cubicBezTo>
                <a:cubicBezTo>
                  <a:pt x="5453728" y="4847141"/>
                  <a:pt x="5449920" y="4852217"/>
                  <a:pt x="5449920" y="4859833"/>
                </a:cubicBezTo>
                <a:cubicBezTo>
                  <a:pt x="5460074" y="4853487"/>
                  <a:pt x="5467689" y="4843333"/>
                  <a:pt x="5479112" y="4840795"/>
                </a:cubicBezTo>
                <a:cubicBezTo>
                  <a:pt x="5475304" y="4836987"/>
                  <a:pt x="5471496" y="4834449"/>
                  <a:pt x="5466420" y="4834449"/>
                </a:cubicBezTo>
                <a:lnTo>
                  <a:pt x="5466420" y="4834449"/>
                </a:lnTo>
                <a:close/>
                <a:moveTo>
                  <a:pt x="5272233" y="4834449"/>
                </a:moveTo>
                <a:cubicBezTo>
                  <a:pt x="5267156" y="4834449"/>
                  <a:pt x="5272233" y="4845871"/>
                  <a:pt x="5276041" y="4844602"/>
                </a:cubicBezTo>
                <a:cubicBezTo>
                  <a:pt x="5278579" y="4842064"/>
                  <a:pt x="5276041" y="4836987"/>
                  <a:pt x="5272233" y="4834449"/>
                </a:cubicBezTo>
                <a:lnTo>
                  <a:pt x="5272233" y="4834449"/>
                </a:lnTo>
                <a:close/>
                <a:moveTo>
                  <a:pt x="5523533" y="4833179"/>
                </a:moveTo>
                <a:cubicBezTo>
                  <a:pt x="5522264" y="4834449"/>
                  <a:pt x="5527341" y="4842064"/>
                  <a:pt x="5527341" y="4834449"/>
                </a:cubicBezTo>
                <a:cubicBezTo>
                  <a:pt x="5526072" y="4833179"/>
                  <a:pt x="5524802" y="4833179"/>
                  <a:pt x="5523533" y="4833179"/>
                </a:cubicBezTo>
                <a:lnTo>
                  <a:pt x="5523533" y="4833179"/>
                </a:lnTo>
                <a:close/>
                <a:moveTo>
                  <a:pt x="12123343" y="4831910"/>
                </a:moveTo>
                <a:cubicBezTo>
                  <a:pt x="12118266" y="4838256"/>
                  <a:pt x="12125881" y="4847141"/>
                  <a:pt x="12132227" y="4849679"/>
                </a:cubicBezTo>
                <a:cubicBezTo>
                  <a:pt x="12129689" y="4849679"/>
                  <a:pt x="12128419" y="4848410"/>
                  <a:pt x="12125881" y="4848410"/>
                </a:cubicBezTo>
                <a:cubicBezTo>
                  <a:pt x="12120804" y="4844602"/>
                  <a:pt x="12115727" y="4838256"/>
                  <a:pt x="12109381" y="4844602"/>
                </a:cubicBezTo>
                <a:cubicBezTo>
                  <a:pt x="12110651" y="4854756"/>
                  <a:pt x="12123343" y="4853487"/>
                  <a:pt x="12132227" y="4856025"/>
                </a:cubicBezTo>
                <a:cubicBezTo>
                  <a:pt x="12141111" y="4857294"/>
                  <a:pt x="12139842" y="4845871"/>
                  <a:pt x="12134765" y="4842064"/>
                </a:cubicBezTo>
                <a:lnTo>
                  <a:pt x="12137304" y="4842064"/>
                </a:lnTo>
                <a:cubicBezTo>
                  <a:pt x="12137304" y="4840795"/>
                  <a:pt x="12136035" y="4838256"/>
                  <a:pt x="12136035" y="4835718"/>
                </a:cubicBezTo>
                <a:cubicBezTo>
                  <a:pt x="12130958" y="4834449"/>
                  <a:pt x="12127150" y="4833179"/>
                  <a:pt x="12123343" y="4831910"/>
                </a:cubicBezTo>
                <a:lnTo>
                  <a:pt x="12123343" y="4831910"/>
                </a:lnTo>
                <a:close/>
                <a:moveTo>
                  <a:pt x="9191504" y="4831910"/>
                </a:moveTo>
                <a:cubicBezTo>
                  <a:pt x="9187697" y="4836987"/>
                  <a:pt x="9183889" y="4840795"/>
                  <a:pt x="9178812" y="4844602"/>
                </a:cubicBezTo>
                <a:cubicBezTo>
                  <a:pt x="9183889" y="4843333"/>
                  <a:pt x="9188966" y="4843333"/>
                  <a:pt x="9195312" y="4843333"/>
                </a:cubicBezTo>
                <a:cubicBezTo>
                  <a:pt x="9194043" y="4842064"/>
                  <a:pt x="9191504" y="4838256"/>
                  <a:pt x="9190235" y="4836987"/>
                </a:cubicBezTo>
                <a:cubicBezTo>
                  <a:pt x="9194043" y="4835718"/>
                  <a:pt x="9199119" y="4835718"/>
                  <a:pt x="9202927" y="4834449"/>
                </a:cubicBezTo>
                <a:cubicBezTo>
                  <a:pt x="9199119" y="4834449"/>
                  <a:pt x="9195312" y="4833179"/>
                  <a:pt x="9191504" y="4831910"/>
                </a:cubicBezTo>
                <a:lnTo>
                  <a:pt x="9191504" y="4831910"/>
                </a:lnTo>
                <a:close/>
                <a:moveTo>
                  <a:pt x="9143275" y="4831910"/>
                </a:moveTo>
                <a:cubicBezTo>
                  <a:pt x="9144544" y="4835718"/>
                  <a:pt x="9145813" y="4840795"/>
                  <a:pt x="9147083" y="4844602"/>
                </a:cubicBezTo>
                <a:cubicBezTo>
                  <a:pt x="9149621" y="4843333"/>
                  <a:pt x="9152159" y="4842064"/>
                  <a:pt x="9154697" y="4839525"/>
                </a:cubicBezTo>
                <a:cubicBezTo>
                  <a:pt x="9152159" y="4836987"/>
                  <a:pt x="9149621" y="4834449"/>
                  <a:pt x="9147083" y="4831910"/>
                </a:cubicBezTo>
                <a:cubicBezTo>
                  <a:pt x="9145813" y="4831910"/>
                  <a:pt x="9143275" y="4831910"/>
                  <a:pt x="9143275" y="4831910"/>
                </a:cubicBezTo>
                <a:lnTo>
                  <a:pt x="9143275" y="4831910"/>
                </a:lnTo>
                <a:close/>
                <a:moveTo>
                  <a:pt x="9133121" y="4830641"/>
                </a:moveTo>
                <a:cubicBezTo>
                  <a:pt x="9128045" y="4830641"/>
                  <a:pt x="9124237" y="4830641"/>
                  <a:pt x="9119160" y="4830641"/>
                </a:cubicBezTo>
                <a:lnTo>
                  <a:pt x="9119160" y="4838256"/>
                </a:lnTo>
                <a:cubicBezTo>
                  <a:pt x="9124237" y="4838256"/>
                  <a:pt x="9129313" y="4839525"/>
                  <a:pt x="9134391" y="4840795"/>
                </a:cubicBezTo>
                <a:cubicBezTo>
                  <a:pt x="9134391" y="4838256"/>
                  <a:pt x="9134391" y="4833179"/>
                  <a:pt x="9133121" y="4830641"/>
                </a:cubicBezTo>
                <a:lnTo>
                  <a:pt x="9133121" y="4830641"/>
                </a:lnTo>
                <a:close/>
                <a:moveTo>
                  <a:pt x="10347740" y="4830641"/>
                </a:moveTo>
                <a:cubicBezTo>
                  <a:pt x="10335048" y="4828103"/>
                  <a:pt x="10349010" y="4845871"/>
                  <a:pt x="10351547" y="4834449"/>
                </a:cubicBezTo>
                <a:cubicBezTo>
                  <a:pt x="10350278" y="4834449"/>
                  <a:pt x="10349010" y="4831910"/>
                  <a:pt x="10347740" y="4830641"/>
                </a:cubicBezTo>
                <a:lnTo>
                  <a:pt x="10347740" y="4830641"/>
                </a:lnTo>
                <a:close/>
                <a:moveTo>
                  <a:pt x="5361076" y="4830641"/>
                </a:moveTo>
                <a:cubicBezTo>
                  <a:pt x="5357269" y="4835718"/>
                  <a:pt x="5353461" y="4842064"/>
                  <a:pt x="5349654" y="4847141"/>
                </a:cubicBezTo>
                <a:cubicBezTo>
                  <a:pt x="5352192" y="4850948"/>
                  <a:pt x="5356000" y="4853487"/>
                  <a:pt x="5358538" y="4857294"/>
                </a:cubicBezTo>
                <a:cubicBezTo>
                  <a:pt x="5362346" y="4853487"/>
                  <a:pt x="5368692" y="4843333"/>
                  <a:pt x="5359807" y="4842064"/>
                </a:cubicBezTo>
                <a:cubicBezTo>
                  <a:pt x="5362346" y="4838256"/>
                  <a:pt x="5363615" y="4834449"/>
                  <a:pt x="5361076" y="4830641"/>
                </a:cubicBezTo>
                <a:lnTo>
                  <a:pt x="5361076" y="4830641"/>
                </a:lnTo>
                <a:close/>
                <a:moveTo>
                  <a:pt x="3185677" y="4830641"/>
                </a:moveTo>
                <a:cubicBezTo>
                  <a:pt x="3183139" y="4830641"/>
                  <a:pt x="3179332" y="4830641"/>
                  <a:pt x="3178062" y="4833179"/>
                </a:cubicBezTo>
                <a:cubicBezTo>
                  <a:pt x="3175524" y="4833179"/>
                  <a:pt x="3171716" y="4831910"/>
                  <a:pt x="3170447" y="4831910"/>
                </a:cubicBezTo>
                <a:cubicBezTo>
                  <a:pt x="3170447" y="4835718"/>
                  <a:pt x="3170447" y="4839525"/>
                  <a:pt x="3169178" y="4843333"/>
                </a:cubicBezTo>
                <a:cubicBezTo>
                  <a:pt x="3174255" y="4842064"/>
                  <a:pt x="3179332" y="4840795"/>
                  <a:pt x="3179332" y="4834449"/>
                </a:cubicBezTo>
                <a:cubicBezTo>
                  <a:pt x="3189485" y="4839525"/>
                  <a:pt x="3195831" y="4849679"/>
                  <a:pt x="3207254" y="4852217"/>
                </a:cubicBezTo>
                <a:cubicBezTo>
                  <a:pt x="3209792" y="4854756"/>
                  <a:pt x="3212331" y="4858563"/>
                  <a:pt x="3213600" y="4861102"/>
                </a:cubicBezTo>
                <a:cubicBezTo>
                  <a:pt x="3217407" y="4859833"/>
                  <a:pt x="3221215" y="4857294"/>
                  <a:pt x="3225023" y="4856025"/>
                </a:cubicBezTo>
                <a:cubicBezTo>
                  <a:pt x="3219946" y="4853487"/>
                  <a:pt x="3214869" y="4852217"/>
                  <a:pt x="3209792" y="4850948"/>
                </a:cubicBezTo>
                <a:cubicBezTo>
                  <a:pt x="3205985" y="4844602"/>
                  <a:pt x="3202177" y="4836987"/>
                  <a:pt x="3194562" y="4834449"/>
                </a:cubicBezTo>
                <a:cubicBezTo>
                  <a:pt x="3192023" y="4831910"/>
                  <a:pt x="3188216" y="4830641"/>
                  <a:pt x="3185677" y="4830641"/>
                </a:cubicBezTo>
                <a:lnTo>
                  <a:pt x="3185677" y="4830641"/>
                </a:lnTo>
                <a:close/>
                <a:moveTo>
                  <a:pt x="5128814" y="4828103"/>
                </a:moveTo>
                <a:cubicBezTo>
                  <a:pt x="5123737" y="4829372"/>
                  <a:pt x="5113583" y="4831910"/>
                  <a:pt x="5116122" y="4839525"/>
                </a:cubicBezTo>
                <a:cubicBezTo>
                  <a:pt x="5123737" y="4840795"/>
                  <a:pt x="5127545" y="4834449"/>
                  <a:pt x="5128814" y="4828103"/>
                </a:cubicBezTo>
                <a:lnTo>
                  <a:pt x="5128814" y="4828103"/>
                </a:lnTo>
                <a:close/>
                <a:moveTo>
                  <a:pt x="10271588" y="4821757"/>
                </a:moveTo>
                <a:cubicBezTo>
                  <a:pt x="10270319" y="4826833"/>
                  <a:pt x="10276665" y="4833179"/>
                  <a:pt x="10280473" y="4833179"/>
                </a:cubicBezTo>
                <a:cubicBezTo>
                  <a:pt x="10284280" y="4828103"/>
                  <a:pt x="10277934" y="4819219"/>
                  <a:pt x="10271588" y="4821757"/>
                </a:cubicBezTo>
                <a:lnTo>
                  <a:pt x="10271588" y="4821757"/>
                </a:lnTo>
                <a:close/>
                <a:moveTo>
                  <a:pt x="5347115" y="4821757"/>
                </a:moveTo>
                <a:cubicBezTo>
                  <a:pt x="5342038" y="4825565"/>
                  <a:pt x="5340769" y="4835718"/>
                  <a:pt x="5347115" y="4838256"/>
                </a:cubicBezTo>
                <a:cubicBezTo>
                  <a:pt x="5347115" y="4831910"/>
                  <a:pt x="5347115" y="4826833"/>
                  <a:pt x="5347115" y="4821757"/>
                </a:cubicBezTo>
                <a:lnTo>
                  <a:pt x="5347115" y="4821757"/>
                </a:lnTo>
                <a:close/>
                <a:moveTo>
                  <a:pt x="5916984" y="4819219"/>
                </a:moveTo>
                <a:cubicBezTo>
                  <a:pt x="5913176" y="4819219"/>
                  <a:pt x="5909368" y="4819219"/>
                  <a:pt x="5905561" y="4819219"/>
                </a:cubicBezTo>
                <a:cubicBezTo>
                  <a:pt x="5908099" y="4825565"/>
                  <a:pt x="5916984" y="4826833"/>
                  <a:pt x="5923330" y="4829372"/>
                </a:cubicBezTo>
                <a:cubicBezTo>
                  <a:pt x="5919522" y="4825565"/>
                  <a:pt x="5918252" y="4821757"/>
                  <a:pt x="5916984" y="4819219"/>
                </a:cubicBezTo>
                <a:lnTo>
                  <a:pt x="5916984" y="4819219"/>
                </a:lnTo>
                <a:close/>
                <a:moveTo>
                  <a:pt x="9164851" y="4816680"/>
                </a:moveTo>
                <a:cubicBezTo>
                  <a:pt x="9159774" y="4819219"/>
                  <a:pt x="9154697" y="4819219"/>
                  <a:pt x="9148351" y="4819219"/>
                </a:cubicBezTo>
                <a:cubicBezTo>
                  <a:pt x="9150890" y="4821757"/>
                  <a:pt x="9154697" y="4823026"/>
                  <a:pt x="9157236" y="4825565"/>
                </a:cubicBezTo>
                <a:cubicBezTo>
                  <a:pt x="9158505" y="4829372"/>
                  <a:pt x="9158505" y="4831910"/>
                  <a:pt x="9159774" y="4835718"/>
                </a:cubicBezTo>
                <a:cubicBezTo>
                  <a:pt x="9164851" y="4834449"/>
                  <a:pt x="9168659" y="4833179"/>
                  <a:pt x="9173735" y="4831910"/>
                </a:cubicBezTo>
                <a:cubicBezTo>
                  <a:pt x="9172466" y="4830641"/>
                  <a:pt x="9168659" y="4826833"/>
                  <a:pt x="9166120" y="4825565"/>
                </a:cubicBezTo>
                <a:cubicBezTo>
                  <a:pt x="9168659" y="4826833"/>
                  <a:pt x="9175005" y="4828103"/>
                  <a:pt x="9177543" y="4828103"/>
                </a:cubicBezTo>
                <a:cubicBezTo>
                  <a:pt x="9173735" y="4823026"/>
                  <a:pt x="9168659" y="4820487"/>
                  <a:pt x="9164851" y="4816680"/>
                </a:cubicBezTo>
                <a:lnTo>
                  <a:pt x="9164851" y="4816680"/>
                </a:lnTo>
                <a:close/>
                <a:moveTo>
                  <a:pt x="5142775" y="4816680"/>
                </a:moveTo>
                <a:cubicBezTo>
                  <a:pt x="5136429" y="4816680"/>
                  <a:pt x="5128814" y="4815411"/>
                  <a:pt x="5126275" y="4823026"/>
                </a:cubicBezTo>
                <a:cubicBezTo>
                  <a:pt x="5132621" y="4821757"/>
                  <a:pt x="5138967" y="4820487"/>
                  <a:pt x="5142775" y="4816680"/>
                </a:cubicBezTo>
                <a:lnTo>
                  <a:pt x="5142775" y="4816680"/>
                </a:lnTo>
                <a:close/>
                <a:moveTo>
                  <a:pt x="10360432" y="4815411"/>
                </a:moveTo>
                <a:cubicBezTo>
                  <a:pt x="10355356" y="4811603"/>
                  <a:pt x="10347740" y="4817949"/>
                  <a:pt x="10355356" y="4821757"/>
                </a:cubicBezTo>
                <a:cubicBezTo>
                  <a:pt x="10360432" y="4826833"/>
                  <a:pt x="10369316" y="4817949"/>
                  <a:pt x="10360432" y="4815411"/>
                </a:cubicBezTo>
                <a:lnTo>
                  <a:pt x="10360432" y="4815411"/>
                </a:lnTo>
                <a:close/>
                <a:moveTo>
                  <a:pt x="9176274" y="4815411"/>
                </a:moveTo>
                <a:cubicBezTo>
                  <a:pt x="9178812" y="4819219"/>
                  <a:pt x="9181351" y="4823026"/>
                  <a:pt x="9183889" y="4826833"/>
                </a:cubicBezTo>
                <a:cubicBezTo>
                  <a:pt x="9188966" y="4826833"/>
                  <a:pt x="9194043" y="4826833"/>
                  <a:pt x="9197850" y="4826833"/>
                </a:cubicBezTo>
                <a:cubicBezTo>
                  <a:pt x="9191504" y="4821757"/>
                  <a:pt x="9183889" y="4817949"/>
                  <a:pt x="9176274" y="4815411"/>
                </a:cubicBezTo>
                <a:lnTo>
                  <a:pt x="9176274" y="4815411"/>
                </a:lnTo>
                <a:close/>
                <a:moveTo>
                  <a:pt x="10327433" y="4812873"/>
                </a:moveTo>
                <a:cubicBezTo>
                  <a:pt x="10327433" y="4820487"/>
                  <a:pt x="10328702" y="4828103"/>
                  <a:pt x="10327433" y="4835718"/>
                </a:cubicBezTo>
                <a:lnTo>
                  <a:pt x="10331241" y="4834449"/>
                </a:lnTo>
                <a:cubicBezTo>
                  <a:pt x="10331241" y="4833179"/>
                  <a:pt x="10329972" y="4829372"/>
                  <a:pt x="10328702" y="4828103"/>
                </a:cubicBezTo>
                <a:cubicBezTo>
                  <a:pt x="10331241" y="4828103"/>
                  <a:pt x="10337586" y="4828103"/>
                  <a:pt x="10341394" y="4828103"/>
                </a:cubicBezTo>
                <a:cubicBezTo>
                  <a:pt x="10337586" y="4821757"/>
                  <a:pt x="10332509" y="4816680"/>
                  <a:pt x="10327433" y="4812873"/>
                </a:cubicBezTo>
                <a:lnTo>
                  <a:pt x="10327433" y="4812873"/>
                </a:lnTo>
                <a:close/>
                <a:moveTo>
                  <a:pt x="541946" y="4811603"/>
                </a:moveTo>
                <a:cubicBezTo>
                  <a:pt x="547023" y="4816680"/>
                  <a:pt x="554638" y="4819219"/>
                  <a:pt x="560984" y="4823026"/>
                </a:cubicBezTo>
                <a:cubicBezTo>
                  <a:pt x="558445" y="4814141"/>
                  <a:pt x="548292" y="4814141"/>
                  <a:pt x="541946" y="4811603"/>
                </a:cubicBezTo>
                <a:lnTo>
                  <a:pt x="541946" y="4811603"/>
                </a:lnTo>
                <a:close/>
                <a:moveTo>
                  <a:pt x="5302693" y="4810334"/>
                </a:moveTo>
                <a:cubicBezTo>
                  <a:pt x="5293809" y="4811603"/>
                  <a:pt x="5287463" y="4820487"/>
                  <a:pt x="5292540" y="4825565"/>
                </a:cubicBezTo>
                <a:cubicBezTo>
                  <a:pt x="5295078" y="4825565"/>
                  <a:pt x="5298886" y="4824295"/>
                  <a:pt x="5301424" y="4824295"/>
                </a:cubicBezTo>
                <a:cubicBezTo>
                  <a:pt x="5300155" y="4826833"/>
                  <a:pt x="5298886" y="4830641"/>
                  <a:pt x="5297617" y="4834449"/>
                </a:cubicBezTo>
                <a:cubicBezTo>
                  <a:pt x="5300155" y="4839525"/>
                  <a:pt x="5302693" y="4843333"/>
                  <a:pt x="5305232" y="4848410"/>
                </a:cubicBezTo>
                <a:cubicBezTo>
                  <a:pt x="5310309" y="4849679"/>
                  <a:pt x="5315385" y="4850948"/>
                  <a:pt x="5320462" y="4853487"/>
                </a:cubicBezTo>
                <a:cubicBezTo>
                  <a:pt x="5320462" y="4849679"/>
                  <a:pt x="5320462" y="4843333"/>
                  <a:pt x="5319193" y="4840795"/>
                </a:cubicBezTo>
                <a:cubicBezTo>
                  <a:pt x="5320462" y="4842064"/>
                  <a:pt x="5323001" y="4845871"/>
                  <a:pt x="5324270" y="4847141"/>
                </a:cubicBezTo>
                <a:lnTo>
                  <a:pt x="5329346" y="4843333"/>
                </a:lnTo>
                <a:lnTo>
                  <a:pt x="5333154" y="4848410"/>
                </a:lnTo>
                <a:lnTo>
                  <a:pt x="5329346" y="4842064"/>
                </a:lnTo>
                <a:lnTo>
                  <a:pt x="5329346" y="4842064"/>
                </a:lnTo>
                <a:lnTo>
                  <a:pt x="5326808" y="4838256"/>
                </a:lnTo>
                <a:cubicBezTo>
                  <a:pt x="5324270" y="4838256"/>
                  <a:pt x="5320462" y="4838256"/>
                  <a:pt x="5317924" y="4838256"/>
                </a:cubicBezTo>
                <a:cubicBezTo>
                  <a:pt x="5320462" y="4814141"/>
                  <a:pt x="5310309" y="4809065"/>
                  <a:pt x="5302693" y="4810334"/>
                </a:cubicBezTo>
                <a:lnTo>
                  <a:pt x="5302693" y="4810334"/>
                </a:lnTo>
                <a:close/>
                <a:moveTo>
                  <a:pt x="2916608" y="4809065"/>
                </a:moveTo>
                <a:cubicBezTo>
                  <a:pt x="2911531" y="4806527"/>
                  <a:pt x="2910262" y="4816680"/>
                  <a:pt x="2915339" y="4817949"/>
                </a:cubicBezTo>
                <a:cubicBezTo>
                  <a:pt x="2920416" y="4819219"/>
                  <a:pt x="2920416" y="4810334"/>
                  <a:pt x="2916608" y="4809065"/>
                </a:cubicBezTo>
                <a:lnTo>
                  <a:pt x="2916608" y="4809065"/>
                </a:lnTo>
                <a:close/>
                <a:moveTo>
                  <a:pt x="5726604" y="4806527"/>
                </a:moveTo>
                <a:cubicBezTo>
                  <a:pt x="5718989" y="4802719"/>
                  <a:pt x="5721527" y="4815411"/>
                  <a:pt x="5725335" y="4816680"/>
                </a:cubicBezTo>
                <a:cubicBezTo>
                  <a:pt x="5731681" y="4816680"/>
                  <a:pt x="5730412" y="4809065"/>
                  <a:pt x="5726604" y="4806527"/>
                </a:cubicBezTo>
                <a:lnTo>
                  <a:pt x="5726604" y="4806527"/>
                </a:lnTo>
                <a:close/>
                <a:moveTo>
                  <a:pt x="2941992" y="4806527"/>
                </a:moveTo>
                <a:cubicBezTo>
                  <a:pt x="2938185" y="4802719"/>
                  <a:pt x="2934377" y="4811603"/>
                  <a:pt x="2936915" y="4814141"/>
                </a:cubicBezTo>
                <a:cubicBezTo>
                  <a:pt x="2943261" y="4817949"/>
                  <a:pt x="2947069" y="4809065"/>
                  <a:pt x="2941992" y="4806527"/>
                </a:cubicBezTo>
                <a:lnTo>
                  <a:pt x="2941992" y="4806527"/>
                </a:lnTo>
                <a:close/>
                <a:moveTo>
                  <a:pt x="12152534" y="4806527"/>
                </a:moveTo>
                <a:cubicBezTo>
                  <a:pt x="12147457" y="4806527"/>
                  <a:pt x="12142381" y="4809065"/>
                  <a:pt x="12138573" y="4810334"/>
                </a:cubicBezTo>
                <a:cubicBezTo>
                  <a:pt x="12137304" y="4811603"/>
                  <a:pt x="12136035" y="4812873"/>
                  <a:pt x="12136035" y="4814141"/>
                </a:cubicBezTo>
                <a:cubicBezTo>
                  <a:pt x="12139842" y="4812873"/>
                  <a:pt x="12144919" y="4811603"/>
                  <a:pt x="12148727" y="4810334"/>
                </a:cubicBezTo>
                <a:cubicBezTo>
                  <a:pt x="12148727" y="4812873"/>
                  <a:pt x="12148727" y="4816680"/>
                  <a:pt x="12147457" y="4817949"/>
                </a:cubicBezTo>
                <a:cubicBezTo>
                  <a:pt x="12141111" y="4815411"/>
                  <a:pt x="12138573" y="4820487"/>
                  <a:pt x="12137304" y="4825565"/>
                </a:cubicBezTo>
                <a:cubicBezTo>
                  <a:pt x="12141111" y="4828103"/>
                  <a:pt x="12151265" y="4830641"/>
                  <a:pt x="12144919" y="4835718"/>
                </a:cubicBezTo>
                <a:lnTo>
                  <a:pt x="12139842" y="4836987"/>
                </a:lnTo>
                <a:cubicBezTo>
                  <a:pt x="12139842" y="4839525"/>
                  <a:pt x="12139842" y="4842064"/>
                  <a:pt x="12139842" y="4845871"/>
                </a:cubicBezTo>
                <a:cubicBezTo>
                  <a:pt x="12144919" y="4847141"/>
                  <a:pt x="12146188" y="4852217"/>
                  <a:pt x="12147457" y="4856025"/>
                </a:cubicBezTo>
                <a:cubicBezTo>
                  <a:pt x="12151265" y="4856025"/>
                  <a:pt x="12153803" y="4856025"/>
                  <a:pt x="12157611" y="4856025"/>
                </a:cubicBezTo>
                <a:cubicBezTo>
                  <a:pt x="12157611" y="4853487"/>
                  <a:pt x="12157611" y="4849679"/>
                  <a:pt x="12157611" y="4848410"/>
                </a:cubicBezTo>
                <a:cubicBezTo>
                  <a:pt x="12155073" y="4849679"/>
                  <a:pt x="12151265" y="4849679"/>
                  <a:pt x="12148727" y="4849679"/>
                </a:cubicBezTo>
                <a:cubicBezTo>
                  <a:pt x="12148727" y="4848410"/>
                  <a:pt x="12147457" y="4845871"/>
                  <a:pt x="12146188" y="4844602"/>
                </a:cubicBezTo>
                <a:cubicBezTo>
                  <a:pt x="12153803" y="4842064"/>
                  <a:pt x="12160149" y="4847141"/>
                  <a:pt x="12167765" y="4847141"/>
                </a:cubicBezTo>
                <a:cubicBezTo>
                  <a:pt x="12174111" y="4839525"/>
                  <a:pt x="12158880" y="4840795"/>
                  <a:pt x="12153803" y="4839525"/>
                </a:cubicBezTo>
                <a:cubicBezTo>
                  <a:pt x="12156342" y="4833179"/>
                  <a:pt x="12158880" y="4826833"/>
                  <a:pt x="12160149" y="4821757"/>
                </a:cubicBezTo>
                <a:cubicBezTo>
                  <a:pt x="12163957" y="4821757"/>
                  <a:pt x="12169034" y="4821757"/>
                  <a:pt x="12171572" y="4819219"/>
                </a:cubicBezTo>
                <a:cubicBezTo>
                  <a:pt x="12165226" y="4817949"/>
                  <a:pt x="12158880" y="4816680"/>
                  <a:pt x="12152534" y="4815411"/>
                </a:cubicBezTo>
                <a:cubicBezTo>
                  <a:pt x="12155073" y="4814141"/>
                  <a:pt x="12161419" y="4812873"/>
                  <a:pt x="12163957" y="4812873"/>
                </a:cubicBezTo>
                <a:cubicBezTo>
                  <a:pt x="12162688" y="4806527"/>
                  <a:pt x="12157611" y="4806527"/>
                  <a:pt x="12152534" y="4806527"/>
                </a:cubicBezTo>
                <a:lnTo>
                  <a:pt x="12152534" y="4806527"/>
                </a:lnTo>
                <a:close/>
                <a:moveTo>
                  <a:pt x="3044797" y="4806527"/>
                </a:moveTo>
                <a:cubicBezTo>
                  <a:pt x="3042259" y="4807795"/>
                  <a:pt x="3040989" y="4809065"/>
                  <a:pt x="3040989" y="4811603"/>
                </a:cubicBezTo>
                <a:cubicBezTo>
                  <a:pt x="3043528" y="4819219"/>
                  <a:pt x="3054950" y="4811603"/>
                  <a:pt x="3051143" y="4806527"/>
                </a:cubicBezTo>
                <a:cubicBezTo>
                  <a:pt x="3049874" y="4805257"/>
                  <a:pt x="3047335" y="4805257"/>
                  <a:pt x="3044797" y="4806527"/>
                </a:cubicBezTo>
                <a:lnTo>
                  <a:pt x="3044797" y="4806527"/>
                </a:lnTo>
                <a:close/>
                <a:moveTo>
                  <a:pt x="5626338" y="4803988"/>
                </a:moveTo>
                <a:cubicBezTo>
                  <a:pt x="5613646" y="4805257"/>
                  <a:pt x="5621261" y="4817949"/>
                  <a:pt x="5622530" y="4825565"/>
                </a:cubicBezTo>
                <a:cubicBezTo>
                  <a:pt x="5623800" y="4817949"/>
                  <a:pt x="5625069" y="4810334"/>
                  <a:pt x="5626338" y="4803988"/>
                </a:cubicBezTo>
                <a:lnTo>
                  <a:pt x="5626338" y="4803988"/>
                </a:lnTo>
                <a:close/>
                <a:moveTo>
                  <a:pt x="5104699" y="4802719"/>
                </a:moveTo>
                <a:cubicBezTo>
                  <a:pt x="5099622" y="4802719"/>
                  <a:pt x="5094546" y="4803988"/>
                  <a:pt x="5089469" y="4803988"/>
                </a:cubicBezTo>
                <a:cubicBezTo>
                  <a:pt x="5089469" y="4806527"/>
                  <a:pt x="5089469" y="4810334"/>
                  <a:pt x="5089469" y="4812873"/>
                </a:cubicBezTo>
                <a:cubicBezTo>
                  <a:pt x="5081854" y="4814141"/>
                  <a:pt x="5079315" y="4819219"/>
                  <a:pt x="5079315" y="4825565"/>
                </a:cubicBezTo>
                <a:cubicBezTo>
                  <a:pt x="5084392" y="4823026"/>
                  <a:pt x="5089469" y="4820487"/>
                  <a:pt x="5094546" y="4817949"/>
                </a:cubicBezTo>
                <a:cubicBezTo>
                  <a:pt x="5094546" y="4816680"/>
                  <a:pt x="5095815" y="4812873"/>
                  <a:pt x="5095815" y="4810334"/>
                </a:cubicBezTo>
                <a:cubicBezTo>
                  <a:pt x="5099622" y="4809065"/>
                  <a:pt x="5102161" y="4806527"/>
                  <a:pt x="5104699" y="4802719"/>
                </a:cubicBezTo>
                <a:lnTo>
                  <a:pt x="5104699" y="4802719"/>
                </a:lnTo>
                <a:close/>
                <a:moveTo>
                  <a:pt x="11960886" y="4802719"/>
                </a:moveTo>
                <a:cubicBezTo>
                  <a:pt x="11957078" y="4803988"/>
                  <a:pt x="11953271" y="4805257"/>
                  <a:pt x="11949463" y="4805257"/>
                </a:cubicBezTo>
                <a:cubicBezTo>
                  <a:pt x="11952002" y="4806527"/>
                  <a:pt x="11957078" y="4807795"/>
                  <a:pt x="11959616" y="4809065"/>
                </a:cubicBezTo>
                <a:cubicBezTo>
                  <a:pt x="11963424" y="4807795"/>
                  <a:pt x="11968501" y="4806527"/>
                  <a:pt x="11972308" y="4805257"/>
                </a:cubicBezTo>
                <a:cubicBezTo>
                  <a:pt x="11969770" y="4802719"/>
                  <a:pt x="11965962" y="4801450"/>
                  <a:pt x="11960886" y="4802719"/>
                </a:cubicBezTo>
                <a:lnTo>
                  <a:pt x="11960886" y="4802719"/>
                </a:lnTo>
                <a:close/>
                <a:moveTo>
                  <a:pt x="5518456" y="4802719"/>
                </a:moveTo>
                <a:cubicBezTo>
                  <a:pt x="5514649" y="4803988"/>
                  <a:pt x="5510841" y="4803988"/>
                  <a:pt x="5507034" y="4805257"/>
                </a:cubicBezTo>
                <a:cubicBezTo>
                  <a:pt x="5508303" y="4810334"/>
                  <a:pt x="5509572" y="4815411"/>
                  <a:pt x="5510841" y="4819219"/>
                </a:cubicBezTo>
                <a:cubicBezTo>
                  <a:pt x="5514649" y="4814141"/>
                  <a:pt x="5517187" y="4807795"/>
                  <a:pt x="5518456" y="4802719"/>
                </a:cubicBezTo>
                <a:lnTo>
                  <a:pt x="5518456" y="4802719"/>
                </a:lnTo>
                <a:close/>
                <a:moveTo>
                  <a:pt x="5298886" y="4801450"/>
                </a:moveTo>
                <a:cubicBezTo>
                  <a:pt x="5297617" y="4802719"/>
                  <a:pt x="5301424" y="4810334"/>
                  <a:pt x="5302693" y="4802719"/>
                </a:cubicBezTo>
                <a:cubicBezTo>
                  <a:pt x="5300155" y="4801450"/>
                  <a:pt x="5298886" y="4801450"/>
                  <a:pt x="5298886" y="4801450"/>
                </a:cubicBezTo>
                <a:lnTo>
                  <a:pt x="5298886" y="4801450"/>
                </a:lnTo>
                <a:close/>
                <a:moveTo>
                  <a:pt x="5490534" y="4801450"/>
                </a:moveTo>
                <a:cubicBezTo>
                  <a:pt x="5482919" y="4803988"/>
                  <a:pt x="5474035" y="4809065"/>
                  <a:pt x="5472766" y="4817949"/>
                </a:cubicBezTo>
                <a:cubicBezTo>
                  <a:pt x="5477842" y="4815411"/>
                  <a:pt x="5484188" y="4811603"/>
                  <a:pt x="5489265" y="4807795"/>
                </a:cubicBezTo>
                <a:cubicBezTo>
                  <a:pt x="5489265" y="4809065"/>
                  <a:pt x="5489265" y="4812873"/>
                  <a:pt x="5489265" y="4815411"/>
                </a:cubicBezTo>
                <a:lnTo>
                  <a:pt x="5494342" y="4816680"/>
                </a:lnTo>
                <a:cubicBezTo>
                  <a:pt x="5489265" y="4824295"/>
                  <a:pt x="5474035" y="4830641"/>
                  <a:pt x="5482919" y="4840795"/>
                </a:cubicBezTo>
                <a:cubicBezTo>
                  <a:pt x="5484188" y="4834449"/>
                  <a:pt x="5489265" y="4833179"/>
                  <a:pt x="5495611" y="4833179"/>
                </a:cubicBezTo>
                <a:cubicBezTo>
                  <a:pt x="5495611" y="4825565"/>
                  <a:pt x="5498150" y="4819219"/>
                  <a:pt x="5505764" y="4815411"/>
                </a:cubicBezTo>
                <a:cubicBezTo>
                  <a:pt x="5505764" y="4814141"/>
                  <a:pt x="5505764" y="4810334"/>
                  <a:pt x="5505764" y="4809065"/>
                </a:cubicBezTo>
                <a:cubicBezTo>
                  <a:pt x="5500688" y="4809065"/>
                  <a:pt x="5498150" y="4812873"/>
                  <a:pt x="5494342" y="4815411"/>
                </a:cubicBezTo>
                <a:cubicBezTo>
                  <a:pt x="5491804" y="4810334"/>
                  <a:pt x="5491804" y="4806527"/>
                  <a:pt x="5490534" y="4801450"/>
                </a:cubicBezTo>
                <a:lnTo>
                  <a:pt x="5490534" y="4801450"/>
                </a:lnTo>
                <a:close/>
                <a:moveTo>
                  <a:pt x="11567436" y="4800181"/>
                </a:moveTo>
                <a:cubicBezTo>
                  <a:pt x="11563628" y="4798911"/>
                  <a:pt x="11556013" y="4800181"/>
                  <a:pt x="11557282" y="4805257"/>
                </a:cubicBezTo>
                <a:cubicBezTo>
                  <a:pt x="11561090" y="4811603"/>
                  <a:pt x="11572512" y="4805257"/>
                  <a:pt x="11567436" y="4800181"/>
                </a:cubicBezTo>
                <a:lnTo>
                  <a:pt x="11567436" y="4800181"/>
                </a:lnTo>
                <a:close/>
                <a:moveTo>
                  <a:pt x="9192773" y="4798911"/>
                </a:moveTo>
                <a:cubicBezTo>
                  <a:pt x="9187697" y="4801450"/>
                  <a:pt x="9183889" y="4803988"/>
                  <a:pt x="9178812" y="4806527"/>
                </a:cubicBezTo>
                <a:cubicBezTo>
                  <a:pt x="9188966" y="4812873"/>
                  <a:pt x="9200389" y="4815411"/>
                  <a:pt x="9209273" y="4823026"/>
                </a:cubicBezTo>
                <a:cubicBezTo>
                  <a:pt x="9206735" y="4814141"/>
                  <a:pt x="9199119" y="4807795"/>
                  <a:pt x="9192773" y="4798911"/>
                </a:cubicBezTo>
                <a:lnTo>
                  <a:pt x="9192773" y="4798911"/>
                </a:lnTo>
                <a:close/>
                <a:moveTo>
                  <a:pt x="10369316" y="4798911"/>
                </a:moveTo>
                <a:cubicBezTo>
                  <a:pt x="10366778" y="4795104"/>
                  <a:pt x="10360432" y="4801450"/>
                  <a:pt x="10362970" y="4803988"/>
                </a:cubicBezTo>
                <a:cubicBezTo>
                  <a:pt x="10366778" y="4807795"/>
                  <a:pt x="10371855" y="4802719"/>
                  <a:pt x="10369316" y="4798911"/>
                </a:cubicBezTo>
                <a:lnTo>
                  <a:pt x="10369316" y="4798911"/>
                </a:lnTo>
                <a:close/>
                <a:moveTo>
                  <a:pt x="2851879" y="4798911"/>
                </a:moveTo>
                <a:cubicBezTo>
                  <a:pt x="2848072" y="4800181"/>
                  <a:pt x="2845533" y="4801450"/>
                  <a:pt x="2841726" y="4802719"/>
                </a:cubicBezTo>
                <a:cubicBezTo>
                  <a:pt x="2845533" y="4803988"/>
                  <a:pt x="2850610" y="4806527"/>
                  <a:pt x="2854418" y="4807795"/>
                </a:cubicBezTo>
                <a:cubicBezTo>
                  <a:pt x="2854418" y="4805257"/>
                  <a:pt x="2853149" y="4801450"/>
                  <a:pt x="2851879" y="4798911"/>
                </a:cubicBezTo>
                <a:lnTo>
                  <a:pt x="2851879" y="4798911"/>
                </a:lnTo>
                <a:close/>
                <a:moveTo>
                  <a:pt x="5293809" y="4797642"/>
                </a:moveTo>
                <a:cubicBezTo>
                  <a:pt x="5290001" y="4796373"/>
                  <a:pt x="5287463" y="4797642"/>
                  <a:pt x="5287463" y="4802719"/>
                </a:cubicBezTo>
                <a:cubicBezTo>
                  <a:pt x="5288732" y="4809065"/>
                  <a:pt x="5298886" y="4801450"/>
                  <a:pt x="5293809" y="4797642"/>
                </a:cubicBezTo>
                <a:lnTo>
                  <a:pt x="5293809" y="4797642"/>
                </a:lnTo>
                <a:close/>
                <a:moveTo>
                  <a:pt x="10383277" y="4796373"/>
                </a:moveTo>
                <a:cubicBezTo>
                  <a:pt x="10379470" y="4796373"/>
                  <a:pt x="10375662" y="4796373"/>
                  <a:pt x="10373124" y="4797642"/>
                </a:cubicBezTo>
                <a:cubicBezTo>
                  <a:pt x="10374393" y="4806527"/>
                  <a:pt x="10385816" y="4801450"/>
                  <a:pt x="10390893" y="4802719"/>
                </a:cubicBezTo>
                <a:cubicBezTo>
                  <a:pt x="10389623" y="4798911"/>
                  <a:pt x="10387085" y="4797642"/>
                  <a:pt x="10383277" y="4796373"/>
                </a:cubicBezTo>
                <a:lnTo>
                  <a:pt x="10383277" y="4796373"/>
                </a:lnTo>
                <a:close/>
                <a:moveTo>
                  <a:pt x="5545109" y="4796373"/>
                </a:moveTo>
                <a:cubicBezTo>
                  <a:pt x="5545109" y="4801450"/>
                  <a:pt x="5545109" y="4806527"/>
                  <a:pt x="5545109" y="4811603"/>
                </a:cubicBezTo>
                <a:cubicBezTo>
                  <a:pt x="5548917" y="4814141"/>
                  <a:pt x="5552725" y="4816680"/>
                  <a:pt x="5556532" y="4819219"/>
                </a:cubicBezTo>
                <a:cubicBezTo>
                  <a:pt x="5557801" y="4812873"/>
                  <a:pt x="5564147" y="4806527"/>
                  <a:pt x="5560340" y="4801450"/>
                </a:cubicBezTo>
                <a:cubicBezTo>
                  <a:pt x="5555263" y="4798911"/>
                  <a:pt x="5550186" y="4797642"/>
                  <a:pt x="5545109" y="4796373"/>
                </a:cubicBezTo>
                <a:lnTo>
                  <a:pt x="5545109" y="4796373"/>
                </a:lnTo>
                <a:close/>
                <a:moveTo>
                  <a:pt x="2983876" y="4795104"/>
                </a:moveTo>
                <a:cubicBezTo>
                  <a:pt x="2981337" y="4796373"/>
                  <a:pt x="2980068" y="4798911"/>
                  <a:pt x="2982606" y="4801450"/>
                </a:cubicBezTo>
                <a:cubicBezTo>
                  <a:pt x="2986414" y="4805257"/>
                  <a:pt x="2995298" y="4801450"/>
                  <a:pt x="2991491" y="4796373"/>
                </a:cubicBezTo>
                <a:cubicBezTo>
                  <a:pt x="2988952" y="4793835"/>
                  <a:pt x="2985145" y="4793835"/>
                  <a:pt x="2983876" y="4795104"/>
                </a:cubicBezTo>
                <a:lnTo>
                  <a:pt x="2983876" y="4795104"/>
                </a:lnTo>
                <a:close/>
                <a:moveTo>
                  <a:pt x="9143275" y="4795104"/>
                </a:moveTo>
                <a:cubicBezTo>
                  <a:pt x="9128045" y="4788758"/>
                  <a:pt x="9135659" y="4812873"/>
                  <a:pt x="9155967" y="4814141"/>
                </a:cubicBezTo>
                <a:cubicBezTo>
                  <a:pt x="9157236" y="4812873"/>
                  <a:pt x="9158505" y="4811603"/>
                  <a:pt x="9159774" y="4810334"/>
                </a:cubicBezTo>
                <a:cubicBezTo>
                  <a:pt x="9157236" y="4810334"/>
                  <a:pt x="9153428" y="4810334"/>
                  <a:pt x="9150890" y="4810334"/>
                </a:cubicBezTo>
                <a:cubicBezTo>
                  <a:pt x="9148351" y="4807795"/>
                  <a:pt x="9144544" y="4803988"/>
                  <a:pt x="9142005" y="4801450"/>
                </a:cubicBezTo>
                <a:cubicBezTo>
                  <a:pt x="9142005" y="4800181"/>
                  <a:pt x="9143275" y="4796373"/>
                  <a:pt x="9143275" y="4795104"/>
                </a:cubicBezTo>
                <a:lnTo>
                  <a:pt x="9143275" y="4795104"/>
                </a:lnTo>
                <a:close/>
                <a:moveTo>
                  <a:pt x="5859870" y="4792565"/>
                </a:moveTo>
                <a:lnTo>
                  <a:pt x="5857331" y="4792565"/>
                </a:lnTo>
                <a:cubicBezTo>
                  <a:pt x="5857331" y="4800181"/>
                  <a:pt x="5862408" y="4814141"/>
                  <a:pt x="5849716" y="4814141"/>
                </a:cubicBezTo>
                <a:cubicBezTo>
                  <a:pt x="5853524" y="4814141"/>
                  <a:pt x="5857331" y="4814141"/>
                  <a:pt x="5861139" y="4815411"/>
                </a:cubicBezTo>
                <a:cubicBezTo>
                  <a:pt x="5863677" y="4807795"/>
                  <a:pt x="5861139" y="4798911"/>
                  <a:pt x="5859870" y="4792565"/>
                </a:cubicBezTo>
                <a:lnTo>
                  <a:pt x="5859870" y="4792565"/>
                </a:lnTo>
                <a:close/>
                <a:moveTo>
                  <a:pt x="10369316" y="4791296"/>
                </a:moveTo>
                <a:cubicBezTo>
                  <a:pt x="10368047" y="4792565"/>
                  <a:pt x="10373124" y="4800181"/>
                  <a:pt x="10373124" y="4791296"/>
                </a:cubicBezTo>
                <a:cubicBezTo>
                  <a:pt x="10370585" y="4791296"/>
                  <a:pt x="10369316" y="4791296"/>
                  <a:pt x="10369316" y="4791296"/>
                </a:cubicBezTo>
                <a:lnTo>
                  <a:pt x="10369316" y="4791296"/>
                </a:lnTo>
                <a:close/>
                <a:moveTo>
                  <a:pt x="5753257" y="4790027"/>
                </a:moveTo>
                <a:cubicBezTo>
                  <a:pt x="5749450" y="4796373"/>
                  <a:pt x="5753257" y="4802719"/>
                  <a:pt x="5749450" y="4809065"/>
                </a:cubicBezTo>
                <a:cubicBezTo>
                  <a:pt x="5757065" y="4811603"/>
                  <a:pt x="5762142" y="4805257"/>
                  <a:pt x="5767218" y="4800181"/>
                </a:cubicBezTo>
                <a:cubicBezTo>
                  <a:pt x="5762142" y="4798911"/>
                  <a:pt x="5755796" y="4796373"/>
                  <a:pt x="5753257" y="4790027"/>
                </a:cubicBezTo>
                <a:lnTo>
                  <a:pt x="5753257" y="4790027"/>
                </a:lnTo>
                <a:close/>
                <a:moveTo>
                  <a:pt x="5738027" y="4790027"/>
                </a:moveTo>
                <a:cubicBezTo>
                  <a:pt x="5731681" y="4792565"/>
                  <a:pt x="5735489" y="4798911"/>
                  <a:pt x="5734219" y="4803988"/>
                </a:cubicBezTo>
                <a:cubicBezTo>
                  <a:pt x="5735489" y="4805257"/>
                  <a:pt x="5739296" y="4806527"/>
                  <a:pt x="5740565" y="4807795"/>
                </a:cubicBezTo>
                <a:cubicBezTo>
                  <a:pt x="5741835" y="4806527"/>
                  <a:pt x="5745642" y="4803988"/>
                  <a:pt x="5746911" y="4803988"/>
                </a:cubicBezTo>
                <a:cubicBezTo>
                  <a:pt x="5746911" y="4798911"/>
                  <a:pt x="5746911" y="4788758"/>
                  <a:pt x="5738027" y="4790027"/>
                </a:cubicBezTo>
                <a:lnTo>
                  <a:pt x="5738027" y="4790027"/>
                </a:lnTo>
                <a:close/>
                <a:moveTo>
                  <a:pt x="10390893" y="4790027"/>
                </a:moveTo>
                <a:lnTo>
                  <a:pt x="10403585" y="4802719"/>
                </a:lnTo>
                <a:lnTo>
                  <a:pt x="10402315" y="4807795"/>
                </a:lnTo>
                <a:cubicBezTo>
                  <a:pt x="10403585" y="4807795"/>
                  <a:pt x="10407392" y="4807795"/>
                  <a:pt x="10408661" y="4806527"/>
                </a:cubicBezTo>
                <a:lnTo>
                  <a:pt x="10404854" y="4801450"/>
                </a:lnTo>
                <a:lnTo>
                  <a:pt x="10404854" y="4801450"/>
                </a:lnTo>
                <a:cubicBezTo>
                  <a:pt x="10395969" y="4801450"/>
                  <a:pt x="10392162" y="4796373"/>
                  <a:pt x="10390893" y="4790027"/>
                </a:cubicBezTo>
                <a:lnTo>
                  <a:pt x="10390893" y="4790027"/>
                </a:lnTo>
                <a:close/>
                <a:moveTo>
                  <a:pt x="5184658" y="4790027"/>
                </a:moveTo>
                <a:cubicBezTo>
                  <a:pt x="5183389" y="4792565"/>
                  <a:pt x="5182120" y="4795104"/>
                  <a:pt x="5180851" y="4797642"/>
                </a:cubicBezTo>
                <a:cubicBezTo>
                  <a:pt x="5177043" y="4796373"/>
                  <a:pt x="5173236" y="4793835"/>
                  <a:pt x="5169428" y="4793835"/>
                </a:cubicBezTo>
                <a:cubicBezTo>
                  <a:pt x="5169428" y="4795104"/>
                  <a:pt x="5168159" y="4796373"/>
                  <a:pt x="5168159" y="4797642"/>
                </a:cubicBezTo>
                <a:cubicBezTo>
                  <a:pt x="5175774" y="4801450"/>
                  <a:pt x="5180851" y="4806527"/>
                  <a:pt x="5185928" y="4811603"/>
                </a:cubicBezTo>
                <a:cubicBezTo>
                  <a:pt x="5185928" y="4816680"/>
                  <a:pt x="5185928" y="4821757"/>
                  <a:pt x="5185928" y="4828103"/>
                </a:cubicBezTo>
                <a:cubicBezTo>
                  <a:pt x="5184658" y="4828103"/>
                  <a:pt x="5180851" y="4829372"/>
                  <a:pt x="5179582" y="4829372"/>
                </a:cubicBezTo>
                <a:cubicBezTo>
                  <a:pt x="5179582" y="4824295"/>
                  <a:pt x="5180851" y="4817949"/>
                  <a:pt x="5180851" y="4812873"/>
                </a:cubicBezTo>
                <a:cubicBezTo>
                  <a:pt x="5178312" y="4810334"/>
                  <a:pt x="5175774" y="4809065"/>
                  <a:pt x="5173236" y="4807795"/>
                </a:cubicBezTo>
                <a:cubicBezTo>
                  <a:pt x="5171966" y="4810334"/>
                  <a:pt x="5168159" y="4814141"/>
                  <a:pt x="5166890" y="4816680"/>
                </a:cubicBezTo>
                <a:cubicBezTo>
                  <a:pt x="5168159" y="4820487"/>
                  <a:pt x="5168159" y="4824295"/>
                  <a:pt x="5169428" y="4828103"/>
                </a:cubicBezTo>
                <a:cubicBezTo>
                  <a:pt x="5170697" y="4828103"/>
                  <a:pt x="5173236" y="4826833"/>
                  <a:pt x="5174505" y="4826833"/>
                </a:cubicBezTo>
                <a:cubicBezTo>
                  <a:pt x="5182120" y="4834449"/>
                  <a:pt x="5192274" y="4840795"/>
                  <a:pt x="5197350" y="4850948"/>
                </a:cubicBezTo>
                <a:cubicBezTo>
                  <a:pt x="5199889" y="4853487"/>
                  <a:pt x="5201158" y="4848410"/>
                  <a:pt x="5202427" y="4848410"/>
                </a:cubicBezTo>
                <a:cubicBezTo>
                  <a:pt x="5201158" y="4847141"/>
                  <a:pt x="5197350" y="4845871"/>
                  <a:pt x="5196081" y="4844602"/>
                </a:cubicBezTo>
                <a:cubicBezTo>
                  <a:pt x="5201158" y="4834449"/>
                  <a:pt x="5198620" y="4824295"/>
                  <a:pt x="5198620" y="4814141"/>
                </a:cubicBezTo>
                <a:cubicBezTo>
                  <a:pt x="5198620" y="4801450"/>
                  <a:pt x="5188466" y="4796373"/>
                  <a:pt x="5184658" y="4790027"/>
                </a:cubicBezTo>
                <a:lnTo>
                  <a:pt x="5184658" y="4790027"/>
                </a:lnTo>
                <a:close/>
                <a:moveTo>
                  <a:pt x="11977386" y="4790027"/>
                </a:moveTo>
                <a:cubicBezTo>
                  <a:pt x="11971040" y="4791296"/>
                  <a:pt x="11977386" y="4797642"/>
                  <a:pt x="11981193" y="4796373"/>
                </a:cubicBezTo>
                <a:cubicBezTo>
                  <a:pt x="11986270" y="4793835"/>
                  <a:pt x="11979924" y="4788758"/>
                  <a:pt x="11977386" y="4790027"/>
                </a:cubicBezTo>
                <a:lnTo>
                  <a:pt x="11977386" y="4790027"/>
                </a:lnTo>
                <a:close/>
                <a:moveTo>
                  <a:pt x="10326163" y="4788758"/>
                </a:moveTo>
                <a:cubicBezTo>
                  <a:pt x="10327433" y="4793835"/>
                  <a:pt x="10329972" y="4796373"/>
                  <a:pt x="10333779" y="4800181"/>
                </a:cubicBezTo>
                <a:cubicBezTo>
                  <a:pt x="10328702" y="4802719"/>
                  <a:pt x="10327433" y="4806527"/>
                  <a:pt x="10328702" y="4811603"/>
                </a:cubicBezTo>
                <a:cubicBezTo>
                  <a:pt x="10335048" y="4812873"/>
                  <a:pt x="10342664" y="4812873"/>
                  <a:pt x="10349010" y="4814141"/>
                </a:cubicBezTo>
                <a:cubicBezTo>
                  <a:pt x="10347740" y="4809065"/>
                  <a:pt x="10343932" y="4809065"/>
                  <a:pt x="10338855" y="4807795"/>
                </a:cubicBezTo>
                <a:cubicBezTo>
                  <a:pt x="10340125" y="4805257"/>
                  <a:pt x="10340125" y="4801450"/>
                  <a:pt x="10340125" y="4798911"/>
                </a:cubicBezTo>
                <a:cubicBezTo>
                  <a:pt x="10336318" y="4795104"/>
                  <a:pt x="10331241" y="4792565"/>
                  <a:pt x="10326163" y="4788758"/>
                </a:cubicBezTo>
                <a:lnTo>
                  <a:pt x="10326163" y="4788758"/>
                </a:lnTo>
                <a:close/>
                <a:moveTo>
                  <a:pt x="5319193" y="4788758"/>
                </a:moveTo>
                <a:cubicBezTo>
                  <a:pt x="5317924" y="4788758"/>
                  <a:pt x="5315385" y="4790027"/>
                  <a:pt x="5314116" y="4790027"/>
                </a:cubicBezTo>
                <a:cubicBezTo>
                  <a:pt x="5315385" y="4793835"/>
                  <a:pt x="5316655" y="4797642"/>
                  <a:pt x="5317924" y="4802719"/>
                </a:cubicBezTo>
                <a:cubicBezTo>
                  <a:pt x="5320462" y="4802719"/>
                  <a:pt x="5324270" y="4802719"/>
                  <a:pt x="5325539" y="4802719"/>
                </a:cubicBezTo>
                <a:cubicBezTo>
                  <a:pt x="5324270" y="4805257"/>
                  <a:pt x="5320462" y="4810334"/>
                  <a:pt x="5317924" y="4812873"/>
                </a:cubicBezTo>
                <a:cubicBezTo>
                  <a:pt x="5320462" y="4814141"/>
                  <a:pt x="5323001" y="4815411"/>
                  <a:pt x="5326808" y="4817949"/>
                </a:cubicBezTo>
                <a:cubicBezTo>
                  <a:pt x="5326808" y="4812873"/>
                  <a:pt x="5326808" y="4809065"/>
                  <a:pt x="5326808" y="4803988"/>
                </a:cubicBezTo>
                <a:cubicBezTo>
                  <a:pt x="5324270" y="4802719"/>
                  <a:pt x="5320462" y="4800181"/>
                  <a:pt x="5317924" y="4798911"/>
                </a:cubicBezTo>
                <a:cubicBezTo>
                  <a:pt x="5319193" y="4796373"/>
                  <a:pt x="5319193" y="4791296"/>
                  <a:pt x="5319193" y="4788758"/>
                </a:cubicBezTo>
                <a:lnTo>
                  <a:pt x="5319193" y="4788758"/>
                </a:lnTo>
                <a:close/>
                <a:moveTo>
                  <a:pt x="5844639" y="4788758"/>
                </a:moveTo>
                <a:cubicBezTo>
                  <a:pt x="5840832" y="4791296"/>
                  <a:pt x="5837024" y="4795104"/>
                  <a:pt x="5833217" y="4798911"/>
                </a:cubicBezTo>
                <a:cubicBezTo>
                  <a:pt x="5835755" y="4801450"/>
                  <a:pt x="5837024" y="4803988"/>
                  <a:pt x="5839563" y="4805257"/>
                </a:cubicBezTo>
                <a:cubicBezTo>
                  <a:pt x="5840832" y="4802719"/>
                  <a:pt x="5843370" y="4797642"/>
                  <a:pt x="5845909" y="4795104"/>
                </a:cubicBezTo>
                <a:cubicBezTo>
                  <a:pt x="5847178" y="4801450"/>
                  <a:pt x="5845909" y="4809065"/>
                  <a:pt x="5852255" y="4812873"/>
                </a:cubicBezTo>
                <a:cubicBezTo>
                  <a:pt x="5854793" y="4803988"/>
                  <a:pt x="5850985" y="4793835"/>
                  <a:pt x="5844639" y="4788758"/>
                </a:cubicBezTo>
                <a:lnTo>
                  <a:pt x="5844639" y="4788758"/>
                </a:lnTo>
                <a:close/>
                <a:moveTo>
                  <a:pt x="5720259" y="4787489"/>
                </a:moveTo>
                <a:cubicBezTo>
                  <a:pt x="5721527" y="4792565"/>
                  <a:pt x="5722797" y="4796373"/>
                  <a:pt x="5725335" y="4801450"/>
                </a:cubicBezTo>
                <a:cubicBezTo>
                  <a:pt x="5727873" y="4797642"/>
                  <a:pt x="5729143" y="4793835"/>
                  <a:pt x="5731681" y="4790027"/>
                </a:cubicBezTo>
                <a:cubicBezTo>
                  <a:pt x="5726604" y="4788758"/>
                  <a:pt x="5724066" y="4788758"/>
                  <a:pt x="5720259" y="4787489"/>
                </a:cubicBezTo>
                <a:lnTo>
                  <a:pt x="5720259" y="4787489"/>
                </a:lnTo>
                <a:close/>
                <a:moveTo>
                  <a:pt x="9175005" y="4787489"/>
                </a:moveTo>
                <a:cubicBezTo>
                  <a:pt x="9168659" y="4788758"/>
                  <a:pt x="9176274" y="4795104"/>
                  <a:pt x="9180081" y="4793835"/>
                </a:cubicBezTo>
                <a:cubicBezTo>
                  <a:pt x="9186427" y="4791296"/>
                  <a:pt x="9178812" y="4786219"/>
                  <a:pt x="9175005" y="4787489"/>
                </a:cubicBezTo>
                <a:lnTo>
                  <a:pt x="9175005" y="4787489"/>
                </a:lnTo>
                <a:close/>
                <a:moveTo>
                  <a:pt x="9247348" y="4786219"/>
                </a:moveTo>
                <a:cubicBezTo>
                  <a:pt x="9242272" y="4802719"/>
                  <a:pt x="9241002" y="4820487"/>
                  <a:pt x="9242272" y="4838256"/>
                </a:cubicBezTo>
                <a:cubicBezTo>
                  <a:pt x="9249887" y="4829372"/>
                  <a:pt x="9246080" y="4816680"/>
                  <a:pt x="9248618" y="4806527"/>
                </a:cubicBezTo>
                <a:cubicBezTo>
                  <a:pt x="9249887" y="4800181"/>
                  <a:pt x="9252425" y="4792565"/>
                  <a:pt x="9247348" y="4786219"/>
                </a:cubicBezTo>
                <a:lnTo>
                  <a:pt x="9247348" y="4786219"/>
                </a:lnTo>
                <a:close/>
                <a:moveTo>
                  <a:pt x="585099" y="4786219"/>
                </a:moveTo>
                <a:cubicBezTo>
                  <a:pt x="576214" y="4786219"/>
                  <a:pt x="581291" y="4801450"/>
                  <a:pt x="588906" y="4795104"/>
                </a:cubicBezTo>
                <a:cubicBezTo>
                  <a:pt x="591444" y="4791296"/>
                  <a:pt x="590175" y="4787489"/>
                  <a:pt x="585099" y="4786219"/>
                </a:cubicBezTo>
                <a:lnTo>
                  <a:pt x="585099" y="4786219"/>
                </a:lnTo>
                <a:close/>
                <a:moveTo>
                  <a:pt x="5075508" y="4784950"/>
                </a:moveTo>
                <a:cubicBezTo>
                  <a:pt x="5065354" y="4784950"/>
                  <a:pt x="5061546" y="4795104"/>
                  <a:pt x="5060278" y="4803988"/>
                </a:cubicBezTo>
                <a:cubicBezTo>
                  <a:pt x="5064085" y="4801450"/>
                  <a:pt x="5065354" y="4797642"/>
                  <a:pt x="5066624" y="4795104"/>
                </a:cubicBezTo>
                <a:cubicBezTo>
                  <a:pt x="5071700" y="4791296"/>
                  <a:pt x="5074238" y="4788758"/>
                  <a:pt x="5075508" y="4784950"/>
                </a:cubicBezTo>
                <a:lnTo>
                  <a:pt x="5075508" y="4784950"/>
                </a:lnTo>
                <a:close/>
                <a:moveTo>
                  <a:pt x="3028297" y="4782412"/>
                </a:moveTo>
                <a:cubicBezTo>
                  <a:pt x="3025759" y="4784950"/>
                  <a:pt x="3023221" y="4786219"/>
                  <a:pt x="3020682" y="4788758"/>
                </a:cubicBezTo>
                <a:cubicBezTo>
                  <a:pt x="3015606" y="4790027"/>
                  <a:pt x="3007990" y="4788758"/>
                  <a:pt x="3004183" y="4793835"/>
                </a:cubicBezTo>
                <a:cubicBezTo>
                  <a:pt x="3011798" y="4795104"/>
                  <a:pt x="3019413" y="4797642"/>
                  <a:pt x="3027028" y="4800181"/>
                </a:cubicBezTo>
                <a:cubicBezTo>
                  <a:pt x="3025759" y="4797642"/>
                  <a:pt x="3024490" y="4793835"/>
                  <a:pt x="3023221" y="4791296"/>
                </a:cubicBezTo>
                <a:cubicBezTo>
                  <a:pt x="3024490" y="4787489"/>
                  <a:pt x="3027028" y="4783681"/>
                  <a:pt x="3028297" y="4782412"/>
                </a:cubicBezTo>
                <a:lnTo>
                  <a:pt x="3028297" y="4782412"/>
                </a:lnTo>
                <a:close/>
                <a:moveTo>
                  <a:pt x="5663145" y="4781143"/>
                </a:moveTo>
                <a:cubicBezTo>
                  <a:pt x="5658068" y="4779873"/>
                  <a:pt x="5655530" y="4788758"/>
                  <a:pt x="5658068" y="4792565"/>
                </a:cubicBezTo>
                <a:cubicBezTo>
                  <a:pt x="5664414" y="4793835"/>
                  <a:pt x="5666952" y="4783681"/>
                  <a:pt x="5663145" y="4781143"/>
                </a:cubicBezTo>
                <a:lnTo>
                  <a:pt x="5663145" y="4781143"/>
                </a:lnTo>
                <a:close/>
                <a:moveTo>
                  <a:pt x="11794621" y="4779873"/>
                </a:moveTo>
                <a:cubicBezTo>
                  <a:pt x="11792083" y="4784950"/>
                  <a:pt x="11802237" y="4791296"/>
                  <a:pt x="11804775" y="4786219"/>
                </a:cubicBezTo>
                <a:cubicBezTo>
                  <a:pt x="11803506" y="4782412"/>
                  <a:pt x="11798429" y="4778604"/>
                  <a:pt x="11794621" y="4779873"/>
                </a:cubicBezTo>
                <a:lnTo>
                  <a:pt x="11794621" y="4779873"/>
                </a:lnTo>
                <a:close/>
                <a:moveTo>
                  <a:pt x="5741835" y="4779873"/>
                </a:moveTo>
                <a:cubicBezTo>
                  <a:pt x="5739296" y="4784950"/>
                  <a:pt x="5740565" y="4787489"/>
                  <a:pt x="5745642" y="4790027"/>
                </a:cubicBezTo>
                <a:cubicBezTo>
                  <a:pt x="5750719" y="4787489"/>
                  <a:pt x="5748181" y="4776066"/>
                  <a:pt x="5741835" y="4779873"/>
                </a:cubicBezTo>
                <a:lnTo>
                  <a:pt x="5741835" y="4779873"/>
                </a:lnTo>
                <a:close/>
                <a:moveTo>
                  <a:pt x="5556532" y="4779873"/>
                </a:moveTo>
                <a:cubicBezTo>
                  <a:pt x="5550186" y="4779873"/>
                  <a:pt x="5545109" y="4781143"/>
                  <a:pt x="5538764" y="4781143"/>
                </a:cubicBezTo>
                <a:cubicBezTo>
                  <a:pt x="5540033" y="4784950"/>
                  <a:pt x="5541302" y="4788758"/>
                  <a:pt x="5543840" y="4791296"/>
                </a:cubicBezTo>
                <a:cubicBezTo>
                  <a:pt x="5547648" y="4791296"/>
                  <a:pt x="5550186" y="4787489"/>
                  <a:pt x="5552725" y="4784950"/>
                </a:cubicBezTo>
                <a:cubicBezTo>
                  <a:pt x="5557801" y="4786219"/>
                  <a:pt x="5561609" y="4788758"/>
                  <a:pt x="5566686" y="4787489"/>
                </a:cubicBezTo>
                <a:cubicBezTo>
                  <a:pt x="5564147" y="4784950"/>
                  <a:pt x="5560340" y="4782412"/>
                  <a:pt x="5556532" y="4779873"/>
                </a:cubicBezTo>
                <a:lnTo>
                  <a:pt x="5556532" y="4779873"/>
                </a:lnTo>
                <a:close/>
                <a:moveTo>
                  <a:pt x="5342038" y="4777335"/>
                </a:moveTo>
                <a:cubicBezTo>
                  <a:pt x="5330616" y="4776066"/>
                  <a:pt x="5345846" y="4787489"/>
                  <a:pt x="5342038" y="4777335"/>
                </a:cubicBezTo>
                <a:lnTo>
                  <a:pt x="5342038" y="4777335"/>
                </a:lnTo>
                <a:close/>
                <a:moveTo>
                  <a:pt x="11547128" y="4777335"/>
                </a:moveTo>
                <a:cubicBezTo>
                  <a:pt x="11547128" y="4778604"/>
                  <a:pt x="11547128" y="4779873"/>
                  <a:pt x="11547128" y="4781143"/>
                </a:cubicBezTo>
                <a:cubicBezTo>
                  <a:pt x="11552205" y="4782412"/>
                  <a:pt x="11553474" y="4786219"/>
                  <a:pt x="11552205" y="4791296"/>
                </a:cubicBezTo>
                <a:cubicBezTo>
                  <a:pt x="11553474" y="4791296"/>
                  <a:pt x="11554744" y="4792565"/>
                  <a:pt x="11556013" y="4792565"/>
                </a:cubicBezTo>
                <a:cubicBezTo>
                  <a:pt x="11554744" y="4791296"/>
                  <a:pt x="11553474" y="4788758"/>
                  <a:pt x="11553474" y="4787489"/>
                </a:cubicBezTo>
                <a:cubicBezTo>
                  <a:pt x="11556013" y="4786219"/>
                  <a:pt x="11557282" y="4783681"/>
                  <a:pt x="11558551" y="4782412"/>
                </a:cubicBezTo>
                <a:cubicBezTo>
                  <a:pt x="11554744" y="4779873"/>
                  <a:pt x="11550936" y="4778604"/>
                  <a:pt x="11547128" y="4777335"/>
                </a:cubicBezTo>
                <a:lnTo>
                  <a:pt x="11547128" y="4777335"/>
                </a:lnTo>
                <a:close/>
                <a:moveTo>
                  <a:pt x="5524802" y="4777335"/>
                </a:moveTo>
                <a:cubicBezTo>
                  <a:pt x="5523533" y="4781143"/>
                  <a:pt x="5519726" y="4784950"/>
                  <a:pt x="5522264" y="4788758"/>
                </a:cubicBezTo>
                <a:cubicBezTo>
                  <a:pt x="5526072" y="4783681"/>
                  <a:pt x="5529879" y="4782412"/>
                  <a:pt x="5534956" y="4779873"/>
                </a:cubicBezTo>
                <a:cubicBezTo>
                  <a:pt x="5531148" y="4779873"/>
                  <a:pt x="5528610" y="4778604"/>
                  <a:pt x="5524802" y="4777335"/>
                </a:cubicBezTo>
                <a:lnTo>
                  <a:pt x="5524802" y="4777335"/>
                </a:lnTo>
                <a:close/>
                <a:moveTo>
                  <a:pt x="5373768" y="4776066"/>
                </a:moveTo>
                <a:cubicBezTo>
                  <a:pt x="5372499" y="4778604"/>
                  <a:pt x="5371230" y="4782412"/>
                  <a:pt x="5369961" y="4783681"/>
                </a:cubicBezTo>
                <a:lnTo>
                  <a:pt x="5369961" y="4783681"/>
                </a:lnTo>
                <a:lnTo>
                  <a:pt x="5373768" y="4776066"/>
                </a:lnTo>
                <a:lnTo>
                  <a:pt x="5373768" y="4776066"/>
                </a:lnTo>
                <a:close/>
                <a:moveTo>
                  <a:pt x="10656154" y="4776066"/>
                </a:moveTo>
                <a:lnTo>
                  <a:pt x="10656154" y="4776066"/>
                </a:lnTo>
                <a:lnTo>
                  <a:pt x="10656154" y="4776066"/>
                </a:lnTo>
                <a:lnTo>
                  <a:pt x="10656154" y="4776066"/>
                </a:lnTo>
                <a:lnTo>
                  <a:pt x="10656154" y="4776066"/>
                </a:lnTo>
                <a:close/>
                <a:moveTo>
                  <a:pt x="12136035" y="4774797"/>
                </a:moveTo>
                <a:cubicBezTo>
                  <a:pt x="12132227" y="4776066"/>
                  <a:pt x="12129689" y="4778604"/>
                  <a:pt x="12125881" y="4779873"/>
                </a:cubicBezTo>
                <a:cubicBezTo>
                  <a:pt x="12129689" y="4782412"/>
                  <a:pt x="12134765" y="4783681"/>
                  <a:pt x="12139842" y="4786219"/>
                </a:cubicBezTo>
                <a:cubicBezTo>
                  <a:pt x="12138573" y="4782412"/>
                  <a:pt x="12137304" y="4778604"/>
                  <a:pt x="12136035" y="4774797"/>
                </a:cubicBezTo>
                <a:lnTo>
                  <a:pt x="12136035" y="4774797"/>
                </a:lnTo>
                <a:close/>
                <a:moveTo>
                  <a:pt x="5867485" y="4774797"/>
                </a:moveTo>
                <a:cubicBezTo>
                  <a:pt x="5863677" y="4778604"/>
                  <a:pt x="5861139" y="4782412"/>
                  <a:pt x="5857331" y="4786219"/>
                </a:cubicBezTo>
                <a:cubicBezTo>
                  <a:pt x="5859870" y="4787489"/>
                  <a:pt x="5863677" y="4788758"/>
                  <a:pt x="5866216" y="4790027"/>
                </a:cubicBezTo>
                <a:cubicBezTo>
                  <a:pt x="5867485" y="4784950"/>
                  <a:pt x="5867485" y="4779873"/>
                  <a:pt x="5867485" y="4774797"/>
                </a:cubicBezTo>
                <a:lnTo>
                  <a:pt x="5867485" y="4774797"/>
                </a:lnTo>
                <a:close/>
                <a:moveTo>
                  <a:pt x="5570493" y="4774797"/>
                </a:moveTo>
                <a:cubicBezTo>
                  <a:pt x="5573032" y="4781143"/>
                  <a:pt x="5578109" y="4786219"/>
                  <a:pt x="5584455" y="4788758"/>
                </a:cubicBezTo>
                <a:cubicBezTo>
                  <a:pt x="5586993" y="4784950"/>
                  <a:pt x="5590801" y="4781143"/>
                  <a:pt x="5592070" y="4777335"/>
                </a:cubicBezTo>
                <a:cubicBezTo>
                  <a:pt x="5585724" y="4776066"/>
                  <a:pt x="5578109" y="4774797"/>
                  <a:pt x="5570493" y="4774797"/>
                </a:cubicBezTo>
                <a:lnTo>
                  <a:pt x="5570493" y="4774797"/>
                </a:lnTo>
                <a:close/>
                <a:moveTo>
                  <a:pt x="11802237" y="4773527"/>
                </a:moveTo>
                <a:cubicBezTo>
                  <a:pt x="11804775" y="4777335"/>
                  <a:pt x="11807313" y="4779873"/>
                  <a:pt x="11809852" y="4783681"/>
                </a:cubicBezTo>
                <a:cubicBezTo>
                  <a:pt x="11811121" y="4781143"/>
                  <a:pt x="11812390" y="4777335"/>
                  <a:pt x="11813659" y="4774797"/>
                </a:cubicBezTo>
                <a:cubicBezTo>
                  <a:pt x="11809852" y="4774797"/>
                  <a:pt x="11806044" y="4774797"/>
                  <a:pt x="11802237" y="4773527"/>
                </a:cubicBezTo>
                <a:lnTo>
                  <a:pt x="11802237" y="4773527"/>
                </a:lnTo>
                <a:close/>
                <a:moveTo>
                  <a:pt x="11647395" y="4773527"/>
                </a:moveTo>
                <a:cubicBezTo>
                  <a:pt x="11648664" y="4778604"/>
                  <a:pt x="11649934" y="4782412"/>
                  <a:pt x="11652471" y="4786219"/>
                </a:cubicBezTo>
                <a:cubicBezTo>
                  <a:pt x="11657548" y="4787489"/>
                  <a:pt x="11661356" y="4784950"/>
                  <a:pt x="11662626" y="4779873"/>
                </a:cubicBezTo>
                <a:cubicBezTo>
                  <a:pt x="11657548" y="4778604"/>
                  <a:pt x="11652471" y="4776066"/>
                  <a:pt x="11647395" y="4773527"/>
                </a:cubicBezTo>
                <a:lnTo>
                  <a:pt x="11647395" y="4773527"/>
                </a:lnTo>
                <a:close/>
                <a:moveTo>
                  <a:pt x="5048854" y="4773527"/>
                </a:moveTo>
                <a:cubicBezTo>
                  <a:pt x="5047586" y="4774797"/>
                  <a:pt x="5046316" y="4776066"/>
                  <a:pt x="5045047" y="4777335"/>
                </a:cubicBezTo>
                <a:cubicBezTo>
                  <a:pt x="5047586" y="4777335"/>
                  <a:pt x="5052662" y="4778604"/>
                  <a:pt x="5055200" y="4778604"/>
                </a:cubicBezTo>
                <a:cubicBezTo>
                  <a:pt x="5050124" y="4784950"/>
                  <a:pt x="5042509" y="4783681"/>
                  <a:pt x="5036163" y="4782412"/>
                </a:cubicBezTo>
                <a:cubicBezTo>
                  <a:pt x="5039970" y="4791296"/>
                  <a:pt x="5056470" y="4792565"/>
                  <a:pt x="5055200" y="4779873"/>
                </a:cubicBezTo>
                <a:cubicBezTo>
                  <a:pt x="5056470" y="4779873"/>
                  <a:pt x="5060278" y="4779873"/>
                  <a:pt x="5062816" y="4781143"/>
                </a:cubicBezTo>
                <a:cubicBezTo>
                  <a:pt x="5061546" y="4776066"/>
                  <a:pt x="5057739" y="4776066"/>
                  <a:pt x="5053932" y="4776066"/>
                </a:cubicBezTo>
                <a:cubicBezTo>
                  <a:pt x="5052662" y="4772258"/>
                  <a:pt x="5051393" y="4772258"/>
                  <a:pt x="5048854" y="4773527"/>
                </a:cubicBezTo>
                <a:lnTo>
                  <a:pt x="5048854" y="4773527"/>
                </a:lnTo>
                <a:close/>
                <a:moveTo>
                  <a:pt x="10327433" y="4773527"/>
                </a:moveTo>
                <a:cubicBezTo>
                  <a:pt x="10327433" y="4777335"/>
                  <a:pt x="10327433" y="4782412"/>
                  <a:pt x="10326163" y="4786219"/>
                </a:cubicBezTo>
                <a:cubicBezTo>
                  <a:pt x="10331241" y="4786219"/>
                  <a:pt x="10336318" y="4787489"/>
                  <a:pt x="10341394" y="4787489"/>
                </a:cubicBezTo>
                <a:cubicBezTo>
                  <a:pt x="10342664" y="4788758"/>
                  <a:pt x="10343932" y="4791296"/>
                  <a:pt x="10345201" y="4792565"/>
                </a:cubicBezTo>
                <a:cubicBezTo>
                  <a:pt x="10345201" y="4790027"/>
                  <a:pt x="10343932" y="4784950"/>
                  <a:pt x="10343932" y="4783681"/>
                </a:cubicBezTo>
                <a:cubicBezTo>
                  <a:pt x="10345201" y="4782412"/>
                  <a:pt x="10347740" y="4778604"/>
                  <a:pt x="10349010" y="4777335"/>
                </a:cubicBezTo>
                <a:cubicBezTo>
                  <a:pt x="10351547" y="4778604"/>
                  <a:pt x="10355356" y="4779873"/>
                  <a:pt x="10357893" y="4781143"/>
                </a:cubicBezTo>
                <a:cubicBezTo>
                  <a:pt x="10357893" y="4779873"/>
                  <a:pt x="10357893" y="4777335"/>
                  <a:pt x="10357893" y="4774797"/>
                </a:cubicBezTo>
                <a:cubicBezTo>
                  <a:pt x="10351547" y="4774797"/>
                  <a:pt x="10345201" y="4774797"/>
                  <a:pt x="10338855" y="4774797"/>
                </a:cubicBezTo>
                <a:cubicBezTo>
                  <a:pt x="10338855" y="4776066"/>
                  <a:pt x="10340125" y="4779873"/>
                  <a:pt x="10341394" y="4781143"/>
                </a:cubicBezTo>
                <a:cubicBezTo>
                  <a:pt x="10336318" y="4779873"/>
                  <a:pt x="10332509" y="4774797"/>
                  <a:pt x="10327433" y="4773527"/>
                </a:cubicBezTo>
                <a:lnTo>
                  <a:pt x="10327433" y="4773527"/>
                </a:lnTo>
                <a:close/>
                <a:moveTo>
                  <a:pt x="5173236" y="4772258"/>
                </a:moveTo>
                <a:cubicBezTo>
                  <a:pt x="5170697" y="4774797"/>
                  <a:pt x="5166890" y="4777335"/>
                  <a:pt x="5163082" y="4779873"/>
                </a:cubicBezTo>
                <a:cubicBezTo>
                  <a:pt x="5168159" y="4783681"/>
                  <a:pt x="5173236" y="4792565"/>
                  <a:pt x="5180851" y="4790027"/>
                </a:cubicBezTo>
                <a:cubicBezTo>
                  <a:pt x="5178312" y="4784950"/>
                  <a:pt x="5180851" y="4773527"/>
                  <a:pt x="5173236" y="4772258"/>
                </a:cubicBezTo>
                <a:lnTo>
                  <a:pt x="5173236" y="4772258"/>
                </a:lnTo>
                <a:close/>
                <a:moveTo>
                  <a:pt x="5857331" y="4770989"/>
                </a:moveTo>
                <a:cubicBezTo>
                  <a:pt x="5854793" y="4770989"/>
                  <a:pt x="5853524" y="4772258"/>
                  <a:pt x="5850985" y="4772258"/>
                </a:cubicBezTo>
                <a:cubicBezTo>
                  <a:pt x="5852255" y="4776066"/>
                  <a:pt x="5854793" y="4778604"/>
                  <a:pt x="5856062" y="4782412"/>
                </a:cubicBezTo>
                <a:cubicBezTo>
                  <a:pt x="5857331" y="4781143"/>
                  <a:pt x="5859870" y="4777335"/>
                  <a:pt x="5861139" y="4774797"/>
                </a:cubicBezTo>
                <a:cubicBezTo>
                  <a:pt x="5861139" y="4772258"/>
                  <a:pt x="5859870" y="4770989"/>
                  <a:pt x="5857331" y="4770989"/>
                </a:cubicBezTo>
                <a:lnTo>
                  <a:pt x="5857331" y="4770989"/>
                </a:lnTo>
                <a:close/>
                <a:moveTo>
                  <a:pt x="10151015" y="4770989"/>
                </a:moveTo>
                <a:cubicBezTo>
                  <a:pt x="10139593" y="4769720"/>
                  <a:pt x="10152284" y="4783681"/>
                  <a:pt x="10157361" y="4778604"/>
                </a:cubicBezTo>
                <a:cubicBezTo>
                  <a:pt x="10159899" y="4774797"/>
                  <a:pt x="10154822" y="4770989"/>
                  <a:pt x="10151015" y="4770989"/>
                </a:cubicBezTo>
                <a:lnTo>
                  <a:pt x="10151015" y="4770989"/>
                </a:lnTo>
                <a:close/>
                <a:moveTo>
                  <a:pt x="10187822" y="4770989"/>
                </a:moveTo>
                <a:cubicBezTo>
                  <a:pt x="10182745" y="4769720"/>
                  <a:pt x="10177668" y="4770989"/>
                  <a:pt x="10171322" y="4772258"/>
                </a:cubicBezTo>
                <a:cubicBezTo>
                  <a:pt x="10171322" y="4774797"/>
                  <a:pt x="10172591" y="4779873"/>
                  <a:pt x="10173860" y="4782412"/>
                </a:cubicBezTo>
                <a:cubicBezTo>
                  <a:pt x="10168784" y="4781143"/>
                  <a:pt x="10162438" y="4779873"/>
                  <a:pt x="10156092" y="4781143"/>
                </a:cubicBezTo>
                <a:cubicBezTo>
                  <a:pt x="10159899" y="4783681"/>
                  <a:pt x="10163707" y="4786219"/>
                  <a:pt x="10167514" y="4786219"/>
                </a:cubicBezTo>
                <a:cubicBezTo>
                  <a:pt x="10168784" y="4787489"/>
                  <a:pt x="10172591" y="4788758"/>
                  <a:pt x="10175130" y="4788758"/>
                </a:cubicBezTo>
                <a:cubicBezTo>
                  <a:pt x="10180206" y="4783681"/>
                  <a:pt x="10184014" y="4777335"/>
                  <a:pt x="10187822" y="4770989"/>
                </a:cubicBezTo>
                <a:lnTo>
                  <a:pt x="10187822" y="4770989"/>
                </a:lnTo>
                <a:close/>
                <a:moveTo>
                  <a:pt x="5514649" y="4769720"/>
                </a:moveTo>
                <a:cubicBezTo>
                  <a:pt x="5509572" y="4767181"/>
                  <a:pt x="5507034" y="4774797"/>
                  <a:pt x="5509572" y="4778604"/>
                </a:cubicBezTo>
                <a:cubicBezTo>
                  <a:pt x="5514649" y="4781143"/>
                  <a:pt x="5517187" y="4773527"/>
                  <a:pt x="5514649" y="4769720"/>
                </a:cubicBezTo>
                <a:lnTo>
                  <a:pt x="5514649" y="4769720"/>
                </a:lnTo>
                <a:close/>
                <a:moveTo>
                  <a:pt x="10403585" y="4769720"/>
                </a:moveTo>
                <a:cubicBezTo>
                  <a:pt x="10401046" y="4774797"/>
                  <a:pt x="10402315" y="4781143"/>
                  <a:pt x="10402315" y="4787489"/>
                </a:cubicBezTo>
                <a:cubicBezTo>
                  <a:pt x="10404854" y="4786219"/>
                  <a:pt x="10409931" y="4784950"/>
                  <a:pt x="10413738" y="4784950"/>
                </a:cubicBezTo>
                <a:cubicBezTo>
                  <a:pt x="10411200" y="4782412"/>
                  <a:pt x="10408661" y="4778604"/>
                  <a:pt x="10406123" y="4776066"/>
                </a:cubicBezTo>
                <a:cubicBezTo>
                  <a:pt x="10407392" y="4774797"/>
                  <a:pt x="10411200" y="4773527"/>
                  <a:pt x="10413738" y="4772258"/>
                </a:cubicBezTo>
                <a:cubicBezTo>
                  <a:pt x="10411200" y="4769720"/>
                  <a:pt x="10407392" y="4769720"/>
                  <a:pt x="10403585" y="4769720"/>
                </a:cubicBezTo>
                <a:lnTo>
                  <a:pt x="10403585" y="4769720"/>
                </a:lnTo>
                <a:close/>
                <a:moveTo>
                  <a:pt x="5160544" y="4768451"/>
                </a:moveTo>
                <a:cubicBezTo>
                  <a:pt x="5155467" y="4770989"/>
                  <a:pt x="5150390" y="4774797"/>
                  <a:pt x="5149121" y="4779873"/>
                </a:cubicBezTo>
                <a:lnTo>
                  <a:pt x="5154198" y="4779873"/>
                </a:lnTo>
                <a:cubicBezTo>
                  <a:pt x="5154198" y="4787489"/>
                  <a:pt x="5152929" y="4793835"/>
                  <a:pt x="5152929" y="4801450"/>
                </a:cubicBezTo>
                <a:cubicBezTo>
                  <a:pt x="5150390" y="4805257"/>
                  <a:pt x="5149121" y="4809065"/>
                  <a:pt x="5147852" y="4814141"/>
                </a:cubicBezTo>
                <a:cubicBezTo>
                  <a:pt x="5152929" y="4811603"/>
                  <a:pt x="5159275" y="4811603"/>
                  <a:pt x="5164351" y="4814141"/>
                </a:cubicBezTo>
                <a:cubicBezTo>
                  <a:pt x="5165621" y="4809065"/>
                  <a:pt x="5166890" y="4805257"/>
                  <a:pt x="5168159" y="4800181"/>
                </a:cubicBezTo>
                <a:cubicBezTo>
                  <a:pt x="5164351" y="4802719"/>
                  <a:pt x="5161813" y="4805257"/>
                  <a:pt x="5158005" y="4807795"/>
                </a:cubicBezTo>
                <a:cubicBezTo>
                  <a:pt x="5158005" y="4803988"/>
                  <a:pt x="5159275" y="4800181"/>
                  <a:pt x="5159275" y="4796373"/>
                </a:cubicBezTo>
                <a:cubicBezTo>
                  <a:pt x="5170697" y="4793835"/>
                  <a:pt x="5164351" y="4781143"/>
                  <a:pt x="5158005" y="4776066"/>
                </a:cubicBezTo>
                <a:cubicBezTo>
                  <a:pt x="5163082" y="4777335"/>
                  <a:pt x="5168159" y="4776066"/>
                  <a:pt x="5171966" y="4772258"/>
                </a:cubicBezTo>
                <a:cubicBezTo>
                  <a:pt x="5169428" y="4772258"/>
                  <a:pt x="5163082" y="4769720"/>
                  <a:pt x="5160544" y="4768451"/>
                </a:cubicBezTo>
                <a:lnTo>
                  <a:pt x="5160544" y="4768451"/>
                </a:lnTo>
                <a:close/>
                <a:moveTo>
                  <a:pt x="5102161" y="4768451"/>
                </a:moveTo>
                <a:cubicBezTo>
                  <a:pt x="5099622" y="4773527"/>
                  <a:pt x="5097084" y="4779873"/>
                  <a:pt x="5100892" y="4786219"/>
                </a:cubicBezTo>
                <a:cubicBezTo>
                  <a:pt x="5105968" y="4782412"/>
                  <a:pt x="5111045" y="4778604"/>
                  <a:pt x="5116122" y="4773527"/>
                </a:cubicBezTo>
                <a:cubicBezTo>
                  <a:pt x="5112314" y="4772258"/>
                  <a:pt x="5107237" y="4769720"/>
                  <a:pt x="5102161" y="4768451"/>
                </a:cubicBezTo>
                <a:lnTo>
                  <a:pt x="5102161" y="4768451"/>
                </a:lnTo>
                <a:close/>
                <a:moveTo>
                  <a:pt x="11676586" y="4765912"/>
                </a:moveTo>
                <a:cubicBezTo>
                  <a:pt x="11672779" y="4768451"/>
                  <a:pt x="11666433" y="4767181"/>
                  <a:pt x="11665163" y="4772258"/>
                </a:cubicBezTo>
                <a:cubicBezTo>
                  <a:pt x="11668971" y="4778604"/>
                  <a:pt x="11675317" y="4770989"/>
                  <a:pt x="11676586" y="4765912"/>
                </a:cubicBezTo>
                <a:lnTo>
                  <a:pt x="11676586" y="4765912"/>
                </a:lnTo>
                <a:close/>
                <a:moveTo>
                  <a:pt x="5084392" y="4764643"/>
                </a:moveTo>
                <a:cubicBezTo>
                  <a:pt x="5079315" y="4763374"/>
                  <a:pt x="5072969" y="4770989"/>
                  <a:pt x="5075508" y="4774797"/>
                </a:cubicBezTo>
                <a:cubicBezTo>
                  <a:pt x="5080584" y="4777335"/>
                  <a:pt x="5085661" y="4768451"/>
                  <a:pt x="5084392" y="4764643"/>
                </a:cubicBezTo>
                <a:lnTo>
                  <a:pt x="5084392" y="4764643"/>
                </a:lnTo>
                <a:close/>
                <a:moveTo>
                  <a:pt x="5550186" y="4763374"/>
                </a:moveTo>
                <a:cubicBezTo>
                  <a:pt x="5547648" y="4767181"/>
                  <a:pt x="5545109" y="4770989"/>
                  <a:pt x="5541302" y="4774797"/>
                </a:cubicBezTo>
                <a:cubicBezTo>
                  <a:pt x="5547648" y="4774797"/>
                  <a:pt x="5555263" y="4774797"/>
                  <a:pt x="5561609" y="4774797"/>
                </a:cubicBezTo>
                <a:cubicBezTo>
                  <a:pt x="5559071" y="4769720"/>
                  <a:pt x="5556532" y="4764643"/>
                  <a:pt x="5550186" y="4763374"/>
                </a:cubicBezTo>
                <a:lnTo>
                  <a:pt x="5550186" y="4763374"/>
                </a:lnTo>
                <a:close/>
                <a:moveTo>
                  <a:pt x="5722797" y="4763374"/>
                </a:moveTo>
                <a:cubicBezTo>
                  <a:pt x="5721527" y="4765912"/>
                  <a:pt x="5722797" y="4768451"/>
                  <a:pt x="5722797" y="4772258"/>
                </a:cubicBezTo>
                <a:cubicBezTo>
                  <a:pt x="5721527" y="4777335"/>
                  <a:pt x="5724066" y="4781143"/>
                  <a:pt x="5727873" y="4784950"/>
                </a:cubicBezTo>
                <a:cubicBezTo>
                  <a:pt x="5731681" y="4781143"/>
                  <a:pt x="5734219" y="4778604"/>
                  <a:pt x="5738027" y="4776066"/>
                </a:cubicBezTo>
                <a:cubicBezTo>
                  <a:pt x="5732950" y="4770989"/>
                  <a:pt x="5729143" y="4763374"/>
                  <a:pt x="5722797" y="4763374"/>
                </a:cubicBezTo>
                <a:lnTo>
                  <a:pt x="5722797" y="4763374"/>
                </a:lnTo>
                <a:close/>
                <a:moveTo>
                  <a:pt x="5142775" y="4762105"/>
                </a:moveTo>
                <a:cubicBezTo>
                  <a:pt x="5140237" y="4764643"/>
                  <a:pt x="5138967" y="4767181"/>
                  <a:pt x="5141506" y="4769720"/>
                </a:cubicBezTo>
                <a:cubicBezTo>
                  <a:pt x="5145313" y="4769720"/>
                  <a:pt x="5150390" y="4767181"/>
                  <a:pt x="5150390" y="4763374"/>
                </a:cubicBezTo>
                <a:cubicBezTo>
                  <a:pt x="5150390" y="4759566"/>
                  <a:pt x="5146583" y="4760836"/>
                  <a:pt x="5142775" y="4762105"/>
                </a:cubicBezTo>
                <a:lnTo>
                  <a:pt x="5142775" y="4762105"/>
                </a:lnTo>
                <a:close/>
                <a:moveTo>
                  <a:pt x="5886523" y="4762105"/>
                </a:moveTo>
                <a:cubicBezTo>
                  <a:pt x="5883984" y="4764643"/>
                  <a:pt x="5880177" y="4767181"/>
                  <a:pt x="5877639" y="4769720"/>
                </a:cubicBezTo>
                <a:cubicBezTo>
                  <a:pt x="5881446" y="4776066"/>
                  <a:pt x="5885254" y="4781143"/>
                  <a:pt x="5889061" y="4787489"/>
                </a:cubicBezTo>
                <a:cubicBezTo>
                  <a:pt x="5886523" y="4787489"/>
                  <a:pt x="5880177" y="4787489"/>
                  <a:pt x="5877639" y="4787489"/>
                </a:cubicBezTo>
                <a:cubicBezTo>
                  <a:pt x="5877639" y="4786219"/>
                  <a:pt x="5877639" y="4783681"/>
                  <a:pt x="5876369" y="4781143"/>
                </a:cubicBezTo>
                <a:cubicBezTo>
                  <a:pt x="5872562" y="4792565"/>
                  <a:pt x="5867485" y="4802719"/>
                  <a:pt x="5867485" y="4814141"/>
                </a:cubicBezTo>
                <a:cubicBezTo>
                  <a:pt x="5877639" y="4812873"/>
                  <a:pt x="5871293" y="4798911"/>
                  <a:pt x="5880177" y="4796373"/>
                </a:cubicBezTo>
                <a:cubicBezTo>
                  <a:pt x="5880177" y="4793835"/>
                  <a:pt x="5880177" y="4790027"/>
                  <a:pt x="5880177" y="4787489"/>
                </a:cubicBezTo>
                <a:cubicBezTo>
                  <a:pt x="5883984" y="4790027"/>
                  <a:pt x="5887792" y="4793835"/>
                  <a:pt x="5891600" y="4796373"/>
                </a:cubicBezTo>
                <a:cubicBezTo>
                  <a:pt x="5889061" y="4800181"/>
                  <a:pt x="5886523" y="4802719"/>
                  <a:pt x="5883984" y="4806527"/>
                </a:cubicBezTo>
                <a:cubicBezTo>
                  <a:pt x="5887792" y="4805257"/>
                  <a:pt x="5890330" y="4803988"/>
                  <a:pt x="5894138" y="4802719"/>
                </a:cubicBezTo>
                <a:cubicBezTo>
                  <a:pt x="5894138" y="4795104"/>
                  <a:pt x="5895407" y="4787489"/>
                  <a:pt x="5896676" y="4779873"/>
                </a:cubicBezTo>
                <a:cubicBezTo>
                  <a:pt x="5891600" y="4776066"/>
                  <a:pt x="5886523" y="4773527"/>
                  <a:pt x="5881446" y="4769720"/>
                </a:cubicBezTo>
                <a:cubicBezTo>
                  <a:pt x="5883984" y="4768451"/>
                  <a:pt x="5885254" y="4765912"/>
                  <a:pt x="5886523" y="4762105"/>
                </a:cubicBezTo>
                <a:lnTo>
                  <a:pt x="5886523" y="4762105"/>
                </a:lnTo>
                <a:close/>
                <a:moveTo>
                  <a:pt x="9225773" y="4762105"/>
                </a:moveTo>
                <a:cubicBezTo>
                  <a:pt x="9228310" y="4765912"/>
                  <a:pt x="9229580" y="4774797"/>
                  <a:pt x="9223234" y="4776066"/>
                </a:cubicBezTo>
                <a:cubicBezTo>
                  <a:pt x="9230849" y="4779873"/>
                  <a:pt x="9233388" y="4787489"/>
                  <a:pt x="9232119" y="4796373"/>
                </a:cubicBezTo>
                <a:cubicBezTo>
                  <a:pt x="9235926" y="4791296"/>
                  <a:pt x="9238465" y="4779873"/>
                  <a:pt x="9229580" y="4778604"/>
                </a:cubicBezTo>
                <a:cubicBezTo>
                  <a:pt x="9230849" y="4773527"/>
                  <a:pt x="9232119" y="4768451"/>
                  <a:pt x="9233388" y="4763374"/>
                </a:cubicBezTo>
                <a:cubicBezTo>
                  <a:pt x="9232119" y="4763374"/>
                  <a:pt x="9228310" y="4762105"/>
                  <a:pt x="9225773" y="4762105"/>
                </a:cubicBezTo>
                <a:lnTo>
                  <a:pt x="9225773" y="4762105"/>
                </a:lnTo>
                <a:close/>
                <a:moveTo>
                  <a:pt x="5642838" y="4762105"/>
                </a:moveTo>
                <a:cubicBezTo>
                  <a:pt x="5640299" y="4767181"/>
                  <a:pt x="5636492" y="4770989"/>
                  <a:pt x="5633953" y="4776066"/>
                </a:cubicBezTo>
                <a:cubicBezTo>
                  <a:pt x="5633953" y="4782412"/>
                  <a:pt x="5641568" y="4784950"/>
                  <a:pt x="5645376" y="4788758"/>
                </a:cubicBezTo>
                <a:cubicBezTo>
                  <a:pt x="5645376" y="4783681"/>
                  <a:pt x="5644107" y="4778604"/>
                  <a:pt x="5637761" y="4778604"/>
                </a:cubicBezTo>
                <a:cubicBezTo>
                  <a:pt x="5639030" y="4777335"/>
                  <a:pt x="5641568" y="4776066"/>
                  <a:pt x="5642838" y="4774797"/>
                </a:cubicBezTo>
                <a:cubicBezTo>
                  <a:pt x="5642838" y="4773527"/>
                  <a:pt x="5642838" y="4770989"/>
                  <a:pt x="5641568" y="4769720"/>
                </a:cubicBezTo>
                <a:cubicBezTo>
                  <a:pt x="5642838" y="4769720"/>
                  <a:pt x="5646645" y="4768451"/>
                  <a:pt x="5649184" y="4768451"/>
                </a:cubicBezTo>
                <a:cubicBezTo>
                  <a:pt x="5646645" y="4765912"/>
                  <a:pt x="5644107" y="4763374"/>
                  <a:pt x="5642838" y="4762105"/>
                </a:cubicBezTo>
                <a:lnTo>
                  <a:pt x="5642838" y="4762105"/>
                </a:lnTo>
                <a:close/>
                <a:moveTo>
                  <a:pt x="5760872" y="4760836"/>
                </a:moveTo>
                <a:cubicBezTo>
                  <a:pt x="5757065" y="4762105"/>
                  <a:pt x="5753257" y="4764643"/>
                  <a:pt x="5749450" y="4765912"/>
                </a:cubicBezTo>
                <a:cubicBezTo>
                  <a:pt x="5749450" y="4770989"/>
                  <a:pt x="5753257" y="4770989"/>
                  <a:pt x="5757065" y="4772258"/>
                </a:cubicBezTo>
                <a:cubicBezTo>
                  <a:pt x="5758334" y="4769720"/>
                  <a:pt x="5760872" y="4763374"/>
                  <a:pt x="5760872" y="4760836"/>
                </a:cubicBezTo>
                <a:lnTo>
                  <a:pt x="5760872" y="4760836"/>
                </a:lnTo>
                <a:close/>
                <a:moveTo>
                  <a:pt x="10659962" y="4759566"/>
                </a:moveTo>
                <a:cubicBezTo>
                  <a:pt x="10665038" y="4768451"/>
                  <a:pt x="10668846" y="4783681"/>
                  <a:pt x="10654885" y="4787489"/>
                </a:cubicBezTo>
                <a:lnTo>
                  <a:pt x="10654885" y="4776066"/>
                </a:lnTo>
                <a:lnTo>
                  <a:pt x="10657424" y="4781143"/>
                </a:lnTo>
                <a:cubicBezTo>
                  <a:pt x="10658692" y="4779873"/>
                  <a:pt x="10661231" y="4777335"/>
                  <a:pt x="10662500" y="4776066"/>
                </a:cubicBezTo>
                <a:cubicBezTo>
                  <a:pt x="10662500" y="4769720"/>
                  <a:pt x="10661231" y="4764643"/>
                  <a:pt x="10659962" y="4759566"/>
                </a:cubicBezTo>
                <a:lnTo>
                  <a:pt x="10659962" y="4759566"/>
                </a:lnTo>
                <a:close/>
                <a:moveTo>
                  <a:pt x="11764161" y="4759566"/>
                </a:moveTo>
                <a:cubicBezTo>
                  <a:pt x="11755277" y="4755759"/>
                  <a:pt x="11765430" y="4770989"/>
                  <a:pt x="11764161" y="4759566"/>
                </a:cubicBezTo>
                <a:lnTo>
                  <a:pt x="11764161" y="4759566"/>
                </a:lnTo>
                <a:close/>
                <a:moveTo>
                  <a:pt x="5663145" y="4759566"/>
                </a:moveTo>
                <a:cubicBezTo>
                  <a:pt x="5656799" y="4758297"/>
                  <a:pt x="5656799" y="4770989"/>
                  <a:pt x="5663145" y="4770989"/>
                </a:cubicBezTo>
                <a:cubicBezTo>
                  <a:pt x="5666952" y="4769720"/>
                  <a:pt x="5668221" y="4762105"/>
                  <a:pt x="5663145" y="4759566"/>
                </a:cubicBezTo>
                <a:lnTo>
                  <a:pt x="5663145" y="4759566"/>
                </a:lnTo>
                <a:close/>
                <a:moveTo>
                  <a:pt x="10415007" y="4759566"/>
                </a:moveTo>
                <a:cubicBezTo>
                  <a:pt x="10413738" y="4760836"/>
                  <a:pt x="10418815" y="4768451"/>
                  <a:pt x="10418815" y="4760836"/>
                </a:cubicBezTo>
                <a:cubicBezTo>
                  <a:pt x="10416277" y="4759566"/>
                  <a:pt x="10415007" y="4759566"/>
                  <a:pt x="10415007" y="4759566"/>
                </a:cubicBezTo>
                <a:lnTo>
                  <a:pt x="10415007" y="4759566"/>
                </a:lnTo>
                <a:close/>
                <a:moveTo>
                  <a:pt x="2945800" y="4758297"/>
                </a:moveTo>
                <a:cubicBezTo>
                  <a:pt x="2943261" y="4758297"/>
                  <a:pt x="2939454" y="4759566"/>
                  <a:pt x="2936915" y="4760836"/>
                </a:cubicBezTo>
                <a:cubicBezTo>
                  <a:pt x="2936915" y="4767181"/>
                  <a:pt x="2941992" y="4772258"/>
                  <a:pt x="2944531" y="4777335"/>
                </a:cubicBezTo>
                <a:cubicBezTo>
                  <a:pt x="2943261" y="4777335"/>
                  <a:pt x="2939454" y="4777335"/>
                  <a:pt x="2936915" y="4777335"/>
                </a:cubicBezTo>
                <a:cubicBezTo>
                  <a:pt x="2938185" y="4778604"/>
                  <a:pt x="2939454" y="4778604"/>
                  <a:pt x="2940723" y="4779873"/>
                </a:cubicBezTo>
                <a:cubicBezTo>
                  <a:pt x="2944531" y="4774797"/>
                  <a:pt x="2949607" y="4779873"/>
                  <a:pt x="2953415" y="4781143"/>
                </a:cubicBezTo>
                <a:cubicBezTo>
                  <a:pt x="2952146" y="4774797"/>
                  <a:pt x="2948338" y="4770989"/>
                  <a:pt x="2944531" y="4767181"/>
                </a:cubicBezTo>
                <a:cubicBezTo>
                  <a:pt x="2944531" y="4764643"/>
                  <a:pt x="2945800" y="4762105"/>
                  <a:pt x="2945800" y="4758297"/>
                </a:cubicBezTo>
                <a:lnTo>
                  <a:pt x="2945800" y="4758297"/>
                </a:lnTo>
                <a:close/>
                <a:moveTo>
                  <a:pt x="5095815" y="4758297"/>
                </a:moveTo>
                <a:cubicBezTo>
                  <a:pt x="5090738" y="4754490"/>
                  <a:pt x="5084392" y="4762105"/>
                  <a:pt x="5086930" y="4767181"/>
                </a:cubicBezTo>
                <a:cubicBezTo>
                  <a:pt x="5092007" y="4768451"/>
                  <a:pt x="5099622" y="4762105"/>
                  <a:pt x="5095815" y="4758297"/>
                </a:cubicBezTo>
                <a:lnTo>
                  <a:pt x="5095815" y="4758297"/>
                </a:lnTo>
                <a:close/>
                <a:moveTo>
                  <a:pt x="5585724" y="4758297"/>
                </a:moveTo>
                <a:cubicBezTo>
                  <a:pt x="5578109" y="4754490"/>
                  <a:pt x="5579378" y="4763374"/>
                  <a:pt x="5578109" y="4767181"/>
                </a:cubicBezTo>
                <a:cubicBezTo>
                  <a:pt x="5581916" y="4765912"/>
                  <a:pt x="5589531" y="4764643"/>
                  <a:pt x="5585724" y="4758297"/>
                </a:cubicBezTo>
                <a:lnTo>
                  <a:pt x="5585724" y="4758297"/>
                </a:lnTo>
                <a:close/>
                <a:moveTo>
                  <a:pt x="10229705" y="4757028"/>
                </a:moveTo>
                <a:cubicBezTo>
                  <a:pt x="10228436" y="4758297"/>
                  <a:pt x="10225898" y="4759566"/>
                  <a:pt x="10224628" y="4763374"/>
                </a:cubicBezTo>
                <a:cubicBezTo>
                  <a:pt x="10222090" y="4763374"/>
                  <a:pt x="10218282" y="4763374"/>
                  <a:pt x="10215744" y="4764643"/>
                </a:cubicBezTo>
                <a:cubicBezTo>
                  <a:pt x="10220820" y="4768451"/>
                  <a:pt x="10225898" y="4772258"/>
                  <a:pt x="10232244" y="4774797"/>
                </a:cubicBezTo>
                <a:cubicBezTo>
                  <a:pt x="10234782" y="4772258"/>
                  <a:pt x="10237320" y="4770989"/>
                  <a:pt x="10239858" y="4768451"/>
                </a:cubicBezTo>
                <a:cubicBezTo>
                  <a:pt x="10239858" y="4770989"/>
                  <a:pt x="10239858" y="4776066"/>
                  <a:pt x="10239858" y="4778604"/>
                </a:cubicBezTo>
                <a:cubicBezTo>
                  <a:pt x="10243666" y="4782412"/>
                  <a:pt x="10257627" y="4790027"/>
                  <a:pt x="10246204" y="4795104"/>
                </a:cubicBezTo>
                <a:cubicBezTo>
                  <a:pt x="10242397" y="4791296"/>
                  <a:pt x="10239858" y="4788758"/>
                  <a:pt x="10236051" y="4784950"/>
                </a:cubicBezTo>
                <a:cubicBezTo>
                  <a:pt x="10237320" y="4791296"/>
                  <a:pt x="10241128" y="4796373"/>
                  <a:pt x="10239858" y="4802719"/>
                </a:cubicBezTo>
                <a:cubicBezTo>
                  <a:pt x="10236051" y="4798911"/>
                  <a:pt x="10232244" y="4795104"/>
                  <a:pt x="10228436" y="4791296"/>
                </a:cubicBezTo>
                <a:cubicBezTo>
                  <a:pt x="10229705" y="4793835"/>
                  <a:pt x="10230974" y="4797642"/>
                  <a:pt x="10230974" y="4801450"/>
                </a:cubicBezTo>
                <a:cubicBezTo>
                  <a:pt x="10222090" y="4801450"/>
                  <a:pt x="10217013" y="4795104"/>
                  <a:pt x="10217013" y="4787489"/>
                </a:cubicBezTo>
                <a:cubicBezTo>
                  <a:pt x="10219552" y="4782412"/>
                  <a:pt x="10225898" y="4776066"/>
                  <a:pt x="10218282" y="4772258"/>
                </a:cubicBezTo>
                <a:cubicBezTo>
                  <a:pt x="10214474" y="4774797"/>
                  <a:pt x="10210667" y="4777335"/>
                  <a:pt x="10206860" y="4779873"/>
                </a:cubicBezTo>
                <a:cubicBezTo>
                  <a:pt x="10209398" y="4782412"/>
                  <a:pt x="10211936" y="4784950"/>
                  <a:pt x="10215744" y="4787489"/>
                </a:cubicBezTo>
                <a:cubicBezTo>
                  <a:pt x="10211936" y="4786219"/>
                  <a:pt x="10209398" y="4786219"/>
                  <a:pt x="10205590" y="4784950"/>
                </a:cubicBezTo>
                <a:cubicBezTo>
                  <a:pt x="10209398" y="4790027"/>
                  <a:pt x="10211936" y="4796373"/>
                  <a:pt x="10215744" y="4802719"/>
                </a:cubicBezTo>
                <a:cubicBezTo>
                  <a:pt x="10223359" y="4807795"/>
                  <a:pt x="10229705" y="4811603"/>
                  <a:pt x="10237320" y="4815411"/>
                </a:cubicBezTo>
                <a:cubicBezTo>
                  <a:pt x="10238589" y="4814141"/>
                  <a:pt x="10239858" y="4810334"/>
                  <a:pt x="10239858" y="4807795"/>
                </a:cubicBezTo>
                <a:cubicBezTo>
                  <a:pt x="10241128" y="4811603"/>
                  <a:pt x="10242397" y="4814141"/>
                  <a:pt x="10243666" y="4817949"/>
                </a:cubicBezTo>
                <a:cubicBezTo>
                  <a:pt x="10250012" y="4823026"/>
                  <a:pt x="10257627" y="4825565"/>
                  <a:pt x="10262704" y="4830641"/>
                </a:cubicBezTo>
                <a:cubicBezTo>
                  <a:pt x="10260166" y="4830641"/>
                  <a:pt x="10255089" y="4831910"/>
                  <a:pt x="10252550" y="4831910"/>
                </a:cubicBezTo>
                <a:cubicBezTo>
                  <a:pt x="10255089" y="4835718"/>
                  <a:pt x="10257627" y="4840795"/>
                  <a:pt x="10260166" y="4844602"/>
                </a:cubicBezTo>
                <a:cubicBezTo>
                  <a:pt x="10263973" y="4843333"/>
                  <a:pt x="10267781" y="4842064"/>
                  <a:pt x="10270319" y="4840795"/>
                </a:cubicBezTo>
                <a:cubicBezTo>
                  <a:pt x="10267781" y="4838256"/>
                  <a:pt x="10262704" y="4835718"/>
                  <a:pt x="10261435" y="4833179"/>
                </a:cubicBezTo>
                <a:cubicBezTo>
                  <a:pt x="10263973" y="4834449"/>
                  <a:pt x="10270319" y="4835718"/>
                  <a:pt x="10272858" y="4835718"/>
                </a:cubicBezTo>
                <a:cubicBezTo>
                  <a:pt x="10274127" y="4839525"/>
                  <a:pt x="10274127" y="4843333"/>
                  <a:pt x="10279204" y="4844602"/>
                </a:cubicBezTo>
                <a:cubicBezTo>
                  <a:pt x="10276665" y="4836987"/>
                  <a:pt x="10271588" y="4829372"/>
                  <a:pt x="10266512" y="4824295"/>
                </a:cubicBezTo>
                <a:cubicBezTo>
                  <a:pt x="10261435" y="4819219"/>
                  <a:pt x="10250012" y="4820487"/>
                  <a:pt x="10248743" y="4811603"/>
                </a:cubicBezTo>
                <a:cubicBezTo>
                  <a:pt x="10253820" y="4814141"/>
                  <a:pt x="10258896" y="4816680"/>
                  <a:pt x="10265242" y="4819219"/>
                </a:cubicBezTo>
                <a:cubicBezTo>
                  <a:pt x="10266512" y="4817949"/>
                  <a:pt x="10267781" y="4814141"/>
                  <a:pt x="10269050" y="4812873"/>
                </a:cubicBezTo>
                <a:cubicBezTo>
                  <a:pt x="10272858" y="4815411"/>
                  <a:pt x="10276665" y="4816680"/>
                  <a:pt x="10280473" y="4819219"/>
                </a:cubicBezTo>
                <a:cubicBezTo>
                  <a:pt x="10280473" y="4816680"/>
                  <a:pt x="10279204" y="4812873"/>
                  <a:pt x="10279204" y="4811603"/>
                </a:cubicBezTo>
                <a:cubicBezTo>
                  <a:pt x="10275396" y="4809065"/>
                  <a:pt x="10271588" y="4803988"/>
                  <a:pt x="10270319" y="4798911"/>
                </a:cubicBezTo>
                <a:cubicBezTo>
                  <a:pt x="10272858" y="4797642"/>
                  <a:pt x="10277934" y="4796373"/>
                  <a:pt x="10279204" y="4796373"/>
                </a:cubicBezTo>
                <a:cubicBezTo>
                  <a:pt x="10279204" y="4795104"/>
                  <a:pt x="10277934" y="4793835"/>
                  <a:pt x="10277934" y="4792565"/>
                </a:cubicBezTo>
                <a:cubicBezTo>
                  <a:pt x="10272858" y="4796373"/>
                  <a:pt x="10266512" y="4798911"/>
                  <a:pt x="10260166" y="4792565"/>
                </a:cubicBezTo>
                <a:cubicBezTo>
                  <a:pt x="10262704" y="4790027"/>
                  <a:pt x="10266512" y="4787489"/>
                  <a:pt x="10269050" y="4783681"/>
                </a:cubicBezTo>
                <a:cubicBezTo>
                  <a:pt x="10263973" y="4783681"/>
                  <a:pt x="10260166" y="4783681"/>
                  <a:pt x="10255089" y="4782412"/>
                </a:cubicBezTo>
                <a:lnTo>
                  <a:pt x="10255089" y="4788758"/>
                </a:lnTo>
                <a:cubicBezTo>
                  <a:pt x="10251281" y="4784950"/>
                  <a:pt x="10247474" y="4781143"/>
                  <a:pt x="10243666" y="4776066"/>
                </a:cubicBezTo>
                <a:cubicBezTo>
                  <a:pt x="10251281" y="4777335"/>
                  <a:pt x="10260166" y="4777335"/>
                  <a:pt x="10266512" y="4773527"/>
                </a:cubicBezTo>
                <a:cubicBezTo>
                  <a:pt x="10258896" y="4769720"/>
                  <a:pt x="10251281" y="4765912"/>
                  <a:pt x="10243666" y="4762105"/>
                </a:cubicBezTo>
                <a:cubicBezTo>
                  <a:pt x="10243666" y="4763374"/>
                  <a:pt x="10242397" y="4767181"/>
                  <a:pt x="10242397" y="4769720"/>
                </a:cubicBezTo>
                <a:cubicBezTo>
                  <a:pt x="10239858" y="4763374"/>
                  <a:pt x="10234782" y="4755759"/>
                  <a:pt x="10229705" y="4757028"/>
                </a:cubicBezTo>
                <a:lnTo>
                  <a:pt x="10229705" y="4757028"/>
                </a:lnTo>
                <a:close/>
                <a:moveTo>
                  <a:pt x="5274771" y="4757028"/>
                </a:moveTo>
                <a:cubicBezTo>
                  <a:pt x="5273502" y="4762105"/>
                  <a:pt x="5272233" y="4767181"/>
                  <a:pt x="5274771" y="4772258"/>
                </a:cubicBezTo>
                <a:cubicBezTo>
                  <a:pt x="5272233" y="4772258"/>
                  <a:pt x="5268425" y="4773527"/>
                  <a:pt x="5267156" y="4773527"/>
                </a:cubicBezTo>
                <a:cubicBezTo>
                  <a:pt x="5262079" y="4781143"/>
                  <a:pt x="5258272" y="4788758"/>
                  <a:pt x="5254464" y="4797642"/>
                </a:cubicBezTo>
                <a:cubicBezTo>
                  <a:pt x="5254464" y="4797642"/>
                  <a:pt x="5270963" y="4798911"/>
                  <a:pt x="5270963" y="4798911"/>
                </a:cubicBezTo>
                <a:cubicBezTo>
                  <a:pt x="5272233" y="4800181"/>
                  <a:pt x="5276041" y="4802719"/>
                  <a:pt x="5277309" y="4803988"/>
                </a:cubicBezTo>
                <a:cubicBezTo>
                  <a:pt x="5274771" y="4797642"/>
                  <a:pt x="5270963" y="4788758"/>
                  <a:pt x="5262079" y="4792565"/>
                </a:cubicBezTo>
                <a:cubicBezTo>
                  <a:pt x="5264617" y="4782412"/>
                  <a:pt x="5277309" y="4786219"/>
                  <a:pt x="5283655" y="4781143"/>
                </a:cubicBezTo>
                <a:cubicBezTo>
                  <a:pt x="5278579" y="4781143"/>
                  <a:pt x="5272233" y="4782412"/>
                  <a:pt x="5267156" y="4783681"/>
                </a:cubicBezTo>
                <a:cubicBezTo>
                  <a:pt x="5270963" y="4778604"/>
                  <a:pt x="5274771" y="4773527"/>
                  <a:pt x="5281117" y="4772258"/>
                </a:cubicBezTo>
                <a:cubicBezTo>
                  <a:pt x="5279848" y="4768451"/>
                  <a:pt x="5278579" y="4764643"/>
                  <a:pt x="5278579" y="4760836"/>
                </a:cubicBezTo>
                <a:cubicBezTo>
                  <a:pt x="5278579" y="4759566"/>
                  <a:pt x="5276041" y="4758297"/>
                  <a:pt x="5274771" y="4757028"/>
                </a:cubicBezTo>
                <a:lnTo>
                  <a:pt x="5274771" y="4757028"/>
                </a:lnTo>
                <a:close/>
                <a:moveTo>
                  <a:pt x="2891224" y="4757028"/>
                </a:moveTo>
                <a:cubicBezTo>
                  <a:pt x="2887417" y="4754490"/>
                  <a:pt x="2882340" y="4759566"/>
                  <a:pt x="2883609" y="4763374"/>
                </a:cubicBezTo>
                <a:cubicBezTo>
                  <a:pt x="2887417" y="4764643"/>
                  <a:pt x="2892494" y="4759566"/>
                  <a:pt x="2891224" y="4757028"/>
                </a:cubicBezTo>
                <a:lnTo>
                  <a:pt x="2891224" y="4757028"/>
                </a:lnTo>
                <a:close/>
                <a:moveTo>
                  <a:pt x="5553994" y="4755759"/>
                </a:moveTo>
                <a:cubicBezTo>
                  <a:pt x="5551455" y="4755759"/>
                  <a:pt x="5546379" y="4755759"/>
                  <a:pt x="5543840" y="4755759"/>
                </a:cubicBezTo>
                <a:cubicBezTo>
                  <a:pt x="5538764" y="4760836"/>
                  <a:pt x="5528610" y="4764643"/>
                  <a:pt x="5528610" y="4773527"/>
                </a:cubicBezTo>
                <a:cubicBezTo>
                  <a:pt x="5537494" y="4768451"/>
                  <a:pt x="5543840" y="4759566"/>
                  <a:pt x="5553994" y="4758297"/>
                </a:cubicBezTo>
                <a:lnTo>
                  <a:pt x="5553994" y="4755759"/>
                </a:lnTo>
                <a:close/>
                <a:moveTo>
                  <a:pt x="5135160" y="4755759"/>
                </a:moveTo>
                <a:cubicBezTo>
                  <a:pt x="5126275" y="4757028"/>
                  <a:pt x="5113583" y="4755759"/>
                  <a:pt x="5109776" y="4765912"/>
                </a:cubicBezTo>
                <a:cubicBezTo>
                  <a:pt x="5118660" y="4768451"/>
                  <a:pt x="5131352" y="4765912"/>
                  <a:pt x="5135160" y="4755759"/>
                </a:cubicBezTo>
                <a:lnTo>
                  <a:pt x="5135160" y="4755759"/>
                </a:lnTo>
                <a:close/>
                <a:moveTo>
                  <a:pt x="11809852" y="4753220"/>
                </a:moveTo>
                <a:cubicBezTo>
                  <a:pt x="11807313" y="4755759"/>
                  <a:pt x="11804775" y="4759566"/>
                  <a:pt x="11800967" y="4762105"/>
                </a:cubicBezTo>
                <a:cubicBezTo>
                  <a:pt x="11807313" y="4760836"/>
                  <a:pt x="11812390" y="4760836"/>
                  <a:pt x="11818736" y="4760836"/>
                </a:cubicBezTo>
                <a:cubicBezTo>
                  <a:pt x="11816198" y="4758297"/>
                  <a:pt x="11812390" y="4755759"/>
                  <a:pt x="11809852" y="4753220"/>
                </a:cubicBezTo>
                <a:lnTo>
                  <a:pt x="11809852" y="4753220"/>
                </a:lnTo>
                <a:close/>
                <a:moveTo>
                  <a:pt x="10329972" y="4751951"/>
                </a:moveTo>
                <a:cubicBezTo>
                  <a:pt x="10326163" y="4755759"/>
                  <a:pt x="10333779" y="4762105"/>
                  <a:pt x="10337586" y="4759566"/>
                </a:cubicBezTo>
                <a:cubicBezTo>
                  <a:pt x="10341394" y="4755759"/>
                  <a:pt x="10333779" y="4749413"/>
                  <a:pt x="10329972" y="4751951"/>
                </a:cubicBezTo>
                <a:lnTo>
                  <a:pt x="10329972" y="4751951"/>
                </a:lnTo>
                <a:close/>
                <a:moveTo>
                  <a:pt x="10243666" y="4750682"/>
                </a:moveTo>
                <a:lnTo>
                  <a:pt x="10242397" y="4753220"/>
                </a:lnTo>
                <a:cubicBezTo>
                  <a:pt x="10250012" y="4758297"/>
                  <a:pt x="10258896" y="4760836"/>
                  <a:pt x="10266512" y="4762105"/>
                </a:cubicBezTo>
                <a:cubicBezTo>
                  <a:pt x="10261435" y="4757028"/>
                  <a:pt x="10251281" y="4750682"/>
                  <a:pt x="10243666" y="4750682"/>
                </a:cubicBezTo>
                <a:lnTo>
                  <a:pt x="10243666" y="4750682"/>
                </a:lnTo>
                <a:close/>
                <a:moveTo>
                  <a:pt x="9221965" y="4750682"/>
                </a:moveTo>
                <a:cubicBezTo>
                  <a:pt x="9223234" y="4757028"/>
                  <a:pt x="9230849" y="4759566"/>
                  <a:pt x="9235926" y="4754490"/>
                </a:cubicBezTo>
                <a:cubicBezTo>
                  <a:pt x="9230849" y="4753220"/>
                  <a:pt x="9225773" y="4751951"/>
                  <a:pt x="9221965" y="4750682"/>
                </a:cubicBezTo>
                <a:lnTo>
                  <a:pt x="9221965" y="4750682"/>
                </a:lnTo>
                <a:close/>
                <a:moveTo>
                  <a:pt x="5603492" y="4750682"/>
                </a:moveTo>
                <a:cubicBezTo>
                  <a:pt x="5597147" y="4746874"/>
                  <a:pt x="5594608" y="4762105"/>
                  <a:pt x="5600954" y="4762105"/>
                </a:cubicBezTo>
                <a:cubicBezTo>
                  <a:pt x="5606031" y="4760836"/>
                  <a:pt x="5606031" y="4754490"/>
                  <a:pt x="5603492" y="4750682"/>
                </a:cubicBezTo>
                <a:lnTo>
                  <a:pt x="5603492" y="4750682"/>
                </a:lnTo>
                <a:close/>
                <a:moveTo>
                  <a:pt x="5187197" y="4750682"/>
                </a:moveTo>
                <a:cubicBezTo>
                  <a:pt x="5184658" y="4750682"/>
                  <a:pt x="5180851" y="4751951"/>
                  <a:pt x="5178312" y="4751951"/>
                </a:cubicBezTo>
                <a:cubicBezTo>
                  <a:pt x="5179582" y="4760836"/>
                  <a:pt x="5183389" y="4767181"/>
                  <a:pt x="5191004" y="4773527"/>
                </a:cubicBezTo>
                <a:cubicBezTo>
                  <a:pt x="5189735" y="4765912"/>
                  <a:pt x="5187197" y="4759566"/>
                  <a:pt x="5183389" y="4754490"/>
                </a:cubicBezTo>
                <a:cubicBezTo>
                  <a:pt x="5183389" y="4753220"/>
                  <a:pt x="5185928" y="4751951"/>
                  <a:pt x="5187197" y="4750682"/>
                </a:cubicBezTo>
                <a:lnTo>
                  <a:pt x="5187197" y="4750682"/>
                </a:lnTo>
                <a:close/>
                <a:moveTo>
                  <a:pt x="10592694" y="4750682"/>
                </a:moveTo>
                <a:cubicBezTo>
                  <a:pt x="10585079" y="4746874"/>
                  <a:pt x="10590156" y="4759566"/>
                  <a:pt x="10595233" y="4759566"/>
                </a:cubicBezTo>
                <a:cubicBezTo>
                  <a:pt x="10600310" y="4758297"/>
                  <a:pt x="10595233" y="4751951"/>
                  <a:pt x="10592694" y="4750682"/>
                </a:cubicBezTo>
                <a:lnTo>
                  <a:pt x="10592694" y="4750682"/>
                </a:lnTo>
                <a:close/>
                <a:moveTo>
                  <a:pt x="2855687" y="4749413"/>
                </a:moveTo>
                <a:cubicBezTo>
                  <a:pt x="2853149" y="4749413"/>
                  <a:pt x="2850610" y="4749413"/>
                  <a:pt x="2848072" y="4751951"/>
                </a:cubicBezTo>
                <a:cubicBezTo>
                  <a:pt x="2849341" y="4759566"/>
                  <a:pt x="2860764" y="4755759"/>
                  <a:pt x="2864571" y="4751951"/>
                </a:cubicBezTo>
                <a:cubicBezTo>
                  <a:pt x="2860764" y="4750682"/>
                  <a:pt x="2858225" y="4749413"/>
                  <a:pt x="2855687" y="4749413"/>
                </a:cubicBezTo>
                <a:lnTo>
                  <a:pt x="2855687" y="4749413"/>
                </a:lnTo>
                <a:close/>
                <a:moveTo>
                  <a:pt x="10610463" y="4749413"/>
                </a:moveTo>
                <a:cubicBezTo>
                  <a:pt x="10613002" y="4750682"/>
                  <a:pt x="10618078" y="4754490"/>
                  <a:pt x="10620617" y="4757028"/>
                </a:cubicBezTo>
                <a:cubicBezTo>
                  <a:pt x="10619348" y="4758297"/>
                  <a:pt x="10618078" y="4760836"/>
                  <a:pt x="10615540" y="4762105"/>
                </a:cubicBezTo>
                <a:cubicBezTo>
                  <a:pt x="10616809" y="4763374"/>
                  <a:pt x="10619348" y="4764643"/>
                  <a:pt x="10620617" y="4765912"/>
                </a:cubicBezTo>
                <a:cubicBezTo>
                  <a:pt x="10621886" y="4760836"/>
                  <a:pt x="10624424" y="4754490"/>
                  <a:pt x="10625694" y="4749413"/>
                </a:cubicBezTo>
                <a:cubicBezTo>
                  <a:pt x="10620617" y="4749413"/>
                  <a:pt x="10615540" y="4749413"/>
                  <a:pt x="10610463" y="4749413"/>
                </a:cubicBezTo>
                <a:lnTo>
                  <a:pt x="10610463" y="4749413"/>
                </a:lnTo>
                <a:close/>
                <a:moveTo>
                  <a:pt x="10234782" y="4748144"/>
                </a:moveTo>
                <a:cubicBezTo>
                  <a:pt x="10232244" y="4748144"/>
                  <a:pt x="10228436" y="4749413"/>
                  <a:pt x="10225898" y="4750682"/>
                </a:cubicBezTo>
                <a:cubicBezTo>
                  <a:pt x="10229705" y="4751951"/>
                  <a:pt x="10236051" y="4753220"/>
                  <a:pt x="10239858" y="4754490"/>
                </a:cubicBezTo>
                <a:cubicBezTo>
                  <a:pt x="10239858" y="4750682"/>
                  <a:pt x="10237320" y="4749413"/>
                  <a:pt x="10234782" y="4748144"/>
                </a:cubicBezTo>
                <a:lnTo>
                  <a:pt x="10234782" y="4748144"/>
                </a:lnTo>
                <a:close/>
                <a:moveTo>
                  <a:pt x="2835380" y="4748144"/>
                </a:moveTo>
                <a:cubicBezTo>
                  <a:pt x="2832841" y="4749413"/>
                  <a:pt x="2830303" y="4750682"/>
                  <a:pt x="2827765" y="4751951"/>
                </a:cubicBezTo>
                <a:cubicBezTo>
                  <a:pt x="2826495" y="4757028"/>
                  <a:pt x="2832841" y="4757028"/>
                  <a:pt x="2836649" y="4758297"/>
                </a:cubicBezTo>
                <a:cubicBezTo>
                  <a:pt x="2835380" y="4754490"/>
                  <a:pt x="2835380" y="4749413"/>
                  <a:pt x="2835380" y="4748144"/>
                </a:cubicBezTo>
                <a:lnTo>
                  <a:pt x="2835380" y="4748144"/>
                </a:lnTo>
                <a:close/>
                <a:moveTo>
                  <a:pt x="11761622" y="4746874"/>
                </a:moveTo>
                <a:cubicBezTo>
                  <a:pt x="11751469" y="4743067"/>
                  <a:pt x="11761622" y="4760836"/>
                  <a:pt x="11764161" y="4750682"/>
                </a:cubicBezTo>
                <a:cubicBezTo>
                  <a:pt x="11764161" y="4750682"/>
                  <a:pt x="11761622" y="4748144"/>
                  <a:pt x="11761622" y="4746874"/>
                </a:cubicBezTo>
                <a:lnTo>
                  <a:pt x="11761622" y="4746874"/>
                </a:lnTo>
                <a:close/>
                <a:moveTo>
                  <a:pt x="10195437" y="4745605"/>
                </a:moveTo>
                <a:cubicBezTo>
                  <a:pt x="10187822" y="4746874"/>
                  <a:pt x="10200514" y="4758297"/>
                  <a:pt x="10203052" y="4751951"/>
                </a:cubicBezTo>
                <a:cubicBezTo>
                  <a:pt x="10201783" y="4748144"/>
                  <a:pt x="10199244" y="4745605"/>
                  <a:pt x="10195437" y="4745605"/>
                </a:cubicBezTo>
                <a:lnTo>
                  <a:pt x="10195437" y="4745605"/>
                </a:lnTo>
                <a:close/>
                <a:moveTo>
                  <a:pt x="10362970" y="4744336"/>
                </a:moveTo>
                <a:cubicBezTo>
                  <a:pt x="10366778" y="4748144"/>
                  <a:pt x="10370585" y="4751951"/>
                  <a:pt x="10374393" y="4755759"/>
                </a:cubicBezTo>
                <a:cubicBezTo>
                  <a:pt x="10371855" y="4755759"/>
                  <a:pt x="10365509" y="4755759"/>
                  <a:pt x="10362970" y="4755759"/>
                </a:cubicBezTo>
                <a:cubicBezTo>
                  <a:pt x="10364239" y="4758297"/>
                  <a:pt x="10366778" y="4762105"/>
                  <a:pt x="10368047" y="4764643"/>
                </a:cubicBezTo>
                <a:cubicBezTo>
                  <a:pt x="10371855" y="4762105"/>
                  <a:pt x="10374393" y="4759566"/>
                  <a:pt x="10378201" y="4757028"/>
                </a:cubicBezTo>
                <a:cubicBezTo>
                  <a:pt x="10385816" y="4758297"/>
                  <a:pt x="10387085" y="4749413"/>
                  <a:pt x="10383277" y="4744336"/>
                </a:cubicBezTo>
                <a:cubicBezTo>
                  <a:pt x="10380739" y="4744336"/>
                  <a:pt x="10376931" y="4745605"/>
                  <a:pt x="10374393" y="4746874"/>
                </a:cubicBezTo>
                <a:cubicBezTo>
                  <a:pt x="10370585" y="4745605"/>
                  <a:pt x="10366778" y="4745605"/>
                  <a:pt x="10362970" y="4744336"/>
                </a:cubicBezTo>
                <a:lnTo>
                  <a:pt x="10362970" y="4744336"/>
                </a:lnTo>
                <a:close/>
                <a:moveTo>
                  <a:pt x="5559071" y="4743067"/>
                </a:moveTo>
                <a:cubicBezTo>
                  <a:pt x="5557801" y="4744336"/>
                  <a:pt x="5561609" y="4751951"/>
                  <a:pt x="5562878" y="4744336"/>
                </a:cubicBezTo>
                <a:cubicBezTo>
                  <a:pt x="5561609" y="4743067"/>
                  <a:pt x="5560340" y="4743067"/>
                  <a:pt x="5559071" y="4743067"/>
                </a:cubicBezTo>
                <a:lnTo>
                  <a:pt x="5559071" y="4743067"/>
                </a:lnTo>
                <a:close/>
                <a:moveTo>
                  <a:pt x="11649934" y="4743067"/>
                </a:moveTo>
                <a:cubicBezTo>
                  <a:pt x="11647395" y="4745605"/>
                  <a:pt x="11644856" y="4749413"/>
                  <a:pt x="11642318" y="4751951"/>
                </a:cubicBezTo>
                <a:cubicBezTo>
                  <a:pt x="11649934" y="4757028"/>
                  <a:pt x="11658817" y="4760836"/>
                  <a:pt x="11667702" y="4765912"/>
                </a:cubicBezTo>
                <a:cubicBezTo>
                  <a:pt x="11672779" y="4757028"/>
                  <a:pt x="11663894" y="4754490"/>
                  <a:pt x="11657548" y="4755759"/>
                </a:cubicBezTo>
                <a:cubicBezTo>
                  <a:pt x="11653741" y="4751951"/>
                  <a:pt x="11652471" y="4748144"/>
                  <a:pt x="11649934" y="4743067"/>
                </a:cubicBezTo>
                <a:lnTo>
                  <a:pt x="11649934" y="4743067"/>
                </a:lnTo>
                <a:close/>
                <a:moveTo>
                  <a:pt x="10431507" y="4743067"/>
                </a:moveTo>
                <a:cubicBezTo>
                  <a:pt x="10428969" y="4744336"/>
                  <a:pt x="10428969" y="4746874"/>
                  <a:pt x="10430238" y="4749413"/>
                </a:cubicBezTo>
                <a:cubicBezTo>
                  <a:pt x="10434045" y="4754490"/>
                  <a:pt x="10441661" y="4748144"/>
                  <a:pt x="10437853" y="4744336"/>
                </a:cubicBezTo>
                <a:cubicBezTo>
                  <a:pt x="10436583" y="4741798"/>
                  <a:pt x="10432776" y="4741798"/>
                  <a:pt x="10431507" y="4743067"/>
                </a:cubicBezTo>
                <a:lnTo>
                  <a:pt x="10431507" y="4743067"/>
                </a:lnTo>
                <a:close/>
                <a:moveTo>
                  <a:pt x="5767218" y="4743067"/>
                </a:moveTo>
                <a:cubicBezTo>
                  <a:pt x="5767218" y="4745605"/>
                  <a:pt x="5768488" y="4750682"/>
                  <a:pt x="5768488" y="4751951"/>
                </a:cubicBezTo>
                <a:cubicBezTo>
                  <a:pt x="5774834" y="4753220"/>
                  <a:pt x="5782449" y="4753220"/>
                  <a:pt x="5788795" y="4753220"/>
                </a:cubicBezTo>
                <a:cubicBezTo>
                  <a:pt x="5786256" y="4751951"/>
                  <a:pt x="5779910" y="4749413"/>
                  <a:pt x="5777372" y="4748144"/>
                </a:cubicBezTo>
                <a:cubicBezTo>
                  <a:pt x="5774834" y="4745605"/>
                  <a:pt x="5772295" y="4743067"/>
                  <a:pt x="5767218" y="4743067"/>
                </a:cubicBezTo>
                <a:lnTo>
                  <a:pt x="5767218" y="4743067"/>
                </a:lnTo>
                <a:close/>
                <a:moveTo>
                  <a:pt x="10272858" y="4740528"/>
                </a:moveTo>
                <a:cubicBezTo>
                  <a:pt x="10271588" y="4744336"/>
                  <a:pt x="10271588" y="4749413"/>
                  <a:pt x="10270319" y="4753220"/>
                </a:cubicBezTo>
                <a:cubicBezTo>
                  <a:pt x="10271588" y="4754490"/>
                  <a:pt x="10274127" y="4755759"/>
                  <a:pt x="10276665" y="4755759"/>
                </a:cubicBezTo>
                <a:cubicBezTo>
                  <a:pt x="10276665" y="4750682"/>
                  <a:pt x="10277934" y="4744336"/>
                  <a:pt x="10272858" y="4740528"/>
                </a:cubicBezTo>
                <a:lnTo>
                  <a:pt x="10272858" y="4740528"/>
                </a:lnTo>
                <a:close/>
                <a:moveTo>
                  <a:pt x="5673298" y="4740528"/>
                </a:moveTo>
                <a:cubicBezTo>
                  <a:pt x="5670760" y="4741798"/>
                  <a:pt x="5666952" y="4743067"/>
                  <a:pt x="5664414" y="4745605"/>
                </a:cubicBezTo>
                <a:cubicBezTo>
                  <a:pt x="5665683" y="4750682"/>
                  <a:pt x="5668221" y="4755759"/>
                  <a:pt x="5669491" y="4760836"/>
                </a:cubicBezTo>
                <a:cubicBezTo>
                  <a:pt x="5675837" y="4754490"/>
                  <a:pt x="5674567" y="4746874"/>
                  <a:pt x="5673298" y="4740528"/>
                </a:cubicBezTo>
                <a:lnTo>
                  <a:pt x="5673298" y="4740528"/>
                </a:lnTo>
                <a:close/>
                <a:moveTo>
                  <a:pt x="5078046" y="4739259"/>
                </a:moveTo>
                <a:cubicBezTo>
                  <a:pt x="5071700" y="4743067"/>
                  <a:pt x="5071700" y="4751951"/>
                  <a:pt x="5062816" y="4753220"/>
                </a:cubicBezTo>
                <a:cubicBezTo>
                  <a:pt x="5065354" y="4755759"/>
                  <a:pt x="5067892" y="4757028"/>
                  <a:pt x="5070431" y="4759566"/>
                </a:cubicBezTo>
                <a:cubicBezTo>
                  <a:pt x="5074238" y="4753220"/>
                  <a:pt x="5079315" y="4746874"/>
                  <a:pt x="5078046" y="4739259"/>
                </a:cubicBezTo>
                <a:lnTo>
                  <a:pt x="5078046" y="4739259"/>
                </a:lnTo>
                <a:close/>
                <a:moveTo>
                  <a:pt x="11940579" y="4737990"/>
                </a:moveTo>
                <a:cubicBezTo>
                  <a:pt x="11935502" y="4735452"/>
                  <a:pt x="11929156" y="4740528"/>
                  <a:pt x="11927887" y="4745605"/>
                </a:cubicBezTo>
                <a:cubicBezTo>
                  <a:pt x="11931694" y="4746874"/>
                  <a:pt x="11943117" y="4745605"/>
                  <a:pt x="11940579" y="4737990"/>
                </a:cubicBezTo>
                <a:lnTo>
                  <a:pt x="11940579" y="4737990"/>
                </a:lnTo>
                <a:close/>
                <a:moveTo>
                  <a:pt x="10397239" y="4735452"/>
                </a:moveTo>
                <a:cubicBezTo>
                  <a:pt x="10394700" y="4736721"/>
                  <a:pt x="10393431" y="4737990"/>
                  <a:pt x="10395969" y="4740528"/>
                </a:cubicBezTo>
                <a:cubicBezTo>
                  <a:pt x="10398508" y="4744336"/>
                  <a:pt x="10407392" y="4740528"/>
                  <a:pt x="10403585" y="4735452"/>
                </a:cubicBezTo>
                <a:cubicBezTo>
                  <a:pt x="10401046" y="4734182"/>
                  <a:pt x="10398508" y="4734182"/>
                  <a:pt x="10397239" y="4735452"/>
                </a:cubicBezTo>
                <a:lnTo>
                  <a:pt x="10397239" y="4735452"/>
                </a:lnTo>
                <a:close/>
                <a:moveTo>
                  <a:pt x="10587618" y="4734182"/>
                </a:moveTo>
                <a:cubicBezTo>
                  <a:pt x="10588887" y="4737990"/>
                  <a:pt x="10591425" y="4743067"/>
                  <a:pt x="10592694" y="4746874"/>
                </a:cubicBezTo>
                <a:cubicBezTo>
                  <a:pt x="10595233" y="4744336"/>
                  <a:pt x="10597771" y="4741798"/>
                  <a:pt x="10601579" y="4740528"/>
                </a:cubicBezTo>
                <a:cubicBezTo>
                  <a:pt x="10596502" y="4737990"/>
                  <a:pt x="10591425" y="4736721"/>
                  <a:pt x="10587618" y="4734182"/>
                </a:cubicBezTo>
                <a:lnTo>
                  <a:pt x="10587618" y="4734182"/>
                </a:lnTo>
                <a:close/>
                <a:moveTo>
                  <a:pt x="9196581" y="4734182"/>
                </a:moveTo>
                <a:cubicBezTo>
                  <a:pt x="9199119" y="4737990"/>
                  <a:pt x="9201658" y="4741798"/>
                  <a:pt x="9205465" y="4745605"/>
                </a:cubicBezTo>
                <a:cubicBezTo>
                  <a:pt x="9204196" y="4754490"/>
                  <a:pt x="9201658" y="4764643"/>
                  <a:pt x="9206735" y="4772258"/>
                </a:cubicBezTo>
                <a:cubicBezTo>
                  <a:pt x="9209273" y="4778604"/>
                  <a:pt x="9213081" y="4770989"/>
                  <a:pt x="9215619" y="4768451"/>
                </a:cubicBezTo>
                <a:cubicBezTo>
                  <a:pt x="9213081" y="4765912"/>
                  <a:pt x="9209273" y="4764643"/>
                  <a:pt x="9206735" y="4762105"/>
                </a:cubicBezTo>
                <a:cubicBezTo>
                  <a:pt x="9206735" y="4754490"/>
                  <a:pt x="9204196" y="4748144"/>
                  <a:pt x="9209273" y="4741798"/>
                </a:cubicBezTo>
                <a:cubicBezTo>
                  <a:pt x="9204196" y="4739259"/>
                  <a:pt x="9200389" y="4735452"/>
                  <a:pt x="9196581" y="4734182"/>
                </a:cubicBezTo>
                <a:lnTo>
                  <a:pt x="9196581" y="4734182"/>
                </a:lnTo>
                <a:close/>
                <a:moveTo>
                  <a:pt x="10082479" y="4734182"/>
                </a:moveTo>
                <a:cubicBezTo>
                  <a:pt x="10076133" y="4736721"/>
                  <a:pt x="10076133" y="4741798"/>
                  <a:pt x="10077402" y="4748144"/>
                </a:cubicBezTo>
                <a:cubicBezTo>
                  <a:pt x="10073594" y="4750682"/>
                  <a:pt x="10069787" y="4754490"/>
                  <a:pt x="10067248" y="4758297"/>
                </a:cubicBezTo>
                <a:cubicBezTo>
                  <a:pt x="10073594" y="4755759"/>
                  <a:pt x="10078671" y="4751951"/>
                  <a:pt x="10083748" y="4748144"/>
                </a:cubicBezTo>
                <a:cubicBezTo>
                  <a:pt x="10083748" y="4743067"/>
                  <a:pt x="10083748" y="4737990"/>
                  <a:pt x="10082479" y="4734182"/>
                </a:cubicBezTo>
                <a:lnTo>
                  <a:pt x="10082479" y="4734182"/>
                </a:lnTo>
                <a:close/>
                <a:moveTo>
                  <a:pt x="10450545" y="4732913"/>
                </a:moveTo>
                <a:cubicBezTo>
                  <a:pt x="10449275" y="4734182"/>
                  <a:pt x="10454353" y="4741798"/>
                  <a:pt x="10454353" y="4734182"/>
                </a:cubicBezTo>
                <a:cubicBezTo>
                  <a:pt x="10451814" y="4732913"/>
                  <a:pt x="10450545" y="4732913"/>
                  <a:pt x="10450545" y="4732913"/>
                </a:cubicBezTo>
                <a:lnTo>
                  <a:pt x="10450545" y="4732913"/>
                </a:lnTo>
                <a:close/>
                <a:moveTo>
                  <a:pt x="11460823" y="4732913"/>
                </a:moveTo>
                <a:cubicBezTo>
                  <a:pt x="11451939" y="4736721"/>
                  <a:pt x="11441785" y="4736721"/>
                  <a:pt x="11434171" y="4741798"/>
                </a:cubicBezTo>
                <a:cubicBezTo>
                  <a:pt x="11432901" y="4748144"/>
                  <a:pt x="11441785" y="4748144"/>
                  <a:pt x="11445593" y="4750682"/>
                </a:cubicBezTo>
                <a:cubicBezTo>
                  <a:pt x="11446862" y="4748144"/>
                  <a:pt x="11449400" y="4746874"/>
                  <a:pt x="11450670" y="4744336"/>
                </a:cubicBezTo>
                <a:cubicBezTo>
                  <a:pt x="11450670" y="4746874"/>
                  <a:pt x="11451939" y="4750682"/>
                  <a:pt x="11451939" y="4751951"/>
                </a:cubicBezTo>
                <a:cubicBezTo>
                  <a:pt x="11454477" y="4748144"/>
                  <a:pt x="11464631" y="4744336"/>
                  <a:pt x="11453208" y="4740528"/>
                </a:cubicBezTo>
                <a:cubicBezTo>
                  <a:pt x="11454477" y="4737990"/>
                  <a:pt x="11457016" y="4736721"/>
                  <a:pt x="11458285" y="4734182"/>
                </a:cubicBezTo>
                <a:lnTo>
                  <a:pt x="11460823" y="4739259"/>
                </a:lnTo>
                <a:cubicBezTo>
                  <a:pt x="11462092" y="4737990"/>
                  <a:pt x="11462092" y="4734182"/>
                  <a:pt x="11460823" y="4732913"/>
                </a:cubicBezTo>
                <a:lnTo>
                  <a:pt x="11460823" y="4732913"/>
                </a:lnTo>
                <a:close/>
                <a:moveTo>
                  <a:pt x="10380739" y="4731644"/>
                </a:moveTo>
                <a:cubicBezTo>
                  <a:pt x="10378201" y="4732913"/>
                  <a:pt x="10376931" y="4734182"/>
                  <a:pt x="10378201" y="4736721"/>
                </a:cubicBezTo>
                <a:cubicBezTo>
                  <a:pt x="10380739" y="4740528"/>
                  <a:pt x="10389623" y="4736721"/>
                  <a:pt x="10387085" y="4731644"/>
                </a:cubicBezTo>
                <a:cubicBezTo>
                  <a:pt x="10384547" y="4731644"/>
                  <a:pt x="10382008" y="4731644"/>
                  <a:pt x="10380739" y="4731644"/>
                </a:cubicBezTo>
                <a:lnTo>
                  <a:pt x="10380739" y="4731644"/>
                </a:lnTo>
                <a:close/>
                <a:moveTo>
                  <a:pt x="5475304" y="4731644"/>
                </a:moveTo>
                <a:cubicBezTo>
                  <a:pt x="5472766" y="4729106"/>
                  <a:pt x="5466420" y="4732913"/>
                  <a:pt x="5467689" y="4736721"/>
                </a:cubicBezTo>
                <a:cubicBezTo>
                  <a:pt x="5471496" y="4740528"/>
                  <a:pt x="5477842" y="4735452"/>
                  <a:pt x="5475304" y="4731644"/>
                </a:cubicBezTo>
                <a:lnTo>
                  <a:pt x="5475304" y="4731644"/>
                </a:lnTo>
                <a:close/>
                <a:moveTo>
                  <a:pt x="2958492" y="4730375"/>
                </a:moveTo>
                <a:cubicBezTo>
                  <a:pt x="2953415" y="4731644"/>
                  <a:pt x="2948338" y="4732913"/>
                  <a:pt x="2943261" y="4734182"/>
                </a:cubicBezTo>
                <a:cubicBezTo>
                  <a:pt x="2940723" y="4737990"/>
                  <a:pt x="2939454" y="4741798"/>
                  <a:pt x="2936915" y="4745605"/>
                </a:cubicBezTo>
                <a:cubicBezTo>
                  <a:pt x="2940723" y="4746874"/>
                  <a:pt x="2944531" y="4748144"/>
                  <a:pt x="2948338" y="4749413"/>
                </a:cubicBezTo>
                <a:cubicBezTo>
                  <a:pt x="2949607" y="4745605"/>
                  <a:pt x="2950877" y="4740528"/>
                  <a:pt x="2952146" y="4736721"/>
                </a:cubicBezTo>
                <a:cubicBezTo>
                  <a:pt x="2953415" y="4735452"/>
                  <a:pt x="2955953" y="4731644"/>
                  <a:pt x="2958492" y="4730375"/>
                </a:cubicBezTo>
                <a:lnTo>
                  <a:pt x="2958492" y="4730375"/>
                </a:lnTo>
                <a:close/>
                <a:moveTo>
                  <a:pt x="5564147" y="4729106"/>
                </a:moveTo>
                <a:cubicBezTo>
                  <a:pt x="5560340" y="4726567"/>
                  <a:pt x="5555263" y="4732913"/>
                  <a:pt x="5557801" y="4735452"/>
                </a:cubicBezTo>
                <a:cubicBezTo>
                  <a:pt x="5561609" y="4737990"/>
                  <a:pt x="5566686" y="4732913"/>
                  <a:pt x="5564147" y="4729106"/>
                </a:cubicBezTo>
                <a:lnTo>
                  <a:pt x="5564147" y="4729106"/>
                </a:lnTo>
                <a:close/>
                <a:moveTo>
                  <a:pt x="5446112" y="4729106"/>
                </a:moveTo>
                <a:cubicBezTo>
                  <a:pt x="5441036" y="4727836"/>
                  <a:pt x="5435959" y="4727836"/>
                  <a:pt x="5432151" y="4734182"/>
                </a:cubicBezTo>
                <a:cubicBezTo>
                  <a:pt x="5432151" y="4735452"/>
                  <a:pt x="5433421" y="4739259"/>
                  <a:pt x="5434690" y="4740528"/>
                </a:cubicBezTo>
                <a:cubicBezTo>
                  <a:pt x="5432151" y="4753220"/>
                  <a:pt x="5434690" y="4767181"/>
                  <a:pt x="5433421" y="4779873"/>
                </a:cubicBezTo>
                <a:cubicBezTo>
                  <a:pt x="5433421" y="4790027"/>
                  <a:pt x="5432151" y="4802719"/>
                  <a:pt x="5438497" y="4811603"/>
                </a:cubicBezTo>
                <a:cubicBezTo>
                  <a:pt x="5437228" y="4817949"/>
                  <a:pt x="5437228" y="4825565"/>
                  <a:pt x="5437228" y="4831910"/>
                </a:cubicBezTo>
                <a:cubicBezTo>
                  <a:pt x="5439767" y="4831910"/>
                  <a:pt x="5444843" y="4830641"/>
                  <a:pt x="5447382" y="4830641"/>
                </a:cubicBezTo>
                <a:cubicBezTo>
                  <a:pt x="5446112" y="4835718"/>
                  <a:pt x="5442305" y="4836987"/>
                  <a:pt x="5437228" y="4833179"/>
                </a:cubicBezTo>
                <a:cubicBezTo>
                  <a:pt x="5433421" y="4844602"/>
                  <a:pt x="5433421" y="4856025"/>
                  <a:pt x="5439767" y="4866178"/>
                </a:cubicBezTo>
                <a:lnTo>
                  <a:pt x="5441036" y="4866178"/>
                </a:lnTo>
                <a:cubicBezTo>
                  <a:pt x="5439767" y="4857294"/>
                  <a:pt x="5437228" y="4845871"/>
                  <a:pt x="5446112" y="4839525"/>
                </a:cubicBezTo>
                <a:cubicBezTo>
                  <a:pt x="5446112" y="4842064"/>
                  <a:pt x="5446112" y="4848410"/>
                  <a:pt x="5446112" y="4850948"/>
                </a:cubicBezTo>
                <a:cubicBezTo>
                  <a:pt x="5453728" y="4849679"/>
                  <a:pt x="5449920" y="4843333"/>
                  <a:pt x="5448651" y="4839525"/>
                </a:cubicBezTo>
                <a:cubicBezTo>
                  <a:pt x="5451189" y="4834449"/>
                  <a:pt x="5453728" y="4830641"/>
                  <a:pt x="5453728" y="4825565"/>
                </a:cubicBezTo>
                <a:cubicBezTo>
                  <a:pt x="5460074" y="4829372"/>
                  <a:pt x="5466420" y="4826833"/>
                  <a:pt x="5472766" y="4823026"/>
                </a:cubicBezTo>
                <a:cubicBezTo>
                  <a:pt x="5475304" y="4814141"/>
                  <a:pt x="5462612" y="4820487"/>
                  <a:pt x="5457535" y="4821757"/>
                </a:cubicBezTo>
                <a:cubicBezTo>
                  <a:pt x="5457535" y="4820487"/>
                  <a:pt x="5456266" y="4817949"/>
                  <a:pt x="5456266" y="4816680"/>
                </a:cubicBezTo>
                <a:cubicBezTo>
                  <a:pt x="5452458" y="4817949"/>
                  <a:pt x="5448651" y="4819219"/>
                  <a:pt x="5444843" y="4820487"/>
                </a:cubicBezTo>
                <a:cubicBezTo>
                  <a:pt x="5448651" y="4815411"/>
                  <a:pt x="5451189" y="4811603"/>
                  <a:pt x="5456266" y="4807795"/>
                </a:cubicBezTo>
                <a:cubicBezTo>
                  <a:pt x="5454997" y="4801450"/>
                  <a:pt x="5458804" y="4798911"/>
                  <a:pt x="5465150" y="4798911"/>
                </a:cubicBezTo>
                <a:cubicBezTo>
                  <a:pt x="5465150" y="4797642"/>
                  <a:pt x="5463881" y="4795104"/>
                  <a:pt x="5462612" y="4793835"/>
                </a:cubicBezTo>
                <a:cubicBezTo>
                  <a:pt x="5465150" y="4793835"/>
                  <a:pt x="5468958" y="4792565"/>
                  <a:pt x="5470227" y="4792565"/>
                </a:cubicBezTo>
                <a:cubicBezTo>
                  <a:pt x="5471496" y="4795104"/>
                  <a:pt x="5472766" y="4796373"/>
                  <a:pt x="5474035" y="4798911"/>
                </a:cubicBezTo>
                <a:cubicBezTo>
                  <a:pt x="5474035" y="4792565"/>
                  <a:pt x="5477842" y="4788758"/>
                  <a:pt x="5482919" y="4788758"/>
                </a:cubicBezTo>
                <a:cubicBezTo>
                  <a:pt x="5479112" y="4797642"/>
                  <a:pt x="5495611" y="4798911"/>
                  <a:pt x="5495611" y="4792565"/>
                </a:cubicBezTo>
                <a:cubicBezTo>
                  <a:pt x="5490534" y="4787489"/>
                  <a:pt x="5479112" y="4786219"/>
                  <a:pt x="5481650" y="4777335"/>
                </a:cubicBezTo>
                <a:cubicBezTo>
                  <a:pt x="5485458" y="4779873"/>
                  <a:pt x="5489265" y="4781143"/>
                  <a:pt x="5493072" y="4783681"/>
                </a:cubicBezTo>
                <a:cubicBezTo>
                  <a:pt x="5494342" y="4778604"/>
                  <a:pt x="5493072" y="4774797"/>
                  <a:pt x="5493072" y="4769720"/>
                </a:cubicBezTo>
                <a:cubicBezTo>
                  <a:pt x="5494342" y="4769720"/>
                  <a:pt x="5495611" y="4769720"/>
                  <a:pt x="5496880" y="4769720"/>
                </a:cubicBezTo>
                <a:cubicBezTo>
                  <a:pt x="5496880" y="4772258"/>
                  <a:pt x="5498150" y="4776066"/>
                  <a:pt x="5498150" y="4778604"/>
                </a:cubicBezTo>
                <a:cubicBezTo>
                  <a:pt x="5503226" y="4776066"/>
                  <a:pt x="5504496" y="4768451"/>
                  <a:pt x="5508303" y="4764643"/>
                </a:cubicBezTo>
                <a:cubicBezTo>
                  <a:pt x="5512110" y="4763374"/>
                  <a:pt x="5514649" y="4763374"/>
                  <a:pt x="5518456" y="4762105"/>
                </a:cubicBezTo>
                <a:cubicBezTo>
                  <a:pt x="5512110" y="4759566"/>
                  <a:pt x="5505764" y="4758297"/>
                  <a:pt x="5499418" y="4757028"/>
                </a:cubicBezTo>
                <a:cubicBezTo>
                  <a:pt x="5499418" y="4758297"/>
                  <a:pt x="5499418" y="4762105"/>
                  <a:pt x="5499418" y="4764643"/>
                </a:cubicBezTo>
                <a:cubicBezTo>
                  <a:pt x="5491804" y="4762105"/>
                  <a:pt x="5486726" y="4768451"/>
                  <a:pt x="5480381" y="4770989"/>
                </a:cubicBezTo>
                <a:cubicBezTo>
                  <a:pt x="5477842" y="4774797"/>
                  <a:pt x="5474035" y="4777335"/>
                  <a:pt x="5470227" y="4781143"/>
                </a:cubicBezTo>
                <a:cubicBezTo>
                  <a:pt x="5471496" y="4772258"/>
                  <a:pt x="5474035" y="4762105"/>
                  <a:pt x="5480381" y="4754490"/>
                </a:cubicBezTo>
                <a:cubicBezTo>
                  <a:pt x="5486726" y="4754490"/>
                  <a:pt x="5493072" y="4753220"/>
                  <a:pt x="5499418" y="4749413"/>
                </a:cubicBezTo>
                <a:cubicBezTo>
                  <a:pt x="5501957" y="4750682"/>
                  <a:pt x="5505764" y="4753220"/>
                  <a:pt x="5508303" y="4754490"/>
                </a:cubicBezTo>
                <a:cubicBezTo>
                  <a:pt x="5505764" y="4750682"/>
                  <a:pt x="5501957" y="4746874"/>
                  <a:pt x="5498150" y="4743067"/>
                </a:cubicBezTo>
                <a:cubicBezTo>
                  <a:pt x="5494342" y="4741798"/>
                  <a:pt x="5489265" y="4739259"/>
                  <a:pt x="5484188" y="4737990"/>
                </a:cubicBezTo>
                <a:cubicBezTo>
                  <a:pt x="5481650" y="4743067"/>
                  <a:pt x="5477842" y="4749413"/>
                  <a:pt x="5472766" y="4753220"/>
                </a:cubicBezTo>
                <a:cubicBezTo>
                  <a:pt x="5471496" y="4758297"/>
                  <a:pt x="5468958" y="4763374"/>
                  <a:pt x="5466420" y="4768451"/>
                </a:cubicBezTo>
                <a:cubicBezTo>
                  <a:pt x="5462612" y="4762105"/>
                  <a:pt x="5463881" y="4754490"/>
                  <a:pt x="5470227" y="4749413"/>
                </a:cubicBezTo>
                <a:cubicBezTo>
                  <a:pt x="5467689" y="4750682"/>
                  <a:pt x="5461343" y="4751951"/>
                  <a:pt x="5458804" y="4753220"/>
                </a:cubicBezTo>
                <a:cubicBezTo>
                  <a:pt x="5458804" y="4746874"/>
                  <a:pt x="5458804" y="4740528"/>
                  <a:pt x="5458804" y="4734182"/>
                </a:cubicBezTo>
                <a:cubicBezTo>
                  <a:pt x="5456266" y="4732913"/>
                  <a:pt x="5451189" y="4730375"/>
                  <a:pt x="5446112" y="4729106"/>
                </a:cubicBezTo>
                <a:lnTo>
                  <a:pt x="5446112" y="4729106"/>
                </a:lnTo>
                <a:close/>
                <a:moveTo>
                  <a:pt x="5141506" y="4729106"/>
                </a:moveTo>
                <a:cubicBezTo>
                  <a:pt x="5141506" y="4734182"/>
                  <a:pt x="5141506" y="4739259"/>
                  <a:pt x="5141506" y="4744336"/>
                </a:cubicBezTo>
                <a:cubicBezTo>
                  <a:pt x="5144044" y="4744336"/>
                  <a:pt x="5150390" y="4744336"/>
                  <a:pt x="5154198" y="4744336"/>
                </a:cubicBezTo>
                <a:cubicBezTo>
                  <a:pt x="5152929" y="4741798"/>
                  <a:pt x="5150390" y="4737990"/>
                  <a:pt x="5149121" y="4736721"/>
                </a:cubicBezTo>
                <a:cubicBezTo>
                  <a:pt x="5149121" y="4735452"/>
                  <a:pt x="5150390" y="4732913"/>
                  <a:pt x="5150390" y="4731644"/>
                </a:cubicBezTo>
                <a:cubicBezTo>
                  <a:pt x="5149121" y="4730375"/>
                  <a:pt x="5144044" y="4730375"/>
                  <a:pt x="5141506" y="4729106"/>
                </a:cubicBezTo>
                <a:lnTo>
                  <a:pt x="5141506" y="4729106"/>
                </a:lnTo>
                <a:close/>
                <a:moveTo>
                  <a:pt x="5744373" y="4729106"/>
                </a:moveTo>
                <a:cubicBezTo>
                  <a:pt x="5736758" y="4727836"/>
                  <a:pt x="5730412" y="4729106"/>
                  <a:pt x="5726604" y="4736721"/>
                </a:cubicBezTo>
                <a:cubicBezTo>
                  <a:pt x="5729143" y="4736721"/>
                  <a:pt x="5735489" y="4735452"/>
                  <a:pt x="5738027" y="4735452"/>
                </a:cubicBezTo>
                <a:cubicBezTo>
                  <a:pt x="5732950" y="4739259"/>
                  <a:pt x="5727873" y="4743067"/>
                  <a:pt x="5722797" y="4746874"/>
                </a:cubicBezTo>
                <a:cubicBezTo>
                  <a:pt x="5722797" y="4753220"/>
                  <a:pt x="5725335" y="4758297"/>
                  <a:pt x="5730412" y="4760836"/>
                </a:cubicBezTo>
                <a:cubicBezTo>
                  <a:pt x="5730412" y="4758297"/>
                  <a:pt x="5729143" y="4751951"/>
                  <a:pt x="5729143" y="4749413"/>
                </a:cubicBezTo>
                <a:cubicBezTo>
                  <a:pt x="5732950" y="4750682"/>
                  <a:pt x="5736758" y="4751951"/>
                  <a:pt x="5741835" y="4753220"/>
                </a:cubicBezTo>
                <a:cubicBezTo>
                  <a:pt x="5745642" y="4751951"/>
                  <a:pt x="5749450" y="4750682"/>
                  <a:pt x="5751988" y="4749413"/>
                </a:cubicBezTo>
                <a:cubicBezTo>
                  <a:pt x="5753257" y="4744336"/>
                  <a:pt x="5751988" y="4737990"/>
                  <a:pt x="5757065" y="4735452"/>
                </a:cubicBezTo>
                <a:cubicBezTo>
                  <a:pt x="5755796" y="4740528"/>
                  <a:pt x="5754527" y="4744336"/>
                  <a:pt x="5753257" y="4749413"/>
                </a:cubicBezTo>
                <a:cubicBezTo>
                  <a:pt x="5755796" y="4751951"/>
                  <a:pt x="5759603" y="4753220"/>
                  <a:pt x="5763411" y="4751951"/>
                </a:cubicBezTo>
                <a:cubicBezTo>
                  <a:pt x="5764680" y="4746874"/>
                  <a:pt x="5764680" y="4740528"/>
                  <a:pt x="5764680" y="4735452"/>
                </a:cubicBezTo>
                <a:cubicBezTo>
                  <a:pt x="5758334" y="4734182"/>
                  <a:pt x="5750719" y="4730375"/>
                  <a:pt x="5744373" y="4729106"/>
                </a:cubicBezTo>
                <a:lnTo>
                  <a:pt x="5744373" y="4729106"/>
                </a:lnTo>
                <a:close/>
                <a:moveTo>
                  <a:pt x="5118660" y="4729106"/>
                </a:moveTo>
                <a:cubicBezTo>
                  <a:pt x="5116122" y="4730375"/>
                  <a:pt x="5113583" y="4731644"/>
                  <a:pt x="5111045" y="4732913"/>
                </a:cubicBezTo>
                <a:cubicBezTo>
                  <a:pt x="5112314" y="4735452"/>
                  <a:pt x="5112314" y="4739259"/>
                  <a:pt x="5113583" y="4741798"/>
                </a:cubicBezTo>
                <a:cubicBezTo>
                  <a:pt x="5119929" y="4741798"/>
                  <a:pt x="5130083" y="4740528"/>
                  <a:pt x="5126275" y="4731644"/>
                </a:cubicBezTo>
                <a:cubicBezTo>
                  <a:pt x="5123737" y="4734182"/>
                  <a:pt x="5118660" y="4737990"/>
                  <a:pt x="5117391" y="4739259"/>
                </a:cubicBezTo>
                <a:cubicBezTo>
                  <a:pt x="5117391" y="4736721"/>
                  <a:pt x="5118660" y="4731644"/>
                  <a:pt x="5118660" y="4729106"/>
                </a:cubicBezTo>
                <a:lnTo>
                  <a:pt x="5118660" y="4729106"/>
                </a:lnTo>
                <a:close/>
                <a:moveTo>
                  <a:pt x="10394700" y="4727836"/>
                </a:moveTo>
                <a:cubicBezTo>
                  <a:pt x="10393431" y="4729106"/>
                  <a:pt x="10397239" y="4736721"/>
                  <a:pt x="10398508" y="4729106"/>
                </a:cubicBezTo>
                <a:cubicBezTo>
                  <a:pt x="10397239" y="4727836"/>
                  <a:pt x="10395969" y="4727836"/>
                  <a:pt x="10394700" y="4727836"/>
                </a:cubicBezTo>
                <a:lnTo>
                  <a:pt x="10394700" y="4727836"/>
                </a:lnTo>
                <a:close/>
                <a:moveTo>
                  <a:pt x="10331241" y="4726567"/>
                </a:moveTo>
                <a:cubicBezTo>
                  <a:pt x="10329972" y="4727836"/>
                  <a:pt x="10335048" y="4735452"/>
                  <a:pt x="10335048" y="4726567"/>
                </a:cubicBezTo>
                <a:cubicBezTo>
                  <a:pt x="10333779" y="4726567"/>
                  <a:pt x="10332509" y="4726567"/>
                  <a:pt x="10331241" y="4726567"/>
                </a:cubicBezTo>
                <a:lnTo>
                  <a:pt x="10331241" y="4726567"/>
                </a:lnTo>
                <a:close/>
                <a:moveTo>
                  <a:pt x="9233388" y="4726567"/>
                </a:moveTo>
                <a:lnTo>
                  <a:pt x="9233388" y="4735452"/>
                </a:lnTo>
                <a:cubicBezTo>
                  <a:pt x="9232119" y="4735452"/>
                  <a:pt x="9228310" y="4734182"/>
                  <a:pt x="9227042" y="4734182"/>
                </a:cubicBezTo>
                <a:cubicBezTo>
                  <a:pt x="9225773" y="4737990"/>
                  <a:pt x="9225773" y="4743067"/>
                  <a:pt x="9224503" y="4746874"/>
                </a:cubicBezTo>
                <a:cubicBezTo>
                  <a:pt x="9228310" y="4743067"/>
                  <a:pt x="9232119" y="4739259"/>
                  <a:pt x="9233388" y="4735452"/>
                </a:cubicBezTo>
                <a:cubicBezTo>
                  <a:pt x="9234656" y="4735452"/>
                  <a:pt x="9237195" y="4736721"/>
                  <a:pt x="9239734" y="4737990"/>
                </a:cubicBezTo>
                <a:cubicBezTo>
                  <a:pt x="9238465" y="4734182"/>
                  <a:pt x="9237195" y="4730375"/>
                  <a:pt x="9233388" y="4726567"/>
                </a:cubicBezTo>
                <a:lnTo>
                  <a:pt x="9233388" y="4726567"/>
                </a:lnTo>
                <a:close/>
                <a:moveTo>
                  <a:pt x="5781180" y="4726567"/>
                </a:moveTo>
                <a:cubicBezTo>
                  <a:pt x="5781180" y="4731644"/>
                  <a:pt x="5781180" y="4736721"/>
                  <a:pt x="5781180" y="4741798"/>
                </a:cubicBezTo>
                <a:cubicBezTo>
                  <a:pt x="5783718" y="4741798"/>
                  <a:pt x="5787526" y="4741798"/>
                  <a:pt x="5790064" y="4741798"/>
                </a:cubicBezTo>
                <a:cubicBezTo>
                  <a:pt x="5790064" y="4735452"/>
                  <a:pt x="5784987" y="4731644"/>
                  <a:pt x="5781180" y="4726567"/>
                </a:cubicBezTo>
                <a:lnTo>
                  <a:pt x="5781180" y="4726567"/>
                </a:lnTo>
                <a:close/>
                <a:moveTo>
                  <a:pt x="5317924" y="4726567"/>
                </a:moveTo>
                <a:cubicBezTo>
                  <a:pt x="5317924" y="4727836"/>
                  <a:pt x="5316655" y="4730375"/>
                  <a:pt x="5316655" y="4731644"/>
                </a:cubicBezTo>
                <a:cubicBezTo>
                  <a:pt x="5321731" y="4734182"/>
                  <a:pt x="5326808" y="4736721"/>
                  <a:pt x="5331885" y="4740528"/>
                </a:cubicBezTo>
                <a:cubicBezTo>
                  <a:pt x="5334423" y="4737990"/>
                  <a:pt x="5336962" y="4734182"/>
                  <a:pt x="5339500" y="4731644"/>
                </a:cubicBezTo>
                <a:cubicBezTo>
                  <a:pt x="5331885" y="4731644"/>
                  <a:pt x="5325539" y="4729106"/>
                  <a:pt x="5317924" y="4726567"/>
                </a:cubicBezTo>
                <a:lnTo>
                  <a:pt x="5317924" y="4726567"/>
                </a:lnTo>
                <a:close/>
                <a:moveTo>
                  <a:pt x="11649934" y="4726567"/>
                </a:moveTo>
                <a:cubicBezTo>
                  <a:pt x="11646125" y="4722760"/>
                  <a:pt x="11641049" y="4730375"/>
                  <a:pt x="11644856" y="4734182"/>
                </a:cubicBezTo>
                <a:cubicBezTo>
                  <a:pt x="11648664" y="4736721"/>
                  <a:pt x="11653741" y="4729106"/>
                  <a:pt x="11649934" y="4726567"/>
                </a:cubicBezTo>
                <a:lnTo>
                  <a:pt x="11649934" y="4726567"/>
                </a:lnTo>
                <a:close/>
                <a:moveTo>
                  <a:pt x="5646645" y="4725298"/>
                </a:moveTo>
                <a:cubicBezTo>
                  <a:pt x="5645376" y="4726567"/>
                  <a:pt x="5644107" y="4729106"/>
                  <a:pt x="5645376" y="4731644"/>
                </a:cubicBezTo>
                <a:cubicBezTo>
                  <a:pt x="5649184" y="4735452"/>
                  <a:pt x="5655530" y="4730375"/>
                  <a:pt x="5652991" y="4726567"/>
                </a:cubicBezTo>
                <a:cubicBezTo>
                  <a:pt x="5651722" y="4722760"/>
                  <a:pt x="5649184" y="4724029"/>
                  <a:pt x="5646645" y="4725298"/>
                </a:cubicBezTo>
                <a:lnTo>
                  <a:pt x="5646645" y="4725298"/>
                </a:lnTo>
                <a:close/>
                <a:moveTo>
                  <a:pt x="11930425" y="4725298"/>
                </a:moveTo>
                <a:cubicBezTo>
                  <a:pt x="11925348" y="4725298"/>
                  <a:pt x="11921541" y="4727836"/>
                  <a:pt x="11916464" y="4731644"/>
                </a:cubicBezTo>
                <a:cubicBezTo>
                  <a:pt x="11912656" y="4730375"/>
                  <a:pt x="11908849" y="4730375"/>
                  <a:pt x="11905041" y="4730375"/>
                </a:cubicBezTo>
                <a:cubicBezTo>
                  <a:pt x="11903772" y="4737990"/>
                  <a:pt x="11913926" y="4740528"/>
                  <a:pt x="11919002" y="4744336"/>
                </a:cubicBezTo>
                <a:cubicBezTo>
                  <a:pt x="11919002" y="4740528"/>
                  <a:pt x="11919002" y="4736721"/>
                  <a:pt x="11917733" y="4732913"/>
                </a:cubicBezTo>
                <a:cubicBezTo>
                  <a:pt x="11926618" y="4729106"/>
                  <a:pt x="11935502" y="4732913"/>
                  <a:pt x="11944386" y="4735452"/>
                </a:cubicBezTo>
                <a:cubicBezTo>
                  <a:pt x="11944386" y="4734182"/>
                  <a:pt x="11944386" y="4730375"/>
                  <a:pt x="11944386" y="4727836"/>
                </a:cubicBezTo>
                <a:cubicBezTo>
                  <a:pt x="11940579" y="4725298"/>
                  <a:pt x="11935502" y="4724029"/>
                  <a:pt x="11930425" y="4725298"/>
                </a:cubicBezTo>
                <a:lnTo>
                  <a:pt x="11930425" y="4725298"/>
                </a:lnTo>
                <a:close/>
                <a:moveTo>
                  <a:pt x="10656154" y="4724029"/>
                </a:moveTo>
                <a:cubicBezTo>
                  <a:pt x="10656154" y="4726567"/>
                  <a:pt x="10654885" y="4731644"/>
                  <a:pt x="10653616" y="4734182"/>
                </a:cubicBezTo>
                <a:cubicBezTo>
                  <a:pt x="10654885" y="4736721"/>
                  <a:pt x="10657424" y="4739259"/>
                  <a:pt x="10658692" y="4743067"/>
                </a:cubicBezTo>
                <a:cubicBezTo>
                  <a:pt x="10662500" y="4741798"/>
                  <a:pt x="10668846" y="4740528"/>
                  <a:pt x="10671384" y="4739259"/>
                </a:cubicBezTo>
                <a:cubicBezTo>
                  <a:pt x="10667577" y="4734182"/>
                  <a:pt x="10662500" y="4729106"/>
                  <a:pt x="10656154" y="4724029"/>
                </a:cubicBezTo>
                <a:lnTo>
                  <a:pt x="10656154" y="4724029"/>
                </a:lnTo>
                <a:close/>
                <a:moveTo>
                  <a:pt x="9145813" y="4724029"/>
                </a:moveTo>
                <a:cubicBezTo>
                  <a:pt x="9142005" y="4726567"/>
                  <a:pt x="9136929" y="4730375"/>
                  <a:pt x="9133121" y="4734182"/>
                </a:cubicBezTo>
                <a:cubicBezTo>
                  <a:pt x="9136929" y="4736721"/>
                  <a:pt x="9140737" y="4740528"/>
                  <a:pt x="9144544" y="4744336"/>
                </a:cubicBezTo>
                <a:cubicBezTo>
                  <a:pt x="9144544" y="4741798"/>
                  <a:pt x="9143275" y="4737990"/>
                  <a:pt x="9143275" y="4735452"/>
                </a:cubicBezTo>
                <a:cubicBezTo>
                  <a:pt x="9148351" y="4736721"/>
                  <a:pt x="9153428" y="4739259"/>
                  <a:pt x="9158505" y="4740528"/>
                </a:cubicBezTo>
                <a:cubicBezTo>
                  <a:pt x="9154697" y="4734182"/>
                  <a:pt x="9149621" y="4729106"/>
                  <a:pt x="9145813" y="4724029"/>
                </a:cubicBezTo>
                <a:lnTo>
                  <a:pt x="9145813" y="4724029"/>
                </a:lnTo>
                <a:close/>
                <a:moveTo>
                  <a:pt x="5504496" y="4724029"/>
                </a:moveTo>
                <a:cubicBezTo>
                  <a:pt x="5501957" y="4725298"/>
                  <a:pt x="5500688" y="4726567"/>
                  <a:pt x="5503226" y="4729106"/>
                </a:cubicBezTo>
                <a:cubicBezTo>
                  <a:pt x="5505764" y="4731644"/>
                  <a:pt x="5514649" y="4729106"/>
                  <a:pt x="5510841" y="4724029"/>
                </a:cubicBezTo>
                <a:cubicBezTo>
                  <a:pt x="5509572" y="4724029"/>
                  <a:pt x="5505764" y="4724029"/>
                  <a:pt x="5504496" y="4724029"/>
                </a:cubicBezTo>
                <a:lnTo>
                  <a:pt x="5504496" y="4724029"/>
                </a:lnTo>
                <a:close/>
                <a:moveTo>
                  <a:pt x="5097084" y="4722760"/>
                </a:moveTo>
                <a:cubicBezTo>
                  <a:pt x="5093276" y="4725298"/>
                  <a:pt x="5090738" y="4731644"/>
                  <a:pt x="5085661" y="4732913"/>
                </a:cubicBezTo>
                <a:cubicBezTo>
                  <a:pt x="5085661" y="4732913"/>
                  <a:pt x="5085661" y="4734182"/>
                  <a:pt x="5085661" y="4735452"/>
                </a:cubicBezTo>
                <a:cubicBezTo>
                  <a:pt x="5093276" y="4731644"/>
                  <a:pt x="5100892" y="4734182"/>
                  <a:pt x="5107237" y="4736721"/>
                </a:cubicBezTo>
                <a:cubicBezTo>
                  <a:pt x="5104699" y="4731644"/>
                  <a:pt x="5100892" y="4726567"/>
                  <a:pt x="5097084" y="4722760"/>
                </a:cubicBezTo>
                <a:lnTo>
                  <a:pt x="5097084" y="4722760"/>
                </a:lnTo>
                <a:close/>
                <a:moveTo>
                  <a:pt x="10413738" y="4722760"/>
                </a:moveTo>
                <a:cubicBezTo>
                  <a:pt x="10413738" y="4722760"/>
                  <a:pt x="10413738" y="4724029"/>
                  <a:pt x="10413738" y="4725298"/>
                </a:cubicBezTo>
                <a:cubicBezTo>
                  <a:pt x="10422623" y="4729106"/>
                  <a:pt x="10423892" y="4737990"/>
                  <a:pt x="10425161" y="4746874"/>
                </a:cubicBezTo>
                <a:cubicBezTo>
                  <a:pt x="10426430" y="4740528"/>
                  <a:pt x="10427699" y="4734182"/>
                  <a:pt x="10427699" y="4727836"/>
                </a:cubicBezTo>
                <a:cubicBezTo>
                  <a:pt x="10423892" y="4726567"/>
                  <a:pt x="10418815" y="4725298"/>
                  <a:pt x="10413738" y="4722760"/>
                </a:cubicBezTo>
                <a:lnTo>
                  <a:pt x="10413738" y="4722760"/>
                </a:lnTo>
                <a:close/>
                <a:moveTo>
                  <a:pt x="5623800" y="4721490"/>
                </a:moveTo>
                <a:cubicBezTo>
                  <a:pt x="5619992" y="4717683"/>
                  <a:pt x="5612377" y="4725298"/>
                  <a:pt x="5617454" y="4729106"/>
                </a:cubicBezTo>
                <a:cubicBezTo>
                  <a:pt x="5621261" y="4732913"/>
                  <a:pt x="5626338" y="4725298"/>
                  <a:pt x="5623800" y="4721490"/>
                </a:cubicBezTo>
                <a:lnTo>
                  <a:pt x="5623800" y="4721490"/>
                </a:lnTo>
                <a:close/>
                <a:moveTo>
                  <a:pt x="5749450" y="4721490"/>
                </a:moveTo>
                <a:cubicBezTo>
                  <a:pt x="5746911" y="4722760"/>
                  <a:pt x="5745642" y="4724029"/>
                  <a:pt x="5746911" y="4726567"/>
                </a:cubicBezTo>
                <a:cubicBezTo>
                  <a:pt x="5750719" y="4730375"/>
                  <a:pt x="5759603" y="4726567"/>
                  <a:pt x="5755796" y="4721490"/>
                </a:cubicBezTo>
                <a:cubicBezTo>
                  <a:pt x="5755796" y="4720221"/>
                  <a:pt x="5751988" y="4720221"/>
                  <a:pt x="5749450" y="4721490"/>
                </a:cubicBezTo>
                <a:lnTo>
                  <a:pt x="5749450" y="4721490"/>
                </a:lnTo>
                <a:close/>
                <a:moveTo>
                  <a:pt x="10178937" y="4720221"/>
                </a:moveTo>
                <a:cubicBezTo>
                  <a:pt x="10176399" y="4722760"/>
                  <a:pt x="10172591" y="4725298"/>
                  <a:pt x="10170053" y="4727836"/>
                </a:cubicBezTo>
                <a:cubicBezTo>
                  <a:pt x="10176399" y="4730375"/>
                  <a:pt x="10187822" y="4727836"/>
                  <a:pt x="10189091" y="4736721"/>
                </a:cubicBezTo>
                <a:cubicBezTo>
                  <a:pt x="10190360" y="4736721"/>
                  <a:pt x="10194168" y="4735452"/>
                  <a:pt x="10195437" y="4735452"/>
                </a:cubicBezTo>
                <a:cubicBezTo>
                  <a:pt x="10191629" y="4730375"/>
                  <a:pt x="10185283" y="4725298"/>
                  <a:pt x="10178937" y="4720221"/>
                </a:cubicBezTo>
                <a:lnTo>
                  <a:pt x="10178937" y="4720221"/>
                </a:lnTo>
                <a:close/>
                <a:moveTo>
                  <a:pt x="10635847" y="4720221"/>
                </a:moveTo>
                <a:cubicBezTo>
                  <a:pt x="10637116" y="4722760"/>
                  <a:pt x="10638386" y="4726567"/>
                  <a:pt x="10639655" y="4729106"/>
                </a:cubicBezTo>
                <a:cubicBezTo>
                  <a:pt x="10638386" y="4730375"/>
                  <a:pt x="10637116" y="4731644"/>
                  <a:pt x="10634578" y="4734182"/>
                </a:cubicBezTo>
                <a:cubicBezTo>
                  <a:pt x="10640924" y="4736721"/>
                  <a:pt x="10644732" y="4743067"/>
                  <a:pt x="10652346" y="4740528"/>
                </a:cubicBezTo>
                <a:cubicBezTo>
                  <a:pt x="10652346" y="4736721"/>
                  <a:pt x="10653616" y="4727836"/>
                  <a:pt x="10653616" y="4724029"/>
                </a:cubicBezTo>
                <a:cubicBezTo>
                  <a:pt x="10649808" y="4725298"/>
                  <a:pt x="10643462" y="4729106"/>
                  <a:pt x="10639655" y="4730375"/>
                </a:cubicBezTo>
                <a:cubicBezTo>
                  <a:pt x="10640924" y="4725298"/>
                  <a:pt x="10639655" y="4722760"/>
                  <a:pt x="10635847" y="4720221"/>
                </a:cubicBezTo>
                <a:lnTo>
                  <a:pt x="10635847" y="4720221"/>
                </a:lnTo>
                <a:close/>
                <a:moveTo>
                  <a:pt x="5171966" y="4720221"/>
                </a:moveTo>
                <a:cubicBezTo>
                  <a:pt x="5170697" y="4729106"/>
                  <a:pt x="5171966" y="4739259"/>
                  <a:pt x="5179582" y="4745605"/>
                </a:cubicBezTo>
                <a:cubicBezTo>
                  <a:pt x="5180851" y="4739259"/>
                  <a:pt x="5178312" y="4734182"/>
                  <a:pt x="5174505" y="4730375"/>
                </a:cubicBezTo>
                <a:cubicBezTo>
                  <a:pt x="5175774" y="4726567"/>
                  <a:pt x="5177043" y="4721490"/>
                  <a:pt x="5171966" y="4720221"/>
                </a:cubicBezTo>
                <a:lnTo>
                  <a:pt x="5171966" y="4720221"/>
                </a:lnTo>
                <a:close/>
                <a:moveTo>
                  <a:pt x="10318549" y="4718952"/>
                </a:moveTo>
                <a:cubicBezTo>
                  <a:pt x="10316010" y="4726567"/>
                  <a:pt x="10317280" y="4732913"/>
                  <a:pt x="10326163" y="4735452"/>
                </a:cubicBezTo>
                <a:cubicBezTo>
                  <a:pt x="10327433" y="4727836"/>
                  <a:pt x="10326163" y="4721490"/>
                  <a:pt x="10318549" y="4718952"/>
                </a:cubicBezTo>
                <a:lnTo>
                  <a:pt x="10318549" y="4718952"/>
                </a:lnTo>
                <a:close/>
                <a:moveTo>
                  <a:pt x="10544465" y="4718952"/>
                </a:moveTo>
                <a:cubicBezTo>
                  <a:pt x="10539389" y="4715144"/>
                  <a:pt x="10538119" y="4724029"/>
                  <a:pt x="10543196" y="4725298"/>
                </a:cubicBezTo>
                <a:cubicBezTo>
                  <a:pt x="10548272" y="4727836"/>
                  <a:pt x="10549542" y="4718952"/>
                  <a:pt x="10544465" y="4718952"/>
                </a:cubicBezTo>
                <a:lnTo>
                  <a:pt x="10544465" y="4718952"/>
                </a:lnTo>
                <a:close/>
                <a:moveTo>
                  <a:pt x="10604117" y="4718952"/>
                </a:moveTo>
                <a:cubicBezTo>
                  <a:pt x="10604117" y="4720221"/>
                  <a:pt x="10604117" y="4721490"/>
                  <a:pt x="10604117" y="4722760"/>
                </a:cubicBezTo>
                <a:cubicBezTo>
                  <a:pt x="10613002" y="4724029"/>
                  <a:pt x="10619348" y="4730375"/>
                  <a:pt x="10624424" y="4736721"/>
                </a:cubicBezTo>
                <a:cubicBezTo>
                  <a:pt x="10619348" y="4737990"/>
                  <a:pt x="10613002" y="4739259"/>
                  <a:pt x="10607925" y="4740528"/>
                </a:cubicBezTo>
                <a:cubicBezTo>
                  <a:pt x="10614271" y="4743067"/>
                  <a:pt x="10620617" y="4744336"/>
                  <a:pt x="10626963" y="4746874"/>
                </a:cubicBezTo>
                <a:cubicBezTo>
                  <a:pt x="10630770" y="4746874"/>
                  <a:pt x="10634578" y="4746874"/>
                  <a:pt x="10638386" y="4746874"/>
                </a:cubicBezTo>
                <a:cubicBezTo>
                  <a:pt x="10638386" y="4741798"/>
                  <a:pt x="10637116" y="4737990"/>
                  <a:pt x="10632040" y="4736721"/>
                </a:cubicBezTo>
                <a:cubicBezTo>
                  <a:pt x="10632040" y="4734182"/>
                  <a:pt x="10632040" y="4730375"/>
                  <a:pt x="10632040" y="4729106"/>
                </a:cubicBezTo>
                <a:cubicBezTo>
                  <a:pt x="10624424" y="4726567"/>
                  <a:pt x="10616809" y="4725298"/>
                  <a:pt x="10607925" y="4722760"/>
                </a:cubicBezTo>
                <a:cubicBezTo>
                  <a:pt x="10607925" y="4720221"/>
                  <a:pt x="10605386" y="4718952"/>
                  <a:pt x="10604117" y="4718952"/>
                </a:cubicBezTo>
                <a:lnTo>
                  <a:pt x="10604117" y="4718952"/>
                </a:lnTo>
                <a:close/>
                <a:moveTo>
                  <a:pt x="5609838" y="4717683"/>
                </a:moveTo>
                <a:cubicBezTo>
                  <a:pt x="5608569" y="4718952"/>
                  <a:pt x="5613646" y="4726567"/>
                  <a:pt x="5613646" y="4717683"/>
                </a:cubicBezTo>
                <a:cubicBezTo>
                  <a:pt x="5611108" y="4717683"/>
                  <a:pt x="5609838" y="4717683"/>
                  <a:pt x="5609838" y="4717683"/>
                </a:cubicBezTo>
                <a:lnTo>
                  <a:pt x="5609838" y="4717683"/>
                </a:lnTo>
                <a:close/>
                <a:moveTo>
                  <a:pt x="10558427" y="4717683"/>
                </a:moveTo>
                <a:cubicBezTo>
                  <a:pt x="10558427" y="4720221"/>
                  <a:pt x="10558427" y="4725298"/>
                  <a:pt x="10558427" y="4727836"/>
                </a:cubicBezTo>
                <a:cubicBezTo>
                  <a:pt x="10555888" y="4727836"/>
                  <a:pt x="10552081" y="4726567"/>
                  <a:pt x="10550811" y="4725298"/>
                </a:cubicBezTo>
                <a:cubicBezTo>
                  <a:pt x="10557157" y="4730375"/>
                  <a:pt x="10562234" y="4737990"/>
                  <a:pt x="10571119" y="4735452"/>
                </a:cubicBezTo>
                <a:cubicBezTo>
                  <a:pt x="10567310" y="4732913"/>
                  <a:pt x="10563503" y="4730375"/>
                  <a:pt x="10559695" y="4727836"/>
                </a:cubicBezTo>
                <a:cubicBezTo>
                  <a:pt x="10563503" y="4724029"/>
                  <a:pt x="10564773" y="4720221"/>
                  <a:pt x="10558427" y="4717683"/>
                </a:cubicBezTo>
                <a:lnTo>
                  <a:pt x="10558427" y="4717683"/>
                </a:lnTo>
                <a:close/>
                <a:moveTo>
                  <a:pt x="11872043" y="4716414"/>
                </a:moveTo>
                <a:cubicBezTo>
                  <a:pt x="11870773" y="4717683"/>
                  <a:pt x="11869504" y="4721490"/>
                  <a:pt x="11868234" y="4722760"/>
                </a:cubicBezTo>
                <a:cubicBezTo>
                  <a:pt x="11863158" y="4725298"/>
                  <a:pt x="11858081" y="4726567"/>
                  <a:pt x="11853005" y="4729106"/>
                </a:cubicBezTo>
                <a:cubicBezTo>
                  <a:pt x="11855542" y="4735452"/>
                  <a:pt x="11859351" y="4741798"/>
                  <a:pt x="11864427" y="4746874"/>
                </a:cubicBezTo>
                <a:cubicBezTo>
                  <a:pt x="11866965" y="4755759"/>
                  <a:pt x="11875850" y="4758297"/>
                  <a:pt x="11882196" y="4762105"/>
                </a:cubicBezTo>
                <a:cubicBezTo>
                  <a:pt x="11882196" y="4767181"/>
                  <a:pt x="11882196" y="4772258"/>
                  <a:pt x="11882196" y="4777335"/>
                </a:cubicBezTo>
                <a:cubicBezTo>
                  <a:pt x="11879657" y="4777335"/>
                  <a:pt x="11875850" y="4777335"/>
                  <a:pt x="11874580" y="4777335"/>
                </a:cubicBezTo>
                <a:cubicBezTo>
                  <a:pt x="11875850" y="4778604"/>
                  <a:pt x="11879657" y="4781143"/>
                  <a:pt x="11880926" y="4783681"/>
                </a:cubicBezTo>
                <a:cubicBezTo>
                  <a:pt x="11879657" y="4784950"/>
                  <a:pt x="11877119" y="4788758"/>
                  <a:pt x="11877119" y="4790027"/>
                </a:cubicBezTo>
                <a:cubicBezTo>
                  <a:pt x="11880926" y="4791296"/>
                  <a:pt x="11883465" y="4791296"/>
                  <a:pt x="11887272" y="4792565"/>
                </a:cubicBezTo>
                <a:cubicBezTo>
                  <a:pt x="11883465" y="4795104"/>
                  <a:pt x="11883465" y="4800181"/>
                  <a:pt x="11883465" y="4805257"/>
                </a:cubicBezTo>
                <a:cubicBezTo>
                  <a:pt x="11877119" y="4801450"/>
                  <a:pt x="11872043" y="4797642"/>
                  <a:pt x="11866965" y="4793835"/>
                </a:cubicBezTo>
                <a:cubicBezTo>
                  <a:pt x="11868234" y="4793835"/>
                  <a:pt x="11872043" y="4793835"/>
                  <a:pt x="11873311" y="4793835"/>
                </a:cubicBezTo>
                <a:cubicBezTo>
                  <a:pt x="11873311" y="4791296"/>
                  <a:pt x="11874580" y="4786219"/>
                  <a:pt x="11874580" y="4783681"/>
                </a:cubicBezTo>
                <a:cubicBezTo>
                  <a:pt x="11869504" y="4783681"/>
                  <a:pt x="11865697" y="4782412"/>
                  <a:pt x="11863158" y="4778604"/>
                </a:cubicBezTo>
                <a:cubicBezTo>
                  <a:pt x="11859351" y="4777335"/>
                  <a:pt x="11855542" y="4776066"/>
                  <a:pt x="11851735" y="4773527"/>
                </a:cubicBezTo>
                <a:cubicBezTo>
                  <a:pt x="11849196" y="4773527"/>
                  <a:pt x="11846659" y="4774797"/>
                  <a:pt x="11844120" y="4774797"/>
                </a:cubicBezTo>
                <a:cubicBezTo>
                  <a:pt x="11850466" y="4782412"/>
                  <a:pt x="11839043" y="4786219"/>
                  <a:pt x="11836504" y="4793835"/>
                </a:cubicBezTo>
                <a:cubicBezTo>
                  <a:pt x="11835236" y="4792565"/>
                  <a:pt x="11832697" y="4791296"/>
                  <a:pt x="11830159" y="4790027"/>
                </a:cubicBezTo>
                <a:cubicBezTo>
                  <a:pt x="11827621" y="4795104"/>
                  <a:pt x="11825082" y="4798911"/>
                  <a:pt x="11822544" y="4803988"/>
                </a:cubicBezTo>
                <a:cubicBezTo>
                  <a:pt x="11823813" y="4800181"/>
                  <a:pt x="11825082" y="4795104"/>
                  <a:pt x="11826351" y="4791296"/>
                </a:cubicBezTo>
                <a:cubicBezTo>
                  <a:pt x="11823813" y="4787489"/>
                  <a:pt x="11822544" y="4784950"/>
                  <a:pt x="11820005" y="4781143"/>
                </a:cubicBezTo>
                <a:cubicBezTo>
                  <a:pt x="11814929" y="4784950"/>
                  <a:pt x="11808583" y="4788758"/>
                  <a:pt x="11802237" y="4792565"/>
                </a:cubicBezTo>
                <a:cubicBezTo>
                  <a:pt x="11800967" y="4792565"/>
                  <a:pt x="11797160" y="4791296"/>
                  <a:pt x="11794621" y="4790027"/>
                </a:cubicBezTo>
                <a:cubicBezTo>
                  <a:pt x="11790814" y="4783681"/>
                  <a:pt x="11787006" y="4773527"/>
                  <a:pt x="11778122" y="4770989"/>
                </a:cubicBezTo>
                <a:cubicBezTo>
                  <a:pt x="11770507" y="4769720"/>
                  <a:pt x="11764161" y="4767181"/>
                  <a:pt x="11756545" y="4769720"/>
                </a:cubicBezTo>
                <a:cubicBezTo>
                  <a:pt x="11754007" y="4768451"/>
                  <a:pt x="11751469" y="4768451"/>
                  <a:pt x="11748931" y="4767181"/>
                </a:cubicBezTo>
                <a:cubicBezTo>
                  <a:pt x="11747661" y="4769720"/>
                  <a:pt x="11746392" y="4773527"/>
                  <a:pt x="11745123" y="4777335"/>
                </a:cubicBezTo>
                <a:cubicBezTo>
                  <a:pt x="11746392" y="4782412"/>
                  <a:pt x="11751469" y="4783681"/>
                  <a:pt x="11755277" y="4786219"/>
                </a:cubicBezTo>
                <a:cubicBezTo>
                  <a:pt x="11755277" y="4790027"/>
                  <a:pt x="11756545" y="4792565"/>
                  <a:pt x="11756545" y="4796373"/>
                </a:cubicBezTo>
                <a:cubicBezTo>
                  <a:pt x="11755277" y="4784950"/>
                  <a:pt x="11743853" y="4778604"/>
                  <a:pt x="11732431" y="4781143"/>
                </a:cubicBezTo>
                <a:cubicBezTo>
                  <a:pt x="11733700" y="4784950"/>
                  <a:pt x="11736239" y="4787489"/>
                  <a:pt x="11737507" y="4791296"/>
                </a:cubicBezTo>
                <a:cubicBezTo>
                  <a:pt x="11696893" y="4791296"/>
                  <a:pt x="11703239" y="4793835"/>
                  <a:pt x="11693086" y="4782412"/>
                </a:cubicBezTo>
                <a:cubicBezTo>
                  <a:pt x="11694355" y="4781143"/>
                  <a:pt x="11696893" y="4777335"/>
                  <a:pt x="11698163" y="4776066"/>
                </a:cubicBezTo>
                <a:cubicBezTo>
                  <a:pt x="11694355" y="4764643"/>
                  <a:pt x="11684201" y="4778604"/>
                  <a:pt x="11686740" y="4784950"/>
                </a:cubicBezTo>
                <a:cubicBezTo>
                  <a:pt x="11682932" y="4782412"/>
                  <a:pt x="11677855" y="4781143"/>
                  <a:pt x="11672779" y="4778604"/>
                </a:cubicBezTo>
                <a:cubicBezTo>
                  <a:pt x="11672779" y="4781143"/>
                  <a:pt x="11672779" y="4784950"/>
                  <a:pt x="11672779" y="4786219"/>
                </a:cubicBezTo>
                <a:cubicBezTo>
                  <a:pt x="11670240" y="4786219"/>
                  <a:pt x="11666433" y="4784950"/>
                  <a:pt x="11665163" y="4784950"/>
                </a:cubicBezTo>
                <a:cubicBezTo>
                  <a:pt x="11665163" y="4787489"/>
                  <a:pt x="11666433" y="4791296"/>
                  <a:pt x="11666433" y="4793835"/>
                </a:cubicBezTo>
                <a:cubicBezTo>
                  <a:pt x="11663894" y="4791296"/>
                  <a:pt x="11662626" y="4788758"/>
                  <a:pt x="11660087" y="4786219"/>
                </a:cubicBezTo>
                <a:cubicBezTo>
                  <a:pt x="11657548" y="4787489"/>
                  <a:pt x="11655010" y="4788758"/>
                  <a:pt x="11651202" y="4790027"/>
                </a:cubicBezTo>
                <a:cubicBezTo>
                  <a:pt x="11647395" y="4787489"/>
                  <a:pt x="11642318" y="4783681"/>
                  <a:pt x="11637242" y="4786219"/>
                </a:cubicBezTo>
                <a:cubicBezTo>
                  <a:pt x="11624550" y="4803988"/>
                  <a:pt x="11629626" y="4826833"/>
                  <a:pt x="11624550" y="4847141"/>
                </a:cubicBezTo>
                <a:cubicBezTo>
                  <a:pt x="11625819" y="4847141"/>
                  <a:pt x="11628357" y="4845871"/>
                  <a:pt x="11629626" y="4845871"/>
                </a:cubicBezTo>
                <a:cubicBezTo>
                  <a:pt x="11632165" y="4847141"/>
                  <a:pt x="11635972" y="4848410"/>
                  <a:pt x="11637242" y="4848410"/>
                </a:cubicBezTo>
                <a:cubicBezTo>
                  <a:pt x="11639779" y="4847141"/>
                  <a:pt x="11643588" y="4845871"/>
                  <a:pt x="11646125" y="4844602"/>
                </a:cubicBezTo>
                <a:cubicBezTo>
                  <a:pt x="11647395" y="4845871"/>
                  <a:pt x="11651202" y="4847141"/>
                  <a:pt x="11652471" y="4848410"/>
                </a:cubicBezTo>
                <a:cubicBezTo>
                  <a:pt x="11656280" y="4847141"/>
                  <a:pt x="11658817" y="4845871"/>
                  <a:pt x="11662626" y="4847141"/>
                </a:cubicBezTo>
                <a:cubicBezTo>
                  <a:pt x="11759084" y="4853487"/>
                  <a:pt x="11859351" y="4848410"/>
                  <a:pt x="11955809" y="4849679"/>
                </a:cubicBezTo>
                <a:cubicBezTo>
                  <a:pt x="11964694" y="4849679"/>
                  <a:pt x="11974847" y="4849679"/>
                  <a:pt x="11978654" y="4842064"/>
                </a:cubicBezTo>
                <a:cubicBezTo>
                  <a:pt x="11976116" y="4842064"/>
                  <a:pt x="11972308" y="4842064"/>
                  <a:pt x="11969770" y="4842064"/>
                </a:cubicBezTo>
                <a:cubicBezTo>
                  <a:pt x="11969770" y="4838256"/>
                  <a:pt x="11971040" y="4835718"/>
                  <a:pt x="11971040" y="4831910"/>
                </a:cubicBezTo>
                <a:cubicBezTo>
                  <a:pt x="11972308" y="4834449"/>
                  <a:pt x="11973578" y="4836987"/>
                  <a:pt x="11973578" y="4839525"/>
                </a:cubicBezTo>
                <a:cubicBezTo>
                  <a:pt x="11977386" y="4835718"/>
                  <a:pt x="11982462" y="4831910"/>
                  <a:pt x="11986270" y="4826833"/>
                </a:cubicBezTo>
                <a:cubicBezTo>
                  <a:pt x="11985000" y="4831910"/>
                  <a:pt x="11983731" y="4836987"/>
                  <a:pt x="11982462" y="4842064"/>
                </a:cubicBezTo>
                <a:cubicBezTo>
                  <a:pt x="11985000" y="4842064"/>
                  <a:pt x="11987539" y="4843333"/>
                  <a:pt x="11991346" y="4843333"/>
                </a:cubicBezTo>
                <a:cubicBezTo>
                  <a:pt x="11987539" y="4844602"/>
                  <a:pt x="11982462" y="4845871"/>
                  <a:pt x="11979924" y="4848410"/>
                </a:cubicBezTo>
                <a:cubicBezTo>
                  <a:pt x="11991346" y="4853487"/>
                  <a:pt x="12005308" y="4852217"/>
                  <a:pt x="12016730" y="4852217"/>
                </a:cubicBezTo>
                <a:cubicBezTo>
                  <a:pt x="12016730" y="4850948"/>
                  <a:pt x="12015461" y="4847141"/>
                  <a:pt x="12015461" y="4844602"/>
                </a:cubicBezTo>
                <a:cubicBezTo>
                  <a:pt x="12016730" y="4845871"/>
                  <a:pt x="12020538" y="4847141"/>
                  <a:pt x="12021807" y="4847141"/>
                </a:cubicBezTo>
                <a:cubicBezTo>
                  <a:pt x="12025615" y="4843333"/>
                  <a:pt x="12029422" y="4840795"/>
                  <a:pt x="12033230" y="4836987"/>
                </a:cubicBezTo>
                <a:cubicBezTo>
                  <a:pt x="12016730" y="4834449"/>
                  <a:pt x="12012923" y="4848410"/>
                  <a:pt x="12010384" y="4836987"/>
                </a:cubicBezTo>
                <a:cubicBezTo>
                  <a:pt x="12009115" y="4838256"/>
                  <a:pt x="12007846" y="4839525"/>
                  <a:pt x="12005308" y="4842064"/>
                </a:cubicBezTo>
                <a:lnTo>
                  <a:pt x="12011654" y="4844602"/>
                </a:lnTo>
                <a:cubicBezTo>
                  <a:pt x="12004038" y="4849679"/>
                  <a:pt x="11997692" y="4842064"/>
                  <a:pt x="11991346" y="4839525"/>
                </a:cubicBezTo>
                <a:cubicBezTo>
                  <a:pt x="11996423" y="4836987"/>
                  <a:pt x="12002769" y="4835718"/>
                  <a:pt x="12009115" y="4834449"/>
                </a:cubicBezTo>
                <a:cubicBezTo>
                  <a:pt x="12005308" y="4830641"/>
                  <a:pt x="12002769" y="4825565"/>
                  <a:pt x="12000231" y="4821757"/>
                </a:cubicBezTo>
                <a:cubicBezTo>
                  <a:pt x="12005308" y="4823026"/>
                  <a:pt x="12009115" y="4825565"/>
                  <a:pt x="12007846" y="4831910"/>
                </a:cubicBezTo>
                <a:cubicBezTo>
                  <a:pt x="12015461" y="4831910"/>
                  <a:pt x="12020538" y="4826833"/>
                  <a:pt x="12025615" y="4820487"/>
                </a:cubicBezTo>
                <a:cubicBezTo>
                  <a:pt x="12023076" y="4816680"/>
                  <a:pt x="12019269" y="4814141"/>
                  <a:pt x="12016730" y="4810334"/>
                </a:cubicBezTo>
                <a:cubicBezTo>
                  <a:pt x="12014192" y="4811603"/>
                  <a:pt x="12009115" y="4812873"/>
                  <a:pt x="12006577" y="4814141"/>
                </a:cubicBezTo>
                <a:cubicBezTo>
                  <a:pt x="12004038" y="4811603"/>
                  <a:pt x="12000231" y="4807795"/>
                  <a:pt x="11997692" y="4805257"/>
                </a:cubicBezTo>
                <a:cubicBezTo>
                  <a:pt x="12000231" y="4809065"/>
                  <a:pt x="12001500" y="4812873"/>
                  <a:pt x="12004038" y="4816680"/>
                </a:cubicBezTo>
                <a:cubicBezTo>
                  <a:pt x="11996423" y="4815411"/>
                  <a:pt x="11988808" y="4812873"/>
                  <a:pt x="11982462" y="4812873"/>
                </a:cubicBezTo>
                <a:cubicBezTo>
                  <a:pt x="11979924" y="4816680"/>
                  <a:pt x="11977386" y="4821757"/>
                  <a:pt x="11974847" y="4825565"/>
                </a:cubicBezTo>
                <a:cubicBezTo>
                  <a:pt x="11973578" y="4824295"/>
                  <a:pt x="11969770" y="4821757"/>
                  <a:pt x="11967232" y="4820487"/>
                </a:cubicBezTo>
                <a:cubicBezTo>
                  <a:pt x="11969770" y="4819219"/>
                  <a:pt x="11973578" y="4817949"/>
                  <a:pt x="11976116" y="4816680"/>
                </a:cubicBezTo>
                <a:cubicBezTo>
                  <a:pt x="11963424" y="4811603"/>
                  <a:pt x="11950732" y="4811603"/>
                  <a:pt x="11939310" y="4803988"/>
                </a:cubicBezTo>
                <a:cubicBezTo>
                  <a:pt x="11939310" y="4806527"/>
                  <a:pt x="11939310" y="4810334"/>
                  <a:pt x="11939310" y="4811603"/>
                </a:cubicBezTo>
                <a:cubicBezTo>
                  <a:pt x="11939310" y="4810334"/>
                  <a:pt x="11938040" y="4807795"/>
                  <a:pt x="11938040" y="4806527"/>
                </a:cubicBezTo>
                <a:cubicBezTo>
                  <a:pt x="11935502" y="4805257"/>
                  <a:pt x="11930425" y="4803988"/>
                  <a:pt x="11929156" y="4803988"/>
                </a:cubicBezTo>
                <a:cubicBezTo>
                  <a:pt x="11930425" y="4802719"/>
                  <a:pt x="11934233" y="4800181"/>
                  <a:pt x="11936771" y="4800181"/>
                </a:cubicBezTo>
                <a:cubicBezTo>
                  <a:pt x="11938040" y="4796373"/>
                  <a:pt x="11939310" y="4793835"/>
                  <a:pt x="11940579" y="4791296"/>
                </a:cubicBezTo>
                <a:cubicBezTo>
                  <a:pt x="11938040" y="4791296"/>
                  <a:pt x="11934233" y="4792565"/>
                  <a:pt x="11931694" y="4792565"/>
                </a:cubicBezTo>
                <a:cubicBezTo>
                  <a:pt x="11930425" y="4795104"/>
                  <a:pt x="11927887" y="4797642"/>
                  <a:pt x="11926618" y="4800181"/>
                </a:cubicBezTo>
                <a:cubicBezTo>
                  <a:pt x="11929156" y="4788758"/>
                  <a:pt x="11915195" y="4787489"/>
                  <a:pt x="11908849" y="4779873"/>
                </a:cubicBezTo>
                <a:cubicBezTo>
                  <a:pt x="11911387" y="4779873"/>
                  <a:pt x="11915195" y="4779873"/>
                  <a:pt x="11917733" y="4779873"/>
                </a:cubicBezTo>
                <a:cubicBezTo>
                  <a:pt x="11919002" y="4781143"/>
                  <a:pt x="11920272" y="4784950"/>
                  <a:pt x="11921541" y="4787489"/>
                </a:cubicBezTo>
                <a:cubicBezTo>
                  <a:pt x="11927887" y="4784950"/>
                  <a:pt x="11935502" y="4784950"/>
                  <a:pt x="11943117" y="4783681"/>
                </a:cubicBezTo>
                <a:cubicBezTo>
                  <a:pt x="11939310" y="4779873"/>
                  <a:pt x="11935502" y="4776066"/>
                  <a:pt x="11931694" y="4772258"/>
                </a:cubicBezTo>
                <a:cubicBezTo>
                  <a:pt x="11936771" y="4772258"/>
                  <a:pt x="11943117" y="4772258"/>
                  <a:pt x="11948194" y="4768451"/>
                </a:cubicBezTo>
                <a:cubicBezTo>
                  <a:pt x="11944386" y="4765912"/>
                  <a:pt x="11939310" y="4763374"/>
                  <a:pt x="11935502" y="4759566"/>
                </a:cubicBezTo>
                <a:cubicBezTo>
                  <a:pt x="11935502" y="4762105"/>
                  <a:pt x="11934233" y="4767181"/>
                  <a:pt x="11934233" y="4769720"/>
                </a:cubicBezTo>
                <a:cubicBezTo>
                  <a:pt x="11931694" y="4768451"/>
                  <a:pt x="11927887" y="4767181"/>
                  <a:pt x="11926618" y="4765912"/>
                </a:cubicBezTo>
                <a:cubicBezTo>
                  <a:pt x="11926618" y="4763374"/>
                  <a:pt x="11927887" y="4757028"/>
                  <a:pt x="11927887" y="4754490"/>
                </a:cubicBezTo>
                <a:cubicBezTo>
                  <a:pt x="11921541" y="4754490"/>
                  <a:pt x="11916464" y="4757028"/>
                  <a:pt x="11913926" y="4762105"/>
                </a:cubicBezTo>
                <a:cubicBezTo>
                  <a:pt x="11911387" y="4760836"/>
                  <a:pt x="11910118" y="4758297"/>
                  <a:pt x="11907580" y="4757028"/>
                </a:cubicBezTo>
                <a:cubicBezTo>
                  <a:pt x="11906310" y="4760836"/>
                  <a:pt x="11905041" y="4765912"/>
                  <a:pt x="11903772" y="4769720"/>
                </a:cubicBezTo>
                <a:cubicBezTo>
                  <a:pt x="11905041" y="4770989"/>
                  <a:pt x="11908849" y="4770989"/>
                  <a:pt x="11911387" y="4772258"/>
                </a:cubicBezTo>
                <a:lnTo>
                  <a:pt x="11910118" y="4778604"/>
                </a:lnTo>
                <a:cubicBezTo>
                  <a:pt x="11902503" y="4768451"/>
                  <a:pt x="11887272" y="4768451"/>
                  <a:pt x="11882196" y="4758297"/>
                </a:cubicBezTo>
                <a:cubicBezTo>
                  <a:pt x="11887272" y="4749413"/>
                  <a:pt x="11891080" y="4760836"/>
                  <a:pt x="11894888" y="4764643"/>
                </a:cubicBezTo>
                <a:cubicBezTo>
                  <a:pt x="11896157" y="4762105"/>
                  <a:pt x="11897426" y="4758297"/>
                  <a:pt x="11897426" y="4755759"/>
                </a:cubicBezTo>
                <a:cubicBezTo>
                  <a:pt x="11898695" y="4755759"/>
                  <a:pt x="11902503" y="4755759"/>
                  <a:pt x="11903772" y="4755759"/>
                </a:cubicBezTo>
                <a:cubicBezTo>
                  <a:pt x="11908849" y="4749413"/>
                  <a:pt x="11917733" y="4751951"/>
                  <a:pt x="11924079" y="4751951"/>
                </a:cubicBezTo>
                <a:cubicBezTo>
                  <a:pt x="11919002" y="4748144"/>
                  <a:pt x="11912656" y="4745605"/>
                  <a:pt x="11906310" y="4743067"/>
                </a:cubicBezTo>
                <a:cubicBezTo>
                  <a:pt x="11905041" y="4744336"/>
                  <a:pt x="11901234" y="4748144"/>
                  <a:pt x="11899964" y="4749413"/>
                </a:cubicBezTo>
                <a:cubicBezTo>
                  <a:pt x="11901234" y="4741798"/>
                  <a:pt x="11899964" y="4735452"/>
                  <a:pt x="11896157" y="4730375"/>
                </a:cubicBezTo>
                <a:cubicBezTo>
                  <a:pt x="11889811" y="4724029"/>
                  <a:pt x="11882196" y="4716414"/>
                  <a:pt x="11872043" y="4716414"/>
                </a:cubicBezTo>
                <a:lnTo>
                  <a:pt x="11872043" y="4716414"/>
                </a:lnTo>
                <a:close/>
                <a:moveTo>
                  <a:pt x="9191504" y="4715144"/>
                </a:moveTo>
                <a:cubicBezTo>
                  <a:pt x="9194043" y="4720221"/>
                  <a:pt x="9197850" y="4726567"/>
                  <a:pt x="9201658" y="4731644"/>
                </a:cubicBezTo>
                <a:cubicBezTo>
                  <a:pt x="9204196" y="4729106"/>
                  <a:pt x="9204196" y="4726567"/>
                  <a:pt x="9201658" y="4724029"/>
                </a:cubicBezTo>
                <a:cubicBezTo>
                  <a:pt x="9202927" y="4721490"/>
                  <a:pt x="9205465" y="4720221"/>
                  <a:pt x="9206735" y="4717683"/>
                </a:cubicBezTo>
                <a:cubicBezTo>
                  <a:pt x="9206735" y="4717683"/>
                  <a:pt x="9205465" y="4715144"/>
                  <a:pt x="9204196" y="4715144"/>
                </a:cubicBezTo>
                <a:lnTo>
                  <a:pt x="9204196" y="4718952"/>
                </a:lnTo>
                <a:cubicBezTo>
                  <a:pt x="9200389" y="4717683"/>
                  <a:pt x="9196581" y="4716414"/>
                  <a:pt x="9191504" y="4715144"/>
                </a:cubicBezTo>
                <a:lnTo>
                  <a:pt x="9191504" y="4715144"/>
                </a:lnTo>
                <a:close/>
                <a:moveTo>
                  <a:pt x="2896301" y="4715144"/>
                </a:moveTo>
                <a:cubicBezTo>
                  <a:pt x="2893763" y="4715144"/>
                  <a:pt x="2889955" y="4715144"/>
                  <a:pt x="2887417" y="4715144"/>
                </a:cubicBezTo>
                <a:cubicBezTo>
                  <a:pt x="2884879" y="4721490"/>
                  <a:pt x="2892494" y="4721490"/>
                  <a:pt x="2896301" y="4724029"/>
                </a:cubicBezTo>
                <a:cubicBezTo>
                  <a:pt x="2896301" y="4722760"/>
                  <a:pt x="2896301" y="4717683"/>
                  <a:pt x="2896301" y="4715144"/>
                </a:cubicBezTo>
                <a:lnTo>
                  <a:pt x="2896301" y="4715144"/>
                </a:lnTo>
                <a:close/>
                <a:moveTo>
                  <a:pt x="10519081" y="4713875"/>
                </a:moveTo>
                <a:cubicBezTo>
                  <a:pt x="10517812" y="4715144"/>
                  <a:pt x="10514005" y="4716414"/>
                  <a:pt x="10511466" y="4717683"/>
                </a:cubicBezTo>
                <a:cubicBezTo>
                  <a:pt x="10510197" y="4717683"/>
                  <a:pt x="10507659" y="4716414"/>
                  <a:pt x="10506389" y="4716414"/>
                </a:cubicBezTo>
                <a:cubicBezTo>
                  <a:pt x="10505120" y="4718952"/>
                  <a:pt x="10503851" y="4721490"/>
                  <a:pt x="10502582" y="4724029"/>
                </a:cubicBezTo>
                <a:cubicBezTo>
                  <a:pt x="10510197" y="4725298"/>
                  <a:pt x="10515274" y="4718952"/>
                  <a:pt x="10519081" y="4713875"/>
                </a:cubicBezTo>
                <a:lnTo>
                  <a:pt x="10519081" y="4713875"/>
                </a:lnTo>
                <a:close/>
                <a:moveTo>
                  <a:pt x="9252425" y="4712606"/>
                </a:moveTo>
                <a:cubicBezTo>
                  <a:pt x="9247348" y="4708798"/>
                  <a:pt x="9243541" y="4715144"/>
                  <a:pt x="9238465" y="4717683"/>
                </a:cubicBezTo>
                <a:cubicBezTo>
                  <a:pt x="9239734" y="4725298"/>
                  <a:pt x="9241002" y="4734182"/>
                  <a:pt x="9241002" y="4741798"/>
                </a:cubicBezTo>
                <a:lnTo>
                  <a:pt x="9244811" y="4741798"/>
                </a:lnTo>
                <a:cubicBezTo>
                  <a:pt x="9248618" y="4732913"/>
                  <a:pt x="9249887" y="4722760"/>
                  <a:pt x="9252425" y="4712606"/>
                </a:cubicBezTo>
                <a:lnTo>
                  <a:pt x="9252425" y="4712606"/>
                </a:lnTo>
                <a:close/>
                <a:moveTo>
                  <a:pt x="10380739" y="4712606"/>
                </a:moveTo>
                <a:cubicBezTo>
                  <a:pt x="10375662" y="4712606"/>
                  <a:pt x="10376931" y="4721490"/>
                  <a:pt x="10382008" y="4722760"/>
                </a:cubicBezTo>
                <a:cubicBezTo>
                  <a:pt x="10385816" y="4721490"/>
                  <a:pt x="10384547" y="4712606"/>
                  <a:pt x="10380739" y="4712606"/>
                </a:cubicBezTo>
                <a:lnTo>
                  <a:pt x="10380739" y="4712606"/>
                </a:lnTo>
                <a:close/>
                <a:moveTo>
                  <a:pt x="2933108" y="4711337"/>
                </a:moveTo>
                <a:cubicBezTo>
                  <a:pt x="2928031" y="4716414"/>
                  <a:pt x="2917877" y="4721490"/>
                  <a:pt x="2925493" y="4729106"/>
                </a:cubicBezTo>
                <a:cubicBezTo>
                  <a:pt x="2929300" y="4724029"/>
                  <a:pt x="2935646" y="4725298"/>
                  <a:pt x="2940723" y="4726567"/>
                </a:cubicBezTo>
                <a:cubicBezTo>
                  <a:pt x="2939454" y="4721490"/>
                  <a:pt x="2936915" y="4716414"/>
                  <a:pt x="2933108" y="4711337"/>
                </a:cubicBezTo>
                <a:lnTo>
                  <a:pt x="2933108" y="4711337"/>
                </a:lnTo>
                <a:close/>
                <a:moveTo>
                  <a:pt x="10317280" y="4711337"/>
                </a:moveTo>
                <a:cubicBezTo>
                  <a:pt x="10316010" y="4716414"/>
                  <a:pt x="10333779" y="4721490"/>
                  <a:pt x="10328702" y="4713875"/>
                </a:cubicBezTo>
                <a:cubicBezTo>
                  <a:pt x="10324895" y="4710068"/>
                  <a:pt x="10322356" y="4710068"/>
                  <a:pt x="10317280" y="4711337"/>
                </a:cubicBezTo>
                <a:lnTo>
                  <a:pt x="10317280" y="4711337"/>
                </a:lnTo>
                <a:close/>
                <a:moveTo>
                  <a:pt x="5523533" y="4711337"/>
                </a:moveTo>
                <a:cubicBezTo>
                  <a:pt x="5522264" y="4712606"/>
                  <a:pt x="5527341" y="4720221"/>
                  <a:pt x="5527341" y="4712606"/>
                </a:cubicBezTo>
                <a:cubicBezTo>
                  <a:pt x="5524802" y="4711337"/>
                  <a:pt x="5523533" y="4711337"/>
                  <a:pt x="5523533" y="4711337"/>
                </a:cubicBezTo>
                <a:lnTo>
                  <a:pt x="5523533" y="4711337"/>
                </a:lnTo>
                <a:close/>
                <a:moveTo>
                  <a:pt x="5231619" y="4711337"/>
                </a:moveTo>
                <a:cubicBezTo>
                  <a:pt x="5226542" y="4710068"/>
                  <a:pt x="5222734" y="4720221"/>
                  <a:pt x="5229080" y="4721490"/>
                </a:cubicBezTo>
                <a:cubicBezTo>
                  <a:pt x="5235426" y="4722760"/>
                  <a:pt x="5237965" y="4712606"/>
                  <a:pt x="5231619" y="4711337"/>
                </a:cubicBezTo>
                <a:lnTo>
                  <a:pt x="5231619" y="4711337"/>
                </a:lnTo>
                <a:close/>
                <a:moveTo>
                  <a:pt x="10228436" y="4708798"/>
                </a:moveTo>
                <a:cubicBezTo>
                  <a:pt x="10225898" y="4716414"/>
                  <a:pt x="10213206" y="4729106"/>
                  <a:pt x="10224628" y="4735452"/>
                </a:cubicBezTo>
                <a:cubicBezTo>
                  <a:pt x="10224628" y="4732913"/>
                  <a:pt x="10225898" y="4726567"/>
                  <a:pt x="10227166" y="4722760"/>
                </a:cubicBezTo>
                <a:cubicBezTo>
                  <a:pt x="10228436" y="4724029"/>
                  <a:pt x="10232244" y="4726567"/>
                  <a:pt x="10233512" y="4727836"/>
                </a:cubicBezTo>
                <a:cubicBezTo>
                  <a:pt x="10230974" y="4730375"/>
                  <a:pt x="10229705" y="4731644"/>
                  <a:pt x="10227166" y="4734182"/>
                </a:cubicBezTo>
                <a:cubicBezTo>
                  <a:pt x="10232244" y="4739259"/>
                  <a:pt x="10241128" y="4739259"/>
                  <a:pt x="10247474" y="4740528"/>
                </a:cubicBezTo>
                <a:cubicBezTo>
                  <a:pt x="10243666" y="4735452"/>
                  <a:pt x="10239858" y="4730375"/>
                  <a:pt x="10247474" y="4726567"/>
                </a:cubicBezTo>
                <a:cubicBezTo>
                  <a:pt x="10250012" y="4729106"/>
                  <a:pt x="10252550" y="4732913"/>
                  <a:pt x="10255089" y="4735452"/>
                </a:cubicBezTo>
                <a:cubicBezTo>
                  <a:pt x="10256358" y="4734182"/>
                  <a:pt x="10257627" y="4729106"/>
                  <a:pt x="10258896" y="4727836"/>
                </a:cubicBezTo>
                <a:cubicBezTo>
                  <a:pt x="10247474" y="4725298"/>
                  <a:pt x="10238589" y="4716414"/>
                  <a:pt x="10228436" y="4708798"/>
                </a:cubicBezTo>
                <a:lnTo>
                  <a:pt x="10228436" y="4708798"/>
                </a:lnTo>
                <a:close/>
                <a:moveTo>
                  <a:pt x="5579378" y="4708798"/>
                </a:moveTo>
                <a:cubicBezTo>
                  <a:pt x="5569224" y="4704991"/>
                  <a:pt x="5579378" y="4720221"/>
                  <a:pt x="5579378" y="4708798"/>
                </a:cubicBezTo>
                <a:lnTo>
                  <a:pt x="5579378" y="4708798"/>
                </a:lnTo>
                <a:close/>
                <a:moveTo>
                  <a:pt x="5498150" y="4708798"/>
                </a:moveTo>
                <a:cubicBezTo>
                  <a:pt x="5495611" y="4710068"/>
                  <a:pt x="5493072" y="4712606"/>
                  <a:pt x="5491804" y="4713875"/>
                </a:cubicBezTo>
                <a:cubicBezTo>
                  <a:pt x="5487996" y="4713875"/>
                  <a:pt x="5485458" y="4715144"/>
                  <a:pt x="5481650" y="4716414"/>
                </a:cubicBezTo>
                <a:cubicBezTo>
                  <a:pt x="5482919" y="4726567"/>
                  <a:pt x="5493072" y="4720221"/>
                  <a:pt x="5499418" y="4720221"/>
                </a:cubicBezTo>
                <a:cubicBezTo>
                  <a:pt x="5499418" y="4718952"/>
                  <a:pt x="5498150" y="4715144"/>
                  <a:pt x="5498150" y="4712606"/>
                </a:cubicBezTo>
                <a:cubicBezTo>
                  <a:pt x="5500688" y="4712606"/>
                  <a:pt x="5504496" y="4711337"/>
                  <a:pt x="5507034" y="4711337"/>
                </a:cubicBezTo>
                <a:cubicBezTo>
                  <a:pt x="5503226" y="4707529"/>
                  <a:pt x="5500688" y="4707529"/>
                  <a:pt x="5498150" y="4708798"/>
                </a:cubicBezTo>
                <a:lnTo>
                  <a:pt x="5498150" y="4708798"/>
                </a:lnTo>
                <a:close/>
                <a:moveTo>
                  <a:pt x="11482400" y="4707529"/>
                </a:moveTo>
                <a:cubicBezTo>
                  <a:pt x="11479861" y="4708798"/>
                  <a:pt x="11478592" y="4710068"/>
                  <a:pt x="11481130" y="4712606"/>
                </a:cubicBezTo>
                <a:cubicBezTo>
                  <a:pt x="11483669" y="4716414"/>
                  <a:pt x="11492553" y="4713875"/>
                  <a:pt x="11488746" y="4708798"/>
                </a:cubicBezTo>
                <a:cubicBezTo>
                  <a:pt x="11487476" y="4707529"/>
                  <a:pt x="11484938" y="4707529"/>
                  <a:pt x="11482400" y="4707529"/>
                </a:cubicBezTo>
                <a:lnTo>
                  <a:pt x="11482400" y="4707529"/>
                </a:lnTo>
                <a:close/>
                <a:moveTo>
                  <a:pt x="11840313" y="4707529"/>
                </a:moveTo>
                <a:cubicBezTo>
                  <a:pt x="11837774" y="4708798"/>
                  <a:pt x="11833967" y="4711337"/>
                  <a:pt x="11831428" y="4712606"/>
                </a:cubicBezTo>
                <a:cubicBezTo>
                  <a:pt x="11833967" y="4715144"/>
                  <a:pt x="11836504" y="4717683"/>
                  <a:pt x="11839043" y="4720221"/>
                </a:cubicBezTo>
                <a:cubicBezTo>
                  <a:pt x="11846659" y="4717683"/>
                  <a:pt x="11839043" y="4711337"/>
                  <a:pt x="11840313" y="4707529"/>
                </a:cubicBezTo>
                <a:lnTo>
                  <a:pt x="11840313" y="4707529"/>
                </a:lnTo>
                <a:close/>
                <a:moveTo>
                  <a:pt x="5612377" y="4706260"/>
                </a:moveTo>
                <a:cubicBezTo>
                  <a:pt x="5609838" y="4708798"/>
                  <a:pt x="5614915" y="4718952"/>
                  <a:pt x="5619992" y="4711337"/>
                </a:cubicBezTo>
                <a:cubicBezTo>
                  <a:pt x="5619992" y="4710068"/>
                  <a:pt x="5618723" y="4707529"/>
                  <a:pt x="5617454" y="4706260"/>
                </a:cubicBezTo>
                <a:cubicBezTo>
                  <a:pt x="5614915" y="4704991"/>
                  <a:pt x="5613646" y="4704991"/>
                  <a:pt x="5612377" y="4706260"/>
                </a:cubicBezTo>
                <a:lnTo>
                  <a:pt x="5612377" y="4706260"/>
                </a:lnTo>
                <a:close/>
                <a:moveTo>
                  <a:pt x="11893618" y="4706260"/>
                </a:moveTo>
                <a:cubicBezTo>
                  <a:pt x="11886003" y="4707529"/>
                  <a:pt x="11896157" y="4717683"/>
                  <a:pt x="11899964" y="4713875"/>
                </a:cubicBezTo>
                <a:cubicBezTo>
                  <a:pt x="11902503" y="4710068"/>
                  <a:pt x="11896157" y="4706260"/>
                  <a:pt x="11893618" y="4706260"/>
                </a:cubicBezTo>
                <a:lnTo>
                  <a:pt x="11893618" y="4706260"/>
                </a:lnTo>
                <a:close/>
                <a:moveTo>
                  <a:pt x="10238589" y="4703722"/>
                </a:moveTo>
                <a:cubicBezTo>
                  <a:pt x="10238589" y="4704991"/>
                  <a:pt x="10237320" y="4708798"/>
                  <a:pt x="10236051" y="4710068"/>
                </a:cubicBezTo>
                <a:cubicBezTo>
                  <a:pt x="10239858" y="4711337"/>
                  <a:pt x="10244935" y="4711337"/>
                  <a:pt x="10246204" y="4716414"/>
                </a:cubicBezTo>
                <a:cubicBezTo>
                  <a:pt x="10253820" y="4715144"/>
                  <a:pt x="10260166" y="4718952"/>
                  <a:pt x="10266512" y="4721490"/>
                </a:cubicBezTo>
                <a:cubicBezTo>
                  <a:pt x="10267781" y="4725298"/>
                  <a:pt x="10267781" y="4729106"/>
                  <a:pt x="10269050" y="4732913"/>
                </a:cubicBezTo>
                <a:cubicBezTo>
                  <a:pt x="10272858" y="4732913"/>
                  <a:pt x="10276665" y="4727836"/>
                  <a:pt x="10272858" y="4725298"/>
                </a:cubicBezTo>
                <a:cubicBezTo>
                  <a:pt x="10266512" y="4712606"/>
                  <a:pt x="10251281" y="4710068"/>
                  <a:pt x="10238589" y="4703722"/>
                </a:cubicBezTo>
                <a:lnTo>
                  <a:pt x="10238589" y="4703722"/>
                </a:lnTo>
                <a:close/>
                <a:moveTo>
                  <a:pt x="5517187" y="4703722"/>
                </a:moveTo>
                <a:cubicBezTo>
                  <a:pt x="5512110" y="4703722"/>
                  <a:pt x="5507034" y="4712606"/>
                  <a:pt x="5504496" y="4717683"/>
                </a:cubicBezTo>
                <a:cubicBezTo>
                  <a:pt x="5507034" y="4718952"/>
                  <a:pt x="5510841" y="4720221"/>
                  <a:pt x="5512110" y="4720221"/>
                </a:cubicBezTo>
                <a:cubicBezTo>
                  <a:pt x="5513380" y="4717683"/>
                  <a:pt x="5514649" y="4713875"/>
                  <a:pt x="5514649" y="4711337"/>
                </a:cubicBezTo>
                <a:cubicBezTo>
                  <a:pt x="5517187" y="4710068"/>
                  <a:pt x="5520995" y="4707529"/>
                  <a:pt x="5522264" y="4706260"/>
                </a:cubicBezTo>
                <a:cubicBezTo>
                  <a:pt x="5520995" y="4704991"/>
                  <a:pt x="5518456" y="4703722"/>
                  <a:pt x="5517187" y="4703722"/>
                </a:cubicBezTo>
                <a:lnTo>
                  <a:pt x="5517187" y="4703722"/>
                </a:lnTo>
                <a:close/>
                <a:moveTo>
                  <a:pt x="5529879" y="4703722"/>
                </a:moveTo>
                <a:cubicBezTo>
                  <a:pt x="5522264" y="4706260"/>
                  <a:pt x="5538764" y="4716414"/>
                  <a:pt x="5540033" y="4710068"/>
                </a:cubicBezTo>
                <a:cubicBezTo>
                  <a:pt x="5538764" y="4704991"/>
                  <a:pt x="5533687" y="4703722"/>
                  <a:pt x="5529879" y="4703722"/>
                </a:cubicBezTo>
                <a:lnTo>
                  <a:pt x="5529879" y="4703722"/>
                </a:lnTo>
                <a:close/>
                <a:moveTo>
                  <a:pt x="10635847" y="4703722"/>
                </a:moveTo>
                <a:cubicBezTo>
                  <a:pt x="10632040" y="4704991"/>
                  <a:pt x="10628232" y="4707529"/>
                  <a:pt x="10624424" y="4708798"/>
                </a:cubicBezTo>
                <a:cubicBezTo>
                  <a:pt x="10618078" y="4701183"/>
                  <a:pt x="10610463" y="4703722"/>
                  <a:pt x="10602848" y="4707529"/>
                </a:cubicBezTo>
                <a:cubicBezTo>
                  <a:pt x="10609194" y="4711337"/>
                  <a:pt x="10614271" y="4716414"/>
                  <a:pt x="10619348" y="4720221"/>
                </a:cubicBezTo>
                <a:cubicBezTo>
                  <a:pt x="10621886" y="4717683"/>
                  <a:pt x="10623155" y="4711337"/>
                  <a:pt x="10626963" y="4711337"/>
                </a:cubicBezTo>
                <a:cubicBezTo>
                  <a:pt x="10630770" y="4712606"/>
                  <a:pt x="10633309" y="4713875"/>
                  <a:pt x="10637116" y="4713875"/>
                </a:cubicBezTo>
                <a:cubicBezTo>
                  <a:pt x="10639655" y="4710068"/>
                  <a:pt x="10639655" y="4706260"/>
                  <a:pt x="10635847" y="4703722"/>
                </a:cubicBezTo>
                <a:lnTo>
                  <a:pt x="10635847" y="4703722"/>
                </a:lnTo>
                <a:close/>
                <a:moveTo>
                  <a:pt x="10384547" y="4702453"/>
                </a:moveTo>
                <a:cubicBezTo>
                  <a:pt x="10384547" y="4708798"/>
                  <a:pt x="10389623" y="4711337"/>
                  <a:pt x="10393431" y="4713875"/>
                </a:cubicBezTo>
                <a:cubicBezTo>
                  <a:pt x="10398508" y="4711337"/>
                  <a:pt x="10404854" y="4710068"/>
                  <a:pt x="10403585" y="4703722"/>
                </a:cubicBezTo>
                <a:cubicBezTo>
                  <a:pt x="10399777" y="4704991"/>
                  <a:pt x="10395969" y="4707529"/>
                  <a:pt x="10393431" y="4708798"/>
                </a:cubicBezTo>
                <a:cubicBezTo>
                  <a:pt x="10390893" y="4706260"/>
                  <a:pt x="10387085" y="4704991"/>
                  <a:pt x="10384547" y="4702453"/>
                </a:cubicBezTo>
                <a:lnTo>
                  <a:pt x="10384547" y="4702453"/>
                </a:lnTo>
                <a:close/>
                <a:moveTo>
                  <a:pt x="11821275" y="4701183"/>
                </a:moveTo>
                <a:cubicBezTo>
                  <a:pt x="11820005" y="4702453"/>
                  <a:pt x="11825082" y="4710068"/>
                  <a:pt x="11825082" y="4701183"/>
                </a:cubicBezTo>
                <a:cubicBezTo>
                  <a:pt x="11822544" y="4701183"/>
                  <a:pt x="11821275" y="4701183"/>
                  <a:pt x="11821275" y="4701183"/>
                </a:cubicBezTo>
                <a:lnTo>
                  <a:pt x="11821275" y="4701183"/>
                </a:lnTo>
                <a:close/>
                <a:moveTo>
                  <a:pt x="5116122" y="4701183"/>
                </a:moveTo>
                <a:cubicBezTo>
                  <a:pt x="5114853" y="4706260"/>
                  <a:pt x="5114853" y="4711337"/>
                  <a:pt x="5116122" y="4716414"/>
                </a:cubicBezTo>
                <a:cubicBezTo>
                  <a:pt x="5119929" y="4715144"/>
                  <a:pt x="5123737" y="4713875"/>
                  <a:pt x="5127545" y="4711337"/>
                </a:cubicBezTo>
                <a:cubicBezTo>
                  <a:pt x="5126275" y="4706260"/>
                  <a:pt x="5121199" y="4703722"/>
                  <a:pt x="5116122" y="4701183"/>
                </a:cubicBezTo>
                <a:lnTo>
                  <a:pt x="5116122" y="4701183"/>
                </a:lnTo>
                <a:close/>
                <a:moveTo>
                  <a:pt x="5646645" y="4698645"/>
                </a:moveTo>
                <a:cubicBezTo>
                  <a:pt x="5640299" y="4697376"/>
                  <a:pt x="5640299" y="4706260"/>
                  <a:pt x="5645376" y="4707529"/>
                </a:cubicBezTo>
                <a:cubicBezTo>
                  <a:pt x="5652991" y="4710068"/>
                  <a:pt x="5652991" y="4699914"/>
                  <a:pt x="5646645" y="4698645"/>
                </a:cubicBezTo>
                <a:lnTo>
                  <a:pt x="5646645" y="4698645"/>
                </a:lnTo>
                <a:close/>
                <a:moveTo>
                  <a:pt x="11741315" y="4698645"/>
                </a:moveTo>
                <a:cubicBezTo>
                  <a:pt x="11740046" y="4699914"/>
                  <a:pt x="11745123" y="4707529"/>
                  <a:pt x="11745123" y="4698645"/>
                </a:cubicBezTo>
                <a:cubicBezTo>
                  <a:pt x="11742585" y="4698645"/>
                  <a:pt x="11741315" y="4698645"/>
                  <a:pt x="11741315" y="4698645"/>
                </a:cubicBezTo>
                <a:lnTo>
                  <a:pt x="11741315" y="4698645"/>
                </a:lnTo>
                <a:close/>
                <a:moveTo>
                  <a:pt x="3113333" y="4697376"/>
                </a:moveTo>
                <a:cubicBezTo>
                  <a:pt x="3108257" y="4694837"/>
                  <a:pt x="3100642" y="4699914"/>
                  <a:pt x="3100642" y="4704991"/>
                </a:cubicBezTo>
                <a:cubicBezTo>
                  <a:pt x="3105718" y="4706260"/>
                  <a:pt x="3115872" y="4702453"/>
                  <a:pt x="3113333" y="4697376"/>
                </a:cubicBezTo>
                <a:lnTo>
                  <a:pt x="3113333" y="4697376"/>
                </a:lnTo>
                <a:close/>
                <a:moveTo>
                  <a:pt x="10223359" y="4696107"/>
                </a:moveTo>
                <a:cubicBezTo>
                  <a:pt x="10218282" y="4692299"/>
                  <a:pt x="10213206" y="4699914"/>
                  <a:pt x="10218282" y="4703722"/>
                </a:cubicBezTo>
                <a:cubicBezTo>
                  <a:pt x="10222090" y="4707529"/>
                  <a:pt x="10227166" y="4699914"/>
                  <a:pt x="10223359" y="4696107"/>
                </a:cubicBezTo>
                <a:lnTo>
                  <a:pt x="10223359" y="4696107"/>
                </a:lnTo>
                <a:close/>
                <a:moveTo>
                  <a:pt x="5126275" y="4696107"/>
                </a:moveTo>
                <a:cubicBezTo>
                  <a:pt x="5128814" y="4699914"/>
                  <a:pt x="5132621" y="4702453"/>
                  <a:pt x="5135160" y="4706260"/>
                </a:cubicBezTo>
                <a:cubicBezTo>
                  <a:pt x="5136429" y="4706260"/>
                  <a:pt x="5140237" y="4706260"/>
                  <a:pt x="5141506" y="4704991"/>
                </a:cubicBezTo>
                <a:cubicBezTo>
                  <a:pt x="5141506" y="4701183"/>
                  <a:pt x="5138967" y="4698645"/>
                  <a:pt x="5137698" y="4696107"/>
                </a:cubicBezTo>
                <a:cubicBezTo>
                  <a:pt x="5133891" y="4697376"/>
                  <a:pt x="5130083" y="4696107"/>
                  <a:pt x="5126275" y="4696107"/>
                </a:cubicBezTo>
                <a:lnTo>
                  <a:pt x="5126275" y="4696107"/>
                </a:lnTo>
                <a:close/>
                <a:moveTo>
                  <a:pt x="5234157" y="4696107"/>
                </a:moveTo>
                <a:cubicBezTo>
                  <a:pt x="5230349" y="4696107"/>
                  <a:pt x="5229080" y="4703722"/>
                  <a:pt x="5234157" y="4703722"/>
                </a:cubicBezTo>
                <a:cubicBezTo>
                  <a:pt x="5239234" y="4703722"/>
                  <a:pt x="5239234" y="4696107"/>
                  <a:pt x="5234157" y="4696107"/>
                </a:cubicBezTo>
                <a:lnTo>
                  <a:pt x="5234157" y="4696107"/>
                </a:lnTo>
                <a:close/>
                <a:moveTo>
                  <a:pt x="10248743" y="4696107"/>
                </a:moveTo>
                <a:cubicBezTo>
                  <a:pt x="10247474" y="4697376"/>
                  <a:pt x="10244935" y="4698645"/>
                  <a:pt x="10243666" y="4699914"/>
                </a:cubicBezTo>
                <a:cubicBezTo>
                  <a:pt x="10241128" y="4698645"/>
                  <a:pt x="10234782" y="4697376"/>
                  <a:pt x="10230974" y="4697376"/>
                </a:cubicBezTo>
                <a:cubicBezTo>
                  <a:pt x="10232244" y="4706260"/>
                  <a:pt x="10237320" y="4699914"/>
                  <a:pt x="10256358" y="4706260"/>
                </a:cubicBezTo>
                <a:cubicBezTo>
                  <a:pt x="10253820" y="4702453"/>
                  <a:pt x="10251281" y="4699914"/>
                  <a:pt x="10248743" y="4696107"/>
                </a:cubicBezTo>
                <a:lnTo>
                  <a:pt x="10248743" y="4696107"/>
                </a:lnTo>
                <a:close/>
                <a:moveTo>
                  <a:pt x="10428969" y="4696107"/>
                </a:moveTo>
                <a:cubicBezTo>
                  <a:pt x="10430238" y="4701183"/>
                  <a:pt x="10432776" y="4706260"/>
                  <a:pt x="10436583" y="4711337"/>
                </a:cubicBezTo>
                <a:cubicBezTo>
                  <a:pt x="10431507" y="4715144"/>
                  <a:pt x="10428969" y="4720221"/>
                  <a:pt x="10426430" y="4726567"/>
                </a:cubicBezTo>
                <a:cubicBezTo>
                  <a:pt x="10431507" y="4726567"/>
                  <a:pt x="10435315" y="4726567"/>
                  <a:pt x="10440391" y="4727836"/>
                </a:cubicBezTo>
                <a:lnTo>
                  <a:pt x="10440391" y="4731644"/>
                </a:lnTo>
                <a:cubicBezTo>
                  <a:pt x="10437853" y="4731644"/>
                  <a:pt x="10432776" y="4731644"/>
                  <a:pt x="10430238" y="4731644"/>
                </a:cubicBezTo>
                <a:cubicBezTo>
                  <a:pt x="10430238" y="4734182"/>
                  <a:pt x="10430238" y="4739259"/>
                  <a:pt x="10430238" y="4741798"/>
                </a:cubicBezTo>
                <a:cubicBezTo>
                  <a:pt x="10437853" y="4737990"/>
                  <a:pt x="10445468" y="4732913"/>
                  <a:pt x="10450545" y="4726567"/>
                </a:cubicBezTo>
                <a:cubicBezTo>
                  <a:pt x="10456891" y="4725298"/>
                  <a:pt x="10458160" y="4737990"/>
                  <a:pt x="10465775" y="4731644"/>
                </a:cubicBezTo>
                <a:cubicBezTo>
                  <a:pt x="10465775" y="4726567"/>
                  <a:pt x="10465775" y="4721490"/>
                  <a:pt x="10464506" y="4716414"/>
                </a:cubicBezTo>
                <a:cubicBezTo>
                  <a:pt x="10456891" y="4710068"/>
                  <a:pt x="10448007" y="4704991"/>
                  <a:pt x="10439122" y="4699914"/>
                </a:cubicBezTo>
                <a:cubicBezTo>
                  <a:pt x="10440391" y="4703722"/>
                  <a:pt x="10442929" y="4707529"/>
                  <a:pt x="10444199" y="4712606"/>
                </a:cubicBezTo>
                <a:cubicBezTo>
                  <a:pt x="10437853" y="4706260"/>
                  <a:pt x="10434045" y="4701183"/>
                  <a:pt x="10428969" y="4696107"/>
                </a:cubicBezTo>
                <a:lnTo>
                  <a:pt x="10428969" y="4696107"/>
                </a:lnTo>
                <a:close/>
                <a:moveTo>
                  <a:pt x="11841582" y="4694837"/>
                </a:moveTo>
                <a:cubicBezTo>
                  <a:pt x="11839043" y="4696107"/>
                  <a:pt x="11837774" y="4697376"/>
                  <a:pt x="11840313" y="4699914"/>
                </a:cubicBezTo>
                <a:cubicBezTo>
                  <a:pt x="11844120" y="4704991"/>
                  <a:pt x="11858081" y="4702453"/>
                  <a:pt x="11847928" y="4696107"/>
                </a:cubicBezTo>
                <a:cubicBezTo>
                  <a:pt x="11846659" y="4694837"/>
                  <a:pt x="11844120" y="4694837"/>
                  <a:pt x="11841582" y="4694837"/>
                </a:cubicBezTo>
                <a:lnTo>
                  <a:pt x="11841582" y="4694837"/>
                </a:lnTo>
                <a:close/>
                <a:moveTo>
                  <a:pt x="10072325" y="4694837"/>
                </a:moveTo>
                <a:cubicBezTo>
                  <a:pt x="10069787" y="4702453"/>
                  <a:pt x="10065979" y="4710068"/>
                  <a:pt x="10060902" y="4717683"/>
                </a:cubicBezTo>
                <a:cubicBezTo>
                  <a:pt x="10062171" y="4722760"/>
                  <a:pt x="10062171" y="4727836"/>
                  <a:pt x="10062171" y="4734182"/>
                </a:cubicBezTo>
                <a:cubicBezTo>
                  <a:pt x="10071056" y="4735452"/>
                  <a:pt x="10077402" y="4729106"/>
                  <a:pt x="10081209" y="4721490"/>
                </a:cubicBezTo>
                <a:cubicBezTo>
                  <a:pt x="10082479" y="4721490"/>
                  <a:pt x="10086286" y="4720221"/>
                  <a:pt x="10087555" y="4720221"/>
                </a:cubicBezTo>
                <a:cubicBezTo>
                  <a:pt x="10085017" y="4720221"/>
                  <a:pt x="10081209" y="4720221"/>
                  <a:pt x="10078671" y="4720221"/>
                </a:cubicBezTo>
                <a:lnTo>
                  <a:pt x="10078671" y="4715144"/>
                </a:lnTo>
                <a:cubicBezTo>
                  <a:pt x="10082479" y="4713875"/>
                  <a:pt x="10085017" y="4711337"/>
                  <a:pt x="10086286" y="4706260"/>
                </a:cubicBezTo>
                <a:cubicBezTo>
                  <a:pt x="10082479" y="4706260"/>
                  <a:pt x="10078671" y="4707529"/>
                  <a:pt x="10074863" y="4708798"/>
                </a:cubicBezTo>
                <a:cubicBezTo>
                  <a:pt x="10076133" y="4704991"/>
                  <a:pt x="10078671" y="4702453"/>
                  <a:pt x="10079940" y="4698645"/>
                </a:cubicBezTo>
                <a:cubicBezTo>
                  <a:pt x="10078671" y="4697376"/>
                  <a:pt x="10074863" y="4696107"/>
                  <a:pt x="10072325" y="4694837"/>
                </a:cubicBezTo>
                <a:lnTo>
                  <a:pt x="10072325" y="4694837"/>
                </a:lnTo>
                <a:close/>
                <a:moveTo>
                  <a:pt x="9238465" y="4694837"/>
                </a:moveTo>
                <a:cubicBezTo>
                  <a:pt x="9223234" y="4697376"/>
                  <a:pt x="9230849" y="4711337"/>
                  <a:pt x="9232119" y="4721490"/>
                </a:cubicBezTo>
                <a:cubicBezTo>
                  <a:pt x="9235926" y="4717683"/>
                  <a:pt x="9235926" y="4711337"/>
                  <a:pt x="9233388" y="4707529"/>
                </a:cubicBezTo>
                <a:cubicBezTo>
                  <a:pt x="9234656" y="4702453"/>
                  <a:pt x="9237195" y="4698645"/>
                  <a:pt x="9238465" y="4694837"/>
                </a:cubicBezTo>
                <a:lnTo>
                  <a:pt x="9238465" y="4694837"/>
                </a:lnTo>
                <a:close/>
                <a:moveTo>
                  <a:pt x="10173860" y="4693568"/>
                </a:moveTo>
                <a:cubicBezTo>
                  <a:pt x="10172591" y="4697376"/>
                  <a:pt x="10170053" y="4702453"/>
                  <a:pt x="10167514" y="4707529"/>
                </a:cubicBezTo>
                <a:cubicBezTo>
                  <a:pt x="10172591" y="4710068"/>
                  <a:pt x="10176399" y="4713875"/>
                  <a:pt x="10181476" y="4712606"/>
                </a:cubicBezTo>
                <a:cubicBezTo>
                  <a:pt x="10178937" y="4706260"/>
                  <a:pt x="10176399" y="4699914"/>
                  <a:pt x="10173860" y="4693568"/>
                </a:cubicBezTo>
                <a:lnTo>
                  <a:pt x="10173860" y="4693568"/>
                </a:lnTo>
                <a:close/>
                <a:moveTo>
                  <a:pt x="10163707" y="4693568"/>
                </a:moveTo>
                <a:cubicBezTo>
                  <a:pt x="10158630" y="4689761"/>
                  <a:pt x="10154822" y="4697376"/>
                  <a:pt x="10161168" y="4699914"/>
                </a:cubicBezTo>
                <a:cubicBezTo>
                  <a:pt x="10166245" y="4704991"/>
                  <a:pt x="10168784" y="4696107"/>
                  <a:pt x="10163707" y="4693568"/>
                </a:cubicBezTo>
                <a:lnTo>
                  <a:pt x="10163707" y="4693568"/>
                </a:lnTo>
                <a:close/>
                <a:moveTo>
                  <a:pt x="3030836" y="4693568"/>
                </a:moveTo>
                <a:cubicBezTo>
                  <a:pt x="3029567" y="4694837"/>
                  <a:pt x="3028297" y="4696107"/>
                  <a:pt x="3028297" y="4698645"/>
                </a:cubicBezTo>
                <a:cubicBezTo>
                  <a:pt x="3030836" y="4702453"/>
                  <a:pt x="3038451" y="4698645"/>
                  <a:pt x="3035913" y="4694837"/>
                </a:cubicBezTo>
                <a:cubicBezTo>
                  <a:pt x="3034643" y="4692299"/>
                  <a:pt x="3032105" y="4692299"/>
                  <a:pt x="3030836" y="4693568"/>
                </a:cubicBezTo>
                <a:lnTo>
                  <a:pt x="3030836" y="4693568"/>
                </a:lnTo>
                <a:close/>
                <a:moveTo>
                  <a:pt x="11441785" y="4693568"/>
                </a:moveTo>
                <a:cubicBezTo>
                  <a:pt x="11441785" y="4694837"/>
                  <a:pt x="11441785" y="4698645"/>
                  <a:pt x="11441785" y="4699914"/>
                </a:cubicBezTo>
                <a:cubicBezTo>
                  <a:pt x="11448131" y="4696107"/>
                  <a:pt x="11454477" y="4698645"/>
                  <a:pt x="11462092" y="4701183"/>
                </a:cubicBezTo>
                <a:cubicBezTo>
                  <a:pt x="11462092" y="4699914"/>
                  <a:pt x="11462092" y="4698645"/>
                  <a:pt x="11463362" y="4697376"/>
                </a:cubicBezTo>
                <a:cubicBezTo>
                  <a:pt x="11455746" y="4696107"/>
                  <a:pt x="11448131" y="4694837"/>
                  <a:pt x="11441785" y="4693568"/>
                </a:cubicBezTo>
                <a:lnTo>
                  <a:pt x="11441785" y="4693568"/>
                </a:lnTo>
                <a:close/>
                <a:moveTo>
                  <a:pt x="5107237" y="4691030"/>
                </a:moveTo>
                <a:cubicBezTo>
                  <a:pt x="5102161" y="4693568"/>
                  <a:pt x="5098353" y="4696107"/>
                  <a:pt x="5093276" y="4698645"/>
                </a:cubicBezTo>
                <a:cubicBezTo>
                  <a:pt x="5092007" y="4698645"/>
                  <a:pt x="5089469" y="4697376"/>
                  <a:pt x="5086930" y="4696107"/>
                </a:cubicBezTo>
                <a:cubicBezTo>
                  <a:pt x="5085661" y="4697376"/>
                  <a:pt x="5083123" y="4699914"/>
                  <a:pt x="5081854" y="4701183"/>
                </a:cubicBezTo>
                <a:cubicBezTo>
                  <a:pt x="5084392" y="4701183"/>
                  <a:pt x="5089469" y="4701183"/>
                  <a:pt x="5092007" y="4702453"/>
                </a:cubicBezTo>
                <a:lnTo>
                  <a:pt x="5092007" y="4706260"/>
                </a:lnTo>
                <a:cubicBezTo>
                  <a:pt x="5076777" y="4708798"/>
                  <a:pt x="5069162" y="4726567"/>
                  <a:pt x="5062816" y="4740528"/>
                </a:cubicBezTo>
                <a:cubicBezTo>
                  <a:pt x="5067892" y="4739259"/>
                  <a:pt x="5071700" y="4735452"/>
                  <a:pt x="5074238" y="4731644"/>
                </a:cubicBezTo>
                <a:cubicBezTo>
                  <a:pt x="5079315" y="4732913"/>
                  <a:pt x="5083123" y="4730375"/>
                  <a:pt x="5086930" y="4727836"/>
                </a:cubicBezTo>
                <a:cubicBezTo>
                  <a:pt x="5084392" y="4726567"/>
                  <a:pt x="5083123" y="4724029"/>
                  <a:pt x="5080584" y="4722760"/>
                </a:cubicBezTo>
                <a:cubicBezTo>
                  <a:pt x="5086930" y="4721490"/>
                  <a:pt x="5090738" y="4715144"/>
                  <a:pt x="5092007" y="4710068"/>
                </a:cubicBezTo>
                <a:cubicBezTo>
                  <a:pt x="5094546" y="4712606"/>
                  <a:pt x="5097084" y="4715144"/>
                  <a:pt x="5099622" y="4718952"/>
                </a:cubicBezTo>
                <a:cubicBezTo>
                  <a:pt x="5104699" y="4708798"/>
                  <a:pt x="5112314" y="4699914"/>
                  <a:pt x="5107237" y="4691030"/>
                </a:cubicBezTo>
                <a:lnTo>
                  <a:pt x="5107237" y="4691030"/>
                </a:lnTo>
                <a:close/>
                <a:moveTo>
                  <a:pt x="2842995" y="4689761"/>
                </a:moveTo>
                <a:cubicBezTo>
                  <a:pt x="2839187" y="4691030"/>
                  <a:pt x="2835380" y="4692299"/>
                  <a:pt x="2832841" y="4694837"/>
                </a:cubicBezTo>
                <a:cubicBezTo>
                  <a:pt x="2835380" y="4694837"/>
                  <a:pt x="2840457" y="4694837"/>
                  <a:pt x="2842995" y="4694837"/>
                </a:cubicBezTo>
                <a:lnTo>
                  <a:pt x="2840457" y="4699914"/>
                </a:lnTo>
                <a:cubicBezTo>
                  <a:pt x="2844264" y="4694837"/>
                  <a:pt x="2856956" y="4698645"/>
                  <a:pt x="2854418" y="4691030"/>
                </a:cubicBezTo>
                <a:cubicBezTo>
                  <a:pt x="2850610" y="4689761"/>
                  <a:pt x="2846803" y="4689761"/>
                  <a:pt x="2842995" y="4689761"/>
                </a:cubicBezTo>
                <a:lnTo>
                  <a:pt x="2842995" y="4689761"/>
                </a:lnTo>
                <a:close/>
                <a:moveTo>
                  <a:pt x="5584455" y="4688491"/>
                </a:moveTo>
                <a:cubicBezTo>
                  <a:pt x="5583185" y="4689761"/>
                  <a:pt x="5588262" y="4697376"/>
                  <a:pt x="5588262" y="4689761"/>
                </a:cubicBezTo>
                <a:cubicBezTo>
                  <a:pt x="5585724" y="4687222"/>
                  <a:pt x="5584455" y="4687222"/>
                  <a:pt x="5584455" y="4688491"/>
                </a:cubicBezTo>
                <a:lnTo>
                  <a:pt x="5584455" y="4688491"/>
                </a:lnTo>
                <a:close/>
                <a:moveTo>
                  <a:pt x="10246204" y="4685953"/>
                </a:moveTo>
                <a:cubicBezTo>
                  <a:pt x="10241128" y="4685953"/>
                  <a:pt x="10236051" y="4685953"/>
                  <a:pt x="10230974" y="4685953"/>
                </a:cubicBezTo>
                <a:cubicBezTo>
                  <a:pt x="10234782" y="4692299"/>
                  <a:pt x="10242397" y="4689761"/>
                  <a:pt x="10247474" y="4691030"/>
                </a:cubicBezTo>
                <a:cubicBezTo>
                  <a:pt x="10247474" y="4689761"/>
                  <a:pt x="10246204" y="4687222"/>
                  <a:pt x="10246204" y="4685953"/>
                </a:cubicBezTo>
                <a:lnTo>
                  <a:pt x="10246204" y="4685953"/>
                </a:lnTo>
                <a:close/>
                <a:moveTo>
                  <a:pt x="10554618" y="4684684"/>
                </a:moveTo>
                <a:cubicBezTo>
                  <a:pt x="10554618" y="4692299"/>
                  <a:pt x="10552081" y="4698645"/>
                  <a:pt x="10545735" y="4702453"/>
                </a:cubicBezTo>
                <a:cubicBezTo>
                  <a:pt x="10549542" y="4703722"/>
                  <a:pt x="10552081" y="4706260"/>
                  <a:pt x="10555888" y="4707529"/>
                </a:cubicBezTo>
                <a:cubicBezTo>
                  <a:pt x="10562234" y="4702453"/>
                  <a:pt x="10558427" y="4693568"/>
                  <a:pt x="10563503" y="4688491"/>
                </a:cubicBezTo>
                <a:cubicBezTo>
                  <a:pt x="10560964" y="4687222"/>
                  <a:pt x="10558427" y="4685953"/>
                  <a:pt x="10554618" y="4684684"/>
                </a:cubicBezTo>
                <a:lnTo>
                  <a:pt x="10554618" y="4684684"/>
                </a:lnTo>
                <a:close/>
                <a:moveTo>
                  <a:pt x="5609838" y="4683415"/>
                </a:moveTo>
                <a:cubicBezTo>
                  <a:pt x="5604762" y="4683415"/>
                  <a:pt x="5599685" y="4685953"/>
                  <a:pt x="5594608" y="4685953"/>
                </a:cubicBezTo>
                <a:cubicBezTo>
                  <a:pt x="5594608" y="4689761"/>
                  <a:pt x="5594608" y="4694837"/>
                  <a:pt x="5593339" y="4699914"/>
                </a:cubicBezTo>
                <a:cubicBezTo>
                  <a:pt x="5606031" y="4702453"/>
                  <a:pt x="5598416" y="4683415"/>
                  <a:pt x="5614915" y="4689761"/>
                </a:cubicBezTo>
                <a:cubicBezTo>
                  <a:pt x="5616184" y="4694837"/>
                  <a:pt x="5612377" y="4698645"/>
                  <a:pt x="5608569" y="4701183"/>
                </a:cubicBezTo>
                <a:cubicBezTo>
                  <a:pt x="5609838" y="4701183"/>
                  <a:pt x="5612377" y="4701183"/>
                  <a:pt x="5612377" y="4701183"/>
                </a:cubicBezTo>
                <a:cubicBezTo>
                  <a:pt x="5617454" y="4694837"/>
                  <a:pt x="5626338" y="4697376"/>
                  <a:pt x="5630146" y="4689761"/>
                </a:cubicBezTo>
                <a:lnTo>
                  <a:pt x="5632684" y="4693568"/>
                </a:lnTo>
                <a:cubicBezTo>
                  <a:pt x="5642838" y="4694837"/>
                  <a:pt x="5636492" y="4685953"/>
                  <a:pt x="5630146" y="4684684"/>
                </a:cubicBezTo>
                <a:cubicBezTo>
                  <a:pt x="5626338" y="4685953"/>
                  <a:pt x="5623800" y="4687222"/>
                  <a:pt x="5619992" y="4687222"/>
                </a:cubicBezTo>
                <a:cubicBezTo>
                  <a:pt x="5619992" y="4684684"/>
                  <a:pt x="5614915" y="4683415"/>
                  <a:pt x="5609838" y="4683415"/>
                </a:cubicBezTo>
                <a:lnTo>
                  <a:pt x="5609838" y="4683415"/>
                </a:lnTo>
                <a:close/>
                <a:moveTo>
                  <a:pt x="5760872" y="4683415"/>
                </a:moveTo>
                <a:cubicBezTo>
                  <a:pt x="5750719" y="4683415"/>
                  <a:pt x="5741835" y="4687222"/>
                  <a:pt x="5734219" y="4691030"/>
                </a:cubicBezTo>
                <a:cubicBezTo>
                  <a:pt x="5734219" y="4702453"/>
                  <a:pt x="5722797" y="4711337"/>
                  <a:pt x="5724066" y="4722760"/>
                </a:cubicBezTo>
                <a:cubicBezTo>
                  <a:pt x="5727873" y="4720221"/>
                  <a:pt x="5731681" y="4718952"/>
                  <a:pt x="5735489" y="4717683"/>
                </a:cubicBezTo>
                <a:cubicBezTo>
                  <a:pt x="5735489" y="4715144"/>
                  <a:pt x="5735489" y="4710068"/>
                  <a:pt x="5735489" y="4707529"/>
                </a:cubicBezTo>
                <a:cubicBezTo>
                  <a:pt x="5739296" y="4708798"/>
                  <a:pt x="5743104" y="4711337"/>
                  <a:pt x="5746911" y="4712606"/>
                </a:cubicBezTo>
                <a:cubicBezTo>
                  <a:pt x="5746911" y="4710068"/>
                  <a:pt x="5746911" y="4706260"/>
                  <a:pt x="5746911" y="4703722"/>
                </a:cubicBezTo>
                <a:lnTo>
                  <a:pt x="5753257" y="4703722"/>
                </a:lnTo>
                <a:lnTo>
                  <a:pt x="5751988" y="4710068"/>
                </a:lnTo>
                <a:lnTo>
                  <a:pt x="5757065" y="4710068"/>
                </a:lnTo>
                <a:cubicBezTo>
                  <a:pt x="5755796" y="4707529"/>
                  <a:pt x="5754527" y="4703722"/>
                  <a:pt x="5753257" y="4702453"/>
                </a:cubicBezTo>
                <a:cubicBezTo>
                  <a:pt x="5757065" y="4704991"/>
                  <a:pt x="5759603" y="4707529"/>
                  <a:pt x="5762142" y="4710068"/>
                </a:cubicBezTo>
                <a:cubicBezTo>
                  <a:pt x="5762142" y="4702453"/>
                  <a:pt x="5758334" y="4694837"/>
                  <a:pt x="5753257" y="4688491"/>
                </a:cubicBezTo>
                <a:lnTo>
                  <a:pt x="5757065" y="4687222"/>
                </a:lnTo>
                <a:cubicBezTo>
                  <a:pt x="5758334" y="4688491"/>
                  <a:pt x="5760872" y="4691030"/>
                  <a:pt x="5762142" y="4691030"/>
                </a:cubicBezTo>
                <a:cubicBezTo>
                  <a:pt x="5760872" y="4688491"/>
                  <a:pt x="5760872" y="4684684"/>
                  <a:pt x="5760872" y="4683415"/>
                </a:cubicBezTo>
                <a:lnTo>
                  <a:pt x="5760872" y="4683415"/>
                </a:lnTo>
                <a:close/>
                <a:moveTo>
                  <a:pt x="10600310" y="4683415"/>
                </a:moveTo>
                <a:cubicBezTo>
                  <a:pt x="10597771" y="4684684"/>
                  <a:pt x="10597771" y="4685953"/>
                  <a:pt x="10599040" y="4688491"/>
                </a:cubicBezTo>
                <a:cubicBezTo>
                  <a:pt x="10601579" y="4692299"/>
                  <a:pt x="10610463" y="4688491"/>
                  <a:pt x="10606656" y="4684684"/>
                </a:cubicBezTo>
                <a:cubicBezTo>
                  <a:pt x="10604117" y="4682145"/>
                  <a:pt x="10601579" y="4682145"/>
                  <a:pt x="10600310" y="4683415"/>
                </a:cubicBezTo>
                <a:lnTo>
                  <a:pt x="10600310" y="4683415"/>
                </a:lnTo>
                <a:close/>
                <a:moveTo>
                  <a:pt x="5122468" y="4682145"/>
                </a:moveTo>
                <a:cubicBezTo>
                  <a:pt x="5121199" y="4683415"/>
                  <a:pt x="5119929" y="4684684"/>
                  <a:pt x="5121199" y="4687222"/>
                </a:cubicBezTo>
                <a:cubicBezTo>
                  <a:pt x="5123737" y="4691030"/>
                  <a:pt x="5131352" y="4687222"/>
                  <a:pt x="5127545" y="4683415"/>
                </a:cubicBezTo>
                <a:cubicBezTo>
                  <a:pt x="5126275" y="4682145"/>
                  <a:pt x="5123737" y="4682145"/>
                  <a:pt x="5122468" y="4682145"/>
                </a:cubicBezTo>
                <a:lnTo>
                  <a:pt x="5122468" y="4682145"/>
                </a:lnTo>
                <a:close/>
                <a:moveTo>
                  <a:pt x="10209398" y="4682145"/>
                </a:moveTo>
                <a:cubicBezTo>
                  <a:pt x="10203052" y="4683415"/>
                  <a:pt x="10210667" y="4694837"/>
                  <a:pt x="10215744" y="4691030"/>
                </a:cubicBezTo>
                <a:cubicBezTo>
                  <a:pt x="10218282" y="4687222"/>
                  <a:pt x="10213206" y="4683415"/>
                  <a:pt x="10209398" y="4682145"/>
                </a:cubicBezTo>
                <a:lnTo>
                  <a:pt x="10209398" y="4682145"/>
                </a:lnTo>
                <a:close/>
                <a:moveTo>
                  <a:pt x="10530504" y="4682145"/>
                </a:moveTo>
                <a:cubicBezTo>
                  <a:pt x="10533043" y="4691030"/>
                  <a:pt x="10536850" y="4698645"/>
                  <a:pt x="10541926" y="4706260"/>
                </a:cubicBezTo>
                <a:cubicBezTo>
                  <a:pt x="10540658" y="4701183"/>
                  <a:pt x="10539389" y="4697376"/>
                  <a:pt x="10538119" y="4692299"/>
                </a:cubicBezTo>
                <a:lnTo>
                  <a:pt x="10535580" y="4691030"/>
                </a:lnTo>
                <a:cubicBezTo>
                  <a:pt x="10536850" y="4688491"/>
                  <a:pt x="10538119" y="4685953"/>
                  <a:pt x="10538119" y="4683415"/>
                </a:cubicBezTo>
                <a:cubicBezTo>
                  <a:pt x="10535580" y="4684684"/>
                  <a:pt x="10531773" y="4683415"/>
                  <a:pt x="10530504" y="4682145"/>
                </a:cubicBezTo>
                <a:lnTo>
                  <a:pt x="10530504" y="4682145"/>
                </a:lnTo>
                <a:close/>
                <a:moveTo>
                  <a:pt x="11931694" y="4682145"/>
                </a:moveTo>
                <a:cubicBezTo>
                  <a:pt x="11930425" y="4683415"/>
                  <a:pt x="11929156" y="4685953"/>
                  <a:pt x="11930425" y="4688491"/>
                </a:cubicBezTo>
                <a:cubicBezTo>
                  <a:pt x="11932964" y="4692299"/>
                  <a:pt x="11940579" y="4687222"/>
                  <a:pt x="11938040" y="4683415"/>
                </a:cubicBezTo>
                <a:cubicBezTo>
                  <a:pt x="11936771" y="4680876"/>
                  <a:pt x="11934233" y="4680876"/>
                  <a:pt x="11931694" y="4682145"/>
                </a:cubicBezTo>
                <a:lnTo>
                  <a:pt x="11931694" y="4682145"/>
                </a:lnTo>
                <a:close/>
                <a:moveTo>
                  <a:pt x="5771026" y="4682145"/>
                </a:moveTo>
                <a:cubicBezTo>
                  <a:pt x="5768488" y="4684684"/>
                  <a:pt x="5765949" y="4688491"/>
                  <a:pt x="5763411" y="4692299"/>
                </a:cubicBezTo>
                <a:cubicBezTo>
                  <a:pt x="5764680" y="4693568"/>
                  <a:pt x="5765949" y="4697376"/>
                  <a:pt x="5765949" y="4699914"/>
                </a:cubicBezTo>
                <a:cubicBezTo>
                  <a:pt x="5763411" y="4708798"/>
                  <a:pt x="5771026" y="4713875"/>
                  <a:pt x="5776103" y="4718952"/>
                </a:cubicBezTo>
                <a:cubicBezTo>
                  <a:pt x="5783718" y="4712606"/>
                  <a:pt x="5774834" y="4708798"/>
                  <a:pt x="5769757" y="4704991"/>
                </a:cubicBezTo>
                <a:cubicBezTo>
                  <a:pt x="5769757" y="4701183"/>
                  <a:pt x="5769757" y="4696107"/>
                  <a:pt x="5769757" y="4692299"/>
                </a:cubicBezTo>
                <a:lnTo>
                  <a:pt x="5773564" y="4692299"/>
                </a:lnTo>
                <a:cubicBezTo>
                  <a:pt x="5772295" y="4689761"/>
                  <a:pt x="5771026" y="4684684"/>
                  <a:pt x="5771026" y="4682145"/>
                </a:cubicBezTo>
                <a:lnTo>
                  <a:pt x="5771026" y="4682145"/>
                </a:lnTo>
                <a:close/>
                <a:moveTo>
                  <a:pt x="3010529" y="4680876"/>
                </a:moveTo>
                <a:cubicBezTo>
                  <a:pt x="3007990" y="4678338"/>
                  <a:pt x="3001644" y="4682145"/>
                  <a:pt x="3002914" y="4685953"/>
                </a:cubicBezTo>
                <a:cubicBezTo>
                  <a:pt x="3005452" y="4688491"/>
                  <a:pt x="3013067" y="4684684"/>
                  <a:pt x="3010529" y="4680876"/>
                </a:cubicBezTo>
                <a:lnTo>
                  <a:pt x="3010529" y="4680876"/>
                </a:lnTo>
                <a:close/>
                <a:moveTo>
                  <a:pt x="11910118" y="4680876"/>
                </a:moveTo>
                <a:cubicBezTo>
                  <a:pt x="11903772" y="4680876"/>
                  <a:pt x="11897426" y="4679607"/>
                  <a:pt x="11891080" y="4682145"/>
                </a:cubicBezTo>
                <a:cubicBezTo>
                  <a:pt x="11894888" y="4684684"/>
                  <a:pt x="11898695" y="4687222"/>
                  <a:pt x="11902503" y="4689761"/>
                </a:cubicBezTo>
                <a:cubicBezTo>
                  <a:pt x="11901234" y="4689761"/>
                  <a:pt x="11897426" y="4691030"/>
                  <a:pt x="11894888" y="4691030"/>
                </a:cubicBezTo>
                <a:cubicBezTo>
                  <a:pt x="11897426" y="4692299"/>
                  <a:pt x="11898695" y="4693568"/>
                  <a:pt x="11902503" y="4693568"/>
                </a:cubicBezTo>
                <a:cubicBezTo>
                  <a:pt x="11911387" y="4691030"/>
                  <a:pt x="11919002" y="4698645"/>
                  <a:pt x="11925348" y="4702453"/>
                </a:cubicBezTo>
                <a:cubicBezTo>
                  <a:pt x="11920272" y="4703722"/>
                  <a:pt x="11915195" y="4703722"/>
                  <a:pt x="11910118" y="4704991"/>
                </a:cubicBezTo>
                <a:cubicBezTo>
                  <a:pt x="11912656" y="4706260"/>
                  <a:pt x="11916464" y="4710068"/>
                  <a:pt x="11919002" y="4711337"/>
                </a:cubicBezTo>
                <a:cubicBezTo>
                  <a:pt x="11912656" y="4712606"/>
                  <a:pt x="11905041" y="4713875"/>
                  <a:pt x="11901234" y="4720221"/>
                </a:cubicBezTo>
                <a:cubicBezTo>
                  <a:pt x="11903772" y="4718952"/>
                  <a:pt x="11907580" y="4716414"/>
                  <a:pt x="11908849" y="4715144"/>
                </a:cubicBezTo>
                <a:cubicBezTo>
                  <a:pt x="11915195" y="4716414"/>
                  <a:pt x="11921541" y="4718952"/>
                  <a:pt x="11926618" y="4720221"/>
                </a:cubicBezTo>
                <a:cubicBezTo>
                  <a:pt x="11929156" y="4715144"/>
                  <a:pt x="11932964" y="4711337"/>
                  <a:pt x="11935502" y="4707529"/>
                </a:cubicBezTo>
                <a:cubicBezTo>
                  <a:pt x="11931694" y="4706260"/>
                  <a:pt x="11929156" y="4703722"/>
                  <a:pt x="11925348" y="4702453"/>
                </a:cubicBezTo>
                <a:cubicBezTo>
                  <a:pt x="11925348" y="4699914"/>
                  <a:pt x="11925348" y="4696107"/>
                  <a:pt x="11925348" y="4693568"/>
                </a:cubicBezTo>
                <a:cubicBezTo>
                  <a:pt x="11924079" y="4692299"/>
                  <a:pt x="11921541" y="4689761"/>
                  <a:pt x="11920272" y="4688491"/>
                </a:cubicBezTo>
                <a:cubicBezTo>
                  <a:pt x="11917733" y="4689761"/>
                  <a:pt x="11912656" y="4691030"/>
                  <a:pt x="11910118" y="4692299"/>
                </a:cubicBezTo>
                <a:cubicBezTo>
                  <a:pt x="11908849" y="4688491"/>
                  <a:pt x="11908849" y="4683415"/>
                  <a:pt x="11910118" y="4680876"/>
                </a:cubicBezTo>
                <a:lnTo>
                  <a:pt x="11910118" y="4680876"/>
                </a:lnTo>
                <a:close/>
                <a:moveTo>
                  <a:pt x="5047586" y="4680876"/>
                </a:moveTo>
                <a:cubicBezTo>
                  <a:pt x="5045047" y="4683415"/>
                  <a:pt x="5041240" y="4691030"/>
                  <a:pt x="5042509" y="4696107"/>
                </a:cubicBezTo>
                <a:cubicBezTo>
                  <a:pt x="5051393" y="4697376"/>
                  <a:pt x="5050124" y="4684684"/>
                  <a:pt x="5047586" y="4680876"/>
                </a:cubicBezTo>
                <a:lnTo>
                  <a:pt x="5047586" y="4680876"/>
                </a:lnTo>
                <a:close/>
                <a:moveTo>
                  <a:pt x="5666952" y="4680876"/>
                </a:moveTo>
                <a:cubicBezTo>
                  <a:pt x="5663145" y="4678338"/>
                  <a:pt x="5659337" y="4684684"/>
                  <a:pt x="5663145" y="4687222"/>
                </a:cubicBezTo>
                <a:cubicBezTo>
                  <a:pt x="5666952" y="4691030"/>
                  <a:pt x="5670760" y="4683415"/>
                  <a:pt x="5666952" y="4680876"/>
                </a:cubicBezTo>
                <a:lnTo>
                  <a:pt x="5666952" y="4680876"/>
                </a:lnTo>
                <a:close/>
                <a:moveTo>
                  <a:pt x="9224503" y="4680876"/>
                </a:moveTo>
                <a:cubicBezTo>
                  <a:pt x="9219427" y="4677069"/>
                  <a:pt x="9215619" y="4685953"/>
                  <a:pt x="9219427" y="4688491"/>
                </a:cubicBezTo>
                <a:cubicBezTo>
                  <a:pt x="9224503" y="4692299"/>
                  <a:pt x="9228310" y="4683415"/>
                  <a:pt x="9224503" y="4680876"/>
                </a:cubicBezTo>
                <a:lnTo>
                  <a:pt x="9224503" y="4680876"/>
                </a:lnTo>
                <a:close/>
                <a:moveTo>
                  <a:pt x="5079315" y="4678338"/>
                </a:moveTo>
                <a:cubicBezTo>
                  <a:pt x="5076777" y="4680876"/>
                  <a:pt x="5075508" y="4683415"/>
                  <a:pt x="5072969" y="4684684"/>
                </a:cubicBezTo>
                <a:cubicBezTo>
                  <a:pt x="5064085" y="4687222"/>
                  <a:pt x="5055200" y="4692299"/>
                  <a:pt x="5046316" y="4698645"/>
                </a:cubicBezTo>
                <a:cubicBezTo>
                  <a:pt x="5048854" y="4701183"/>
                  <a:pt x="5051393" y="4702453"/>
                  <a:pt x="5052662" y="4704991"/>
                </a:cubicBezTo>
                <a:cubicBezTo>
                  <a:pt x="5053932" y="4702453"/>
                  <a:pt x="5057739" y="4697376"/>
                  <a:pt x="5059008" y="4694837"/>
                </a:cubicBezTo>
                <a:cubicBezTo>
                  <a:pt x="5065354" y="4694837"/>
                  <a:pt x="5072969" y="4693568"/>
                  <a:pt x="5071700" y="4702453"/>
                </a:cubicBezTo>
                <a:cubicBezTo>
                  <a:pt x="5072969" y="4697376"/>
                  <a:pt x="5074238" y="4692299"/>
                  <a:pt x="5075508" y="4687222"/>
                </a:cubicBezTo>
                <a:cubicBezTo>
                  <a:pt x="5081854" y="4689761"/>
                  <a:pt x="5089469" y="4691030"/>
                  <a:pt x="5095815" y="4689761"/>
                </a:cubicBezTo>
                <a:cubicBezTo>
                  <a:pt x="5095815" y="4687222"/>
                  <a:pt x="5095815" y="4683415"/>
                  <a:pt x="5094546" y="4680876"/>
                </a:cubicBezTo>
                <a:cubicBezTo>
                  <a:pt x="5089469" y="4682145"/>
                  <a:pt x="5084392" y="4683415"/>
                  <a:pt x="5080584" y="4684684"/>
                </a:cubicBezTo>
                <a:lnTo>
                  <a:pt x="5079315" y="4678338"/>
                </a:lnTo>
                <a:close/>
                <a:moveTo>
                  <a:pt x="5801487" y="4675799"/>
                </a:moveTo>
                <a:cubicBezTo>
                  <a:pt x="5795141" y="4674530"/>
                  <a:pt x="5787526" y="4675799"/>
                  <a:pt x="5781180" y="4677069"/>
                </a:cubicBezTo>
                <a:cubicBezTo>
                  <a:pt x="5781180" y="4685953"/>
                  <a:pt x="5782449" y="4694837"/>
                  <a:pt x="5783718" y="4703722"/>
                </a:cubicBezTo>
                <a:cubicBezTo>
                  <a:pt x="5787526" y="4703722"/>
                  <a:pt x="5791333" y="4704991"/>
                  <a:pt x="5795141" y="4706260"/>
                </a:cubicBezTo>
                <a:cubicBezTo>
                  <a:pt x="5792602" y="4711337"/>
                  <a:pt x="5786256" y="4708798"/>
                  <a:pt x="5781180" y="4711337"/>
                </a:cubicBezTo>
                <a:cubicBezTo>
                  <a:pt x="5784987" y="4712606"/>
                  <a:pt x="5787526" y="4713875"/>
                  <a:pt x="5791333" y="4715144"/>
                </a:cubicBezTo>
                <a:cubicBezTo>
                  <a:pt x="5793872" y="4718952"/>
                  <a:pt x="5795141" y="4717683"/>
                  <a:pt x="5796410" y="4713875"/>
                </a:cubicBezTo>
                <a:cubicBezTo>
                  <a:pt x="5801487" y="4712606"/>
                  <a:pt x="5806564" y="4711337"/>
                  <a:pt x="5810371" y="4708798"/>
                </a:cubicBezTo>
                <a:cubicBezTo>
                  <a:pt x="5806564" y="4706260"/>
                  <a:pt x="5802756" y="4704991"/>
                  <a:pt x="5797679" y="4706260"/>
                </a:cubicBezTo>
                <a:cubicBezTo>
                  <a:pt x="5793872" y="4699914"/>
                  <a:pt x="5790064" y="4692299"/>
                  <a:pt x="5782449" y="4688491"/>
                </a:cubicBezTo>
                <a:cubicBezTo>
                  <a:pt x="5788795" y="4680876"/>
                  <a:pt x="5804025" y="4685953"/>
                  <a:pt x="5801487" y="4675799"/>
                </a:cubicBezTo>
                <a:lnTo>
                  <a:pt x="5801487" y="4675799"/>
                </a:lnTo>
                <a:close/>
                <a:moveTo>
                  <a:pt x="11446862" y="4675799"/>
                </a:moveTo>
                <a:cubicBezTo>
                  <a:pt x="11449400" y="4680876"/>
                  <a:pt x="11454477" y="4684684"/>
                  <a:pt x="11460823" y="4684684"/>
                </a:cubicBezTo>
                <a:cubicBezTo>
                  <a:pt x="11455746" y="4679607"/>
                  <a:pt x="11451939" y="4675799"/>
                  <a:pt x="11446862" y="4675799"/>
                </a:cubicBezTo>
                <a:lnTo>
                  <a:pt x="11446862" y="4675799"/>
                </a:lnTo>
                <a:close/>
                <a:moveTo>
                  <a:pt x="10246204" y="4675799"/>
                </a:moveTo>
                <a:cubicBezTo>
                  <a:pt x="10246204" y="4677069"/>
                  <a:pt x="10247474" y="4680876"/>
                  <a:pt x="10248743" y="4683415"/>
                </a:cubicBezTo>
                <a:cubicBezTo>
                  <a:pt x="10252550" y="4685953"/>
                  <a:pt x="10256358" y="4688491"/>
                  <a:pt x="10258896" y="4691030"/>
                </a:cubicBezTo>
                <a:cubicBezTo>
                  <a:pt x="10260166" y="4691030"/>
                  <a:pt x="10263973" y="4689761"/>
                  <a:pt x="10266512" y="4689761"/>
                </a:cubicBezTo>
                <a:cubicBezTo>
                  <a:pt x="10265242" y="4692299"/>
                  <a:pt x="10265242" y="4696107"/>
                  <a:pt x="10263973" y="4699914"/>
                </a:cubicBezTo>
                <a:cubicBezTo>
                  <a:pt x="10267781" y="4703722"/>
                  <a:pt x="10271588" y="4706260"/>
                  <a:pt x="10276665" y="4708798"/>
                </a:cubicBezTo>
                <a:cubicBezTo>
                  <a:pt x="10275396" y="4707529"/>
                  <a:pt x="10274127" y="4703722"/>
                  <a:pt x="10272858" y="4702453"/>
                </a:cubicBezTo>
                <a:cubicBezTo>
                  <a:pt x="10274127" y="4699914"/>
                  <a:pt x="10275396" y="4697376"/>
                  <a:pt x="10275396" y="4693568"/>
                </a:cubicBezTo>
                <a:cubicBezTo>
                  <a:pt x="10271588" y="4689761"/>
                  <a:pt x="10266512" y="4687222"/>
                  <a:pt x="10260166" y="4687222"/>
                </a:cubicBezTo>
                <a:cubicBezTo>
                  <a:pt x="10256358" y="4682145"/>
                  <a:pt x="10252550" y="4677069"/>
                  <a:pt x="10246204" y="4675799"/>
                </a:cubicBezTo>
                <a:lnTo>
                  <a:pt x="10246204" y="4675799"/>
                </a:lnTo>
                <a:close/>
                <a:moveTo>
                  <a:pt x="5655530" y="4675799"/>
                </a:moveTo>
                <a:cubicBezTo>
                  <a:pt x="5649184" y="4678338"/>
                  <a:pt x="5651722" y="4684684"/>
                  <a:pt x="5655530" y="4689761"/>
                </a:cubicBezTo>
                <a:cubicBezTo>
                  <a:pt x="5655530" y="4692299"/>
                  <a:pt x="5654260" y="4696107"/>
                  <a:pt x="5654260" y="4698645"/>
                </a:cubicBezTo>
                <a:lnTo>
                  <a:pt x="5663145" y="4699914"/>
                </a:lnTo>
                <a:lnTo>
                  <a:pt x="5664414" y="4701183"/>
                </a:lnTo>
                <a:lnTo>
                  <a:pt x="5660606" y="4708798"/>
                </a:lnTo>
                <a:cubicBezTo>
                  <a:pt x="5663145" y="4708798"/>
                  <a:pt x="5666952" y="4707529"/>
                  <a:pt x="5669491" y="4707529"/>
                </a:cubicBezTo>
                <a:lnTo>
                  <a:pt x="5664414" y="4701183"/>
                </a:lnTo>
                <a:lnTo>
                  <a:pt x="5664414" y="4699914"/>
                </a:lnTo>
                <a:lnTo>
                  <a:pt x="5663145" y="4699914"/>
                </a:lnTo>
                <a:lnTo>
                  <a:pt x="5655530" y="4689761"/>
                </a:lnTo>
                <a:cubicBezTo>
                  <a:pt x="5656799" y="4684684"/>
                  <a:pt x="5656799" y="4679607"/>
                  <a:pt x="5655530" y="4675799"/>
                </a:cubicBezTo>
                <a:lnTo>
                  <a:pt x="5655530" y="4675799"/>
                </a:lnTo>
                <a:close/>
                <a:moveTo>
                  <a:pt x="5108507" y="4674530"/>
                </a:moveTo>
                <a:cubicBezTo>
                  <a:pt x="5102161" y="4677069"/>
                  <a:pt x="5111045" y="4685953"/>
                  <a:pt x="5116122" y="4684684"/>
                </a:cubicBezTo>
                <a:cubicBezTo>
                  <a:pt x="5117391" y="4679607"/>
                  <a:pt x="5113583" y="4674530"/>
                  <a:pt x="5108507" y="4674530"/>
                </a:cubicBezTo>
                <a:lnTo>
                  <a:pt x="5108507" y="4674530"/>
                </a:lnTo>
                <a:close/>
                <a:moveTo>
                  <a:pt x="10427699" y="4673261"/>
                </a:moveTo>
                <a:cubicBezTo>
                  <a:pt x="10421353" y="4675799"/>
                  <a:pt x="10430238" y="4685953"/>
                  <a:pt x="10435315" y="4684684"/>
                </a:cubicBezTo>
                <a:cubicBezTo>
                  <a:pt x="10437853" y="4680876"/>
                  <a:pt x="10431507" y="4674530"/>
                  <a:pt x="10427699" y="4673261"/>
                </a:cubicBezTo>
                <a:lnTo>
                  <a:pt x="10427699" y="4673261"/>
                </a:lnTo>
                <a:close/>
                <a:moveTo>
                  <a:pt x="5561609" y="4673261"/>
                </a:moveTo>
                <a:cubicBezTo>
                  <a:pt x="5556532" y="4675799"/>
                  <a:pt x="5540033" y="4673261"/>
                  <a:pt x="5545109" y="4683415"/>
                </a:cubicBezTo>
                <a:cubicBezTo>
                  <a:pt x="5548917" y="4682145"/>
                  <a:pt x="5553994" y="4680876"/>
                  <a:pt x="5556532" y="4683415"/>
                </a:cubicBezTo>
                <a:cubicBezTo>
                  <a:pt x="5556532" y="4683415"/>
                  <a:pt x="5557801" y="4682145"/>
                  <a:pt x="5559071" y="4680876"/>
                </a:cubicBezTo>
                <a:cubicBezTo>
                  <a:pt x="5560340" y="4679607"/>
                  <a:pt x="5560340" y="4675799"/>
                  <a:pt x="5561609" y="4673261"/>
                </a:cubicBezTo>
                <a:lnTo>
                  <a:pt x="5561609" y="4673261"/>
                </a:lnTo>
                <a:close/>
                <a:moveTo>
                  <a:pt x="5067892" y="4671992"/>
                </a:moveTo>
                <a:cubicBezTo>
                  <a:pt x="5066624" y="4673261"/>
                  <a:pt x="5065354" y="4674530"/>
                  <a:pt x="5066624" y="4677069"/>
                </a:cubicBezTo>
                <a:cubicBezTo>
                  <a:pt x="5069162" y="4680876"/>
                  <a:pt x="5076777" y="4677069"/>
                  <a:pt x="5072969" y="4673261"/>
                </a:cubicBezTo>
                <a:cubicBezTo>
                  <a:pt x="5071700" y="4671992"/>
                  <a:pt x="5069162" y="4671992"/>
                  <a:pt x="5067892" y="4671992"/>
                </a:cubicBezTo>
                <a:lnTo>
                  <a:pt x="5067892" y="4671992"/>
                </a:lnTo>
                <a:close/>
                <a:moveTo>
                  <a:pt x="11553474" y="4671992"/>
                </a:moveTo>
                <a:cubicBezTo>
                  <a:pt x="11552205" y="4675799"/>
                  <a:pt x="11552205" y="4680876"/>
                  <a:pt x="11550936" y="4684684"/>
                </a:cubicBezTo>
                <a:cubicBezTo>
                  <a:pt x="11558551" y="4684684"/>
                  <a:pt x="11564897" y="4680876"/>
                  <a:pt x="11564897" y="4671992"/>
                </a:cubicBezTo>
                <a:cubicBezTo>
                  <a:pt x="11561090" y="4673261"/>
                  <a:pt x="11556013" y="4671992"/>
                  <a:pt x="11553474" y="4671992"/>
                </a:cubicBezTo>
                <a:lnTo>
                  <a:pt x="11553474" y="4671992"/>
                </a:lnTo>
                <a:close/>
                <a:moveTo>
                  <a:pt x="11742585" y="4670723"/>
                </a:moveTo>
                <a:cubicBezTo>
                  <a:pt x="11743853" y="4671992"/>
                  <a:pt x="11747661" y="4673261"/>
                  <a:pt x="11748931" y="4673261"/>
                </a:cubicBezTo>
                <a:cubicBezTo>
                  <a:pt x="11745123" y="4678338"/>
                  <a:pt x="11751469" y="4680876"/>
                  <a:pt x="11755277" y="4683415"/>
                </a:cubicBezTo>
                <a:cubicBezTo>
                  <a:pt x="11747661" y="4685953"/>
                  <a:pt x="11745123" y="4692299"/>
                  <a:pt x="11752738" y="4696107"/>
                </a:cubicBezTo>
                <a:cubicBezTo>
                  <a:pt x="11754007" y="4691030"/>
                  <a:pt x="11755277" y="4685953"/>
                  <a:pt x="11756545" y="4679607"/>
                </a:cubicBezTo>
                <a:cubicBezTo>
                  <a:pt x="11760353" y="4685953"/>
                  <a:pt x="11762891" y="4698645"/>
                  <a:pt x="11773045" y="4698645"/>
                </a:cubicBezTo>
                <a:cubicBezTo>
                  <a:pt x="11773045" y="4697376"/>
                  <a:pt x="11774314" y="4694837"/>
                  <a:pt x="11774314" y="4693568"/>
                </a:cubicBezTo>
                <a:cubicBezTo>
                  <a:pt x="11767968" y="4685953"/>
                  <a:pt x="11760353" y="4679607"/>
                  <a:pt x="11754007" y="4671992"/>
                </a:cubicBezTo>
                <a:cubicBezTo>
                  <a:pt x="11751469" y="4670723"/>
                  <a:pt x="11746392" y="4670723"/>
                  <a:pt x="11742585" y="4670723"/>
                </a:cubicBezTo>
                <a:lnTo>
                  <a:pt x="11742585" y="4670723"/>
                </a:lnTo>
                <a:close/>
                <a:moveTo>
                  <a:pt x="11715931" y="4670723"/>
                </a:moveTo>
                <a:cubicBezTo>
                  <a:pt x="11710855" y="4665646"/>
                  <a:pt x="11708316" y="4675799"/>
                  <a:pt x="11713393" y="4678338"/>
                </a:cubicBezTo>
                <a:cubicBezTo>
                  <a:pt x="11718470" y="4682145"/>
                  <a:pt x="11719739" y="4671992"/>
                  <a:pt x="11715931" y="4670723"/>
                </a:cubicBezTo>
                <a:lnTo>
                  <a:pt x="11715931" y="4670723"/>
                </a:lnTo>
                <a:close/>
                <a:moveTo>
                  <a:pt x="10467044" y="4670723"/>
                </a:moveTo>
                <a:cubicBezTo>
                  <a:pt x="10458160" y="4666915"/>
                  <a:pt x="10461967" y="4682145"/>
                  <a:pt x="10468313" y="4680876"/>
                </a:cubicBezTo>
                <a:cubicBezTo>
                  <a:pt x="10473390" y="4678338"/>
                  <a:pt x="10470852" y="4670723"/>
                  <a:pt x="10467044" y="4670723"/>
                </a:cubicBezTo>
                <a:lnTo>
                  <a:pt x="10467044" y="4670723"/>
                </a:lnTo>
                <a:close/>
                <a:moveTo>
                  <a:pt x="11882196" y="4670723"/>
                </a:moveTo>
                <a:cubicBezTo>
                  <a:pt x="11880926" y="4670723"/>
                  <a:pt x="11877119" y="4670723"/>
                  <a:pt x="11875850" y="4670723"/>
                </a:cubicBezTo>
                <a:cubicBezTo>
                  <a:pt x="11874580" y="4674530"/>
                  <a:pt x="11872043" y="4679607"/>
                  <a:pt x="11870773" y="4683415"/>
                </a:cubicBezTo>
                <a:cubicBezTo>
                  <a:pt x="11866965" y="4683415"/>
                  <a:pt x="11864427" y="4683415"/>
                  <a:pt x="11860619" y="4683415"/>
                </a:cubicBezTo>
                <a:cubicBezTo>
                  <a:pt x="11859351" y="4687222"/>
                  <a:pt x="11858081" y="4691030"/>
                  <a:pt x="11855542" y="4694837"/>
                </a:cubicBezTo>
                <a:cubicBezTo>
                  <a:pt x="11858081" y="4697376"/>
                  <a:pt x="11861888" y="4698645"/>
                  <a:pt x="11864427" y="4701183"/>
                </a:cubicBezTo>
                <a:cubicBezTo>
                  <a:pt x="11863158" y="4697376"/>
                  <a:pt x="11861888" y="4693568"/>
                  <a:pt x="11860619" y="4688491"/>
                </a:cubicBezTo>
                <a:cubicBezTo>
                  <a:pt x="11869504" y="4689761"/>
                  <a:pt x="11875850" y="4697376"/>
                  <a:pt x="11883465" y="4701183"/>
                </a:cubicBezTo>
                <a:cubicBezTo>
                  <a:pt x="11882196" y="4694837"/>
                  <a:pt x="11877119" y="4689761"/>
                  <a:pt x="11870773" y="4688491"/>
                </a:cubicBezTo>
                <a:cubicBezTo>
                  <a:pt x="11874580" y="4682145"/>
                  <a:pt x="11878389" y="4675799"/>
                  <a:pt x="11882196" y="4670723"/>
                </a:cubicBezTo>
                <a:lnTo>
                  <a:pt x="11882196" y="4670723"/>
                </a:lnTo>
                <a:close/>
                <a:moveTo>
                  <a:pt x="11380864" y="4669453"/>
                </a:moveTo>
                <a:cubicBezTo>
                  <a:pt x="11384672" y="4673261"/>
                  <a:pt x="11388479" y="4675799"/>
                  <a:pt x="11393556" y="4678338"/>
                </a:cubicBezTo>
                <a:cubicBezTo>
                  <a:pt x="11396095" y="4680876"/>
                  <a:pt x="11397364" y="4683415"/>
                  <a:pt x="11399902" y="4685953"/>
                </a:cubicBezTo>
                <a:cubicBezTo>
                  <a:pt x="11399902" y="4680876"/>
                  <a:pt x="11398633" y="4677069"/>
                  <a:pt x="11398633" y="4671992"/>
                </a:cubicBezTo>
                <a:cubicBezTo>
                  <a:pt x="11393556" y="4671992"/>
                  <a:pt x="11387210" y="4670723"/>
                  <a:pt x="11380864" y="4669453"/>
                </a:cubicBezTo>
                <a:lnTo>
                  <a:pt x="11380864" y="4669453"/>
                </a:lnTo>
                <a:close/>
                <a:moveTo>
                  <a:pt x="11780660" y="4668184"/>
                </a:moveTo>
                <a:cubicBezTo>
                  <a:pt x="11779391" y="4669453"/>
                  <a:pt x="11776853" y="4673261"/>
                  <a:pt x="11775583" y="4674530"/>
                </a:cubicBezTo>
                <a:cubicBezTo>
                  <a:pt x="11773045" y="4674530"/>
                  <a:pt x="11767968" y="4674530"/>
                  <a:pt x="11765430" y="4674530"/>
                </a:cubicBezTo>
                <a:cubicBezTo>
                  <a:pt x="11769237" y="4677069"/>
                  <a:pt x="11771776" y="4679607"/>
                  <a:pt x="11775583" y="4682145"/>
                </a:cubicBezTo>
                <a:cubicBezTo>
                  <a:pt x="11776853" y="4677069"/>
                  <a:pt x="11779391" y="4673261"/>
                  <a:pt x="11780660" y="4668184"/>
                </a:cubicBezTo>
                <a:lnTo>
                  <a:pt x="11780660" y="4668184"/>
                </a:lnTo>
                <a:close/>
                <a:moveTo>
                  <a:pt x="10487351" y="4668184"/>
                </a:moveTo>
                <a:cubicBezTo>
                  <a:pt x="10484813" y="4670723"/>
                  <a:pt x="10483544" y="4673261"/>
                  <a:pt x="10481005" y="4677069"/>
                </a:cubicBezTo>
                <a:cubicBezTo>
                  <a:pt x="10486082" y="4679607"/>
                  <a:pt x="10491159" y="4683415"/>
                  <a:pt x="10494967" y="4687222"/>
                </a:cubicBezTo>
                <a:cubicBezTo>
                  <a:pt x="10487351" y="4685953"/>
                  <a:pt x="10481005" y="4683415"/>
                  <a:pt x="10473390" y="4682145"/>
                </a:cubicBezTo>
                <a:cubicBezTo>
                  <a:pt x="10468313" y="4684684"/>
                  <a:pt x="10465775" y="4691030"/>
                  <a:pt x="10461967" y="4694837"/>
                </a:cubicBezTo>
                <a:cubicBezTo>
                  <a:pt x="10464506" y="4697376"/>
                  <a:pt x="10465775" y="4699914"/>
                  <a:pt x="10468313" y="4702453"/>
                </a:cubicBezTo>
                <a:cubicBezTo>
                  <a:pt x="10465775" y="4702453"/>
                  <a:pt x="10461967" y="4703722"/>
                  <a:pt x="10460698" y="4703722"/>
                </a:cubicBezTo>
                <a:cubicBezTo>
                  <a:pt x="10473390" y="4712606"/>
                  <a:pt x="10488621" y="4717683"/>
                  <a:pt x="10503851" y="4716414"/>
                </a:cubicBezTo>
                <a:cubicBezTo>
                  <a:pt x="10496236" y="4711337"/>
                  <a:pt x="10491159" y="4702453"/>
                  <a:pt x="10483544" y="4697376"/>
                </a:cubicBezTo>
                <a:cubicBezTo>
                  <a:pt x="10479736" y="4697376"/>
                  <a:pt x="10475929" y="4699914"/>
                  <a:pt x="10473390" y="4696107"/>
                </a:cubicBezTo>
                <a:cubicBezTo>
                  <a:pt x="10478467" y="4696107"/>
                  <a:pt x="10482275" y="4694837"/>
                  <a:pt x="10486082" y="4692299"/>
                </a:cubicBezTo>
                <a:cubicBezTo>
                  <a:pt x="10486082" y="4693568"/>
                  <a:pt x="10486082" y="4696107"/>
                  <a:pt x="10486082" y="4697376"/>
                </a:cubicBezTo>
                <a:cubicBezTo>
                  <a:pt x="10488621" y="4697376"/>
                  <a:pt x="10493697" y="4698645"/>
                  <a:pt x="10496236" y="4698645"/>
                </a:cubicBezTo>
                <a:cubicBezTo>
                  <a:pt x="10498774" y="4699914"/>
                  <a:pt x="10501313" y="4702453"/>
                  <a:pt x="10503851" y="4703722"/>
                </a:cubicBezTo>
                <a:cubicBezTo>
                  <a:pt x="10501313" y="4697376"/>
                  <a:pt x="10500043" y="4691030"/>
                  <a:pt x="10497505" y="4685953"/>
                </a:cubicBezTo>
                <a:lnTo>
                  <a:pt x="10505120" y="4688491"/>
                </a:lnTo>
                <a:cubicBezTo>
                  <a:pt x="10507659" y="4674530"/>
                  <a:pt x="10494967" y="4671992"/>
                  <a:pt x="10487351" y="4668184"/>
                </a:cubicBezTo>
                <a:lnTo>
                  <a:pt x="10487351" y="4668184"/>
                </a:lnTo>
                <a:close/>
                <a:moveTo>
                  <a:pt x="5141506" y="4666915"/>
                </a:moveTo>
                <a:cubicBezTo>
                  <a:pt x="5136429" y="4663107"/>
                  <a:pt x="5133891" y="4673261"/>
                  <a:pt x="5137698" y="4675799"/>
                </a:cubicBezTo>
                <a:cubicBezTo>
                  <a:pt x="5142775" y="4680876"/>
                  <a:pt x="5145313" y="4669453"/>
                  <a:pt x="5141506" y="4666915"/>
                </a:cubicBezTo>
                <a:lnTo>
                  <a:pt x="5141506" y="4666915"/>
                </a:lnTo>
                <a:close/>
                <a:moveTo>
                  <a:pt x="5618723" y="4666915"/>
                </a:moveTo>
                <a:lnTo>
                  <a:pt x="5621261" y="4671992"/>
                </a:lnTo>
                <a:cubicBezTo>
                  <a:pt x="5618723" y="4671992"/>
                  <a:pt x="5614915" y="4673261"/>
                  <a:pt x="5612377" y="4674530"/>
                </a:cubicBezTo>
                <a:cubicBezTo>
                  <a:pt x="5612377" y="4673261"/>
                  <a:pt x="5612377" y="4669453"/>
                  <a:pt x="5612377" y="4666915"/>
                </a:cubicBezTo>
                <a:lnTo>
                  <a:pt x="5619992" y="4668184"/>
                </a:lnTo>
                <a:cubicBezTo>
                  <a:pt x="5619992" y="4668184"/>
                  <a:pt x="5619992" y="4666915"/>
                  <a:pt x="5618723" y="4666915"/>
                </a:cubicBezTo>
                <a:lnTo>
                  <a:pt x="5618723" y="4666915"/>
                </a:lnTo>
                <a:close/>
                <a:moveTo>
                  <a:pt x="9428844" y="4666915"/>
                </a:moveTo>
                <a:cubicBezTo>
                  <a:pt x="9428844" y="4679607"/>
                  <a:pt x="9422498" y="4696107"/>
                  <a:pt x="9433920" y="4706260"/>
                </a:cubicBezTo>
                <a:cubicBezTo>
                  <a:pt x="9440266" y="4703722"/>
                  <a:pt x="9447882" y="4701183"/>
                  <a:pt x="9454228" y="4697376"/>
                </a:cubicBezTo>
                <a:cubicBezTo>
                  <a:pt x="9456765" y="4697376"/>
                  <a:pt x="9460574" y="4696107"/>
                  <a:pt x="9461843" y="4696107"/>
                </a:cubicBezTo>
                <a:cubicBezTo>
                  <a:pt x="9466920" y="4692299"/>
                  <a:pt x="9471996" y="4687222"/>
                  <a:pt x="9477073" y="4682145"/>
                </a:cubicBezTo>
                <a:cubicBezTo>
                  <a:pt x="9470727" y="4679607"/>
                  <a:pt x="9464381" y="4677069"/>
                  <a:pt x="9458035" y="4674530"/>
                </a:cubicBezTo>
                <a:cubicBezTo>
                  <a:pt x="9456765" y="4677069"/>
                  <a:pt x="9454228" y="4679607"/>
                  <a:pt x="9452958" y="4683415"/>
                </a:cubicBezTo>
                <a:cubicBezTo>
                  <a:pt x="9451689" y="4682145"/>
                  <a:pt x="9449151" y="4680876"/>
                  <a:pt x="9446612" y="4679607"/>
                </a:cubicBezTo>
                <a:cubicBezTo>
                  <a:pt x="9449151" y="4677069"/>
                  <a:pt x="9450419" y="4673261"/>
                  <a:pt x="9452958" y="4670723"/>
                </a:cubicBezTo>
                <a:cubicBezTo>
                  <a:pt x="9445343" y="4668184"/>
                  <a:pt x="9436459" y="4666915"/>
                  <a:pt x="9428844" y="4666915"/>
                </a:cubicBezTo>
                <a:lnTo>
                  <a:pt x="9428844" y="4666915"/>
                </a:lnTo>
                <a:close/>
                <a:moveTo>
                  <a:pt x="11723547" y="4665646"/>
                </a:moveTo>
                <a:cubicBezTo>
                  <a:pt x="11722277" y="4666915"/>
                  <a:pt x="11721008" y="4668184"/>
                  <a:pt x="11723547" y="4670723"/>
                </a:cubicBezTo>
                <a:cubicBezTo>
                  <a:pt x="11726085" y="4674530"/>
                  <a:pt x="11733700" y="4671992"/>
                  <a:pt x="11729893" y="4668184"/>
                </a:cubicBezTo>
                <a:cubicBezTo>
                  <a:pt x="11727354" y="4665646"/>
                  <a:pt x="11724816" y="4665646"/>
                  <a:pt x="11723547" y="4665646"/>
                </a:cubicBezTo>
                <a:lnTo>
                  <a:pt x="11723547" y="4665646"/>
                </a:lnTo>
                <a:close/>
                <a:moveTo>
                  <a:pt x="10101517" y="4665646"/>
                </a:moveTo>
                <a:cubicBezTo>
                  <a:pt x="10101517" y="4673261"/>
                  <a:pt x="10101517" y="4682145"/>
                  <a:pt x="10102786" y="4689761"/>
                </a:cubicBezTo>
                <a:cubicBezTo>
                  <a:pt x="10119285" y="4677069"/>
                  <a:pt x="10105324" y="4669453"/>
                  <a:pt x="10101517" y="4665646"/>
                </a:cubicBezTo>
                <a:lnTo>
                  <a:pt x="10101517" y="4665646"/>
                </a:lnTo>
                <a:close/>
                <a:moveTo>
                  <a:pt x="10097708" y="4664377"/>
                </a:moveTo>
                <a:cubicBezTo>
                  <a:pt x="10091363" y="4666915"/>
                  <a:pt x="10086286" y="4671992"/>
                  <a:pt x="10090094" y="4678338"/>
                </a:cubicBezTo>
                <a:cubicBezTo>
                  <a:pt x="10088825" y="4680876"/>
                  <a:pt x="10085017" y="4684684"/>
                  <a:pt x="10083748" y="4685953"/>
                </a:cubicBezTo>
                <a:cubicBezTo>
                  <a:pt x="10095171" y="4685953"/>
                  <a:pt x="10093901" y="4671992"/>
                  <a:pt x="10097708" y="4664377"/>
                </a:cubicBezTo>
                <a:lnTo>
                  <a:pt x="10097708" y="4664377"/>
                </a:lnTo>
                <a:close/>
                <a:moveTo>
                  <a:pt x="10079940" y="4664377"/>
                </a:moveTo>
                <a:cubicBezTo>
                  <a:pt x="10077402" y="4666915"/>
                  <a:pt x="10074863" y="4669453"/>
                  <a:pt x="10072325" y="4671992"/>
                </a:cubicBezTo>
                <a:cubicBezTo>
                  <a:pt x="10076133" y="4673261"/>
                  <a:pt x="10078671" y="4674530"/>
                  <a:pt x="10082479" y="4675799"/>
                </a:cubicBezTo>
                <a:cubicBezTo>
                  <a:pt x="10081209" y="4671992"/>
                  <a:pt x="10079940" y="4668184"/>
                  <a:pt x="10079940" y="4664377"/>
                </a:cubicBezTo>
                <a:lnTo>
                  <a:pt x="10079940" y="4664377"/>
                </a:lnTo>
                <a:close/>
                <a:moveTo>
                  <a:pt x="11648664" y="4664377"/>
                </a:moveTo>
                <a:cubicBezTo>
                  <a:pt x="11646125" y="4670723"/>
                  <a:pt x="11661356" y="4671992"/>
                  <a:pt x="11657548" y="4665646"/>
                </a:cubicBezTo>
                <a:cubicBezTo>
                  <a:pt x="11655010" y="4661838"/>
                  <a:pt x="11651202" y="4661838"/>
                  <a:pt x="11648664" y="4664377"/>
                </a:cubicBezTo>
                <a:lnTo>
                  <a:pt x="11648664" y="4664377"/>
                </a:lnTo>
                <a:close/>
                <a:moveTo>
                  <a:pt x="10304588" y="4663107"/>
                </a:moveTo>
                <a:cubicBezTo>
                  <a:pt x="10305857" y="4668184"/>
                  <a:pt x="10305857" y="4673261"/>
                  <a:pt x="10308395" y="4678338"/>
                </a:cubicBezTo>
                <a:cubicBezTo>
                  <a:pt x="10318549" y="4673261"/>
                  <a:pt x="10312203" y="4665646"/>
                  <a:pt x="10304588" y="4663107"/>
                </a:cubicBezTo>
                <a:lnTo>
                  <a:pt x="10304588" y="4663107"/>
                </a:lnTo>
                <a:close/>
                <a:moveTo>
                  <a:pt x="5083123" y="4663107"/>
                </a:moveTo>
                <a:cubicBezTo>
                  <a:pt x="5081854" y="4664377"/>
                  <a:pt x="5086930" y="4671992"/>
                  <a:pt x="5086930" y="4663107"/>
                </a:cubicBezTo>
                <a:cubicBezTo>
                  <a:pt x="5084392" y="4661838"/>
                  <a:pt x="5083123" y="4661838"/>
                  <a:pt x="5083123" y="4663107"/>
                </a:cubicBezTo>
                <a:lnTo>
                  <a:pt x="5083123" y="4663107"/>
                </a:lnTo>
                <a:close/>
                <a:moveTo>
                  <a:pt x="5293809" y="4661838"/>
                </a:moveTo>
                <a:cubicBezTo>
                  <a:pt x="5293809" y="4669453"/>
                  <a:pt x="5288732" y="4680876"/>
                  <a:pt x="5296347" y="4687222"/>
                </a:cubicBezTo>
                <a:cubicBezTo>
                  <a:pt x="5296347" y="4680876"/>
                  <a:pt x="5296347" y="4674530"/>
                  <a:pt x="5303963" y="4675799"/>
                </a:cubicBezTo>
                <a:cubicBezTo>
                  <a:pt x="5301424" y="4671992"/>
                  <a:pt x="5297617" y="4666915"/>
                  <a:pt x="5293809" y="4661838"/>
                </a:cubicBezTo>
                <a:lnTo>
                  <a:pt x="5293809" y="4661838"/>
                </a:lnTo>
                <a:close/>
                <a:moveTo>
                  <a:pt x="5154198" y="4661838"/>
                </a:moveTo>
                <a:cubicBezTo>
                  <a:pt x="5152929" y="4665646"/>
                  <a:pt x="5151659" y="4668184"/>
                  <a:pt x="5150390" y="4671992"/>
                </a:cubicBezTo>
                <a:cubicBezTo>
                  <a:pt x="5150390" y="4677069"/>
                  <a:pt x="5151659" y="4682145"/>
                  <a:pt x="5151659" y="4685953"/>
                </a:cubicBezTo>
                <a:cubicBezTo>
                  <a:pt x="5161813" y="4682145"/>
                  <a:pt x="5155467" y="4669453"/>
                  <a:pt x="5154198" y="4661838"/>
                </a:cubicBezTo>
                <a:lnTo>
                  <a:pt x="5154198" y="4661838"/>
                </a:lnTo>
                <a:close/>
                <a:moveTo>
                  <a:pt x="11487476" y="4661838"/>
                </a:moveTo>
                <a:cubicBezTo>
                  <a:pt x="11479861" y="4665646"/>
                  <a:pt x="11495092" y="4674530"/>
                  <a:pt x="11497630" y="4668184"/>
                </a:cubicBezTo>
                <a:cubicBezTo>
                  <a:pt x="11496361" y="4663107"/>
                  <a:pt x="11491284" y="4661838"/>
                  <a:pt x="11487476" y="4661838"/>
                </a:cubicBezTo>
                <a:lnTo>
                  <a:pt x="11487476" y="4661838"/>
                </a:lnTo>
                <a:close/>
                <a:moveTo>
                  <a:pt x="5636492" y="4660569"/>
                </a:moveTo>
                <a:cubicBezTo>
                  <a:pt x="5628876" y="4658031"/>
                  <a:pt x="5632684" y="4670723"/>
                  <a:pt x="5637761" y="4670723"/>
                </a:cubicBezTo>
                <a:cubicBezTo>
                  <a:pt x="5642838" y="4669453"/>
                  <a:pt x="5640299" y="4663107"/>
                  <a:pt x="5636492" y="4660569"/>
                </a:cubicBezTo>
                <a:lnTo>
                  <a:pt x="5636492" y="4660569"/>
                </a:lnTo>
                <a:close/>
                <a:moveTo>
                  <a:pt x="10439122" y="4660569"/>
                </a:moveTo>
                <a:cubicBezTo>
                  <a:pt x="10434045" y="4660569"/>
                  <a:pt x="10437853" y="4668184"/>
                  <a:pt x="10441661" y="4668184"/>
                </a:cubicBezTo>
                <a:cubicBezTo>
                  <a:pt x="10445468" y="4669453"/>
                  <a:pt x="10441661" y="4660569"/>
                  <a:pt x="10439122" y="4660569"/>
                </a:cubicBezTo>
                <a:lnTo>
                  <a:pt x="10439122" y="4660569"/>
                </a:lnTo>
                <a:close/>
                <a:moveTo>
                  <a:pt x="10112939" y="4660569"/>
                </a:moveTo>
                <a:cubicBezTo>
                  <a:pt x="10115478" y="4666915"/>
                  <a:pt x="10118016" y="4673261"/>
                  <a:pt x="10124362" y="4677069"/>
                </a:cubicBezTo>
                <a:cubicBezTo>
                  <a:pt x="10124362" y="4675799"/>
                  <a:pt x="10124362" y="4671992"/>
                  <a:pt x="10124362" y="4669453"/>
                </a:cubicBezTo>
                <a:cubicBezTo>
                  <a:pt x="10121823" y="4665646"/>
                  <a:pt x="10118016" y="4663107"/>
                  <a:pt x="10112939" y="4660569"/>
                </a:cubicBezTo>
                <a:lnTo>
                  <a:pt x="10112939" y="4660569"/>
                </a:lnTo>
                <a:close/>
                <a:moveTo>
                  <a:pt x="10586348" y="4659300"/>
                </a:moveTo>
                <a:cubicBezTo>
                  <a:pt x="10576195" y="4661838"/>
                  <a:pt x="10578733" y="4673261"/>
                  <a:pt x="10574926" y="4679607"/>
                </a:cubicBezTo>
                <a:cubicBezTo>
                  <a:pt x="10577464" y="4680876"/>
                  <a:pt x="10581272" y="4682145"/>
                  <a:pt x="10583810" y="4683415"/>
                </a:cubicBezTo>
                <a:cubicBezTo>
                  <a:pt x="10582541" y="4682145"/>
                  <a:pt x="10580002" y="4678338"/>
                  <a:pt x="10578733" y="4677069"/>
                </a:cubicBezTo>
                <a:cubicBezTo>
                  <a:pt x="10580002" y="4675799"/>
                  <a:pt x="10582541" y="4674530"/>
                  <a:pt x="10583810" y="4671992"/>
                </a:cubicBezTo>
                <a:lnTo>
                  <a:pt x="10586348" y="4675799"/>
                </a:lnTo>
                <a:cubicBezTo>
                  <a:pt x="10585079" y="4673261"/>
                  <a:pt x="10583810" y="4669453"/>
                  <a:pt x="10582541" y="4666915"/>
                </a:cubicBezTo>
                <a:cubicBezTo>
                  <a:pt x="10583810" y="4664377"/>
                  <a:pt x="10585079" y="4661838"/>
                  <a:pt x="10586348" y="4659300"/>
                </a:cubicBezTo>
                <a:lnTo>
                  <a:pt x="10586348" y="4659300"/>
                </a:lnTo>
                <a:close/>
                <a:moveTo>
                  <a:pt x="5177043" y="4659300"/>
                </a:moveTo>
                <a:cubicBezTo>
                  <a:pt x="5177043" y="4664377"/>
                  <a:pt x="5177043" y="4668184"/>
                  <a:pt x="5175774" y="4673261"/>
                </a:cubicBezTo>
                <a:cubicBezTo>
                  <a:pt x="5178312" y="4678338"/>
                  <a:pt x="5179582" y="4683415"/>
                  <a:pt x="5184658" y="4685953"/>
                </a:cubicBezTo>
                <a:cubicBezTo>
                  <a:pt x="5183389" y="4675799"/>
                  <a:pt x="5180851" y="4666915"/>
                  <a:pt x="5177043" y="4659300"/>
                </a:cubicBezTo>
                <a:lnTo>
                  <a:pt x="5177043" y="4659300"/>
                </a:lnTo>
                <a:close/>
                <a:moveTo>
                  <a:pt x="10217013" y="4658031"/>
                </a:moveTo>
                <a:cubicBezTo>
                  <a:pt x="10217013" y="4661838"/>
                  <a:pt x="10217013" y="4666915"/>
                  <a:pt x="10217013" y="4670723"/>
                </a:cubicBezTo>
                <a:cubicBezTo>
                  <a:pt x="10219552" y="4671992"/>
                  <a:pt x="10223359" y="4674530"/>
                  <a:pt x="10225898" y="4675799"/>
                </a:cubicBezTo>
                <a:cubicBezTo>
                  <a:pt x="10224628" y="4673261"/>
                  <a:pt x="10220820" y="4669453"/>
                  <a:pt x="10219552" y="4666915"/>
                </a:cubicBezTo>
                <a:cubicBezTo>
                  <a:pt x="10220820" y="4665646"/>
                  <a:pt x="10222090" y="4664377"/>
                  <a:pt x="10223359" y="4663107"/>
                </a:cubicBezTo>
                <a:cubicBezTo>
                  <a:pt x="10222090" y="4660569"/>
                  <a:pt x="10218282" y="4659300"/>
                  <a:pt x="10217013" y="4658031"/>
                </a:cubicBezTo>
                <a:lnTo>
                  <a:pt x="10217013" y="4658031"/>
                </a:lnTo>
                <a:close/>
                <a:moveTo>
                  <a:pt x="10545735" y="4656761"/>
                </a:moveTo>
                <a:cubicBezTo>
                  <a:pt x="10544465" y="4658031"/>
                  <a:pt x="10549542" y="4665646"/>
                  <a:pt x="10549542" y="4656761"/>
                </a:cubicBezTo>
                <a:cubicBezTo>
                  <a:pt x="10548272" y="4656761"/>
                  <a:pt x="10547004" y="4656761"/>
                  <a:pt x="10545735" y="4656761"/>
                </a:cubicBezTo>
                <a:lnTo>
                  <a:pt x="10545735" y="4656761"/>
                </a:lnTo>
                <a:close/>
                <a:moveTo>
                  <a:pt x="5603492" y="4655492"/>
                </a:moveTo>
                <a:cubicBezTo>
                  <a:pt x="5595877" y="4659300"/>
                  <a:pt x="5586993" y="4665646"/>
                  <a:pt x="5578109" y="4661838"/>
                </a:cubicBezTo>
                <a:cubicBezTo>
                  <a:pt x="5580647" y="4664377"/>
                  <a:pt x="5583185" y="4666915"/>
                  <a:pt x="5584455" y="4669453"/>
                </a:cubicBezTo>
                <a:cubicBezTo>
                  <a:pt x="5588262" y="4670723"/>
                  <a:pt x="5592070" y="4671992"/>
                  <a:pt x="5594608" y="4675799"/>
                </a:cubicBezTo>
                <a:cubicBezTo>
                  <a:pt x="5595877" y="4674530"/>
                  <a:pt x="5598416" y="4673261"/>
                  <a:pt x="5599685" y="4673261"/>
                </a:cubicBezTo>
                <a:cubicBezTo>
                  <a:pt x="5600954" y="4674530"/>
                  <a:pt x="5603492" y="4677069"/>
                  <a:pt x="5604762" y="4678338"/>
                </a:cubicBezTo>
                <a:cubicBezTo>
                  <a:pt x="5609838" y="4674530"/>
                  <a:pt x="5613646" y="4678338"/>
                  <a:pt x="5617454" y="4680876"/>
                </a:cubicBezTo>
                <a:cubicBezTo>
                  <a:pt x="5619992" y="4680876"/>
                  <a:pt x="5626338" y="4679607"/>
                  <a:pt x="5628876" y="4679607"/>
                </a:cubicBezTo>
                <a:lnTo>
                  <a:pt x="5618723" y="4668184"/>
                </a:lnTo>
                <a:lnTo>
                  <a:pt x="5618723" y="4668184"/>
                </a:lnTo>
                <a:lnTo>
                  <a:pt x="5618723" y="4668184"/>
                </a:lnTo>
                <a:lnTo>
                  <a:pt x="5603492" y="4655492"/>
                </a:lnTo>
                <a:lnTo>
                  <a:pt x="5603492" y="4655492"/>
                </a:lnTo>
                <a:close/>
                <a:moveTo>
                  <a:pt x="10508928" y="4654223"/>
                </a:moveTo>
                <a:cubicBezTo>
                  <a:pt x="10508928" y="4656761"/>
                  <a:pt x="10507659" y="4660569"/>
                  <a:pt x="10507659" y="4663107"/>
                </a:cubicBezTo>
                <a:cubicBezTo>
                  <a:pt x="10512735" y="4666915"/>
                  <a:pt x="10517812" y="4669453"/>
                  <a:pt x="10519081" y="4675799"/>
                </a:cubicBezTo>
                <a:cubicBezTo>
                  <a:pt x="10520351" y="4675799"/>
                  <a:pt x="10521620" y="4675799"/>
                  <a:pt x="10522889" y="4675799"/>
                </a:cubicBezTo>
                <a:cubicBezTo>
                  <a:pt x="10520351" y="4670723"/>
                  <a:pt x="10515274" y="4666915"/>
                  <a:pt x="10515274" y="4661838"/>
                </a:cubicBezTo>
                <a:cubicBezTo>
                  <a:pt x="10516543" y="4656761"/>
                  <a:pt x="10511466" y="4655492"/>
                  <a:pt x="10508928" y="4654223"/>
                </a:cubicBezTo>
                <a:lnTo>
                  <a:pt x="10508928" y="4654223"/>
                </a:lnTo>
                <a:close/>
                <a:moveTo>
                  <a:pt x="5117391" y="4654223"/>
                </a:moveTo>
                <a:cubicBezTo>
                  <a:pt x="5113583" y="4659300"/>
                  <a:pt x="5107237" y="4664377"/>
                  <a:pt x="5113583" y="4669453"/>
                </a:cubicBezTo>
                <a:cubicBezTo>
                  <a:pt x="5113583" y="4666915"/>
                  <a:pt x="5114853" y="4661838"/>
                  <a:pt x="5114853" y="4659300"/>
                </a:cubicBezTo>
                <a:cubicBezTo>
                  <a:pt x="5118660" y="4663107"/>
                  <a:pt x="5121199" y="4665646"/>
                  <a:pt x="5123737" y="4669453"/>
                </a:cubicBezTo>
                <a:cubicBezTo>
                  <a:pt x="5125006" y="4666915"/>
                  <a:pt x="5126275" y="4664377"/>
                  <a:pt x="5127545" y="4661838"/>
                </a:cubicBezTo>
                <a:cubicBezTo>
                  <a:pt x="5125006" y="4659300"/>
                  <a:pt x="5121199" y="4656761"/>
                  <a:pt x="5117391" y="4654223"/>
                </a:cubicBezTo>
                <a:lnTo>
                  <a:pt x="5117391" y="4654223"/>
                </a:lnTo>
                <a:close/>
                <a:moveTo>
                  <a:pt x="5046316" y="4652954"/>
                </a:moveTo>
                <a:cubicBezTo>
                  <a:pt x="5050124" y="4656761"/>
                  <a:pt x="5052662" y="4661838"/>
                  <a:pt x="5056470" y="4665646"/>
                </a:cubicBezTo>
                <a:cubicBezTo>
                  <a:pt x="5060278" y="4663107"/>
                  <a:pt x="5065354" y="4660569"/>
                  <a:pt x="5069162" y="4658031"/>
                </a:cubicBezTo>
                <a:cubicBezTo>
                  <a:pt x="5065354" y="4656761"/>
                  <a:pt x="5061546" y="4654223"/>
                  <a:pt x="5057739" y="4652954"/>
                </a:cubicBezTo>
                <a:cubicBezTo>
                  <a:pt x="5053932" y="4654223"/>
                  <a:pt x="5050124" y="4652954"/>
                  <a:pt x="5046316" y="4652954"/>
                </a:cubicBezTo>
                <a:lnTo>
                  <a:pt x="5046316" y="4652954"/>
                </a:lnTo>
                <a:close/>
                <a:moveTo>
                  <a:pt x="10177668" y="4650415"/>
                </a:moveTo>
                <a:cubicBezTo>
                  <a:pt x="10176399" y="4651685"/>
                  <a:pt x="10175130" y="4652954"/>
                  <a:pt x="10176399" y="4655492"/>
                </a:cubicBezTo>
                <a:cubicBezTo>
                  <a:pt x="10180206" y="4661838"/>
                  <a:pt x="10191629" y="4655492"/>
                  <a:pt x="10184014" y="4651685"/>
                </a:cubicBezTo>
                <a:cubicBezTo>
                  <a:pt x="10182745" y="4649146"/>
                  <a:pt x="10180206" y="4649146"/>
                  <a:pt x="10177668" y="4650415"/>
                </a:cubicBezTo>
                <a:lnTo>
                  <a:pt x="10177668" y="4650415"/>
                </a:lnTo>
                <a:close/>
                <a:moveTo>
                  <a:pt x="10417546" y="4650415"/>
                </a:moveTo>
                <a:cubicBezTo>
                  <a:pt x="10416277" y="4651685"/>
                  <a:pt x="10421353" y="4659300"/>
                  <a:pt x="10421353" y="4651685"/>
                </a:cubicBezTo>
                <a:cubicBezTo>
                  <a:pt x="10420084" y="4649146"/>
                  <a:pt x="10418815" y="4649146"/>
                  <a:pt x="10417546" y="4650415"/>
                </a:cubicBezTo>
                <a:lnTo>
                  <a:pt x="10417546" y="4650415"/>
                </a:lnTo>
                <a:close/>
                <a:moveTo>
                  <a:pt x="10554618" y="4650415"/>
                </a:moveTo>
                <a:cubicBezTo>
                  <a:pt x="10558427" y="4656761"/>
                  <a:pt x="10563503" y="4663107"/>
                  <a:pt x="10571119" y="4664377"/>
                </a:cubicBezTo>
                <a:cubicBezTo>
                  <a:pt x="10567310" y="4658031"/>
                  <a:pt x="10563503" y="4649146"/>
                  <a:pt x="10554618" y="4650415"/>
                </a:cubicBezTo>
                <a:lnTo>
                  <a:pt x="10554618" y="4650415"/>
                </a:lnTo>
                <a:close/>
                <a:moveTo>
                  <a:pt x="11468438" y="4650415"/>
                </a:moveTo>
                <a:cubicBezTo>
                  <a:pt x="11468438" y="4654223"/>
                  <a:pt x="11468438" y="4659300"/>
                  <a:pt x="11468438" y="4663107"/>
                </a:cubicBezTo>
                <a:cubicBezTo>
                  <a:pt x="11472246" y="4663107"/>
                  <a:pt x="11476054" y="4664377"/>
                  <a:pt x="11479861" y="4664377"/>
                </a:cubicBezTo>
                <a:cubicBezTo>
                  <a:pt x="11474784" y="4659300"/>
                  <a:pt x="11472246" y="4654223"/>
                  <a:pt x="11468438" y="4650415"/>
                </a:cubicBezTo>
                <a:lnTo>
                  <a:pt x="11468438" y="4650415"/>
                </a:lnTo>
                <a:close/>
                <a:moveTo>
                  <a:pt x="9251157" y="4649146"/>
                </a:moveTo>
                <a:cubicBezTo>
                  <a:pt x="9247348" y="4649146"/>
                  <a:pt x="9242272" y="4651685"/>
                  <a:pt x="9239734" y="4654223"/>
                </a:cubicBezTo>
                <a:cubicBezTo>
                  <a:pt x="9237195" y="4655492"/>
                  <a:pt x="9233388" y="4656761"/>
                  <a:pt x="9229580" y="4658031"/>
                </a:cubicBezTo>
                <a:cubicBezTo>
                  <a:pt x="9229580" y="4661838"/>
                  <a:pt x="9229580" y="4666915"/>
                  <a:pt x="9229580" y="4670723"/>
                </a:cubicBezTo>
                <a:cubicBezTo>
                  <a:pt x="9230849" y="4673261"/>
                  <a:pt x="9230849" y="4674530"/>
                  <a:pt x="9232119" y="4677069"/>
                </a:cubicBezTo>
                <a:cubicBezTo>
                  <a:pt x="9229580" y="4680876"/>
                  <a:pt x="9228310" y="4687222"/>
                  <a:pt x="9234656" y="4688491"/>
                </a:cubicBezTo>
                <a:cubicBezTo>
                  <a:pt x="9233388" y="4689761"/>
                  <a:pt x="9230849" y="4692299"/>
                  <a:pt x="9229580" y="4693568"/>
                </a:cubicBezTo>
                <a:cubicBezTo>
                  <a:pt x="9232119" y="4693568"/>
                  <a:pt x="9237195" y="4693568"/>
                  <a:pt x="9239734" y="4694837"/>
                </a:cubicBezTo>
                <a:cubicBezTo>
                  <a:pt x="9237195" y="4688491"/>
                  <a:pt x="9235926" y="4680876"/>
                  <a:pt x="9233388" y="4674530"/>
                </a:cubicBezTo>
                <a:cubicBezTo>
                  <a:pt x="9235926" y="4669453"/>
                  <a:pt x="9234656" y="4660569"/>
                  <a:pt x="9241002" y="4658031"/>
                </a:cubicBezTo>
                <a:cubicBezTo>
                  <a:pt x="9244811" y="4660569"/>
                  <a:pt x="9248618" y="4663107"/>
                  <a:pt x="9252425" y="4665646"/>
                </a:cubicBezTo>
                <a:cubicBezTo>
                  <a:pt x="9247348" y="4666915"/>
                  <a:pt x="9238465" y="4666915"/>
                  <a:pt x="9239734" y="4674530"/>
                </a:cubicBezTo>
                <a:cubicBezTo>
                  <a:pt x="9242272" y="4674530"/>
                  <a:pt x="9246080" y="4675799"/>
                  <a:pt x="9247348" y="4675799"/>
                </a:cubicBezTo>
                <a:cubicBezTo>
                  <a:pt x="9246080" y="4677069"/>
                  <a:pt x="9243541" y="4678338"/>
                  <a:pt x="9242272" y="4679607"/>
                </a:cubicBezTo>
                <a:cubicBezTo>
                  <a:pt x="9241002" y="4689761"/>
                  <a:pt x="9239734" y="4698645"/>
                  <a:pt x="9241002" y="4708798"/>
                </a:cubicBezTo>
                <a:cubicBezTo>
                  <a:pt x="9246080" y="4708798"/>
                  <a:pt x="9252425" y="4703722"/>
                  <a:pt x="9256233" y="4710068"/>
                </a:cubicBezTo>
                <a:cubicBezTo>
                  <a:pt x="9263849" y="4691030"/>
                  <a:pt x="9257503" y="4670723"/>
                  <a:pt x="9263849" y="4651685"/>
                </a:cubicBezTo>
                <a:cubicBezTo>
                  <a:pt x="9261310" y="4654223"/>
                  <a:pt x="9257503" y="4656761"/>
                  <a:pt x="9254964" y="4660569"/>
                </a:cubicBezTo>
                <a:cubicBezTo>
                  <a:pt x="9257503" y="4651685"/>
                  <a:pt x="9254964" y="4649146"/>
                  <a:pt x="9251157" y="4649146"/>
                </a:cubicBezTo>
                <a:lnTo>
                  <a:pt x="9251157" y="4649146"/>
                </a:lnTo>
                <a:close/>
                <a:moveTo>
                  <a:pt x="10228436" y="4649146"/>
                </a:moveTo>
                <a:cubicBezTo>
                  <a:pt x="10223359" y="4645339"/>
                  <a:pt x="10218282" y="4652954"/>
                  <a:pt x="10223359" y="4656761"/>
                </a:cubicBezTo>
                <a:cubicBezTo>
                  <a:pt x="10228436" y="4660569"/>
                  <a:pt x="10234782" y="4651685"/>
                  <a:pt x="10228436" y="4649146"/>
                </a:cubicBezTo>
                <a:lnTo>
                  <a:pt x="10228436" y="4649146"/>
                </a:lnTo>
                <a:close/>
                <a:moveTo>
                  <a:pt x="5590801" y="4647877"/>
                </a:moveTo>
                <a:cubicBezTo>
                  <a:pt x="5588262" y="4647877"/>
                  <a:pt x="5585724" y="4647877"/>
                  <a:pt x="5581916" y="4650415"/>
                </a:cubicBezTo>
                <a:cubicBezTo>
                  <a:pt x="5585724" y="4651685"/>
                  <a:pt x="5589531" y="4654223"/>
                  <a:pt x="5592070" y="4656761"/>
                </a:cubicBezTo>
                <a:cubicBezTo>
                  <a:pt x="5594608" y="4655492"/>
                  <a:pt x="5595877" y="4652954"/>
                  <a:pt x="5598416" y="4651685"/>
                </a:cubicBezTo>
                <a:cubicBezTo>
                  <a:pt x="5597147" y="4650415"/>
                  <a:pt x="5594608" y="4649146"/>
                  <a:pt x="5590801" y="4647877"/>
                </a:cubicBezTo>
                <a:lnTo>
                  <a:pt x="5590801" y="4647877"/>
                </a:lnTo>
                <a:close/>
                <a:moveTo>
                  <a:pt x="12149996" y="4646608"/>
                </a:moveTo>
                <a:cubicBezTo>
                  <a:pt x="12148727" y="4647877"/>
                  <a:pt x="12153803" y="4655492"/>
                  <a:pt x="12153803" y="4647877"/>
                </a:cubicBezTo>
                <a:cubicBezTo>
                  <a:pt x="12152534" y="4646608"/>
                  <a:pt x="12151265" y="4646608"/>
                  <a:pt x="12149996" y="4646608"/>
                </a:cubicBezTo>
                <a:lnTo>
                  <a:pt x="12149996" y="4646608"/>
                </a:lnTo>
                <a:close/>
                <a:moveTo>
                  <a:pt x="10610463" y="4645339"/>
                </a:moveTo>
                <a:cubicBezTo>
                  <a:pt x="10609194" y="4647877"/>
                  <a:pt x="10607925" y="4651685"/>
                  <a:pt x="10606656" y="4652954"/>
                </a:cubicBezTo>
                <a:cubicBezTo>
                  <a:pt x="10610463" y="4655492"/>
                  <a:pt x="10613002" y="4659300"/>
                  <a:pt x="10616809" y="4660569"/>
                </a:cubicBezTo>
                <a:cubicBezTo>
                  <a:pt x="10616809" y="4658031"/>
                  <a:pt x="10618078" y="4654223"/>
                  <a:pt x="10618078" y="4651685"/>
                </a:cubicBezTo>
                <a:cubicBezTo>
                  <a:pt x="10620617" y="4651685"/>
                  <a:pt x="10625694" y="4651685"/>
                  <a:pt x="10626963" y="4651685"/>
                </a:cubicBezTo>
                <a:cubicBezTo>
                  <a:pt x="10623155" y="4649146"/>
                  <a:pt x="10619348" y="4647877"/>
                  <a:pt x="10615540" y="4647877"/>
                </a:cubicBezTo>
                <a:cubicBezTo>
                  <a:pt x="10615540" y="4647877"/>
                  <a:pt x="10611732" y="4646608"/>
                  <a:pt x="10610463" y="4645339"/>
                </a:cubicBezTo>
                <a:lnTo>
                  <a:pt x="10610463" y="4645339"/>
                </a:lnTo>
                <a:close/>
                <a:moveTo>
                  <a:pt x="10078671" y="4645339"/>
                </a:moveTo>
                <a:cubicBezTo>
                  <a:pt x="10081209" y="4651685"/>
                  <a:pt x="10079940" y="4655492"/>
                  <a:pt x="10074863" y="4658031"/>
                </a:cubicBezTo>
                <a:lnTo>
                  <a:pt x="10074863" y="4661838"/>
                </a:lnTo>
                <a:cubicBezTo>
                  <a:pt x="10078671" y="4658031"/>
                  <a:pt x="10082479" y="4654223"/>
                  <a:pt x="10087555" y="4652954"/>
                </a:cubicBezTo>
                <a:cubicBezTo>
                  <a:pt x="10085017" y="4650415"/>
                  <a:pt x="10081209" y="4647877"/>
                  <a:pt x="10078671" y="4645339"/>
                </a:cubicBezTo>
                <a:lnTo>
                  <a:pt x="10078671" y="4645339"/>
                </a:lnTo>
                <a:close/>
                <a:moveTo>
                  <a:pt x="11492553" y="4645339"/>
                </a:moveTo>
                <a:cubicBezTo>
                  <a:pt x="11492553" y="4649146"/>
                  <a:pt x="11492553" y="4652954"/>
                  <a:pt x="11493822" y="4656761"/>
                </a:cubicBezTo>
                <a:cubicBezTo>
                  <a:pt x="11497630" y="4652954"/>
                  <a:pt x="11501438" y="4650415"/>
                  <a:pt x="11505245" y="4646608"/>
                </a:cubicBezTo>
                <a:cubicBezTo>
                  <a:pt x="11501438" y="4645339"/>
                  <a:pt x="11497630" y="4645339"/>
                  <a:pt x="11492553" y="4645339"/>
                </a:cubicBezTo>
                <a:lnTo>
                  <a:pt x="11492553" y="4645339"/>
                </a:lnTo>
                <a:close/>
                <a:moveTo>
                  <a:pt x="10481005" y="4644070"/>
                </a:moveTo>
                <a:cubicBezTo>
                  <a:pt x="10475929" y="4642800"/>
                  <a:pt x="10472121" y="4650415"/>
                  <a:pt x="10467044" y="4645339"/>
                </a:cubicBezTo>
                <a:lnTo>
                  <a:pt x="10465775" y="4645339"/>
                </a:lnTo>
                <a:cubicBezTo>
                  <a:pt x="10467044" y="4646608"/>
                  <a:pt x="10468313" y="4650415"/>
                  <a:pt x="10468313" y="4652954"/>
                </a:cubicBezTo>
                <a:cubicBezTo>
                  <a:pt x="10463237" y="4652954"/>
                  <a:pt x="10458160" y="4654223"/>
                  <a:pt x="10453083" y="4655492"/>
                </a:cubicBezTo>
                <a:cubicBezTo>
                  <a:pt x="10449275" y="4652954"/>
                  <a:pt x="10445468" y="4650415"/>
                  <a:pt x="10441661" y="4647877"/>
                </a:cubicBezTo>
                <a:cubicBezTo>
                  <a:pt x="10444199" y="4654223"/>
                  <a:pt x="10446737" y="4660569"/>
                  <a:pt x="10449275" y="4666915"/>
                </a:cubicBezTo>
                <a:cubicBezTo>
                  <a:pt x="10453083" y="4665646"/>
                  <a:pt x="10456891" y="4664377"/>
                  <a:pt x="10460698" y="4661838"/>
                </a:cubicBezTo>
                <a:cubicBezTo>
                  <a:pt x="10460698" y="4663107"/>
                  <a:pt x="10460698" y="4666915"/>
                  <a:pt x="10460698" y="4668184"/>
                </a:cubicBezTo>
                <a:cubicBezTo>
                  <a:pt x="10467044" y="4663107"/>
                  <a:pt x="10474659" y="4668184"/>
                  <a:pt x="10481005" y="4669453"/>
                </a:cubicBezTo>
                <a:cubicBezTo>
                  <a:pt x="10481005" y="4666915"/>
                  <a:pt x="10481005" y="4661838"/>
                  <a:pt x="10481005" y="4659300"/>
                </a:cubicBezTo>
                <a:cubicBezTo>
                  <a:pt x="10477198" y="4660569"/>
                  <a:pt x="10473390" y="4661838"/>
                  <a:pt x="10470852" y="4664377"/>
                </a:cubicBezTo>
                <a:cubicBezTo>
                  <a:pt x="10472121" y="4659300"/>
                  <a:pt x="10473390" y="4655492"/>
                  <a:pt x="10474659" y="4650415"/>
                </a:cubicBezTo>
                <a:cubicBezTo>
                  <a:pt x="10478467" y="4652954"/>
                  <a:pt x="10482275" y="4655492"/>
                  <a:pt x="10486082" y="4658031"/>
                </a:cubicBezTo>
                <a:cubicBezTo>
                  <a:pt x="10483544" y="4655492"/>
                  <a:pt x="10482275" y="4647877"/>
                  <a:pt x="10481005" y="4644070"/>
                </a:cubicBezTo>
                <a:lnTo>
                  <a:pt x="10481005" y="4644070"/>
                </a:lnTo>
                <a:close/>
                <a:moveTo>
                  <a:pt x="11572512" y="4644070"/>
                </a:moveTo>
                <a:cubicBezTo>
                  <a:pt x="11569974" y="4645339"/>
                  <a:pt x="11567436" y="4647877"/>
                  <a:pt x="11571243" y="4650415"/>
                </a:cubicBezTo>
                <a:cubicBezTo>
                  <a:pt x="11573782" y="4649146"/>
                  <a:pt x="11583935" y="4651685"/>
                  <a:pt x="11581397" y="4645339"/>
                </a:cubicBezTo>
                <a:cubicBezTo>
                  <a:pt x="11578858" y="4642800"/>
                  <a:pt x="11575051" y="4642800"/>
                  <a:pt x="11572512" y="4644070"/>
                </a:cubicBezTo>
                <a:lnTo>
                  <a:pt x="11572512" y="4644070"/>
                </a:lnTo>
                <a:close/>
                <a:moveTo>
                  <a:pt x="11790814" y="4641531"/>
                </a:moveTo>
                <a:cubicBezTo>
                  <a:pt x="11780660" y="4641531"/>
                  <a:pt x="11795891" y="4651685"/>
                  <a:pt x="11790814" y="4641531"/>
                </a:cubicBezTo>
                <a:lnTo>
                  <a:pt x="11790814" y="4641531"/>
                </a:lnTo>
                <a:close/>
                <a:moveTo>
                  <a:pt x="10406123" y="4641531"/>
                </a:moveTo>
                <a:cubicBezTo>
                  <a:pt x="10406123" y="4646608"/>
                  <a:pt x="10406123" y="4652954"/>
                  <a:pt x="10404854" y="4658031"/>
                </a:cubicBezTo>
                <a:cubicBezTo>
                  <a:pt x="10408661" y="4659300"/>
                  <a:pt x="10413738" y="4660569"/>
                  <a:pt x="10417546" y="4663107"/>
                </a:cubicBezTo>
                <a:cubicBezTo>
                  <a:pt x="10416277" y="4664377"/>
                  <a:pt x="10413738" y="4666915"/>
                  <a:pt x="10411200" y="4668184"/>
                </a:cubicBezTo>
                <a:cubicBezTo>
                  <a:pt x="10406123" y="4668184"/>
                  <a:pt x="10392162" y="4666915"/>
                  <a:pt x="10395969" y="4677069"/>
                </a:cubicBezTo>
                <a:cubicBezTo>
                  <a:pt x="10402315" y="4675799"/>
                  <a:pt x="10409931" y="4674530"/>
                  <a:pt x="10416277" y="4675799"/>
                </a:cubicBezTo>
                <a:cubicBezTo>
                  <a:pt x="10416277" y="4671992"/>
                  <a:pt x="10417546" y="4669453"/>
                  <a:pt x="10421353" y="4668184"/>
                </a:cubicBezTo>
                <a:cubicBezTo>
                  <a:pt x="10420084" y="4664377"/>
                  <a:pt x="10418815" y="4661838"/>
                  <a:pt x="10417546" y="4658031"/>
                </a:cubicBezTo>
                <a:cubicBezTo>
                  <a:pt x="10409931" y="4656761"/>
                  <a:pt x="10417546" y="4642800"/>
                  <a:pt x="10406123" y="4641531"/>
                </a:cubicBezTo>
                <a:lnTo>
                  <a:pt x="10406123" y="4641531"/>
                </a:lnTo>
                <a:close/>
                <a:moveTo>
                  <a:pt x="10270319" y="4641531"/>
                </a:moveTo>
                <a:cubicBezTo>
                  <a:pt x="10267781" y="4644070"/>
                  <a:pt x="10266512" y="4646608"/>
                  <a:pt x="10263973" y="4649146"/>
                </a:cubicBezTo>
                <a:cubicBezTo>
                  <a:pt x="10262704" y="4656761"/>
                  <a:pt x="10256358" y="4661838"/>
                  <a:pt x="10248743" y="4660569"/>
                </a:cubicBezTo>
                <a:cubicBezTo>
                  <a:pt x="10250012" y="4663107"/>
                  <a:pt x="10251281" y="4664377"/>
                  <a:pt x="10251281" y="4666915"/>
                </a:cubicBezTo>
                <a:cubicBezTo>
                  <a:pt x="10258896" y="4663107"/>
                  <a:pt x="10267781" y="4666915"/>
                  <a:pt x="10272858" y="4673261"/>
                </a:cubicBezTo>
                <a:cubicBezTo>
                  <a:pt x="10270319" y="4665646"/>
                  <a:pt x="10275396" y="4655492"/>
                  <a:pt x="10267781" y="4650415"/>
                </a:cubicBezTo>
                <a:cubicBezTo>
                  <a:pt x="10269050" y="4646608"/>
                  <a:pt x="10270319" y="4644070"/>
                  <a:pt x="10270319" y="4641531"/>
                </a:cubicBezTo>
                <a:lnTo>
                  <a:pt x="10270319" y="4641531"/>
                </a:lnTo>
                <a:close/>
                <a:moveTo>
                  <a:pt x="10375662" y="4641531"/>
                </a:moveTo>
                <a:cubicBezTo>
                  <a:pt x="10375662" y="4644070"/>
                  <a:pt x="10376931" y="4647877"/>
                  <a:pt x="10376931" y="4650415"/>
                </a:cubicBezTo>
                <a:cubicBezTo>
                  <a:pt x="10374393" y="4650415"/>
                  <a:pt x="10370585" y="4650415"/>
                  <a:pt x="10369316" y="4650415"/>
                </a:cubicBezTo>
                <a:cubicBezTo>
                  <a:pt x="10369316" y="4652954"/>
                  <a:pt x="10370585" y="4656761"/>
                  <a:pt x="10370585" y="4658031"/>
                </a:cubicBezTo>
                <a:cubicBezTo>
                  <a:pt x="10369316" y="4656761"/>
                  <a:pt x="10365509" y="4652954"/>
                  <a:pt x="10364239" y="4650415"/>
                </a:cubicBezTo>
                <a:cubicBezTo>
                  <a:pt x="10361701" y="4652954"/>
                  <a:pt x="10357893" y="4656761"/>
                  <a:pt x="10355356" y="4659300"/>
                </a:cubicBezTo>
                <a:cubicBezTo>
                  <a:pt x="10360432" y="4659300"/>
                  <a:pt x="10364239" y="4661838"/>
                  <a:pt x="10364239" y="4665646"/>
                </a:cubicBezTo>
                <a:cubicBezTo>
                  <a:pt x="10360432" y="4669453"/>
                  <a:pt x="10355356" y="4665646"/>
                  <a:pt x="10351547" y="4663107"/>
                </a:cubicBezTo>
                <a:cubicBezTo>
                  <a:pt x="10349010" y="4663107"/>
                  <a:pt x="10343932" y="4661838"/>
                  <a:pt x="10341394" y="4661838"/>
                </a:cubicBezTo>
                <a:cubicBezTo>
                  <a:pt x="10341394" y="4665646"/>
                  <a:pt x="10340125" y="4670723"/>
                  <a:pt x="10338855" y="4674530"/>
                </a:cubicBezTo>
                <a:cubicBezTo>
                  <a:pt x="10342664" y="4674530"/>
                  <a:pt x="10346471" y="4673261"/>
                  <a:pt x="10349010" y="4673261"/>
                </a:cubicBezTo>
                <a:cubicBezTo>
                  <a:pt x="10350278" y="4671992"/>
                  <a:pt x="10352817" y="4669453"/>
                  <a:pt x="10354086" y="4668184"/>
                </a:cubicBezTo>
                <a:cubicBezTo>
                  <a:pt x="10355356" y="4669453"/>
                  <a:pt x="10357893" y="4671992"/>
                  <a:pt x="10359163" y="4674530"/>
                </a:cubicBezTo>
                <a:cubicBezTo>
                  <a:pt x="10360432" y="4674530"/>
                  <a:pt x="10364239" y="4674530"/>
                  <a:pt x="10365509" y="4674530"/>
                </a:cubicBezTo>
                <a:cubicBezTo>
                  <a:pt x="10365509" y="4670723"/>
                  <a:pt x="10365509" y="4666915"/>
                  <a:pt x="10366778" y="4663107"/>
                </a:cubicBezTo>
                <a:cubicBezTo>
                  <a:pt x="10369316" y="4663107"/>
                  <a:pt x="10373124" y="4663107"/>
                  <a:pt x="10375662" y="4661838"/>
                </a:cubicBezTo>
                <a:cubicBezTo>
                  <a:pt x="10374393" y="4663107"/>
                  <a:pt x="10371855" y="4666915"/>
                  <a:pt x="10371855" y="4668184"/>
                </a:cubicBezTo>
                <a:cubicBezTo>
                  <a:pt x="10375662" y="4665646"/>
                  <a:pt x="10379470" y="4663107"/>
                  <a:pt x="10382008" y="4660569"/>
                </a:cubicBezTo>
                <a:cubicBezTo>
                  <a:pt x="10383277" y="4661838"/>
                  <a:pt x="10384547" y="4663107"/>
                  <a:pt x="10385816" y="4664377"/>
                </a:cubicBezTo>
                <a:cubicBezTo>
                  <a:pt x="10385816" y="4661838"/>
                  <a:pt x="10387085" y="4658031"/>
                  <a:pt x="10387085" y="4655492"/>
                </a:cubicBezTo>
                <a:cubicBezTo>
                  <a:pt x="10385816" y="4655492"/>
                  <a:pt x="10382008" y="4655492"/>
                  <a:pt x="10379470" y="4655492"/>
                </a:cubicBezTo>
                <a:cubicBezTo>
                  <a:pt x="10382008" y="4650415"/>
                  <a:pt x="10384547" y="4645339"/>
                  <a:pt x="10388354" y="4640262"/>
                </a:cubicBezTo>
                <a:cubicBezTo>
                  <a:pt x="10385816" y="4641531"/>
                  <a:pt x="10379470" y="4641531"/>
                  <a:pt x="10375662" y="4641531"/>
                </a:cubicBezTo>
                <a:lnTo>
                  <a:pt x="10375662" y="4641531"/>
                </a:lnTo>
                <a:close/>
                <a:moveTo>
                  <a:pt x="5109776" y="4640262"/>
                </a:moveTo>
                <a:cubicBezTo>
                  <a:pt x="5109776" y="4642800"/>
                  <a:pt x="5111045" y="4646608"/>
                  <a:pt x="5112314" y="4649146"/>
                </a:cubicBezTo>
                <a:cubicBezTo>
                  <a:pt x="5114853" y="4646608"/>
                  <a:pt x="5117391" y="4644070"/>
                  <a:pt x="5119929" y="4641531"/>
                </a:cubicBezTo>
                <a:cubicBezTo>
                  <a:pt x="5117391" y="4641531"/>
                  <a:pt x="5112314" y="4641531"/>
                  <a:pt x="5109776" y="4640262"/>
                </a:cubicBezTo>
                <a:lnTo>
                  <a:pt x="5109776" y="4640262"/>
                </a:lnTo>
                <a:close/>
                <a:moveTo>
                  <a:pt x="11663894" y="4638993"/>
                </a:moveTo>
                <a:cubicBezTo>
                  <a:pt x="11655010" y="4640262"/>
                  <a:pt x="11647395" y="4650415"/>
                  <a:pt x="11656280" y="4655492"/>
                </a:cubicBezTo>
                <a:cubicBezTo>
                  <a:pt x="11657548" y="4652954"/>
                  <a:pt x="11657548" y="4650415"/>
                  <a:pt x="11658817" y="4647877"/>
                </a:cubicBezTo>
                <a:cubicBezTo>
                  <a:pt x="11662626" y="4650415"/>
                  <a:pt x="11666433" y="4652954"/>
                  <a:pt x="11670240" y="4654223"/>
                </a:cubicBezTo>
                <a:cubicBezTo>
                  <a:pt x="11670240" y="4650415"/>
                  <a:pt x="11671509" y="4645339"/>
                  <a:pt x="11671509" y="4641531"/>
                </a:cubicBezTo>
                <a:cubicBezTo>
                  <a:pt x="11668971" y="4638993"/>
                  <a:pt x="11666433" y="4638993"/>
                  <a:pt x="11663894" y="4638993"/>
                </a:cubicBezTo>
                <a:lnTo>
                  <a:pt x="11663894" y="4638993"/>
                </a:lnTo>
                <a:close/>
                <a:moveTo>
                  <a:pt x="5140237" y="4638993"/>
                </a:moveTo>
                <a:cubicBezTo>
                  <a:pt x="5137698" y="4642800"/>
                  <a:pt x="5138967" y="4649146"/>
                  <a:pt x="5137698" y="4654223"/>
                </a:cubicBezTo>
                <a:cubicBezTo>
                  <a:pt x="5141506" y="4651685"/>
                  <a:pt x="5145313" y="4649146"/>
                  <a:pt x="5149121" y="4647877"/>
                </a:cubicBezTo>
                <a:cubicBezTo>
                  <a:pt x="5146583" y="4644070"/>
                  <a:pt x="5142775" y="4641531"/>
                  <a:pt x="5140237" y="4638993"/>
                </a:cubicBezTo>
                <a:lnTo>
                  <a:pt x="5140237" y="4638993"/>
                </a:lnTo>
                <a:close/>
                <a:moveTo>
                  <a:pt x="5293809" y="4637724"/>
                </a:moveTo>
                <a:cubicBezTo>
                  <a:pt x="5296347" y="4641531"/>
                  <a:pt x="5300155" y="4644070"/>
                  <a:pt x="5303963" y="4645339"/>
                </a:cubicBezTo>
                <a:cubicBezTo>
                  <a:pt x="5303963" y="4642800"/>
                  <a:pt x="5305232" y="4638993"/>
                  <a:pt x="5306501" y="4637724"/>
                </a:cubicBezTo>
                <a:lnTo>
                  <a:pt x="5293809" y="4637724"/>
                </a:lnTo>
                <a:close/>
                <a:moveTo>
                  <a:pt x="10203052" y="4637724"/>
                </a:moveTo>
                <a:cubicBezTo>
                  <a:pt x="10196706" y="4638993"/>
                  <a:pt x="10204321" y="4649146"/>
                  <a:pt x="10209398" y="4646608"/>
                </a:cubicBezTo>
                <a:cubicBezTo>
                  <a:pt x="10210667" y="4642800"/>
                  <a:pt x="10205590" y="4638993"/>
                  <a:pt x="10203052" y="4637724"/>
                </a:cubicBezTo>
                <a:lnTo>
                  <a:pt x="10203052" y="4637724"/>
                </a:lnTo>
                <a:close/>
                <a:moveTo>
                  <a:pt x="10393431" y="4637724"/>
                </a:moveTo>
                <a:cubicBezTo>
                  <a:pt x="10390893" y="4638993"/>
                  <a:pt x="10390893" y="4641531"/>
                  <a:pt x="10392162" y="4644070"/>
                </a:cubicBezTo>
                <a:cubicBezTo>
                  <a:pt x="10395969" y="4649146"/>
                  <a:pt x="10403585" y="4644070"/>
                  <a:pt x="10399777" y="4638993"/>
                </a:cubicBezTo>
                <a:cubicBezTo>
                  <a:pt x="10397239" y="4636454"/>
                  <a:pt x="10394700" y="4636454"/>
                  <a:pt x="10393431" y="4637724"/>
                </a:cubicBezTo>
                <a:lnTo>
                  <a:pt x="10393431" y="4637724"/>
                </a:lnTo>
                <a:close/>
                <a:moveTo>
                  <a:pt x="10304588" y="4636454"/>
                </a:moveTo>
                <a:cubicBezTo>
                  <a:pt x="10303318" y="4637724"/>
                  <a:pt x="10308395" y="4645339"/>
                  <a:pt x="10308395" y="4636454"/>
                </a:cubicBezTo>
                <a:cubicBezTo>
                  <a:pt x="10305857" y="4636454"/>
                  <a:pt x="10304588" y="4636454"/>
                  <a:pt x="10304588" y="4636454"/>
                </a:cubicBezTo>
                <a:lnTo>
                  <a:pt x="10304588" y="4636454"/>
                </a:lnTo>
                <a:close/>
                <a:moveTo>
                  <a:pt x="10488621" y="4636454"/>
                </a:moveTo>
                <a:cubicBezTo>
                  <a:pt x="10489890" y="4641531"/>
                  <a:pt x="10492428" y="4649146"/>
                  <a:pt x="10500043" y="4650415"/>
                </a:cubicBezTo>
                <a:cubicBezTo>
                  <a:pt x="10497505" y="4645339"/>
                  <a:pt x="10494967" y="4638993"/>
                  <a:pt x="10488621" y="4636454"/>
                </a:cubicBezTo>
                <a:lnTo>
                  <a:pt x="10488621" y="4636454"/>
                </a:lnTo>
                <a:close/>
                <a:moveTo>
                  <a:pt x="10625694" y="4636454"/>
                </a:moveTo>
                <a:cubicBezTo>
                  <a:pt x="10633309" y="4645339"/>
                  <a:pt x="10646001" y="4642800"/>
                  <a:pt x="10656154" y="4640262"/>
                </a:cubicBezTo>
                <a:cubicBezTo>
                  <a:pt x="10644732" y="4637724"/>
                  <a:pt x="10634578" y="4638993"/>
                  <a:pt x="10625694" y="4636454"/>
                </a:cubicBezTo>
                <a:lnTo>
                  <a:pt x="10625694" y="4636454"/>
                </a:lnTo>
                <a:close/>
                <a:moveTo>
                  <a:pt x="10177668" y="4633916"/>
                </a:moveTo>
                <a:cubicBezTo>
                  <a:pt x="10171322" y="4632647"/>
                  <a:pt x="10163707" y="4632647"/>
                  <a:pt x="10157361" y="4635185"/>
                </a:cubicBezTo>
                <a:cubicBezTo>
                  <a:pt x="10164976" y="4637724"/>
                  <a:pt x="10172591" y="4640262"/>
                  <a:pt x="10178937" y="4645339"/>
                </a:cubicBezTo>
                <a:cubicBezTo>
                  <a:pt x="10180206" y="4644070"/>
                  <a:pt x="10182745" y="4644070"/>
                  <a:pt x="10184014" y="4644070"/>
                </a:cubicBezTo>
                <a:cubicBezTo>
                  <a:pt x="10181476" y="4640262"/>
                  <a:pt x="10178937" y="4637724"/>
                  <a:pt x="10177668" y="4633916"/>
                </a:cubicBezTo>
                <a:lnTo>
                  <a:pt x="10177668" y="4633916"/>
                </a:lnTo>
                <a:close/>
                <a:moveTo>
                  <a:pt x="11380864" y="4633916"/>
                </a:moveTo>
                <a:cubicBezTo>
                  <a:pt x="11374518" y="4633916"/>
                  <a:pt x="11374518" y="4638993"/>
                  <a:pt x="11373249" y="4644070"/>
                </a:cubicBezTo>
                <a:cubicBezTo>
                  <a:pt x="11371980" y="4645339"/>
                  <a:pt x="11368172" y="4647877"/>
                  <a:pt x="11366903" y="4649146"/>
                </a:cubicBezTo>
                <a:cubicBezTo>
                  <a:pt x="11366903" y="4651685"/>
                  <a:pt x="11368172" y="4656761"/>
                  <a:pt x="11368172" y="4658031"/>
                </a:cubicBezTo>
                <a:cubicBezTo>
                  <a:pt x="11366903" y="4659300"/>
                  <a:pt x="11364365" y="4661838"/>
                  <a:pt x="11363095" y="4663107"/>
                </a:cubicBezTo>
                <a:cubicBezTo>
                  <a:pt x="11364365" y="4663107"/>
                  <a:pt x="11365634" y="4663107"/>
                  <a:pt x="11366903" y="4663107"/>
                </a:cubicBezTo>
                <a:cubicBezTo>
                  <a:pt x="11370711" y="4655492"/>
                  <a:pt x="11375787" y="4649146"/>
                  <a:pt x="11380864" y="4642800"/>
                </a:cubicBezTo>
                <a:cubicBezTo>
                  <a:pt x="11380864" y="4640262"/>
                  <a:pt x="11380864" y="4636454"/>
                  <a:pt x="11380864" y="4633916"/>
                </a:cubicBezTo>
                <a:lnTo>
                  <a:pt x="11380864" y="4633916"/>
                </a:lnTo>
                <a:close/>
                <a:moveTo>
                  <a:pt x="10569849" y="4632647"/>
                </a:moveTo>
                <a:cubicBezTo>
                  <a:pt x="10567310" y="4633916"/>
                  <a:pt x="10567310" y="4635185"/>
                  <a:pt x="10569849" y="4637724"/>
                </a:cubicBezTo>
                <a:cubicBezTo>
                  <a:pt x="10572387" y="4641531"/>
                  <a:pt x="10581272" y="4638993"/>
                  <a:pt x="10576195" y="4633916"/>
                </a:cubicBezTo>
                <a:cubicBezTo>
                  <a:pt x="10574926" y="4632647"/>
                  <a:pt x="10572387" y="4632647"/>
                  <a:pt x="10569849" y="4632647"/>
                </a:cubicBezTo>
                <a:lnTo>
                  <a:pt x="10569849" y="4632647"/>
                </a:lnTo>
                <a:close/>
                <a:moveTo>
                  <a:pt x="5527341" y="4632647"/>
                </a:moveTo>
                <a:cubicBezTo>
                  <a:pt x="5523533" y="4630108"/>
                  <a:pt x="5515918" y="4633916"/>
                  <a:pt x="5518456" y="4637724"/>
                </a:cubicBezTo>
                <a:cubicBezTo>
                  <a:pt x="5522264" y="4640262"/>
                  <a:pt x="5529879" y="4636454"/>
                  <a:pt x="5527341" y="4632647"/>
                </a:cubicBezTo>
                <a:lnTo>
                  <a:pt x="5527341" y="4632647"/>
                </a:lnTo>
                <a:close/>
                <a:moveTo>
                  <a:pt x="10417546" y="4631378"/>
                </a:moveTo>
                <a:cubicBezTo>
                  <a:pt x="10421353" y="4636454"/>
                  <a:pt x="10427699" y="4640262"/>
                  <a:pt x="10430238" y="4646608"/>
                </a:cubicBezTo>
                <a:cubicBezTo>
                  <a:pt x="10430238" y="4644070"/>
                  <a:pt x="10431507" y="4641531"/>
                  <a:pt x="10431507" y="4640262"/>
                </a:cubicBezTo>
                <a:cubicBezTo>
                  <a:pt x="10437853" y="4641531"/>
                  <a:pt x="10444199" y="4642800"/>
                  <a:pt x="10450545" y="4645339"/>
                </a:cubicBezTo>
                <a:cubicBezTo>
                  <a:pt x="10446737" y="4638993"/>
                  <a:pt x="10440391" y="4636454"/>
                  <a:pt x="10432776" y="4635185"/>
                </a:cubicBezTo>
                <a:cubicBezTo>
                  <a:pt x="10431507" y="4635185"/>
                  <a:pt x="10428969" y="4636454"/>
                  <a:pt x="10427699" y="4637724"/>
                </a:cubicBezTo>
                <a:cubicBezTo>
                  <a:pt x="10423892" y="4635185"/>
                  <a:pt x="10421353" y="4632647"/>
                  <a:pt x="10417546" y="4631378"/>
                </a:cubicBezTo>
                <a:lnTo>
                  <a:pt x="10417546" y="4631378"/>
                </a:lnTo>
                <a:close/>
                <a:moveTo>
                  <a:pt x="9158505" y="4631378"/>
                </a:moveTo>
                <a:cubicBezTo>
                  <a:pt x="9158505" y="4636454"/>
                  <a:pt x="9167389" y="4649146"/>
                  <a:pt x="9171197" y="4638993"/>
                </a:cubicBezTo>
                <a:cubicBezTo>
                  <a:pt x="9167389" y="4636454"/>
                  <a:pt x="9162313" y="4633916"/>
                  <a:pt x="9158505" y="4631378"/>
                </a:cubicBezTo>
                <a:lnTo>
                  <a:pt x="9158505" y="4631378"/>
                </a:lnTo>
                <a:close/>
                <a:moveTo>
                  <a:pt x="11826351" y="4630108"/>
                </a:moveTo>
                <a:cubicBezTo>
                  <a:pt x="11823813" y="4635185"/>
                  <a:pt x="11822544" y="4638993"/>
                  <a:pt x="11821275" y="4644070"/>
                </a:cubicBezTo>
                <a:cubicBezTo>
                  <a:pt x="11822544" y="4649146"/>
                  <a:pt x="11827621" y="4654223"/>
                  <a:pt x="11830159" y="4659300"/>
                </a:cubicBezTo>
                <a:cubicBezTo>
                  <a:pt x="11831428" y="4659300"/>
                  <a:pt x="11833967" y="4658031"/>
                  <a:pt x="11835236" y="4658031"/>
                </a:cubicBezTo>
                <a:lnTo>
                  <a:pt x="11845389" y="4656761"/>
                </a:lnTo>
                <a:lnTo>
                  <a:pt x="11847928" y="4658031"/>
                </a:lnTo>
                <a:lnTo>
                  <a:pt x="11847928" y="4656761"/>
                </a:lnTo>
                <a:lnTo>
                  <a:pt x="11851735" y="4656761"/>
                </a:lnTo>
                <a:cubicBezTo>
                  <a:pt x="11854274" y="4658031"/>
                  <a:pt x="11858081" y="4659300"/>
                  <a:pt x="11860619" y="4660569"/>
                </a:cubicBezTo>
                <a:cubicBezTo>
                  <a:pt x="11856812" y="4656761"/>
                  <a:pt x="11853005" y="4654223"/>
                  <a:pt x="11847928" y="4651685"/>
                </a:cubicBezTo>
                <a:lnTo>
                  <a:pt x="11847928" y="4658031"/>
                </a:lnTo>
                <a:lnTo>
                  <a:pt x="11845389" y="4658031"/>
                </a:lnTo>
                <a:lnTo>
                  <a:pt x="11830159" y="4652954"/>
                </a:lnTo>
                <a:cubicBezTo>
                  <a:pt x="11830159" y="4650415"/>
                  <a:pt x="11831428" y="4646608"/>
                  <a:pt x="11831428" y="4645339"/>
                </a:cubicBezTo>
                <a:cubicBezTo>
                  <a:pt x="11835236" y="4646608"/>
                  <a:pt x="11837774" y="4647877"/>
                  <a:pt x="11841582" y="4650415"/>
                </a:cubicBezTo>
                <a:cubicBezTo>
                  <a:pt x="11840313" y="4649146"/>
                  <a:pt x="11839043" y="4645339"/>
                  <a:pt x="11839043" y="4642800"/>
                </a:cubicBezTo>
                <a:cubicBezTo>
                  <a:pt x="11844120" y="4646608"/>
                  <a:pt x="11849196" y="4649146"/>
                  <a:pt x="11854274" y="4650415"/>
                </a:cubicBezTo>
                <a:cubicBezTo>
                  <a:pt x="11856812" y="4647877"/>
                  <a:pt x="11859351" y="4644070"/>
                  <a:pt x="11863158" y="4641531"/>
                </a:cubicBezTo>
                <a:cubicBezTo>
                  <a:pt x="11860619" y="4638993"/>
                  <a:pt x="11858081" y="4636454"/>
                  <a:pt x="11856812" y="4633916"/>
                </a:cubicBezTo>
                <a:cubicBezTo>
                  <a:pt x="11855542" y="4633916"/>
                  <a:pt x="11854274" y="4633916"/>
                  <a:pt x="11853005" y="4633916"/>
                </a:cubicBezTo>
                <a:cubicBezTo>
                  <a:pt x="11842850" y="4632647"/>
                  <a:pt x="11835236" y="4631378"/>
                  <a:pt x="11826351" y="4630108"/>
                </a:cubicBezTo>
                <a:lnTo>
                  <a:pt x="11826351" y="4630108"/>
                </a:lnTo>
                <a:close/>
                <a:moveTo>
                  <a:pt x="11719739" y="4628839"/>
                </a:moveTo>
                <a:cubicBezTo>
                  <a:pt x="11714662" y="4631378"/>
                  <a:pt x="11710855" y="4633916"/>
                  <a:pt x="11705778" y="4636454"/>
                </a:cubicBezTo>
                <a:cubicBezTo>
                  <a:pt x="11707047" y="4637724"/>
                  <a:pt x="11708316" y="4638993"/>
                  <a:pt x="11709585" y="4640262"/>
                </a:cubicBezTo>
                <a:lnTo>
                  <a:pt x="11704509" y="4642800"/>
                </a:lnTo>
                <a:cubicBezTo>
                  <a:pt x="11710855" y="4650415"/>
                  <a:pt x="11721008" y="4647877"/>
                  <a:pt x="11729893" y="4646608"/>
                </a:cubicBezTo>
                <a:cubicBezTo>
                  <a:pt x="11738777" y="4646608"/>
                  <a:pt x="11747661" y="4649146"/>
                  <a:pt x="11756545" y="4650415"/>
                </a:cubicBezTo>
                <a:cubicBezTo>
                  <a:pt x="11750199" y="4647877"/>
                  <a:pt x="11747661" y="4642800"/>
                  <a:pt x="11747661" y="4636454"/>
                </a:cubicBezTo>
                <a:cubicBezTo>
                  <a:pt x="11746392" y="4636454"/>
                  <a:pt x="11745123" y="4636454"/>
                  <a:pt x="11745123" y="4636454"/>
                </a:cubicBezTo>
                <a:cubicBezTo>
                  <a:pt x="11750199" y="4641531"/>
                  <a:pt x="11746392" y="4645339"/>
                  <a:pt x="11741315" y="4646608"/>
                </a:cubicBezTo>
                <a:cubicBezTo>
                  <a:pt x="11734969" y="4641531"/>
                  <a:pt x="11727354" y="4637724"/>
                  <a:pt x="11718470" y="4637724"/>
                </a:cubicBezTo>
                <a:cubicBezTo>
                  <a:pt x="11718470" y="4633916"/>
                  <a:pt x="11718470" y="4630108"/>
                  <a:pt x="11719739" y="4628839"/>
                </a:cubicBezTo>
                <a:lnTo>
                  <a:pt x="11719739" y="4628839"/>
                </a:lnTo>
                <a:close/>
                <a:moveTo>
                  <a:pt x="10101517" y="4628839"/>
                </a:moveTo>
                <a:cubicBezTo>
                  <a:pt x="10097708" y="4630108"/>
                  <a:pt x="10095171" y="4631378"/>
                  <a:pt x="10091363" y="4632647"/>
                </a:cubicBezTo>
                <a:cubicBezTo>
                  <a:pt x="10091363" y="4635185"/>
                  <a:pt x="10091363" y="4638993"/>
                  <a:pt x="10091363" y="4641531"/>
                </a:cubicBezTo>
                <a:cubicBezTo>
                  <a:pt x="10096440" y="4637724"/>
                  <a:pt x="10098978" y="4633916"/>
                  <a:pt x="10101517" y="4628839"/>
                </a:cubicBezTo>
                <a:lnTo>
                  <a:pt x="10101517" y="4628839"/>
                </a:lnTo>
                <a:close/>
                <a:moveTo>
                  <a:pt x="9968251" y="4628839"/>
                </a:moveTo>
                <a:cubicBezTo>
                  <a:pt x="9965713" y="4630108"/>
                  <a:pt x="9964443" y="4631378"/>
                  <a:pt x="9965713" y="4633916"/>
                </a:cubicBezTo>
                <a:cubicBezTo>
                  <a:pt x="9968251" y="4636454"/>
                  <a:pt x="9977135" y="4633916"/>
                  <a:pt x="9974597" y="4628839"/>
                </a:cubicBezTo>
                <a:cubicBezTo>
                  <a:pt x="9973328" y="4627570"/>
                  <a:pt x="9970789" y="4627570"/>
                  <a:pt x="9968251" y="4628839"/>
                </a:cubicBezTo>
                <a:lnTo>
                  <a:pt x="9968251" y="4628839"/>
                </a:lnTo>
                <a:close/>
                <a:moveTo>
                  <a:pt x="10328702" y="4625032"/>
                </a:moveTo>
                <a:cubicBezTo>
                  <a:pt x="10321087" y="4621224"/>
                  <a:pt x="10322356" y="4635185"/>
                  <a:pt x="10328702" y="4633916"/>
                </a:cubicBezTo>
                <a:cubicBezTo>
                  <a:pt x="10333779" y="4633916"/>
                  <a:pt x="10332509" y="4626301"/>
                  <a:pt x="10328702" y="4625032"/>
                </a:cubicBezTo>
                <a:lnTo>
                  <a:pt x="10328702" y="4625032"/>
                </a:lnTo>
                <a:close/>
                <a:moveTo>
                  <a:pt x="10337586" y="4625032"/>
                </a:moveTo>
                <a:cubicBezTo>
                  <a:pt x="10328702" y="4623762"/>
                  <a:pt x="10338855" y="4633916"/>
                  <a:pt x="10342664" y="4631378"/>
                </a:cubicBezTo>
                <a:cubicBezTo>
                  <a:pt x="10349010" y="4630108"/>
                  <a:pt x="10340125" y="4625032"/>
                  <a:pt x="10337586" y="4625032"/>
                </a:cubicBezTo>
                <a:lnTo>
                  <a:pt x="10337586" y="4625032"/>
                </a:lnTo>
                <a:close/>
                <a:moveTo>
                  <a:pt x="10450545" y="4625032"/>
                </a:moveTo>
                <a:cubicBezTo>
                  <a:pt x="10446737" y="4622493"/>
                  <a:pt x="10440391" y="4627570"/>
                  <a:pt x="10442929" y="4631378"/>
                </a:cubicBezTo>
                <a:cubicBezTo>
                  <a:pt x="10445468" y="4633916"/>
                  <a:pt x="10453083" y="4628839"/>
                  <a:pt x="10450545" y="4625032"/>
                </a:cubicBezTo>
                <a:lnTo>
                  <a:pt x="10450545" y="4625032"/>
                </a:lnTo>
                <a:close/>
                <a:moveTo>
                  <a:pt x="10459429" y="4622493"/>
                </a:moveTo>
                <a:cubicBezTo>
                  <a:pt x="10455621" y="4623762"/>
                  <a:pt x="10454353" y="4627570"/>
                  <a:pt x="10455621" y="4631378"/>
                </a:cubicBezTo>
                <a:cubicBezTo>
                  <a:pt x="10460698" y="4633916"/>
                  <a:pt x="10468313" y="4621224"/>
                  <a:pt x="10459429" y="4622493"/>
                </a:cubicBezTo>
                <a:lnTo>
                  <a:pt x="10459429" y="4622493"/>
                </a:lnTo>
                <a:close/>
                <a:moveTo>
                  <a:pt x="5584455" y="4621224"/>
                </a:moveTo>
                <a:cubicBezTo>
                  <a:pt x="5580647" y="4621224"/>
                  <a:pt x="5578109" y="4622493"/>
                  <a:pt x="5574301" y="4622493"/>
                </a:cubicBezTo>
                <a:cubicBezTo>
                  <a:pt x="5569224" y="4628839"/>
                  <a:pt x="5564147" y="4633916"/>
                  <a:pt x="5559071" y="4640262"/>
                </a:cubicBezTo>
                <a:cubicBezTo>
                  <a:pt x="5560340" y="4645339"/>
                  <a:pt x="5565417" y="4647877"/>
                  <a:pt x="5569224" y="4651685"/>
                </a:cubicBezTo>
                <a:cubicBezTo>
                  <a:pt x="5569224" y="4647877"/>
                  <a:pt x="5570493" y="4644070"/>
                  <a:pt x="5570493" y="4640262"/>
                </a:cubicBezTo>
                <a:cubicBezTo>
                  <a:pt x="5571763" y="4642800"/>
                  <a:pt x="5574301" y="4647877"/>
                  <a:pt x="5575570" y="4650415"/>
                </a:cubicBezTo>
                <a:cubicBezTo>
                  <a:pt x="5576839" y="4647877"/>
                  <a:pt x="5578109" y="4644070"/>
                  <a:pt x="5579378" y="4641531"/>
                </a:cubicBezTo>
                <a:cubicBezTo>
                  <a:pt x="5580647" y="4641531"/>
                  <a:pt x="5584455" y="4642800"/>
                  <a:pt x="5585724" y="4644070"/>
                </a:cubicBezTo>
                <a:cubicBezTo>
                  <a:pt x="5583185" y="4636454"/>
                  <a:pt x="5583185" y="4628839"/>
                  <a:pt x="5584455" y="4621224"/>
                </a:cubicBezTo>
                <a:lnTo>
                  <a:pt x="5584455" y="4621224"/>
                </a:lnTo>
                <a:close/>
                <a:moveTo>
                  <a:pt x="11893618" y="4621224"/>
                </a:moveTo>
                <a:cubicBezTo>
                  <a:pt x="11889811" y="4622493"/>
                  <a:pt x="11886003" y="4623762"/>
                  <a:pt x="11880926" y="4626301"/>
                </a:cubicBezTo>
                <a:cubicBezTo>
                  <a:pt x="11888542" y="4627570"/>
                  <a:pt x="11896157" y="4630108"/>
                  <a:pt x="11903772" y="4632647"/>
                </a:cubicBezTo>
                <a:cubicBezTo>
                  <a:pt x="11901234" y="4627570"/>
                  <a:pt x="11897426" y="4625032"/>
                  <a:pt x="11893618" y="4621224"/>
                </a:cubicBezTo>
                <a:lnTo>
                  <a:pt x="11893618" y="4621224"/>
                </a:lnTo>
                <a:close/>
                <a:moveTo>
                  <a:pt x="10219552" y="4621224"/>
                </a:moveTo>
                <a:cubicBezTo>
                  <a:pt x="10219552" y="4627570"/>
                  <a:pt x="10222090" y="4635185"/>
                  <a:pt x="10229705" y="4633916"/>
                </a:cubicBezTo>
                <a:cubicBezTo>
                  <a:pt x="10227166" y="4628839"/>
                  <a:pt x="10223359" y="4625032"/>
                  <a:pt x="10219552" y="4621224"/>
                </a:cubicBezTo>
                <a:lnTo>
                  <a:pt x="10219552" y="4621224"/>
                </a:lnTo>
                <a:close/>
                <a:moveTo>
                  <a:pt x="5529879" y="4619955"/>
                </a:moveTo>
                <a:cubicBezTo>
                  <a:pt x="5523533" y="4619955"/>
                  <a:pt x="5528610" y="4632647"/>
                  <a:pt x="5533687" y="4630108"/>
                </a:cubicBezTo>
                <a:cubicBezTo>
                  <a:pt x="5534956" y="4626301"/>
                  <a:pt x="5533687" y="4621224"/>
                  <a:pt x="5529879" y="4619955"/>
                </a:cubicBezTo>
                <a:lnTo>
                  <a:pt x="5529879" y="4619955"/>
                </a:lnTo>
                <a:close/>
                <a:moveTo>
                  <a:pt x="10177668" y="4618686"/>
                </a:moveTo>
                <a:cubicBezTo>
                  <a:pt x="10177668" y="4625032"/>
                  <a:pt x="10178937" y="4631378"/>
                  <a:pt x="10185283" y="4633916"/>
                </a:cubicBezTo>
                <a:cubicBezTo>
                  <a:pt x="10187822" y="4630108"/>
                  <a:pt x="10191629" y="4626301"/>
                  <a:pt x="10194168" y="4623762"/>
                </a:cubicBezTo>
                <a:cubicBezTo>
                  <a:pt x="10189091" y="4622493"/>
                  <a:pt x="10182745" y="4621224"/>
                  <a:pt x="10177668" y="4618686"/>
                </a:cubicBezTo>
                <a:lnTo>
                  <a:pt x="10177668" y="4618686"/>
                </a:lnTo>
                <a:close/>
                <a:moveTo>
                  <a:pt x="10167514" y="4618686"/>
                </a:moveTo>
                <a:cubicBezTo>
                  <a:pt x="10158630" y="4616147"/>
                  <a:pt x="10162438" y="4628839"/>
                  <a:pt x="10168784" y="4627570"/>
                </a:cubicBezTo>
                <a:cubicBezTo>
                  <a:pt x="10175130" y="4627570"/>
                  <a:pt x="10172591" y="4618686"/>
                  <a:pt x="10167514" y="4618686"/>
                </a:cubicBezTo>
                <a:lnTo>
                  <a:pt x="10167514" y="4618686"/>
                </a:lnTo>
                <a:close/>
                <a:moveTo>
                  <a:pt x="11759084" y="4618686"/>
                </a:moveTo>
                <a:cubicBezTo>
                  <a:pt x="11754007" y="4618686"/>
                  <a:pt x="11747661" y="4619955"/>
                  <a:pt x="11742585" y="4621224"/>
                </a:cubicBezTo>
                <a:cubicBezTo>
                  <a:pt x="11751469" y="4622493"/>
                  <a:pt x="11761622" y="4625032"/>
                  <a:pt x="11770507" y="4627570"/>
                </a:cubicBezTo>
                <a:cubicBezTo>
                  <a:pt x="11769237" y="4621224"/>
                  <a:pt x="11765430" y="4618686"/>
                  <a:pt x="11759084" y="4618686"/>
                </a:cubicBezTo>
                <a:lnTo>
                  <a:pt x="11759084" y="4618686"/>
                </a:lnTo>
                <a:close/>
                <a:moveTo>
                  <a:pt x="10012673" y="4617416"/>
                </a:moveTo>
                <a:cubicBezTo>
                  <a:pt x="10007596" y="4616147"/>
                  <a:pt x="10002519" y="4618686"/>
                  <a:pt x="10001250" y="4625032"/>
                </a:cubicBezTo>
                <a:cubicBezTo>
                  <a:pt x="10006327" y="4625032"/>
                  <a:pt x="10013942" y="4623762"/>
                  <a:pt x="10013942" y="4632647"/>
                </a:cubicBezTo>
                <a:cubicBezTo>
                  <a:pt x="10010135" y="4631378"/>
                  <a:pt x="10006327" y="4628839"/>
                  <a:pt x="10002519" y="4626301"/>
                </a:cubicBezTo>
                <a:cubicBezTo>
                  <a:pt x="9994904" y="4630108"/>
                  <a:pt x="9986020" y="4631378"/>
                  <a:pt x="9977135" y="4632647"/>
                </a:cubicBezTo>
                <a:cubicBezTo>
                  <a:pt x="9979674" y="4641531"/>
                  <a:pt x="9988558" y="4632647"/>
                  <a:pt x="10011403" y="4637724"/>
                </a:cubicBezTo>
                <a:cubicBezTo>
                  <a:pt x="10015211" y="4635185"/>
                  <a:pt x="10020288" y="4631378"/>
                  <a:pt x="10024095" y="4628839"/>
                </a:cubicBezTo>
                <a:cubicBezTo>
                  <a:pt x="10024095" y="4622493"/>
                  <a:pt x="10019019" y="4618686"/>
                  <a:pt x="10012673" y="4617416"/>
                </a:cubicBezTo>
                <a:lnTo>
                  <a:pt x="10012673" y="4617416"/>
                </a:lnTo>
                <a:close/>
                <a:moveTo>
                  <a:pt x="10317280" y="4617416"/>
                </a:moveTo>
                <a:cubicBezTo>
                  <a:pt x="10310934" y="4616147"/>
                  <a:pt x="10302049" y="4626301"/>
                  <a:pt x="10308395" y="4631378"/>
                </a:cubicBezTo>
                <a:cubicBezTo>
                  <a:pt x="10310934" y="4627570"/>
                  <a:pt x="10314741" y="4622493"/>
                  <a:pt x="10317280" y="4617416"/>
                </a:cubicBezTo>
                <a:lnTo>
                  <a:pt x="10317280" y="4617416"/>
                </a:lnTo>
                <a:close/>
                <a:moveTo>
                  <a:pt x="10158630" y="4617416"/>
                </a:moveTo>
                <a:cubicBezTo>
                  <a:pt x="10157361" y="4618686"/>
                  <a:pt x="10154822" y="4621224"/>
                  <a:pt x="10153553" y="4621224"/>
                </a:cubicBezTo>
                <a:lnTo>
                  <a:pt x="10153553" y="4622493"/>
                </a:lnTo>
                <a:cubicBezTo>
                  <a:pt x="10156092" y="4627570"/>
                  <a:pt x="10149746" y="4627570"/>
                  <a:pt x="10147207" y="4627570"/>
                </a:cubicBezTo>
                <a:cubicBezTo>
                  <a:pt x="10147207" y="4630108"/>
                  <a:pt x="10147207" y="4633916"/>
                  <a:pt x="10145938" y="4635185"/>
                </a:cubicBezTo>
                <a:lnTo>
                  <a:pt x="10142130" y="4633916"/>
                </a:lnTo>
                <a:cubicBezTo>
                  <a:pt x="10139593" y="4637724"/>
                  <a:pt x="10137054" y="4642800"/>
                  <a:pt x="10134515" y="4647877"/>
                </a:cubicBezTo>
                <a:cubicBezTo>
                  <a:pt x="10131977" y="4647877"/>
                  <a:pt x="10128169" y="4647877"/>
                  <a:pt x="10126901" y="4647877"/>
                </a:cubicBezTo>
                <a:cubicBezTo>
                  <a:pt x="10129438" y="4647877"/>
                  <a:pt x="10133247" y="4649146"/>
                  <a:pt x="10134515" y="4649146"/>
                </a:cubicBezTo>
                <a:cubicBezTo>
                  <a:pt x="10133247" y="4655492"/>
                  <a:pt x="10128169" y="4664377"/>
                  <a:pt x="10134515" y="4669453"/>
                </a:cubicBezTo>
                <a:cubicBezTo>
                  <a:pt x="10133247" y="4674530"/>
                  <a:pt x="10131977" y="4679607"/>
                  <a:pt x="10129438" y="4684684"/>
                </a:cubicBezTo>
                <a:cubicBezTo>
                  <a:pt x="10130708" y="4685953"/>
                  <a:pt x="10131977" y="4689761"/>
                  <a:pt x="10131977" y="4692299"/>
                </a:cubicBezTo>
                <a:cubicBezTo>
                  <a:pt x="10130708" y="4694837"/>
                  <a:pt x="10130708" y="4698645"/>
                  <a:pt x="10129438" y="4701183"/>
                </a:cubicBezTo>
                <a:cubicBezTo>
                  <a:pt x="10130708" y="4702453"/>
                  <a:pt x="10134515" y="4706260"/>
                  <a:pt x="10135784" y="4707529"/>
                </a:cubicBezTo>
                <a:cubicBezTo>
                  <a:pt x="10139593" y="4707529"/>
                  <a:pt x="10143400" y="4707529"/>
                  <a:pt x="10148476" y="4707529"/>
                </a:cubicBezTo>
                <a:cubicBezTo>
                  <a:pt x="10147207" y="4704991"/>
                  <a:pt x="10147207" y="4702453"/>
                  <a:pt x="10145938" y="4699914"/>
                </a:cubicBezTo>
                <a:cubicBezTo>
                  <a:pt x="10154822" y="4689761"/>
                  <a:pt x="10144669" y="4678338"/>
                  <a:pt x="10135784" y="4674530"/>
                </a:cubicBezTo>
                <a:cubicBezTo>
                  <a:pt x="10147207" y="4673261"/>
                  <a:pt x="10158630" y="4677069"/>
                  <a:pt x="10168784" y="4673261"/>
                </a:cubicBezTo>
                <a:cubicBezTo>
                  <a:pt x="10164976" y="4675799"/>
                  <a:pt x="10162438" y="4677069"/>
                  <a:pt x="10158630" y="4679607"/>
                </a:cubicBezTo>
                <a:cubicBezTo>
                  <a:pt x="10156092" y="4678338"/>
                  <a:pt x="10151015" y="4677069"/>
                  <a:pt x="10148476" y="4675799"/>
                </a:cubicBezTo>
                <a:cubicBezTo>
                  <a:pt x="10152284" y="4682145"/>
                  <a:pt x="10158630" y="4685953"/>
                  <a:pt x="10164976" y="4691030"/>
                </a:cubicBezTo>
                <a:cubicBezTo>
                  <a:pt x="10164976" y="4688491"/>
                  <a:pt x="10163707" y="4682145"/>
                  <a:pt x="10163707" y="4679607"/>
                </a:cubicBezTo>
                <a:cubicBezTo>
                  <a:pt x="10167514" y="4680876"/>
                  <a:pt x="10172591" y="4680876"/>
                  <a:pt x="10176399" y="4682145"/>
                </a:cubicBezTo>
                <a:cubicBezTo>
                  <a:pt x="10177668" y="4679607"/>
                  <a:pt x="10180206" y="4675799"/>
                  <a:pt x="10181476" y="4673261"/>
                </a:cubicBezTo>
                <a:cubicBezTo>
                  <a:pt x="10176399" y="4671992"/>
                  <a:pt x="10170053" y="4674530"/>
                  <a:pt x="10168784" y="4666915"/>
                </a:cubicBezTo>
                <a:cubicBezTo>
                  <a:pt x="10163707" y="4665646"/>
                  <a:pt x="10158630" y="4663107"/>
                  <a:pt x="10156092" y="4658031"/>
                </a:cubicBezTo>
                <a:cubicBezTo>
                  <a:pt x="10161168" y="4659300"/>
                  <a:pt x="10167514" y="4663107"/>
                  <a:pt x="10172591" y="4660569"/>
                </a:cubicBezTo>
                <a:cubicBezTo>
                  <a:pt x="10170053" y="4654223"/>
                  <a:pt x="10167514" y="4647877"/>
                  <a:pt x="10163707" y="4642800"/>
                </a:cubicBezTo>
                <a:cubicBezTo>
                  <a:pt x="10156092" y="4641531"/>
                  <a:pt x="10147207" y="4655492"/>
                  <a:pt x="10140861" y="4646608"/>
                </a:cubicBezTo>
                <a:cubicBezTo>
                  <a:pt x="10145938" y="4645339"/>
                  <a:pt x="10149746" y="4642800"/>
                  <a:pt x="10152284" y="4638993"/>
                </a:cubicBezTo>
                <a:lnTo>
                  <a:pt x="10144669" y="4636454"/>
                </a:lnTo>
                <a:cubicBezTo>
                  <a:pt x="10149746" y="4633916"/>
                  <a:pt x="10153553" y="4630108"/>
                  <a:pt x="10158630" y="4628839"/>
                </a:cubicBezTo>
                <a:cubicBezTo>
                  <a:pt x="10157361" y="4628839"/>
                  <a:pt x="10156092" y="4628839"/>
                  <a:pt x="10154822" y="4628839"/>
                </a:cubicBezTo>
                <a:cubicBezTo>
                  <a:pt x="10157361" y="4626301"/>
                  <a:pt x="10157361" y="4621224"/>
                  <a:pt x="10158630" y="4617416"/>
                </a:cubicBezTo>
                <a:lnTo>
                  <a:pt x="10158630" y="4617416"/>
                </a:lnTo>
                <a:close/>
                <a:moveTo>
                  <a:pt x="11729893" y="4617416"/>
                </a:moveTo>
                <a:cubicBezTo>
                  <a:pt x="11732431" y="4623762"/>
                  <a:pt x="11734969" y="4630108"/>
                  <a:pt x="11738777" y="4635185"/>
                </a:cubicBezTo>
                <a:cubicBezTo>
                  <a:pt x="11737507" y="4628839"/>
                  <a:pt x="11740046" y="4617416"/>
                  <a:pt x="11729893" y="4617416"/>
                </a:cubicBezTo>
                <a:lnTo>
                  <a:pt x="11729893" y="4617416"/>
                </a:lnTo>
                <a:close/>
                <a:moveTo>
                  <a:pt x="10572387" y="4617416"/>
                </a:moveTo>
                <a:cubicBezTo>
                  <a:pt x="10571119" y="4618686"/>
                  <a:pt x="10576195" y="4626301"/>
                  <a:pt x="10576195" y="4618686"/>
                </a:cubicBezTo>
                <a:cubicBezTo>
                  <a:pt x="10573656" y="4617416"/>
                  <a:pt x="10572387" y="4617416"/>
                  <a:pt x="10572387" y="4617416"/>
                </a:cubicBezTo>
                <a:lnTo>
                  <a:pt x="10572387" y="4617416"/>
                </a:lnTo>
                <a:close/>
                <a:moveTo>
                  <a:pt x="5113583" y="4617416"/>
                </a:moveTo>
                <a:cubicBezTo>
                  <a:pt x="5114853" y="4619955"/>
                  <a:pt x="5118660" y="4623762"/>
                  <a:pt x="5119929" y="4626301"/>
                </a:cubicBezTo>
                <a:cubicBezTo>
                  <a:pt x="5117391" y="4627570"/>
                  <a:pt x="5113583" y="4628839"/>
                  <a:pt x="5112314" y="4628839"/>
                </a:cubicBezTo>
                <a:cubicBezTo>
                  <a:pt x="5119929" y="4635185"/>
                  <a:pt x="5118660" y="4631378"/>
                  <a:pt x="5131352" y="4642800"/>
                </a:cubicBezTo>
                <a:cubicBezTo>
                  <a:pt x="5131352" y="4637724"/>
                  <a:pt x="5131352" y="4632647"/>
                  <a:pt x="5135160" y="4628839"/>
                </a:cubicBezTo>
                <a:cubicBezTo>
                  <a:pt x="5126275" y="4627570"/>
                  <a:pt x="5119929" y="4621224"/>
                  <a:pt x="5113583" y="4617416"/>
                </a:cubicBezTo>
                <a:lnTo>
                  <a:pt x="5113583" y="4617416"/>
                </a:lnTo>
                <a:close/>
                <a:moveTo>
                  <a:pt x="9136929" y="4614878"/>
                </a:moveTo>
                <a:cubicBezTo>
                  <a:pt x="9129313" y="4617416"/>
                  <a:pt x="9120429" y="4617416"/>
                  <a:pt x="9115353" y="4622493"/>
                </a:cubicBezTo>
                <a:cubicBezTo>
                  <a:pt x="9122968" y="4623762"/>
                  <a:pt x="9131852" y="4622493"/>
                  <a:pt x="9136929" y="4614878"/>
                </a:cubicBezTo>
                <a:lnTo>
                  <a:pt x="9136929" y="4614878"/>
                </a:lnTo>
                <a:close/>
                <a:moveTo>
                  <a:pt x="5093276" y="4613609"/>
                </a:moveTo>
                <a:cubicBezTo>
                  <a:pt x="5086930" y="4619955"/>
                  <a:pt x="5081854" y="4628839"/>
                  <a:pt x="5078046" y="4636454"/>
                </a:cubicBezTo>
                <a:cubicBezTo>
                  <a:pt x="5080584" y="4637724"/>
                  <a:pt x="5084392" y="4638993"/>
                  <a:pt x="5086930" y="4641531"/>
                </a:cubicBezTo>
                <a:cubicBezTo>
                  <a:pt x="5089469" y="4649146"/>
                  <a:pt x="5095815" y="4654223"/>
                  <a:pt x="5102161" y="4660569"/>
                </a:cubicBezTo>
                <a:cubicBezTo>
                  <a:pt x="5103430" y="4655492"/>
                  <a:pt x="5104699" y="4649146"/>
                  <a:pt x="5104699" y="4644070"/>
                </a:cubicBezTo>
                <a:cubicBezTo>
                  <a:pt x="5099622" y="4642800"/>
                  <a:pt x="5094546" y="4642800"/>
                  <a:pt x="5089469" y="4641531"/>
                </a:cubicBezTo>
                <a:lnTo>
                  <a:pt x="5090738" y="4636454"/>
                </a:lnTo>
                <a:cubicBezTo>
                  <a:pt x="5093276" y="4636454"/>
                  <a:pt x="5098353" y="4637724"/>
                  <a:pt x="5100892" y="4637724"/>
                </a:cubicBezTo>
                <a:cubicBezTo>
                  <a:pt x="5094546" y="4630108"/>
                  <a:pt x="5092007" y="4622493"/>
                  <a:pt x="5093276" y="4613609"/>
                </a:cubicBezTo>
                <a:lnTo>
                  <a:pt x="5093276" y="4613609"/>
                </a:lnTo>
                <a:close/>
                <a:moveTo>
                  <a:pt x="5575570" y="4613609"/>
                </a:moveTo>
                <a:cubicBezTo>
                  <a:pt x="5571763" y="4609801"/>
                  <a:pt x="5565417" y="4611070"/>
                  <a:pt x="5564147" y="4616147"/>
                </a:cubicBezTo>
                <a:cubicBezTo>
                  <a:pt x="5565417" y="4621224"/>
                  <a:pt x="5579378" y="4619955"/>
                  <a:pt x="5575570" y="4613609"/>
                </a:cubicBezTo>
                <a:lnTo>
                  <a:pt x="5575570" y="4613609"/>
                </a:lnTo>
                <a:close/>
                <a:moveTo>
                  <a:pt x="5854793" y="4613609"/>
                </a:moveTo>
                <a:lnTo>
                  <a:pt x="5868754" y="4613609"/>
                </a:lnTo>
                <a:cubicBezTo>
                  <a:pt x="5867485" y="4617416"/>
                  <a:pt x="5863677" y="4618686"/>
                  <a:pt x="5859870" y="4618686"/>
                </a:cubicBezTo>
                <a:lnTo>
                  <a:pt x="5854793" y="4613609"/>
                </a:lnTo>
                <a:close/>
                <a:moveTo>
                  <a:pt x="5854793" y="4613609"/>
                </a:moveTo>
                <a:lnTo>
                  <a:pt x="5854793" y="4613609"/>
                </a:lnTo>
                <a:lnTo>
                  <a:pt x="5854793" y="4613609"/>
                </a:lnTo>
                <a:lnTo>
                  <a:pt x="5854793" y="4613609"/>
                </a:lnTo>
                <a:lnTo>
                  <a:pt x="5854793" y="4613609"/>
                </a:lnTo>
                <a:close/>
                <a:moveTo>
                  <a:pt x="10349010" y="4613609"/>
                </a:moveTo>
                <a:cubicBezTo>
                  <a:pt x="10351547" y="4618686"/>
                  <a:pt x="10354086" y="4627570"/>
                  <a:pt x="10361701" y="4626301"/>
                </a:cubicBezTo>
                <a:cubicBezTo>
                  <a:pt x="10360432" y="4625032"/>
                  <a:pt x="10359163" y="4621224"/>
                  <a:pt x="10359163" y="4619955"/>
                </a:cubicBezTo>
                <a:cubicBezTo>
                  <a:pt x="10362970" y="4618686"/>
                  <a:pt x="10366778" y="4617416"/>
                  <a:pt x="10369316" y="4617416"/>
                </a:cubicBezTo>
                <a:cubicBezTo>
                  <a:pt x="10362970" y="4614878"/>
                  <a:pt x="10355356" y="4613609"/>
                  <a:pt x="10349010" y="4613609"/>
                </a:cubicBezTo>
                <a:lnTo>
                  <a:pt x="10349010" y="4613609"/>
                </a:lnTo>
                <a:close/>
                <a:moveTo>
                  <a:pt x="5102161" y="4612340"/>
                </a:moveTo>
                <a:cubicBezTo>
                  <a:pt x="5093276" y="4611070"/>
                  <a:pt x="5103430" y="4625032"/>
                  <a:pt x="5108507" y="4619955"/>
                </a:cubicBezTo>
                <a:cubicBezTo>
                  <a:pt x="5112314" y="4616147"/>
                  <a:pt x="5105968" y="4612340"/>
                  <a:pt x="5102161" y="4612340"/>
                </a:cubicBezTo>
                <a:lnTo>
                  <a:pt x="5102161" y="4612340"/>
                </a:lnTo>
                <a:close/>
                <a:moveTo>
                  <a:pt x="5088200" y="4611070"/>
                </a:moveTo>
                <a:cubicBezTo>
                  <a:pt x="5079315" y="4612340"/>
                  <a:pt x="5070431" y="4613609"/>
                  <a:pt x="5062816" y="4617416"/>
                </a:cubicBezTo>
                <a:cubicBezTo>
                  <a:pt x="5057739" y="4619955"/>
                  <a:pt x="5053932" y="4625032"/>
                  <a:pt x="5050124" y="4628839"/>
                </a:cubicBezTo>
                <a:cubicBezTo>
                  <a:pt x="5052662" y="4636454"/>
                  <a:pt x="5051393" y="4644070"/>
                  <a:pt x="5050124" y="4651685"/>
                </a:cubicBezTo>
                <a:cubicBezTo>
                  <a:pt x="5053932" y="4650415"/>
                  <a:pt x="5059008" y="4649146"/>
                  <a:pt x="5062816" y="4647877"/>
                </a:cubicBezTo>
                <a:cubicBezTo>
                  <a:pt x="5060278" y="4645339"/>
                  <a:pt x="5057739" y="4641531"/>
                  <a:pt x="5055200" y="4638993"/>
                </a:cubicBezTo>
                <a:cubicBezTo>
                  <a:pt x="5061546" y="4640262"/>
                  <a:pt x="5069162" y="4645339"/>
                  <a:pt x="5074238" y="4638993"/>
                </a:cubicBezTo>
                <a:cubicBezTo>
                  <a:pt x="5067892" y="4636454"/>
                  <a:pt x="5057739" y="4637724"/>
                  <a:pt x="5053932" y="4630108"/>
                </a:cubicBezTo>
                <a:cubicBezTo>
                  <a:pt x="5057739" y="4630108"/>
                  <a:pt x="5065354" y="4631378"/>
                  <a:pt x="5069162" y="4632647"/>
                </a:cubicBezTo>
                <a:cubicBezTo>
                  <a:pt x="5069162" y="4630108"/>
                  <a:pt x="5067892" y="4626301"/>
                  <a:pt x="5066624" y="4623762"/>
                </a:cubicBezTo>
                <a:cubicBezTo>
                  <a:pt x="5069162" y="4625032"/>
                  <a:pt x="5075508" y="4627570"/>
                  <a:pt x="5078046" y="4627570"/>
                </a:cubicBezTo>
                <a:cubicBezTo>
                  <a:pt x="5080584" y="4621224"/>
                  <a:pt x="5084392" y="4616147"/>
                  <a:pt x="5088200" y="4611070"/>
                </a:cubicBezTo>
                <a:lnTo>
                  <a:pt x="5088200" y="4611070"/>
                </a:lnTo>
                <a:close/>
                <a:moveTo>
                  <a:pt x="5475304" y="4611070"/>
                </a:moveTo>
                <a:cubicBezTo>
                  <a:pt x="5471496" y="4619955"/>
                  <a:pt x="5477842" y="4627570"/>
                  <a:pt x="5482919" y="4633916"/>
                </a:cubicBezTo>
                <a:cubicBezTo>
                  <a:pt x="5480381" y="4626301"/>
                  <a:pt x="5477842" y="4618686"/>
                  <a:pt x="5475304" y="4611070"/>
                </a:cubicBezTo>
                <a:lnTo>
                  <a:pt x="5475304" y="4611070"/>
                </a:lnTo>
                <a:close/>
                <a:moveTo>
                  <a:pt x="10126901" y="4608532"/>
                </a:moveTo>
                <a:cubicBezTo>
                  <a:pt x="10120555" y="4604724"/>
                  <a:pt x="10118016" y="4616147"/>
                  <a:pt x="10124362" y="4617416"/>
                </a:cubicBezTo>
                <a:cubicBezTo>
                  <a:pt x="10128169" y="4616147"/>
                  <a:pt x="10129438" y="4612340"/>
                  <a:pt x="10126901" y="4608532"/>
                </a:cubicBezTo>
                <a:lnTo>
                  <a:pt x="10126901" y="4608532"/>
                </a:lnTo>
                <a:close/>
                <a:moveTo>
                  <a:pt x="10507659" y="4608532"/>
                </a:moveTo>
                <a:cubicBezTo>
                  <a:pt x="10506389" y="4609801"/>
                  <a:pt x="10511466" y="4617416"/>
                  <a:pt x="10511466" y="4608532"/>
                </a:cubicBezTo>
                <a:cubicBezTo>
                  <a:pt x="10510197" y="4608532"/>
                  <a:pt x="10508928" y="4608532"/>
                  <a:pt x="10507659" y="4608532"/>
                </a:cubicBezTo>
                <a:lnTo>
                  <a:pt x="10507659" y="4608532"/>
                </a:lnTo>
                <a:close/>
                <a:moveTo>
                  <a:pt x="5599685" y="4607263"/>
                </a:moveTo>
                <a:cubicBezTo>
                  <a:pt x="5599685" y="4611070"/>
                  <a:pt x="5599685" y="4616147"/>
                  <a:pt x="5599685" y="4619955"/>
                </a:cubicBezTo>
                <a:cubicBezTo>
                  <a:pt x="5597147" y="4619955"/>
                  <a:pt x="5593339" y="4619955"/>
                  <a:pt x="5590801" y="4619955"/>
                </a:cubicBezTo>
                <a:cubicBezTo>
                  <a:pt x="5589531" y="4627570"/>
                  <a:pt x="5588262" y="4635185"/>
                  <a:pt x="5588262" y="4642800"/>
                </a:cubicBezTo>
                <a:cubicBezTo>
                  <a:pt x="5594608" y="4642800"/>
                  <a:pt x="5600954" y="4642800"/>
                  <a:pt x="5607300" y="4642800"/>
                </a:cubicBezTo>
                <a:cubicBezTo>
                  <a:pt x="5606031" y="4644070"/>
                  <a:pt x="5603492" y="4647877"/>
                  <a:pt x="5602223" y="4649146"/>
                </a:cubicBezTo>
                <a:cubicBezTo>
                  <a:pt x="5606031" y="4650415"/>
                  <a:pt x="5609838" y="4651685"/>
                  <a:pt x="5613646" y="4652954"/>
                </a:cubicBezTo>
                <a:cubicBezTo>
                  <a:pt x="5614915" y="4650415"/>
                  <a:pt x="5617454" y="4646608"/>
                  <a:pt x="5618723" y="4644070"/>
                </a:cubicBezTo>
                <a:cubicBezTo>
                  <a:pt x="5628876" y="4644070"/>
                  <a:pt x="5636492" y="4647877"/>
                  <a:pt x="5645376" y="4651685"/>
                </a:cubicBezTo>
                <a:cubicBezTo>
                  <a:pt x="5644107" y="4645339"/>
                  <a:pt x="5637761" y="4641531"/>
                  <a:pt x="5633953" y="4636454"/>
                </a:cubicBezTo>
                <a:cubicBezTo>
                  <a:pt x="5627607" y="4636454"/>
                  <a:pt x="5622530" y="4637724"/>
                  <a:pt x="5618723" y="4642800"/>
                </a:cubicBezTo>
                <a:cubicBezTo>
                  <a:pt x="5616184" y="4642800"/>
                  <a:pt x="5609838" y="4644070"/>
                  <a:pt x="5607300" y="4644070"/>
                </a:cubicBezTo>
                <a:cubicBezTo>
                  <a:pt x="5609838" y="4640262"/>
                  <a:pt x="5613646" y="4637724"/>
                  <a:pt x="5616184" y="4635185"/>
                </a:cubicBezTo>
                <a:cubicBezTo>
                  <a:pt x="5618723" y="4636454"/>
                  <a:pt x="5622530" y="4637724"/>
                  <a:pt x="5623800" y="4637724"/>
                </a:cubicBezTo>
                <a:cubicBezTo>
                  <a:pt x="5623800" y="4632647"/>
                  <a:pt x="5623800" y="4628839"/>
                  <a:pt x="5623800" y="4623762"/>
                </a:cubicBezTo>
                <a:cubicBezTo>
                  <a:pt x="5617454" y="4617416"/>
                  <a:pt x="5608569" y="4612340"/>
                  <a:pt x="5599685" y="4607263"/>
                </a:cubicBezTo>
                <a:lnTo>
                  <a:pt x="5599685" y="4607263"/>
                </a:lnTo>
                <a:close/>
                <a:moveTo>
                  <a:pt x="10167514" y="4604724"/>
                </a:moveTo>
                <a:cubicBezTo>
                  <a:pt x="10164976" y="4605994"/>
                  <a:pt x="10163707" y="4608532"/>
                  <a:pt x="10166245" y="4611070"/>
                </a:cubicBezTo>
                <a:cubicBezTo>
                  <a:pt x="10168784" y="4614878"/>
                  <a:pt x="10178937" y="4611070"/>
                  <a:pt x="10173860" y="4605994"/>
                </a:cubicBezTo>
                <a:cubicBezTo>
                  <a:pt x="10172591" y="4604724"/>
                  <a:pt x="10170053" y="4604724"/>
                  <a:pt x="10167514" y="4604724"/>
                </a:cubicBezTo>
                <a:lnTo>
                  <a:pt x="10167514" y="4604724"/>
                </a:lnTo>
                <a:close/>
                <a:moveTo>
                  <a:pt x="11451939" y="4604724"/>
                </a:moveTo>
                <a:cubicBezTo>
                  <a:pt x="11448131" y="4602186"/>
                  <a:pt x="11441785" y="4605994"/>
                  <a:pt x="11444324" y="4611070"/>
                </a:cubicBezTo>
                <a:cubicBezTo>
                  <a:pt x="11446862" y="4614878"/>
                  <a:pt x="11454477" y="4609801"/>
                  <a:pt x="11451939" y="4604724"/>
                </a:cubicBezTo>
                <a:lnTo>
                  <a:pt x="11451939" y="4604724"/>
                </a:lnTo>
                <a:close/>
                <a:moveTo>
                  <a:pt x="11429093" y="4604724"/>
                </a:moveTo>
                <a:cubicBezTo>
                  <a:pt x="11429093" y="4605994"/>
                  <a:pt x="11427825" y="4611070"/>
                  <a:pt x="11426555" y="4612340"/>
                </a:cubicBezTo>
                <a:cubicBezTo>
                  <a:pt x="11420209" y="4608532"/>
                  <a:pt x="11412594" y="4604724"/>
                  <a:pt x="11406248" y="4611070"/>
                </a:cubicBezTo>
                <a:cubicBezTo>
                  <a:pt x="11407517" y="4611070"/>
                  <a:pt x="11411324" y="4612340"/>
                  <a:pt x="11412594" y="4613609"/>
                </a:cubicBezTo>
                <a:cubicBezTo>
                  <a:pt x="11412594" y="4625032"/>
                  <a:pt x="11425286" y="4621224"/>
                  <a:pt x="11432901" y="4626301"/>
                </a:cubicBezTo>
                <a:cubicBezTo>
                  <a:pt x="11427825" y="4618686"/>
                  <a:pt x="11429093" y="4611070"/>
                  <a:pt x="11429093" y="4604724"/>
                </a:cubicBezTo>
                <a:lnTo>
                  <a:pt x="11429093" y="4604724"/>
                </a:lnTo>
                <a:close/>
                <a:moveTo>
                  <a:pt x="10038057" y="4604724"/>
                </a:moveTo>
                <a:cubicBezTo>
                  <a:pt x="10035518" y="4605994"/>
                  <a:pt x="10035518" y="4607263"/>
                  <a:pt x="10038057" y="4609801"/>
                </a:cubicBezTo>
                <a:cubicBezTo>
                  <a:pt x="10040595" y="4613609"/>
                  <a:pt x="10049479" y="4611070"/>
                  <a:pt x="10044403" y="4605994"/>
                </a:cubicBezTo>
                <a:cubicBezTo>
                  <a:pt x="10043133" y="4603456"/>
                  <a:pt x="10040595" y="4603456"/>
                  <a:pt x="10038057" y="4604724"/>
                </a:cubicBezTo>
                <a:lnTo>
                  <a:pt x="10038057" y="4604724"/>
                </a:lnTo>
                <a:close/>
                <a:moveTo>
                  <a:pt x="5166890" y="4604724"/>
                </a:moveTo>
                <a:cubicBezTo>
                  <a:pt x="5164351" y="4605994"/>
                  <a:pt x="5163082" y="4607263"/>
                  <a:pt x="5165621" y="4609801"/>
                </a:cubicBezTo>
                <a:cubicBezTo>
                  <a:pt x="5168159" y="4613609"/>
                  <a:pt x="5177043" y="4611070"/>
                  <a:pt x="5173236" y="4605994"/>
                </a:cubicBezTo>
                <a:cubicBezTo>
                  <a:pt x="5171966" y="4603456"/>
                  <a:pt x="5169428" y="4603456"/>
                  <a:pt x="5166890" y="4604724"/>
                </a:cubicBezTo>
                <a:lnTo>
                  <a:pt x="5166890" y="4604724"/>
                </a:lnTo>
                <a:close/>
                <a:moveTo>
                  <a:pt x="5585724" y="4603456"/>
                </a:moveTo>
                <a:cubicBezTo>
                  <a:pt x="5583185" y="4605994"/>
                  <a:pt x="5580647" y="4608532"/>
                  <a:pt x="5579378" y="4611070"/>
                </a:cubicBezTo>
                <a:cubicBezTo>
                  <a:pt x="5583185" y="4611070"/>
                  <a:pt x="5588262" y="4609801"/>
                  <a:pt x="5592070" y="4609801"/>
                </a:cubicBezTo>
                <a:cubicBezTo>
                  <a:pt x="5592070" y="4607263"/>
                  <a:pt x="5589531" y="4604724"/>
                  <a:pt x="5585724" y="4603456"/>
                </a:cubicBezTo>
                <a:lnTo>
                  <a:pt x="5585724" y="4603456"/>
                </a:lnTo>
                <a:close/>
                <a:moveTo>
                  <a:pt x="10190360" y="4602186"/>
                </a:moveTo>
                <a:cubicBezTo>
                  <a:pt x="10187822" y="4603456"/>
                  <a:pt x="10186552" y="4604724"/>
                  <a:pt x="10189091" y="4607263"/>
                </a:cubicBezTo>
                <a:cubicBezTo>
                  <a:pt x="10191629" y="4611070"/>
                  <a:pt x="10200514" y="4608532"/>
                  <a:pt x="10196706" y="4603456"/>
                </a:cubicBezTo>
                <a:cubicBezTo>
                  <a:pt x="10195437" y="4600917"/>
                  <a:pt x="10192898" y="4600917"/>
                  <a:pt x="10190360" y="4602186"/>
                </a:cubicBezTo>
                <a:lnTo>
                  <a:pt x="10190360" y="4602186"/>
                </a:lnTo>
                <a:close/>
                <a:moveTo>
                  <a:pt x="9139467" y="4602186"/>
                </a:moveTo>
                <a:cubicBezTo>
                  <a:pt x="9138198" y="4603456"/>
                  <a:pt x="9143275" y="4611070"/>
                  <a:pt x="9143275" y="4603456"/>
                </a:cubicBezTo>
                <a:cubicBezTo>
                  <a:pt x="9140737" y="4600917"/>
                  <a:pt x="9139467" y="4600917"/>
                  <a:pt x="9139467" y="4602186"/>
                </a:cubicBezTo>
                <a:lnTo>
                  <a:pt x="9139467" y="4602186"/>
                </a:lnTo>
                <a:close/>
                <a:moveTo>
                  <a:pt x="5500688" y="4602186"/>
                </a:moveTo>
                <a:cubicBezTo>
                  <a:pt x="5499418" y="4603456"/>
                  <a:pt x="5503226" y="4611070"/>
                  <a:pt x="5504496" y="4603456"/>
                </a:cubicBezTo>
                <a:cubicBezTo>
                  <a:pt x="5503226" y="4600917"/>
                  <a:pt x="5501957" y="4600917"/>
                  <a:pt x="5500688" y="4602186"/>
                </a:cubicBezTo>
                <a:lnTo>
                  <a:pt x="5500688" y="4602186"/>
                </a:lnTo>
                <a:close/>
                <a:moveTo>
                  <a:pt x="9036662" y="4600917"/>
                </a:moveTo>
                <a:cubicBezTo>
                  <a:pt x="9032855" y="4600917"/>
                  <a:pt x="9029048" y="4602186"/>
                  <a:pt x="9027778" y="4608532"/>
                </a:cubicBezTo>
                <a:cubicBezTo>
                  <a:pt x="9031585" y="4607263"/>
                  <a:pt x="9035394" y="4605994"/>
                  <a:pt x="9037931" y="4604724"/>
                </a:cubicBezTo>
                <a:cubicBezTo>
                  <a:pt x="9041740" y="4607263"/>
                  <a:pt x="9046816" y="4608532"/>
                  <a:pt x="9049354" y="4603456"/>
                </a:cubicBezTo>
                <a:cubicBezTo>
                  <a:pt x="9045547" y="4602186"/>
                  <a:pt x="9040470" y="4600917"/>
                  <a:pt x="9036662" y="4600917"/>
                </a:cubicBezTo>
                <a:lnTo>
                  <a:pt x="9036662" y="4600917"/>
                </a:lnTo>
                <a:close/>
                <a:moveTo>
                  <a:pt x="5414383" y="4600917"/>
                </a:moveTo>
                <a:cubicBezTo>
                  <a:pt x="5409306" y="4604724"/>
                  <a:pt x="5408037" y="4609801"/>
                  <a:pt x="5413113" y="4614878"/>
                </a:cubicBezTo>
                <a:cubicBezTo>
                  <a:pt x="5405498" y="4621224"/>
                  <a:pt x="5395345" y="4623762"/>
                  <a:pt x="5387729" y="4616147"/>
                </a:cubicBezTo>
                <a:cubicBezTo>
                  <a:pt x="5385191" y="4618686"/>
                  <a:pt x="5372499" y="4628839"/>
                  <a:pt x="5387729" y="4631378"/>
                </a:cubicBezTo>
                <a:cubicBezTo>
                  <a:pt x="5385191" y="4633916"/>
                  <a:pt x="5382653" y="4636454"/>
                  <a:pt x="5377576" y="4637724"/>
                </a:cubicBezTo>
                <a:cubicBezTo>
                  <a:pt x="5375038" y="4632647"/>
                  <a:pt x="5373768" y="4627570"/>
                  <a:pt x="5372499" y="4622493"/>
                </a:cubicBezTo>
                <a:cubicBezTo>
                  <a:pt x="5367422" y="4623762"/>
                  <a:pt x="5362346" y="4625032"/>
                  <a:pt x="5356000" y="4626301"/>
                </a:cubicBezTo>
                <a:cubicBezTo>
                  <a:pt x="5356000" y="4627570"/>
                  <a:pt x="5357269" y="4630108"/>
                  <a:pt x="5357269" y="4631378"/>
                </a:cubicBezTo>
                <a:cubicBezTo>
                  <a:pt x="5350923" y="4631378"/>
                  <a:pt x="5345846" y="4633916"/>
                  <a:pt x="5340769" y="4636454"/>
                </a:cubicBezTo>
                <a:cubicBezTo>
                  <a:pt x="5349654" y="4637724"/>
                  <a:pt x="5358538" y="4636454"/>
                  <a:pt x="5367422" y="4632647"/>
                </a:cubicBezTo>
                <a:cubicBezTo>
                  <a:pt x="5368692" y="4633916"/>
                  <a:pt x="5372499" y="4637724"/>
                  <a:pt x="5373768" y="4640262"/>
                </a:cubicBezTo>
                <a:cubicBezTo>
                  <a:pt x="5371230" y="4640262"/>
                  <a:pt x="5368692" y="4638993"/>
                  <a:pt x="5366153" y="4638993"/>
                </a:cubicBezTo>
                <a:cubicBezTo>
                  <a:pt x="5358538" y="4640262"/>
                  <a:pt x="5352192" y="4641531"/>
                  <a:pt x="5344577" y="4642800"/>
                </a:cubicBezTo>
                <a:cubicBezTo>
                  <a:pt x="5350923" y="4646608"/>
                  <a:pt x="5361076" y="4647877"/>
                  <a:pt x="5362346" y="4655492"/>
                </a:cubicBezTo>
                <a:cubicBezTo>
                  <a:pt x="5354730" y="4652954"/>
                  <a:pt x="5348384" y="4650415"/>
                  <a:pt x="5340769" y="4647877"/>
                </a:cubicBezTo>
                <a:cubicBezTo>
                  <a:pt x="5336962" y="4650415"/>
                  <a:pt x="5334423" y="4654223"/>
                  <a:pt x="5329346" y="4655492"/>
                </a:cubicBezTo>
                <a:cubicBezTo>
                  <a:pt x="5331885" y="4649146"/>
                  <a:pt x="5339500" y="4647877"/>
                  <a:pt x="5340769" y="4640262"/>
                </a:cubicBezTo>
                <a:cubicBezTo>
                  <a:pt x="5333154" y="4642800"/>
                  <a:pt x="5324270" y="4646608"/>
                  <a:pt x="5316655" y="4650415"/>
                </a:cubicBezTo>
                <a:cubicBezTo>
                  <a:pt x="5319193" y="4650415"/>
                  <a:pt x="5325539" y="4651685"/>
                  <a:pt x="5329346" y="4652954"/>
                </a:cubicBezTo>
                <a:cubicBezTo>
                  <a:pt x="5325539" y="4656761"/>
                  <a:pt x="5320462" y="4656761"/>
                  <a:pt x="5315385" y="4656761"/>
                </a:cubicBezTo>
                <a:cubicBezTo>
                  <a:pt x="5315385" y="4658031"/>
                  <a:pt x="5316655" y="4661838"/>
                  <a:pt x="5317924" y="4663107"/>
                </a:cubicBezTo>
                <a:cubicBezTo>
                  <a:pt x="5320462" y="4661838"/>
                  <a:pt x="5324270" y="4660569"/>
                  <a:pt x="5326808" y="4659300"/>
                </a:cubicBezTo>
                <a:cubicBezTo>
                  <a:pt x="5328077" y="4659300"/>
                  <a:pt x="5331885" y="4658031"/>
                  <a:pt x="5334423" y="4658031"/>
                </a:cubicBezTo>
                <a:cubicBezTo>
                  <a:pt x="5333154" y="4660569"/>
                  <a:pt x="5331885" y="4663107"/>
                  <a:pt x="5330616" y="4666915"/>
                </a:cubicBezTo>
                <a:cubicBezTo>
                  <a:pt x="5328077" y="4668184"/>
                  <a:pt x="5324270" y="4670723"/>
                  <a:pt x="5323001" y="4671992"/>
                </a:cubicBezTo>
                <a:cubicBezTo>
                  <a:pt x="5333154" y="4677069"/>
                  <a:pt x="5345846" y="4677069"/>
                  <a:pt x="5354730" y="4670723"/>
                </a:cubicBezTo>
                <a:cubicBezTo>
                  <a:pt x="5350923" y="4674530"/>
                  <a:pt x="5348384" y="4677069"/>
                  <a:pt x="5345846" y="4682145"/>
                </a:cubicBezTo>
                <a:cubicBezTo>
                  <a:pt x="5353461" y="4678338"/>
                  <a:pt x="5362346" y="4679607"/>
                  <a:pt x="5369961" y="4682145"/>
                </a:cubicBezTo>
                <a:cubicBezTo>
                  <a:pt x="5375038" y="4679607"/>
                  <a:pt x="5380114" y="4677069"/>
                  <a:pt x="5385191" y="4675799"/>
                </a:cubicBezTo>
                <a:cubicBezTo>
                  <a:pt x="5383922" y="4679607"/>
                  <a:pt x="5380114" y="4682145"/>
                  <a:pt x="5376307" y="4682145"/>
                </a:cubicBezTo>
                <a:cubicBezTo>
                  <a:pt x="5377576" y="4683415"/>
                  <a:pt x="5378845" y="4684684"/>
                  <a:pt x="5378845" y="4685953"/>
                </a:cubicBezTo>
                <a:cubicBezTo>
                  <a:pt x="5372499" y="4691030"/>
                  <a:pt x="5367422" y="4697376"/>
                  <a:pt x="5359807" y="4697376"/>
                </a:cubicBezTo>
                <a:cubicBezTo>
                  <a:pt x="5356000" y="4684684"/>
                  <a:pt x="5339500" y="4691030"/>
                  <a:pt x="5338231" y="4702453"/>
                </a:cubicBezTo>
                <a:cubicBezTo>
                  <a:pt x="5336962" y="4702453"/>
                  <a:pt x="5334423" y="4702453"/>
                  <a:pt x="5333154" y="4702453"/>
                </a:cubicBezTo>
                <a:cubicBezTo>
                  <a:pt x="5336962" y="4707529"/>
                  <a:pt x="5338231" y="4713875"/>
                  <a:pt x="5339500" y="4720221"/>
                </a:cubicBezTo>
                <a:cubicBezTo>
                  <a:pt x="5335692" y="4718952"/>
                  <a:pt x="5330616" y="4717683"/>
                  <a:pt x="5325539" y="4717683"/>
                </a:cubicBezTo>
                <a:cubicBezTo>
                  <a:pt x="5325539" y="4718952"/>
                  <a:pt x="5325539" y="4721490"/>
                  <a:pt x="5325539" y="4722760"/>
                </a:cubicBezTo>
                <a:cubicBezTo>
                  <a:pt x="5331885" y="4722760"/>
                  <a:pt x="5339500" y="4722760"/>
                  <a:pt x="5345846" y="4722760"/>
                </a:cubicBezTo>
                <a:cubicBezTo>
                  <a:pt x="5345846" y="4718952"/>
                  <a:pt x="5344577" y="4715144"/>
                  <a:pt x="5344577" y="4712606"/>
                </a:cubicBezTo>
                <a:cubicBezTo>
                  <a:pt x="5349654" y="4715144"/>
                  <a:pt x="5354730" y="4717683"/>
                  <a:pt x="5358538" y="4720221"/>
                </a:cubicBezTo>
                <a:cubicBezTo>
                  <a:pt x="5357269" y="4721490"/>
                  <a:pt x="5353461" y="4722760"/>
                  <a:pt x="5350923" y="4724029"/>
                </a:cubicBezTo>
                <a:cubicBezTo>
                  <a:pt x="5350923" y="4725298"/>
                  <a:pt x="5352192" y="4727836"/>
                  <a:pt x="5353461" y="4729106"/>
                </a:cubicBezTo>
                <a:cubicBezTo>
                  <a:pt x="5352192" y="4729106"/>
                  <a:pt x="5348384" y="4729106"/>
                  <a:pt x="5347115" y="4729106"/>
                </a:cubicBezTo>
                <a:cubicBezTo>
                  <a:pt x="5347115" y="4731644"/>
                  <a:pt x="5347115" y="4736721"/>
                  <a:pt x="5347115" y="4739259"/>
                </a:cubicBezTo>
                <a:cubicBezTo>
                  <a:pt x="5344577" y="4739259"/>
                  <a:pt x="5339500" y="4740528"/>
                  <a:pt x="5336962" y="4740528"/>
                </a:cubicBezTo>
                <a:cubicBezTo>
                  <a:pt x="5340769" y="4749413"/>
                  <a:pt x="5350923" y="4748144"/>
                  <a:pt x="5358538" y="4751951"/>
                </a:cubicBezTo>
                <a:cubicBezTo>
                  <a:pt x="5356000" y="4754490"/>
                  <a:pt x="5353461" y="4758297"/>
                  <a:pt x="5349654" y="4759566"/>
                </a:cubicBezTo>
                <a:cubicBezTo>
                  <a:pt x="5348384" y="4753220"/>
                  <a:pt x="5343308" y="4751951"/>
                  <a:pt x="5338231" y="4751951"/>
                </a:cubicBezTo>
                <a:cubicBezTo>
                  <a:pt x="5343308" y="4758297"/>
                  <a:pt x="5348384" y="4762105"/>
                  <a:pt x="5354730" y="4765912"/>
                </a:cubicBezTo>
                <a:cubicBezTo>
                  <a:pt x="5350923" y="4768451"/>
                  <a:pt x="5348384" y="4770989"/>
                  <a:pt x="5344577" y="4773527"/>
                </a:cubicBezTo>
                <a:cubicBezTo>
                  <a:pt x="5353461" y="4774797"/>
                  <a:pt x="5361076" y="4769720"/>
                  <a:pt x="5368692" y="4764643"/>
                </a:cubicBezTo>
                <a:cubicBezTo>
                  <a:pt x="5366153" y="4768451"/>
                  <a:pt x="5364884" y="4773527"/>
                  <a:pt x="5362346" y="4777335"/>
                </a:cubicBezTo>
                <a:lnTo>
                  <a:pt x="5371230" y="4784950"/>
                </a:lnTo>
                <a:lnTo>
                  <a:pt x="5367422" y="4792565"/>
                </a:lnTo>
                <a:cubicBezTo>
                  <a:pt x="5366153" y="4790027"/>
                  <a:pt x="5363615" y="4786219"/>
                  <a:pt x="5363615" y="4783681"/>
                </a:cubicBezTo>
                <a:cubicBezTo>
                  <a:pt x="5357269" y="4788758"/>
                  <a:pt x="5362346" y="4793835"/>
                  <a:pt x="5366153" y="4798911"/>
                </a:cubicBezTo>
                <a:cubicBezTo>
                  <a:pt x="5367422" y="4797642"/>
                  <a:pt x="5371230" y="4795104"/>
                  <a:pt x="5372499" y="4792565"/>
                </a:cubicBezTo>
                <a:cubicBezTo>
                  <a:pt x="5375038" y="4797642"/>
                  <a:pt x="5378845" y="4802719"/>
                  <a:pt x="5381384" y="4806527"/>
                </a:cubicBezTo>
                <a:cubicBezTo>
                  <a:pt x="5377576" y="4805257"/>
                  <a:pt x="5373768" y="4803988"/>
                  <a:pt x="5368692" y="4802719"/>
                </a:cubicBezTo>
                <a:cubicBezTo>
                  <a:pt x="5369961" y="4803988"/>
                  <a:pt x="5371230" y="4807795"/>
                  <a:pt x="5372499" y="4809065"/>
                </a:cubicBezTo>
                <a:cubicBezTo>
                  <a:pt x="5367422" y="4811603"/>
                  <a:pt x="5359807" y="4814141"/>
                  <a:pt x="5364884" y="4820487"/>
                </a:cubicBezTo>
                <a:cubicBezTo>
                  <a:pt x="5368692" y="4817949"/>
                  <a:pt x="5371230" y="4815411"/>
                  <a:pt x="5375038" y="4812873"/>
                </a:cubicBezTo>
                <a:cubicBezTo>
                  <a:pt x="5376307" y="4817949"/>
                  <a:pt x="5382653" y="4825565"/>
                  <a:pt x="5375038" y="4829372"/>
                </a:cubicBezTo>
                <a:cubicBezTo>
                  <a:pt x="5367422" y="4831910"/>
                  <a:pt x="5369961" y="4843333"/>
                  <a:pt x="5377576" y="4842064"/>
                </a:cubicBezTo>
                <a:cubicBezTo>
                  <a:pt x="5377576" y="4850948"/>
                  <a:pt x="5381384" y="4858563"/>
                  <a:pt x="5385191" y="4866178"/>
                </a:cubicBezTo>
                <a:cubicBezTo>
                  <a:pt x="5392806" y="4853487"/>
                  <a:pt x="5391537" y="4839525"/>
                  <a:pt x="5394075" y="4826833"/>
                </a:cubicBezTo>
                <a:cubicBezTo>
                  <a:pt x="5396614" y="4840795"/>
                  <a:pt x="5397883" y="4858563"/>
                  <a:pt x="5386460" y="4869986"/>
                </a:cubicBezTo>
                <a:cubicBezTo>
                  <a:pt x="5390268" y="4872524"/>
                  <a:pt x="5395345" y="4875063"/>
                  <a:pt x="5399152" y="4878870"/>
                </a:cubicBezTo>
                <a:cubicBezTo>
                  <a:pt x="5400421" y="4871255"/>
                  <a:pt x="5401691" y="4862371"/>
                  <a:pt x="5402960" y="4854756"/>
                </a:cubicBezTo>
                <a:cubicBezTo>
                  <a:pt x="5423267" y="4845871"/>
                  <a:pt x="5410575" y="4825565"/>
                  <a:pt x="5414383" y="4600917"/>
                </a:cubicBezTo>
                <a:lnTo>
                  <a:pt x="5414383" y="4600917"/>
                </a:lnTo>
                <a:close/>
                <a:moveTo>
                  <a:pt x="10445468" y="4600917"/>
                </a:moveTo>
                <a:cubicBezTo>
                  <a:pt x="10442929" y="4602186"/>
                  <a:pt x="10440391" y="4605994"/>
                  <a:pt x="10437853" y="4607263"/>
                </a:cubicBezTo>
                <a:cubicBezTo>
                  <a:pt x="10434045" y="4612340"/>
                  <a:pt x="10427699" y="4611070"/>
                  <a:pt x="10421353" y="4612340"/>
                </a:cubicBezTo>
                <a:lnTo>
                  <a:pt x="10421353" y="4616147"/>
                </a:lnTo>
                <a:cubicBezTo>
                  <a:pt x="10423892" y="4616147"/>
                  <a:pt x="10428969" y="4614878"/>
                  <a:pt x="10431507" y="4613609"/>
                </a:cubicBezTo>
                <a:cubicBezTo>
                  <a:pt x="10431507" y="4616147"/>
                  <a:pt x="10430238" y="4619955"/>
                  <a:pt x="10430238" y="4621224"/>
                </a:cubicBezTo>
                <a:cubicBezTo>
                  <a:pt x="10435315" y="4619955"/>
                  <a:pt x="10439122" y="4617416"/>
                  <a:pt x="10442929" y="4616147"/>
                </a:cubicBezTo>
                <a:cubicBezTo>
                  <a:pt x="10440391" y="4616147"/>
                  <a:pt x="10434045" y="4616147"/>
                  <a:pt x="10431507" y="4616147"/>
                </a:cubicBezTo>
                <a:cubicBezTo>
                  <a:pt x="10434045" y="4609801"/>
                  <a:pt x="10441661" y="4612340"/>
                  <a:pt x="10445468" y="4609801"/>
                </a:cubicBezTo>
                <a:cubicBezTo>
                  <a:pt x="10446737" y="4605994"/>
                  <a:pt x="10449275" y="4603456"/>
                  <a:pt x="10453083" y="4602186"/>
                </a:cubicBezTo>
                <a:cubicBezTo>
                  <a:pt x="10450545" y="4599648"/>
                  <a:pt x="10448007" y="4599648"/>
                  <a:pt x="10445468" y="4600917"/>
                </a:cubicBezTo>
                <a:lnTo>
                  <a:pt x="10445468" y="4600917"/>
                </a:lnTo>
                <a:close/>
                <a:moveTo>
                  <a:pt x="12116997" y="4600917"/>
                </a:moveTo>
                <a:cubicBezTo>
                  <a:pt x="12118266" y="4603456"/>
                  <a:pt x="12120804" y="4608532"/>
                  <a:pt x="12122073" y="4611070"/>
                </a:cubicBezTo>
                <a:cubicBezTo>
                  <a:pt x="12127150" y="4611070"/>
                  <a:pt x="12132227" y="4608532"/>
                  <a:pt x="12136035" y="4604724"/>
                </a:cubicBezTo>
                <a:cubicBezTo>
                  <a:pt x="12130958" y="4602186"/>
                  <a:pt x="12124612" y="4599648"/>
                  <a:pt x="12116997" y="4600917"/>
                </a:cubicBezTo>
                <a:lnTo>
                  <a:pt x="12116997" y="4600917"/>
                </a:lnTo>
                <a:close/>
                <a:moveTo>
                  <a:pt x="12078921" y="4599648"/>
                </a:moveTo>
                <a:cubicBezTo>
                  <a:pt x="12075114" y="4598378"/>
                  <a:pt x="12071305" y="4597110"/>
                  <a:pt x="12068768" y="4599648"/>
                </a:cubicBezTo>
                <a:cubicBezTo>
                  <a:pt x="12075114" y="4602186"/>
                  <a:pt x="12080190" y="4604724"/>
                  <a:pt x="12086536" y="4608532"/>
                </a:cubicBezTo>
                <a:cubicBezTo>
                  <a:pt x="12083997" y="4604724"/>
                  <a:pt x="12081460" y="4602186"/>
                  <a:pt x="12078921" y="4599648"/>
                </a:cubicBezTo>
                <a:lnTo>
                  <a:pt x="12078921" y="4599648"/>
                </a:lnTo>
                <a:close/>
                <a:moveTo>
                  <a:pt x="5532418" y="4599648"/>
                </a:moveTo>
                <a:cubicBezTo>
                  <a:pt x="5532418" y="4604724"/>
                  <a:pt x="5543840" y="4604724"/>
                  <a:pt x="5542571" y="4599648"/>
                </a:cubicBezTo>
                <a:cubicBezTo>
                  <a:pt x="5540033" y="4597110"/>
                  <a:pt x="5536225" y="4597110"/>
                  <a:pt x="5532418" y="4599648"/>
                </a:cubicBezTo>
                <a:lnTo>
                  <a:pt x="5532418" y="4599648"/>
                </a:lnTo>
                <a:close/>
                <a:moveTo>
                  <a:pt x="10148476" y="4599648"/>
                </a:moveTo>
                <a:cubicBezTo>
                  <a:pt x="10144669" y="4600917"/>
                  <a:pt x="10139593" y="4603456"/>
                  <a:pt x="10135784" y="4604724"/>
                </a:cubicBezTo>
                <a:cubicBezTo>
                  <a:pt x="10138323" y="4605994"/>
                  <a:pt x="10142130" y="4608532"/>
                  <a:pt x="10144669" y="4609801"/>
                </a:cubicBezTo>
                <a:cubicBezTo>
                  <a:pt x="10143400" y="4612340"/>
                  <a:pt x="10143400" y="4616147"/>
                  <a:pt x="10142130" y="4618686"/>
                </a:cubicBezTo>
                <a:cubicBezTo>
                  <a:pt x="10153553" y="4619955"/>
                  <a:pt x="10151015" y="4605994"/>
                  <a:pt x="10148476" y="4599648"/>
                </a:cubicBezTo>
                <a:lnTo>
                  <a:pt x="10148476" y="4599648"/>
                </a:lnTo>
                <a:close/>
                <a:moveTo>
                  <a:pt x="5883984" y="4599648"/>
                </a:moveTo>
                <a:cubicBezTo>
                  <a:pt x="5880177" y="4599648"/>
                  <a:pt x="5876369" y="4599648"/>
                  <a:pt x="5872562" y="4599648"/>
                </a:cubicBezTo>
                <a:cubicBezTo>
                  <a:pt x="5873831" y="4605994"/>
                  <a:pt x="5880177" y="4607263"/>
                  <a:pt x="5885254" y="4609801"/>
                </a:cubicBezTo>
                <a:cubicBezTo>
                  <a:pt x="5885254" y="4607263"/>
                  <a:pt x="5883984" y="4602186"/>
                  <a:pt x="5883984" y="4599648"/>
                </a:cubicBezTo>
                <a:lnTo>
                  <a:pt x="5883984" y="4599648"/>
                </a:lnTo>
                <a:close/>
                <a:moveTo>
                  <a:pt x="9169928" y="4598378"/>
                </a:moveTo>
                <a:cubicBezTo>
                  <a:pt x="9162313" y="4603456"/>
                  <a:pt x="9149621" y="4607263"/>
                  <a:pt x="9149621" y="4618686"/>
                </a:cubicBezTo>
                <a:cubicBezTo>
                  <a:pt x="9153428" y="4617416"/>
                  <a:pt x="9157236" y="4616147"/>
                  <a:pt x="9161043" y="4614878"/>
                </a:cubicBezTo>
                <a:cubicBezTo>
                  <a:pt x="9167389" y="4622493"/>
                  <a:pt x="9144544" y="4623762"/>
                  <a:pt x="9152159" y="4630108"/>
                </a:cubicBezTo>
                <a:cubicBezTo>
                  <a:pt x="9157236" y="4628839"/>
                  <a:pt x="9161043" y="4625032"/>
                  <a:pt x="9166120" y="4625032"/>
                </a:cubicBezTo>
                <a:cubicBezTo>
                  <a:pt x="9166120" y="4623762"/>
                  <a:pt x="9167389" y="4621224"/>
                  <a:pt x="9168659" y="4619955"/>
                </a:cubicBezTo>
                <a:cubicBezTo>
                  <a:pt x="9169928" y="4640262"/>
                  <a:pt x="9191504" y="4645339"/>
                  <a:pt x="9205465" y="4654223"/>
                </a:cubicBezTo>
                <a:cubicBezTo>
                  <a:pt x="9199119" y="4646608"/>
                  <a:pt x="9191504" y="4640262"/>
                  <a:pt x="9185158" y="4632647"/>
                </a:cubicBezTo>
                <a:cubicBezTo>
                  <a:pt x="9183889" y="4632647"/>
                  <a:pt x="9182620" y="4633916"/>
                  <a:pt x="9181351" y="4635185"/>
                </a:cubicBezTo>
                <a:cubicBezTo>
                  <a:pt x="9180081" y="4622493"/>
                  <a:pt x="9166120" y="4613609"/>
                  <a:pt x="9169928" y="4598378"/>
                </a:cubicBezTo>
                <a:lnTo>
                  <a:pt x="9169928" y="4598378"/>
                </a:lnTo>
                <a:close/>
                <a:moveTo>
                  <a:pt x="11393556" y="4598378"/>
                </a:moveTo>
                <a:cubicBezTo>
                  <a:pt x="11393556" y="4602186"/>
                  <a:pt x="11392287" y="4605994"/>
                  <a:pt x="11392287" y="4609801"/>
                </a:cubicBezTo>
                <a:cubicBezTo>
                  <a:pt x="11394825" y="4611070"/>
                  <a:pt x="11397364" y="4612340"/>
                  <a:pt x="11399902" y="4614878"/>
                </a:cubicBezTo>
                <a:cubicBezTo>
                  <a:pt x="11401171" y="4612340"/>
                  <a:pt x="11403710" y="4608532"/>
                  <a:pt x="11404978" y="4605994"/>
                </a:cubicBezTo>
                <a:cubicBezTo>
                  <a:pt x="11399902" y="4603456"/>
                  <a:pt x="11397364" y="4600917"/>
                  <a:pt x="11393556" y="4598378"/>
                </a:cubicBezTo>
                <a:lnTo>
                  <a:pt x="11393556" y="4598378"/>
                </a:lnTo>
                <a:close/>
                <a:moveTo>
                  <a:pt x="11378326" y="4597110"/>
                </a:moveTo>
                <a:cubicBezTo>
                  <a:pt x="11375787" y="4599648"/>
                  <a:pt x="11374518" y="4603456"/>
                  <a:pt x="11375787" y="4607263"/>
                </a:cubicBezTo>
                <a:cubicBezTo>
                  <a:pt x="11373249" y="4607263"/>
                  <a:pt x="11369441" y="4607263"/>
                  <a:pt x="11366903" y="4607263"/>
                </a:cubicBezTo>
                <a:cubicBezTo>
                  <a:pt x="11370711" y="4609801"/>
                  <a:pt x="11375787" y="4609801"/>
                  <a:pt x="11380864" y="4608532"/>
                </a:cubicBezTo>
                <a:cubicBezTo>
                  <a:pt x="11379595" y="4605994"/>
                  <a:pt x="11378326" y="4599648"/>
                  <a:pt x="11378326" y="4597110"/>
                </a:cubicBezTo>
                <a:lnTo>
                  <a:pt x="11378326" y="4597110"/>
                </a:lnTo>
                <a:close/>
                <a:moveTo>
                  <a:pt x="10521620" y="4597110"/>
                </a:moveTo>
                <a:cubicBezTo>
                  <a:pt x="10511466" y="4595840"/>
                  <a:pt x="10526697" y="4607263"/>
                  <a:pt x="10521620" y="4597110"/>
                </a:cubicBezTo>
                <a:lnTo>
                  <a:pt x="10521620" y="4597110"/>
                </a:lnTo>
                <a:close/>
                <a:moveTo>
                  <a:pt x="11973578" y="4595840"/>
                </a:moveTo>
                <a:cubicBezTo>
                  <a:pt x="11963424" y="4593302"/>
                  <a:pt x="11972308" y="4604724"/>
                  <a:pt x="11977386" y="4603456"/>
                </a:cubicBezTo>
                <a:cubicBezTo>
                  <a:pt x="11985000" y="4605994"/>
                  <a:pt x="11977386" y="4595840"/>
                  <a:pt x="11973578" y="4595840"/>
                </a:cubicBezTo>
                <a:lnTo>
                  <a:pt x="11973578" y="4595840"/>
                </a:lnTo>
                <a:close/>
                <a:moveTo>
                  <a:pt x="12034499" y="4595840"/>
                </a:moveTo>
                <a:cubicBezTo>
                  <a:pt x="12034499" y="4597110"/>
                  <a:pt x="12033230" y="4600917"/>
                  <a:pt x="12031961" y="4602186"/>
                </a:cubicBezTo>
                <a:cubicBezTo>
                  <a:pt x="12038307" y="4604724"/>
                  <a:pt x="12045922" y="4605994"/>
                  <a:pt x="12052267" y="4605994"/>
                </a:cubicBezTo>
                <a:cubicBezTo>
                  <a:pt x="12047191" y="4599648"/>
                  <a:pt x="12042114" y="4595840"/>
                  <a:pt x="12034499" y="4595840"/>
                </a:cubicBezTo>
                <a:lnTo>
                  <a:pt x="12034499" y="4595840"/>
                </a:lnTo>
                <a:close/>
                <a:moveTo>
                  <a:pt x="10157361" y="4595840"/>
                </a:moveTo>
                <a:cubicBezTo>
                  <a:pt x="10148476" y="4593302"/>
                  <a:pt x="10152284" y="4607263"/>
                  <a:pt x="10159899" y="4605994"/>
                </a:cubicBezTo>
                <a:cubicBezTo>
                  <a:pt x="10166245" y="4604724"/>
                  <a:pt x="10161168" y="4597110"/>
                  <a:pt x="10157361" y="4595840"/>
                </a:cubicBezTo>
                <a:lnTo>
                  <a:pt x="10157361" y="4595840"/>
                </a:lnTo>
                <a:close/>
                <a:moveTo>
                  <a:pt x="7292790" y="4594571"/>
                </a:moveTo>
                <a:cubicBezTo>
                  <a:pt x="7290252" y="4597110"/>
                  <a:pt x="7286444" y="4599648"/>
                  <a:pt x="7283906" y="4602186"/>
                </a:cubicBezTo>
                <a:cubicBezTo>
                  <a:pt x="7287713" y="4608532"/>
                  <a:pt x="7292790" y="4611070"/>
                  <a:pt x="7300405" y="4608532"/>
                </a:cubicBezTo>
                <a:cubicBezTo>
                  <a:pt x="7300405" y="4605994"/>
                  <a:pt x="7300405" y="4602186"/>
                  <a:pt x="7300405" y="4599648"/>
                </a:cubicBezTo>
                <a:cubicBezTo>
                  <a:pt x="7299136" y="4598378"/>
                  <a:pt x="7296598" y="4595840"/>
                  <a:pt x="7292790" y="4594571"/>
                </a:cubicBezTo>
                <a:lnTo>
                  <a:pt x="7292790" y="4594571"/>
                </a:lnTo>
                <a:close/>
                <a:moveTo>
                  <a:pt x="5183389" y="4593302"/>
                </a:moveTo>
                <a:cubicBezTo>
                  <a:pt x="5177043" y="4589494"/>
                  <a:pt x="5173236" y="4603456"/>
                  <a:pt x="5179582" y="4604724"/>
                </a:cubicBezTo>
                <a:cubicBezTo>
                  <a:pt x="5184658" y="4603456"/>
                  <a:pt x="5187197" y="4597110"/>
                  <a:pt x="5183389" y="4593302"/>
                </a:cubicBezTo>
                <a:lnTo>
                  <a:pt x="5183389" y="4593302"/>
                </a:lnTo>
                <a:close/>
                <a:moveTo>
                  <a:pt x="10087555" y="4593302"/>
                </a:moveTo>
                <a:cubicBezTo>
                  <a:pt x="10077402" y="4599648"/>
                  <a:pt x="10078671" y="4612340"/>
                  <a:pt x="10082479" y="4622493"/>
                </a:cubicBezTo>
                <a:cubicBezTo>
                  <a:pt x="10081209" y="4626301"/>
                  <a:pt x="10074863" y="4633916"/>
                  <a:pt x="10082479" y="4636454"/>
                </a:cubicBezTo>
                <a:cubicBezTo>
                  <a:pt x="10085017" y="4630108"/>
                  <a:pt x="10091363" y="4627570"/>
                  <a:pt x="10097708" y="4625032"/>
                </a:cubicBezTo>
                <a:cubicBezTo>
                  <a:pt x="10096440" y="4623762"/>
                  <a:pt x="10095171" y="4621224"/>
                  <a:pt x="10095171" y="4619955"/>
                </a:cubicBezTo>
                <a:cubicBezTo>
                  <a:pt x="10101517" y="4619955"/>
                  <a:pt x="10102786" y="4617416"/>
                  <a:pt x="10101517" y="4612340"/>
                </a:cubicBezTo>
                <a:cubicBezTo>
                  <a:pt x="10095171" y="4614878"/>
                  <a:pt x="10090094" y="4613609"/>
                  <a:pt x="10086286" y="4607263"/>
                </a:cubicBezTo>
                <a:cubicBezTo>
                  <a:pt x="10088825" y="4607263"/>
                  <a:pt x="10095171" y="4607263"/>
                  <a:pt x="10097708" y="4607263"/>
                </a:cubicBezTo>
                <a:cubicBezTo>
                  <a:pt x="10095171" y="4602186"/>
                  <a:pt x="10091363" y="4597110"/>
                  <a:pt x="10087555" y="4593302"/>
                </a:cubicBezTo>
                <a:lnTo>
                  <a:pt x="10087555" y="4593302"/>
                </a:lnTo>
                <a:close/>
                <a:moveTo>
                  <a:pt x="9051893" y="4590764"/>
                </a:moveTo>
                <a:cubicBezTo>
                  <a:pt x="9046816" y="4590764"/>
                  <a:pt x="9041740" y="4590764"/>
                  <a:pt x="9036662" y="4592032"/>
                </a:cubicBezTo>
                <a:lnTo>
                  <a:pt x="9036662" y="4598378"/>
                </a:lnTo>
                <a:cubicBezTo>
                  <a:pt x="9041740" y="4599648"/>
                  <a:pt x="9045547" y="4599648"/>
                  <a:pt x="9050623" y="4600917"/>
                </a:cubicBezTo>
                <a:cubicBezTo>
                  <a:pt x="9055700" y="4599648"/>
                  <a:pt x="9059508" y="4598378"/>
                  <a:pt x="9064585" y="4598378"/>
                </a:cubicBezTo>
                <a:cubicBezTo>
                  <a:pt x="9062046" y="4593302"/>
                  <a:pt x="9056969" y="4592032"/>
                  <a:pt x="9051893" y="4590764"/>
                </a:cubicBezTo>
                <a:lnTo>
                  <a:pt x="9051893" y="4590764"/>
                </a:lnTo>
                <a:close/>
                <a:moveTo>
                  <a:pt x="10166245" y="4589494"/>
                </a:moveTo>
                <a:cubicBezTo>
                  <a:pt x="10157361" y="4585686"/>
                  <a:pt x="10167514" y="4600917"/>
                  <a:pt x="10166245" y="4589494"/>
                </a:cubicBezTo>
                <a:lnTo>
                  <a:pt x="10166245" y="4589494"/>
                </a:lnTo>
                <a:close/>
                <a:moveTo>
                  <a:pt x="10439122" y="4589494"/>
                </a:moveTo>
                <a:cubicBezTo>
                  <a:pt x="10434045" y="4592032"/>
                  <a:pt x="10430238" y="4594571"/>
                  <a:pt x="10426430" y="4597110"/>
                </a:cubicBezTo>
                <a:cubicBezTo>
                  <a:pt x="10418815" y="4597110"/>
                  <a:pt x="10409931" y="4598378"/>
                  <a:pt x="10404854" y="4605994"/>
                </a:cubicBezTo>
                <a:cubicBezTo>
                  <a:pt x="10401046" y="4604724"/>
                  <a:pt x="10397239" y="4603456"/>
                  <a:pt x="10393431" y="4602186"/>
                </a:cubicBezTo>
                <a:cubicBezTo>
                  <a:pt x="10397239" y="4608532"/>
                  <a:pt x="10404854" y="4609801"/>
                  <a:pt x="10411200" y="4611070"/>
                </a:cubicBezTo>
                <a:cubicBezTo>
                  <a:pt x="10412469" y="4609801"/>
                  <a:pt x="10413738" y="4607263"/>
                  <a:pt x="10413738" y="4605994"/>
                </a:cubicBezTo>
                <a:cubicBezTo>
                  <a:pt x="10420084" y="4608532"/>
                  <a:pt x="10421353" y="4602186"/>
                  <a:pt x="10423892" y="4598378"/>
                </a:cubicBezTo>
                <a:cubicBezTo>
                  <a:pt x="10425161" y="4600917"/>
                  <a:pt x="10426430" y="4604724"/>
                  <a:pt x="10427699" y="4605994"/>
                </a:cubicBezTo>
                <a:cubicBezTo>
                  <a:pt x="10434045" y="4603456"/>
                  <a:pt x="10439122" y="4597110"/>
                  <a:pt x="10439122" y="4589494"/>
                </a:cubicBezTo>
                <a:lnTo>
                  <a:pt x="10439122" y="4589494"/>
                </a:lnTo>
                <a:close/>
                <a:moveTo>
                  <a:pt x="10230974" y="4589494"/>
                </a:moveTo>
                <a:cubicBezTo>
                  <a:pt x="10227166" y="4595840"/>
                  <a:pt x="10223359" y="4600917"/>
                  <a:pt x="10217013" y="4603456"/>
                </a:cubicBezTo>
                <a:cubicBezTo>
                  <a:pt x="10217013" y="4609801"/>
                  <a:pt x="10217013" y="4617416"/>
                  <a:pt x="10224628" y="4617416"/>
                </a:cubicBezTo>
                <a:cubicBezTo>
                  <a:pt x="10224628" y="4614878"/>
                  <a:pt x="10224628" y="4609801"/>
                  <a:pt x="10224628" y="4608532"/>
                </a:cubicBezTo>
                <a:cubicBezTo>
                  <a:pt x="10228436" y="4613609"/>
                  <a:pt x="10239858" y="4622493"/>
                  <a:pt x="10241128" y="4612340"/>
                </a:cubicBezTo>
                <a:cubicBezTo>
                  <a:pt x="10239858" y="4609801"/>
                  <a:pt x="10238589" y="4605994"/>
                  <a:pt x="10237320" y="4603456"/>
                </a:cubicBezTo>
                <a:cubicBezTo>
                  <a:pt x="10239858" y="4603456"/>
                  <a:pt x="10243666" y="4604724"/>
                  <a:pt x="10246204" y="4604724"/>
                </a:cubicBezTo>
                <a:lnTo>
                  <a:pt x="10246204" y="4603456"/>
                </a:lnTo>
                <a:cubicBezTo>
                  <a:pt x="10242397" y="4602186"/>
                  <a:pt x="10238589" y="4600917"/>
                  <a:pt x="10234782" y="4598378"/>
                </a:cubicBezTo>
                <a:cubicBezTo>
                  <a:pt x="10236051" y="4595840"/>
                  <a:pt x="10237320" y="4592032"/>
                  <a:pt x="10239858" y="4589494"/>
                </a:cubicBezTo>
                <a:cubicBezTo>
                  <a:pt x="10237320" y="4589494"/>
                  <a:pt x="10232244" y="4589494"/>
                  <a:pt x="10230974" y="4589494"/>
                </a:cubicBezTo>
                <a:lnTo>
                  <a:pt x="10230974" y="4589494"/>
                </a:lnTo>
                <a:close/>
                <a:moveTo>
                  <a:pt x="5055200" y="4589494"/>
                </a:moveTo>
                <a:cubicBezTo>
                  <a:pt x="5056470" y="4598378"/>
                  <a:pt x="5061546" y="4605994"/>
                  <a:pt x="5070431" y="4609801"/>
                </a:cubicBezTo>
                <a:cubicBezTo>
                  <a:pt x="5071700" y="4605994"/>
                  <a:pt x="5074238" y="4602186"/>
                  <a:pt x="5075508" y="4597110"/>
                </a:cubicBezTo>
                <a:cubicBezTo>
                  <a:pt x="5067892" y="4594571"/>
                  <a:pt x="5061546" y="4592032"/>
                  <a:pt x="5055200" y="4589494"/>
                </a:cubicBezTo>
                <a:lnTo>
                  <a:pt x="5055200" y="4589494"/>
                </a:lnTo>
                <a:close/>
                <a:moveTo>
                  <a:pt x="11512860" y="4588225"/>
                </a:moveTo>
                <a:cubicBezTo>
                  <a:pt x="11511591" y="4589494"/>
                  <a:pt x="11516668" y="4597110"/>
                  <a:pt x="11516668" y="4588225"/>
                </a:cubicBezTo>
                <a:cubicBezTo>
                  <a:pt x="11514130" y="4588225"/>
                  <a:pt x="11512860" y="4588225"/>
                  <a:pt x="11512860" y="4588225"/>
                </a:cubicBezTo>
                <a:lnTo>
                  <a:pt x="11512860" y="4588225"/>
                </a:lnTo>
                <a:close/>
                <a:moveTo>
                  <a:pt x="10068517" y="4586956"/>
                </a:moveTo>
                <a:cubicBezTo>
                  <a:pt x="10064710" y="4589494"/>
                  <a:pt x="10062171" y="4593302"/>
                  <a:pt x="10059633" y="4595840"/>
                </a:cubicBezTo>
                <a:cubicBezTo>
                  <a:pt x="10060902" y="4602186"/>
                  <a:pt x="10062171" y="4608532"/>
                  <a:pt x="10062171" y="4614878"/>
                </a:cubicBezTo>
                <a:cubicBezTo>
                  <a:pt x="10059633" y="4614878"/>
                  <a:pt x="10054556" y="4613609"/>
                  <a:pt x="10052018" y="4612340"/>
                </a:cubicBezTo>
                <a:cubicBezTo>
                  <a:pt x="10054556" y="4617416"/>
                  <a:pt x="10060902" y="4621224"/>
                  <a:pt x="10065979" y="4623762"/>
                </a:cubicBezTo>
                <a:cubicBezTo>
                  <a:pt x="10069787" y="4622493"/>
                  <a:pt x="10069787" y="4617416"/>
                  <a:pt x="10071056" y="4613609"/>
                </a:cubicBezTo>
                <a:cubicBezTo>
                  <a:pt x="10067248" y="4612340"/>
                  <a:pt x="10064710" y="4609801"/>
                  <a:pt x="10062171" y="4608532"/>
                </a:cubicBezTo>
                <a:cubicBezTo>
                  <a:pt x="10063441" y="4607263"/>
                  <a:pt x="10064710" y="4603456"/>
                  <a:pt x="10064710" y="4602186"/>
                </a:cubicBezTo>
                <a:cubicBezTo>
                  <a:pt x="10065979" y="4597110"/>
                  <a:pt x="10067248" y="4592032"/>
                  <a:pt x="10068517" y="4586956"/>
                </a:cubicBezTo>
                <a:lnTo>
                  <a:pt x="10068517" y="4586956"/>
                </a:lnTo>
                <a:close/>
                <a:moveTo>
                  <a:pt x="5589531" y="4585686"/>
                </a:moveTo>
                <a:cubicBezTo>
                  <a:pt x="5586993" y="4586956"/>
                  <a:pt x="5585724" y="4589494"/>
                  <a:pt x="5588262" y="4592032"/>
                </a:cubicBezTo>
                <a:cubicBezTo>
                  <a:pt x="5590801" y="4595840"/>
                  <a:pt x="5600954" y="4592032"/>
                  <a:pt x="5597147" y="4586956"/>
                </a:cubicBezTo>
                <a:cubicBezTo>
                  <a:pt x="5594608" y="4585686"/>
                  <a:pt x="5592070" y="4585686"/>
                  <a:pt x="5589531" y="4585686"/>
                </a:cubicBezTo>
                <a:lnTo>
                  <a:pt x="5589531" y="4585686"/>
                </a:lnTo>
                <a:close/>
                <a:moveTo>
                  <a:pt x="10213206" y="4585686"/>
                </a:moveTo>
                <a:cubicBezTo>
                  <a:pt x="10201783" y="4583148"/>
                  <a:pt x="10213206" y="4600917"/>
                  <a:pt x="10215744" y="4590764"/>
                </a:cubicBezTo>
                <a:cubicBezTo>
                  <a:pt x="10215744" y="4589494"/>
                  <a:pt x="10214474" y="4586956"/>
                  <a:pt x="10213206" y="4585686"/>
                </a:cubicBezTo>
                <a:lnTo>
                  <a:pt x="10213206" y="4585686"/>
                </a:lnTo>
                <a:close/>
                <a:moveTo>
                  <a:pt x="5307770" y="4585686"/>
                </a:moveTo>
                <a:cubicBezTo>
                  <a:pt x="5306501" y="4586956"/>
                  <a:pt x="5311578" y="4594571"/>
                  <a:pt x="5311578" y="4586956"/>
                </a:cubicBezTo>
                <a:cubicBezTo>
                  <a:pt x="5309039" y="4584418"/>
                  <a:pt x="5307770" y="4584418"/>
                  <a:pt x="5307770" y="4585686"/>
                </a:cubicBezTo>
                <a:lnTo>
                  <a:pt x="5307770" y="4585686"/>
                </a:lnTo>
                <a:close/>
                <a:moveTo>
                  <a:pt x="11820005" y="4584418"/>
                </a:moveTo>
                <a:cubicBezTo>
                  <a:pt x="11821275" y="4586956"/>
                  <a:pt x="11825082" y="4592032"/>
                  <a:pt x="11826351" y="4594571"/>
                </a:cubicBezTo>
                <a:cubicBezTo>
                  <a:pt x="11821275" y="4593302"/>
                  <a:pt x="11816198" y="4592032"/>
                  <a:pt x="11811121" y="4590764"/>
                </a:cubicBezTo>
                <a:cubicBezTo>
                  <a:pt x="11811121" y="4597110"/>
                  <a:pt x="11818736" y="4594571"/>
                  <a:pt x="11822544" y="4597110"/>
                </a:cubicBezTo>
                <a:cubicBezTo>
                  <a:pt x="11821275" y="4598378"/>
                  <a:pt x="11820005" y="4600917"/>
                  <a:pt x="11818736" y="4602186"/>
                </a:cubicBezTo>
                <a:cubicBezTo>
                  <a:pt x="11823813" y="4607263"/>
                  <a:pt x="11822544" y="4613609"/>
                  <a:pt x="11818736" y="4619955"/>
                </a:cubicBezTo>
                <a:cubicBezTo>
                  <a:pt x="11825082" y="4618686"/>
                  <a:pt x="11826351" y="4611070"/>
                  <a:pt x="11828890" y="4605994"/>
                </a:cubicBezTo>
                <a:cubicBezTo>
                  <a:pt x="11831428" y="4603456"/>
                  <a:pt x="11833967" y="4602186"/>
                  <a:pt x="11836504" y="4599648"/>
                </a:cubicBezTo>
                <a:cubicBezTo>
                  <a:pt x="11833967" y="4599648"/>
                  <a:pt x="11830159" y="4599648"/>
                  <a:pt x="11827621" y="4599648"/>
                </a:cubicBezTo>
                <a:cubicBezTo>
                  <a:pt x="11828890" y="4592032"/>
                  <a:pt x="11830159" y="4584418"/>
                  <a:pt x="11820005" y="4584418"/>
                </a:cubicBezTo>
                <a:lnTo>
                  <a:pt x="11820005" y="4584418"/>
                </a:lnTo>
                <a:close/>
                <a:moveTo>
                  <a:pt x="12147457" y="4584418"/>
                </a:moveTo>
                <a:cubicBezTo>
                  <a:pt x="12148727" y="4589494"/>
                  <a:pt x="12148727" y="4595840"/>
                  <a:pt x="12149996" y="4600917"/>
                </a:cubicBezTo>
                <a:cubicBezTo>
                  <a:pt x="12151265" y="4600917"/>
                  <a:pt x="12155073" y="4600917"/>
                  <a:pt x="12157611" y="4600917"/>
                </a:cubicBezTo>
                <a:cubicBezTo>
                  <a:pt x="12155073" y="4594571"/>
                  <a:pt x="12152534" y="4589494"/>
                  <a:pt x="12147457" y="4584418"/>
                </a:cubicBezTo>
                <a:lnTo>
                  <a:pt x="12147457" y="4584418"/>
                </a:lnTo>
                <a:close/>
                <a:moveTo>
                  <a:pt x="10328702" y="4583148"/>
                </a:moveTo>
                <a:cubicBezTo>
                  <a:pt x="10326163" y="4584418"/>
                  <a:pt x="10326163" y="4586956"/>
                  <a:pt x="10327433" y="4588225"/>
                </a:cubicBezTo>
                <a:cubicBezTo>
                  <a:pt x="10329972" y="4592032"/>
                  <a:pt x="10337586" y="4586956"/>
                  <a:pt x="10335048" y="4583148"/>
                </a:cubicBezTo>
                <a:cubicBezTo>
                  <a:pt x="10332509" y="4581879"/>
                  <a:pt x="10329972" y="4581879"/>
                  <a:pt x="10328702" y="4583148"/>
                </a:cubicBezTo>
                <a:lnTo>
                  <a:pt x="10328702" y="4583148"/>
                </a:lnTo>
                <a:close/>
                <a:moveTo>
                  <a:pt x="10247474" y="4583148"/>
                </a:moveTo>
                <a:cubicBezTo>
                  <a:pt x="10251281" y="4589494"/>
                  <a:pt x="10262704" y="4598378"/>
                  <a:pt x="10266512" y="4586956"/>
                </a:cubicBezTo>
                <a:cubicBezTo>
                  <a:pt x="10261435" y="4585686"/>
                  <a:pt x="10255089" y="4583148"/>
                  <a:pt x="10247474" y="4583148"/>
                </a:cubicBezTo>
                <a:lnTo>
                  <a:pt x="10247474" y="4583148"/>
                </a:lnTo>
                <a:close/>
                <a:moveTo>
                  <a:pt x="6066748" y="4581879"/>
                </a:moveTo>
                <a:cubicBezTo>
                  <a:pt x="6062941" y="4581879"/>
                  <a:pt x="6057864" y="4583148"/>
                  <a:pt x="6054056" y="4583148"/>
                </a:cubicBezTo>
                <a:cubicBezTo>
                  <a:pt x="6052787" y="4589494"/>
                  <a:pt x="6051518" y="4595840"/>
                  <a:pt x="6050249" y="4603456"/>
                </a:cubicBezTo>
                <a:cubicBezTo>
                  <a:pt x="6056595" y="4603456"/>
                  <a:pt x="6062941" y="4603456"/>
                  <a:pt x="6069287" y="4602186"/>
                </a:cubicBezTo>
                <a:cubicBezTo>
                  <a:pt x="6070556" y="4598378"/>
                  <a:pt x="6071825" y="4594571"/>
                  <a:pt x="6073094" y="4590764"/>
                </a:cubicBezTo>
                <a:cubicBezTo>
                  <a:pt x="6070556" y="4586956"/>
                  <a:pt x="6069287" y="4584418"/>
                  <a:pt x="6066748" y="4581879"/>
                </a:cubicBezTo>
                <a:lnTo>
                  <a:pt x="6066748" y="4581879"/>
                </a:lnTo>
                <a:close/>
                <a:moveTo>
                  <a:pt x="11969770" y="4580610"/>
                </a:moveTo>
                <a:cubicBezTo>
                  <a:pt x="11964694" y="4583148"/>
                  <a:pt x="11958348" y="4585686"/>
                  <a:pt x="11954540" y="4590764"/>
                </a:cubicBezTo>
                <a:cubicBezTo>
                  <a:pt x="11962155" y="4589494"/>
                  <a:pt x="11969770" y="4588225"/>
                  <a:pt x="11978654" y="4589494"/>
                </a:cubicBezTo>
                <a:cubicBezTo>
                  <a:pt x="11976116" y="4586956"/>
                  <a:pt x="11972308" y="4584418"/>
                  <a:pt x="11969770" y="4580610"/>
                </a:cubicBezTo>
                <a:lnTo>
                  <a:pt x="11969770" y="4580610"/>
                </a:lnTo>
                <a:close/>
                <a:moveTo>
                  <a:pt x="10398508" y="4580610"/>
                </a:moveTo>
                <a:cubicBezTo>
                  <a:pt x="10393431" y="4581879"/>
                  <a:pt x="10397239" y="4593302"/>
                  <a:pt x="10402315" y="4590764"/>
                </a:cubicBezTo>
                <a:cubicBezTo>
                  <a:pt x="10404854" y="4588225"/>
                  <a:pt x="10402315" y="4583148"/>
                  <a:pt x="10398508" y="4580610"/>
                </a:cubicBezTo>
                <a:lnTo>
                  <a:pt x="10398508" y="4580610"/>
                </a:lnTo>
                <a:close/>
                <a:moveTo>
                  <a:pt x="11632165" y="4580610"/>
                </a:moveTo>
                <a:cubicBezTo>
                  <a:pt x="11627087" y="4580610"/>
                  <a:pt x="11628357" y="4588225"/>
                  <a:pt x="11630896" y="4592032"/>
                </a:cubicBezTo>
                <a:cubicBezTo>
                  <a:pt x="11635972" y="4592032"/>
                  <a:pt x="11634703" y="4583148"/>
                  <a:pt x="11632165" y="4580610"/>
                </a:cubicBezTo>
                <a:lnTo>
                  <a:pt x="11632165" y="4580610"/>
                </a:lnTo>
                <a:close/>
                <a:moveTo>
                  <a:pt x="10083748" y="4580610"/>
                </a:moveTo>
                <a:cubicBezTo>
                  <a:pt x="10082479" y="4583148"/>
                  <a:pt x="10079940" y="4586956"/>
                  <a:pt x="10078671" y="4588225"/>
                </a:cubicBezTo>
                <a:cubicBezTo>
                  <a:pt x="10078671" y="4593302"/>
                  <a:pt x="10083748" y="4593302"/>
                  <a:pt x="10087555" y="4593302"/>
                </a:cubicBezTo>
                <a:cubicBezTo>
                  <a:pt x="10087555" y="4588225"/>
                  <a:pt x="10087555" y="4584418"/>
                  <a:pt x="10087555" y="4580610"/>
                </a:cubicBezTo>
                <a:lnTo>
                  <a:pt x="10083748" y="4580610"/>
                </a:lnTo>
                <a:close/>
                <a:moveTo>
                  <a:pt x="9037931" y="4579341"/>
                </a:moveTo>
                <a:cubicBezTo>
                  <a:pt x="9035394" y="4580610"/>
                  <a:pt x="9031585" y="4581879"/>
                  <a:pt x="9032855" y="4584418"/>
                </a:cubicBezTo>
                <a:cubicBezTo>
                  <a:pt x="9036662" y="4585686"/>
                  <a:pt x="9043008" y="4585686"/>
                  <a:pt x="9045547" y="4581879"/>
                </a:cubicBezTo>
                <a:cubicBezTo>
                  <a:pt x="9044277" y="4579341"/>
                  <a:pt x="9040470" y="4579341"/>
                  <a:pt x="9037931" y="4579341"/>
                </a:cubicBezTo>
                <a:lnTo>
                  <a:pt x="9037931" y="4579341"/>
                </a:lnTo>
                <a:close/>
                <a:moveTo>
                  <a:pt x="11992616" y="4579341"/>
                </a:moveTo>
                <a:cubicBezTo>
                  <a:pt x="11993885" y="4581879"/>
                  <a:pt x="11996423" y="4585686"/>
                  <a:pt x="11998962" y="4588225"/>
                </a:cubicBezTo>
                <a:cubicBezTo>
                  <a:pt x="11988808" y="4594571"/>
                  <a:pt x="12002769" y="4605994"/>
                  <a:pt x="12009115" y="4598378"/>
                </a:cubicBezTo>
                <a:cubicBezTo>
                  <a:pt x="12015461" y="4598378"/>
                  <a:pt x="12021807" y="4598378"/>
                  <a:pt x="12028153" y="4598378"/>
                </a:cubicBezTo>
                <a:cubicBezTo>
                  <a:pt x="12018000" y="4589494"/>
                  <a:pt x="12005308" y="4583148"/>
                  <a:pt x="11992616" y="4579341"/>
                </a:cubicBezTo>
                <a:lnTo>
                  <a:pt x="11992616" y="4579341"/>
                </a:lnTo>
                <a:close/>
                <a:moveTo>
                  <a:pt x="5895407" y="4579341"/>
                </a:moveTo>
                <a:cubicBezTo>
                  <a:pt x="5889061" y="4584418"/>
                  <a:pt x="5882715" y="4589494"/>
                  <a:pt x="5877639" y="4595840"/>
                </a:cubicBezTo>
                <a:cubicBezTo>
                  <a:pt x="5882715" y="4597110"/>
                  <a:pt x="5887792" y="4597110"/>
                  <a:pt x="5894138" y="4598378"/>
                </a:cubicBezTo>
                <a:cubicBezTo>
                  <a:pt x="5899215" y="4592032"/>
                  <a:pt x="5896676" y="4584418"/>
                  <a:pt x="5895407" y="4579341"/>
                </a:cubicBezTo>
                <a:lnTo>
                  <a:pt x="5895407" y="4579341"/>
                </a:lnTo>
                <a:close/>
                <a:moveTo>
                  <a:pt x="11378326" y="4578072"/>
                </a:moveTo>
                <a:cubicBezTo>
                  <a:pt x="11371980" y="4579341"/>
                  <a:pt x="11374518" y="4585686"/>
                  <a:pt x="11375787" y="4589494"/>
                </a:cubicBezTo>
                <a:cubicBezTo>
                  <a:pt x="11375787" y="4590764"/>
                  <a:pt x="11374518" y="4593302"/>
                  <a:pt x="11373249" y="4594571"/>
                </a:cubicBezTo>
                <a:cubicBezTo>
                  <a:pt x="11377057" y="4594571"/>
                  <a:pt x="11382133" y="4594571"/>
                  <a:pt x="11385941" y="4594571"/>
                </a:cubicBezTo>
                <a:cubicBezTo>
                  <a:pt x="11383403" y="4594571"/>
                  <a:pt x="11379595" y="4593302"/>
                  <a:pt x="11377057" y="4592032"/>
                </a:cubicBezTo>
                <a:cubicBezTo>
                  <a:pt x="11378326" y="4588225"/>
                  <a:pt x="11378326" y="4583148"/>
                  <a:pt x="11378326" y="4578072"/>
                </a:cubicBezTo>
                <a:lnTo>
                  <a:pt x="11378326" y="4578072"/>
                </a:lnTo>
                <a:close/>
                <a:moveTo>
                  <a:pt x="12048460" y="4578072"/>
                </a:moveTo>
                <a:cubicBezTo>
                  <a:pt x="12044653" y="4579341"/>
                  <a:pt x="12040845" y="4581879"/>
                  <a:pt x="12038307" y="4585686"/>
                </a:cubicBezTo>
                <a:cubicBezTo>
                  <a:pt x="12040845" y="4585686"/>
                  <a:pt x="12044653" y="4586956"/>
                  <a:pt x="12047191" y="4586956"/>
                </a:cubicBezTo>
                <a:cubicBezTo>
                  <a:pt x="12052267" y="4593302"/>
                  <a:pt x="12061152" y="4597110"/>
                  <a:pt x="12068768" y="4594571"/>
                </a:cubicBezTo>
                <a:cubicBezTo>
                  <a:pt x="12066229" y="4590764"/>
                  <a:pt x="12063691" y="4588225"/>
                  <a:pt x="12059883" y="4584418"/>
                </a:cubicBezTo>
                <a:cubicBezTo>
                  <a:pt x="12059883" y="4583148"/>
                  <a:pt x="12061152" y="4580610"/>
                  <a:pt x="12061152" y="4578072"/>
                </a:cubicBezTo>
                <a:cubicBezTo>
                  <a:pt x="12057345" y="4578072"/>
                  <a:pt x="12052267" y="4576802"/>
                  <a:pt x="12048460" y="4578072"/>
                </a:cubicBezTo>
                <a:lnTo>
                  <a:pt x="12048460" y="4578072"/>
                </a:lnTo>
                <a:close/>
                <a:moveTo>
                  <a:pt x="5432151" y="4578072"/>
                </a:moveTo>
                <a:cubicBezTo>
                  <a:pt x="5434690" y="4585686"/>
                  <a:pt x="5437228" y="4593302"/>
                  <a:pt x="5434690" y="4600917"/>
                </a:cubicBezTo>
                <a:cubicBezTo>
                  <a:pt x="5434690" y="4607263"/>
                  <a:pt x="5434690" y="4612340"/>
                  <a:pt x="5433421" y="4618686"/>
                </a:cubicBezTo>
                <a:cubicBezTo>
                  <a:pt x="5435959" y="4621224"/>
                  <a:pt x="5437228" y="4623762"/>
                  <a:pt x="5439767" y="4625032"/>
                </a:cubicBezTo>
                <a:cubicBezTo>
                  <a:pt x="5437228" y="4627570"/>
                  <a:pt x="5435959" y="4630108"/>
                  <a:pt x="5433421" y="4632647"/>
                </a:cubicBezTo>
                <a:cubicBezTo>
                  <a:pt x="5432151" y="4734182"/>
                  <a:pt x="5432151" y="4721490"/>
                  <a:pt x="5451189" y="4725298"/>
                </a:cubicBezTo>
                <a:cubicBezTo>
                  <a:pt x="5457535" y="4731644"/>
                  <a:pt x="5465150" y="4730375"/>
                  <a:pt x="5472766" y="4729106"/>
                </a:cubicBezTo>
                <a:cubicBezTo>
                  <a:pt x="5472766" y="4726567"/>
                  <a:pt x="5471496" y="4721490"/>
                  <a:pt x="5471496" y="4720221"/>
                </a:cubicBezTo>
                <a:cubicBezTo>
                  <a:pt x="5472766" y="4720221"/>
                  <a:pt x="5475304" y="4721490"/>
                  <a:pt x="5476573" y="4722760"/>
                </a:cubicBezTo>
                <a:cubicBezTo>
                  <a:pt x="5479112" y="4711337"/>
                  <a:pt x="5491804" y="4704991"/>
                  <a:pt x="5503226" y="4704991"/>
                </a:cubicBezTo>
                <a:cubicBezTo>
                  <a:pt x="5510841" y="4706260"/>
                  <a:pt x="5512110" y="4699914"/>
                  <a:pt x="5512110" y="4694837"/>
                </a:cubicBezTo>
                <a:cubicBezTo>
                  <a:pt x="5515918" y="4694837"/>
                  <a:pt x="5518456" y="4696107"/>
                  <a:pt x="5520995" y="4696107"/>
                </a:cubicBezTo>
                <a:cubicBezTo>
                  <a:pt x="5514649" y="4691030"/>
                  <a:pt x="5510841" y="4684684"/>
                  <a:pt x="5508303" y="4677069"/>
                </a:cubicBezTo>
                <a:cubicBezTo>
                  <a:pt x="5517187" y="4678338"/>
                  <a:pt x="5520995" y="4687222"/>
                  <a:pt x="5527341" y="4692299"/>
                </a:cubicBezTo>
                <a:lnTo>
                  <a:pt x="5537494" y="4691030"/>
                </a:lnTo>
                <a:lnTo>
                  <a:pt x="5537494" y="4691030"/>
                </a:lnTo>
                <a:lnTo>
                  <a:pt x="5538764" y="4699914"/>
                </a:lnTo>
                <a:cubicBezTo>
                  <a:pt x="5541302" y="4697376"/>
                  <a:pt x="5543840" y="4694837"/>
                  <a:pt x="5546379" y="4693568"/>
                </a:cubicBezTo>
                <a:lnTo>
                  <a:pt x="5537494" y="4691030"/>
                </a:lnTo>
                <a:lnTo>
                  <a:pt x="5537494" y="4691030"/>
                </a:lnTo>
                <a:lnTo>
                  <a:pt x="5537494" y="4691030"/>
                </a:lnTo>
                <a:lnTo>
                  <a:pt x="5527341" y="4688491"/>
                </a:lnTo>
                <a:cubicBezTo>
                  <a:pt x="5524802" y="4683415"/>
                  <a:pt x="5520995" y="4679607"/>
                  <a:pt x="5515918" y="4678338"/>
                </a:cubicBezTo>
                <a:cubicBezTo>
                  <a:pt x="5513380" y="4674530"/>
                  <a:pt x="5510841" y="4670723"/>
                  <a:pt x="5505764" y="4671992"/>
                </a:cubicBezTo>
                <a:cubicBezTo>
                  <a:pt x="5505764" y="4674530"/>
                  <a:pt x="5507034" y="4679607"/>
                  <a:pt x="5508303" y="4680876"/>
                </a:cubicBezTo>
                <a:cubicBezTo>
                  <a:pt x="5504496" y="4687222"/>
                  <a:pt x="5499418" y="4693568"/>
                  <a:pt x="5493072" y="4698645"/>
                </a:cubicBezTo>
                <a:cubicBezTo>
                  <a:pt x="5494342" y="4689761"/>
                  <a:pt x="5498150" y="4682145"/>
                  <a:pt x="5500688" y="4674530"/>
                </a:cubicBezTo>
                <a:cubicBezTo>
                  <a:pt x="5493072" y="4664377"/>
                  <a:pt x="5481650" y="4654223"/>
                  <a:pt x="5484188" y="4641531"/>
                </a:cubicBezTo>
                <a:cubicBezTo>
                  <a:pt x="5477842" y="4638993"/>
                  <a:pt x="5471496" y="4637724"/>
                  <a:pt x="5465150" y="4635185"/>
                </a:cubicBezTo>
                <a:cubicBezTo>
                  <a:pt x="5465150" y="4633916"/>
                  <a:pt x="5465150" y="4630108"/>
                  <a:pt x="5465150" y="4627570"/>
                </a:cubicBezTo>
                <a:cubicBezTo>
                  <a:pt x="5461343" y="4626301"/>
                  <a:pt x="5457535" y="4625032"/>
                  <a:pt x="5453728" y="4623762"/>
                </a:cubicBezTo>
                <a:cubicBezTo>
                  <a:pt x="5453728" y="4619955"/>
                  <a:pt x="5453728" y="4617416"/>
                  <a:pt x="5453728" y="4613609"/>
                </a:cubicBezTo>
                <a:cubicBezTo>
                  <a:pt x="5444843" y="4613609"/>
                  <a:pt x="5439767" y="4605994"/>
                  <a:pt x="5435959" y="4599648"/>
                </a:cubicBezTo>
                <a:cubicBezTo>
                  <a:pt x="5442305" y="4597110"/>
                  <a:pt x="5449920" y="4605994"/>
                  <a:pt x="5453728" y="4597110"/>
                </a:cubicBezTo>
                <a:cubicBezTo>
                  <a:pt x="5451189" y="4597110"/>
                  <a:pt x="5447382" y="4597110"/>
                  <a:pt x="5446112" y="4598378"/>
                </a:cubicBezTo>
                <a:cubicBezTo>
                  <a:pt x="5444843" y="4588225"/>
                  <a:pt x="5438497" y="4581879"/>
                  <a:pt x="5432151" y="4578072"/>
                </a:cubicBezTo>
                <a:lnTo>
                  <a:pt x="5432151" y="4578072"/>
                </a:lnTo>
                <a:close/>
                <a:moveTo>
                  <a:pt x="5105968" y="4578072"/>
                </a:moveTo>
                <a:cubicBezTo>
                  <a:pt x="5104699" y="4581879"/>
                  <a:pt x="5102161" y="4585686"/>
                  <a:pt x="5100892" y="4589494"/>
                </a:cubicBezTo>
                <a:cubicBezTo>
                  <a:pt x="5107237" y="4594571"/>
                  <a:pt x="5114853" y="4598378"/>
                  <a:pt x="5122468" y="4600917"/>
                </a:cubicBezTo>
                <a:cubicBezTo>
                  <a:pt x="5118660" y="4595840"/>
                  <a:pt x="5113583" y="4592032"/>
                  <a:pt x="5108507" y="4588225"/>
                </a:cubicBezTo>
                <a:cubicBezTo>
                  <a:pt x="5108507" y="4585686"/>
                  <a:pt x="5107237" y="4581879"/>
                  <a:pt x="5105968" y="4578072"/>
                </a:cubicBezTo>
                <a:lnTo>
                  <a:pt x="5105968" y="4578072"/>
                </a:lnTo>
                <a:close/>
                <a:moveTo>
                  <a:pt x="5236695" y="4578072"/>
                </a:moveTo>
                <a:cubicBezTo>
                  <a:pt x="5235426" y="4581879"/>
                  <a:pt x="5237965" y="4586956"/>
                  <a:pt x="5243041" y="4586956"/>
                </a:cubicBezTo>
                <a:cubicBezTo>
                  <a:pt x="5243041" y="4585686"/>
                  <a:pt x="5244311" y="4581879"/>
                  <a:pt x="5245580" y="4580610"/>
                </a:cubicBezTo>
                <a:cubicBezTo>
                  <a:pt x="5241772" y="4578072"/>
                  <a:pt x="5239234" y="4576802"/>
                  <a:pt x="5236695" y="4578072"/>
                </a:cubicBezTo>
                <a:lnTo>
                  <a:pt x="5236695" y="4578072"/>
                </a:lnTo>
                <a:close/>
                <a:moveTo>
                  <a:pt x="5943636" y="4578072"/>
                </a:moveTo>
                <a:cubicBezTo>
                  <a:pt x="5933483" y="4576802"/>
                  <a:pt x="5948713" y="4588225"/>
                  <a:pt x="5943636" y="4578072"/>
                </a:cubicBezTo>
                <a:lnTo>
                  <a:pt x="5943636" y="4578072"/>
                </a:lnTo>
                <a:close/>
                <a:moveTo>
                  <a:pt x="11979924" y="4576802"/>
                </a:moveTo>
                <a:cubicBezTo>
                  <a:pt x="11969770" y="4575533"/>
                  <a:pt x="11985000" y="4590764"/>
                  <a:pt x="11988808" y="4585686"/>
                </a:cubicBezTo>
                <a:cubicBezTo>
                  <a:pt x="11987539" y="4581879"/>
                  <a:pt x="11983731" y="4578072"/>
                  <a:pt x="11979924" y="4576802"/>
                </a:cubicBezTo>
                <a:lnTo>
                  <a:pt x="11979924" y="4576802"/>
                </a:lnTo>
                <a:close/>
                <a:moveTo>
                  <a:pt x="10262704" y="4575533"/>
                </a:moveTo>
                <a:cubicBezTo>
                  <a:pt x="10261435" y="4576802"/>
                  <a:pt x="10266512" y="4584418"/>
                  <a:pt x="10266512" y="4576802"/>
                </a:cubicBezTo>
                <a:cubicBezTo>
                  <a:pt x="10265242" y="4575533"/>
                  <a:pt x="10263973" y="4575533"/>
                  <a:pt x="10262704" y="4575533"/>
                </a:cubicBezTo>
                <a:lnTo>
                  <a:pt x="10262704" y="4575533"/>
                </a:lnTo>
                <a:close/>
                <a:moveTo>
                  <a:pt x="10436583" y="4575533"/>
                </a:moveTo>
                <a:cubicBezTo>
                  <a:pt x="10432776" y="4578072"/>
                  <a:pt x="10428969" y="4580610"/>
                  <a:pt x="10425161" y="4583148"/>
                </a:cubicBezTo>
                <a:cubicBezTo>
                  <a:pt x="10420084" y="4583148"/>
                  <a:pt x="10417546" y="4585686"/>
                  <a:pt x="10417546" y="4590764"/>
                </a:cubicBezTo>
                <a:cubicBezTo>
                  <a:pt x="10420084" y="4590764"/>
                  <a:pt x="10423892" y="4592032"/>
                  <a:pt x="10425161" y="4592032"/>
                </a:cubicBezTo>
                <a:cubicBezTo>
                  <a:pt x="10425161" y="4590764"/>
                  <a:pt x="10425161" y="4586956"/>
                  <a:pt x="10426430" y="4584418"/>
                </a:cubicBezTo>
                <a:cubicBezTo>
                  <a:pt x="10432776" y="4584418"/>
                  <a:pt x="10437853" y="4584418"/>
                  <a:pt x="10442929" y="4584418"/>
                </a:cubicBezTo>
                <a:cubicBezTo>
                  <a:pt x="10440391" y="4581879"/>
                  <a:pt x="10437853" y="4578072"/>
                  <a:pt x="10436583" y="4575533"/>
                </a:cubicBezTo>
                <a:lnTo>
                  <a:pt x="10436583" y="4575533"/>
                </a:lnTo>
                <a:close/>
                <a:moveTo>
                  <a:pt x="9058239" y="4575533"/>
                </a:moveTo>
                <a:cubicBezTo>
                  <a:pt x="9055700" y="4576802"/>
                  <a:pt x="9053162" y="4579341"/>
                  <a:pt x="9050623" y="4579341"/>
                </a:cubicBezTo>
                <a:cubicBezTo>
                  <a:pt x="9055700" y="4585686"/>
                  <a:pt x="9063315" y="4592032"/>
                  <a:pt x="9070931" y="4586956"/>
                </a:cubicBezTo>
                <a:cubicBezTo>
                  <a:pt x="9072200" y="4588225"/>
                  <a:pt x="9074738" y="4590764"/>
                  <a:pt x="9076007" y="4592032"/>
                </a:cubicBezTo>
                <a:cubicBezTo>
                  <a:pt x="9077277" y="4590764"/>
                  <a:pt x="9081084" y="4588225"/>
                  <a:pt x="9083623" y="4585686"/>
                </a:cubicBezTo>
                <a:cubicBezTo>
                  <a:pt x="9087430" y="4585686"/>
                  <a:pt x="9091238" y="4584418"/>
                  <a:pt x="9096315" y="4584418"/>
                </a:cubicBezTo>
                <a:cubicBezTo>
                  <a:pt x="9084892" y="4581879"/>
                  <a:pt x="9074738" y="4575533"/>
                  <a:pt x="9063315" y="4578072"/>
                </a:cubicBezTo>
                <a:cubicBezTo>
                  <a:pt x="9063315" y="4574264"/>
                  <a:pt x="9060777" y="4574264"/>
                  <a:pt x="9058239" y="4575533"/>
                </a:cubicBezTo>
                <a:lnTo>
                  <a:pt x="9058239" y="4575533"/>
                </a:lnTo>
                <a:close/>
                <a:moveTo>
                  <a:pt x="6041364" y="4575533"/>
                </a:moveTo>
                <a:cubicBezTo>
                  <a:pt x="6043903" y="4581879"/>
                  <a:pt x="6046441" y="4589494"/>
                  <a:pt x="6046441" y="4597110"/>
                </a:cubicBezTo>
                <a:cubicBezTo>
                  <a:pt x="6047710" y="4589494"/>
                  <a:pt x="6050249" y="4583148"/>
                  <a:pt x="6052787" y="4576802"/>
                </a:cubicBezTo>
                <a:cubicBezTo>
                  <a:pt x="6048980" y="4575533"/>
                  <a:pt x="6045172" y="4575533"/>
                  <a:pt x="6041364" y="4575533"/>
                </a:cubicBezTo>
                <a:lnTo>
                  <a:pt x="6041364" y="4575533"/>
                </a:lnTo>
                <a:close/>
                <a:moveTo>
                  <a:pt x="12122073" y="4574264"/>
                </a:moveTo>
                <a:cubicBezTo>
                  <a:pt x="12119535" y="4584418"/>
                  <a:pt x="12129689" y="4589494"/>
                  <a:pt x="12137304" y="4593302"/>
                </a:cubicBezTo>
                <a:cubicBezTo>
                  <a:pt x="12134765" y="4585686"/>
                  <a:pt x="12128419" y="4579341"/>
                  <a:pt x="12122073" y="4574264"/>
                </a:cubicBezTo>
                <a:lnTo>
                  <a:pt x="12122073" y="4574264"/>
                </a:lnTo>
                <a:close/>
                <a:moveTo>
                  <a:pt x="10001250" y="4574264"/>
                </a:moveTo>
                <a:cubicBezTo>
                  <a:pt x="9998711" y="4576802"/>
                  <a:pt x="9997443" y="4578072"/>
                  <a:pt x="9994904" y="4580610"/>
                </a:cubicBezTo>
                <a:cubicBezTo>
                  <a:pt x="9999981" y="4584418"/>
                  <a:pt x="10005057" y="4589494"/>
                  <a:pt x="10011403" y="4594571"/>
                </a:cubicBezTo>
                <a:cubicBezTo>
                  <a:pt x="10012673" y="4585686"/>
                  <a:pt x="10007596" y="4579341"/>
                  <a:pt x="10001250" y="4574264"/>
                </a:cubicBezTo>
                <a:lnTo>
                  <a:pt x="10001250" y="4574264"/>
                </a:lnTo>
                <a:close/>
                <a:moveTo>
                  <a:pt x="10074863" y="4574264"/>
                </a:moveTo>
                <a:cubicBezTo>
                  <a:pt x="10071056" y="4569187"/>
                  <a:pt x="10062171" y="4576802"/>
                  <a:pt x="10067248" y="4580610"/>
                </a:cubicBezTo>
                <a:cubicBezTo>
                  <a:pt x="10071056" y="4584418"/>
                  <a:pt x="10078671" y="4578072"/>
                  <a:pt x="10074863" y="4574264"/>
                </a:cubicBezTo>
                <a:lnTo>
                  <a:pt x="10074863" y="4574264"/>
                </a:lnTo>
                <a:close/>
                <a:moveTo>
                  <a:pt x="10242397" y="4572995"/>
                </a:moveTo>
                <a:cubicBezTo>
                  <a:pt x="10239858" y="4574264"/>
                  <a:pt x="10238589" y="4575533"/>
                  <a:pt x="10241128" y="4578072"/>
                </a:cubicBezTo>
                <a:cubicBezTo>
                  <a:pt x="10243666" y="4581879"/>
                  <a:pt x="10252550" y="4579341"/>
                  <a:pt x="10248743" y="4574264"/>
                </a:cubicBezTo>
                <a:cubicBezTo>
                  <a:pt x="10247474" y="4571726"/>
                  <a:pt x="10244935" y="4571726"/>
                  <a:pt x="10242397" y="4572995"/>
                </a:cubicBezTo>
                <a:lnTo>
                  <a:pt x="10242397" y="4572995"/>
                </a:lnTo>
                <a:close/>
                <a:moveTo>
                  <a:pt x="12061152" y="4572995"/>
                </a:moveTo>
                <a:cubicBezTo>
                  <a:pt x="12062422" y="4575533"/>
                  <a:pt x="12063691" y="4579341"/>
                  <a:pt x="12064959" y="4581879"/>
                </a:cubicBezTo>
                <a:cubicBezTo>
                  <a:pt x="12070037" y="4583148"/>
                  <a:pt x="12075114" y="4585686"/>
                  <a:pt x="12080190" y="4586956"/>
                </a:cubicBezTo>
                <a:cubicBezTo>
                  <a:pt x="12082728" y="4584418"/>
                  <a:pt x="12086536" y="4583148"/>
                  <a:pt x="12087806" y="4580610"/>
                </a:cubicBezTo>
                <a:cubicBezTo>
                  <a:pt x="12092882" y="4583148"/>
                  <a:pt x="12099228" y="4585686"/>
                  <a:pt x="12104305" y="4589494"/>
                </a:cubicBezTo>
                <a:cubicBezTo>
                  <a:pt x="12108112" y="4580610"/>
                  <a:pt x="12095420" y="4576802"/>
                  <a:pt x="12089074" y="4578072"/>
                </a:cubicBezTo>
                <a:cubicBezTo>
                  <a:pt x="12080190" y="4579341"/>
                  <a:pt x="12072575" y="4571726"/>
                  <a:pt x="12061152" y="4572995"/>
                </a:cubicBezTo>
                <a:lnTo>
                  <a:pt x="12061152" y="4572995"/>
                </a:lnTo>
                <a:close/>
                <a:moveTo>
                  <a:pt x="9153428" y="4572995"/>
                </a:moveTo>
                <a:cubicBezTo>
                  <a:pt x="9149621" y="4574264"/>
                  <a:pt x="9145813" y="4575533"/>
                  <a:pt x="9143275" y="4576802"/>
                </a:cubicBezTo>
                <a:cubicBezTo>
                  <a:pt x="9140737" y="4584418"/>
                  <a:pt x="9135659" y="4592032"/>
                  <a:pt x="9131852" y="4598378"/>
                </a:cubicBezTo>
                <a:cubicBezTo>
                  <a:pt x="9134391" y="4598378"/>
                  <a:pt x="9139467" y="4598378"/>
                  <a:pt x="9140737" y="4598378"/>
                </a:cubicBezTo>
                <a:cubicBezTo>
                  <a:pt x="9140737" y="4597110"/>
                  <a:pt x="9140737" y="4594571"/>
                  <a:pt x="9140737" y="4593302"/>
                </a:cubicBezTo>
                <a:cubicBezTo>
                  <a:pt x="9144544" y="4590764"/>
                  <a:pt x="9147083" y="4588225"/>
                  <a:pt x="9147083" y="4583148"/>
                </a:cubicBezTo>
                <a:cubicBezTo>
                  <a:pt x="9148351" y="4580610"/>
                  <a:pt x="9150890" y="4576802"/>
                  <a:pt x="9153428" y="4572995"/>
                </a:cubicBezTo>
                <a:lnTo>
                  <a:pt x="9153428" y="4572995"/>
                </a:lnTo>
                <a:close/>
                <a:moveTo>
                  <a:pt x="5092007" y="4570456"/>
                </a:moveTo>
                <a:cubicBezTo>
                  <a:pt x="5090738" y="4571726"/>
                  <a:pt x="5086930" y="4572995"/>
                  <a:pt x="5084392" y="4574264"/>
                </a:cubicBezTo>
                <a:lnTo>
                  <a:pt x="5084392" y="4574264"/>
                </a:lnTo>
                <a:lnTo>
                  <a:pt x="5092007" y="4570456"/>
                </a:lnTo>
                <a:lnTo>
                  <a:pt x="5092007" y="4570456"/>
                </a:lnTo>
                <a:close/>
                <a:moveTo>
                  <a:pt x="9185158" y="4570456"/>
                </a:moveTo>
                <a:cubicBezTo>
                  <a:pt x="9178812" y="4567918"/>
                  <a:pt x="9180081" y="4590764"/>
                  <a:pt x="9186427" y="4580610"/>
                </a:cubicBezTo>
                <a:cubicBezTo>
                  <a:pt x="9188966" y="4578072"/>
                  <a:pt x="9188966" y="4571726"/>
                  <a:pt x="9185158" y="4570456"/>
                </a:cubicBezTo>
                <a:lnTo>
                  <a:pt x="9185158" y="4570456"/>
                </a:lnTo>
                <a:close/>
                <a:moveTo>
                  <a:pt x="5324270" y="4570456"/>
                </a:moveTo>
                <a:cubicBezTo>
                  <a:pt x="5320462" y="4567918"/>
                  <a:pt x="5315385" y="4575533"/>
                  <a:pt x="5319193" y="4578072"/>
                </a:cubicBezTo>
                <a:cubicBezTo>
                  <a:pt x="5324270" y="4580610"/>
                  <a:pt x="5328077" y="4572995"/>
                  <a:pt x="5324270" y="4570456"/>
                </a:cubicBezTo>
                <a:lnTo>
                  <a:pt x="5324270" y="4570456"/>
                </a:lnTo>
                <a:close/>
                <a:moveTo>
                  <a:pt x="9158505" y="4570456"/>
                </a:moveTo>
                <a:cubicBezTo>
                  <a:pt x="9155967" y="4576802"/>
                  <a:pt x="9152159" y="4583148"/>
                  <a:pt x="9149621" y="4589494"/>
                </a:cubicBezTo>
                <a:cubicBezTo>
                  <a:pt x="9155967" y="4594571"/>
                  <a:pt x="9148351" y="4599648"/>
                  <a:pt x="9147083" y="4605994"/>
                </a:cubicBezTo>
                <a:cubicBezTo>
                  <a:pt x="9153428" y="4602186"/>
                  <a:pt x="9158505" y="4598378"/>
                  <a:pt x="9164851" y="4594571"/>
                </a:cubicBezTo>
                <a:cubicBezTo>
                  <a:pt x="9162313" y="4594571"/>
                  <a:pt x="9157236" y="4595840"/>
                  <a:pt x="9155967" y="4595840"/>
                </a:cubicBezTo>
                <a:cubicBezTo>
                  <a:pt x="9158505" y="4588225"/>
                  <a:pt x="9164851" y="4588225"/>
                  <a:pt x="9171197" y="4588225"/>
                </a:cubicBezTo>
                <a:cubicBezTo>
                  <a:pt x="9169928" y="4586956"/>
                  <a:pt x="9167389" y="4584418"/>
                  <a:pt x="9166120" y="4583148"/>
                </a:cubicBezTo>
                <a:cubicBezTo>
                  <a:pt x="9168659" y="4579341"/>
                  <a:pt x="9172466" y="4576802"/>
                  <a:pt x="9175005" y="4574264"/>
                </a:cubicBezTo>
                <a:cubicBezTo>
                  <a:pt x="9168659" y="4572995"/>
                  <a:pt x="9163582" y="4571726"/>
                  <a:pt x="9158505" y="4570456"/>
                </a:cubicBezTo>
                <a:lnTo>
                  <a:pt x="9158505" y="4570456"/>
                </a:lnTo>
                <a:close/>
                <a:moveTo>
                  <a:pt x="12019269" y="4569187"/>
                </a:moveTo>
                <a:cubicBezTo>
                  <a:pt x="12021807" y="4576802"/>
                  <a:pt x="12029422" y="4583148"/>
                  <a:pt x="12034499" y="4572995"/>
                </a:cubicBezTo>
                <a:cubicBezTo>
                  <a:pt x="12029422" y="4572995"/>
                  <a:pt x="12024346" y="4570456"/>
                  <a:pt x="12019269" y="4569187"/>
                </a:cubicBezTo>
                <a:lnTo>
                  <a:pt x="12019269" y="4569187"/>
                </a:lnTo>
                <a:close/>
                <a:moveTo>
                  <a:pt x="5487996" y="4569187"/>
                </a:moveTo>
                <a:cubicBezTo>
                  <a:pt x="5493072" y="4576802"/>
                  <a:pt x="5498150" y="4585686"/>
                  <a:pt x="5501957" y="4593302"/>
                </a:cubicBezTo>
                <a:cubicBezTo>
                  <a:pt x="5504496" y="4592032"/>
                  <a:pt x="5509572" y="4590764"/>
                  <a:pt x="5510841" y="4590764"/>
                </a:cubicBezTo>
                <a:cubicBezTo>
                  <a:pt x="5505764" y="4585686"/>
                  <a:pt x="5500688" y="4580610"/>
                  <a:pt x="5494342" y="4578072"/>
                </a:cubicBezTo>
                <a:cubicBezTo>
                  <a:pt x="5496880" y="4572995"/>
                  <a:pt x="5495611" y="4569187"/>
                  <a:pt x="5487996" y="4569187"/>
                </a:cubicBezTo>
                <a:lnTo>
                  <a:pt x="5487996" y="4569187"/>
                </a:lnTo>
                <a:close/>
                <a:moveTo>
                  <a:pt x="5311578" y="4569187"/>
                </a:moveTo>
                <a:cubicBezTo>
                  <a:pt x="5310309" y="4570456"/>
                  <a:pt x="5315385" y="4578072"/>
                  <a:pt x="5315385" y="4570456"/>
                </a:cubicBezTo>
                <a:cubicBezTo>
                  <a:pt x="5312847" y="4569187"/>
                  <a:pt x="5311578" y="4569187"/>
                  <a:pt x="5311578" y="4569187"/>
                </a:cubicBezTo>
                <a:lnTo>
                  <a:pt x="5311578" y="4569187"/>
                </a:lnTo>
                <a:close/>
                <a:moveTo>
                  <a:pt x="10451814" y="4569187"/>
                </a:moveTo>
                <a:cubicBezTo>
                  <a:pt x="10448007" y="4571726"/>
                  <a:pt x="10448007" y="4574264"/>
                  <a:pt x="10450545" y="4578072"/>
                </a:cubicBezTo>
                <a:cubicBezTo>
                  <a:pt x="10451814" y="4578072"/>
                  <a:pt x="10455621" y="4578072"/>
                  <a:pt x="10456891" y="4579341"/>
                </a:cubicBezTo>
                <a:cubicBezTo>
                  <a:pt x="10459429" y="4575533"/>
                  <a:pt x="10455621" y="4569187"/>
                  <a:pt x="10451814" y="4569187"/>
                </a:cubicBezTo>
                <a:lnTo>
                  <a:pt x="10451814" y="4569187"/>
                </a:lnTo>
                <a:close/>
                <a:moveTo>
                  <a:pt x="10541926" y="4567918"/>
                </a:moveTo>
                <a:cubicBezTo>
                  <a:pt x="10543196" y="4571726"/>
                  <a:pt x="10545735" y="4576802"/>
                  <a:pt x="10550811" y="4579341"/>
                </a:cubicBezTo>
                <a:cubicBezTo>
                  <a:pt x="10552081" y="4576802"/>
                  <a:pt x="10554618" y="4574264"/>
                  <a:pt x="10555888" y="4572995"/>
                </a:cubicBezTo>
                <a:cubicBezTo>
                  <a:pt x="10550811" y="4570456"/>
                  <a:pt x="10547004" y="4569187"/>
                  <a:pt x="10541926" y="4567918"/>
                </a:cubicBezTo>
                <a:lnTo>
                  <a:pt x="10541926" y="4567918"/>
                </a:lnTo>
                <a:close/>
                <a:moveTo>
                  <a:pt x="5472766" y="4567918"/>
                </a:moveTo>
                <a:cubicBezTo>
                  <a:pt x="5477842" y="4579341"/>
                  <a:pt x="5476573" y="4590764"/>
                  <a:pt x="5476573" y="4602186"/>
                </a:cubicBezTo>
                <a:cubicBezTo>
                  <a:pt x="5480381" y="4602186"/>
                  <a:pt x="5486726" y="4603456"/>
                  <a:pt x="5490534" y="4603456"/>
                </a:cubicBezTo>
                <a:cubicBezTo>
                  <a:pt x="5481650" y="4608532"/>
                  <a:pt x="5477842" y="4626301"/>
                  <a:pt x="5490534" y="4630108"/>
                </a:cubicBezTo>
                <a:cubicBezTo>
                  <a:pt x="5489265" y="4626301"/>
                  <a:pt x="5487996" y="4623762"/>
                  <a:pt x="5486726" y="4619955"/>
                </a:cubicBezTo>
                <a:cubicBezTo>
                  <a:pt x="5487996" y="4618686"/>
                  <a:pt x="5491804" y="4614878"/>
                  <a:pt x="5493072" y="4613609"/>
                </a:cubicBezTo>
                <a:cubicBezTo>
                  <a:pt x="5494342" y="4618686"/>
                  <a:pt x="5495611" y="4622493"/>
                  <a:pt x="5496880" y="4627570"/>
                </a:cubicBezTo>
                <a:cubicBezTo>
                  <a:pt x="5490534" y="4630108"/>
                  <a:pt x="5490534" y="4635185"/>
                  <a:pt x="5490534" y="4641531"/>
                </a:cubicBezTo>
                <a:cubicBezTo>
                  <a:pt x="5493072" y="4641531"/>
                  <a:pt x="5496880" y="4640262"/>
                  <a:pt x="5498150" y="4640262"/>
                </a:cubicBezTo>
                <a:cubicBezTo>
                  <a:pt x="5493072" y="4650415"/>
                  <a:pt x="5500688" y="4659300"/>
                  <a:pt x="5504496" y="4668184"/>
                </a:cubicBezTo>
                <a:cubicBezTo>
                  <a:pt x="5515918" y="4668184"/>
                  <a:pt x="5527341" y="4675799"/>
                  <a:pt x="5534956" y="4684684"/>
                </a:cubicBezTo>
                <a:lnTo>
                  <a:pt x="5536225" y="4685953"/>
                </a:lnTo>
                <a:cubicBezTo>
                  <a:pt x="5536225" y="4680876"/>
                  <a:pt x="5534956" y="4677069"/>
                  <a:pt x="5534956" y="4671992"/>
                </a:cubicBezTo>
                <a:cubicBezTo>
                  <a:pt x="5542571" y="4671992"/>
                  <a:pt x="5542571" y="4663107"/>
                  <a:pt x="5546379" y="4658031"/>
                </a:cubicBezTo>
                <a:cubicBezTo>
                  <a:pt x="5542571" y="4658031"/>
                  <a:pt x="5538764" y="4656761"/>
                  <a:pt x="5534956" y="4654223"/>
                </a:cubicBezTo>
                <a:cubicBezTo>
                  <a:pt x="5541302" y="4650415"/>
                  <a:pt x="5547648" y="4651685"/>
                  <a:pt x="5552725" y="4654223"/>
                </a:cubicBezTo>
                <a:cubicBezTo>
                  <a:pt x="5552725" y="4656761"/>
                  <a:pt x="5553994" y="4661838"/>
                  <a:pt x="5553994" y="4664377"/>
                </a:cubicBezTo>
                <a:cubicBezTo>
                  <a:pt x="5552725" y="4666915"/>
                  <a:pt x="5551455" y="4670723"/>
                  <a:pt x="5548917" y="4673261"/>
                </a:cubicBezTo>
                <a:cubicBezTo>
                  <a:pt x="5552725" y="4673261"/>
                  <a:pt x="5557801" y="4674530"/>
                  <a:pt x="5561609" y="4674530"/>
                </a:cubicBezTo>
                <a:cubicBezTo>
                  <a:pt x="5560340" y="4670723"/>
                  <a:pt x="5559071" y="4668184"/>
                  <a:pt x="5557801" y="4665646"/>
                </a:cubicBezTo>
                <a:cubicBezTo>
                  <a:pt x="5560340" y="4665646"/>
                  <a:pt x="5566686" y="4665646"/>
                  <a:pt x="5569224" y="4665646"/>
                </a:cubicBezTo>
                <a:cubicBezTo>
                  <a:pt x="5565417" y="4659300"/>
                  <a:pt x="5559071" y="4656761"/>
                  <a:pt x="5553994" y="4651685"/>
                </a:cubicBezTo>
                <a:cubicBezTo>
                  <a:pt x="5546379" y="4645339"/>
                  <a:pt x="5540033" y="4637724"/>
                  <a:pt x="5529879" y="4636454"/>
                </a:cubicBezTo>
                <a:cubicBezTo>
                  <a:pt x="5528610" y="4641531"/>
                  <a:pt x="5527341" y="4646608"/>
                  <a:pt x="5526072" y="4650415"/>
                </a:cubicBezTo>
                <a:cubicBezTo>
                  <a:pt x="5522264" y="4649146"/>
                  <a:pt x="5518456" y="4646608"/>
                  <a:pt x="5514649" y="4645339"/>
                </a:cubicBezTo>
                <a:cubicBezTo>
                  <a:pt x="5518456" y="4652954"/>
                  <a:pt x="5524802" y="4658031"/>
                  <a:pt x="5533687" y="4654223"/>
                </a:cubicBezTo>
                <a:cubicBezTo>
                  <a:pt x="5532418" y="4656761"/>
                  <a:pt x="5531148" y="4659300"/>
                  <a:pt x="5531148" y="4661838"/>
                </a:cubicBezTo>
                <a:cubicBezTo>
                  <a:pt x="5531148" y="4664377"/>
                  <a:pt x="5532418" y="4668184"/>
                  <a:pt x="5532418" y="4669453"/>
                </a:cubicBezTo>
                <a:cubicBezTo>
                  <a:pt x="5523533" y="4664377"/>
                  <a:pt x="5517187" y="4655492"/>
                  <a:pt x="5507034" y="4651685"/>
                </a:cubicBezTo>
                <a:cubicBezTo>
                  <a:pt x="5508303" y="4656761"/>
                  <a:pt x="5509572" y="4660569"/>
                  <a:pt x="5510841" y="4665646"/>
                </a:cubicBezTo>
                <a:cubicBezTo>
                  <a:pt x="5507034" y="4661838"/>
                  <a:pt x="5503226" y="4656761"/>
                  <a:pt x="5499418" y="4651685"/>
                </a:cubicBezTo>
                <a:cubicBezTo>
                  <a:pt x="5499418" y="4644070"/>
                  <a:pt x="5498150" y="4636454"/>
                  <a:pt x="5496880" y="4628839"/>
                </a:cubicBezTo>
                <a:cubicBezTo>
                  <a:pt x="5498150" y="4627570"/>
                  <a:pt x="5501957" y="4625032"/>
                  <a:pt x="5503226" y="4623762"/>
                </a:cubicBezTo>
                <a:cubicBezTo>
                  <a:pt x="5500688" y="4621224"/>
                  <a:pt x="5499418" y="4617416"/>
                  <a:pt x="5496880" y="4614878"/>
                </a:cubicBezTo>
                <a:cubicBezTo>
                  <a:pt x="5503226" y="4613609"/>
                  <a:pt x="5508303" y="4616147"/>
                  <a:pt x="5514649" y="4616147"/>
                </a:cubicBezTo>
                <a:cubicBezTo>
                  <a:pt x="5515918" y="4617416"/>
                  <a:pt x="5517187" y="4619955"/>
                  <a:pt x="5518456" y="4621224"/>
                </a:cubicBezTo>
                <a:cubicBezTo>
                  <a:pt x="5515918" y="4621224"/>
                  <a:pt x="5509572" y="4621224"/>
                  <a:pt x="5507034" y="4621224"/>
                </a:cubicBezTo>
                <a:cubicBezTo>
                  <a:pt x="5509572" y="4625032"/>
                  <a:pt x="5510841" y="4630108"/>
                  <a:pt x="5512110" y="4635185"/>
                </a:cubicBezTo>
                <a:cubicBezTo>
                  <a:pt x="5514649" y="4632647"/>
                  <a:pt x="5517187" y="4631378"/>
                  <a:pt x="5519726" y="4628839"/>
                </a:cubicBezTo>
                <a:cubicBezTo>
                  <a:pt x="5519726" y="4622493"/>
                  <a:pt x="5520995" y="4617416"/>
                  <a:pt x="5524802" y="4612340"/>
                </a:cubicBezTo>
                <a:cubicBezTo>
                  <a:pt x="5520995" y="4608532"/>
                  <a:pt x="5519726" y="4603456"/>
                  <a:pt x="5518456" y="4597110"/>
                </a:cubicBezTo>
                <a:cubicBezTo>
                  <a:pt x="5514649" y="4597110"/>
                  <a:pt x="5510841" y="4598378"/>
                  <a:pt x="5507034" y="4599648"/>
                </a:cubicBezTo>
                <a:cubicBezTo>
                  <a:pt x="5512110" y="4602186"/>
                  <a:pt x="5517187" y="4605994"/>
                  <a:pt x="5520995" y="4609801"/>
                </a:cubicBezTo>
                <a:cubicBezTo>
                  <a:pt x="5518456" y="4609801"/>
                  <a:pt x="5512110" y="4609801"/>
                  <a:pt x="5508303" y="4609801"/>
                </a:cubicBezTo>
                <a:cubicBezTo>
                  <a:pt x="5501957" y="4613609"/>
                  <a:pt x="5494342" y="4612340"/>
                  <a:pt x="5487996" y="4608532"/>
                </a:cubicBezTo>
                <a:cubicBezTo>
                  <a:pt x="5489265" y="4607263"/>
                  <a:pt x="5493072" y="4603456"/>
                  <a:pt x="5494342" y="4602186"/>
                </a:cubicBezTo>
                <a:cubicBezTo>
                  <a:pt x="5494342" y="4597110"/>
                  <a:pt x="5489265" y="4593302"/>
                  <a:pt x="5486726" y="4589494"/>
                </a:cubicBezTo>
                <a:cubicBezTo>
                  <a:pt x="5485458" y="4589494"/>
                  <a:pt x="5481650" y="4590764"/>
                  <a:pt x="5480381" y="4592032"/>
                </a:cubicBezTo>
                <a:cubicBezTo>
                  <a:pt x="5482919" y="4589494"/>
                  <a:pt x="5485458" y="4588225"/>
                  <a:pt x="5487996" y="4585686"/>
                </a:cubicBezTo>
                <a:cubicBezTo>
                  <a:pt x="5485458" y="4581879"/>
                  <a:pt x="5484188" y="4578072"/>
                  <a:pt x="5481650" y="4574264"/>
                </a:cubicBezTo>
                <a:cubicBezTo>
                  <a:pt x="5480381" y="4571726"/>
                  <a:pt x="5476573" y="4569187"/>
                  <a:pt x="5472766" y="4567918"/>
                </a:cubicBezTo>
                <a:lnTo>
                  <a:pt x="5472766" y="4567918"/>
                </a:lnTo>
                <a:close/>
                <a:moveTo>
                  <a:pt x="10096440" y="4567918"/>
                </a:moveTo>
                <a:cubicBezTo>
                  <a:pt x="10093901" y="4566649"/>
                  <a:pt x="10087555" y="4567918"/>
                  <a:pt x="10088825" y="4571726"/>
                </a:cubicBezTo>
                <a:cubicBezTo>
                  <a:pt x="10091363" y="4574264"/>
                  <a:pt x="10095171" y="4575533"/>
                  <a:pt x="10097708" y="4575533"/>
                </a:cubicBezTo>
                <a:cubicBezTo>
                  <a:pt x="10104054" y="4575533"/>
                  <a:pt x="10100247" y="4567918"/>
                  <a:pt x="10096440" y="4567918"/>
                </a:cubicBezTo>
                <a:lnTo>
                  <a:pt x="10096440" y="4567918"/>
                </a:lnTo>
                <a:close/>
                <a:moveTo>
                  <a:pt x="11816198" y="4567918"/>
                </a:moveTo>
                <a:cubicBezTo>
                  <a:pt x="11803506" y="4565380"/>
                  <a:pt x="11816198" y="4581879"/>
                  <a:pt x="11820005" y="4571726"/>
                </a:cubicBezTo>
                <a:cubicBezTo>
                  <a:pt x="11818736" y="4570456"/>
                  <a:pt x="11817467" y="4567918"/>
                  <a:pt x="11816198" y="4567918"/>
                </a:cubicBezTo>
                <a:lnTo>
                  <a:pt x="11816198" y="4567918"/>
                </a:lnTo>
                <a:close/>
                <a:moveTo>
                  <a:pt x="10195437" y="4566649"/>
                </a:moveTo>
                <a:cubicBezTo>
                  <a:pt x="10190360" y="4570456"/>
                  <a:pt x="10185283" y="4576802"/>
                  <a:pt x="10178937" y="4572995"/>
                </a:cubicBezTo>
                <a:cubicBezTo>
                  <a:pt x="10178937" y="4579341"/>
                  <a:pt x="10177668" y="4584418"/>
                  <a:pt x="10177668" y="4590764"/>
                </a:cubicBezTo>
                <a:cubicBezTo>
                  <a:pt x="10182745" y="4588225"/>
                  <a:pt x="10182745" y="4583148"/>
                  <a:pt x="10184014" y="4578072"/>
                </a:cubicBezTo>
                <a:cubicBezTo>
                  <a:pt x="10186552" y="4578072"/>
                  <a:pt x="10190360" y="4578072"/>
                  <a:pt x="10192898" y="4578072"/>
                </a:cubicBezTo>
                <a:cubicBezTo>
                  <a:pt x="10194168" y="4574264"/>
                  <a:pt x="10195437" y="4570456"/>
                  <a:pt x="10195437" y="4566649"/>
                </a:cubicBezTo>
                <a:lnTo>
                  <a:pt x="10195437" y="4566649"/>
                </a:lnTo>
                <a:close/>
                <a:moveTo>
                  <a:pt x="11580128" y="4565380"/>
                </a:moveTo>
                <a:cubicBezTo>
                  <a:pt x="11578858" y="4566649"/>
                  <a:pt x="11583935" y="4574264"/>
                  <a:pt x="11583935" y="4565380"/>
                </a:cubicBezTo>
                <a:cubicBezTo>
                  <a:pt x="11581397" y="4565380"/>
                  <a:pt x="11580128" y="4565380"/>
                  <a:pt x="11580128" y="4565380"/>
                </a:cubicBezTo>
                <a:lnTo>
                  <a:pt x="11580128" y="4565380"/>
                </a:lnTo>
                <a:close/>
                <a:moveTo>
                  <a:pt x="5338231" y="4565380"/>
                </a:moveTo>
                <a:cubicBezTo>
                  <a:pt x="5334423" y="4566649"/>
                  <a:pt x="5331885" y="4567918"/>
                  <a:pt x="5328077" y="4569187"/>
                </a:cubicBezTo>
                <a:cubicBezTo>
                  <a:pt x="5328077" y="4574264"/>
                  <a:pt x="5329346" y="4580610"/>
                  <a:pt x="5329346" y="4586956"/>
                </a:cubicBezTo>
                <a:cubicBezTo>
                  <a:pt x="5334423" y="4580610"/>
                  <a:pt x="5336962" y="4572995"/>
                  <a:pt x="5338231" y="4565380"/>
                </a:cubicBezTo>
                <a:lnTo>
                  <a:pt x="5338231" y="4565380"/>
                </a:lnTo>
                <a:close/>
                <a:moveTo>
                  <a:pt x="5248118" y="4565380"/>
                </a:moveTo>
                <a:cubicBezTo>
                  <a:pt x="5243041" y="4564110"/>
                  <a:pt x="5239234" y="4571726"/>
                  <a:pt x="5241772" y="4575533"/>
                </a:cubicBezTo>
                <a:cubicBezTo>
                  <a:pt x="5246849" y="4576802"/>
                  <a:pt x="5250657" y="4569187"/>
                  <a:pt x="5248118" y="4565380"/>
                </a:cubicBezTo>
                <a:lnTo>
                  <a:pt x="5248118" y="4565380"/>
                </a:lnTo>
                <a:close/>
                <a:moveTo>
                  <a:pt x="5257003" y="4565380"/>
                </a:moveTo>
                <a:cubicBezTo>
                  <a:pt x="5251926" y="4561572"/>
                  <a:pt x="5251926" y="4578072"/>
                  <a:pt x="5257003" y="4576802"/>
                </a:cubicBezTo>
                <a:cubicBezTo>
                  <a:pt x="5259541" y="4572995"/>
                  <a:pt x="5259541" y="4569187"/>
                  <a:pt x="5257003" y="4565380"/>
                </a:cubicBezTo>
                <a:lnTo>
                  <a:pt x="5257003" y="4565380"/>
                </a:lnTo>
                <a:close/>
                <a:moveTo>
                  <a:pt x="6051518" y="4564110"/>
                </a:moveTo>
                <a:cubicBezTo>
                  <a:pt x="6048980" y="4564110"/>
                  <a:pt x="6045172" y="4564110"/>
                  <a:pt x="6043903" y="4567918"/>
                </a:cubicBezTo>
                <a:cubicBezTo>
                  <a:pt x="6045172" y="4572995"/>
                  <a:pt x="6051518" y="4572995"/>
                  <a:pt x="6055326" y="4570456"/>
                </a:cubicBezTo>
                <a:cubicBezTo>
                  <a:pt x="6056595" y="4566649"/>
                  <a:pt x="6054056" y="4564110"/>
                  <a:pt x="6051518" y="4564110"/>
                </a:cubicBezTo>
                <a:lnTo>
                  <a:pt x="6051518" y="4564110"/>
                </a:lnTo>
                <a:close/>
                <a:moveTo>
                  <a:pt x="10333779" y="4564110"/>
                </a:moveTo>
                <a:cubicBezTo>
                  <a:pt x="10331241" y="4566649"/>
                  <a:pt x="10336318" y="4576802"/>
                  <a:pt x="10340125" y="4570456"/>
                </a:cubicBezTo>
                <a:cubicBezTo>
                  <a:pt x="10340125" y="4569187"/>
                  <a:pt x="10338855" y="4566649"/>
                  <a:pt x="10338855" y="4565380"/>
                </a:cubicBezTo>
                <a:cubicBezTo>
                  <a:pt x="10336318" y="4562841"/>
                  <a:pt x="10335048" y="4562841"/>
                  <a:pt x="10333779" y="4564110"/>
                </a:cubicBezTo>
                <a:lnTo>
                  <a:pt x="10333779" y="4564110"/>
                </a:lnTo>
                <a:close/>
                <a:moveTo>
                  <a:pt x="10209398" y="4562841"/>
                </a:moveTo>
                <a:cubicBezTo>
                  <a:pt x="10208129" y="4564110"/>
                  <a:pt x="10213206" y="4571726"/>
                  <a:pt x="10213206" y="4564110"/>
                </a:cubicBezTo>
                <a:cubicBezTo>
                  <a:pt x="10210667" y="4562841"/>
                  <a:pt x="10209398" y="4562841"/>
                  <a:pt x="10209398" y="4562841"/>
                </a:cubicBezTo>
                <a:lnTo>
                  <a:pt x="10209398" y="4562841"/>
                </a:lnTo>
                <a:close/>
                <a:moveTo>
                  <a:pt x="11748931" y="4562841"/>
                </a:moveTo>
                <a:cubicBezTo>
                  <a:pt x="11747661" y="4566649"/>
                  <a:pt x="11754007" y="4570456"/>
                  <a:pt x="11757815" y="4569187"/>
                </a:cubicBezTo>
                <a:cubicBezTo>
                  <a:pt x="11759084" y="4565380"/>
                  <a:pt x="11752738" y="4560303"/>
                  <a:pt x="11748931" y="4562841"/>
                </a:cubicBezTo>
                <a:lnTo>
                  <a:pt x="11748931" y="4562841"/>
                </a:lnTo>
                <a:close/>
                <a:moveTo>
                  <a:pt x="11411324" y="4562841"/>
                </a:moveTo>
                <a:cubicBezTo>
                  <a:pt x="11416402" y="4569187"/>
                  <a:pt x="11427825" y="4576802"/>
                  <a:pt x="11431632" y="4565380"/>
                </a:cubicBezTo>
                <a:cubicBezTo>
                  <a:pt x="11425286" y="4564110"/>
                  <a:pt x="11418940" y="4562841"/>
                  <a:pt x="11411324" y="4562841"/>
                </a:cubicBezTo>
                <a:lnTo>
                  <a:pt x="11411324" y="4562841"/>
                </a:lnTo>
                <a:close/>
                <a:moveTo>
                  <a:pt x="11915195" y="4561572"/>
                </a:moveTo>
                <a:cubicBezTo>
                  <a:pt x="11911387" y="4562841"/>
                  <a:pt x="11907580" y="4562841"/>
                  <a:pt x="11903772" y="4564110"/>
                </a:cubicBezTo>
                <a:cubicBezTo>
                  <a:pt x="11903772" y="4570456"/>
                  <a:pt x="11908849" y="4574264"/>
                  <a:pt x="11912656" y="4576802"/>
                </a:cubicBezTo>
                <a:cubicBezTo>
                  <a:pt x="11922810" y="4571726"/>
                  <a:pt x="11938040" y="4581879"/>
                  <a:pt x="11944386" y="4570456"/>
                </a:cubicBezTo>
                <a:cubicBezTo>
                  <a:pt x="11941848" y="4570456"/>
                  <a:pt x="11935502" y="4570456"/>
                  <a:pt x="11932964" y="4570456"/>
                </a:cubicBezTo>
                <a:cubicBezTo>
                  <a:pt x="11931694" y="4569187"/>
                  <a:pt x="11929156" y="4565380"/>
                  <a:pt x="11927887" y="4562841"/>
                </a:cubicBezTo>
                <a:cubicBezTo>
                  <a:pt x="11925348" y="4564110"/>
                  <a:pt x="11922810" y="4565380"/>
                  <a:pt x="11921541" y="4567918"/>
                </a:cubicBezTo>
                <a:cubicBezTo>
                  <a:pt x="11919002" y="4566649"/>
                  <a:pt x="11917733" y="4564110"/>
                  <a:pt x="11915195" y="4561572"/>
                </a:cubicBezTo>
                <a:lnTo>
                  <a:pt x="11915195" y="4561572"/>
                </a:lnTo>
                <a:close/>
                <a:moveTo>
                  <a:pt x="9166120" y="4560303"/>
                </a:moveTo>
                <a:cubicBezTo>
                  <a:pt x="9163582" y="4561572"/>
                  <a:pt x="9162313" y="4562841"/>
                  <a:pt x="9163582" y="4565380"/>
                </a:cubicBezTo>
                <a:cubicBezTo>
                  <a:pt x="9166120" y="4569187"/>
                  <a:pt x="9177543" y="4566649"/>
                  <a:pt x="9172466" y="4560303"/>
                </a:cubicBezTo>
                <a:cubicBezTo>
                  <a:pt x="9172466" y="4560303"/>
                  <a:pt x="9168659" y="4560303"/>
                  <a:pt x="9166120" y="4560303"/>
                </a:cubicBezTo>
                <a:lnTo>
                  <a:pt x="9166120" y="4560303"/>
                </a:lnTo>
                <a:close/>
                <a:moveTo>
                  <a:pt x="5637761" y="4560303"/>
                </a:moveTo>
                <a:cubicBezTo>
                  <a:pt x="5633953" y="4559034"/>
                  <a:pt x="5630146" y="4560303"/>
                  <a:pt x="5627607" y="4562841"/>
                </a:cubicBezTo>
                <a:cubicBezTo>
                  <a:pt x="5627607" y="4567918"/>
                  <a:pt x="5633953" y="4570456"/>
                  <a:pt x="5636492" y="4574264"/>
                </a:cubicBezTo>
                <a:cubicBezTo>
                  <a:pt x="5632684" y="4571726"/>
                  <a:pt x="5630146" y="4570456"/>
                  <a:pt x="5626338" y="4567918"/>
                </a:cubicBezTo>
                <a:cubicBezTo>
                  <a:pt x="5625069" y="4570456"/>
                  <a:pt x="5621261" y="4574264"/>
                  <a:pt x="5619992" y="4576802"/>
                </a:cubicBezTo>
                <a:cubicBezTo>
                  <a:pt x="5627607" y="4588225"/>
                  <a:pt x="5637761" y="4598378"/>
                  <a:pt x="5646645" y="4608532"/>
                </a:cubicBezTo>
                <a:cubicBezTo>
                  <a:pt x="5654260" y="4617416"/>
                  <a:pt x="5665683" y="4622493"/>
                  <a:pt x="5673298" y="4630108"/>
                </a:cubicBezTo>
                <a:cubicBezTo>
                  <a:pt x="5683452" y="4611070"/>
                  <a:pt x="5674567" y="4588225"/>
                  <a:pt x="5658068" y="4575533"/>
                </a:cubicBezTo>
                <a:cubicBezTo>
                  <a:pt x="5650453" y="4583148"/>
                  <a:pt x="5663145" y="4586956"/>
                  <a:pt x="5665683" y="4592032"/>
                </a:cubicBezTo>
                <a:cubicBezTo>
                  <a:pt x="5660606" y="4589494"/>
                  <a:pt x="5655530" y="4588225"/>
                  <a:pt x="5650453" y="4585686"/>
                </a:cubicBezTo>
                <a:cubicBezTo>
                  <a:pt x="5647914" y="4578072"/>
                  <a:pt x="5649184" y="4569187"/>
                  <a:pt x="5646645" y="4561572"/>
                </a:cubicBezTo>
                <a:cubicBezTo>
                  <a:pt x="5645376" y="4562841"/>
                  <a:pt x="5641568" y="4561572"/>
                  <a:pt x="5637761" y="4560303"/>
                </a:cubicBezTo>
                <a:lnTo>
                  <a:pt x="5637761" y="4560303"/>
                </a:lnTo>
                <a:close/>
                <a:moveTo>
                  <a:pt x="10550811" y="4560303"/>
                </a:moveTo>
                <a:cubicBezTo>
                  <a:pt x="10540658" y="4555226"/>
                  <a:pt x="10550811" y="4570456"/>
                  <a:pt x="10550811" y="4560303"/>
                </a:cubicBezTo>
                <a:lnTo>
                  <a:pt x="10550811" y="4560303"/>
                </a:lnTo>
                <a:close/>
                <a:moveTo>
                  <a:pt x="10475929" y="4559034"/>
                </a:moveTo>
                <a:cubicBezTo>
                  <a:pt x="10474659" y="4560303"/>
                  <a:pt x="10479736" y="4567918"/>
                  <a:pt x="10479736" y="4560303"/>
                </a:cubicBezTo>
                <a:cubicBezTo>
                  <a:pt x="10477198" y="4559034"/>
                  <a:pt x="10475929" y="4559034"/>
                  <a:pt x="10475929" y="4559034"/>
                </a:cubicBezTo>
                <a:lnTo>
                  <a:pt x="10475929" y="4559034"/>
                </a:lnTo>
                <a:close/>
                <a:moveTo>
                  <a:pt x="10303318" y="4559034"/>
                </a:moveTo>
                <a:cubicBezTo>
                  <a:pt x="10300780" y="4560303"/>
                  <a:pt x="10299511" y="4562841"/>
                  <a:pt x="10302049" y="4565380"/>
                </a:cubicBezTo>
                <a:cubicBezTo>
                  <a:pt x="10304588" y="4570456"/>
                  <a:pt x="10314741" y="4566649"/>
                  <a:pt x="10309664" y="4561572"/>
                </a:cubicBezTo>
                <a:cubicBezTo>
                  <a:pt x="10308395" y="4559034"/>
                  <a:pt x="10305857" y="4559034"/>
                  <a:pt x="10303318" y="4559034"/>
                </a:cubicBezTo>
                <a:lnTo>
                  <a:pt x="10303318" y="4559034"/>
                </a:lnTo>
                <a:close/>
                <a:moveTo>
                  <a:pt x="10105324" y="4559034"/>
                </a:moveTo>
                <a:cubicBezTo>
                  <a:pt x="10105324" y="4567918"/>
                  <a:pt x="10110400" y="4574264"/>
                  <a:pt x="10111670" y="4583148"/>
                </a:cubicBezTo>
                <a:cubicBezTo>
                  <a:pt x="10112939" y="4584418"/>
                  <a:pt x="10114209" y="4585686"/>
                  <a:pt x="10115478" y="4586956"/>
                </a:cubicBezTo>
                <a:cubicBezTo>
                  <a:pt x="10115478" y="4589494"/>
                  <a:pt x="10114209" y="4593302"/>
                  <a:pt x="10114209" y="4595840"/>
                </a:cubicBezTo>
                <a:cubicBezTo>
                  <a:pt x="10115478" y="4597110"/>
                  <a:pt x="10119285" y="4598378"/>
                  <a:pt x="10121823" y="4599648"/>
                </a:cubicBezTo>
                <a:lnTo>
                  <a:pt x="10121823" y="4594571"/>
                </a:lnTo>
                <a:lnTo>
                  <a:pt x="10115478" y="4593302"/>
                </a:lnTo>
                <a:cubicBezTo>
                  <a:pt x="10118016" y="4590764"/>
                  <a:pt x="10120555" y="4589494"/>
                  <a:pt x="10121823" y="4586956"/>
                </a:cubicBezTo>
                <a:cubicBezTo>
                  <a:pt x="10120555" y="4581879"/>
                  <a:pt x="10118016" y="4578072"/>
                  <a:pt x="10116746" y="4572995"/>
                </a:cubicBezTo>
                <a:cubicBezTo>
                  <a:pt x="10120555" y="4574264"/>
                  <a:pt x="10123092" y="4574264"/>
                  <a:pt x="10126901" y="4575533"/>
                </a:cubicBezTo>
                <a:cubicBezTo>
                  <a:pt x="10123092" y="4571726"/>
                  <a:pt x="10120555" y="4566649"/>
                  <a:pt x="10118016" y="4561572"/>
                </a:cubicBezTo>
                <a:cubicBezTo>
                  <a:pt x="10112939" y="4560303"/>
                  <a:pt x="10109132" y="4556495"/>
                  <a:pt x="10105324" y="4559034"/>
                </a:cubicBezTo>
                <a:lnTo>
                  <a:pt x="10105324" y="4559034"/>
                </a:lnTo>
                <a:close/>
                <a:moveTo>
                  <a:pt x="9253694" y="4559034"/>
                </a:moveTo>
                <a:cubicBezTo>
                  <a:pt x="9249887" y="4562841"/>
                  <a:pt x="9246080" y="4566649"/>
                  <a:pt x="9243541" y="4570456"/>
                </a:cubicBezTo>
                <a:cubicBezTo>
                  <a:pt x="9243541" y="4578072"/>
                  <a:pt x="9247348" y="4585686"/>
                  <a:pt x="9253694" y="4590764"/>
                </a:cubicBezTo>
                <a:cubicBezTo>
                  <a:pt x="9242272" y="4600917"/>
                  <a:pt x="9251157" y="4614878"/>
                  <a:pt x="9261310" y="4621224"/>
                </a:cubicBezTo>
                <a:cubicBezTo>
                  <a:pt x="9261310" y="4614878"/>
                  <a:pt x="9261310" y="4608532"/>
                  <a:pt x="9261310" y="4602186"/>
                </a:cubicBezTo>
                <a:cubicBezTo>
                  <a:pt x="9258771" y="4599648"/>
                  <a:pt x="9256233" y="4598378"/>
                  <a:pt x="9253694" y="4595840"/>
                </a:cubicBezTo>
                <a:cubicBezTo>
                  <a:pt x="9256233" y="4595840"/>
                  <a:pt x="9262579" y="4595840"/>
                  <a:pt x="9266386" y="4597110"/>
                </a:cubicBezTo>
                <a:cubicBezTo>
                  <a:pt x="9263849" y="4594571"/>
                  <a:pt x="9260040" y="4592032"/>
                  <a:pt x="9254964" y="4589494"/>
                </a:cubicBezTo>
                <a:cubicBezTo>
                  <a:pt x="9253694" y="4585686"/>
                  <a:pt x="9252425" y="4581879"/>
                  <a:pt x="9251157" y="4579341"/>
                </a:cubicBezTo>
                <a:cubicBezTo>
                  <a:pt x="9260040" y="4574264"/>
                  <a:pt x="9253694" y="4565380"/>
                  <a:pt x="9253694" y="4559034"/>
                </a:cubicBezTo>
                <a:lnTo>
                  <a:pt x="9253694" y="4559034"/>
                </a:lnTo>
                <a:close/>
                <a:moveTo>
                  <a:pt x="6060402" y="4557764"/>
                </a:moveTo>
                <a:cubicBezTo>
                  <a:pt x="6061672" y="4566649"/>
                  <a:pt x="6070556" y="4569187"/>
                  <a:pt x="6078171" y="4567918"/>
                </a:cubicBezTo>
                <a:cubicBezTo>
                  <a:pt x="6074364" y="4561572"/>
                  <a:pt x="6066748" y="4560303"/>
                  <a:pt x="6060402" y="4557764"/>
                </a:cubicBezTo>
                <a:lnTo>
                  <a:pt x="6060402" y="4557764"/>
                </a:lnTo>
                <a:close/>
                <a:moveTo>
                  <a:pt x="5510841" y="4557764"/>
                </a:moveTo>
                <a:cubicBezTo>
                  <a:pt x="5509572" y="4560303"/>
                  <a:pt x="5508303" y="4565380"/>
                  <a:pt x="5507034" y="4569187"/>
                </a:cubicBezTo>
                <a:cubicBezTo>
                  <a:pt x="5509572" y="4569187"/>
                  <a:pt x="5514649" y="4567918"/>
                  <a:pt x="5517187" y="4566649"/>
                </a:cubicBezTo>
                <a:cubicBezTo>
                  <a:pt x="5515918" y="4569187"/>
                  <a:pt x="5514649" y="4572995"/>
                  <a:pt x="5513380" y="4575533"/>
                </a:cubicBezTo>
                <a:cubicBezTo>
                  <a:pt x="5517187" y="4574264"/>
                  <a:pt x="5520995" y="4571726"/>
                  <a:pt x="5524802" y="4570456"/>
                </a:cubicBezTo>
                <a:cubicBezTo>
                  <a:pt x="5526072" y="4572995"/>
                  <a:pt x="5527341" y="4576802"/>
                  <a:pt x="5527341" y="4579341"/>
                </a:cubicBezTo>
                <a:cubicBezTo>
                  <a:pt x="5527341" y="4574264"/>
                  <a:pt x="5527341" y="4570456"/>
                  <a:pt x="5527341" y="4565380"/>
                </a:cubicBezTo>
                <a:cubicBezTo>
                  <a:pt x="5520995" y="4564110"/>
                  <a:pt x="5515918" y="4561572"/>
                  <a:pt x="5510841" y="4557764"/>
                </a:cubicBezTo>
                <a:lnTo>
                  <a:pt x="5510841" y="4557764"/>
                </a:lnTo>
                <a:close/>
                <a:moveTo>
                  <a:pt x="5573032" y="4556495"/>
                </a:moveTo>
                <a:cubicBezTo>
                  <a:pt x="5567955" y="4562841"/>
                  <a:pt x="5567955" y="4572995"/>
                  <a:pt x="5573032" y="4580610"/>
                </a:cubicBezTo>
                <a:cubicBezTo>
                  <a:pt x="5570493" y="4580610"/>
                  <a:pt x="5565417" y="4579341"/>
                  <a:pt x="5564147" y="4579341"/>
                </a:cubicBezTo>
                <a:cubicBezTo>
                  <a:pt x="5564147" y="4572995"/>
                  <a:pt x="5567955" y="4566649"/>
                  <a:pt x="5562878" y="4561572"/>
                </a:cubicBezTo>
                <a:cubicBezTo>
                  <a:pt x="5562878" y="4564110"/>
                  <a:pt x="5561609" y="4569187"/>
                  <a:pt x="5561609" y="4572995"/>
                </a:cubicBezTo>
                <a:cubicBezTo>
                  <a:pt x="5557801" y="4576802"/>
                  <a:pt x="5553994" y="4581879"/>
                  <a:pt x="5550186" y="4586956"/>
                </a:cubicBezTo>
                <a:cubicBezTo>
                  <a:pt x="5560340" y="4583148"/>
                  <a:pt x="5579378" y="4590764"/>
                  <a:pt x="5581916" y="4574264"/>
                </a:cubicBezTo>
                <a:cubicBezTo>
                  <a:pt x="5583185" y="4576802"/>
                  <a:pt x="5584455" y="4580610"/>
                  <a:pt x="5585724" y="4583148"/>
                </a:cubicBezTo>
                <a:cubicBezTo>
                  <a:pt x="5586993" y="4581879"/>
                  <a:pt x="5589531" y="4580610"/>
                  <a:pt x="5590801" y="4579341"/>
                </a:cubicBezTo>
                <a:cubicBezTo>
                  <a:pt x="5585724" y="4570456"/>
                  <a:pt x="5579378" y="4564110"/>
                  <a:pt x="5573032" y="4556495"/>
                </a:cubicBezTo>
                <a:lnTo>
                  <a:pt x="5573032" y="4556495"/>
                </a:lnTo>
                <a:close/>
                <a:moveTo>
                  <a:pt x="5675837" y="4556495"/>
                </a:moveTo>
                <a:cubicBezTo>
                  <a:pt x="5673298" y="4559034"/>
                  <a:pt x="5670760" y="4561572"/>
                  <a:pt x="5668221" y="4562841"/>
                </a:cubicBezTo>
                <a:cubicBezTo>
                  <a:pt x="5670760" y="4565380"/>
                  <a:pt x="5673298" y="4567918"/>
                  <a:pt x="5675837" y="4570456"/>
                </a:cubicBezTo>
                <a:cubicBezTo>
                  <a:pt x="5675837" y="4566649"/>
                  <a:pt x="5675837" y="4561572"/>
                  <a:pt x="5675837" y="4556495"/>
                </a:cubicBezTo>
                <a:lnTo>
                  <a:pt x="5675837" y="4556495"/>
                </a:lnTo>
                <a:close/>
                <a:moveTo>
                  <a:pt x="10357893" y="4555226"/>
                </a:moveTo>
                <a:cubicBezTo>
                  <a:pt x="10352817" y="4556495"/>
                  <a:pt x="10346471" y="4559034"/>
                  <a:pt x="10341394" y="4560303"/>
                </a:cubicBezTo>
                <a:cubicBezTo>
                  <a:pt x="10342664" y="4562841"/>
                  <a:pt x="10343932" y="4566649"/>
                  <a:pt x="10345201" y="4569187"/>
                </a:cubicBezTo>
                <a:cubicBezTo>
                  <a:pt x="10352817" y="4562841"/>
                  <a:pt x="10361701" y="4561572"/>
                  <a:pt x="10371855" y="4561572"/>
                </a:cubicBezTo>
                <a:cubicBezTo>
                  <a:pt x="10368047" y="4556495"/>
                  <a:pt x="10362970" y="4555226"/>
                  <a:pt x="10357893" y="4555226"/>
                </a:cubicBezTo>
                <a:lnTo>
                  <a:pt x="10357893" y="4555226"/>
                </a:lnTo>
                <a:close/>
                <a:moveTo>
                  <a:pt x="7226792" y="4555226"/>
                </a:moveTo>
                <a:cubicBezTo>
                  <a:pt x="7224254" y="4557764"/>
                  <a:pt x="7220446" y="4560303"/>
                  <a:pt x="7217908" y="4562841"/>
                </a:cubicBezTo>
                <a:cubicBezTo>
                  <a:pt x="7221715" y="4569187"/>
                  <a:pt x="7222984" y="4580610"/>
                  <a:pt x="7231868" y="4576802"/>
                </a:cubicBezTo>
                <a:cubicBezTo>
                  <a:pt x="7230600" y="4570456"/>
                  <a:pt x="7235676" y="4559034"/>
                  <a:pt x="7226792" y="4555226"/>
                </a:cubicBezTo>
                <a:lnTo>
                  <a:pt x="7226792" y="4555226"/>
                </a:lnTo>
                <a:close/>
                <a:moveTo>
                  <a:pt x="11384672" y="4555226"/>
                </a:moveTo>
                <a:cubicBezTo>
                  <a:pt x="11380864" y="4552688"/>
                  <a:pt x="11375787" y="4559034"/>
                  <a:pt x="11377057" y="4562841"/>
                </a:cubicBezTo>
                <a:cubicBezTo>
                  <a:pt x="11382133" y="4565380"/>
                  <a:pt x="11387210" y="4559034"/>
                  <a:pt x="11384672" y="4555226"/>
                </a:cubicBezTo>
                <a:lnTo>
                  <a:pt x="11384672" y="4555226"/>
                </a:lnTo>
                <a:close/>
                <a:moveTo>
                  <a:pt x="11872043" y="4555226"/>
                </a:moveTo>
                <a:cubicBezTo>
                  <a:pt x="11868234" y="4552688"/>
                  <a:pt x="11863158" y="4560303"/>
                  <a:pt x="11866965" y="4562841"/>
                </a:cubicBezTo>
                <a:cubicBezTo>
                  <a:pt x="11870773" y="4565380"/>
                  <a:pt x="11875850" y="4557764"/>
                  <a:pt x="11872043" y="4555226"/>
                </a:cubicBezTo>
                <a:lnTo>
                  <a:pt x="11872043" y="4555226"/>
                </a:lnTo>
                <a:close/>
                <a:moveTo>
                  <a:pt x="10567310" y="4555226"/>
                </a:moveTo>
                <a:cubicBezTo>
                  <a:pt x="10563503" y="4553957"/>
                  <a:pt x="10559695" y="4560303"/>
                  <a:pt x="10564773" y="4561572"/>
                </a:cubicBezTo>
                <a:cubicBezTo>
                  <a:pt x="10568580" y="4562841"/>
                  <a:pt x="10573656" y="4555226"/>
                  <a:pt x="10567310" y="4555226"/>
                </a:cubicBezTo>
                <a:lnTo>
                  <a:pt x="10567310" y="4555226"/>
                </a:lnTo>
                <a:close/>
                <a:moveTo>
                  <a:pt x="10187822" y="4555226"/>
                </a:moveTo>
                <a:cubicBezTo>
                  <a:pt x="10184014" y="4553957"/>
                  <a:pt x="10180206" y="4560303"/>
                  <a:pt x="10185283" y="4561572"/>
                </a:cubicBezTo>
                <a:cubicBezTo>
                  <a:pt x="10189091" y="4562841"/>
                  <a:pt x="10192898" y="4555226"/>
                  <a:pt x="10187822" y="4555226"/>
                </a:cubicBezTo>
                <a:lnTo>
                  <a:pt x="10187822" y="4555226"/>
                </a:lnTo>
                <a:close/>
                <a:moveTo>
                  <a:pt x="5625069" y="4553957"/>
                </a:moveTo>
                <a:cubicBezTo>
                  <a:pt x="5622530" y="4553957"/>
                  <a:pt x="5619992" y="4556495"/>
                  <a:pt x="5617454" y="4557764"/>
                </a:cubicBezTo>
                <a:cubicBezTo>
                  <a:pt x="5617454" y="4564110"/>
                  <a:pt x="5618723" y="4569187"/>
                  <a:pt x="5618723" y="4575533"/>
                </a:cubicBezTo>
                <a:cubicBezTo>
                  <a:pt x="5625069" y="4570456"/>
                  <a:pt x="5618723" y="4559034"/>
                  <a:pt x="5630146" y="4559034"/>
                </a:cubicBezTo>
                <a:cubicBezTo>
                  <a:pt x="5630146" y="4555226"/>
                  <a:pt x="5627607" y="4553957"/>
                  <a:pt x="5625069" y="4553957"/>
                </a:cubicBezTo>
                <a:lnTo>
                  <a:pt x="5625069" y="4553957"/>
                </a:lnTo>
                <a:close/>
                <a:moveTo>
                  <a:pt x="5028548" y="4553957"/>
                </a:moveTo>
                <a:cubicBezTo>
                  <a:pt x="5027278" y="4555226"/>
                  <a:pt x="5024740" y="4557764"/>
                  <a:pt x="5023471" y="4559034"/>
                </a:cubicBezTo>
                <a:cubicBezTo>
                  <a:pt x="5027278" y="4564110"/>
                  <a:pt x="5032355" y="4567918"/>
                  <a:pt x="5036163" y="4571726"/>
                </a:cubicBezTo>
                <a:cubicBezTo>
                  <a:pt x="5034894" y="4565380"/>
                  <a:pt x="5032355" y="4560303"/>
                  <a:pt x="5028548" y="4553957"/>
                </a:cubicBezTo>
                <a:lnTo>
                  <a:pt x="5028548" y="4553957"/>
                </a:lnTo>
                <a:close/>
                <a:moveTo>
                  <a:pt x="5980443" y="4553957"/>
                </a:moveTo>
                <a:cubicBezTo>
                  <a:pt x="5977905" y="4556495"/>
                  <a:pt x="5975366" y="4560303"/>
                  <a:pt x="5972828" y="4562841"/>
                </a:cubicBezTo>
                <a:cubicBezTo>
                  <a:pt x="5974097" y="4565380"/>
                  <a:pt x="5976636" y="4566649"/>
                  <a:pt x="5977905" y="4569187"/>
                </a:cubicBezTo>
                <a:cubicBezTo>
                  <a:pt x="5979174" y="4565380"/>
                  <a:pt x="5980443" y="4559034"/>
                  <a:pt x="5980443" y="4553957"/>
                </a:cubicBezTo>
                <a:lnTo>
                  <a:pt x="5980443" y="4553957"/>
                </a:lnTo>
                <a:close/>
                <a:moveTo>
                  <a:pt x="10592694" y="4553957"/>
                </a:moveTo>
                <a:cubicBezTo>
                  <a:pt x="10591425" y="4555226"/>
                  <a:pt x="10595233" y="4562841"/>
                  <a:pt x="10596502" y="4555226"/>
                </a:cubicBezTo>
                <a:cubicBezTo>
                  <a:pt x="10593964" y="4552688"/>
                  <a:pt x="10592694" y="4552688"/>
                  <a:pt x="10592694" y="4553957"/>
                </a:cubicBezTo>
                <a:lnTo>
                  <a:pt x="10592694" y="4553957"/>
                </a:lnTo>
                <a:close/>
                <a:moveTo>
                  <a:pt x="4954934" y="4552688"/>
                </a:moveTo>
                <a:cubicBezTo>
                  <a:pt x="4951127" y="4551418"/>
                  <a:pt x="4947319" y="4552688"/>
                  <a:pt x="4943512" y="4553957"/>
                </a:cubicBezTo>
                <a:cubicBezTo>
                  <a:pt x="4943512" y="4564110"/>
                  <a:pt x="4960011" y="4564110"/>
                  <a:pt x="4967626" y="4562841"/>
                </a:cubicBezTo>
                <a:lnTo>
                  <a:pt x="4966357" y="4567918"/>
                </a:lnTo>
                <a:cubicBezTo>
                  <a:pt x="4968895" y="4569187"/>
                  <a:pt x="4972703" y="4570456"/>
                  <a:pt x="4975241" y="4570456"/>
                </a:cubicBezTo>
                <a:cubicBezTo>
                  <a:pt x="4975241" y="4567918"/>
                  <a:pt x="4976511" y="4561572"/>
                  <a:pt x="4976511" y="4559034"/>
                </a:cubicBezTo>
                <a:cubicBezTo>
                  <a:pt x="4981587" y="4564110"/>
                  <a:pt x="4982857" y="4570456"/>
                  <a:pt x="4984126" y="4576802"/>
                </a:cubicBezTo>
                <a:cubicBezTo>
                  <a:pt x="4995549" y="4576802"/>
                  <a:pt x="5005702" y="4576802"/>
                  <a:pt x="5017125" y="4576802"/>
                </a:cubicBezTo>
                <a:cubicBezTo>
                  <a:pt x="5005702" y="4569187"/>
                  <a:pt x="4991741" y="4565380"/>
                  <a:pt x="4980318" y="4559034"/>
                </a:cubicBezTo>
                <a:cubicBezTo>
                  <a:pt x="4973972" y="4561572"/>
                  <a:pt x="4967626" y="4552688"/>
                  <a:pt x="4962549" y="4560303"/>
                </a:cubicBezTo>
                <a:cubicBezTo>
                  <a:pt x="4961280" y="4556495"/>
                  <a:pt x="4957473" y="4553957"/>
                  <a:pt x="4954934" y="4552688"/>
                </a:cubicBezTo>
                <a:lnTo>
                  <a:pt x="4954934" y="4552688"/>
                </a:lnTo>
                <a:close/>
                <a:moveTo>
                  <a:pt x="11911387" y="4552688"/>
                </a:moveTo>
                <a:cubicBezTo>
                  <a:pt x="11910118" y="4553957"/>
                  <a:pt x="11915195" y="4561572"/>
                  <a:pt x="11915195" y="4552688"/>
                </a:cubicBezTo>
                <a:cubicBezTo>
                  <a:pt x="11912656" y="4552688"/>
                  <a:pt x="11911387" y="4552688"/>
                  <a:pt x="11911387" y="4552688"/>
                </a:cubicBezTo>
                <a:lnTo>
                  <a:pt x="11911387" y="4552688"/>
                </a:lnTo>
                <a:close/>
                <a:moveTo>
                  <a:pt x="10048210" y="4552688"/>
                </a:moveTo>
                <a:cubicBezTo>
                  <a:pt x="10046941" y="4553957"/>
                  <a:pt x="10052018" y="4561572"/>
                  <a:pt x="10052018" y="4553957"/>
                </a:cubicBezTo>
                <a:cubicBezTo>
                  <a:pt x="10049479" y="4552688"/>
                  <a:pt x="10048210" y="4552688"/>
                  <a:pt x="10048210" y="4552688"/>
                </a:cubicBezTo>
                <a:lnTo>
                  <a:pt x="10048210" y="4552688"/>
                </a:lnTo>
                <a:close/>
                <a:moveTo>
                  <a:pt x="5435959" y="4551418"/>
                </a:moveTo>
                <a:cubicBezTo>
                  <a:pt x="5435959" y="4556495"/>
                  <a:pt x="5434690" y="4561572"/>
                  <a:pt x="5433421" y="4566649"/>
                </a:cubicBezTo>
                <a:cubicBezTo>
                  <a:pt x="5438497" y="4570456"/>
                  <a:pt x="5444843" y="4575533"/>
                  <a:pt x="5449920" y="4579341"/>
                </a:cubicBezTo>
                <a:cubicBezTo>
                  <a:pt x="5447382" y="4579341"/>
                  <a:pt x="5441036" y="4578072"/>
                  <a:pt x="5438497" y="4578072"/>
                </a:cubicBezTo>
                <a:cubicBezTo>
                  <a:pt x="5442305" y="4584418"/>
                  <a:pt x="5447382" y="4585686"/>
                  <a:pt x="5453728" y="4584418"/>
                </a:cubicBezTo>
                <a:cubicBezTo>
                  <a:pt x="5449920" y="4590764"/>
                  <a:pt x="5453728" y="4598378"/>
                  <a:pt x="5457535" y="4603456"/>
                </a:cubicBezTo>
                <a:cubicBezTo>
                  <a:pt x="5457535" y="4605994"/>
                  <a:pt x="5456266" y="4609801"/>
                  <a:pt x="5454997" y="4612340"/>
                </a:cubicBezTo>
                <a:cubicBezTo>
                  <a:pt x="5458804" y="4616147"/>
                  <a:pt x="5462612" y="4618686"/>
                  <a:pt x="5465150" y="4622493"/>
                </a:cubicBezTo>
                <a:cubicBezTo>
                  <a:pt x="5467689" y="4616147"/>
                  <a:pt x="5468958" y="4608532"/>
                  <a:pt x="5471496" y="4602186"/>
                </a:cubicBezTo>
                <a:cubicBezTo>
                  <a:pt x="5462612" y="4588225"/>
                  <a:pt x="5449920" y="4576802"/>
                  <a:pt x="5444843" y="4560303"/>
                </a:cubicBezTo>
                <a:cubicBezTo>
                  <a:pt x="5444843" y="4555226"/>
                  <a:pt x="5439767" y="4553957"/>
                  <a:pt x="5435959" y="4551418"/>
                </a:cubicBezTo>
                <a:lnTo>
                  <a:pt x="5435959" y="4551418"/>
                </a:lnTo>
                <a:close/>
                <a:moveTo>
                  <a:pt x="6060402" y="4551418"/>
                </a:moveTo>
                <a:cubicBezTo>
                  <a:pt x="6054056" y="4552688"/>
                  <a:pt x="6048980" y="4555226"/>
                  <a:pt x="6042634" y="4559034"/>
                </a:cubicBezTo>
                <a:cubicBezTo>
                  <a:pt x="6050249" y="4564110"/>
                  <a:pt x="6055326" y="4556495"/>
                  <a:pt x="6060402" y="4551418"/>
                </a:cubicBezTo>
                <a:lnTo>
                  <a:pt x="6060402" y="4551418"/>
                </a:lnTo>
                <a:close/>
                <a:moveTo>
                  <a:pt x="5711374" y="4551418"/>
                </a:moveTo>
                <a:cubicBezTo>
                  <a:pt x="5708835" y="4551418"/>
                  <a:pt x="5706297" y="4552688"/>
                  <a:pt x="5702489" y="4552688"/>
                </a:cubicBezTo>
                <a:cubicBezTo>
                  <a:pt x="5705028" y="4565380"/>
                  <a:pt x="5705028" y="4578072"/>
                  <a:pt x="5705028" y="4590764"/>
                </a:cubicBezTo>
                <a:cubicBezTo>
                  <a:pt x="5710105" y="4590764"/>
                  <a:pt x="5713913" y="4590764"/>
                  <a:pt x="5718989" y="4590764"/>
                </a:cubicBezTo>
                <a:cubicBezTo>
                  <a:pt x="5721527" y="4585686"/>
                  <a:pt x="5724066" y="4579341"/>
                  <a:pt x="5726604" y="4572995"/>
                </a:cubicBezTo>
                <a:cubicBezTo>
                  <a:pt x="5721527" y="4566649"/>
                  <a:pt x="5721527" y="4559034"/>
                  <a:pt x="5726604" y="4553957"/>
                </a:cubicBezTo>
                <a:cubicBezTo>
                  <a:pt x="5724066" y="4553957"/>
                  <a:pt x="5720259" y="4553957"/>
                  <a:pt x="5718989" y="4553957"/>
                </a:cubicBezTo>
                <a:cubicBezTo>
                  <a:pt x="5716451" y="4552688"/>
                  <a:pt x="5713913" y="4551418"/>
                  <a:pt x="5711374" y="4551418"/>
                </a:cubicBezTo>
                <a:lnTo>
                  <a:pt x="5711374" y="4551418"/>
                </a:lnTo>
                <a:close/>
                <a:moveTo>
                  <a:pt x="5894138" y="4551418"/>
                </a:moveTo>
                <a:cubicBezTo>
                  <a:pt x="5887792" y="4552688"/>
                  <a:pt x="5882715" y="4555226"/>
                  <a:pt x="5876369" y="4556495"/>
                </a:cubicBezTo>
                <a:cubicBezTo>
                  <a:pt x="5878908" y="4559034"/>
                  <a:pt x="5880177" y="4562841"/>
                  <a:pt x="5882715" y="4565380"/>
                </a:cubicBezTo>
                <a:cubicBezTo>
                  <a:pt x="5873831" y="4567918"/>
                  <a:pt x="5878908" y="4572995"/>
                  <a:pt x="5882715" y="4576802"/>
                </a:cubicBezTo>
                <a:cubicBezTo>
                  <a:pt x="5882715" y="4574264"/>
                  <a:pt x="5882715" y="4569187"/>
                  <a:pt x="5882715" y="4566649"/>
                </a:cubicBezTo>
                <a:cubicBezTo>
                  <a:pt x="5883984" y="4567918"/>
                  <a:pt x="5887792" y="4570456"/>
                  <a:pt x="5889061" y="4571726"/>
                </a:cubicBezTo>
                <a:cubicBezTo>
                  <a:pt x="5889061" y="4565380"/>
                  <a:pt x="5891600" y="4559034"/>
                  <a:pt x="5894138" y="4551418"/>
                </a:cubicBezTo>
                <a:lnTo>
                  <a:pt x="5894138" y="4551418"/>
                </a:lnTo>
                <a:close/>
                <a:moveTo>
                  <a:pt x="10515274" y="4551418"/>
                </a:moveTo>
                <a:cubicBezTo>
                  <a:pt x="10508928" y="4553957"/>
                  <a:pt x="10517812" y="4561572"/>
                  <a:pt x="10521620" y="4559034"/>
                </a:cubicBezTo>
                <a:cubicBezTo>
                  <a:pt x="10524158" y="4555226"/>
                  <a:pt x="10519081" y="4551418"/>
                  <a:pt x="10515274" y="4551418"/>
                </a:cubicBezTo>
                <a:lnTo>
                  <a:pt x="10515274" y="4551418"/>
                </a:lnTo>
                <a:close/>
                <a:moveTo>
                  <a:pt x="4737902" y="4551418"/>
                </a:moveTo>
                <a:cubicBezTo>
                  <a:pt x="4734094" y="4553957"/>
                  <a:pt x="4730287" y="4557764"/>
                  <a:pt x="4726479" y="4560303"/>
                </a:cubicBezTo>
                <a:lnTo>
                  <a:pt x="4726479" y="4555226"/>
                </a:lnTo>
                <a:lnTo>
                  <a:pt x="4725210" y="4555226"/>
                </a:lnTo>
                <a:cubicBezTo>
                  <a:pt x="4727749" y="4561572"/>
                  <a:pt x="4720133" y="4565380"/>
                  <a:pt x="4716326" y="4571726"/>
                </a:cubicBezTo>
                <a:cubicBezTo>
                  <a:pt x="4723941" y="4570456"/>
                  <a:pt x="4731556" y="4567918"/>
                  <a:pt x="4737902" y="4566649"/>
                </a:cubicBezTo>
                <a:cubicBezTo>
                  <a:pt x="4740440" y="4574264"/>
                  <a:pt x="4734094" y="4576802"/>
                  <a:pt x="4727749" y="4578072"/>
                </a:cubicBezTo>
                <a:cubicBezTo>
                  <a:pt x="4729018" y="4579341"/>
                  <a:pt x="4732825" y="4583148"/>
                  <a:pt x="4734094" y="4584418"/>
                </a:cubicBezTo>
                <a:cubicBezTo>
                  <a:pt x="4739171" y="4581879"/>
                  <a:pt x="4744248" y="4578072"/>
                  <a:pt x="4748056" y="4574264"/>
                </a:cubicBezTo>
                <a:cubicBezTo>
                  <a:pt x="4746786" y="4572995"/>
                  <a:pt x="4742979" y="4571726"/>
                  <a:pt x="4741710" y="4570456"/>
                </a:cubicBezTo>
                <a:cubicBezTo>
                  <a:pt x="4742979" y="4567918"/>
                  <a:pt x="4744248" y="4564110"/>
                  <a:pt x="4745517" y="4561572"/>
                </a:cubicBezTo>
                <a:cubicBezTo>
                  <a:pt x="4741710" y="4562841"/>
                  <a:pt x="4737902" y="4564110"/>
                  <a:pt x="4734094" y="4564110"/>
                </a:cubicBezTo>
                <a:cubicBezTo>
                  <a:pt x="4736633" y="4559034"/>
                  <a:pt x="4737902" y="4555226"/>
                  <a:pt x="4737902" y="4551418"/>
                </a:cubicBezTo>
                <a:lnTo>
                  <a:pt x="4737902" y="4551418"/>
                </a:lnTo>
                <a:close/>
                <a:moveTo>
                  <a:pt x="10131977" y="4550149"/>
                </a:moveTo>
                <a:cubicBezTo>
                  <a:pt x="10130708" y="4551418"/>
                  <a:pt x="10135784" y="4559034"/>
                  <a:pt x="10135784" y="4551418"/>
                </a:cubicBezTo>
                <a:cubicBezTo>
                  <a:pt x="10133247" y="4548880"/>
                  <a:pt x="10131977" y="4548880"/>
                  <a:pt x="10131977" y="4550149"/>
                </a:cubicBezTo>
                <a:lnTo>
                  <a:pt x="10131977" y="4550149"/>
                </a:lnTo>
                <a:close/>
                <a:moveTo>
                  <a:pt x="10321087" y="4548880"/>
                </a:moveTo>
                <a:cubicBezTo>
                  <a:pt x="10316010" y="4545073"/>
                  <a:pt x="10312203" y="4553957"/>
                  <a:pt x="10316010" y="4556495"/>
                </a:cubicBezTo>
                <a:cubicBezTo>
                  <a:pt x="10321087" y="4560303"/>
                  <a:pt x="10326163" y="4551418"/>
                  <a:pt x="10321087" y="4548880"/>
                </a:cubicBezTo>
                <a:lnTo>
                  <a:pt x="10321087" y="4548880"/>
                </a:lnTo>
                <a:close/>
                <a:moveTo>
                  <a:pt x="4803900" y="4547611"/>
                </a:moveTo>
                <a:cubicBezTo>
                  <a:pt x="4800093" y="4543803"/>
                  <a:pt x="4795016" y="4552688"/>
                  <a:pt x="4798823" y="4555226"/>
                </a:cubicBezTo>
                <a:cubicBezTo>
                  <a:pt x="4802631" y="4559034"/>
                  <a:pt x="4807708" y="4551418"/>
                  <a:pt x="4803900" y="4547611"/>
                </a:cubicBezTo>
                <a:lnTo>
                  <a:pt x="4803900" y="4547611"/>
                </a:lnTo>
                <a:close/>
                <a:moveTo>
                  <a:pt x="11651202" y="4547611"/>
                </a:moveTo>
                <a:cubicBezTo>
                  <a:pt x="11652471" y="4548880"/>
                  <a:pt x="11652471" y="4551418"/>
                  <a:pt x="11653741" y="4551418"/>
                </a:cubicBezTo>
                <a:cubicBezTo>
                  <a:pt x="11657548" y="4551418"/>
                  <a:pt x="11671509" y="4560303"/>
                  <a:pt x="11667702" y="4551418"/>
                </a:cubicBezTo>
                <a:cubicBezTo>
                  <a:pt x="11661356" y="4550149"/>
                  <a:pt x="11656280" y="4548880"/>
                  <a:pt x="11651202" y="4547611"/>
                </a:cubicBezTo>
                <a:lnTo>
                  <a:pt x="11651202" y="4547611"/>
                </a:lnTo>
                <a:close/>
                <a:moveTo>
                  <a:pt x="10550811" y="4547611"/>
                </a:moveTo>
                <a:cubicBezTo>
                  <a:pt x="10549542" y="4548880"/>
                  <a:pt x="10554618" y="4556495"/>
                  <a:pt x="10554618" y="4548880"/>
                </a:cubicBezTo>
                <a:cubicBezTo>
                  <a:pt x="10552081" y="4547611"/>
                  <a:pt x="10550811" y="4547611"/>
                  <a:pt x="10550811" y="4547611"/>
                </a:cubicBezTo>
                <a:lnTo>
                  <a:pt x="10550811" y="4547611"/>
                </a:lnTo>
                <a:close/>
                <a:moveTo>
                  <a:pt x="10463237" y="4547611"/>
                </a:moveTo>
                <a:cubicBezTo>
                  <a:pt x="10468313" y="4557764"/>
                  <a:pt x="10482275" y="4553957"/>
                  <a:pt x="10491159" y="4557764"/>
                </a:cubicBezTo>
                <a:cubicBezTo>
                  <a:pt x="10484813" y="4550149"/>
                  <a:pt x="10473390" y="4548880"/>
                  <a:pt x="10463237" y="4547611"/>
                </a:cubicBezTo>
                <a:lnTo>
                  <a:pt x="10463237" y="4547611"/>
                </a:lnTo>
                <a:close/>
                <a:moveTo>
                  <a:pt x="5267156" y="4546342"/>
                </a:moveTo>
                <a:cubicBezTo>
                  <a:pt x="5265887" y="4547611"/>
                  <a:pt x="5270963" y="4555226"/>
                  <a:pt x="5270963" y="4547611"/>
                </a:cubicBezTo>
                <a:cubicBezTo>
                  <a:pt x="5268425" y="4546342"/>
                  <a:pt x="5267156" y="4546342"/>
                  <a:pt x="5267156" y="4546342"/>
                </a:cubicBezTo>
                <a:lnTo>
                  <a:pt x="5267156" y="4546342"/>
                </a:lnTo>
                <a:close/>
                <a:moveTo>
                  <a:pt x="5833217" y="4546342"/>
                </a:moveTo>
                <a:lnTo>
                  <a:pt x="5834486" y="4546342"/>
                </a:lnTo>
                <a:lnTo>
                  <a:pt x="5833217" y="4546342"/>
                </a:lnTo>
                <a:lnTo>
                  <a:pt x="5833217" y="4546342"/>
                </a:lnTo>
                <a:lnTo>
                  <a:pt x="5833217" y="4546342"/>
                </a:lnTo>
                <a:close/>
                <a:moveTo>
                  <a:pt x="5984251" y="4546342"/>
                </a:moveTo>
                <a:cubicBezTo>
                  <a:pt x="5986789" y="4552688"/>
                  <a:pt x="5985520" y="4561572"/>
                  <a:pt x="5991866" y="4564110"/>
                </a:cubicBezTo>
                <a:cubicBezTo>
                  <a:pt x="5991866" y="4557764"/>
                  <a:pt x="5989327" y="4550149"/>
                  <a:pt x="5984251" y="4546342"/>
                </a:cubicBezTo>
                <a:lnTo>
                  <a:pt x="5984251" y="4546342"/>
                </a:lnTo>
                <a:close/>
                <a:moveTo>
                  <a:pt x="6088325" y="4545073"/>
                </a:moveTo>
                <a:cubicBezTo>
                  <a:pt x="6081979" y="4545073"/>
                  <a:pt x="6074364" y="4545073"/>
                  <a:pt x="6069287" y="4548880"/>
                </a:cubicBezTo>
                <a:cubicBezTo>
                  <a:pt x="6073094" y="4552688"/>
                  <a:pt x="6076902" y="4556495"/>
                  <a:pt x="6080710" y="4560303"/>
                </a:cubicBezTo>
                <a:cubicBezTo>
                  <a:pt x="6080710" y="4562841"/>
                  <a:pt x="6080710" y="4566649"/>
                  <a:pt x="6080710" y="4569187"/>
                </a:cubicBezTo>
                <a:cubicBezTo>
                  <a:pt x="6087056" y="4566649"/>
                  <a:pt x="6093402" y="4564110"/>
                  <a:pt x="6099747" y="4564110"/>
                </a:cubicBezTo>
                <a:cubicBezTo>
                  <a:pt x="6098478" y="4560303"/>
                  <a:pt x="6097209" y="4557764"/>
                  <a:pt x="6095940" y="4553957"/>
                </a:cubicBezTo>
                <a:cubicBezTo>
                  <a:pt x="6094671" y="4556495"/>
                  <a:pt x="6093402" y="4560303"/>
                  <a:pt x="6092132" y="4561572"/>
                </a:cubicBezTo>
                <a:cubicBezTo>
                  <a:pt x="6088325" y="4561572"/>
                  <a:pt x="6081979" y="4561572"/>
                  <a:pt x="6079440" y="4561572"/>
                </a:cubicBezTo>
                <a:lnTo>
                  <a:pt x="6079440" y="4556495"/>
                </a:lnTo>
                <a:cubicBezTo>
                  <a:pt x="6081979" y="4556495"/>
                  <a:pt x="6087056" y="4555226"/>
                  <a:pt x="6089594" y="4555226"/>
                </a:cubicBezTo>
                <a:cubicBezTo>
                  <a:pt x="6089594" y="4552688"/>
                  <a:pt x="6088325" y="4548880"/>
                  <a:pt x="6088325" y="4545073"/>
                </a:cubicBezTo>
                <a:lnTo>
                  <a:pt x="6088325" y="4545073"/>
                </a:lnTo>
                <a:close/>
                <a:moveTo>
                  <a:pt x="7451439" y="4545073"/>
                </a:moveTo>
                <a:cubicBezTo>
                  <a:pt x="7451439" y="4546342"/>
                  <a:pt x="7451439" y="4548880"/>
                  <a:pt x="7450170" y="4550149"/>
                </a:cubicBezTo>
                <a:cubicBezTo>
                  <a:pt x="7452709" y="4552688"/>
                  <a:pt x="7453977" y="4556495"/>
                  <a:pt x="7456516" y="4559034"/>
                </a:cubicBezTo>
                <a:cubicBezTo>
                  <a:pt x="7453977" y="4560303"/>
                  <a:pt x="7451439" y="4561572"/>
                  <a:pt x="7448901" y="4562841"/>
                </a:cubicBezTo>
                <a:cubicBezTo>
                  <a:pt x="7447631" y="4560303"/>
                  <a:pt x="7445093" y="4552688"/>
                  <a:pt x="7442555" y="4548880"/>
                </a:cubicBezTo>
                <a:cubicBezTo>
                  <a:pt x="7433671" y="4553957"/>
                  <a:pt x="7424786" y="4559034"/>
                  <a:pt x="7414633" y="4562841"/>
                </a:cubicBezTo>
                <a:cubicBezTo>
                  <a:pt x="7419709" y="4567918"/>
                  <a:pt x="7427325" y="4565380"/>
                  <a:pt x="7433671" y="4565380"/>
                </a:cubicBezTo>
                <a:cubicBezTo>
                  <a:pt x="7428594" y="4576802"/>
                  <a:pt x="7417171" y="4569187"/>
                  <a:pt x="7410825" y="4562841"/>
                </a:cubicBezTo>
                <a:cubicBezTo>
                  <a:pt x="7409556" y="4565380"/>
                  <a:pt x="7407017" y="4571726"/>
                  <a:pt x="7405748" y="4574264"/>
                </a:cubicBezTo>
                <a:cubicBezTo>
                  <a:pt x="7408287" y="4575533"/>
                  <a:pt x="7413363" y="4576802"/>
                  <a:pt x="7414633" y="4578072"/>
                </a:cubicBezTo>
                <a:cubicBezTo>
                  <a:pt x="7400671" y="4578072"/>
                  <a:pt x="7385441" y="4574264"/>
                  <a:pt x="7374018" y="4584418"/>
                </a:cubicBezTo>
                <a:cubicBezTo>
                  <a:pt x="7366404" y="4590764"/>
                  <a:pt x="7351173" y="4586956"/>
                  <a:pt x="7348634" y="4599648"/>
                </a:cubicBezTo>
                <a:cubicBezTo>
                  <a:pt x="7349903" y="4599648"/>
                  <a:pt x="7353712" y="4599648"/>
                  <a:pt x="7356249" y="4600917"/>
                </a:cubicBezTo>
                <a:cubicBezTo>
                  <a:pt x="7356249" y="4602186"/>
                  <a:pt x="7354980" y="4604724"/>
                  <a:pt x="7354980" y="4605994"/>
                </a:cubicBezTo>
                <a:cubicBezTo>
                  <a:pt x="7351173" y="4603456"/>
                  <a:pt x="7347366" y="4599648"/>
                  <a:pt x="7342289" y="4595840"/>
                </a:cubicBezTo>
                <a:cubicBezTo>
                  <a:pt x="7329597" y="4600917"/>
                  <a:pt x="7318174" y="4609801"/>
                  <a:pt x="7314366" y="4623762"/>
                </a:cubicBezTo>
                <a:cubicBezTo>
                  <a:pt x="7324519" y="4616147"/>
                  <a:pt x="7334674" y="4609801"/>
                  <a:pt x="7346096" y="4607263"/>
                </a:cubicBezTo>
                <a:cubicBezTo>
                  <a:pt x="7351173" y="4609801"/>
                  <a:pt x="7354980" y="4613609"/>
                  <a:pt x="7358788" y="4616147"/>
                </a:cubicBezTo>
                <a:cubicBezTo>
                  <a:pt x="7360058" y="4616147"/>
                  <a:pt x="7362595" y="4616147"/>
                  <a:pt x="7363865" y="4616147"/>
                </a:cubicBezTo>
                <a:cubicBezTo>
                  <a:pt x="7348634" y="4619955"/>
                  <a:pt x="7339750" y="4632647"/>
                  <a:pt x="7325789" y="4640262"/>
                </a:cubicBezTo>
                <a:cubicBezTo>
                  <a:pt x="7332135" y="4638993"/>
                  <a:pt x="7338481" y="4638993"/>
                  <a:pt x="7344827" y="4637724"/>
                </a:cubicBezTo>
                <a:cubicBezTo>
                  <a:pt x="7346096" y="4638993"/>
                  <a:pt x="7347366" y="4641531"/>
                  <a:pt x="7348634" y="4642800"/>
                </a:cubicBezTo>
                <a:cubicBezTo>
                  <a:pt x="7339750" y="4644070"/>
                  <a:pt x="7329597" y="4645339"/>
                  <a:pt x="7320712" y="4647877"/>
                </a:cubicBezTo>
                <a:cubicBezTo>
                  <a:pt x="7329597" y="4655492"/>
                  <a:pt x="7346096" y="4656761"/>
                  <a:pt x="7346096" y="4670723"/>
                </a:cubicBezTo>
                <a:cubicBezTo>
                  <a:pt x="7335943" y="4666915"/>
                  <a:pt x="7327058" y="4660569"/>
                  <a:pt x="7316905" y="4658031"/>
                </a:cubicBezTo>
                <a:cubicBezTo>
                  <a:pt x="7305482" y="4666915"/>
                  <a:pt x="7295328" y="4677069"/>
                  <a:pt x="7288982" y="4688491"/>
                </a:cubicBezTo>
                <a:cubicBezTo>
                  <a:pt x="7267406" y="4708798"/>
                  <a:pt x="7252176" y="4734182"/>
                  <a:pt x="7229330" y="4753220"/>
                </a:cubicBezTo>
                <a:cubicBezTo>
                  <a:pt x="7219177" y="4760836"/>
                  <a:pt x="7215369" y="4774797"/>
                  <a:pt x="7210292" y="4786219"/>
                </a:cubicBezTo>
                <a:cubicBezTo>
                  <a:pt x="7210292" y="4807795"/>
                  <a:pt x="7200139" y="4821757"/>
                  <a:pt x="7207754" y="4867448"/>
                </a:cubicBezTo>
                <a:cubicBezTo>
                  <a:pt x="7217908" y="4864909"/>
                  <a:pt x="7229330" y="4867448"/>
                  <a:pt x="7238214" y="4861102"/>
                </a:cubicBezTo>
                <a:cubicBezTo>
                  <a:pt x="7245830" y="4862371"/>
                  <a:pt x="7253445" y="4863640"/>
                  <a:pt x="7261060" y="4866178"/>
                </a:cubicBezTo>
                <a:cubicBezTo>
                  <a:pt x="7261060" y="4863640"/>
                  <a:pt x="7262329" y="4859833"/>
                  <a:pt x="7262329" y="4857294"/>
                </a:cubicBezTo>
                <a:cubicBezTo>
                  <a:pt x="7263598" y="4859833"/>
                  <a:pt x="7263598" y="4862371"/>
                  <a:pt x="7264868" y="4866178"/>
                </a:cubicBezTo>
                <a:cubicBezTo>
                  <a:pt x="7273752" y="4868717"/>
                  <a:pt x="7271214" y="4859833"/>
                  <a:pt x="7272483" y="4854756"/>
                </a:cubicBezTo>
                <a:cubicBezTo>
                  <a:pt x="7281367" y="4850948"/>
                  <a:pt x="7291521" y="4849679"/>
                  <a:pt x="7299136" y="4845871"/>
                </a:cubicBezTo>
                <a:cubicBezTo>
                  <a:pt x="7306751" y="4845871"/>
                  <a:pt x="7311828" y="4853487"/>
                  <a:pt x="7316905" y="4858563"/>
                </a:cubicBezTo>
                <a:cubicBezTo>
                  <a:pt x="7319443" y="4857294"/>
                  <a:pt x="7321982" y="4856025"/>
                  <a:pt x="7324519" y="4854756"/>
                </a:cubicBezTo>
                <a:cubicBezTo>
                  <a:pt x="7333404" y="4858563"/>
                  <a:pt x="7342289" y="4861102"/>
                  <a:pt x="7352442" y="4857294"/>
                </a:cubicBezTo>
                <a:lnTo>
                  <a:pt x="7352442" y="4862371"/>
                </a:lnTo>
                <a:cubicBezTo>
                  <a:pt x="7353712" y="4858563"/>
                  <a:pt x="7354980" y="4853487"/>
                  <a:pt x="7356249" y="4849679"/>
                </a:cubicBezTo>
                <a:cubicBezTo>
                  <a:pt x="7360058" y="4848410"/>
                  <a:pt x="7365134" y="4847141"/>
                  <a:pt x="7367672" y="4850948"/>
                </a:cubicBezTo>
                <a:cubicBezTo>
                  <a:pt x="7367672" y="4848410"/>
                  <a:pt x="7368941" y="4844602"/>
                  <a:pt x="7368941" y="4842064"/>
                </a:cubicBezTo>
                <a:cubicBezTo>
                  <a:pt x="7374018" y="4845871"/>
                  <a:pt x="7380364" y="4848410"/>
                  <a:pt x="7387979" y="4848410"/>
                </a:cubicBezTo>
                <a:cubicBezTo>
                  <a:pt x="7385441" y="4844602"/>
                  <a:pt x="7382903" y="4842064"/>
                  <a:pt x="7381633" y="4838256"/>
                </a:cubicBezTo>
                <a:cubicBezTo>
                  <a:pt x="7382903" y="4831910"/>
                  <a:pt x="7387979" y="4829372"/>
                  <a:pt x="7393056" y="4826833"/>
                </a:cubicBezTo>
                <a:cubicBezTo>
                  <a:pt x="7393056" y="4830641"/>
                  <a:pt x="7393056" y="4835718"/>
                  <a:pt x="7393056" y="4839525"/>
                </a:cubicBezTo>
                <a:cubicBezTo>
                  <a:pt x="7394325" y="4840795"/>
                  <a:pt x="7396864" y="4844602"/>
                  <a:pt x="7398133" y="4845871"/>
                </a:cubicBezTo>
                <a:cubicBezTo>
                  <a:pt x="7401941" y="4847141"/>
                  <a:pt x="7407017" y="4847141"/>
                  <a:pt x="7410825" y="4848410"/>
                </a:cubicBezTo>
                <a:cubicBezTo>
                  <a:pt x="7410825" y="4847141"/>
                  <a:pt x="7409556" y="4843333"/>
                  <a:pt x="7408287" y="4842064"/>
                </a:cubicBezTo>
                <a:cubicBezTo>
                  <a:pt x="7410825" y="4842064"/>
                  <a:pt x="7414633" y="4842064"/>
                  <a:pt x="7415902" y="4842064"/>
                </a:cubicBezTo>
                <a:cubicBezTo>
                  <a:pt x="7414633" y="4840795"/>
                  <a:pt x="7412094" y="4836987"/>
                  <a:pt x="7410825" y="4834449"/>
                </a:cubicBezTo>
                <a:cubicBezTo>
                  <a:pt x="7415902" y="4834449"/>
                  <a:pt x="7419709" y="4834449"/>
                  <a:pt x="7424786" y="4834449"/>
                </a:cubicBezTo>
                <a:cubicBezTo>
                  <a:pt x="7424786" y="4829372"/>
                  <a:pt x="7422248" y="4824295"/>
                  <a:pt x="7428594" y="4821757"/>
                </a:cubicBezTo>
                <a:cubicBezTo>
                  <a:pt x="7428594" y="4828103"/>
                  <a:pt x="7433671" y="4839525"/>
                  <a:pt x="7440017" y="4830641"/>
                </a:cubicBezTo>
                <a:cubicBezTo>
                  <a:pt x="7441285" y="4831910"/>
                  <a:pt x="7443824" y="4834449"/>
                  <a:pt x="7445093" y="4835718"/>
                </a:cubicBezTo>
                <a:cubicBezTo>
                  <a:pt x="7447631" y="4834449"/>
                  <a:pt x="7451439" y="4831910"/>
                  <a:pt x="7452709" y="4829372"/>
                </a:cubicBezTo>
                <a:cubicBezTo>
                  <a:pt x="7452709" y="4835718"/>
                  <a:pt x="7455247" y="4839525"/>
                  <a:pt x="7461593" y="4842064"/>
                </a:cubicBezTo>
                <a:cubicBezTo>
                  <a:pt x="7462862" y="4839525"/>
                  <a:pt x="7465400" y="4835718"/>
                  <a:pt x="7466669" y="4833179"/>
                </a:cubicBezTo>
                <a:cubicBezTo>
                  <a:pt x="7466669" y="4835718"/>
                  <a:pt x="7467939" y="4843333"/>
                  <a:pt x="7469208" y="4845871"/>
                </a:cubicBezTo>
                <a:cubicBezTo>
                  <a:pt x="7471746" y="4843333"/>
                  <a:pt x="7473015" y="4840795"/>
                  <a:pt x="7474285" y="4838256"/>
                </a:cubicBezTo>
                <a:cubicBezTo>
                  <a:pt x="7470477" y="4834449"/>
                  <a:pt x="7466669" y="4830641"/>
                  <a:pt x="7462862" y="4826833"/>
                </a:cubicBezTo>
                <a:cubicBezTo>
                  <a:pt x="7465400" y="4825565"/>
                  <a:pt x="7470477" y="4824295"/>
                  <a:pt x="7473015" y="4823026"/>
                </a:cubicBezTo>
                <a:cubicBezTo>
                  <a:pt x="7470477" y="4807795"/>
                  <a:pt x="7474285" y="4791296"/>
                  <a:pt x="7471746" y="4776066"/>
                </a:cubicBezTo>
                <a:cubicBezTo>
                  <a:pt x="7471746" y="4757028"/>
                  <a:pt x="7474285" y="4736721"/>
                  <a:pt x="7471746" y="4717683"/>
                </a:cubicBezTo>
                <a:cubicBezTo>
                  <a:pt x="7473015" y="4679607"/>
                  <a:pt x="7475554" y="4640262"/>
                  <a:pt x="7471746" y="4602186"/>
                </a:cubicBezTo>
                <a:cubicBezTo>
                  <a:pt x="7475554" y="4588225"/>
                  <a:pt x="7473015" y="4574264"/>
                  <a:pt x="7470477" y="4560303"/>
                </a:cubicBezTo>
                <a:cubicBezTo>
                  <a:pt x="7466669" y="4552688"/>
                  <a:pt x="7459055" y="4547611"/>
                  <a:pt x="7451439" y="4545073"/>
                </a:cubicBezTo>
                <a:lnTo>
                  <a:pt x="7451439" y="4545073"/>
                </a:lnTo>
                <a:close/>
                <a:moveTo>
                  <a:pt x="5993135" y="4545073"/>
                </a:moveTo>
                <a:cubicBezTo>
                  <a:pt x="5995673" y="4550149"/>
                  <a:pt x="5996943" y="4559034"/>
                  <a:pt x="6004558" y="4561572"/>
                </a:cubicBezTo>
                <a:cubicBezTo>
                  <a:pt x="6004558" y="4556495"/>
                  <a:pt x="6004558" y="4551418"/>
                  <a:pt x="6003289" y="4546342"/>
                </a:cubicBezTo>
                <a:cubicBezTo>
                  <a:pt x="6000750" y="4546342"/>
                  <a:pt x="5996943" y="4545073"/>
                  <a:pt x="5993135" y="4545073"/>
                </a:cubicBezTo>
                <a:lnTo>
                  <a:pt x="5993135" y="4545073"/>
                </a:lnTo>
                <a:close/>
                <a:moveTo>
                  <a:pt x="5485458" y="4545073"/>
                </a:moveTo>
                <a:cubicBezTo>
                  <a:pt x="5487996" y="4547611"/>
                  <a:pt x="5489265" y="4551418"/>
                  <a:pt x="5491804" y="4553957"/>
                </a:cubicBezTo>
                <a:cubicBezTo>
                  <a:pt x="5493072" y="4559034"/>
                  <a:pt x="5495611" y="4562841"/>
                  <a:pt x="5500688" y="4564110"/>
                </a:cubicBezTo>
                <a:cubicBezTo>
                  <a:pt x="5498150" y="4556495"/>
                  <a:pt x="5493072" y="4548880"/>
                  <a:pt x="5485458" y="4545073"/>
                </a:cubicBezTo>
                <a:lnTo>
                  <a:pt x="5485458" y="4545073"/>
                </a:lnTo>
                <a:close/>
                <a:moveTo>
                  <a:pt x="5887792" y="4545073"/>
                </a:moveTo>
                <a:cubicBezTo>
                  <a:pt x="5883984" y="4541265"/>
                  <a:pt x="5877639" y="4546342"/>
                  <a:pt x="5880177" y="4551418"/>
                </a:cubicBezTo>
                <a:cubicBezTo>
                  <a:pt x="5883984" y="4553957"/>
                  <a:pt x="5891600" y="4548880"/>
                  <a:pt x="5887792" y="4545073"/>
                </a:cubicBezTo>
                <a:lnTo>
                  <a:pt x="5887792" y="4545073"/>
                </a:lnTo>
                <a:close/>
                <a:moveTo>
                  <a:pt x="7376557" y="4543803"/>
                </a:moveTo>
                <a:cubicBezTo>
                  <a:pt x="7374018" y="4546342"/>
                  <a:pt x="7370211" y="4550149"/>
                  <a:pt x="7366404" y="4552688"/>
                </a:cubicBezTo>
                <a:lnTo>
                  <a:pt x="7365134" y="4546342"/>
                </a:lnTo>
                <a:cubicBezTo>
                  <a:pt x="7362595" y="4550149"/>
                  <a:pt x="7360058" y="4552688"/>
                  <a:pt x="7357519" y="4556495"/>
                </a:cubicBezTo>
                <a:cubicBezTo>
                  <a:pt x="7358788" y="4559034"/>
                  <a:pt x="7360058" y="4562841"/>
                  <a:pt x="7360058" y="4565380"/>
                </a:cubicBezTo>
                <a:cubicBezTo>
                  <a:pt x="7361326" y="4561572"/>
                  <a:pt x="7363865" y="4555226"/>
                  <a:pt x="7365134" y="4552688"/>
                </a:cubicBezTo>
                <a:cubicBezTo>
                  <a:pt x="7365134" y="4555226"/>
                  <a:pt x="7366404" y="4561572"/>
                  <a:pt x="7367672" y="4564110"/>
                </a:cubicBezTo>
                <a:cubicBezTo>
                  <a:pt x="7372749" y="4562841"/>
                  <a:pt x="7376557" y="4561572"/>
                  <a:pt x="7381633" y="4560303"/>
                </a:cubicBezTo>
                <a:cubicBezTo>
                  <a:pt x="7381633" y="4559034"/>
                  <a:pt x="7381633" y="4556495"/>
                  <a:pt x="7381633" y="4555226"/>
                </a:cubicBezTo>
                <a:cubicBezTo>
                  <a:pt x="7379095" y="4553957"/>
                  <a:pt x="7375287" y="4552688"/>
                  <a:pt x="7371480" y="4551418"/>
                </a:cubicBezTo>
                <a:cubicBezTo>
                  <a:pt x="7375287" y="4548880"/>
                  <a:pt x="7380364" y="4546342"/>
                  <a:pt x="7384172" y="4545073"/>
                </a:cubicBezTo>
                <a:cubicBezTo>
                  <a:pt x="7384172" y="4545073"/>
                  <a:pt x="7379095" y="4545073"/>
                  <a:pt x="7376557" y="4543803"/>
                </a:cubicBezTo>
                <a:lnTo>
                  <a:pt x="7376557" y="4543803"/>
                </a:lnTo>
                <a:close/>
                <a:moveTo>
                  <a:pt x="7002145" y="4543803"/>
                </a:moveTo>
                <a:cubicBezTo>
                  <a:pt x="6995799" y="4546342"/>
                  <a:pt x="7003414" y="4557764"/>
                  <a:pt x="7008491" y="4553957"/>
                </a:cubicBezTo>
                <a:cubicBezTo>
                  <a:pt x="7009759" y="4550149"/>
                  <a:pt x="7005952" y="4545073"/>
                  <a:pt x="7002145" y="4543803"/>
                </a:cubicBezTo>
                <a:lnTo>
                  <a:pt x="7002145" y="4543803"/>
                </a:lnTo>
                <a:close/>
                <a:moveTo>
                  <a:pt x="5404229" y="4543803"/>
                </a:moveTo>
                <a:cubicBezTo>
                  <a:pt x="5397883" y="4547611"/>
                  <a:pt x="5395345" y="4552688"/>
                  <a:pt x="5399152" y="4560303"/>
                </a:cubicBezTo>
                <a:cubicBezTo>
                  <a:pt x="5405498" y="4556495"/>
                  <a:pt x="5409306" y="4559034"/>
                  <a:pt x="5410575" y="4565380"/>
                </a:cubicBezTo>
                <a:cubicBezTo>
                  <a:pt x="5404229" y="4566649"/>
                  <a:pt x="5397883" y="4562841"/>
                  <a:pt x="5392806" y="4561572"/>
                </a:cubicBezTo>
                <a:cubicBezTo>
                  <a:pt x="5383922" y="4566649"/>
                  <a:pt x="5378845" y="4580610"/>
                  <a:pt x="5367422" y="4579341"/>
                </a:cubicBezTo>
                <a:cubicBezTo>
                  <a:pt x="5372499" y="4575533"/>
                  <a:pt x="5376307" y="4571726"/>
                  <a:pt x="5380114" y="4566649"/>
                </a:cubicBezTo>
                <a:cubicBezTo>
                  <a:pt x="5373768" y="4569187"/>
                  <a:pt x="5366153" y="4571726"/>
                  <a:pt x="5363615" y="4578072"/>
                </a:cubicBezTo>
                <a:cubicBezTo>
                  <a:pt x="5359807" y="4580610"/>
                  <a:pt x="5352192" y="4581879"/>
                  <a:pt x="5353461" y="4588225"/>
                </a:cubicBezTo>
                <a:cubicBezTo>
                  <a:pt x="5354730" y="4594571"/>
                  <a:pt x="5347115" y="4593302"/>
                  <a:pt x="5343308" y="4595840"/>
                </a:cubicBezTo>
                <a:cubicBezTo>
                  <a:pt x="5347115" y="4598378"/>
                  <a:pt x="5350923" y="4600917"/>
                  <a:pt x="5353461" y="4603456"/>
                </a:cubicBezTo>
                <a:cubicBezTo>
                  <a:pt x="5352192" y="4604724"/>
                  <a:pt x="5350923" y="4605994"/>
                  <a:pt x="5349654" y="4607263"/>
                </a:cubicBezTo>
                <a:cubicBezTo>
                  <a:pt x="5349654" y="4605994"/>
                  <a:pt x="5348384" y="4602186"/>
                  <a:pt x="5348384" y="4600917"/>
                </a:cubicBezTo>
                <a:cubicBezTo>
                  <a:pt x="5345846" y="4602186"/>
                  <a:pt x="5342038" y="4603456"/>
                  <a:pt x="5340769" y="4603456"/>
                </a:cubicBezTo>
                <a:cubicBezTo>
                  <a:pt x="5343308" y="4607263"/>
                  <a:pt x="5344577" y="4612340"/>
                  <a:pt x="5344577" y="4616147"/>
                </a:cubicBezTo>
                <a:cubicBezTo>
                  <a:pt x="5349654" y="4616147"/>
                  <a:pt x="5354730" y="4616147"/>
                  <a:pt x="5358538" y="4619955"/>
                </a:cubicBezTo>
                <a:cubicBezTo>
                  <a:pt x="5362346" y="4618686"/>
                  <a:pt x="5364884" y="4617416"/>
                  <a:pt x="5367422" y="4616147"/>
                </a:cubicBezTo>
                <a:cubicBezTo>
                  <a:pt x="5367422" y="4614878"/>
                  <a:pt x="5367422" y="4611070"/>
                  <a:pt x="5367422" y="4608532"/>
                </a:cubicBezTo>
                <a:cubicBezTo>
                  <a:pt x="5364884" y="4609801"/>
                  <a:pt x="5359807" y="4612340"/>
                  <a:pt x="5357269" y="4613609"/>
                </a:cubicBezTo>
                <a:cubicBezTo>
                  <a:pt x="5356000" y="4608532"/>
                  <a:pt x="5357269" y="4604724"/>
                  <a:pt x="5358538" y="4599648"/>
                </a:cubicBezTo>
                <a:cubicBezTo>
                  <a:pt x="5366153" y="4602186"/>
                  <a:pt x="5369961" y="4609801"/>
                  <a:pt x="5376307" y="4612340"/>
                </a:cubicBezTo>
                <a:cubicBezTo>
                  <a:pt x="5378845" y="4611070"/>
                  <a:pt x="5382653" y="4608532"/>
                  <a:pt x="5385191" y="4607263"/>
                </a:cubicBezTo>
                <a:cubicBezTo>
                  <a:pt x="5383922" y="4604724"/>
                  <a:pt x="5382653" y="4603456"/>
                  <a:pt x="5381384" y="4602186"/>
                </a:cubicBezTo>
                <a:cubicBezTo>
                  <a:pt x="5383922" y="4599648"/>
                  <a:pt x="5385191" y="4597110"/>
                  <a:pt x="5387729" y="4595840"/>
                </a:cubicBezTo>
                <a:cubicBezTo>
                  <a:pt x="5390268" y="4598378"/>
                  <a:pt x="5392806" y="4600917"/>
                  <a:pt x="5394075" y="4603456"/>
                </a:cubicBezTo>
                <a:cubicBezTo>
                  <a:pt x="5392806" y="4607263"/>
                  <a:pt x="5390268" y="4613609"/>
                  <a:pt x="5396614" y="4614878"/>
                </a:cubicBezTo>
                <a:cubicBezTo>
                  <a:pt x="5396614" y="4611070"/>
                  <a:pt x="5395345" y="4604724"/>
                  <a:pt x="5395345" y="4602186"/>
                </a:cubicBezTo>
                <a:cubicBezTo>
                  <a:pt x="5399152" y="4602186"/>
                  <a:pt x="5402960" y="4602186"/>
                  <a:pt x="5406767" y="4602186"/>
                </a:cubicBezTo>
                <a:cubicBezTo>
                  <a:pt x="5416921" y="4559034"/>
                  <a:pt x="5416921" y="4548880"/>
                  <a:pt x="5404229" y="4543803"/>
                </a:cubicBezTo>
                <a:lnTo>
                  <a:pt x="5404229" y="4543803"/>
                </a:lnTo>
                <a:close/>
                <a:moveTo>
                  <a:pt x="10387085" y="4543803"/>
                </a:moveTo>
                <a:cubicBezTo>
                  <a:pt x="10390893" y="4548880"/>
                  <a:pt x="10397239" y="4551418"/>
                  <a:pt x="10403585" y="4553957"/>
                </a:cubicBezTo>
                <a:cubicBezTo>
                  <a:pt x="10401046" y="4545073"/>
                  <a:pt x="10394700" y="4542534"/>
                  <a:pt x="10387085" y="4543803"/>
                </a:cubicBezTo>
                <a:lnTo>
                  <a:pt x="10387085" y="4543803"/>
                </a:lnTo>
                <a:close/>
                <a:moveTo>
                  <a:pt x="5929676" y="4543803"/>
                </a:moveTo>
                <a:cubicBezTo>
                  <a:pt x="5928406" y="4543803"/>
                  <a:pt x="5927137" y="4545073"/>
                  <a:pt x="5925868" y="4545073"/>
                </a:cubicBezTo>
                <a:cubicBezTo>
                  <a:pt x="5929676" y="4553957"/>
                  <a:pt x="5932214" y="4564110"/>
                  <a:pt x="5937290" y="4572995"/>
                </a:cubicBezTo>
                <a:cubicBezTo>
                  <a:pt x="5936022" y="4565380"/>
                  <a:pt x="5933483" y="4559034"/>
                  <a:pt x="5930944" y="4551418"/>
                </a:cubicBezTo>
                <a:cubicBezTo>
                  <a:pt x="5936022" y="4551418"/>
                  <a:pt x="5939829" y="4555226"/>
                  <a:pt x="5939829" y="4561572"/>
                </a:cubicBezTo>
                <a:cubicBezTo>
                  <a:pt x="5941098" y="4559034"/>
                  <a:pt x="5942367" y="4556495"/>
                  <a:pt x="5942367" y="4553957"/>
                </a:cubicBezTo>
                <a:cubicBezTo>
                  <a:pt x="5937290" y="4552688"/>
                  <a:pt x="5930944" y="4551418"/>
                  <a:pt x="5929676" y="4543803"/>
                </a:cubicBezTo>
                <a:lnTo>
                  <a:pt x="5929676" y="4543803"/>
                </a:lnTo>
                <a:close/>
                <a:moveTo>
                  <a:pt x="10152284" y="4542534"/>
                </a:moveTo>
                <a:cubicBezTo>
                  <a:pt x="10151015" y="4542534"/>
                  <a:pt x="10151015" y="4543803"/>
                  <a:pt x="10151015" y="4546342"/>
                </a:cubicBezTo>
                <a:cubicBezTo>
                  <a:pt x="10151015" y="4550149"/>
                  <a:pt x="10154822" y="4556495"/>
                  <a:pt x="10158630" y="4553957"/>
                </a:cubicBezTo>
                <a:cubicBezTo>
                  <a:pt x="10159899" y="4551418"/>
                  <a:pt x="10154822" y="4542534"/>
                  <a:pt x="10152284" y="4542534"/>
                </a:cubicBezTo>
                <a:lnTo>
                  <a:pt x="10152284" y="4542534"/>
                </a:lnTo>
                <a:close/>
                <a:moveTo>
                  <a:pt x="5807833" y="4542534"/>
                </a:moveTo>
                <a:cubicBezTo>
                  <a:pt x="5797679" y="4541265"/>
                  <a:pt x="5812910" y="4551418"/>
                  <a:pt x="5807833" y="4542534"/>
                </a:cubicBezTo>
                <a:lnTo>
                  <a:pt x="5807833" y="4542534"/>
                </a:lnTo>
                <a:close/>
                <a:moveTo>
                  <a:pt x="7399402" y="4542534"/>
                </a:moveTo>
                <a:cubicBezTo>
                  <a:pt x="7394325" y="4541265"/>
                  <a:pt x="7390518" y="4548880"/>
                  <a:pt x="7394325" y="4552688"/>
                </a:cubicBezTo>
                <a:cubicBezTo>
                  <a:pt x="7399402" y="4553957"/>
                  <a:pt x="7403210" y="4545073"/>
                  <a:pt x="7399402" y="4542534"/>
                </a:cubicBezTo>
                <a:lnTo>
                  <a:pt x="7399402" y="4542534"/>
                </a:lnTo>
                <a:close/>
                <a:moveTo>
                  <a:pt x="4858475" y="4542534"/>
                </a:moveTo>
                <a:cubicBezTo>
                  <a:pt x="4854668" y="4539996"/>
                  <a:pt x="4848322" y="4546342"/>
                  <a:pt x="4852129" y="4550149"/>
                </a:cubicBezTo>
                <a:cubicBezTo>
                  <a:pt x="4855937" y="4551418"/>
                  <a:pt x="4862283" y="4545073"/>
                  <a:pt x="4858475" y="4542534"/>
                </a:cubicBezTo>
                <a:lnTo>
                  <a:pt x="4858475" y="4542534"/>
                </a:lnTo>
                <a:close/>
                <a:moveTo>
                  <a:pt x="10019019" y="4541265"/>
                </a:moveTo>
                <a:cubicBezTo>
                  <a:pt x="10016481" y="4545073"/>
                  <a:pt x="10022826" y="4551418"/>
                  <a:pt x="10026634" y="4550149"/>
                </a:cubicBezTo>
                <a:cubicBezTo>
                  <a:pt x="10030441" y="4545073"/>
                  <a:pt x="10022826" y="4537457"/>
                  <a:pt x="10019019" y="4541265"/>
                </a:cubicBezTo>
                <a:lnTo>
                  <a:pt x="10019019" y="4541265"/>
                </a:lnTo>
                <a:close/>
                <a:moveTo>
                  <a:pt x="4877513" y="4541265"/>
                </a:moveTo>
                <a:cubicBezTo>
                  <a:pt x="4872437" y="4543803"/>
                  <a:pt x="4867360" y="4547611"/>
                  <a:pt x="4862283" y="4551418"/>
                </a:cubicBezTo>
                <a:cubicBezTo>
                  <a:pt x="4864821" y="4552688"/>
                  <a:pt x="4868629" y="4556495"/>
                  <a:pt x="4871167" y="4557764"/>
                </a:cubicBezTo>
                <a:cubicBezTo>
                  <a:pt x="4866091" y="4559034"/>
                  <a:pt x="4858475" y="4559034"/>
                  <a:pt x="4854668" y="4564110"/>
                </a:cubicBezTo>
                <a:cubicBezTo>
                  <a:pt x="4861014" y="4562841"/>
                  <a:pt x="4867360" y="4561572"/>
                  <a:pt x="4873706" y="4560303"/>
                </a:cubicBezTo>
                <a:cubicBezTo>
                  <a:pt x="4873706" y="4556495"/>
                  <a:pt x="4872437" y="4553957"/>
                  <a:pt x="4872437" y="4550149"/>
                </a:cubicBezTo>
                <a:cubicBezTo>
                  <a:pt x="4874975" y="4546342"/>
                  <a:pt x="4876244" y="4543803"/>
                  <a:pt x="4877513" y="4541265"/>
                </a:cubicBezTo>
                <a:lnTo>
                  <a:pt x="4877513" y="4541265"/>
                </a:lnTo>
                <a:close/>
                <a:moveTo>
                  <a:pt x="5336962" y="4539996"/>
                </a:moveTo>
                <a:cubicBezTo>
                  <a:pt x="5329346" y="4541265"/>
                  <a:pt x="5311578" y="4553957"/>
                  <a:pt x="5314116" y="4562841"/>
                </a:cubicBezTo>
                <a:cubicBezTo>
                  <a:pt x="5312847" y="4564110"/>
                  <a:pt x="5310309" y="4565380"/>
                  <a:pt x="5309039" y="4566649"/>
                </a:cubicBezTo>
                <a:cubicBezTo>
                  <a:pt x="5314116" y="4566649"/>
                  <a:pt x="5317924" y="4565380"/>
                  <a:pt x="5323001" y="4565380"/>
                </a:cubicBezTo>
                <a:cubicBezTo>
                  <a:pt x="5321731" y="4564110"/>
                  <a:pt x="5317924" y="4561572"/>
                  <a:pt x="5316655" y="4559034"/>
                </a:cubicBezTo>
                <a:cubicBezTo>
                  <a:pt x="5321731" y="4551418"/>
                  <a:pt x="5326808" y="4556495"/>
                  <a:pt x="5333154" y="4560303"/>
                </a:cubicBezTo>
                <a:cubicBezTo>
                  <a:pt x="5331885" y="4557764"/>
                  <a:pt x="5329346" y="4555226"/>
                  <a:pt x="5328077" y="4551418"/>
                </a:cubicBezTo>
                <a:cubicBezTo>
                  <a:pt x="5330616" y="4548880"/>
                  <a:pt x="5333154" y="4545073"/>
                  <a:pt x="5336962" y="4539996"/>
                </a:cubicBezTo>
                <a:lnTo>
                  <a:pt x="5336962" y="4539996"/>
                </a:lnTo>
                <a:close/>
                <a:moveTo>
                  <a:pt x="5352192" y="4538727"/>
                </a:moveTo>
                <a:cubicBezTo>
                  <a:pt x="5352192" y="4542534"/>
                  <a:pt x="5353461" y="4547611"/>
                  <a:pt x="5356000" y="4550149"/>
                </a:cubicBezTo>
                <a:cubicBezTo>
                  <a:pt x="5354730" y="4551418"/>
                  <a:pt x="5352192" y="4555226"/>
                  <a:pt x="5350923" y="4556495"/>
                </a:cubicBezTo>
                <a:cubicBezTo>
                  <a:pt x="5357269" y="4557764"/>
                  <a:pt x="5358538" y="4552688"/>
                  <a:pt x="5361076" y="4547611"/>
                </a:cubicBezTo>
                <a:cubicBezTo>
                  <a:pt x="5362346" y="4545073"/>
                  <a:pt x="5363615" y="4542534"/>
                  <a:pt x="5366153" y="4541265"/>
                </a:cubicBezTo>
                <a:cubicBezTo>
                  <a:pt x="5361076" y="4541265"/>
                  <a:pt x="5356000" y="4539996"/>
                  <a:pt x="5352192" y="4538727"/>
                </a:cubicBezTo>
                <a:lnTo>
                  <a:pt x="5352192" y="4538727"/>
                </a:lnTo>
                <a:close/>
                <a:moveTo>
                  <a:pt x="4834361" y="4538727"/>
                </a:moveTo>
                <a:cubicBezTo>
                  <a:pt x="4834361" y="4543803"/>
                  <a:pt x="4834361" y="4548880"/>
                  <a:pt x="4834361" y="4553957"/>
                </a:cubicBezTo>
                <a:lnTo>
                  <a:pt x="4839437" y="4555226"/>
                </a:lnTo>
                <a:cubicBezTo>
                  <a:pt x="4835630" y="4557764"/>
                  <a:pt x="4831823" y="4560303"/>
                  <a:pt x="4829284" y="4561572"/>
                </a:cubicBezTo>
                <a:cubicBezTo>
                  <a:pt x="4833091" y="4561572"/>
                  <a:pt x="4836899" y="4562841"/>
                  <a:pt x="4840707" y="4562841"/>
                </a:cubicBezTo>
                <a:cubicBezTo>
                  <a:pt x="4841976" y="4560303"/>
                  <a:pt x="4843245" y="4556495"/>
                  <a:pt x="4844515" y="4555226"/>
                </a:cubicBezTo>
                <a:cubicBezTo>
                  <a:pt x="4843245" y="4553957"/>
                  <a:pt x="4840707" y="4552688"/>
                  <a:pt x="4838169" y="4551418"/>
                </a:cubicBezTo>
                <a:cubicBezTo>
                  <a:pt x="4840707" y="4547611"/>
                  <a:pt x="4844515" y="4543803"/>
                  <a:pt x="4847053" y="4539996"/>
                </a:cubicBezTo>
                <a:cubicBezTo>
                  <a:pt x="4844515" y="4539996"/>
                  <a:pt x="4838169" y="4538727"/>
                  <a:pt x="4834361" y="4538727"/>
                </a:cubicBezTo>
                <a:lnTo>
                  <a:pt x="4834361" y="4538727"/>
                </a:lnTo>
                <a:close/>
                <a:moveTo>
                  <a:pt x="7005952" y="4538727"/>
                </a:moveTo>
                <a:cubicBezTo>
                  <a:pt x="7011029" y="4547611"/>
                  <a:pt x="7012298" y="4561572"/>
                  <a:pt x="7024990" y="4564110"/>
                </a:cubicBezTo>
                <a:cubicBezTo>
                  <a:pt x="7027529" y="4559034"/>
                  <a:pt x="7030067" y="4555226"/>
                  <a:pt x="7032605" y="4550149"/>
                </a:cubicBezTo>
                <a:cubicBezTo>
                  <a:pt x="7023721" y="4546342"/>
                  <a:pt x="7014837" y="4541265"/>
                  <a:pt x="7005952" y="4538727"/>
                </a:cubicBezTo>
                <a:lnTo>
                  <a:pt x="7005952" y="4538727"/>
                </a:lnTo>
                <a:close/>
                <a:moveTo>
                  <a:pt x="5552725" y="4538727"/>
                </a:moveTo>
                <a:cubicBezTo>
                  <a:pt x="5547648" y="4534919"/>
                  <a:pt x="5543840" y="4543803"/>
                  <a:pt x="5547648" y="4547611"/>
                </a:cubicBezTo>
                <a:cubicBezTo>
                  <a:pt x="5552725" y="4551418"/>
                  <a:pt x="5556532" y="4541265"/>
                  <a:pt x="5552725" y="4538727"/>
                </a:cubicBezTo>
                <a:lnTo>
                  <a:pt x="5552725" y="4538727"/>
                </a:lnTo>
                <a:close/>
                <a:moveTo>
                  <a:pt x="11960886" y="4538727"/>
                </a:moveTo>
                <a:cubicBezTo>
                  <a:pt x="11954540" y="4542534"/>
                  <a:pt x="11946925" y="4541265"/>
                  <a:pt x="11939310" y="4541265"/>
                </a:cubicBezTo>
                <a:cubicBezTo>
                  <a:pt x="11944386" y="4551418"/>
                  <a:pt x="11955809" y="4547611"/>
                  <a:pt x="11963424" y="4545073"/>
                </a:cubicBezTo>
                <a:cubicBezTo>
                  <a:pt x="11965962" y="4546342"/>
                  <a:pt x="11969770" y="4548880"/>
                  <a:pt x="11972308" y="4550149"/>
                </a:cubicBezTo>
                <a:cubicBezTo>
                  <a:pt x="11974847" y="4547611"/>
                  <a:pt x="11977386" y="4543803"/>
                  <a:pt x="11979924" y="4541265"/>
                </a:cubicBezTo>
                <a:cubicBezTo>
                  <a:pt x="11978654" y="4542534"/>
                  <a:pt x="11974847" y="4543803"/>
                  <a:pt x="11972308" y="4545073"/>
                </a:cubicBezTo>
                <a:cubicBezTo>
                  <a:pt x="11968501" y="4542534"/>
                  <a:pt x="11964694" y="4539996"/>
                  <a:pt x="11960886" y="4538727"/>
                </a:cubicBezTo>
                <a:lnTo>
                  <a:pt x="11960886" y="4538727"/>
                </a:lnTo>
                <a:close/>
                <a:moveTo>
                  <a:pt x="10010135" y="4538727"/>
                </a:moveTo>
                <a:cubicBezTo>
                  <a:pt x="10005057" y="4538727"/>
                  <a:pt x="10005057" y="4547611"/>
                  <a:pt x="10010135" y="4547611"/>
                </a:cubicBezTo>
                <a:cubicBezTo>
                  <a:pt x="10015211" y="4547611"/>
                  <a:pt x="10015211" y="4538727"/>
                  <a:pt x="10010135" y="4538727"/>
                </a:cubicBezTo>
                <a:lnTo>
                  <a:pt x="10010135" y="4538727"/>
                </a:lnTo>
                <a:close/>
                <a:moveTo>
                  <a:pt x="4829284" y="4538727"/>
                </a:moveTo>
                <a:cubicBezTo>
                  <a:pt x="4824207" y="4534919"/>
                  <a:pt x="4820400" y="4543803"/>
                  <a:pt x="4824207" y="4547611"/>
                </a:cubicBezTo>
                <a:cubicBezTo>
                  <a:pt x="4829284" y="4550149"/>
                  <a:pt x="4833091" y="4541265"/>
                  <a:pt x="4829284" y="4538727"/>
                </a:cubicBezTo>
                <a:lnTo>
                  <a:pt x="4829284" y="4538727"/>
                </a:lnTo>
                <a:close/>
                <a:moveTo>
                  <a:pt x="11412594" y="4538727"/>
                </a:moveTo>
                <a:cubicBezTo>
                  <a:pt x="11402441" y="4543803"/>
                  <a:pt x="11392287" y="4551418"/>
                  <a:pt x="11385941" y="4561572"/>
                </a:cubicBezTo>
                <a:cubicBezTo>
                  <a:pt x="11388479" y="4572995"/>
                  <a:pt x="11394825" y="4584418"/>
                  <a:pt x="11399902" y="4595840"/>
                </a:cubicBezTo>
                <a:cubicBezTo>
                  <a:pt x="11402441" y="4599648"/>
                  <a:pt x="11407517" y="4599648"/>
                  <a:pt x="11412594" y="4599648"/>
                </a:cubicBezTo>
                <a:cubicBezTo>
                  <a:pt x="11416402" y="4602186"/>
                  <a:pt x="11420209" y="4603456"/>
                  <a:pt x="11425286" y="4605994"/>
                </a:cubicBezTo>
                <a:cubicBezTo>
                  <a:pt x="11421479" y="4598378"/>
                  <a:pt x="11415133" y="4594571"/>
                  <a:pt x="11408787" y="4589494"/>
                </a:cubicBezTo>
                <a:cubicBezTo>
                  <a:pt x="11412594" y="4590764"/>
                  <a:pt x="11416402" y="4590764"/>
                  <a:pt x="11421479" y="4590764"/>
                </a:cubicBezTo>
                <a:cubicBezTo>
                  <a:pt x="11424016" y="4583148"/>
                  <a:pt x="11430362" y="4586956"/>
                  <a:pt x="11435439" y="4588225"/>
                </a:cubicBezTo>
                <a:cubicBezTo>
                  <a:pt x="11432901" y="4584418"/>
                  <a:pt x="11430362" y="4580610"/>
                  <a:pt x="11426555" y="4576802"/>
                </a:cubicBezTo>
                <a:cubicBezTo>
                  <a:pt x="11418940" y="4583148"/>
                  <a:pt x="11413863" y="4575533"/>
                  <a:pt x="11411324" y="4569187"/>
                </a:cubicBezTo>
                <a:cubicBezTo>
                  <a:pt x="11407517" y="4571726"/>
                  <a:pt x="11404978" y="4575533"/>
                  <a:pt x="11399902" y="4574264"/>
                </a:cubicBezTo>
                <a:cubicBezTo>
                  <a:pt x="11399902" y="4565380"/>
                  <a:pt x="11415133" y="4567918"/>
                  <a:pt x="11415133" y="4559034"/>
                </a:cubicBezTo>
                <a:cubicBezTo>
                  <a:pt x="11408787" y="4560303"/>
                  <a:pt x="11403710" y="4561572"/>
                  <a:pt x="11397364" y="4559034"/>
                </a:cubicBezTo>
                <a:cubicBezTo>
                  <a:pt x="11401171" y="4555226"/>
                  <a:pt x="11404978" y="4551418"/>
                  <a:pt x="11408787" y="4547611"/>
                </a:cubicBezTo>
                <a:cubicBezTo>
                  <a:pt x="11413863" y="4548880"/>
                  <a:pt x="11417670" y="4551418"/>
                  <a:pt x="11422748" y="4550149"/>
                </a:cubicBezTo>
                <a:cubicBezTo>
                  <a:pt x="11418940" y="4545073"/>
                  <a:pt x="11416402" y="4541265"/>
                  <a:pt x="11412594" y="4538727"/>
                </a:cubicBezTo>
                <a:lnTo>
                  <a:pt x="11412594" y="4538727"/>
                </a:lnTo>
                <a:close/>
                <a:moveTo>
                  <a:pt x="11520476" y="4538727"/>
                </a:moveTo>
                <a:cubicBezTo>
                  <a:pt x="11516668" y="4545073"/>
                  <a:pt x="11510322" y="4551418"/>
                  <a:pt x="11502707" y="4551418"/>
                </a:cubicBezTo>
                <a:cubicBezTo>
                  <a:pt x="11503976" y="4553957"/>
                  <a:pt x="11505245" y="4557764"/>
                  <a:pt x="11506514" y="4560303"/>
                </a:cubicBezTo>
                <a:cubicBezTo>
                  <a:pt x="11510322" y="4557764"/>
                  <a:pt x="11514130" y="4555226"/>
                  <a:pt x="11517937" y="4552688"/>
                </a:cubicBezTo>
                <a:cubicBezTo>
                  <a:pt x="11525552" y="4552688"/>
                  <a:pt x="11519206" y="4560303"/>
                  <a:pt x="11516668" y="4561572"/>
                </a:cubicBezTo>
                <a:cubicBezTo>
                  <a:pt x="11505245" y="4567918"/>
                  <a:pt x="11493822" y="4574264"/>
                  <a:pt x="11481130" y="4579341"/>
                </a:cubicBezTo>
                <a:cubicBezTo>
                  <a:pt x="11488746" y="4579341"/>
                  <a:pt x="11495092" y="4579341"/>
                  <a:pt x="11501438" y="4575533"/>
                </a:cubicBezTo>
                <a:lnTo>
                  <a:pt x="11501438" y="4580610"/>
                </a:lnTo>
                <a:cubicBezTo>
                  <a:pt x="11496361" y="4581879"/>
                  <a:pt x="11493822" y="4585686"/>
                  <a:pt x="11490015" y="4589494"/>
                </a:cubicBezTo>
                <a:cubicBezTo>
                  <a:pt x="11496361" y="4585686"/>
                  <a:pt x="11503976" y="4585686"/>
                  <a:pt x="11510322" y="4586956"/>
                </a:cubicBezTo>
                <a:cubicBezTo>
                  <a:pt x="11507784" y="4583148"/>
                  <a:pt x="11505245" y="4581879"/>
                  <a:pt x="11501438" y="4581879"/>
                </a:cubicBezTo>
                <a:lnTo>
                  <a:pt x="11501438" y="4575533"/>
                </a:lnTo>
                <a:cubicBezTo>
                  <a:pt x="11505245" y="4576802"/>
                  <a:pt x="11507784" y="4579341"/>
                  <a:pt x="11511591" y="4580610"/>
                </a:cubicBezTo>
                <a:cubicBezTo>
                  <a:pt x="11517937" y="4575533"/>
                  <a:pt x="11524283" y="4569187"/>
                  <a:pt x="11523014" y="4560303"/>
                </a:cubicBezTo>
                <a:cubicBezTo>
                  <a:pt x="11526822" y="4561572"/>
                  <a:pt x="11531898" y="4562841"/>
                  <a:pt x="11535706" y="4564110"/>
                </a:cubicBezTo>
                <a:cubicBezTo>
                  <a:pt x="11534436" y="4557764"/>
                  <a:pt x="11534436" y="4547611"/>
                  <a:pt x="11525552" y="4546342"/>
                </a:cubicBezTo>
                <a:cubicBezTo>
                  <a:pt x="11525552" y="4548880"/>
                  <a:pt x="11525552" y="4555226"/>
                  <a:pt x="11526822" y="4557764"/>
                </a:cubicBezTo>
                <a:cubicBezTo>
                  <a:pt x="11524283" y="4553957"/>
                  <a:pt x="11520476" y="4550149"/>
                  <a:pt x="11517937" y="4546342"/>
                </a:cubicBezTo>
                <a:cubicBezTo>
                  <a:pt x="11520476" y="4546342"/>
                  <a:pt x="11525552" y="4545073"/>
                  <a:pt x="11528090" y="4545073"/>
                </a:cubicBezTo>
                <a:cubicBezTo>
                  <a:pt x="11526822" y="4542534"/>
                  <a:pt x="11523014" y="4539996"/>
                  <a:pt x="11520476" y="4538727"/>
                </a:cubicBezTo>
                <a:lnTo>
                  <a:pt x="11520476" y="4538727"/>
                </a:lnTo>
                <a:close/>
                <a:moveTo>
                  <a:pt x="9176274" y="4537457"/>
                </a:moveTo>
                <a:cubicBezTo>
                  <a:pt x="9167389" y="4541265"/>
                  <a:pt x="9162313" y="4548880"/>
                  <a:pt x="9157236" y="4556495"/>
                </a:cubicBezTo>
                <a:cubicBezTo>
                  <a:pt x="9163582" y="4555226"/>
                  <a:pt x="9169928" y="4553957"/>
                  <a:pt x="9176274" y="4550149"/>
                </a:cubicBezTo>
                <a:cubicBezTo>
                  <a:pt x="9177543" y="4546342"/>
                  <a:pt x="9177543" y="4541265"/>
                  <a:pt x="9176274" y="4537457"/>
                </a:cubicBezTo>
                <a:lnTo>
                  <a:pt x="9176274" y="4537457"/>
                </a:lnTo>
                <a:close/>
                <a:moveTo>
                  <a:pt x="11748931" y="4537457"/>
                </a:moveTo>
                <a:cubicBezTo>
                  <a:pt x="11743853" y="4533650"/>
                  <a:pt x="11742585" y="4542534"/>
                  <a:pt x="11747661" y="4543803"/>
                </a:cubicBezTo>
                <a:cubicBezTo>
                  <a:pt x="11752738" y="4546342"/>
                  <a:pt x="11752738" y="4538727"/>
                  <a:pt x="11748931" y="4537457"/>
                </a:cubicBezTo>
                <a:lnTo>
                  <a:pt x="11748931" y="4537457"/>
                </a:lnTo>
                <a:close/>
                <a:moveTo>
                  <a:pt x="10220820" y="4537457"/>
                </a:moveTo>
                <a:cubicBezTo>
                  <a:pt x="10218282" y="4538727"/>
                  <a:pt x="10217013" y="4541265"/>
                  <a:pt x="10219552" y="4543803"/>
                </a:cubicBezTo>
                <a:cubicBezTo>
                  <a:pt x="10223359" y="4543803"/>
                  <a:pt x="10232244" y="4542534"/>
                  <a:pt x="10229705" y="4537457"/>
                </a:cubicBezTo>
                <a:cubicBezTo>
                  <a:pt x="10227166" y="4536188"/>
                  <a:pt x="10223359" y="4536188"/>
                  <a:pt x="10220820" y="4537457"/>
                </a:cubicBezTo>
                <a:lnTo>
                  <a:pt x="10220820" y="4537457"/>
                </a:lnTo>
                <a:close/>
                <a:moveTo>
                  <a:pt x="9986020" y="4537457"/>
                </a:moveTo>
                <a:cubicBezTo>
                  <a:pt x="9975866" y="4537457"/>
                  <a:pt x="9966982" y="4537457"/>
                  <a:pt x="9956828" y="4537457"/>
                </a:cubicBezTo>
                <a:cubicBezTo>
                  <a:pt x="9961905" y="4543803"/>
                  <a:pt x="9966982" y="4548880"/>
                  <a:pt x="9972059" y="4555226"/>
                </a:cubicBezTo>
                <a:cubicBezTo>
                  <a:pt x="9970789" y="4556495"/>
                  <a:pt x="9969520" y="4559034"/>
                  <a:pt x="9968251" y="4560303"/>
                </a:cubicBezTo>
                <a:cubicBezTo>
                  <a:pt x="9973328" y="4562841"/>
                  <a:pt x="9977135" y="4564110"/>
                  <a:pt x="9982212" y="4566649"/>
                </a:cubicBezTo>
                <a:cubicBezTo>
                  <a:pt x="9983481" y="4567918"/>
                  <a:pt x="9987289" y="4571726"/>
                  <a:pt x="9988558" y="4572995"/>
                </a:cubicBezTo>
                <a:cubicBezTo>
                  <a:pt x="9996173" y="4567918"/>
                  <a:pt x="9998711" y="4559034"/>
                  <a:pt x="9992366" y="4552688"/>
                </a:cubicBezTo>
                <a:cubicBezTo>
                  <a:pt x="9993635" y="4550149"/>
                  <a:pt x="9993635" y="4548880"/>
                  <a:pt x="9994904" y="4546342"/>
                </a:cubicBezTo>
                <a:cubicBezTo>
                  <a:pt x="9992366" y="4546342"/>
                  <a:pt x="9988558" y="4546342"/>
                  <a:pt x="9986020" y="4546342"/>
                </a:cubicBezTo>
                <a:cubicBezTo>
                  <a:pt x="9986020" y="4543803"/>
                  <a:pt x="9986020" y="4539996"/>
                  <a:pt x="9986020" y="4537457"/>
                </a:cubicBezTo>
                <a:lnTo>
                  <a:pt x="9986020" y="4537457"/>
                </a:lnTo>
                <a:close/>
                <a:moveTo>
                  <a:pt x="11887272" y="4536188"/>
                </a:moveTo>
                <a:cubicBezTo>
                  <a:pt x="11880926" y="4537457"/>
                  <a:pt x="11882196" y="4548880"/>
                  <a:pt x="11889811" y="4546342"/>
                </a:cubicBezTo>
                <a:cubicBezTo>
                  <a:pt x="11896157" y="4545073"/>
                  <a:pt x="11892349" y="4536188"/>
                  <a:pt x="11887272" y="4536188"/>
                </a:cubicBezTo>
                <a:lnTo>
                  <a:pt x="11887272" y="4536188"/>
                </a:lnTo>
                <a:close/>
                <a:moveTo>
                  <a:pt x="4767094" y="4536188"/>
                </a:moveTo>
                <a:cubicBezTo>
                  <a:pt x="4759478" y="4537457"/>
                  <a:pt x="4756940" y="4545073"/>
                  <a:pt x="4753132" y="4551418"/>
                </a:cubicBezTo>
                <a:cubicBezTo>
                  <a:pt x="4760748" y="4551418"/>
                  <a:pt x="4764555" y="4542534"/>
                  <a:pt x="4767094" y="4536188"/>
                </a:cubicBezTo>
                <a:lnTo>
                  <a:pt x="4767094" y="4536188"/>
                </a:lnTo>
                <a:close/>
                <a:moveTo>
                  <a:pt x="10182745" y="4536188"/>
                </a:moveTo>
                <a:cubicBezTo>
                  <a:pt x="10176399" y="4537457"/>
                  <a:pt x="10170053" y="4538727"/>
                  <a:pt x="10163707" y="4538727"/>
                </a:cubicBezTo>
                <a:cubicBezTo>
                  <a:pt x="10163707" y="4541265"/>
                  <a:pt x="10163707" y="4546342"/>
                  <a:pt x="10163707" y="4548880"/>
                </a:cubicBezTo>
                <a:cubicBezTo>
                  <a:pt x="10167514" y="4545073"/>
                  <a:pt x="10171322" y="4541265"/>
                  <a:pt x="10173860" y="4538727"/>
                </a:cubicBezTo>
                <a:cubicBezTo>
                  <a:pt x="10173860" y="4542534"/>
                  <a:pt x="10172591" y="4546342"/>
                  <a:pt x="10172591" y="4550149"/>
                </a:cubicBezTo>
                <a:cubicBezTo>
                  <a:pt x="10178937" y="4547611"/>
                  <a:pt x="10185283" y="4545073"/>
                  <a:pt x="10191629" y="4542534"/>
                </a:cubicBezTo>
                <a:cubicBezTo>
                  <a:pt x="10196706" y="4545073"/>
                  <a:pt x="10201783" y="4546342"/>
                  <a:pt x="10205590" y="4548880"/>
                </a:cubicBezTo>
                <a:cubicBezTo>
                  <a:pt x="10204321" y="4545073"/>
                  <a:pt x="10203052" y="4542534"/>
                  <a:pt x="10200514" y="4538727"/>
                </a:cubicBezTo>
                <a:cubicBezTo>
                  <a:pt x="10194168" y="4534919"/>
                  <a:pt x="10187822" y="4534919"/>
                  <a:pt x="10182745" y="4536188"/>
                </a:cubicBezTo>
                <a:lnTo>
                  <a:pt x="10182745" y="4536188"/>
                </a:lnTo>
                <a:close/>
                <a:moveTo>
                  <a:pt x="7393056" y="4536188"/>
                </a:moveTo>
                <a:cubicBezTo>
                  <a:pt x="7382903" y="4531111"/>
                  <a:pt x="7390518" y="4551418"/>
                  <a:pt x="7394325" y="4541265"/>
                </a:cubicBezTo>
                <a:cubicBezTo>
                  <a:pt x="7394325" y="4539996"/>
                  <a:pt x="7393056" y="4537457"/>
                  <a:pt x="7393056" y="4536188"/>
                </a:cubicBezTo>
                <a:lnTo>
                  <a:pt x="7393056" y="4536188"/>
                </a:lnTo>
                <a:close/>
                <a:moveTo>
                  <a:pt x="5460074" y="4536188"/>
                </a:moveTo>
                <a:cubicBezTo>
                  <a:pt x="5451189" y="4534919"/>
                  <a:pt x="5442305" y="4534919"/>
                  <a:pt x="5434690" y="4539996"/>
                </a:cubicBezTo>
                <a:cubicBezTo>
                  <a:pt x="5439767" y="4546342"/>
                  <a:pt x="5446112" y="4552688"/>
                  <a:pt x="5451189" y="4559034"/>
                </a:cubicBezTo>
                <a:cubicBezTo>
                  <a:pt x="5454997" y="4559034"/>
                  <a:pt x="5458804" y="4559034"/>
                  <a:pt x="5461343" y="4560303"/>
                </a:cubicBezTo>
                <a:cubicBezTo>
                  <a:pt x="5461343" y="4548880"/>
                  <a:pt x="5448651" y="4547611"/>
                  <a:pt x="5441036" y="4542534"/>
                </a:cubicBezTo>
                <a:cubicBezTo>
                  <a:pt x="5444843" y="4541265"/>
                  <a:pt x="5448651" y="4539996"/>
                  <a:pt x="5452458" y="4539996"/>
                </a:cubicBezTo>
                <a:cubicBezTo>
                  <a:pt x="5454997" y="4542534"/>
                  <a:pt x="5457535" y="4545073"/>
                  <a:pt x="5458804" y="4546342"/>
                </a:cubicBezTo>
                <a:cubicBezTo>
                  <a:pt x="5460074" y="4542534"/>
                  <a:pt x="5460074" y="4537457"/>
                  <a:pt x="5460074" y="4536188"/>
                </a:cubicBezTo>
                <a:lnTo>
                  <a:pt x="5460074" y="4536188"/>
                </a:lnTo>
                <a:close/>
                <a:moveTo>
                  <a:pt x="5474035" y="4536188"/>
                </a:moveTo>
                <a:cubicBezTo>
                  <a:pt x="5476573" y="4539996"/>
                  <a:pt x="5477842" y="4543803"/>
                  <a:pt x="5480381" y="4547611"/>
                </a:cubicBezTo>
                <a:cubicBezTo>
                  <a:pt x="5485458" y="4543803"/>
                  <a:pt x="5495611" y="4543803"/>
                  <a:pt x="5474035" y="4536188"/>
                </a:cubicBezTo>
                <a:lnTo>
                  <a:pt x="5474035" y="4536188"/>
                </a:lnTo>
                <a:close/>
                <a:moveTo>
                  <a:pt x="12010384" y="4534919"/>
                </a:moveTo>
                <a:cubicBezTo>
                  <a:pt x="12002769" y="4533650"/>
                  <a:pt x="12004038" y="4543803"/>
                  <a:pt x="12000231" y="4548880"/>
                </a:cubicBezTo>
                <a:cubicBezTo>
                  <a:pt x="11993885" y="4550149"/>
                  <a:pt x="11990077" y="4553957"/>
                  <a:pt x="11988808" y="4560303"/>
                </a:cubicBezTo>
                <a:cubicBezTo>
                  <a:pt x="11995154" y="4556495"/>
                  <a:pt x="12001500" y="4559034"/>
                  <a:pt x="12007846" y="4561572"/>
                </a:cubicBezTo>
                <a:cubicBezTo>
                  <a:pt x="12006577" y="4559034"/>
                  <a:pt x="12002769" y="4553957"/>
                  <a:pt x="12001500" y="4551418"/>
                </a:cubicBezTo>
                <a:cubicBezTo>
                  <a:pt x="12007846" y="4552688"/>
                  <a:pt x="12014192" y="4565380"/>
                  <a:pt x="12020538" y="4556495"/>
                </a:cubicBezTo>
                <a:cubicBezTo>
                  <a:pt x="12018000" y="4555226"/>
                  <a:pt x="12012923" y="4553957"/>
                  <a:pt x="12010384" y="4553957"/>
                </a:cubicBezTo>
                <a:cubicBezTo>
                  <a:pt x="12018000" y="4552688"/>
                  <a:pt x="12024346" y="4556495"/>
                  <a:pt x="12031961" y="4555226"/>
                </a:cubicBezTo>
                <a:cubicBezTo>
                  <a:pt x="12037038" y="4557764"/>
                  <a:pt x="12039576" y="4561572"/>
                  <a:pt x="12040845" y="4566649"/>
                </a:cubicBezTo>
                <a:cubicBezTo>
                  <a:pt x="12043384" y="4565380"/>
                  <a:pt x="12045922" y="4564110"/>
                  <a:pt x="12048460" y="4562841"/>
                </a:cubicBezTo>
                <a:cubicBezTo>
                  <a:pt x="12045922" y="4562841"/>
                  <a:pt x="12042114" y="4564110"/>
                  <a:pt x="12039576" y="4564110"/>
                </a:cubicBezTo>
                <a:cubicBezTo>
                  <a:pt x="12040845" y="4560303"/>
                  <a:pt x="12043384" y="4557764"/>
                  <a:pt x="12045922" y="4555226"/>
                </a:cubicBezTo>
                <a:cubicBezTo>
                  <a:pt x="12029422" y="4550149"/>
                  <a:pt x="12026884" y="4553957"/>
                  <a:pt x="12025615" y="4547611"/>
                </a:cubicBezTo>
                <a:cubicBezTo>
                  <a:pt x="12024346" y="4543803"/>
                  <a:pt x="12020538" y="4542534"/>
                  <a:pt x="12018000" y="4541265"/>
                </a:cubicBezTo>
                <a:cubicBezTo>
                  <a:pt x="12015461" y="4542534"/>
                  <a:pt x="12009115" y="4545073"/>
                  <a:pt x="12005308" y="4546342"/>
                </a:cubicBezTo>
                <a:cubicBezTo>
                  <a:pt x="12007846" y="4542534"/>
                  <a:pt x="12010384" y="4538727"/>
                  <a:pt x="12010384" y="4534919"/>
                </a:cubicBezTo>
                <a:lnTo>
                  <a:pt x="12010384" y="4534919"/>
                </a:lnTo>
                <a:close/>
                <a:moveTo>
                  <a:pt x="5675837" y="4534919"/>
                </a:moveTo>
                <a:cubicBezTo>
                  <a:pt x="5669491" y="4534919"/>
                  <a:pt x="5664414" y="4536188"/>
                  <a:pt x="5659337" y="4539996"/>
                </a:cubicBezTo>
                <a:cubicBezTo>
                  <a:pt x="5663145" y="4542534"/>
                  <a:pt x="5666952" y="4545073"/>
                  <a:pt x="5669491" y="4547611"/>
                </a:cubicBezTo>
                <a:cubicBezTo>
                  <a:pt x="5670760" y="4546342"/>
                  <a:pt x="5673298" y="4545073"/>
                  <a:pt x="5674567" y="4543803"/>
                </a:cubicBezTo>
                <a:cubicBezTo>
                  <a:pt x="5675837" y="4541265"/>
                  <a:pt x="5675837" y="4537457"/>
                  <a:pt x="5675837" y="4534919"/>
                </a:cubicBezTo>
                <a:lnTo>
                  <a:pt x="5675837" y="4534919"/>
                </a:lnTo>
                <a:close/>
                <a:moveTo>
                  <a:pt x="6089594" y="4533650"/>
                </a:moveTo>
                <a:cubicBezTo>
                  <a:pt x="6092132" y="4538727"/>
                  <a:pt x="6093402" y="4545073"/>
                  <a:pt x="6094671" y="4550149"/>
                </a:cubicBezTo>
                <a:cubicBezTo>
                  <a:pt x="6097209" y="4545073"/>
                  <a:pt x="6098478" y="4541265"/>
                  <a:pt x="6101017" y="4536188"/>
                </a:cubicBezTo>
                <a:cubicBezTo>
                  <a:pt x="6097209" y="4536188"/>
                  <a:pt x="6093402" y="4534919"/>
                  <a:pt x="6089594" y="4533650"/>
                </a:cubicBezTo>
                <a:lnTo>
                  <a:pt x="6089594" y="4533650"/>
                </a:lnTo>
                <a:close/>
                <a:moveTo>
                  <a:pt x="5392806" y="4533650"/>
                </a:moveTo>
                <a:cubicBezTo>
                  <a:pt x="5387729" y="4536188"/>
                  <a:pt x="5381384" y="4538727"/>
                  <a:pt x="5376307" y="4542534"/>
                </a:cubicBezTo>
                <a:cubicBezTo>
                  <a:pt x="5378845" y="4542534"/>
                  <a:pt x="5382653" y="4542534"/>
                  <a:pt x="5383922" y="4542534"/>
                </a:cubicBezTo>
                <a:lnTo>
                  <a:pt x="5383922" y="4547611"/>
                </a:lnTo>
                <a:cubicBezTo>
                  <a:pt x="5377576" y="4548880"/>
                  <a:pt x="5369961" y="4550149"/>
                  <a:pt x="5363615" y="4551418"/>
                </a:cubicBezTo>
                <a:cubicBezTo>
                  <a:pt x="5362346" y="4552688"/>
                  <a:pt x="5361076" y="4555226"/>
                  <a:pt x="5361076" y="4556495"/>
                </a:cubicBezTo>
                <a:cubicBezTo>
                  <a:pt x="5372499" y="4560303"/>
                  <a:pt x="5381384" y="4552688"/>
                  <a:pt x="5387729" y="4546342"/>
                </a:cubicBezTo>
                <a:cubicBezTo>
                  <a:pt x="5390268" y="4542534"/>
                  <a:pt x="5391537" y="4537457"/>
                  <a:pt x="5392806" y="4533650"/>
                </a:cubicBezTo>
                <a:lnTo>
                  <a:pt x="5392806" y="4533650"/>
                </a:lnTo>
                <a:close/>
                <a:moveTo>
                  <a:pt x="6018519" y="4533650"/>
                </a:moveTo>
                <a:cubicBezTo>
                  <a:pt x="6018519" y="4538727"/>
                  <a:pt x="6019788" y="4545073"/>
                  <a:pt x="6019788" y="4550149"/>
                </a:cubicBezTo>
                <a:cubicBezTo>
                  <a:pt x="6031211" y="4547611"/>
                  <a:pt x="6028673" y="4534919"/>
                  <a:pt x="6018519" y="4533650"/>
                </a:cubicBezTo>
                <a:lnTo>
                  <a:pt x="6018519" y="4533650"/>
                </a:lnTo>
                <a:close/>
                <a:moveTo>
                  <a:pt x="9372999" y="4533650"/>
                </a:moveTo>
                <a:cubicBezTo>
                  <a:pt x="9362846" y="4539996"/>
                  <a:pt x="9369191" y="4585686"/>
                  <a:pt x="9370460" y="4597110"/>
                </a:cubicBezTo>
                <a:cubicBezTo>
                  <a:pt x="9390768" y="4590764"/>
                  <a:pt x="9379345" y="4588225"/>
                  <a:pt x="9372999" y="4533650"/>
                </a:cubicBezTo>
                <a:lnTo>
                  <a:pt x="9372999" y="4533650"/>
                </a:lnTo>
                <a:close/>
                <a:moveTo>
                  <a:pt x="10355356" y="4532381"/>
                </a:moveTo>
                <a:cubicBezTo>
                  <a:pt x="10352817" y="4534919"/>
                  <a:pt x="10349010" y="4537457"/>
                  <a:pt x="10346471" y="4539996"/>
                </a:cubicBezTo>
                <a:cubicBezTo>
                  <a:pt x="10351547" y="4539996"/>
                  <a:pt x="10356624" y="4539996"/>
                  <a:pt x="10362970" y="4538727"/>
                </a:cubicBezTo>
                <a:cubicBezTo>
                  <a:pt x="10360432" y="4537457"/>
                  <a:pt x="10357893" y="4534919"/>
                  <a:pt x="10355356" y="4532381"/>
                </a:cubicBezTo>
                <a:lnTo>
                  <a:pt x="10355356" y="4532381"/>
                </a:lnTo>
                <a:close/>
                <a:moveTo>
                  <a:pt x="5603492" y="4532381"/>
                </a:moveTo>
                <a:cubicBezTo>
                  <a:pt x="5592070" y="4531111"/>
                  <a:pt x="5607300" y="4542534"/>
                  <a:pt x="5603492" y="4532381"/>
                </a:cubicBezTo>
                <a:lnTo>
                  <a:pt x="5603492" y="4532381"/>
                </a:lnTo>
                <a:close/>
                <a:moveTo>
                  <a:pt x="10298242" y="4531111"/>
                </a:moveTo>
                <a:cubicBezTo>
                  <a:pt x="10291896" y="4527304"/>
                  <a:pt x="10290626" y="4542534"/>
                  <a:pt x="10295703" y="4542534"/>
                </a:cubicBezTo>
                <a:cubicBezTo>
                  <a:pt x="10299511" y="4541265"/>
                  <a:pt x="10300780" y="4534919"/>
                  <a:pt x="10298242" y="4531111"/>
                </a:cubicBezTo>
                <a:lnTo>
                  <a:pt x="10298242" y="4531111"/>
                </a:lnTo>
                <a:close/>
                <a:moveTo>
                  <a:pt x="4779786" y="4531111"/>
                </a:moveTo>
                <a:cubicBezTo>
                  <a:pt x="4773440" y="4532381"/>
                  <a:pt x="4770901" y="4537457"/>
                  <a:pt x="4773440" y="4543803"/>
                </a:cubicBezTo>
                <a:cubicBezTo>
                  <a:pt x="4772170" y="4543803"/>
                  <a:pt x="4768363" y="4545073"/>
                  <a:pt x="4765824" y="4545073"/>
                </a:cubicBezTo>
                <a:cubicBezTo>
                  <a:pt x="4765824" y="4547611"/>
                  <a:pt x="4764555" y="4551418"/>
                  <a:pt x="4763286" y="4553957"/>
                </a:cubicBezTo>
                <a:cubicBezTo>
                  <a:pt x="4762017" y="4553957"/>
                  <a:pt x="4758209" y="4553957"/>
                  <a:pt x="4755671" y="4553957"/>
                </a:cubicBezTo>
                <a:cubicBezTo>
                  <a:pt x="4753132" y="4556495"/>
                  <a:pt x="4750594" y="4557764"/>
                  <a:pt x="4748056" y="4560303"/>
                </a:cubicBezTo>
                <a:cubicBezTo>
                  <a:pt x="4748056" y="4562841"/>
                  <a:pt x="4749325" y="4569187"/>
                  <a:pt x="4749325" y="4571726"/>
                </a:cubicBezTo>
                <a:cubicBezTo>
                  <a:pt x="4751863" y="4566649"/>
                  <a:pt x="4754402" y="4560303"/>
                  <a:pt x="4759478" y="4557764"/>
                </a:cubicBezTo>
                <a:cubicBezTo>
                  <a:pt x="4762017" y="4570456"/>
                  <a:pt x="4754402" y="4581879"/>
                  <a:pt x="4744248" y="4589494"/>
                </a:cubicBezTo>
                <a:cubicBezTo>
                  <a:pt x="4750594" y="4588225"/>
                  <a:pt x="4756940" y="4585686"/>
                  <a:pt x="4760748" y="4579341"/>
                </a:cubicBezTo>
                <a:cubicBezTo>
                  <a:pt x="4762017" y="4574264"/>
                  <a:pt x="4763286" y="4569187"/>
                  <a:pt x="4765824" y="4565380"/>
                </a:cubicBezTo>
                <a:cubicBezTo>
                  <a:pt x="4773440" y="4565380"/>
                  <a:pt x="4781055" y="4551418"/>
                  <a:pt x="4772170" y="4548880"/>
                </a:cubicBezTo>
                <a:cubicBezTo>
                  <a:pt x="4773440" y="4548880"/>
                  <a:pt x="4775978" y="4550149"/>
                  <a:pt x="4778516" y="4550149"/>
                </a:cubicBezTo>
                <a:cubicBezTo>
                  <a:pt x="4779786" y="4543803"/>
                  <a:pt x="4779786" y="4537457"/>
                  <a:pt x="4779786" y="4531111"/>
                </a:cubicBezTo>
                <a:lnTo>
                  <a:pt x="4779786" y="4531111"/>
                </a:lnTo>
                <a:close/>
                <a:moveTo>
                  <a:pt x="11394825" y="4529842"/>
                </a:moveTo>
                <a:cubicBezTo>
                  <a:pt x="11389749" y="4531111"/>
                  <a:pt x="11383403" y="4529842"/>
                  <a:pt x="11382133" y="4536188"/>
                </a:cubicBezTo>
                <a:cubicBezTo>
                  <a:pt x="11384672" y="4538727"/>
                  <a:pt x="11389749" y="4539996"/>
                  <a:pt x="11393556" y="4541265"/>
                </a:cubicBezTo>
                <a:cubicBezTo>
                  <a:pt x="11394825" y="4538727"/>
                  <a:pt x="11394825" y="4532381"/>
                  <a:pt x="11394825" y="4529842"/>
                </a:cubicBezTo>
                <a:lnTo>
                  <a:pt x="11394825" y="4529842"/>
                </a:lnTo>
                <a:close/>
                <a:moveTo>
                  <a:pt x="12015461" y="4528573"/>
                </a:moveTo>
                <a:cubicBezTo>
                  <a:pt x="12010384" y="4526035"/>
                  <a:pt x="12009115" y="4532381"/>
                  <a:pt x="12014192" y="4534919"/>
                </a:cubicBezTo>
                <a:cubicBezTo>
                  <a:pt x="12019269" y="4538727"/>
                  <a:pt x="12021807" y="4529842"/>
                  <a:pt x="12015461" y="4528573"/>
                </a:cubicBezTo>
                <a:lnTo>
                  <a:pt x="12015461" y="4528573"/>
                </a:lnTo>
                <a:close/>
                <a:moveTo>
                  <a:pt x="5814179" y="4528573"/>
                </a:moveTo>
                <a:cubicBezTo>
                  <a:pt x="5810371" y="4526035"/>
                  <a:pt x="5802756" y="4528573"/>
                  <a:pt x="5801487" y="4533650"/>
                </a:cubicBezTo>
                <a:cubicBezTo>
                  <a:pt x="5805294" y="4539996"/>
                  <a:pt x="5815448" y="4534919"/>
                  <a:pt x="5814179" y="4528573"/>
                </a:cubicBezTo>
                <a:lnTo>
                  <a:pt x="5814179" y="4528573"/>
                </a:lnTo>
                <a:close/>
                <a:moveTo>
                  <a:pt x="5788795" y="4528573"/>
                </a:moveTo>
                <a:cubicBezTo>
                  <a:pt x="5787526" y="4532381"/>
                  <a:pt x="5781180" y="4538727"/>
                  <a:pt x="5786256" y="4542534"/>
                </a:cubicBezTo>
                <a:cubicBezTo>
                  <a:pt x="5788795" y="4546342"/>
                  <a:pt x="5793872" y="4545073"/>
                  <a:pt x="5797679" y="4546342"/>
                </a:cubicBezTo>
                <a:cubicBezTo>
                  <a:pt x="5796410" y="4539996"/>
                  <a:pt x="5793872" y="4533650"/>
                  <a:pt x="5788795" y="4528573"/>
                </a:cubicBezTo>
                <a:lnTo>
                  <a:pt x="5788795" y="4528573"/>
                </a:lnTo>
                <a:close/>
                <a:moveTo>
                  <a:pt x="5562878" y="4528573"/>
                </a:moveTo>
                <a:cubicBezTo>
                  <a:pt x="5561609" y="4529842"/>
                  <a:pt x="5560340" y="4532381"/>
                  <a:pt x="5557801" y="4533650"/>
                </a:cubicBezTo>
                <a:cubicBezTo>
                  <a:pt x="5562878" y="4546342"/>
                  <a:pt x="5550186" y="4553957"/>
                  <a:pt x="5545109" y="4562841"/>
                </a:cubicBezTo>
                <a:cubicBezTo>
                  <a:pt x="5542571" y="4560303"/>
                  <a:pt x="5541302" y="4559034"/>
                  <a:pt x="5538764" y="4557764"/>
                </a:cubicBezTo>
                <a:lnTo>
                  <a:pt x="5537494" y="4562841"/>
                </a:lnTo>
                <a:lnTo>
                  <a:pt x="5531148" y="4561572"/>
                </a:lnTo>
                <a:cubicBezTo>
                  <a:pt x="5532418" y="4564110"/>
                  <a:pt x="5536225" y="4569187"/>
                  <a:pt x="5537494" y="4571726"/>
                </a:cubicBezTo>
                <a:cubicBezTo>
                  <a:pt x="5547648" y="4572995"/>
                  <a:pt x="5552725" y="4560303"/>
                  <a:pt x="5562878" y="4561572"/>
                </a:cubicBezTo>
                <a:cubicBezTo>
                  <a:pt x="5562878" y="4555226"/>
                  <a:pt x="5567955" y="4553957"/>
                  <a:pt x="5571763" y="4551418"/>
                </a:cubicBezTo>
                <a:cubicBezTo>
                  <a:pt x="5567955" y="4546342"/>
                  <a:pt x="5564147" y="4541265"/>
                  <a:pt x="5560340" y="4537457"/>
                </a:cubicBezTo>
                <a:cubicBezTo>
                  <a:pt x="5561609" y="4533650"/>
                  <a:pt x="5562878" y="4531111"/>
                  <a:pt x="5562878" y="4528573"/>
                </a:cubicBezTo>
                <a:lnTo>
                  <a:pt x="5562878" y="4528573"/>
                </a:lnTo>
                <a:close/>
                <a:moveTo>
                  <a:pt x="9491034" y="4528573"/>
                </a:moveTo>
                <a:cubicBezTo>
                  <a:pt x="9491034" y="4537457"/>
                  <a:pt x="9492303" y="4546342"/>
                  <a:pt x="9488495" y="4553957"/>
                </a:cubicBezTo>
                <a:cubicBezTo>
                  <a:pt x="9493572" y="4565380"/>
                  <a:pt x="9497380" y="4576802"/>
                  <a:pt x="9507533" y="4584418"/>
                </a:cubicBezTo>
                <a:cubicBezTo>
                  <a:pt x="9506264" y="4578072"/>
                  <a:pt x="9503726" y="4574264"/>
                  <a:pt x="9501187" y="4569187"/>
                </a:cubicBezTo>
                <a:cubicBezTo>
                  <a:pt x="9502457" y="4567918"/>
                  <a:pt x="9503726" y="4565380"/>
                  <a:pt x="9504995" y="4564110"/>
                </a:cubicBezTo>
                <a:cubicBezTo>
                  <a:pt x="9503726" y="4562841"/>
                  <a:pt x="9499918" y="4560303"/>
                  <a:pt x="9498649" y="4559034"/>
                </a:cubicBezTo>
                <a:cubicBezTo>
                  <a:pt x="9503726" y="4561572"/>
                  <a:pt x="9511341" y="4562841"/>
                  <a:pt x="9510072" y="4570456"/>
                </a:cubicBezTo>
                <a:cubicBezTo>
                  <a:pt x="9508803" y="4576802"/>
                  <a:pt x="9515149" y="4580610"/>
                  <a:pt x="9521495" y="4580610"/>
                </a:cubicBezTo>
                <a:cubicBezTo>
                  <a:pt x="9518956" y="4567918"/>
                  <a:pt x="9520225" y="4553957"/>
                  <a:pt x="9511341" y="4542534"/>
                </a:cubicBezTo>
                <a:cubicBezTo>
                  <a:pt x="9506264" y="4534919"/>
                  <a:pt x="9497380" y="4532381"/>
                  <a:pt x="9491034" y="4528573"/>
                </a:cubicBezTo>
                <a:lnTo>
                  <a:pt x="9491034" y="4528573"/>
                </a:lnTo>
                <a:close/>
                <a:moveTo>
                  <a:pt x="11774314" y="4527304"/>
                </a:moveTo>
                <a:cubicBezTo>
                  <a:pt x="11764161" y="4523496"/>
                  <a:pt x="11774314" y="4538727"/>
                  <a:pt x="11774314" y="4527304"/>
                </a:cubicBezTo>
                <a:lnTo>
                  <a:pt x="11774314" y="4527304"/>
                </a:lnTo>
                <a:close/>
                <a:moveTo>
                  <a:pt x="5900484" y="4527304"/>
                </a:moveTo>
                <a:cubicBezTo>
                  <a:pt x="5900484" y="4529842"/>
                  <a:pt x="5900484" y="4534919"/>
                  <a:pt x="5900484" y="4537457"/>
                </a:cubicBezTo>
                <a:cubicBezTo>
                  <a:pt x="5901753" y="4536188"/>
                  <a:pt x="5905561" y="4534919"/>
                  <a:pt x="5906830" y="4534919"/>
                </a:cubicBezTo>
                <a:cubicBezTo>
                  <a:pt x="5906830" y="4537457"/>
                  <a:pt x="5908099" y="4543803"/>
                  <a:pt x="5909368" y="4546342"/>
                </a:cubicBezTo>
                <a:cubicBezTo>
                  <a:pt x="5908099" y="4547611"/>
                  <a:pt x="5904292" y="4548880"/>
                  <a:pt x="5903022" y="4550149"/>
                </a:cubicBezTo>
                <a:cubicBezTo>
                  <a:pt x="5908099" y="4555226"/>
                  <a:pt x="5905561" y="4561572"/>
                  <a:pt x="5905561" y="4567918"/>
                </a:cubicBezTo>
                <a:cubicBezTo>
                  <a:pt x="5906830" y="4569187"/>
                  <a:pt x="5910638" y="4572995"/>
                  <a:pt x="5911907" y="4574264"/>
                </a:cubicBezTo>
                <a:cubicBezTo>
                  <a:pt x="5913176" y="4572995"/>
                  <a:pt x="5915714" y="4571726"/>
                  <a:pt x="5915714" y="4570456"/>
                </a:cubicBezTo>
                <a:cubicBezTo>
                  <a:pt x="5915714" y="4571726"/>
                  <a:pt x="5915714" y="4572995"/>
                  <a:pt x="5915714" y="4574264"/>
                </a:cubicBezTo>
                <a:cubicBezTo>
                  <a:pt x="5913176" y="4574264"/>
                  <a:pt x="5909368" y="4575533"/>
                  <a:pt x="5906830" y="4576802"/>
                </a:cubicBezTo>
                <a:cubicBezTo>
                  <a:pt x="5908099" y="4579341"/>
                  <a:pt x="5909368" y="4583148"/>
                  <a:pt x="5909368" y="4585686"/>
                </a:cubicBezTo>
                <a:cubicBezTo>
                  <a:pt x="5908099" y="4584418"/>
                  <a:pt x="5904292" y="4583148"/>
                  <a:pt x="5901753" y="4583148"/>
                </a:cubicBezTo>
                <a:cubicBezTo>
                  <a:pt x="5901753" y="4586956"/>
                  <a:pt x="5901753" y="4592032"/>
                  <a:pt x="5901753" y="4595840"/>
                </a:cubicBezTo>
                <a:cubicBezTo>
                  <a:pt x="5906830" y="4595840"/>
                  <a:pt x="5910638" y="4595840"/>
                  <a:pt x="5915714" y="4597110"/>
                </a:cubicBezTo>
                <a:cubicBezTo>
                  <a:pt x="5909368" y="4600917"/>
                  <a:pt x="5904292" y="4611070"/>
                  <a:pt x="5895407" y="4605994"/>
                </a:cubicBezTo>
                <a:cubicBezTo>
                  <a:pt x="5894138" y="4609801"/>
                  <a:pt x="5894138" y="4612340"/>
                  <a:pt x="5892869" y="4616147"/>
                </a:cubicBezTo>
                <a:cubicBezTo>
                  <a:pt x="5903022" y="4612340"/>
                  <a:pt x="5919522" y="4612340"/>
                  <a:pt x="5922060" y="4599648"/>
                </a:cubicBezTo>
                <a:cubicBezTo>
                  <a:pt x="5924598" y="4599648"/>
                  <a:pt x="5928406" y="4599648"/>
                  <a:pt x="5930944" y="4599648"/>
                </a:cubicBezTo>
                <a:cubicBezTo>
                  <a:pt x="5933483" y="4594571"/>
                  <a:pt x="5936022" y="4589494"/>
                  <a:pt x="5937290" y="4585686"/>
                </a:cubicBezTo>
                <a:cubicBezTo>
                  <a:pt x="5925868" y="4576802"/>
                  <a:pt x="5923330" y="4560303"/>
                  <a:pt x="5915714" y="4548880"/>
                </a:cubicBezTo>
                <a:cubicBezTo>
                  <a:pt x="5914445" y="4548880"/>
                  <a:pt x="5910638" y="4548880"/>
                  <a:pt x="5909368" y="4548880"/>
                </a:cubicBezTo>
                <a:cubicBezTo>
                  <a:pt x="5913176" y="4537457"/>
                  <a:pt x="5906830" y="4531111"/>
                  <a:pt x="5900484" y="4527304"/>
                </a:cubicBezTo>
                <a:lnTo>
                  <a:pt x="5900484" y="4527304"/>
                </a:lnTo>
                <a:close/>
                <a:moveTo>
                  <a:pt x="7418440" y="4527304"/>
                </a:moveTo>
                <a:cubicBezTo>
                  <a:pt x="7419709" y="4531111"/>
                  <a:pt x="7423517" y="4536188"/>
                  <a:pt x="7420979" y="4539996"/>
                </a:cubicBezTo>
                <a:cubicBezTo>
                  <a:pt x="7414633" y="4538727"/>
                  <a:pt x="7407017" y="4538727"/>
                  <a:pt x="7404479" y="4546342"/>
                </a:cubicBezTo>
                <a:cubicBezTo>
                  <a:pt x="7409556" y="4543803"/>
                  <a:pt x="7415902" y="4539996"/>
                  <a:pt x="7419709" y="4545073"/>
                </a:cubicBezTo>
                <a:cubicBezTo>
                  <a:pt x="7424786" y="4541265"/>
                  <a:pt x="7431132" y="4536188"/>
                  <a:pt x="7436209" y="4532381"/>
                </a:cubicBezTo>
                <a:cubicBezTo>
                  <a:pt x="7432401" y="4528573"/>
                  <a:pt x="7426055" y="4527304"/>
                  <a:pt x="7418440" y="4527304"/>
                </a:cubicBezTo>
                <a:lnTo>
                  <a:pt x="7418440" y="4527304"/>
                </a:lnTo>
                <a:close/>
                <a:moveTo>
                  <a:pt x="11748931" y="4526035"/>
                </a:moveTo>
                <a:cubicBezTo>
                  <a:pt x="11752738" y="4531111"/>
                  <a:pt x="11756545" y="4536188"/>
                  <a:pt x="11760353" y="4541265"/>
                </a:cubicBezTo>
                <a:cubicBezTo>
                  <a:pt x="11761622" y="4538727"/>
                  <a:pt x="11762891" y="4534919"/>
                  <a:pt x="11764161" y="4532381"/>
                </a:cubicBezTo>
                <a:cubicBezTo>
                  <a:pt x="11760353" y="4529842"/>
                  <a:pt x="11755277" y="4527304"/>
                  <a:pt x="11748931" y="4526035"/>
                </a:cubicBezTo>
                <a:lnTo>
                  <a:pt x="11748931" y="4526035"/>
                </a:lnTo>
                <a:close/>
                <a:moveTo>
                  <a:pt x="7370211" y="4526035"/>
                </a:moveTo>
                <a:cubicBezTo>
                  <a:pt x="7365134" y="4523496"/>
                  <a:pt x="7360058" y="4533650"/>
                  <a:pt x="7367672" y="4533650"/>
                </a:cubicBezTo>
                <a:cubicBezTo>
                  <a:pt x="7372749" y="4534919"/>
                  <a:pt x="7376557" y="4527304"/>
                  <a:pt x="7370211" y="4526035"/>
                </a:cubicBezTo>
                <a:lnTo>
                  <a:pt x="7370211" y="4526035"/>
                </a:lnTo>
                <a:close/>
                <a:moveTo>
                  <a:pt x="5520995" y="4524765"/>
                </a:moveTo>
                <a:cubicBezTo>
                  <a:pt x="5519726" y="4526035"/>
                  <a:pt x="5524802" y="4533650"/>
                  <a:pt x="5524802" y="4524765"/>
                </a:cubicBezTo>
                <a:cubicBezTo>
                  <a:pt x="5522264" y="4523496"/>
                  <a:pt x="5520995" y="4523496"/>
                  <a:pt x="5520995" y="4524765"/>
                </a:cubicBezTo>
                <a:lnTo>
                  <a:pt x="5520995" y="4524765"/>
                </a:lnTo>
                <a:close/>
                <a:moveTo>
                  <a:pt x="7221715" y="4524765"/>
                </a:moveTo>
                <a:cubicBezTo>
                  <a:pt x="7221715" y="4526035"/>
                  <a:pt x="7220446" y="4529842"/>
                  <a:pt x="7219177" y="4531111"/>
                </a:cubicBezTo>
                <a:cubicBezTo>
                  <a:pt x="7211562" y="4534919"/>
                  <a:pt x="7206485" y="4539996"/>
                  <a:pt x="7201408" y="4546342"/>
                </a:cubicBezTo>
                <a:cubicBezTo>
                  <a:pt x="7206485" y="4550149"/>
                  <a:pt x="7211562" y="4555226"/>
                  <a:pt x="7215369" y="4560303"/>
                </a:cubicBezTo>
                <a:cubicBezTo>
                  <a:pt x="7222984" y="4550149"/>
                  <a:pt x="7225522" y="4536188"/>
                  <a:pt x="7221715" y="4524765"/>
                </a:cubicBezTo>
                <a:lnTo>
                  <a:pt x="7221715" y="4524765"/>
                </a:lnTo>
                <a:close/>
                <a:moveTo>
                  <a:pt x="10431507" y="4524765"/>
                </a:moveTo>
                <a:cubicBezTo>
                  <a:pt x="10430238" y="4526035"/>
                  <a:pt x="10435315" y="4533650"/>
                  <a:pt x="10435315" y="4526035"/>
                </a:cubicBezTo>
                <a:cubicBezTo>
                  <a:pt x="10432776" y="4523496"/>
                  <a:pt x="10431507" y="4523496"/>
                  <a:pt x="10431507" y="4524765"/>
                </a:cubicBezTo>
                <a:lnTo>
                  <a:pt x="10431507" y="4524765"/>
                </a:lnTo>
                <a:close/>
                <a:moveTo>
                  <a:pt x="4727749" y="4524765"/>
                </a:moveTo>
                <a:cubicBezTo>
                  <a:pt x="4726479" y="4526035"/>
                  <a:pt x="4731556" y="4533650"/>
                  <a:pt x="4731556" y="4524765"/>
                </a:cubicBezTo>
                <a:cubicBezTo>
                  <a:pt x="4729018" y="4523496"/>
                  <a:pt x="4727749" y="4523496"/>
                  <a:pt x="4727749" y="4524765"/>
                </a:cubicBezTo>
                <a:lnTo>
                  <a:pt x="4727749" y="4524765"/>
                </a:lnTo>
                <a:close/>
                <a:moveTo>
                  <a:pt x="9762642" y="4523496"/>
                </a:moveTo>
                <a:cubicBezTo>
                  <a:pt x="9763911" y="4526035"/>
                  <a:pt x="9765180" y="4529842"/>
                  <a:pt x="9766449" y="4531111"/>
                </a:cubicBezTo>
                <a:cubicBezTo>
                  <a:pt x="9762642" y="4539996"/>
                  <a:pt x="9774064" y="4546342"/>
                  <a:pt x="9766449" y="4553957"/>
                </a:cubicBezTo>
                <a:cubicBezTo>
                  <a:pt x="9770257" y="4562841"/>
                  <a:pt x="9779141" y="4566649"/>
                  <a:pt x="9788026" y="4569187"/>
                </a:cubicBezTo>
                <a:cubicBezTo>
                  <a:pt x="9784218" y="4559034"/>
                  <a:pt x="9788026" y="4547611"/>
                  <a:pt x="9779141" y="4539996"/>
                </a:cubicBezTo>
                <a:cubicBezTo>
                  <a:pt x="9772795" y="4536188"/>
                  <a:pt x="9771526" y="4526035"/>
                  <a:pt x="9762642" y="4523496"/>
                </a:cubicBezTo>
                <a:lnTo>
                  <a:pt x="9762642" y="4523496"/>
                </a:lnTo>
                <a:close/>
                <a:moveTo>
                  <a:pt x="5543840" y="4523496"/>
                </a:moveTo>
                <a:cubicBezTo>
                  <a:pt x="5534956" y="4529842"/>
                  <a:pt x="5526072" y="4537457"/>
                  <a:pt x="5514649" y="4538727"/>
                </a:cubicBezTo>
                <a:cubicBezTo>
                  <a:pt x="5519726" y="4543803"/>
                  <a:pt x="5526072" y="4541265"/>
                  <a:pt x="5531148" y="4542534"/>
                </a:cubicBezTo>
                <a:cubicBezTo>
                  <a:pt x="5534956" y="4546342"/>
                  <a:pt x="5537494" y="4551418"/>
                  <a:pt x="5543840" y="4552688"/>
                </a:cubicBezTo>
                <a:cubicBezTo>
                  <a:pt x="5541302" y="4548880"/>
                  <a:pt x="5537494" y="4543803"/>
                  <a:pt x="5537494" y="4538727"/>
                </a:cubicBezTo>
                <a:cubicBezTo>
                  <a:pt x="5541302" y="4537457"/>
                  <a:pt x="5546379" y="4536188"/>
                  <a:pt x="5548917" y="4533650"/>
                </a:cubicBezTo>
                <a:cubicBezTo>
                  <a:pt x="5548917" y="4529842"/>
                  <a:pt x="5545109" y="4526035"/>
                  <a:pt x="5543840" y="4523496"/>
                </a:cubicBezTo>
                <a:lnTo>
                  <a:pt x="5543840" y="4523496"/>
                </a:lnTo>
                <a:close/>
                <a:moveTo>
                  <a:pt x="4749325" y="4523496"/>
                </a:moveTo>
                <a:cubicBezTo>
                  <a:pt x="4746786" y="4526035"/>
                  <a:pt x="4745517" y="4531111"/>
                  <a:pt x="4748056" y="4533650"/>
                </a:cubicBezTo>
                <a:cubicBezTo>
                  <a:pt x="4755671" y="4537457"/>
                  <a:pt x="4756940" y="4522227"/>
                  <a:pt x="4749325" y="4523496"/>
                </a:cubicBezTo>
                <a:lnTo>
                  <a:pt x="4749325" y="4523496"/>
                </a:lnTo>
                <a:close/>
                <a:moveTo>
                  <a:pt x="10460698" y="4522227"/>
                </a:moveTo>
                <a:cubicBezTo>
                  <a:pt x="10456891" y="4519689"/>
                  <a:pt x="10453083" y="4527304"/>
                  <a:pt x="10458160" y="4528573"/>
                </a:cubicBezTo>
                <a:cubicBezTo>
                  <a:pt x="10463237" y="4531111"/>
                  <a:pt x="10465775" y="4523496"/>
                  <a:pt x="10460698" y="4522227"/>
                </a:cubicBezTo>
                <a:lnTo>
                  <a:pt x="10460698" y="4522227"/>
                </a:lnTo>
                <a:close/>
                <a:moveTo>
                  <a:pt x="10382008" y="4522227"/>
                </a:moveTo>
                <a:cubicBezTo>
                  <a:pt x="10382008" y="4537457"/>
                  <a:pt x="10398508" y="4532381"/>
                  <a:pt x="10408661" y="4532381"/>
                </a:cubicBezTo>
                <a:lnTo>
                  <a:pt x="10408661" y="4528573"/>
                </a:lnTo>
                <a:cubicBezTo>
                  <a:pt x="10399777" y="4524765"/>
                  <a:pt x="10390893" y="4523496"/>
                  <a:pt x="10382008" y="4522227"/>
                </a:cubicBezTo>
                <a:lnTo>
                  <a:pt x="10382008" y="4522227"/>
                </a:lnTo>
                <a:close/>
                <a:moveTo>
                  <a:pt x="5724066" y="4522227"/>
                </a:moveTo>
                <a:cubicBezTo>
                  <a:pt x="5720259" y="4526035"/>
                  <a:pt x="5715181" y="4529842"/>
                  <a:pt x="5711374" y="4532381"/>
                </a:cubicBezTo>
                <a:cubicBezTo>
                  <a:pt x="5711374" y="4534919"/>
                  <a:pt x="5711374" y="4538727"/>
                  <a:pt x="5711374" y="4541265"/>
                </a:cubicBezTo>
                <a:cubicBezTo>
                  <a:pt x="5713913" y="4541265"/>
                  <a:pt x="5718989" y="4541265"/>
                  <a:pt x="5721527" y="4539996"/>
                </a:cubicBezTo>
                <a:cubicBezTo>
                  <a:pt x="5722797" y="4534919"/>
                  <a:pt x="5722797" y="4528573"/>
                  <a:pt x="5724066" y="4522227"/>
                </a:cubicBezTo>
                <a:lnTo>
                  <a:pt x="5724066" y="4522227"/>
                </a:lnTo>
                <a:close/>
                <a:moveTo>
                  <a:pt x="5312847" y="4522227"/>
                </a:moveTo>
                <a:cubicBezTo>
                  <a:pt x="5306501" y="4529842"/>
                  <a:pt x="5306501" y="4539996"/>
                  <a:pt x="5305232" y="4548880"/>
                </a:cubicBezTo>
                <a:cubicBezTo>
                  <a:pt x="5307770" y="4547611"/>
                  <a:pt x="5310309" y="4546342"/>
                  <a:pt x="5312847" y="4545073"/>
                </a:cubicBezTo>
                <a:cubicBezTo>
                  <a:pt x="5312847" y="4539996"/>
                  <a:pt x="5312847" y="4534919"/>
                  <a:pt x="5312847" y="4531111"/>
                </a:cubicBezTo>
                <a:cubicBezTo>
                  <a:pt x="5319193" y="4531111"/>
                  <a:pt x="5321731" y="4536188"/>
                  <a:pt x="5324270" y="4541265"/>
                </a:cubicBezTo>
                <a:cubicBezTo>
                  <a:pt x="5328077" y="4539996"/>
                  <a:pt x="5331885" y="4538727"/>
                  <a:pt x="5335692" y="4537457"/>
                </a:cubicBezTo>
                <a:cubicBezTo>
                  <a:pt x="5336962" y="4533650"/>
                  <a:pt x="5339500" y="4529842"/>
                  <a:pt x="5340769" y="4524765"/>
                </a:cubicBezTo>
                <a:cubicBezTo>
                  <a:pt x="5335692" y="4526035"/>
                  <a:pt x="5330616" y="4524765"/>
                  <a:pt x="5325539" y="4527304"/>
                </a:cubicBezTo>
                <a:cubicBezTo>
                  <a:pt x="5325539" y="4529842"/>
                  <a:pt x="5326808" y="4534919"/>
                  <a:pt x="5326808" y="4536188"/>
                </a:cubicBezTo>
                <a:cubicBezTo>
                  <a:pt x="5320462" y="4532381"/>
                  <a:pt x="5319193" y="4522227"/>
                  <a:pt x="5312847" y="4522227"/>
                </a:cubicBezTo>
                <a:lnTo>
                  <a:pt x="5312847" y="4522227"/>
                </a:lnTo>
                <a:close/>
                <a:moveTo>
                  <a:pt x="10229705" y="4520958"/>
                </a:moveTo>
                <a:cubicBezTo>
                  <a:pt x="10230974" y="4524765"/>
                  <a:pt x="10232244" y="4527304"/>
                  <a:pt x="10236051" y="4528573"/>
                </a:cubicBezTo>
                <a:cubicBezTo>
                  <a:pt x="10236051" y="4529842"/>
                  <a:pt x="10237320" y="4532381"/>
                  <a:pt x="10237320" y="4533650"/>
                </a:cubicBezTo>
                <a:cubicBezTo>
                  <a:pt x="10242397" y="4532381"/>
                  <a:pt x="10247474" y="4529842"/>
                  <a:pt x="10252550" y="4528573"/>
                </a:cubicBezTo>
                <a:cubicBezTo>
                  <a:pt x="10237320" y="4527304"/>
                  <a:pt x="10236051" y="4519689"/>
                  <a:pt x="10229705" y="4520958"/>
                </a:cubicBezTo>
                <a:lnTo>
                  <a:pt x="10229705" y="4520958"/>
                </a:lnTo>
                <a:close/>
                <a:moveTo>
                  <a:pt x="4788670" y="4520958"/>
                </a:moveTo>
                <a:cubicBezTo>
                  <a:pt x="4789939" y="4522227"/>
                  <a:pt x="4792478" y="4526035"/>
                  <a:pt x="4793747" y="4527304"/>
                </a:cubicBezTo>
                <a:cubicBezTo>
                  <a:pt x="4791208" y="4528573"/>
                  <a:pt x="4787401" y="4529842"/>
                  <a:pt x="4786132" y="4531111"/>
                </a:cubicBezTo>
                <a:cubicBezTo>
                  <a:pt x="4786132" y="4538727"/>
                  <a:pt x="4784862" y="4546342"/>
                  <a:pt x="4784862" y="4555226"/>
                </a:cubicBezTo>
                <a:cubicBezTo>
                  <a:pt x="4791208" y="4551418"/>
                  <a:pt x="4793747" y="4545073"/>
                  <a:pt x="4798823" y="4539996"/>
                </a:cubicBezTo>
                <a:cubicBezTo>
                  <a:pt x="4801362" y="4541265"/>
                  <a:pt x="4805169" y="4543803"/>
                  <a:pt x="4807708" y="4545073"/>
                </a:cubicBezTo>
                <a:cubicBezTo>
                  <a:pt x="4810246" y="4539996"/>
                  <a:pt x="4812785" y="4534919"/>
                  <a:pt x="4814054" y="4529842"/>
                </a:cubicBezTo>
                <a:cubicBezTo>
                  <a:pt x="4806439" y="4528573"/>
                  <a:pt x="4801362" y="4534919"/>
                  <a:pt x="4797554" y="4539996"/>
                </a:cubicBezTo>
                <a:cubicBezTo>
                  <a:pt x="4797554" y="4533650"/>
                  <a:pt x="4796285" y="4528573"/>
                  <a:pt x="4801362" y="4523496"/>
                </a:cubicBezTo>
                <a:cubicBezTo>
                  <a:pt x="4796285" y="4523496"/>
                  <a:pt x="4792478" y="4522227"/>
                  <a:pt x="4788670" y="4520958"/>
                </a:cubicBezTo>
                <a:lnTo>
                  <a:pt x="4788670" y="4520958"/>
                </a:lnTo>
                <a:close/>
                <a:moveTo>
                  <a:pt x="7380364" y="4520958"/>
                </a:moveTo>
                <a:cubicBezTo>
                  <a:pt x="7380364" y="4524765"/>
                  <a:pt x="7380364" y="4527304"/>
                  <a:pt x="7381633" y="4531111"/>
                </a:cubicBezTo>
                <a:cubicBezTo>
                  <a:pt x="7377826" y="4532381"/>
                  <a:pt x="7375287" y="4534919"/>
                  <a:pt x="7372749" y="4537457"/>
                </a:cubicBezTo>
                <a:cubicBezTo>
                  <a:pt x="7379095" y="4537457"/>
                  <a:pt x="7382903" y="4534919"/>
                  <a:pt x="7386710" y="4529842"/>
                </a:cubicBezTo>
                <a:cubicBezTo>
                  <a:pt x="7384172" y="4527304"/>
                  <a:pt x="7381633" y="4523496"/>
                  <a:pt x="7380364" y="4520958"/>
                </a:cubicBezTo>
                <a:lnTo>
                  <a:pt x="7380364" y="4520958"/>
                </a:lnTo>
                <a:close/>
                <a:moveTo>
                  <a:pt x="5066624" y="4520958"/>
                </a:moveTo>
                <a:cubicBezTo>
                  <a:pt x="5066624" y="4522227"/>
                  <a:pt x="5066624" y="4526035"/>
                  <a:pt x="5066624" y="4527304"/>
                </a:cubicBezTo>
                <a:cubicBezTo>
                  <a:pt x="5062816" y="4524765"/>
                  <a:pt x="5059008" y="4523496"/>
                  <a:pt x="5055200" y="4522227"/>
                </a:cubicBezTo>
                <a:cubicBezTo>
                  <a:pt x="5050124" y="4533650"/>
                  <a:pt x="5041240" y="4548880"/>
                  <a:pt x="5052662" y="4560303"/>
                </a:cubicBezTo>
                <a:cubicBezTo>
                  <a:pt x="5061546" y="4576802"/>
                  <a:pt x="5080584" y="4583148"/>
                  <a:pt x="5097084" y="4584418"/>
                </a:cubicBezTo>
                <a:cubicBezTo>
                  <a:pt x="5098353" y="4580610"/>
                  <a:pt x="5099622" y="4578072"/>
                  <a:pt x="5100892" y="4574264"/>
                </a:cubicBezTo>
                <a:cubicBezTo>
                  <a:pt x="5095815" y="4567918"/>
                  <a:pt x="5094546" y="4555226"/>
                  <a:pt x="5084392" y="4552688"/>
                </a:cubicBezTo>
                <a:lnTo>
                  <a:pt x="5084392" y="4574264"/>
                </a:lnTo>
                <a:lnTo>
                  <a:pt x="5084392" y="4574264"/>
                </a:lnTo>
                <a:cubicBezTo>
                  <a:pt x="5081854" y="4574264"/>
                  <a:pt x="5079315" y="4571726"/>
                  <a:pt x="5076777" y="4569187"/>
                </a:cubicBezTo>
                <a:cubicBezTo>
                  <a:pt x="5067892" y="4566649"/>
                  <a:pt x="5075508" y="4557764"/>
                  <a:pt x="5076777" y="4552688"/>
                </a:cubicBezTo>
                <a:cubicBezTo>
                  <a:pt x="5080584" y="4551418"/>
                  <a:pt x="5083123" y="4550149"/>
                  <a:pt x="5084392" y="4546342"/>
                </a:cubicBezTo>
                <a:cubicBezTo>
                  <a:pt x="5079315" y="4545073"/>
                  <a:pt x="5074238" y="4545073"/>
                  <a:pt x="5069162" y="4547611"/>
                </a:cubicBezTo>
                <a:cubicBezTo>
                  <a:pt x="5069162" y="4551418"/>
                  <a:pt x="5070431" y="4553957"/>
                  <a:pt x="5071700" y="4557764"/>
                </a:cubicBezTo>
                <a:cubicBezTo>
                  <a:pt x="5066624" y="4557764"/>
                  <a:pt x="5065354" y="4552688"/>
                  <a:pt x="5065354" y="4548880"/>
                </a:cubicBezTo>
                <a:cubicBezTo>
                  <a:pt x="5066624" y="4542534"/>
                  <a:pt x="5075508" y="4542534"/>
                  <a:pt x="5080584" y="4539996"/>
                </a:cubicBezTo>
                <a:cubicBezTo>
                  <a:pt x="5080584" y="4536188"/>
                  <a:pt x="5080584" y="4532381"/>
                  <a:pt x="5080584" y="4528573"/>
                </a:cubicBezTo>
                <a:cubicBezTo>
                  <a:pt x="5074238" y="4526035"/>
                  <a:pt x="5070431" y="4523496"/>
                  <a:pt x="5066624" y="4520958"/>
                </a:cubicBezTo>
                <a:lnTo>
                  <a:pt x="5066624" y="4520958"/>
                </a:lnTo>
                <a:close/>
                <a:moveTo>
                  <a:pt x="11477323" y="4520958"/>
                </a:moveTo>
                <a:cubicBezTo>
                  <a:pt x="11474784" y="4522227"/>
                  <a:pt x="11473515" y="4523496"/>
                  <a:pt x="11476054" y="4526035"/>
                </a:cubicBezTo>
                <a:cubicBezTo>
                  <a:pt x="11478592" y="4529842"/>
                  <a:pt x="11488746" y="4527304"/>
                  <a:pt x="11484938" y="4522227"/>
                </a:cubicBezTo>
                <a:cubicBezTo>
                  <a:pt x="11483669" y="4519689"/>
                  <a:pt x="11479861" y="4519689"/>
                  <a:pt x="11477323" y="4520958"/>
                </a:cubicBezTo>
                <a:lnTo>
                  <a:pt x="11477323" y="4520958"/>
                </a:lnTo>
                <a:close/>
                <a:moveTo>
                  <a:pt x="9251157" y="4520958"/>
                </a:moveTo>
                <a:cubicBezTo>
                  <a:pt x="9246080" y="4526035"/>
                  <a:pt x="9242272" y="4531111"/>
                  <a:pt x="9234656" y="4533650"/>
                </a:cubicBezTo>
                <a:cubicBezTo>
                  <a:pt x="9227042" y="4532381"/>
                  <a:pt x="9223234" y="4526035"/>
                  <a:pt x="9218157" y="4520958"/>
                </a:cubicBezTo>
                <a:cubicBezTo>
                  <a:pt x="9213081" y="4523496"/>
                  <a:pt x="9208004" y="4527304"/>
                  <a:pt x="9210542" y="4533650"/>
                </a:cubicBezTo>
                <a:cubicBezTo>
                  <a:pt x="9205465" y="4531111"/>
                  <a:pt x="9194043" y="4522227"/>
                  <a:pt x="9191504" y="4533650"/>
                </a:cubicBezTo>
                <a:cubicBezTo>
                  <a:pt x="9196581" y="4532381"/>
                  <a:pt x="9201658" y="4531111"/>
                  <a:pt x="9202927" y="4537457"/>
                </a:cubicBezTo>
                <a:cubicBezTo>
                  <a:pt x="9200389" y="4537457"/>
                  <a:pt x="9194043" y="4537457"/>
                  <a:pt x="9191504" y="4537457"/>
                </a:cubicBezTo>
                <a:cubicBezTo>
                  <a:pt x="9190235" y="4542534"/>
                  <a:pt x="9187697" y="4548880"/>
                  <a:pt x="9186427" y="4553957"/>
                </a:cubicBezTo>
                <a:cubicBezTo>
                  <a:pt x="9187697" y="4556495"/>
                  <a:pt x="9190235" y="4559034"/>
                  <a:pt x="9191504" y="4561572"/>
                </a:cubicBezTo>
                <a:cubicBezTo>
                  <a:pt x="9190235" y="4566649"/>
                  <a:pt x="9191504" y="4571726"/>
                  <a:pt x="9192773" y="4576802"/>
                </a:cubicBezTo>
                <a:cubicBezTo>
                  <a:pt x="9187697" y="4583148"/>
                  <a:pt x="9182620" y="4593302"/>
                  <a:pt x="9172466" y="4593302"/>
                </a:cubicBezTo>
                <a:cubicBezTo>
                  <a:pt x="9176274" y="4631378"/>
                  <a:pt x="9213081" y="4655492"/>
                  <a:pt x="9214350" y="4645339"/>
                </a:cubicBezTo>
                <a:cubicBezTo>
                  <a:pt x="9209273" y="4642800"/>
                  <a:pt x="9204196" y="4638993"/>
                  <a:pt x="9199119" y="4635185"/>
                </a:cubicBezTo>
                <a:cubicBezTo>
                  <a:pt x="9201658" y="4635185"/>
                  <a:pt x="9205465" y="4635185"/>
                  <a:pt x="9208004" y="4635185"/>
                </a:cubicBezTo>
                <a:cubicBezTo>
                  <a:pt x="9209273" y="4632647"/>
                  <a:pt x="9211811" y="4630108"/>
                  <a:pt x="9213081" y="4626301"/>
                </a:cubicBezTo>
                <a:cubicBezTo>
                  <a:pt x="9210542" y="4637724"/>
                  <a:pt x="9221965" y="4644070"/>
                  <a:pt x="9229580" y="4650415"/>
                </a:cubicBezTo>
                <a:cubicBezTo>
                  <a:pt x="9233388" y="4641531"/>
                  <a:pt x="9241002" y="4633916"/>
                  <a:pt x="9239734" y="4623762"/>
                </a:cubicBezTo>
                <a:cubicBezTo>
                  <a:pt x="9241002" y="4623762"/>
                  <a:pt x="9243541" y="4623762"/>
                  <a:pt x="9244811" y="4623762"/>
                </a:cubicBezTo>
                <a:cubicBezTo>
                  <a:pt x="9243541" y="4631378"/>
                  <a:pt x="9248618" y="4637724"/>
                  <a:pt x="9252425" y="4644070"/>
                </a:cubicBezTo>
                <a:cubicBezTo>
                  <a:pt x="9257503" y="4641531"/>
                  <a:pt x="9256233" y="4636454"/>
                  <a:pt x="9256233" y="4632647"/>
                </a:cubicBezTo>
                <a:cubicBezTo>
                  <a:pt x="9252425" y="4628839"/>
                  <a:pt x="9247348" y="4626301"/>
                  <a:pt x="9243541" y="4622493"/>
                </a:cubicBezTo>
                <a:cubicBezTo>
                  <a:pt x="9246080" y="4622493"/>
                  <a:pt x="9251157" y="4622493"/>
                  <a:pt x="9254964" y="4623762"/>
                </a:cubicBezTo>
                <a:cubicBezTo>
                  <a:pt x="9251157" y="4621224"/>
                  <a:pt x="9247348" y="4618686"/>
                  <a:pt x="9244811" y="4616147"/>
                </a:cubicBezTo>
                <a:cubicBezTo>
                  <a:pt x="9243541" y="4611070"/>
                  <a:pt x="9242272" y="4605994"/>
                  <a:pt x="9241002" y="4602186"/>
                </a:cubicBezTo>
                <a:cubicBezTo>
                  <a:pt x="9242272" y="4600917"/>
                  <a:pt x="9243541" y="4597110"/>
                  <a:pt x="9243541" y="4595840"/>
                </a:cubicBezTo>
                <a:cubicBezTo>
                  <a:pt x="9241002" y="4585686"/>
                  <a:pt x="9237195" y="4576802"/>
                  <a:pt x="9232119" y="4566649"/>
                </a:cubicBezTo>
                <a:cubicBezTo>
                  <a:pt x="9224503" y="4571726"/>
                  <a:pt x="9215619" y="4576802"/>
                  <a:pt x="9205465" y="4572995"/>
                </a:cubicBezTo>
                <a:cubicBezTo>
                  <a:pt x="9210542" y="4569187"/>
                  <a:pt x="9218157" y="4567918"/>
                  <a:pt x="9224503" y="4566649"/>
                </a:cubicBezTo>
                <a:cubicBezTo>
                  <a:pt x="9224503" y="4564110"/>
                  <a:pt x="9224503" y="4560303"/>
                  <a:pt x="9224503" y="4559034"/>
                </a:cubicBezTo>
                <a:cubicBezTo>
                  <a:pt x="9228310" y="4557764"/>
                  <a:pt x="9232119" y="4555226"/>
                  <a:pt x="9235926" y="4553957"/>
                </a:cubicBezTo>
                <a:cubicBezTo>
                  <a:pt x="9239734" y="4556495"/>
                  <a:pt x="9243541" y="4557764"/>
                  <a:pt x="9247348" y="4553957"/>
                </a:cubicBezTo>
                <a:cubicBezTo>
                  <a:pt x="9244811" y="4550149"/>
                  <a:pt x="9237195" y="4546342"/>
                  <a:pt x="9241002" y="4539996"/>
                </a:cubicBezTo>
                <a:cubicBezTo>
                  <a:pt x="9243541" y="4539996"/>
                  <a:pt x="9249887" y="4541265"/>
                  <a:pt x="9252425" y="4541265"/>
                </a:cubicBezTo>
                <a:cubicBezTo>
                  <a:pt x="9252425" y="4534919"/>
                  <a:pt x="9252425" y="4527304"/>
                  <a:pt x="9251157" y="4520958"/>
                </a:cubicBezTo>
                <a:lnTo>
                  <a:pt x="9251157" y="4520958"/>
                </a:lnTo>
                <a:close/>
                <a:moveTo>
                  <a:pt x="6978030" y="4519689"/>
                </a:moveTo>
                <a:cubicBezTo>
                  <a:pt x="6983107" y="4531111"/>
                  <a:pt x="6989453" y="4542534"/>
                  <a:pt x="6997068" y="4552688"/>
                </a:cubicBezTo>
                <a:cubicBezTo>
                  <a:pt x="6995799" y="4545073"/>
                  <a:pt x="6995799" y="4538727"/>
                  <a:pt x="6995799" y="4531111"/>
                </a:cubicBezTo>
                <a:cubicBezTo>
                  <a:pt x="6994529" y="4528573"/>
                  <a:pt x="6991991" y="4524765"/>
                  <a:pt x="6990722" y="4522227"/>
                </a:cubicBezTo>
                <a:cubicBezTo>
                  <a:pt x="6986914" y="4522227"/>
                  <a:pt x="6980568" y="4520958"/>
                  <a:pt x="6978030" y="4519689"/>
                </a:cubicBezTo>
                <a:lnTo>
                  <a:pt x="6978030" y="4519689"/>
                </a:lnTo>
                <a:close/>
                <a:moveTo>
                  <a:pt x="5240503" y="4519689"/>
                </a:moveTo>
                <a:cubicBezTo>
                  <a:pt x="5236695" y="4517150"/>
                  <a:pt x="5232888" y="4522227"/>
                  <a:pt x="5230349" y="4523496"/>
                </a:cubicBezTo>
                <a:cubicBezTo>
                  <a:pt x="5232888" y="4527304"/>
                  <a:pt x="5235426" y="4529842"/>
                  <a:pt x="5237965" y="4533650"/>
                </a:cubicBezTo>
                <a:cubicBezTo>
                  <a:pt x="5235426" y="4533650"/>
                  <a:pt x="5229080" y="4532381"/>
                  <a:pt x="5226542" y="4531111"/>
                </a:cubicBezTo>
                <a:cubicBezTo>
                  <a:pt x="5229080" y="4536188"/>
                  <a:pt x="5231619" y="4541265"/>
                  <a:pt x="5234157" y="4546342"/>
                </a:cubicBezTo>
                <a:cubicBezTo>
                  <a:pt x="5227811" y="4545073"/>
                  <a:pt x="5220196" y="4542534"/>
                  <a:pt x="5213850" y="4541265"/>
                </a:cubicBezTo>
                <a:cubicBezTo>
                  <a:pt x="5218927" y="4548880"/>
                  <a:pt x="5227811" y="4546342"/>
                  <a:pt x="5235426" y="4547611"/>
                </a:cubicBezTo>
                <a:cubicBezTo>
                  <a:pt x="5237965" y="4542534"/>
                  <a:pt x="5240503" y="4538727"/>
                  <a:pt x="5244311" y="4536188"/>
                </a:cubicBezTo>
                <a:cubicBezTo>
                  <a:pt x="5243041" y="4529842"/>
                  <a:pt x="5241772" y="4524765"/>
                  <a:pt x="5240503" y="4519689"/>
                </a:cubicBezTo>
                <a:lnTo>
                  <a:pt x="5240503" y="4519689"/>
                </a:lnTo>
                <a:close/>
                <a:moveTo>
                  <a:pt x="4659212" y="4519689"/>
                </a:moveTo>
                <a:cubicBezTo>
                  <a:pt x="4656674" y="4520958"/>
                  <a:pt x="4651597" y="4522227"/>
                  <a:pt x="4649058" y="4523496"/>
                </a:cubicBezTo>
                <a:cubicBezTo>
                  <a:pt x="4649058" y="4531111"/>
                  <a:pt x="4649058" y="4538727"/>
                  <a:pt x="4649058" y="4546342"/>
                </a:cubicBezTo>
                <a:cubicBezTo>
                  <a:pt x="4650328" y="4547611"/>
                  <a:pt x="4654135" y="4548880"/>
                  <a:pt x="4656674" y="4550149"/>
                </a:cubicBezTo>
                <a:cubicBezTo>
                  <a:pt x="4655404" y="4551418"/>
                  <a:pt x="4651597" y="4553957"/>
                  <a:pt x="4649058" y="4555226"/>
                </a:cubicBezTo>
                <a:cubicBezTo>
                  <a:pt x="4650328" y="4579341"/>
                  <a:pt x="4649058" y="4674530"/>
                  <a:pt x="4647789" y="4688491"/>
                </a:cubicBezTo>
                <a:cubicBezTo>
                  <a:pt x="4646520" y="4688491"/>
                  <a:pt x="4643982" y="4689761"/>
                  <a:pt x="4642712" y="4691030"/>
                </a:cubicBezTo>
                <a:cubicBezTo>
                  <a:pt x="4645251" y="4691030"/>
                  <a:pt x="4649058" y="4689761"/>
                  <a:pt x="4650328" y="4689761"/>
                </a:cubicBezTo>
                <a:cubicBezTo>
                  <a:pt x="4647789" y="4696107"/>
                  <a:pt x="4647789" y="4703722"/>
                  <a:pt x="4649058" y="4711337"/>
                </a:cubicBezTo>
                <a:cubicBezTo>
                  <a:pt x="4645251" y="4739259"/>
                  <a:pt x="4654135" y="4767181"/>
                  <a:pt x="4647789" y="4796373"/>
                </a:cubicBezTo>
                <a:cubicBezTo>
                  <a:pt x="4647789" y="4803988"/>
                  <a:pt x="4650328" y="4811603"/>
                  <a:pt x="4651597" y="4819219"/>
                </a:cubicBezTo>
                <a:cubicBezTo>
                  <a:pt x="4650328" y="4820487"/>
                  <a:pt x="4649058" y="4821757"/>
                  <a:pt x="4647789" y="4823026"/>
                </a:cubicBezTo>
                <a:cubicBezTo>
                  <a:pt x="4650328" y="4830641"/>
                  <a:pt x="4649058" y="4838256"/>
                  <a:pt x="4646520" y="4845871"/>
                </a:cubicBezTo>
                <a:cubicBezTo>
                  <a:pt x="4647789" y="4845871"/>
                  <a:pt x="4650328" y="4845871"/>
                  <a:pt x="4652866" y="4845871"/>
                </a:cubicBezTo>
                <a:cubicBezTo>
                  <a:pt x="4651597" y="4847141"/>
                  <a:pt x="4649058" y="4848410"/>
                  <a:pt x="4646520" y="4850948"/>
                </a:cubicBezTo>
                <a:cubicBezTo>
                  <a:pt x="4647789" y="4856025"/>
                  <a:pt x="4650328" y="4862371"/>
                  <a:pt x="4647789" y="4867448"/>
                </a:cubicBezTo>
                <a:cubicBezTo>
                  <a:pt x="4650328" y="4868717"/>
                  <a:pt x="4652866" y="4869986"/>
                  <a:pt x="4655404" y="4871255"/>
                </a:cubicBezTo>
                <a:cubicBezTo>
                  <a:pt x="4657943" y="4866178"/>
                  <a:pt x="4661750" y="4863640"/>
                  <a:pt x="4666827" y="4859833"/>
                </a:cubicBezTo>
                <a:cubicBezTo>
                  <a:pt x="4668096" y="4861102"/>
                  <a:pt x="4671904" y="4863640"/>
                  <a:pt x="4673173" y="4863640"/>
                </a:cubicBezTo>
                <a:cubicBezTo>
                  <a:pt x="4675711" y="4861102"/>
                  <a:pt x="4679519" y="4858563"/>
                  <a:pt x="4682057" y="4856025"/>
                </a:cubicBezTo>
                <a:cubicBezTo>
                  <a:pt x="4682057" y="4852217"/>
                  <a:pt x="4682057" y="4848410"/>
                  <a:pt x="4682057" y="4844602"/>
                </a:cubicBezTo>
                <a:cubicBezTo>
                  <a:pt x="4688403" y="4844602"/>
                  <a:pt x="4696019" y="4844602"/>
                  <a:pt x="4702365" y="4843333"/>
                </a:cubicBezTo>
                <a:cubicBezTo>
                  <a:pt x="4706172" y="4849679"/>
                  <a:pt x="4707441" y="4856025"/>
                  <a:pt x="4706172" y="4863640"/>
                </a:cubicBezTo>
                <a:cubicBezTo>
                  <a:pt x="4713787" y="4859833"/>
                  <a:pt x="4718864" y="4849679"/>
                  <a:pt x="4727749" y="4854756"/>
                </a:cubicBezTo>
                <a:cubicBezTo>
                  <a:pt x="4732825" y="4849679"/>
                  <a:pt x="4739171" y="4847141"/>
                  <a:pt x="4746786" y="4847141"/>
                </a:cubicBezTo>
                <a:cubicBezTo>
                  <a:pt x="4745517" y="4848410"/>
                  <a:pt x="4741710" y="4852217"/>
                  <a:pt x="4740440" y="4853487"/>
                </a:cubicBezTo>
                <a:cubicBezTo>
                  <a:pt x="4741710" y="4856025"/>
                  <a:pt x="4742979" y="4859833"/>
                  <a:pt x="4742979" y="4862371"/>
                </a:cubicBezTo>
                <a:cubicBezTo>
                  <a:pt x="4746786" y="4861102"/>
                  <a:pt x="4751863" y="4859833"/>
                  <a:pt x="4755671" y="4859833"/>
                </a:cubicBezTo>
                <a:cubicBezTo>
                  <a:pt x="4755671" y="4862371"/>
                  <a:pt x="4755671" y="4868717"/>
                  <a:pt x="4755671" y="4871255"/>
                </a:cubicBezTo>
                <a:cubicBezTo>
                  <a:pt x="4759478" y="4868717"/>
                  <a:pt x="4763286" y="4866178"/>
                  <a:pt x="4767094" y="4863640"/>
                </a:cubicBezTo>
                <a:cubicBezTo>
                  <a:pt x="4765824" y="4862371"/>
                  <a:pt x="4762017" y="4859833"/>
                  <a:pt x="4760748" y="4858563"/>
                </a:cubicBezTo>
                <a:cubicBezTo>
                  <a:pt x="4783593" y="4871255"/>
                  <a:pt x="4811515" y="4872524"/>
                  <a:pt x="4836899" y="4871255"/>
                </a:cubicBezTo>
                <a:cubicBezTo>
                  <a:pt x="4858475" y="4867448"/>
                  <a:pt x="4880052" y="4868717"/>
                  <a:pt x="4901628" y="4873794"/>
                </a:cubicBezTo>
                <a:cubicBezTo>
                  <a:pt x="4913051" y="4877601"/>
                  <a:pt x="4925743" y="4876332"/>
                  <a:pt x="4937166" y="4877601"/>
                </a:cubicBezTo>
                <a:cubicBezTo>
                  <a:pt x="4944781" y="4878870"/>
                  <a:pt x="4952396" y="4875063"/>
                  <a:pt x="4958742" y="4873794"/>
                </a:cubicBezTo>
                <a:cubicBezTo>
                  <a:pt x="4973972" y="4877601"/>
                  <a:pt x="5042509" y="4882678"/>
                  <a:pt x="5075508" y="4873794"/>
                </a:cubicBezTo>
                <a:cubicBezTo>
                  <a:pt x="5078046" y="4875063"/>
                  <a:pt x="5081854" y="4876332"/>
                  <a:pt x="5084392" y="4878870"/>
                </a:cubicBezTo>
                <a:cubicBezTo>
                  <a:pt x="5089469" y="4877601"/>
                  <a:pt x="5094546" y="4876332"/>
                  <a:pt x="5099622" y="4877601"/>
                </a:cubicBezTo>
                <a:cubicBezTo>
                  <a:pt x="5105968" y="4877601"/>
                  <a:pt x="5111045" y="4878870"/>
                  <a:pt x="5116122" y="4873794"/>
                </a:cubicBezTo>
                <a:cubicBezTo>
                  <a:pt x="5116122" y="4875063"/>
                  <a:pt x="5116122" y="4878870"/>
                  <a:pt x="5116122" y="4880140"/>
                </a:cubicBezTo>
                <a:cubicBezTo>
                  <a:pt x="5122468" y="4878870"/>
                  <a:pt x="5127545" y="4877601"/>
                  <a:pt x="5132621" y="4881409"/>
                </a:cubicBezTo>
                <a:cubicBezTo>
                  <a:pt x="5135160" y="4881409"/>
                  <a:pt x="5140237" y="4882678"/>
                  <a:pt x="5142775" y="4882678"/>
                </a:cubicBezTo>
                <a:cubicBezTo>
                  <a:pt x="5142775" y="4878870"/>
                  <a:pt x="5142775" y="4875063"/>
                  <a:pt x="5142775" y="4869986"/>
                </a:cubicBezTo>
                <a:cubicBezTo>
                  <a:pt x="5144044" y="4871255"/>
                  <a:pt x="5147852" y="4872524"/>
                  <a:pt x="5150390" y="4872524"/>
                </a:cubicBezTo>
                <a:cubicBezTo>
                  <a:pt x="5149121" y="4875063"/>
                  <a:pt x="5147852" y="4878870"/>
                  <a:pt x="5146583" y="4881409"/>
                </a:cubicBezTo>
                <a:cubicBezTo>
                  <a:pt x="5150390" y="4880140"/>
                  <a:pt x="5154198" y="4878870"/>
                  <a:pt x="5158005" y="4877601"/>
                </a:cubicBezTo>
                <a:cubicBezTo>
                  <a:pt x="5156736" y="4872524"/>
                  <a:pt x="5152929" y="4867448"/>
                  <a:pt x="5150390" y="4862371"/>
                </a:cubicBezTo>
                <a:cubicBezTo>
                  <a:pt x="5156736" y="4861102"/>
                  <a:pt x="5163082" y="4858563"/>
                  <a:pt x="5169428" y="4857294"/>
                </a:cubicBezTo>
                <a:cubicBezTo>
                  <a:pt x="5170697" y="4858563"/>
                  <a:pt x="5171966" y="4861102"/>
                  <a:pt x="5173236" y="4862371"/>
                </a:cubicBezTo>
                <a:lnTo>
                  <a:pt x="5179582" y="4849679"/>
                </a:lnTo>
                <a:lnTo>
                  <a:pt x="5180851" y="4849679"/>
                </a:lnTo>
                <a:lnTo>
                  <a:pt x="5192274" y="4856025"/>
                </a:lnTo>
                <a:cubicBezTo>
                  <a:pt x="5192274" y="4853487"/>
                  <a:pt x="5193543" y="4848410"/>
                  <a:pt x="5193543" y="4845871"/>
                </a:cubicBezTo>
                <a:lnTo>
                  <a:pt x="5180851" y="4848410"/>
                </a:lnTo>
                <a:lnTo>
                  <a:pt x="5179582" y="4848410"/>
                </a:lnTo>
                <a:lnTo>
                  <a:pt x="5179582" y="4849679"/>
                </a:lnTo>
                <a:lnTo>
                  <a:pt x="5177043" y="4850948"/>
                </a:lnTo>
                <a:cubicBezTo>
                  <a:pt x="5174505" y="4850948"/>
                  <a:pt x="5169428" y="4850948"/>
                  <a:pt x="5166890" y="4850948"/>
                </a:cubicBezTo>
                <a:cubicBezTo>
                  <a:pt x="5168159" y="4849679"/>
                  <a:pt x="5170697" y="4845871"/>
                  <a:pt x="5171966" y="4844602"/>
                </a:cubicBezTo>
                <a:cubicBezTo>
                  <a:pt x="5168159" y="4840795"/>
                  <a:pt x="5165621" y="4836987"/>
                  <a:pt x="5161813" y="4833179"/>
                </a:cubicBezTo>
                <a:cubicBezTo>
                  <a:pt x="5160544" y="4836987"/>
                  <a:pt x="5159275" y="4842064"/>
                  <a:pt x="5156736" y="4845871"/>
                </a:cubicBezTo>
                <a:cubicBezTo>
                  <a:pt x="5158005" y="4847141"/>
                  <a:pt x="5160544" y="4849679"/>
                  <a:pt x="5160544" y="4850948"/>
                </a:cubicBezTo>
                <a:cubicBezTo>
                  <a:pt x="5155467" y="4849679"/>
                  <a:pt x="5150390" y="4848410"/>
                  <a:pt x="5146583" y="4844602"/>
                </a:cubicBezTo>
                <a:cubicBezTo>
                  <a:pt x="5141506" y="4850948"/>
                  <a:pt x="5150390" y="4852217"/>
                  <a:pt x="5154198" y="4856025"/>
                </a:cubicBezTo>
                <a:cubicBezTo>
                  <a:pt x="5151659" y="4859833"/>
                  <a:pt x="5147852" y="4863640"/>
                  <a:pt x="5141506" y="4863640"/>
                </a:cubicBezTo>
                <a:cubicBezTo>
                  <a:pt x="5141506" y="4861102"/>
                  <a:pt x="5141506" y="4856025"/>
                  <a:pt x="5142775" y="4853487"/>
                </a:cubicBezTo>
                <a:cubicBezTo>
                  <a:pt x="5140237" y="4857294"/>
                  <a:pt x="5137698" y="4862371"/>
                  <a:pt x="5132621" y="4864909"/>
                </a:cubicBezTo>
                <a:cubicBezTo>
                  <a:pt x="5132621" y="4854756"/>
                  <a:pt x="5135160" y="4844602"/>
                  <a:pt x="5137698" y="4835718"/>
                </a:cubicBezTo>
                <a:cubicBezTo>
                  <a:pt x="5132621" y="4840795"/>
                  <a:pt x="5126275" y="4845871"/>
                  <a:pt x="5119929" y="4848410"/>
                </a:cubicBezTo>
                <a:cubicBezTo>
                  <a:pt x="5118660" y="4845871"/>
                  <a:pt x="5116122" y="4843333"/>
                  <a:pt x="5113583" y="4842064"/>
                </a:cubicBezTo>
                <a:cubicBezTo>
                  <a:pt x="5112314" y="4843333"/>
                  <a:pt x="5109776" y="4847141"/>
                  <a:pt x="5108507" y="4849679"/>
                </a:cubicBezTo>
                <a:cubicBezTo>
                  <a:pt x="5104699" y="4847141"/>
                  <a:pt x="5099622" y="4845871"/>
                  <a:pt x="5095815" y="4844602"/>
                </a:cubicBezTo>
                <a:cubicBezTo>
                  <a:pt x="5092007" y="4853487"/>
                  <a:pt x="5084392" y="4857294"/>
                  <a:pt x="5074238" y="4854756"/>
                </a:cubicBezTo>
                <a:cubicBezTo>
                  <a:pt x="5075508" y="4849679"/>
                  <a:pt x="5081854" y="4849679"/>
                  <a:pt x="5086930" y="4848410"/>
                </a:cubicBezTo>
                <a:cubicBezTo>
                  <a:pt x="5081854" y="4845871"/>
                  <a:pt x="5078046" y="4842064"/>
                  <a:pt x="5076777" y="4835718"/>
                </a:cubicBezTo>
                <a:cubicBezTo>
                  <a:pt x="5081854" y="4836987"/>
                  <a:pt x="5086930" y="4838256"/>
                  <a:pt x="5092007" y="4839525"/>
                </a:cubicBezTo>
                <a:cubicBezTo>
                  <a:pt x="5089469" y="4835718"/>
                  <a:pt x="5086930" y="4831910"/>
                  <a:pt x="5084392" y="4829372"/>
                </a:cubicBezTo>
                <a:cubicBezTo>
                  <a:pt x="5079315" y="4831910"/>
                  <a:pt x="5074238" y="4835718"/>
                  <a:pt x="5069162" y="4838256"/>
                </a:cubicBezTo>
                <a:cubicBezTo>
                  <a:pt x="5070431" y="4834449"/>
                  <a:pt x="5071700" y="4830641"/>
                  <a:pt x="5074238" y="4826833"/>
                </a:cubicBezTo>
                <a:cubicBezTo>
                  <a:pt x="5071700" y="4826833"/>
                  <a:pt x="5066624" y="4826833"/>
                  <a:pt x="5064085" y="4826833"/>
                </a:cubicBezTo>
                <a:cubicBezTo>
                  <a:pt x="5064085" y="4825565"/>
                  <a:pt x="5064085" y="4821757"/>
                  <a:pt x="5064085" y="4820487"/>
                </a:cubicBezTo>
                <a:cubicBezTo>
                  <a:pt x="5067892" y="4821757"/>
                  <a:pt x="5071700" y="4823026"/>
                  <a:pt x="5075508" y="4824295"/>
                </a:cubicBezTo>
                <a:cubicBezTo>
                  <a:pt x="5078046" y="4821757"/>
                  <a:pt x="5079315" y="4819219"/>
                  <a:pt x="5081854" y="4816680"/>
                </a:cubicBezTo>
                <a:cubicBezTo>
                  <a:pt x="5069162" y="4817949"/>
                  <a:pt x="5056470" y="4820487"/>
                  <a:pt x="5043778" y="4819219"/>
                </a:cubicBezTo>
                <a:cubicBezTo>
                  <a:pt x="5046316" y="4812873"/>
                  <a:pt x="5053932" y="4811603"/>
                  <a:pt x="5059008" y="4809065"/>
                </a:cubicBezTo>
                <a:cubicBezTo>
                  <a:pt x="5051393" y="4798911"/>
                  <a:pt x="5046316" y="4814141"/>
                  <a:pt x="5039970" y="4819219"/>
                </a:cubicBezTo>
                <a:cubicBezTo>
                  <a:pt x="5039970" y="4817949"/>
                  <a:pt x="5038701" y="4814141"/>
                  <a:pt x="5038701" y="4811603"/>
                </a:cubicBezTo>
                <a:cubicBezTo>
                  <a:pt x="5034894" y="4810334"/>
                  <a:pt x="5032355" y="4807795"/>
                  <a:pt x="5031086" y="4803988"/>
                </a:cubicBezTo>
                <a:cubicBezTo>
                  <a:pt x="5036163" y="4806527"/>
                  <a:pt x="5039970" y="4810334"/>
                  <a:pt x="5043778" y="4812873"/>
                </a:cubicBezTo>
                <a:cubicBezTo>
                  <a:pt x="5045047" y="4807795"/>
                  <a:pt x="5043778" y="4802719"/>
                  <a:pt x="5042509" y="4798911"/>
                </a:cubicBezTo>
                <a:cubicBezTo>
                  <a:pt x="5038701" y="4796373"/>
                  <a:pt x="5036163" y="4792565"/>
                  <a:pt x="5032355" y="4790027"/>
                </a:cubicBezTo>
                <a:cubicBezTo>
                  <a:pt x="5028548" y="4792565"/>
                  <a:pt x="5026009" y="4796373"/>
                  <a:pt x="5022202" y="4798911"/>
                </a:cubicBezTo>
                <a:cubicBezTo>
                  <a:pt x="5022202" y="4796373"/>
                  <a:pt x="5022202" y="4792565"/>
                  <a:pt x="5022202" y="4790027"/>
                </a:cubicBezTo>
                <a:cubicBezTo>
                  <a:pt x="5027278" y="4788758"/>
                  <a:pt x="5031086" y="4788758"/>
                  <a:pt x="5036163" y="4787489"/>
                </a:cubicBezTo>
                <a:cubicBezTo>
                  <a:pt x="5038701" y="4783681"/>
                  <a:pt x="5042509" y="4779873"/>
                  <a:pt x="5042509" y="4774797"/>
                </a:cubicBezTo>
                <a:cubicBezTo>
                  <a:pt x="5041240" y="4772258"/>
                  <a:pt x="5038701" y="4769720"/>
                  <a:pt x="5036163" y="4767181"/>
                </a:cubicBezTo>
                <a:cubicBezTo>
                  <a:pt x="5041240" y="4763374"/>
                  <a:pt x="5038701" y="4758297"/>
                  <a:pt x="5037432" y="4754490"/>
                </a:cubicBezTo>
                <a:cubicBezTo>
                  <a:pt x="5042509" y="4758297"/>
                  <a:pt x="5046316" y="4762105"/>
                  <a:pt x="5051393" y="4764643"/>
                </a:cubicBezTo>
                <a:cubicBezTo>
                  <a:pt x="5048854" y="4755759"/>
                  <a:pt x="5059008" y="4750682"/>
                  <a:pt x="5065354" y="4746874"/>
                </a:cubicBezTo>
                <a:cubicBezTo>
                  <a:pt x="5061546" y="4741798"/>
                  <a:pt x="5057739" y="4737990"/>
                  <a:pt x="5053932" y="4732913"/>
                </a:cubicBezTo>
                <a:cubicBezTo>
                  <a:pt x="5056470" y="4732913"/>
                  <a:pt x="5062816" y="4732913"/>
                  <a:pt x="5065354" y="4732913"/>
                </a:cubicBezTo>
                <a:cubicBezTo>
                  <a:pt x="5061546" y="4730375"/>
                  <a:pt x="5056470" y="4727836"/>
                  <a:pt x="5052662" y="4724029"/>
                </a:cubicBezTo>
                <a:cubicBezTo>
                  <a:pt x="5056470" y="4720221"/>
                  <a:pt x="5062816" y="4717683"/>
                  <a:pt x="5067892" y="4716414"/>
                </a:cubicBezTo>
                <a:cubicBezTo>
                  <a:pt x="5065354" y="4711337"/>
                  <a:pt x="5062816" y="4707529"/>
                  <a:pt x="5067892" y="4702453"/>
                </a:cubicBezTo>
                <a:cubicBezTo>
                  <a:pt x="5064085" y="4704991"/>
                  <a:pt x="5061546" y="4708798"/>
                  <a:pt x="5060278" y="4713875"/>
                </a:cubicBezTo>
                <a:cubicBezTo>
                  <a:pt x="5055200" y="4712606"/>
                  <a:pt x="5051393" y="4711337"/>
                  <a:pt x="5046316" y="4710068"/>
                </a:cubicBezTo>
                <a:cubicBezTo>
                  <a:pt x="5046316" y="4707529"/>
                  <a:pt x="5047586" y="4702453"/>
                  <a:pt x="5047586" y="4699914"/>
                </a:cubicBezTo>
                <a:cubicBezTo>
                  <a:pt x="5037432" y="4703722"/>
                  <a:pt x="5027278" y="4699914"/>
                  <a:pt x="5018394" y="4693568"/>
                </a:cubicBezTo>
                <a:cubicBezTo>
                  <a:pt x="5026009" y="4704991"/>
                  <a:pt x="5024740" y="4718952"/>
                  <a:pt x="5020932" y="4731644"/>
                </a:cubicBezTo>
                <a:cubicBezTo>
                  <a:pt x="5018394" y="4734182"/>
                  <a:pt x="5014586" y="4736721"/>
                  <a:pt x="5012048" y="4739259"/>
                </a:cubicBezTo>
                <a:cubicBezTo>
                  <a:pt x="5008241" y="4740528"/>
                  <a:pt x="5005702" y="4743067"/>
                  <a:pt x="5001895" y="4745605"/>
                </a:cubicBezTo>
                <a:cubicBezTo>
                  <a:pt x="4999356" y="4745605"/>
                  <a:pt x="4996818" y="4745605"/>
                  <a:pt x="4994279" y="4745605"/>
                </a:cubicBezTo>
                <a:cubicBezTo>
                  <a:pt x="4991741" y="4743067"/>
                  <a:pt x="4990472" y="4739259"/>
                  <a:pt x="4987933" y="4736721"/>
                </a:cubicBezTo>
                <a:cubicBezTo>
                  <a:pt x="4996818" y="4739259"/>
                  <a:pt x="5009510" y="4736721"/>
                  <a:pt x="5014586" y="4727836"/>
                </a:cubicBezTo>
                <a:cubicBezTo>
                  <a:pt x="5015856" y="4720221"/>
                  <a:pt x="5022202" y="4712606"/>
                  <a:pt x="5015856" y="4706260"/>
                </a:cubicBezTo>
                <a:cubicBezTo>
                  <a:pt x="5012048" y="4711337"/>
                  <a:pt x="5005702" y="4710068"/>
                  <a:pt x="5000625" y="4708798"/>
                </a:cubicBezTo>
                <a:cubicBezTo>
                  <a:pt x="5000625" y="4704991"/>
                  <a:pt x="5000625" y="4702453"/>
                  <a:pt x="4999356" y="4698645"/>
                </a:cubicBezTo>
                <a:cubicBezTo>
                  <a:pt x="5005702" y="4699914"/>
                  <a:pt x="5012048" y="4702453"/>
                  <a:pt x="5017125" y="4704991"/>
                </a:cubicBezTo>
                <a:cubicBezTo>
                  <a:pt x="5015856" y="4698645"/>
                  <a:pt x="5014586" y="4692299"/>
                  <a:pt x="5012048" y="4685953"/>
                </a:cubicBezTo>
                <a:cubicBezTo>
                  <a:pt x="5015856" y="4682145"/>
                  <a:pt x="5018394" y="4679607"/>
                  <a:pt x="5020932" y="4675799"/>
                </a:cubicBezTo>
                <a:cubicBezTo>
                  <a:pt x="5022202" y="4675799"/>
                  <a:pt x="5024740" y="4677069"/>
                  <a:pt x="5026009" y="4677069"/>
                </a:cubicBezTo>
                <a:cubicBezTo>
                  <a:pt x="5026009" y="4675799"/>
                  <a:pt x="5027278" y="4671992"/>
                  <a:pt x="5027278" y="4669453"/>
                </a:cubicBezTo>
                <a:cubicBezTo>
                  <a:pt x="5031086" y="4673261"/>
                  <a:pt x="5033624" y="4677069"/>
                  <a:pt x="5037432" y="4680876"/>
                </a:cubicBezTo>
                <a:cubicBezTo>
                  <a:pt x="5029817" y="4679607"/>
                  <a:pt x="5022202" y="4683415"/>
                  <a:pt x="5023471" y="4692299"/>
                </a:cubicBezTo>
                <a:cubicBezTo>
                  <a:pt x="5027278" y="4693568"/>
                  <a:pt x="5031086" y="4694837"/>
                  <a:pt x="5034894" y="4696107"/>
                </a:cubicBezTo>
                <a:cubicBezTo>
                  <a:pt x="5033624" y="4685953"/>
                  <a:pt x="5041240" y="4677069"/>
                  <a:pt x="5041240" y="4666915"/>
                </a:cubicBezTo>
                <a:cubicBezTo>
                  <a:pt x="5038701" y="4668184"/>
                  <a:pt x="5034894" y="4669453"/>
                  <a:pt x="5031086" y="4670723"/>
                </a:cubicBezTo>
                <a:cubicBezTo>
                  <a:pt x="5031086" y="4666915"/>
                  <a:pt x="5031086" y="4664377"/>
                  <a:pt x="5029817" y="4660569"/>
                </a:cubicBezTo>
                <a:cubicBezTo>
                  <a:pt x="5034894" y="4656761"/>
                  <a:pt x="5039970" y="4652954"/>
                  <a:pt x="5043778" y="4646608"/>
                </a:cubicBezTo>
                <a:cubicBezTo>
                  <a:pt x="5043778" y="4641531"/>
                  <a:pt x="5043778" y="4636454"/>
                  <a:pt x="5043778" y="4631378"/>
                </a:cubicBezTo>
                <a:cubicBezTo>
                  <a:pt x="5042509" y="4630108"/>
                  <a:pt x="5038701" y="4627570"/>
                  <a:pt x="5037432" y="4626301"/>
                </a:cubicBezTo>
                <a:cubicBezTo>
                  <a:pt x="5037432" y="4623762"/>
                  <a:pt x="5037432" y="4617416"/>
                  <a:pt x="5037432" y="4614878"/>
                </a:cubicBezTo>
                <a:cubicBezTo>
                  <a:pt x="5039970" y="4617416"/>
                  <a:pt x="5043778" y="4622493"/>
                  <a:pt x="5045047" y="4625032"/>
                </a:cubicBezTo>
                <a:cubicBezTo>
                  <a:pt x="5048854" y="4618686"/>
                  <a:pt x="5042509" y="4614878"/>
                  <a:pt x="5037432" y="4614878"/>
                </a:cubicBezTo>
                <a:cubicBezTo>
                  <a:pt x="5038701" y="4612340"/>
                  <a:pt x="5039970" y="4607263"/>
                  <a:pt x="5041240" y="4604724"/>
                </a:cubicBezTo>
                <a:cubicBezTo>
                  <a:pt x="5042509" y="4605994"/>
                  <a:pt x="5045047" y="4609801"/>
                  <a:pt x="5046316" y="4611070"/>
                </a:cubicBezTo>
                <a:cubicBezTo>
                  <a:pt x="5051393" y="4608532"/>
                  <a:pt x="5053932" y="4603456"/>
                  <a:pt x="5057739" y="4599648"/>
                </a:cubicBezTo>
                <a:cubicBezTo>
                  <a:pt x="5055200" y="4599648"/>
                  <a:pt x="5048854" y="4599648"/>
                  <a:pt x="5046316" y="4599648"/>
                </a:cubicBezTo>
                <a:cubicBezTo>
                  <a:pt x="5046316" y="4598378"/>
                  <a:pt x="5046316" y="4597110"/>
                  <a:pt x="5046316" y="4595840"/>
                </a:cubicBezTo>
                <a:cubicBezTo>
                  <a:pt x="5048854" y="4594571"/>
                  <a:pt x="5053932" y="4592032"/>
                  <a:pt x="5056470" y="4590764"/>
                </a:cubicBezTo>
                <a:cubicBezTo>
                  <a:pt x="5052662" y="4581879"/>
                  <a:pt x="5041240" y="4585686"/>
                  <a:pt x="5033624" y="4586956"/>
                </a:cubicBezTo>
                <a:cubicBezTo>
                  <a:pt x="5029817" y="4584418"/>
                  <a:pt x="5026009" y="4583148"/>
                  <a:pt x="5022202" y="4581879"/>
                </a:cubicBezTo>
                <a:cubicBezTo>
                  <a:pt x="5022202" y="4585686"/>
                  <a:pt x="5022202" y="4592032"/>
                  <a:pt x="5022202" y="4594571"/>
                </a:cubicBezTo>
                <a:lnTo>
                  <a:pt x="5027278" y="4594571"/>
                </a:lnTo>
                <a:cubicBezTo>
                  <a:pt x="5024740" y="4600917"/>
                  <a:pt x="5023471" y="4607263"/>
                  <a:pt x="5022202" y="4613609"/>
                </a:cubicBezTo>
                <a:cubicBezTo>
                  <a:pt x="5027278" y="4609801"/>
                  <a:pt x="5029817" y="4604724"/>
                  <a:pt x="5036163" y="4604724"/>
                </a:cubicBezTo>
                <a:cubicBezTo>
                  <a:pt x="5033624" y="4607263"/>
                  <a:pt x="5029817" y="4611070"/>
                  <a:pt x="5026009" y="4613609"/>
                </a:cubicBezTo>
                <a:cubicBezTo>
                  <a:pt x="5027278" y="4614878"/>
                  <a:pt x="5028548" y="4617416"/>
                  <a:pt x="5028548" y="4618686"/>
                </a:cubicBezTo>
                <a:cubicBezTo>
                  <a:pt x="5027278" y="4617416"/>
                  <a:pt x="5026009" y="4616147"/>
                  <a:pt x="5023471" y="4614878"/>
                </a:cubicBezTo>
                <a:cubicBezTo>
                  <a:pt x="5022202" y="4616147"/>
                  <a:pt x="5020932" y="4618686"/>
                  <a:pt x="5020932" y="4619955"/>
                </a:cubicBezTo>
                <a:cubicBezTo>
                  <a:pt x="5019663" y="4618686"/>
                  <a:pt x="5018394" y="4617416"/>
                  <a:pt x="5017125" y="4616147"/>
                </a:cubicBezTo>
                <a:cubicBezTo>
                  <a:pt x="5014586" y="4619955"/>
                  <a:pt x="5012048" y="4626301"/>
                  <a:pt x="5006971" y="4627570"/>
                </a:cubicBezTo>
                <a:cubicBezTo>
                  <a:pt x="5010779" y="4619955"/>
                  <a:pt x="5015856" y="4614878"/>
                  <a:pt x="5020932" y="4608532"/>
                </a:cubicBezTo>
                <a:cubicBezTo>
                  <a:pt x="5018394" y="4598378"/>
                  <a:pt x="5008241" y="4593302"/>
                  <a:pt x="5006971" y="4583148"/>
                </a:cubicBezTo>
                <a:cubicBezTo>
                  <a:pt x="4999356" y="4583148"/>
                  <a:pt x="4991741" y="4583148"/>
                  <a:pt x="4984126" y="4581879"/>
                </a:cubicBezTo>
                <a:cubicBezTo>
                  <a:pt x="4984126" y="4584418"/>
                  <a:pt x="4985395" y="4589494"/>
                  <a:pt x="4985395" y="4592032"/>
                </a:cubicBezTo>
                <a:lnTo>
                  <a:pt x="4987933" y="4592032"/>
                </a:lnTo>
                <a:cubicBezTo>
                  <a:pt x="4986664" y="4594571"/>
                  <a:pt x="4985395" y="4597110"/>
                  <a:pt x="4984126" y="4600917"/>
                </a:cubicBezTo>
                <a:cubicBezTo>
                  <a:pt x="4982857" y="4600917"/>
                  <a:pt x="4981587" y="4599648"/>
                  <a:pt x="4980318" y="4599648"/>
                </a:cubicBezTo>
                <a:cubicBezTo>
                  <a:pt x="4986664" y="4593302"/>
                  <a:pt x="4979049" y="4584418"/>
                  <a:pt x="4973972" y="4579341"/>
                </a:cubicBezTo>
                <a:cubicBezTo>
                  <a:pt x="4961280" y="4575533"/>
                  <a:pt x="4948588" y="4569187"/>
                  <a:pt x="4938435" y="4559034"/>
                </a:cubicBezTo>
                <a:cubicBezTo>
                  <a:pt x="4937166" y="4559034"/>
                  <a:pt x="4934627" y="4560303"/>
                  <a:pt x="4933358" y="4560303"/>
                </a:cubicBezTo>
                <a:cubicBezTo>
                  <a:pt x="4934627" y="4550149"/>
                  <a:pt x="4923204" y="4557764"/>
                  <a:pt x="4918128" y="4556495"/>
                </a:cubicBezTo>
                <a:cubicBezTo>
                  <a:pt x="4923204" y="4566649"/>
                  <a:pt x="4935896" y="4562841"/>
                  <a:pt x="4946050" y="4566649"/>
                </a:cubicBezTo>
                <a:cubicBezTo>
                  <a:pt x="4947319" y="4571726"/>
                  <a:pt x="4948588" y="4576802"/>
                  <a:pt x="4949857" y="4580610"/>
                </a:cubicBezTo>
                <a:cubicBezTo>
                  <a:pt x="4947319" y="4580610"/>
                  <a:pt x="4943512" y="4581879"/>
                  <a:pt x="4942242" y="4583148"/>
                </a:cubicBezTo>
                <a:cubicBezTo>
                  <a:pt x="4943512" y="4580610"/>
                  <a:pt x="4944781" y="4576802"/>
                  <a:pt x="4946050" y="4575533"/>
                </a:cubicBezTo>
                <a:cubicBezTo>
                  <a:pt x="4935896" y="4572995"/>
                  <a:pt x="4925743" y="4570456"/>
                  <a:pt x="4915589" y="4569187"/>
                </a:cubicBezTo>
                <a:lnTo>
                  <a:pt x="4918128" y="4557764"/>
                </a:lnTo>
                <a:cubicBezTo>
                  <a:pt x="4906705" y="4557764"/>
                  <a:pt x="4901628" y="4571726"/>
                  <a:pt x="4900359" y="4581879"/>
                </a:cubicBezTo>
                <a:cubicBezTo>
                  <a:pt x="4907974" y="4581879"/>
                  <a:pt x="4915589" y="4572995"/>
                  <a:pt x="4921935" y="4581879"/>
                </a:cubicBezTo>
                <a:cubicBezTo>
                  <a:pt x="4919397" y="4581879"/>
                  <a:pt x="4915589" y="4583148"/>
                  <a:pt x="4914320" y="4583148"/>
                </a:cubicBezTo>
                <a:cubicBezTo>
                  <a:pt x="4920666" y="4594571"/>
                  <a:pt x="4902897" y="4592032"/>
                  <a:pt x="4899090" y="4586956"/>
                </a:cubicBezTo>
                <a:cubicBezTo>
                  <a:pt x="4894013" y="4584418"/>
                  <a:pt x="4894013" y="4592032"/>
                  <a:pt x="4891474" y="4595840"/>
                </a:cubicBezTo>
                <a:cubicBezTo>
                  <a:pt x="4887667" y="4597110"/>
                  <a:pt x="4882590" y="4597110"/>
                  <a:pt x="4878783" y="4598378"/>
                </a:cubicBezTo>
                <a:cubicBezTo>
                  <a:pt x="4888936" y="4590764"/>
                  <a:pt x="4890205" y="4579341"/>
                  <a:pt x="4896551" y="4570456"/>
                </a:cubicBezTo>
                <a:cubicBezTo>
                  <a:pt x="4895282" y="4557764"/>
                  <a:pt x="4900359" y="4546342"/>
                  <a:pt x="4906705" y="4536188"/>
                </a:cubicBezTo>
                <a:cubicBezTo>
                  <a:pt x="4896551" y="4531111"/>
                  <a:pt x="4902897" y="4542534"/>
                  <a:pt x="4881321" y="4545073"/>
                </a:cubicBezTo>
                <a:lnTo>
                  <a:pt x="4881321" y="4548880"/>
                </a:lnTo>
                <a:cubicBezTo>
                  <a:pt x="4883859" y="4548880"/>
                  <a:pt x="4887667" y="4548880"/>
                  <a:pt x="4890205" y="4548880"/>
                </a:cubicBezTo>
                <a:cubicBezTo>
                  <a:pt x="4888936" y="4551418"/>
                  <a:pt x="4886398" y="4553957"/>
                  <a:pt x="4885129" y="4556495"/>
                </a:cubicBezTo>
                <a:cubicBezTo>
                  <a:pt x="4888936" y="4560303"/>
                  <a:pt x="4891474" y="4564110"/>
                  <a:pt x="4892744" y="4569187"/>
                </a:cubicBezTo>
                <a:cubicBezTo>
                  <a:pt x="4881321" y="4569187"/>
                  <a:pt x="4886398" y="4556495"/>
                  <a:pt x="4877513" y="4553957"/>
                </a:cubicBezTo>
                <a:cubicBezTo>
                  <a:pt x="4874975" y="4564110"/>
                  <a:pt x="4869898" y="4571726"/>
                  <a:pt x="4864821" y="4580610"/>
                </a:cubicBezTo>
                <a:cubicBezTo>
                  <a:pt x="4867360" y="4584418"/>
                  <a:pt x="4871167" y="4588225"/>
                  <a:pt x="4874975" y="4590764"/>
                </a:cubicBezTo>
                <a:cubicBezTo>
                  <a:pt x="4874975" y="4590764"/>
                  <a:pt x="4874975" y="4592032"/>
                  <a:pt x="4874975" y="4593302"/>
                </a:cubicBezTo>
                <a:cubicBezTo>
                  <a:pt x="4871167" y="4593302"/>
                  <a:pt x="4868629" y="4593302"/>
                  <a:pt x="4864821" y="4592032"/>
                </a:cubicBezTo>
                <a:cubicBezTo>
                  <a:pt x="4863552" y="4589494"/>
                  <a:pt x="4863552" y="4585686"/>
                  <a:pt x="4862283" y="4583148"/>
                </a:cubicBezTo>
                <a:cubicBezTo>
                  <a:pt x="4859745" y="4584418"/>
                  <a:pt x="4855937" y="4586956"/>
                  <a:pt x="4854668" y="4589494"/>
                </a:cubicBezTo>
                <a:cubicBezTo>
                  <a:pt x="4857206" y="4584418"/>
                  <a:pt x="4859745" y="4579341"/>
                  <a:pt x="4863552" y="4574264"/>
                </a:cubicBezTo>
                <a:cubicBezTo>
                  <a:pt x="4861014" y="4572995"/>
                  <a:pt x="4857206" y="4570456"/>
                  <a:pt x="4854668" y="4569187"/>
                </a:cubicBezTo>
                <a:cubicBezTo>
                  <a:pt x="4839437" y="4571726"/>
                  <a:pt x="4828015" y="4581879"/>
                  <a:pt x="4812785" y="4584418"/>
                </a:cubicBezTo>
                <a:cubicBezTo>
                  <a:pt x="4814054" y="4580610"/>
                  <a:pt x="4814054" y="4574264"/>
                  <a:pt x="4815323" y="4570456"/>
                </a:cubicBezTo>
                <a:cubicBezTo>
                  <a:pt x="4812785" y="4572995"/>
                  <a:pt x="4810246" y="4575533"/>
                  <a:pt x="4807708" y="4578072"/>
                </a:cubicBezTo>
                <a:cubicBezTo>
                  <a:pt x="4806439" y="4576802"/>
                  <a:pt x="4803900" y="4574264"/>
                  <a:pt x="4801362" y="4572995"/>
                </a:cubicBezTo>
                <a:cubicBezTo>
                  <a:pt x="4806439" y="4571726"/>
                  <a:pt x="4811515" y="4569187"/>
                  <a:pt x="4815323" y="4565380"/>
                </a:cubicBezTo>
                <a:cubicBezTo>
                  <a:pt x="4816592" y="4570456"/>
                  <a:pt x="4817861" y="4574264"/>
                  <a:pt x="4819131" y="4579341"/>
                </a:cubicBezTo>
                <a:cubicBezTo>
                  <a:pt x="4824207" y="4576802"/>
                  <a:pt x="4829284" y="4572995"/>
                  <a:pt x="4834361" y="4570456"/>
                </a:cubicBezTo>
                <a:cubicBezTo>
                  <a:pt x="4830553" y="4567918"/>
                  <a:pt x="4826746" y="4566649"/>
                  <a:pt x="4822938" y="4564110"/>
                </a:cubicBezTo>
                <a:cubicBezTo>
                  <a:pt x="4820400" y="4564110"/>
                  <a:pt x="4817861" y="4564110"/>
                  <a:pt x="4815323" y="4564110"/>
                </a:cubicBezTo>
                <a:cubicBezTo>
                  <a:pt x="4816592" y="4561572"/>
                  <a:pt x="4820400" y="4557764"/>
                  <a:pt x="4821669" y="4556495"/>
                </a:cubicBezTo>
                <a:cubicBezTo>
                  <a:pt x="4817861" y="4552688"/>
                  <a:pt x="4815323" y="4547611"/>
                  <a:pt x="4811515" y="4543803"/>
                </a:cubicBezTo>
                <a:cubicBezTo>
                  <a:pt x="4808977" y="4547611"/>
                  <a:pt x="4806439" y="4551418"/>
                  <a:pt x="4803900" y="4555226"/>
                </a:cubicBezTo>
                <a:cubicBezTo>
                  <a:pt x="4806439" y="4555226"/>
                  <a:pt x="4812785" y="4556495"/>
                  <a:pt x="4816592" y="4557764"/>
                </a:cubicBezTo>
                <a:cubicBezTo>
                  <a:pt x="4814054" y="4562841"/>
                  <a:pt x="4807708" y="4561572"/>
                  <a:pt x="4802631" y="4562841"/>
                </a:cubicBezTo>
                <a:cubicBezTo>
                  <a:pt x="4801362" y="4567918"/>
                  <a:pt x="4797554" y="4570456"/>
                  <a:pt x="4789939" y="4569187"/>
                </a:cubicBezTo>
                <a:cubicBezTo>
                  <a:pt x="4789939" y="4566649"/>
                  <a:pt x="4789939" y="4560303"/>
                  <a:pt x="4789939" y="4557764"/>
                </a:cubicBezTo>
                <a:cubicBezTo>
                  <a:pt x="4786132" y="4562841"/>
                  <a:pt x="4782324" y="4567918"/>
                  <a:pt x="4779786" y="4574264"/>
                </a:cubicBezTo>
                <a:cubicBezTo>
                  <a:pt x="4782324" y="4572995"/>
                  <a:pt x="4787401" y="4571726"/>
                  <a:pt x="4789939" y="4571726"/>
                </a:cubicBezTo>
                <a:cubicBezTo>
                  <a:pt x="4786132" y="4575533"/>
                  <a:pt x="4783593" y="4580610"/>
                  <a:pt x="4779786" y="4584418"/>
                </a:cubicBezTo>
                <a:cubicBezTo>
                  <a:pt x="4779786" y="4585686"/>
                  <a:pt x="4781055" y="4588225"/>
                  <a:pt x="4781055" y="4589494"/>
                </a:cubicBezTo>
                <a:cubicBezTo>
                  <a:pt x="4779786" y="4590764"/>
                  <a:pt x="4777247" y="4592032"/>
                  <a:pt x="4775978" y="4593302"/>
                </a:cubicBezTo>
                <a:cubicBezTo>
                  <a:pt x="4777247" y="4586956"/>
                  <a:pt x="4778516" y="4580610"/>
                  <a:pt x="4779786" y="4575533"/>
                </a:cubicBezTo>
                <a:cubicBezTo>
                  <a:pt x="4778516" y="4576802"/>
                  <a:pt x="4774709" y="4579341"/>
                  <a:pt x="4772170" y="4579341"/>
                </a:cubicBezTo>
                <a:cubicBezTo>
                  <a:pt x="4770901" y="4583148"/>
                  <a:pt x="4769632" y="4585686"/>
                  <a:pt x="4768363" y="4589494"/>
                </a:cubicBezTo>
                <a:cubicBezTo>
                  <a:pt x="4769632" y="4590764"/>
                  <a:pt x="4770901" y="4592032"/>
                  <a:pt x="4772170" y="4593302"/>
                </a:cubicBezTo>
                <a:cubicBezTo>
                  <a:pt x="4763286" y="4595840"/>
                  <a:pt x="4758209" y="4603456"/>
                  <a:pt x="4753132" y="4609801"/>
                </a:cubicBezTo>
                <a:cubicBezTo>
                  <a:pt x="4753132" y="4607263"/>
                  <a:pt x="4754402" y="4602186"/>
                  <a:pt x="4754402" y="4599648"/>
                </a:cubicBezTo>
                <a:cubicBezTo>
                  <a:pt x="4737902" y="4588225"/>
                  <a:pt x="4711249" y="4594571"/>
                  <a:pt x="4707441" y="4616147"/>
                </a:cubicBezTo>
                <a:cubicBezTo>
                  <a:pt x="4704903" y="4617416"/>
                  <a:pt x="4702365" y="4619955"/>
                  <a:pt x="4699826" y="4621224"/>
                </a:cubicBezTo>
                <a:cubicBezTo>
                  <a:pt x="4696019" y="4627570"/>
                  <a:pt x="4688403" y="4631378"/>
                  <a:pt x="4685865" y="4637724"/>
                </a:cubicBezTo>
                <a:cubicBezTo>
                  <a:pt x="4680788" y="4638993"/>
                  <a:pt x="4675711" y="4640262"/>
                  <a:pt x="4670635" y="4642800"/>
                </a:cubicBezTo>
                <a:cubicBezTo>
                  <a:pt x="4666827" y="4638993"/>
                  <a:pt x="4664289" y="4635185"/>
                  <a:pt x="4661750" y="4631378"/>
                </a:cubicBezTo>
                <a:cubicBezTo>
                  <a:pt x="4664289" y="4632647"/>
                  <a:pt x="4668096" y="4635185"/>
                  <a:pt x="4669366" y="4636454"/>
                </a:cubicBezTo>
                <a:cubicBezTo>
                  <a:pt x="4671904" y="4636454"/>
                  <a:pt x="4676981" y="4636454"/>
                  <a:pt x="4679519" y="4636454"/>
                </a:cubicBezTo>
                <a:lnTo>
                  <a:pt x="4679519" y="4632647"/>
                </a:lnTo>
                <a:cubicBezTo>
                  <a:pt x="4673173" y="4633916"/>
                  <a:pt x="4666827" y="4630108"/>
                  <a:pt x="4665558" y="4623762"/>
                </a:cubicBezTo>
                <a:cubicBezTo>
                  <a:pt x="4671904" y="4626301"/>
                  <a:pt x="4678250" y="4632647"/>
                  <a:pt x="4684596" y="4631378"/>
                </a:cubicBezTo>
                <a:cubicBezTo>
                  <a:pt x="4692211" y="4626301"/>
                  <a:pt x="4697288" y="4619955"/>
                  <a:pt x="4703634" y="4613609"/>
                </a:cubicBezTo>
                <a:cubicBezTo>
                  <a:pt x="4703634" y="4609801"/>
                  <a:pt x="4699826" y="4607263"/>
                  <a:pt x="4697288" y="4604724"/>
                </a:cubicBezTo>
                <a:cubicBezTo>
                  <a:pt x="4699826" y="4604724"/>
                  <a:pt x="4703634" y="4603456"/>
                  <a:pt x="4706172" y="4603456"/>
                </a:cubicBezTo>
                <a:cubicBezTo>
                  <a:pt x="4706172" y="4600917"/>
                  <a:pt x="4704903" y="4595840"/>
                  <a:pt x="4703634" y="4593302"/>
                </a:cubicBezTo>
                <a:cubicBezTo>
                  <a:pt x="4704903" y="4594571"/>
                  <a:pt x="4707441" y="4595840"/>
                  <a:pt x="4708711" y="4595840"/>
                </a:cubicBezTo>
                <a:cubicBezTo>
                  <a:pt x="4711249" y="4593302"/>
                  <a:pt x="4713787" y="4592032"/>
                  <a:pt x="4717595" y="4589494"/>
                </a:cubicBezTo>
                <a:cubicBezTo>
                  <a:pt x="4715057" y="4585686"/>
                  <a:pt x="4712518" y="4583148"/>
                  <a:pt x="4708711" y="4579341"/>
                </a:cubicBezTo>
                <a:cubicBezTo>
                  <a:pt x="4713787" y="4579341"/>
                  <a:pt x="4720133" y="4580610"/>
                  <a:pt x="4723941" y="4576802"/>
                </a:cubicBezTo>
                <a:cubicBezTo>
                  <a:pt x="4721403" y="4576802"/>
                  <a:pt x="4715057" y="4576802"/>
                  <a:pt x="4712518" y="4576802"/>
                </a:cubicBezTo>
                <a:cubicBezTo>
                  <a:pt x="4711249" y="4575533"/>
                  <a:pt x="4709980" y="4571726"/>
                  <a:pt x="4708711" y="4569187"/>
                </a:cubicBezTo>
                <a:cubicBezTo>
                  <a:pt x="4707441" y="4570456"/>
                  <a:pt x="4702365" y="4571726"/>
                  <a:pt x="4701095" y="4572995"/>
                </a:cubicBezTo>
                <a:cubicBezTo>
                  <a:pt x="4696019" y="4571726"/>
                  <a:pt x="4692211" y="4569187"/>
                  <a:pt x="4687134" y="4567918"/>
                </a:cubicBezTo>
                <a:cubicBezTo>
                  <a:pt x="4687134" y="4570456"/>
                  <a:pt x="4688403" y="4574264"/>
                  <a:pt x="4688403" y="4575533"/>
                </a:cubicBezTo>
                <a:cubicBezTo>
                  <a:pt x="4683327" y="4576802"/>
                  <a:pt x="4678250" y="4578072"/>
                  <a:pt x="4674442" y="4580610"/>
                </a:cubicBezTo>
                <a:cubicBezTo>
                  <a:pt x="4675711" y="4576802"/>
                  <a:pt x="4675711" y="4574264"/>
                  <a:pt x="4673173" y="4571726"/>
                </a:cubicBezTo>
                <a:cubicBezTo>
                  <a:pt x="4670635" y="4570456"/>
                  <a:pt x="4665558" y="4569187"/>
                  <a:pt x="4663020" y="4569187"/>
                </a:cubicBezTo>
                <a:cubicBezTo>
                  <a:pt x="4670635" y="4564110"/>
                  <a:pt x="4678250" y="4570456"/>
                  <a:pt x="4684596" y="4572995"/>
                </a:cubicBezTo>
                <a:cubicBezTo>
                  <a:pt x="4684596" y="4570456"/>
                  <a:pt x="4683327" y="4566649"/>
                  <a:pt x="4683327" y="4565380"/>
                </a:cubicBezTo>
                <a:cubicBezTo>
                  <a:pt x="4685865" y="4565380"/>
                  <a:pt x="4689673" y="4565380"/>
                  <a:pt x="4692211" y="4565380"/>
                </a:cubicBezTo>
                <a:cubicBezTo>
                  <a:pt x="4696019" y="4559034"/>
                  <a:pt x="4702365" y="4557764"/>
                  <a:pt x="4708711" y="4557764"/>
                </a:cubicBezTo>
                <a:cubicBezTo>
                  <a:pt x="4709980" y="4556495"/>
                  <a:pt x="4712518" y="4552688"/>
                  <a:pt x="4713787" y="4550149"/>
                </a:cubicBezTo>
                <a:cubicBezTo>
                  <a:pt x="4712518" y="4550149"/>
                  <a:pt x="4709980" y="4550149"/>
                  <a:pt x="4707441" y="4550149"/>
                </a:cubicBezTo>
                <a:cubicBezTo>
                  <a:pt x="4704903" y="4546342"/>
                  <a:pt x="4701095" y="4543803"/>
                  <a:pt x="4697288" y="4542534"/>
                </a:cubicBezTo>
                <a:cubicBezTo>
                  <a:pt x="4699826" y="4543803"/>
                  <a:pt x="4703634" y="4545073"/>
                  <a:pt x="4706172" y="4545073"/>
                </a:cubicBezTo>
                <a:lnTo>
                  <a:pt x="4708711" y="4541265"/>
                </a:lnTo>
                <a:cubicBezTo>
                  <a:pt x="4702365" y="4537457"/>
                  <a:pt x="4694749" y="4539996"/>
                  <a:pt x="4688403" y="4538727"/>
                </a:cubicBezTo>
                <a:cubicBezTo>
                  <a:pt x="4683327" y="4534919"/>
                  <a:pt x="4678250" y="4531111"/>
                  <a:pt x="4673173" y="4527304"/>
                </a:cubicBezTo>
                <a:cubicBezTo>
                  <a:pt x="4671904" y="4526035"/>
                  <a:pt x="4665558" y="4522227"/>
                  <a:pt x="4659212" y="4519689"/>
                </a:cubicBezTo>
                <a:lnTo>
                  <a:pt x="4659212" y="4519689"/>
                </a:lnTo>
                <a:close/>
                <a:moveTo>
                  <a:pt x="6766074" y="4519689"/>
                </a:moveTo>
                <a:lnTo>
                  <a:pt x="6766074" y="4519689"/>
                </a:lnTo>
                <a:lnTo>
                  <a:pt x="6766074" y="4519689"/>
                </a:lnTo>
                <a:lnTo>
                  <a:pt x="6766074" y="4519689"/>
                </a:lnTo>
                <a:lnTo>
                  <a:pt x="6766074" y="4519689"/>
                </a:lnTo>
                <a:close/>
                <a:moveTo>
                  <a:pt x="5034894" y="4518419"/>
                </a:moveTo>
                <a:cubicBezTo>
                  <a:pt x="5034894" y="4522227"/>
                  <a:pt x="5033624" y="4527304"/>
                  <a:pt x="5032355" y="4531111"/>
                </a:cubicBezTo>
                <a:cubicBezTo>
                  <a:pt x="5034894" y="4534919"/>
                  <a:pt x="5037432" y="4538727"/>
                  <a:pt x="5038701" y="4542534"/>
                </a:cubicBezTo>
                <a:cubicBezTo>
                  <a:pt x="5043778" y="4538727"/>
                  <a:pt x="5043778" y="4529842"/>
                  <a:pt x="5034894" y="4532381"/>
                </a:cubicBezTo>
                <a:cubicBezTo>
                  <a:pt x="5034894" y="4531111"/>
                  <a:pt x="5034894" y="4527304"/>
                  <a:pt x="5034894" y="4526035"/>
                </a:cubicBezTo>
                <a:cubicBezTo>
                  <a:pt x="5037432" y="4527304"/>
                  <a:pt x="5041240" y="4528573"/>
                  <a:pt x="5042509" y="4528573"/>
                </a:cubicBezTo>
                <a:cubicBezTo>
                  <a:pt x="5045047" y="4523496"/>
                  <a:pt x="5039970" y="4520958"/>
                  <a:pt x="5034894" y="4518419"/>
                </a:cubicBezTo>
                <a:lnTo>
                  <a:pt x="5034894" y="4518419"/>
                </a:lnTo>
                <a:close/>
                <a:moveTo>
                  <a:pt x="10583810" y="4518419"/>
                </a:moveTo>
                <a:cubicBezTo>
                  <a:pt x="10582541" y="4519689"/>
                  <a:pt x="10581272" y="4522227"/>
                  <a:pt x="10582541" y="4523496"/>
                </a:cubicBezTo>
                <a:cubicBezTo>
                  <a:pt x="10585079" y="4527304"/>
                  <a:pt x="10592694" y="4522227"/>
                  <a:pt x="10590156" y="4518419"/>
                </a:cubicBezTo>
                <a:cubicBezTo>
                  <a:pt x="10587618" y="4517150"/>
                  <a:pt x="10585079" y="4517150"/>
                  <a:pt x="10583810" y="4518419"/>
                </a:cubicBezTo>
                <a:lnTo>
                  <a:pt x="10583810" y="4518419"/>
                </a:lnTo>
                <a:close/>
                <a:moveTo>
                  <a:pt x="10015211" y="4518419"/>
                </a:moveTo>
                <a:cubicBezTo>
                  <a:pt x="10011403" y="4518419"/>
                  <a:pt x="10008865" y="4518419"/>
                  <a:pt x="10005057" y="4518419"/>
                </a:cubicBezTo>
                <a:cubicBezTo>
                  <a:pt x="10008865" y="4523496"/>
                  <a:pt x="10011403" y="4528573"/>
                  <a:pt x="10013942" y="4533650"/>
                </a:cubicBezTo>
                <a:cubicBezTo>
                  <a:pt x="10020288" y="4537457"/>
                  <a:pt x="10026634" y="4537457"/>
                  <a:pt x="10032980" y="4536188"/>
                </a:cubicBezTo>
                <a:cubicBezTo>
                  <a:pt x="10026634" y="4533650"/>
                  <a:pt x="10011403" y="4531111"/>
                  <a:pt x="10015211" y="4518419"/>
                </a:cubicBezTo>
                <a:lnTo>
                  <a:pt x="10015211" y="4518419"/>
                </a:lnTo>
                <a:close/>
                <a:moveTo>
                  <a:pt x="11783199" y="4518419"/>
                </a:moveTo>
                <a:cubicBezTo>
                  <a:pt x="11778122" y="4514612"/>
                  <a:pt x="11776853" y="4523496"/>
                  <a:pt x="11781929" y="4524765"/>
                </a:cubicBezTo>
                <a:cubicBezTo>
                  <a:pt x="11788275" y="4528573"/>
                  <a:pt x="11788275" y="4519689"/>
                  <a:pt x="11783199" y="4518419"/>
                </a:cubicBezTo>
                <a:lnTo>
                  <a:pt x="11783199" y="4518419"/>
                </a:lnTo>
                <a:close/>
                <a:moveTo>
                  <a:pt x="5158005" y="4518419"/>
                </a:moveTo>
                <a:cubicBezTo>
                  <a:pt x="5149121" y="4518419"/>
                  <a:pt x="5142775" y="4522227"/>
                  <a:pt x="5137698" y="4528573"/>
                </a:cubicBezTo>
                <a:cubicBezTo>
                  <a:pt x="5142775" y="4529842"/>
                  <a:pt x="5146583" y="4532381"/>
                  <a:pt x="5151659" y="4533650"/>
                </a:cubicBezTo>
                <a:cubicBezTo>
                  <a:pt x="5154198" y="4528573"/>
                  <a:pt x="5156736" y="4523496"/>
                  <a:pt x="5158005" y="4518419"/>
                </a:cubicBezTo>
                <a:lnTo>
                  <a:pt x="5158005" y="4518419"/>
                </a:lnTo>
                <a:close/>
                <a:moveTo>
                  <a:pt x="7448901" y="4518419"/>
                </a:moveTo>
                <a:cubicBezTo>
                  <a:pt x="7450170" y="4523496"/>
                  <a:pt x="7453977" y="4526035"/>
                  <a:pt x="7459055" y="4524765"/>
                </a:cubicBezTo>
                <a:cubicBezTo>
                  <a:pt x="7456516" y="4531111"/>
                  <a:pt x="7448901" y="4529842"/>
                  <a:pt x="7443824" y="4531111"/>
                </a:cubicBezTo>
                <a:lnTo>
                  <a:pt x="7445093" y="4533650"/>
                </a:lnTo>
                <a:cubicBezTo>
                  <a:pt x="7447631" y="4532381"/>
                  <a:pt x="7450170" y="4532381"/>
                  <a:pt x="7452709" y="4531111"/>
                </a:cubicBezTo>
                <a:cubicBezTo>
                  <a:pt x="7459055" y="4532381"/>
                  <a:pt x="7465400" y="4532381"/>
                  <a:pt x="7471746" y="4532381"/>
                </a:cubicBezTo>
                <a:cubicBezTo>
                  <a:pt x="7471746" y="4531111"/>
                  <a:pt x="7471746" y="4527304"/>
                  <a:pt x="7471746" y="4526035"/>
                </a:cubicBezTo>
                <a:cubicBezTo>
                  <a:pt x="7465400" y="4520958"/>
                  <a:pt x="7457785" y="4517150"/>
                  <a:pt x="7448901" y="4518419"/>
                </a:cubicBezTo>
                <a:lnTo>
                  <a:pt x="7448901" y="4518419"/>
                </a:lnTo>
                <a:close/>
                <a:moveTo>
                  <a:pt x="4923204" y="4517150"/>
                </a:moveTo>
                <a:cubicBezTo>
                  <a:pt x="4916858" y="4518419"/>
                  <a:pt x="4911782" y="4522227"/>
                  <a:pt x="4909243" y="4528573"/>
                </a:cubicBezTo>
                <a:cubicBezTo>
                  <a:pt x="4916858" y="4529842"/>
                  <a:pt x="4924474" y="4526035"/>
                  <a:pt x="4923204" y="4517150"/>
                </a:cubicBezTo>
                <a:lnTo>
                  <a:pt x="4923204" y="4517150"/>
                </a:lnTo>
                <a:close/>
                <a:moveTo>
                  <a:pt x="6997068" y="4517150"/>
                </a:moveTo>
                <a:lnTo>
                  <a:pt x="6997068" y="4517150"/>
                </a:lnTo>
                <a:lnTo>
                  <a:pt x="6997068" y="4517150"/>
                </a:lnTo>
                <a:lnTo>
                  <a:pt x="6997068" y="4517150"/>
                </a:lnTo>
                <a:lnTo>
                  <a:pt x="6997068" y="4517150"/>
                </a:lnTo>
                <a:close/>
                <a:moveTo>
                  <a:pt x="9036662" y="4517150"/>
                </a:moveTo>
                <a:lnTo>
                  <a:pt x="9036662" y="4517150"/>
                </a:lnTo>
                <a:cubicBezTo>
                  <a:pt x="9035394" y="4519689"/>
                  <a:pt x="9032855" y="4522227"/>
                  <a:pt x="9030316" y="4526035"/>
                </a:cubicBezTo>
                <a:lnTo>
                  <a:pt x="9036662" y="4517150"/>
                </a:lnTo>
                <a:close/>
                <a:moveTo>
                  <a:pt x="4831823" y="4515881"/>
                </a:moveTo>
                <a:cubicBezTo>
                  <a:pt x="4829284" y="4519689"/>
                  <a:pt x="4828015" y="4524765"/>
                  <a:pt x="4825477" y="4528573"/>
                </a:cubicBezTo>
                <a:cubicBezTo>
                  <a:pt x="4830553" y="4527304"/>
                  <a:pt x="4834361" y="4523496"/>
                  <a:pt x="4839437" y="4522227"/>
                </a:cubicBezTo>
                <a:cubicBezTo>
                  <a:pt x="4840707" y="4526035"/>
                  <a:pt x="4840707" y="4529842"/>
                  <a:pt x="4841976" y="4534919"/>
                </a:cubicBezTo>
                <a:cubicBezTo>
                  <a:pt x="4845783" y="4533650"/>
                  <a:pt x="4849591" y="4532381"/>
                  <a:pt x="4852129" y="4531111"/>
                </a:cubicBezTo>
                <a:cubicBezTo>
                  <a:pt x="4852129" y="4528573"/>
                  <a:pt x="4850861" y="4524765"/>
                  <a:pt x="4850861" y="4522227"/>
                </a:cubicBezTo>
                <a:cubicBezTo>
                  <a:pt x="4844515" y="4519689"/>
                  <a:pt x="4838169" y="4518419"/>
                  <a:pt x="4831823" y="4515881"/>
                </a:cubicBezTo>
                <a:lnTo>
                  <a:pt x="4831823" y="4515881"/>
                </a:lnTo>
                <a:close/>
                <a:moveTo>
                  <a:pt x="6771151" y="4515881"/>
                </a:moveTo>
                <a:cubicBezTo>
                  <a:pt x="6777497" y="4517150"/>
                  <a:pt x="6780036" y="4534919"/>
                  <a:pt x="6781305" y="4537457"/>
                </a:cubicBezTo>
                <a:cubicBezTo>
                  <a:pt x="6774959" y="4541265"/>
                  <a:pt x="6771151" y="4537457"/>
                  <a:pt x="6768613" y="4532381"/>
                </a:cubicBezTo>
                <a:cubicBezTo>
                  <a:pt x="6771151" y="4532381"/>
                  <a:pt x="6777497" y="4533650"/>
                  <a:pt x="6780036" y="4533650"/>
                </a:cubicBezTo>
                <a:lnTo>
                  <a:pt x="6767344" y="4518419"/>
                </a:lnTo>
                <a:lnTo>
                  <a:pt x="6771151" y="4515881"/>
                </a:lnTo>
                <a:lnTo>
                  <a:pt x="6771151" y="4515881"/>
                </a:lnTo>
                <a:close/>
                <a:moveTo>
                  <a:pt x="6344702" y="4515881"/>
                </a:moveTo>
                <a:cubicBezTo>
                  <a:pt x="6335818" y="4519689"/>
                  <a:pt x="6352317" y="4528573"/>
                  <a:pt x="6354856" y="4522227"/>
                </a:cubicBezTo>
                <a:cubicBezTo>
                  <a:pt x="6352317" y="4519689"/>
                  <a:pt x="6349779" y="4517150"/>
                  <a:pt x="6344702" y="4515881"/>
                </a:cubicBezTo>
                <a:lnTo>
                  <a:pt x="6344702" y="4515881"/>
                </a:lnTo>
                <a:close/>
                <a:moveTo>
                  <a:pt x="5258272" y="4515881"/>
                </a:moveTo>
                <a:cubicBezTo>
                  <a:pt x="5253195" y="4515881"/>
                  <a:pt x="5254464" y="4523496"/>
                  <a:pt x="5257003" y="4526035"/>
                </a:cubicBezTo>
                <a:cubicBezTo>
                  <a:pt x="5260810" y="4526035"/>
                  <a:pt x="5260810" y="4518419"/>
                  <a:pt x="5258272" y="4515881"/>
                </a:cubicBezTo>
                <a:lnTo>
                  <a:pt x="5258272" y="4515881"/>
                </a:lnTo>
                <a:close/>
                <a:moveTo>
                  <a:pt x="10217013" y="4515881"/>
                </a:moveTo>
                <a:cubicBezTo>
                  <a:pt x="10213206" y="4512073"/>
                  <a:pt x="10208129" y="4519689"/>
                  <a:pt x="10211936" y="4523496"/>
                </a:cubicBezTo>
                <a:cubicBezTo>
                  <a:pt x="10215744" y="4526035"/>
                  <a:pt x="10220820" y="4518419"/>
                  <a:pt x="10217013" y="4515881"/>
                </a:cubicBezTo>
                <a:lnTo>
                  <a:pt x="10217013" y="4515881"/>
                </a:lnTo>
                <a:close/>
                <a:moveTo>
                  <a:pt x="10371855" y="4515881"/>
                </a:moveTo>
                <a:cubicBezTo>
                  <a:pt x="10371855" y="4517150"/>
                  <a:pt x="10371855" y="4520958"/>
                  <a:pt x="10371855" y="4522227"/>
                </a:cubicBezTo>
                <a:cubicBezTo>
                  <a:pt x="10368047" y="4520958"/>
                  <a:pt x="10365509" y="4519689"/>
                  <a:pt x="10361701" y="4518419"/>
                </a:cubicBezTo>
                <a:cubicBezTo>
                  <a:pt x="10362970" y="4522227"/>
                  <a:pt x="10364239" y="4526035"/>
                  <a:pt x="10365509" y="4529842"/>
                </a:cubicBezTo>
                <a:cubicBezTo>
                  <a:pt x="10369316" y="4528573"/>
                  <a:pt x="10378201" y="4531111"/>
                  <a:pt x="10375662" y="4524765"/>
                </a:cubicBezTo>
                <a:cubicBezTo>
                  <a:pt x="10375662" y="4522227"/>
                  <a:pt x="10376931" y="4515881"/>
                  <a:pt x="10371855" y="4515881"/>
                </a:cubicBezTo>
                <a:lnTo>
                  <a:pt x="10371855" y="4515881"/>
                </a:lnTo>
                <a:close/>
                <a:moveTo>
                  <a:pt x="9790564" y="4515881"/>
                </a:moveTo>
                <a:cubicBezTo>
                  <a:pt x="9794372" y="4520958"/>
                  <a:pt x="9799448" y="4526035"/>
                  <a:pt x="9807063" y="4522227"/>
                </a:cubicBezTo>
                <a:cubicBezTo>
                  <a:pt x="9804525" y="4533650"/>
                  <a:pt x="9821024" y="4537457"/>
                  <a:pt x="9823563" y="4526035"/>
                </a:cubicBezTo>
                <a:cubicBezTo>
                  <a:pt x="9813409" y="4519689"/>
                  <a:pt x="9803256" y="4513343"/>
                  <a:pt x="9790564" y="4515881"/>
                </a:cubicBezTo>
                <a:lnTo>
                  <a:pt x="9790564" y="4515881"/>
                </a:lnTo>
                <a:close/>
                <a:moveTo>
                  <a:pt x="6054056" y="4514612"/>
                </a:moveTo>
                <a:cubicBezTo>
                  <a:pt x="6050249" y="4522227"/>
                  <a:pt x="6047710" y="4529842"/>
                  <a:pt x="6045172" y="4537457"/>
                </a:cubicBezTo>
                <a:cubicBezTo>
                  <a:pt x="6054056" y="4534919"/>
                  <a:pt x="6059133" y="4527304"/>
                  <a:pt x="6059133" y="4517150"/>
                </a:cubicBezTo>
                <a:cubicBezTo>
                  <a:pt x="6057864" y="4517150"/>
                  <a:pt x="6055326" y="4515881"/>
                  <a:pt x="6054056" y="4514612"/>
                </a:cubicBezTo>
                <a:lnTo>
                  <a:pt x="6054056" y="4514612"/>
                </a:lnTo>
                <a:close/>
                <a:moveTo>
                  <a:pt x="11919002" y="4514612"/>
                </a:moveTo>
                <a:cubicBezTo>
                  <a:pt x="11916464" y="4518419"/>
                  <a:pt x="11924079" y="4528573"/>
                  <a:pt x="11927887" y="4524765"/>
                </a:cubicBezTo>
                <a:cubicBezTo>
                  <a:pt x="11927887" y="4520958"/>
                  <a:pt x="11924079" y="4510804"/>
                  <a:pt x="11919002" y="4514612"/>
                </a:cubicBezTo>
                <a:lnTo>
                  <a:pt x="11919002" y="4514612"/>
                </a:lnTo>
                <a:close/>
                <a:moveTo>
                  <a:pt x="9479612" y="4514612"/>
                </a:moveTo>
                <a:cubicBezTo>
                  <a:pt x="9477073" y="4514612"/>
                  <a:pt x="9474534" y="4514612"/>
                  <a:pt x="9475803" y="4518419"/>
                </a:cubicBezTo>
                <a:cubicBezTo>
                  <a:pt x="9477073" y="4528573"/>
                  <a:pt x="9474534" y="4542534"/>
                  <a:pt x="9484688" y="4550149"/>
                </a:cubicBezTo>
                <a:cubicBezTo>
                  <a:pt x="9485958" y="4539996"/>
                  <a:pt x="9485958" y="4529842"/>
                  <a:pt x="9484688" y="4519689"/>
                </a:cubicBezTo>
                <a:cubicBezTo>
                  <a:pt x="9484688" y="4517150"/>
                  <a:pt x="9482149" y="4515881"/>
                  <a:pt x="9479612" y="4514612"/>
                </a:cubicBezTo>
                <a:lnTo>
                  <a:pt x="9479612" y="4514612"/>
                </a:lnTo>
                <a:close/>
                <a:moveTo>
                  <a:pt x="10302049" y="4514612"/>
                </a:moveTo>
                <a:cubicBezTo>
                  <a:pt x="10298242" y="4515881"/>
                  <a:pt x="10295703" y="4519689"/>
                  <a:pt x="10295703" y="4523496"/>
                </a:cubicBezTo>
                <a:cubicBezTo>
                  <a:pt x="10298242" y="4524765"/>
                  <a:pt x="10299511" y="4527304"/>
                  <a:pt x="10302049" y="4528573"/>
                </a:cubicBezTo>
                <a:cubicBezTo>
                  <a:pt x="10302049" y="4523496"/>
                  <a:pt x="10302049" y="4519689"/>
                  <a:pt x="10302049" y="4514612"/>
                </a:cubicBezTo>
                <a:lnTo>
                  <a:pt x="10302049" y="4514612"/>
                </a:lnTo>
                <a:close/>
                <a:moveTo>
                  <a:pt x="5452458" y="4514612"/>
                </a:moveTo>
                <a:cubicBezTo>
                  <a:pt x="5447382" y="4517150"/>
                  <a:pt x="5446112" y="4522227"/>
                  <a:pt x="5448651" y="4527304"/>
                </a:cubicBezTo>
                <a:cubicBezTo>
                  <a:pt x="5451189" y="4528573"/>
                  <a:pt x="5454997" y="4528573"/>
                  <a:pt x="5457535" y="4529842"/>
                </a:cubicBezTo>
                <a:cubicBezTo>
                  <a:pt x="5454997" y="4524765"/>
                  <a:pt x="5453728" y="4519689"/>
                  <a:pt x="5452458" y="4514612"/>
                </a:cubicBezTo>
                <a:lnTo>
                  <a:pt x="5452458" y="4514612"/>
                </a:lnTo>
                <a:close/>
                <a:moveTo>
                  <a:pt x="10048210" y="4514612"/>
                </a:moveTo>
                <a:cubicBezTo>
                  <a:pt x="10046941" y="4515881"/>
                  <a:pt x="10045672" y="4518419"/>
                  <a:pt x="10046941" y="4520958"/>
                </a:cubicBezTo>
                <a:cubicBezTo>
                  <a:pt x="10049479" y="4524765"/>
                  <a:pt x="10057095" y="4519689"/>
                  <a:pt x="10054556" y="4515881"/>
                </a:cubicBezTo>
                <a:cubicBezTo>
                  <a:pt x="10053287" y="4513343"/>
                  <a:pt x="10050749" y="4513343"/>
                  <a:pt x="10048210" y="4514612"/>
                </a:cubicBezTo>
                <a:lnTo>
                  <a:pt x="10048210" y="4514612"/>
                </a:lnTo>
                <a:close/>
                <a:moveTo>
                  <a:pt x="10019019" y="4514612"/>
                </a:moveTo>
                <a:cubicBezTo>
                  <a:pt x="10019019" y="4517150"/>
                  <a:pt x="10020288" y="4520958"/>
                  <a:pt x="10020288" y="4522227"/>
                </a:cubicBezTo>
                <a:cubicBezTo>
                  <a:pt x="10027903" y="4524765"/>
                  <a:pt x="10035518" y="4527304"/>
                  <a:pt x="10043133" y="4531111"/>
                </a:cubicBezTo>
                <a:cubicBezTo>
                  <a:pt x="10040595" y="4526035"/>
                  <a:pt x="10036787" y="4522227"/>
                  <a:pt x="10034249" y="4517150"/>
                </a:cubicBezTo>
                <a:cubicBezTo>
                  <a:pt x="10029172" y="4515881"/>
                  <a:pt x="10024095" y="4514612"/>
                  <a:pt x="10019019" y="4514612"/>
                </a:cubicBezTo>
                <a:lnTo>
                  <a:pt x="10019019" y="4514612"/>
                </a:lnTo>
                <a:close/>
                <a:moveTo>
                  <a:pt x="5089469" y="4513343"/>
                </a:moveTo>
                <a:cubicBezTo>
                  <a:pt x="5085661" y="4509535"/>
                  <a:pt x="5079315" y="4515881"/>
                  <a:pt x="5081854" y="4520958"/>
                </a:cubicBezTo>
                <a:cubicBezTo>
                  <a:pt x="5086930" y="4523496"/>
                  <a:pt x="5094546" y="4517150"/>
                  <a:pt x="5089469" y="4513343"/>
                </a:cubicBezTo>
                <a:lnTo>
                  <a:pt x="5089469" y="4513343"/>
                </a:lnTo>
                <a:close/>
                <a:moveTo>
                  <a:pt x="9501187" y="4512073"/>
                </a:moveTo>
                <a:cubicBezTo>
                  <a:pt x="9497380" y="4512073"/>
                  <a:pt x="9492303" y="4512073"/>
                  <a:pt x="9488495" y="4513343"/>
                </a:cubicBezTo>
                <a:cubicBezTo>
                  <a:pt x="9492303" y="4519689"/>
                  <a:pt x="9496111" y="4529842"/>
                  <a:pt x="9504995" y="4526035"/>
                </a:cubicBezTo>
                <a:cubicBezTo>
                  <a:pt x="9511341" y="4520958"/>
                  <a:pt x="9506264" y="4515881"/>
                  <a:pt x="9501187" y="4512073"/>
                </a:cubicBezTo>
                <a:lnTo>
                  <a:pt x="9501187" y="4512073"/>
                </a:lnTo>
                <a:close/>
                <a:moveTo>
                  <a:pt x="5363615" y="4512073"/>
                </a:moveTo>
                <a:cubicBezTo>
                  <a:pt x="5353461" y="4506997"/>
                  <a:pt x="5363615" y="4522227"/>
                  <a:pt x="5363615" y="4512073"/>
                </a:cubicBezTo>
                <a:lnTo>
                  <a:pt x="5363615" y="4512073"/>
                </a:lnTo>
                <a:close/>
                <a:moveTo>
                  <a:pt x="4845783" y="4512073"/>
                </a:moveTo>
                <a:cubicBezTo>
                  <a:pt x="4844515" y="4513343"/>
                  <a:pt x="4843245" y="4514612"/>
                  <a:pt x="4844515" y="4517150"/>
                </a:cubicBezTo>
                <a:cubicBezTo>
                  <a:pt x="4847053" y="4520958"/>
                  <a:pt x="4853399" y="4515881"/>
                  <a:pt x="4850861" y="4512073"/>
                </a:cubicBezTo>
                <a:cubicBezTo>
                  <a:pt x="4849591" y="4510804"/>
                  <a:pt x="4847053" y="4510804"/>
                  <a:pt x="4845783" y="4512073"/>
                </a:cubicBezTo>
                <a:lnTo>
                  <a:pt x="4845783" y="4512073"/>
                </a:lnTo>
                <a:close/>
                <a:moveTo>
                  <a:pt x="6139093" y="4512073"/>
                </a:moveTo>
                <a:cubicBezTo>
                  <a:pt x="6144169" y="4517150"/>
                  <a:pt x="6147977" y="4524765"/>
                  <a:pt x="6155592" y="4524765"/>
                </a:cubicBezTo>
                <a:cubicBezTo>
                  <a:pt x="6154323" y="4515881"/>
                  <a:pt x="6147977" y="4510804"/>
                  <a:pt x="6139093" y="4512073"/>
                </a:cubicBezTo>
                <a:lnTo>
                  <a:pt x="6139093" y="4512073"/>
                </a:lnTo>
                <a:close/>
                <a:moveTo>
                  <a:pt x="5486726" y="4512073"/>
                </a:moveTo>
                <a:cubicBezTo>
                  <a:pt x="5481650" y="4518419"/>
                  <a:pt x="5486726" y="4522227"/>
                  <a:pt x="5491804" y="4524765"/>
                </a:cubicBezTo>
                <a:cubicBezTo>
                  <a:pt x="5493072" y="4523496"/>
                  <a:pt x="5494342" y="4519689"/>
                  <a:pt x="5495611" y="4518419"/>
                </a:cubicBezTo>
                <a:cubicBezTo>
                  <a:pt x="5496880" y="4522227"/>
                  <a:pt x="5503226" y="4531111"/>
                  <a:pt x="5495611" y="4532381"/>
                </a:cubicBezTo>
                <a:cubicBezTo>
                  <a:pt x="5489265" y="4527304"/>
                  <a:pt x="5481650" y="4515881"/>
                  <a:pt x="5474035" y="4526035"/>
                </a:cubicBezTo>
                <a:cubicBezTo>
                  <a:pt x="5480381" y="4534919"/>
                  <a:pt x="5493072" y="4533650"/>
                  <a:pt x="5496880" y="4545073"/>
                </a:cubicBezTo>
                <a:cubicBezTo>
                  <a:pt x="5498150" y="4545073"/>
                  <a:pt x="5501957" y="4545073"/>
                  <a:pt x="5503226" y="4543803"/>
                </a:cubicBezTo>
                <a:cubicBezTo>
                  <a:pt x="5501957" y="4542534"/>
                  <a:pt x="5499418" y="4539996"/>
                  <a:pt x="5498150" y="4537457"/>
                </a:cubicBezTo>
                <a:cubicBezTo>
                  <a:pt x="5507034" y="4538727"/>
                  <a:pt x="5510841" y="4527304"/>
                  <a:pt x="5518456" y="4533650"/>
                </a:cubicBezTo>
                <a:cubicBezTo>
                  <a:pt x="5508303" y="4510804"/>
                  <a:pt x="5515918" y="4524765"/>
                  <a:pt x="5486726" y="4512073"/>
                </a:cubicBezTo>
                <a:lnTo>
                  <a:pt x="5486726" y="4512073"/>
                </a:lnTo>
                <a:close/>
                <a:moveTo>
                  <a:pt x="10527966" y="4512073"/>
                </a:moveTo>
                <a:cubicBezTo>
                  <a:pt x="10526697" y="4513343"/>
                  <a:pt x="10531773" y="4520958"/>
                  <a:pt x="10531773" y="4512073"/>
                </a:cubicBezTo>
                <a:cubicBezTo>
                  <a:pt x="10529234" y="4510804"/>
                  <a:pt x="10527966" y="4510804"/>
                  <a:pt x="10527966" y="4512073"/>
                </a:cubicBezTo>
                <a:lnTo>
                  <a:pt x="10527966" y="4512073"/>
                </a:lnTo>
                <a:close/>
                <a:moveTo>
                  <a:pt x="11897426" y="4512073"/>
                </a:moveTo>
                <a:cubicBezTo>
                  <a:pt x="11894888" y="4515881"/>
                  <a:pt x="11892349" y="4520958"/>
                  <a:pt x="11887272" y="4523496"/>
                </a:cubicBezTo>
                <a:cubicBezTo>
                  <a:pt x="11891080" y="4528573"/>
                  <a:pt x="11893618" y="4533650"/>
                  <a:pt x="11897426" y="4538727"/>
                </a:cubicBezTo>
                <a:cubicBezTo>
                  <a:pt x="11902503" y="4533650"/>
                  <a:pt x="11903772" y="4526035"/>
                  <a:pt x="11896157" y="4523496"/>
                </a:cubicBezTo>
                <a:cubicBezTo>
                  <a:pt x="11896157" y="4519689"/>
                  <a:pt x="11897426" y="4514612"/>
                  <a:pt x="11897426" y="4512073"/>
                </a:cubicBezTo>
                <a:lnTo>
                  <a:pt x="11897426" y="4512073"/>
                </a:lnTo>
                <a:close/>
                <a:moveTo>
                  <a:pt x="10087555" y="4510804"/>
                </a:moveTo>
                <a:cubicBezTo>
                  <a:pt x="10083748" y="4512073"/>
                  <a:pt x="10081209" y="4514612"/>
                  <a:pt x="10081209" y="4518419"/>
                </a:cubicBezTo>
                <a:cubicBezTo>
                  <a:pt x="10082479" y="4519689"/>
                  <a:pt x="10083748" y="4523496"/>
                  <a:pt x="10083748" y="4524765"/>
                </a:cubicBezTo>
                <a:cubicBezTo>
                  <a:pt x="10082479" y="4524765"/>
                  <a:pt x="10081209" y="4524765"/>
                  <a:pt x="10079940" y="4524765"/>
                </a:cubicBezTo>
                <a:cubicBezTo>
                  <a:pt x="10079940" y="4523496"/>
                  <a:pt x="10078671" y="4520958"/>
                  <a:pt x="10078671" y="4519689"/>
                </a:cubicBezTo>
                <a:cubicBezTo>
                  <a:pt x="10074863" y="4517150"/>
                  <a:pt x="10071056" y="4524765"/>
                  <a:pt x="10067248" y="4526035"/>
                </a:cubicBezTo>
                <a:cubicBezTo>
                  <a:pt x="10068517" y="4533650"/>
                  <a:pt x="10069787" y="4539996"/>
                  <a:pt x="10072325" y="4546342"/>
                </a:cubicBezTo>
                <a:cubicBezTo>
                  <a:pt x="10073594" y="4546342"/>
                  <a:pt x="10077402" y="4545073"/>
                  <a:pt x="10079940" y="4545073"/>
                </a:cubicBezTo>
                <a:cubicBezTo>
                  <a:pt x="10078671" y="4543803"/>
                  <a:pt x="10077402" y="4541265"/>
                  <a:pt x="10077402" y="4538727"/>
                </a:cubicBezTo>
                <a:cubicBezTo>
                  <a:pt x="10079940" y="4536188"/>
                  <a:pt x="10083748" y="4533650"/>
                  <a:pt x="10086286" y="4529842"/>
                </a:cubicBezTo>
                <a:cubicBezTo>
                  <a:pt x="10088825" y="4531111"/>
                  <a:pt x="10092632" y="4533650"/>
                  <a:pt x="10095171" y="4534919"/>
                </a:cubicBezTo>
                <a:cubicBezTo>
                  <a:pt x="10093901" y="4531111"/>
                  <a:pt x="10092632" y="4528573"/>
                  <a:pt x="10091363" y="4524765"/>
                </a:cubicBezTo>
                <a:cubicBezTo>
                  <a:pt x="10096440" y="4524765"/>
                  <a:pt x="10102786" y="4524765"/>
                  <a:pt x="10107863" y="4524765"/>
                </a:cubicBezTo>
                <a:cubicBezTo>
                  <a:pt x="10106593" y="4522227"/>
                  <a:pt x="10105324" y="4517150"/>
                  <a:pt x="10104054" y="4514612"/>
                </a:cubicBezTo>
                <a:cubicBezTo>
                  <a:pt x="10097708" y="4514612"/>
                  <a:pt x="10092632" y="4513343"/>
                  <a:pt x="10087555" y="4510804"/>
                </a:cubicBezTo>
                <a:lnTo>
                  <a:pt x="10087555" y="4510804"/>
                </a:lnTo>
                <a:close/>
                <a:moveTo>
                  <a:pt x="9444073" y="4509535"/>
                </a:moveTo>
                <a:cubicBezTo>
                  <a:pt x="9446612" y="4510804"/>
                  <a:pt x="9450419" y="4514612"/>
                  <a:pt x="9451689" y="4517150"/>
                </a:cubicBezTo>
                <a:cubicBezTo>
                  <a:pt x="9451689" y="4518419"/>
                  <a:pt x="9452958" y="4522227"/>
                  <a:pt x="9452958" y="4523496"/>
                </a:cubicBezTo>
                <a:cubicBezTo>
                  <a:pt x="9459304" y="4528573"/>
                  <a:pt x="9465650" y="4532381"/>
                  <a:pt x="9471996" y="4537457"/>
                </a:cubicBezTo>
                <a:cubicBezTo>
                  <a:pt x="9470727" y="4529842"/>
                  <a:pt x="9470727" y="4522227"/>
                  <a:pt x="9469457" y="4514612"/>
                </a:cubicBezTo>
                <a:cubicBezTo>
                  <a:pt x="9460574" y="4512073"/>
                  <a:pt x="9452958" y="4510804"/>
                  <a:pt x="9444073" y="4509535"/>
                </a:cubicBezTo>
                <a:lnTo>
                  <a:pt x="9444073" y="4509535"/>
                </a:lnTo>
                <a:close/>
                <a:moveTo>
                  <a:pt x="10068517" y="4509535"/>
                </a:moveTo>
                <a:cubicBezTo>
                  <a:pt x="10064710" y="4506997"/>
                  <a:pt x="10059633" y="4513343"/>
                  <a:pt x="10063441" y="4517150"/>
                </a:cubicBezTo>
                <a:cubicBezTo>
                  <a:pt x="10067248" y="4519689"/>
                  <a:pt x="10072325" y="4513343"/>
                  <a:pt x="10068517" y="4509535"/>
                </a:cubicBezTo>
                <a:lnTo>
                  <a:pt x="10068517" y="4509535"/>
                </a:lnTo>
                <a:close/>
                <a:moveTo>
                  <a:pt x="6090863" y="4509535"/>
                </a:moveTo>
                <a:cubicBezTo>
                  <a:pt x="6084517" y="4510804"/>
                  <a:pt x="6088325" y="4523496"/>
                  <a:pt x="6094671" y="4520958"/>
                </a:cubicBezTo>
                <a:cubicBezTo>
                  <a:pt x="6097209" y="4517150"/>
                  <a:pt x="6094671" y="4512073"/>
                  <a:pt x="6090863" y="4509535"/>
                </a:cubicBezTo>
                <a:lnTo>
                  <a:pt x="6090863" y="4509535"/>
                </a:lnTo>
                <a:close/>
                <a:moveTo>
                  <a:pt x="10322356" y="4509535"/>
                </a:moveTo>
                <a:cubicBezTo>
                  <a:pt x="10323626" y="4518419"/>
                  <a:pt x="10316010" y="4514612"/>
                  <a:pt x="10312203" y="4512073"/>
                </a:cubicBezTo>
                <a:cubicBezTo>
                  <a:pt x="10310934" y="4513343"/>
                  <a:pt x="10307126" y="4514612"/>
                  <a:pt x="10305857" y="4514612"/>
                </a:cubicBezTo>
                <a:cubicBezTo>
                  <a:pt x="10309664" y="4522227"/>
                  <a:pt x="10313471" y="4529842"/>
                  <a:pt x="10316010" y="4537457"/>
                </a:cubicBezTo>
                <a:cubicBezTo>
                  <a:pt x="10321087" y="4534919"/>
                  <a:pt x="10326163" y="4531111"/>
                  <a:pt x="10329972" y="4528573"/>
                </a:cubicBezTo>
                <a:cubicBezTo>
                  <a:pt x="10326163" y="4524765"/>
                  <a:pt x="10323626" y="4520958"/>
                  <a:pt x="10319817" y="4517150"/>
                </a:cubicBezTo>
                <a:cubicBezTo>
                  <a:pt x="10326163" y="4518419"/>
                  <a:pt x="10332509" y="4520958"/>
                  <a:pt x="10338855" y="4519689"/>
                </a:cubicBezTo>
                <a:cubicBezTo>
                  <a:pt x="10333779" y="4517150"/>
                  <a:pt x="10328702" y="4513343"/>
                  <a:pt x="10322356" y="4509535"/>
                </a:cubicBezTo>
                <a:lnTo>
                  <a:pt x="10322356" y="4509535"/>
                </a:lnTo>
                <a:close/>
                <a:moveTo>
                  <a:pt x="7099873" y="4509535"/>
                </a:moveTo>
                <a:cubicBezTo>
                  <a:pt x="7090988" y="4513343"/>
                  <a:pt x="7111295" y="4515881"/>
                  <a:pt x="7106219" y="4520958"/>
                </a:cubicBezTo>
                <a:cubicBezTo>
                  <a:pt x="7104949" y="4520958"/>
                  <a:pt x="7101142" y="4522227"/>
                  <a:pt x="7099873" y="4522227"/>
                </a:cubicBezTo>
                <a:cubicBezTo>
                  <a:pt x="7101142" y="4523496"/>
                  <a:pt x="7103680" y="4524765"/>
                  <a:pt x="7104949" y="4526035"/>
                </a:cubicBezTo>
                <a:cubicBezTo>
                  <a:pt x="7104949" y="4528573"/>
                  <a:pt x="7104949" y="4533650"/>
                  <a:pt x="7104949" y="4536188"/>
                </a:cubicBezTo>
                <a:cubicBezTo>
                  <a:pt x="7113834" y="4536188"/>
                  <a:pt x="7110026" y="4528573"/>
                  <a:pt x="7110026" y="4523496"/>
                </a:cubicBezTo>
                <a:cubicBezTo>
                  <a:pt x="7111295" y="4519689"/>
                  <a:pt x="7111295" y="4517150"/>
                  <a:pt x="7112565" y="4513343"/>
                </a:cubicBezTo>
                <a:cubicBezTo>
                  <a:pt x="7108756" y="4512073"/>
                  <a:pt x="7104949" y="4510804"/>
                  <a:pt x="7099873" y="4509535"/>
                </a:cubicBezTo>
                <a:lnTo>
                  <a:pt x="7099873" y="4509535"/>
                </a:lnTo>
                <a:close/>
                <a:moveTo>
                  <a:pt x="7136679" y="4509535"/>
                </a:moveTo>
                <a:cubicBezTo>
                  <a:pt x="7130333" y="4510804"/>
                  <a:pt x="7135410" y="4522227"/>
                  <a:pt x="7140486" y="4520958"/>
                </a:cubicBezTo>
                <a:cubicBezTo>
                  <a:pt x="7143025" y="4517150"/>
                  <a:pt x="7141756" y="4510804"/>
                  <a:pt x="7136679" y="4509535"/>
                </a:cubicBezTo>
                <a:lnTo>
                  <a:pt x="7136679" y="4509535"/>
                </a:lnTo>
                <a:close/>
                <a:moveTo>
                  <a:pt x="5234157" y="4509535"/>
                </a:moveTo>
                <a:cubicBezTo>
                  <a:pt x="5229080" y="4506997"/>
                  <a:pt x="5227811" y="4514612"/>
                  <a:pt x="5232888" y="4515881"/>
                </a:cubicBezTo>
                <a:cubicBezTo>
                  <a:pt x="5239234" y="4517150"/>
                  <a:pt x="5240503" y="4509535"/>
                  <a:pt x="5234157" y="4509535"/>
                </a:cubicBezTo>
                <a:lnTo>
                  <a:pt x="5234157" y="4509535"/>
                </a:lnTo>
                <a:close/>
                <a:moveTo>
                  <a:pt x="10563503" y="4508266"/>
                </a:moveTo>
                <a:cubicBezTo>
                  <a:pt x="10564773" y="4514612"/>
                  <a:pt x="10571119" y="4520958"/>
                  <a:pt x="10577464" y="4522227"/>
                </a:cubicBezTo>
                <a:cubicBezTo>
                  <a:pt x="10582541" y="4514612"/>
                  <a:pt x="10568580" y="4510804"/>
                  <a:pt x="10563503" y="4508266"/>
                </a:cubicBezTo>
                <a:lnTo>
                  <a:pt x="10563503" y="4508266"/>
                </a:lnTo>
                <a:close/>
                <a:moveTo>
                  <a:pt x="5947444" y="4508266"/>
                </a:moveTo>
                <a:cubicBezTo>
                  <a:pt x="5947444" y="4510804"/>
                  <a:pt x="5946175" y="4514612"/>
                  <a:pt x="5946175" y="4517150"/>
                </a:cubicBezTo>
                <a:cubicBezTo>
                  <a:pt x="5948713" y="4515881"/>
                  <a:pt x="5952521" y="4513343"/>
                  <a:pt x="5955059" y="4512073"/>
                </a:cubicBezTo>
                <a:cubicBezTo>
                  <a:pt x="5952521" y="4518419"/>
                  <a:pt x="5952521" y="4526035"/>
                  <a:pt x="5943636" y="4523496"/>
                </a:cubicBezTo>
                <a:cubicBezTo>
                  <a:pt x="5944906" y="4524765"/>
                  <a:pt x="5946175" y="4527304"/>
                  <a:pt x="5947444" y="4528573"/>
                </a:cubicBezTo>
                <a:cubicBezTo>
                  <a:pt x="5952521" y="4527304"/>
                  <a:pt x="5957598" y="4526035"/>
                  <a:pt x="5962674" y="4524765"/>
                </a:cubicBezTo>
                <a:cubicBezTo>
                  <a:pt x="5962674" y="4519689"/>
                  <a:pt x="5961405" y="4515881"/>
                  <a:pt x="5961405" y="4510804"/>
                </a:cubicBezTo>
                <a:cubicBezTo>
                  <a:pt x="5956328" y="4509535"/>
                  <a:pt x="5952521" y="4506997"/>
                  <a:pt x="5947444" y="4508266"/>
                </a:cubicBezTo>
                <a:lnTo>
                  <a:pt x="5947444" y="4508266"/>
                </a:lnTo>
                <a:close/>
                <a:moveTo>
                  <a:pt x="7230600" y="4506997"/>
                </a:moveTo>
                <a:cubicBezTo>
                  <a:pt x="7228061" y="4512073"/>
                  <a:pt x="7226792" y="4515881"/>
                  <a:pt x="7224254" y="4520958"/>
                </a:cubicBezTo>
                <a:cubicBezTo>
                  <a:pt x="7226792" y="4527304"/>
                  <a:pt x="7229330" y="4533650"/>
                  <a:pt x="7229330" y="4539996"/>
                </a:cubicBezTo>
                <a:cubicBezTo>
                  <a:pt x="7231868" y="4539996"/>
                  <a:pt x="7236946" y="4538727"/>
                  <a:pt x="7239484" y="4538727"/>
                </a:cubicBezTo>
                <a:cubicBezTo>
                  <a:pt x="7239484" y="4533650"/>
                  <a:pt x="7240753" y="4529842"/>
                  <a:pt x="7242022" y="4526035"/>
                </a:cubicBezTo>
                <a:cubicBezTo>
                  <a:pt x="7239484" y="4519689"/>
                  <a:pt x="7234407" y="4514612"/>
                  <a:pt x="7230600" y="4506997"/>
                </a:cubicBezTo>
                <a:lnTo>
                  <a:pt x="7230600" y="4506997"/>
                </a:lnTo>
                <a:close/>
                <a:moveTo>
                  <a:pt x="10180206" y="4506997"/>
                </a:moveTo>
                <a:cubicBezTo>
                  <a:pt x="10182745" y="4509535"/>
                  <a:pt x="10184014" y="4510804"/>
                  <a:pt x="10186552" y="4513343"/>
                </a:cubicBezTo>
                <a:cubicBezTo>
                  <a:pt x="10185283" y="4515881"/>
                  <a:pt x="10182745" y="4518419"/>
                  <a:pt x="10181476" y="4519689"/>
                </a:cubicBezTo>
                <a:cubicBezTo>
                  <a:pt x="10177668" y="4518419"/>
                  <a:pt x="10172591" y="4515881"/>
                  <a:pt x="10168784" y="4514612"/>
                </a:cubicBezTo>
                <a:cubicBezTo>
                  <a:pt x="10171322" y="4512073"/>
                  <a:pt x="10175130" y="4509535"/>
                  <a:pt x="10177668" y="4506997"/>
                </a:cubicBezTo>
                <a:cubicBezTo>
                  <a:pt x="10167514" y="4505727"/>
                  <a:pt x="10159899" y="4514612"/>
                  <a:pt x="10152284" y="4518419"/>
                </a:cubicBezTo>
                <a:cubicBezTo>
                  <a:pt x="10157361" y="4519689"/>
                  <a:pt x="10161168" y="4522227"/>
                  <a:pt x="10163707" y="4527304"/>
                </a:cubicBezTo>
                <a:cubicBezTo>
                  <a:pt x="10173860" y="4526035"/>
                  <a:pt x="10182745" y="4518419"/>
                  <a:pt x="10192898" y="4523496"/>
                </a:cubicBezTo>
                <a:cubicBezTo>
                  <a:pt x="10192898" y="4520958"/>
                  <a:pt x="10192898" y="4515881"/>
                  <a:pt x="10192898" y="4514612"/>
                </a:cubicBezTo>
                <a:cubicBezTo>
                  <a:pt x="10196706" y="4517150"/>
                  <a:pt x="10199244" y="4519689"/>
                  <a:pt x="10201783" y="4523496"/>
                </a:cubicBezTo>
                <a:cubicBezTo>
                  <a:pt x="10203052" y="4518419"/>
                  <a:pt x="10204321" y="4514612"/>
                  <a:pt x="10205590" y="4510804"/>
                </a:cubicBezTo>
                <a:cubicBezTo>
                  <a:pt x="10197975" y="4509535"/>
                  <a:pt x="10189091" y="4508266"/>
                  <a:pt x="10180206" y="4506997"/>
                </a:cubicBezTo>
                <a:lnTo>
                  <a:pt x="10180206" y="4506997"/>
                </a:lnTo>
                <a:close/>
                <a:moveTo>
                  <a:pt x="6002019" y="4506997"/>
                </a:moveTo>
                <a:cubicBezTo>
                  <a:pt x="5990597" y="4514612"/>
                  <a:pt x="5995673" y="4531111"/>
                  <a:pt x="5985520" y="4541265"/>
                </a:cubicBezTo>
                <a:cubicBezTo>
                  <a:pt x="5995673" y="4542534"/>
                  <a:pt x="5995673" y="4531111"/>
                  <a:pt x="5999481" y="4524765"/>
                </a:cubicBezTo>
                <a:cubicBezTo>
                  <a:pt x="6000750" y="4518419"/>
                  <a:pt x="6002019" y="4512073"/>
                  <a:pt x="6002019" y="4506997"/>
                </a:cubicBezTo>
                <a:lnTo>
                  <a:pt x="6002019" y="4506997"/>
                </a:lnTo>
                <a:close/>
                <a:moveTo>
                  <a:pt x="11653741" y="4506997"/>
                </a:moveTo>
                <a:cubicBezTo>
                  <a:pt x="11644856" y="4506997"/>
                  <a:pt x="11637242" y="4514612"/>
                  <a:pt x="11635972" y="4523496"/>
                </a:cubicBezTo>
                <a:cubicBezTo>
                  <a:pt x="11639779" y="4520958"/>
                  <a:pt x="11642318" y="4518419"/>
                  <a:pt x="11644856" y="4514612"/>
                </a:cubicBezTo>
                <a:lnTo>
                  <a:pt x="11649934" y="4515881"/>
                </a:lnTo>
                <a:cubicBezTo>
                  <a:pt x="11649934" y="4514612"/>
                  <a:pt x="11648664" y="4510804"/>
                  <a:pt x="11647395" y="4509535"/>
                </a:cubicBezTo>
                <a:lnTo>
                  <a:pt x="11653741" y="4506997"/>
                </a:lnTo>
                <a:close/>
                <a:moveTo>
                  <a:pt x="11884734" y="4505727"/>
                </a:moveTo>
                <a:cubicBezTo>
                  <a:pt x="11880926" y="4505727"/>
                  <a:pt x="11878389" y="4506997"/>
                  <a:pt x="11877119" y="4510804"/>
                </a:cubicBezTo>
                <a:cubicBezTo>
                  <a:pt x="11883465" y="4509535"/>
                  <a:pt x="11888542" y="4508266"/>
                  <a:pt x="11894888" y="4505727"/>
                </a:cubicBezTo>
                <a:cubicBezTo>
                  <a:pt x="11892349" y="4506997"/>
                  <a:pt x="11888542" y="4505727"/>
                  <a:pt x="11884734" y="4505727"/>
                </a:cubicBezTo>
                <a:lnTo>
                  <a:pt x="11884734" y="4505727"/>
                </a:lnTo>
                <a:close/>
                <a:moveTo>
                  <a:pt x="11945656" y="4505727"/>
                </a:moveTo>
                <a:cubicBezTo>
                  <a:pt x="11938040" y="4505727"/>
                  <a:pt x="11931694" y="4508266"/>
                  <a:pt x="11926618" y="4512073"/>
                </a:cubicBezTo>
                <a:cubicBezTo>
                  <a:pt x="11930425" y="4514612"/>
                  <a:pt x="11935502" y="4514612"/>
                  <a:pt x="11939310" y="4515881"/>
                </a:cubicBezTo>
                <a:cubicBezTo>
                  <a:pt x="11941848" y="4512073"/>
                  <a:pt x="11943117" y="4508266"/>
                  <a:pt x="11945656" y="4505727"/>
                </a:cubicBezTo>
                <a:lnTo>
                  <a:pt x="11945656" y="4505727"/>
                </a:lnTo>
                <a:close/>
                <a:moveTo>
                  <a:pt x="7116372" y="4505727"/>
                </a:moveTo>
                <a:cubicBezTo>
                  <a:pt x="7115102" y="4506997"/>
                  <a:pt x="7112565" y="4510804"/>
                  <a:pt x="7111295" y="4512073"/>
                </a:cubicBezTo>
                <a:cubicBezTo>
                  <a:pt x="7113834" y="4512073"/>
                  <a:pt x="7118911" y="4510804"/>
                  <a:pt x="7120180" y="4510804"/>
                </a:cubicBezTo>
                <a:cubicBezTo>
                  <a:pt x="7121448" y="4514612"/>
                  <a:pt x="7121448" y="4519689"/>
                  <a:pt x="7122718" y="4523496"/>
                </a:cubicBezTo>
                <a:lnTo>
                  <a:pt x="7116372" y="4519689"/>
                </a:lnTo>
                <a:cubicBezTo>
                  <a:pt x="7115102" y="4522227"/>
                  <a:pt x="7113834" y="4526035"/>
                  <a:pt x="7112565" y="4527304"/>
                </a:cubicBezTo>
                <a:cubicBezTo>
                  <a:pt x="7115102" y="4529842"/>
                  <a:pt x="7117641" y="4531111"/>
                  <a:pt x="7120180" y="4533650"/>
                </a:cubicBezTo>
                <a:cubicBezTo>
                  <a:pt x="7122718" y="4528573"/>
                  <a:pt x="7125257" y="4523496"/>
                  <a:pt x="7130333" y="4519689"/>
                </a:cubicBezTo>
                <a:cubicBezTo>
                  <a:pt x="7130333" y="4522227"/>
                  <a:pt x="7131603" y="4526035"/>
                  <a:pt x="7132871" y="4527304"/>
                </a:cubicBezTo>
                <a:cubicBezTo>
                  <a:pt x="7132871" y="4518419"/>
                  <a:pt x="7127794" y="4505727"/>
                  <a:pt x="7116372" y="4505727"/>
                </a:cubicBezTo>
                <a:lnTo>
                  <a:pt x="7116372" y="4505727"/>
                </a:lnTo>
                <a:close/>
                <a:moveTo>
                  <a:pt x="5097084" y="4504458"/>
                </a:moveTo>
                <a:cubicBezTo>
                  <a:pt x="5097084" y="4508266"/>
                  <a:pt x="5097084" y="4513343"/>
                  <a:pt x="5099622" y="4517150"/>
                </a:cubicBezTo>
                <a:cubicBezTo>
                  <a:pt x="5093276" y="4518419"/>
                  <a:pt x="5090738" y="4524765"/>
                  <a:pt x="5088200" y="4528573"/>
                </a:cubicBezTo>
                <a:cubicBezTo>
                  <a:pt x="5090738" y="4538727"/>
                  <a:pt x="5095815" y="4548880"/>
                  <a:pt x="5105968" y="4553957"/>
                </a:cubicBezTo>
                <a:cubicBezTo>
                  <a:pt x="5108507" y="4539996"/>
                  <a:pt x="5105968" y="4524765"/>
                  <a:pt x="5109776" y="4510804"/>
                </a:cubicBezTo>
                <a:cubicBezTo>
                  <a:pt x="5104699" y="4508266"/>
                  <a:pt x="5100892" y="4506997"/>
                  <a:pt x="5097084" y="4504458"/>
                </a:cubicBezTo>
                <a:lnTo>
                  <a:pt x="5097084" y="4504458"/>
                </a:lnTo>
                <a:close/>
                <a:moveTo>
                  <a:pt x="4976511" y="4504458"/>
                </a:moveTo>
                <a:cubicBezTo>
                  <a:pt x="4973972" y="4504458"/>
                  <a:pt x="4971434" y="4505727"/>
                  <a:pt x="4968895" y="4505727"/>
                </a:cubicBezTo>
                <a:cubicBezTo>
                  <a:pt x="4963819" y="4518419"/>
                  <a:pt x="4970165" y="4533650"/>
                  <a:pt x="4962549" y="4545073"/>
                </a:cubicBezTo>
                <a:cubicBezTo>
                  <a:pt x="4962549" y="4538727"/>
                  <a:pt x="4961280" y="4526035"/>
                  <a:pt x="4951127" y="4528573"/>
                </a:cubicBezTo>
                <a:cubicBezTo>
                  <a:pt x="4948588" y="4534919"/>
                  <a:pt x="4948588" y="4545073"/>
                  <a:pt x="4939704" y="4546342"/>
                </a:cubicBezTo>
                <a:cubicBezTo>
                  <a:pt x="4940973" y="4538727"/>
                  <a:pt x="4942242" y="4531111"/>
                  <a:pt x="4943512" y="4523496"/>
                </a:cubicBezTo>
                <a:cubicBezTo>
                  <a:pt x="4949857" y="4520958"/>
                  <a:pt x="4958742" y="4517150"/>
                  <a:pt x="4956203" y="4508266"/>
                </a:cubicBezTo>
                <a:cubicBezTo>
                  <a:pt x="4938435" y="4514612"/>
                  <a:pt x="4923204" y="4528573"/>
                  <a:pt x="4914320" y="4545073"/>
                </a:cubicBezTo>
                <a:cubicBezTo>
                  <a:pt x="4914320" y="4548880"/>
                  <a:pt x="4914320" y="4553957"/>
                  <a:pt x="4914320" y="4557764"/>
                </a:cubicBezTo>
                <a:cubicBezTo>
                  <a:pt x="4921935" y="4553957"/>
                  <a:pt x="4930820" y="4548880"/>
                  <a:pt x="4939704" y="4548880"/>
                </a:cubicBezTo>
                <a:cubicBezTo>
                  <a:pt x="4947319" y="4548880"/>
                  <a:pt x="4954934" y="4543803"/>
                  <a:pt x="4962549" y="4545073"/>
                </a:cubicBezTo>
                <a:cubicBezTo>
                  <a:pt x="4973972" y="4547611"/>
                  <a:pt x="4985395" y="4551418"/>
                  <a:pt x="4995549" y="4555226"/>
                </a:cubicBezTo>
                <a:cubicBezTo>
                  <a:pt x="4994279" y="4547611"/>
                  <a:pt x="4993010" y="4539996"/>
                  <a:pt x="4991741" y="4532381"/>
                </a:cubicBezTo>
                <a:cubicBezTo>
                  <a:pt x="4989203" y="4532381"/>
                  <a:pt x="4984126" y="4533650"/>
                  <a:pt x="4980318" y="4533650"/>
                </a:cubicBezTo>
                <a:cubicBezTo>
                  <a:pt x="4982857" y="4528573"/>
                  <a:pt x="4987933" y="4527304"/>
                  <a:pt x="4993010" y="4527304"/>
                </a:cubicBezTo>
                <a:cubicBezTo>
                  <a:pt x="4994279" y="4537457"/>
                  <a:pt x="5001895" y="4546342"/>
                  <a:pt x="4996818" y="4556495"/>
                </a:cubicBezTo>
                <a:cubicBezTo>
                  <a:pt x="4999356" y="4557764"/>
                  <a:pt x="5004433" y="4560303"/>
                  <a:pt x="5006971" y="4561572"/>
                </a:cubicBezTo>
                <a:cubicBezTo>
                  <a:pt x="5006971" y="4557764"/>
                  <a:pt x="5005702" y="4553957"/>
                  <a:pt x="5005702" y="4550149"/>
                </a:cubicBezTo>
                <a:cubicBezTo>
                  <a:pt x="5006971" y="4546342"/>
                  <a:pt x="5008241" y="4542534"/>
                  <a:pt x="5009510" y="4538727"/>
                </a:cubicBezTo>
                <a:cubicBezTo>
                  <a:pt x="5012048" y="4545073"/>
                  <a:pt x="5012048" y="4552688"/>
                  <a:pt x="5015856" y="4556495"/>
                </a:cubicBezTo>
                <a:cubicBezTo>
                  <a:pt x="5017125" y="4551418"/>
                  <a:pt x="5015856" y="4545073"/>
                  <a:pt x="5020932" y="4541265"/>
                </a:cubicBezTo>
                <a:cubicBezTo>
                  <a:pt x="5009510" y="4528573"/>
                  <a:pt x="4996818" y="4515881"/>
                  <a:pt x="4982857" y="4505727"/>
                </a:cubicBezTo>
                <a:cubicBezTo>
                  <a:pt x="4980318" y="4505727"/>
                  <a:pt x="4979049" y="4504458"/>
                  <a:pt x="4976511" y="4504458"/>
                </a:cubicBezTo>
                <a:lnTo>
                  <a:pt x="4976511" y="4504458"/>
                </a:lnTo>
                <a:close/>
                <a:moveTo>
                  <a:pt x="4759478" y="4504458"/>
                </a:moveTo>
                <a:cubicBezTo>
                  <a:pt x="4749325" y="4505727"/>
                  <a:pt x="4742979" y="4515881"/>
                  <a:pt x="4737902" y="4524765"/>
                </a:cubicBezTo>
                <a:cubicBezTo>
                  <a:pt x="4746786" y="4520958"/>
                  <a:pt x="4755671" y="4514612"/>
                  <a:pt x="4759478" y="4504458"/>
                </a:cubicBezTo>
                <a:lnTo>
                  <a:pt x="4759478" y="4504458"/>
                </a:lnTo>
                <a:close/>
                <a:moveTo>
                  <a:pt x="10234782" y="4504458"/>
                </a:moveTo>
                <a:cubicBezTo>
                  <a:pt x="10228436" y="4504458"/>
                  <a:pt x="10220820" y="4505727"/>
                  <a:pt x="10214474" y="4506997"/>
                </a:cubicBezTo>
                <a:cubicBezTo>
                  <a:pt x="10218282" y="4510804"/>
                  <a:pt x="10224628" y="4512073"/>
                  <a:pt x="10229705" y="4512073"/>
                </a:cubicBezTo>
                <a:cubicBezTo>
                  <a:pt x="10236051" y="4515881"/>
                  <a:pt x="10241128" y="4520958"/>
                  <a:pt x="10248743" y="4522227"/>
                </a:cubicBezTo>
                <a:cubicBezTo>
                  <a:pt x="10246204" y="4520958"/>
                  <a:pt x="10244935" y="4518419"/>
                  <a:pt x="10242397" y="4517150"/>
                </a:cubicBezTo>
                <a:cubicBezTo>
                  <a:pt x="10244935" y="4515881"/>
                  <a:pt x="10248743" y="4514612"/>
                  <a:pt x="10251281" y="4513343"/>
                </a:cubicBezTo>
                <a:cubicBezTo>
                  <a:pt x="10247474" y="4505727"/>
                  <a:pt x="10241128" y="4504458"/>
                  <a:pt x="10234782" y="4504458"/>
                </a:cubicBezTo>
                <a:lnTo>
                  <a:pt x="10234782" y="4504458"/>
                </a:lnTo>
                <a:close/>
                <a:moveTo>
                  <a:pt x="11830159" y="4503189"/>
                </a:moveTo>
                <a:cubicBezTo>
                  <a:pt x="11830159" y="4504458"/>
                  <a:pt x="11828890" y="4505727"/>
                  <a:pt x="11828890" y="4506997"/>
                </a:cubicBezTo>
                <a:lnTo>
                  <a:pt x="11839043" y="4508266"/>
                </a:lnTo>
                <a:cubicBezTo>
                  <a:pt x="11835236" y="4510804"/>
                  <a:pt x="11831428" y="4514612"/>
                  <a:pt x="11828890" y="4517150"/>
                </a:cubicBezTo>
                <a:cubicBezTo>
                  <a:pt x="11831428" y="4517150"/>
                  <a:pt x="11835236" y="4515881"/>
                  <a:pt x="11836504" y="4515881"/>
                </a:cubicBezTo>
                <a:cubicBezTo>
                  <a:pt x="11837774" y="4512073"/>
                  <a:pt x="11840313" y="4509535"/>
                  <a:pt x="11841582" y="4505727"/>
                </a:cubicBezTo>
                <a:cubicBezTo>
                  <a:pt x="11839043" y="4505727"/>
                  <a:pt x="11835236" y="4504458"/>
                  <a:pt x="11830159" y="4503189"/>
                </a:cubicBezTo>
                <a:lnTo>
                  <a:pt x="11830159" y="4503189"/>
                </a:lnTo>
                <a:close/>
                <a:moveTo>
                  <a:pt x="7462862" y="4503189"/>
                </a:moveTo>
                <a:cubicBezTo>
                  <a:pt x="7464131" y="4508266"/>
                  <a:pt x="7466669" y="4514612"/>
                  <a:pt x="7469208" y="4519689"/>
                </a:cubicBezTo>
                <a:cubicBezTo>
                  <a:pt x="7476823" y="4514612"/>
                  <a:pt x="7470477" y="4504458"/>
                  <a:pt x="7462862" y="4503189"/>
                </a:cubicBezTo>
                <a:lnTo>
                  <a:pt x="7462862" y="4503189"/>
                </a:lnTo>
                <a:close/>
                <a:moveTo>
                  <a:pt x="6880302" y="4503189"/>
                </a:moveTo>
                <a:cubicBezTo>
                  <a:pt x="6885379" y="4505727"/>
                  <a:pt x="6892993" y="4504458"/>
                  <a:pt x="6898071" y="4505727"/>
                </a:cubicBezTo>
                <a:cubicBezTo>
                  <a:pt x="6892993" y="4510804"/>
                  <a:pt x="6886647" y="4514612"/>
                  <a:pt x="6881571" y="4518419"/>
                </a:cubicBezTo>
                <a:cubicBezTo>
                  <a:pt x="6879033" y="4539996"/>
                  <a:pt x="6881571" y="4561572"/>
                  <a:pt x="6881571" y="4583148"/>
                </a:cubicBezTo>
                <a:cubicBezTo>
                  <a:pt x="6881571" y="4589494"/>
                  <a:pt x="6891725" y="4594571"/>
                  <a:pt x="6884110" y="4600917"/>
                </a:cubicBezTo>
                <a:cubicBezTo>
                  <a:pt x="6881571" y="4623762"/>
                  <a:pt x="6887917" y="4646608"/>
                  <a:pt x="6885379" y="4668184"/>
                </a:cubicBezTo>
                <a:cubicBezTo>
                  <a:pt x="6882840" y="4684684"/>
                  <a:pt x="6887917" y="4701183"/>
                  <a:pt x="6886647" y="4717683"/>
                </a:cubicBezTo>
                <a:cubicBezTo>
                  <a:pt x="6890456" y="4716414"/>
                  <a:pt x="6896802" y="4716414"/>
                  <a:pt x="6900609" y="4715144"/>
                </a:cubicBezTo>
                <a:cubicBezTo>
                  <a:pt x="6896802" y="4718952"/>
                  <a:pt x="6892993" y="4725298"/>
                  <a:pt x="6887917" y="4722760"/>
                </a:cubicBezTo>
                <a:cubicBezTo>
                  <a:pt x="6882840" y="4734182"/>
                  <a:pt x="6887917" y="4746874"/>
                  <a:pt x="6887917" y="4759566"/>
                </a:cubicBezTo>
                <a:cubicBezTo>
                  <a:pt x="6889186" y="4769720"/>
                  <a:pt x="6882840" y="4779873"/>
                  <a:pt x="6889186" y="4790027"/>
                </a:cubicBezTo>
                <a:cubicBezTo>
                  <a:pt x="6887917" y="4797642"/>
                  <a:pt x="6886647" y="4803988"/>
                  <a:pt x="6887917" y="4811603"/>
                </a:cubicBezTo>
                <a:cubicBezTo>
                  <a:pt x="6887917" y="4812873"/>
                  <a:pt x="6886647" y="4816680"/>
                  <a:pt x="6885379" y="4817949"/>
                </a:cubicBezTo>
                <a:cubicBezTo>
                  <a:pt x="6885379" y="4819219"/>
                  <a:pt x="6887917" y="4823026"/>
                  <a:pt x="6887917" y="4824295"/>
                </a:cubicBezTo>
                <a:cubicBezTo>
                  <a:pt x="6886647" y="4838256"/>
                  <a:pt x="6886647" y="4852217"/>
                  <a:pt x="6889186" y="4866178"/>
                </a:cubicBezTo>
                <a:cubicBezTo>
                  <a:pt x="6891725" y="4869986"/>
                  <a:pt x="6896802" y="4868717"/>
                  <a:pt x="6900609" y="4868717"/>
                </a:cubicBezTo>
                <a:cubicBezTo>
                  <a:pt x="6937415" y="4866178"/>
                  <a:pt x="7019913" y="4866178"/>
                  <a:pt x="7023721" y="4866178"/>
                </a:cubicBezTo>
                <a:cubicBezTo>
                  <a:pt x="7024990" y="4864909"/>
                  <a:pt x="7027529" y="4862371"/>
                  <a:pt x="7028797" y="4861102"/>
                </a:cubicBezTo>
                <a:cubicBezTo>
                  <a:pt x="7031336" y="4862371"/>
                  <a:pt x="7035143" y="4863640"/>
                  <a:pt x="7037682" y="4866178"/>
                </a:cubicBezTo>
                <a:cubicBezTo>
                  <a:pt x="7046566" y="4862371"/>
                  <a:pt x="7056720" y="4863640"/>
                  <a:pt x="7066873" y="4863640"/>
                </a:cubicBezTo>
                <a:cubicBezTo>
                  <a:pt x="7079565" y="4861102"/>
                  <a:pt x="7093527" y="4864909"/>
                  <a:pt x="7106219" y="4864909"/>
                </a:cubicBezTo>
                <a:cubicBezTo>
                  <a:pt x="7113834" y="4863640"/>
                  <a:pt x="7121448" y="4863640"/>
                  <a:pt x="7129064" y="4864909"/>
                </a:cubicBezTo>
                <a:cubicBezTo>
                  <a:pt x="7130333" y="4863640"/>
                  <a:pt x="7132871" y="4862371"/>
                  <a:pt x="7135410" y="4861102"/>
                </a:cubicBezTo>
                <a:cubicBezTo>
                  <a:pt x="7140486" y="4862371"/>
                  <a:pt x="7144295" y="4864909"/>
                  <a:pt x="7149371" y="4866178"/>
                </a:cubicBezTo>
                <a:cubicBezTo>
                  <a:pt x="7151909" y="4847141"/>
                  <a:pt x="7154448" y="4828103"/>
                  <a:pt x="7158255" y="4810334"/>
                </a:cubicBezTo>
                <a:cubicBezTo>
                  <a:pt x="7169678" y="4707529"/>
                  <a:pt x="7145563" y="4687222"/>
                  <a:pt x="7129064" y="4670723"/>
                </a:cubicBezTo>
                <a:cubicBezTo>
                  <a:pt x="7118911" y="4652954"/>
                  <a:pt x="7108756" y="4616147"/>
                  <a:pt x="7070681" y="4627570"/>
                </a:cubicBezTo>
                <a:cubicBezTo>
                  <a:pt x="7070681" y="4635185"/>
                  <a:pt x="7063066" y="4640262"/>
                  <a:pt x="7060527" y="4647877"/>
                </a:cubicBezTo>
                <a:cubicBezTo>
                  <a:pt x="7061797" y="4646608"/>
                  <a:pt x="7065604" y="4645339"/>
                  <a:pt x="7066873" y="4645339"/>
                </a:cubicBezTo>
                <a:cubicBezTo>
                  <a:pt x="7066873" y="4649146"/>
                  <a:pt x="7066873" y="4652954"/>
                  <a:pt x="7066873" y="4656761"/>
                </a:cubicBezTo>
                <a:cubicBezTo>
                  <a:pt x="7063066" y="4652954"/>
                  <a:pt x="7059258" y="4650415"/>
                  <a:pt x="7056720" y="4646608"/>
                </a:cubicBezTo>
                <a:cubicBezTo>
                  <a:pt x="7052912" y="4651685"/>
                  <a:pt x="7049105" y="4658031"/>
                  <a:pt x="7045297" y="4663107"/>
                </a:cubicBezTo>
                <a:cubicBezTo>
                  <a:pt x="7046566" y="4668184"/>
                  <a:pt x="7047835" y="4673261"/>
                  <a:pt x="7049105" y="4678338"/>
                </a:cubicBezTo>
                <a:cubicBezTo>
                  <a:pt x="7055451" y="4685953"/>
                  <a:pt x="7052912" y="4699914"/>
                  <a:pt x="7064335" y="4703722"/>
                </a:cubicBezTo>
                <a:cubicBezTo>
                  <a:pt x="7064335" y="4704991"/>
                  <a:pt x="7064335" y="4708798"/>
                  <a:pt x="7064335" y="4711337"/>
                </a:cubicBezTo>
                <a:cubicBezTo>
                  <a:pt x="7060527" y="4707529"/>
                  <a:pt x="7055451" y="4703722"/>
                  <a:pt x="7051643" y="4701183"/>
                </a:cubicBezTo>
                <a:cubicBezTo>
                  <a:pt x="7049105" y="4692299"/>
                  <a:pt x="7047835" y="4682145"/>
                  <a:pt x="7044028" y="4674530"/>
                </a:cubicBezTo>
                <a:cubicBezTo>
                  <a:pt x="7033874" y="4671992"/>
                  <a:pt x="7021183" y="4675799"/>
                  <a:pt x="7014837" y="4666915"/>
                </a:cubicBezTo>
                <a:cubicBezTo>
                  <a:pt x="7023721" y="4668184"/>
                  <a:pt x="7033874" y="4668184"/>
                  <a:pt x="7042759" y="4665646"/>
                </a:cubicBezTo>
                <a:cubicBezTo>
                  <a:pt x="7046566" y="4655492"/>
                  <a:pt x="7054181" y="4646608"/>
                  <a:pt x="7056720" y="4635185"/>
                </a:cubicBezTo>
                <a:cubicBezTo>
                  <a:pt x="7063066" y="4641531"/>
                  <a:pt x="7068143" y="4633916"/>
                  <a:pt x="7071950" y="4628839"/>
                </a:cubicBezTo>
                <a:cubicBezTo>
                  <a:pt x="7069412" y="4628839"/>
                  <a:pt x="7064335" y="4627570"/>
                  <a:pt x="7061797" y="4627570"/>
                </a:cubicBezTo>
                <a:cubicBezTo>
                  <a:pt x="7073219" y="4622493"/>
                  <a:pt x="7085911" y="4625032"/>
                  <a:pt x="7098603" y="4622493"/>
                </a:cubicBezTo>
                <a:cubicBezTo>
                  <a:pt x="7092257" y="4617416"/>
                  <a:pt x="7084642" y="4611070"/>
                  <a:pt x="7075758" y="4612340"/>
                </a:cubicBezTo>
                <a:cubicBezTo>
                  <a:pt x="7068143" y="4608532"/>
                  <a:pt x="7059258" y="4604724"/>
                  <a:pt x="7050374" y="4603456"/>
                </a:cubicBezTo>
                <a:cubicBezTo>
                  <a:pt x="7049105" y="4599648"/>
                  <a:pt x="7046566" y="4597110"/>
                  <a:pt x="7045297" y="4593302"/>
                </a:cubicBezTo>
                <a:cubicBezTo>
                  <a:pt x="7045297" y="4595840"/>
                  <a:pt x="7046566" y="4602186"/>
                  <a:pt x="7046566" y="4605994"/>
                </a:cubicBezTo>
                <a:cubicBezTo>
                  <a:pt x="7041489" y="4599648"/>
                  <a:pt x="7038951" y="4593302"/>
                  <a:pt x="7033874" y="4588225"/>
                </a:cubicBezTo>
                <a:cubicBezTo>
                  <a:pt x="7024990" y="4583148"/>
                  <a:pt x="7016105" y="4576802"/>
                  <a:pt x="7007221" y="4570456"/>
                </a:cubicBezTo>
                <a:cubicBezTo>
                  <a:pt x="7005952" y="4570456"/>
                  <a:pt x="7002145" y="4571726"/>
                  <a:pt x="7000875" y="4572995"/>
                </a:cubicBezTo>
                <a:cubicBezTo>
                  <a:pt x="6998337" y="4570456"/>
                  <a:pt x="6997068" y="4569187"/>
                  <a:pt x="6994529" y="4566649"/>
                </a:cubicBezTo>
                <a:cubicBezTo>
                  <a:pt x="6990722" y="4566649"/>
                  <a:pt x="6986914" y="4565380"/>
                  <a:pt x="6983107" y="4565380"/>
                </a:cubicBezTo>
                <a:cubicBezTo>
                  <a:pt x="6981837" y="4557764"/>
                  <a:pt x="6981837" y="4550149"/>
                  <a:pt x="6976761" y="4543803"/>
                </a:cubicBezTo>
                <a:cubicBezTo>
                  <a:pt x="6970415" y="4536188"/>
                  <a:pt x="6962799" y="4528573"/>
                  <a:pt x="6955184" y="4522227"/>
                </a:cubicBezTo>
                <a:cubicBezTo>
                  <a:pt x="6950107" y="4515881"/>
                  <a:pt x="6943761" y="4523496"/>
                  <a:pt x="6937415" y="4524765"/>
                </a:cubicBezTo>
                <a:cubicBezTo>
                  <a:pt x="6939954" y="4520958"/>
                  <a:pt x="6941223" y="4515881"/>
                  <a:pt x="6943761" y="4512073"/>
                </a:cubicBezTo>
                <a:cubicBezTo>
                  <a:pt x="6941223" y="4512073"/>
                  <a:pt x="6937415" y="4510804"/>
                  <a:pt x="6936146" y="4510804"/>
                </a:cubicBezTo>
                <a:cubicBezTo>
                  <a:pt x="6937415" y="4512073"/>
                  <a:pt x="6938685" y="4515881"/>
                  <a:pt x="6938685" y="4518419"/>
                </a:cubicBezTo>
                <a:lnTo>
                  <a:pt x="6931069" y="4519689"/>
                </a:lnTo>
                <a:cubicBezTo>
                  <a:pt x="6932339" y="4518419"/>
                  <a:pt x="6933608" y="4514612"/>
                  <a:pt x="6933608" y="4512073"/>
                </a:cubicBezTo>
                <a:cubicBezTo>
                  <a:pt x="6928532" y="4510804"/>
                  <a:pt x="6923454" y="4509535"/>
                  <a:pt x="6919647" y="4508266"/>
                </a:cubicBezTo>
                <a:cubicBezTo>
                  <a:pt x="6919647" y="4510804"/>
                  <a:pt x="6920916" y="4517150"/>
                  <a:pt x="6920916" y="4519689"/>
                </a:cubicBezTo>
                <a:cubicBezTo>
                  <a:pt x="6919647" y="4515881"/>
                  <a:pt x="6917108" y="4513343"/>
                  <a:pt x="6915840" y="4509535"/>
                </a:cubicBezTo>
                <a:cubicBezTo>
                  <a:pt x="6900609" y="4505727"/>
                  <a:pt x="6890456" y="4499381"/>
                  <a:pt x="6880302" y="4503189"/>
                </a:cubicBezTo>
                <a:lnTo>
                  <a:pt x="6880302" y="4503189"/>
                </a:lnTo>
                <a:close/>
                <a:moveTo>
                  <a:pt x="6117516" y="4503189"/>
                </a:moveTo>
                <a:cubicBezTo>
                  <a:pt x="6118785" y="4509535"/>
                  <a:pt x="6122593" y="4514612"/>
                  <a:pt x="6127670" y="4517150"/>
                </a:cubicBezTo>
                <a:cubicBezTo>
                  <a:pt x="6126401" y="4518419"/>
                  <a:pt x="6122593" y="4518419"/>
                  <a:pt x="6121324" y="4519689"/>
                </a:cubicBezTo>
                <a:cubicBezTo>
                  <a:pt x="6120055" y="4523496"/>
                  <a:pt x="6117516" y="4526035"/>
                  <a:pt x="6114978" y="4529842"/>
                </a:cubicBezTo>
                <a:cubicBezTo>
                  <a:pt x="6117516" y="4532381"/>
                  <a:pt x="6121324" y="4536188"/>
                  <a:pt x="6125131" y="4538727"/>
                </a:cubicBezTo>
                <a:cubicBezTo>
                  <a:pt x="6123862" y="4536188"/>
                  <a:pt x="6122593" y="4532381"/>
                  <a:pt x="6121324" y="4529842"/>
                </a:cubicBezTo>
                <a:lnTo>
                  <a:pt x="6121324" y="4527304"/>
                </a:lnTo>
                <a:cubicBezTo>
                  <a:pt x="6127670" y="4531111"/>
                  <a:pt x="6132747" y="4537457"/>
                  <a:pt x="6140361" y="4537457"/>
                </a:cubicBezTo>
                <a:cubicBezTo>
                  <a:pt x="6142900" y="4539996"/>
                  <a:pt x="6145439" y="4543803"/>
                  <a:pt x="6149246" y="4545073"/>
                </a:cubicBezTo>
                <a:cubicBezTo>
                  <a:pt x="6151785" y="4539996"/>
                  <a:pt x="6150515" y="4533650"/>
                  <a:pt x="6149246" y="4527304"/>
                </a:cubicBezTo>
                <a:cubicBezTo>
                  <a:pt x="6145439" y="4528573"/>
                  <a:pt x="6141631" y="4529842"/>
                  <a:pt x="6137823" y="4532381"/>
                </a:cubicBezTo>
                <a:cubicBezTo>
                  <a:pt x="6136554" y="4527304"/>
                  <a:pt x="6134016" y="4523496"/>
                  <a:pt x="6128939" y="4523496"/>
                </a:cubicBezTo>
                <a:cubicBezTo>
                  <a:pt x="6128939" y="4519689"/>
                  <a:pt x="6128939" y="4514612"/>
                  <a:pt x="6128939" y="4510804"/>
                </a:cubicBezTo>
                <a:cubicBezTo>
                  <a:pt x="6125131" y="4506997"/>
                  <a:pt x="6121324" y="4504458"/>
                  <a:pt x="6117516" y="4503189"/>
                </a:cubicBezTo>
                <a:lnTo>
                  <a:pt x="6117516" y="4503189"/>
                </a:lnTo>
                <a:close/>
                <a:moveTo>
                  <a:pt x="5595877" y="4503189"/>
                </a:moveTo>
                <a:cubicBezTo>
                  <a:pt x="5593339" y="4501920"/>
                  <a:pt x="5590801" y="4503189"/>
                  <a:pt x="5589531" y="4506997"/>
                </a:cubicBezTo>
                <a:cubicBezTo>
                  <a:pt x="5588262" y="4512073"/>
                  <a:pt x="5598416" y="4514612"/>
                  <a:pt x="5599685" y="4509535"/>
                </a:cubicBezTo>
                <a:cubicBezTo>
                  <a:pt x="5600954" y="4505727"/>
                  <a:pt x="5598416" y="4503189"/>
                  <a:pt x="5595877" y="4503189"/>
                </a:cubicBezTo>
                <a:lnTo>
                  <a:pt x="5595877" y="4503189"/>
                </a:lnTo>
                <a:close/>
                <a:moveTo>
                  <a:pt x="7242022" y="4501920"/>
                </a:moveTo>
                <a:cubicBezTo>
                  <a:pt x="7239484" y="4503189"/>
                  <a:pt x="7238214" y="4505727"/>
                  <a:pt x="7240753" y="4508266"/>
                </a:cubicBezTo>
                <a:cubicBezTo>
                  <a:pt x="7243292" y="4513343"/>
                  <a:pt x="7253445" y="4508266"/>
                  <a:pt x="7248368" y="4504458"/>
                </a:cubicBezTo>
                <a:cubicBezTo>
                  <a:pt x="7245830" y="4501920"/>
                  <a:pt x="7243292" y="4501920"/>
                  <a:pt x="7242022" y="4501920"/>
                </a:cubicBezTo>
                <a:lnTo>
                  <a:pt x="7242022" y="4501920"/>
                </a:lnTo>
                <a:close/>
                <a:moveTo>
                  <a:pt x="10392162" y="4501920"/>
                </a:moveTo>
                <a:cubicBezTo>
                  <a:pt x="10392162" y="4506997"/>
                  <a:pt x="10392162" y="4510804"/>
                  <a:pt x="10392162" y="4515881"/>
                </a:cubicBezTo>
                <a:cubicBezTo>
                  <a:pt x="10398508" y="4518419"/>
                  <a:pt x="10404854" y="4520958"/>
                  <a:pt x="10411200" y="4524765"/>
                </a:cubicBezTo>
                <a:cubicBezTo>
                  <a:pt x="10406123" y="4515881"/>
                  <a:pt x="10398508" y="4509535"/>
                  <a:pt x="10392162" y="4501920"/>
                </a:cubicBezTo>
                <a:lnTo>
                  <a:pt x="10392162" y="4501920"/>
                </a:lnTo>
                <a:close/>
                <a:moveTo>
                  <a:pt x="5385191" y="4501920"/>
                </a:moveTo>
                <a:cubicBezTo>
                  <a:pt x="5385191" y="4504458"/>
                  <a:pt x="5383922" y="4508266"/>
                  <a:pt x="5382653" y="4510804"/>
                </a:cubicBezTo>
                <a:lnTo>
                  <a:pt x="5376307" y="4509535"/>
                </a:lnTo>
                <a:cubicBezTo>
                  <a:pt x="5378845" y="4512073"/>
                  <a:pt x="5380114" y="4514612"/>
                  <a:pt x="5382653" y="4517150"/>
                </a:cubicBezTo>
                <a:lnTo>
                  <a:pt x="5390268" y="4509535"/>
                </a:lnTo>
                <a:lnTo>
                  <a:pt x="5396614" y="4519689"/>
                </a:lnTo>
                <a:cubicBezTo>
                  <a:pt x="5395345" y="4517150"/>
                  <a:pt x="5392806" y="4512073"/>
                  <a:pt x="5390268" y="4509535"/>
                </a:cubicBezTo>
                <a:lnTo>
                  <a:pt x="5390268" y="4509535"/>
                </a:lnTo>
                <a:lnTo>
                  <a:pt x="5385191" y="4501920"/>
                </a:lnTo>
                <a:lnTo>
                  <a:pt x="5385191" y="4501920"/>
                </a:lnTo>
                <a:close/>
                <a:moveTo>
                  <a:pt x="10147207" y="4501920"/>
                </a:moveTo>
                <a:cubicBezTo>
                  <a:pt x="10145938" y="4505727"/>
                  <a:pt x="10144669" y="4509535"/>
                  <a:pt x="10142130" y="4512073"/>
                </a:cubicBezTo>
                <a:cubicBezTo>
                  <a:pt x="10145938" y="4510804"/>
                  <a:pt x="10151015" y="4510804"/>
                  <a:pt x="10154822" y="4509535"/>
                </a:cubicBezTo>
                <a:cubicBezTo>
                  <a:pt x="10153553" y="4506997"/>
                  <a:pt x="10151015" y="4504458"/>
                  <a:pt x="10147207" y="4501920"/>
                </a:cubicBezTo>
                <a:lnTo>
                  <a:pt x="10147207" y="4501920"/>
                </a:lnTo>
                <a:close/>
                <a:moveTo>
                  <a:pt x="9770257" y="4501920"/>
                </a:moveTo>
                <a:cubicBezTo>
                  <a:pt x="9767718" y="4517150"/>
                  <a:pt x="9776603" y="4529842"/>
                  <a:pt x="9785487" y="4539996"/>
                </a:cubicBezTo>
                <a:cubicBezTo>
                  <a:pt x="9793102" y="4538727"/>
                  <a:pt x="9799448" y="4537457"/>
                  <a:pt x="9807063" y="4537457"/>
                </a:cubicBezTo>
                <a:cubicBezTo>
                  <a:pt x="9800718" y="4532381"/>
                  <a:pt x="9790564" y="4528573"/>
                  <a:pt x="9788026" y="4519689"/>
                </a:cubicBezTo>
                <a:cubicBezTo>
                  <a:pt x="9785487" y="4510804"/>
                  <a:pt x="9776603" y="4506997"/>
                  <a:pt x="9770257" y="4501920"/>
                </a:cubicBezTo>
                <a:lnTo>
                  <a:pt x="9770257" y="4501920"/>
                </a:lnTo>
                <a:close/>
                <a:moveTo>
                  <a:pt x="5424536" y="4501920"/>
                </a:moveTo>
                <a:cubicBezTo>
                  <a:pt x="5423267" y="4503189"/>
                  <a:pt x="5421998" y="4505727"/>
                  <a:pt x="5423267" y="4508266"/>
                </a:cubicBezTo>
                <a:cubicBezTo>
                  <a:pt x="5427075" y="4513343"/>
                  <a:pt x="5434690" y="4506997"/>
                  <a:pt x="5430882" y="4503189"/>
                </a:cubicBezTo>
                <a:cubicBezTo>
                  <a:pt x="5429613" y="4499381"/>
                  <a:pt x="5427075" y="4500651"/>
                  <a:pt x="5424536" y="4501920"/>
                </a:cubicBezTo>
                <a:lnTo>
                  <a:pt x="5424536" y="4501920"/>
                </a:lnTo>
                <a:close/>
                <a:moveTo>
                  <a:pt x="5991866" y="4501920"/>
                </a:moveTo>
                <a:cubicBezTo>
                  <a:pt x="5988058" y="4503189"/>
                  <a:pt x="5984251" y="4504458"/>
                  <a:pt x="5980443" y="4506997"/>
                </a:cubicBezTo>
                <a:cubicBezTo>
                  <a:pt x="5979174" y="4512073"/>
                  <a:pt x="5979174" y="4518419"/>
                  <a:pt x="5977905" y="4523496"/>
                </a:cubicBezTo>
                <a:cubicBezTo>
                  <a:pt x="5985520" y="4517150"/>
                  <a:pt x="5993135" y="4512073"/>
                  <a:pt x="5991866" y="4501920"/>
                </a:cubicBezTo>
                <a:lnTo>
                  <a:pt x="5991866" y="4501920"/>
                </a:lnTo>
                <a:close/>
                <a:moveTo>
                  <a:pt x="5484188" y="4501920"/>
                </a:moveTo>
                <a:cubicBezTo>
                  <a:pt x="5479112" y="4500651"/>
                  <a:pt x="5475304" y="4504458"/>
                  <a:pt x="5474035" y="4509535"/>
                </a:cubicBezTo>
                <a:cubicBezTo>
                  <a:pt x="5470227" y="4510804"/>
                  <a:pt x="5466420" y="4512073"/>
                  <a:pt x="5462612" y="4515881"/>
                </a:cubicBezTo>
                <a:cubicBezTo>
                  <a:pt x="5465150" y="4515881"/>
                  <a:pt x="5470227" y="4515881"/>
                  <a:pt x="5471496" y="4515881"/>
                </a:cubicBezTo>
                <a:cubicBezTo>
                  <a:pt x="5476573" y="4510804"/>
                  <a:pt x="5480381" y="4505727"/>
                  <a:pt x="5484188" y="4501920"/>
                </a:cubicBezTo>
                <a:lnTo>
                  <a:pt x="5484188" y="4501920"/>
                </a:lnTo>
                <a:close/>
                <a:moveTo>
                  <a:pt x="5449920" y="4500651"/>
                </a:moveTo>
                <a:cubicBezTo>
                  <a:pt x="5444843" y="4504458"/>
                  <a:pt x="5428344" y="4512073"/>
                  <a:pt x="5439767" y="4517150"/>
                </a:cubicBezTo>
                <a:cubicBezTo>
                  <a:pt x="5442305" y="4512073"/>
                  <a:pt x="5446112" y="4506997"/>
                  <a:pt x="5449920" y="4500651"/>
                </a:cubicBezTo>
                <a:lnTo>
                  <a:pt x="5449920" y="4500651"/>
                </a:lnTo>
                <a:close/>
                <a:moveTo>
                  <a:pt x="9188966" y="4500651"/>
                </a:moveTo>
                <a:cubicBezTo>
                  <a:pt x="9182620" y="4501920"/>
                  <a:pt x="9176274" y="4503189"/>
                  <a:pt x="9169928" y="4505727"/>
                </a:cubicBezTo>
                <a:cubicBezTo>
                  <a:pt x="9171197" y="4513343"/>
                  <a:pt x="9173735" y="4520958"/>
                  <a:pt x="9178812" y="4527304"/>
                </a:cubicBezTo>
                <a:cubicBezTo>
                  <a:pt x="9183889" y="4524765"/>
                  <a:pt x="9190235" y="4522227"/>
                  <a:pt x="9195312" y="4518419"/>
                </a:cubicBezTo>
                <a:cubicBezTo>
                  <a:pt x="9192773" y="4513343"/>
                  <a:pt x="9191504" y="4506997"/>
                  <a:pt x="9188966" y="4500651"/>
                </a:cubicBezTo>
                <a:lnTo>
                  <a:pt x="9188966" y="4500651"/>
                </a:lnTo>
                <a:close/>
                <a:moveTo>
                  <a:pt x="9254964" y="4500651"/>
                </a:moveTo>
                <a:cubicBezTo>
                  <a:pt x="9247348" y="4503189"/>
                  <a:pt x="9241002" y="4508266"/>
                  <a:pt x="9233388" y="4510804"/>
                </a:cubicBezTo>
                <a:lnTo>
                  <a:pt x="9234656" y="4513343"/>
                </a:lnTo>
                <a:cubicBezTo>
                  <a:pt x="9230849" y="4514612"/>
                  <a:pt x="9227042" y="4514612"/>
                  <a:pt x="9221965" y="4515881"/>
                </a:cubicBezTo>
                <a:cubicBezTo>
                  <a:pt x="9225773" y="4519689"/>
                  <a:pt x="9229580" y="4523496"/>
                  <a:pt x="9232119" y="4527304"/>
                </a:cubicBezTo>
                <a:cubicBezTo>
                  <a:pt x="9232119" y="4522227"/>
                  <a:pt x="9234656" y="4518419"/>
                  <a:pt x="9237195" y="4514612"/>
                </a:cubicBezTo>
                <a:lnTo>
                  <a:pt x="9237195" y="4523496"/>
                </a:lnTo>
                <a:cubicBezTo>
                  <a:pt x="9243541" y="4517150"/>
                  <a:pt x="9249887" y="4509535"/>
                  <a:pt x="9254964" y="4500651"/>
                </a:cubicBezTo>
                <a:lnTo>
                  <a:pt x="9254964" y="4500651"/>
                </a:lnTo>
                <a:close/>
                <a:moveTo>
                  <a:pt x="9960636" y="4500651"/>
                </a:moveTo>
                <a:cubicBezTo>
                  <a:pt x="9961905" y="4503189"/>
                  <a:pt x="9964443" y="4508266"/>
                  <a:pt x="9965713" y="4510804"/>
                </a:cubicBezTo>
                <a:cubicBezTo>
                  <a:pt x="9964443" y="4512073"/>
                  <a:pt x="9963174" y="4513343"/>
                  <a:pt x="9961905" y="4514612"/>
                </a:cubicBezTo>
                <a:cubicBezTo>
                  <a:pt x="9960636" y="4513343"/>
                  <a:pt x="9956828" y="4512073"/>
                  <a:pt x="9955559" y="4510804"/>
                </a:cubicBezTo>
                <a:cubicBezTo>
                  <a:pt x="9954290" y="4517150"/>
                  <a:pt x="9949213" y="4524765"/>
                  <a:pt x="9953021" y="4532381"/>
                </a:cubicBezTo>
                <a:cubicBezTo>
                  <a:pt x="9958097" y="4532381"/>
                  <a:pt x="9963174" y="4533650"/>
                  <a:pt x="9968251" y="4533650"/>
                </a:cubicBezTo>
                <a:cubicBezTo>
                  <a:pt x="9968251" y="4532381"/>
                  <a:pt x="9969520" y="4529842"/>
                  <a:pt x="9969520" y="4527304"/>
                </a:cubicBezTo>
                <a:cubicBezTo>
                  <a:pt x="9969520" y="4528573"/>
                  <a:pt x="9970789" y="4532381"/>
                  <a:pt x="9970789" y="4533650"/>
                </a:cubicBezTo>
                <a:cubicBezTo>
                  <a:pt x="9973328" y="4533650"/>
                  <a:pt x="9978405" y="4532381"/>
                  <a:pt x="9980943" y="4532381"/>
                </a:cubicBezTo>
                <a:lnTo>
                  <a:pt x="9982212" y="4527304"/>
                </a:lnTo>
                <a:cubicBezTo>
                  <a:pt x="9974597" y="4531111"/>
                  <a:pt x="9970789" y="4524765"/>
                  <a:pt x="9968251" y="4519689"/>
                </a:cubicBezTo>
                <a:cubicBezTo>
                  <a:pt x="9973328" y="4518419"/>
                  <a:pt x="9978405" y="4517150"/>
                  <a:pt x="9980943" y="4523496"/>
                </a:cubicBezTo>
                <a:cubicBezTo>
                  <a:pt x="9984751" y="4531111"/>
                  <a:pt x="9994904" y="4531111"/>
                  <a:pt x="10001250" y="4534919"/>
                </a:cubicBezTo>
                <a:cubicBezTo>
                  <a:pt x="9999981" y="4528573"/>
                  <a:pt x="9992366" y="4527304"/>
                  <a:pt x="9987289" y="4524765"/>
                </a:cubicBezTo>
                <a:cubicBezTo>
                  <a:pt x="9977135" y="4517150"/>
                  <a:pt x="9970789" y="4506997"/>
                  <a:pt x="9960636" y="4500651"/>
                </a:cubicBezTo>
                <a:lnTo>
                  <a:pt x="9960636" y="4500651"/>
                </a:lnTo>
                <a:close/>
                <a:moveTo>
                  <a:pt x="6844764" y="4500651"/>
                </a:moveTo>
                <a:cubicBezTo>
                  <a:pt x="6842226" y="4499381"/>
                  <a:pt x="6838418" y="4500651"/>
                  <a:pt x="6835880" y="4503189"/>
                </a:cubicBezTo>
                <a:cubicBezTo>
                  <a:pt x="6838418" y="4506997"/>
                  <a:pt x="6843495" y="4513343"/>
                  <a:pt x="6849841" y="4508266"/>
                </a:cubicBezTo>
                <a:cubicBezTo>
                  <a:pt x="6848572" y="4503189"/>
                  <a:pt x="6847303" y="4501920"/>
                  <a:pt x="6844764" y="4500651"/>
                </a:cubicBezTo>
                <a:lnTo>
                  <a:pt x="6844764" y="4500651"/>
                </a:lnTo>
                <a:close/>
                <a:moveTo>
                  <a:pt x="9979674" y="4500651"/>
                </a:moveTo>
                <a:cubicBezTo>
                  <a:pt x="9978405" y="4505727"/>
                  <a:pt x="9987289" y="4510804"/>
                  <a:pt x="9991097" y="4508266"/>
                </a:cubicBezTo>
                <a:cubicBezTo>
                  <a:pt x="9992366" y="4503189"/>
                  <a:pt x="9984751" y="4498112"/>
                  <a:pt x="9979674" y="4500651"/>
                </a:cubicBezTo>
                <a:lnTo>
                  <a:pt x="9979674" y="4500651"/>
                </a:lnTo>
                <a:close/>
                <a:moveTo>
                  <a:pt x="10091363" y="4499381"/>
                </a:moveTo>
                <a:cubicBezTo>
                  <a:pt x="10091363" y="4504458"/>
                  <a:pt x="10102786" y="4506997"/>
                  <a:pt x="10104054" y="4501920"/>
                </a:cubicBezTo>
                <a:cubicBezTo>
                  <a:pt x="10100247" y="4498112"/>
                  <a:pt x="10095171" y="4498112"/>
                  <a:pt x="10091363" y="4499381"/>
                </a:cubicBezTo>
                <a:lnTo>
                  <a:pt x="10091363" y="4499381"/>
                </a:lnTo>
                <a:close/>
                <a:moveTo>
                  <a:pt x="7249637" y="4499381"/>
                </a:moveTo>
                <a:cubicBezTo>
                  <a:pt x="7257252" y="4506997"/>
                  <a:pt x="7253445" y="4518419"/>
                  <a:pt x="7243292" y="4520958"/>
                </a:cubicBezTo>
                <a:cubicBezTo>
                  <a:pt x="7243292" y="4528573"/>
                  <a:pt x="7244560" y="4536188"/>
                  <a:pt x="7245830" y="4542534"/>
                </a:cubicBezTo>
                <a:cubicBezTo>
                  <a:pt x="7250906" y="4539996"/>
                  <a:pt x="7255983" y="4539996"/>
                  <a:pt x="7257252" y="4546342"/>
                </a:cubicBezTo>
                <a:cubicBezTo>
                  <a:pt x="7253445" y="4545073"/>
                  <a:pt x="7250906" y="4545073"/>
                  <a:pt x="7247099" y="4543803"/>
                </a:cubicBezTo>
                <a:cubicBezTo>
                  <a:pt x="7245830" y="4552688"/>
                  <a:pt x="7248368" y="4561572"/>
                  <a:pt x="7248368" y="4570456"/>
                </a:cubicBezTo>
                <a:cubicBezTo>
                  <a:pt x="7247099" y="4571726"/>
                  <a:pt x="7244560" y="4572995"/>
                  <a:pt x="7243292" y="4574264"/>
                </a:cubicBezTo>
                <a:cubicBezTo>
                  <a:pt x="7245830" y="4562841"/>
                  <a:pt x="7239484" y="4551418"/>
                  <a:pt x="7239484" y="4538727"/>
                </a:cubicBezTo>
                <a:cubicBezTo>
                  <a:pt x="7235676" y="4541265"/>
                  <a:pt x="7230600" y="4542534"/>
                  <a:pt x="7225522" y="4541265"/>
                </a:cubicBezTo>
                <a:cubicBezTo>
                  <a:pt x="7243292" y="4575533"/>
                  <a:pt x="7231868" y="4593302"/>
                  <a:pt x="7217908" y="4578072"/>
                </a:cubicBezTo>
                <a:cubicBezTo>
                  <a:pt x="7222984" y="4599648"/>
                  <a:pt x="7214100" y="4595840"/>
                  <a:pt x="7203946" y="4633916"/>
                </a:cubicBezTo>
                <a:cubicBezTo>
                  <a:pt x="7202677" y="4633916"/>
                  <a:pt x="7198870" y="4633916"/>
                  <a:pt x="7197600" y="4633916"/>
                </a:cubicBezTo>
                <a:cubicBezTo>
                  <a:pt x="7198870" y="4631378"/>
                  <a:pt x="7198870" y="4627570"/>
                  <a:pt x="7200139" y="4625032"/>
                </a:cubicBezTo>
                <a:cubicBezTo>
                  <a:pt x="7192524" y="4617416"/>
                  <a:pt x="7195062" y="4605994"/>
                  <a:pt x="7196331" y="4597110"/>
                </a:cubicBezTo>
                <a:cubicBezTo>
                  <a:pt x="7200139" y="4600917"/>
                  <a:pt x="7203946" y="4605994"/>
                  <a:pt x="7206485" y="4609801"/>
                </a:cubicBezTo>
                <a:cubicBezTo>
                  <a:pt x="7209023" y="4603456"/>
                  <a:pt x="7212831" y="4595840"/>
                  <a:pt x="7214100" y="4589494"/>
                </a:cubicBezTo>
                <a:cubicBezTo>
                  <a:pt x="7212831" y="4584418"/>
                  <a:pt x="7211562" y="4580610"/>
                  <a:pt x="7215369" y="4576802"/>
                </a:cubicBezTo>
                <a:cubicBezTo>
                  <a:pt x="7212831" y="4572995"/>
                  <a:pt x="7210292" y="4569187"/>
                  <a:pt x="7206485" y="4565380"/>
                </a:cubicBezTo>
                <a:cubicBezTo>
                  <a:pt x="7207754" y="4567918"/>
                  <a:pt x="7209023" y="4571726"/>
                  <a:pt x="7210292" y="4572995"/>
                </a:cubicBezTo>
                <a:cubicBezTo>
                  <a:pt x="7207754" y="4578072"/>
                  <a:pt x="7205216" y="4583148"/>
                  <a:pt x="7205216" y="4588225"/>
                </a:cubicBezTo>
                <a:cubicBezTo>
                  <a:pt x="7203946" y="4589494"/>
                  <a:pt x="7202677" y="4592032"/>
                  <a:pt x="7201408" y="4593302"/>
                </a:cubicBezTo>
                <a:cubicBezTo>
                  <a:pt x="7201408" y="4590764"/>
                  <a:pt x="7201408" y="4584418"/>
                  <a:pt x="7202677" y="4581879"/>
                </a:cubicBezTo>
                <a:cubicBezTo>
                  <a:pt x="7200139" y="4581879"/>
                  <a:pt x="7196331" y="4583148"/>
                  <a:pt x="7193793" y="4583148"/>
                </a:cubicBezTo>
                <a:cubicBezTo>
                  <a:pt x="7192524" y="4581879"/>
                  <a:pt x="7191254" y="4579341"/>
                  <a:pt x="7189985" y="4578072"/>
                </a:cubicBezTo>
                <a:cubicBezTo>
                  <a:pt x="7192524" y="4578072"/>
                  <a:pt x="7197600" y="4578072"/>
                  <a:pt x="7200139" y="4578072"/>
                </a:cubicBezTo>
                <a:cubicBezTo>
                  <a:pt x="7200139" y="4570456"/>
                  <a:pt x="7203946" y="4562841"/>
                  <a:pt x="7206485" y="4555226"/>
                </a:cubicBezTo>
                <a:cubicBezTo>
                  <a:pt x="7202677" y="4552688"/>
                  <a:pt x="7200139" y="4550149"/>
                  <a:pt x="7196331" y="4547611"/>
                </a:cubicBezTo>
                <a:cubicBezTo>
                  <a:pt x="7183639" y="4564110"/>
                  <a:pt x="7177293" y="4586956"/>
                  <a:pt x="7177293" y="4607263"/>
                </a:cubicBezTo>
                <a:cubicBezTo>
                  <a:pt x="7181101" y="4604724"/>
                  <a:pt x="7183639" y="4602186"/>
                  <a:pt x="7186178" y="4598378"/>
                </a:cubicBezTo>
                <a:cubicBezTo>
                  <a:pt x="7192524" y="4602186"/>
                  <a:pt x="7187447" y="4608532"/>
                  <a:pt x="7184908" y="4613609"/>
                </a:cubicBezTo>
                <a:cubicBezTo>
                  <a:pt x="7182370" y="4613609"/>
                  <a:pt x="7178562" y="4612340"/>
                  <a:pt x="7177293" y="4611070"/>
                </a:cubicBezTo>
                <a:cubicBezTo>
                  <a:pt x="7176024" y="4632647"/>
                  <a:pt x="7179832" y="4652954"/>
                  <a:pt x="7183639" y="4673261"/>
                </a:cubicBezTo>
                <a:cubicBezTo>
                  <a:pt x="7184908" y="4684684"/>
                  <a:pt x="7191254" y="4693568"/>
                  <a:pt x="7196331" y="4703722"/>
                </a:cubicBezTo>
                <a:cubicBezTo>
                  <a:pt x="7198870" y="4704991"/>
                  <a:pt x="7201408" y="4706260"/>
                  <a:pt x="7205216" y="4708798"/>
                </a:cubicBezTo>
                <a:cubicBezTo>
                  <a:pt x="7216638" y="4699914"/>
                  <a:pt x="7228061" y="4692299"/>
                  <a:pt x="7239484" y="4683415"/>
                </a:cubicBezTo>
                <a:cubicBezTo>
                  <a:pt x="7247099" y="4674530"/>
                  <a:pt x="7254714" y="4665646"/>
                  <a:pt x="7264868" y="4658031"/>
                </a:cubicBezTo>
                <a:cubicBezTo>
                  <a:pt x="7271214" y="4652954"/>
                  <a:pt x="7271214" y="4642800"/>
                  <a:pt x="7275021" y="4635185"/>
                </a:cubicBezTo>
                <a:cubicBezTo>
                  <a:pt x="7278829" y="4625032"/>
                  <a:pt x="7288982" y="4619955"/>
                  <a:pt x="7292790" y="4611070"/>
                </a:cubicBezTo>
                <a:cubicBezTo>
                  <a:pt x="7291521" y="4605994"/>
                  <a:pt x="7285175" y="4604724"/>
                  <a:pt x="7282636" y="4602186"/>
                </a:cubicBezTo>
                <a:cubicBezTo>
                  <a:pt x="7280098" y="4603456"/>
                  <a:pt x="7277560" y="4603456"/>
                  <a:pt x="7276290" y="4604724"/>
                </a:cubicBezTo>
                <a:cubicBezTo>
                  <a:pt x="7275021" y="4600917"/>
                  <a:pt x="7273752" y="4597110"/>
                  <a:pt x="7272483" y="4594571"/>
                </a:cubicBezTo>
                <a:cubicBezTo>
                  <a:pt x="7275021" y="4594571"/>
                  <a:pt x="7278829" y="4594571"/>
                  <a:pt x="7281367" y="4594571"/>
                </a:cubicBezTo>
                <a:cubicBezTo>
                  <a:pt x="7281367" y="4592032"/>
                  <a:pt x="7282636" y="4588225"/>
                  <a:pt x="7283906" y="4585686"/>
                </a:cubicBezTo>
                <a:cubicBezTo>
                  <a:pt x="7292790" y="4586956"/>
                  <a:pt x="7300405" y="4588225"/>
                  <a:pt x="7308020" y="4592032"/>
                </a:cubicBezTo>
                <a:cubicBezTo>
                  <a:pt x="7313097" y="4590764"/>
                  <a:pt x="7316905" y="4585686"/>
                  <a:pt x="7321982" y="4583148"/>
                </a:cubicBezTo>
                <a:cubicBezTo>
                  <a:pt x="7309290" y="4575533"/>
                  <a:pt x="7310559" y="4553957"/>
                  <a:pt x="7292790" y="4552688"/>
                </a:cubicBezTo>
                <a:cubicBezTo>
                  <a:pt x="7286444" y="4553957"/>
                  <a:pt x="7280098" y="4553957"/>
                  <a:pt x="7273752" y="4553957"/>
                </a:cubicBezTo>
                <a:cubicBezTo>
                  <a:pt x="7275021" y="4547611"/>
                  <a:pt x="7271214" y="4537457"/>
                  <a:pt x="7277560" y="4532381"/>
                </a:cubicBezTo>
                <a:cubicBezTo>
                  <a:pt x="7277560" y="4538727"/>
                  <a:pt x="7277560" y="4545073"/>
                  <a:pt x="7277560" y="4551418"/>
                </a:cubicBezTo>
                <a:cubicBezTo>
                  <a:pt x="7281367" y="4550149"/>
                  <a:pt x="7285175" y="4548880"/>
                  <a:pt x="7288982" y="4547611"/>
                </a:cubicBezTo>
                <a:cubicBezTo>
                  <a:pt x="7291521" y="4552688"/>
                  <a:pt x="7294059" y="4548880"/>
                  <a:pt x="7296598" y="4547611"/>
                </a:cubicBezTo>
                <a:lnTo>
                  <a:pt x="7295328" y="4551418"/>
                </a:lnTo>
                <a:cubicBezTo>
                  <a:pt x="7299136" y="4551418"/>
                  <a:pt x="7304213" y="4551418"/>
                  <a:pt x="7308020" y="4552688"/>
                </a:cubicBezTo>
                <a:cubicBezTo>
                  <a:pt x="7311828" y="4560303"/>
                  <a:pt x="7315636" y="4569187"/>
                  <a:pt x="7321982" y="4575533"/>
                </a:cubicBezTo>
                <a:cubicBezTo>
                  <a:pt x="7325789" y="4571726"/>
                  <a:pt x="7329597" y="4569187"/>
                  <a:pt x="7334674" y="4567918"/>
                </a:cubicBezTo>
                <a:cubicBezTo>
                  <a:pt x="7330865" y="4560303"/>
                  <a:pt x="7327058" y="4553957"/>
                  <a:pt x="7321982" y="4547611"/>
                </a:cubicBezTo>
                <a:cubicBezTo>
                  <a:pt x="7320712" y="4548880"/>
                  <a:pt x="7316905" y="4550149"/>
                  <a:pt x="7314366" y="4550149"/>
                </a:cubicBezTo>
                <a:cubicBezTo>
                  <a:pt x="7315636" y="4541265"/>
                  <a:pt x="7316905" y="4532381"/>
                  <a:pt x="7311828" y="4524765"/>
                </a:cubicBezTo>
                <a:cubicBezTo>
                  <a:pt x="7308020" y="4524765"/>
                  <a:pt x="7301674" y="4526035"/>
                  <a:pt x="7299136" y="4526035"/>
                </a:cubicBezTo>
                <a:cubicBezTo>
                  <a:pt x="7300405" y="4524765"/>
                  <a:pt x="7301674" y="4520958"/>
                  <a:pt x="7302944" y="4518419"/>
                </a:cubicBezTo>
                <a:cubicBezTo>
                  <a:pt x="7297867" y="4519689"/>
                  <a:pt x="7291521" y="4518419"/>
                  <a:pt x="7286444" y="4522227"/>
                </a:cubicBezTo>
                <a:cubicBezTo>
                  <a:pt x="7278829" y="4517150"/>
                  <a:pt x="7276290" y="4526035"/>
                  <a:pt x="7271214" y="4531111"/>
                </a:cubicBezTo>
                <a:cubicBezTo>
                  <a:pt x="7272483" y="4527304"/>
                  <a:pt x="7275021" y="4520958"/>
                  <a:pt x="7275021" y="4517150"/>
                </a:cubicBezTo>
                <a:cubicBezTo>
                  <a:pt x="7268675" y="4520958"/>
                  <a:pt x="7258522" y="4523496"/>
                  <a:pt x="7264868" y="4533650"/>
                </a:cubicBezTo>
                <a:cubicBezTo>
                  <a:pt x="7259791" y="4532381"/>
                  <a:pt x="7257252" y="4528573"/>
                  <a:pt x="7254714" y="4524765"/>
                </a:cubicBezTo>
                <a:cubicBezTo>
                  <a:pt x="7255983" y="4523496"/>
                  <a:pt x="7257252" y="4520958"/>
                  <a:pt x="7258522" y="4518419"/>
                </a:cubicBezTo>
                <a:cubicBezTo>
                  <a:pt x="7263598" y="4518419"/>
                  <a:pt x="7267406" y="4515881"/>
                  <a:pt x="7271214" y="4513343"/>
                </a:cubicBezTo>
                <a:cubicBezTo>
                  <a:pt x="7268675" y="4513343"/>
                  <a:pt x="7263598" y="4512073"/>
                  <a:pt x="7261060" y="4512073"/>
                </a:cubicBezTo>
                <a:lnTo>
                  <a:pt x="7261060" y="4506997"/>
                </a:lnTo>
                <a:cubicBezTo>
                  <a:pt x="7262329" y="4506997"/>
                  <a:pt x="7266137" y="4506997"/>
                  <a:pt x="7268675" y="4505727"/>
                </a:cubicBezTo>
                <a:cubicBezTo>
                  <a:pt x="7271214" y="4504458"/>
                  <a:pt x="7266137" y="4505727"/>
                  <a:pt x="7249637" y="4499381"/>
                </a:cubicBezTo>
                <a:lnTo>
                  <a:pt x="7249637" y="4499381"/>
                </a:lnTo>
                <a:close/>
                <a:moveTo>
                  <a:pt x="9788026" y="4499381"/>
                </a:moveTo>
                <a:cubicBezTo>
                  <a:pt x="9782948" y="4495574"/>
                  <a:pt x="9780410" y="4504458"/>
                  <a:pt x="9784218" y="4506997"/>
                </a:cubicBezTo>
                <a:cubicBezTo>
                  <a:pt x="9788026" y="4510804"/>
                  <a:pt x="9791833" y="4501920"/>
                  <a:pt x="9788026" y="4499381"/>
                </a:cubicBezTo>
                <a:lnTo>
                  <a:pt x="9788026" y="4499381"/>
                </a:lnTo>
                <a:close/>
                <a:moveTo>
                  <a:pt x="7310559" y="4499381"/>
                </a:moveTo>
                <a:cubicBezTo>
                  <a:pt x="7313097" y="4515881"/>
                  <a:pt x="7320712" y="4529842"/>
                  <a:pt x="7328328" y="4543803"/>
                </a:cubicBezTo>
                <a:cubicBezTo>
                  <a:pt x="7330865" y="4533650"/>
                  <a:pt x="7324519" y="4526035"/>
                  <a:pt x="7319443" y="4519689"/>
                </a:cubicBezTo>
                <a:cubicBezTo>
                  <a:pt x="7320712" y="4518419"/>
                  <a:pt x="7323251" y="4515881"/>
                  <a:pt x="7324519" y="4514612"/>
                </a:cubicBezTo>
                <a:cubicBezTo>
                  <a:pt x="7323251" y="4508266"/>
                  <a:pt x="7318174" y="4501920"/>
                  <a:pt x="7310559" y="4499381"/>
                </a:cubicBezTo>
                <a:lnTo>
                  <a:pt x="7310559" y="4499381"/>
                </a:lnTo>
                <a:close/>
                <a:moveTo>
                  <a:pt x="4817861" y="4499381"/>
                </a:moveTo>
                <a:cubicBezTo>
                  <a:pt x="4812785" y="4501920"/>
                  <a:pt x="4807708" y="4504458"/>
                  <a:pt x="4802631" y="4506997"/>
                </a:cubicBezTo>
                <a:cubicBezTo>
                  <a:pt x="4803900" y="4509535"/>
                  <a:pt x="4805169" y="4512073"/>
                  <a:pt x="4806439" y="4513343"/>
                </a:cubicBezTo>
                <a:cubicBezTo>
                  <a:pt x="4810246" y="4509535"/>
                  <a:pt x="4814054" y="4504458"/>
                  <a:pt x="4817861" y="4499381"/>
                </a:cubicBezTo>
                <a:lnTo>
                  <a:pt x="4817861" y="4499381"/>
                </a:lnTo>
                <a:close/>
                <a:moveTo>
                  <a:pt x="5894138" y="4499381"/>
                </a:moveTo>
                <a:cubicBezTo>
                  <a:pt x="5886523" y="4494305"/>
                  <a:pt x="5889061" y="4512073"/>
                  <a:pt x="5895407" y="4510804"/>
                </a:cubicBezTo>
                <a:cubicBezTo>
                  <a:pt x="5896676" y="4506997"/>
                  <a:pt x="5896676" y="4503189"/>
                  <a:pt x="5894138" y="4499381"/>
                </a:cubicBezTo>
                <a:lnTo>
                  <a:pt x="5894138" y="4499381"/>
                </a:lnTo>
                <a:close/>
                <a:moveTo>
                  <a:pt x="5588262" y="4499381"/>
                </a:moveTo>
                <a:cubicBezTo>
                  <a:pt x="5584455" y="4496843"/>
                  <a:pt x="5580647" y="4504458"/>
                  <a:pt x="5583185" y="4506997"/>
                </a:cubicBezTo>
                <a:cubicBezTo>
                  <a:pt x="5586993" y="4508266"/>
                  <a:pt x="5590801" y="4501920"/>
                  <a:pt x="5588262" y="4499381"/>
                </a:cubicBezTo>
                <a:lnTo>
                  <a:pt x="5588262" y="4499381"/>
                </a:lnTo>
                <a:close/>
                <a:moveTo>
                  <a:pt x="7107488" y="4499381"/>
                </a:moveTo>
                <a:cubicBezTo>
                  <a:pt x="7104949" y="4500651"/>
                  <a:pt x="7103680" y="4503189"/>
                  <a:pt x="7106219" y="4504458"/>
                </a:cubicBezTo>
                <a:cubicBezTo>
                  <a:pt x="7108756" y="4508266"/>
                  <a:pt x="7117641" y="4504458"/>
                  <a:pt x="7113834" y="4499381"/>
                </a:cubicBezTo>
                <a:cubicBezTo>
                  <a:pt x="7112565" y="4498112"/>
                  <a:pt x="7110026" y="4498112"/>
                  <a:pt x="7107488" y="4499381"/>
                </a:cubicBezTo>
                <a:lnTo>
                  <a:pt x="7107488" y="4499381"/>
                </a:lnTo>
                <a:close/>
                <a:moveTo>
                  <a:pt x="5102161" y="4499381"/>
                </a:moveTo>
                <a:cubicBezTo>
                  <a:pt x="5100892" y="4500651"/>
                  <a:pt x="5105968" y="4508266"/>
                  <a:pt x="5105968" y="4500651"/>
                </a:cubicBezTo>
                <a:cubicBezTo>
                  <a:pt x="5103430" y="4498112"/>
                  <a:pt x="5102161" y="4498112"/>
                  <a:pt x="5102161" y="4499381"/>
                </a:cubicBezTo>
                <a:lnTo>
                  <a:pt x="5102161" y="4499381"/>
                </a:lnTo>
                <a:close/>
                <a:moveTo>
                  <a:pt x="5699951" y="4498112"/>
                </a:moveTo>
                <a:cubicBezTo>
                  <a:pt x="5701221" y="4503189"/>
                  <a:pt x="5697413" y="4512073"/>
                  <a:pt x="5705028" y="4513343"/>
                </a:cubicBezTo>
                <a:cubicBezTo>
                  <a:pt x="5706297" y="4510804"/>
                  <a:pt x="5710105" y="4506997"/>
                  <a:pt x="5711374" y="4504458"/>
                </a:cubicBezTo>
                <a:cubicBezTo>
                  <a:pt x="5708835" y="4503189"/>
                  <a:pt x="5705028" y="4500651"/>
                  <a:pt x="5699951" y="4498112"/>
                </a:cubicBezTo>
                <a:lnTo>
                  <a:pt x="5699951" y="4498112"/>
                </a:lnTo>
                <a:close/>
                <a:moveTo>
                  <a:pt x="9799448" y="4498112"/>
                </a:moveTo>
                <a:cubicBezTo>
                  <a:pt x="9798179" y="4501920"/>
                  <a:pt x="9795640" y="4505727"/>
                  <a:pt x="9794372" y="4509535"/>
                </a:cubicBezTo>
                <a:cubicBezTo>
                  <a:pt x="9800718" y="4509535"/>
                  <a:pt x="9807063" y="4509535"/>
                  <a:pt x="9813409" y="4508266"/>
                </a:cubicBezTo>
                <a:cubicBezTo>
                  <a:pt x="9812140" y="4519689"/>
                  <a:pt x="9824832" y="4518419"/>
                  <a:pt x="9832447" y="4520958"/>
                </a:cubicBezTo>
                <a:cubicBezTo>
                  <a:pt x="9836255" y="4510804"/>
                  <a:pt x="9827370" y="4514612"/>
                  <a:pt x="9821024" y="4514612"/>
                </a:cubicBezTo>
                <a:cubicBezTo>
                  <a:pt x="9822294" y="4513343"/>
                  <a:pt x="9823563" y="4509535"/>
                  <a:pt x="9823563" y="4508266"/>
                </a:cubicBezTo>
                <a:cubicBezTo>
                  <a:pt x="9815948" y="4505727"/>
                  <a:pt x="9807063" y="4501920"/>
                  <a:pt x="9799448" y="4498112"/>
                </a:cubicBezTo>
                <a:lnTo>
                  <a:pt x="9799448" y="4498112"/>
                </a:lnTo>
                <a:close/>
                <a:moveTo>
                  <a:pt x="5343308" y="4498112"/>
                </a:moveTo>
                <a:cubicBezTo>
                  <a:pt x="5342038" y="4499381"/>
                  <a:pt x="5338231" y="4500651"/>
                  <a:pt x="5335692" y="4501920"/>
                </a:cubicBezTo>
                <a:cubicBezTo>
                  <a:pt x="5329346" y="4499381"/>
                  <a:pt x="5324270" y="4500651"/>
                  <a:pt x="5320462" y="4505727"/>
                </a:cubicBezTo>
                <a:cubicBezTo>
                  <a:pt x="5319193" y="4509535"/>
                  <a:pt x="5319193" y="4514612"/>
                  <a:pt x="5317924" y="4519689"/>
                </a:cubicBezTo>
                <a:cubicBezTo>
                  <a:pt x="5325539" y="4518419"/>
                  <a:pt x="5324270" y="4508266"/>
                  <a:pt x="5326808" y="4503189"/>
                </a:cubicBezTo>
                <a:cubicBezTo>
                  <a:pt x="5331885" y="4504458"/>
                  <a:pt x="5336962" y="4508266"/>
                  <a:pt x="5340769" y="4510804"/>
                </a:cubicBezTo>
                <a:cubicBezTo>
                  <a:pt x="5342038" y="4506997"/>
                  <a:pt x="5342038" y="4501920"/>
                  <a:pt x="5343308" y="4498112"/>
                </a:cubicBezTo>
                <a:lnTo>
                  <a:pt x="5343308" y="4498112"/>
                </a:lnTo>
                <a:close/>
                <a:moveTo>
                  <a:pt x="10385816" y="4498112"/>
                </a:moveTo>
                <a:cubicBezTo>
                  <a:pt x="10378201" y="4495574"/>
                  <a:pt x="10378201" y="4513343"/>
                  <a:pt x="10387085" y="4510804"/>
                </a:cubicBezTo>
                <a:cubicBezTo>
                  <a:pt x="10388354" y="4506997"/>
                  <a:pt x="10387085" y="4501920"/>
                  <a:pt x="10385816" y="4498112"/>
                </a:cubicBezTo>
                <a:lnTo>
                  <a:pt x="10385816" y="4498112"/>
                </a:lnTo>
                <a:close/>
                <a:moveTo>
                  <a:pt x="7301674" y="4496843"/>
                </a:moveTo>
                <a:cubicBezTo>
                  <a:pt x="7295328" y="4496843"/>
                  <a:pt x="7300405" y="4509535"/>
                  <a:pt x="7305482" y="4508266"/>
                </a:cubicBezTo>
                <a:cubicBezTo>
                  <a:pt x="7308020" y="4503189"/>
                  <a:pt x="7305482" y="4498112"/>
                  <a:pt x="7301674" y="4496843"/>
                </a:cubicBezTo>
                <a:lnTo>
                  <a:pt x="7301674" y="4496843"/>
                </a:lnTo>
                <a:close/>
                <a:moveTo>
                  <a:pt x="7424786" y="4496843"/>
                </a:moveTo>
                <a:cubicBezTo>
                  <a:pt x="7422248" y="4498112"/>
                  <a:pt x="7420979" y="4500651"/>
                  <a:pt x="7423517" y="4503189"/>
                </a:cubicBezTo>
                <a:cubicBezTo>
                  <a:pt x="7426055" y="4508266"/>
                  <a:pt x="7436209" y="4503189"/>
                  <a:pt x="7431132" y="4498112"/>
                </a:cubicBezTo>
                <a:cubicBezTo>
                  <a:pt x="7429863" y="4495574"/>
                  <a:pt x="7426055" y="4495574"/>
                  <a:pt x="7424786" y="4496843"/>
                </a:cubicBezTo>
                <a:lnTo>
                  <a:pt x="7424786" y="4496843"/>
                </a:lnTo>
                <a:close/>
                <a:moveTo>
                  <a:pt x="6023596" y="4496843"/>
                </a:moveTo>
                <a:cubicBezTo>
                  <a:pt x="6022327" y="4499381"/>
                  <a:pt x="6022327" y="4503189"/>
                  <a:pt x="6021057" y="4505727"/>
                </a:cubicBezTo>
                <a:cubicBezTo>
                  <a:pt x="6021057" y="4509535"/>
                  <a:pt x="6021057" y="4513343"/>
                  <a:pt x="6022327" y="4517150"/>
                </a:cubicBezTo>
                <a:cubicBezTo>
                  <a:pt x="6024865" y="4517150"/>
                  <a:pt x="6029942" y="4517150"/>
                  <a:pt x="6032480" y="4517150"/>
                </a:cubicBezTo>
                <a:cubicBezTo>
                  <a:pt x="6029942" y="4522227"/>
                  <a:pt x="6027403" y="4527304"/>
                  <a:pt x="6024865" y="4532381"/>
                </a:cubicBezTo>
                <a:cubicBezTo>
                  <a:pt x="6029942" y="4532381"/>
                  <a:pt x="6035019" y="4532381"/>
                  <a:pt x="6040095" y="4531111"/>
                </a:cubicBezTo>
                <a:cubicBezTo>
                  <a:pt x="6046441" y="4523496"/>
                  <a:pt x="6047710" y="4514612"/>
                  <a:pt x="6050249" y="4505727"/>
                </a:cubicBezTo>
                <a:cubicBezTo>
                  <a:pt x="6045172" y="4504458"/>
                  <a:pt x="6041364" y="4504458"/>
                  <a:pt x="6036288" y="4503189"/>
                </a:cubicBezTo>
                <a:cubicBezTo>
                  <a:pt x="6035019" y="4509535"/>
                  <a:pt x="6032480" y="4513343"/>
                  <a:pt x="6026134" y="4512073"/>
                </a:cubicBezTo>
                <a:cubicBezTo>
                  <a:pt x="6027403" y="4506997"/>
                  <a:pt x="6035019" y="4501920"/>
                  <a:pt x="6033749" y="4496843"/>
                </a:cubicBezTo>
                <a:cubicBezTo>
                  <a:pt x="6029942" y="4496843"/>
                  <a:pt x="6027403" y="4496843"/>
                  <a:pt x="6023596" y="4496843"/>
                </a:cubicBezTo>
                <a:lnTo>
                  <a:pt x="6023596" y="4496843"/>
                </a:lnTo>
                <a:close/>
                <a:moveTo>
                  <a:pt x="11795891" y="4495574"/>
                </a:moveTo>
                <a:cubicBezTo>
                  <a:pt x="11794621" y="4500651"/>
                  <a:pt x="11802237" y="4505727"/>
                  <a:pt x="11806044" y="4504458"/>
                </a:cubicBezTo>
                <a:cubicBezTo>
                  <a:pt x="11807313" y="4500651"/>
                  <a:pt x="11799698" y="4494305"/>
                  <a:pt x="11795891" y="4495574"/>
                </a:cubicBezTo>
                <a:lnTo>
                  <a:pt x="11795891" y="4495574"/>
                </a:lnTo>
                <a:close/>
                <a:moveTo>
                  <a:pt x="6075633" y="4495574"/>
                </a:moveTo>
                <a:cubicBezTo>
                  <a:pt x="6062941" y="4493035"/>
                  <a:pt x="6076902" y="4510804"/>
                  <a:pt x="6079440" y="4499381"/>
                </a:cubicBezTo>
                <a:cubicBezTo>
                  <a:pt x="6078171" y="4499381"/>
                  <a:pt x="6076902" y="4496843"/>
                  <a:pt x="6075633" y="4495574"/>
                </a:cubicBezTo>
                <a:lnTo>
                  <a:pt x="6075633" y="4495574"/>
                </a:lnTo>
                <a:close/>
                <a:moveTo>
                  <a:pt x="11974847" y="4495574"/>
                </a:moveTo>
                <a:cubicBezTo>
                  <a:pt x="11976116" y="4496843"/>
                  <a:pt x="11977386" y="4500651"/>
                  <a:pt x="11978654" y="4501920"/>
                </a:cubicBezTo>
                <a:cubicBezTo>
                  <a:pt x="11974847" y="4501920"/>
                  <a:pt x="11969770" y="4501920"/>
                  <a:pt x="11965962" y="4501920"/>
                </a:cubicBezTo>
                <a:cubicBezTo>
                  <a:pt x="11965962" y="4503189"/>
                  <a:pt x="11967232" y="4506997"/>
                  <a:pt x="11967232" y="4508266"/>
                </a:cubicBezTo>
                <a:cubicBezTo>
                  <a:pt x="11973578" y="4508266"/>
                  <a:pt x="11985000" y="4503189"/>
                  <a:pt x="11983731" y="4513343"/>
                </a:cubicBezTo>
                <a:cubicBezTo>
                  <a:pt x="11981193" y="4514612"/>
                  <a:pt x="11976116" y="4515881"/>
                  <a:pt x="11974847" y="4517150"/>
                </a:cubicBezTo>
                <a:cubicBezTo>
                  <a:pt x="11974847" y="4519689"/>
                  <a:pt x="11973578" y="4523496"/>
                  <a:pt x="11973578" y="4524765"/>
                </a:cubicBezTo>
                <a:cubicBezTo>
                  <a:pt x="11969770" y="4523496"/>
                  <a:pt x="11965962" y="4522227"/>
                  <a:pt x="11962155" y="4520958"/>
                </a:cubicBezTo>
                <a:cubicBezTo>
                  <a:pt x="11963424" y="4523496"/>
                  <a:pt x="11964694" y="4526035"/>
                  <a:pt x="11965962" y="4527304"/>
                </a:cubicBezTo>
                <a:cubicBezTo>
                  <a:pt x="11973578" y="4527304"/>
                  <a:pt x="11981193" y="4528573"/>
                  <a:pt x="11987539" y="4531111"/>
                </a:cubicBezTo>
                <a:cubicBezTo>
                  <a:pt x="11986270" y="4528573"/>
                  <a:pt x="11986270" y="4526035"/>
                  <a:pt x="11985000" y="4522227"/>
                </a:cubicBezTo>
                <a:cubicBezTo>
                  <a:pt x="11986270" y="4522227"/>
                  <a:pt x="11990077" y="4523496"/>
                  <a:pt x="11991346" y="4523496"/>
                </a:cubicBezTo>
                <a:cubicBezTo>
                  <a:pt x="11988808" y="4519689"/>
                  <a:pt x="11987539" y="4517150"/>
                  <a:pt x="11985000" y="4513343"/>
                </a:cubicBezTo>
                <a:cubicBezTo>
                  <a:pt x="11986270" y="4510804"/>
                  <a:pt x="11987539" y="4506997"/>
                  <a:pt x="11987539" y="4505727"/>
                </a:cubicBezTo>
                <a:cubicBezTo>
                  <a:pt x="11990077" y="4504458"/>
                  <a:pt x="11995154" y="4503189"/>
                  <a:pt x="11997692" y="4503189"/>
                </a:cubicBezTo>
                <a:cubicBezTo>
                  <a:pt x="11998962" y="4508266"/>
                  <a:pt x="11998962" y="4514612"/>
                  <a:pt x="12005308" y="4515881"/>
                </a:cubicBezTo>
                <a:cubicBezTo>
                  <a:pt x="12004038" y="4513343"/>
                  <a:pt x="12002769" y="4509535"/>
                  <a:pt x="12001500" y="4506997"/>
                </a:cubicBezTo>
                <a:cubicBezTo>
                  <a:pt x="12004038" y="4504458"/>
                  <a:pt x="12005308" y="4503189"/>
                  <a:pt x="12007846" y="4500651"/>
                </a:cubicBezTo>
                <a:cubicBezTo>
                  <a:pt x="12004038" y="4500651"/>
                  <a:pt x="12000231" y="4501920"/>
                  <a:pt x="11996423" y="4501920"/>
                </a:cubicBezTo>
                <a:cubicBezTo>
                  <a:pt x="11993885" y="4500651"/>
                  <a:pt x="11992616" y="4499381"/>
                  <a:pt x="11990077" y="4498112"/>
                </a:cubicBezTo>
                <a:cubicBezTo>
                  <a:pt x="11987539" y="4500651"/>
                  <a:pt x="11985000" y="4503189"/>
                  <a:pt x="11982462" y="4506997"/>
                </a:cubicBezTo>
                <a:cubicBezTo>
                  <a:pt x="11977386" y="4503189"/>
                  <a:pt x="11979924" y="4498112"/>
                  <a:pt x="11981193" y="4494305"/>
                </a:cubicBezTo>
                <a:cubicBezTo>
                  <a:pt x="11981193" y="4495574"/>
                  <a:pt x="11977386" y="4495574"/>
                  <a:pt x="11974847" y="4495574"/>
                </a:cubicBezTo>
                <a:lnTo>
                  <a:pt x="11974847" y="4495574"/>
                </a:lnTo>
                <a:close/>
                <a:moveTo>
                  <a:pt x="10503851" y="4495574"/>
                </a:moveTo>
                <a:cubicBezTo>
                  <a:pt x="10498774" y="4495574"/>
                  <a:pt x="10493697" y="4495574"/>
                  <a:pt x="10492428" y="4501920"/>
                </a:cubicBezTo>
                <a:cubicBezTo>
                  <a:pt x="10501313" y="4504458"/>
                  <a:pt x="10508928" y="4506997"/>
                  <a:pt x="10516543" y="4510804"/>
                </a:cubicBezTo>
                <a:cubicBezTo>
                  <a:pt x="10512735" y="4505727"/>
                  <a:pt x="10508928" y="4500651"/>
                  <a:pt x="10503851" y="4495574"/>
                </a:cubicBezTo>
                <a:lnTo>
                  <a:pt x="10503851" y="4495574"/>
                </a:lnTo>
                <a:close/>
                <a:moveTo>
                  <a:pt x="9482149" y="4495574"/>
                </a:moveTo>
                <a:cubicBezTo>
                  <a:pt x="9478342" y="4496843"/>
                  <a:pt x="9474534" y="4498112"/>
                  <a:pt x="9471996" y="4500651"/>
                </a:cubicBezTo>
                <a:cubicBezTo>
                  <a:pt x="9474534" y="4501920"/>
                  <a:pt x="9478342" y="4504458"/>
                  <a:pt x="9479612" y="4505727"/>
                </a:cubicBezTo>
                <a:cubicBezTo>
                  <a:pt x="9478342" y="4506997"/>
                  <a:pt x="9474534" y="4509535"/>
                  <a:pt x="9473266" y="4510804"/>
                </a:cubicBezTo>
                <a:cubicBezTo>
                  <a:pt x="9475803" y="4510804"/>
                  <a:pt x="9479612" y="4510804"/>
                  <a:pt x="9482149" y="4510804"/>
                </a:cubicBezTo>
                <a:cubicBezTo>
                  <a:pt x="9482149" y="4505727"/>
                  <a:pt x="9482149" y="4500651"/>
                  <a:pt x="9482149" y="4495574"/>
                </a:cubicBezTo>
                <a:lnTo>
                  <a:pt x="9482149" y="4495574"/>
                </a:lnTo>
                <a:close/>
                <a:moveTo>
                  <a:pt x="6060402" y="4495574"/>
                </a:moveTo>
                <a:cubicBezTo>
                  <a:pt x="6056595" y="4500651"/>
                  <a:pt x="6054056" y="4505727"/>
                  <a:pt x="6052787" y="4510804"/>
                </a:cubicBezTo>
                <a:cubicBezTo>
                  <a:pt x="6055326" y="4510804"/>
                  <a:pt x="6059133" y="4509535"/>
                  <a:pt x="6061672" y="4509535"/>
                </a:cubicBezTo>
                <a:cubicBezTo>
                  <a:pt x="6061672" y="4512073"/>
                  <a:pt x="6061672" y="4515881"/>
                  <a:pt x="6059133" y="4518419"/>
                </a:cubicBezTo>
                <a:cubicBezTo>
                  <a:pt x="6061672" y="4519689"/>
                  <a:pt x="6064210" y="4520958"/>
                  <a:pt x="6066748" y="4522227"/>
                </a:cubicBezTo>
                <a:cubicBezTo>
                  <a:pt x="6066748" y="4518419"/>
                  <a:pt x="6066748" y="4514612"/>
                  <a:pt x="6066748" y="4510804"/>
                </a:cubicBezTo>
                <a:cubicBezTo>
                  <a:pt x="6065479" y="4509535"/>
                  <a:pt x="6062941" y="4506997"/>
                  <a:pt x="6061672" y="4505727"/>
                </a:cubicBezTo>
                <a:cubicBezTo>
                  <a:pt x="6062941" y="4503189"/>
                  <a:pt x="6061672" y="4498112"/>
                  <a:pt x="6060402" y="4495574"/>
                </a:cubicBezTo>
                <a:lnTo>
                  <a:pt x="6060402" y="4495574"/>
                </a:lnTo>
                <a:close/>
                <a:moveTo>
                  <a:pt x="7445093" y="4494305"/>
                </a:moveTo>
                <a:cubicBezTo>
                  <a:pt x="7441285" y="4495574"/>
                  <a:pt x="7437478" y="4496843"/>
                  <a:pt x="7433671" y="4498112"/>
                </a:cubicBezTo>
                <a:cubicBezTo>
                  <a:pt x="7433671" y="4504458"/>
                  <a:pt x="7432401" y="4510804"/>
                  <a:pt x="7432401" y="4518419"/>
                </a:cubicBezTo>
                <a:cubicBezTo>
                  <a:pt x="7446363" y="4519689"/>
                  <a:pt x="7446363" y="4504458"/>
                  <a:pt x="7445093" y="4494305"/>
                </a:cubicBezTo>
                <a:lnTo>
                  <a:pt x="7445093" y="4494305"/>
                </a:lnTo>
                <a:close/>
                <a:moveTo>
                  <a:pt x="9381883" y="4494305"/>
                </a:moveTo>
                <a:cubicBezTo>
                  <a:pt x="9374268" y="4499381"/>
                  <a:pt x="9372999" y="4490497"/>
                  <a:pt x="9370460" y="4529842"/>
                </a:cubicBezTo>
                <a:cubicBezTo>
                  <a:pt x="9380614" y="4520958"/>
                  <a:pt x="9379345" y="4505727"/>
                  <a:pt x="9381883" y="4494305"/>
                </a:cubicBezTo>
                <a:lnTo>
                  <a:pt x="9381883" y="4494305"/>
                </a:lnTo>
                <a:close/>
                <a:moveTo>
                  <a:pt x="4957473" y="4494305"/>
                </a:moveTo>
                <a:cubicBezTo>
                  <a:pt x="4953665" y="4491766"/>
                  <a:pt x="4946050" y="4498112"/>
                  <a:pt x="4949857" y="4501920"/>
                </a:cubicBezTo>
                <a:cubicBezTo>
                  <a:pt x="4953665" y="4505727"/>
                  <a:pt x="4961280" y="4498112"/>
                  <a:pt x="4957473" y="4494305"/>
                </a:cubicBezTo>
                <a:lnTo>
                  <a:pt x="4957473" y="4494305"/>
                </a:lnTo>
                <a:close/>
                <a:moveTo>
                  <a:pt x="5179582" y="4494305"/>
                </a:moveTo>
                <a:cubicBezTo>
                  <a:pt x="5182120" y="4498112"/>
                  <a:pt x="5184658" y="4500651"/>
                  <a:pt x="5188466" y="4503189"/>
                </a:cubicBezTo>
                <a:cubicBezTo>
                  <a:pt x="5188466" y="4500651"/>
                  <a:pt x="5188466" y="4496843"/>
                  <a:pt x="5188466" y="4494305"/>
                </a:cubicBezTo>
                <a:cubicBezTo>
                  <a:pt x="5187197" y="4494305"/>
                  <a:pt x="5182120" y="4494305"/>
                  <a:pt x="5179582" y="4494305"/>
                </a:cubicBezTo>
                <a:lnTo>
                  <a:pt x="5179582" y="4494305"/>
                </a:lnTo>
                <a:close/>
                <a:moveTo>
                  <a:pt x="4833091" y="4494305"/>
                </a:moveTo>
                <a:cubicBezTo>
                  <a:pt x="4829284" y="4490497"/>
                  <a:pt x="4821669" y="4496843"/>
                  <a:pt x="4825477" y="4501920"/>
                </a:cubicBezTo>
                <a:cubicBezTo>
                  <a:pt x="4828015" y="4504458"/>
                  <a:pt x="4836899" y="4498112"/>
                  <a:pt x="4833091" y="4494305"/>
                </a:cubicBezTo>
                <a:lnTo>
                  <a:pt x="4833091" y="4494305"/>
                </a:lnTo>
                <a:close/>
                <a:moveTo>
                  <a:pt x="11542052" y="4494305"/>
                </a:moveTo>
                <a:cubicBezTo>
                  <a:pt x="11535706" y="4490497"/>
                  <a:pt x="11528090" y="4503189"/>
                  <a:pt x="11538244" y="4503189"/>
                </a:cubicBezTo>
                <a:cubicBezTo>
                  <a:pt x="11540782" y="4501920"/>
                  <a:pt x="11543321" y="4496843"/>
                  <a:pt x="11542052" y="4494305"/>
                </a:cubicBezTo>
                <a:lnTo>
                  <a:pt x="11542052" y="4494305"/>
                </a:lnTo>
                <a:close/>
                <a:moveTo>
                  <a:pt x="4897820" y="4494305"/>
                </a:moveTo>
                <a:cubicBezTo>
                  <a:pt x="4895282" y="4496843"/>
                  <a:pt x="4892744" y="4500651"/>
                  <a:pt x="4890205" y="4503189"/>
                </a:cubicBezTo>
                <a:cubicBezTo>
                  <a:pt x="4891474" y="4505727"/>
                  <a:pt x="4891474" y="4508266"/>
                  <a:pt x="4892744" y="4509535"/>
                </a:cubicBezTo>
                <a:cubicBezTo>
                  <a:pt x="4887667" y="4512073"/>
                  <a:pt x="4880052" y="4512073"/>
                  <a:pt x="4877513" y="4518419"/>
                </a:cubicBezTo>
                <a:cubicBezTo>
                  <a:pt x="4881321" y="4517150"/>
                  <a:pt x="4886398" y="4514612"/>
                  <a:pt x="4890205" y="4513343"/>
                </a:cubicBezTo>
                <a:cubicBezTo>
                  <a:pt x="4890205" y="4517150"/>
                  <a:pt x="4888936" y="4522227"/>
                  <a:pt x="4887667" y="4526035"/>
                </a:cubicBezTo>
                <a:cubicBezTo>
                  <a:pt x="4885129" y="4524765"/>
                  <a:pt x="4880052" y="4523496"/>
                  <a:pt x="4877513" y="4522227"/>
                </a:cubicBezTo>
                <a:cubicBezTo>
                  <a:pt x="4873706" y="4527304"/>
                  <a:pt x="4880052" y="4533650"/>
                  <a:pt x="4885129" y="4534919"/>
                </a:cubicBezTo>
                <a:cubicBezTo>
                  <a:pt x="4890205" y="4532381"/>
                  <a:pt x="4891474" y="4524765"/>
                  <a:pt x="4896551" y="4520958"/>
                </a:cubicBezTo>
                <a:cubicBezTo>
                  <a:pt x="4895282" y="4519689"/>
                  <a:pt x="4892744" y="4517150"/>
                  <a:pt x="4892744" y="4517150"/>
                </a:cubicBezTo>
                <a:cubicBezTo>
                  <a:pt x="4899090" y="4509535"/>
                  <a:pt x="4914320" y="4513343"/>
                  <a:pt x="4897820" y="4494305"/>
                </a:cubicBezTo>
                <a:lnTo>
                  <a:pt x="4897820" y="4494305"/>
                </a:lnTo>
                <a:close/>
                <a:moveTo>
                  <a:pt x="9489765" y="4493035"/>
                </a:moveTo>
                <a:cubicBezTo>
                  <a:pt x="9489765" y="4498112"/>
                  <a:pt x="9488495" y="4501920"/>
                  <a:pt x="9488495" y="4506997"/>
                </a:cubicBezTo>
                <a:cubicBezTo>
                  <a:pt x="9496111" y="4505727"/>
                  <a:pt x="9502457" y="4506997"/>
                  <a:pt x="9510072" y="4509535"/>
                </a:cubicBezTo>
                <a:cubicBezTo>
                  <a:pt x="9507533" y="4504458"/>
                  <a:pt x="9506264" y="4500651"/>
                  <a:pt x="9502457" y="4495574"/>
                </a:cubicBezTo>
                <a:cubicBezTo>
                  <a:pt x="9498649" y="4494305"/>
                  <a:pt x="9493572" y="4494305"/>
                  <a:pt x="9489765" y="4493035"/>
                </a:cubicBezTo>
                <a:lnTo>
                  <a:pt x="9489765" y="4493035"/>
                </a:lnTo>
                <a:close/>
                <a:moveTo>
                  <a:pt x="5899215" y="4493035"/>
                </a:moveTo>
                <a:cubicBezTo>
                  <a:pt x="5899215" y="4498112"/>
                  <a:pt x="5899215" y="4503189"/>
                  <a:pt x="5900484" y="4508266"/>
                </a:cubicBezTo>
                <a:cubicBezTo>
                  <a:pt x="5904292" y="4512073"/>
                  <a:pt x="5909368" y="4514612"/>
                  <a:pt x="5913176" y="4518419"/>
                </a:cubicBezTo>
                <a:cubicBezTo>
                  <a:pt x="5914445" y="4518419"/>
                  <a:pt x="5915714" y="4518419"/>
                  <a:pt x="5916984" y="4518419"/>
                </a:cubicBezTo>
                <a:cubicBezTo>
                  <a:pt x="5914445" y="4514612"/>
                  <a:pt x="5914445" y="4509535"/>
                  <a:pt x="5914445" y="4504458"/>
                </a:cubicBezTo>
                <a:cubicBezTo>
                  <a:pt x="5913176" y="4503189"/>
                  <a:pt x="5911907" y="4499381"/>
                  <a:pt x="5910638" y="4498112"/>
                </a:cubicBezTo>
                <a:cubicBezTo>
                  <a:pt x="5906830" y="4495574"/>
                  <a:pt x="5903022" y="4494305"/>
                  <a:pt x="5899215" y="4493035"/>
                </a:cubicBezTo>
                <a:lnTo>
                  <a:pt x="5899215" y="4493035"/>
                </a:lnTo>
                <a:close/>
                <a:moveTo>
                  <a:pt x="6922186" y="4493035"/>
                </a:moveTo>
                <a:cubicBezTo>
                  <a:pt x="6915840" y="4494305"/>
                  <a:pt x="6910762" y="4495574"/>
                  <a:pt x="6904417" y="4496843"/>
                </a:cubicBezTo>
                <a:cubicBezTo>
                  <a:pt x="6905685" y="4498112"/>
                  <a:pt x="6906955" y="4500651"/>
                  <a:pt x="6908224" y="4501920"/>
                </a:cubicBezTo>
                <a:cubicBezTo>
                  <a:pt x="6910762" y="4500651"/>
                  <a:pt x="6913301" y="4499381"/>
                  <a:pt x="6917108" y="4498112"/>
                </a:cubicBezTo>
                <a:cubicBezTo>
                  <a:pt x="6920916" y="4499381"/>
                  <a:pt x="6924723" y="4501920"/>
                  <a:pt x="6928532" y="4503189"/>
                </a:cubicBezTo>
                <a:cubicBezTo>
                  <a:pt x="6925993" y="4499381"/>
                  <a:pt x="6924723" y="4496843"/>
                  <a:pt x="6922186" y="4493035"/>
                </a:cubicBezTo>
                <a:lnTo>
                  <a:pt x="6922186" y="4493035"/>
                </a:lnTo>
                <a:close/>
                <a:moveTo>
                  <a:pt x="9520225" y="4493035"/>
                </a:moveTo>
                <a:cubicBezTo>
                  <a:pt x="9521495" y="4496843"/>
                  <a:pt x="9522764" y="4500651"/>
                  <a:pt x="9524033" y="4504458"/>
                </a:cubicBezTo>
                <a:cubicBezTo>
                  <a:pt x="9521495" y="4500651"/>
                  <a:pt x="9517687" y="4498112"/>
                  <a:pt x="9515149" y="4494305"/>
                </a:cubicBezTo>
                <a:lnTo>
                  <a:pt x="9512610" y="4498112"/>
                </a:lnTo>
                <a:cubicBezTo>
                  <a:pt x="9515149" y="4503189"/>
                  <a:pt x="9513879" y="4509535"/>
                  <a:pt x="9515149" y="4514612"/>
                </a:cubicBezTo>
                <a:cubicBezTo>
                  <a:pt x="9524033" y="4513343"/>
                  <a:pt x="9532917" y="4510804"/>
                  <a:pt x="9540533" y="4505727"/>
                </a:cubicBezTo>
                <a:cubicBezTo>
                  <a:pt x="9532917" y="4500651"/>
                  <a:pt x="9526571" y="4495574"/>
                  <a:pt x="9520225" y="4493035"/>
                </a:cubicBezTo>
                <a:lnTo>
                  <a:pt x="9520225" y="4493035"/>
                </a:lnTo>
                <a:close/>
                <a:moveTo>
                  <a:pt x="5515918" y="4491766"/>
                </a:moveTo>
                <a:cubicBezTo>
                  <a:pt x="5518456" y="4495574"/>
                  <a:pt x="5520995" y="4498112"/>
                  <a:pt x="5522264" y="4501920"/>
                </a:cubicBezTo>
                <a:cubicBezTo>
                  <a:pt x="5518456" y="4500651"/>
                  <a:pt x="5514649" y="4500651"/>
                  <a:pt x="5510841" y="4499381"/>
                </a:cubicBezTo>
                <a:cubicBezTo>
                  <a:pt x="5510841" y="4504458"/>
                  <a:pt x="5514649" y="4506997"/>
                  <a:pt x="5517187" y="4509535"/>
                </a:cubicBezTo>
                <a:cubicBezTo>
                  <a:pt x="5522264" y="4503189"/>
                  <a:pt x="5529879" y="4503189"/>
                  <a:pt x="5537494" y="4503189"/>
                </a:cubicBezTo>
                <a:cubicBezTo>
                  <a:pt x="5537494" y="4505727"/>
                  <a:pt x="5536225" y="4509535"/>
                  <a:pt x="5536225" y="4512073"/>
                </a:cubicBezTo>
                <a:cubicBezTo>
                  <a:pt x="5529879" y="4514612"/>
                  <a:pt x="5523533" y="4515881"/>
                  <a:pt x="5515918" y="4517150"/>
                </a:cubicBezTo>
                <a:cubicBezTo>
                  <a:pt x="5518456" y="4519689"/>
                  <a:pt x="5522264" y="4522227"/>
                  <a:pt x="5524802" y="4523496"/>
                </a:cubicBezTo>
                <a:cubicBezTo>
                  <a:pt x="5527341" y="4520958"/>
                  <a:pt x="5528610" y="4519689"/>
                  <a:pt x="5531148" y="4517150"/>
                </a:cubicBezTo>
                <a:cubicBezTo>
                  <a:pt x="5534956" y="4518419"/>
                  <a:pt x="5540033" y="4518419"/>
                  <a:pt x="5543840" y="4519689"/>
                </a:cubicBezTo>
                <a:cubicBezTo>
                  <a:pt x="5547648" y="4522227"/>
                  <a:pt x="5552725" y="4524765"/>
                  <a:pt x="5556532" y="4527304"/>
                </a:cubicBezTo>
                <a:cubicBezTo>
                  <a:pt x="5556532" y="4524765"/>
                  <a:pt x="5556532" y="4519689"/>
                  <a:pt x="5555263" y="4518419"/>
                </a:cubicBezTo>
                <a:cubicBezTo>
                  <a:pt x="5552725" y="4518419"/>
                  <a:pt x="5546379" y="4518419"/>
                  <a:pt x="5543840" y="4518419"/>
                </a:cubicBezTo>
                <a:cubicBezTo>
                  <a:pt x="5545109" y="4515881"/>
                  <a:pt x="5547648" y="4509535"/>
                  <a:pt x="5548917" y="4506997"/>
                </a:cubicBezTo>
                <a:cubicBezTo>
                  <a:pt x="5540033" y="4496843"/>
                  <a:pt x="5527341" y="4494305"/>
                  <a:pt x="5515918" y="4491766"/>
                </a:cubicBezTo>
                <a:lnTo>
                  <a:pt x="5515918" y="4491766"/>
                </a:lnTo>
                <a:close/>
                <a:moveTo>
                  <a:pt x="5482919" y="4491766"/>
                </a:moveTo>
                <a:cubicBezTo>
                  <a:pt x="5474035" y="4491766"/>
                  <a:pt x="5465150" y="4496843"/>
                  <a:pt x="5460074" y="4503189"/>
                </a:cubicBezTo>
                <a:cubicBezTo>
                  <a:pt x="5461343" y="4504458"/>
                  <a:pt x="5462612" y="4508266"/>
                  <a:pt x="5463881" y="4509535"/>
                </a:cubicBezTo>
                <a:cubicBezTo>
                  <a:pt x="5467689" y="4505727"/>
                  <a:pt x="5470227" y="4500651"/>
                  <a:pt x="5474035" y="4496843"/>
                </a:cubicBezTo>
                <a:cubicBezTo>
                  <a:pt x="5477842" y="4496843"/>
                  <a:pt x="5481650" y="4498112"/>
                  <a:pt x="5485458" y="4498112"/>
                </a:cubicBezTo>
                <a:cubicBezTo>
                  <a:pt x="5485458" y="4495574"/>
                  <a:pt x="5484188" y="4494305"/>
                  <a:pt x="5482919" y="4491766"/>
                </a:cubicBezTo>
                <a:lnTo>
                  <a:pt x="5482919" y="4491766"/>
                </a:lnTo>
                <a:close/>
                <a:moveTo>
                  <a:pt x="11938040" y="4491766"/>
                </a:moveTo>
                <a:cubicBezTo>
                  <a:pt x="11934233" y="4495574"/>
                  <a:pt x="11949463" y="4503189"/>
                  <a:pt x="11952002" y="4496843"/>
                </a:cubicBezTo>
                <a:cubicBezTo>
                  <a:pt x="11949463" y="4491766"/>
                  <a:pt x="11943117" y="4491766"/>
                  <a:pt x="11938040" y="4491766"/>
                </a:cubicBezTo>
                <a:lnTo>
                  <a:pt x="11938040" y="4491766"/>
                </a:lnTo>
                <a:close/>
                <a:moveTo>
                  <a:pt x="10611732" y="4490497"/>
                </a:moveTo>
                <a:cubicBezTo>
                  <a:pt x="10607925" y="4495574"/>
                  <a:pt x="10602848" y="4493035"/>
                  <a:pt x="10597771" y="4490497"/>
                </a:cubicBezTo>
                <a:cubicBezTo>
                  <a:pt x="10599040" y="4494305"/>
                  <a:pt x="10600310" y="4496843"/>
                  <a:pt x="10600310" y="4500651"/>
                </a:cubicBezTo>
                <a:cubicBezTo>
                  <a:pt x="10593964" y="4498112"/>
                  <a:pt x="10588887" y="4494305"/>
                  <a:pt x="10583810" y="4491766"/>
                </a:cubicBezTo>
                <a:cubicBezTo>
                  <a:pt x="10590156" y="4501920"/>
                  <a:pt x="10600310" y="4506997"/>
                  <a:pt x="10611732" y="4505727"/>
                </a:cubicBezTo>
                <a:cubicBezTo>
                  <a:pt x="10609194" y="4503189"/>
                  <a:pt x="10606656" y="4501920"/>
                  <a:pt x="10604117" y="4499381"/>
                </a:cubicBezTo>
                <a:cubicBezTo>
                  <a:pt x="10607925" y="4499381"/>
                  <a:pt x="10611732" y="4499381"/>
                  <a:pt x="10615540" y="4499381"/>
                </a:cubicBezTo>
                <a:cubicBezTo>
                  <a:pt x="10616809" y="4501920"/>
                  <a:pt x="10616809" y="4508266"/>
                  <a:pt x="10618078" y="4510804"/>
                </a:cubicBezTo>
                <a:cubicBezTo>
                  <a:pt x="10614271" y="4509535"/>
                  <a:pt x="10610463" y="4508266"/>
                  <a:pt x="10605386" y="4506997"/>
                </a:cubicBezTo>
                <a:cubicBezTo>
                  <a:pt x="10606656" y="4510804"/>
                  <a:pt x="10607925" y="4514612"/>
                  <a:pt x="10609194" y="4518419"/>
                </a:cubicBezTo>
                <a:cubicBezTo>
                  <a:pt x="10610463" y="4517150"/>
                  <a:pt x="10614271" y="4515881"/>
                  <a:pt x="10615540" y="4514612"/>
                </a:cubicBezTo>
                <a:cubicBezTo>
                  <a:pt x="10620617" y="4520958"/>
                  <a:pt x="10624424" y="4527304"/>
                  <a:pt x="10630770" y="4532381"/>
                </a:cubicBezTo>
                <a:cubicBezTo>
                  <a:pt x="10628232" y="4523496"/>
                  <a:pt x="10624424" y="4515881"/>
                  <a:pt x="10619348" y="4508266"/>
                </a:cubicBezTo>
                <a:cubicBezTo>
                  <a:pt x="10621886" y="4504458"/>
                  <a:pt x="10626963" y="4508266"/>
                  <a:pt x="10630770" y="4506997"/>
                </a:cubicBezTo>
                <a:cubicBezTo>
                  <a:pt x="10625694" y="4504458"/>
                  <a:pt x="10619348" y="4500651"/>
                  <a:pt x="10615540" y="4495574"/>
                </a:cubicBezTo>
                <a:cubicBezTo>
                  <a:pt x="10620617" y="4495574"/>
                  <a:pt x="10626963" y="4499381"/>
                  <a:pt x="10632040" y="4496843"/>
                </a:cubicBezTo>
                <a:cubicBezTo>
                  <a:pt x="10626963" y="4494305"/>
                  <a:pt x="10620617" y="4494305"/>
                  <a:pt x="10614271" y="4494305"/>
                </a:cubicBezTo>
                <a:cubicBezTo>
                  <a:pt x="10614271" y="4493035"/>
                  <a:pt x="10613002" y="4491766"/>
                  <a:pt x="10611732" y="4490497"/>
                </a:cubicBezTo>
                <a:lnTo>
                  <a:pt x="10611732" y="4490497"/>
                </a:lnTo>
                <a:close/>
                <a:moveTo>
                  <a:pt x="5117391" y="4490497"/>
                </a:moveTo>
                <a:cubicBezTo>
                  <a:pt x="5118660" y="4503189"/>
                  <a:pt x="5116122" y="4517150"/>
                  <a:pt x="5119929" y="4528573"/>
                </a:cubicBezTo>
                <a:cubicBezTo>
                  <a:pt x="5117391" y="4536188"/>
                  <a:pt x="5117391" y="4543803"/>
                  <a:pt x="5117391" y="4552688"/>
                </a:cubicBezTo>
                <a:cubicBezTo>
                  <a:pt x="5118660" y="4552688"/>
                  <a:pt x="5122468" y="4553957"/>
                  <a:pt x="5125006" y="4553957"/>
                </a:cubicBezTo>
                <a:cubicBezTo>
                  <a:pt x="5122468" y="4557764"/>
                  <a:pt x="5119929" y="4561572"/>
                  <a:pt x="5117391" y="4565380"/>
                </a:cubicBezTo>
                <a:cubicBezTo>
                  <a:pt x="5125006" y="4569187"/>
                  <a:pt x="5133891" y="4574264"/>
                  <a:pt x="5141506" y="4567918"/>
                </a:cubicBezTo>
                <a:cubicBezTo>
                  <a:pt x="5141506" y="4575533"/>
                  <a:pt x="5144044" y="4583148"/>
                  <a:pt x="5146583" y="4590764"/>
                </a:cubicBezTo>
                <a:cubicBezTo>
                  <a:pt x="5138967" y="4588225"/>
                  <a:pt x="5137698" y="4579341"/>
                  <a:pt x="5131352" y="4575533"/>
                </a:cubicBezTo>
                <a:cubicBezTo>
                  <a:pt x="5132621" y="4583148"/>
                  <a:pt x="5133891" y="4589494"/>
                  <a:pt x="5135160" y="4597110"/>
                </a:cubicBezTo>
                <a:cubicBezTo>
                  <a:pt x="5137698" y="4595840"/>
                  <a:pt x="5141506" y="4593302"/>
                  <a:pt x="5144044" y="4593302"/>
                </a:cubicBezTo>
                <a:cubicBezTo>
                  <a:pt x="5147852" y="4595840"/>
                  <a:pt x="5151659" y="4599648"/>
                  <a:pt x="5154198" y="4602186"/>
                </a:cubicBezTo>
                <a:cubicBezTo>
                  <a:pt x="5152929" y="4598378"/>
                  <a:pt x="5152929" y="4595840"/>
                  <a:pt x="5151659" y="4592032"/>
                </a:cubicBezTo>
                <a:cubicBezTo>
                  <a:pt x="5156736" y="4592032"/>
                  <a:pt x="5160544" y="4593302"/>
                  <a:pt x="5164351" y="4593302"/>
                </a:cubicBezTo>
                <a:cubicBezTo>
                  <a:pt x="5161813" y="4589494"/>
                  <a:pt x="5158005" y="4585686"/>
                  <a:pt x="5155467" y="4581879"/>
                </a:cubicBezTo>
                <a:cubicBezTo>
                  <a:pt x="5161813" y="4581879"/>
                  <a:pt x="5166890" y="4585686"/>
                  <a:pt x="5171966" y="4588225"/>
                </a:cubicBezTo>
                <a:lnTo>
                  <a:pt x="5171966" y="4594571"/>
                </a:lnTo>
                <a:cubicBezTo>
                  <a:pt x="5174505" y="4581879"/>
                  <a:pt x="5180851" y="4586956"/>
                  <a:pt x="5165621" y="4574264"/>
                </a:cubicBezTo>
                <a:lnTo>
                  <a:pt x="5173236" y="4562841"/>
                </a:lnTo>
                <a:lnTo>
                  <a:pt x="5183389" y="4580610"/>
                </a:lnTo>
                <a:cubicBezTo>
                  <a:pt x="5177043" y="4575533"/>
                  <a:pt x="5174505" y="4569187"/>
                  <a:pt x="5174505" y="4561572"/>
                </a:cubicBezTo>
                <a:lnTo>
                  <a:pt x="5173236" y="4562841"/>
                </a:lnTo>
                <a:lnTo>
                  <a:pt x="5165621" y="4550149"/>
                </a:lnTo>
                <a:cubicBezTo>
                  <a:pt x="5164351" y="4542534"/>
                  <a:pt x="5164351" y="4533650"/>
                  <a:pt x="5158005" y="4527304"/>
                </a:cubicBezTo>
                <a:cubicBezTo>
                  <a:pt x="5152929" y="4531111"/>
                  <a:pt x="5142775" y="4536188"/>
                  <a:pt x="5146583" y="4545073"/>
                </a:cubicBezTo>
                <a:cubicBezTo>
                  <a:pt x="5149121" y="4546342"/>
                  <a:pt x="5151659" y="4548880"/>
                  <a:pt x="5154198" y="4550149"/>
                </a:cubicBezTo>
                <a:cubicBezTo>
                  <a:pt x="5155467" y="4545073"/>
                  <a:pt x="5158005" y="4542534"/>
                  <a:pt x="5161813" y="4541265"/>
                </a:cubicBezTo>
                <a:cubicBezTo>
                  <a:pt x="5161813" y="4543803"/>
                  <a:pt x="5163082" y="4547611"/>
                  <a:pt x="5163082" y="4550149"/>
                </a:cubicBezTo>
                <a:cubicBezTo>
                  <a:pt x="5159275" y="4551418"/>
                  <a:pt x="5155467" y="4552688"/>
                  <a:pt x="5150390" y="4553957"/>
                </a:cubicBezTo>
                <a:cubicBezTo>
                  <a:pt x="5150390" y="4555226"/>
                  <a:pt x="5149121" y="4560303"/>
                  <a:pt x="5147852" y="4561572"/>
                </a:cubicBezTo>
                <a:cubicBezTo>
                  <a:pt x="5145313" y="4557764"/>
                  <a:pt x="5142775" y="4553957"/>
                  <a:pt x="5140237" y="4551418"/>
                </a:cubicBezTo>
                <a:cubicBezTo>
                  <a:pt x="5137698" y="4553957"/>
                  <a:pt x="5135160" y="4556495"/>
                  <a:pt x="5132621" y="4559034"/>
                </a:cubicBezTo>
                <a:cubicBezTo>
                  <a:pt x="5128814" y="4555226"/>
                  <a:pt x="5130083" y="4550149"/>
                  <a:pt x="5131352" y="4546342"/>
                </a:cubicBezTo>
                <a:cubicBezTo>
                  <a:pt x="5127545" y="4545073"/>
                  <a:pt x="5123737" y="4543803"/>
                  <a:pt x="5119929" y="4543803"/>
                </a:cubicBezTo>
                <a:cubicBezTo>
                  <a:pt x="5122468" y="4541265"/>
                  <a:pt x="5125006" y="4538727"/>
                  <a:pt x="5127545" y="4534919"/>
                </a:cubicBezTo>
                <a:cubicBezTo>
                  <a:pt x="5131352" y="4537457"/>
                  <a:pt x="5135160" y="4539996"/>
                  <a:pt x="5138967" y="4543803"/>
                </a:cubicBezTo>
                <a:cubicBezTo>
                  <a:pt x="5141506" y="4541265"/>
                  <a:pt x="5144044" y="4537457"/>
                  <a:pt x="5146583" y="4534919"/>
                </a:cubicBezTo>
                <a:cubicBezTo>
                  <a:pt x="5142775" y="4534919"/>
                  <a:pt x="5136429" y="4534919"/>
                  <a:pt x="5133891" y="4534919"/>
                </a:cubicBezTo>
                <a:cubicBezTo>
                  <a:pt x="5133891" y="4532381"/>
                  <a:pt x="5133891" y="4527304"/>
                  <a:pt x="5135160" y="4524765"/>
                </a:cubicBezTo>
                <a:cubicBezTo>
                  <a:pt x="5131352" y="4523496"/>
                  <a:pt x="5126275" y="4520958"/>
                  <a:pt x="5130083" y="4517150"/>
                </a:cubicBezTo>
                <a:cubicBezTo>
                  <a:pt x="5135160" y="4517150"/>
                  <a:pt x="5140237" y="4517150"/>
                  <a:pt x="5144044" y="4517150"/>
                </a:cubicBezTo>
                <a:cubicBezTo>
                  <a:pt x="5144044" y="4515881"/>
                  <a:pt x="5142775" y="4512073"/>
                  <a:pt x="5141506" y="4509535"/>
                </a:cubicBezTo>
                <a:cubicBezTo>
                  <a:pt x="5142775" y="4510804"/>
                  <a:pt x="5147852" y="4514612"/>
                  <a:pt x="5149121" y="4515881"/>
                </a:cubicBezTo>
                <a:cubicBezTo>
                  <a:pt x="5150390" y="4508266"/>
                  <a:pt x="5147852" y="4504458"/>
                  <a:pt x="5140237" y="4504458"/>
                </a:cubicBezTo>
                <a:cubicBezTo>
                  <a:pt x="5138967" y="4501920"/>
                  <a:pt x="5136429" y="4498112"/>
                  <a:pt x="5133891" y="4495574"/>
                </a:cubicBezTo>
                <a:cubicBezTo>
                  <a:pt x="5132621" y="4496843"/>
                  <a:pt x="5128814" y="4498112"/>
                  <a:pt x="5127545" y="4499381"/>
                </a:cubicBezTo>
                <a:cubicBezTo>
                  <a:pt x="5125006" y="4495574"/>
                  <a:pt x="5121199" y="4493035"/>
                  <a:pt x="5117391" y="4490497"/>
                </a:cubicBezTo>
                <a:lnTo>
                  <a:pt x="5117391" y="4490497"/>
                </a:lnTo>
                <a:close/>
                <a:moveTo>
                  <a:pt x="6318049" y="4490497"/>
                </a:moveTo>
                <a:cubicBezTo>
                  <a:pt x="6306626" y="4489228"/>
                  <a:pt x="6321856" y="4500651"/>
                  <a:pt x="6318049" y="4490497"/>
                </a:cubicBezTo>
                <a:lnTo>
                  <a:pt x="6318049" y="4490497"/>
                </a:lnTo>
                <a:close/>
                <a:moveTo>
                  <a:pt x="5353461" y="4490497"/>
                </a:moveTo>
                <a:cubicBezTo>
                  <a:pt x="5352192" y="4491766"/>
                  <a:pt x="5350923" y="4494305"/>
                  <a:pt x="5352192" y="4496843"/>
                </a:cubicBezTo>
                <a:cubicBezTo>
                  <a:pt x="5356000" y="4499381"/>
                  <a:pt x="5362346" y="4495574"/>
                  <a:pt x="5359807" y="4490497"/>
                </a:cubicBezTo>
                <a:cubicBezTo>
                  <a:pt x="5358538" y="4487959"/>
                  <a:pt x="5356000" y="4489228"/>
                  <a:pt x="5353461" y="4490497"/>
                </a:cubicBezTo>
                <a:lnTo>
                  <a:pt x="5353461" y="4490497"/>
                </a:lnTo>
                <a:close/>
                <a:moveTo>
                  <a:pt x="5399152" y="4489228"/>
                </a:moveTo>
                <a:cubicBezTo>
                  <a:pt x="5394075" y="4489228"/>
                  <a:pt x="5394075" y="4495574"/>
                  <a:pt x="5391537" y="4498112"/>
                </a:cubicBezTo>
                <a:cubicBezTo>
                  <a:pt x="5395345" y="4500651"/>
                  <a:pt x="5397883" y="4503189"/>
                  <a:pt x="5401691" y="4505727"/>
                </a:cubicBezTo>
                <a:cubicBezTo>
                  <a:pt x="5402960" y="4508266"/>
                  <a:pt x="5404229" y="4512073"/>
                  <a:pt x="5404229" y="4513343"/>
                </a:cubicBezTo>
                <a:cubicBezTo>
                  <a:pt x="5405498" y="4513343"/>
                  <a:pt x="5409306" y="4512073"/>
                  <a:pt x="5410575" y="4512073"/>
                </a:cubicBezTo>
                <a:cubicBezTo>
                  <a:pt x="5402960" y="4506997"/>
                  <a:pt x="5409306" y="4494305"/>
                  <a:pt x="5399152" y="4489228"/>
                </a:cubicBezTo>
                <a:lnTo>
                  <a:pt x="5399152" y="4489228"/>
                </a:lnTo>
                <a:close/>
                <a:moveTo>
                  <a:pt x="10492428" y="4489228"/>
                </a:moveTo>
                <a:cubicBezTo>
                  <a:pt x="10491159" y="4490497"/>
                  <a:pt x="10496236" y="4498112"/>
                  <a:pt x="10496236" y="4490497"/>
                </a:cubicBezTo>
                <a:cubicBezTo>
                  <a:pt x="10493697" y="4487959"/>
                  <a:pt x="10492428" y="4487959"/>
                  <a:pt x="10492428" y="4489228"/>
                </a:cubicBezTo>
                <a:lnTo>
                  <a:pt x="10492428" y="4489228"/>
                </a:lnTo>
                <a:close/>
                <a:moveTo>
                  <a:pt x="9939059" y="4489228"/>
                </a:moveTo>
                <a:cubicBezTo>
                  <a:pt x="9939059" y="4496843"/>
                  <a:pt x="9939059" y="4505727"/>
                  <a:pt x="9940329" y="4513343"/>
                </a:cubicBezTo>
                <a:lnTo>
                  <a:pt x="9936521" y="4514612"/>
                </a:lnTo>
                <a:cubicBezTo>
                  <a:pt x="9939059" y="4515881"/>
                  <a:pt x="9940329" y="4518419"/>
                  <a:pt x="9942867" y="4519689"/>
                </a:cubicBezTo>
                <a:cubicBezTo>
                  <a:pt x="9941598" y="4522227"/>
                  <a:pt x="9937790" y="4526035"/>
                  <a:pt x="9936521" y="4528573"/>
                </a:cubicBezTo>
                <a:cubicBezTo>
                  <a:pt x="9940329" y="4526035"/>
                  <a:pt x="9942867" y="4523496"/>
                  <a:pt x="9946675" y="4519689"/>
                </a:cubicBezTo>
                <a:cubicBezTo>
                  <a:pt x="9946675" y="4517150"/>
                  <a:pt x="9946675" y="4513343"/>
                  <a:pt x="9946675" y="4510804"/>
                </a:cubicBezTo>
                <a:cubicBezTo>
                  <a:pt x="9951751" y="4505727"/>
                  <a:pt x="9965713" y="4493035"/>
                  <a:pt x="9939059" y="4489228"/>
                </a:cubicBezTo>
                <a:lnTo>
                  <a:pt x="9939059" y="4489228"/>
                </a:lnTo>
                <a:close/>
                <a:moveTo>
                  <a:pt x="5060278" y="4489228"/>
                </a:moveTo>
                <a:cubicBezTo>
                  <a:pt x="5057739" y="4498112"/>
                  <a:pt x="5065354" y="4496843"/>
                  <a:pt x="5070431" y="4493035"/>
                </a:cubicBezTo>
                <a:cubicBezTo>
                  <a:pt x="5071700" y="4494305"/>
                  <a:pt x="5074238" y="4496843"/>
                  <a:pt x="5075508" y="4498112"/>
                </a:cubicBezTo>
                <a:cubicBezTo>
                  <a:pt x="5074238" y="4501920"/>
                  <a:pt x="5071700" y="4504458"/>
                  <a:pt x="5069162" y="4508266"/>
                </a:cubicBezTo>
                <a:cubicBezTo>
                  <a:pt x="5074238" y="4506997"/>
                  <a:pt x="5079315" y="4505727"/>
                  <a:pt x="5083123" y="4504458"/>
                </a:cubicBezTo>
                <a:cubicBezTo>
                  <a:pt x="5081854" y="4495574"/>
                  <a:pt x="5070431" y="4482882"/>
                  <a:pt x="5060278" y="4489228"/>
                </a:cubicBezTo>
                <a:lnTo>
                  <a:pt x="5060278" y="4489228"/>
                </a:lnTo>
                <a:close/>
                <a:moveTo>
                  <a:pt x="7286444" y="4487959"/>
                </a:moveTo>
                <a:cubicBezTo>
                  <a:pt x="7280098" y="4489228"/>
                  <a:pt x="7275021" y="4491766"/>
                  <a:pt x="7268675" y="4493035"/>
                </a:cubicBezTo>
                <a:cubicBezTo>
                  <a:pt x="7271214" y="4498112"/>
                  <a:pt x="7272483" y="4501920"/>
                  <a:pt x="7273752" y="4506997"/>
                </a:cubicBezTo>
                <a:cubicBezTo>
                  <a:pt x="7276290" y="4506997"/>
                  <a:pt x="7280098" y="4508266"/>
                  <a:pt x="7282636" y="4509535"/>
                </a:cubicBezTo>
                <a:cubicBezTo>
                  <a:pt x="7278829" y="4510804"/>
                  <a:pt x="7276290" y="4513343"/>
                  <a:pt x="7275021" y="4515881"/>
                </a:cubicBezTo>
                <a:cubicBezTo>
                  <a:pt x="7282636" y="4520958"/>
                  <a:pt x="7288982" y="4510804"/>
                  <a:pt x="7295328" y="4508266"/>
                </a:cubicBezTo>
                <a:cubicBezTo>
                  <a:pt x="7295328" y="4510804"/>
                  <a:pt x="7295328" y="4517150"/>
                  <a:pt x="7295328" y="4519689"/>
                </a:cubicBezTo>
                <a:cubicBezTo>
                  <a:pt x="7297867" y="4517150"/>
                  <a:pt x="7300405" y="4513343"/>
                  <a:pt x="7299136" y="4509535"/>
                </a:cubicBezTo>
                <a:cubicBezTo>
                  <a:pt x="7296598" y="4508266"/>
                  <a:pt x="7291521" y="4505727"/>
                  <a:pt x="7290252" y="4505727"/>
                </a:cubicBezTo>
                <a:cubicBezTo>
                  <a:pt x="7291521" y="4504458"/>
                  <a:pt x="7295328" y="4501920"/>
                  <a:pt x="7296598" y="4499381"/>
                </a:cubicBezTo>
                <a:cubicBezTo>
                  <a:pt x="7292790" y="4498112"/>
                  <a:pt x="7288982" y="4496843"/>
                  <a:pt x="7285175" y="4495574"/>
                </a:cubicBezTo>
                <a:cubicBezTo>
                  <a:pt x="7285175" y="4493035"/>
                  <a:pt x="7285175" y="4489228"/>
                  <a:pt x="7286444" y="4487959"/>
                </a:cubicBezTo>
                <a:lnTo>
                  <a:pt x="7286444" y="4487959"/>
                </a:lnTo>
                <a:close/>
                <a:moveTo>
                  <a:pt x="7055451" y="4487959"/>
                </a:moveTo>
                <a:cubicBezTo>
                  <a:pt x="7046566" y="4491766"/>
                  <a:pt x="7036413" y="4494305"/>
                  <a:pt x="7026259" y="4494305"/>
                </a:cubicBezTo>
                <a:cubicBezTo>
                  <a:pt x="7026259" y="4495574"/>
                  <a:pt x="7027529" y="4499381"/>
                  <a:pt x="7027529" y="4500651"/>
                </a:cubicBezTo>
                <a:cubicBezTo>
                  <a:pt x="7026259" y="4500651"/>
                  <a:pt x="7024990" y="4500651"/>
                  <a:pt x="7024990" y="4500651"/>
                </a:cubicBezTo>
                <a:cubicBezTo>
                  <a:pt x="7024990" y="4498112"/>
                  <a:pt x="7023721" y="4494305"/>
                  <a:pt x="7023721" y="4491766"/>
                </a:cubicBezTo>
                <a:cubicBezTo>
                  <a:pt x="7016105" y="4491766"/>
                  <a:pt x="7008491" y="4490497"/>
                  <a:pt x="7000875" y="4490497"/>
                </a:cubicBezTo>
                <a:cubicBezTo>
                  <a:pt x="7005952" y="4496843"/>
                  <a:pt x="7013567" y="4499381"/>
                  <a:pt x="7021183" y="4503189"/>
                </a:cubicBezTo>
                <a:cubicBezTo>
                  <a:pt x="7019913" y="4503189"/>
                  <a:pt x="7017375" y="4503189"/>
                  <a:pt x="7014837" y="4503189"/>
                </a:cubicBezTo>
                <a:lnTo>
                  <a:pt x="7013567" y="4501920"/>
                </a:lnTo>
                <a:cubicBezTo>
                  <a:pt x="7012298" y="4501920"/>
                  <a:pt x="7009759" y="4503189"/>
                  <a:pt x="7008491" y="4503189"/>
                </a:cubicBezTo>
                <a:cubicBezTo>
                  <a:pt x="7004683" y="4501920"/>
                  <a:pt x="7002145" y="4500651"/>
                  <a:pt x="6998337" y="4499381"/>
                </a:cubicBezTo>
                <a:cubicBezTo>
                  <a:pt x="6998337" y="4501920"/>
                  <a:pt x="7000875" y="4506997"/>
                  <a:pt x="7000875" y="4512073"/>
                </a:cubicBezTo>
                <a:lnTo>
                  <a:pt x="6997068" y="4515881"/>
                </a:lnTo>
                <a:lnTo>
                  <a:pt x="6985645" y="4496843"/>
                </a:lnTo>
                <a:cubicBezTo>
                  <a:pt x="6985645" y="4499381"/>
                  <a:pt x="6985645" y="4503189"/>
                  <a:pt x="6986914" y="4505727"/>
                </a:cubicBezTo>
                <a:cubicBezTo>
                  <a:pt x="6979299" y="4503189"/>
                  <a:pt x="6972953" y="4506997"/>
                  <a:pt x="6966607" y="4509535"/>
                </a:cubicBezTo>
                <a:cubicBezTo>
                  <a:pt x="6969145" y="4514612"/>
                  <a:pt x="6972953" y="4518419"/>
                  <a:pt x="6978030" y="4519689"/>
                </a:cubicBezTo>
                <a:cubicBezTo>
                  <a:pt x="6976761" y="4515881"/>
                  <a:pt x="6975491" y="4510804"/>
                  <a:pt x="6974222" y="4506997"/>
                </a:cubicBezTo>
                <a:cubicBezTo>
                  <a:pt x="6979299" y="4506997"/>
                  <a:pt x="6983107" y="4509535"/>
                  <a:pt x="6986914" y="4512073"/>
                </a:cubicBezTo>
                <a:lnTo>
                  <a:pt x="6988183" y="4504458"/>
                </a:lnTo>
                <a:lnTo>
                  <a:pt x="6991991" y="4506997"/>
                </a:lnTo>
                <a:cubicBezTo>
                  <a:pt x="6991991" y="4508266"/>
                  <a:pt x="6993260" y="4512073"/>
                  <a:pt x="6993260" y="4513343"/>
                </a:cubicBezTo>
                <a:lnTo>
                  <a:pt x="6995799" y="4513343"/>
                </a:lnTo>
                <a:lnTo>
                  <a:pt x="6993260" y="4517150"/>
                </a:lnTo>
                <a:cubicBezTo>
                  <a:pt x="7014837" y="4538727"/>
                  <a:pt x="6991991" y="4523496"/>
                  <a:pt x="7032605" y="4539996"/>
                </a:cubicBezTo>
                <a:cubicBezTo>
                  <a:pt x="7041489" y="4537457"/>
                  <a:pt x="7035143" y="4526035"/>
                  <a:pt x="7041489" y="4519689"/>
                </a:cubicBezTo>
                <a:cubicBezTo>
                  <a:pt x="7041489" y="4527304"/>
                  <a:pt x="7040220" y="4534919"/>
                  <a:pt x="7040220" y="4542534"/>
                </a:cubicBezTo>
                <a:cubicBezTo>
                  <a:pt x="7042759" y="4543803"/>
                  <a:pt x="7047835" y="4545073"/>
                  <a:pt x="7049105" y="4545073"/>
                </a:cubicBezTo>
                <a:cubicBezTo>
                  <a:pt x="7049105" y="4548880"/>
                  <a:pt x="7049105" y="4552688"/>
                  <a:pt x="7049105" y="4557764"/>
                </a:cubicBezTo>
                <a:cubicBezTo>
                  <a:pt x="7045297" y="4556495"/>
                  <a:pt x="7040220" y="4556495"/>
                  <a:pt x="7036413" y="4555226"/>
                </a:cubicBezTo>
                <a:cubicBezTo>
                  <a:pt x="7041489" y="4560303"/>
                  <a:pt x="7047835" y="4564110"/>
                  <a:pt x="7050374" y="4570456"/>
                </a:cubicBezTo>
                <a:cubicBezTo>
                  <a:pt x="7044028" y="4566649"/>
                  <a:pt x="7037682" y="4560303"/>
                  <a:pt x="7031336" y="4555226"/>
                </a:cubicBezTo>
                <a:cubicBezTo>
                  <a:pt x="7030067" y="4567918"/>
                  <a:pt x="7061797" y="4580610"/>
                  <a:pt x="7071950" y="4579341"/>
                </a:cubicBezTo>
                <a:cubicBezTo>
                  <a:pt x="7110026" y="4592032"/>
                  <a:pt x="7116372" y="4612340"/>
                  <a:pt x="7139217" y="4642800"/>
                </a:cubicBezTo>
                <a:cubicBezTo>
                  <a:pt x="7143025" y="4640262"/>
                  <a:pt x="7146832" y="4636454"/>
                  <a:pt x="7145563" y="4631378"/>
                </a:cubicBezTo>
                <a:cubicBezTo>
                  <a:pt x="7145563" y="4613609"/>
                  <a:pt x="7146832" y="4595840"/>
                  <a:pt x="7151909" y="4579341"/>
                </a:cubicBezTo>
                <a:cubicBezTo>
                  <a:pt x="7156986" y="4560303"/>
                  <a:pt x="7164601" y="4541265"/>
                  <a:pt x="7165870" y="4520958"/>
                </a:cubicBezTo>
                <a:cubicBezTo>
                  <a:pt x="7159524" y="4518419"/>
                  <a:pt x="7154448" y="4514612"/>
                  <a:pt x="7148102" y="4512073"/>
                </a:cubicBezTo>
                <a:cubicBezTo>
                  <a:pt x="7143025" y="4515881"/>
                  <a:pt x="7139217" y="4519689"/>
                  <a:pt x="7135410" y="4524765"/>
                </a:cubicBezTo>
                <a:cubicBezTo>
                  <a:pt x="7131603" y="4526035"/>
                  <a:pt x="7127794" y="4528573"/>
                  <a:pt x="7123987" y="4529842"/>
                </a:cubicBezTo>
                <a:cubicBezTo>
                  <a:pt x="7125257" y="4532381"/>
                  <a:pt x="7125257" y="4534919"/>
                  <a:pt x="7126525" y="4537457"/>
                </a:cubicBezTo>
                <a:lnTo>
                  <a:pt x="7120180" y="4537457"/>
                </a:lnTo>
                <a:cubicBezTo>
                  <a:pt x="7121448" y="4545073"/>
                  <a:pt x="7125257" y="4552688"/>
                  <a:pt x="7129064" y="4559034"/>
                </a:cubicBezTo>
                <a:cubicBezTo>
                  <a:pt x="7125257" y="4556495"/>
                  <a:pt x="7121448" y="4552688"/>
                  <a:pt x="7117641" y="4550149"/>
                </a:cubicBezTo>
                <a:cubicBezTo>
                  <a:pt x="7115102" y="4553957"/>
                  <a:pt x="7111295" y="4557764"/>
                  <a:pt x="7107488" y="4559034"/>
                </a:cubicBezTo>
                <a:cubicBezTo>
                  <a:pt x="7110026" y="4555226"/>
                  <a:pt x="7112565" y="4550149"/>
                  <a:pt x="7115102" y="4546342"/>
                </a:cubicBezTo>
                <a:cubicBezTo>
                  <a:pt x="7115102" y="4543803"/>
                  <a:pt x="7113834" y="4537457"/>
                  <a:pt x="7112565" y="4534919"/>
                </a:cubicBezTo>
                <a:cubicBezTo>
                  <a:pt x="7106219" y="4543803"/>
                  <a:pt x="7102410" y="4552688"/>
                  <a:pt x="7101142" y="4562841"/>
                </a:cubicBezTo>
                <a:cubicBezTo>
                  <a:pt x="7102410" y="4564110"/>
                  <a:pt x="7104949" y="4565380"/>
                  <a:pt x="7106219" y="4566649"/>
                </a:cubicBezTo>
                <a:cubicBezTo>
                  <a:pt x="7104949" y="4566649"/>
                  <a:pt x="7101142" y="4567918"/>
                  <a:pt x="7099873" y="4567918"/>
                </a:cubicBezTo>
                <a:lnTo>
                  <a:pt x="7099873" y="4560303"/>
                </a:lnTo>
                <a:cubicBezTo>
                  <a:pt x="7090988" y="4561572"/>
                  <a:pt x="7096065" y="4570456"/>
                  <a:pt x="7097334" y="4574264"/>
                </a:cubicBezTo>
                <a:cubicBezTo>
                  <a:pt x="7093527" y="4578072"/>
                  <a:pt x="7089719" y="4581879"/>
                  <a:pt x="7085911" y="4585686"/>
                </a:cubicBezTo>
                <a:lnTo>
                  <a:pt x="7085911" y="4580610"/>
                </a:lnTo>
                <a:cubicBezTo>
                  <a:pt x="7089719" y="4570456"/>
                  <a:pt x="7094796" y="4560303"/>
                  <a:pt x="7096065" y="4550149"/>
                </a:cubicBezTo>
                <a:cubicBezTo>
                  <a:pt x="7085911" y="4555226"/>
                  <a:pt x="7085911" y="4572995"/>
                  <a:pt x="7071950" y="4574264"/>
                </a:cubicBezTo>
                <a:cubicBezTo>
                  <a:pt x="7077027" y="4567918"/>
                  <a:pt x="7080835" y="4561572"/>
                  <a:pt x="7080835" y="4553957"/>
                </a:cubicBezTo>
                <a:cubicBezTo>
                  <a:pt x="7071950" y="4552688"/>
                  <a:pt x="7070681" y="4565380"/>
                  <a:pt x="7061797" y="4565380"/>
                </a:cubicBezTo>
                <a:cubicBezTo>
                  <a:pt x="7056720" y="4559034"/>
                  <a:pt x="7070681" y="4553957"/>
                  <a:pt x="7068143" y="4547611"/>
                </a:cubicBezTo>
                <a:cubicBezTo>
                  <a:pt x="7064335" y="4541265"/>
                  <a:pt x="7060527" y="4536188"/>
                  <a:pt x="7056720" y="4529842"/>
                </a:cubicBezTo>
                <a:cubicBezTo>
                  <a:pt x="7065604" y="4533650"/>
                  <a:pt x="7069412" y="4545073"/>
                  <a:pt x="7079565" y="4547611"/>
                </a:cubicBezTo>
                <a:cubicBezTo>
                  <a:pt x="7080835" y="4548880"/>
                  <a:pt x="7083373" y="4550149"/>
                  <a:pt x="7084642" y="4551418"/>
                </a:cubicBezTo>
                <a:cubicBezTo>
                  <a:pt x="7087181" y="4545073"/>
                  <a:pt x="7089719" y="4538727"/>
                  <a:pt x="7090988" y="4532381"/>
                </a:cubicBezTo>
                <a:cubicBezTo>
                  <a:pt x="7093527" y="4536188"/>
                  <a:pt x="7097334" y="4539996"/>
                  <a:pt x="7097334" y="4546342"/>
                </a:cubicBezTo>
                <a:cubicBezTo>
                  <a:pt x="7099873" y="4542534"/>
                  <a:pt x="7099873" y="4538727"/>
                  <a:pt x="7099873" y="4533650"/>
                </a:cubicBezTo>
                <a:cubicBezTo>
                  <a:pt x="7098603" y="4532381"/>
                  <a:pt x="7093527" y="4531111"/>
                  <a:pt x="7092257" y="4531111"/>
                </a:cubicBezTo>
                <a:cubicBezTo>
                  <a:pt x="7092257" y="4528573"/>
                  <a:pt x="7092257" y="4522227"/>
                  <a:pt x="7092257" y="4519689"/>
                </a:cubicBezTo>
                <a:cubicBezTo>
                  <a:pt x="7087181" y="4522227"/>
                  <a:pt x="7088450" y="4528573"/>
                  <a:pt x="7087181" y="4532381"/>
                </a:cubicBezTo>
                <a:cubicBezTo>
                  <a:pt x="7083373" y="4534919"/>
                  <a:pt x="7079565" y="4538727"/>
                  <a:pt x="7077027" y="4542534"/>
                </a:cubicBezTo>
                <a:cubicBezTo>
                  <a:pt x="7073219" y="4538727"/>
                  <a:pt x="7064335" y="4532381"/>
                  <a:pt x="7069412" y="4527304"/>
                </a:cubicBezTo>
                <a:lnTo>
                  <a:pt x="7075758" y="4523496"/>
                </a:lnTo>
                <a:lnTo>
                  <a:pt x="7082104" y="4533650"/>
                </a:lnTo>
                <a:cubicBezTo>
                  <a:pt x="7080835" y="4531111"/>
                  <a:pt x="7078296" y="4526035"/>
                  <a:pt x="7077027" y="4523496"/>
                </a:cubicBezTo>
                <a:lnTo>
                  <a:pt x="7075758" y="4524765"/>
                </a:lnTo>
                <a:lnTo>
                  <a:pt x="7066873" y="4510804"/>
                </a:lnTo>
                <a:cubicBezTo>
                  <a:pt x="7070681" y="4512073"/>
                  <a:pt x="7075758" y="4513343"/>
                  <a:pt x="7079565" y="4514612"/>
                </a:cubicBezTo>
                <a:cubicBezTo>
                  <a:pt x="7077027" y="4509535"/>
                  <a:pt x="7074489" y="4505727"/>
                  <a:pt x="7071950" y="4501920"/>
                </a:cubicBezTo>
                <a:cubicBezTo>
                  <a:pt x="7070681" y="4503189"/>
                  <a:pt x="7066873" y="4505727"/>
                  <a:pt x="7064335" y="4506997"/>
                </a:cubicBezTo>
                <a:cubicBezTo>
                  <a:pt x="7056720" y="4505727"/>
                  <a:pt x="7049105" y="4505727"/>
                  <a:pt x="7041489" y="4504458"/>
                </a:cubicBezTo>
                <a:cubicBezTo>
                  <a:pt x="7044028" y="4498112"/>
                  <a:pt x="7047835" y="4493035"/>
                  <a:pt x="7050374" y="4487959"/>
                </a:cubicBezTo>
                <a:cubicBezTo>
                  <a:pt x="7050374" y="4490497"/>
                  <a:pt x="7049105" y="4496843"/>
                  <a:pt x="7049105" y="4500651"/>
                </a:cubicBezTo>
                <a:cubicBezTo>
                  <a:pt x="7051643" y="4500651"/>
                  <a:pt x="7055451" y="4500651"/>
                  <a:pt x="7056720" y="4500651"/>
                </a:cubicBezTo>
                <a:cubicBezTo>
                  <a:pt x="7063066" y="4494305"/>
                  <a:pt x="7077027" y="4496843"/>
                  <a:pt x="7078296" y="4486690"/>
                </a:cubicBezTo>
                <a:cubicBezTo>
                  <a:pt x="7074489" y="4487959"/>
                  <a:pt x="7070681" y="4490497"/>
                  <a:pt x="7066873" y="4493035"/>
                </a:cubicBezTo>
                <a:cubicBezTo>
                  <a:pt x="7069412" y="4490497"/>
                  <a:pt x="7061797" y="4487959"/>
                  <a:pt x="7055451" y="4487959"/>
                </a:cubicBezTo>
                <a:lnTo>
                  <a:pt x="7055451" y="4487959"/>
                </a:lnTo>
                <a:close/>
                <a:moveTo>
                  <a:pt x="4928281" y="4487959"/>
                </a:moveTo>
                <a:cubicBezTo>
                  <a:pt x="4924474" y="4491766"/>
                  <a:pt x="4920666" y="4496843"/>
                  <a:pt x="4918128" y="4500651"/>
                </a:cubicBezTo>
                <a:cubicBezTo>
                  <a:pt x="4923204" y="4501920"/>
                  <a:pt x="4928281" y="4503189"/>
                  <a:pt x="4934627" y="4504458"/>
                </a:cubicBezTo>
                <a:cubicBezTo>
                  <a:pt x="4937166" y="4501920"/>
                  <a:pt x="4939704" y="4499381"/>
                  <a:pt x="4942242" y="4496843"/>
                </a:cubicBezTo>
                <a:cubicBezTo>
                  <a:pt x="4940973" y="4494305"/>
                  <a:pt x="4939704" y="4490497"/>
                  <a:pt x="4938435" y="4487959"/>
                </a:cubicBezTo>
                <a:cubicBezTo>
                  <a:pt x="4934627" y="4487959"/>
                  <a:pt x="4930820" y="4487959"/>
                  <a:pt x="4928281" y="4487959"/>
                </a:cubicBezTo>
                <a:lnTo>
                  <a:pt x="4928281" y="4487959"/>
                </a:lnTo>
                <a:close/>
                <a:moveTo>
                  <a:pt x="5268425" y="4486690"/>
                </a:moveTo>
                <a:cubicBezTo>
                  <a:pt x="5262079" y="4486690"/>
                  <a:pt x="5265887" y="4498112"/>
                  <a:pt x="5269695" y="4496843"/>
                </a:cubicBezTo>
                <a:cubicBezTo>
                  <a:pt x="5272233" y="4494305"/>
                  <a:pt x="5272233" y="4487959"/>
                  <a:pt x="5268425" y="4486690"/>
                </a:cubicBezTo>
                <a:lnTo>
                  <a:pt x="5268425" y="4486690"/>
                </a:lnTo>
                <a:close/>
                <a:moveTo>
                  <a:pt x="6700077" y="4486690"/>
                </a:moveTo>
                <a:cubicBezTo>
                  <a:pt x="6694999" y="4486690"/>
                  <a:pt x="6694999" y="4494305"/>
                  <a:pt x="6700077" y="4494305"/>
                </a:cubicBezTo>
                <a:cubicBezTo>
                  <a:pt x="6705153" y="4494305"/>
                  <a:pt x="6705153" y="4486690"/>
                  <a:pt x="6700077" y="4486690"/>
                </a:cubicBezTo>
                <a:lnTo>
                  <a:pt x="6700077" y="4486690"/>
                </a:lnTo>
                <a:close/>
                <a:moveTo>
                  <a:pt x="6078171" y="4486690"/>
                </a:moveTo>
                <a:cubicBezTo>
                  <a:pt x="6075633" y="4484151"/>
                  <a:pt x="6068018" y="4484151"/>
                  <a:pt x="6066748" y="4489228"/>
                </a:cubicBezTo>
                <a:cubicBezTo>
                  <a:pt x="6068018" y="4495574"/>
                  <a:pt x="6081979" y="4494305"/>
                  <a:pt x="6078171" y="4486690"/>
                </a:cubicBezTo>
                <a:lnTo>
                  <a:pt x="6078171" y="4486690"/>
                </a:lnTo>
                <a:close/>
                <a:moveTo>
                  <a:pt x="5501957" y="4486690"/>
                </a:moveTo>
                <a:cubicBezTo>
                  <a:pt x="5500688" y="4487959"/>
                  <a:pt x="5499418" y="4490497"/>
                  <a:pt x="5500688" y="4491766"/>
                </a:cubicBezTo>
                <a:cubicBezTo>
                  <a:pt x="5504496" y="4495574"/>
                  <a:pt x="5510841" y="4490497"/>
                  <a:pt x="5508303" y="4486690"/>
                </a:cubicBezTo>
                <a:cubicBezTo>
                  <a:pt x="5507034" y="4485420"/>
                  <a:pt x="5504496" y="4485420"/>
                  <a:pt x="5501957" y="4486690"/>
                </a:cubicBezTo>
                <a:lnTo>
                  <a:pt x="5501957" y="4486690"/>
                </a:lnTo>
                <a:close/>
                <a:moveTo>
                  <a:pt x="10459429" y="4486690"/>
                </a:moveTo>
                <a:cubicBezTo>
                  <a:pt x="10456891" y="4487959"/>
                  <a:pt x="10454353" y="4489228"/>
                  <a:pt x="10453083" y="4490497"/>
                </a:cubicBezTo>
                <a:cubicBezTo>
                  <a:pt x="10456891" y="4496843"/>
                  <a:pt x="10456891" y="4509535"/>
                  <a:pt x="10468313" y="4505727"/>
                </a:cubicBezTo>
                <a:cubicBezTo>
                  <a:pt x="10465775" y="4501920"/>
                  <a:pt x="10463237" y="4498112"/>
                  <a:pt x="10459429" y="4494305"/>
                </a:cubicBezTo>
                <a:cubicBezTo>
                  <a:pt x="10459429" y="4491766"/>
                  <a:pt x="10459429" y="4489228"/>
                  <a:pt x="10459429" y="4486690"/>
                </a:cubicBezTo>
                <a:lnTo>
                  <a:pt x="10459429" y="4486690"/>
                </a:lnTo>
                <a:close/>
                <a:moveTo>
                  <a:pt x="6295203" y="4486690"/>
                </a:moveTo>
                <a:cubicBezTo>
                  <a:pt x="6296473" y="4490497"/>
                  <a:pt x="6296473" y="4494305"/>
                  <a:pt x="6297742" y="4498112"/>
                </a:cubicBezTo>
                <a:cubicBezTo>
                  <a:pt x="6301549" y="4499381"/>
                  <a:pt x="6304088" y="4500651"/>
                  <a:pt x="6307895" y="4503189"/>
                </a:cubicBezTo>
                <a:cubicBezTo>
                  <a:pt x="6307895" y="4504458"/>
                  <a:pt x="6306626" y="4508266"/>
                  <a:pt x="6305357" y="4509535"/>
                </a:cubicBezTo>
                <a:cubicBezTo>
                  <a:pt x="6306626" y="4508266"/>
                  <a:pt x="6310434" y="4506997"/>
                  <a:pt x="6312972" y="4505727"/>
                </a:cubicBezTo>
                <a:cubicBezTo>
                  <a:pt x="6309165" y="4498112"/>
                  <a:pt x="6301549" y="4493035"/>
                  <a:pt x="6295203" y="4486690"/>
                </a:cubicBezTo>
                <a:lnTo>
                  <a:pt x="6295203" y="4486690"/>
                </a:lnTo>
                <a:close/>
                <a:moveTo>
                  <a:pt x="5296347" y="4486690"/>
                </a:moveTo>
                <a:cubicBezTo>
                  <a:pt x="5291271" y="4485420"/>
                  <a:pt x="5288732" y="4494305"/>
                  <a:pt x="5291271" y="4498112"/>
                </a:cubicBezTo>
                <a:cubicBezTo>
                  <a:pt x="5296347" y="4498112"/>
                  <a:pt x="5297617" y="4490497"/>
                  <a:pt x="5296347" y="4486690"/>
                </a:cubicBezTo>
                <a:lnTo>
                  <a:pt x="5296347" y="4486690"/>
                </a:lnTo>
                <a:close/>
                <a:moveTo>
                  <a:pt x="9774064" y="4486690"/>
                </a:moveTo>
                <a:cubicBezTo>
                  <a:pt x="9766449" y="4482882"/>
                  <a:pt x="9766449" y="4494305"/>
                  <a:pt x="9772795" y="4495574"/>
                </a:cubicBezTo>
                <a:cubicBezTo>
                  <a:pt x="9780410" y="4498112"/>
                  <a:pt x="9779141" y="4487959"/>
                  <a:pt x="9774064" y="4486690"/>
                </a:cubicBezTo>
                <a:lnTo>
                  <a:pt x="9774064" y="4486690"/>
                </a:lnTo>
                <a:close/>
                <a:moveTo>
                  <a:pt x="10087555" y="4486690"/>
                </a:moveTo>
                <a:cubicBezTo>
                  <a:pt x="10083748" y="4490497"/>
                  <a:pt x="10078671" y="4494305"/>
                  <a:pt x="10076133" y="4500651"/>
                </a:cubicBezTo>
                <a:cubicBezTo>
                  <a:pt x="10083748" y="4498112"/>
                  <a:pt x="10092632" y="4494305"/>
                  <a:pt x="10087555" y="4486690"/>
                </a:cubicBezTo>
                <a:lnTo>
                  <a:pt x="10087555" y="4486690"/>
                </a:lnTo>
                <a:close/>
                <a:moveTo>
                  <a:pt x="10591425" y="4486690"/>
                </a:moveTo>
                <a:cubicBezTo>
                  <a:pt x="10582541" y="4481613"/>
                  <a:pt x="10592694" y="4496843"/>
                  <a:pt x="10591425" y="4486690"/>
                </a:cubicBezTo>
                <a:lnTo>
                  <a:pt x="10591425" y="4486690"/>
                </a:lnTo>
                <a:close/>
                <a:moveTo>
                  <a:pt x="5857331" y="4485420"/>
                </a:moveTo>
                <a:cubicBezTo>
                  <a:pt x="5854793" y="4485420"/>
                  <a:pt x="5852255" y="4486690"/>
                  <a:pt x="5853524" y="4491766"/>
                </a:cubicBezTo>
                <a:cubicBezTo>
                  <a:pt x="5856062" y="4491766"/>
                  <a:pt x="5861139" y="4493035"/>
                  <a:pt x="5863677" y="4493035"/>
                </a:cubicBezTo>
                <a:cubicBezTo>
                  <a:pt x="5861139" y="4496843"/>
                  <a:pt x="5857331" y="4500651"/>
                  <a:pt x="5853524" y="4503189"/>
                </a:cubicBezTo>
                <a:cubicBezTo>
                  <a:pt x="5854793" y="4504458"/>
                  <a:pt x="5856062" y="4506997"/>
                  <a:pt x="5857331" y="4508266"/>
                </a:cubicBezTo>
                <a:cubicBezTo>
                  <a:pt x="5858601" y="4508266"/>
                  <a:pt x="5861139" y="4506997"/>
                  <a:pt x="5862408" y="4505727"/>
                </a:cubicBezTo>
                <a:cubicBezTo>
                  <a:pt x="5863677" y="4506997"/>
                  <a:pt x="5867485" y="4508266"/>
                  <a:pt x="5868754" y="4508266"/>
                </a:cubicBezTo>
                <a:cubicBezTo>
                  <a:pt x="5870023" y="4506997"/>
                  <a:pt x="5873831" y="4504458"/>
                  <a:pt x="5875100" y="4504458"/>
                </a:cubicBezTo>
                <a:cubicBezTo>
                  <a:pt x="5878908" y="4508266"/>
                  <a:pt x="5882715" y="4512073"/>
                  <a:pt x="5886523" y="4514612"/>
                </a:cubicBezTo>
                <a:cubicBezTo>
                  <a:pt x="5883984" y="4509535"/>
                  <a:pt x="5880177" y="4504458"/>
                  <a:pt x="5877639" y="4499381"/>
                </a:cubicBezTo>
                <a:cubicBezTo>
                  <a:pt x="5876369" y="4499381"/>
                  <a:pt x="5873831" y="4500651"/>
                  <a:pt x="5872562" y="4501920"/>
                </a:cubicBezTo>
                <a:cubicBezTo>
                  <a:pt x="5870023" y="4496843"/>
                  <a:pt x="5867485" y="4493035"/>
                  <a:pt x="5866216" y="4487959"/>
                </a:cubicBezTo>
                <a:cubicBezTo>
                  <a:pt x="5863677" y="4487959"/>
                  <a:pt x="5861139" y="4486690"/>
                  <a:pt x="5857331" y="4485420"/>
                </a:cubicBezTo>
                <a:lnTo>
                  <a:pt x="5857331" y="4485420"/>
                </a:lnTo>
                <a:close/>
                <a:moveTo>
                  <a:pt x="4816592" y="4485420"/>
                </a:moveTo>
                <a:cubicBezTo>
                  <a:pt x="4810246" y="4485420"/>
                  <a:pt x="4803900" y="4486690"/>
                  <a:pt x="4798823" y="4489228"/>
                </a:cubicBezTo>
                <a:cubicBezTo>
                  <a:pt x="4797554" y="4487959"/>
                  <a:pt x="4793747" y="4486690"/>
                  <a:pt x="4792478" y="4485420"/>
                </a:cubicBezTo>
                <a:cubicBezTo>
                  <a:pt x="4793747" y="4489228"/>
                  <a:pt x="4793747" y="4493035"/>
                  <a:pt x="4795016" y="4496843"/>
                </a:cubicBezTo>
                <a:cubicBezTo>
                  <a:pt x="4802631" y="4495574"/>
                  <a:pt x="4811515" y="4493035"/>
                  <a:pt x="4816592" y="4485420"/>
                </a:cubicBezTo>
                <a:lnTo>
                  <a:pt x="4816592" y="4485420"/>
                </a:lnTo>
                <a:close/>
                <a:moveTo>
                  <a:pt x="9196581" y="4485420"/>
                </a:moveTo>
                <a:cubicBezTo>
                  <a:pt x="9195312" y="4487959"/>
                  <a:pt x="9194043" y="4491766"/>
                  <a:pt x="9192773" y="4494305"/>
                </a:cubicBezTo>
                <a:cubicBezTo>
                  <a:pt x="9196581" y="4503189"/>
                  <a:pt x="9196581" y="4514612"/>
                  <a:pt x="9205465" y="4520958"/>
                </a:cubicBezTo>
                <a:cubicBezTo>
                  <a:pt x="9209273" y="4510804"/>
                  <a:pt x="9209273" y="4499381"/>
                  <a:pt x="9210542" y="4489228"/>
                </a:cubicBezTo>
                <a:cubicBezTo>
                  <a:pt x="9206735" y="4486690"/>
                  <a:pt x="9201658" y="4485420"/>
                  <a:pt x="9196581" y="4485420"/>
                </a:cubicBezTo>
                <a:lnTo>
                  <a:pt x="9196581" y="4485420"/>
                </a:lnTo>
                <a:close/>
                <a:moveTo>
                  <a:pt x="7396864" y="4485420"/>
                </a:moveTo>
                <a:cubicBezTo>
                  <a:pt x="7391787" y="4489228"/>
                  <a:pt x="7396864" y="4493035"/>
                  <a:pt x="7399402" y="4495574"/>
                </a:cubicBezTo>
                <a:cubicBezTo>
                  <a:pt x="7396864" y="4501920"/>
                  <a:pt x="7390518" y="4503189"/>
                  <a:pt x="7384172" y="4505727"/>
                </a:cubicBezTo>
                <a:cubicBezTo>
                  <a:pt x="7385441" y="4513343"/>
                  <a:pt x="7393056" y="4506997"/>
                  <a:pt x="7395595" y="4503189"/>
                </a:cubicBezTo>
                <a:cubicBezTo>
                  <a:pt x="7398133" y="4510804"/>
                  <a:pt x="7401941" y="4518419"/>
                  <a:pt x="7404479" y="4526035"/>
                </a:cubicBezTo>
                <a:cubicBezTo>
                  <a:pt x="7405748" y="4523496"/>
                  <a:pt x="7407017" y="4519689"/>
                  <a:pt x="7408287" y="4518419"/>
                </a:cubicBezTo>
                <a:cubicBezTo>
                  <a:pt x="7413363" y="4515881"/>
                  <a:pt x="7414633" y="4523496"/>
                  <a:pt x="7417171" y="4526035"/>
                </a:cubicBezTo>
                <a:cubicBezTo>
                  <a:pt x="7419709" y="4524765"/>
                  <a:pt x="7426055" y="4523496"/>
                  <a:pt x="7428594" y="4523496"/>
                </a:cubicBezTo>
                <a:cubicBezTo>
                  <a:pt x="7427325" y="4518419"/>
                  <a:pt x="7426055" y="4513343"/>
                  <a:pt x="7424786" y="4508266"/>
                </a:cubicBezTo>
                <a:cubicBezTo>
                  <a:pt x="7423517" y="4508266"/>
                  <a:pt x="7419709" y="4508266"/>
                  <a:pt x="7417171" y="4508266"/>
                </a:cubicBezTo>
                <a:lnTo>
                  <a:pt x="7418440" y="4515881"/>
                </a:lnTo>
                <a:lnTo>
                  <a:pt x="7410825" y="4510804"/>
                </a:lnTo>
                <a:cubicBezTo>
                  <a:pt x="7408287" y="4513343"/>
                  <a:pt x="7407017" y="4514612"/>
                  <a:pt x="7404479" y="4517150"/>
                </a:cubicBezTo>
                <a:cubicBezTo>
                  <a:pt x="7400671" y="4510804"/>
                  <a:pt x="7405748" y="4503189"/>
                  <a:pt x="7404479" y="4496843"/>
                </a:cubicBezTo>
                <a:cubicBezTo>
                  <a:pt x="7401941" y="4493035"/>
                  <a:pt x="7400671" y="4487959"/>
                  <a:pt x="7396864" y="4485420"/>
                </a:cubicBezTo>
                <a:lnTo>
                  <a:pt x="7396864" y="4485420"/>
                </a:lnTo>
                <a:close/>
                <a:moveTo>
                  <a:pt x="9272732" y="4485420"/>
                </a:moveTo>
                <a:cubicBezTo>
                  <a:pt x="9267656" y="4489228"/>
                  <a:pt x="9263849" y="4493035"/>
                  <a:pt x="9258771" y="4495574"/>
                </a:cubicBezTo>
                <a:cubicBezTo>
                  <a:pt x="9260040" y="4500651"/>
                  <a:pt x="9260040" y="4505727"/>
                  <a:pt x="9260040" y="4510804"/>
                </a:cubicBezTo>
                <a:lnTo>
                  <a:pt x="9271463" y="4513343"/>
                </a:lnTo>
                <a:lnTo>
                  <a:pt x="9271463" y="4513343"/>
                </a:lnTo>
                <a:lnTo>
                  <a:pt x="9267656" y="4517150"/>
                </a:lnTo>
                <a:cubicBezTo>
                  <a:pt x="9265117" y="4517150"/>
                  <a:pt x="9260040" y="4517150"/>
                  <a:pt x="9258771" y="4517150"/>
                </a:cubicBezTo>
                <a:cubicBezTo>
                  <a:pt x="9257503" y="4522227"/>
                  <a:pt x="9258771" y="4526035"/>
                  <a:pt x="9260040" y="4531111"/>
                </a:cubicBezTo>
                <a:cubicBezTo>
                  <a:pt x="9258771" y="4537457"/>
                  <a:pt x="9257503" y="4545073"/>
                  <a:pt x="9254964" y="4551418"/>
                </a:cubicBezTo>
                <a:cubicBezTo>
                  <a:pt x="9258771" y="4550149"/>
                  <a:pt x="9262579" y="4548880"/>
                  <a:pt x="9265117" y="4546342"/>
                </a:cubicBezTo>
                <a:cubicBezTo>
                  <a:pt x="9263849" y="4547611"/>
                  <a:pt x="9262579" y="4550149"/>
                  <a:pt x="9261310" y="4551418"/>
                </a:cubicBezTo>
                <a:cubicBezTo>
                  <a:pt x="9258771" y="4551418"/>
                  <a:pt x="9253694" y="4551418"/>
                  <a:pt x="9251157" y="4551418"/>
                </a:cubicBezTo>
                <a:cubicBezTo>
                  <a:pt x="9254964" y="4556495"/>
                  <a:pt x="9257503" y="4561572"/>
                  <a:pt x="9261310" y="4566649"/>
                </a:cubicBezTo>
                <a:cubicBezTo>
                  <a:pt x="9261310" y="4569187"/>
                  <a:pt x="9261310" y="4572995"/>
                  <a:pt x="9261310" y="4575533"/>
                </a:cubicBezTo>
                <a:cubicBezTo>
                  <a:pt x="9263849" y="4578072"/>
                  <a:pt x="9266386" y="4580610"/>
                  <a:pt x="9267656" y="4583148"/>
                </a:cubicBezTo>
                <a:cubicBezTo>
                  <a:pt x="9266386" y="4579341"/>
                  <a:pt x="9265117" y="4574264"/>
                  <a:pt x="9270195" y="4572995"/>
                </a:cubicBezTo>
                <a:lnTo>
                  <a:pt x="9270195" y="4512073"/>
                </a:lnTo>
                <a:lnTo>
                  <a:pt x="9270195" y="4512073"/>
                </a:lnTo>
                <a:lnTo>
                  <a:pt x="9270195" y="4512073"/>
                </a:lnTo>
                <a:lnTo>
                  <a:pt x="9272732" y="4485420"/>
                </a:lnTo>
                <a:lnTo>
                  <a:pt x="9272732" y="4485420"/>
                </a:lnTo>
                <a:close/>
                <a:moveTo>
                  <a:pt x="5438497" y="4485420"/>
                </a:moveTo>
                <a:cubicBezTo>
                  <a:pt x="5435959" y="4485420"/>
                  <a:pt x="5430882" y="4486690"/>
                  <a:pt x="5430882" y="4490497"/>
                </a:cubicBezTo>
                <a:cubicBezTo>
                  <a:pt x="5430882" y="4498112"/>
                  <a:pt x="5438497" y="4499381"/>
                  <a:pt x="5444843" y="4501920"/>
                </a:cubicBezTo>
                <a:cubicBezTo>
                  <a:pt x="5444843" y="4499381"/>
                  <a:pt x="5446112" y="4495574"/>
                  <a:pt x="5446112" y="4493035"/>
                </a:cubicBezTo>
                <a:lnTo>
                  <a:pt x="5443574" y="4498112"/>
                </a:lnTo>
                <a:cubicBezTo>
                  <a:pt x="5442305" y="4495574"/>
                  <a:pt x="5441036" y="4494305"/>
                  <a:pt x="5438497" y="4491766"/>
                </a:cubicBezTo>
                <a:cubicBezTo>
                  <a:pt x="5442305" y="4487959"/>
                  <a:pt x="5441036" y="4485420"/>
                  <a:pt x="5438497" y="4485420"/>
                </a:cubicBezTo>
                <a:lnTo>
                  <a:pt x="5438497" y="4485420"/>
                </a:lnTo>
                <a:close/>
                <a:moveTo>
                  <a:pt x="7130333" y="4484151"/>
                </a:moveTo>
                <a:cubicBezTo>
                  <a:pt x="7134140" y="4489228"/>
                  <a:pt x="7137949" y="4493035"/>
                  <a:pt x="7140486" y="4498112"/>
                </a:cubicBezTo>
                <a:cubicBezTo>
                  <a:pt x="7140486" y="4494305"/>
                  <a:pt x="7140486" y="4490497"/>
                  <a:pt x="7140486" y="4486690"/>
                </a:cubicBezTo>
                <a:cubicBezTo>
                  <a:pt x="7137949" y="4486690"/>
                  <a:pt x="7132871" y="4485420"/>
                  <a:pt x="7130333" y="4484151"/>
                </a:cubicBezTo>
                <a:lnTo>
                  <a:pt x="7130333" y="4484151"/>
                </a:lnTo>
                <a:close/>
                <a:moveTo>
                  <a:pt x="6040095" y="4484151"/>
                </a:moveTo>
                <a:cubicBezTo>
                  <a:pt x="6041364" y="4490497"/>
                  <a:pt x="6041364" y="4496843"/>
                  <a:pt x="6041364" y="4501920"/>
                </a:cubicBezTo>
                <a:cubicBezTo>
                  <a:pt x="6048980" y="4501920"/>
                  <a:pt x="6052787" y="4495574"/>
                  <a:pt x="6056595" y="4489228"/>
                </a:cubicBezTo>
                <a:cubicBezTo>
                  <a:pt x="6051518" y="4487959"/>
                  <a:pt x="6046441" y="4486690"/>
                  <a:pt x="6040095" y="4484151"/>
                </a:cubicBezTo>
                <a:lnTo>
                  <a:pt x="6040095" y="4484151"/>
                </a:lnTo>
                <a:close/>
                <a:moveTo>
                  <a:pt x="4924474" y="4484151"/>
                </a:moveTo>
                <a:cubicBezTo>
                  <a:pt x="4918128" y="4482882"/>
                  <a:pt x="4911782" y="4482882"/>
                  <a:pt x="4905436" y="4486690"/>
                </a:cubicBezTo>
                <a:cubicBezTo>
                  <a:pt x="4905436" y="4489228"/>
                  <a:pt x="4905436" y="4493035"/>
                  <a:pt x="4905436" y="4494305"/>
                </a:cubicBezTo>
                <a:cubicBezTo>
                  <a:pt x="4913051" y="4495574"/>
                  <a:pt x="4920666" y="4491766"/>
                  <a:pt x="4924474" y="4484151"/>
                </a:cubicBezTo>
                <a:lnTo>
                  <a:pt x="4924474" y="4484151"/>
                </a:lnTo>
                <a:close/>
                <a:moveTo>
                  <a:pt x="5097084" y="4484151"/>
                </a:moveTo>
                <a:cubicBezTo>
                  <a:pt x="5092007" y="4479074"/>
                  <a:pt x="5085661" y="4490497"/>
                  <a:pt x="5092007" y="4493035"/>
                </a:cubicBezTo>
                <a:cubicBezTo>
                  <a:pt x="5095815" y="4494305"/>
                  <a:pt x="5099622" y="4486690"/>
                  <a:pt x="5097084" y="4484151"/>
                </a:cubicBezTo>
                <a:lnTo>
                  <a:pt x="5097084" y="4484151"/>
                </a:lnTo>
                <a:close/>
                <a:moveTo>
                  <a:pt x="9827370" y="4482882"/>
                </a:moveTo>
                <a:cubicBezTo>
                  <a:pt x="9824832" y="4489228"/>
                  <a:pt x="9824832" y="4495574"/>
                  <a:pt x="9823563" y="4503189"/>
                </a:cubicBezTo>
                <a:cubicBezTo>
                  <a:pt x="9826101" y="4503189"/>
                  <a:pt x="9831178" y="4503189"/>
                  <a:pt x="9832447" y="4503189"/>
                </a:cubicBezTo>
                <a:cubicBezTo>
                  <a:pt x="9832447" y="4505727"/>
                  <a:pt x="9831178" y="4509535"/>
                  <a:pt x="9831178" y="4512073"/>
                </a:cubicBezTo>
                <a:lnTo>
                  <a:pt x="9842601" y="4512073"/>
                </a:lnTo>
                <a:cubicBezTo>
                  <a:pt x="9841332" y="4508266"/>
                  <a:pt x="9838793" y="4504458"/>
                  <a:pt x="9837524" y="4500651"/>
                </a:cubicBezTo>
                <a:cubicBezTo>
                  <a:pt x="9843870" y="4496843"/>
                  <a:pt x="9842601" y="4489228"/>
                  <a:pt x="9836255" y="4486690"/>
                </a:cubicBezTo>
                <a:cubicBezTo>
                  <a:pt x="9833716" y="4482882"/>
                  <a:pt x="9831178" y="4481613"/>
                  <a:pt x="9827370" y="4482882"/>
                </a:cubicBezTo>
                <a:lnTo>
                  <a:pt x="9827370" y="4482882"/>
                </a:lnTo>
                <a:close/>
                <a:moveTo>
                  <a:pt x="5599685" y="4482882"/>
                </a:moveTo>
                <a:cubicBezTo>
                  <a:pt x="5588262" y="4490497"/>
                  <a:pt x="5600954" y="4499381"/>
                  <a:pt x="5606031" y="4505727"/>
                </a:cubicBezTo>
                <a:cubicBezTo>
                  <a:pt x="5606031" y="4498112"/>
                  <a:pt x="5603492" y="4490497"/>
                  <a:pt x="5599685" y="4482882"/>
                </a:cubicBezTo>
                <a:lnTo>
                  <a:pt x="5599685" y="4482882"/>
                </a:lnTo>
                <a:close/>
                <a:moveTo>
                  <a:pt x="6088325" y="4482882"/>
                </a:moveTo>
                <a:cubicBezTo>
                  <a:pt x="6092132" y="4486690"/>
                  <a:pt x="6095940" y="4490497"/>
                  <a:pt x="6099747" y="4495574"/>
                </a:cubicBezTo>
                <a:cubicBezTo>
                  <a:pt x="6102286" y="4495574"/>
                  <a:pt x="6106093" y="4495574"/>
                  <a:pt x="6108632" y="4495574"/>
                </a:cubicBezTo>
                <a:cubicBezTo>
                  <a:pt x="6106093" y="4494305"/>
                  <a:pt x="6102286" y="4493035"/>
                  <a:pt x="6098478" y="4490497"/>
                </a:cubicBezTo>
                <a:cubicBezTo>
                  <a:pt x="6095940" y="4486690"/>
                  <a:pt x="6093402" y="4484151"/>
                  <a:pt x="6088325" y="4482882"/>
                </a:cubicBezTo>
                <a:lnTo>
                  <a:pt x="6088325" y="4482882"/>
                </a:lnTo>
                <a:close/>
                <a:moveTo>
                  <a:pt x="6960261" y="4482882"/>
                </a:moveTo>
                <a:cubicBezTo>
                  <a:pt x="6953915" y="4485420"/>
                  <a:pt x="6948838" y="4489228"/>
                  <a:pt x="6945031" y="4494305"/>
                </a:cubicBezTo>
                <a:cubicBezTo>
                  <a:pt x="6947569" y="4494305"/>
                  <a:pt x="6951377" y="4495574"/>
                  <a:pt x="6953915" y="4496843"/>
                </a:cubicBezTo>
                <a:cubicBezTo>
                  <a:pt x="6953915" y="4499381"/>
                  <a:pt x="6955184" y="4503189"/>
                  <a:pt x="6955184" y="4505727"/>
                </a:cubicBezTo>
                <a:cubicBezTo>
                  <a:pt x="6957723" y="4508266"/>
                  <a:pt x="6961530" y="4510804"/>
                  <a:pt x="6964069" y="4512073"/>
                </a:cubicBezTo>
                <a:cubicBezTo>
                  <a:pt x="6966607" y="4504458"/>
                  <a:pt x="6960261" y="4500651"/>
                  <a:pt x="6955184" y="4495574"/>
                </a:cubicBezTo>
                <a:cubicBezTo>
                  <a:pt x="6957723" y="4491766"/>
                  <a:pt x="6958992" y="4486690"/>
                  <a:pt x="6960261" y="4482882"/>
                </a:cubicBezTo>
                <a:lnTo>
                  <a:pt x="6960261" y="4482882"/>
                </a:lnTo>
                <a:close/>
                <a:moveTo>
                  <a:pt x="11998962" y="4482882"/>
                </a:moveTo>
                <a:cubicBezTo>
                  <a:pt x="11998962" y="4484151"/>
                  <a:pt x="11998962" y="4487959"/>
                  <a:pt x="11998962" y="4489228"/>
                </a:cubicBezTo>
                <a:cubicBezTo>
                  <a:pt x="12001500" y="4491766"/>
                  <a:pt x="12005308" y="4494305"/>
                  <a:pt x="12007846" y="4496843"/>
                </a:cubicBezTo>
                <a:cubicBezTo>
                  <a:pt x="12014192" y="4495574"/>
                  <a:pt x="12019269" y="4494305"/>
                  <a:pt x="12025615" y="4493035"/>
                </a:cubicBezTo>
                <a:cubicBezTo>
                  <a:pt x="12021807" y="4490497"/>
                  <a:pt x="12018000" y="4487959"/>
                  <a:pt x="12014192" y="4485420"/>
                </a:cubicBezTo>
                <a:cubicBezTo>
                  <a:pt x="12012923" y="4486690"/>
                  <a:pt x="12010384" y="4490497"/>
                  <a:pt x="12010384" y="4491766"/>
                </a:cubicBezTo>
                <a:cubicBezTo>
                  <a:pt x="12007846" y="4487959"/>
                  <a:pt x="12002769" y="4485420"/>
                  <a:pt x="11998962" y="4482882"/>
                </a:cubicBezTo>
                <a:lnTo>
                  <a:pt x="11998962" y="4482882"/>
                </a:lnTo>
                <a:close/>
                <a:moveTo>
                  <a:pt x="4878783" y="4482882"/>
                </a:moveTo>
                <a:cubicBezTo>
                  <a:pt x="4878783" y="4485420"/>
                  <a:pt x="4878783" y="4490497"/>
                  <a:pt x="4878783" y="4494305"/>
                </a:cubicBezTo>
                <a:cubicBezTo>
                  <a:pt x="4882590" y="4493035"/>
                  <a:pt x="4887667" y="4491766"/>
                  <a:pt x="4891474" y="4490497"/>
                </a:cubicBezTo>
                <a:cubicBezTo>
                  <a:pt x="4887667" y="4485420"/>
                  <a:pt x="4883859" y="4482882"/>
                  <a:pt x="4878783" y="4482882"/>
                </a:cubicBezTo>
                <a:lnTo>
                  <a:pt x="4878783" y="4482882"/>
                </a:lnTo>
                <a:close/>
                <a:moveTo>
                  <a:pt x="5889061" y="4480344"/>
                </a:moveTo>
                <a:cubicBezTo>
                  <a:pt x="5886523" y="4480344"/>
                  <a:pt x="5882715" y="4480344"/>
                  <a:pt x="5881446" y="4480344"/>
                </a:cubicBezTo>
                <a:cubicBezTo>
                  <a:pt x="5883984" y="4485420"/>
                  <a:pt x="5881446" y="4494305"/>
                  <a:pt x="5887792" y="4496843"/>
                </a:cubicBezTo>
                <a:cubicBezTo>
                  <a:pt x="5890330" y="4493035"/>
                  <a:pt x="5887792" y="4486690"/>
                  <a:pt x="5889061" y="4480344"/>
                </a:cubicBezTo>
                <a:lnTo>
                  <a:pt x="5889061" y="4480344"/>
                </a:lnTo>
                <a:close/>
                <a:moveTo>
                  <a:pt x="6937415" y="4480344"/>
                </a:moveTo>
                <a:cubicBezTo>
                  <a:pt x="6936146" y="4481613"/>
                  <a:pt x="6934877" y="4484151"/>
                  <a:pt x="6936146" y="4486690"/>
                </a:cubicBezTo>
                <a:cubicBezTo>
                  <a:pt x="6939954" y="4490497"/>
                  <a:pt x="6946300" y="4485420"/>
                  <a:pt x="6942492" y="4481613"/>
                </a:cubicBezTo>
                <a:cubicBezTo>
                  <a:pt x="6942492" y="4479074"/>
                  <a:pt x="6939954" y="4479074"/>
                  <a:pt x="6937415" y="4480344"/>
                </a:cubicBezTo>
                <a:lnTo>
                  <a:pt x="6937415" y="4480344"/>
                </a:lnTo>
                <a:close/>
                <a:moveTo>
                  <a:pt x="9380614" y="4480344"/>
                </a:moveTo>
                <a:cubicBezTo>
                  <a:pt x="9374268" y="4476536"/>
                  <a:pt x="9371730" y="4490497"/>
                  <a:pt x="9378076" y="4490497"/>
                </a:cubicBezTo>
                <a:cubicBezTo>
                  <a:pt x="9381883" y="4489228"/>
                  <a:pt x="9383152" y="4484151"/>
                  <a:pt x="9380614" y="4480344"/>
                </a:cubicBezTo>
                <a:lnTo>
                  <a:pt x="9380614" y="4480344"/>
                </a:lnTo>
                <a:close/>
                <a:moveTo>
                  <a:pt x="11699432" y="4480344"/>
                </a:moveTo>
                <a:cubicBezTo>
                  <a:pt x="11689278" y="4479074"/>
                  <a:pt x="11703239" y="4494305"/>
                  <a:pt x="11707047" y="4486690"/>
                </a:cubicBezTo>
                <a:cubicBezTo>
                  <a:pt x="11705778" y="4484151"/>
                  <a:pt x="11703239" y="4481613"/>
                  <a:pt x="11699432" y="4480344"/>
                </a:cubicBezTo>
                <a:lnTo>
                  <a:pt x="11699432" y="4480344"/>
                </a:lnTo>
                <a:close/>
                <a:moveTo>
                  <a:pt x="9961905" y="4480344"/>
                </a:moveTo>
                <a:cubicBezTo>
                  <a:pt x="9966982" y="4495574"/>
                  <a:pt x="9986020" y="4496843"/>
                  <a:pt x="9998711" y="4499381"/>
                </a:cubicBezTo>
                <a:cubicBezTo>
                  <a:pt x="9996173" y="4498112"/>
                  <a:pt x="9991097" y="4494305"/>
                  <a:pt x="9988558" y="4491766"/>
                </a:cubicBezTo>
                <a:cubicBezTo>
                  <a:pt x="9992366" y="4489228"/>
                  <a:pt x="9996173" y="4487959"/>
                  <a:pt x="9999981" y="4487959"/>
                </a:cubicBezTo>
                <a:cubicBezTo>
                  <a:pt x="9997443" y="4486690"/>
                  <a:pt x="9996173" y="4484151"/>
                  <a:pt x="9993635" y="4482882"/>
                </a:cubicBezTo>
                <a:cubicBezTo>
                  <a:pt x="9991097" y="4484151"/>
                  <a:pt x="9988558" y="4486690"/>
                  <a:pt x="9986020" y="4489228"/>
                </a:cubicBezTo>
                <a:cubicBezTo>
                  <a:pt x="9978405" y="4485420"/>
                  <a:pt x="9970789" y="4482882"/>
                  <a:pt x="9961905" y="4480344"/>
                </a:cubicBezTo>
                <a:lnTo>
                  <a:pt x="9961905" y="4480344"/>
                </a:lnTo>
                <a:close/>
                <a:moveTo>
                  <a:pt x="10039326" y="4480344"/>
                </a:moveTo>
                <a:cubicBezTo>
                  <a:pt x="10032980" y="4482882"/>
                  <a:pt x="10026634" y="4486690"/>
                  <a:pt x="10022826" y="4493035"/>
                </a:cubicBezTo>
                <a:cubicBezTo>
                  <a:pt x="10020288" y="4493035"/>
                  <a:pt x="10015211" y="4493035"/>
                  <a:pt x="10012673" y="4491766"/>
                </a:cubicBezTo>
                <a:cubicBezTo>
                  <a:pt x="10016481" y="4495574"/>
                  <a:pt x="10020288" y="4498112"/>
                  <a:pt x="10022826" y="4503189"/>
                </a:cubicBezTo>
                <a:cubicBezTo>
                  <a:pt x="10025365" y="4500651"/>
                  <a:pt x="10029172" y="4498112"/>
                  <a:pt x="10031711" y="4495574"/>
                </a:cubicBezTo>
                <a:cubicBezTo>
                  <a:pt x="10036787" y="4499381"/>
                  <a:pt x="10030441" y="4504458"/>
                  <a:pt x="10029172" y="4509535"/>
                </a:cubicBezTo>
                <a:cubicBezTo>
                  <a:pt x="10036787" y="4505727"/>
                  <a:pt x="10043133" y="4515881"/>
                  <a:pt x="10050749" y="4513343"/>
                </a:cubicBezTo>
                <a:cubicBezTo>
                  <a:pt x="10046941" y="4512073"/>
                  <a:pt x="10044403" y="4509535"/>
                  <a:pt x="10040595" y="4508266"/>
                </a:cubicBezTo>
                <a:cubicBezTo>
                  <a:pt x="10040595" y="4503189"/>
                  <a:pt x="10040595" y="4498112"/>
                  <a:pt x="10040595" y="4493035"/>
                </a:cubicBezTo>
                <a:cubicBezTo>
                  <a:pt x="10048210" y="4493035"/>
                  <a:pt x="10054556" y="4491766"/>
                  <a:pt x="10062171" y="4491766"/>
                </a:cubicBezTo>
                <a:cubicBezTo>
                  <a:pt x="10059633" y="4489228"/>
                  <a:pt x="10057095" y="4486690"/>
                  <a:pt x="10054556" y="4485420"/>
                </a:cubicBezTo>
                <a:cubicBezTo>
                  <a:pt x="10050749" y="4487959"/>
                  <a:pt x="10046941" y="4489228"/>
                  <a:pt x="10043133" y="4491766"/>
                </a:cubicBezTo>
                <a:cubicBezTo>
                  <a:pt x="10041864" y="4486690"/>
                  <a:pt x="10040595" y="4482882"/>
                  <a:pt x="10039326" y="4480344"/>
                </a:cubicBezTo>
                <a:lnTo>
                  <a:pt x="10039326" y="4480344"/>
                </a:lnTo>
                <a:close/>
                <a:moveTo>
                  <a:pt x="11941848" y="4480344"/>
                </a:moveTo>
                <a:cubicBezTo>
                  <a:pt x="11939310" y="4481613"/>
                  <a:pt x="11938040" y="4482882"/>
                  <a:pt x="11940579" y="4485420"/>
                </a:cubicBezTo>
                <a:cubicBezTo>
                  <a:pt x="11944386" y="4491766"/>
                  <a:pt x="11958348" y="4486690"/>
                  <a:pt x="11948194" y="4481613"/>
                </a:cubicBezTo>
                <a:cubicBezTo>
                  <a:pt x="11946925" y="4479074"/>
                  <a:pt x="11943117" y="4479074"/>
                  <a:pt x="11941848" y="4480344"/>
                </a:cubicBezTo>
                <a:lnTo>
                  <a:pt x="11941848" y="4480344"/>
                </a:lnTo>
                <a:close/>
                <a:moveTo>
                  <a:pt x="4946050" y="4479074"/>
                </a:moveTo>
                <a:cubicBezTo>
                  <a:pt x="4942242" y="4476536"/>
                  <a:pt x="4937166" y="4476536"/>
                  <a:pt x="4932089" y="4480344"/>
                </a:cubicBezTo>
                <a:cubicBezTo>
                  <a:pt x="4939704" y="4484151"/>
                  <a:pt x="4947319" y="4487959"/>
                  <a:pt x="4956203" y="4489228"/>
                </a:cubicBezTo>
                <a:cubicBezTo>
                  <a:pt x="4953665" y="4485420"/>
                  <a:pt x="4949857" y="4481613"/>
                  <a:pt x="4946050" y="4479074"/>
                </a:cubicBezTo>
                <a:lnTo>
                  <a:pt x="4946050" y="4479074"/>
                </a:lnTo>
                <a:close/>
                <a:moveTo>
                  <a:pt x="11591550" y="4479074"/>
                </a:moveTo>
                <a:lnTo>
                  <a:pt x="11589012" y="4481613"/>
                </a:lnTo>
                <a:cubicBezTo>
                  <a:pt x="11591550" y="4484151"/>
                  <a:pt x="11595358" y="4486690"/>
                  <a:pt x="11597896" y="4489228"/>
                </a:cubicBezTo>
                <a:cubicBezTo>
                  <a:pt x="11599166" y="4486690"/>
                  <a:pt x="11601704" y="4484151"/>
                  <a:pt x="11602973" y="4480344"/>
                </a:cubicBezTo>
                <a:cubicBezTo>
                  <a:pt x="11599166" y="4481613"/>
                  <a:pt x="11596627" y="4482882"/>
                  <a:pt x="11592820" y="4482882"/>
                </a:cubicBezTo>
                <a:lnTo>
                  <a:pt x="11591550" y="4479074"/>
                </a:lnTo>
                <a:close/>
                <a:moveTo>
                  <a:pt x="11982462" y="4479074"/>
                </a:moveTo>
                <a:cubicBezTo>
                  <a:pt x="11979924" y="4479074"/>
                  <a:pt x="11977386" y="4480344"/>
                  <a:pt x="11976116" y="4482882"/>
                </a:cubicBezTo>
                <a:cubicBezTo>
                  <a:pt x="11979924" y="4485420"/>
                  <a:pt x="11988808" y="4486690"/>
                  <a:pt x="11988808" y="4481613"/>
                </a:cubicBezTo>
                <a:cubicBezTo>
                  <a:pt x="11987539" y="4480344"/>
                  <a:pt x="11985000" y="4479074"/>
                  <a:pt x="11982462" y="4479074"/>
                </a:cubicBezTo>
                <a:lnTo>
                  <a:pt x="11982462" y="4479074"/>
                </a:lnTo>
                <a:close/>
                <a:moveTo>
                  <a:pt x="4742979" y="4477805"/>
                </a:moveTo>
                <a:cubicBezTo>
                  <a:pt x="4745517" y="4486690"/>
                  <a:pt x="4722672" y="4491766"/>
                  <a:pt x="4736633" y="4496843"/>
                </a:cubicBezTo>
                <a:cubicBezTo>
                  <a:pt x="4730287" y="4501920"/>
                  <a:pt x="4720133" y="4499381"/>
                  <a:pt x="4716326" y="4508266"/>
                </a:cubicBezTo>
                <a:cubicBezTo>
                  <a:pt x="4720133" y="4508266"/>
                  <a:pt x="4725210" y="4508266"/>
                  <a:pt x="4729018" y="4509535"/>
                </a:cubicBezTo>
                <a:cubicBezTo>
                  <a:pt x="4730287" y="4508266"/>
                  <a:pt x="4732825" y="4504458"/>
                  <a:pt x="4735364" y="4503189"/>
                </a:cubicBezTo>
                <a:lnTo>
                  <a:pt x="4736633" y="4509535"/>
                </a:lnTo>
                <a:cubicBezTo>
                  <a:pt x="4740440" y="4506997"/>
                  <a:pt x="4744248" y="4504458"/>
                  <a:pt x="4748056" y="4501920"/>
                </a:cubicBezTo>
                <a:cubicBezTo>
                  <a:pt x="4748056" y="4498112"/>
                  <a:pt x="4748056" y="4494305"/>
                  <a:pt x="4748056" y="4490497"/>
                </a:cubicBezTo>
                <a:cubicBezTo>
                  <a:pt x="4745517" y="4487959"/>
                  <a:pt x="4744248" y="4485420"/>
                  <a:pt x="4741710" y="4482882"/>
                </a:cubicBezTo>
                <a:cubicBezTo>
                  <a:pt x="4744248" y="4481613"/>
                  <a:pt x="4746786" y="4480344"/>
                  <a:pt x="4748056" y="4479074"/>
                </a:cubicBezTo>
                <a:cubicBezTo>
                  <a:pt x="4746786" y="4479074"/>
                  <a:pt x="4744248" y="4477805"/>
                  <a:pt x="4742979" y="4477805"/>
                </a:cubicBezTo>
                <a:lnTo>
                  <a:pt x="4742979" y="4477805"/>
                </a:lnTo>
                <a:close/>
                <a:moveTo>
                  <a:pt x="9880677" y="4476536"/>
                </a:moveTo>
                <a:cubicBezTo>
                  <a:pt x="9880677" y="4479074"/>
                  <a:pt x="9879408" y="4482882"/>
                  <a:pt x="9879408" y="4485420"/>
                </a:cubicBezTo>
                <a:cubicBezTo>
                  <a:pt x="9871792" y="4482882"/>
                  <a:pt x="9864177" y="4482882"/>
                  <a:pt x="9856562" y="4481613"/>
                </a:cubicBezTo>
                <a:cubicBezTo>
                  <a:pt x="9855293" y="4482882"/>
                  <a:pt x="9851485" y="4485420"/>
                  <a:pt x="9850216" y="4486690"/>
                </a:cubicBezTo>
                <a:cubicBezTo>
                  <a:pt x="9848947" y="4491766"/>
                  <a:pt x="9846408" y="4496843"/>
                  <a:pt x="9845139" y="4501920"/>
                </a:cubicBezTo>
                <a:cubicBezTo>
                  <a:pt x="9848947" y="4505727"/>
                  <a:pt x="9851485" y="4510804"/>
                  <a:pt x="9856562" y="4510804"/>
                </a:cubicBezTo>
                <a:cubicBezTo>
                  <a:pt x="9860370" y="4508266"/>
                  <a:pt x="9865446" y="4505727"/>
                  <a:pt x="9869254" y="4504458"/>
                </a:cubicBezTo>
                <a:cubicBezTo>
                  <a:pt x="9869254" y="4506997"/>
                  <a:pt x="9867985" y="4513343"/>
                  <a:pt x="9866716" y="4517150"/>
                </a:cubicBezTo>
                <a:cubicBezTo>
                  <a:pt x="9873062" y="4517150"/>
                  <a:pt x="9879408" y="4517150"/>
                  <a:pt x="9885754" y="4515881"/>
                </a:cubicBezTo>
                <a:cubicBezTo>
                  <a:pt x="9885754" y="4513343"/>
                  <a:pt x="9885754" y="4508266"/>
                  <a:pt x="9885754" y="4505727"/>
                </a:cubicBezTo>
                <a:cubicBezTo>
                  <a:pt x="9887023" y="4508266"/>
                  <a:pt x="9889561" y="4510804"/>
                  <a:pt x="9890830" y="4513343"/>
                </a:cubicBezTo>
                <a:cubicBezTo>
                  <a:pt x="9900983" y="4504458"/>
                  <a:pt x="9909868" y="4494305"/>
                  <a:pt x="9920021" y="4485420"/>
                </a:cubicBezTo>
                <a:cubicBezTo>
                  <a:pt x="9920021" y="4484151"/>
                  <a:pt x="9921291" y="4481613"/>
                  <a:pt x="9922560" y="4480344"/>
                </a:cubicBezTo>
                <a:cubicBezTo>
                  <a:pt x="9889561" y="4490497"/>
                  <a:pt x="9893369" y="4475267"/>
                  <a:pt x="9880677" y="4476536"/>
                </a:cubicBezTo>
                <a:lnTo>
                  <a:pt x="9880677" y="4476536"/>
                </a:lnTo>
                <a:close/>
                <a:moveTo>
                  <a:pt x="5070431" y="4476536"/>
                </a:moveTo>
                <a:cubicBezTo>
                  <a:pt x="5057739" y="4475267"/>
                  <a:pt x="5071700" y="4491766"/>
                  <a:pt x="5074238" y="4480344"/>
                </a:cubicBezTo>
                <a:cubicBezTo>
                  <a:pt x="5072969" y="4480344"/>
                  <a:pt x="5071700" y="4477805"/>
                  <a:pt x="5070431" y="4476536"/>
                </a:cubicBezTo>
                <a:lnTo>
                  <a:pt x="5070431" y="4476536"/>
                </a:lnTo>
                <a:close/>
                <a:moveTo>
                  <a:pt x="7164601" y="4476536"/>
                </a:moveTo>
                <a:cubicBezTo>
                  <a:pt x="7155717" y="4489228"/>
                  <a:pt x="7176024" y="4509535"/>
                  <a:pt x="7182370" y="4510804"/>
                </a:cubicBezTo>
                <a:cubicBezTo>
                  <a:pt x="7184908" y="4504458"/>
                  <a:pt x="7186178" y="4498112"/>
                  <a:pt x="7187447" y="4491766"/>
                </a:cubicBezTo>
                <a:cubicBezTo>
                  <a:pt x="7183639" y="4494305"/>
                  <a:pt x="7178562" y="4496843"/>
                  <a:pt x="7174755" y="4498112"/>
                </a:cubicBezTo>
                <a:cubicBezTo>
                  <a:pt x="7168409" y="4493035"/>
                  <a:pt x="7169678" y="4482882"/>
                  <a:pt x="7164601" y="4476536"/>
                </a:cubicBezTo>
                <a:lnTo>
                  <a:pt x="7164601" y="4476536"/>
                </a:lnTo>
                <a:close/>
                <a:moveTo>
                  <a:pt x="11799698" y="4476536"/>
                </a:moveTo>
                <a:cubicBezTo>
                  <a:pt x="11798429" y="4477805"/>
                  <a:pt x="11803506" y="4485420"/>
                  <a:pt x="11803506" y="4476536"/>
                </a:cubicBezTo>
                <a:cubicBezTo>
                  <a:pt x="11800967" y="4476536"/>
                  <a:pt x="11799698" y="4476536"/>
                  <a:pt x="11799698" y="4476536"/>
                </a:cubicBezTo>
                <a:lnTo>
                  <a:pt x="11799698" y="4476536"/>
                </a:lnTo>
                <a:close/>
                <a:moveTo>
                  <a:pt x="7447631" y="4476536"/>
                </a:moveTo>
                <a:cubicBezTo>
                  <a:pt x="7451439" y="4481613"/>
                  <a:pt x="7453977" y="4486690"/>
                  <a:pt x="7460323" y="4486690"/>
                </a:cubicBezTo>
                <a:cubicBezTo>
                  <a:pt x="7462862" y="4489228"/>
                  <a:pt x="7465400" y="4491766"/>
                  <a:pt x="7466669" y="4494305"/>
                </a:cubicBezTo>
                <a:cubicBezTo>
                  <a:pt x="7466669" y="4495574"/>
                  <a:pt x="7465400" y="4498112"/>
                  <a:pt x="7465400" y="4499381"/>
                </a:cubicBezTo>
                <a:cubicBezTo>
                  <a:pt x="7467939" y="4500651"/>
                  <a:pt x="7470477" y="4501920"/>
                  <a:pt x="7473015" y="4503189"/>
                </a:cubicBezTo>
                <a:cubicBezTo>
                  <a:pt x="7473015" y="4499381"/>
                  <a:pt x="7473015" y="4496843"/>
                  <a:pt x="7471746" y="4493035"/>
                </a:cubicBezTo>
                <a:lnTo>
                  <a:pt x="7467939" y="4491766"/>
                </a:lnTo>
                <a:cubicBezTo>
                  <a:pt x="7473015" y="4487959"/>
                  <a:pt x="7473015" y="4481613"/>
                  <a:pt x="7470477" y="4476536"/>
                </a:cubicBezTo>
                <a:cubicBezTo>
                  <a:pt x="7462862" y="4476536"/>
                  <a:pt x="7455247" y="4476536"/>
                  <a:pt x="7447631" y="4476536"/>
                </a:cubicBezTo>
                <a:lnTo>
                  <a:pt x="7447631" y="4476536"/>
                </a:lnTo>
                <a:close/>
                <a:moveTo>
                  <a:pt x="10203052" y="4476536"/>
                </a:moveTo>
                <a:cubicBezTo>
                  <a:pt x="10197975" y="4476536"/>
                  <a:pt x="10194168" y="4476536"/>
                  <a:pt x="10189091" y="4479074"/>
                </a:cubicBezTo>
                <a:cubicBezTo>
                  <a:pt x="10184014" y="4477805"/>
                  <a:pt x="10180206" y="4477805"/>
                  <a:pt x="10175130" y="4476536"/>
                </a:cubicBezTo>
                <a:cubicBezTo>
                  <a:pt x="10175130" y="4479074"/>
                  <a:pt x="10176399" y="4485420"/>
                  <a:pt x="10177668" y="4489228"/>
                </a:cubicBezTo>
                <a:cubicBezTo>
                  <a:pt x="10173860" y="4485420"/>
                  <a:pt x="10170053" y="4481613"/>
                  <a:pt x="10164976" y="4477805"/>
                </a:cubicBezTo>
                <a:cubicBezTo>
                  <a:pt x="10161168" y="4480344"/>
                  <a:pt x="10156092" y="4481613"/>
                  <a:pt x="10152284" y="4484151"/>
                </a:cubicBezTo>
                <a:cubicBezTo>
                  <a:pt x="10152284" y="4491766"/>
                  <a:pt x="10156092" y="4499381"/>
                  <a:pt x="10162438" y="4503189"/>
                </a:cubicBezTo>
                <a:cubicBezTo>
                  <a:pt x="10163707" y="4498112"/>
                  <a:pt x="10164976" y="4493035"/>
                  <a:pt x="10164976" y="4489228"/>
                </a:cubicBezTo>
                <a:cubicBezTo>
                  <a:pt x="10167514" y="4493035"/>
                  <a:pt x="10171322" y="4495574"/>
                  <a:pt x="10173860" y="4499381"/>
                </a:cubicBezTo>
                <a:cubicBezTo>
                  <a:pt x="10176399" y="4495574"/>
                  <a:pt x="10177668" y="4491766"/>
                  <a:pt x="10180206" y="4487959"/>
                </a:cubicBezTo>
                <a:cubicBezTo>
                  <a:pt x="10185283" y="4487959"/>
                  <a:pt x="10189091" y="4484151"/>
                  <a:pt x="10192898" y="4481613"/>
                </a:cubicBezTo>
                <a:cubicBezTo>
                  <a:pt x="10196706" y="4481613"/>
                  <a:pt x="10200514" y="4482882"/>
                  <a:pt x="10204321" y="4484151"/>
                </a:cubicBezTo>
                <a:cubicBezTo>
                  <a:pt x="10203052" y="4485420"/>
                  <a:pt x="10201783" y="4487959"/>
                  <a:pt x="10200514" y="4489228"/>
                </a:cubicBezTo>
                <a:cubicBezTo>
                  <a:pt x="10197975" y="4487959"/>
                  <a:pt x="10194168" y="4485420"/>
                  <a:pt x="10192898" y="4484151"/>
                </a:cubicBezTo>
                <a:cubicBezTo>
                  <a:pt x="10190360" y="4489228"/>
                  <a:pt x="10186552" y="4494305"/>
                  <a:pt x="10180206" y="4494305"/>
                </a:cubicBezTo>
                <a:cubicBezTo>
                  <a:pt x="10181476" y="4495574"/>
                  <a:pt x="10182745" y="4498112"/>
                  <a:pt x="10182745" y="4500651"/>
                </a:cubicBezTo>
                <a:cubicBezTo>
                  <a:pt x="10192898" y="4501920"/>
                  <a:pt x="10201783" y="4501920"/>
                  <a:pt x="10211936" y="4501920"/>
                </a:cubicBezTo>
                <a:cubicBezTo>
                  <a:pt x="10209398" y="4499381"/>
                  <a:pt x="10206860" y="4495574"/>
                  <a:pt x="10204321" y="4493035"/>
                </a:cubicBezTo>
                <a:cubicBezTo>
                  <a:pt x="10208129" y="4490497"/>
                  <a:pt x="10211936" y="4489228"/>
                  <a:pt x="10215744" y="4486690"/>
                </a:cubicBezTo>
                <a:cubicBezTo>
                  <a:pt x="10210667" y="4484151"/>
                  <a:pt x="10205590" y="4480344"/>
                  <a:pt x="10203052" y="4476536"/>
                </a:cubicBezTo>
                <a:lnTo>
                  <a:pt x="10203052" y="4476536"/>
                </a:lnTo>
                <a:close/>
                <a:moveTo>
                  <a:pt x="6702614" y="4475267"/>
                </a:moveTo>
                <a:cubicBezTo>
                  <a:pt x="6701345" y="4476536"/>
                  <a:pt x="6706423" y="4484151"/>
                  <a:pt x="6706423" y="4475267"/>
                </a:cubicBezTo>
                <a:cubicBezTo>
                  <a:pt x="6703884" y="4475267"/>
                  <a:pt x="6702614" y="4475267"/>
                  <a:pt x="6702614" y="4475267"/>
                </a:cubicBezTo>
                <a:lnTo>
                  <a:pt x="6702614" y="4475267"/>
                </a:lnTo>
                <a:close/>
                <a:moveTo>
                  <a:pt x="5823063" y="4475267"/>
                </a:moveTo>
                <a:cubicBezTo>
                  <a:pt x="5821794" y="4485420"/>
                  <a:pt x="5823063" y="4495574"/>
                  <a:pt x="5829409" y="4504458"/>
                </a:cubicBezTo>
                <a:cubicBezTo>
                  <a:pt x="5833217" y="4503189"/>
                  <a:pt x="5835755" y="4503189"/>
                  <a:pt x="5839563" y="4501920"/>
                </a:cubicBezTo>
                <a:cubicBezTo>
                  <a:pt x="5837024" y="4505727"/>
                  <a:pt x="5834486" y="4508266"/>
                  <a:pt x="5830678" y="4509535"/>
                </a:cubicBezTo>
                <a:cubicBezTo>
                  <a:pt x="5843370" y="4534919"/>
                  <a:pt x="5829409" y="4508266"/>
                  <a:pt x="5847178" y="4542534"/>
                </a:cubicBezTo>
                <a:cubicBezTo>
                  <a:pt x="5843370" y="4541265"/>
                  <a:pt x="5838293" y="4541265"/>
                  <a:pt x="5837024" y="4536188"/>
                </a:cubicBezTo>
                <a:cubicBezTo>
                  <a:pt x="5831947" y="4524765"/>
                  <a:pt x="5826871" y="4514612"/>
                  <a:pt x="5821794" y="4503189"/>
                </a:cubicBezTo>
                <a:cubicBezTo>
                  <a:pt x="5819256" y="4496843"/>
                  <a:pt x="5816717" y="4490497"/>
                  <a:pt x="5812910" y="4485420"/>
                </a:cubicBezTo>
                <a:cubicBezTo>
                  <a:pt x="5792602" y="4510804"/>
                  <a:pt x="5810371" y="4501920"/>
                  <a:pt x="5795141" y="4514612"/>
                </a:cubicBezTo>
                <a:cubicBezTo>
                  <a:pt x="5793872" y="4518419"/>
                  <a:pt x="5792602" y="4523496"/>
                  <a:pt x="5791333" y="4528573"/>
                </a:cubicBezTo>
                <a:cubicBezTo>
                  <a:pt x="5795141" y="4527304"/>
                  <a:pt x="5797679" y="4523496"/>
                  <a:pt x="5796410" y="4518419"/>
                </a:cubicBezTo>
                <a:cubicBezTo>
                  <a:pt x="5797679" y="4518419"/>
                  <a:pt x="5801487" y="4517150"/>
                  <a:pt x="5802756" y="4517150"/>
                </a:cubicBezTo>
                <a:lnTo>
                  <a:pt x="5800218" y="4524765"/>
                </a:lnTo>
                <a:lnTo>
                  <a:pt x="5805294" y="4524765"/>
                </a:lnTo>
                <a:cubicBezTo>
                  <a:pt x="5805294" y="4522227"/>
                  <a:pt x="5806564" y="4517150"/>
                  <a:pt x="5806564" y="4515881"/>
                </a:cubicBezTo>
                <a:cubicBezTo>
                  <a:pt x="5811640" y="4522227"/>
                  <a:pt x="5817986" y="4528573"/>
                  <a:pt x="5826871" y="4524765"/>
                </a:cubicBezTo>
                <a:lnTo>
                  <a:pt x="5828140" y="4527304"/>
                </a:lnTo>
                <a:cubicBezTo>
                  <a:pt x="5823063" y="4531111"/>
                  <a:pt x="5817986" y="4534919"/>
                  <a:pt x="5811640" y="4537457"/>
                </a:cubicBezTo>
                <a:cubicBezTo>
                  <a:pt x="5810371" y="4543803"/>
                  <a:pt x="5807833" y="4550149"/>
                  <a:pt x="5806564" y="4556495"/>
                </a:cubicBezTo>
                <a:cubicBezTo>
                  <a:pt x="5810371" y="4553957"/>
                  <a:pt x="5811640" y="4551418"/>
                  <a:pt x="5812910" y="4547611"/>
                </a:cubicBezTo>
                <a:cubicBezTo>
                  <a:pt x="5816717" y="4542534"/>
                  <a:pt x="5817986" y="4533650"/>
                  <a:pt x="5825601" y="4534919"/>
                </a:cubicBezTo>
                <a:lnTo>
                  <a:pt x="5829409" y="4543803"/>
                </a:lnTo>
                <a:lnTo>
                  <a:pt x="5821794" y="4542534"/>
                </a:lnTo>
                <a:cubicBezTo>
                  <a:pt x="5819256" y="4545073"/>
                  <a:pt x="5816717" y="4547611"/>
                  <a:pt x="5812910" y="4550149"/>
                </a:cubicBezTo>
                <a:cubicBezTo>
                  <a:pt x="5814179" y="4551418"/>
                  <a:pt x="5815448" y="4552688"/>
                  <a:pt x="5816717" y="4553957"/>
                </a:cubicBezTo>
                <a:cubicBezTo>
                  <a:pt x="5809102" y="4557764"/>
                  <a:pt x="5801487" y="4562841"/>
                  <a:pt x="5795141" y="4569187"/>
                </a:cubicBezTo>
                <a:cubicBezTo>
                  <a:pt x="5790064" y="4569187"/>
                  <a:pt x="5786256" y="4569187"/>
                  <a:pt x="5781180" y="4569187"/>
                </a:cubicBezTo>
                <a:cubicBezTo>
                  <a:pt x="5779910" y="4570456"/>
                  <a:pt x="5777372" y="4571726"/>
                  <a:pt x="5776103" y="4572995"/>
                </a:cubicBezTo>
                <a:cubicBezTo>
                  <a:pt x="5776103" y="4571726"/>
                  <a:pt x="5776103" y="4570456"/>
                  <a:pt x="5776103" y="4569187"/>
                </a:cubicBezTo>
                <a:cubicBezTo>
                  <a:pt x="5781180" y="4567918"/>
                  <a:pt x="5787526" y="4566649"/>
                  <a:pt x="5792602" y="4565380"/>
                </a:cubicBezTo>
                <a:cubicBezTo>
                  <a:pt x="5791333" y="4564110"/>
                  <a:pt x="5790064" y="4560303"/>
                  <a:pt x="5788795" y="4559034"/>
                </a:cubicBezTo>
                <a:cubicBezTo>
                  <a:pt x="5791333" y="4557764"/>
                  <a:pt x="5795141" y="4555226"/>
                  <a:pt x="5797679" y="4553957"/>
                </a:cubicBezTo>
                <a:cubicBezTo>
                  <a:pt x="5787526" y="4552688"/>
                  <a:pt x="5769757" y="4545073"/>
                  <a:pt x="5764680" y="4557764"/>
                </a:cubicBezTo>
                <a:cubicBezTo>
                  <a:pt x="5757065" y="4574264"/>
                  <a:pt x="5748181" y="4590764"/>
                  <a:pt x="5741835" y="4607263"/>
                </a:cubicBezTo>
                <a:cubicBezTo>
                  <a:pt x="5745642" y="4607263"/>
                  <a:pt x="5751988" y="4607263"/>
                  <a:pt x="5754527" y="4607263"/>
                </a:cubicBezTo>
                <a:cubicBezTo>
                  <a:pt x="5750719" y="4611070"/>
                  <a:pt x="5745642" y="4612340"/>
                  <a:pt x="5740565" y="4609801"/>
                </a:cubicBezTo>
                <a:cubicBezTo>
                  <a:pt x="5736758" y="4618686"/>
                  <a:pt x="5732950" y="4628839"/>
                  <a:pt x="5726604" y="4637724"/>
                </a:cubicBezTo>
                <a:cubicBezTo>
                  <a:pt x="5729143" y="4640262"/>
                  <a:pt x="5730412" y="4644070"/>
                  <a:pt x="5732950" y="4646608"/>
                </a:cubicBezTo>
                <a:cubicBezTo>
                  <a:pt x="5730412" y="4645339"/>
                  <a:pt x="5726604" y="4644070"/>
                  <a:pt x="5725335" y="4642800"/>
                </a:cubicBezTo>
                <a:cubicBezTo>
                  <a:pt x="5726604" y="4647877"/>
                  <a:pt x="5727873" y="4652954"/>
                  <a:pt x="5729143" y="4658031"/>
                </a:cubicBezTo>
                <a:cubicBezTo>
                  <a:pt x="5736758" y="4651685"/>
                  <a:pt x="5744373" y="4645339"/>
                  <a:pt x="5751988" y="4636454"/>
                </a:cubicBezTo>
                <a:cubicBezTo>
                  <a:pt x="5750719" y="4635185"/>
                  <a:pt x="5746911" y="4632647"/>
                  <a:pt x="5745642" y="4631378"/>
                </a:cubicBezTo>
                <a:cubicBezTo>
                  <a:pt x="5751988" y="4631378"/>
                  <a:pt x="5758334" y="4630108"/>
                  <a:pt x="5764680" y="4627570"/>
                </a:cubicBezTo>
                <a:cubicBezTo>
                  <a:pt x="5765949" y="4628839"/>
                  <a:pt x="5768488" y="4632647"/>
                  <a:pt x="5769757" y="4635185"/>
                </a:cubicBezTo>
                <a:cubicBezTo>
                  <a:pt x="5763411" y="4636454"/>
                  <a:pt x="5757065" y="4635185"/>
                  <a:pt x="5751988" y="4633916"/>
                </a:cubicBezTo>
                <a:cubicBezTo>
                  <a:pt x="5753257" y="4635185"/>
                  <a:pt x="5754527" y="4638993"/>
                  <a:pt x="5755796" y="4640262"/>
                </a:cubicBezTo>
                <a:cubicBezTo>
                  <a:pt x="5751988" y="4646608"/>
                  <a:pt x="5746911" y="4651685"/>
                  <a:pt x="5744373" y="4658031"/>
                </a:cubicBezTo>
                <a:cubicBezTo>
                  <a:pt x="5759603" y="4655492"/>
                  <a:pt x="5768488" y="4642800"/>
                  <a:pt x="5776103" y="4631378"/>
                </a:cubicBezTo>
                <a:cubicBezTo>
                  <a:pt x="5777372" y="4633916"/>
                  <a:pt x="5779910" y="4637724"/>
                  <a:pt x="5781180" y="4638993"/>
                </a:cubicBezTo>
                <a:cubicBezTo>
                  <a:pt x="5781180" y="4642800"/>
                  <a:pt x="5781180" y="4647877"/>
                  <a:pt x="5782449" y="4651685"/>
                </a:cubicBezTo>
                <a:cubicBezTo>
                  <a:pt x="5786256" y="4647877"/>
                  <a:pt x="5801487" y="4646608"/>
                  <a:pt x="5795141" y="4638993"/>
                </a:cubicBezTo>
                <a:cubicBezTo>
                  <a:pt x="5792602" y="4638993"/>
                  <a:pt x="5787526" y="4638993"/>
                  <a:pt x="5784987" y="4638993"/>
                </a:cubicBezTo>
                <a:cubicBezTo>
                  <a:pt x="5791333" y="4628839"/>
                  <a:pt x="5802756" y="4623762"/>
                  <a:pt x="5814179" y="4623762"/>
                </a:cubicBezTo>
                <a:cubicBezTo>
                  <a:pt x="5810371" y="4628839"/>
                  <a:pt x="5804025" y="4632647"/>
                  <a:pt x="5797679" y="4635185"/>
                </a:cubicBezTo>
                <a:cubicBezTo>
                  <a:pt x="5798948" y="4637724"/>
                  <a:pt x="5801487" y="4642800"/>
                  <a:pt x="5802756" y="4644070"/>
                </a:cubicBezTo>
                <a:cubicBezTo>
                  <a:pt x="5826871" y="4637724"/>
                  <a:pt x="5850985" y="4631378"/>
                  <a:pt x="5875100" y="4621224"/>
                </a:cubicBezTo>
                <a:cubicBezTo>
                  <a:pt x="5876369" y="4617416"/>
                  <a:pt x="5876369" y="4613609"/>
                  <a:pt x="5877639" y="4609801"/>
                </a:cubicBezTo>
                <a:cubicBezTo>
                  <a:pt x="5873831" y="4605994"/>
                  <a:pt x="5871293" y="4602186"/>
                  <a:pt x="5867485" y="4599648"/>
                </a:cubicBezTo>
                <a:lnTo>
                  <a:pt x="5856062" y="4607263"/>
                </a:lnTo>
                <a:lnTo>
                  <a:pt x="5854793" y="4605994"/>
                </a:lnTo>
                <a:cubicBezTo>
                  <a:pt x="5848447" y="4607263"/>
                  <a:pt x="5842101" y="4607263"/>
                  <a:pt x="5834486" y="4605994"/>
                </a:cubicBezTo>
                <a:cubicBezTo>
                  <a:pt x="5828140" y="4595840"/>
                  <a:pt x="5814179" y="4598378"/>
                  <a:pt x="5806564" y="4589494"/>
                </a:cubicBezTo>
                <a:cubicBezTo>
                  <a:pt x="5819256" y="4590764"/>
                  <a:pt x="5831947" y="4597110"/>
                  <a:pt x="5843370" y="4600917"/>
                </a:cubicBezTo>
                <a:cubicBezTo>
                  <a:pt x="5843370" y="4598378"/>
                  <a:pt x="5842101" y="4594571"/>
                  <a:pt x="5842101" y="4592032"/>
                </a:cubicBezTo>
                <a:cubicBezTo>
                  <a:pt x="5845909" y="4594571"/>
                  <a:pt x="5849716" y="4597110"/>
                  <a:pt x="5853524" y="4599648"/>
                </a:cubicBezTo>
                <a:cubicBezTo>
                  <a:pt x="5858601" y="4589494"/>
                  <a:pt x="5876369" y="4597110"/>
                  <a:pt x="5875100" y="4584418"/>
                </a:cubicBezTo>
                <a:cubicBezTo>
                  <a:pt x="5870023" y="4580610"/>
                  <a:pt x="5864947" y="4578072"/>
                  <a:pt x="5864947" y="4571726"/>
                </a:cubicBezTo>
                <a:cubicBezTo>
                  <a:pt x="5867485" y="4572995"/>
                  <a:pt x="5871293" y="4574264"/>
                  <a:pt x="5873831" y="4575533"/>
                </a:cubicBezTo>
                <a:cubicBezTo>
                  <a:pt x="5870023" y="4565380"/>
                  <a:pt x="5868754" y="4553957"/>
                  <a:pt x="5858601" y="4548880"/>
                </a:cubicBezTo>
                <a:cubicBezTo>
                  <a:pt x="5853524" y="4545073"/>
                  <a:pt x="5845909" y="4545073"/>
                  <a:pt x="5839563" y="4550149"/>
                </a:cubicBezTo>
                <a:lnTo>
                  <a:pt x="5847178" y="4551418"/>
                </a:lnTo>
                <a:lnTo>
                  <a:pt x="5845909" y="4553957"/>
                </a:lnTo>
                <a:cubicBezTo>
                  <a:pt x="5838293" y="4551418"/>
                  <a:pt x="5830678" y="4550149"/>
                  <a:pt x="5823063" y="4548880"/>
                </a:cubicBezTo>
                <a:lnTo>
                  <a:pt x="5831947" y="4541265"/>
                </a:lnTo>
                <a:lnTo>
                  <a:pt x="5834486" y="4545073"/>
                </a:lnTo>
                <a:cubicBezTo>
                  <a:pt x="5837024" y="4545073"/>
                  <a:pt x="5842101" y="4545073"/>
                  <a:pt x="5843370" y="4543803"/>
                </a:cubicBezTo>
                <a:cubicBezTo>
                  <a:pt x="5844639" y="4541265"/>
                  <a:pt x="5847178" y="4538727"/>
                  <a:pt x="5848447" y="4536188"/>
                </a:cubicBezTo>
                <a:cubicBezTo>
                  <a:pt x="5852255" y="4539996"/>
                  <a:pt x="5856062" y="4542534"/>
                  <a:pt x="5861139" y="4545073"/>
                </a:cubicBezTo>
                <a:cubicBezTo>
                  <a:pt x="5862408" y="4542534"/>
                  <a:pt x="5863677" y="4538727"/>
                  <a:pt x="5864947" y="4537457"/>
                </a:cubicBezTo>
                <a:cubicBezTo>
                  <a:pt x="5866216" y="4539996"/>
                  <a:pt x="5867485" y="4546342"/>
                  <a:pt x="5867485" y="4548880"/>
                </a:cubicBezTo>
                <a:cubicBezTo>
                  <a:pt x="5870023" y="4547611"/>
                  <a:pt x="5872562" y="4545073"/>
                  <a:pt x="5873831" y="4542534"/>
                </a:cubicBezTo>
                <a:cubicBezTo>
                  <a:pt x="5867485" y="4537457"/>
                  <a:pt x="5861139" y="4532381"/>
                  <a:pt x="5856062" y="4526035"/>
                </a:cubicBezTo>
                <a:cubicBezTo>
                  <a:pt x="5861139" y="4528573"/>
                  <a:pt x="5866216" y="4532381"/>
                  <a:pt x="5871293" y="4534919"/>
                </a:cubicBezTo>
                <a:cubicBezTo>
                  <a:pt x="5880177" y="4536188"/>
                  <a:pt x="5889061" y="4536188"/>
                  <a:pt x="5896676" y="4537457"/>
                </a:cubicBezTo>
                <a:cubicBezTo>
                  <a:pt x="5895407" y="4527304"/>
                  <a:pt x="5883984" y="4532381"/>
                  <a:pt x="5877639" y="4531111"/>
                </a:cubicBezTo>
                <a:cubicBezTo>
                  <a:pt x="5883984" y="4527304"/>
                  <a:pt x="5890330" y="4523496"/>
                  <a:pt x="5897946" y="4519689"/>
                </a:cubicBezTo>
                <a:cubicBezTo>
                  <a:pt x="5894138" y="4519689"/>
                  <a:pt x="5890330" y="4517150"/>
                  <a:pt x="5886523" y="4514612"/>
                </a:cubicBezTo>
                <a:cubicBezTo>
                  <a:pt x="5886523" y="4517150"/>
                  <a:pt x="5887792" y="4520958"/>
                  <a:pt x="5887792" y="4523496"/>
                </a:cubicBezTo>
                <a:cubicBezTo>
                  <a:pt x="5881446" y="4517150"/>
                  <a:pt x="5873831" y="4510804"/>
                  <a:pt x="5864947" y="4508266"/>
                </a:cubicBezTo>
                <a:cubicBezTo>
                  <a:pt x="5862408" y="4513343"/>
                  <a:pt x="5859870" y="4514612"/>
                  <a:pt x="5856062" y="4512073"/>
                </a:cubicBezTo>
                <a:cubicBezTo>
                  <a:pt x="5850985" y="4504458"/>
                  <a:pt x="5844639" y="4499381"/>
                  <a:pt x="5840832" y="4491766"/>
                </a:cubicBezTo>
                <a:cubicBezTo>
                  <a:pt x="5837024" y="4490497"/>
                  <a:pt x="5833217" y="4489228"/>
                  <a:pt x="5829409" y="4487959"/>
                </a:cubicBezTo>
                <a:cubicBezTo>
                  <a:pt x="5826871" y="4486690"/>
                  <a:pt x="5829409" y="4479074"/>
                  <a:pt x="5823063" y="4475267"/>
                </a:cubicBezTo>
                <a:lnTo>
                  <a:pt x="5823063" y="4475267"/>
                </a:lnTo>
                <a:close/>
                <a:moveTo>
                  <a:pt x="5910638" y="4475267"/>
                </a:moveTo>
                <a:cubicBezTo>
                  <a:pt x="5903022" y="4471459"/>
                  <a:pt x="5903022" y="4485420"/>
                  <a:pt x="5909368" y="4485420"/>
                </a:cubicBezTo>
                <a:cubicBezTo>
                  <a:pt x="5915714" y="4485420"/>
                  <a:pt x="5914445" y="4477805"/>
                  <a:pt x="5910638" y="4475267"/>
                </a:cubicBezTo>
                <a:lnTo>
                  <a:pt x="5910638" y="4475267"/>
                </a:lnTo>
                <a:close/>
                <a:moveTo>
                  <a:pt x="10220820" y="4475267"/>
                </a:moveTo>
                <a:cubicBezTo>
                  <a:pt x="10219552" y="4476536"/>
                  <a:pt x="10218282" y="4477805"/>
                  <a:pt x="10217013" y="4479074"/>
                </a:cubicBezTo>
                <a:cubicBezTo>
                  <a:pt x="10220820" y="4487959"/>
                  <a:pt x="10229705" y="4493035"/>
                  <a:pt x="10237320" y="4498112"/>
                </a:cubicBezTo>
                <a:cubicBezTo>
                  <a:pt x="10239858" y="4486690"/>
                  <a:pt x="10223359" y="4485420"/>
                  <a:pt x="10220820" y="4475267"/>
                </a:cubicBezTo>
                <a:lnTo>
                  <a:pt x="10220820" y="4475267"/>
                </a:lnTo>
                <a:close/>
                <a:moveTo>
                  <a:pt x="10422623" y="4475267"/>
                </a:moveTo>
                <a:lnTo>
                  <a:pt x="10425161" y="4482882"/>
                </a:lnTo>
                <a:cubicBezTo>
                  <a:pt x="10420084" y="4479074"/>
                  <a:pt x="10413738" y="4476536"/>
                  <a:pt x="10407392" y="4475267"/>
                </a:cubicBezTo>
                <a:cubicBezTo>
                  <a:pt x="10408661" y="4477805"/>
                  <a:pt x="10412469" y="4482882"/>
                  <a:pt x="10413738" y="4485420"/>
                </a:cubicBezTo>
                <a:cubicBezTo>
                  <a:pt x="10411200" y="4485420"/>
                  <a:pt x="10406123" y="4484151"/>
                  <a:pt x="10403585" y="4484151"/>
                </a:cubicBezTo>
                <a:cubicBezTo>
                  <a:pt x="10411200" y="4487959"/>
                  <a:pt x="10417546" y="4503189"/>
                  <a:pt x="10426430" y="4496843"/>
                </a:cubicBezTo>
                <a:cubicBezTo>
                  <a:pt x="10430238" y="4498112"/>
                  <a:pt x="10434045" y="4498112"/>
                  <a:pt x="10437853" y="4499381"/>
                </a:cubicBezTo>
                <a:cubicBezTo>
                  <a:pt x="10434045" y="4495574"/>
                  <a:pt x="10431507" y="4491766"/>
                  <a:pt x="10427699" y="4487959"/>
                </a:cubicBezTo>
                <a:cubicBezTo>
                  <a:pt x="10436583" y="4487959"/>
                  <a:pt x="10442929" y="4496843"/>
                  <a:pt x="10450545" y="4500651"/>
                </a:cubicBezTo>
                <a:cubicBezTo>
                  <a:pt x="10445468" y="4487959"/>
                  <a:pt x="10435315" y="4480344"/>
                  <a:pt x="10422623" y="4475267"/>
                </a:cubicBezTo>
                <a:lnTo>
                  <a:pt x="10422623" y="4475267"/>
                </a:lnTo>
                <a:close/>
                <a:moveTo>
                  <a:pt x="5632684" y="4475267"/>
                </a:moveTo>
                <a:cubicBezTo>
                  <a:pt x="5626338" y="4473998"/>
                  <a:pt x="5619992" y="4475267"/>
                  <a:pt x="5614915" y="4480344"/>
                </a:cubicBezTo>
                <a:cubicBezTo>
                  <a:pt x="5618723" y="4484151"/>
                  <a:pt x="5621261" y="4487959"/>
                  <a:pt x="5625069" y="4490497"/>
                </a:cubicBezTo>
                <a:cubicBezTo>
                  <a:pt x="5625069" y="4485420"/>
                  <a:pt x="5626338" y="4481613"/>
                  <a:pt x="5630146" y="4480344"/>
                </a:cubicBezTo>
                <a:cubicBezTo>
                  <a:pt x="5633953" y="4485420"/>
                  <a:pt x="5631415" y="4490497"/>
                  <a:pt x="5630146" y="4495574"/>
                </a:cubicBezTo>
                <a:cubicBezTo>
                  <a:pt x="5633953" y="4494305"/>
                  <a:pt x="5637761" y="4493035"/>
                  <a:pt x="5641568" y="4491766"/>
                </a:cubicBezTo>
                <a:cubicBezTo>
                  <a:pt x="5641568" y="4496843"/>
                  <a:pt x="5636492" y="4499381"/>
                  <a:pt x="5633953" y="4503189"/>
                </a:cubicBezTo>
                <a:cubicBezTo>
                  <a:pt x="5632684" y="4508266"/>
                  <a:pt x="5632684" y="4513343"/>
                  <a:pt x="5631415" y="4517150"/>
                </a:cubicBezTo>
                <a:cubicBezTo>
                  <a:pt x="5633953" y="4519689"/>
                  <a:pt x="5635222" y="4520958"/>
                  <a:pt x="5636492" y="4523496"/>
                </a:cubicBezTo>
                <a:cubicBezTo>
                  <a:pt x="5639030" y="4520958"/>
                  <a:pt x="5641568" y="4517150"/>
                  <a:pt x="5644107" y="4514612"/>
                </a:cubicBezTo>
                <a:cubicBezTo>
                  <a:pt x="5642838" y="4513343"/>
                  <a:pt x="5640299" y="4510804"/>
                  <a:pt x="5639030" y="4508266"/>
                </a:cubicBezTo>
                <a:cubicBezTo>
                  <a:pt x="5641568" y="4506997"/>
                  <a:pt x="5645376" y="4504458"/>
                  <a:pt x="5647914" y="4503189"/>
                </a:cubicBezTo>
                <a:cubicBezTo>
                  <a:pt x="5646645" y="4496843"/>
                  <a:pt x="5645376" y="4490497"/>
                  <a:pt x="5644107" y="4484151"/>
                </a:cubicBezTo>
                <a:cubicBezTo>
                  <a:pt x="5641568" y="4481613"/>
                  <a:pt x="5636492" y="4480344"/>
                  <a:pt x="5632684" y="4475267"/>
                </a:cubicBezTo>
                <a:lnTo>
                  <a:pt x="5632684" y="4475267"/>
                </a:lnTo>
                <a:close/>
                <a:moveTo>
                  <a:pt x="5085661" y="4473998"/>
                </a:moveTo>
                <a:cubicBezTo>
                  <a:pt x="5080584" y="4471459"/>
                  <a:pt x="5076777" y="4484151"/>
                  <a:pt x="5081854" y="4484151"/>
                </a:cubicBezTo>
                <a:cubicBezTo>
                  <a:pt x="5085661" y="4482882"/>
                  <a:pt x="5088200" y="4477805"/>
                  <a:pt x="5085661" y="4473998"/>
                </a:cubicBezTo>
                <a:lnTo>
                  <a:pt x="5085661" y="4473998"/>
                </a:lnTo>
                <a:close/>
                <a:moveTo>
                  <a:pt x="9848947" y="4473998"/>
                </a:moveTo>
                <a:cubicBezTo>
                  <a:pt x="9843870" y="4470190"/>
                  <a:pt x="9841332" y="4480344"/>
                  <a:pt x="9845139" y="4482882"/>
                </a:cubicBezTo>
                <a:cubicBezTo>
                  <a:pt x="9850216" y="4487959"/>
                  <a:pt x="9852754" y="4476536"/>
                  <a:pt x="9848947" y="4473998"/>
                </a:cubicBezTo>
                <a:lnTo>
                  <a:pt x="9848947" y="4473998"/>
                </a:lnTo>
                <a:close/>
                <a:moveTo>
                  <a:pt x="4864821" y="4473998"/>
                </a:moveTo>
                <a:cubicBezTo>
                  <a:pt x="4859745" y="4472728"/>
                  <a:pt x="4855937" y="4481613"/>
                  <a:pt x="4862283" y="4482882"/>
                </a:cubicBezTo>
                <a:cubicBezTo>
                  <a:pt x="4867360" y="4484151"/>
                  <a:pt x="4869898" y="4476536"/>
                  <a:pt x="4864821" y="4473998"/>
                </a:cubicBezTo>
                <a:lnTo>
                  <a:pt x="4864821" y="4473998"/>
                </a:lnTo>
                <a:close/>
                <a:moveTo>
                  <a:pt x="4800093" y="4473998"/>
                </a:moveTo>
                <a:cubicBezTo>
                  <a:pt x="4788670" y="4472728"/>
                  <a:pt x="4800093" y="4487959"/>
                  <a:pt x="4802631" y="4477805"/>
                </a:cubicBezTo>
                <a:cubicBezTo>
                  <a:pt x="4802631" y="4476536"/>
                  <a:pt x="4801362" y="4475267"/>
                  <a:pt x="4800093" y="4473998"/>
                </a:cubicBezTo>
                <a:lnTo>
                  <a:pt x="4800093" y="4473998"/>
                </a:lnTo>
                <a:close/>
                <a:moveTo>
                  <a:pt x="10003789" y="4473998"/>
                </a:moveTo>
                <a:cubicBezTo>
                  <a:pt x="10005057" y="4482882"/>
                  <a:pt x="10016481" y="4480344"/>
                  <a:pt x="10020288" y="4487959"/>
                </a:cubicBezTo>
                <a:cubicBezTo>
                  <a:pt x="10024095" y="4486690"/>
                  <a:pt x="10027903" y="4484151"/>
                  <a:pt x="10031711" y="4482882"/>
                </a:cubicBezTo>
                <a:cubicBezTo>
                  <a:pt x="10030441" y="4480344"/>
                  <a:pt x="10027903" y="4477805"/>
                  <a:pt x="10025365" y="4475267"/>
                </a:cubicBezTo>
                <a:cubicBezTo>
                  <a:pt x="10019019" y="4475267"/>
                  <a:pt x="10011403" y="4475267"/>
                  <a:pt x="10003789" y="4473998"/>
                </a:cubicBezTo>
                <a:lnTo>
                  <a:pt x="10003789" y="4473998"/>
                </a:lnTo>
                <a:close/>
                <a:moveTo>
                  <a:pt x="10609194" y="4473998"/>
                </a:moveTo>
                <a:cubicBezTo>
                  <a:pt x="10599040" y="4468921"/>
                  <a:pt x="10609194" y="4484151"/>
                  <a:pt x="10609194" y="4473998"/>
                </a:cubicBezTo>
                <a:lnTo>
                  <a:pt x="10609194" y="4473998"/>
                </a:lnTo>
                <a:close/>
                <a:moveTo>
                  <a:pt x="5938560" y="4473998"/>
                </a:moveTo>
                <a:cubicBezTo>
                  <a:pt x="5933483" y="4480344"/>
                  <a:pt x="5924598" y="4479074"/>
                  <a:pt x="5918252" y="4480344"/>
                </a:cubicBezTo>
                <a:cubicBezTo>
                  <a:pt x="5919522" y="4482882"/>
                  <a:pt x="5922060" y="4486690"/>
                  <a:pt x="5923330" y="4487959"/>
                </a:cubicBezTo>
                <a:cubicBezTo>
                  <a:pt x="5922060" y="4491766"/>
                  <a:pt x="5922060" y="4495574"/>
                  <a:pt x="5920791" y="4500651"/>
                </a:cubicBezTo>
                <a:cubicBezTo>
                  <a:pt x="5922060" y="4500651"/>
                  <a:pt x="5925868" y="4500651"/>
                  <a:pt x="5928406" y="4500651"/>
                </a:cubicBezTo>
                <a:cubicBezTo>
                  <a:pt x="5924598" y="4509535"/>
                  <a:pt x="5924598" y="4518419"/>
                  <a:pt x="5925868" y="4528573"/>
                </a:cubicBezTo>
                <a:cubicBezTo>
                  <a:pt x="5930944" y="4528573"/>
                  <a:pt x="5936022" y="4527304"/>
                  <a:pt x="5941098" y="4527304"/>
                </a:cubicBezTo>
                <a:cubicBezTo>
                  <a:pt x="5941098" y="4526035"/>
                  <a:pt x="5941098" y="4524765"/>
                  <a:pt x="5941098" y="4523496"/>
                </a:cubicBezTo>
                <a:cubicBezTo>
                  <a:pt x="5938560" y="4523496"/>
                  <a:pt x="5933483" y="4524765"/>
                  <a:pt x="5930944" y="4524765"/>
                </a:cubicBezTo>
                <a:cubicBezTo>
                  <a:pt x="5929676" y="4519689"/>
                  <a:pt x="5929676" y="4514612"/>
                  <a:pt x="5928406" y="4509535"/>
                </a:cubicBezTo>
                <a:cubicBezTo>
                  <a:pt x="5932214" y="4510804"/>
                  <a:pt x="5936022" y="4512073"/>
                  <a:pt x="5939829" y="4514612"/>
                </a:cubicBezTo>
                <a:cubicBezTo>
                  <a:pt x="5943636" y="4508266"/>
                  <a:pt x="5937290" y="4503189"/>
                  <a:pt x="5933483" y="4499381"/>
                </a:cubicBezTo>
                <a:cubicBezTo>
                  <a:pt x="5934752" y="4494305"/>
                  <a:pt x="5932214" y="4487959"/>
                  <a:pt x="5937290" y="4484151"/>
                </a:cubicBezTo>
                <a:cubicBezTo>
                  <a:pt x="5939829" y="4490497"/>
                  <a:pt x="5941098" y="4496843"/>
                  <a:pt x="5942367" y="4503189"/>
                </a:cubicBezTo>
                <a:cubicBezTo>
                  <a:pt x="5948713" y="4501920"/>
                  <a:pt x="5952521" y="4496843"/>
                  <a:pt x="5953790" y="4490497"/>
                </a:cubicBezTo>
                <a:cubicBezTo>
                  <a:pt x="5948713" y="4482882"/>
                  <a:pt x="5943636" y="4477805"/>
                  <a:pt x="5938560" y="4473998"/>
                </a:cubicBezTo>
                <a:lnTo>
                  <a:pt x="5938560" y="4473998"/>
                </a:lnTo>
                <a:close/>
                <a:moveTo>
                  <a:pt x="10441661" y="4472728"/>
                </a:moveTo>
                <a:cubicBezTo>
                  <a:pt x="10431507" y="4470190"/>
                  <a:pt x="10439122" y="4484151"/>
                  <a:pt x="10445468" y="4479074"/>
                </a:cubicBezTo>
                <a:cubicBezTo>
                  <a:pt x="10450545" y="4477805"/>
                  <a:pt x="10444199" y="4472728"/>
                  <a:pt x="10441661" y="4472728"/>
                </a:cubicBezTo>
                <a:lnTo>
                  <a:pt x="10441661" y="4472728"/>
                </a:lnTo>
                <a:close/>
                <a:moveTo>
                  <a:pt x="6009635" y="4472728"/>
                </a:moveTo>
                <a:cubicBezTo>
                  <a:pt x="6008365" y="4477805"/>
                  <a:pt x="6007096" y="4484151"/>
                  <a:pt x="6003289" y="4489228"/>
                </a:cubicBezTo>
                <a:cubicBezTo>
                  <a:pt x="6007096" y="4489228"/>
                  <a:pt x="6010904" y="4489228"/>
                  <a:pt x="6014711" y="4489228"/>
                </a:cubicBezTo>
                <a:cubicBezTo>
                  <a:pt x="6013442" y="4490497"/>
                  <a:pt x="6010904" y="4494305"/>
                  <a:pt x="6009635" y="4495574"/>
                </a:cubicBezTo>
                <a:lnTo>
                  <a:pt x="6007096" y="4490497"/>
                </a:lnTo>
                <a:cubicBezTo>
                  <a:pt x="6003289" y="4493035"/>
                  <a:pt x="5999481" y="4496843"/>
                  <a:pt x="5995673" y="4499381"/>
                </a:cubicBezTo>
                <a:cubicBezTo>
                  <a:pt x="5998212" y="4501920"/>
                  <a:pt x="6000750" y="4503189"/>
                  <a:pt x="6003289" y="4505727"/>
                </a:cubicBezTo>
                <a:cubicBezTo>
                  <a:pt x="6004558" y="4510804"/>
                  <a:pt x="6005827" y="4514612"/>
                  <a:pt x="6007096" y="4519689"/>
                </a:cubicBezTo>
                <a:cubicBezTo>
                  <a:pt x="6004558" y="4523496"/>
                  <a:pt x="6002019" y="4526035"/>
                  <a:pt x="5999481" y="4529842"/>
                </a:cubicBezTo>
                <a:cubicBezTo>
                  <a:pt x="6002019" y="4529842"/>
                  <a:pt x="6005827" y="4528573"/>
                  <a:pt x="6007096" y="4528573"/>
                </a:cubicBezTo>
                <a:cubicBezTo>
                  <a:pt x="6008365" y="4526035"/>
                  <a:pt x="6008365" y="4524765"/>
                  <a:pt x="6009635" y="4522227"/>
                </a:cubicBezTo>
                <a:lnTo>
                  <a:pt x="6005827" y="4522227"/>
                </a:lnTo>
                <a:cubicBezTo>
                  <a:pt x="6007096" y="4518419"/>
                  <a:pt x="6009635" y="4515881"/>
                  <a:pt x="6010904" y="4512073"/>
                </a:cubicBezTo>
                <a:cubicBezTo>
                  <a:pt x="6009635" y="4510804"/>
                  <a:pt x="6007096" y="4509535"/>
                  <a:pt x="6005827" y="4508266"/>
                </a:cubicBezTo>
                <a:cubicBezTo>
                  <a:pt x="6018519" y="4506997"/>
                  <a:pt x="6013442" y="4490497"/>
                  <a:pt x="6017250" y="4481613"/>
                </a:cubicBezTo>
                <a:cubicBezTo>
                  <a:pt x="6015981" y="4481613"/>
                  <a:pt x="6012173" y="4480344"/>
                  <a:pt x="6010904" y="4479074"/>
                </a:cubicBezTo>
                <a:cubicBezTo>
                  <a:pt x="6012173" y="4479074"/>
                  <a:pt x="6010904" y="4476536"/>
                  <a:pt x="6009635" y="4472728"/>
                </a:cubicBezTo>
                <a:lnTo>
                  <a:pt x="6009635" y="4472728"/>
                </a:lnTo>
                <a:close/>
                <a:moveTo>
                  <a:pt x="9237195" y="4472728"/>
                </a:moveTo>
                <a:cubicBezTo>
                  <a:pt x="9234656" y="4484151"/>
                  <a:pt x="9230849" y="4494305"/>
                  <a:pt x="9230849" y="4505727"/>
                </a:cubicBezTo>
                <a:cubicBezTo>
                  <a:pt x="9235926" y="4501920"/>
                  <a:pt x="9237195" y="4498112"/>
                  <a:pt x="9235926" y="4493035"/>
                </a:cubicBezTo>
                <a:cubicBezTo>
                  <a:pt x="9239734" y="4494305"/>
                  <a:pt x="9242272" y="4495574"/>
                  <a:pt x="9244811" y="4496843"/>
                </a:cubicBezTo>
                <a:cubicBezTo>
                  <a:pt x="9246080" y="4493035"/>
                  <a:pt x="9248618" y="4487959"/>
                  <a:pt x="9251157" y="4484151"/>
                </a:cubicBezTo>
                <a:cubicBezTo>
                  <a:pt x="9247348" y="4480344"/>
                  <a:pt x="9242272" y="4476536"/>
                  <a:pt x="9237195" y="4472728"/>
                </a:cubicBezTo>
                <a:lnTo>
                  <a:pt x="9237195" y="4472728"/>
                </a:lnTo>
                <a:close/>
                <a:moveTo>
                  <a:pt x="4647789" y="4472728"/>
                </a:moveTo>
                <a:cubicBezTo>
                  <a:pt x="4649058" y="4479074"/>
                  <a:pt x="4651597" y="4486690"/>
                  <a:pt x="4650328" y="4493035"/>
                </a:cubicBezTo>
                <a:cubicBezTo>
                  <a:pt x="4651597" y="4494305"/>
                  <a:pt x="4655404" y="4495574"/>
                  <a:pt x="4656674" y="4495574"/>
                </a:cubicBezTo>
                <a:cubicBezTo>
                  <a:pt x="4656674" y="4498112"/>
                  <a:pt x="4656674" y="4503189"/>
                  <a:pt x="4656674" y="4504458"/>
                </a:cubicBezTo>
                <a:cubicBezTo>
                  <a:pt x="4647789" y="4504458"/>
                  <a:pt x="4647789" y="4513343"/>
                  <a:pt x="4647789" y="4519689"/>
                </a:cubicBezTo>
                <a:cubicBezTo>
                  <a:pt x="4650328" y="4519689"/>
                  <a:pt x="4655404" y="4518419"/>
                  <a:pt x="4657943" y="4518419"/>
                </a:cubicBezTo>
                <a:cubicBezTo>
                  <a:pt x="4657943" y="4517150"/>
                  <a:pt x="4657943" y="4513343"/>
                  <a:pt x="4657943" y="4510804"/>
                </a:cubicBezTo>
                <a:cubicBezTo>
                  <a:pt x="4666827" y="4520958"/>
                  <a:pt x="4680788" y="4524765"/>
                  <a:pt x="4693480" y="4529842"/>
                </a:cubicBezTo>
                <a:cubicBezTo>
                  <a:pt x="4701095" y="4533650"/>
                  <a:pt x="4709980" y="4531111"/>
                  <a:pt x="4717595" y="4529842"/>
                </a:cubicBezTo>
                <a:cubicBezTo>
                  <a:pt x="4721403" y="4523496"/>
                  <a:pt x="4725210" y="4518419"/>
                  <a:pt x="4731556" y="4515881"/>
                </a:cubicBezTo>
                <a:cubicBezTo>
                  <a:pt x="4723941" y="4514612"/>
                  <a:pt x="4713787" y="4508266"/>
                  <a:pt x="4708711" y="4517150"/>
                </a:cubicBezTo>
                <a:cubicBezTo>
                  <a:pt x="4704903" y="4513343"/>
                  <a:pt x="4701095" y="4510804"/>
                  <a:pt x="4696019" y="4509535"/>
                </a:cubicBezTo>
                <a:cubicBezTo>
                  <a:pt x="4697288" y="4504458"/>
                  <a:pt x="4699826" y="4499381"/>
                  <a:pt x="4701095" y="4494305"/>
                </a:cubicBezTo>
                <a:cubicBezTo>
                  <a:pt x="4698557" y="4494305"/>
                  <a:pt x="4693480" y="4495574"/>
                  <a:pt x="4690942" y="4495574"/>
                </a:cubicBezTo>
                <a:cubicBezTo>
                  <a:pt x="4690942" y="4493035"/>
                  <a:pt x="4692211" y="4489228"/>
                  <a:pt x="4692211" y="4487959"/>
                </a:cubicBezTo>
                <a:cubicBezTo>
                  <a:pt x="4696019" y="4490497"/>
                  <a:pt x="4699826" y="4493035"/>
                  <a:pt x="4703634" y="4495574"/>
                </a:cubicBezTo>
                <a:cubicBezTo>
                  <a:pt x="4706172" y="4494305"/>
                  <a:pt x="4709980" y="4490497"/>
                  <a:pt x="4712518" y="4489228"/>
                </a:cubicBezTo>
                <a:cubicBezTo>
                  <a:pt x="4712518" y="4491766"/>
                  <a:pt x="4712518" y="4496843"/>
                  <a:pt x="4712518" y="4498112"/>
                </a:cubicBezTo>
                <a:cubicBezTo>
                  <a:pt x="4718864" y="4496843"/>
                  <a:pt x="4720133" y="4491766"/>
                  <a:pt x="4721403" y="4486690"/>
                </a:cubicBezTo>
                <a:cubicBezTo>
                  <a:pt x="4723941" y="4484151"/>
                  <a:pt x="4727749" y="4480344"/>
                  <a:pt x="4727749" y="4476536"/>
                </a:cubicBezTo>
                <a:cubicBezTo>
                  <a:pt x="4717595" y="4477805"/>
                  <a:pt x="4706172" y="4479074"/>
                  <a:pt x="4694749" y="4477805"/>
                </a:cubicBezTo>
                <a:lnTo>
                  <a:pt x="4697288" y="4481613"/>
                </a:lnTo>
                <a:cubicBezTo>
                  <a:pt x="4693480" y="4480344"/>
                  <a:pt x="4689673" y="4482882"/>
                  <a:pt x="4685865" y="4485420"/>
                </a:cubicBezTo>
                <a:cubicBezTo>
                  <a:pt x="4685865" y="4482882"/>
                  <a:pt x="4685865" y="4479074"/>
                  <a:pt x="4687134" y="4476536"/>
                </a:cubicBezTo>
                <a:cubicBezTo>
                  <a:pt x="4680788" y="4473998"/>
                  <a:pt x="4671904" y="4476536"/>
                  <a:pt x="4664289" y="4475267"/>
                </a:cubicBezTo>
                <a:cubicBezTo>
                  <a:pt x="4661750" y="4475267"/>
                  <a:pt x="4655404" y="4473998"/>
                  <a:pt x="4647789" y="4472728"/>
                </a:cubicBezTo>
                <a:lnTo>
                  <a:pt x="4647789" y="4472728"/>
                </a:lnTo>
                <a:close/>
                <a:moveTo>
                  <a:pt x="7433671" y="4471459"/>
                </a:moveTo>
                <a:cubicBezTo>
                  <a:pt x="7429863" y="4471459"/>
                  <a:pt x="7424786" y="4472728"/>
                  <a:pt x="7422248" y="4471459"/>
                </a:cubicBezTo>
                <a:cubicBezTo>
                  <a:pt x="7424786" y="4476536"/>
                  <a:pt x="7426055" y="4481613"/>
                  <a:pt x="7428594" y="4485420"/>
                </a:cubicBezTo>
                <a:cubicBezTo>
                  <a:pt x="7433671" y="4487959"/>
                  <a:pt x="7440017" y="4487959"/>
                  <a:pt x="7446363" y="4489228"/>
                </a:cubicBezTo>
                <a:cubicBezTo>
                  <a:pt x="7445093" y="4484151"/>
                  <a:pt x="7446363" y="4477805"/>
                  <a:pt x="7440017" y="4476536"/>
                </a:cubicBezTo>
                <a:cubicBezTo>
                  <a:pt x="7441285" y="4472728"/>
                  <a:pt x="7437478" y="4471459"/>
                  <a:pt x="7433671" y="4471459"/>
                </a:cubicBezTo>
                <a:lnTo>
                  <a:pt x="7433671" y="4471459"/>
                </a:lnTo>
                <a:close/>
                <a:moveTo>
                  <a:pt x="7273752" y="4471459"/>
                </a:moveTo>
                <a:cubicBezTo>
                  <a:pt x="7269944" y="4472728"/>
                  <a:pt x="7262329" y="4476536"/>
                  <a:pt x="7264868" y="4482882"/>
                </a:cubicBezTo>
                <a:cubicBezTo>
                  <a:pt x="7269944" y="4484151"/>
                  <a:pt x="7273752" y="4476536"/>
                  <a:pt x="7273752" y="4471459"/>
                </a:cubicBezTo>
                <a:lnTo>
                  <a:pt x="7273752" y="4471459"/>
                </a:lnTo>
                <a:close/>
                <a:moveTo>
                  <a:pt x="5003164" y="4471459"/>
                </a:moveTo>
                <a:cubicBezTo>
                  <a:pt x="4994279" y="4471459"/>
                  <a:pt x="4985395" y="4481613"/>
                  <a:pt x="4981587" y="4487959"/>
                </a:cubicBezTo>
                <a:cubicBezTo>
                  <a:pt x="4994279" y="4500651"/>
                  <a:pt x="5010779" y="4509535"/>
                  <a:pt x="5022202" y="4524765"/>
                </a:cubicBezTo>
                <a:cubicBezTo>
                  <a:pt x="5022202" y="4522227"/>
                  <a:pt x="5022202" y="4518419"/>
                  <a:pt x="5020932" y="4515881"/>
                </a:cubicBezTo>
                <a:cubicBezTo>
                  <a:pt x="5022202" y="4514612"/>
                  <a:pt x="5026009" y="4512073"/>
                  <a:pt x="5027278" y="4510804"/>
                </a:cubicBezTo>
                <a:cubicBezTo>
                  <a:pt x="5022202" y="4506997"/>
                  <a:pt x="5015856" y="4505727"/>
                  <a:pt x="5010779" y="4501920"/>
                </a:cubicBezTo>
                <a:cubicBezTo>
                  <a:pt x="5013317" y="4500651"/>
                  <a:pt x="5017125" y="4498112"/>
                  <a:pt x="5018394" y="4496843"/>
                </a:cubicBezTo>
                <a:cubicBezTo>
                  <a:pt x="5022202" y="4499381"/>
                  <a:pt x="5026009" y="4500651"/>
                  <a:pt x="5029817" y="4501920"/>
                </a:cubicBezTo>
                <a:cubicBezTo>
                  <a:pt x="5023471" y="4494305"/>
                  <a:pt x="5013317" y="4490497"/>
                  <a:pt x="5005702" y="4484151"/>
                </a:cubicBezTo>
                <a:cubicBezTo>
                  <a:pt x="5014586" y="4480344"/>
                  <a:pt x="5018394" y="4490497"/>
                  <a:pt x="5027278" y="4490497"/>
                </a:cubicBezTo>
                <a:cubicBezTo>
                  <a:pt x="5023471" y="4482882"/>
                  <a:pt x="5017125" y="4477805"/>
                  <a:pt x="5010779" y="4475267"/>
                </a:cubicBezTo>
                <a:cubicBezTo>
                  <a:pt x="5009510" y="4472728"/>
                  <a:pt x="5005702" y="4471459"/>
                  <a:pt x="5003164" y="4471459"/>
                </a:cubicBezTo>
                <a:lnTo>
                  <a:pt x="5003164" y="4471459"/>
                </a:lnTo>
                <a:close/>
                <a:moveTo>
                  <a:pt x="6901878" y="4471459"/>
                </a:moveTo>
                <a:cubicBezTo>
                  <a:pt x="6900609" y="4473998"/>
                  <a:pt x="6898071" y="4476536"/>
                  <a:pt x="6896802" y="4480344"/>
                </a:cubicBezTo>
                <a:cubicBezTo>
                  <a:pt x="6899339" y="4481613"/>
                  <a:pt x="6901878" y="4482882"/>
                  <a:pt x="6904417" y="4484151"/>
                </a:cubicBezTo>
                <a:cubicBezTo>
                  <a:pt x="6905685" y="4480344"/>
                  <a:pt x="6908224" y="4476536"/>
                  <a:pt x="6909494" y="4472728"/>
                </a:cubicBezTo>
                <a:cubicBezTo>
                  <a:pt x="6908224" y="4471459"/>
                  <a:pt x="6904417" y="4471459"/>
                  <a:pt x="6901878" y="4471459"/>
                </a:cubicBezTo>
                <a:lnTo>
                  <a:pt x="6901878" y="4471459"/>
                </a:lnTo>
                <a:close/>
                <a:moveTo>
                  <a:pt x="7188716" y="4471459"/>
                </a:moveTo>
                <a:cubicBezTo>
                  <a:pt x="7184908" y="4475267"/>
                  <a:pt x="7191254" y="4482882"/>
                  <a:pt x="7195062" y="4480344"/>
                </a:cubicBezTo>
                <a:cubicBezTo>
                  <a:pt x="7197600" y="4475267"/>
                  <a:pt x="7192524" y="4467652"/>
                  <a:pt x="7188716" y="4471459"/>
                </a:cubicBezTo>
                <a:lnTo>
                  <a:pt x="7188716" y="4471459"/>
                </a:lnTo>
                <a:close/>
                <a:moveTo>
                  <a:pt x="4892744" y="4471459"/>
                </a:moveTo>
                <a:cubicBezTo>
                  <a:pt x="4897820" y="4476536"/>
                  <a:pt x="4904166" y="4476536"/>
                  <a:pt x="4910512" y="4475267"/>
                </a:cubicBezTo>
                <a:cubicBezTo>
                  <a:pt x="4905436" y="4472728"/>
                  <a:pt x="4899090" y="4471459"/>
                  <a:pt x="4892744" y="4471459"/>
                </a:cubicBezTo>
                <a:lnTo>
                  <a:pt x="4892744" y="4471459"/>
                </a:lnTo>
                <a:close/>
                <a:moveTo>
                  <a:pt x="4967626" y="4471459"/>
                </a:moveTo>
                <a:cubicBezTo>
                  <a:pt x="4958742" y="4468921"/>
                  <a:pt x="4965088" y="4480344"/>
                  <a:pt x="4970165" y="4480344"/>
                </a:cubicBezTo>
                <a:cubicBezTo>
                  <a:pt x="4976511" y="4479074"/>
                  <a:pt x="4971434" y="4471459"/>
                  <a:pt x="4967626" y="4471459"/>
                </a:cubicBezTo>
                <a:lnTo>
                  <a:pt x="4967626" y="4471459"/>
                </a:lnTo>
                <a:close/>
                <a:moveTo>
                  <a:pt x="9175005" y="4470190"/>
                </a:moveTo>
                <a:cubicBezTo>
                  <a:pt x="9167389" y="4479074"/>
                  <a:pt x="9163582" y="4489228"/>
                  <a:pt x="9166120" y="4500651"/>
                </a:cubicBezTo>
                <a:cubicBezTo>
                  <a:pt x="9173735" y="4498112"/>
                  <a:pt x="9180081" y="4494305"/>
                  <a:pt x="9186427" y="4491766"/>
                </a:cubicBezTo>
                <a:cubicBezTo>
                  <a:pt x="9183889" y="4485420"/>
                  <a:pt x="9182620" y="4476536"/>
                  <a:pt x="9173735" y="4475267"/>
                </a:cubicBezTo>
                <a:cubicBezTo>
                  <a:pt x="9175005" y="4473998"/>
                  <a:pt x="9175005" y="4471459"/>
                  <a:pt x="9175005" y="4470190"/>
                </a:cubicBezTo>
                <a:lnTo>
                  <a:pt x="9175005" y="4470190"/>
                </a:lnTo>
                <a:close/>
                <a:moveTo>
                  <a:pt x="6309165" y="4470190"/>
                </a:moveTo>
                <a:cubicBezTo>
                  <a:pt x="6304088" y="4476536"/>
                  <a:pt x="6304088" y="4482882"/>
                  <a:pt x="6310434" y="4489228"/>
                </a:cubicBezTo>
                <a:cubicBezTo>
                  <a:pt x="6312972" y="4485420"/>
                  <a:pt x="6314241" y="4481613"/>
                  <a:pt x="6315511" y="4477805"/>
                </a:cubicBezTo>
                <a:cubicBezTo>
                  <a:pt x="6314241" y="4475267"/>
                  <a:pt x="6311703" y="4472728"/>
                  <a:pt x="6309165" y="4470190"/>
                </a:cubicBezTo>
                <a:lnTo>
                  <a:pt x="6309165" y="4470190"/>
                </a:lnTo>
                <a:close/>
                <a:moveTo>
                  <a:pt x="5889061" y="4470190"/>
                </a:moveTo>
                <a:cubicBezTo>
                  <a:pt x="5886523" y="4471459"/>
                  <a:pt x="5886523" y="4472728"/>
                  <a:pt x="5887792" y="4475267"/>
                </a:cubicBezTo>
                <a:cubicBezTo>
                  <a:pt x="5891600" y="4481613"/>
                  <a:pt x="5905561" y="4475267"/>
                  <a:pt x="5895407" y="4470190"/>
                </a:cubicBezTo>
                <a:cubicBezTo>
                  <a:pt x="5894138" y="4468921"/>
                  <a:pt x="5890330" y="4468921"/>
                  <a:pt x="5889061" y="4470190"/>
                </a:cubicBezTo>
                <a:lnTo>
                  <a:pt x="5889061" y="4470190"/>
                </a:lnTo>
                <a:close/>
                <a:moveTo>
                  <a:pt x="10543196" y="4470190"/>
                </a:moveTo>
                <a:lnTo>
                  <a:pt x="10547004" y="4473998"/>
                </a:lnTo>
                <a:cubicBezTo>
                  <a:pt x="10547004" y="4475267"/>
                  <a:pt x="10545735" y="4476536"/>
                  <a:pt x="10544465" y="4477805"/>
                </a:cubicBezTo>
                <a:lnTo>
                  <a:pt x="10543196" y="4470190"/>
                </a:lnTo>
                <a:close/>
                <a:moveTo>
                  <a:pt x="9188966" y="4470190"/>
                </a:moveTo>
                <a:cubicBezTo>
                  <a:pt x="9181351" y="4467652"/>
                  <a:pt x="9183889" y="4481613"/>
                  <a:pt x="9190235" y="4480344"/>
                </a:cubicBezTo>
                <a:cubicBezTo>
                  <a:pt x="9195312" y="4479074"/>
                  <a:pt x="9192773" y="4471459"/>
                  <a:pt x="9188966" y="4470190"/>
                </a:cubicBezTo>
                <a:lnTo>
                  <a:pt x="9188966" y="4470190"/>
                </a:lnTo>
                <a:close/>
                <a:moveTo>
                  <a:pt x="10543196" y="4468921"/>
                </a:moveTo>
                <a:lnTo>
                  <a:pt x="10543196" y="4468921"/>
                </a:lnTo>
                <a:lnTo>
                  <a:pt x="10543196" y="4468921"/>
                </a:lnTo>
                <a:lnTo>
                  <a:pt x="10543196" y="4468921"/>
                </a:lnTo>
                <a:lnTo>
                  <a:pt x="10543196" y="4468921"/>
                </a:lnTo>
                <a:close/>
                <a:moveTo>
                  <a:pt x="10142130" y="4468921"/>
                </a:moveTo>
                <a:cubicBezTo>
                  <a:pt x="10135784" y="4470190"/>
                  <a:pt x="10129438" y="4473998"/>
                  <a:pt x="10124362" y="4475267"/>
                </a:cubicBezTo>
                <a:cubicBezTo>
                  <a:pt x="10128169" y="4477805"/>
                  <a:pt x="10129438" y="4480344"/>
                  <a:pt x="10126901" y="4482882"/>
                </a:cubicBezTo>
                <a:cubicBezTo>
                  <a:pt x="10120555" y="4484151"/>
                  <a:pt x="10111670" y="4480344"/>
                  <a:pt x="10107863" y="4489228"/>
                </a:cubicBezTo>
                <a:cubicBezTo>
                  <a:pt x="10110400" y="4489228"/>
                  <a:pt x="10116746" y="4490497"/>
                  <a:pt x="10119285" y="4490497"/>
                </a:cubicBezTo>
                <a:cubicBezTo>
                  <a:pt x="10120555" y="4493035"/>
                  <a:pt x="10120555" y="4495574"/>
                  <a:pt x="10121823" y="4498112"/>
                </a:cubicBezTo>
                <a:cubicBezTo>
                  <a:pt x="10125631" y="4495574"/>
                  <a:pt x="10128169" y="4493035"/>
                  <a:pt x="10131977" y="4491766"/>
                </a:cubicBezTo>
                <a:cubicBezTo>
                  <a:pt x="10131977" y="4490497"/>
                  <a:pt x="10130708" y="4487959"/>
                  <a:pt x="10129438" y="4486690"/>
                </a:cubicBezTo>
                <a:cubicBezTo>
                  <a:pt x="10133247" y="4476536"/>
                  <a:pt x="10152284" y="4485420"/>
                  <a:pt x="10147207" y="4470190"/>
                </a:cubicBezTo>
                <a:cubicBezTo>
                  <a:pt x="10149746" y="4470190"/>
                  <a:pt x="10156092" y="4470190"/>
                  <a:pt x="10158630" y="4471459"/>
                </a:cubicBezTo>
                <a:cubicBezTo>
                  <a:pt x="10153553" y="4467652"/>
                  <a:pt x="10148476" y="4466382"/>
                  <a:pt x="10142130" y="4468921"/>
                </a:cubicBezTo>
                <a:lnTo>
                  <a:pt x="10142130" y="4468921"/>
                </a:lnTo>
                <a:close/>
                <a:moveTo>
                  <a:pt x="7393056" y="4468921"/>
                </a:moveTo>
                <a:cubicBezTo>
                  <a:pt x="7382903" y="4467652"/>
                  <a:pt x="7398133" y="4477805"/>
                  <a:pt x="7393056" y="4468921"/>
                </a:cubicBezTo>
                <a:lnTo>
                  <a:pt x="7393056" y="4468921"/>
                </a:lnTo>
                <a:close/>
                <a:moveTo>
                  <a:pt x="4729018" y="4467652"/>
                </a:moveTo>
                <a:cubicBezTo>
                  <a:pt x="4726479" y="4465113"/>
                  <a:pt x="4717595" y="4468921"/>
                  <a:pt x="4720133" y="4472728"/>
                </a:cubicBezTo>
                <a:cubicBezTo>
                  <a:pt x="4723941" y="4476536"/>
                  <a:pt x="4731556" y="4472728"/>
                  <a:pt x="4729018" y="4467652"/>
                </a:cubicBezTo>
                <a:lnTo>
                  <a:pt x="4729018" y="4467652"/>
                </a:lnTo>
                <a:close/>
                <a:moveTo>
                  <a:pt x="10415007" y="4467652"/>
                </a:moveTo>
                <a:cubicBezTo>
                  <a:pt x="10412469" y="4471459"/>
                  <a:pt x="10418815" y="4476536"/>
                  <a:pt x="10422623" y="4473998"/>
                </a:cubicBezTo>
                <a:cubicBezTo>
                  <a:pt x="10423892" y="4470190"/>
                  <a:pt x="10417546" y="4465113"/>
                  <a:pt x="10415007" y="4467652"/>
                </a:cubicBezTo>
                <a:lnTo>
                  <a:pt x="10415007" y="4467652"/>
                </a:lnTo>
                <a:close/>
                <a:moveTo>
                  <a:pt x="5477842" y="4467652"/>
                </a:moveTo>
                <a:cubicBezTo>
                  <a:pt x="5468958" y="4462575"/>
                  <a:pt x="5477842" y="4477805"/>
                  <a:pt x="5477842" y="4467652"/>
                </a:cubicBezTo>
                <a:lnTo>
                  <a:pt x="5477842" y="4467652"/>
                </a:lnTo>
                <a:close/>
                <a:moveTo>
                  <a:pt x="6136554" y="4467652"/>
                </a:moveTo>
                <a:cubicBezTo>
                  <a:pt x="6134016" y="4466382"/>
                  <a:pt x="6131477" y="4466382"/>
                  <a:pt x="6128939" y="4467652"/>
                </a:cubicBezTo>
                <a:cubicBezTo>
                  <a:pt x="6126401" y="4472728"/>
                  <a:pt x="6123862" y="4477805"/>
                  <a:pt x="6122593" y="4482882"/>
                </a:cubicBezTo>
                <a:cubicBezTo>
                  <a:pt x="6130208" y="4480344"/>
                  <a:pt x="6136554" y="4480344"/>
                  <a:pt x="6142900" y="4482882"/>
                </a:cubicBezTo>
                <a:cubicBezTo>
                  <a:pt x="6141631" y="4484151"/>
                  <a:pt x="6139093" y="4486690"/>
                  <a:pt x="6136554" y="4487959"/>
                </a:cubicBezTo>
                <a:cubicBezTo>
                  <a:pt x="6142900" y="4489228"/>
                  <a:pt x="6147977" y="4491766"/>
                  <a:pt x="6154323" y="4493035"/>
                </a:cubicBezTo>
                <a:cubicBezTo>
                  <a:pt x="6153053" y="4487959"/>
                  <a:pt x="6150515" y="4481613"/>
                  <a:pt x="6147977" y="4476536"/>
                </a:cubicBezTo>
                <a:cubicBezTo>
                  <a:pt x="6154323" y="4477805"/>
                  <a:pt x="6156861" y="4482882"/>
                  <a:pt x="6160669" y="4486690"/>
                </a:cubicBezTo>
                <a:cubicBezTo>
                  <a:pt x="6164476" y="4482882"/>
                  <a:pt x="6167015" y="4479074"/>
                  <a:pt x="6170822" y="4475267"/>
                </a:cubicBezTo>
                <a:cubicBezTo>
                  <a:pt x="6163207" y="4480344"/>
                  <a:pt x="6154323" y="4475267"/>
                  <a:pt x="6146707" y="4475267"/>
                </a:cubicBezTo>
                <a:cubicBezTo>
                  <a:pt x="6145439" y="4473998"/>
                  <a:pt x="6144169" y="4470190"/>
                  <a:pt x="6142900" y="4467652"/>
                </a:cubicBezTo>
                <a:cubicBezTo>
                  <a:pt x="6140361" y="4470190"/>
                  <a:pt x="6139093" y="4468921"/>
                  <a:pt x="6136554" y="4467652"/>
                </a:cubicBezTo>
                <a:lnTo>
                  <a:pt x="6136554" y="4467652"/>
                </a:lnTo>
                <a:close/>
                <a:moveTo>
                  <a:pt x="5292540" y="4467652"/>
                </a:moveTo>
                <a:cubicBezTo>
                  <a:pt x="5279848" y="4465113"/>
                  <a:pt x="5293809" y="4481613"/>
                  <a:pt x="5296347" y="4471459"/>
                </a:cubicBezTo>
                <a:cubicBezTo>
                  <a:pt x="5295078" y="4470190"/>
                  <a:pt x="5293809" y="4468921"/>
                  <a:pt x="5292540" y="4467652"/>
                </a:cubicBezTo>
                <a:lnTo>
                  <a:pt x="5292540" y="4467652"/>
                </a:lnTo>
                <a:close/>
                <a:moveTo>
                  <a:pt x="5141506" y="4467652"/>
                </a:moveTo>
                <a:cubicBezTo>
                  <a:pt x="5137698" y="4467652"/>
                  <a:pt x="5133891" y="4467652"/>
                  <a:pt x="5130083" y="4467652"/>
                </a:cubicBezTo>
                <a:cubicBezTo>
                  <a:pt x="5130083" y="4470190"/>
                  <a:pt x="5130083" y="4473998"/>
                  <a:pt x="5130083" y="4476536"/>
                </a:cubicBezTo>
                <a:cubicBezTo>
                  <a:pt x="5133891" y="4479074"/>
                  <a:pt x="5138967" y="4480344"/>
                  <a:pt x="5142775" y="4482882"/>
                </a:cubicBezTo>
                <a:cubicBezTo>
                  <a:pt x="5142775" y="4477805"/>
                  <a:pt x="5141506" y="4472728"/>
                  <a:pt x="5141506" y="4467652"/>
                </a:cubicBezTo>
                <a:lnTo>
                  <a:pt x="5141506" y="4467652"/>
                </a:lnTo>
                <a:close/>
                <a:moveTo>
                  <a:pt x="6988183" y="4467652"/>
                </a:moveTo>
                <a:cubicBezTo>
                  <a:pt x="6983107" y="4463844"/>
                  <a:pt x="6979299" y="4472728"/>
                  <a:pt x="6983107" y="4475267"/>
                </a:cubicBezTo>
                <a:cubicBezTo>
                  <a:pt x="6988183" y="4477805"/>
                  <a:pt x="6991991" y="4470190"/>
                  <a:pt x="6988183" y="4467652"/>
                </a:cubicBezTo>
                <a:lnTo>
                  <a:pt x="6988183" y="4467652"/>
                </a:lnTo>
                <a:close/>
                <a:moveTo>
                  <a:pt x="11903772" y="4466382"/>
                </a:moveTo>
                <a:cubicBezTo>
                  <a:pt x="11893618" y="4470190"/>
                  <a:pt x="11891080" y="4481613"/>
                  <a:pt x="11882196" y="4487959"/>
                </a:cubicBezTo>
                <a:cubicBezTo>
                  <a:pt x="11884734" y="4490497"/>
                  <a:pt x="11888542" y="4493035"/>
                  <a:pt x="11891080" y="4495574"/>
                </a:cubicBezTo>
                <a:cubicBezTo>
                  <a:pt x="11893618" y="4489228"/>
                  <a:pt x="11901234" y="4482882"/>
                  <a:pt x="11892349" y="4477805"/>
                </a:cubicBezTo>
                <a:cubicBezTo>
                  <a:pt x="11896157" y="4473998"/>
                  <a:pt x="11899964" y="4470190"/>
                  <a:pt x="11903772" y="4466382"/>
                </a:cubicBezTo>
                <a:lnTo>
                  <a:pt x="11903772" y="4466382"/>
                </a:lnTo>
                <a:close/>
                <a:moveTo>
                  <a:pt x="5581916" y="4466382"/>
                </a:moveTo>
                <a:cubicBezTo>
                  <a:pt x="5580647" y="4467652"/>
                  <a:pt x="5584455" y="4475267"/>
                  <a:pt x="5585724" y="4467652"/>
                </a:cubicBezTo>
                <a:cubicBezTo>
                  <a:pt x="5583185" y="4466382"/>
                  <a:pt x="5581916" y="4466382"/>
                  <a:pt x="5581916" y="4466382"/>
                </a:cubicBezTo>
                <a:lnTo>
                  <a:pt x="5581916" y="4466382"/>
                </a:lnTo>
                <a:close/>
                <a:moveTo>
                  <a:pt x="4881321" y="4466382"/>
                </a:moveTo>
                <a:cubicBezTo>
                  <a:pt x="4878783" y="4467652"/>
                  <a:pt x="4878783" y="4470190"/>
                  <a:pt x="4880052" y="4472728"/>
                </a:cubicBezTo>
                <a:cubicBezTo>
                  <a:pt x="4883859" y="4477805"/>
                  <a:pt x="4891474" y="4471459"/>
                  <a:pt x="4887667" y="4467652"/>
                </a:cubicBezTo>
                <a:cubicBezTo>
                  <a:pt x="4886398" y="4465113"/>
                  <a:pt x="4882590" y="4465113"/>
                  <a:pt x="4881321" y="4466382"/>
                </a:cubicBezTo>
                <a:lnTo>
                  <a:pt x="4881321" y="4466382"/>
                </a:lnTo>
                <a:close/>
                <a:moveTo>
                  <a:pt x="6297742" y="4466382"/>
                </a:moveTo>
                <a:cubicBezTo>
                  <a:pt x="6293934" y="4467652"/>
                  <a:pt x="6291396" y="4470190"/>
                  <a:pt x="6287588" y="4471459"/>
                </a:cubicBezTo>
                <a:cubicBezTo>
                  <a:pt x="6290127" y="4475267"/>
                  <a:pt x="6293934" y="4480344"/>
                  <a:pt x="6297742" y="4484151"/>
                </a:cubicBezTo>
                <a:cubicBezTo>
                  <a:pt x="6297742" y="4482882"/>
                  <a:pt x="6296473" y="4479074"/>
                  <a:pt x="6295203" y="4476536"/>
                </a:cubicBezTo>
                <a:cubicBezTo>
                  <a:pt x="6297742" y="4476536"/>
                  <a:pt x="6301549" y="4475267"/>
                  <a:pt x="6304088" y="4473998"/>
                </a:cubicBezTo>
                <a:cubicBezTo>
                  <a:pt x="6302819" y="4471459"/>
                  <a:pt x="6300280" y="4468921"/>
                  <a:pt x="6297742" y="4466382"/>
                </a:cubicBezTo>
                <a:lnTo>
                  <a:pt x="6297742" y="4466382"/>
                </a:lnTo>
                <a:close/>
                <a:moveTo>
                  <a:pt x="7064335" y="4466382"/>
                </a:moveTo>
                <a:cubicBezTo>
                  <a:pt x="7055451" y="4463844"/>
                  <a:pt x="7059258" y="4475267"/>
                  <a:pt x="7057989" y="4480344"/>
                </a:cubicBezTo>
                <a:cubicBezTo>
                  <a:pt x="7065604" y="4480344"/>
                  <a:pt x="7064335" y="4471459"/>
                  <a:pt x="7064335" y="4466382"/>
                </a:cubicBezTo>
                <a:lnTo>
                  <a:pt x="7064335" y="4466382"/>
                </a:lnTo>
                <a:close/>
                <a:moveTo>
                  <a:pt x="4746786" y="4465113"/>
                </a:moveTo>
                <a:cubicBezTo>
                  <a:pt x="4742979" y="4463844"/>
                  <a:pt x="4740440" y="4463844"/>
                  <a:pt x="4739171" y="4468921"/>
                </a:cubicBezTo>
                <a:cubicBezTo>
                  <a:pt x="4745517" y="4470190"/>
                  <a:pt x="4751863" y="4475267"/>
                  <a:pt x="4756940" y="4468921"/>
                </a:cubicBezTo>
                <a:cubicBezTo>
                  <a:pt x="4753132" y="4468921"/>
                  <a:pt x="4750594" y="4466382"/>
                  <a:pt x="4746786" y="4465113"/>
                </a:cubicBezTo>
                <a:lnTo>
                  <a:pt x="4746786" y="4465113"/>
                </a:lnTo>
                <a:close/>
                <a:moveTo>
                  <a:pt x="4692211" y="4465113"/>
                </a:moveTo>
                <a:cubicBezTo>
                  <a:pt x="4689673" y="4465113"/>
                  <a:pt x="4685865" y="4465113"/>
                  <a:pt x="4683327" y="4465113"/>
                </a:cubicBezTo>
                <a:cubicBezTo>
                  <a:pt x="4682057" y="4467652"/>
                  <a:pt x="4679519" y="4470190"/>
                  <a:pt x="4678250" y="4473998"/>
                </a:cubicBezTo>
                <a:cubicBezTo>
                  <a:pt x="4685865" y="4476536"/>
                  <a:pt x="4688403" y="4470190"/>
                  <a:pt x="4692211" y="4465113"/>
                </a:cubicBezTo>
                <a:lnTo>
                  <a:pt x="4692211" y="4465113"/>
                </a:lnTo>
                <a:close/>
                <a:moveTo>
                  <a:pt x="5416921" y="4463844"/>
                </a:moveTo>
                <a:cubicBezTo>
                  <a:pt x="5409306" y="4465113"/>
                  <a:pt x="5415652" y="4475267"/>
                  <a:pt x="5420729" y="4472728"/>
                </a:cubicBezTo>
                <a:cubicBezTo>
                  <a:pt x="5428344" y="4471459"/>
                  <a:pt x="5421998" y="4463844"/>
                  <a:pt x="5416921" y="4463844"/>
                </a:cubicBezTo>
                <a:lnTo>
                  <a:pt x="5416921" y="4463844"/>
                </a:lnTo>
                <a:close/>
                <a:moveTo>
                  <a:pt x="4914320" y="4463844"/>
                </a:moveTo>
                <a:cubicBezTo>
                  <a:pt x="4911782" y="4462575"/>
                  <a:pt x="4909243" y="4462575"/>
                  <a:pt x="4906705" y="4463844"/>
                </a:cubicBezTo>
                <a:cubicBezTo>
                  <a:pt x="4910512" y="4466382"/>
                  <a:pt x="4913051" y="4470190"/>
                  <a:pt x="4916858" y="4472728"/>
                </a:cubicBezTo>
                <a:cubicBezTo>
                  <a:pt x="4920666" y="4473998"/>
                  <a:pt x="4924474" y="4473998"/>
                  <a:pt x="4928281" y="4475267"/>
                </a:cubicBezTo>
                <a:cubicBezTo>
                  <a:pt x="4925743" y="4472728"/>
                  <a:pt x="4923204" y="4471459"/>
                  <a:pt x="4920666" y="4471459"/>
                </a:cubicBezTo>
                <a:cubicBezTo>
                  <a:pt x="4918128" y="4468921"/>
                  <a:pt x="4916858" y="4465113"/>
                  <a:pt x="4914320" y="4463844"/>
                </a:cubicBezTo>
                <a:lnTo>
                  <a:pt x="4914320" y="4463844"/>
                </a:lnTo>
                <a:close/>
                <a:moveTo>
                  <a:pt x="9975866" y="4463844"/>
                </a:moveTo>
                <a:cubicBezTo>
                  <a:pt x="9974597" y="4463844"/>
                  <a:pt x="9972059" y="4465113"/>
                  <a:pt x="9970789" y="4465113"/>
                </a:cubicBezTo>
                <a:cubicBezTo>
                  <a:pt x="9964443" y="4461306"/>
                  <a:pt x="9958097" y="4462575"/>
                  <a:pt x="9951751" y="4465113"/>
                </a:cubicBezTo>
                <a:cubicBezTo>
                  <a:pt x="9949213" y="4465113"/>
                  <a:pt x="9945405" y="4463844"/>
                  <a:pt x="9944136" y="4463844"/>
                </a:cubicBezTo>
                <a:cubicBezTo>
                  <a:pt x="9950482" y="4475267"/>
                  <a:pt x="9964443" y="4472728"/>
                  <a:pt x="9974597" y="4477805"/>
                </a:cubicBezTo>
                <a:cubicBezTo>
                  <a:pt x="9973328" y="4475267"/>
                  <a:pt x="9972059" y="4470190"/>
                  <a:pt x="9972059" y="4467652"/>
                </a:cubicBezTo>
                <a:cubicBezTo>
                  <a:pt x="9978405" y="4472728"/>
                  <a:pt x="9980943" y="4480344"/>
                  <a:pt x="9987289" y="4482882"/>
                </a:cubicBezTo>
                <a:cubicBezTo>
                  <a:pt x="9984751" y="4476536"/>
                  <a:pt x="9979674" y="4470190"/>
                  <a:pt x="9975866" y="4463844"/>
                </a:cubicBezTo>
                <a:lnTo>
                  <a:pt x="9975866" y="4463844"/>
                </a:lnTo>
                <a:close/>
                <a:moveTo>
                  <a:pt x="5028548" y="4463844"/>
                </a:moveTo>
                <a:cubicBezTo>
                  <a:pt x="5024740" y="4473998"/>
                  <a:pt x="5036163" y="4481613"/>
                  <a:pt x="5041240" y="4489228"/>
                </a:cubicBezTo>
                <a:cubicBezTo>
                  <a:pt x="5041240" y="4484151"/>
                  <a:pt x="5041240" y="4479074"/>
                  <a:pt x="5041240" y="4475267"/>
                </a:cubicBezTo>
                <a:cubicBezTo>
                  <a:pt x="5036163" y="4471459"/>
                  <a:pt x="5032355" y="4467652"/>
                  <a:pt x="5028548" y="4463844"/>
                </a:cubicBezTo>
                <a:lnTo>
                  <a:pt x="5028548" y="4463844"/>
                </a:lnTo>
                <a:close/>
                <a:moveTo>
                  <a:pt x="5097084" y="4463844"/>
                </a:moveTo>
                <a:cubicBezTo>
                  <a:pt x="5099622" y="4470190"/>
                  <a:pt x="5102161" y="4479074"/>
                  <a:pt x="5111045" y="4476536"/>
                </a:cubicBezTo>
                <a:cubicBezTo>
                  <a:pt x="5107237" y="4471459"/>
                  <a:pt x="5103430" y="4466382"/>
                  <a:pt x="5097084" y="4463844"/>
                </a:cubicBezTo>
                <a:lnTo>
                  <a:pt x="5097084" y="4463844"/>
                </a:lnTo>
                <a:close/>
                <a:moveTo>
                  <a:pt x="7385441" y="4463844"/>
                </a:moveTo>
                <a:cubicBezTo>
                  <a:pt x="7381633" y="4467652"/>
                  <a:pt x="7379095" y="4472728"/>
                  <a:pt x="7375287" y="4476536"/>
                </a:cubicBezTo>
                <a:lnTo>
                  <a:pt x="7384172" y="4489228"/>
                </a:lnTo>
                <a:lnTo>
                  <a:pt x="7384172" y="4490497"/>
                </a:lnTo>
                <a:lnTo>
                  <a:pt x="7380364" y="4494305"/>
                </a:lnTo>
                <a:cubicBezTo>
                  <a:pt x="7377826" y="4490497"/>
                  <a:pt x="7375287" y="4486690"/>
                  <a:pt x="7372749" y="4484151"/>
                </a:cubicBezTo>
                <a:cubicBezTo>
                  <a:pt x="7372749" y="4485420"/>
                  <a:pt x="7372749" y="4489228"/>
                  <a:pt x="7372749" y="4491766"/>
                </a:cubicBezTo>
                <a:cubicBezTo>
                  <a:pt x="7376557" y="4495574"/>
                  <a:pt x="7380364" y="4500651"/>
                  <a:pt x="7384172" y="4504458"/>
                </a:cubicBezTo>
                <a:lnTo>
                  <a:pt x="7385441" y="4490497"/>
                </a:lnTo>
                <a:lnTo>
                  <a:pt x="7385441" y="4490497"/>
                </a:lnTo>
                <a:lnTo>
                  <a:pt x="7385441" y="4490497"/>
                </a:lnTo>
                <a:lnTo>
                  <a:pt x="7385441" y="4480344"/>
                </a:lnTo>
                <a:cubicBezTo>
                  <a:pt x="7384172" y="4473998"/>
                  <a:pt x="7385441" y="4468921"/>
                  <a:pt x="7385441" y="4463844"/>
                </a:cubicBezTo>
                <a:lnTo>
                  <a:pt x="7385441" y="4463844"/>
                </a:lnTo>
                <a:close/>
                <a:moveTo>
                  <a:pt x="10029172" y="4463844"/>
                </a:moveTo>
                <a:cubicBezTo>
                  <a:pt x="10027903" y="4465113"/>
                  <a:pt x="10026634" y="4467652"/>
                  <a:pt x="10027903" y="4468921"/>
                </a:cubicBezTo>
                <a:cubicBezTo>
                  <a:pt x="10030441" y="4472728"/>
                  <a:pt x="10038057" y="4468921"/>
                  <a:pt x="10034249" y="4465113"/>
                </a:cubicBezTo>
                <a:cubicBezTo>
                  <a:pt x="10034249" y="4462575"/>
                  <a:pt x="10031711" y="4462575"/>
                  <a:pt x="10029172" y="4463844"/>
                </a:cubicBezTo>
                <a:lnTo>
                  <a:pt x="10029172" y="4463844"/>
                </a:lnTo>
                <a:close/>
                <a:moveTo>
                  <a:pt x="10233512" y="4462575"/>
                </a:moveTo>
                <a:cubicBezTo>
                  <a:pt x="10232244" y="4462575"/>
                  <a:pt x="10228436" y="4463844"/>
                  <a:pt x="10227166" y="4463844"/>
                </a:cubicBezTo>
                <a:cubicBezTo>
                  <a:pt x="10234782" y="4472728"/>
                  <a:pt x="10243666" y="4481613"/>
                  <a:pt x="10252550" y="4489228"/>
                </a:cubicBezTo>
                <a:cubicBezTo>
                  <a:pt x="10250012" y="4479074"/>
                  <a:pt x="10238589" y="4472728"/>
                  <a:pt x="10233512" y="4462575"/>
                </a:cubicBezTo>
                <a:lnTo>
                  <a:pt x="10233512" y="4462575"/>
                </a:lnTo>
                <a:close/>
                <a:moveTo>
                  <a:pt x="11685471" y="4462575"/>
                </a:moveTo>
                <a:cubicBezTo>
                  <a:pt x="11676586" y="4460036"/>
                  <a:pt x="11663894" y="4462575"/>
                  <a:pt x="11660087" y="4471459"/>
                </a:cubicBezTo>
                <a:cubicBezTo>
                  <a:pt x="11651202" y="4482882"/>
                  <a:pt x="11639779" y="4491766"/>
                  <a:pt x="11635972" y="4505727"/>
                </a:cubicBezTo>
                <a:cubicBezTo>
                  <a:pt x="11638511" y="4504458"/>
                  <a:pt x="11643588" y="4500651"/>
                  <a:pt x="11646125" y="4498112"/>
                </a:cubicBezTo>
                <a:cubicBezTo>
                  <a:pt x="11653741" y="4500651"/>
                  <a:pt x="11660087" y="4503189"/>
                  <a:pt x="11667702" y="4504458"/>
                </a:cubicBezTo>
                <a:cubicBezTo>
                  <a:pt x="11666433" y="4503189"/>
                  <a:pt x="11665163" y="4499381"/>
                  <a:pt x="11665163" y="4496843"/>
                </a:cubicBezTo>
                <a:cubicBezTo>
                  <a:pt x="11668971" y="4498112"/>
                  <a:pt x="11671509" y="4499381"/>
                  <a:pt x="11675317" y="4500651"/>
                </a:cubicBezTo>
                <a:cubicBezTo>
                  <a:pt x="11680394" y="4495574"/>
                  <a:pt x="11685471" y="4491766"/>
                  <a:pt x="11689278" y="4486690"/>
                </a:cubicBezTo>
                <a:cubicBezTo>
                  <a:pt x="11691817" y="4479074"/>
                  <a:pt x="11688009" y="4471459"/>
                  <a:pt x="11685471" y="4462575"/>
                </a:cubicBezTo>
                <a:lnTo>
                  <a:pt x="11685471" y="4462575"/>
                </a:lnTo>
                <a:close/>
                <a:moveTo>
                  <a:pt x="5447382" y="4462575"/>
                </a:moveTo>
                <a:cubicBezTo>
                  <a:pt x="5443574" y="4467652"/>
                  <a:pt x="5444843" y="4473998"/>
                  <a:pt x="5443574" y="4480344"/>
                </a:cubicBezTo>
                <a:cubicBezTo>
                  <a:pt x="5452458" y="4477805"/>
                  <a:pt x="5447382" y="4467652"/>
                  <a:pt x="5447382" y="4462575"/>
                </a:cubicBezTo>
                <a:lnTo>
                  <a:pt x="5447382" y="4462575"/>
                </a:lnTo>
                <a:close/>
                <a:moveTo>
                  <a:pt x="5916984" y="4462575"/>
                </a:moveTo>
                <a:cubicBezTo>
                  <a:pt x="5916984" y="4465113"/>
                  <a:pt x="5916984" y="4468921"/>
                  <a:pt x="5918252" y="4471459"/>
                </a:cubicBezTo>
                <a:cubicBezTo>
                  <a:pt x="5923330" y="4472728"/>
                  <a:pt x="5927137" y="4472728"/>
                  <a:pt x="5932214" y="4472728"/>
                </a:cubicBezTo>
                <a:cubicBezTo>
                  <a:pt x="5929676" y="4465113"/>
                  <a:pt x="5923330" y="4462575"/>
                  <a:pt x="5916984" y="4462575"/>
                </a:cubicBezTo>
                <a:lnTo>
                  <a:pt x="5916984" y="4462575"/>
                </a:lnTo>
                <a:close/>
                <a:moveTo>
                  <a:pt x="11521744" y="4461306"/>
                </a:moveTo>
                <a:cubicBezTo>
                  <a:pt x="11521744" y="4462575"/>
                  <a:pt x="11521744" y="4465113"/>
                  <a:pt x="11521744" y="4466382"/>
                </a:cubicBezTo>
                <a:lnTo>
                  <a:pt x="11529360" y="4466382"/>
                </a:lnTo>
                <a:cubicBezTo>
                  <a:pt x="11524283" y="4470190"/>
                  <a:pt x="11520476" y="4475267"/>
                  <a:pt x="11520476" y="4481613"/>
                </a:cubicBezTo>
                <a:cubicBezTo>
                  <a:pt x="11525552" y="4479074"/>
                  <a:pt x="11530629" y="4475267"/>
                  <a:pt x="11536975" y="4473998"/>
                </a:cubicBezTo>
                <a:cubicBezTo>
                  <a:pt x="11536975" y="4471459"/>
                  <a:pt x="11535706" y="4467652"/>
                  <a:pt x="11535706" y="4465113"/>
                </a:cubicBezTo>
                <a:cubicBezTo>
                  <a:pt x="11530629" y="4463844"/>
                  <a:pt x="11526822" y="4462575"/>
                  <a:pt x="11521744" y="4461306"/>
                </a:cubicBezTo>
                <a:lnTo>
                  <a:pt x="11521744" y="4461306"/>
                </a:lnTo>
                <a:close/>
                <a:moveTo>
                  <a:pt x="10583810" y="4461306"/>
                </a:moveTo>
                <a:cubicBezTo>
                  <a:pt x="10581272" y="4462575"/>
                  <a:pt x="10580002" y="4465113"/>
                  <a:pt x="10577464" y="4467652"/>
                </a:cubicBezTo>
                <a:cubicBezTo>
                  <a:pt x="10582541" y="4471459"/>
                  <a:pt x="10587618" y="4473998"/>
                  <a:pt x="10593964" y="4476536"/>
                </a:cubicBezTo>
                <a:cubicBezTo>
                  <a:pt x="10596502" y="4473998"/>
                  <a:pt x="10599040" y="4470190"/>
                  <a:pt x="10601579" y="4467652"/>
                </a:cubicBezTo>
                <a:cubicBezTo>
                  <a:pt x="10600310" y="4466382"/>
                  <a:pt x="10597771" y="4465113"/>
                  <a:pt x="10596502" y="4463844"/>
                </a:cubicBezTo>
                <a:cubicBezTo>
                  <a:pt x="10596502" y="4466382"/>
                  <a:pt x="10595233" y="4470190"/>
                  <a:pt x="10593964" y="4472728"/>
                </a:cubicBezTo>
                <a:cubicBezTo>
                  <a:pt x="10590156" y="4468921"/>
                  <a:pt x="10586348" y="4465113"/>
                  <a:pt x="10583810" y="4461306"/>
                </a:cubicBezTo>
                <a:lnTo>
                  <a:pt x="10583810" y="4461306"/>
                </a:lnTo>
                <a:close/>
                <a:moveTo>
                  <a:pt x="10190360" y="4461306"/>
                </a:moveTo>
                <a:cubicBezTo>
                  <a:pt x="10192898" y="4467652"/>
                  <a:pt x="10199244" y="4470190"/>
                  <a:pt x="10205590" y="4472728"/>
                </a:cubicBezTo>
                <a:cubicBezTo>
                  <a:pt x="10205590" y="4471459"/>
                  <a:pt x="10206860" y="4468921"/>
                  <a:pt x="10206860" y="4467652"/>
                </a:cubicBezTo>
                <a:cubicBezTo>
                  <a:pt x="10201783" y="4465113"/>
                  <a:pt x="10196706" y="4463844"/>
                  <a:pt x="10190360" y="4461306"/>
                </a:cubicBezTo>
                <a:lnTo>
                  <a:pt x="10190360" y="4461306"/>
                </a:lnTo>
                <a:close/>
                <a:moveTo>
                  <a:pt x="7115102" y="4461306"/>
                </a:moveTo>
                <a:cubicBezTo>
                  <a:pt x="7113834" y="4463844"/>
                  <a:pt x="7111295" y="4465113"/>
                  <a:pt x="7110026" y="4467652"/>
                </a:cubicBezTo>
                <a:lnTo>
                  <a:pt x="7116372" y="4467652"/>
                </a:lnTo>
                <a:lnTo>
                  <a:pt x="7116372" y="4470190"/>
                </a:lnTo>
                <a:lnTo>
                  <a:pt x="7110026" y="4485420"/>
                </a:lnTo>
                <a:cubicBezTo>
                  <a:pt x="7113834" y="4486690"/>
                  <a:pt x="7116372" y="4489228"/>
                  <a:pt x="7118911" y="4485420"/>
                </a:cubicBezTo>
                <a:lnTo>
                  <a:pt x="7116372" y="4470190"/>
                </a:lnTo>
                <a:lnTo>
                  <a:pt x="7117641" y="4467652"/>
                </a:lnTo>
                <a:lnTo>
                  <a:pt x="7116372" y="4467652"/>
                </a:lnTo>
                <a:lnTo>
                  <a:pt x="7115102" y="4461306"/>
                </a:lnTo>
                <a:lnTo>
                  <a:pt x="7115102" y="4461306"/>
                </a:lnTo>
                <a:close/>
                <a:moveTo>
                  <a:pt x="9767718" y="4461306"/>
                </a:moveTo>
                <a:cubicBezTo>
                  <a:pt x="9762642" y="4460036"/>
                  <a:pt x="9757565" y="4470190"/>
                  <a:pt x="9762642" y="4472728"/>
                </a:cubicBezTo>
                <a:cubicBezTo>
                  <a:pt x="9767718" y="4471459"/>
                  <a:pt x="9770257" y="4465113"/>
                  <a:pt x="9767718" y="4461306"/>
                </a:cubicBezTo>
                <a:lnTo>
                  <a:pt x="9767718" y="4461306"/>
                </a:lnTo>
                <a:close/>
                <a:moveTo>
                  <a:pt x="6939954" y="4461306"/>
                </a:moveTo>
                <a:cubicBezTo>
                  <a:pt x="6939954" y="4466382"/>
                  <a:pt x="6939954" y="4471459"/>
                  <a:pt x="6939954" y="4476536"/>
                </a:cubicBezTo>
                <a:cubicBezTo>
                  <a:pt x="6943761" y="4471459"/>
                  <a:pt x="6947569" y="4466382"/>
                  <a:pt x="6951377" y="4462575"/>
                </a:cubicBezTo>
                <a:cubicBezTo>
                  <a:pt x="6947569" y="4461306"/>
                  <a:pt x="6943761" y="4461306"/>
                  <a:pt x="6939954" y="4461306"/>
                </a:cubicBezTo>
                <a:lnTo>
                  <a:pt x="6939954" y="4461306"/>
                </a:lnTo>
                <a:close/>
                <a:moveTo>
                  <a:pt x="9869254" y="4460036"/>
                </a:moveTo>
                <a:cubicBezTo>
                  <a:pt x="9864177" y="4462575"/>
                  <a:pt x="9860370" y="4465113"/>
                  <a:pt x="9855293" y="4467652"/>
                </a:cubicBezTo>
                <a:cubicBezTo>
                  <a:pt x="9855293" y="4471459"/>
                  <a:pt x="9855293" y="4473998"/>
                  <a:pt x="9855293" y="4477805"/>
                </a:cubicBezTo>
                <a:cubicBezTo>
                  <a:pt x="9861639" y="4477805"/>
                  <a:pt x="9867985" y="4477805"/>
                  <a:pt x="9874331" y="4477805"/>
                </a:cubicBezTo>
                <a:cubicBezTo>
                  <a:pt x="9871792" y="4472728"/>
                  <a:pt x="9869254" y="4467652"/>
                  <a:pt x="9864177" y="4463844"/>
                </a:cubicBezTo>
                <a:cubicBezTo>
                  <a:pt x="9865446" y="4463844"/>
                  <a:pt x="9867985" y="4461306"/>
                  <a:pt x="9869254" y="4460036"/>
                </a:cubicBezTo>
                <a:lnTo>
                  <a:pt x="9869254" y="4460036"/>
                </a:lnTo>
                <a:close/>
                <a:moveTo>
                  <a:pt x="7247099" y="4460036"/>
                </a:moveTo>
                <a:cubicBezTo>
                  <a:pt x="7242022" y="4462575"/>
                  <a:pt x="7238214" y="4466382"/>
                  <a:pt x="7233138" y="4470190"/>
                </a:cubicBezTo>
                <a:cubicBezTo>
                  <a:pt x="7234407" y="4471459"/>
                  <a:pt x="7236946" y="4473998"/>
                  <a:pt x="7238214" y="4475267"/>
                </a:cubicBezTo>
                <a:cubicBezTo>
                  <a:pt x="7236946" y="4475267"/>
                  <a:pt x="7234407" y="4476536"/>
                  <a:pt x="7233138" y="4476536"/>
                </a:cubicBezTo>
                <a:cubicBezTo>
                  <a:pt x="7234407" y="4479074"/>
                  <a:pt x="7236946" y="4480344"/>
                  <a:pt x="7238214" y="4482882"/>
                </a:cubicBezTo>
                <a:cubicBezTo>
                  <a:pt x="7240753" y="4479074"/>
                  <a:pt x="7244560" y="4476536"/>
                  <a:pt x="7248368" y="4473998"/>
                </a:cubicBezTo>
                <a:cubicBezTo>
                  <a:pt x="7247099" y="4470190"/>
                  <a:pt x="7247099" y="4465113"/>
                  <a:pt x="7247099" y="4460036"/>
                </a:cubicBezTo>
                <a:lnTo>
                  <a:pt x="7247099" y="4460036"/>
                </a:lnTo>
                <a:close/>
                <a:moveTo>
                  <a:pt x="4831823" y="4460036"/>
                </a:moveTo>
                <a:cubicBezTo>
                  <a:pt x="4826746" y="4462575"/>
                  <a:pt x="4826746" y="4472728"/>
                  <a:pt x="4819131" y="4472728"/>
                </a:cubicBezTo>
                <a:cubicBezTo>
                  <a:pt x="4817861" y="4471459"/>
                  <a:pt x="4815323" y="4468921"/>
                  <a:pt x="4814054" y="4466382"/>
                </a:cubicBezTo>
                <a:cubicBezTo>
                  <a:pt x="4816592" y="4466382"/>
                  <a:pt x="4820400" y="4466382"/>
                  <a:pt x="4822938" y="4466382"/>
                </a:cubicBezTo>
                <a:lnTo>
                  <a:pt x="4822938" y="4462575"/>
                </a:lnTo>
                <a:cubicBezTo>
                  <a:pt x="4819131" y="4463844"/>
                  <a:pt x="4814054" y="4463844"/>
                  <a:pt x="4810246" y="4465113"/>
                </a:cubicBezTo>
                <a:cubicBezTo>
                  <a:pt x="4808977" y="4470190"/>
                  <a:pt x="4808977" y="4476536"/>
                  <a:pt x="4807708" y="4481613"/>
                </a:cubicBezTo>
                <a:cubicBezTo>
                  <a:pt x="4810246" y="4479074"/>
                  <a:pt x="4814054" y="4477805"/>
                  <a:pt x="4816592" y="4475267"/>
                </a:cubicBezTo>
                <a:cubicBezTo>
                  <a:pt x="4819131" y="4476536"/>
                  <a:pt x="4821669" y="4477805"/>
                  <a:pt x="4824207" y="4479074"/>
                </a:cubicBezTo>
                <a:cubicBezTo>
                  <a:pt x="4829284" y="4475267"/>
                  <a:pt x="4831823" y="4471459"/>
                  <a:pt x="4830553" y="4465113"/>
                </a:cubicBezTo>
                <a:cubicBezTo>
                  <a:pt x="4833091" y="4465113"/>
                  <a:pt x="4836899" y="4465113"/>
                  <a:pt x="4838169" y="4465113"/>
                </a:cubicBezTo>
                <a:cubicBezTo>
                  <a:pt x="4836899" y="4463844"/>
                  <a:pt x="4835630" y="4461306"/>
                  <a:pt x="4831823" y="4460036"/>
                </a:cubicBezTo>
                <a:lnTo>
                  <a:pt x="4831823" y="4460036"/>
                </a:lnTo>
                <a:close/>
                <a:moveTo>
                  <a:pt x="5833217" y="4460036"/>
                </a:moveTo>
                <a:cubicBezTo>
                  <a:pt x="5837024" y="4465113"/>
                  <a:pt x="5840832" y="4471459"/>
                  <a:pt x="5844639" y="4477805"/>
                </a:cubicBezTo>
                <a:cubicBezTo>
                  <a:pt x="5848447" y="4476536"/>
                  <a:pt x="5850985" y="4475267"/>
                  <a:pt x="5853524" y="4473998"/>
                </a:cubicBezTo>
                <a:cubicBezTo>
                  <a:pt x="5852255" y="4470190"/>
                  <a:pt x="5852255" y="4467652"/>
                  <a:pt x="5850985" y="4465113"/>
                </a:cubicBezTo>
                <a:cubicBezTo>
                  <a:pt x="5844639" y="4465113"/>
                  <a:pt x="5839563" y="4461306"/>
                  <a:pt x="5833217" y="4460036"/>
                </a:cubicBezTo>
                <a:lnTo>
                  <a:pt x="5833217" y="4460036"/>
                </a:lnTo>
                <a:close/>
                <a:moveTo>
                  <a:pt x="11789545" y="4458767"/>
                </a:moveTo>
                <a:cubicBezTo>
                  <a:pt x="11789545" y="4465113"/>
                  <a:pt x="11784468" y="4467652"/>
                  <a:pt x="11779391" y="4467652"/>
                </a:cubicBezTo>
                <a:cubicBezTo>
                  <a:pt x="11781929" y="4468921"/>
                  <a:pt x="11784468" y="4470190"/>
                  <a:pt x="11788275" y="4471459"/>
                </a:cubicBezTo>
                <a:cubicBezTo>
                  <a:pt x="11794621" y="4470190"/>
                  <a:pt x="11795891" y="4462575"/>
                  <a:pt x="11789545" y="4458767"/>
                </a:cubicBezTo>
                <a:lnTo>
                  <a:pt x="11789545" y="4458767"/>
                </a:lnTo>
                <a:close/>
                <a:moveTo>
                  <a:pt x="7403210" y="4458767"/>
                </a:moveTo>
                <a:cubicBezTo>
                  <a:pt x="7403210" y="4463844"/>
                  <a:pt x="7403210" y="4470190"/>
                  <a:pt x="7403210" y="4475267"/>
                </a:cubicBezTo>
                <a:cubicBezTo>
                  <a:pt x="7405748" y="4477805"/>
                  <a:pt x="7409556" y="4486690"/>
                  <a:pt x="7414633" y="4481613"/>
                </a:cubicBezTo>
                <a:cubicBezTo>
                  <a:pt x="7417171" y="4472728"/>
                  <a:pt x="7408287" y="4465113"/>
                  <a:pt x="7403210" y="4458767"/>
                </a:cubicBezTo>
                <a:lnTo>
                  <a:pt x="7403210" y="4458767"/>
                </a:lnTo>
                <a:close/>
                <a:moveTo>
                  <a:pt x="9739796" y="4458767"/>
                </a:moveTo>
                <a:cubicBezTo>
                  <a:pt x="9737258" y="4461306"/>
                  <a:pt x="9742334" y="4467652"/>
                  <a:pt x="9744873" y="4466382"/>
                </a:cubicBezTo>
                <a:cubicBezTo>
                  <a:pt x="9748680" y="4462575"/>
                  <a:pt x="9743604" y="4456229"/>
                  <a:pt x="9739796" y="4458767"/>
                </a:cubicBezTo>
                <a:lnTo>
                  <a:pt x="9739796" y="4458767"/>
                </a:lnTo>
                <a:close/>
                <a:moveTo>
                  <a:pt x="10519081" y="4458767"/>
                </a:moveTo>
                <a:cubicBezTo>
                  <a:pt x="10515274" y="4460036"/>
                  <a:pt x="10511466" y="4462575"/>
                  <a:pt x="10506389" y="4463844"/>
                </a:cubicBezTo>
                <a:cubicBezTo>
                  <a:pt x="10511466" y="4466382"/>
                  <a:pt x="10516543" y="4468921"/>
                  <a:pt x="10520351" y="4471459"/>
                </a:cubicBezTo>
                <a:cubicBezTo>
                  <a:pt x="10520351" y="4468921"/>
                  <a:pt x="10519081" y="4462575"/>
                  <a:pt x="10519081" y="4458767"/>
                </a:cubicBezTo>
                <a:lnTo>
                  <a:pt x="10519081" y="4458767"/>
                </a:lnTo>
                <a:close/>
                <a:moveTo>
                  <a:pt x="5468958" y="4458767"/>
                </a:moveTo>
                <a:cubicBezTo>
                  <a:pt x="5463881" y="4458767"/>
                  <a:pt x="5458804" y="4458767"/>
                  <a:pt x="5452458" y="4458767"/>
                </a:cubicBezTo>
                <a:cubicBezTo>
                  <a:pt x="5453728" y="4470190"/>
                  <a:pt x="5451189" y="4481613"/>
                  <a:pt x="5458804" y="4491766"/>
                </a:cubicBezTo>
                <a:cubicBezTo>
                  <a:pt x="5458804" y="4489228"/>
                  <a:pt x="5458804" y="4484151"/>
                  <a:pt x="5460074" y="4481613"/>
                </a:cubicBezTo>
                <a:cubicBezTo>
                  <a:pt x="5465150" y="4487959"/>
                  <a:pt x="5472766" y="4489228"/>
                  <a:pt x="5480381" y="4487959"/>
                </a:cubicBezTo>
                <a:cubicBezTo>
                  <a:pt x="5480381" y="4486690"/>
                  <a:pt x="5480381" y="4482882"/>
                  <a:pt x="5480381" y="4481613"/>
                </a:cubicBezTo>
                <a:cubicBezTo>
                  <a:pt x="5475304" y="4482882"/>
                  <a:pt x="5471496" y="4484151"/>
                  <a:pt x="5466420" y="4485420"/>
                </a:cubicBezTo>
                <a:cubicBezTo>
                  <a:pt x="5467689" y="4480344"/>
                  <a:pt x="5471496" y="4477805"/>
                  <a:pt x="5477842" y="4477805"/>
                </a:cubicBezTo>
                <a:cubicBezTo>
                  <a:pt x="5475304" y="4476536"/>
                  <a:pt x="5471496" y="4472728"/>
                  <a:pt x="5468958" y="4471459"/>
                </a:cubicBezTo>
                <a:cubicBezTo>
                  <a:pt x="5468958" y="4466382"/>
                  <a:pt x="5468958" y="4462575"/>
                  <a:pt x="5468958" y="4458767"/>
                </a:cubicBezTo>
                <a:lnTo>
                  <a:pt x="5468958" y="4458767"/>
                </a:lnTo>
                <a:close/>
                <a:moveTo>
                  <a:pt x="7097334" y="4457498"/>
                </a:moveTo>
                <a:cubicBezTo>
                  <a:pt x="7089719" y="4454960"/>
                  <a:pt x="7092257" y="4472728"/>
                  <a:pt x="7098603" y="4471459"/>
                </a:cubicBezTo>
                <a:cubicBezTo>
                  <a:pt x="7099873" y="4467652"/>
                  <a:pt x="7098603" y="4462575"/>
                  <a:pt x="7097334" y="4457498"/>
                </a:cubicBezTo>
                <a:lnTo>
                  <a:pt x="7097334" y="4457498"/>
                </a:lnTo>
                <a:close/>
                <a:moveTo>
                  <a:pt x="7207754" y="4457498"/>
                </a:moveTo>
                <a:cubicBezTo>
                  <a:pt x="7205216" y="4458767"/>
                  <a:pt x="7202677" y="4461306"/>
                  <a:pt x="7200139" y="4463844"/>
                </a:cubicBezTo>
                <a:cubicBezTo>
                  <a:pt x="7203946" y="4463844"/>
                  <a:pt x="7206485" y="4470190"/>
                  <a:pt x="7209023" y="4467652"/>
                </a:cubicBezTo>
                <a:cubicBezTo>
                  <a:pt x="7214100" y="4465113"/>
                  <a:pt x="7210292" y="4460036"/>
                  <a:pt x="7207754" y="4457498"/>
                </a:cubicBezTo>
                <a:lnTo>
                  <a:pt x="7207754" y="4457498"/>
                </a:lnTo>
                <a:close/>
                <a:moveTo>
                  <a:pt x="10024095" y="4457498"/>
                </a:moveTo>
                <a:cubicBezTo>
                  <a:pt x="10022826" y="4460036"/>
                  <a:pt x="10027903" y="4466382"/>
                  <a:pt x="10027903" y="4457498"/>
                </a:cubicBezTo>
                <a:cubicBezTo>
                  <a:pt x="10025365" y="4456229"/>
                  <a:pt x="10024095" y="4456229"/>
                  <a:pt x="10024095" y="4457498"/>
                </a:cubicBezTo>
                <a:lnTo>
                  <a:pt x="10024095" y="4457498"/>
                </a:lnTo>
                <a:close/>
                <a:moveTo>
                  <a:pt x="5531148" y="4457498"/>
                </a:moveTo>
                <a:cubicBezTo>
                  <a:pt x="5526072" y="4460036"/>
                  <a:pt x="5520995" y="4462575"/>
                  <a:pt x="5515918" y="4465113"/>
                </a:cubicBezTo>
                <a:cubicBezTo>
                  <a:pt x="5524802" y="4470190"/>
                  <a:pt x="5534956" y="4476536"/>
                  <a:pt x="5542571" y="4484151"/>
                </a:cubicBezTo>
                <a:cubicBezTo>
                  <a:pt x="5542571" y="4482882"/>
                  <a:pt x="5543840" y="4480344"/>
                  <a:pt x="5543840" y="4479074"/>
                </a:cubicBezTo>
                <a:cubicBezTo>
                  <a:pt x="5542571" y="4479074"/>
                  <a:pt x="5540033" y="4479074"/>
                  <a:pt x="5538764" y="4479074"/>
                </a:cubicBezTo>
                <a:cubicBezTo>
                  <a:pt x="5538764" y="4470190"/>
                  <a:pt x="5536225" y="4463844"/>
                  <a:pt x="5531148" y="4457498"/>
                </a:cubicBezTo>
                <a:lnTo>
                  <a:pt x="5531148" y="4457498"/>
                </a:lnTo>
                <a:close/>
                <a:moveTo>
                  <a:pt x="7342289" y="4457498"/>
                </a:moveTo>
                <a:cubicBezTo>
                  <a:pt x="7337211" y="4462575"/>
                  <a:pt x="7330865" y="4467652"/>
                  <a:pt x="7333404" y="4475267"/>
                </a:cubicBezTo>
                <a:cubicBezTo>
                  <a:pt x="7339750" y="4472728"/>
                  <a:pt x="7346096" y="4470190"/>
                  <a:pt x="7343557" y="4462575"/>
                </a:cubicBezTo>
                <a:cubicBezTo>
                  <a:pt x="7346096" y="4463844"/>
                  <a:pt x="7347366" y="4466382"/>
                  <a:pt x="7349903" y="4468921"/>
                </a:cubicBezTo>
                <a:cubicBezTo>
                  <a:pt x="7344827" y="4473998"/>
                  <a:pt x="7339750" y="4479074"/>
                  <a:pt x="7333404" y="4481613"/>
                </a:cubicBezTo>
                <a:cubicBezTo>
                  <a:pt x="7334674" y="4485420"/>
                  <a:pt x="7334674" y="4489228"/>
                  <a:pt x="7335943" y="4493035"/>
                </a:cubicBezTo>
                <a:cubicBezTo>
                  <a:pt x="7328328" y="4498112"/>
                  <a:pt x="7323251" y="4487959"/>
                  <a:pt x="7315636" y="4489228"/>
                </a:cubicBezTo>
                <a:cubicBezTo>
                  <a:pt x="7315636" y="4495574"/>
                  <a:pt x="7320712" y="4499381"/>
                  <a:pt x="7325789" y="4500651"/>
                </a:cubicBezTo>
                <a:cubicBezTo>
                  <a:pt x="7327058" y="4504458"/>
                  <a:pt x="7329597" y="4509535"/>
                  <a:pt x="7332135" y="4513343"/>
                </a:cubicBezTo>
                <a:cubicBezTo>
                  <a:pt x="7332135" y="4515881"/>
                  <a:pt x="7330865" y="4517150"/>
                  <a:pt x="7330865" y="4519689"/>
                </a:cubicBezTo>
                <a:cubicBezTo>
                  <a:pt x="7333404" y="4532381"/>
                  <a:pt x="7337211" y="4543803"/>
                  <a:pt x="7339750" y="4556495"/>
                </a:cubicBezTo>
                <a:cubicBezTo>
                  <a:pt x="7344827" y="4561572"/>
                  <a:pt x="7342289" y="4569187"/>
                  <a:pt x="7342289" y="4575533"/>
                </a:cubicBezTo>
                <a:cubicBezTo>
                  <a:pt x="7348634" y="4572995"/>
                  <a:pt x="7353712" y="4570456"/>
                  <a:pt x="7360058" y="4567918"/>
                </a:cubicBezTo>
                <a:cubicBezTo>
                  <a:pt x="7358788" y="4564110"/>
                  <a:pt x="7357519" y="4560303"/>
                  <a:pt x="7357519" y="4556495"/>
                </a:cubicBezTo>
                <a:cubicBezTo>
                  <a:pt x="7356249" y="4556495"/>
                  <a:pt x="7354980" y="4556495"/>
                  <a:pt x="7353712" y="4556495"/>
                </a:cubicBezTo>
                <a:cubicBezTo>
                  <a:pt x="7363865" y="4555226"/>
                  <a:pt x="7365134" y="4542534"/>
                  <a:pt x="7354980" y="4539996"/>
                </a:cubicBezTo>
                <a:cubicBezTo>
                  <a:pt x="7357519" y="4537457"/>
                  <a:pt x="7358788" y="4534919"/>
                  <a:pt x="7361326" y="4533650"/>
                </a:cubicBezTo>
                <a:cubicBezTo>
                  <a:pt x="7354980" y="4531111"/>
                  <a:pt x="7351173" y="4524765"/>
                  <a:pt x="7348634" y="4518419"/>
                </a:cubicBezTo>
                <a:cubicBezTo>
                  <a:pt x="7365134" y="4523496"/>
                  <a:pt x="7362595" y="4534919"/>
                  <a:pt x="7367672" y="4517150"/>
                </a:cubicBezTo>
                <a:cubicBezTo>
                  <a:pt x="7372749" y="4517150"/>
                  <a:pt x="7377826" y="4515881"/>
                  <a:pt x="7382903" y="4513343"/>
                </a:cubicBezTo>
                <a:cubicBezTo>
                  <a:pt x="7375287" y="4509535"/>
                  <a:pt x="7371480" y="4503189"/>
                  <a:pt x="7368941" y="4495574"/>
                </a:cubicBezTo>
                <a:cubicBezTo>
                  <a:pt x="7367672" y="4500651"/>
                  <a:pt x="7366404" y="4504458"/>
                  <a:pt x="7366404" y="4509535"/>
                </a:cubicBezTo>
                <a:lnTo>
                  <a:pt x="7362595" y="4509535"/>
                </a:lnTo>
                <a:cubicBezTo>
                  <a:pt x="7365134" y="4503189"/>
                  <a:pt x="7366404" y="4495574"/>
                  <a:pt x="7367672" y="4489228"/>
                </a:cubicBezTo>
                <a:cubicBezTo>
                  <a:pt x="7361326" y="4491766"/>
                  <a:pt x="7356249" y="4494305"/>
                  <a:pt x="7349903" y="4495574"/>
                </a:cubicBezTo>
                <a:cubicBezTo>
                  <a:pt x="7353712" y="4491766"/>
                  <a:pt x="7362595" y="4489228"/>
                  <a:pt x="7354980" y="4482882"/>
                </a:cubicBezTo>
                <a:cubicBezTo>
                  <a:pt x="7357519" y="4480344"/>
                  <a:pt x="7361326" y="4476536"/>
                  <a:pt x="7363865" y="4473998"/>
                </a:cubicBezTo>
                <a:cubicBezTo>
                  <a:pt x="7360058" y="4470190"/>
                  <a:pt x="7356249" y="4465113"/>
                  <a:pt x="7353712" y="4460036"/>
                </a:cubicBezTo>
                <a:cubicBezTo>
                  <a:pt x="7348634" y="4458767"/>
                  <a:pt x="7344827" y="4457498"/>
                  <a:pt x="7342289" y="4457498"/>
                </a:cubicBezTo>
                <a:lnTo>
                  <a:pt x="7342289" y="4457498"/>
                </a:lnTo>
                <a:close/>
                <a:moveTo>
                  <a:pt x="6899339" y="4457498"/>
                </a:moveTo>
                <a:cubicBezTo>
                  <a:pt x="6898071" y="4458767"/>
                  <a:pt x="6903148" y="4466382"/>
                  <a:pt x="6903148" y="4458767"/>
                </a:cubicBezTo>
                <a:cubicBezTo>
                  <a:pt x="6900609" y="4456229"/>
                  <a:pt x="6899339" y="4456229"/>
                  <a:pt x="6899339" y="4457498"/>
                </a:cubicBezTo>
                <a:lnTo>
                  <a:pt x="6899339" y="4457498"/>
                </a:lnTo>
                <a:close/>
                <a:moveTo>
                  <a:pt x="5900484" y="4457498"/>
                </a:moveTo>
                <a:cubicBezTo>
                  <a:pt x="5891600" y="4454960"/>
                  <a:pt x="5896676" y="4471459"/>
                  <a:pt x="5904292" y="4470190"/>
                </a:cubicBezTo>
                <a:cubicBezTo>
                  <a:pt x="5905561" y="4465113"/>
                  <a:pt x="5904292" y="4460036"/>
                  <a:pt x="5900484" y="4457498"/>
                </a:cubicBezTo>
                <a:lnTo>
                  <a:pt x="5900484" y="4457498"/>
                </a:lnTo>
                <a:close/>
                <a:moveTo>
                  <a:pt x="7376557" y="4456229"/>
                </a:moveTo>
                <a:cubicBezTo>
                  <a:pt x="7366404" y="4458767"/>
                  <a:pt x="7368941" y="4468921"/>
                  <a:pt x="7367672" y="4476536"/>
                </a:cubicBezTo>
                <a:cubicBezTo>
                  <a:pt x="7372749" y="4471459"/>
                  <a:pt x="7379095" y="4465113"/>
                  <a:pt x="7376557" y="4456229"/>
                </a:cubicBezTo>
                <a:lnTo>
                  <a:pt x="7376557" y="4456229"/>
                </a:lnTo>
                <a:close/>
                <a:moveTo>
                  <a:pt x="5875100" y="4456229"/>
                </a:moveTo>
                <a:cubicBezTo>
                  <a:pt x="5870023" y="4456229"/>
                  <a:pt x="5870023" y="4466382"/>
                  <a:pt x="5875100" y="4466382"/>
                </a:cubicBezTo>
                <a:cubicBezTo>
                  <a:pt x="5881446" y="4466382"/>
                  <a:pt x="5880177" y="4457498"/>
                  <a:pt x="5875100" y="4456229"/>
                </a:cubicBezTo>
                <a:lnTo>
                  <a:pt x="5875100" y="4456229"/>
                </a:lnTo>
                <a:close/>
                <a:moveTo>
                  <a:pt x="9225773" y="4456229"/>
                </a:moveTo>
                <a:cubicBezTo>
                  <a:pt x="9220696" y="4460036"/>
                  <a:pt x="9214350" y="4462575"/>
                  <a:pt x="9206735" y="4463844"/>
                </a:cubicBezTo>
                <a:cubicBezTo>
                  <a:pt x="9206735" y="4468921"/>
                  <a:pt x="9206735" y="4472728"/>
                  <a:pt x="9205465" y="4477805"/>
                </a:cubicBezTo>
                <a:cubicBezTo>
                  <a:pt x="9202927" y="4475267"/>
                  <a:pt x="9200389" y="4472728"/>
                  <a:pt x="9196581" y="4470190"/>
                </a:cubicBezTo>
                <a:cubicBezTo>
                  <a:pt x="9196581" y="4471459"/>
                  <a:pt x="9196581" y="4476536"/>
                  <a:pt x="9195312" y="4477805"/>
                </a:cubicBezTo>
                <a:cubicBezTo>
                  <a:pt x="9199119" y="4477805"/>
                  <a:pt x="9202927" y="4477805"/>
                  <a:pt x="9206735" y="4477805"/>
                </a:cubicBezTo>
                <a:cubicBezTo>
                  <a:pt x="9209273" y="4472728"/>
                  <a:pt x="9210542" y="4466382"/>
                  <a:pt x="9215619" y="4463844"/>
                </a:cubicBezTo>
                <a:cubicBezTo>
                  <a:pt x="9215619" y="4470190"/>
                  <a:pt x="9214350" y="4477805"/>
                  <a:pt x="9213081" y="4484151"/>
                </a:cubicBezTo>
                <a:cubicBezTo>
                  <a:pt x="9216888" y="4482882"/>
                  <a:pt x="9219427" y="4480344"/>
                  <a:pt x="9223234" y="4479074"/>
                </a:cubicBezTo>
                <a:cubicBezTo>
                  <a:pt x="9223234" y="4485420"/>
                  <a:pt x="9216888" y="4486690"/>
                  <a:pt x="9211811" y="4489228"/>
                </a:cubicBezTo>
                <a:cubicBezTo>
                  <a:pt x="9211811" y="4495574"/>
                  <a:pt x="9211811" y="4501920"/>
                  <a:pt x="9210542" y="4508266"/>
                </a:cubicBezTo>
                <a:cubicBezTo>
                  <a:pt x="9211811" y="4509535"/>
                  <a:pt x="9213081" y="4512073"/>
                  <a:pt x="9213081" y="4513343"/>
                </a:cubicBezTo>
                <a:cubicBezTo>
                  <a:pt x="9216888" y="4510804"/>
                  <a:pt x="9220696" y="4508266"/>
                  <a:pt x="9223234" y="4505727"/>
                </a:cubicBezTo>
                <a:cubicBezTo>
                  <a:pt x="9221965" y="4500651"/>
                  <a:pt x="9220696" y="4496843"/>
                  <a:pt x="9219427" y="4491766"/>
                </a:cubicBezTo>
                <a:cubicBezTo>
                  <a:pt x="9230849" y="4485420"/>
                  <a:pt x="9232119" y="4472728"/>
                  <a:pt x="9232119" y="4460036"/>
                </a:cubicBezTo>
                <a:cubicBezTo>
                  <a:pt x="9229580" y="4458767"/>
                  <a:pt x="9225773" y="4458767"/>
                  <a:pt x="9223234" y="4457498"/>
                </a:cubicBezTo>
                <a:cubicBezTo>
                  <a:pt x="9223234" y="4461306"/>
                  <a:pt x="9221965" y="4465113"/>
                  <a:pt x="9219427" y="4467652"/>
                </a:cubicBezTo>
                <a:cubicBezTo>
                  <a:pt x="9223234" y="4465113"/>
                  <a:pt x="9224503" y="4460036"/>
                  <a:pt x="9225773" y="4456229"/>
                </a:cubicBezTo>
                <a:lnTo>
                  <a:pt x="9225773" y="4456229"/>
                </a:lnTo>
                <a:close/>
                <a:moveTo>
                  <a:pt x="7158255" y="4456229"/>
                </a:moveTo>
                <a:cubicBezTo>
                  <a:pt x="7156986" y="4458767"/>
                  <a:pt x="7155717" y="4462575"/>
                  <a:pt x="7154448" y="4465113"/>
                </a:cubicBezTo>
                <a:cubicBezTo>
                  <a:pt x="7156986" y="4468921"/>
                  <a:pt x="7158255" y="4471459"/>
                  <a:pt x="7160794" y="4475267"/>
                </a:cubicBezTo>
                <a:cubicBezTo>
                  <a:pt x="7164601" y="4473998"/>
                  <a:pt x="7167140" y="4473998"/>
                  <a:pt x="7169678" y="4473998"/>
                </a:cubicBezTo>
                <a:cubicBezTo>
                  <a:pt x="7169678" y="4472728"/>
                  <a:pt x="7170947" y="4470190"/>
                  <a:pt x="7170947" y="4468921"/>
                </a:cubicBezTo>
                <a:cubicBezTo>
                  <a:pt x="7164601" y="4467652"/>
                  <a:pt x="7162063" y="4461306"/>
                  <a:pt x="7158255" y="4456229"/>
                </a:cubicBezTo>
                <a:lnTo>
                  <a:pt x="7158255" y="4456229"/>
                </a:lnTo>
                <a:close/>
                <a:moveTo>
                  <a:pt x="6120055" y="4456229"/>
                </a:moveTo>
                <a:cubicBezTo>
                  <a:pt x="6116247" y="4458767"/>
                  <a:pt x="6113709" y="4462575"/>
                  <a:pt x="6109901" y="4465113"/>
                </a:cubicBezTo>
                <a:cubicBezTo>
                  <a:pt x="6107363" y="4463844"/>
                  <a:pt x="6102286" y="4462575"/>
                  <a:pt x="6101017" y="4461306"/>
                </a:cubicBezTo>
                <a:cubicBezTo>
                  <a:pt x="6099747" y="4462575"/>
                  <a:pt x="6097209" y="4465113"/>
                  <a:pt x="6094671" y="4466382"/>
                </a:cubicBezTo>
                <a:cubicBezTo>
                  <a:pt x="6092132" y="4466382"/>
                  <a:pt x="6087056" y="4466382"/>
                  <a:pt x="6085786" y="4466382"/>
                </a:cubicBezTo>
                <a:cubicBezTo>
                  <a:pt x="6092132" y="4471459"/>
                  <a:pt x="6098478" y="4476536"/>
                  <a:pt x="6104824" y="4481613"/>
                </a:cubicBezTo>
                <a:cubicBezTo>
                  <a:pt x="6102286" y="4477805"/>
                  <a:pt x="6098478" y="4473998"/>
                  <a:pt x="6098478" y="4468921"/>
                </a:cubicBezTo>
                <a:cubicBezTo>
                  <a:pt x="6103555" y="4466382"/>
                  <a:pt x="6106093" y="4472728"/>
                  <a:pt x="6108632" y="4476536"/>
                </a:cubicBezTo>
                <a:cubicBezTo>
                  <a:pt x="6113709" y="4471459"/>
                  <a:pt x="6121324" y="4465113"/>
                  <a:pt x="6120055" y="4456229"/>
                </a:cubicBezTo>
                <a:lnTo>
                  <a:pt x="6120055" y="4456229"/>
                </a:lnTo>
                <a:close/>
                <a:moveTo>
                  <a:pt x="10074863" y="4456229"/>
                </a:moveTo>
                <a:cubicBezTo>
                  <a:pt x="10071056" y="4454960"/>
                  <a:pt x="10064710" y="4457498"/>
                  <a:pt x="10062171" y="4461306"/>
                </a:cubicBezTo>
                <a:cubicBezTo>
                  <a:pt x="10065979" y="4467652"/>
                  <a:pt x="10078671" y="4461306"/>
                  <a:pt x="10074863" y="4456229"/>
                </a:cubicBezTo>
                <a:lnTo>
                  <a:pt x="10074863" y="4456229"/>
                </a:lnTo>
                <a:close/>
                <a:moveTo>
                  <a:pt x="5735489" y="4456229"/>
                </a:moveTo>
                <a:cubicBezTo>
                  <a:pt x="5732950" y="4457498"/>
                  <a:pt x="5729143" y="4460036"/>
                  <a:pt x="5727873" y="4461306"/>
                </a:cubicBezTo>
                <a:cubicBezTo>
                  <a:pt x="5725335" y="4460036"/>
                  <a:pt x="5721527" y="4458767"/>
                  <a:pt x="5718989" y="4458767"/>
                </a:cubicBezTo>
                <a:cubicBezTo>
                  <a:pt x="5720259" y="4462575"/>
                  <a:pt x="5722797" y="4467652"/>
                  <a:pt x="5724066" y="4471459"/>
                </a:cubicBezTo>
                <a:cubicBezTo>
                  <a:pt x="5724066" y="4477805"/>
                  <a:pt x="5724066" y="4482882"/>
                  <a:pt x="5724066" y="4489228"/>
                </a:cubicBezTo>
                <a:cubicBezTo>
                  <a:pt x="5730412" y="4477805"/>
                  <a:pt x="5730412" y="4466382"/>
                  <a:pt x="5735489" y="4456229"/>
                </a:cubicBezTo>
                <a:lnTo>
                  <a:pt x="5735489" y="4456229"/>
                </a:lnTo>
                <a:close/>
                <a:moveTo>
                  <a:pt x="6037557" y="4454960"/>
                </a:moveTo>
                <a:cubicBezTo>
                  <a:pt x="6035019" y="4458767"/>
                  <a:pt x="6041364" y="4465113"/>
                  <a:pt x="6045172" y="4462575"/>
                </a:cubicBezTo>
                <a:cubicBezTo>
                  <a:pt x="6046441" y="4458767"/>
                  <a:pt x="6041364" y="4453690"/>
                  <a:pt x="6037557" y="4454960"/>
                </a:cubicBezTo>
                <a:lnTo>
                  <a:pt x="6037557" y="4454960"/>
                </a:lnTo>
                <a:close/>
                <a:moveTo>
                  <a:pt x="6741960" y="4454960"/>
                </a:moveTo>
                <a:cubicBezTo>
                  <a:pt x="6738152" y="4453690"/>
                  <a:pt x="6733075" y="4460036"/>
                  <a:pt x="6738152" y="4461306"/>
                </a:cubicBezTo>
                <a:cubicBezTo>
                  <a:pt x="6743229" y="4462575"/>
                  <a:pt x="6748306" y="4456229"/>
                  <a:pt x="6741960" y="4454960"/>
                </a:cubicBezTo>
                <a:lnTo>
                  <a:pt x="6741960" y="4454960"/>
                </a:lnTo>
                <a:close/>
                <a:moveTo>
                  <a:pt x="5589531" y="4454960"/>
                </a:moveTo>
                <a:cubicBezTo>
                  <a:pt x="5585724" y="4454960"/>
                  <a:pt x="5580647" y="4454960"/>
                  <a:pt x="5576839" y="4457498"/>
                </a:cubicBezTo>
                <a:cubicBezTo>
                  <a:pt x="5583185" y="4460036"/>
                  <a:pt x="5588262" y="4463844"/>
                  <a:pt x="5592070" y="4470190"/>
                </a:cubicBezTo>
                <a:cubicBezTo>
                  <a:pt x="5595877" y="4465113"/>
                  <a:pt x="5603492" y="4462575"/>
                  <a:pt x="5602223" y="4456229"/>
                </a:cubicBezTo>
                <a:cubicBezTo>
                  <a:pt x="5598416" y="4454960"/>
                  <a:pt x="5593339" y="4454960"/>
                  <a:pt x="5589531" y="4454960"/>
                </a:cubicBezTo>
                <a:lnTo>
                  <a:pt x="5589531" y="4454960"/>
                </a:lnTo>
                <a:close/>
                <a:moveTo>
                  <a:pt x="10409931" y="4453690"/>
                </a:moveTo>
                <a:cubicBezTo>
                  <a:pt x="10399777" y="4449883"/>
                  <a:pt x="10409931" y="4465113"/>
                  <a:pt x="10409931" y="4453690"/>
                </a:cubicBezTo>
                <a:lnTo>
                  <a:pt x="10409931" y="4453690"/>
                </a:lnTo>
                <a:close/>
                <a:moveTo>
                  <a:pt x="5618723" y="4453690"/>
                </a:moveTo>
                <a:cubicBezTo>
                  <a:pt x="5613646" y="4456229"/>
                  <a:pt x="5609838" y="4461306"/>
                  <a:pt x="5604762" y="4465113"/>
                </a:cubicBezTo>
                <a:cubicBezTo>
                  <a:pt x="5612377" y="4465113"/>
                  <a:pt x="5619992" y="4466382"/>
                  <a:pt x="5626338" y="4466382"/>
                </a:cubicBezTo>
                <a:cubicBezTo>
                  <a:pt x="5625069" y="4462575"/>
                  <a:pt x="5622530" y="4458767"/>
                  <a:pt x="5618723" y="4453690"/>
                </a:cubicBezTo>
                <a:lnTo>
                  <a:pt x="5618723" y="4453690"/>
                </a:lnTo>
                <a:close/>
                <a:moveTo>
                  <a:pt x="6985645" y="4453690"/>
                </a:moveTo>
                <a:cubicBezTo>
                  <a:pt x="6980568" y="4451152"/>
                  <a:pt x="6975491" y="4458767"/>
                  <a:pt x="6978030" y="4463844"/>
                </a:cubicBezTo>
                <a:cubicBezTo>
                  <a:pt x="6983107" y="4466382"/>
                  <a:pt x="6986914" y="4457498"/>
                  <a:pt x="6985645" y="4453690"/>
                </a:cubicBezTo>
                <a:lnTo>
                  <a:pt x="6985645" y="4453690"/>
                </a:lnTo>
                <a:close/>
                <a:moveTo>
                  <a:pt x="5632684" y="4453690"/>
                </a:moveTo>
                <a:cubicBezTo>
                  <a:pt x="5636492" y="4461306"/>
                  <a:pt x="5641568" y="4467652"/>
                  <a:pt x="5647914" y="4472728"/>
                </a:cubicBezTo>
                <a:cubicBezTo>
                  <a:pt x="5649184" y="4467652"/>
                  <a:pt x="5651722" y="4463844"/>
                  <a:pt x="5654260" y="4458767"/>
                </a:cubicBezTo>
                <a:cubicBezTo>
                  <a:pt x="5654260" y="4465113"/>
                  <a:pt x="5654260" y="4472728"/>
                  <a:pt x="5654260" y="4479074"/>
                </a:cubicBezTo>
                <a:cubicBezTo>
                  <a:pt x="5655530" y="4477805"/>
                  <a:pt x="5659337" y="4473998"/>
                  <a:pt x="5660606" y="4471459"/>
                </a:cubicBezTo>
                <a:cubicBezTo>
                  <a:pt x="5661876" y="4472728"/>
                  <a:pt x="5663145" y="4475267"/>
                  <a:pt x="5663145" y="4476536"/>
                </a:cubicBezTo>
                <a:cubicBezTo>
                  <a:pt x="5660606" y="4477805"/>
                  <a:pt x="5656799" y="4479074"/>
                  <a:pt x="5654260" y="4480344"/>
                </a:cubicBezTo>
                <a:cubicBezTo>
                  <a:pt x="5656799" y="4485420"/>
                  <a:pt x="5659337" y="4490497"/>
                  <a:pt x="5664414" y="4493035"/>
                </a:cubicBezTo>
                <a:cubicBezTo>
                  <a:pt x="5664414" y="4490497"/>
                  <a:pt x="5665683" y="4486690"/>
                  <a:pt x="5665683" y="4484151"/>
                </a:cubicBezTo>
                <a:cubicBezTo>
                  <a:pt x="5666952" y="4484151"/>
                  <a:pt x="5669491" y="4485420"/>
                  <a:pt x="5670760" y="4485420"/>
                </a:cubicBezTo>
                <a:cubicBezTo>
                  <a:pt x="5668221" y="4489228"/>
                  <a:pt x="5665683" y="4494305"/>
                  <a:pt x="5663145" y="4498112"/>
                </a:cubicBezTo>
                <a:cubicBezTo>
                  <a:pt x="5665683" y="4503189"/>
                  <a:pt x="5668221" y="4506997"/>
                  <a:pt x="5673298" y="4510804"/>
                </a:cubicBezTo>
                <a:cubicBezTo>
                  <a:pt x="5673298" y="4505727"/>
                  <a:pt x="5672029" y="4499381"/>
                  <a:pt x="5670760" y="4494305"/>
                </a:cubicBezTo>
                <a:cubicBezTo>
                  <a:pt x="5672029" y="4493035"/>
                  <a:pt x="5674567" y="4490497"/>
                  <a:pt x="5675837" y="4489228"/>
                </a:cubicBezTo>
                <a:cubicBezTo>
                  <a:pt x="5675837" y="4484151"/>
                  <a:pt x="5675837" y="4477805"/>
                  <a:pt x="5674567" y="4472728"/>
                </a:cubicBezTo>
                <a:cubicBezTo>
                  <a:pt x="5673298" y="4473998"/>
                  <a:pt x="5669491" y="4476536"/>
                  <a:pt x="5668221" y="4477805"/>
                </a:cubicBezTo>
                <a:cubicBezTo>
                  <a:pt x="5670760" y="4471459"/>
                  <a:pt x="5672029" y="4462575"/>
                  <a:pt x="5666952" y="4457498"/>
                </a:cubicBezTo>
                <a:cubicBezTo>
                  <a:pt x="5665683" y="4458767"/>
                  <a:pt x="5664414" y="4462575"/>
                  <a:pt x="5663145" y="4465113"/>
                </a:cubicBezTo>
                <a:cubicBezTo>
                  <a:pt x="5658068" y="4453690"/>
                  <a:pt x="5644107" y="4452421"/>
                  <a:pt x="5632684" y="4453690"/>
                </a:cubicBezTo>
                <a:lnTo>
                  <a:pt x="5632684" y="4453690"/>
                </a:lnTo>
                <a:close/>
                <a:moveTo>
                  <a:pt x="5215119" y="4453690"/>
                </a:moveTo>
                <a:cubicBezTo>
                  <a:pt x="5210042" y="4453690"/>
                  <a:pt x="5212581" y="4462575"/>
                  <a:pt x="5216388" y="4462575"/>
                </a:cubicBezTo>
                <a:cubicBezTo>
                  <a:pt x="5221465" y="4462575"/>
                  <a:pt x="5220196" y="4453690"/>
                  <a:pt x="5215119" y="4453690"/>
                </a:cubicBezTo>
                <a:lnTo>
                  <a:pt x="5215119" y="4453690"/>
                </a:lnTo>
                <a:close/>
                <a:moveTo>
                  <a:pt x="4778516" y="4453690"/>
                </a:moveTo>
                <a:cubicBezTo>
                  <a:pt x="4774709" y="4456229"/>
                  <a:pt x="4770901" y="4460036"/>
                  <a:pt x="4767094" y="4463844"/>
                </a:cubicBezTo>
                <a:cubicBezTo>
                  <a:pt x="4767094" y="4467652"/>
                  <a:pt x="4767094" y="4472728"/>
                  <a:pt x="4767094" y="4476536"/>
                </a:cubicBezTo>
                <a:cubicBezTo>
                  <a:pt x="4770901" y="4477805"/>
                  <a:pt x="4773440" y="4479074"/>
                  <a:pt x="4777247" y="4480344"/>
                </a:cubicBezTo>
                <a:cubicBezTo>
                  <a:pt x="4778516" y="4477805"/>
                  <a:pt x="4781055" y="4475267"/>
                  <a:pt x="4783593" y="4472728"/>
                </a:cubicBezTo>
                <a:cubicBezTo>
                  <a:pt x="4783593" y="4475267"/>
                  <a:pt x="4784862" y="4480344"/>
                  <a:pt x="4784862" y="4482882"/>
                </a:cubicBezTo>
                <a:cubicBezTo>
                  <a:pt x="4792478" y="4481613"/>
                  <a:pt x="4791208" y="4473998"/>
                  <a:pt x="4788670" y="4467652"/>
                </a:cubicBezTo>
                <a:cubicBezTo>
                  <a:pt x="4783593" y="4468921"/>
                  <a:pt x="4777247" y="4470190"/>
                  <a:pt x="4770901" y="4470190"/>
                </a:cubicBezTo>
                <a:cubicBezTo>
                  <a:pt x="4773440" y="4465113"/>
                  <a:pt x="4775978" y="4458767"/>
                  <a:pt x="4778516" y="4453690"/>
                </a:cubicBezTo>
                <a:lnTo>
                  <a:pt x="4778516" y="4453690"/>
                </a:lnTo>
                <a:close/>
                <a:moveTo>
                  <a:pt x="11896157" y="4453690"/>
                </a:moveTo>
                <a:cubicBezTo>
                  <a:pt x="11894888" y="4454960"/>
                  <a:pt x="11899964" y="4462575"/>
                  <a:pt x="11899964" y="4454960"/>
                </a:cubicBezTo>
                <a:cubicBezTo>
                  <a:pt x="11897426" y="4452421"/>
                  <a:pt x="11896157" y="4452421"/>
                  <a:pt x="11896157" y="4453690"/>
                </a:cubicBezTo>
                <a:lnTo>
                  <a:pt x="11896157" y="4453690"/>
                </a:lnTo>
                <a:close/>
                <a:moveTo>
                  <a:pt x="9253694" y="4452421"/>
                </a:moveTo>
                <a:cubicBezTo>
                  <a:pt x="9249887" y="4454960"/>
                  <a:pt x="9247348" y="4456229"/>
                  <a:pt x="9243541" y="4458767"/>
                </a:cubicBezTo>
                <a:cubicBezTo>
                  <a:pt x="9249887" y="4461306"/>
                  <a:pt x="9257503" y="4463844"/>
                  <a:pt x="9263849" y="4466382"/>
                </a:cubicBezTo>
                <a:cubicBezTo>
                  <a:pt x="9261310" y="4461306"/>
                  <a:pt x="9257503" y="4456229"/>
                  <a:pt x="9253694" y="4452421"/>
                </a:cubicBezTo>
                <a:lnTo>
                  <a:pt x="9253694" y="4452421"/>
                </a:lnTo>
                <a:close/>
                <a:moveTo>
                  <a:pt x="7460323" y="4452421"/>
                </a:moveTo>
                <a:cubicBezTo>
                  <a:pt x="7460323" y="4453690"/>
                  <a:pt x="7461593" y="4457498"/>
                  <a:pt x="7461593" y="4460036"/>
                </a:cubicBezTo>
                <a:cubicBezTo>
                  <a:pt x="7459055" y="4461306"/>
                  <a:pt x="7455247" y="4463844"/>
                  <a:pt x="7452709" y="4465113"/>
                </a:cubicBezTo>
                <a:cubicBezTo>
                  <a:pt x="7457785" y="4471459"/>
                  <a:pt x="7466669" y="4471459"/>
                  <a:pt x="7473015" y="4467652"/>
                </a:cubicBezTo>
                <a:cubicBezTo>
                  <a:pt x="7471746" y="4458767"/>
                  <a:pt x="7466669" y="4453690"/>
                  <a:pt x="7460323" y="4452421"/>
                </a:cubicBezTo>
                <a:lnTo>
                  <a:pt x="7460323" y="4452421"/>
                </a:lnTo>
                <a:close/>
                <a:moveTo>
                  <a:pt x="5249387" y="4452421"/>
                </a:moveTo>
                <a:cubicBezTo>
                  <a:pt x="5244311" y="4452421"/>
                  <a:pt x="5239234" y="4452421"/>
                  <a:pt x="5234157" y="4452421"/>
                </a:cubicBezTo>
                <a:cubicBezTo>
                  <a:pt x="5231619" y="4457498"/>
                  <a:pt x="5229080" y="4462575"/>
                  <a:pt x="5226542" y="4467652"/>
                </a:cubicBezTo>
                <a:cubicBezTo>
                  <a:pt x="5230349" y="4467652"/>
                  <a:pt x="5234157" y="4467652"/>
                  <a:pt x="5236695" y="4467652"/>
                </a:cubicBezTo>
                <a:cubicBezTo>
                  <a:pt x="5236695" y="4465113"/>
                  <a:pt x="5235426" y="4463844"/>
                  <a:pt x="5234157" y="4461306"/>
                </a:cubicBezTo>
                <a:cubicBezTo>
                  <a:pt x="5240503" y="4458767"/>
                  <a:pt x="5245580" y="4454960"/>
                  <a:pt x="5249387" y="4452421"/>
                </a:cubicBezTo>
                <a:lnTo>
                  <a:pt x="5249387" y="4452421"/>
                </a:lnTo>
                <a:close/>
                <a:moveTo>
                  <a:pt x="10257627" y="4451152"/>
                </a:moveTo>
                <a:cubicBezTo>
                  <a:pt x="10257627" y="4452421"/>
                  <a:pt x="10257627" y="4454960"/>
                  <a:pt x="10257627" y="4456229"/>
                </a:cubicBezTo>
                <a:cubicBezTo>
                  <a:pt x="10256358" y="4454960"/>
                  <a:pt x="10253820" y="4453690"/>
                  <a:pt x="10252550" y="4453690"/>
                </a:cubicBezTo>
                <a:cubicBezTo>
                  <a:pt x="10252550" y="4458767"/>
                  <a:pt x="10251281" y="4465113"/>
                  <a:pt x="10247474" y="4468921"/>
                </a:cubicBezTo>
                <a:cubicBezTo>
                  <a:pt x="10253820" y="4479074"/>
                  <a:pt x="10263973" y="4487959"/>
                  <a:pt x="10265242" y="4500651"/>
                </a:cubicBezTo>
                <a:cubicBezTo>
                  <a:pt x="10262704" y="4499381"/>
                  <a:pt x="10258896" y="4498112"/>
                  <a:pt x="10256358" y="4498112"/>
                </a:cubicBezTo>
                <a:cubicBezTo>
                  <a:pt x="10260166" y="4504458"/>
                  <a:pt x="10263973" y="4510804"/>
                  <a:pt x="10270319" y="4515881"/>
                </a:cubicBezTo>
                <a:cubicBezTo>
                  <a:pt x="10280473" y="4517150"/>
                  <a:pt x="10280473" y="4503189"/>
                  <a:pt x="10284280" y="4496843"/>
                </a:cubicBezTo>
                <a:cubicBezTo>
                  <a:pt x="10281742" y="4496843"/>
                  <a:pt x="10277934" y="4495574"/>
                  <a:pt x="10276665" y="4495574"/>
                </a:cubicBezTo>
                <a:cubicBezTo>
                  <a:pt x="10279204" y="4495574"/>
                  <a:pt x="10284280" y="4495574"/>
                  <a:pt x="10286819" y="4495574"/>
                </a:cubicBezTo>
                <a:cubicBezTo>
                  <a:pt x="10285550" y="4489228"/>
                  <a:pt x="10286819" y="4482882"/>
                  <a:pt x="10283011" y="4479074"/>
                </a:cubicBezTo>
                <a:cubicBezTo>
                  <a:pt x="10275396" y="4473998"/>
                  <a:pt x="10267781" y="4470190"/>
                  <a:pt x="10262704" y="4461306"/>
                </a:cubicBezTo>
                <a:cubicBezTo>
                  <a:pt x="10269050" y="4465113"/>
                  <a:pt x="10275396" y="4468921"/>
                  <a:pt x="10283011" y="4471459"/>
                </a:cubicBezTo>
                <a:cubicBezTo>
                  <a:pt x="10276665" y="4460036"/>
                  <a:pt x="10266512" y="4454960"/>
                  <a:pt x="10257627" y="4451152"/>
                </a:cubicBezTo>
                <a:lnTo>
                  <a:pt x="10257627" y="4451152"/>
                </a:lnTo>
                <a:close/>
                <a:moveTo>
                  <a:pt x="9216888" y="4451152"/>
                </a:moveTo>
                <a:cubicBezTo>
                  <a:pt x="9213081" y="4448614"/>
                  <a:pt x="9206735" y="4452421"/>
                  <a:pt x="9208004" y="4456229"/>
                </a:cubicBezTo>
                <a:cubicBezTo>
                  <a:pt x="9213081" y="4458767"/>
                  <a:pt x="9218157" y="4454960"/>
                  <a:pt x="9216888" y="4451152"/>
                </a:cubicBezTo>
                <a:lnTo>
                  <a:pt x="9216888" y="4451152"/>
                </a:lnTo>
                <a:close/>
                <a:moveTo>
                  <a:pt x="6880302" y="4451152"/>
                </a:moveTo>
                <a:cubicBezTo>
                  <a:pt x="6879033" y="4452421"/>
                  <a:pt x="6877764" y="4454960"/>
                  <a:pt x="6879033" y="4457498"/>
                </a:cubicBezTo>
                <a:cubicBezTo>
                  <a:pt x="6882840" y="4461306"/>
                  <a:pt x="6889186" y="4456229"/>
                  <a:pt x="6885379" y="4452421"/>
                </a:cubicBezTo>
                <a:cubicBezTo>
                  <a:pt x="6885379" y="4449883"/>
                  <a:pt x="6882840" y="4449883"/>
                  <a:pt x="6880302" y="4451152"/>
                </a:cubicBezTo>
                <a:lnTo>
                  <a:pt x="6880302" y="4451152"/>
                </a:lnTo>
                <a:close/>
                <a:moveTo>
                  <a:pt x="10129438" y="4451152"/>
                </a:moveTo>
                <a:cubicBezTo>
                  <a:pt x="10125631" y="4452421"/>
                  <a:pt x="10125631" y="4460036"/>
                  <a:pt x="10128169" y="4462575"/>
                </a:cubicBezTo>
                <a:cubicBezTo>
                  <a:pt x="10131977" y="4463844"/>
                  <a:pt x="10133247" y="4452421"/>
                  <a:pt x="10129438" y="4451152"/>
                </a:cubicBezTo>
                <a:lnTo>
                  <a:pt x="10129438" y="4451152"/>
                </a:lnTo>
                <a:close/>
                <a:moveTo>
                  <a:pt x="7361326" y="4451152"/>
                </a:moveTo>
                <a:cubicBezTo>
                  <a:pt x="7358788" y="4453690"/>
                  <a:pt x="7354980" y="4456229"/>
                  <a:pt x="7352442" y="4458767"/>
                </a:cubicBezTo>
                <a:cubicBezTo>
                  <a:pt x="7354980" y="4462575"/>
                  <a:pt x="7358788" y="4466382"/>
                  <a:pt x="7361326" y="4468921"/>
                </a:cubicBezTo>
                <a:cubicBezTo>
                  <a:pt x="7363865" y="4463844"/>
                  <a:pt x="7366404" y="4458767"/>
                  <a:pt x="7368941" y="4453690"/>
                </a:cubicBezTo>
                <a:cubicBezTo>
                  <a:pt x="7366404" y="4453690"/>
                  <a:pt x="7363865" y="4452421"/>
                  <a:pt x="7361326" y="4451152"/>
                </a:cubicBezTo>
                <a:lnTo>
                  <a:pt x="7361326" y="4451152"/>
                </a:lnTo>
                <a:close/>
                <a:moveTo>
                  <a:pt x="11685471" y="4451152"/>
                </a:moveTo>
                <a:cubicBezTo>
                  <a:pt x="11680394" y="4451152"/>
                  <a:pt x="11675317" y="4451152"/>
                  <a:pt x="11671509" y="4451152"/>
                </a:cubicBezTo>
                <a:cubicBezTo>
                  <a:pt x="11675317" y="4456229"/>
                  <a:pt x="11682932" y="4456229"/>
                  <a:pt x="11688009" y="4457498"/>
                </a:cubicBezTo>
                <a:cubicBezTo>
                  <a:pt x="11691817" y="4458767"/>
                  <a:pt x="11691817" y="4462575"/>
                  <a:pt x="11694355" y="4466382"/>
                </a:cubicBezTo>
                <a:cubicBezTo>
                  <a:pt x="11699432" y="4481613"/>
                  <a:pt x="11715931" y="4482882"/>
                  <a:pt x="11728623" y="4487959"/>
                </a:cubicBezTo>
                <a:cubicBezTo>
                  <a:pt x="11722277" y="4475267"/>
                  <a:pt x="11709585" y="4466382"/>
                  <a:pt x="11699432" y="4456229"/>
                </a:cubicBezTo>
                <a:cubicBezTo>
                  <a:pt x="11695624" y="4452421"/>
                  <a:pt x="11690547" y="4451152"/>
                  <a:pt x="11685471" y="4451152"/>
                </a:cubicBezTo>
                <a:lnTo>
                  <a:pt x="11685471" y="4451152"/>
                </a:lnTo>
                <a:close/>
                <a:moveTo>
                  <a:pt x="5174505" y="4451152"/>
                </a:moveTo>
                <a:cubicBezTo>
                  <a:pt x="5171966" y="4452421"/>
                  <a:pt x="5171966" y="4460036"/>
                  <a:pt x="5170697" y="4463844"/>
                </a:cubicBezTo>
                <a:cubicBezTo>
                  <a:pt x="5166890" y="4472728"/>
                  <a:pt x="5177043" y="4476536"/>
                  <a:pt x="5183389" y="4480344"/>
                </a:cubicBezTo>
                <a:cubicBezTo>
                  <a:pt x="5182120" y="4471459"/>
                  <a:pt x="5180851" y="4462575"/>
                  <a:pt x="5179582" y="4453690"/>
                </a:cubicBezTo>
                <a:cubicBezTo>
                  <a:pt x="5177043" y="4451152"/>
                  <a:pt x="5175774" y="4451152"/>
                  <a:pt x="5174505" y="4451152"/>
                </a:cubicBezTo>
                <a:lnTo>
                  <a:pt x="5174505" y="4451152"/>
                </a:lnTo>
                <a:close/>
                <a:moveTo>
                  <a:pt x="6305357" y="4449883"/>
                </a:moveTo>
                <a:lnTo>
                  <a:pt x="6301549" y="4456229"/>
                </a:lnTo>
                <a:cubicBezTo>
                  <a:pt x="6300280" y="4456229"/>
                  <a:pt x="6297742" y="4456229"/>
                  <a:pt x="6296473" y="4456229"/>
                </a:cubicBezTo>
                <a:lnTo>
                  <a:pt x="6305357" y="4449883"/>
                </a:lnTo>
                <a:close/>
                <a:moveTo>
                  <a:pt x="6109901" y="4449883"/>
                </a:moveTo>
                <a:cubicBezTo>
                  <a:pt x="6104824" y="4446075"/>
                  <a:pt x="6101017" y="4454960"/>
                  <a:pt x="6104824" y="4458767"/>
                </a:cubicBezTo>
                <a:cubicBezTo>
                  <a:pt x="6111170" y="4461306"/>
                  <a:pt x="6114978" y="4452421"/>
                  <a:pt x="6109901" y="4449883"/>
                </a:cubicBezTo>
                <a:lnTo>
                  <a:pt x="6109901" y="4449883"/>
                </a:lnTo>
                <a:close/>
                <a:moveTo>
                  <a:pt x="4925743" y="4448614"/>
                </a:moveTo>
                <a:cubicBezTo>
                  <a:pt x="4923204" y="4447344"/>
                  <a:pt x="4919397" y="4447344"/>
                  <a:pt x="4918128" y="4449883"/>
                </a:cubicBezTo>
                <a:cubicBezTo>
                  <a:pt x="4919397" y="4453690"/>
                  <a:pt x="4924474" y="4456229"/>
                  <a:pt x="4928281" y="4454960"/>
                </a:cubicBezTo>
                <a:cubicBezTo>
                  <a:pt x="4930820" y="4453690"/>
                  <a:pt x="4928281" y="4451152"/>
                  <a:pt x="4925743" y="4448614"/>
                </a:cubicBezTo>
                <a:lnTo>
                  <a:pt x="4925743" y="4448614"/>
                </a:lnTo>
                <a:close/>
                <a:moveTo>
                  <a:pt x="4981587" y="4448614"/>
                </a:moveTo>
                <a:cubicBezTo>
                  <a:pt x="4975241" y="4449883"/>
                  <a:pt x="4970165" y="4460036"/>
                  <a:pt x="4968895" y="4467652"/>
                </a:cubicBezTo>
                <a:cubicBezTo>
                  <a:pt x="4972703" y="4467652"/>
                  <a:pt x="4976511" y="4467652"/>
                  <a:pt x="4981587" y="4467652"/>
                </a:cubicBezTo>
                <a:cubicBezTo>
                  <a:pt x="4981587" y="4470190"/>
                  <a:pt x="4980318" y="4475267"/>
                  <a:pt x="4980318" y="4479074"/>
                </a:cubicBezTo>
                <a:cubicBezTo>
                  <a:pt x="4989203" y="4473998"/>
                  <a:pt x="4995549" y="4465113"/>
                  <a:pt x="5005702" y="4463844"/>
                </a:cubicBezTo>
                <a:cubicBezTo>
                  <a:pt x="5004433" y="4453690"/>
                  <a:pt x="4993010" y="4458767"/>
                  <a:pt x="4987933" y="4462575"/>
                </a:cubicBezTo>
                <a:cubicBezTo>
                  <a:pt x="4987933" y="4460036"/>
                  <a:pt x="4989203" y="4454960"/>
                  <a:pt x="4989203" y="4451152"/>
                </a:cubicBezTo>
                <a:cubicBezTo>
                  <a:pt x="4985395" y="4448614"/>
                  <a:pt x="4982857" y="4448614"/>
                  <a:pt x="4981587" y="4448614"/>
                </a:cubicBezTo>
                <a:lnTo>
                  <a:pt x="4981587" y="4448614"/>
                </a:lnTo>
                <a:close/>
                <a:moveTo>
                  <a:pt x="7264868" y="4448614"/>
                </a:moveTo>
                <a:cubicBezTo>
                  <a:pt x="7261060" y="4448614"/>
                  <a:pt x="7255983" y="4448614"/>
                  <a:pt x="7252176" y="4451152"/>
                </a:cubicBezTo>
                <a:cubicBezTo>
                  <a:pt x="7252176" y="4454960"/>
                  <a:pt x="7254714" y="4457498"/>
                  <a:pt x="7255983" y="4460036"/>
                </a:cubicBezTo>
                <a:cubicBezTo>
                  <a:pt x="7261060" y="4458767"/>
                  <a:pt x="7262329" y="4452421"/>
                  <a:pt x="7264868" y="4448614"/>
                </a:cubicBezTo>
                <a:lnTo>
                  <a:pt x="7264868" y="4448614"/>
                </a:lnTo>
                <a:close/>
                <a:moveTo>
                  <a:pt x="10564773" y="4448614"/>
                </a:moveTo>
                <a:cubicBezTo>
                  <a:pt x="10559695" y="4448614"/>
                  <a:pt x="10562234" y="4456229"/>
                  <a:pt x="10566041" y="4456229"/>
                </a:cubicBezTo>
                <a:cubicBezTo>
                  <a:pt x="10571119" y="4456229"/>
                  <a:pt x="10568580" y="4448614"/>
                  <a:pt x="10564773" y="4448614"/>
                </a:cubicBezTo>
                <a:lnTo>
                  <a:pt x="10564773" y="4448614"/>
                </a:lnTo>
                <a:close/>
                <a:moveTo>
                  <a:pt x="7123987" y="4448614"/>
                </a:moveTo>
                <a:cubicBezTo>
                  <a:pt x="7122718" y="4449883"/>
                  <a:pt x="7121448" y="4451152"/>
                  <a:pt x="7118911" y="4452421"/>
                </a:cubicBezTo>
                <a:cubicBezTo>
                  <a:pt x="7136679" y="4453690"/>
                  <a:pt x="7122718" y="4473998"/>
                  <a:pt x="7130333" y="4484151"/>
                </a:cubicBezTo>
                <a:cubicBezTo>
                  <a:pt x="7131603" y="4481613"/>
                  <a:pt x="7132871" y="4476536"/>
                  <a:pt x="7132871" y="4473998"/>
                </a:cubicBezTo>
                <a:cubicBezTo>
                  <a:pt x="7132871" y="4476536"/>
                  <a:pt x="7134140" y="4481613"/>
                  <a:pt x="7134140" y="4482882"/>
                </a:cubicBezTo>
                <a:cubicBezTo>
                  <a:pt x="7144295" y="4475267"/>
                  <a:pt x="7134140" y="4462575"/>
                  <a:pt x="7134140" y="4452421"/>
                </a:cubicBezTo>
                <a:cubicBezTo>
                  <a:pt x="7131603" y="4451152"/>
                  <a:pt x="7127794" y="4449883"/>
                  <a:pt x="7123987" y="4448614"/>
                </a:cubicBezTo>
                <a:lnTo>
                  <a:pt x="7123987" y="4448614"/>
                </a:lnTo>
                <a:close/>
                <a:moveTo>
                  <a:pt x="5565417" y="4448614"/>
                </a:moveTo>
                <a:cubicBezTo>
                  <a:pt x="5561609" y="4449883"/>
                  <a:pt x="5559071" y="4451152"/>
                  <a:pt x="5555263" y="4453690"/>
                </a:cubicBezTo>
                <a:cubicBezTo>
                  <a:pt x="5556532" y="4461306"/>
                  <a:pt x="5556532" y="4470190"/>
                  <a:pt x="5562878" y="4476536"/>
                </a:cubicBezTo>
                <a:cubicBezTo>
                  <a:pt x="5565417" y="4466382"/>
                  <a:pt x="5565417" y="4457498"/>
                  <a:pt x="5565417" y="4448614"/>
                </a:cubicBezTo>
                <a:lnTo>
                  <a:pt x="5565417" y="4448614"/>
                </a:lnTo>
                <a:close/>
                <a:moveTo>
                  <a:pt x="6306626" y="4448614"/>
                </a:moveTo>
                <a:lnTo>
                  <a:pt x="6305357" y="4449883"/>
                </a:lnTo>
                <a:lnTo>
                  <a:pt x="6306626" y="4448614"/>
                </a:lnTo>
                <a:lnTo>
                  <a:pt x="6306626" y="4448614"/>
                </a:lnTo>
                <a:lnTo>
                  <a:pt x="6306626" y="4448614"/>
                </a:lnTo>
                <a:close/>
                <a:moveTo>
                  <a:pt x="10329972" y="4448614"/>
                </a:moveTo>
                <a:cubicBezTo>
                  <a:pt x="10328702" y="4457498"/>
                  <a:pt x="10336318" y="4460036"/>
                  <a:pt x="10342664" y="4463844"/>
                </a:cubicBezTo>
                <a:cubicBezTo>
                  <a:pt x="10340125" y="4463844"/>
                  <a:pt x="10336318" y="4463844"/>
                  <a:pt x="10333779" y="4462575"/>
                </a:cubicBezTo>
                <a:cubicBezTo>
                  <a:pt x="10331241" y="4460036"/>
                  <a:pt x="10327433" y="4458767"/>
                  <a:pt x="10323626" y="4457498"/>
                </a:cubicBezTo>
                <a:cubicBezTo>
                  <a:pt x="10323626" y="4460036"/>
                  <a:pt x="10324895" y="4466382"/>
                  <a:pt x="10324895" y="4468921"/>
                </a:cubicBezTo>
                <a:cubicBezTo>
                  <a:pt x="10314741" y="4472728"/>
                  <a:pt x="10313471" y="4485420"/>
                  <a:pt x="10307126" y="4493035"/>
                </a:cubicBezTo>
                <a:cubicBezTo>
                  <a:pt x="10310934" y="4493035"/>
                  <a:pt x="10316010" y="4494305"/>
                  <a:pt x="10319817" y="4494305"/>
                </a:cubicBezTo>
                <a:cubicBezTo>
                  <a:pt x="10314741" y="4496843"/>
                  <a:pt x="10309664" y="4499381"/>
                  <a:pt x="10303318" y="4501920"/>
                </a:cubicBezTo>
                <a:cubicBezTo>
                  <a:pt x="10304588" y="4503189"/>
                  <a:pt x="10305857" y="4506997"/>
                  <a:pt x="10307126" y="4508266"/>
                </a:cubicBezTo>
                <a:cubicBezTo>
                  <a:pt x="10310934" y="4508266"/>
                  <a:pt x="10314741" y="4509535"/>
                  <a:pt x="10318549" y="4509535"/>
                </a:cubicBezTo>
                <a:cubicBezTo>
                  <a:pt x="10326163" y="4504458"/>
                  <a:pt x="10333779" y="4514612"/>
                  <a:pt x="10341394" y="4515881"/>
                </a:cubicBezTo>
                <a:cubicBezTo>
                  <a:pt x="10340125" y="4508266"/>
                  <a:pt x="10338855" y="4500651"/>
                  <a:pt x="10336318" y="4493035"/>
                </a:cubicBezTo>
                <a:cubicBezTo>
                  <a:pt x="10341394" y="4495574"/>
                  <a:pt x="10347740" y="4498112"/>
                  <a:pt x="10352817" y="4500651"/>
                </a:cubicBezTo>
                <a:cubicBezTo>
                  <a:pt x="10354086" y="4498112"/>
                  <a:pt x="10356624" y="4495574"/>
                  <a:pt x="10357893" y="4493035"/>
                </a:cubicBezTo>
                <a:cubicBezTo>
                  <a:pt x="10356624" y="4491766"/>
                  <a:pt x="10355356" y="4489228"/>
                  <a:pt x="10354086" y="4487959"/>
                </a:cubicBezTo>
                <a:cubicBezTo>
                  <a:pt x="10362970" y="4487959"/>
                  <a:pt x="10370585" y="4481613"/>
                  <a:pt x="10378201" y="4476536"/>
                </a:cubicBezTo>
                <a:cubicBezTo>
                  <a:pt x="10376931" y="4471459"/>
                  <a:pt x="10375662" y="4466382"/>
                  <a:pt x="10370585" y="4466382"/>
                </a:cubicBezTo>
                <a:cubicBezTo>
                  <a:pt x="10365509" y="4470190"/>
                  <a:pt x="10370585" y="4477805"/>
                  <a:pt x="10368047" y="4482882"/>
                </a:cubicBezTo>
                <a:cubicBezTo>
                  <a:pt x="10356624" y="4468921"/>
                  <a:pt x="10346471" y="4454960"/>
                  <a:pt x="10329972" y="4448614"/>
                </a:cubicBezTo>
                <a:lnTo>
                  <a:pt x="10329972" y="4448614"/>
                </a:lnTo>
                <a:close/>
                <a:moveTo>
                  <a:pt x="5128814" y="4448614"/>
                </a:moveTo>
                <a:cubicBezTo>
                  <a:pt x="5128814" y="4453690"/>
                  <a:pt x="5128814" y="4458767"/>
                  <a:pt x="5128814" y="4465113"/>
                </a:cubicBezTo>
                <a:cubicBezTo>
                  <a:pt x="5132621" y="4458767"/>
                  <a:pt x="5137698" y="4460036"/>
                  <a:pt x="5142775" y="4463844"/>
                </a:cubicBezTo>
                <a:cubicBezTo>
                  <a:pt x="5137698" y="4457498"/>
                  <a:pt x="5132621" y="4452421"/>
                  <a:pt x="5128814" y="4448614"/>
                </a:cubicBezTo>
                <a:lnTo>
                  <a:pt x="5128814" y="4448614"/>
                </a:lnTo>
                <a:close/>
                <a:moveTo>
                  <a:pt x="11648664" y="4448614"/>
                </a:moveTo>
                <a:cubicBezTo>
                  <a:pt x="11642318" y="4452421"/>
                  <a:pt x="11637242" y="4457498"/>
                  <a:pt x="11632165" y="4462575"/>
                </a:cubicBezTo>
                <a:cubicBezTo>
                  <a:pt x="11632165" y="4463844"/>
                  <a:pt x="11632165" y="4466382"/>
                  <a:pt x="11632165" y="4468921"/>
                </a:cubicBezTo>
                <a:cubicBezTo>
                  <a:pt x="11634703" y="4468921"/>
                  <a:pt x="11638511" y="4470190"/>
                  <a:pt x="11641049" y="4470190"/>
                </a:cubicBezTo>
                <a:cubicBezTo>
                  <a:pt x="11643588" y="4461306"/>
                  <a:pt x="11646125" y="4454960"/>
                  <a:pt x="11648664" y="4448614"/>
                </a:cubicBezTo>
                <a:lnTo>
                  <a:pt x="11648664" y="4448614"/>
                </a:lnTo>
                <a:close/>
                <a:moveTo>
                  <a:pt x="10610463" y="4447344"/>
                </a:moveTo>
                <a:cubicBezTo>
                  <a:pt x="10607925" y="4449883"/>
                  <a:pt x="10605386" y="4451152"/>
                  <a:pt x="10602848" y="4453690"/>
                </a:cubicBezTo>
                <a:cubicBezTo>
                  <a:pt x="10607925" y="4457498"/>
                  <a:pt x="10613002" y="4461306"/>
                  <a:pt x="10619348" y="4462575"/>
                </a:cubicBezTo>
                <a:cubicBezTo>
                  <a:pt x="10616809" y="4457498"/>
                  <a:pt x="10614271" y="4452421"/>
                  <a:pt x="10610463" y="4447344"/>
                </a:cubicBezTo>
                <a:lnTo>
                  <a:pt x="10610463" y="4447344"/>
                </a:lnTo>
                <a:close/>
                <a:moveTo>
                  <a:pt x="10451814" y="4447344"/>
                </a:moveTo>
                <a:cubicBezTo>
                  <a:pt x="10451814" y="4451152"/>
                  <a:pt x="10453083" y="4454960"/>
                  <a:pt x="10453083" y="4458767"/>
                </a:cubicBezTo>
                <a:cubicBezTo>
                  <a:pt x="10456891" y="4461306"/>
                  <a:pt x="10461967" y="4462575"/>
                  <a:pt x="10465775" y="4463844"/>
                </a:cubicBezTo>
                <a:cubicBezTo>
                  <a:pt x="10465775" y="4461306"/>
                  <a:pt x="10467044" y="4456229"/>
                  <a:pt x="10467044" y="4453690"/>
                </a:cubicBezTo>
                <a:cubicBezTo>
                  <a:pt x="10464506" y="4453690"/>
                  <a:pt x="10459429" y="4453690"/>
                  <a:pt x="10456891" y="4452421"/>
                </a:cubicBezTo>
                <a:cubicBezTo>
                  <a:pt x="10456891" y="4451152"/>
                  <a:pt x="10456891" y="4447344"/>
                  <a:pt x="10456891" y="4446075"/>
                </a:cubicBezTo>
                <a:lnTo>
                  <a:pt x="10451814" y="4446075"/>
                </a:lnTo>
                <a:close/>
                <a:moveTo>
                  <a:pt x="11587743" y="4447344"/>
                </a:moveTo>
                <a:cubicBezTo>
                  <a:pt x="11586474" y="4454960"/>
                  <a:pt x="11587743" y="4462575"/>
                  <a:pt x="11590281" y="4470190"/>
                </a:cubicBezTo>
                <a:cubicBezTo>
                  <a:pt x="11592820" y="4468921"/>
                  <a:pt x="11595358" y="4468921"/>
                  <a:pt x="11597896" y="4467652"/>
                </a:cubicBezTo>
                <a:cubicBezTo>
                  <a:pt x="11596627" y="4462575"/>
                  <a:pt x="11596627" y="4456229"/>
                  <a:pt x="11595358" y="4451152"/>
                </a:cubicBezTo>
                <a:cubicBezTo>
                  <a:pt x="11592820" y="4449883"/>
                  <a:pt x="11589012" y="4447344"/>
                  <a:pt x="11587743" y="4447344"/>
                </a:cubicBezTo>
                <a:lnTo>
                  <a:pt x="11587743" y="4447344"/>
                </a:lnTo>
                <a:close/>
                <a:moveTo>
                  <a:pt x="9928906" y="4447344"/>
                </a:moveTo>
                <a:cubicBezTo>
                  <a:pt x="9921291" y="4444806"/>
                  <a:pt x="9925098" y="4457498"/>
                  <a:pt x="9930175" y="4457498"/>
                </a:cubicBezTo>
                <a:cubicBezTo>
                  <a:pt x="9935252" y="4456229"/>
                  <a:pt x="9932713" y="4448614"/>
                  <a:pt x="9928906" y="4447344"/>
                </a:cubicBezTo>
                <a:lnTo>
                  <a:pt x="9928906" y="4447344"/>
                </a:lnTo>
                <a:close/>
                <a:moveTo>
                  <a:pt x="10225898" y="4447344"/>
                </a:moveTo>
                <a:cubicBezTo>
                  <a:pt x="10223359" y="4448614"/>
                  <a:pt x="10218282" y="4452421"/>
                  <a:pt x="10215744" y="4453690"/>
                </a:cubicBezTo>
                <a:cubicBezTo>
                  <a:pt x="10222090" y="4457498"/>
                  <a:pt x="10229705" y="4460036"/>
                  <a:pt x="10237320" y="4456229"/>
                </a:cubicBezTo>
                <a:cubicBezTo>
                  <a:pt x="10233512" y="4452421"/>
                  <a:pt x="10229705" y="4449883"/>
                  <a:pt x="10225898" y="4447344"/>
                </a:cubicBezTo>
                <a:lnTo>
                  <a:pt x="10225898" y="4447344"/>
                </a:lnTo>
                <a:close/>
                <a:moveTo>
                  <a:pt x="6763536" y="4447344"/>
                </a:moveTo>
                <a:cubicBezTo>
                  <a:pt x="6755921" y="4451152"/>
                  <a:pt x="6753382" y="4458767"/>
                  <a:pt x="6749575" y="4466382"/>
                </a:cubicBezTo>
                <a:cubicBezTo>
                  <a:pt x="6755921" y="4468921"/>
                  <a:pt x="6760998" y="4465113"/>
                  <a:pt x="6767344" y="4463844"/>
                </a:cubicBezTo>
                <a:cubicBezTo>
                  <a:pt x="6766074" y="4457498"/>
                  <a:pt x="6764805" y="4452421"/>
                  <a:pt x="6763536" y="4447344"/>
                </a:cubicBezTo>
                <a:lnTo>
                  <a:pt x="6763536" y="4447344"/>
                </a:lnTo>
                <a:close/>
                <a:moveTo>
                  <a:pt x="10083748" y="4446075"/>
                </a:moveTo>
                <a:cubicBezTo>
                  <a:pt x="10081209" y="4447344"/>
                  <a:pt x="10077402" y="4449883"/>
                  <a:pt x="10074863" y="4451152"/>
                </a:cubicBezTo>
                <a:cubicBezTo>
                  <a:pt x="10079940" y="4456229"/>
                  <a:pt x="10085017" y="4451152"/>
                  <a:pt x="10088825" y="4448614"/>
                </a:cubicBezTo>
                <a:cubicBezTo>
                  <a:pt x="10088825" y="4444806"/>
                  <a:pt x="10087555" y="4444806"/>
                  <a:pt x="10083748" y="4446075"/>
                </a:cubicBezTo>
                <a:lnTo>
                  <a:pt x="10083748" y="4446075"/>
                </a:lnTo>
                <a:close/>
                <a:moveTo>
                  <a:pt x="6021057" y="4446075"/>
                </a:moveTo>
                <a:cubicBezTo>
                  <a:pt x="6017250" y="4449883"/>
                  <a:pt x="6012173" y="4453690"/>
                  <a:pt x="6008365" y="4457498"/>
                </a:cubicBezTo>
                <a:cubicBezTo>
                  <a:pt x="6009635" y="4457498"/>
                  <a:pt x="6013442" y="4457498"/>
                  <a:pt x="6014711" y="4457498"/>
                </a:cubicBezTo>
                <a:lnTo>
                  <a:pt x="6017250" y="4451152"/>
                </a:lnTo>
                <a:cubicBezTo>
                  <a:pt x="6021057" y="4461306"/>
                  <a:pt x="6018519" y="4471459"/>
                  <a:pt x="6018519" y="4480344"/>
                </a:cubicBezTo>
                <a:cubicBezTo>
                  <a:pt x="6028673" y="4477805"/>
                  <a:pt x="6023596" y="4463844"/>
                  <a:pt x="6024865" y="4456229"/>
                </a:cubicBezTo>
                <a:lnTo>
                  <a:pt x="6028673" y="4456229"/>
                </a:lnTo>
                <a:cubicBezTo>
                  <a:pt x="6029942" y="4468921"/>
                  <a:pt x="6028673" y="4480344"/>
                  <a:pt x="6024865" y="4493035"/>
                </a:cubicBezTo>
                <a:cubicBezTo>
                  <a:pt x="6029942" y="4486690"/>
                  <a:pt x="6035019" y="4491766"/>
                  <a:pt x="6040095" y="4493035"/>
                </a:cubicBezTo>
                <a:lnTo>
                  <a:pt x="6040095" y="4486690"/>
                </a:lnTo>
                <a:cubicBezTo>
                  <a:pt x="6037557" y="4485420"/>
                  <a:pt x="6033749" y="4484151"/>
                  <a:pt x="6032480" y="4484151"/>
                </a:cubicBezTo>
                <a:cubicBezTo>
                  <a:pt x="6036288" y="4480344"/>
                  <a:pt x="6040095" y="4476536"/>
                  <a:pt x="6042634" y="4473998"/>
                </a:cubicBezTo>
                <a:cubicBezTo>
                  <a:pt x="6037557" y="4467652"/>
                  <a:pt x="6033749" y="4461306"/>
                  <a:pt x="6029942" y="4453690"/>
                </a:cubicBezTo>
                <a:cubicBezTo>
                  <a:pt x="6027403" y="4454960"/>
                  <a:pt x="6023596" y="4456229"/>
                  <a:pt x="6022327" y="4457498"/>
                </a:cubicBezTo>
                <a:cubicBezTo>
                  <a:pt x="6021057" y="4453690"/>
                  <a:pt x="6021057" y="4448614"/>
                  <a:pt x="6021057" y="4446075"/>
                </a:cubicBezTo>
                <a:lnTo>
                  <a:pt x="6021057" y="4446075"/>
                </a:lnTo>
                <a:close/>
                <a:moveTo>
                  <a:pt x="4755671" y="4444806"/>
                </a:moveTo>
                <a:cubicBezTo>
                  <a:pt x="4749325" y="4443537"/>
                  <a:pt x="4745517" y="4456229"/>
                  <a:pt x="4750594" y="4458767"/>
                </a:cubicBezTo>
                <a:cubicBezTo>
                  <a:pt x="4753132" y="4454960"/>
                  <a:pt x="4758209" y="4449883"/>
                  <a:pt x="4755671" y="4444806"/>
                </a:cubicBezTo>
                <a:lnTo>
                  <a:pt x="4755671" y="4444806"/>
                </a:lnTo>
                <a:close/>
                <a:moveTo>
                  <a:pt x="11922810" y="4444806"/>
                </a:moveTo>
                <a:cubicBezTo>
                  <a:pt x="11917733" y="4442268"/>
                  <a:pt x="11913926" y="4448614"/>
                  <a:pt x="11910118" y="4451152"/>
                </a:cubicBezTo>
                <a:cubicBezTo>
                  <a:pt x="11912656" y="4452421"/>
                  <a:pt x="11919002" y="4454960"/>
                  <a:pt x="11921541" y="4456229"/>
                </a:cubicBezTo>
                <a:cubicBezTo>
                  <a:pt x="11922810" y="4452421"/>
                  <a:pt x="11922810" y="4448614"/>
                  <a:pt x="11922810" y="4444806"/>
                </a:cubicBezTo>
                <a:lnTo>
                  <a:pt x="11922810" y="4444806"/>
                </a:lnTo>
                <a:close/>
                <a:moveTo>
                  <a:pt x="10253820" y="4444806"/>
                </a:moveTo>
                <a:cubicBezTo>
                  <a:pt x="10251281" y="4451152"/>
                  <a:pt x="10269050" y="4452421"/>
                  <a:pt x="10263973" y="4446075"/>
                </a:cubicBezTo>
                <a:cubicBezTo>
                  <a:pt x="10261435" y="4442268"/>
                  <a:pt x="10257627" y="4442268"/>
                  <a:pt x="10253820" y="4444806"/>
                </a:cubicBezTo>
                <a:lnTo>
                  <a:pt x="10253820" y="4444806"/>
                </a:lnTo>
                <a:close/>
                <a:moveTo>
                  <a:pt x="7372749" y="4444806"/>
                </a:moveTo>
                <a:cubicBezTo>
                  <a:pt x="7376557" y="4449883"/>
                  <a:pt x="7380364" y="4454960"/>
                  <a:pt x="7385441" y="4458767"/>
                </a:cubicBezTo>
                <a:cubicBezTo>
                  <a:pt x="7385441" y="4456229"/>
                  <a:pt x="7385441" y="4452421"/>
                  <a:pt x="7385441" y="4451152"/>
                </a:cubicBezTo>
                <a:cubicBezTo>
                  <a:pt x="7380364" y="4449883"/>
                  <a:pt x="7376557" y="4447344"/>
                  <a:pt x="7372749" y="4444806"/>
                </a:cubicBezTo>
                <a:lnTo>
                  <a:pt x="7372749" y="4444806"/>
                </a:lnTo>
                <a:close/>
                <a:moveTo>
                  <a:pt x="4938435" y="4444806"/>
                </a:moveTo>
                <a:cubicBezTo>
                  <a:pt x="4937166" y="4448614"/>
                  <a:pt x="4940973" y="4453690"/>
                  <a:pt x="4944781" y="4456229"/>
                </a:cubicBezTo>
                <a:cubicBezTo>
                  <a:pt x="4951127" y="4453690"/>
                  <a:pt x="4943512" y="4440998"/>
                  <a:pt x="4938435" y="4444806"/>
                </a:cubicBezTo>
                <a:lnTo>
                  <a:pt x="4938435" y="4444806"/>
                </a:lnTo>
                <a:close/>
                <a:moveTo>
                  <a:pt x="6945031" y="4444806"/>
                </a:moveTo>
                <a:cubicBezTo>
                  <a:pt x="6941223" y="4444806"/>
                  <a:pt x="6938685" y="4447344"/>
                  <a:pt x="6938685" y="4452421"/>
                </a:cubicBezTo>
                <a:cubicBezTo>
                  <a:pt x="6945031" y="4451152"/>
                  <a:pt x="6951377" y="4448614"/>
                  <a:pt x="6956453" y="4446075"/>
                </a:cubicBezTo>
                <a:cubicBezTo>
                  <a:pt x="6952646" y="4444806"/>
                  <a:pt x="6947569" y="4444806"/>
                  <a:pt x="6945031" y="4444806"/>
                </a:cubicBezTo>
                <a:lnTo>
                  <a:pt x="6945031" y="4444806"/>
                </a:lnTo>
                <a:close/>
                <a:moveTo>
                  <a:pt x="10516543" y="4444806"/>
                </a:moveTo>
                <a:cubicBezTo>
                  <a:pt x="10520351" y="4451152"/>
                  <a:pt x="10525427" y="4454960"/>
                  <a:pt x="10531773" y="4460036"/>
                </a:cubicBezTo>
                <a:lnTo>
                  <a:pt x="10543196" y="4470190"/>
                </a:lnTo>
                <a:lnTo>
                  <a:pt x="10534312" y="4471459"/>
                </a:lnTo>
                <a:cubicBezTo>
                  <a:pt x="10530504" y="4472728"/>
                  <a:pt x="10527966" y="4472728"/>
                  <a:pt x="10526697" y="4476536"/>
                </a:cubicBezTo>
                <a:cubicBezTo>
                  <a:pt x="10526697" y="4472728"/>
                  <a:pt x="10525427" y="4467652"/>
                  <a:pt x="10524158" y="4463844"/>
                </a:cubicBezTo>
                <a:cubicBezTo>
                  <a:pt x="10524158" y="4466382"/>
                  <a:pt x="10524158" y="4471459"/>
                  <a:pt x="10524158" y="4472728"/>
                </a:cubicBezTo>
                <a:cubicBezTo>
                  <a:pt x="10522889" y="4473998"/>
                  <a:pt x="10520351" y="4477805"/>
                  <a:pt x="10519081" y="4479074"/>
                </a:cubicBezTo>
                <a:cubicBezTo>
                  <a:pt x="10517812" y="4476536"/>
                  <a:pt x="10516543" y="4473998"/>
                  <a:pt x="10515274" y="4472728"/>
                </a:cubicBezTo>
                <a:cubicBezTo>
                  <a:pt x="10507659" y="4471459"/>
                  <a:pt x="10502582" y="4467652"/>
                  <a:pt x="10500043" y="4461306"/>
                </a:cubicBezTo>
                <a:cubicBezTo>
                  <a:pt x="10494967" y="4461306"/>
                  <a:pt x="10491159" y="4461306"/>
                  <a:pt x="10486082" y="4461306"/>
                </a:cubicBezTo>
                <a:cubicBezTo>
                  <a:pt x="10482275" y="4458767"/>
                  <a:pt x="10478467" y="4457498"/>
                  <a:pt x="10474659" y="4456229"/>
                </a:cubicBezTo>
                <a:cubicBezTo>
                  <a:pt x="10477198" y="4461306"/>
                  <a:pt x="10481005" y="4466382"/>
                  <a:pt x="10487351" y="4468921"/>
                </a:cubicBezTo>
                <a:cubicBezTo>
                  <a:pt x="10489890" y="4472728"/>
                  <a:pt x="10492428" y="4475267"/>
                  <a:pt x="10496236" y="4479074"/>
                </a:cubicBezTo>
                <a:cubicBezTo>
                  <a:pt x="10500043" y="4477805"/>
                  <a:pt x="10502582" y="4477805"/>
                  <a:pt x="10506389" y="4476536"/>
                </a:cubicBezTo>
                <a:cubicBezTo>
                  <a:pt x="10502582" y="4479074"/>
                  <a:pt x="10500043" y="4481613"/>
                  <a:pt x="10496236" y="4485420"/>
                </a:cubicBezTo>
                <a:cubicBezTo>
                  <a:pt x="10500043" y="4489228"/>
                  <a:pt x="10505120" y="4491766"/>
                  <a:pt x="10510197" y="4494305"/>
                </a:cubicBezTo>
                <a:cubicBezTo>
                  <a:pt x="10510197" y="4490497"/>
                  <a:pt x="10510197" y="4485420"/>
                  <a:pt x="10508928" y="4481613"/>
                </a:cubicBezTo>
                <a:cubicBezTo>
                  <a:pt x="10512735" y="4481613"/>
                  <a:pt x="10517812" y="4482882"/>
                  <a:pt x="10521620" y="4482882"/>
                </a:cubicBezTo>
                <a:cubicBezTo>
                  <a:pt x="10520351" y="4486690"/>
                  <a:pt x="10519081" y="4490497"/>
                  <a:pt x="10517812" y="4494305"/>
                </a:cubicBezTo>
                <a:cubicBezTo>
                  <a:pt x="10524158" y="4491766"/>
                  <a:pt x="10526697" y="4480344"/>
                  <a:pt x="10534312" y="4482882"/>
                </a:cubicBezTo>
                <a:cubicBezTo>
                  <a:pt x="10534312" y="4485420"/>
                  <a:pt x="10535580" y="4491766"/>
                  <a:pt x="10535580" y="4494305"/>
                </a:cubicBezTo>
                <a:cubicBezTo>
                  <a:pt x="10534312" y="4495574"/>
                  <a:pt x="10530504" y="4496843"/>
                  <a:pt x="10527966" y="4498112"/>
                </a:cubicBezTo>
                <a:cubicBezTo>
                  <a:pt x="10529234" y="4501920"/>
                  <a:pt x="10530504" y="4506997"/>
                  <a:pt x="10531773" y="4510804"/>
                </a:cubicBezTo>
                <a:cubicBezTo>
                  <a:pt x="10536850" y="4508266"/>
                  <a:pt x="10534312" y="4500651"/>
                  <a:pt x="10535580" y="4496843"/>
                </a:cubicBezTo>
                <a:cubicBezTo>
                  <a:pt x="10541926" y="4503189"/>
                  <a:pt x="10549542" y="4509535"/>
                  <a:pt x="10557157" y="4514612"/>
                </a:cubicBezTo>
                <a:cubicBezTo>
                  <a:pt x="10558427" y="4509535"/>
                  <a:pt x="10554618" y="4504458"/>
                  <a:pt x="10552081" y="4500651"/>
                </a:cubicBezTo>
                <a:cubicBezTo>
                  <a:pt x="10559695" y="4496843"/>
                  <a:pt x="10568580" y="4499381"/>
                  <a:pt x="10569849" y="4508266"/>
                </a:cubicBezTo>
                <a:cubicBezTo>
                  <a:pt x="10574926" y="4501920"/>
                  <a:pt x="10581272" y="4495574"/>
                  <a:pt x="10583810" y="4486690"/>
                </a:cubicBezTo>
                <a:cubicBezTo>
                  <a:pt x="10582541" y="4482882"/>
                  <a:pt x="10577464" y="4481613"/>
                  <a:pt x="10573656" y="4479074"/>
                </a:cubicBezTo>
                <a:cubicBezTo>
                  <a:pt x="10568580" y="4484151"/>
                  <a:pt x="10566041" y="4493035"/>
                  <a:pt x="10558427" y="4495574"/>
                </a:cubicBezTo>
                <a:cubicBezTo>
                  <a:pt x="10559695" y="4490497"/>
                  <a:pt x="10560964" y="4486690"/>
                  <a:pt x="10562234" y="4481613"/>
                </a:cubicBezTo>
                <a:cubicBezTo>
                  <a:pt x="10559695" y="4477805"/>
                  <a:pt x="10557157" y="4475267"/>
                  <a:pt x="10554618" y="4471459"/>
                </a:cubicBezTo>
                <a:cubicBezTo>
                  <a:pt x="10557157" y="4471459"/>
                  <a:pt x="10560964" y="4470190"/>
                  <a:pt x="10563503" y="4468921"/>
                </a:cubicBezTo>
                <a:cubicBezTo>
                  <a:pt x="10550811" y="4448614"/>
                  <a:pt x="10552081" y="4453690"/>
                  <a:pt x="10516543" y="4444806"/>
                </a:cubicBezTo>
                <a:lnTo>
                  <a:pt x="10516543" y="4444806"/>
                </a:lnTo>
                <a:close/>
                <a:moveTo>
                  <a:pt x="6095940" y="4444806"/>
                </a:moveTo>
                <a:cubicBezTo>
                  <a:pt x="6090863" y="4447344"/>
                  <a:pt x="6087056" y="4449883"/>
                  <a:pt x="6089594" y="4456229"/>
                </a:cubicBezTo>
                <a:cubicBezTo>
                  <a:pt x="6094671" y="4454960"/>
                  <a:pt x="6098478" y="4453690"/>
                  <a:pt x="6103555" y="4452421"/>
                </a:cubicBezTo>
                <a:cubicBezTo>
                  <a:pt x="6099747" y="4449883"/>
                  <a:pt x="6098478" y="4446075"/>
                  <a:pt x="6095940" y="4444806"/>
                </a:cubicBezTo>
                <a:lnTo>
                  <a:pt x="6095940" y="4444806"/>
                </a:lnTo>
                <a:close/>
                <a:moveTo>
                  <a:pt x="9383152" y="4443537"/>
                </a:moveTo>
                <a:cubicBezTo>
                  <a:pt x="9383152" y="4444806"/>
                  <a:pt x="9381883" y="4447344"/>
                  <a:pt x="9380614" y="4448614"/>
                </a:cubicBezTo>
                <a:cubicBezTo>
                  <a:pt x="9381883" y="4448614"/>
                  <a:pt x="9385691" y="4449883"/>
                  <a:pt x="9386960" y="4449883"/>
                </a:cubicBezTo>
                <a:cubicBezTo>
                  <a:pt x="9380614" y="4454960"/>
                  <a:pt x="9385691" y="4460036"/>
                  <a:pt x="9389498" y="4465113"/>
                </a:cubicBezTo>
                <a:cubicBezTo>
                  <a:pt x="9390768" y="4460036"/>
                  <a:pt x="9392037" y="4454960"/>
                  <a:pt x="9393306" y="4448614"/>
                </a:cubicBezTo>
                <a:cubicBezTo>
                  <a:pt x="9389498" y="4448614"/>
                  <a:pt x="9386960" y="4446075"/>
                  <a:pt x="9383152" y="4443537"/>
                </a:cubicBezTo>
                <a:lnTo>
                  <a:pt x="9383152" y="4443537"/>
                </a:lnTo>
                <a:close/>
                <a:moveTo>
                  <a:pt x="5052662" y="4443537"/>
                </a:moveTo>
                <a:cubicBezTo>
                  <a:pt x="5051393" y="4444806"/>
                  <a:pt x="5050124" y="4448614"/>
                  <a:pt x="5050124" y="4451152"/>
                </a:cubicBezTo>
                <a:cubicBezTo>
                  <a:pt x="5045047" y="4451152"/>
                  <a:pt x="5041240" y="4454960"/>
                  <a:pt x="5037432" y="4457498"/>
                </a:cubicBezTo>
                <a:cubicBezTo>
                  <a:pt x="5039970" y="4458767"/>
                  <a:pt x="5045047" y="4460036"/>
                  <a:pt x="5046316" y="4460036"/>
                </a:cubicBezTo>
                <a:cubicBezTo>
                  <a:pt x="5046316" y="4458767"/>
                  <a:pt x="5047586" y="4454960"/>
                  <a:pt x="5048854" y="4452421"/>
                </a:cubicBezTo>
                <a:cubicBezTo>
                  <a:pt x="5052662" y="4456229"/>
                  <a:pt x="5057739" y="4456229"/>
                  <a:pt x="5062816" y="4456229"/>
                </a:cubicBezTo>
                <a:cubicBezTo>
                  <a:pt x="5059008" y="4460036"/>
                  <a:pt x="5055200" y="4463844"/>
                  <a:pt x="5051393" y="4467652"/>
                </a:cubicBezTo>
                <a:cubicBezTo>
                  <a:pt x="5048854" y="4466382"/>
                  <a:pt x="5045047" y="4463844"/>
                  <a:pt x="5043778" y="4462575"/>
                </a:cubicBezTo>
                <a:cubicBezTo>
                  <a:pt x="5047586" y="4471459"/>
                  <a:pt x="5046316" y="4481613"/>
                  <a:pt x="5050124" y="4490497"/>
                </a:cubicBezTo>
                <a:cubicBezTo>
                  <a:pt x="5052662" y="4487959"/>
                  <a:pt x="5055200" y="4484151"/>
                  <a:pt x="5056470" y="4481613"/>
                </a:cubicBezTo>
                <a:cubicBezTo>
                  <a:pt x="5055200" y="4476536"/>
                  <a:pt x="5051393" y="4468921"/>
                  <a:pt x="5057739" y="4465113"/>
                </a:cubicBezTo>
                <a:cubicBezTo>
                  <a:pt x="5060278" y="4467652"/>
                  <a:pt x="5064085" y="4470190"/>
                  <a:pt x="5066624" y="4472728"/>
                </a:cubicBezTo>
                <a:cubicBezTo>
                  <a:pt x="5066624" y="4470190"/>
                  <a:pt x="5066624" y="4463844"/>
                  <a:pt x="5066624" y="4460036"/>
                </a:cubicBezTo>
                <a:cubicBezTo>
                  <a:pt x="5072969" y="4460036"/>
                  <a:pt x="5079315" y="4462575"/>
                  <a:pt x="5085661" y="4465113"/>
                </a:cubicBezTo>
                <a:cubicBezTo>
                  <a:pt x="5076777" y="4457498"/>
                  <a:pt x="5064085" y="4451152"/>
                  <a:pt x="5052662" y="4443537"/>
                </a:cubicBezTo>
                <a:lnTo>
                  <a:pt x="5052662" y="4443537"/>
                </a:lnTo>
                <a:close/>
                <a:moveTo>
                  <a:pt x="6882840" y="4443537"/>
                </a:moveTo>
                <a:cubicBezTo>
                  <a:pt x="6881571" y="4444806"/>
                  <a:pt x="6886647" y="4452421"/>
                  <a:pt x="6886647" y="4444806"/>
                </a:cubicBezTo>
                <a:cubicBezTo>
                  <a:pt x="6884110" y="4443537"/>
                  <a:pt x="6882840" y="4443537"/>
                  <a:pt x="6882840" y="4443537"/>
                </a:cubicBezTo>
                <a:lnTo>
                  <a:pt x="6882840" y="4443537"/>
                </a:lnTo>
                <a:close/>
                <a:moveTo>
                  <a:pt x="9798179" y="4443537"/>
                </a:moveTo>
                <a:cubicBezTo>
                  <a:pt x="9789294" y="4447344"/>
                  <a:pt x="9781680" y="4452421"/>
                  <a:pt x="9774064" y="4457498"/>
                </a:cubicBezTo>
                <a:cubicBezTo>
                  <a:pt x="9772795" y="4463844"/>
                  <a:pt x="9771526" y="4470190"/>
                  <a:pt x="9768988" y="4476536"/>
                </a:cubicBezTo>
                <a:cubicBezTo>
                  <a:pt x="9775334" y="4480344"/>
                  <a:pt x="9781680" y="4484151"/>
                  <a:pt x="9788026" y="4486690"/>
                </a:cubicBezTo>
                <a:cubicBezTo>
                  <a:pt x="9793102" y="4485420"/>
                  <a:pt x="9795640" y="4477805"/>
                  <a:pt x="9801986" y="4477805"/>
                </a:cubicBezTo>
                <a:cubicBezTo>
                  <a:pt x="9804525" y="4479074"/>
                  <a:pt x="9807063" y="4481613"/>
                  <a:pt x="9808332" y="4482882"/>
                </a:cubicBezTo>
                <a:cubicBezTo>
                  <a:pt x="9800718" y="4485420"/>
                  <a:pt x="9794372" y="4489228"/>
                  <a:pt x="9788026" y="4494305"/>
                </a:cubicBezTo>
                <a:cubicBezTo>
                  <a:pt x="9789294" y="4495574"/>
                  <a:pt x="9789294" y="4498112"/>
                  <a:pt x="9790564" y="4499381"/>
                </a:cubicBezTo>
                <a:cubicBezTo>
                  <a:pt x="9791833" y="4498112"/>
                  <a:pt x="9793102" y="4494305"/>
                  <a:pt x="9794372" y="4493035"/>
                </a:cubicBezTo>
                <a:cubicBezTo>
                  <a:pt x="9799448" y="4494305"/>
                  <a:pt x="9804525" y="4495574"/>
                  <a:pt x="9809602" y="4496843"/>
                </a:cubicBezTo>
                <a:cubicBezTo>
                  <a:pt x="9809602" y="4495574"/>
                  <a:pt x="9809602" y="4491766"/>
                  <a:pt x="9809602" y="4489228"/>
                </a:cubicBezTo>
                <a:cubicBezTo>
                  <a:pt x="9813409" y="4490497"/>
                  <a:pt x="9817217" y="4491766"/>
                  <a:pt x="9819755" y="4493035"/>
                </a:cubicBezTo>
                <a:cubicBezTo>
                  <a:pt x="9815948" y="4481613"/>
                  <a:pt x="9804525" y="4476536"/>
                  <a:pt x="9796910" y="4468921"/>
                </a:cubicBezTo>
                <a:cubicBezTo>
                  <a:pt x="9794372" y="4467652"/>
                  <a:pt x="9790564" y="4466382"/>
                  <a:pt x="9789294" y="4466382"/>
                </a:cubicBezTo>
                <a:cubicBezTo>
                  <a:pt x="9798179" y="4458767"/>
                  <a:pt x="9799448" y="4451152"/>
                  <a:pt x="9798179" y="4443537"/>
                </a:cubicBezTo>
                <a:lnTo>
                  <a:pt x="9798179" y="4443537"/>
                </a:lnTo>
                <a:close/>
                <a:moveTo>
                  <a:pt x="7362595" y="4443537"/>
                </a:moveTo>
                <a:cubicBezTo>
                  <a:pt x="7361326" y="4444806"/>
                  <a:pt x="7366404" y="4452421"/>
                  <a:pt x="7366404" y="4443537"/>
                </a:cubicBezTo>
                <a:cubicBezTo>
                  <a:pt x="7363865" y="4442268"/>
                  <a:pt x="7362595" y="4442268"/>
                  <a:pt x="7362595" y="4443537"/>
                </a:cubicBezTo>
                <a:lnTo>
                  <a:pt x="7362595" y="4443537"/>
                </a:lnTo>
                <a:close/>
                <a:moveTo>
                  <a:pt x="7003414" y="4443537"/>
                </a:moveTo>
                <a:cubicBezTo>
                  <a:pt x="6999606" y="4446075"/>
                  <a:pt x="6995799" y="4449883"/>
                  <a:pt x="6993260" y="4452421"/>
                </a:cubicBezTo>
                <a:cubicBezTo>
                  <a:pt x="7005952" y="4456229"/>
                  <a:pt x="7009759" y="4468921"/>
                  <a:pt x="7016105" y="4477805"/>
                </a:cubicBezTo>
                <a:cubicBezTo>
                  <a:pt x="7013567" y="4479074"/>
                  <a:pt x="7009759" y="4481613"/>
                  <a:pt x="7007221" y="4482882"/>
                </a:cubicBezTo>
                <a:cubicBezTo>
                  <a:pt x="7012298" y="4482882"/>
                  <a:pt x="7018644" y="4482882"/>
                  <a:pt x="7023721" y="4482882"/>
                </a:cubicBezTo>
                <a:cubicBezTo>
                  <a:pt x="7021183" y="4479074"/>
                  <a:pt x="7017375" y="4475267"/>
                  <a:pt x="7013567" y="4470190"/>
                </a:cubicBezTo>
                <a:cubicBezTo>
                  <a:pt x="7016105" y="4465113"/>
                  <a:pt x="7019913" y="4461306"/>
                  <a:pt x="7022451" y="4456229"/>
                </a:cubicBezTo>
                <a:cubicBezTo>
                  <a:pt x="7019913" y="4456229"/>
                  <a:pt x="7016105" y="4457498"/>
                  <a:pt x="7013567" y="4457498"/>
                </a:cubicBezTo>
                <a:cubicBezTo>
                  <a:pt x="7012298" y="4453690"/>
                  <a:pt x="7009759" y="4449883"/>
                  <a:pt x="7007221" y="4446075"/>
                </a:cubicBezTo>
                <a:cubicBezTo>
                  <a:pt x="7007221" y="4448614"/>
                  <a:pt x="7007221" y="4453690"/>
                  <a:pt x="7007221" y="4456229"/>
                </a:cubicBezTo>
                <a:cubicBezTo>
                  <a:pt x="7003414" y="4454960"/>
                  <a:pt x="7002145" y="4449883"/>
                  <a:pt x="7003414" y="4443537"/>
                </a:cubicBezTo>
                <a:lnTo>
                  <a:pt x="7003414" y="4443537"/>
                </a:lnTo>
                <a:close/>
                <a:moveTo>
                  <a:pt x="9807063" y="4443537"/>
                </a:moveTo>
                <a:cubicBezTo>
                  <a:pt x="9807063" y="4446075"/>
                  <a:pt x="9807063" y="4452421"/>
                  <a:pt x="9807063" y="4456229"/>
                </a:cubicBezTo>
                <a:cubicBezTo>
                  <a:pt x="9803256" y="4457498"/>
                  <a:pt x="9800718" y="4460036"/>
                  <a:pt x="9796910" y="4462575"/>
                </a:cubicBezTo>
                <a:cubicBezTo>
                  <a:pt x="9801986" y="4466382"/>
                  <a:pt x="9808332" y="4467652"/>
                  <a:pt x="9813409" y="4465113"/>
                </a:cubicBezTo>
                <a:cubicBezTo>
                  <a:pt x="9812140" y="4467652"/>
                  <a:pt x="9810871" y="4473998"/>
                  <a:pt x="9810871" y="4476536"/>
                </a:cubicBezTo>
                <a:cubicBezTo>
                  <a:pt x="9819755" y="4481613"/>
                  <a:pt x="9828640" y="4480344"/>
                  <a:pt x="9837524" y="4479074"/>
                </a:cubicBezTo>
                <a:cubicBezTo>
                  <a:pt x="9834986" y="4471459"/>
                  <a:pt x="9828640" y="4467652"/>
                  <a:pt x="9822294" y="4462575"/>
                </a:cubicBezTo>
                <a:cubicBezTo>
                  <a:pt x="9817217" y="4456229"/>
                  <a:pt x="9815948" y="4446075"/>
                  <a:pt x="9807063" y="4443537"/>
                </a:cubicBezTo>
                <a:lnTo>
                  <a:pt x="9807063" y="4443537"/>
                </a:lnTo>
                <a:close/>
                <a:moveTo>
                  <a:pt x="7356249" y="4442268"/>
                </a:moveTo>
                <a:cubicBezTo>
                  <a:pt x="7352442" y="4440998"/>
                  <a:pt x="7349903" y="4447344"/>
                  <a:pt x="7352442" y="4451152"/>
                </a:cubicBezTo>
                <a:cubicBezTo>
                  <a:pt x="7357519" y="4452421"/>
                  <a:pt x="7360058" y="4444806"/>
                  <a:pt x="7356249" y="4442268"/>
                </a:cubicBezTo>
                <a:lnTo>
                  <a:pt x="7356249" y="4442268"/>
                </a:lnTo>
                <a:close/>
                <a:moveTo>
                  <a:pt x="10395969" y="4442268"/>
                </a:moveTo>
                <a:cubicBezTo>
                  <a:pt x="10394700" y="4442268"/>
                  <a:pt x="10390893" y="4442268"/>
                  <a:pt x="10388354" y="4442268"/>
                </a:cubicBezTo>
                <a:cubicBezTo>
                  <a:pt x="10385816" y="4446075"/>
                  <a:pt x="10383277" y="4449883"/>
                  <a:pt x="10380739" y="4453690"/>
                </a:cubicBezTo>
                <a:cubicBezTo>
                  <a:pt x="10385816" y="4451152"/>
                  <a:pt x="10389623" y="4448614"/>
                  <a:pt x="10394700" y="4447344"/>
                </a:cubicBezTo>
                <a:cubicBezTo>
                  <a:pt x="10392162" y="4451152"/>
                  <a:pt x="10388354" y="4456229"/>
                  <a:pt x="10384547" y="4460036"/>
                </a:cubicBezTo>
                <a:cubicBezTo>
                  <a:pt x="10388354" y="4461306"/>
                  <a:pt x="10393431" y="4463844"/>
                  <a:pt x="10395969" y="4460036"/>
                </a:cubicBezTo>
                <a:cubicBezTo>
                  <a:pt x="10402315" y="4454960"/>
                  <a:pt x="10398508" y="4447344"/>
                  <a:pt x="10395969" y="4442268"/>
                </a:cubicBezTo>
                <a:lnTo>
                  <a:pt x="10395969" y="4442268"/>
                </a:lnTo>
                <a:close/>
                <a:moveTo>
                  <a:pt x="7351173" y="4440998"/>
                </a:moveTo>
                <a:cubicBezTo>
                  <a:pt x="7346096" y="4442268"/>
                  <a:pt x="7341020" y="4444806"/>
                  <a:pt x="7337211" y="4446075"/>
                </a:cubicBezTo>
                <a:cubicBezTo>
                  <a:pt x="7288982" y="4489228"/>
                  <a:pt x="7297867" y="4467652"/>
                  <a:pt x="7294059" y="4487959"/>
                </a:cubicBezTo>
                <a:cubicBezTo>
                  <a:pt x="7297867" y="4485420"/>
                  <a:pt x="7300405" y="4484151"/>
                  <a:pt x="7304213" y="4481613"/>
                </a:cubicBezTo>
                <a:cubicBezTo>
                  <a:pt x="7308020" y="4481613"/>
                  <a:pt x="7310559" y="4481613"/>
                  <a:pt x="7314366" y="4482882"/>
                </a:cubicBezTo>
                <a:lnTo>
                  <a:pt x="7310559" y="4479074"/>
                </a:lnTo>
                <a:cubicBezTo>
                  <a:pt x="7313097" y="4476536"/>
                  <a:pt x="7315636" y="4473998"/>
                  <a:pt x="7318174" y="4471459"/>
                </a:cubicBezTo>
                <a:cubicBezTo>
                  <a:pt x="7320712" y="4472728"/>
                  <a:pt x="7324519" y="4475267"/>
                  <a:pt x="7325789" y="4477805"/>
                </a:cubicBezTo>
                <a:cubicBezTo>
                  <a:pt x="7327058" y="4472728"/>
                  <a:pt x="7325789" y="4465113"/>
                  <a:pt x="7332135" y="4462575"/>
                </a:cubicBezTo>
                <a:cubicBezTo>
                  <a:pt x="7333404" y="4457498"/>
                  <a:pt x="7335943" y="4453690"/>
                  <a:pt x="7339750" y="4449883"/>
                </a:cubicBezTo>
                <a:cubicBezTo>
                  <a:pt x="7344827" y="4449883"/>
                  <a:pt x="7348634" y="4446075"/>
                  <a:pt x="7351173" y="4440998"/>
                </a:cubicBezTo>
                <a:lnTo>
                  <a:pt x="7351173" y="4440998"/>
                </a:lnTo>
                <a:close/>
                <a:moveTo>
                  <a:pt x="5759603" y="4440998"/>
                </a:moveTo>
                <a:cubicBezTo>
                  <a:pt x="5754527" y="4442268"/>
                  <a:pt x="5754527" y="4452421"/>
                  <a:pt x="5759603" y="4453690"/>
                </a:cubicBezTo>
                <a:cubicBezTo>
                  <a:pt x="5765949" y="4452421"/>
                  <a:pt x="5764680" y="4443537"/>
                  <a:pt x="5759603" y="4440998"/>
                </a:cubicBezTo>
                <a:lnTo>
                  <a:pt x="5759603" y="4440998"/>
                </a:lnTo>
                <a:close/>
                <a:moveTo>
                  <a:pt x="9234656" y="4440998"/>
                </a:moveTo>
                <a:cubicBezTo>
                  <a:pt x="9233388" y="4442268"/>
                  <a:pt x="9230849" y="4443537"/>
                  <a:pt x="9229580" y="4444806"/>
                </a:cubicBezTo>
                <a:cubicBezTo>
                  <a:pt x="9234656" y="4446075"/>
                  <a:pt x="9237195" y="4449883"/>
                  <a:pt x="9238465" y="4454960"/>
                </a:cubicBezTo>
                <a:cubicBezTo>
                  <a:pt x="9244811" y="4452421"/>
                  <a:pt x="9251157" y="4448614"/>
                  <a:pt x="9256233" y="4446075"/>
                </a:cubicBezTo>
                <a:cubicBezTo>
                  <a:pt x="9249887" y="4442268"/>
                  <a:pt x="9242272" y="4442268"/>
                  <a:pt x="9237195" y="4447344"/>
                </a:cubicBezTo>
                <a:cubicBezTo>
                  <a:pt x="9235926" y="4446075"/>
                  <a:pt x="9234656" y="4443537"/>
                  <a:pt x="9234656" y="4440998"/>
                </a:cubicBezTo>
                <a:lnTo>
                  <a:pt x="9234656" y="4440998"/>
                </a:lnTo>
                <a:close/>
                <a:moveTo>
                  <a:pt x="5288732" y="4440998"/>
                </a:moveTo>
                <a:cubicBezTo>
                  <a:pt x="5284925" y="4442268"/>
                  <a:pt x="5282387" y="4447344"/>
                  <a:pt x="5272233" y="4458767"/>
                </a:cubicBezTo>
                <a:cubicBezTo>
                  <a:pt x="5278579" y="4457498"/>
                  <a:pt x="5284925" y="4454960"/>
                  <a:pt x="5291271" y="4453690"/>
                </a:cubicBezTo>
                <a:cubicBezTo>
                  <a:pt x="5291271" y="4451152"/>
                  <a:pt x="5291271" y="4444806"/>
                  <a:pt x="5291271" y="4442268"/>
                </a:cubicBezTo>
                <a:cubicBezTo>
                  <a:pt x="5293809" y="4444806"/>
                  <a:pt x="5297617" y="4448614"/>
                  <a:pt x="5300155" y="4451152"/>
                </a:cubicBezTo>
                <a:cubicBezTo>
                  <a:pt x="5303963" y="4448614"/>
                  <a:pt x="5303963" y="4444806"/>
                  <a:pt x="5305232" y="4442268"/>
                </a:cubicBezTo>
                <a:cubicBezTo>
                  <a:pt x="5295078" y="4440998"/>
                  <a:pt x="5292540" y="4439729"/>
                  <a:pt x="5288732" y="4440998"/>
                </a:cubicBezTo>
                <a:lnTo>
                  <a:pt x="5288732" y="4440998"/>
                </a:lnTo>
                <a:close/>
                <a:moveTo>
                  <a:pt x="4709980" y="4440998"/>
                </a:moveTo>
                <a:cubicBezTo>
                  <a:pt x="4699826" y="4446075"/>
                  <a:pt x="4688403" y="4451152"/>
                  <a:pt x="4682057" y="4461306"/>
                </a:cubicBezTo>
                <a:cubicBezTo>
                  <a:pt x="4687134" y="4460036"/>
                  <a:pt x="4701095" y="4461306"/>
                  <a:pt x="4698557" y="4452421"/>
                </a:cubicBezTo>
                <a:cubicBezTo>
                  <a:pt x="4699826" y="4452421"/>
                  <a:pt x="4702365" y="4453690"/>
                  <a:pt x="4703634" y="4454960"/>
                </a:cubicBezTo>
                <a:cubicBezTo>
                  <a:pt x="4707441" y="4448614"/>
                  <a:pt x="4708711" y="4444806"/>
                  <a:pt x="4709980" y="4440998"/>
                </a:cubicBezTo>
                <a:lnTo>
                  <a:pt x="4709980" y="4440998"/>
                </a:lnTo>
                <a:close/>
                <a:moveTo>
                  <a:pt x="5038701" y="4440998"/>
                </a:moveTo>
                <a:cubicBezTo>
                  <a:pt x="5032355" y="4443537"/>
                  <a:pt x="5027278" y="4449883"/>
                  <a:pt x="5023471" y="4454960"/>
                </a:cubicBezTo>
                <a:cubicBezTo>
                  <a:pt x="5031086" y="4451152"/>
                  <a:pt x="5041240" y="4449883"/>
                  <a:pt x="5038701" y="4440998"/>
                </a:cubicBezTo>
                <a:lnTo>
                  <a:pt x="5038701" y="4440998"/>
                </a:lnTo>
                <a:close/>
                <a:moveTo>
                  <a:pt x="5361076" y="4439729"/>
                </a:moveTo>
                <a:cubicBezTo>
                  <a:pt x="5358538" y="4438460"/>
                  <a:pt x="5356000" y="4439729"/>
                  <a:pt x="5356000" y="4444806"/>
                </a:cubicBezTo>
                <a:cubicBezTo>
                  <a:pt x="5344577" y="4454960"/>
                  <a:pt x="5340769" y="4470190"/>
                  <a:pt x="5334423" y="4484151"/>
                </a:cubicBezTo>
                <a:cubicBezTo>
                  <a:pt x="5333154" y="4484151"/>
                  <a:pt x="5330616" y="4485420"/>
                  <a:pt x="5329346" y="4486690"/>
                </a:cubicBezTo>
                <a:cubicBezTo>
                  <a:pt x="5329346" y="4487959"/>
                  <a:pt x="5329346" y="4491766"/>
                  <a:pt x="5329346" y="4493035"/>
                </a:cubicBezTo>
                <a:cubicBezTo>
                  <a:pt x="5331885" y="4491766"/>
                  <a:pt x="5334423" y="4489228"/>
                  <a:pt x="5336962" y="4487959"/>
                </a:cubicBezTo>
                <a:cubicBezTo>
                  <a:pt x="5343308" y="4486690"/>
                  <a:pt x="5348384" y="4485420"/>
                  <a:pt x="5354730" y="4484151"/>
                </a:cubicBezTo>
                <a:cubicBezTo>
                  <a:pt x="5358538" y="4480344"/>
                  <a:pt x="5358538" y="4475267"/>
                  <a:pt x="5359807" y="4470190"/>
                </a:cubicBezTo>
                <a:cubicBezTo>
                  <a:pt x="5361076" y="4476536"/>
                  <a:pt x="5362346" y="4481613"/>
                  <a:pt x="5364884" y="4487959"/>
                </a:cubicBezTo>
                <a:cubicBezTo>
                  <a:pt x="5368692" y="4485420"/>
                  <a:pt x="5373768" y="4484151"/>
                  <a:pt x="5377576" y="4481613"/>
                </a:cubicBezTo>
                <a:cubicBezTo>
                  <a:pt x="5377576" y="4479074"/>
                  <a:pt x="5376307" y="4473998"/>
                  <a:pt x="5376307" y="4471459"/>
                </a:cubicBezTo>
                <a:cubicBezTo>
                  <a:pt x="5377576" y="4471459"/>
                  <a:pt x="5378845" y="4471459"/>
                  <a:pt x="5380114" y="4471459"/>
                </a:cubicBezTo>
                <a:cubicBezTo>
                  <a:pt x="5380114" y="4473998"/>
                  <a:pt x="5378845" y="4480344"/>
                  <a:pt x="5377576" y="4484151"/>
                </a:cubicBezTo>
                <a:cubicBezTo>
                  <a:pt x="5382653" y="4480344"/>
                  <a:pt x="5387729" y="4476536"/>
                  <a:pt x="5392806" y="4473998"/>
                </a:cubicBezTo>
                <a:cubicBezTo>
                  <a:pt x="5391537" y="4480344"/>
                  <a:pt x="5394075" y="4482882"/>
                  <a:pt x="5399152" y="4482882"/>
                </a:cubicBezTo>
                <a:cubicBezTo>
                  <a:pt x="5399152" y="4480344"/>
                  <a:pt x="5399152" y="4476536"/>
                  <a:pt x="5399152" y="4473998"/>
                </a:cubicBezTo>
                <a:cubicBezTo>
                  <a:pt x="5395345" y="4472728"/>
                  <a:pt x="5391537" y="4471459"/>
                  <a:pt x="5388999" y="4470190"/>
                </a:cubicBezTo>
                <a:cubicBezTo>
                  <a:pt x="5396614" y="4467652"/>
                  <a:pt x="5397883" y="4460036"/>
                  <a:pt x="5401691" y="4454960"/>
                </a:cubicBezTo>
                <a:cubicBezTo>
                  <a:pt x="5392806" y="4447344"/>
                  <a:pt x="5382653" y="4440998"/>
                  <a:pt x="5369961" y="4439729"/>
                </a:cubicBezTo>
                <a:lnTo>
                  <a:pt x="5369961" y="4444806"/>
                </a:lnTo>
                <a:cubicBezTo>
                  <a:pt x="5366153" y="4443537"/>
                  <a:pt x="5363615" y="4440998"/>
                  <a:pt x="5361076" y="4439729"/>
                </a:cubicBezTo>
                <a:lnTo>
                  <a:pt x="5361076" y="4439729"/>
                </a:lnTo>
                <a:close/>
                <a:moveTo>
                  <a:pt x="5008241" y="4439729"/>
                </a:moveTo>
                <a:cubicBezTo>
                  <a:pt x="5001895" y="4442268"/>
                  <a:pt x="4995549" y="4446075"/>
                  <a:pt x="4990472" y="4451152"/>
                </a:cubicBezTo>
                <a:cubicBezTo>
                  <a:pt x="4996818" y="4451152"/>
                  <a:pt x="5003164" y="4448614"/>
                  <a:pt x="5008241" y="4447344"/>
                </a:cubicBezTo>
                <a:cubicBezTo>
                  <a:pt x="5008241" y="4448614"/>
                  <a:pt x="5008241" y="4452421"/>
                  <a:pt x="5008241" y="4454960"/>
                </a:cubicBezTo>
                <a:cubicBezTo>
                  <a:pt x="5010779" y="4453690"/>
                  <a:pt x="5013317" y="4452421"/>
                  <a:pt x="5014586" y="4452421"/>
                </a:cubicBezTo>
                <a:cubicBezTo>
                  <a:pt x="5013317" y="4447344"/>
                  <a:pt x="5010779" y="4443537"/>
                  <a:pt x="5008241" y="4439729"/>
                </a:cubicBezTo>
                <a:lnTo>
                  <a:pt x="5008241" y="4439729"/>
                </a:lnTo>
                <a:close/>
                <a:moveTo>
                  <a:pt x="7188716" y="4439729"/>
                </a:moveTo>
                <a:cubicBezTo>
                  <a:pt x="7186178" y="4440998"/>
                  <a:pt x="7184908" y="4442268"/>
                  <a:pt x="7187447" y="4444806"/>
                </a:cubicBezTo>
                <a:cubicBezTo>
                  <a:pt x="7189985" y="4448614"/>
                  <a:pt x="7200139" y="4446075"/>
                  <a:pt x="7196331" y="4440998"/>
                </a:cubicBezTo>
                <a:cubicBezTo>
                  <a:pt x="7195062" y="4439729"/>
                  <a:pt x="7191254" y="4438460"/>
                  <a:pt x="7188716" y="4439729"/>
                </a:cubicBezTo>
                <a:lnTo>
                  <a:pt x="7188716" y="4439729"/>
                </a:lnTo>
                <a:close/>
                <a:moveTo>
                  <a:pt x="6903148" y="4439729"/>
                </a:moveTo>
                <a:cubicBezTo>
                  <a:pt x="6900609" y="4439729"/>
                  <a:pt x="6898071" y="4447344"/>
                  <a:pt x="6898071" y="4451152"/>
                </a:cubicBezTo>
                <a:cubicBezTo>
                  <a:pt x="6901878" y="4451152"/>
                  <a:pt x="6912031" y="4447344"/>
                  <a:pt x="6905685" y="4442268"/>
                </a:cubicBezTo>
                <a:cubicBezTo>
                  <a:pt x="6904417" y="4439729"/>
                  <a:pt x="6903148" y="4439729"/>
                  <a:pt x="6903148" y="4439729"/>
                </a:cubicBezTo>
                <a:lnTo>
                  <a:pt x="6903148" y="4439729"/>
                </a:lnTo>
                <a:close/>
                <a:moveTo>
                  <a:pt x="6052787" y="4439729"/>
                </a:moveTo>
                <a:cubicBezTo>
                  <a:pt x="6047710" y="4443537"/>
                  <a:pt x="6050249" y="4448614"/>
                  <a:pt x="6052787" y="4453690"/>
                </a:cubicBezTo>
                <a:cubicBezTo>
                  <a:pt x="6056595" y="4454960"/>
                  <a:pt x="6061672" y="4456229"/>
                  <a:pt x="6065479" y="4457498"/>
                </a:cubicBezTo>
                <a:cubicBezTo>
                  <a:pt x="6061672" y="4460036"/>
                  <a:pt x="6057864" y="4461306"/>
                  <a:pt x="6052787" y="4462575"/>
                </a:cubicBezTo>
                <a:cubicBezTo>
                  <a:pt x="6056595" y="4465113"/>
                  <a:pt x="6060402" y="4468921"/>
                  <a:pt x="6061672" y="4472728"/>
                </a:cubicBezTo>
                <a:cubicBezTo>
                  <a:pt x="6064210" y="4476536"/>
                  <a:pt x="6065479" y="4480344"/>
                  <a:pt x="6066748" y="4484151"/>
                </a:cubicBezTo>
                <a:cubicBezTo>
                  <a:pt x="6068018" y="4481613"/>
                  <a:pt x="6069287" y="4477805"/>
                  <a:pt x="6070556" y="4475267"/>
                </a:cubicBezTo>
                <a:cubicBezTo>
                  <a:pt x="6069287" y="4473998"/>
                  <a:pt x="6065479" y="4471459"/>
                  <a:pt x="6062941" y="4470190"/>
                </a:cubicBezTo>
                <a:cubicBezTo>
                  <a:pt x="6064210" y="4462575"/>
                  <a:pt x="6066748" y="4456229"/>
                  <a:pt x="6068018" y="4448614"/>
                </a:cubicBezTo>
                <a:cubicBezTo>
                  <a:pt x="6062941" y="4446075"/>
                  <a:pt x="6057864" y="4442268"/>
                  <a:pt x="6052787" y="4439729"/>
                </a:cubicBezTo>
                <a:lnTo>
                  <a:pt x="6052787" y="4439729"/>
                </a:lnTo>
                <a:close/>
                <a:moveTo>
                  <a:pt x="4737902" y="4439729"/>
                </a:moveTo>
                <a:cubicBezTo>
                  <a:pt x="4735364" y="4439729"/>
                  <a:pt x="4732825" y="4440998"/>
                  <a:pt x="4729018" y="4442268"/>
                </a:cubicBezTo>
                <a:cubicBezTo>
                  <a:pt x="4730287" y="4446075"/>
                  <a:pt x="4730287" y="4451152"/>
                  <a:pt x="4735364" y="4453690"/>
                </a:cubicBezTo>
                <a:cubicBezTo>
                  <a:pt x="4734094" y="4447344"/>
                  <a:pt x="4736633" y="4443537"/>
                  <a:pt x="4737902" y="4439729"/>
                </a:cubicBezTo>
                <a:lnTo>
                  <a:pt x="4737902" y="4439729"/>
                </a:lnTo>
                <a:close/>
                <a:moveTo>
                  <a:pt x="10059633" y="4439729"/>
                </a:moveTo>
                <a:cubicBezTo>
                  <a:pt x="10053287" y="4438460"/>
                  <a:pt x="10049479" y="4448614"/>
                  <a:pt x="10055825" y="4451152"/>
                </a:cubicBezTo>
                <a:cubicBezTo>
                  <a:pt x="10062171" y="4449883"/>
                  <a:pt x="10063441" y="4442268"/>
                  <a:pt x="10059633" y="4439729"/>
                </a:cubicBezTo>
                <a:lnTo>
                  <a:pt x="10059633" y="4439729"/>
                </a:lnTo>
                <a:close/>
                <a:moveTo>
                  <a:pt x="7163332" y="4438460"/>
                </a:moveTo>
                <a:cubicBezTo>
                  <a:pt x="7154448" y="4434652"/>
                  <a:pt x="7162063" y="4447344"/>
                  <a:pt x="7165870" y="4446075"/>
                </a:cubicBezTo>
                <a:cubicBezTo>
                  <a:pt x="7170947" y="4446075"/>
                  <a:pt x="7165870" y="4439729"/>
                  <a:pt x="7163332" y="4438460"/>
                </a:cubicBezTo>
                <a:lnTo>
                  <a:pt x="7163332" y="4438460"/>
                </a:lnTo>
                <a:close/>
                <a:moveTo>
                  <a:pt x="5392806" y="4438460"/>
                </a:moveTo>
                <a:cubicBezTo>
                  <a:pt x="5396614" y="4443537"/>
                  <a:pt x="5400421" y="4448614"/>
                  <a:pt x="5406767" y="4446075"/>
                </a:cubicBezTo>
                <a:cubicBezTo>
                  <a:pt x="5409306" y="4449883"/>
                  <a:pt x="5409306" y="4456229"/>
                  <a:pt x="5415652" y="4453690"/>
                </a:cubicBezTo>
                <a:cubicBezTo>
                  <a:pt x="5416921" y="4449883"/>
                  <a:pt x="5416921" y="4446075"/>
                  <a:pt x="5415652" y="4440998"/>
                </a:cubicBezTo>
                <a:cubicBezTo>
                  <a:pt x="5410575" y="4442268"/>
                  <a:pt x="5404229" y="4442268"/>
                  <a:pt x="5399152" y="4443537"/>
                </a:cubicBezTo>
                <a:cubicBezTo>
                  <a:pt x="5397883" y="4442268"/>
                  <a:pt x="5394075" y="4439729"/>
                  <a:pt x="5392806" y="4438460"/>
                </a:cubicBezTo>
                <a:lnTo>
                  <a:pt x="5392806" y="4438460"/>
                </a:lnTo>
                <a:close/>
                <a:moveTo>
                  <a:pt x="10508928" y="4438460"/>
                </a:moveTo>
                <a:cubicBezTo>
                  <a:pt x="10496236" y="4437191"/>
                  <a:pt x="10508928" y="4452421"/>
                  <a:pt x="10512735" y="4442268"/>
                </a:cubicBezTo>
                <a:cubicBezTo>
                  <a:pt x="10511466" y="4440998"/>
                  <a:pt x="10510197" y="4439729"/>
                  <a:pt x="10508928" y="4438460"/>
                </a:cubicBezTo>
                <a:lnTo>
                  <a:pt x="10508928" y="4438460"/>
                </a:lnTo>
                <a:close/>
                <a:moveTo>
                  <a:pt x="10125631" y="4437191"/>
                </a:moveTo>
                <a:cubicBezTo>
                  <a:pt x="10123092" y="4438460"/>
                  <a:pt x="10121823" y="4440998"/>
                  <a:pt x="10124362" y="4443537"/>
                </a:cubicBezTo>
                <a:cubicBezTo>
                  <a:pt x="10128169" y="4447344"/>
                  <a:pt x="10137054" y="4443537"/>
                  <a:pt x="10133247" y="4438460"/>
                </a:cubicBezTo>
                <a:cubicBezTo>
                  <a:pt x="10130708" y="4435922"/>
                  <a:pt x="10128169" y="4435922"/>
                  <a:pt x="10125631" y="4437191"/>
                </a:cubicBezTo>
                <a:lnTo>
                  <a:pt x="10125631" y="4437191"/>
                </a:lnTo>
                <a:close/>
                <a:moveTo>
                  <a:pt x="5059008" y="4437191"/>
                </a:moveTo>
                <a:cubicBezTo>
                  <a:pt x="5062816" y="4443537"/>
                  <a:pt x="5070431" y="4446075"/>
                  <a:pt x="5076777" y="4449883"/>
                </a:cubicBezTo>
                <a:cubicBezTo>
                  <a:pt x="5076777" y="4448614"/>
                  <a:pt x="5076777" y="4447344"/>
                  <a:pt x="5076777" y="4447344"/>
                </a:cubicBezTo>
                <a:cubicBezTo>
                  <a:pt x="5071700" y="4443537"/>
                  <a:pt x="5066624" y="4437191"/>
                  <a:pt x="5059008" y="4437191"/>
                </a:cubicBezTo>
                <a:lnTo>
                  <a:pt x="5059008" y="4437191"/>
                </a:lnTo>
                <a:close/>
                <a:moveTo>
                  <a:pt x="4831823" y="4437191"/>
                </a:moveTo>
                <a:cubicBezTo>
                  <a:pt x="4828015" y="4438460"/>
                  <a:pt x="4824207" y="4439729"/>
                  <a:pt x="4819131" y="4440998"/>
                </a:cubicBezTo>
                <a:cubicBezTo>
                  <a:pt x="4820400" y="4446075"/>
                  <a:pt x="4820400" y="4449883"/>
                  <a:pt x="4821669" y="4454960"/>
                </a:cubicBezTo>
                <a:cubicBezTo>
                  <a:pt x="4831823" y="4453690"/>
                  <a:pt x="4841976" y="4454960"/>
                  <a:pt x="4850861" y="4458767"/>
                </a:cubicBezTo>
                <a:cubicBezTo>
                  <a:pt x="4852129" y="4447344"/>
                  <a:pt x="4836899" y="4451152"/>
                  <a:pt x="4830553" y="4448614"/>
                </a:cubicBezTo>
                <a:cubicBezTo>
                  <a:pt x="4831823" y="4446075"/>
                  <a:pt x="4831823" y="4439729"/>
                  <a:pt x="4831823" y="4437191"/>
                </a:cubicBezTo>
                <a:lnTo>
                  <a:pt x="4831823" y="4437191"/>
                </a:lnTo>
                <a:close/>
                <a:moveTo>
                  <a:pt x="4801362" y="4437191"/>
                </a:moveTo>
                <a:cubicBezTo>
                  <a:pt x="4798823" y="4446075"/>
                  <a:pt x="4798823" y="4456229"/>
                  <a:pt x="4798823" y="4466382"/>
                </a:cubicBezTo>
                <a:cubicBezTo>
                  <a:pt x="4795016" y="4461306"/>
                  <a:pt x="4789939" y="4452421"/>
                  <a:pt x="4787401" y="4463844"/>
                </a:cubicBezTo>
                <a:cubicBezTo>
                  <a:pt x="4792478" y="4466382"/>
                  <a:pt x="4798823" y="4467652"/>
                  <a:pt x="4802631" y="4471459"/>
                </a:cubicBezTo>
                <a:cubicBezTo>
                  <a:pt x="4806439" y="4466382"/>
                  <a:pt x="4807708" y="4460036"/>
                  <a:pt x="4806439" y="4453690"/>
                </a:cubicBezTo>
                <a:cubicBezTo>
                  <a:pt x="4810246" y="4449883"/>
                  <a:pt x="4812785" y="4444806"/>
                  <a:pt x="4815323" y="4440998"/>
                </a:cubicBezTo>
                <a:cubicBezTo>
                  <a:pt x="4811515" y="4439729"/>
                  <a:pt x="4806439" y="4438460"/>
                  <a:pt x="4801362" y="4437191"/>
                </a:cubicBezTo>
                <a:lnTo>
                  <a:pt x="4801362" y="4437191"/>
                </a:lnTo>
                <a:close/>
                <a:moveTo>
                  <a:pt x="5429613" y="4437191"/>
                </a:moveTo>
                <a:cubicBezTo>
                  <a:pt x="5432151" y="4440998"/>
                  <a:pt x="5433421" y="4443537"/>
                  <a:pt x="5435959" y="4447344"/>
                </a:cubicBezTo>
                <a:lnTo>
                  <a:pt x="5425805" y="4447344"/>
                </a:lnTo>
                <a:cubicBezTo>
                  <a:pt x="5424536" y="4448614"/>
                  <a:pt x="5423267" y="4452421"/>
                  <a:pt x="5423267" y="4453690"/>
                </a:cubicBezTo>
                <a:cubicBezTo>
                  <a:pt x="5428344" y="4452421"/>
                  <a:pt x="5433421" y="4449883"/>
                  <a:pt x="5438497" y="4452421"/>
                </a:cubicBezTo>
                <a:cubicBezTo>
                  <a:pt x="5437228" y="4460036"/>
                  <a:pt x="5425805" y="4456229"/>
                  <a:pt x="5419459" y="4457498"/>
                </a:cubicBezTo>
                <a:cubicBezTo>
                  <a:pt x="5425805" y="4458767"/>
                  <a:pt x="5432151" y="4460036"/>
                  <a:pt x="5437228" y="4460036"/>
                </a:cubicBezTo>
                <a:cubicBezTo>
                  <a:pt x="5442305" y="4457498"/>
                  <a:pt x="5446112" y="4453690"/>
                  <a:pt x="5449920" y="4449883"/>
                </a:cubicBezTo>
                <a:cubicBezTo>
                  <a:pt x="5453728" y="4451152"/>
                  <a:pt x="5457535" y="4449883"/>
                  <a:pt x="5460074" y="4447344"/>
                </a:cubicBezTo>
                <a:cubicBezTo>
                  <a:pt x="5448651" y="4447344"/>
                  <a:pt x="5441036" y="4438460"/>
                  <a:pt x="5429613" y="4437191"/>
                </a:cubicBezTo>
                <a:lnTo>
                  <a:pt x="5429613" y="4437191"/>
                </a:lnTo>
                <a:close/>
                <a:moveTo>
                  <a:pt x="6970415" y="4437191"/>
                </a:moveTo>
                <a:cubicBezTo>
                  <a:pt x="6966607" y="4434652"/>
                  <a:pt x="6961530" y="4437191"/>
                  <a:pt x="6960261" y="4442268"/>
                </a:cubicBezTo>
                <a:cubicBezTo>
                  <a:pt x="6962799" y="4447344"/>
                  <a:pt x="6974222" y="4442268"/>
                  <a:pt x="6970415" y="4437191"/>
                </a:cubicBezTo>
                <a:lnTo>
                  <a:pt x="6970415" y="4437191"/>
                </a:lnTo>
                <a:close/>
                <a:moveTo>
                  <a:pt x="5792602" y="4435922"/>
                </a:moveTo>
                <a:cubicBezTo>
                  <a:pt x="5786256" y="4437191"/>
                  <a:pt x="5782449" y="4451152"/>
                  <a:pt x="5784987" y="4456229"/>
                </a:cubicBezTo>
                <a:cubicBezTo>
                  <a:pt x="5783718" y="4456229"/>
                  <a:pt x="5779910" y="4454960"/>
                  <a:pt x="5777372" y="4453690"/>
                </a:cubicBezTo>
                <a:cubicBezTo>
                  <a:pt x="5776103" y="4456229"/>
                  <a:pt x="5774834" y="4460036"/>
                  <a:pt x="5773564" y="4462575"/>
                </a:cubicBezTo>
                <a:cubicBezTo>
                  <a:pt x="5776103" y="4462575"/>
                  <a:pt x="5782449" y="4463844"/>
                  <a:pt x="5786256" y="4463844"/>
                </a:cubicBezTo>
                <a:cubicBezTo>
                  <a:pt x="5782449" y="4470190"/>
                  <a:pt x="5774834" y="4470190"/>
                  <a:pt x="5772295" y="4463844"/>
                </a:cubicBezTo>
                <a:cubicBezTo>
                  <a:pt x="5768488" y="4468921"/>
                  <a:pt x="5762142" y="4473998"/>
                  <a:pt x="5762142" y="4480344"/>
                </a:cubicBezTo>
                <a:lnTo>
                  <a:pt x="5755796" y="4480344"/>
                </a:lnTo>
                <a:cubicBezTo>
                  <a:pt x="5757065" y="4476536"/>
                  <a:pt x="5758334" y="4470190"/>
                  <a:pt x="5758334" y="4467652"/>
                </a:cubicBezTo>
                <a:cubicBezTo>
                  <a:pt x="5750719" y="4467652"/>
                  <a:pt x="5751988" y="4476536"/>
                  <a:pt x="5750719" y="4481613"/>
                </a:cubicBezTo>
                <a:cubicBezTo>
                  <a:pt x="5753257" y="4481613"/>
                  <a:pt x="5757065" y="4481613"/>
                  <a:pt x="5758334" y="4481613"/>
                </a:cubicBezTo>
                <a:cubicBezTo>
                  <a:pt x="5753257" y="4489228"/>
                  <a:pt x="5743104" y="4494305"/>
                  <a:pt x="5743104" y="4504458"/>
                </a:cubicBezTo>
                <a:cubicBezTo>
                  <a:pt x="5746911" y="4508266"/>
                  <a:pt x="5748181" y="4513343"/>
                  <a:pt x="5746911" y="4519689"/>
                </a:cubicBezTo>
                <a:lnTo>
                  <a:pt x="5757065" y="4513343"/>
                </a:lnTo>
                <a:lnTo>
                  <a:pt x="5757065" y="4513343"/>
                </a:lnTo>
                <a:lnTo>
                  <a:pt x="5754527" y="4524765"/>
                </a:lnTo>
                <a:cubicBezTo>
                  <a:pt x="5757065" y="4522227"/>
                  <a:pt x="5760872" y="4520958"/>
                  <a:pt x="5763411" y="4518419"/>
                </a:cubicBezTo>
                <a:lnTo>
                  <a:pt x="5757065" y="4514612"/>
                </a:lnTo>
                <a:lnTo>
                  <a:pt x="5757065" y="4514612"/>
                </a:lnTo>
                <a:lnTo>
                  <a:pt x="5757065" y="4514612"/>
                </a:lnTo>
                <a:lnTo>
                  <a:pt x="5750719" y="4509535"/>
                </a:lnTo>
                <a:lnTo>
                  <a:pt x="5755796" y="4508266"/>
                </a:lnTo>
                <a:cubicBezTo>
                  <a:pt x="5754527" y="4506997"/>
                  <a:pt x="5751988" y="4503189"/>
                  <a:pt x="5750719" y="4501920"/>
                </a:cubicBezTo>
                <a:cubicBezTo>
                  <a:pt x="5755796" y="4505727"/>
                  <a:pt x="5760872" y="4509535"/>
                  <a:pt x="5765949" y="4514612"/>
                </a:cubicBezTo>
                <a:cubicBezTo>
                  <a:pt x="5765949" y="4512073"/>
                  <a:pt x="5765949" y="4508266"/>
                  <a:pt x="5765949" y="4505727"/>
                </a:cubicBezTo>
                <a:lnTo>
                  <a:pt x="5767218" y="4512073"/>
                </a:lnTo>
                <a:cubicBezTo>
                  <a:pt x="5771026" y="4504458"/>
                  <a:pt x="5776103" y="4496843"/>
                  <a:pt x="5779910" y="4489228"/>
                </a:cubicBezTo>
                <a:cubicBezTo>
                  <a:pt x="5776103" y="4489228"/>
                  <a:pt x="5771026" y="4490497"/>
                  <a:pt x="5767218" y="4493035"/>
                </a:cubicBezTo>
                <a:cubicBezTo>
                  <a:pt x="5764680" y="4493035"/>
                  <a:pt x="5758334" y="4493035"/>
                  <a:pt x="5755796" y="4491766"/>
                </a:cubicBezTo>
                <a:cubicBezTo>
                  <a:pt x="5758334" y="4486690"/>
                  <a:pt x="5764680" y="4486690"/>
                  <a:pt x="5769757" y="4485420"/>
                </a:cubicBezTo>
                <a:lnTo>
                  <a:pt x="5765949" y="4479074"/>
                </a:lnTo>
                <a:cubicBezTo>
                  <a:pt x="5771026" y="4477805"/>
                  <a:pt x="5777372" y="4477805"/>
                  <a:pt x="5782449" y="4476536"/>
                </a:cubicBezTo>
                <a:cubicBezTo>
                  <a:pt x="5786256" y="4471459"/>
                  <a:pt x="5788795" y="4466382"/>
                  <a:pt x="5791333" y="4461306"/>
                </a:cubicBezTo>
                <a:cubicBezTo>
                  <a:pt x="5788795" y="4461306"/>
                  <a:pt x="5783718" y="4462575"/>
                  <a:pt x="5781180" y="4462575"/>
                </a:cubicBezTo>
                <a:cubicBezTo>
                  <a:pt x="5787526" y="4454960"/>
                  <a:pt x="5793872" y="4447344"/>
                  <a:pt x="5796410" y="4438460"/>
                </a:cubicBezTo>
                <a:cubicBezTo>
                  <a:pt x="5796410" y="4435922"/>
                  <a:pt x="5793872" y="4435922"/>
                  <a:pt x="5792602" y="4435922"/>
                </a:cubicBezTo>
                <a:lnTo>
                  <a:pt x="5792602" y="4435922"/>
                </a:lnTo>
                <a:close/>
                <a:moveTo>
                  <a:pt x="5936022" y="4435922"/>
                </a:moveTo>
                <a:lnTo>
                  <a:pt x="5942367" y="4440998"/>
                </a:lnTo>
                <a:lnTo>
                  <a:pt x="5941098" y="4440998"/>
                </a:lnTo>
                <a:lnTo>
                  <a:pt x="5936022" y="4435922"/>
                </a:lnTo>
                <a:lnTo>
                  <a:pt x="5936022" y="4435922"/>
                </a:lnTo>
                <a:close/>
                <a:moveTo>
                  <a:pt x="6266012" y="4435922"/>
                </a:moveTo>
                <a:cubicBezTo>
                  <a:pt x="6263473" y="4439729"/>
                  <a:pt x="6269819" y="4444806"/>
                  <a:pt x="6274896" y="4443537"/>
                </a:cubicBezTo>
                <a:cubicBezTo>
                  <a:pt x="6274896" y="4439729"/>
                  <a:pt x="6269819" y="4433383"/>
                  <a:pt x="6266012" y="4435922"/>
                </a:cubicBezTo>
                <a:lnTo>
                  <a:pt x="6266012" y="4435922"/>
                </a:lnTo>
                <a:close/>
                <a:moveTo>
                  <a:pt x="9950482" y="4435922"/>
                </a:moveTo>
                <a:cubicBezTo>
                  <a:pt x="9947944" y="4439729"/>
                  <a:pt x="9947944" y="4444806"/>
                  <a:pt x="9947944" y="4448614"/>
                </a:cubicBezTo>
                <a:cubicBezTo>
                  <a:pt x="9954290" y="4452421"/>
                  <a:pt x="9961905" y="4458767"/>
                  <a:pt x="9969520" y="4458767"/>
                </a:cubicBezTo>
                <a:cubicBezTo>
                  <a:pt x="9963174" y="4451152"/>
                  <a:pt x="9960636" y="4438460"/>
                  <a:pt x="9950482" y="4435922"/>
                </a:cubicBezTo>
                <a:lnTo>
                  <a:pt x="9950482" y="4435922"/>
                </a:lnTo>
                <a:close/>
                <a:moveTo>
                  <a:pt x="5237965" y="4435922"/>
                </a:moveTo>
                <a:cubicBezTo>
                  <a:pt x="5236695" y="4439729"/>
                  <a:pt x="5235426" y="4443537"/>
                  <a:pt x="5234157" y="4447344"/>
                </a:cubicBezTo>
                <a:cubicBezTo>
                  <a:pt x="5240503" y="4447344"/>
                  <a:pt x="5245580" y="4444806"/>
                  <a:pt x="5250657" y="4442268"/>
                </a:cubicBezTo>
                <a:cubicBezTo>
                  <a:pt x="5245580" y="4439729"/>
                  <a:pt x="5241772" y="4437191"/>
                  <a:pt x="5237965" y="4435922"/>
                </a:cubicBezTo>
                <a:lnTo>
                  <a:pt x="5237965" y="4435922"/>
                </a:lnTo>
                <a:close/>
                <a:moveTo>
                  <a:pt x="11639779" y="4434652"/>
                </a:moveTo>
                <a:cubicBezTo>
                  <a:pt x="11634703" y="4433383"/>
                  <a:pt x="11630896" y="4439729"/>
                  <a:pt x="11634703" y="4443537"/>
                </a:cubicBezTo>
                <a:cubicBezTo>
                  <a:pt x="11639779" y="4448614"/>
                  <a:pt x="11647395" y="4437191"/>
                  <a:pt x="11639779" y="4434652"/>
                </a:cubicBezTo>
                <a:lnTo>
                  <a:pt x="11639779" y="4434652"/>
                </a:lnTo>
                <a:close/>
                <a:moveTo>
                  <a:pt x="6076902" y="4434652"/>
                </a:moveTo>
                <a:cubicBezTo>
                  <a:pt x="6073094" y="4437191"/>
                  <a:pt x="6069287" y="4440998"/>
                  <a:pt x="6065479" y="4443537"/>
                </a:cubicBezTo>
                <a:cubicBezTo>
                  <a:pt x="6073094" y="4443537"/>
                  <a:pt x="6080710" y="4440998"/>
                  <a:pt x="6085786" y="4435922"/>
                </a:cubicBezTo>
                <a:lnTo>
                  <a:pt x="6087056" y="4442268"/>
                </a:lnTo>
                <a:lnTo>
                  <a:pt x="6092132" y="4440998"/>
                </a:lnTo>
                <a:cubicBezTo>
                  <a:pt x="6090863" y="4439729"/>
                  <a:pt x="6089594" y="4437191"/>
                  <a:pt x="6088325" y="4435922"/>
                </a:cubicBezTo>
                <a:cubicBezTo>
                  <a:pt x="6084517" y="4435922"/>
                  <a:pt x="6080710" y="4434652"/>
                  <a:pt x="6076902" y="4434652"/>
                </a:cubicBezTo>
                <a:lnTo>
                  <a:pt x="6076902" y="4434652"/>
                </a:lnTo>
                <a:close/>
                <a:moveTo>
                  <a:pt x="10469583" y="4434652"/>
                </a:moveTo>
                <a:cubicBezTo>
                  <a:pt x="10468313" y="4435922"/>
                  <a:pt x="10473390" y="4443537"/>
                  <a:pt x="10473390" y="4434652"/>
                </a:cubicBezTo>
                <a:cubicBezTo>
                  <a:pt x="10470852" y="4434652"/>
                  <a:pt x="10469583" y="4434652"/>
                  <a:pt x="10469583" y="4434652"/>
                </a:cubicBezTo>
                <a:lnTo>
                  <a:pt x="10469583" y="4434652"/>
                </a:lnTo>
                <a:close/>
                <a:moveTo>
                  <a:pt x="6758459" y="4434652"/>
                </a:moveTo>
                <a:cubicBezTo>
                  <a:pt x="6754652" y="4435922"/>
                  <a:pt x="6750844" y="4437191"/>
                  <a:pt x="6745767" y="4439729"/>
                </a:cubicBezTo>
                <a:cubicBezTo>
                  <a:pt x="6745767" y="4442268"/>
                  <a:pt x="6744498" y="4447344"/>
                  <a:pt x="6744498" y="4448614"/>
                </a:cubicBezTo>
                <a:cubicBezTo>
                  <a:pt x="6749575" y="4447344"/>
                  <a:pt x="6752113" y="4444806"/>
                  <a:pt x="6752113" y="4438460"/>
                </a:cubicBezTo>
                <a:cubicBezTo>
                  <a:pt x="6753382" y="4438460"/>
                  <a:pt x="6757190" y="4439729"/>
                  <a:pt x="6758459" y="4439729"/>
                </a:cubicBezTo>
                <a:cubicBezTo>
                  <a:pt x="6758459" y="4439729"/>
                  <a:pt x="6758459" y="4435922"/>
                  <a:pt x="6758459" y="4434652"/>
                </a:cubicBezTo>
                <a:lnTo>
                  <a:pt x="6758459" y="4434652"/>
                </a:lnTo>
                <a:close/>
                <a:moveTo>
                  <a:pt x="11751469" y="4434652"/>
                </a:moveTo>
                <a:cubicBezTo>
                  <a:pt x="11741315" y="4433383"/>
                  <a:pt x="11751469" y="4447344"/>
                  <a:pt x="11757815" y="4442268"/>
                </a:cubicBezTo>
                <a:cubicBezTo>
                  <a:pt x="11760353" y="4438460"/>
                  <a:pt x="11755277" y="4435922"/>
                  <a:pt x="11751469" y="4434652"/>
                </a:cubicBezTo>
                <a:lnTo>
                  <a:pt x="11751469" y="4434652"/>
                </a:lnTo>
                <a:close/>
                <a:moveTo>
                  <a:pt x="10296972" y="4434652"/>
                </a:moveTo>
                <a:cubicBezTo>
                  <a:pt x="10285550" y="4435922"/>
                  <a:pt x="10295703" y="4451152"/>
                  <a:pt x="10286819" y="4456229"/>
                </a:cubicBezTo>
                <a:cubicBezTo>
                  <a:pt x="10289357" y="4458767"/>
                  <a:pt x="10289357" y="4463844"/>
                  <a:pt x="10293165" y="4463844"/>
                </a:cubicBezTo>
                <a:cubicBezTo>
                  <a:pt x="10295703" y="4453690"/>
                  <a:pt x="10295703" y="4443537"/>
                  <a:pt x="10296972" y="4434652"/>
                </a:cubicBezTo>
                <a:lnTo>
                  <a:pt x="10296972" y="4434652"/>
                </a:lnTo>
                <a:close/>
                <a:moveTo>
                  <a:pt x="5871293" y="4434652"/>
                </a:moveTo>
                <a:cubicBezTo>
                  <a:pt x="5872562" y="4438460"/>
                  <a:pt x="5876369" y="4440998"/>
                  <a:pt x="5878908" y="4442268"/>
                </a:cubicBezTo>
                <a:lnTo>
                  <a:pt x="5889061" y="4442268"/>
                </a:lnTo>
                <a:lnTo>
                  <a:pt x="5889061" y="4442268"/>
                </a:lnTo>
                <a:lnTo>
                  <a:pt x="5878908" y="4449883"/>
                </a:lnTo>
                <a:cubicBezTo>
                  <a:pt x="5885254" y="4454960"/>
                  <a:pt x="5891600" y="4447344"/>
                  <a:pt x="5896676" y="4443537"/>
                </a:cubicBezTo>
                <a:cubicBezTo>
                  <a:pt x="5899215" y="4444806"/>
                  <a:pt x="5903022" y="4446075"/>
                  <a:pt x="5905561" y="4447344"/>
                </a:cubicBezTo>
                <a:cubicBezTo>
                  <a:pt x="5910638" y="4438460"/>
                  <a:pt x="5894138" y="4442268"/>
                  <a:pt x="5889061" y="4442268"/>
                </a:cubicBezTo>
                <a:lnTo>
                  <a:pt x="5887792" y="4440998"/>
                </a:lnTo>
                <a:lnTo>
                  <a:pt x="5887792" y="4440998"/>
                </a:lnTo>
                <a:lnTo>
                  <a:pt x="5887792" y="4440998"/>
                </a:lnTo>
                <a:lnTo>
                  <a:pt x="5881446" y="4434652"/>
                </a:lnTo>
                <a:cubicBezTo>
                  <a:pt x="5878908" y="4433383"/>
                  <a:pt x="5873831" y="4433383"/>
                  <a:pt x="5871293" y="4434652"/>
                </a:cubicBezTo>
                <a:lnTo>
                  <a:pt x="5871293" y="4434652"/>
                </a:lnTo>
                <a:close/>
                <a:moveTo>
                  <a:pt x="11842850" y="4433383"/>
                </a:moveTo>
                <a:cubicBezTo>
                  <a:pt x="11839043" y="4432114"/>
                  <a:pt x="11836504" y="4433383"/>
                  <a:pt x="11835236" y="4435922"/>
                </a:cubicBezTo>
                <a:cubicBezTo>
                  <a:pt x="11842850" y="4439729"/>
                  <a:pt x="11850466" y="4442268"/>
                  <a:pt x="11858081" y="4440998"/>
                </a:cubicBezTo>
                <a:cubicBezTo>
                  <a:pt x="11859351" y="4443537"/>
                  <a:pt x="11861888" y="4446075"/>
                  <a:pt x="11863158" y="4449883"/>
                </a:cubicBezTo>
                <a:cubicBezTo>
                  <a:pt x="11865697" y="4447344"/>
                  <a:pt x="11868234" y="4444806"/>
                  <a:pt x="11866965" y="4440998"/>
                </a:cubicBezTo>
                <a:cubicBezTo>
                  <a:pt x="11860619" y="4437191"/>
                  <a:pt x="11851735" y="4434652"/>
                  <a:pt x="11842850" y="4433383"/>
                </a:cubicBezTo>
                <a:lnTo>
                  <a:pt x="11842850" y="4433383"/>
                </a:lnTo>
                <a:close/>
                <a:moveTo>
                  <a:pt x="5575570" y="4433383"/>
                </a:moveTo>
                <a:cubicBezTo>
                  <a:pt x="5578109" y="4438460"/>
                  <a:pt x="5576839" y="4444806"/>
                  <a:pt x="5581916" y="4448614"/>
                </a:cubicBezTo>
                <a:cubicBezTo>
                  <a:pt x="5588262" y="4449883"/>
                  <a:pt x="5595877" y="4452421"/>
                  <a:pt x="5600954" y="4446075"/>
                </a:cubicBezTo>
                <a:cubicBezTo>
                  <a:pt x="5592070" y="4442268"/>
                  <a:pt x="5584455" y="4437191"/>
                  <a:pt x="5575570" y="4433383"/>
                </a:cubicBezTo>
                <a:lnTo>
                  <a:pt x="5575570" y="4433383"/>
                </a:lnTo>
                <a:close/>
                <a:moveTo>
                  <a:pt x="6010904" y="4433383"/>
                </a:moveTo>
                <a:cubicBezTo>
                  <a:pt x="6007096" y="4430845"/>
                  <a:pt x="6002019" y="4437191"/>
                  <a:pt x="6005827" y="4440998"/>
                </a:cubicBezTo>
                <a:cubicBezTo>
                  <a:pt x="6010904" y="4443537"/>
                  <a:pt x="6015981" y="4435922"/>
                  <a:pt x="6010904" y="4433383"/>
                </a:cubicBezTo>
                <a:lnTo>
                  <a:pt x="6010904" y="4433383"/>
                </a:lnTo>
                <a:close/>
                <a:moveTo>
                  <a:pt x="5185928" y="4433383"/>
                </a:moveTo>
                <a:cubicBezTo>
                  <a:pt x="5183389" y="4437191"/>
                  <a:pt x="5180851" y="4440998"/>
                  <a:pt x="5178312" y="4444806"/>
                </a:cubicBezTo>
                <a:cubicBezTo>
                  <a:pt x="5182120" y="4453690"/>
                  <a:pt x="5184658" y="4462575"/>
                  <a:pt x="5189735" y="4471459"/>
                </a:cubicBezTo>
                <a:cubicBezTo>
                  <a:pt x="5185928" y="4458767"/>
                  <a:pt x="5191004" y="4444806"/>
                  <a:pt x="5185928" y="4433383"/>
                </a:cubicBezTo>
                <a:lnTo>
                  <a:pt x="5185928" y="4433383"/>
                </a:lnTo>
                <a:close/>
                <a:moveTo>
                  <a:pt x="4904166" y="4433383"/>
                </a:moveTo>
                <a:cubicBezTo>
                  <a:pt x="4897820" y="4435922"/>
                  <a:pt x="4892744" y="4440998"/>
                  <a:pt x="4887667" y="4446075"/>
                </a:cubicBezTo>
                <a:cubicBezTo>
                  <a:pt x="4895282" y="4444806"/>
                  <a:pt x="4902897" y="4442268"/>
                  <a:pt x="4909243" y="4439729"/>
                </a:cubicBezTo>
                <a:cubicBezTo>
                  <a:pt x="4907974" y="4437191"/>
                  <a:pt x="4906705" y="4434652"/>
                  <a:pt x="4904166" y="4433383"/>
                </a:cubicBezTo>
                <a:lnTo>
                  <a:pt x="4904166" y="4433383"/>
                </a:lnTo>
                <a:close/>
                <a:moveTo>
                  <a:pt x="6230474" y="4433383"/>
                </a:moveTo>
                <a:cubicBezTo>
                  <a:pt x="6225398" y="4434652"/>
                  <a:pt x="6222859" y="4437191"/>
                  <a:pt x="6224128" y="4443537"/>
                </a:cubicBezTo>
                <a:cubicBezTo>
                  <a:pt x="6219052" y="4442268"/>
                  <a:pt x="6213975" y="4439729"/>
                  <a:pt x="6208898" y="4442268"/>
                </a:cubicBezTo>
                <a:cubicBezTo>
                  <a:pt x="6210167" y="4446075"/>
                  <a:pt x="6211436" y="4451152"/>
                  <a:pt x="6212706" y="4454960"/>
                </a:cubicBezTo>
                <a:cubicBezTo>
                  <a:pt x="6212706" y="4453690"/>
                  <a:pt x="6213975" y="4449883"/>
                  <a:pt x="6215244" y="4448614"/>
                </a:cubicBezTo>
                <a:cubicBezTo>
                  <a:pt x="6216513" y="4448614"/>
                  <a:pt x="6220321" y="4449883"/>
                  <a:pt x="6222859" y="4451152"/>
                </a:cubicBezTo>
                <a:cubicBezTo>
                  <a:pt x="6224128" y="4452421"/>
                  <a:pt x="6225398" y="4456229"/>
                  <a:pt x="6226667" y="4458767"/>
                </a:cubicBezTo>
                <a:cubicBezTo>
                  <a:pt x="6229205" y="4458767"/>
                  <a:pt x="6233013" y="4458767"/>
                  <a:pt x="6235551" y="4458767"/>
                </a:cubicBezTo>
                <a:cubicBezTo>
                  <a:pt x="6233013" y="4467652"/>
                  <a:pt x="6240628" y="4468921"/>
                  <a:pt x="6246974" y="4468921"/>
                </a:cubicBezTo>
                <a:cubicBezTo>
                  <a:pt x="6248243" y="4471459"/>
                  <a:pt x="6249512" y="4475267"/>
                  <a:pt x="6250782" y="4477805"/>
                </a:cubicBezTo>
                <a:cubicBezTo>
                  <a:pt x="6253320" y="4470190"/>
                  <a:pt x="6255858" y="4461306"/>
                  <a:pt x="6257127" y="4452421"/>
                </a:cubicBezTo>
                <a:cubicBezTo>
                  <a:pt x="6250782" y="4447344"/>
                  <a:pt x="6252051" y="4460036"/>
                  <a:pt x="6250782" y="4463844"/>
                </a:cubicBezTo>
                <a:cubicBezTo>
                  <a:pt x="6248243" y="4462575"/>
                  <a:pt x="6244436" y="4461306"/>
                  <a:pt x="6241897" y="4461306"/>
                </a:cubicBezTo>
                <a:cubicBezTo>
                  <a:pt x="6241897" y="4460036"/>
                  <a:pt x="6240628" y="4458767"/>
                  <a:pt x="6240628" y="4457498"/>
                </a:cubicBezTo>
                <a:cubicBezTo>
                  <a:pt x="6246974" y="4465113"/>
                  <a:pt x="6246974" y="4453690"/>
                  <a:pt x="6248243" y="4449883"/>
                </a:cubicBezTo>
                <a:cubicBezTo>
                  <a:pt x="6245705" y="4449883"/>
                  <a:pt x="6239359" y="4451152"/>
                  <a:pt x="6235551" y="4452421"/>
                </a:cubicBezTo>
                <a:cubicBezTo>
                  <a:pt x="6231744" y="4444806"/>
                  <a:pt x="6227936" y="4439729"/>
                  <a:pt x="6230474" y="4433383"/>
                </a:cubicBezTo>
                <a:lnTo>
                  <a:pt x="6230474" y="4433383"/>
                </a:lnTo>
                <a:close/>
                <a:moveTo>
                  <a:pt x="9260040" y="4432114"/>
                </a:moveTo>
                <a:cubicBezTo>
                  <a:pt x="9256233" y="4430845"/>
                  <a:pt x="9251157" y="4435922"/>
                  <a:pt x="9253694" y="4439729"/>
                </a:cubicBezTo>
                <a:cubicBezTo>
                  <a:pt x="9258771" y="4444806"/>
                  <a:pt x="9267656" y="4434652"/>
                  <a:pt x="9260040" y="4432114"/>
                </a:cubicBezTo>
                <a:lnTo>
                  <a:pt x="9260040" y="4432114"/>
                </a:lnTo>
                <a:close/>
                <a:moveTo>
                  <a:pt x="5862408" y="4432114"/>
                </a:moveTo>
                <a:cubicBezTo>
                  <a:pt x="5849716" y="4428306"/>
                  <a:pt x="5863677" y="4447344"/>
                  <a:pt x="5866216" y="4435922"/>
                </a:cubicBezTo>
                <a:cubicBezTo>
                  <a:pt x="5864947" y="4434652"/>
                  <a:pt x="5862408" y="4433383"/>
                  <a:pt x="5862408" y="4432114"/>
                </a:cubicBezTo>
                <a:lnTo>
                  <a:pt x="5862408" y="4432114"/>
                </a:lnTo>
                <a:close/>
                <a:moveTo>
                  <a:pt x="4792478" y="4432114"/>
                </a:moveTo>
                <a:cubicBezTo>
                  <a:pt x="4784862" y="4429576"/>
                  <a:pt x="4783593" y="4437191"/>
                  <a:pt x="4783593" y="4442268"/>
                </a:cubicBezTo>
                <a:cubicBezTo>
                  <a:pt x="4779786" y="4443537"/>
                  <a:pt x="4774709" y="4444806"/>
                  <a:pt x="4770901" y="4446075"/>
                </a:cubicBezTo>
                <a:cubicBezTo>
                  <a:pt x="4774709" y="4452421"/>
                  <a:pt x="4783593" y="4451152"/>
                  <a:pt x="4786132" y="4443537"/>
                </a:cubicBezTo>
                <a:cubicBezTo>
                  <a:pt x="4787401" y="4439729"/>
                  <a:pt x="4789939" y="4435922"/>
                  <a:pt x="4792478" y="4432114"/>
                </a:cubicBezTo>
                <a:lnTo>
                  <a:pt x="4792478" y="4432114"/>
                </a:lnTo>
                <a:close/>
                <a:moveTo>
                  <a:pt x="7328328" y="4430845"/>
                </a:moveTo>
                <a:cubicBezTo>
                  <a:pt x="7316905" y="4430845"/>
                  <a:pt x="7308020" y="4437191"/>
                  <a:pt x="7300405" y="4444806"/>
                </a:cubicBezTo>
                <a:cubicBezTo>
                  <a:pt x="7301674" y="4446075"/>
                  <a:pt x="7304213" y="4449883"/>
                  <a:pt x="7305482" y="4451152"/>
                </a:cubicBezTo>
                <a:cubicBezTo>
                  <a:pt x="7301674" y="4452421"/>
                  <a:pt x="7296598" y="4449883"/>
                  <a:pt x="7292790" y="4448614"/>
                </a:cubicBezTo>
                <a:cubicBezTo>
                  <a:pt x="7292790" y="4449883"/>
                  <a:pt x="7290252" y="4452421"/>
                  <a:pt x="7290252" y="4452421"/>
                </a:cubicBezTo>
                <a:cubicBezTo>
                  <a:pt x="7291521" y="4452421"/>
                  <a:pt x="7295328" y="4453690"/>
                  <a:pt x="7296598" y="4454960"/>
                </a:cubicBezTo>
                <a:cubicBezTo>
                  <a:pt x="7296598" y="4457498"/>
                  <a:pt x="7295328" y="4461306"/>
                  <a:pt x="7295328" y="4462575"/>
                </a:cubicBezTo>
                <a:cubicBezTo>
                  <a:pt x="7304213" y="4456229"/>
                  <a:pt x="7314366" y="4449883"/>
                  <a:pt x="7321982" y="4443537"/>
                </a:cubicBezTo>
                <a:cubicBezTo>
                  <a:pt x="7325789" y="4439729"/>
                  <a:pt x="7327058" y="4434652"/>
                  <a:pt x="7328328" y="4430845"/>
                </a:cubicBezTo>
                <a:lnTo>
                  <a:pt x="7328328" y="4430845"/>
                </a:lnTo>
                <a:close/>
                <a:moveTo>
                  <a:pt x="10267781" y="4430845"/>
                </a:moveTo>
                <a:cubicBezTo>
                  <a:pt x="10267781" y="4433383"/>
                  <a:pt x="10267781" y="4438460"/>
                  <a:pt x="10267781" y="4439729"/>
                </a:cubicBezTo>
                <a:cubicBezTo>
                  <a:pt x="10272858" y="4440998"/>
                  <a:pt x="10276665" y="4442268"/>
                  <a:pt x="10281742" y="4443537"/>
                </a:cubicBezTo>
                <a:cubicBezTo>
                  <a:pt x="10284280" y="4434652"/>
                  <a:pt x="10272858" y="4433383"/>
                  <a:pt x="10267781" y="4430845"/>
                </a:cubicBezTo>
                <a:lnTo>
                  <a:pt x="10267781" y="4430845"/>
                </a:lnTo>
                <a:close/>
                <a:moveTo>
                  <a:pt x="5050124" y="4429576"/>
                </a:moveTo>
                <a:cubicBezTo>
                  <a:pt x="5046316" y="4428306"/>
                  <a:pt x="5042509" y="4428306"/>
                  <a:pt x="5038701" y="4432114"/>
                </a:cubicBezTo>
                <a:cubicBezTo>
                  <a:pt x="5045047" y="4434652"/>
                  <a:pt x="5050124" y="4437191"/>
                  <a:pt x="5056470" y="4439729"/>
                </a:cubicBezTo>
                <a:cubicBezTo>
                  <a:pt x="5056470" y="4434652"/>
                  <a:pt x="5053932" y="4432114"/>
                  <a:pt x="5050124" y="4429576"/>
                </a:cubicBezTo>
                <a:lnTo>
                  <a:pt x="5050124" y="4429576"/>
                </a:lnTo>
                <a:close/>
                <a:moveTo>
                  <a:pt x="5343308" y="4429576"/>
                </a:moveTo>
                <a:cubicBezTo>
                  <a:pt x="5336962" y="4434652"/>
                  <a:pt x="5326808" y="4438460"/>
                  <a:pt x="5329346" y="4448614"/>
                </a:cubicBezTo>
                <a:cubicBezTo>
                  <a:pt x="5334423" y="4443537"/>
                  <a:pt x="5340769" y="4437191"/>
                  <a:pt x="5343308" y="4429576"/>
                </a:cubicBezTo>
                <a:lnTo>
                  <a:pt x="5343308" y="4429576"/>
                </a:lnTo>
                <a:close/>
                <a:moveTo>
                  <a:pt x="6055326" y="4429576"/>
                </a:moveTo>
                <a:cubicBezTo>
                  <a:pt x="6047710" y="4427037"/>
                  <a:pt x="6047710" y="4439729"/>
                  <a:pt x="6055326" y="4437191"/>
                </a:cubicBezTo>
                <a:cubicBezTo>
                  <a:pt x="6064210" y="4438460"/>
                  <a:pt x="6062941" y="4429576"/>
                  <a:pt x="6055326" y="4429576"/>
                </a:cubicBezTo>
                <a:lnTo>
                  <a:pt x="6055326" y="4429576"/>
                </a:lnTo>
                <a:close/>
                <a:moveTo>
                  <a:pt x="10017749" y="4429576"/>
                </a:moveTo>
                <a:cubicBezTo>
                  <a:pt x="10011403" y="4434652"/>
                  <a:pt x="10020288" y="4439729"/>
                  <a:pt x="10022826" y="4443537"/>
                </a:cubicBezTo>
                <a:cubicBezTo>
                  <a:pt x="10025365" y="4442268"/>
                  <a:pt x="10026634" y="4439729"/>
                  <a:pt x="10029172" y="4438460"/>
                </a:cubicBezTo>
                <a:cubicBezTo>
                  <a:pt x="10026634" y="4434652"/>
                  <a:pt x="10024095" y="4428306"/>
                  <a:pt x="10017749" y="4429576"/>
                </a:cubicBezTo>
                <a:lnTo>
                  <a:pt x="10017749" y="4429576"/>
                </a:lnTo>
                <a:close/>
                <a:moveTo>
                  <a:pt x="10147207" y="4428306"/>
                </a:moveTo>
                <a:cubicBezTo>
                  <a:pt x="10147207" y="4429576"/>
                  <a:pt x="10147207" y="4432114"/>
                  <a:pt x="10147207" y="4433383"/>
                </a:cubicBezTo>
                <a:cubicBezTo>
                  <a:pt x="10148476" y="4432114"/>
                  <a:pt x="10152284" y="4430845"/>
                  <a:pt x="10153553" y="4430845"/>
                </a:cubicBezTo>
                <a:cubicBezTo>
                  <a:pt x="10154822" y="4432114"/>
                  <a:pt x="10156092" y="4435922"/>
                  <a:pt x="10157361" y="4437191"/>
                </a:cubicBezTo>
                <a:cubicBezTo>
                  <a:pt x="10158630" y="4434652"/>
                  <a:pt x="10159899" y="4433383"/>
                  <a:pt x="10162438" y="4430845"/>
                </a:cubicBezTo>
                <a:cubicBezTo>
                  <a:pt x="10156092" y="4430845"/>
                  <a:pt x="10151015" y="4429576"/>
                  <a:pt x="10147207" y="4428306"/>
                </a:cubicBezTo>
                <a:lnTo>
                  <a:pt x="10147207" y="4428306"/>
                </a:lnTo>
                <a:close/>
                <a:moveTo>
                  <a:pt x="11531898" y="4428306"/>
                </a:moveTo>
                <a:cubicBezTo>
                  <a:pt x="11530629" y="4429576"/>
                  <a:pt x="11535706" y="4437191"/>
                  <a:pt x="11535706" y="4428306"/>
                </a:cubicBezTo>
                <a:cubicBezTo>
                  <a:pt x="11533168" y="4427037"/>
                  <a:pt x="11533168" y="4428306"/>
                  <a:pt x="11531898" y="4428306"/>
                </a:cubicBezTo>
                <a:lnTo>
                  <a:pt x="11531898" y="4428306"/>
                </a:lnTo>
                <a:close/>
                <a:moveTo>
                  <a:pt x="6238090" y="4428306"/>
                </a:moveTo>
                <a:cubicBezTo>
                  <a:pt x="6236820" y="4429576"/>
                  <a:pt x="6235551" y="4432114"/>
                  <a:pt x="6234282" y="4433383"/>
                </a:cubicBezTo>
                <a:cubicBezTo>
                  <a:pt x="6239359" y="4437191"/>
                  <a:pt x="6243166" y="4440998"/>
                  <a:pt x="6246974" y="4443537"/>
                </a:cubicBezTo>
                <a:cubicBezTo>
                  <a:pt x="6246974" y="4434652"/>
                  <a:pt x="6254589" y="4430845"/>
                  <a:pt x="6238090" y="4428306"/>
                </a:cubicBezTo>
                <a:lnTo>
                  <a:pt x="6238090" y="4428306"/>
                </a:lnTo>
                <a:close/>
                <a:moveTo>
                  <a:pt x="6694999" y="4428306"/>
                </a:moveTo>
                <a:cubicBezTo>
                  <a:pt x="6693731" y="4429576"/>
                  <a:pt x="6698807" y="4437191"/>
                  <a:pt x="6698807" y="4428306"/>
                </a:cubicBezTo>
                <a:cubicBezTo>
                  <a:pt x="6697538" y="4427037"/>
                  <a:pt x="6696268" y="4427037"/>
                  <a:pt x="6694999" y="4428306"/>
                </a:cubicBezTo>
                <a:lnTo>
                  <a:pt x="6694999" y="4428306"/>
                </a:lnTo>
                <a:close/>
                <a:moveTo>
                  <a:pt x="6149246" y="4428306"/>
                </a:moveTo>
                <a:cubicBezTo>
                  <a:pt x="6144169" y="4428306"/>
                  <a:pt x="6140361" y="4429576"/>
                  <a:pt x="6135285" y="4432114"/>
                </a:cubicBezTo>
                <a:cubicBezTo>
                  <a:pt x="6141631" y="4433383"/>
                  <a:pt x="6146707" y="4433383"/>
                  <a:pt x="6153053" y="4434652"/>
                </a:cubicBezTo>
                <a:cubicBezTo>
                  <a:pt x="6151785" y="4433383"/>
                  <a:pt x="6150515" y="4429576"/>
                  <a:pt x="6149246" y="4428306"/>
                </a:cubicBezTo>
                <a:lnTo>
                  <a:pt x="6149246" y="4428306"/>
                </a:lnTo>
                <a:close/>
                <a:moveTo>
                  <a:pt x="7347366" y="4428306"/>
                </a:moveTo>
                <a:cubicBezTo>
                  <a:pt x="7344827" y="4429576"/>
                  <a:pt x="7343557" y="4432114"/>
                  <a:pt x="7346096" y="4434652"/>
                </a:cubicBezTo>
                <a:cubicBezTo>
                  <a:pt x="7349903" y="4438460"/>
                  <a:pt x="7357519" y="4433383"/>
                  <a:pt x="7353712" y="4429576"/>
                </a:cubicBezTo>
                <a:cubicBezTo>
                  <a:pt x="7352442" y="4427037"/>
                  <a:pt x="7348634" y="4427037"/>
                  <a:pt x="7347366" y="4428306"/>
                </a:cubicBezTo>
                <a:lnTo>
                  <a:pt x="7347366" y="4428306"/>
                </a:lnTo>
                <a:close/>
                <a:moveTo>
                  <a:pt x="10557157" y="4428306"/>
                </a:moveTo>
                <a:cubicBezTo>
                  <a:pt x="10566041" y="4433383"/>
                  <a:pt x="10569849" y="4443537"/>
                  <a:pt x="10580002" y="4447344"/>
                </a:cubicBezTo>
                <a:cubicBezTo>
                  <a:pt x="10580002" y="4444806"/>
                  <a:pt x="10578733" y="4440998"/>
                  <a:pt x="10578733" y="4438460"/>
                </a:cubicBezTo>
                <a:cubicBezTo>
                  <a:pt x="10572387" y="4434652"/>
                  <a:pt x="10566041" y="4427037"/>
                  <a:pt x="10557157" y="4428306"/>
                </a:cubicBezTo>
                <a:lnTo>
                  <a:pt x="10557157" y="4428306"/>
                </a:lnTo>
                <a:close/>
                <a:moveTo>
                  <a:pt x="5604762" y="4427037"/>
                </a:moveTo>
                <a:cubicBezTo>
                  <a:pt x="5604762" y="4429576"/>
                  <a:pt x="5604762" y="4434652"/>
                  <a:pt x="5604762" y="4437191"/>
                </a:cubicBezTo>
                <a:lnTo>
                  <a:pt x="5604762" y="4437191"/>
                </a:lnTo>
                <a:lnTo>
                  <a:pt x="5604762" y="4427037"/>
                </a:lnTo>
                <a:lnTo>
                  <a:pt x="5604762" y="4427037"/>
                </a:lnTo>
                <a:close/>
                <a:moveTo>
                  <a:pt x="10600310" y="4427037"/>
                </a:moveTo>
                <a:cubicBezTo>
                  <a:pt x="10599040" y="4432114"/>
                  <a:pt x="10613002" y="4438460"/>
                  <a:pt x="10614271" y="4432114"/>
                </a:cubicBezTo>
                <a:cubicBezTo>
                  <a:pt x="10611732" y="4428306"/>
                  <a:pt x="10605386" y="4425768"/>
                  <a:pt x="10600310" y="4427037"/>
                </a:cubicBezTo>
                <a:lnTo>
                  <a:pt x="10600310" y="4427037"/>
                </a:lnTo>
                <a:close/>
                <a:moveTo>
                  <a:pt x="10140861" y="4427037"/>
                </a:moveTo>
                <a:cubicBezTo>
                  <a:pt x="10134515" y="4424499"/>
                  <a:pt x="10133247" y="4432114"/>
                  <a:pt x="10131977" y="4435922"/>
                </a:cubicBezTo>
                <a:cubicBezTo>
                  <a:pt x="10137054" y="4438460"/>
                  <a:pt x="10148476" y="4432114"/>
                  <a:pt x="10140861" y="4427037"/>
                </a:cubicBezTo>
                <a:lnTo>
                  <a:pt x="10140861" y="4427037"/>
                </a:lnTo>
                <a:close/>
                <a:moveTo>
                  <a:pt x="10426430" y="4427037"/>
                </a:moveTo>
                <a:cubicBezTo>
                  <a:pt x="10416277" y="4424499"/>
                  <a:pt x="10413738" y="4433383"/>
                  <a:pt x="10411200" y="4440998"/>
                </a:cubicBezTo>
                <a:cubicBezTo>
                  <a:pt x="10416277" y="4442268"/>
                  <a:pt x="10421353" y="4443537"/>
                  <a:pt x="10426430" y="4443537"/>
                </a:cubicBezTo>
                <a:cubicBezTo>
                  <a:pt x="10430238" y="4440998"/>
                  <a:pt x="10432776" y="4437191"/>
                  <a:pt x="10435315" y="4434652"/>
                </a:cubicBezTo>
                <a:cubicBezTo>
                  <a:pt x="10431507" y="4430845"/>
                  <a:pt x="10428969" y="4428306"/>
                  <a:pt x="10426430" y="4427037"/>
                </a:cubicBezTo>
                <a:lnTo>
                  <a:pt x="10426430" y="4427037"/>
                </a:lnTo>
                <a:close/>
                <a:moveTo>
                  <a:pt x="10005057" y="4427037"/>
                </a:moveTo>
                <a:cubicBezTo>
                  <a:pt x="10001250" y="4427037"/>
                  <a:pt x="9998711" y="4428306"/>
                  <a:pt x="9996173" y="4432114"/>
                </a:cubicBezTo>
                <a:cubicBezTo>
                  <a:pt x="10002519" y="4432114"/>
                  <a:pt x="10008865" y="4432114"/>
                  <a:pt x="10013942" y="4432114"/>
                </a:cubicBezTo>
                <a:cubicBezTo>
                  <a:pt x="10012673" y="4428306"/>
                  <a:pt x="10008865" y="4427037"/>
                  <a:pt x="10005057" y="4427037"/>
                </a:cubicBezTo>
                <a:lnTo>
                  <a:pt x="10005057" y="4427037"/>
                </a:lnTo>
                <a:close/>
                <a:moveTo>
                  <a:pt x="7398133" y="4425768"/>
                </a:moveTo>
                <a:cubicBezTo>
                  <a:pt x="7393056" y="4424499"/>
                  <a:pt x="7387979" y="4427037"/>
                  <a:pt x="7384172" y="4427037"/>
                </a:cubicBezTo>
                <a:cubicBezTo>
                  <a:pt x="7387979" y="4430845"/>
                  <a:pt x="7389249" y="4438460"/>
                  <a:pt x="7395595" y="4439729"/>
                </a:cubicBezTo>
                <a:cubicBezTo>
                  <a:pt x="7396864" y="4435922"/>
                  <a:pt x="7399402" y="4430845"/>
                  <a:pt x="7398133" y="4425768"/>
                </a:cubicBezTo>
                <a:lnTo>
                  <a:pt x="7398133" y="4425768"/>
                </a:lnTo>
                <a:close/>
                <a:moveTo>
                  <a:pt x="10534312" y="4425768"/>
                </a:moveTo>
                <a:cubicBezTo>
                  <a:pt x="10529234" y="4425768"/>
                  <a:pt x="10531773" y="4433383"/>
                  <a:pt x="10535580" y="4433383"/>
                </a:cubicBezTo>
                <a:cubicBezTo>
                  <a:pt x="10540658" y="4433383"/>
                  <a:pt x="10538119" y="4425768"/>
                  <a:pt x="10534312" y="4425768"/>
                </a:cubicBezTo>
                <a:lnTo>
                  <a:pt x="10534312" y="4425768"/>
                </a:lnTo>
                <a:close/>
                <a:moveTo>
                  <a:pt x="6937415" y="4425768"/>
                </a:moveTo>
                <a:cubicBezTo>
                  <a:pt x="6933608" y="4429576"/>
                  <a:pt x="6932339" y="4434652"/>
                  <a:pt x="6928532" y="4438460"/>
                </a:cubicBezTo>
                <a:cubicBezTo>
                  <a:pt x="6932339" y="4438460"/>
                  <a:pt x="6937415" y="4439729"/>
                  <a:pt x="6941223" y="4439729"/>
                </a:cubicBezTo>
                <a:cubicBezTo>
                  <a:pt x="6941223" y="4434652"/>
                  <a:pt x="6941223" y="4429576"/>
                  <a:pt x="6937415" y="4425768"/>
                </a:cubicBezTo>
                <a:lnTo>
                  <a:pt x="6937415" y="4425768"/>
                </a:lnTo>
                <a:close/>
                <a:moveTo>
                  <a:pt x="7186178" y="4425768"/>
                </a:moveTo>
                <a:cubicBezTo>
                  <a:pt x="7181101" y="4425768"/>
                  <a:pt x="7183639" y="4433383"/>
                  <a:pt x="7187447" y="4434652"/>
                </a:cubicBezTo>
                <a:cubicBezTo>
                  <a:pt x="7192524" y="4433383"/>
                  <a:pt x="7189985" y="4425768"/>
                  <a:pt x="7186178" y="4425768"/>
                </a:cubicBezTo>
                <a:lnTo>
                  <a:pt x="7186178" y="4425768"/>
                </a:lnTo>
                <a:close/>
                <a:moveTo>
                  <a:pt x="4984126" y="4425768"/>
                </a:moveTo>
                <a:cubicBezTo>
                  <a:pt x="4979049" y="4427037"/>
                  <a:pt x="4972703" y="4430845"/>
                  <a:pt x="4968895" y="4434652"/>
                </a:cubicBezTo>
                <a:cubicBezTo>
                  <a:pt x="4970165" y="4438460"/>
                  <a:pt x="4971434" y="4442268"/>
                  <a:pt x="4972703" y="4446075"/>
                </a:cubicBezTo>
                <a:cubicBezTo>
                  <a:pt x="4979049" y="4443537"/>
                  <a:pt x="4991741" y="4443537"/>
                  <a:pt x="4990472" y="4433383"/>
                </a:cubicBezTo>
                <a:cubicBezTo>
                  <a:pt x="4994279" y="4433383"/>
                  <a:pt x="4996818" y="4432114"/>
                  <a:pt x="5000625" y="4432114"/>
                </a:cubicBezTo>
                <a:cubicBezTo>
                  <a:pt x="4994279" y="4425768"/>
                  <a:pt x="4989203" y="4424499"/>
                  <a:pt x="4984126" y="4425768"/>
                </a:cubicBezTo>
                <a:lnTo>
                  <a:pt x="4984126" y="4425768"/>
                </a:lnTo>
                <a:close/>
                <a:moveTo>
                  <a:pt x="6711499" y="4425768"/>
                </a:moveTo>
                <a:cubicBezTo>
                  <a:pt x="6708960" y="4430845"/>
                  <a:pt x="6710230" y="4437191"/>
                  <a:pt x="6710230" y="4442268"/>
                </a:cubicBezTo>
                <a:cubicBezTo>
                  <a:pt x="6707691" y="4440998"/>
                  <a:pt x="6703884" y="4439729"/>
                  <a:pt x="6701345" y="4438460"/>
                </a:cubicBezTo>
                <a:cubicBezTo>
                  <a:pt x="6700077" y="4440998"/>
                  <a:pt x="6698807" y="4443537"/>
                  <a:pt x="6697538" y="4446075"/>
                </a:cubicBezTo>
                <a:cubicBezTo>
                  <a:pt x="6701345" y="4448614"/>
                  <a:pt x="6703884" y="4451152"/>
                  <a:pt x="6707691" y="4453690"/>
                </a:cubicBezTo>
                <a:cubicBezTo>
                  <a:pt x="6711499" y="4446075"/>
                  <a:pt x="6725460" y="4432114"/>
                  <a:pt x="6711499" y="4425768"/>
                </a:cubicBezTo>
                <a:lnTo>
                  <a:pt x="6711499" y="4425768"/>
                </a:lnTo>
                <a:close/>
                <a:moveTo>
                  <a:pt x="5202427" y="4425768"/>
                </a:moveTo>
                <a:cubicBezTo>
                  <a:pt x="5203696" y="4433383"/>
                  <a:pt x="5203696" y="4442268"/>
                  <a:pt x="5211312" y="4446075"/>
                </a:cubicBezTo>
                <a:cubicBezTo>
                  <a:pt x="5212581" y="4443537"/>
                  <a:pt x="5213850" y="4439729"/>
                  <a:pt x="5215119" y="4437191"/>
                </a:cubicBezTo>
                <a:cubicBezTo>
                  <a:pt x="5211312" y="4433383"/>
                  <a:pt x="5207504" y="4429576"/>
                  <a:pt x="5202427" y="4425768"/>
                </a:cubicBezTo>
                <a:lnTo>
                  <a:pt x="5202427" y="4425768"/>
                </a:lnTo>
                <a:close/>
                <a:moveTo>
                  <a:pt x="4756940" y="4425768"/>
                </a:moveTo>
                <a:cubicBezTo>
                  <a:pt x="4756940" y="4428306"/>
                  <a:pt x="4756940" y="4432114"/>
                  <a:pt x="4756940" y="4434652"/>
                </a:cubicBezTo>
                <a:cubicBezTo>
                  <a:pt x="4751863" y="4437191"/>
                  <a:pt x="4746786" y="4439729"/>
                  <a:pt x="4741710" y="4443537"/>
                </a:cubicBezTo>
                <a:cubicBezTo>
                  <a:pt x="4748056" y="4442268"/>
                  <a:pt x="4753132" y="4440998"/>
                  <a:pt x="4759478" y="4439729"/>
                </a:cubicBezTo>
                <a:cubicBezTo>
                  <a:pt x="4760748" y="4440998"/>
                  <a:pt x="4764555" y="4443537"/>
                  <a:pt x="4765824" y="4444806"/>
                </a:cubicBezTo>
                <a:cubicBezTo>
                  <a:pt x="4768363" y="4438460"/>
                  <a:pt x="4770901" y="4432114"/>
                  <a:pt x="4775978" y="4427037"/>
                </a:cubicBezTo>
                <a:cubicBezTo>
                  <a:pt x="4770901" y="4424499"/>
                  <a:pt x="4767094" y="4430845"/>
                  <a:pt x="4764555" y="4433383"/>
                </a:cubicBezTo>
                <a:cubicBezTo>
                  <a:pt x="4760748" y="4430845"/>
                  <a:pt x="4759478" y="4428306"/>
                  <a:pt x="4756940" y="4425768"/>
                </a:cubicBezTo>
                <a:lnTo>
                  <a:pt x="4756940" y="4425768"/>
                </a:lnTo>
                <a:close/>
                <a:moveTo>
                  <a:pt x="11700701" y="4424499"/>
                </a:moveTo>
                <a:cubicBezTo>
                  <a:pt x="11699432" y="4423230"/>
                  <a:pt x="11696893" y="4423230"/>
                  <a:pt x="11695624" y="4424499"/>
                </a:cubicBezTo>
                <a:cubicBezTo>
                  <a:pt x="11686740" y="4430845"/>
                  <a:pt x="11674048" y="4433383"/>
                  <a:pt x="11667702" y="4444806"/>
                </a:cubicBezTo>
                <a:cubicBezTo>
                  <a:pt x="11676586" y="4444806"/>
                  <a:pt x="11686740" y="4448614"/>
                  <a:pt x="11695624" y="4443537"/>
                </a:cubicBezTo>
                <a:cubicBezTo>
                  <a:pt x="11693086" y="4442268"/>
                  <a:pt x="11689278" y="4438460"/>
                  <a:pt x="11686740" y="4437191"/>
                </a:cubicBezTo>
                <a:lnTo>
                  <a:pt x="11690547" y="4430845"/>
                </a:lnTo>
                <a:cubicBezTo>
                  <a:pt x="11695624" y="4429576"/>
                  <a:pt x="11699432" y="4428306"/>
                  <a:pt x="11704509" y="4427037"/>
                </a:cubicBezTo>
                <a:cubicBezTo>
                  <a:pt x="11703239" y="4427037"/>
                  <a:pt x="11701970" y="4425768"/>
                  <a:pt x="11700701" y="4424499"/>
                </a:cubicBezTo>
                <a:lnTo>
                  <a:pt x="11700701" y="4424499"/>
                </a:lnTo>
                <a:close/>
                <a:moveTo>
                  <a:pt x="4901628" y="4424499"/>
                </a:moveTo>
                <a:cubicBezTo>
                  <a:pt x="4900359" y="4425768"/>
                  <a:pt x="4905436" y="4433383"/>
                  <a:pt x="4905436" y="4424499"/>
                </a:cubicBezTo>
                <a:cubicBezTo>
                  <a:pt x="4902897" y="4424499"/>
                  <a:pt x="4901628" y="4424499"/>
                  <a:pt x="4901628" y="4424499"/>
                </a:cubicBezTo>
                <a:lnTo>
                  <a:pt x="4901628" y="4424499"/>
                </a:lnTo>
                <a:close/>
                <a:moveTo>
                  <a:pt x="7215369" y="4424499"/>
                </a:moveTo>
                <a:cubicBezTo>
                  <a:pt x="7212831" y="4429576"/>
                  <a:pt x="7210292" y="4434652"/>
                  <a:pt x="7206485" y="4439729"/>
                </a:cubicBezTo>
                <a:lnTo>
                  <a:pt x="7207754" y="4439729"/>
                </a:lnTo>
                <a:cubicBezTo>
                  <a:pt x="7214100" y="4437191"/>
                  <a:pt x="7217908" y="4432114"/>
                  <a:pt x="7215369" y="4424499"/>
                </a:cubicBezTo>
                <a:lnTo>
                  <a:pt x="7215369" y="4424499"/>
                </a:lnTo>
                <a:close/>
                <a:moveTo>
                  <a:pt x="10568580" y="4424499"/>
                </a:moveTo>
                <a:cubicBezTo>
                  <a:pt x="10576195" y="4430845"/>
                  <a:pt x="10586348" y="4435922"/>
                  <a:pt x="10596502" y="4439729"/>
                </a:cubicBezTo>
                <a:cubicBezTo>
                  <a:pt x="10600310" y="4440998"/>
                  <a:pt x="10602848" y="4438460"/>
                  <a:pt x="10605386" y="4435922"/>
                </a:cubicBezTo>
                <a:cubicBezTo>
                  <a:pt x="10600310" y="4434652"/>
                  <a:pt x="10593964" y="4433383"/>
                  <a:pt x="10588887" y="4432114"/>
                </a:cubicBezTo>
                <a:cubicBezTo>
                  <a:pt x="10582541" y="4427037"/>
                  <a:pt x="10574926" y="4424499"/>
                  <a:pt x="10568580" y="4424499"/>
                </a:cubicBezTo>
                <a:lnTo>
                  <a:pt x="10568580" y="4424499"/>
                </a:lnTo>
                <a:close/>
                <a:moveTo>
                  <a:pt x="7440017" y="4424499"/>
                </a:moveTo>
                <a:cubicBezTo>
                  <a:pt x="7440017" y="4425768"/>
                  <a:pt x="7438747" y="4427037"/>
                  <a:pt x="7438747" y="4428306"/>
                </a:cubicBezTo>
                <a:cubicBezTo>
                  <a:pt x="7447631" y="4438460"/>
                  <a:pt x="7460323" y="4444806"/>
                  <a:pt x="7470477" y="4452421"/>
                </a:cubicBezTo>
                <a:cubicBezTo>
                  <a:pt x="7471746" y="4446075"/>
                  <a:pt x="7475554" y="4434652"/>
                  <a:pt x="7464131" y="4438460"/>
                </a:cubicBezTo>
                <a:cubicBezTo>
                  <a:pt x="7465400" y="4423230"/>
                  <a:pt x="7450170" y="4423230"/>
                  <a:pt x="7440017" y="4424499"/>
                </a:cubicBezTo>
                <a:lnTo>
                  <a:pt x="7440017" y="4424499"/>
                </a:lnTo>
                <a:close/>
                <a:moveTo>
                  <a:pt x="5463881" y="4424499"/>
                </a:moveTo>
                <a:cubicBezTo>
                  <a:pt x="5460074" y="4424499"/>
                  <a:pt x="5458804" y="4427037"/>
                  <a:pt x="5453728" y="4429576"/>
                </a:cubicBezTo>
                <a:cubicBezTo>
                  <a:pt x="5457535" y="4432114"/>
                  <a:pt x="5460074" y="4433383"/>
                  <a:pt x="5463881" y="4435922"/>
                </a:cubicBezTo>
                <a:cubicBezTo>
                  <a:pt x="5467689" y="4427037"/>
                  <a:pt x="5472766" y="4438460"/>
                  <a:pt x="5476573" y="4440998"/>
                </a:cubicBezTo>
                <a:cubicBezTo>
                  <a:pt x="5471496" y="4440998"/>
                  <a:pt x="5467689" y="4440998"/>
                  <a:pt x="5462612" y="4440998"/>
                </a:cubicBezTo>
                <a:cubicBezTo>
                  <a:pt x="5470227" y="4446075"/>
                  <a:pt x="5479112" y="4449883"/>
                  <a:pt x="5482919" y="4458767"/>
                </a:cubicBezTo>
                <a:cubicBezTo>
                  <a:pt x="5484188" y="4458767"/>
                  <a:pt x="5487996" y="4458767"/>
                  <a:pt x="5489265" y="4458767"/>
                </a:cubicBezTo>
                <a:cubicBezTo>
                  <a:pt x="5494342" y="4465113"/>
                  <a:pt x="5501957" y="4468921"/>
                  <a:pt x="5508303" y="4472728"/>
                </a:cubicBezTo>
                <a:cubicBezTo>
                  <a:pt x="5505764" y="4468921"/>
                  <a:pt x="5504496" y="4465113"/>
                  <a:pt x="5501957" y="4462575"/>
                </a:cubicBezTo>
                <a:cubicBezTo>
                  <a:pt x="5494342" y="4457498"/>
                  <a:pt x="5480381" y="4454960"/>
                  <a:pt x="5477842" y="4444806"/>
                </a:cubicBezTo>
                <a:cubicBezTo>
                  <a:pt x="5482919" y="4447344"/>
                  <a:pt x="5486726" y="4449883"/>
                  <a:pt x="5491804" y="4449883"/>
                </a:cubicBezTo>
                <a:cubicBezTo>
                  <a:pt x="5489265" y="4444806"/>
                  <a:pt x="5485458" y="4442268"/>
                  <a:pt x="5480381" y="4439729"/>
                </a:cubicBezTo>
                <a:cubicBezTo>
                  <a:pt x="5471496" y="4428306"/>
                  <a:pt x="5466420" y="4424499"/>
                  <a:pt x="5463881" y="4424499"/>
                </a:cubicBezTo>
                <a:lnTo>
                  <a:pt x="5463881" y="4424499"/>
                </a:lnTo>
                <a:close/>
                <a:moveTo>
                  <a:pt x="11707047" y="4423230"/>
                </a:moveTo>
                <a:cubicBezTo>
                  <a:pt x="11705778" y="4430845"/>
                  <a:pt x="11712124" y="4433383"/>
                  <a:pt x="11718470" y="4435922"/>
                </a:cubicBezTo>
                <a:cubicBezTo>
                  <a:pt x="11715931" y="4439729"/>
                  <a:pt x="11714662" y="4442268"/>
                  <a:pt x="11712124" y="4446075"/>
                </a:cubicBezTo>
                <a:cubicBezTo>
                  <a:pt x="11707047" y="4440998"/>
                  <a:pt x="11700701" y="4437191"/>
                  <a:pt x="11693086" y="4437191"/>
                </a:cubicBezTo>
                <a:cubicBezTo>
                  <a:pt x="11701970" y="4444806"/>
                  <a:pt x="11707047" y="4458767"/>
                  <a:pt x="11719739" y="4461306"/>
                </a:cubicBezTo>
                <a:cubicBezTo>
                  <a:pt x="11721008" y="4462575"/>
                  <a:pt x="11722277" y="4465113"/>
                  <a:pt x="11723547" y="4466382"/>
                </a:cubicBezTo>
                <a:cubicBezTo>
                  <a:pt x="11726085" y="4468921"/>
                  <a:pt x="11729893" y="4470190"/>
                  <a:pt x="11732431" y="4472728"/>
                </a:cubicBezTo>
                <a:cubicBezTo>
                  <a:pt x="11731162" y="4475267"/>
                  <a:pt x="11729893" y="4479074"/>
                  <a:pt x="11728623" y="4481613"/>
                </a:cubicBezTo>
                <a:cubicBezTo>
                  <a:pt x="11737507" y="4486690"/>
                  <a:pt x="11737507" y="4475267"/>
                  <a:pt x="11734969" y="4468921"/>
                </a:cubicBezTo>
                <a:lnTo>
                  <a:pt x="11740046" y="4466382"/>
                </a:lnTo>
                <a:cubicBezTo>
                  <a:pt x="11737507" y="4462575"/>
                  <a:pt x="11734969" y="4457498"/>
                  <a:pt x="11729893" y="4454960"/>
                </a:cubicBezTo>
                <a:cubicBezTo>
                  <a:pt x="11724816" y="4453690"/>
                  <a:pt x="11726085" y="4447344"/>
                  <a:pt x="11729893" y="4444806"/>
                </a:cubicBezTo>
                <a:cubicBezTo>
                  <a:pt x="11736239" y="4447344"/>
                  <a:pt x="11741315" y="4452421"/>
                  <a:pt x="11740046" y="4458767"/>
                </a:cubicBezTo>
                <a:lnTo>
                  <a:pt x="11742585" y="4458767"/>
                </a:lnTo>
                <a:cubicBezTo>
                  <a:pt x="11742585" y="4452421"/>
                  <a:pt x="11742585" y="4447344"/>
                  <a:pt x="11742585" y="4440998"/>
                </a:cubicBezTo>
                <a:cubicBezTo>
                  <a:pt x="11740046" y="4437191"/>
                  <a:pt x="11737507" y="4434652"/>
                  <a:pt x="11733700" y="4432114"/>
                </a:cubicBezTo>
                <a:cubicBezTo>
                  <a:pt x="11729893" y="4425768"/>
                  <a:pt x="11723547" y="4424499"/>
                  <a:pt x="11717201" y="4424499"/>
                </a:cubicBezTo>
                <a:cubicBezTo>
                  <a:pt x="11717201" y="4427037"/>
                  <a:pt x="11717201" y="4430845"/>
                  <a:pt x="11717201" y="4433383"/>
                </a:cubicBezTo>
                <a:cubicBezTo>
                  <a:pt x="11714662" y="4430845"/>
                  <a:pt x="11710855" y="4425768"/>
                  <a:pt x="11707047" y="4423230"/>
                </a:cubicBezTo>
                <a:lnTo>
                  <a:pt x="11707047" y="4423230"/>
                </a:lnTo>
                <a:close/>
                <a:moveTo>
                  <a:pt x="7471746" y="4421961"/>
                </a:moveTo>
                <a:cubicBezTo>
                  <a:pt x="7466669" y="4418153"/>
                  <a:pt x="7464131" y="4427037"/>
                  <a:pt x="7467939" y="4429576"/>
                </a:cubicBezTo>
                <a:cubicBezTo>
                  <a:pt x="7474285" y="4433383"/>
                  <a:pt x="7476823" y="4424499"/>
                  <a:pt x="7471746" y="4421961"/>
                </a:cubicBezTo>
                <a:lnTo>
                  <a:pt x="7471746" y="4421961"/>
                </a:lnTo>
                <a:close/>
                <a:moveTo>
                  <a:pt x="5037432" y="4421961"/>
                </a:moveTo>
                <a:cubicBezTo>
                  <a:pt x="5031086" y="4418153"/>
                  <a:pt x="5024740" y="4430845"/>
                  <a:pt x="5031086" y="4433383"/>
                </a:cubicBezTo>
                <a:cubicBezTo>
                  <a:pt x="5034894" y="4430845"/>
                  <a:pt x="5038701" y="4425768"/>
                  <a:pt x="5037432" y="4421961"/>
                </a:cubicBezTo>
                <a:lnTo>
                  <a:pt x="5037432" y="4421961"/>
                </a:lnTo>
                <a:close/>
                <a:moveTo>
                  <a:pt x="4923204" y="4421961"/>
                </a:moveTo>
                <a:cubicBezTo>
                  <a:pt x="4924474" y="4428306"/>
                  <a:pt x="4924474" y="4437191"/>
                  <a:pt x="4933358" y="4439729"/>
                </a:cubicBezTo>
                <a:cubicBezTo>
                  <a:pt x="4933358" y="4433383"/>
                  <a:pt x="4934627" y="4420691"/>
                  <a:pt x="4923204" y="4421961"/>
                </a:cubicBezTo>
                <a:lnTo>
                  <a:pt x="4923204" y="4421961"/>
                </a:lnTo>
                <a:close/>
                <a:moveTo>
                  <a:pt x="5392806" y="4421961"/>
                </a:moveTo>
                <a:cubicBezTo>
                  <a:pt x="5390268" y="4421961"/>
                  <a:pt x="5383922" y="4421961"/>
                  <a:pt x="5381384" y="4421961"/>
                </a:cubicBezTo>
                <a:cubicBezTo>
                  <a:pt x="5386460" y="4428306"/>
                  <a:pt x="5394075" y="4430845"/>
                  <a:pt x="5400421" y="4434652"/>
                </a:cubicBezTo>
                <a:cubicBezTo>
                  <a:pt x="5399152" y="4430845"/>
                  <a:pt x="5395345" y="4425768"/>
                  <a:pt x="5392806" y="4421961"/>
                </a:cubicBezTo>
                <a:lnTo>
                  <a:pt x="5392806" y="4421961"/>
                </a:lnTo>
                <a:close/>
                <a:moveTo>
                  <a:pt x="10097708" y="4421961"/>
                </a:moveTo>
                <a:cubicBezTo>
                  <a:pt x="10096440" y="4424499"/>
                  <a:pt x="10092632" y="4428306"/>
                  <a:pt x="10091363" y="4430845"/>
                </a:cubicBezTo>
                <a:cubicBezTo>
                  <a:pt x="10088825" y="4428306"/>
                  <a:pt x="10086286" y="4425768"/>
                  <a:pt x="10083748" y="4423230"/>
                </a:cubicBezTo>
                <a:cubicBezTo>
                  <a:pt x="10085017" y="4428306"/>
                  <a:pt x="10085017" y="4433383"/>
                  <a:pt x="10087555" y="4438460"/>
                </a:cubicBezTo>
                <a:cubicBezTo>
                  <a:pt x="10091363" y="4437191"/>
                  <a:pt x="10095171" y="4437191"/>
                  <a:pt x="10097708" y="4435922"/>
                </a:cubicBezTo>
                <a:cubicBezTo>
                  <a:pt x="10098978" y="4430845"/>
                  <a:pt x="10107863" y="4421961"/>
                  <a:pt x="10097708" y="4421961"/>
                </a:cubicBezTo>
                <a:lnTo>
                  <a:pt x="10097708" y="4421961"/>
                </a:lnTo>
                <a:close/>
                <a:moveTo>
                  <a:pt x="4781055" y="4421961"/>
                </a:moveTo>
                <a:cubicBezTo>
                  <a:pt x="4779786" y="4423230"/>
                  <a:pt x="4778516" y="4424499"/>
                  <a:pt x="4779786" y="4427037"/>
                </a:cubicBezTo>
                <a:cubicBezTo>
                  <a:pt x="4782324" y="4430845"/>
                  <a:pt x="4789939" y="4427037"/>
                  <a:pt x="4786132" y="4423230"/>
                </a:cubicBezTo>
                <a:cubicBezTo>
                  <a:pt x="4784862" y="4420691"/>
                  <a:pt x="4782324" y="4420691"/>
                  <a:pt x="4781055" y="4421961"/>
                </a:cubicBezTo>
                <a:lnTo>
                  <a:pt x="4781055" y="4421961"/>
                </a:lnTo>
                <a:close/>
                <a:moveTo>
                  <a:pt x="5447382" y="4420691"/>
                </a:moveTo>
                <a:cubicBezTo>
                  <a:pt x="5443574" y="4423230"/>
                  <a:pt x="5439767" y="4425768"/>
                  <a:pt x="5435959" y="4428306"/>
                </a:cubicBezTo>
                <a:cubicBezTo>
                  <a:pt x="5437228" y="4434652"/>
                  <a:pt x="5444843" y="4433383"/>
                  <a:pt x="5449920" y="4434652"/>
                </a:cubicBezTo>
                <a:cubicBezTo>
                  <a:pt x="5449920" y="4429576"/>
                  <a:pt x="5448651" y="4425768"/>
                  <a:pt x="5447382" y="4420691"/>
                </a:cubicBezTo>
                <a:lnTo>
                  <a:pt x="5447382" y="4420691"/>
                </a:lnTo>
                <a:close/>
                <a:moveTo>
                  <a:pt x="7420979" y="4420691"/>
                </a:moveTo>
                <a:cubicBezTo>
                  <a:pt x="7422248" y="4429576"/>
                  <a:pt x="7434940" y="4430845"/>
                  <a:pt x="7432401" y="4440998"/>
                </a:cubicBezTo>
                <a:cubicBezTo>
                  <a:pt x="7434940" y="4439729"/>
                  <a:pt x="7438747" y="4438460"/>
                  <a:pt x="7440017" y="4437191"/>
                </a:cubicBezTo>
                <a:cubicBezTo>
                  <a:pt x="7441285" y="4442268"/>
                  <a:pt x="7442555" y="4448614"/>
                  <a:pt x="7445093" y="4453690"/>
                </a:cubicBezTo>
                <a:cubicBezTo>
                  <a:pt x="7441285" y="4456229"/>
                  <a:pt x="7437478" y="4457498"/>
                  <a:pt x="7433671" y="4460036"/>
                </a:cubicBezTo>
                <a:cubicBezTo>
                  <a:pt x="7437478" y="4461306"/>
                  <a:pt x="7440017" y="4463844"/>
                  <a:pt x="7443824" y="4465113"/>
                </a:cubicBezTo>
                <a:cubicBezTo>
                  <a:pt x="7445093" y="4461306"/>
                  <a:pt x="7446363" y="4458767"/>
                  <a:pt x="7450170" y="4457498"/>
                </a:cubicBezTo>
                <a:lnTo>
                  <a:pt x="7446363" y="4451152"/>
                </a:lnTo>
                <a:cubicBezTo>
                  <a:pt x="7448901" y="4451152"/>
                  <a:pt x="7455247" y="4451152"/>
                  <a:pt x="7457785" y="4449883"/>
                </a:cubicBezTo>
                <a:cubicBezTo>
                  <a:pt x="7446363" y="4439729"/>
                  <a:pt x="7436209" y="4427037"/>
                  <a:pt x="7420979" y="4420691"/>
                </a:cubicBezTo>
                <a:lnTo>
                  <a:pt x="7420979" y="4420691"/>
                </a:lnTo>
                <a:close/>
                <a:moveTo>
                  <a:pt x="10508928" y="4420691"/>
                </a:moveTo>
                <a:cubicBezTo>
                  <a:pt x="10506389" y="4421961"/>
                  <a:pt x="10506389" y="4423230"/>
                  <a:pt x="10507659" y="4425768"/>
                </a:cubicBezTo>
                <a:cubicBezTo>
                  <a:pt x="10510197" y="4429576"/>
                  <a:pt x="10517812" y="4427037"/>
                  <a:pt x="10514005" y="4421961"/>
                </a:cubicBezTo>
                <a:cubicBezTo>
                  <a:pt x="10514005" y="4420691"/>
                  <a:pt x="10510197" y="4419422"/>
                  <a:pt x="10508928" y="4420691"/>
                </a:cubicBezTo>
                <a:lnTo>
                  <a:pt x="10508928" y="4420691"/>
                </a:lnTo>
                <a:close/>
                <a:moveTo>
                  <a:pt x="4883859" y="4420691"/>
                </a:moveTo>
                <a:cubicBezTo>
                  <a:pt x="4878783" y="4421961"/>
                  <a:pt x="4878783" y="4430845"/>
                  <a:pt x="4883859" y="4430845"/>
                </a:cubicBezTo>
                <a:cubicBezTo>
                  <a:pt x="4890205" y="4430845"/>
                  <a:pt x="4890205" y="4420691"/>
                  <a:pt x="4883859" y="4420691"/>
                </a:cubicBezTo>
                <a:lnTo>
                  <a:pt x="4883859" y="4420691"/>
                </a:lnTo>
                <a:close/>
                <a:moveTo>
                  <a:pt x="5146583" y="4420691"/>
                </a:moveTo>
                <a:cubicBezTo>
                  <a:pt x="5144044" y="4429576"/>
                  <a:pt x="5144044" y="4439729"/>
                  <a:pt x="5144044" y="4448614"/>
                </a:cubicBezTo>
                <a:cubicBezTo>
                  <a:pt x="5147852" y="4451152"/>
                  <a:pt x="5151659" y="4453690"/>
                  <a:pt x="5154198" y="4457498"/>
                </a:cubicBezTo>
                <a:cubicBezTo>
                  <a:pt x="5158005" y="4457498"/>
                  <a:pt x="5160544" y="4457498"/>
                  <a:pt x="5163082" y="4457498"/>
                </a:cubicBezTo>
                <a:cubicBezTo>
                  <a:pt x="5163082" y="4454960"/>
                  <a:pt x="5161813" y="4449883"/>
                  <a:pt x="5161813" y="4447344"/>
                </a:cubicBezTo>
                <a:cubicBezTo>
                  <a:pt x="5164351" y="4447344"/>
                  <a:pt x="5168159" y="4447344"/>
                  <a:pt x="5169428" y="4447344"/>
                </a:cubicBezTo>
                <a:cubicBezTo>
                  <a:pt x="5168159" y="4437191"/>
                  <a:pt x="5165621" y="4418153"/>
                  <a:pt x="5151659" y="4420691"/>
                </a:cubicBezTo>
                <a:cubicBezTo>
                  <a:pt x="5154198" y="4424499"/>
                  <a:pt x="5156736" y="4428306"/>
                  <a:pt x="5160544" y="4432114"/>
                </a:cubicBezTo>
                <a:cubicBezTo>
                  <a:pt x="5158005" y="4433383"/>
                  <a:pt x="5152929" y="4435922"/>
                  <a:pt x="5149121" y="4435922"/>
                </a:cubicBezTo>
                <a:cubicBezTo>
                  <a:pt x="5154198" y="4430845"/>
                  <a:pt x="5152929" y="4424499"/>
                  <a:pt x="5146583" y="4420691"/>
                </a:cubicBezTo>
                <a:lnTo>
                  <a:pt x="5146583" y="4420691"/>
                </a:lnTo>
                <a:close/>
                <a:moveTo>
                  <a:pt x="4670635" y="4420691"/>
                </a:moveTo>
                <a:lnTo>
                  <a:pt x="4670635" y="4420691"/>
                </a:lnTo>
                <a:lnTo>
                  <a:pt x="4670635" y="4420691"/>
                </a:lnTo>
                <a:lnTo>
                  <a:pt x="4670635" y="4420691"/>
                </a:lnTo>
                <a:lnTo>
                  <a:pt x="4670635" y="4420691"/>
                </a:lnTo>
                <a:close/>
                <a:moveTo>
                  <a:pt x="7068143" y="4420691"/>
                </a:moveTo>
                <a:cubicBezTo>
                  <a:pt x="7065604" y="4423230"/>
                  <a:pt x="7061797" y="4424499"/>
                  <a:pt x="7059258" y="4427037"/>
                </a:cubicBezTo>
                <a:lnTo>
                  <a:pt x="7066873" y="4427037"/>
                </a:lnTo>
                <a:lnTo>
                  <a:pt x="7065604" y="4432114"/>
                </a:lnTo>
                <a:cubicBezTo>
                  <a:pt x="7061797" y="4429576"/>
                  <a:pt x="7057989" y="4428306"/>
                  <a:pt x="7054181" y="4425768"/>
                </a:cubicBezTo>
                <a:cubicBezTo>
                  <a:pt x="7054181" y="4427037"/>
                  <a:pt x="7054181" y="4430845"/>
                  <a:pt x="7054181" y="4433383"/>
                </a:cubicBezTo>
                <a:cubicBezTo>
                  <a:pt x="7050374" y="4432114"/>
                  <a:pt x="7047835" y="4433383"/>
                  <a:pt x="7045297" y="4437191"/>
                </a:cubicBezTo>
                <a:cubicBezTo>
                  <a:pt x="7051643" y="4437191"/>
                  <a:pt x="7056720" y="4439729"/>
                  <a:pt x="7056720" y="4446075"/>
                </a:cubicBezTo>
                <a:cubicBezTo>
                  <a:pt x="7059258" y="4444806"/>
                  <a:pt x="7063066" y="4440998"/>
                  <a:pt x="7065604" y="4439729"/>
                </a:cubicBezTo>
                <a:cubicBezTo>
                  <a:pt x="7065604" y="4443537"/>
                  <a:pt x="7065604" y="4451152"/>
                  <a:pt x="7066873" y="4454960"/>
                </a:cubicBezTo>
                <a:cubicBezTo>
                  <a:pt x="7059258" y="4453690"/>
                  <a:pt x="7060527" y="4460036"/>
                  <a:pt x="7065604" y="4460036"/>
                </a:cubicBezTo>
                <a:cubicBezTo>
                  <a:pt x="7071950" y="4462575"/>
                  <a:pt x="7078296" y="4465113"/>
                  <a:pt x="7080835" y="4471459"/>
                </a:cubicBezTo>
                <a:cubicBezTo>
                  <a:pt x="7078296" y="4470190"/>
                  <a:pt x="7071950" y="4468921"/>
                  <a:pt x="7068143" y="4467652"/>
                </a:cubicBezTo>
                <a:cubicBezTo>
                  <a:pt x="7068143" y="4470190"/>
                  <a:pt x="7069412" y="4475267"/>
                  <a:pt x="7069412" y="4479074"/>
                </a:cubicBezTo>
                <a:cubicBezTo>
                  <a:pt x="7075758" y="4479074"/>
                  <a:pt x="7082104" y="4477805"/>
                  <a:pt x="7088450" y="4476536"/>
                </a:cubicBezTo>
                <a:cubicBezTo>
                  <a:pt x="7088450" y="4472728"/>
                  <a:pt x="7087181" y="4470190"/>
                  <a:pt x="7084642" y="4466382"/>
                </a:cubicBezTo>
                <a:cubicBezTo>
                  <a:pt x="7093527" y="4465113"/>
                  <a:pt x="7083373" y="4457498"/>
                  <a:pt x="7083373" y="4453690"/>
                </a:cubicBezTo>
                <a:cubicBezTo>
                  <a:pt x="7085911" y="4452421"/>
                  <a:pt x="7089719" y="4451152"/>
                  <a:pt x="7090988" y="4451152"/>
                </a:cubicBezTo>
                <a:cubicBezTo>
                  <a:pt x="7089719" y="4448614"/>
                  <a:pt x="7085911" y="4443537"/>
                  <a:pt x="7084642" y="4440998"/>
                </a:cubicBezTo>
                <a:cubicBezTo>
                  <a:pt x="7087181" y="4438460"/>
                  <a:pt x="7088450" y="4434652"/>
                  <a:pt x="7089719" y="4432114"/>
                </a:cubicBezTo>
                <a:cubicBezTo>
                  <a:pt x="7090988" y="4434652"/>
                  <a:pt x="7092257" y="4439729"/>
                  <a:pt x="7093527" y="4442268"/>
                </a:cubicBezTo>
                <a:cubicBezTo>
                  <a:pt x="7099873" y="4435922"/>
                  <a:pt x="7103680" y="4429576"/>
                  <a:pt x="7108756" y="4421961"/>
                </a:cubicBezTo>
                <a:cubicBezTo>
                  <a:pt x="7101142" y="4423230"/>
                  <a:pt x="7093527" y="4424499"/>
                  <a:pt x="7085911" y="4425768"/>
                </a:cubicBezTo>
                <a:cubicBezTo>
                  <a:pt x="7083373" y="4434652"/>
                  <a:pt x="7074489" y="4437191"/>
                  <a:pt x="7066873" y="4439729"/>
                </a:cubicBezTo>
                <a:cubicBezTo>
                  <a:pt x="7068143" y="4435922"/>
                  <a:pt x="7070681" y="4429576"/>
                  <a:pt x="7071950" y="4427037"/>
                </a:cubicBezTo>
                <a:cubicBezTo>
                  <a:pt x="7070681" y="4427037"/>
                  <a:pt x="7068143" y="4424499"/>
                  <a:pt x="7068143" y="4420691"/>
                </a:cubicBezTo>
                <a:lnTo>
                  <a:pt x="7068143" y="4420691"/>
                </a:lnTo>
                <a:close/>
                <a:moveTo>
                  <a:pt x="5138967" y="4420691"/>
                </a:moveTo>
                <a:cubicBezTo>
                  <a:pt x="5127545" y="4421961"/>
                  <a:pt x="5136429" y="4433383"/>
                  <a:pt x="5137698" y="4439729"/>
                </a:cubicBezTo>
                <a:cubicBezTo>
                  <a:pt x="5140237" y="4433383"/>
                  <a:pt x="5145313" y="4424499"/>
                  <a:pt x="5138967" y="4420691"/>
                </a:cubicBezTo>
                <a:lnTo>
                  <a:pt x="5138967" y="4420691"/>
                </a:lnTo>
                <a:close/>
                <a:moveTo>
                  <a:pt x="7385441" y="4419422"/>
                </a:moveTo>
                <a:cubicBezTo>
                  <a:pt x="7384172" y="4420691"/>
                  <a:pt x="7380364" y="4421961"/>
                  <a:pt x="7379095" y="4421961"/>
                </a:cubicBezTo>
                <a:cubicBezTo>
                  <a:pt x="7379095" y="4428306"/>
                  <a:pt x="7389249" y="4424499"/>
                  <a:pt x="7385441" y="4419422"/>
                </a:cubicBezTo>
                <a:lnTo>
                  <a:pt x="7385441" y="4419422"/>
                </a:lnTo>
                <a:close/>
                <a:moveTo>
                  <a:pt x="4868629" y="4419422"/>
                </a:moveTo>
                <a:cubicBezTo>
                  <a:pt x="4866091" y="4419422"/>
                  <a:pt x="4859745" y="4419422"/>
                  <a:pt x="4857206" y="4419422"/>
                </a:cubicBezTo>
                <a:cubicBezTo>
                  <a:pt x="4858475" y="4421961"/>
                  <a:pt x="4861014" y="4425768"/>
                  <a:pt x="4862283" y="4427037"/>
                </a:cubicBezTo>
                <a:cubicBezTo>
                  <a:pt x="4858475" y="4427037"/>
                  <a:pt x="4852129" y="4425768"/>
                  <a:pt x="4849591" y="4425768"/>
                </a:cubicBezTo>
                <a:cubicBezTo>
                  <a:pt x="4850861" y="4428306"/>
                  <a:pt x="4854668" y="4432114"/>
                  <a:pt x="4855937" y="4434652"/>
                </a:cubicBezTo>
                <a:cubicBezTo>
                  <a:pt x="4853399" y="4435922"/>
                  <a:pt x="4849591" y="4438460"/>
                  <a:pt x="4847053" y="4439729"/>
                </a:cubicBezTo>
                <a:cubicBezTo>
                  <a:pt x="4849591" y="4439729"/>
                  <a:pt x="4854668" y="4440998"/>
                  <a:pt x="4855937" y="4440998"/>
                </a:cubicBezTo>
                <a:cubicBezTo>
                  <a:pt x="4857206" y="4442268"/>
                  <a:pt x="4858475" y="4446075"/>
                  <a:pt x="4858475" y="4447344"/>
                </a:cubicBezTo>
                <a:cubicBezTo>
                  <a:pt x="4858475" y="4444806"/>
                  <a:pt x="4857206" y="4438460"/>
                  <a:pt x="4857206" y="4434652"/>
                </a:cubicBezTo>
                <a:cubicBezTo>
                  <a:pt x="4862283" y="4434652"/>
                  <a:pt x="4866091" y="4434652"/>
                  <a:pt x="4871167" y="4435922"/>
                </a:cubicBezTo>
                <a:cubicBezTo>
                  <a:pt x="4869898" y="4430845"/>
                  <a:pt x="4869898" y="4425768"/>
                  <a:pt x="4868629" y="4419422"/>
                </a:cubicBezTo>
                <a:lnTo>
                  <a:pt x="4868629" y="4419422"/>
                </a:lnTo>
                <a:close/>
                <a:moveTo>
                  <a:pt x="7045297" y="4419422"/>
                </a:moveTo>
                <a:cubicBezTo>
                  <a:pt x="7041489" y="4419422"/>
                  <a:pt x="7038951" y="4419422"/>
                  <a:pt x="7035143" y="4419422"/>
                </a:cubicBezTo>
                <a:cubicBezTo>
                  <a:pt x="7027529" y="4425768"/>
                  <a:pt x="7019913" y="4432114"/>
                  <a:pt x="7012298" y="4438460"/>
                </a:cubicBezTo>
                <a:cubicBezTo>
                  <a:pt x="7013567" y="4444806"/>
                  <a:pt x="7013567" y="4451152"/>
                  <a:pt x="7017375" y="4454960"/>
                </a:cubicBezTo>
                <a:cubicBezTo>
                  <a:pt x="7018644" y="4448614"/>
                  <a:pt x="7019913" y="4443537"/>
                  <a:pt x="7021183" y="4437191"/>
                </a:cubicBezTo>
                <a:cubicBezTo>
                  <a:pt x="7022451" y="4438460"/>
                  <a:pt x="7026259" y="4439729"/>
                  <a:pt x="7027529" y="4440998"/>
                </a:cubicBezTo>
                <a:cubicBezTo>
                  <a:pt x="7024990" y="4443537"/>
                  <a:pt x="7016105" y="4449883"/>
                  <a:pt x="7024990" y="4449883"/>
                </a:cubicBezTo>
                <a:cubicBezTo>
                  <a:pt x="7026259" y="4449883"/>
                  <a:pt x="7028797" y="4448614"/>
                  <a:pt x="7030067" y="4447344"/>
                </a:cubicBezTo>
                <a:cubicBezTo>
                  <a:pt x="7031336" y="4448614"/>
                  <a:pt x="7032605" y="4451152"/>
                  <a:pt x="7032605" y="4452421"/>
                </a:cubicBezTo>
                <a:cubicBezTo>
                  <a:pt x="7033874" y="4452421"/>
                  <a:pt x="7037682" y="4451152"/>
                  <a:pt x="7038951" y="4451152"/>
                </a:cubicBezTo>
                <a:cubicBezTo>
                  <a:pt x="7037682" y="4454960"/>
                  <a:pt x="7036413" y="4458767"/>
                  <a:pt x="7035143" y="4462575"/>
                </a:cubicBezTo>
                <a:cubicBezTo>
                  <a:pt x="7033874" y="4457498"/>
                  <a:pt x="7031336" y="4454960"/>
                  <a:pt x="7024990" y="4456229"/>
                </a:cubicBezTo>
                <a:cubicBezTo>
                  <a:pt x="7030067" y="4463844"/>
                  <a:pt x="7035143" y="4471459"/>
                  <a:pt x="7036413" y="4480344"/>
                </a:cubicBezTo>
                <a:cubicBezTo>
                  <a:pt x="7041489" y="4477805"/>
                  <a:pt x="7050374" y="4479074"/>
                  <a:pt x="7049105" y="4471459"/>
                </a:cubicBezTo>
                <a:cubicBezTo>
                  <a:pt x="7046566" y="4468921"/>
                  <a:pt x="7042759" y="4467652"/>
                  <a:pt x="7038951" y="4466382"/>
                </a:cubicBezTo>
                <a:lnTo>
                  <a:pt x="7038951" y="4463844"/>
                </a:lnTo>
                <a:cubicBezTo>
                  <a:pt x="7042759" y="4465113"/>
                  <a:pt x="7046566" y="4467652"/>
                  <a:pt x="7050374" y="4470190"/>
                </a:cubicBezTo>
                <a:cubicBezTo>
                  <a:pt x="7051643" y="4463844"/>
                  <a:pt x="7049105" y="4454960"/>
                  <a:pt x="7056720" y="4452421"/>
                </a:cubicBezTo>
                <a:cubicBezTo>
                  <a:pt x="7047835" y="4448614"/>
                  <a:pt x="7045297" y="4437191"/>
                  <a:pt x="7035143" y="4434652"/>
                </a:cubicBezTo>
                <a:cubicBezTo>
                  <a:pt x="7031336" y="4435922"/>
                  <a:pt x="7028797" y="4437191"/>
                  <a:pt x="7024990" y="4439729"/>
                </a:cubicBezTo>
                <a:cubicBezTo>
                  <a:pt x="7026259" y="4435922"/>
                  <a:pt x="7027529" y="4432114"/>
                  <a:pt x="7028797" y="4428306"/>
                </a:cubicBezTo>
                <a:cubicBezTo>
                  <a:pt x="7035143" y="4427037"/>
                  <a:pt x="7042759" y="4429576"/>
                  <a:pt x="7047835" y="4423230"/>
                </a:cubicBezTo>
                <a:cubicBezTo>
                  <a:pt x="7051643" y="4420691"/>
                  <a:pt x="7049105" y="4419422"/>
                  <a:pt x="7045297" y="4419422"/>
                </a:cubicBezTo>
                <a:lnTo>
                  <a:pt x="7045297" y="4419422"/>
                </a:lnTo>
                <a:close/>
                <a:moveTo>
                  <a:pt x="7198870" y="4419422"/>
                </a:moveTo>
                <a:cubicBezTo>
                  <a:pt x="7188716" y="4414345"/>
                  <a:pt x="7196331" y="4435922"/>
                  <a:pt x="7200139" y="4424499"/>
                </a:cubicBezTo>
                <a:cubicBezTo>
                  <a:pt x="7200139" y="4423230"/>
                  <a:pt x="7198870" y="4420691"/>
                  <a:pt x="7198870" y="4419422"/>
                </a:cubicBezTo>
                <a:lnTo>
                  <a:pt x="7198870" y="4419422"/>
                </a:lnTo>
                <a:close/>
                <a:moveTo>
                  <a:pt x="9768988" y="4419422"/>
                </a:moveTo>
                <a:cubicBezTo>
                  <a:pt x="9768988" y="4419422"/>
                  <a:pt x="9768988" y="4419422"/>
                  <a:pt x="9768988" y="4419422"/>
                </a:cubicBezTo>
                <a:cubicBezTo>
                  <a:pt x="9768988" y="4419422"/>
                  <a:pt x="9768988" y="4419422"/>
                  <a:pt x="9768988" y="4419422"/>
                </a:cubicBezTo>
                <a:cubicBezTo>
                  <a:pt x="9768988" y="4419422"/>
                  <a:pt x="9768988" y="4419422"/>
                  <a:pt x="9768988" y="4419422"/>
                </a:cubicBezTo>
                <a:lnTo>
                  <a:pt x="9768988" y="4419422"/>
                </a:lnTo>
                <a:close/>
                <a:moveTo>
                  <a:pt x="6950107" y="4419422"/>
                </a:moveTo>
                <a:cubicBezTo>
                  <a:pt x="6948838" y="4423230"/>
                  <a:pt x="6948838" y="4428306"/>
                  <a:pt x="6947569" y="4432114"/>
                </a:cubicBezTo>
                <a:cubicBezTo>
                  <a:pt x="6947569" y="4433383"/>
                  <a:pt x="6948838" y="4437191"/>
                  <a:pt x="6950107" y="4439729"/>
                </a:cubicBezTo>
                <a:cubicBezTo>
                  <a:pt x="6955184" y="4435922"/>
                  <a:pt x="6953915" y="4428306"/>
                  <a:pt x="6953915" y="4423230"/>
                </a:cubicBezTo>
                <a:cubicBezTo>
                  <a:pt x="6952646" y="4421961"/>
                  <a:pt x="6951377" y="4419422"/>
                  <a:pt x="6950107" y="4419422"/>
                </a:cubicBezTo>
                <a:lnTo>
                  <a:pt x="6950107" y="4419422"/>
                </a:lnTo>
                <a:close/>
                <a:moveTo>
                  <a:pt x="9900983" y="4419422"/>
                </a:moveTo>
                <a:cubicBezTo>
                  <a:pt x="9895907" y="4420691"/>
                  <a:pt x="9888291" y="4420691"/>
                  <a:pt x="9885754" y="4425768"/>
                </a:cubicBezTo>
                <a:cubicBezTo>
                  <a:pt x="9889561" y="4432114"/>
                  <a:pt x="9898446" y="4432114"/>
                  <a:pt x="9904792" y="4435922"/>
                </a:cubicBezTo>
                <a:cubicBezTo>
                  <a:pt x="9899714" y="4435922"/>
                  <a:pt x="9895907" y="4435922"/>
                  <a:pt x="9890830" y="4435922"/>
                </a:cubicBezTo>
                <a:cubicBezTo>
                  <a:pt x="9889561" y="4434652"/>
                  <a:pt x="9885754" y="4430845"/>
                  <a:pt x="9884484" y="4429576"/>
                </a:cubicBezTo>
                <a:cubicBezTo>
                  <a:pt x="9880677" y="4437191"/>
                  <a:pt x="9865446" y="4449883"/>
                  <a:pt x="9878138" y="4454960"/>
                </a:cubicBezTo>
                <a:cubicBezTo>
                  <a:pt x="9878138" y="4458767"/>
                  <a:pt x="9876869" y="4461306"/>
                  <a:pt x="9876869" y="4465113"/>
                </a:cubicBezTo>
                <a:cubicBezTo>
                  <a:pt x="9883215" y="4470190"/>
                  <a:pt x="9889561" y="4472728"/>
                  <a:pt x="9895907" y="4475267"/>
                </a:cubicBezTo>
                <a:cubicBezTo>
                  <a:pt x="9899714" y="4472728"/>
                  <a:pt x="9904792" y="4473998"/>
                  <a:pt x="9908599" y="4475267"/>
                </a:cubicBezTo>
                <a:cubicBezTo>
                  <a:pt x="9912406" y="4472728"/>
                  <a:pt x="9916214" y="4470190"/>
                  <a:pt x="9921291" y="4467652"/>
                </a:cubicBezTo>
                <a:cubicBezTo>
                  <a:pt x="9908599" y="4466382"/>
                  <a:pt x="9897176" y="4461306"/>
                  <a:pt x="9883215" y="4462575"/>
                </a:cubicBezTo>
                <a:cubicBezTo>
                  <a:pt x="9887023" y="4454960"/>
                  <a:pt x="9897176" y="4456229"/>
                  <a:pt x="9904792" y="4456229"/>
                </a:cubicBezTo>
                <a:cubicBezTo>
                  <a:pt x="9906060" y="4457498"/>
                  <a:pt x="9907329" y="4460036"/>
                  <a:pt x="9908599" y="4460036"/>
                </a:cubicBezTo>
                <a:cubicBezTo>
                  <a:pt x="9909868" y="4458767"/>
                  <a:pt x="9911138" y="4456229"/>
                  <a:pt x="9911138" y="4454960"/>
                </a:cubicBezTo>
                <a:cubicBezTo>
                  <a:pt x="9913675" y="4454960"/>
                  <a:pt x="9917484" y="4453690"/>
                  <a:pt x="9920021" y="4453690"/>
                </a:cubicBezTo>
                <a:cubicBezTo>
                  <a:pt x="9916214" y="4440998"/>
                  <a:pt x="9913675" y="4427037"/>
                  <a:pt x="9900983" y="4419422"/>
                </a:cubicBezTo>
                <a:lnTo>
                  <a:pt x="9900983" y="4419422"/>
                </a:lnTo>
                <a:close/>
                <a:moveTo>
                  <a:pt x="6071825" y="4419422"/>
                </a:moveTo>
                <a:cubicBezTo>
                  <a:pt x="6069287" y="4420691"/>
                  <a:pt x="6068018" y="4423230"/>
                  <a:pt x="6070556" y="4425768"/>
                </a:cubicBezTo>
                <a:cubicBezTo>
                  <a:pt x="6074364" y="4429576"/>
                  <a:pt x="6081979" y="4424499"/>
                  <a:pt x="6078171" y="4419422"/>
                </a:cubicBezTo>
                <a:cubicBezTo>
                  <a:pt x="6076902" y="4416884"/>
                  <a:pt x="6073094" y="4418153"/>
                  <a:pt x="6071825" y="4419422"/>
                </a:cubicBezTo>
                <a:lnTo>
                  <a:pt x="6071825" y="4419422"/>
                </a:lnTo>
                <a:close/>
                <a:moveTo>
                  <a:pt x="9928906" y="4418153"/>
                </a:moveTo>
                <a:cubicBezTo>
                  <a:pt x="9928906" y="4420691"/>
                  <a:pt x="9927637" y="4425768"/>
                  <a:pt x="9927637" y="4428306"/>
                </a:cubicBezTo>
                <a:cubicBezTo>
                  <a:pt x="9925098" y="4424499"/>
                  <a:pt x="9922560" y="4421961"/>
                  <a:pt x="9918752" y="4419422"/>
                </a:cubicBezTo>
                <a:cubicBezTo>
                  <a:pt x="9917484" y="4430845"/>
                  <a:pt x="9923829" y="4439729"/>
                  <a:pt x="9932713" y="4446075"/>
                </a:cubicBezTo>
                <a:cubicBezTo>
                  <a:pt x="9935252" y="4443537"/>
                  <a:pt x="9939059" y="4442268"/>
                  <a:pt x="9941598" y="4439729"/>
                </a:cubicBezTo>
                <a:cubicBezTo>
                  <a:pt x="9941598" y="4435922"/>
                  <a:pt x="9941598" y="4432114"/>
                  <a:pt x="9941598" y="4427037"/>
                </a:cubicBezTo>
                <a:cubicBezTo>
                  <a:pt x="9940329" y="4428306"/>
                  <a:pt x="9939059" y="4432114"/>
                  <a:pt x="9937790" y="4433383"/>
                </a:cubicBezTo>
                <a:cubicBezTo>
                  <a:pt x="9935252" y="4432114"/>
                  <a:pt x="9931444" y="4429576"/>
                  <a:pt x="9928906" y="4427037"/>
                </a:cubicBezTo>
                <a:cubicBezTo>
                  <a:pt x="9931444" y="4424499"/>
                  <a:pt x="9932713" y="4423230"/>
                  <a:pt x="9935252" y="4420691"/>
                </a:cubicBezTo>
                <a:cubicBezTo>
                  <a:pt x="9932713" y="4421961"/>
                  <a:pt x="9930175" y="4419422"/>
                  <a:pt x="9928906" y="4418153"/>
                </a:cubicBezTo>
                <a:lnTo>
                  <a:pt x="9928906" y="4418153"/>
                </a:lnTo>
                <a:close/>
                <a:moveTo>
                  <a:pt x="6004558" y="4418153"/>
                </a:moveTo>
                <a:cubicBezTo>
                  <a:pt x="6002019" y="4418153"/>
                  <a:pt x="5999481" y="4418153"/>
                  <a:pt x="5996943" y="4419422"/>
                </a:cubicBezTo>
                <a:cubicBezTo>
                  <a:pt x="6004558" y="4421961"/>
                  <a:pt x="6012173" y="4425768"/>
                  <a:pt x="6019788" y="4428306"/>
                </a:cubicBezTo>
                <a:cubicBezTo>
                  <a:pt x="6021057" y="4429576"/>
                  <a:pt x="6023596" y="4433383"/>
                  <a:pt x="6024865" y="4434652"/>
                </a:cubicBezTo>
                <a:cubicBezTo>
                  <a:pt x="6027403" y="4434652"/>
                  <a:pt x="6029942" y="4435922"/>
                  <a:pt x="6032480" y="4435922"/>
                </a:cubicBezTo>
                <a:cubicBezTo>
                  <a:pt x="6032480" y="4434652"/>
                  <a:pt x="6033749" y="4432114"/>
                  <a:pt x="6035019" y="4432114"/>
                </a:cubicBezTo>
                <a:cubicBezTo>
                  <a:pt x="6038826" y="4432114"/>
                  <a:pt x="6041364" y="4433383"/>
                  <a:pt x="6043903" y="4434652"/>
                </a:cubicBezTo>
                <a:cubicBezTo>
                  <a:pt x="6045172" y="4427037"/>
                  <a:pt x="6037557" y="4425768"/>
                  <a:pt x="6032480" y="4427037"/>
                </a:cubicBezTo>
                <a:lnTo>
                  <a:pt x="6031211" y="4428306"/>
                </a:lnTo>
                <a:cubicBezTo>
                  <a:pt x="6022327" y="4429576"/>
                  <a:pt x="6012173" y="4419422"/>
                  <a:pt x="6004558" y="4418153"/>
                </a:cubicBezTo>
                <a:lnTo>
                  <a:pt x="6004558" y="4418153"/>
                </a:lnTo>
                <a:close/>
                <a:moveTo>
                  <a:pt x="9964443" y="4416884"/>
                </a:moveTo>
                <a:cubicBezTo>
                  <a:pt x="9966982" y="4421961"/>
                  <a:pt x="9977135" y="4427037"/>
                  <a:pt x="9969520" y="4433383"/>
                </a:cubicBezTo>
                <a:cubicBezTo>
                  <a:pt x="9965713" y="4429576"/>
                  <a:pt x="9963174" y="4427037"/>
                  <a:pt x="9959367" y="4423230"/>
                </a:cubicBezTo>
                <a:cubicBezTo>
                  <a:pt x="9964443" y="4434652"/>
                  <a:pt x="9969520" y="4447344"/>
                  <a:pt x="9980943" y="4452421"/>
                </a:cubicBezTo>
                <a:cubicBezTo>
                  <a:pt x="9984751" y="4449883"/>
                  <a:pt x="9988558" y="4446075"/>
                  <a:pt x="9991097" y="4442268"/>
                </a:cubicBezTo>
                <a:cubicBezTo>
                  <a:pt x="9992366" y="4443537"/>
                  <a:pt x="9993635" y="4447344"/>
                  <a:pt x="9993635" y="4448614"/>
                </a:cubicBezTo>
                <a:cubicBezTo>
                  <a:pt x="9989827" y="4451152"/>
                  <a:pt x="9986020" y="4452421"/>
                  <a:pt x="9984751" y="4456229"/>
                </a:cubicBezTo>
                <a:cubicBezTo>
                  <a:pt x="9983481" y="4462575"/>
                  <a:pt x="9991097" y="4463844"/>
                  <a:pt x="9994904" y="4465113"/>
                </a:cubicBezTo>
                <a:cubicBezTo>
                  <a:pt x="9992366" y="4468921"/>
                  <a:pt x="9988558" y="4476536"/>
                  <a:pt x="9996173" y="4475267"/>
                </a:cubicBezTo>
                <a:cubicBezTo>
                  <a:pt x="9999981" y="4466382"/>
                  <a:pt x="9998711" y="4456229"/>
                  <a:pt x="9998711" y="4446075"/>
                </a:cubicBezTo>
                <a:cubicBezTo>
                  <a:pt x="9991097" y="4440998"/>
                  <a:pt x="9983481" y="4437191"/>
                  <a:pt x="9977135" y="4432114"/>
                </a:cubicBezTo>
                <a:lnTo>
                  <a:pt x="9986020" y="4430845"/>
                </a:lnTo>
                <a:cubicBezTo>
                  <a:pt x="9979674" y="4427037"/>
                  <a:pt x="9973328" y="4419422"/>
                  <a:pt x="9964443" y="4416884"/>
                </a:cubicBezTo>
                <a:lnTo>
                  <a:pt x="9964443" y="4416884"/>
                </a:lnTo>
                <a:close/>
                <a:moveTo>
                  <a:pt x="10206860" y="4416884"/>
                </a:moveTo>
                <a:cubicBezTo>
                  <a:pt x="10204321" y="4416884"/>
                  <a:pt x="10201783" y="4418153"/>
                  <a:pt x="10201783" y="4420691"/>
                </a:cubicBezTo>
                <a:cubicBezTo>
                  <a:pt x="10203052" y="4424499"/>
                  <a:pt x="10210667" y="4425768"/>
                  <a:pt x="10211936" y="4421961"/>
                </a:cubicBezTo>
                <a:cubicBezTo>
                  <a:pt x="10210667" y="4419422"/>
                  <a:pt x="10208129" y="4416884"/>
                  <a:pt x="10206860" y="4416884"/>
                </a:cubicBezTo>
                <a:lnTo>
                  <a:pt x="10206860" y="4416884"/>
                </a:lnTo>
                <a:close/>
                <a:moveTo>
                  <a:pt x="6184783" y="4416884"/>
                </a:moveTo>
                <a:cubicBezTo>
                  <a:pt x="6177168" y="4420691"/>
                  <a:pt x="6169553" y="4425768"/>
                  <a:pt x="6164476" y="4432114"/>
                </a:cubicBezTo>
                <a:cubicBezTo>
                  <a:pt x="6164476" y="4434652"/>
                  <a:pt x="6165745" y="4438460"/>
                  <a:pt x="6167015" y="4439729"/>
                </a:cubicBezTo>
                <a:cubicBezTo>
                  <a:pt x="6156861" y="4444806"/>
                  <a:pt x="6145439" y="4449883"/>
                  <a:pt x="6137823" y="4458767"/>
                </a:cubicBezTo>
                <a:cubicBezTo>
                  <a:pt x="6142900" y="4458767"/>
                  <a:pt x="6149246" y="4457498"/>
                  <a:pt x="6153053" y="4453690"/>
                </a:cubicBezTo>
                <a:cubicBezTo>
                  <a:pt x="6153053" y="4454960"/>
                  <a:pt x="6151785" y="4458767"/>
                  <a:pt x="6150515" y="4460036"/>
                </a:cubicBezTo>
                <a:cubicBezTo>
                  <a:pt x="6159399" y="4458767"/>
                  <a:pt x="6169553" y="4454960"/>
                  <a:pt x="6174630" y="4463844"/>
                </a:cubicBezTo>
                <a:cubicBezTo>
                  <a:pt x="6164476" y="4467652"/>
                  <a:pt x="6153053" y="4466382"/>
                  <a:pt x="6141631" y="4463844"/>
                </a:cubicBezTo>
                <a:cubicBezTo>
                  <a:pt x="6145439" y="4473998"/>
                  <a:pt x="6158131" y="4471459"/>
                  <a:pt x="6167015" y="4471459"/>
                </a:cubicBezTo>
                <a:cubicBezTo>
                  <a:pt x="6170822" y="4468921"/>
                  <a:pt x="6174630" y="4466382"/>
                  <a:pt x="6178437" y="4463844"/>
                </a:cubicBezTo>
                <a:cubicBezTo>
                  <a:pt x="6178437" y="4466382"/>
                  <a:pt x="6177168" y="4472728"/>
                  <a:pt x="6177168" y="4475267"/>
                </a:cubicBezTo>
                <a:cubicBezTo>
                  <a:pt x="6179707" y="4476536"/>
                  <a:pt x="6183514" y="4480344"/>
                  <a:pt x="6186053" y="4481613"/>
                </a:cubicBezTo>
                <a:cubicBezTo>
                  <a:pt x="6183514" y="4481613"/>
                  <a:pt x="6178437" y="4480344"/>
                  <a:pt x="6175899" y="4480344"/>
                </a:cubicBezTo>
                <a:cubicBezTo>
                  <a:pt x="6175899" y="4481613"/>
                  <a:pt x="6174630" y="4484151"/>
                  <a:pt x="6174630" y="4485420"/>
                </a:cubicBezTo>
                <a:cubicBezTo>
                  <a:pt x="6177168" y="4485420"/>
                  <a:pt x="6183514" y="4486690"/>
                  <a:pt x="6186053" y="4486690"/>
                </a:cubicBezTo>
                <a:cubicBezTo>
                  <a:pt x="6187322" y="4490497"/>
                  <a:pt x="6189860" y="4495574"/>
                  <a:pt x="6191129" y="4499381"/>
                </a:cubicBezTo>
                <a:cubicBezTo>
                  <a:pt x="6188591" y="4496843"/>
                  <a:pt x="6184783" y="4494305"/>
                  <a:pt x="6182245" y="4491766"/>
                </a:cubicBezTo>
                <a:cubicBezTo>
                  <a:pt x="6172091" y="4490497"/>
                  <a:pt x="6164476" y="4496843"/>
                  <a:pt x="6155592" y="4500651"/>
                </a:cubicBezTo>
                <a:cubicBezTo>
                  <a:pt x="6154323" y="4499381"/>
                  <a:pt x="6150515" y="4498112"/>
                  <a:pt x="6149246" y="4498112"/>
                </a:cubicBezTo>
                <a:cubicBezTo>
                  <a:pt x="6147977" y="4498112"/>
                  <a:pt x="6145439" y="4499381"/>
                  <a:pt x="6144169" y="4500651"/>
                </a:cubicBezTo>
                <a:cubicBezTo>
                  <a:pt x="6140361" y="4491766"/>
                  <a:pt x="6131477" y="4493035"/>
                  <a:pt x="6122593" y="4494305"/>
                </a:cubicBezTo>
                <a:cubicBezTo>
                  <a:pt x="6128939" y="4504458"/>
                  <a:pt x="6140361" y="4508266"/>
                  <a:pt x="6151785" y="4508266"/>
                </a:cubicBezTo>
                <a:lnTo>
                  <a:pt x="6154323" y="4501920"/>
                </a:lnTo>
                <a:cubicBezTo>
                  <a:pt x="6160669" y="4508266"/>
                  <a:pt x="6158131" y="4517150"/>
                  <a:pt x="6156861" y="4526035"/>
                </a:cubicBezTo>
                <a:cubicBezTo>
                  <a:pt x="6159399" y="4524765"/>
                  <a:pt x="6164476" y="4522227"/>
                  <a:pt x="6165745" y="4520958"/>
                </a:cubicBezTo>
                <a:cubicBezTo>
                  <a:pt x="6163207" y="4524765"/>
                  <a:pt x="6159399" y="4526035"/>
                  <a:pt x="6154323" y="4527304"/>
                </a:cubicBezTo>
                <a:cubicBezTo>
                  <a:pt x="6155592" y="4531111"/>
                  <a:pt x="6159399" y="4533650"/>
                  <a:pt x="6163207" y="4533650"/>
                </a:cubicBezTo>
                <a:cubicBezTo>
                  <a:pt x="6167015" y="4531111"/>
                  <a:pt x="6170822" y="4529842"/>
                  <a:pt x="6174630" y="4529842"/>
                </a:cubicBezTo>
                <a:cubicBezTo>
                  <a:pt x="6173361" y="4536188"/>
                  <a:pt x="6167015" y="4537457"/>
                  <a:pt x="6161938" y="4539996"/>
                </a:cubicBezTo>
                <a:cubicBezTo>
                  <a:pt x="6159399" y="4538727"/>
                  <a:pt x="6155592" y="4536188"/>
                  <a:pt x="6153053" y="4533650"/>
                </a:cubicBezTo>
                <a:cubicBezTo>
                  <a:pt x="6154323" y="4539996"/>
                  <a:pt x="6159399" y="4545073"/>
                  <a:pt x="6164476" y="4548880"/>
                </a:cubicBezTo>
                <a:cubicBezTo>
                  <a:pt x="6168284" y="4547611"/>
                  <a:pt x="6174630" y="4543803"/>
                  <a:pt x="6177168" y="4550149"/>
                </a:cubicBezTo>
                <a:cubicBezTo>
                  <a:pt x="6174630" y="4555226"/>
                  <a:pt x="6167015" y="4555226"/>
                  <a:pt x="6161938" y="4551418"/>
                </a:cubicBezTo>
                <a:cubicBezTo>
                  <a:pt x="6150515" y="4543803"/>
                  <a:pt x="6135285" y="4550149"/>
                  <a:pt x="6123862" y="4539996"/>
                </a:cubicBezTo>
                <a:cubicBezTo>
                  <a:pt x="6123862" y="4542534"/>
                  <a:pt x="6123862" y="4547611"/>
                  <a:pt x="6123862" y="4548880"/>
                </a:cubicBezTo>
                <a:cubicBezTo>
                  <a:pt x="6116247" y="4548880"/>
                  <a:pt x="6113709" y="4539996"/>
                  <a:pt x="6109901" y="4533650"/>
                </a:cubicBezTo>
                <a:cubicBezTo>
                  <a:pt x="6107363" y="4538727"/>
                  <a:pt x="6103555" y="4542534"/>
                  <a:pt x="6099747" y="4546342"/>
                </a:cubicBezTo>
                <a:cubicBezTo>
                  <a:pt x="6098478" y="4550149"/>
                  <a:pt x="6103555" y="4551418"/>
                  <a:pt x="6104824" y="4555226"/>
                </a:cubicBezTo>
                <a:cubicBezTo>
                  <a:pt x="6106093" y="4553957"/>
                  <a:pt x="6109901" y="4550149"/>
                  <a:pt x="6111170" y="4548880"/>
                </a:cubicBezTo>
                <a:cubicBezTo>
                  <a:pt x="6120055" y="4551418"/>
                  <a:pt x="6104824" y="4556495"/>
                  <a:pt x="6111170" y="4559034"/>
                </a:cubicBezTo>
                <a:cubicBezTo>
                  <a:pt x="6116247" y="4562841"/>
                  <a:pt x="6123862" y="4560303"/>
                  <a:pt x="6127670" y="4556495"/>
                </a:cubicBezTo>
                <a:cubicBezTo>
                  <a:pt x="6131477" y="4556495"/>
                  <a:pt x="6132747" y="4561572"/>
                  <a:pt x="6135285" y="4564110"/>
                </a:cubicBezTo>
                <a:cubicBezTo>
                  <a:pt x="6139093" y="4569187"/>
                  <a:pt x="6145439" y="4570456"/>
                  <a:pt x="6150515" y="4570456"/>
                </a:cubicBezTo>
                <a:cubicBezTo>
                  <a:pt x="6149246" y="4579341"/>
                  <a:pt x="6139093" y="4574264"/>
                  <a:pt x="6134016" y="4572995"/>
                </a:cubicBezTo>
                <a:cubicBezTo>
                  <a:pt x="6130208" y="4574264"/>
                  <a:pt x="6127670" y="4576802"/>
                  <a:pt x="6123862" y="4578072"/>
                </a:cubicBezTo>
                <a:cubicBezTo>
                  <a:pt x="6118785" y="4574264"/>
                  <a:pt x="6114978" y="4570456"/>
                  <a:pt x="6109901" y="4566649"/>
                </a:cubicBezTo>
                <a:cubicBezTo>
                  <a:pt x="6108632" y="4571726"/>
                  <a:pt x="6108632" y="4576802"/>
                  <a:pt x="6107363" y="4581879"/>
                </a:cubicBezTo>
                <a:cubicBezTo>
                  <a:pt x="6112439" y="4584418"/>
                  <a:pt x="6117516" y="4586956"/>
                  <a:pt x="6121324" y="4590764"/>
                </a:cubicBezTo>
                <a:cubicBezTo>
                  <a:pt x="6112439" y="4592032"/>
                  <a:pt x="6104824" y="4589494"/>
                  <a:pt x="6102286" y="4580610"/>
                </a:cubicBezTo>
                <a:cubicBezTo>
                  <a:pt x="6104824" y="4574264"/>
                  <a:pt x="6102286" y="4569187"/>
                  <a:pt x="6095940" y="4566649"/>
                </a:cubicBezTo>
                <a:cubicBezTo>
                  <a:pt x="6098478" y="4572995"/>
                  <a:pt x="6097209" y="4579341"/>
                  <a:pt x="6093402" y="4584418"/>
                </a:cubicBezTo>
                <a:cubicBezTo>
                  <a:pt x="6093402" y="4579341"/>
                  <a:pt x="6094671" y="4572995"/>
                  <a:pt x="6094671" y="4567918"/>
                </a:cubicBezTo>
                <a:cubicBezTo>
                  <a:pt x="6088325" y="4569187"/>
                  <a:pt x="6081979" y="4571726"/>
                  <a:pt x="6075633" y="4572995"/>
                </a:cubicBezTo>
                <a:cubicBezTo>
                  <a:pt x="6071825" y="4570456"/>
                  <a:pt x="6068018" y="4567918"/>
                  <a:pt x="6064210" y="4566649"/>
                </a:cubicBezTo>
                <a:cubicBezTo>
                  <a:pt x="6068018" y="4574264"/>
                  <a:pt x="6079440" y="4575533"/>
                  <a:pt x="6081979" y="4584418"/>
                </a:cubicBezTo>
                <a:cubicBezTo>
                  <a:pt x="6089594" y="4589494"/>
                  <a:pt x="6097209" y="4592032"/>
                  <a:pt x="6104824" y="4593302"/>
                </a:cubicBezTo>
                <a:cubicBezTo>
                  <a:pt x="6106093" y="4594571"/>
                  <a:pt x="6107363" y="4598378"/>
                  <a:pt x="6108632" y="4600917"/>
                </a:cubicBezTo>
                <a:cubicBezTo>
                  <a:pt x="6111170" y="4599648"/>
                  <a:pt x="6113709" y="4598378"/>
                  <a:pt x="6116247" y="4597110"/>
                </a:cubicBezTo>
                <a:cubicBezTo>
                  <a:pt x="6117516" y="4599648"/>
                  <a:pt x="6118785" y="4602186"/>
                  <a:pt x="6120055" y="4604724"/>
                </a:cubicBezTo>
                <a:cubicBezTo>
                  <a:pt x="6101017" y="4604724"/>
                  <a:pt x="6112439" y="4611070"/>
                  <a:pt x="6121324" y="4623762"/>
                </a:cubicBezTo>
                <a:cubicBezTo>
                  <a:pt x="6121324" y="4622493"/>
                  <a:pt x="6121324" y="4618686"/>
                  <a:pt x="6121324" y="4616147"/>
                </a:cubicBezTo>
                <a:cubicBezTo>
                  <a:pt x="6122593" y="4617416"/>
                  <a:pt x="6123862" y="4618686"/>
                  <a:pt x="6125131" y="4618686"/>
                </a:cubicBezTo>
                <a:cubicBezTo>
                  <a:pt x="6122593" y="4621224"/>
                  <a:pt x="6121324" y="4623762"/>
                  <a:pt x="6118785" y="4627570"/>
                </a:cubicBezTo>
                <a:cubicBezTo>
                  <a:pt x="6111170" y="4621224"/>
                  <a:pt x="6102286" y="4609801"/>
                  <a:pt x="6090863" y="4614878"/>
                </a:cubicBezTo>
                <a:cubicBezTo>
                  <a:pt x="6090863" y="4611070"/>
                  <a:pt x="6090863" y="4607263"/>
                  <a:pt x="6090863" y="4603456"/>
                </a:cubicBezTo>
                <a:cubicBezTo>
                  <a:pt x="6085786" y="4598378"/>
                  <a:pt x="6080710" y="4592032"/>
                  <a:pt x="6071825" y="4589494"/>
                </a:cubicBezTo>
                <a:cubicBezTo>
                  <a:pt x="6070556" y="4592032"/>
                  <a:pt x="6069287" y="4598378"/>
                  <a:pt x="6069287" y="4602186"/>
                </a:cubicBezTo>
                <a:cubicBezTo>
                  <a:pt x="6071825" y="4602186"/>
                  <a:pt x="6076902" y="4600917"/>
                  <a:pt x="6079440" y="4599648"/>
                </a:cubicBezTo>
                <a:cubicBezTo>
                  <a:pt x="6078171" y="4600917"/>
                  <a:pt x="6076902" y="4603456"/>
                  <a:pt x="6075633" y="4604724"/>
                </a:cubicBezTo>
                <a:cubicBezTo>
                  <a:pt x="6066748" y="4604724"/>
                  <a:pt x="6059133" y="4604724"/>
                  <a:pt x="6050249" y="4605994"/>
                </a:cubicBezTo>
                <a:cubicBezTo>
                  <a:pt x="6054056" y="4611070"/>
                  <a:pt x="6057864" y="4617416"/>
                  <a:pt x="6060402" y="4622493"/>
                </a:cubicBezTo>
                <a:cubicBezTo>
                  <a:pt x="6052787" y="4613609"/>
                  <a:pt x="6040095" y="4607263"/>
                  <a:pt x="6036288" y="4595840"/>
                </a:cubicBezTo>
                <a:lnTo>
                  <a:pt x="6032480" y="4595840"/>
                </a:lnTo>
                <a:cubicBezTo>
                  <a:pt x="6032480" y="4602186"/>
                  <a:pt x="6032480" y="4608532"/>
                  <a:pt x="6032480" y="4616147"/>
                </a:cubicBezTo>
                <a:cubicBezTo>
                  <a:pt x="6028673" y="4622493"/>
                  <a:pt x="6023596" y="4628839"/>
                  <a:pt x="6018519" y="4632647"/>
                </a:cubicBezTo>
                <a:cubicBezTo>
                  <a:pt x="6023596" y="4623762"/>
                  <a:pt x="6031211" y="4611070"/>
                  <a:pt x="6023596" y="4602186"/>
                </a:cubicBezTo>
                <a:cubicBezTo>
                  <a:pt x="6015981" y="4603456"/>
                  <a:pt x="6007096" y="4603456"/>
                  <a:pt x="5999481" y="4603456"/>
                </a:cubicBezTo>
                <a:cubicBezTo>
                  <a:pt x="5998212" y="4602186"/>
                  <a:pt x="5995673" y="4599648"/>
                  <a:pt x="5995673" y="4598378"/>
                </a:cubicBezTo>
                <a:cubicBezTo>
                  <a:pt x="5991866" y="4597110"/>
                  <a:pt x="5988058" y="4595840"/>
                  <a:pt x="5984251" y="4594571"/>
                </a:cubicBezTo>
                <a:cubicBezTo>
                  <a:pt x="5980443" y="4595840"/>
                  <a:pt x="5975366" y="4595840"/>
                  <a:pt x="5971559" y="4595840"/>
                </a:cubicBezTo>
                <a:cubicBezTo>
                  <a:pt x="5975366" y="4590764"/>
                  <a:pt x="5981712" y="4589494"/>
                  <a:pt x="5986789" y="4590764"/>
                </a:cubicBezTo>
                <a:cubicBezTo>
                  <a:pt x="5986789" y="4589494"/>
                  <a:pt x="5986789" y="4585686"/>
                  <a:pt x="5986789" y="4583148"/>
                </a:cubicBezTo>
                <a:cubicBezTo>
                  <a:pt x="5990597" y="4584418"/>
                  <a:pt x="5995673" y="4585686"/>
                  <a:pt x="5999481" y="4586956"/>
                </a:cubicBezTo>
                <a:cubicBezTo>
                  <a:pt x="5999481" y="4588225"/>
                  <a:pt x="5998212" y="4592032"/>
                  <a:pt x="5998212" y="4593302"/>
                </a:cubicBezTo>
                <a:cubicBezTo>
                  <a:pt x="6003289" y="4592032"/>
                  <a:pt x="6008365" y="4589494"/>
                  <a:pt x="6010904" y="4585686"/>
                </a:cubicBezTo>
                <a:cubicBezTo>
                  <a:pt x="6014711" y="4585686"/>
                  <a:pt x="6018519" y="4584418"/>
                  <a:pt x="6022327" y="4584418"/>
                </a:cubicBezTo>
                <a:cubicBezTo>
                  <a:pt x="6021057" y="4589494"/>
                  <a:pt x="6019788" y="4595840"/>
                  <a:pt x="6012173" y="4594571"/>
                </a:cubicBezTo>
                <a:cubicBezTo>
                  <a:pt x="6015981" y="4599648"/>
                  <a:pt x="6022327" y="4598378"/>
                  <a:pt x="6027403" y="4599648"/>
                </a:cubicBezTo>
                <a:cubicBezTo>
                  <a:pt x="6027403" y="4594571"/>
                  <a:pt x="6024865" y="4589494"/>
                  <a:pt x="6028673" y="4585686"/>
                </a:cubicBezTo>
                <a:cubicBezTo>
                  <a:pt x="6026134" y="4580610"/>
                  <a:pt x="6026134" y="4574264"/>
                  <a:pt x="6027403" y="4569187"/>
                </a:cubicBezTo>
                <a:cubicBezTo>
                  <a:pt x="6017250" y="4566649"/>
                  <a:pt x="6003289" y="4570456"/>
                  <a:pt x="5998212" y="4579341"/>
                </a:cubicBezTo>
                <a:cubicBezTo>
                  <a:pt x="6002019" y="4578072"/>
                  <a:pt x="6007096" y="4575533"/>
                  <a:pt x="6010904" y="4572995"/>
                </a:cubicBezTo>
                <a:cubicBezTo>
                  <a:pt x="6013442" y="4575533"/>
                  <a:pt x="6015981" y="4578072"/>
                  <a:pt x="6019788" y="4581879"/>
                </a:cubicBezTo>
                <a:cubicBezTo>
                  <a:pt x="6014711" y="4581879"/>
                  <a:pt x="6007096" y="4579341"/>
                  <a:pt x="6004558" y="4586956"/>
                </a:cubicBezTo>
                <a:cubicBezTo>
                  <a:pt x="5995673" y="4580610"/>
                  <a:pt x="5993135" y="4574264"/>
                  <a:pt x="5974097" y="4589494"/>
                </a:cubicBezTo>
                <a:lnTo>
                  <a:pt x="5970290" y="4586956"/>
                </a:lnTo>
                <a:cubicBezTo>
                  <a:pt x="5970290" y="4588225"/>
                  <a:pt x="5969020" y="4589494"/>
                  <a:pt x="5969020" y="4590764"/>
                </a:cubicBezTo>
                <a:cubicBezTo>
                  <a:pt x="5966482" y="4590764"/>
                  <a:pt x="5961405" y="4589494"/>
                  <a:pt x="5957598" y="4589494"/>
                </a:cubicBezTo>
                <a:cubicBezTo>
                  <a:pt x="5958867" y="4602186"/>
                  <a:pt x="5974097" y="4597110"/>
                  <a:pt x="5980443" y="4604724"/>
                </a:cubicBezTo>
                <a:cubicBezTo>
                  <a:pt x="5969020" y="4608532"/>
                  <a:pt x="5953790" y="4602186"/>
                  <a:pt x="5944906" y="4613609"/>
                </a:cubicBezTo>
                <a:cubicBezTo>
                  <a:pt x="5932214" y="4616147"/>
                  <a:pt x="5918252" y="4618686"/>
                  <a:pt x="5908099" y="4628839"/>
                </a:cubicBezTo>
                <a:cubicBezTo>
                  <a:pt x="5909368" y="4630108"/>
                  <a:pt x="5911907" y="4633916"/>
                  <a:pt x="5913176" y="4635185"/>
                </a:cubicBezTo>
                <a:cubicBezTo>
                  <a:pt x="5910638" y="4635185"/>
                  <a:pt x="5905561" y="4635185"/>
                  <a:pt x="5904292" y="4633916"/>
                </a:cubicBezTo>
                <a:cubicBezTo>
                  <a:pt x="5896676" y="4640262"/>
                  <a:pt x="5889061" y="4647877"/>
                  <a:pt x="5880177" y="4652954"/>
                </a:cubicBezTo>
                <a:cubicBezTo>
                  <a:pt x="5881446" y="4646608"/>
                  <a:pt x="5889061" y="4641531"/>
                  <a:pt x="5889061" y="4635185"/>
                </a:cubicBezTo>
                <a:cubicBezTo>
                  <a:pt x="5871293" y="4644070"/>
                  <a:pt x="5853524" y="4654223"/>
                  <a:pt x="5833217" y="4658031"/>
                </a:cubicBezTo>
                <a:cubicBezTo>
                  <a:pt x="5834486" y="4659300"/>
                  <a:pt x="5835755" y="4663107"/>
                  <a:pt x="5837024" y="4665646"/>
                </a:cubicBezTo>
                <a:cubicBezTo>
                  <a:pt x="5824332" y="4659300"/>
                  <a:pt x="5810371" y="4666915"/>
                  <a:pt x="5797679" y="4669453"/>
                </a:cubicBezTo>
                <a:cubicBezTo>
                  <a:pt x="5804025" y="4678338"/>
                  <a:pt x="5806564" y="4678338"/>
                  <a:pt x="5810371" y="4683415"/>
                </a:cubicBezTo>
                <a:cubicBezTo>
                  <a:pt x="5807833" y="4682145"/>
                  <a:pt x="5802756" y="4680876"/>
                  <a:pt x="5800218" y="4679607"/>
                </a:cubicBezTo>
                <a:cubicBezTo>
                  <a:pt x="5800218" y="4682145"/>
                  <a:pt x="5801487" y="4685953"/>
                  <a:pt x="5801487" y="4687222"/>
                </a:cubicBezTo>
                <a:cubicBezTo>
                  <a:pt x="5798948" y="4687222"/>
                  <a:pt x="5792602" y="4687222"/>
                  <a:pt x="5790064" y="4687222"/>
                </a:cubicBezTo>
                <a:cubicBezTo>
                  <a:pt x="5796410" y="4696107"/>
                  <a:pt x="5807833" y="4691030"/>
                  <a:pt x="5816717" y="4692299"/>
                </a:cubicBezTo>
                <a:cubicBezTo>
                  <a:pt x="5812910" y="4694837"/>
                  <a:pt x="5805294" y="4693568"/>
                  <a:pt x="5802756" y="4698645"/>
                </a:cubicBezTo>
                <a:cubicBezTo>
                  <a:pt x="5805294" y="4704991"/>
                  <a:pt x="5812910" y="4704991"/>
                  <a:pt x="5817986" y="4707529"/>
                </a:cubicBezTo>
                <a:cubicBezTo>
                  <a:pt x="5815448" y="4711337"/>
                  <a:pt x="5811640" y="4712606"/>
                  <a:pt x="5806564" y="4712606"/>
                </a:cubicBezTo>
                <a:cubicBezTo>
                  <a:pt x="5804025" y="4713875"/>
                  <a:pt x="5800218" y="4713875"/>
                  <a:pt x="5796410" y="4715144"/>
                </a:cubicBezTo>
                <a:cubicBezTo>
                  <a:pt x="5792602" y="4720221"/>
                  <a:pt x="5788795" y="4725298"/>
                  <a:pt x="5784987" y="4730375"/>
                </a:cubicBezTo>
                <a:cubicBezTo>
                  <a:pt x="5791333" y="4734182"/>
                  <a:pt x="5796410" y="4744336"/>
                  <a:pt x="5804025" y="4739259"/>
                </a:cubicBezTo>
                <a:cubicBezTo>
                  <a:pt x="5806564" y="4737990"/>
                  <a:pt x="5814179" y="4739259"/>
                  <a:pt x="5811640" y="4744336"/>
                </a:cubicBezTo>
                <a:cubicBezTo>
                  <a:pt x="5801487" y="4751951"/>
                  <a:pt x="5783718" y="4731644"/>
                  <a:pt x="5778641" y="4748144"/>
                </a:cubicBezTo>
                <a:cubicBezTo>
                  <a:pt x="5783718" y="4749413"/>
                  <a:pt x="5790064" y="4748144"/>
                  <a:pt x="5792602" y="4754490"/>
                </a:cubicBezTo>
                <a:cubicBezTo>
                  <a:pt x="5781180" y="4753220"/>
                  <a:pt x="5769757" y="4759566"/>
                  <a:pt x="5759603" y="4753220"/>
                </a:cubicBezTo>
                <a:cubicBezTo>
                  <a:pt x="5760872" y="4759566"/>
                  <a:pt x="5762142" y="4765912"/>
                  <a:pt x="5764680" y="4772258"/>
                </a:cubicBezTo>
                <a:cubicBezTo>
                  <a:pt x="5771026" y="4770989"/>
                  <a:pt x="5776103" y="4767181"/>
                  <a:pt x="5779910" y="4764643"/>
                </a:cubicBezTo>
                <a:lnTo>
                  <a:pt x="5777372" y="4758297"/>
                </a:lnTo>
                <a:cubicBezTo>
                  <a:pt x="5779910" y="4759566"/>
                  <a:pt x="5783718" y="4760836"/>
                  <a:pt x="5786256" y="4763374"/>
                </a:cubicBezTo>
                <a:cubicBezTo>
                  <a:pt x="5790064" y="4759566"/>
                  <a:pt x="5795141" y="4757028"/>
                  <a:pt x="5795141" y="4750682"/>
                </a:cubicBezTo>
                <a:cubicBezTo>
                  <a:pt x="5797679" y="4750682"/>
                  <a:pt x="5801487" y="4750682"/>
                  <a:pt x="5804025" y="4750682"/>
                </a:cubicBezTo>
                <a:cubicBezTo>
                  <a:pt x="5805294" y="4759566"/>
                  <a:pt x="5819256" y="4754490"/>
                  <a:pt x="5820525" y="4765912"/>
                </a:cubicBezTo>
                <a:cubicBezTo>
                  <a:pt x="5817986" y="4764643"/>
                  <a:pt x="5814179" y="4763374"/>
                  <a:pt x="5811640" y="4762105"/>
                </a:cubicBezTo>
                <a:cubicBezTo>
                  <a:pt x="5809102" y="4763374"/>
                  <a:pt x="5806564" y="4765912"/>
                  <a:pt x="5804025" y="4767181"/>
                </a:cubicBezTo>
                <a:cubicBezTo>
                  <a:pt x="5801487" y="4767181"/>
                  <a:pt x="5800218" y="4767181"/>
                  <a:pt x="5797679" y="4767181"/>
                </a:cubicBezTo>
                <a:cubicBezTo>
                  <a:pt x="5792602" y="4769720"/>
                  <a:pt x="5787526" y="4770989"/>
                  <a:pt x="5782449" y="4773527"/>
                </a:cubicBezTo>
                <a:lnTo>
                  <a:pt x="5781180" y="4765912"/>
                </a:lnTo>
                <a:cubicBezTo>
                  <a:pt x="5778641" y="4768451"/>
                  <a:pt x="5776103" y="4772258"/>
                  <a:pt x="5773564" y="4774797"/>
                </a:cubicBezTo>
                <a:cubicBezTo>
                  <a:pt x="5769757" y="4776066"/>
                  <a:pt x="5765949" y="4776066"/>
                  <a:pt x="5762142" y="4777335"/>
                </a:cubicBezTo>
                <a:cubicBezTo>
                  <a:pt x="5763411" y="4782412"/>
                  <a:pt x="5763411" y="4786219"/>
                  <a:pt x="5764680" y="4791296"/>
                </a:cubicBezTo>
                <a:cubicBezTo>
                  <a:pt x="5763411" y="4792565"/>
                  <a:pt x="5760872" y="4793835"/>
                  <a:pt x="5759603" y="4793835"/>
                </a:cubicBezTo>
                <a:cubicBezTo>
                  <a:pt x="5762142" y="4795104"/>
                  <a:pt x="5765949" y="4796373"/>
                  <a:pt x="5767218" y="4797642"/>
                </a:cubicBezTo>
                <a:cubicBezTo>
                  <a:pt x="5776103" y="4795104"/>
                  <a:pt x="5783718" y="4788758"/>
                  <a:pt x="5784987" y="4778604"/>
                </a:cubicBezTo>
                <a:cubicBezTo>
                  <a:pt x="5788795" y="4776066"/>
                  <a:pt x="5792602" y="4772258"/>
                  <a:pt x="5796410" y="4769720"/>
                </a:cubicBezTo>
                <a:cubicBezTo>
                  <a:pt x="5795141" y="4772258"/>
                  <a:pt x="5793872" y="4778604"/>
                  <a:pt x="5792602" y="4781143"/>
                </a:cubicBezTo>
                <a:cubicBezTo>
                  <a:pt x="5793872" y="4782412"/>
                  <a:pt x="5796410" y="4786219"/>
                  <a:pt x="5798948" y="4788758"/>
                </a:cubicBezTo>
                <a:cubicBezTo>
                  <a:pt x="5796410" y="4788758"/>
                  <a:pt x="5790064" y="4788758"/>
                  <a:pt x="5787526" y="4790027"/>
                </a:cubicBezTo>
                <a:cubicBezTo>
                  <a:pt x="5791333" y="4793835"/>
                  <a:pt x="5800218" y="4805257"/>
                  <a:pt x="5798948" y="4792565"/>
                </a:cubicBezTo>
                <a:cubicBezTo>
                  <a:pt x="5810371" y="4796373"/>
                  <a:pt x="5812910" y="4778604"/>
                  <a:pt x="5823063" y="4783681"/>
                </a:cubicBezTo>
                <a:cubicBezTo>
                  <a:pt x="5820525" y="4787489"/>
                  <a:pt x="5809102" y="4788758"/>
                  <a:pt x="5812910" y="4793835"/>
                </a:cubicBezTo>
                <a:cubicBezTo>
                  <a:pt x="5824332" y="4795104"/>
                  <a:pt x="5823063" y="4779873"/>
                  <a:pt x="5831947" y="4778604"/>
                </a:cubicBezTo>
                <a:cubicBezTo>
                  <a:pt x="5831947" y="4777335"/>
                  <a:pt x="5830678" y="4774797"/>
                  <a:pt x="5830678" y="4773527"/>
                </a:cubicBezTo>
                <a:cubicBezTo>
                  <a:pt x="5823063" y="4773527"/>
                  <a:pt x="5811640" y="4781143"/>
                  <a:pt x="5805294" y="4772258"/>
                </a:cubicBezTo>
                <a:cubicBezTo>
                  <a:pt x="5807833" y="4772258"/>
                  <a:pt x="5812910" y="4770989"/>
                  <a:pt x="5816717" y="4770989"/>
                </a:cubicBezTo>
                <a:cubicBezTo>
                  <a:pt x="5819256" y="4768451"/>
                  <a:pt x="5820525" y="4765912"/>
                  <a:pt x="5823063" y="4763374"/>
                </a:cubicBezTo>
                <a:cubicBezTo>
                  <a:pt x="5825601" y="4764643"/>
                  <a:pt x="5830678" y="4768451"/>
                  <a:pt x="5831947" y="4770989"/>
                </a:cubicBezTo>
                <a:cubicBezTo>
                  <a:pt x="5831947" y="4768451"/>
                  <a:pt x="5831947" y="4764643"/>
                  <a:pt x="5831947" y="4762105"/>
                </a:cubicBezTo>
                <a:cubicBezTo>
                  <a:pt x="5840832" y="4764643"/>
                  <a:pt x="5849716" y="4762105"/>
                  <a:pt x="5857331" y="4767181"/>
                </a:cubicBezTo>
                <a:cubicBezTo>
                  <a:pt x="5864947" y="4758297"/>
                  <a:pt x="5878908" y="4750682"/>
                  <a:pt x="5889061" y="4760836"/>
                </a:cubicBezTo>
                <a:cubicBezTo>
                  <a:pt x="5887792" y="4757028"/>
                  <a:pt x="5885254" y="4751951"/>
                  <a:pt x="5885254" y="4748144"/>
                </a:cubicBezTo>
                <a:cubicBezTo>
                  <a:pt x="5889061" y="4750682"/>
                  <a:pt x="5892869" y="4751951"/>
                  <a:pt x="5897946" y="4754490"/>
                </a:cubicBezTo>
                <a:cubicBezTo>
                  <a:pt x="5901753" y="4753220"/>
                  <a:pt x="5904292" y="4749413"/>
                  <a:pt x="5908099" y="4746874"/>
                </a:cubicBezTo>
                <a:cubicBezTo>
                  <a:pt x="5910638" y="4749413"/>
                  <a:pt x="5914445" y="4750682"/>
                  <a:pt x="5916984" y="4753220"/>
                </a:cubicBezTo>
                <a:cubicBezTo>
                  <a:pt x="5910638" y="4754490"/>
                  <a:pt x="5904292" y="4755759"/>
                  <a:pt x="5899215" y="4757028"/>
                </a:cubicBezTo>
                <a:cubicBezTo>
                  <a:pt x="5903022" y="4763374"/>
                  <a:pt x="5908099" y="4768451"/>
                  <a:pt x="5913176" y="4773527"/>
                </a:cubicBezTo>
                <a:cubicBezTo>
                  <a:pt x="5910638" y="4778604"/>
                  <a:pt x="5908099" y="4782412"/>
                  <a:pt x="5904292" y="4786219"/>
                </a:cubicBezTo>
                <a:cubicBezTo>
                  <a:pt x="5901753" y="4781143"/>
                  <a:pt x="5900484" y="4777335"/>
                  <a:pt x="5897946" y="4772258"/>
                </a:cubicBezTo>
                <a:cubicBezTo>
                  <a:pt x="5891600" y="4782412"/>
                  <a:pt x="5891600" y="4793835"/>
                  <a:pt x="5894138" y="4805257"/>
                </a:cubicBezTo>
                <a:cubicBezTo>
                  <a:pt x="5892869" y="4806527"/>
                  <a:pt x="5891600" y="4809065"/>
                  <a:pt x="5891600" y="4810334"/>
                </a:cubicBezTo>
                <a:cubicBezTo>
                  <a:pt x="5892869" y="4810334"/>
                  <a:pt x="5896676" y="4811603"/>
                  <a:pt x="5899215" y="4811603"/>
                </a:cubicBezTo>
                <a:cubicBezTo>
                  <a:pt x="5900484" y="4807795"/>
                  <a:pt x="5903022" y="4803988"/>
                  <a:pt x="5904292" y="4801450"/>
                </a:cubicBezTo>
                <a:cubicBezTo>
                  <a:pt x="5903022" y="4798911"/>
                  <a:pt x="5901753" y="4795104"/>
                  <a:pt x="5899215" y="4792565"/>
                </a:cubicBezTo>
                <a:cubicBezTo>
                  <a:pt x="5904292" y="4792565"/>
                  <a:pt x="5909368" y="4792565"/>
                  <a:pt x="5913176" y="4792565"/>
                </a:cubicBezTo>
                <a:cubicBezTo>
                  <a:pt x="5914445" y="4795104"/>
                  <a:pt x="5916984" y="4798911"/>
                  <a:pt x="5916984" y="4800181"/>
                </a:cubicBezTo>
                <a:cubicBezTo>
                  <a:pt x="5920791" y="4796373"/>
                  <a:pt x="5923330" y="4791296"/>
                  <a:pt x="5929676" y="4792565"/>
                </a:cubicBezTo>
                <a:cubicBezTo>
                  <a:pt x="5927137" y="4796373"/>
                  <a:pt x="5923330" y="4800181"/>
                  <a:pt x="5919522" y="4803988"/>
                </a:cubicBezTo>
                <a:cubicBezTo>
                  <a:pt x="5923330" y="4802719"/>
                  <a:pt x="5928406" y="4801450"/>
                  <a:pt x="5932214" y="4801450"/>
                </a:cubicBezTo>
                <a:cubicBezTo>
                  <a:pt x="5929676" y="4810334"/>
                  <a:pt x="5920791" y="4814141"/>
                  <a:pt x="5914445" y="4819219"/>
                </a:cubicBezTo>
                <a:cubicBezTo>
                  <a:pt x="5916984" y="4823026"/>
                  <a:pt x="5919522" y="4826833"/>
                  <a:pt x="5922060" y="4830641"/>
                </a:cubicBezTo>
                <a:cubicBezTo>
                  <a:pt x="5922060" y="4833179"/>
                  <a:pt x="5920791" y="4838256"/>
                  <a:pt x="5919522" y="4840795"/>
                </a:cubicBezTo>
                <a:cubicBezTo>
                  <a:pt x="5927137" y="4842064"/>
                  <a:pt x="5933483" y="4847141"/>
                  <a:pt x="5937290" y="4853487"/>
                </a:cubicBezTo>
                <a:cubicBezTo>
                  <a:pt x="5938560" y="4849679"/>
                  <a:pt x="5939829" y="4845871"/>
                  <a:pt x="5941098" y="4842064"/>
                </a:cubicBezTo>
                <a:cubicBezTo>
                  <a:pt x="5946175" y="4839525"/>
                  <a:pt x="5949982" y="4835718"/>
                  <a:pt x="5952521" y="4833179"/>
                </a:cubicBezTo>
                <a:cubicBezTo>
                  <a:pt x="5952521" y="4835718"/>
                  <a:pt x="5953790" y="4842064"/>
                  <a:pt x="5953790" y="4845871"/>
                </a:cubicBezTo>
                <a:cubicBezTo>
                  <a:pt x="5960136" y="4843333"/>
                  <a:pt x="5965213" y="4839525"/>
                  <a:pt x="5970290" y="4834449"/>
                </a:cubicBezTo>
                <a:cubicBezTo>
                  <a:pt x="5967751" y="4840795"/>
                  <a:pt x="5969020" y="4847141"/>
                  <a:pt x="5971559" y="4852217"/>
                </a:cubicBezTo>
                <a:cubicBezTo>
                  <a:pt x="5975366" y="4854756"/>
                  <a:pt x="5979174" y="4856025"/>
                  <a:pt x="5981712" y="4859833"/>
                </a:cubicBezTo>
                <a:cubicBezTo>
                  <a:pt x="5981712" y="4864909"/>
                  <a:pt x="5980443" y="4868717"/>
                  <a:pt x="5980443" y="4873794"/>
                </a:cubicBezTo>
                <a:cubicBezTo>
                  <a:pt x="5982981" y="4875063"/>
                  <a:pt x="5986789" y="4876332"/>
                  <a:pt x="5989327" y="4878870"/>
                </a:cubicBezTo>
                <a:cubicBezTo>
                  <a:pt x="5988058" y="4873794"/>
                  <a:pt x="5985520" y="4867448"/>
                  <a:pt x="5985520" y="4862371"/>
                </a:cubicBezTo>
                <a:cubicBezTo>
                  <a:pt x="5991866" y="4863640"/>
                  <a:pt x="5995673" y="4867448"/>
                  <a:pt x="5998212" y="4872524"/>
                </a:cubicBezTo>
                <a:cubicBezTo>
                  <a:pt x="6003289" y="4869986"/>
                  <a:pt x="6008365" y="4866178"/>
                  <a:pt x="6013442" y="4863640"/>
                </a:cubicBezTo>
                <a:cubicBezTo>
                  <a:pt x="6019788" y="4864909"/>
                  <a:pt x="6026134" y="4866178"/>
                  <a:pt x="6031211" y="4867448"/>
                </a:cubicBezTo>
                <a:cubicBezTo>
                  <a:pt x="6024865" y="4868717"/>
                  <a:pt x="6017250" y="4868717"/>
                  <a:pt x="6010904" y="4869986"/>
                </a:cubicBezTo>
                <a:cubicBezTo>
                  <a:pt x="6008365" y="4876332"/>
                  <a:pt x="6018519" y="4876332"/>
                  <a:pt x="6022327" y="4875063"/>
                </a:cubicBezTo>
                <a:cubicBezTo>
                  <a:pt x="6042634" y="4875063"/>
                  <a:pt x="6062941" y="4869986"/>
                  <a:pt x="6083248" y="4873794"/>
                </a:cubicBezTo>
                <a:cubicBezTo>
                  <a:pt x="6107363" y="4876332"/>
                  <a:pt x="6130208" y="4868717"/>
                  <a:pt x="6154323" y="4873794"/>
                </a:cubicBezTo>
                <a:cubicBezTo>
                  <a:pt x="6167015" y="4876332"/>
                  <a:pt x="6179707" y="4867448"/>
                  <a:pt x="6192399" y="4871255"/>
                </a:cubicBezTo>
                <a:cubicBezTo>
                  <a:pt x="6201283" y="4873794"/>
                  <a:pt x="6210167" y="4869986"/>
                  <a:pt x="6217782" y="4868717"/>
                </a:cubicBezTo>
                <a:cubicBezTo>
                  <a:pt x="6229205" y="4873794"/>
                  <a:pt x="6241897" y="4873794"/>
                  <a:pt x="6253320" y="4871255"/>
                </a:cubicBezTo>
                <a:cubicBezTo>
                  <a:pt x="6260935" y="4873794"/>
                  <a:pt x="6268550" y="4872524"/>
                  <a:pt x="6276165" y="4871255"/>
                </a:cubicBezTo>
                <a:cubicBezTo>
                  <a:pt x="6283781" y="4869986"/>
                  <a:pt x="6290127" y="4873794"/>
                  <a:pt x="6296473" y="4872524"/>
                </a:cubicBezTo>
                <a:cubicBezTo>
                  <a:pt x="6296473" y="4859833"/>
                  <a:pt x="6302819" y="4534919"/>
                  <a:pt x="6299011" y="4520958"/>
                </a:cubicBezTo>
                <a:cubicBezTo>
                  <a:pt x="6301549" y="4520958"/>
                  <a:pt x="6305357" y="4520958"/>
                  <a:pt x="6306626" y="4520958"/>
                </a:cubicBezTo>
                <a:cubicBezTo>
                  <a:pt x="6302819" y="4517150"/>
                  <a:pt x="6300280" y="4512073"/>
                  <a:pt x="6296473" y="4508266"/>
                </a:cubicBezTo>
                <a:lnTo>
                  <a:pt x="6295203" y="4510804"/>
                </a:lnTo>
                <a:lnTo>
                  <a:pt x="6300280" y="4513343"/>
                </a:lnTo>
                <a:cubicBezTo>
                  <a:pt x="6299011" y="4514612"/>
                  <a:pt x="6296473" y="4517150"/>
                  <a:pt x="6295203" y="4518419"/>
                </a:cubicBezTo>
                <a:cubicBezTo>
                  <a:pt x="6288857" y="4506997"/>
                  <a:pt x="6279973" y="4496843"/>
                  <a:pt x="6277435" y="4484151"/>
                </a:cubicBezTo>
                <a:lnTo>
                  <a:pt x="6274896" y="4484151"/>
                </a:lnTo>
                <a:cubicBezTo>
                  <a:pt x="6273627" y="4485420"/>
                  <a:pt x="6271089" y="4486690"/>
                  <a:pt x="6269819" y="4486690"/>
                </a:cubicBezTo>
                <a:cubicBezTo>
                  <a:pt x="6262204" y="4486690"/>
                  <a:pt x="6268550" y="4482882"/>
                  <a:pt x="6271089" y="4480344"/>
                </a:cubicBezTo>
                <a:cubicBezTo>
                  <a:pt x="6274896" y="4475267"/>
                  <a:pt x="6272358" y="4468921"/>
                  <a:pt x="6271089" y="4463844"/>
                </a:cubicBezTo>
                <a:cubicBezTo>
                  <a:pt x="6260935" y="4463844"/>
                  <a:pt x="6254589" y="4453690"/>
                  <a:pt x="6245705" y="4449883"/>
                </a:cubicBezTo>
                <a:cubicBezTo>
                  <a:pt x="6245705" y="4456229"/>
                  <a:pt x="6246974" y="4463844"/>
                  <a:pt x="6246974" y="4471459"/>
                </a:cubicBezTo>
                <a:cubicBezTo>
                  <a:pt x="6246974" y="4472728"/>
                  <a:pt x="6249512" y="4475267"/>
                  <a:pt x="6249512" y="4476536"/>
                </a:cubicBezTo>
                <a:cubicBezTo>
                  <a:pt x="6238090" y="4490497"/>
                  <a:pt x="6245705" y="4508266"/>
                  <a:pt x="6238090" y="4522227"/>
                </a:cubicBezTo>
                <a:cubicBezTo>
                  <a:pt x="6235551" y="4543803"/>
                  <a:pt x="6235551" y="4565380"/>
                  <a:pt x="6231744" y="4586956"/>
                </a:cubicBezTo>
                <a:cubicBezTo>
                  <a:pt x="6229205" y="4590764"/>
                  <a:pt x="6231744" y="4594571"/>
                  <a:pt x="6235551" y="4597110"/>
                </a:cubicBezTo>
                <a:cubicBezTo>
                  <a:pt x="6231744" y="4602186"/>
                  <a:pt x="6227936" y="4608532"/>
                  <a:pt x="6224128" y="4613609"/>
                </a:cubicBezTo>
                <a:cubicBezTo>
                  <a:pt x="6224128" y="4612340"/>
                  <a:pt x="6225398" y="4608532"/>
                  <a:pt x="6225398" y="4607263"/>
                </a:cubicBezTo>
                <a:cubicBezTo>
                  <a:pt x="6222859" y="4599648"/>
                  <a:pt x="6224128" y="4592032"/>
                  <a:pt x="6225398" y="4584418"/>
                </a:cubicBezTo>
                <a:cubicBezTo>
                  <a:pt x="6222859" y="4570456"/>
                  <a:pt x="6231744" y="4508266"/>
                  <a:pt x="6236820" y="4484151"/>
                </a:cubicBezTo>
                <a:cubicBezTo>
                  <a:pt x="6231744" y="4468921"/>
                  <a:pt x="6217782" y="4460036"/>
                  <a:pt x="6202552" y="4457498"/>
                </a:cubicBezTo>
                <a:cubicBezTo>
                  <a:pt x="6200014" y="4458767"/>
                  <a:pt x="6197475" y="4460036"/>
                  <a:pt x="6194937" y="4462575"/>
                </a:cubicBezTo>
                <a:cubicBezTo>
                  <a:pt x="6189860" y="4458767"/>
                  <a:pt x="6186053" y="4454960"/>
                  <a:pt x="6180976" y="4451152"/>
                </a:cubicBezTo>
                <a:cubicBezTo>
                  <a:pt x="6175899" y="4453690"/>
                  <a:pt x="6170822" y="4456229"/>
                  <a:pt x="6165745" y="4458767"/>
                </a:cubicBezTo>
                <a:cubicBezTo>
                  <a:pt x="6164476" y="4457498"/>
                  <a:pt x="6161938" y="4454960"/>
                  <a:pt x="6159399" y="4453690"/>
                </a:cubicBezTo>
                <a:cubicBezTo>
                  <a:pt x="6167015" y="4449883"/>
                  <a:pt x="6173361" y="4446075"/>
                  <a:pt x="6180976" y="4442268"/>
                </a:cubicBezTo>
                <a:cubicBezTo>
                  <a:pt x="6175899" y="4433383"/>
                  <a:pt x="6167015" y="4430845"/>
                  <a:pt x="6158131" y="4429576"/>
                </a:cubicBezTo>
                <a:cubicBezTo>
                  <a:pt x="6161938" y="4427037"/>
                  <a:pt x="6165745" y="4424499"/>
                  <a:pt x="6169553" y="4423230"/>
                </a:cubicBezTo>
                <a:cubicBezTo>
                  <a:pt x="6170822" y="4421961"/>
                  <a:pt x="6173361" y="4419422"/>
                  <a:pt x="6174630" y="4416884"/>
                </a:cubicBezTo>
                <a:cubicBezTo>
                  <a:pt x="6187322" y="4419422"/>
                  <a:pt x="6186053" y="4418153"/>
                  <a:pt x="6184783" y="4416884"/>
                </a:cubicBezTo>
                <a:lnTo>
                  <a:pt x="6184783" y="4416884"/>
                </a:lnTo>
                <a:close/>
                <a:moveTo>
                  <a:pt x="11854274" y="4416884"/>
                </a:moveTo>
                <a:cubicBezTo>
                  <a:pt x="11850466" y="4420691"/>
                  <a:pt x="11847928" y="4424499"/>
                  <a:pt x="11844120" y="4428306"/>
                </a:cubicBezTo>
                <a:cubicBezTo>
                  <a:pt x="11850466" y="4429576"/>
                  <a:pt x="11855542" y="4430845"/>
                  <a:pt x="11861888" y="4432114"/>
                </a:cubicBezTo>
                <a:cubicBezTo>
                  <a:pt x="11865697" y="4435922"/>
                  <a:pt x="11870773" y="4439729"/>
                  <a:pt x="11875850" y="4442268"/>
                </a:cubicBezTo>
                <a:cubicBezTo>
                  <a:pt x="11875850" y="4448614"/>
                  <a:pt x="11874580" y="4453690"/>
                  <a:pt x="11872043" y="4460036"/>
                </a:cubicBezTo>
                <a:cubicBezTo>
                  <a:pt x="11875850" y="4456229"/>
                  <a:pt x="11880926" y="4454960"/>
                  <a:pt x="11886003" y="4452421"/>
                </a:cubicBezTo>
                <a:cubicBezTo>
                  <a:pt x="11884734" y="4452421"/>
                  <a:pt x="11880926" y="4451152"/>
                  <a:pt x="11878389" y="4449883"/>
                </a:cubicBezTo>
                <a:cubicBezTo>
                  <a:pt x="11878389" y="4443537"/>
                  <a:pt x="11877119" y="4437191"/>
                  <a:pt x="11872043" y="4432114"/>
                </a:cubicBezTo>
                <a:cubicBezTo>
                  <a:pt x="11873311" y="4430845"/>
                  <a:pt x="11875850" y="4429576"/>
                  <a:pt x="11877119" y="4429576"/>
                </a:cubicBezTo>
                <a:cubicBezTo>
                  <a:pt x="11870773" y="4425768"/>
                  <a:pt x="11863158" y="4420691"/>
                  <a:pt x="11854274" y="4416884"/>
                </a:cubicBezTo>
                <a:lnTo>
                  <a:pt x="11854274" y="4416884"/>
                </a:lnTo>
                <a:close/>
                <a:moveTo>
                  <a:pt x="5918252" y="4416884"/>
                </a:moveTo>
                <a:cubicBezTo>
                  <a:pt x="5908099" y="4415615"/>
                  <a:pt x="5922060" y="4425768"/>
                  <a:pt x="5918252" y="4416884"/>
                </a:cubicBezTo>
                <a:lnTo>
                  <a:pt x="5918252" y="4416884"/>
                </a:lnTo>
                <a:close/>
                <a:moveTo>
                  <a:pt x="10550811" y="4415615"/>
                </a:moveTo>
                <a:cubicBezTo>
                  <a:pt x="10544465" y="4413076"/>
                  <a:pt x="10544465" y="4423230"/>
                  <a:pt x="10549542" y="4424499"/>
                </a:cubicBezTo>
                <a:cubicBezTo>
                  <a:pt x="10555888" y="4427037"/>
                  <a:pt x="10555888" y="4416884"/>
                  <a:pt x="10550811" y="4415615"/>
                </a:cubicBezTo>
                <a:lnTo>
                  <a:pt x="10550811" y="4415615"/>
                </a:lnTo>
                <a:close/>
                <a:moveTo>
                  <a:pt x="11613127" y="4415615"/>
                </a:moveTo>
                <a:cubicBezTo>
                  <a:pt x="11609319" y="4419422"/>
                  <a:pt x="11606781" y="4427037"/>
                  <a:pt x="11610588" y="4432114"/>
                </a:cubicBezTo>
                <a:cubicBezTo>
                  <a:pt x="11613127" y="4435922"/>
                  <a:pt x="11618204" y="4432114"/>
                  <a:pt x="11620741" y="4432114"/>
                </a:cubicBezTo>
                <a:cubicBezTo>
                  <a:pt x="11619473" y="4427037"/>
                  <a:pt x="11616934" y="4420691"/>
                  <a:pt x="11613127" y="4415615"/>
                </a:cubicBezTo>
                <a:lnTo>
                  <a:pt x="11613127" y="4415615"/>
                </a:lnTo>
                <a:close/>
                <a:moveTo>
                  <a:pt x="4666827" y="4415615"/>
                </a:moveTo>
                <a:lnTo>
                  <a:pt x="4670635" y="4420691"/>
                </a:lnTo>
                <a:lnTo>
                  <a:pt x="4666827" y="4420691"/>
                </a:lnTo>
                <a:cubicBezTo>
                  <a:pt x="4666827" y="4419422"/>
                  <a:pt x="4666827" y="4416884"/>
                  <a:pt x="4666827" y="4415615"/>
                </a:cubicBezTo>
                <a:lnTo>
                  <a:pt x="4666827" y="4415615"/>
                </a:lnTo>
                <a:close/>
                <a:moveTo>
                  <a:pt x="7158255" y="4415615"/>
                </a:moveTo>
                <a:cubicBezTo>
                  <a:pt x="7158255" y="4418153"/>
                  <a:pt x="7158255" y="4421961"/>
                  <a:pt x="7159524" y="4424499"/>
                </a:cubicBezTo>
                <a:cubicBezTo>
                  <a:pt x="7164601" y="4425768"/>
                  <a:pt x="7169678" y="4427037"/>
                  <a:pt x="7174755" y="4428306"/>
                </a:cubicBezTo>
                <a:cubicBezTo>
                  <a:pt x="7169678" y="4423230"/>
                  <a:pt x="7164601" y="4419422"/>
                  <a:pt x="7158255" y="4415615"/>
                </a:cubicBezTo>
                <a:lnTo>
                  <a:pt x="7158255" y="4415615"/>
                </a:lnTo>
                <a:close/>
                <a:moveTo>
                  <a:pt x="9734719" y="4414345"/>
                </a:moveTo>
                <a:cubicBezTo>
                  <a:pt x="9744873" y="4428306"/>
                  <a:pt x="9744873" y="4446075"/>
                  <a:pt x="9752488" y="4461306"/>
                </a:cubicBezTo>
                <a:cubicBezTo>
                  <a:pt x="9756296" y="4460036"/>
                  <a:pt x="9760103" y="4458767"/>
                  <a:pt x="9763911" y="4456229"/>
                </a:cubicBezTo>
                <a:cubicBezTo>
                  <a:pt x="9763911" y="4454960"/>
                  <a:pt x="9762642" y="4451152"/>
                  <a:pt x="9761372" y="4448614"/>
                </a:cubicBezTo>
                <a:cubicBezTo>
                  <a:pt x="9762642" y="4440998"/>
                  <a:pt x="9762642" y="4432114"/>
                  <a:pt x="9762642" y="4423230"/>
                </a:cubicBezTo>
                <a:cubicBezTo>
                  <a:pt x="9753757" y="4420691"/>
                  <a:pt x="9744873" y="4416884"/>
                  <a:pt x="9734719" y="4414345"/>
                </a:cubicBezTo>
                <a:lnTo>
                  <a:pt x="9734719" y="4414345"/>
                </a:lnTo>
                <a:close/>
                <a:moveTo>
                  <a:pt x="9864177" y="4414345"/>
                </a:moveTo>
                <a:lnTo>
                  <a:pt x="9862908" y="4416884"/>
                </a:lnTo>
                <a:cubicBezTo>
                  <a:pt x="9864177" y="4418153"/>
                  <a:pt x="9867985" y="4420691"/>
                  <a:pt x="9869254" y="4420691"/>
                </a:cubicBezTo>
                <a:cubicBezTo>
                  <a:pt x="9862908" y="4421961"/>
                  <a:pt x="9856562" y="4423230"/>
                  <a:pt x="9850216" y="4424499"/>
                </a:cubicBezTo>
                <a:cubicBezTo>
                  <a:pt x="9854024" y="4432114"/>
                  <a:pt x="9859100" y="4439729"/>
                  <a:pt x="9864177" y="4447344"/>
                </a:cubicBezTo>
                <a:cubicBezTo>
                  <a:pt x="9866716" y="4446075"/>
                  <a:pt x="9870523" y="4443537"/>
                  <a:pt x="9873062" y="4442268"/>
                </a:cubicBezTo>
                <a:cubicBezTo>
                  <a:pt x="9871792" y="4434652"/>
                  <a:pt x="9878138" y="4430845"/>
                  <a:pt x="9881945" y="4425768"/>
                </a:cubicBezTo>
                <a:cubicBezTo>
                  <a:pt x="9875600" y="4421961"/>
                  <a:pt x="9869254" y="4418153"/>
                  <a:pt x="9864177" y="4414345"/>
                </a:cubicBezTo>
                <a:lnTo>
                  <a:pt x="9864177" y="4414345"/>
                </a:lnTo>
                <a:close/>
                <a:moveTo>
                  <a:pt x="11488746" y="4414345"/>
                </a:moveTo>
                <a:cubicBezTo>
                  <a:pt x="11487476" y="4418153"/>
                  <a:pt x="11486207" y="4420691"/>
                  <a:pt x="11484938" y="4424499"/>
                </a:cubicBezTo>
                <a:cubicBezTo>
                  <a:pt x="11490015" y="4427037"/>
                  <a:pt x="11493822" y="4428306"/>
                  <a:pt x="11498899" y="4430845"/>
                </a:cubicBezTo>
                <a:cubicBezTo>
                  <a:pt x="11500168" y="4421961"/>
                  <a:pt x="11491284" y="4420691"/>
                  <a:pt x="11488746" y="4414345"/>
                </a:cubicBezTo>
                <a:lnTo>
                  <a:pt x="11488746" y="4414345"/>
                </a:lnTo>
                <a:close/>
                <a:moveTo>
                  <a:pt x="7413363" y="4414345"/>
                </a:moveTo>
                <a:cubicBezTo>
                  <a:pt x="7413363" y="4416884"/>
                  <a:pt x="7413363" y="4421961"/>
                  <a:pt x="7413363" y="4424499"/>
                </a:cubicBezTo>
                <a:cubicBezTo>
                  <a:pt x="7410825" y="4428306"/>
                  <a:pt x="7408287" y="4433383"/>
                  <a:pt x="7404479" y="4437191"/>
                </a:cubicBezTo>
                <a:cubicBezTo>
                  <a:pt x="7405748" y="4438460"/>
                  <a:pt x="7409556" y="4440998"/>
                  <a:pt x="7410825" y="4442268"/>
                </a:cubicBezTo>
                <a:cubicBezTo>
                  <a:pt x="7410825" y="4440998"/>
                  <a:pt x="7410825" y="4437191"/>
                  <a:pt x="7412094" y="4434652"/>
                </a:cubicBezTo>
                <a:cubicBezTo>
                  <a:pt x="7415902" y="4438460"/>
                  <a:pt x="7420979" y="4440998"/>
                  <a:pt x="7427325" y="4442268"/>
                </a:cubicBezTo>
                <a:cubicBezTo>
                  <a:pt x="7426055" y="4437191"/>
                  <a:pt x="7420979" y="4435922"/>
                  <a:pt x="7417171" y="4433383"/>
                </a:cubicBezTo>
                <a:cubicBezTo>
                  <a:pt x="7417171" y="4427037"/>
                  <a:pt x="7417171" y="4419422"/>
                  <a:pt x="7413363" y="4414345"/>
                </a:cubicBezTo>
                <a:lnTo>
                  <a:pt x="7413363" y="4414345"/>
                </a:lnTo>
                <a:close/>
                <a:moveTo>
                  <a:pt x="10173860" y="4414345"/>
                </a:moveTo>
                <a:cubicBezTo>
                  <a:pt x="10172591" y="4416884"/>
                  <a:pt x="10170053" y="4420691"/>
                  <a:pt x="10168784" y="4423230"/>
                </a:cubicBezTo>
                <a:cubicBezTo>
                  <a:pt x="10173860" y="4423230"/>
                  <a:pt x="10178937" y="4430845"/>
                  <a:pt x="10182745" y="4425768"/>
                </a:cubicBezTo>
                <a:cubicBezTo>
                  <a:pt x="10180206" y="4421961"/>
                  <a:pt x="10176399" y="4418153"/>
                  <a:pt x="10173860" y="4414345"/>
                </a:cubicBezTo>
                <a:lnTo>
                  <a:pt x="10173860" y="4414345"/>
                </a:lnTo>
                <a:close/>
                <a:moveTo>
                  <a:pt x="11903772" y="4413076"/>
                </a:moveTo>
                <a:cubicBezTo>
                  <a:pt x="11907580" y="4420691"/>
                  <a:pt x="11898695" y="4429576"/>
                  <a:pt x="11906310" y="4437191"/>
                </a:cubicBezTo>
                <a:cubicBezTo>
                  <a:pt x="11907580" y="4434652"/>
                  <a:pt x="11908849" y="4430845"/>
                  <a:pt x="11908849" y="4428306"/>
                </a:cubicBezTo>
                <a:cubicBezTo>
                  <a:pt x="11911387" y="4428306"/>
                  <a:pt x="11916464" y="4429576"/>
                  <a:pt x="11917733" y="4430845"/>
                </a:cubicBezTo>
                <a:cubicBezTo>
                  <a:pt x="11908849" y="4418153"/>
                  <a:pt x="11908849" y="4415615"/>
                  <a:pt x="11903772" y="4413076"/>
                </a:cubicBezTo>
                <a:lnTo>
                  <a:pt x="11903772" y="4413076"/>
                </a:lnTo>
                <a:close/>
                <a:moveTo>
                  <a:pt x="7420979" y="4413076"/>
                </a:moveTo>
                <a:cubicBezTo>
                  <a:pt x="7427325" y="4421961"/>
                  <a:pt x="7438747" y="4420691"/>
                  <a:pt x="7447631" y="4421961"/>
                </a:cubicBezTo>
                <a:cubicBezTo>
                  <a:pt x="7441285" y="4414345"/>
                  <a:pt x="7429863" y="4416884"/>
                  <a:pt x="7420979" y="4413076"/>
                </a:cubicBezTo>
                <a:lnTo>
                  <a:pt x="7420979" y="4413076"/>
                </a:lnTo>
                <a:close/>
                <a:moveTo>
                  <a:pt x="7189985" y="4413076"/>
                </a:moveTo>
                <a:cubicBezTo>
                  <a:pt x="7184908" y="4409269"/>
                  <a:pt x="7179832" y="4418153"/>
                  <a:pt x="7184908" y="4420691"/>
                </a:cubicBezTo>
                <a:cubicBezTo>
                  <a:pt x="7188716" y="4425768"/>
                  <a:pt x="7193793" y="4416884"/>
                  <a:pt x="7189985" y="4413076"/>
                </a:cubicBezTo>
                <a:lnTo>
                  <a:pt x="7189985" y="4413076"/>
                </a:lnTo>
                <a:close/>
                <a:moveTo>
                  <a:pt x="7178562" y="4413076"/>
                </a:moveTo>
                <a:cubicBezTo>
                  <a:pt x="7176024" y="4411807"/>
                  <a:pt x="7173486" y="4410538"/>
                  <a:pt x="7170947" y="4413076"/>
                </a:cubicBezTo>
                <a:cubicBezTo>
                  <a:pt x="7167140" y="4416884"/>
                  <a:pt x="7174755" y="4423230"/>
                  <a:pt x="7178562" y="4419422"/>
                </a:cubicBezTo>
                <a:cubicBezTo>
                  <a:pt x="7182370" y="4418153"/>
                  <a:pt x="7181101" y="4414345"/>
                  <a:pt x="7178562" y="4413076"/>
                </a:cubicBezTo>
                <a:lnTo>
                  <a:pt x="7178562" y="4413076"/>
                </a:lnTo>
                <a:close/>
                <a:moveTo>
                  <a:pt x="10220820" y="4411807"/>
                </a:moveTo>
                <a:cubicBezTo>
                  <a:pt x="10220820" y="4414345"/>
                  <a:pt x="10220820" y="4418153"/>
                  <a:pt x="10220820" y="4420691"/>
                </a:cubicBezTo>
                <a:cubicBezTo>
                  <a:pt x="10224628" y="4419422"/>
                  <a:pt x="10228436" y="4419422"/>
                  <a:pt x="10230974" y="4416884"/>
                </a:cubicBezTo>
                <a:cubicBezTo>
                  <a:pt x="10228436" y="4415615"/>
                  <a:pt x="10224628" y="4414345"/>
                  <a:pt x="10220820" y="4411807"/>
                </a:cubicBezTo>
                <a:lnTo>
                  <a:pt x="10220820" y="4411807"/>
                </a:lnTo>
                <a:close/>
                <a:moveTo>
                  <a:pt x="10303318" y="4411807"/>
                </a:moveTo>
                <a:cubicBezTo>
                  <a:pt x="10299511" y="4406730"/>
                  <a:pt x="10291896" y="4415615"/>
                  <a:pt x="10296972" y="4419422"/>
                </a:cubicBezTo>
                <a:cubicBezTo>
                  <a:pt x="10300780" y="4424499"/>
                  <a:pt x="10307126" y="4416884"/>
                  <a:pt x="10303318" y="4411807"/>
                </a:cubicBezTo>
                <a:lnTo>
                  <a:pt x="10303318" y="4411807"/>
                </a:lnTo>
                <a:close/>
                <a:moveTo>
                  <a:pt x="6952646" y="4411807"/>
                </a:moveTo>
                <a:cubicBezTo>
                  <a:pt x="6951377" y="4413076"/>
                  <a:pt x="6956453" y="4420691"/>
                  <a:pt x="6956453" y="4413076"/>
                </a:cubicBezTo>
                <a:cubicBezTo>
                  <a:pt x="6955184" y="4411807"/>
                  <a:pt x="6953915" y="4411807"/>
                  <a:pt x="6952646" y="4411807"/>
                </a:cubicBezTo>
                <a:lnTo>
                  <a:pt x="6952646" y="4411807"/>
                </a:lnTo>
                <a:close/>
                <a:moveTo>
                  <a:pt x="6292665" y="4411807"/>
                </a:moveTo>
                <a:cubicBezTo>
                  <a:pt x="6287588" y="4411807"/>
                  <a:pt x="6282511" y="4414345"/>
                  <a:pt x="6278704" y="4416884"/>
                </a:cubicBezTo>
                <a:cubicBezTo>
                  <a:pt x="6277435" y="4415615"/>
                  <a:pt x="6273627" y="4414345"/>
                  <a:pt x="6272358" y="4414345"/>
                </a:cubicBezTo>
                <a:cubicBezTo>
                  <a:pt x="6269819" y="4416884"/>
                  <a:pt x="6268550" y="4420691"/>
                  <a:pt x="6266012" y="4423230"/>
                </a:cubicBezTo>
                <a:cubicBezTo>
                  <a:pt x="6271089" y="4425768"/>
                  <a:pt x="6276165" y="4428306"/>
                  <a:pt x="6281242" y="4428306"/>
                </a:cubicBezTo>
                <a:cubicBezTo>
                  <a:pt x="6281242" y="4427037"/>
                  <a:pt x="6281242" y="4423230"/>
                  <a:pt x="6281242" y="4421961"/>
                </a:cubicBezTo>
                <a:cubicBezTo>
                  <a:pt x="6285050" y="4419422"/>
                  <a:pt x="6292665" y="4420691"/>
                  <a:pt x="6292665" y="4411807"/>
                </a:cubicBezTo>
                <a:lnTo>
                  <a:pt x="6292665" y="4411807"/>
                </a:lnTo>
                <a:close/>
                <a:moveTo>
                  <a:pt x="10035518" y="4411807"/>
                </a:moveTo>
                <a:cubicBezTo>
                  <a:pt x="10035518" y="4413076"/>
                  <a:pt x="10036787" y="4415615"/>
                  <a:pt x="10038057" y="4416884"/>
                </a:cubicBezTo>
                <a:cubicBezTo>
                  <a:pt x="10036787" y="4423230"/>
                  <a:pt x="10040595" y="4432114"/>
                  <a:pt x="10048210" y="4432114"/>
                </a:cubicBezTo>
                <a:cubicBezTo>
                  <a:pt x="10044403" y="4424499"/>
                  <a:pt x="10040595" y="4418153"/>
                  <a:pt x="10035518" y="4411807"/>
                </a:cubicBezTo>
                <a:lnTo>
                  <a:pt x="10035518" y="4411807"/>
                </a:lnTo>
                <a:close/>
                <a:moveTo>
                  <a:pt x="4800093" y="4411807"/>
                </a:moveTo>
                <a:cubicBezTo>
                  <a:pt x="4797554" y="4414345"/>
                  <a:pt x="4793747" y="4416884"/>
                  <a:pt x="4791208" y="4420691"/>
                </a:cubicBezTo>
                <a:cubicBezTo>
                  <a:pt x="4793747" y="4425768"/>
                  <a:pt x="4797554" y="4424499"/>
                  <a:pt x="4801362" y="4424499"/>
                </a:cubicBezTo>
                <a:cubicBezTo>
                  <a:pt x="4801362" y="4419422"/>
                  <a:pt x="4801362" y="4415615"/>
                  <a:pt x="4800093" y="4411807"/>
                </a:cubicBezTo>
                <a:lnTo>
                  <a:pt x="4800093" y="4411807"/>
                </a:lnTo>
                <a:close/>
                <a:moveTo>
                  <a:pt x="7003414" y="4410538"/>
                </a:moveTo>
                <a:cubicBezTo>
                  <a:pt x="7000875" y="4409269"/>
                  <a:pt x="6998337" y="4411807"/>
                  <a:pt x="6995799" y="4418153"/>
                </a:cubicBezTo>
                <a:cubicBezTo>
                  <a:pt x="6997068" y="4416884"/>
                  <a:pt x="7002145" y="4415615"/>
                  <a:pt x="7003414" y="4415615"/>
                </a:cubicBezTo>
                <a:cubicBezTo>
                  <a:pt x="7007221" y="4418153"/>
                  <a:pt x="7009759" y="4421961"/>
                  <a:pt x="7012298" y="4424499"/>
                </a:cubicBezTo>
                <a:lnTo>
                  <a:pt x="7004683" y="4427037"/>
                </a:lnTo>
                <a:cubicBezTo>
                  <a:pt x="7007221" y="4434652"/>
                  <a:pt x="7014837" y="4429576"/>
                  <a:pt x="7019913" y="4428306"/>
                </a:cubicBezTo>
                <a:cubicBezTo>
                  <a:pt x="7011029" y="4416884"/>
                  <a:pt x="7005952" y="4411807"/>
                  <a:pt x="7003414" y="4410538"/>
                </a:cubicBezTo>
                <a:lnTo>
                  <a:pt x="7003414" y="4410538"/>
                </a:lnTo>
                <a:close/>
                <a:moveTo>
                  <a:pt x="6210167" y="4410538"/>
                </a:moveTo>
                <a:cubicBezTo>
                  <a:pt x="6210167" y="4418153"/>
                  <a:pt x="6215244" y="4423230"/>
                  <a:pt x="6221590" y="4428306"/>
                </a:cubicBezTo>
                <a:cubicBezTo>
                  <a:pt x="6225398" y="4428306"/>
                  <a:pt x="6229205" y="4427037"/>
                  <a:pt x="6233013" y="4427037"/>
                </a:cubicBezTo>
                <a:cubicBezTo>
                  <a:pt x="6234282" y="4424499"/>
                  <a:pt x="6236820" y="4420691"/>
                  <a:pt x="6238090" y="4418153"/>
                </a:cubicBezTo>
                <a:cubicBezTo>
                  <a:pt x="6227936" y="4413076"/>
                  <a:pt x="6219052" y="4409269"/>
                  <a:pt x="6210167" y="4410538"/>
                </a:cubicBezTo>
                <a:lnTo>
                  <a:pt x="6210167" y="4410538"/>
                </a:lnTo>
                <a:close/>
                <a:moveTo>
                  <a:pt x="4836899" y="4410538"/>
                </a:moveTo>
                <a:cubicBezTo>
                  <a:pt x="4838169" y="4413076"/>
                  <a:pt x="4840707" y="4416884"/>
                  <a:pt x="4841976" y="4418153"/>
                </a:cubicBezTo>
                <a:cubicBezTo>
                  <a:pt x="4840707" y="4418153"/>
                  <a:pt x="4836899" y="4416884"/>
                  <a:pt x="4835630" y="4416884"/>
                </a:cubicBezTo>
                <a:cubicBezTo>
                  <a:pt x="4833091" y="4423230"/>
                  <a:pt x="4825477" y="4421961"/>
                  <a:pt x="4820400" y="4423230"/>
                </a:cubicBezTo>
                <a:cubicBezTo>
                  <a:pt x="4825477" y="4429576"/>
                  <a:pt x="4831823" y="4435922"/>
                  <a:pt x="4841976" y="4433383"/>
                </a:cubicBezTo>
                <a:cubicBezTo>
                  <a:pt x="4847053" y="4424499"/>
                  <a:pt x="4838169" y="4427037"/>
                  <a:pt x="4831823" y="4428306"/>
                </a:cubicBezTo>
                <a:lnTo>
                  <a:pt x="4831823" y="4424499"/>
                </a:lnTo>
                <a:cubicBezTo>
                  <a:pt x="4839437" y="4428306"/>
                  <a:pt x="4847053" y="4418153"/>
                  <a:pt x="4845783" y="4411807"/>
                </a:cubicBezTo>
                <a:cubicBezTo>
                  <a:pt x="4844515" y="4411807"/>
                  <a:pt x="4839437" y="4410538"/>
                  <a:pt x="4836899" y="4410538"/>
                </a:cubicBezTo>
                <a:lnTo>
                  <a:pt x="4836899" y="4410538"/>
                </a:lnTo>
                <a:close/>
                <a:moveTo>
                  <a:pt x="6924723" y="4410538"/>
                </a:moveTo>
                <a:cubicBezTo>
                  <a:pt x="6920916" y="4406730"/>
                  <a:pt x="6912031" y="4414345"/>
                  <a:pt x="6917108" y="4418153"/>
                </a:cubicBezTo>
                <a:cubicBezTo>
                  <a:pt x="6920916" y="4421961"/>
                  <a:pt x="6927262" y="4414345"/>
                  <a:pt x="6924723" y="4410538"/>
                </a:cubicBezTo>
                <a:lnTo>
                  <a:pt x="6924723" y="4410538"/>
                </a:lnTo>
                <a:close/>
                <a:moveTo>
                  <a:pt x="5309039" y="4410538"/>
                </a:moveTo>
                <a:cubicBezTo>
                  <a:pt x="5306501" y="4413076"/>
                  <a:pt x="5307770" y="4420691"/>
                  <a:pt x="5311578" y="4420691"/>
                </a:cubicBezTo>
                <a:cubicBezTo>
                  <a:pt x="5315385" y="4418153"/>
                  <a:pt x="5314116" y="4409269"/>
                  <a:pt x="5309039" y="4410538"/>
                </a:cubicBezTo>
                <a:lnTo>
                  <a:pt x="5309039" y="4410538"/>
                </a:lnTo>
                <a:close/>
                <a:moveTo>
                  <a:pt x="10599040" y="4410538"/>
                </a:moveTo>
                <a:cubicBezTo>
                  <a:pt x="10597771" y="4414345"/>
                  <a:pt x="10600310" y="4418153"/>
                  <a:pt x="10602848" y="4420691"/>
                </a:cubicBezTo>
                <a:cubicBezTo>
                  <a:pt x="10613002" y="4427037"/>
                  <a:pt x="10605386" y="4407999"/>
                  <a:pt x="10599040" y="4410538"/>
                </a:cubicBezTo>
                <a:lnTo>
                  <a:pt x="10599040" y="4410538"/>
                </a:lnTo>
                <a:close/>
                <a:moveTo>
                  <a:pt x="6196206" y="4410538"/>
                </a:moveTo>
                <a:cubicBezTo>
                  <a:pt x="6196206" y="4411807"/>
                  <a:pt x="6197475" y="4415615"/>
                  <a:pt x="6197475" y="4418153"/>
                </a:cubicBezTo>
                <a:cubicBezTo>
                  <a:pt x="6186053" y="4416884"/>
                  <a:pt x="6193668" y="4430845"/>
                  <a:pt x="6193668" y="4437191"/>
                </a:cubicBezTo>
                <a:cubicBezTo>
                  <a:pt x="6198744" y="4437191"/>
                  <a:pt x="6203821" y="4437191"/>
                  <a:pt x="6208898" y="4437191"/>
                </a:cubicBezTo>
                <a:cubicBezTo>
                  <a:pt x="6210167" y="4435922"/>
                  <a:pt x="6213975" y="4432114"/>
                  <a:pt x="6215244" y="4430845"/>
                </a:cubicBezTo>
                <a:cubicBezTo>
                  <a:pt x="6211436" y="4424499"/>
                  <a:pt x="6205090" y="4421961"/>
                  <a:pt x="6198744" y="4420691"/>
                </a:cubicBezTo>
                <a:cubicBezTo>
                  <a:pt x="6200014" y="4419422"/>
                  <a:pt x="6202552" y="4415615"/>
                  <a:pt x="6203821" y="4414345"/>
                </a:cubicBezTo>
                <a:cubicBezTo>
                  <a:pt x="6201283" y="4411807"/>
                  <a:pt x="6198744" y="4410538"/>
                  <a:pt x="6196206" y="4410538"/>
                </a:cubicBezTo>
                <a:lnTo>
                  <a:pt x="6196206" y="4410538"/>
                </a:lnTo>
                <a:close/>
                <a:moveTo>
                  <a:pt x="10533043" y="4409269"/>
                </a:moveTo>
                <a:cubicBezTo>
                  <a:pt x="10524158" y="4406730"/>
                  <a:pt x="10530504" y="4420691"/>
                  <a:pt x="10535580" y="4419422"/>
                </a:cubicBezTo>
                <a:cubicBezTo>
                  <a:pt x="10545735" y="4420691"/>
                  <a:pt x="10535580" y="4411807"/>
                  <a:pt x="10533043" y="4409269"/>
                </a:cubicBezTo>
                <a:lnTo>
                  <a:pt x="10533043" y="4409269"/>
                </a:lnTo>
                <a:close/>
                <a:moveTo>
                  <a:pt x="6980568" y="4409269"/>
                </a:moveTo>
                <a:cubicBezTo>
                  <a:pt x="6974222" y="4402923"/>
                  <a:pt x="6975491" y="4415615"/>
                  <a:pt x="6975491" y="4418153"/>
                </a:cubicBezTo>
                <a:cubicBezTo>
                  <a:pt x="6978030" y="4416884"/>
                  <a:pt x="6985645" y="4411807"/>
                  <a:pt x="6980568" y="4409269"/>
                </a:cubicBezTo>
                <a:lnTo>
                  <a:pt x="6980568" y="4409269"/>
                </a:lnTo>
                <a:close/>
                <a:moveTo>
                  <a:pt x="6966607" y="4409269"/>
                </a:moveTo>
                <a:cubicBezTo>
                  <a:pt x="6965338" y="4409269"/>
                  <a:pt x="6964069" y="4410538"/>
                  <a:pt x="6962799" y="4411807"/>
                </a:cubicBezTo>
                <a:cubicBezTo>
                  <a:pt x="6965338" y="4418153"/>
                  <a:pt x="6966607" y="4424499"/>
                  <a:pt x="6966607" y="4430845"/>
                </a:cubicBezTo>
                <a:cubicBezTo>
                  <a:pt x="6971684" y="4424499"/>
                  <a:pt x="6969145" y="4416884"/>
                  <a:pt x="6966607" y="4409269"/>
                </a:cubicBezTo>
                <a:lnTo>
                  <a:pt x="6966607" y="4409269"/>
                </a:lnTo>
                <a:close/>
                <a:moveTo>
                  <a:pt x="5357269" y="4409269"/>
                </a:moveTo>
                <a:cubicBezTo>
                  <a:pt x="5352192" y="4407999"/>
                  <a:pt x="5344577" y="4415615"/>
                  <a:pt x="5348384" y="4420691"/>
                </a:cubicBezTo>
                <a:cubicBezTo>
                  <a:pt x="5353461" y="4421961"/>
                  <a:pt x="5357269" y="4414345"/>
                  <a:pt x="5357269" y="4409269"/>
                </a:cubicBezTo>
                <a:lnTo>
                  <a:pt x="5357269" y="4409269"/>
                </a:lnTo>
                <a:close/>
                <a:moveTo>
                  <a:pt x="11869504" y="4409269"/>
                </a:moveTo>
                <a:cubicBezTo>
                  <a:pt x="11869504" y="4411807"/>
                  <a:pt x="11868234" y="4415615"/>
                  <a:pt x="11868234" y="4418153"/>
                </a:cubicBezTo>
                <a:cubicBezTo>
                  <a:pt x="11873311" y="4418153"/>
                  <a:pt x="11877119" y="4418153"/>
                  <a:pt x="11882196" y="4418153"/>
                </a:cubicBezTo>
                <a:cubicBezTo>
                  <a:pt x="11879657" y="4413076"/>
                  <a:pt x="11874580" y="4411807"/>
                  <a:pt x="11869504" y="4409269"/>
                </a:cubicBezTo>
                <a:lnTo>
                  <a:pt x="11869504" y="4409269"/>
                </a:lnTo>
                <a:close/>
                <a:moveTo>
                  <a:pt x="5852255" y="4409269"/>
                </a:moveTo>
                <a:cubicBezTo>
                  <a:pt x="5847178" y="4409269"/>
                  <a:pt x="5849716" y="4418153"/>
                  <a:pt x="5853524" y="4419422"/>
                </a:cubicBezTo>
                <a:cubicBezTo>
                  <a:pt x="5858601" y="4418153"/>
                  <a:pt x="5856062" y="4410538"/>
                  <a:pt x="5852255" y="4409269"/>
                </a:cubicBezTo>
                <a:lnTo>
                  <a:pt x="5852255" y="4409269"/>
                </a:lnTo>
                <a:close/>
                <a:moveTo>
                  <a:pt x="11752738" y="4409269"/>
                </a:moveTo>
                <a:cubicBezTo>
                  <a:pt x="11748931" y="4406730"/>
                  <a:pt x="11743853" y="4413076"/>
                  <a:pt x="11747661" y="4416884"/>
                </a:cubicBezTo>
                <a:cubicBezTo>
                  <a:pt x="11751469" y="4419422"/>
                  <a:pt x="11756545" y="4411807"/>
                  <a:pt x="11752738" y="4409269"/>
                </a:cubicBezTo>
                <a:lnTo>
                  <a:pt x="11752738" y="4409269"/>
                </a:lnTo>
                <a:close/>
                <a:moveTo>
                  <a:pt x="6809227" y="4409269"/>
                </a:moveTo>
                <a:cubicBezTo>
                  <a:pt x="6806688" y="4413076"/>
                  <a:pt x="6802881" y="4416884"/>
                  <a:pt x="6800342" y="4420691"/>
                </a:cubicBezTo>
                <a:cubicBezTo>
                  <a:pt x="6806688" y="4423230"/>
                  <a:pt x="6815573" y="4425768"/>
                  <a:pt x="6811765" y="4434652"/>
                </a:cubicBezTo>
                <a:cubicBezTo>
                  <a:pt x="6814304" y="4434652"/>
                  <a:pt x="6818111" y="4434652"/>
                  <a:pt x="6819380" y="4434652"/>
                </a:cubicBezTo>
                <a:cubicBezTo>
                  <a:pt x="6818111" y="4432114"/>
                  <a:pt x="6814304" y="4428306"/>
                  <a:pt x="6813034" y="4427037"/>
                </a:cubicBezTo>
                <a:cubicBezTo>
                  <a:pt x="6821919" y="4428306"/>
                  <a:pt x="6837149" y="4424499"/>
                  <a:pt x="6842226" y="4434652"/>
                </a:cubicBezTo>
                <a:cubicBezTo>
                  <a:pt x="6834611" y="4438460"/>
                  <a:pt x="6818111" y="4432114"/>
                  <a:pt x="6819380" y="4446075"/>
                </a:cubicBezTo>
                <a:cubicBezTo>
                  <a:pt x="6824457" y="4443537"/>
                  <a:pt x="6828265" y="4440998"/>
                  <a:pt x="6833342" y="4437191"/>
                </a:cubicBezTo>
                <a:cubicBezTo>
                  <a:pt x="6832072" y="4447344"/>
                  <a:pt x="6833342" y="4457498"/>
                  <a:pt x="6832072" y="4466382"/>
                </a:cubicBezTo>
                <a:cubicBezTo>
                  <a:pt x="6828265" y="4462575"/>
                  <a:pt x="6825726" y="4458767"/>
                  <a:pt x="6821919" y="4454960"/>
                </a:cubicBezTo>
                <a:cubicBezTo>
                  <a:pt x="6823188" y="4457498"/>
                  <a:pt x="6824457" y="4461306"/>
                  <a:pt x="6825726" y="4462575"/>
                </a:cubicBezTo>
                <a:cubicBezTo>
                  <a:pt x="6821919" y="4466382"/>
                  <a:pt x="6819380" y="4471459"/>
                  <a:pt x="6815573" y="4475267"/>
                </a:cubicBezTo>
                <a:cubicBezTo>
                  <a:pt x="6820650" y="4484151"/>
                  <a:pt x="6824457" y="4491766"/>
                  <a:pt x="6828265" y="4501920"/>
                </a:cubicBezTo>
                <a:cubicBezTo>
                  <a:pt x="6820650" y="4501920"/>
                  <a:pt x="6818111" y="4494305"/>
                  <a:pt x="6815573" y="4489228"/>
                </a:cubicBezTo>
                <a:cubicBezTo>
                  <a:pt x="6813034" y="4489228"/>
                  <a:pt x="6807958" y="4489228"/>
                  <a:pt x="6805420" y="4489228"/>
                </a:cubicBezTo>
                <a:cubicBezTo>
                  <a:pt x="6809227" y="4486690"/>
                  <a:pt x="6811765" y="4484151"/>
                  <a:pt x="6815573" y="4481613"/>
                </a:cubicBezTo>
                <a:cubicBezTo>
                  <a:pt x="6813034" y="4479074"/>
                  <a:pt x="6809227" y="4475267"/>
                  <a:pt x="6806688" y="4473998"/>
                </a:cubicBezTo>
                <a:cubicBezTo>
                  <a:pt x="6816842" y="4475267"/>
                  <a:pt x="6811765" y="4465113"/>
                  <a:pt x="6813034" y="4460036"/>
                </a:cubicBezTo>
                <a:cubicBezTo>
                  <a:pt x="6807958" y="4462575"/>
                  <a:pt x="6805420" y="4473998"/>
                  <a:pt x="6797804" y="4467652"/>
                </a:cubicBezTo>
                <a:cubicBezTo>
                  <a:pt x="6800342" y="4465113"/>
                  <a:pt x="6797804" y="4466382"/>
                  <a:pt x="6804150" y="4460036"/>
                </a:cubicBezTo>
                <a:cubicBezTo>
                  <a:pt x="6800342" y="4453690"/>
                  <a:pt x="6804150" y="4448614"/>
                  <a:pt x="6810496" y="4448614"/>
                </a:cubicBezTo>
                <a:cubicBezTo>
                  <a:pt x="6810496" y="4447344"/>
                  <a:pt x="6809227" y="4446075"/>
                  <a:pt x="6809227" y="4444806"/>
                </a:cubicBezTo>
                <a:cubicBezTo>
                  <a:pt x="6804150" y="4446075"/>
                  <a:pt x="6800342" y="4447344"/>
                  <a:pt x="6795266" y="4449883"/>
                </a:cubicBezTo>
                <a:cubicBezTo>
                  <a:pt x="6796535" y="4452421"/>
                  <a:pt x="6796535" y="4456229"/>
                  <a:pt x="6796535" y="4458767"/>
                </a:cubicBezTo>
                <a:cubicBezTo>
                  <a:pt x="6792728" y="4458767"/>
                  <a:pt x="6790189" y="4457498"/>
                  <a:pt x="6787650" y="4453690"/>
                </a:cubicBezTo>
                <a:cubicBezTo>
                  <a:pt x="6786382" y="4454960"/>
                  <a:pt x="6783843" y="4457498"/>
                  <a:pt x="6782574" y="4458767"/>
                </a:cubicBezTo>
                <a:cubicBezTo>
                  <a:pt x="6782574" y="4451152"/>
                  <a:pt x="6787650" y="4446075"/>
                  <a:pt x="6793996" y="4442268"/>
                </a:cubicBezTo>
                <a:cubicBezTo>
                  <a:pt x="6787650" y="4440998"/>
                  <a:pt x="6778766" y="4439729"/>
                  <a:pt x="6776228" y="4432114"/>
                </a:cubicBezTo>
                <a:cubicBezTo>
                  <a:pt x="6771151" y="4437191"/>
                  <a:pt x="6777497" y="4439729"/>
                  <a:pt x="6780036" y="4443537"/>
                </a:cubicBezTo>
                <a:cubicBezTo>
                  <a:pt x="6773690" y="4451152"/>
                  <a:pt x="6773690" y="4463844"/>
                  <a:pt x="6772420" y="4473998"/>
                </a:cubicBezTo>
                <a:lnTo>
                  <a:pt x="6777497" y="4479074"/>
                </a:lnTo>
                <a:cubicBezTo>
                  <a:pt x="6778766" y="4475267"/>
                  <a:pt x="6778766" y="4470190"/>
                  <a:pt x="6780036" y="4466382"/>
                </a:cubicBezTo>
                <a:cubicBezTo>
                  <a:pt x="6781305" y="4467652"/>
                  <a:pt x="6783843" y="4471459"/>
                  <a:pt x="6785112" y="4473998"/>
                </a:cubicBezTo>
                <a:cubicBezTo>
                  <a:pt x="6782574" y="4476536"/>
                  <a:pt x="6780036" y="4480344"/>
                  <a:pt x="6776228" y="4482882"/>
                </a:cubicBezTo>
                <a:cubicBezTo>
                  <a:pt x="6780036" y="4489228"/>
                  <a:pt x="6773690" y="4491766"/>
                  <a:pt x="6769882" y="4495574"/>
                </a:cubicBezTo>
                <a:cubicBezTo>
                  <a:pt x="6769882" y="4499381"/>
                  <a:pt x="6769882" y="4504458"/>
                  <a:pt x="6771151" y="4508266"/>
                </a:cubicBezTo>
                <a:cubicBezTo>
                  <a:pt x="6766074" y="4510804"/>
                  <a:pt x="6762267" y="4514612"/>
                  <a:pt x="6763536" y="4519689"/>
                </a:cubicBezTo>
                <a:lnTo>
                  <a:pt x="6767344" y="4517150"/>
                </a:lnTo>
                <a:lnTo>
                  <a:pt x="6766074" y="4527304"/>
                </a:lnTo>
                <a:cubicBezTo>
                  <a:pt x="6763536" y="4524765"/>
                  <a:pt x="6759728" y="4523496"/>
                  <a:pt x="6757190" y="4522227"/>
                </a:cubicBezTo>
                <a:cubicBezTo>
                  <a:pt x="6754652" y="4524765"/>
                  <a:pt x="6753382" y="4527304"/>
                  <a:pt x="6750844" y="4529842"/>
                </a:cubicBezTo>
                <a:cubicBezTo>
                  <a:pt x="6754652" y="4520958"/>
                  <a:pt x="6759728" y="4513343"/>
                  <a:pt x="6766074" y="4506997"/>
                </a:cubicBezTo>
                <a:cubicBezTo>
                  <a:pt x="6766074" y="4501920"/>
                  <a:pt x="6764805" y="4496843"/>
                  <a:pt x="6763536" y="4493035"/>
                </a:cubicBezTo>
                <a:cubicBezTo>
                  <a:pt x="6767344" y="4489228"/>
                  <a:pt x="6769882" y="4485420"/>
                  <a:pt x="6772420" y="4481613"/>
                </a:cubicBezTo>
                <a:cubicBezTo>
                  <a:pt x="6766074" y="4477805"/>
                  <a:pt x="6768613" y="4470190"/>
                  <a:pt x="6768613" y="4465113"/>
                </a:cubicBezTo>
                <a:cubicBezTo>
                  <a:pt x="6766074" y="4467652"/>
                  <a:pt x="6764805" y="4471459"/>
                  <a:pt x="6763536" y="4476536"/>
                </a:cubicBezTo>
                <a:cubicBezTo>
                  <a:pt x="6757190" y="4475267"/>
                  <a:pt x="6750844" y="4473998"/>
                  <a:pt x="6744498" y="4472728"/>
                </a:cubicBezTo>
                <a:cubicBezTo>
                  <a:pt x="6745767" y="4479074"/>
                  <a:pt x="6747036" y="4486690"/>
                  <a:pt x="6747036" y="4493035"/>
                </a:cubicBezTo>
                <a:cubicBezTo>
                  <a:pt x="6741960" y="4490497"/>
                  <a:pt x="6738152" y="4486690"/>
                  <a:pt x="6733075" y="4482882"/>
                </a:cubicBezTo>
                <a:cubicBezTo>
                  <a:pt x="6730537" y="4489228"/>
                  <a:pt x="6727998" y="4494305"/>
                  <a:pt x="6725460" y="4500651"/>
                </a:cubicBezTo>
                <a:cubicBezTo>
                  <a:pt x="6724191" y="4498112"/>
                  <a:pt x="6721652" y="4494305"/>
                  <a:pt x="6720383" y="4493035"/>
                </a:cubicBezTo>
                <a:cubicBezTo>
                  <a:pt x="6722922" y="4487959"/>
                  <a:pt x="6722922" y="4484151"/>
                  <a:pt x="6722922" y="4479074"/>
                </a:cubicBezTo>
                <a:cubicBezTo>
                  <a:pt x="6730537" y="4477805"/>
                  <a:pt x="6731806" y="4470190"/>
                  <a:pt x="6733075" y="4465113"/>
                </a:cubicBezTo>
                <a:cubicBezTo>
                  <a:pt x="6726729" y="4457498"/>
                  <a:pt x="6724191" y="4468921"/>
                  <a:pt x="6721652" y="4473998"/>
                </a:cubicBezTo>
                <a:lnTo>
                  <a:pt x="6720383" y="4466382"/>
                </a:lnTo>
                <a:cubicBezTo>
                  <a:pt x="6717845" y="4468921"/>
                  <a:pt x="6716576" y="4471459"/>
                  <a:pt x="6714037" y="4472728"/>
                </a:cubicBezTo>
                <a:cubicBezTo>
                  <a:pt x="6716576" y="4475267"/>
                  <a:pt x="6717845" y="4479074"/>
                  <a:pt x="6720383" y="4482882"/>
                </a:cubicBezTo>
                <a:cubicBezTo>
                  <a:pt x="6717845" y="4486690"/>
                  <a:pt x="6715306" y="4491766"/>
                  <a:pt x="6717845" y="4495574"/>
                </a:cubicBezTo>
                <a:cubicBezTo>
                  <a:pt x="6712769" y="4501920"/>
                  <a:pt x="6706423" y="4508266"/>
                  <a:pt x="6702614" y="4515881"/>
                </a:cubicBezTo>
                <a:cubicBezTo>
                  <a:pt x="6701345" y="4523496"/>
                  <a:pt x="6701345" y="4553957"/>
                  <a:pt x="6701345" y="4593302"/>
                </a:cubicBezTo>
                <a:cubicBezTo>
                  <a:pt x="6701345" y="4698645"/>
                  <a:pt x="6703884" y="4869986"/>
                  <a:pt x="6705153" y="4869986"/>
                </a:cubicBezTo>
                <a:cubicBezTo>
                  <a:pt x="6716576" y="4869986"/>
                  <a:pt x="6725460" y="4868717"/>
                  <a:pt x="6735614" y="4871255"/>
                </a:cubicBezTo>
                <a:cubicBezTo>
                  <a:pt x="6747036" y="4872524"/>
                  <a:pt x="6757190" y="4868717"/>
                  <a:pt x="6767344" y="4869986"/>
                </a:cubicBezTo>
                <a:cubicBezTo>
                  <a:pt x="6783843" y="4873794"/>
                  <a:pt x="6801612" y="4867448"/>
                  <a:pt x="6818111" y="4869986"/>
                </a:cubicBezTo>
                <a:cubicBezTo>
                  <a:pt x="6833342" y="4871255"/>
                  <a:pt x="6848572" y="4866178"/>
                  <a:pt x="6865072" y="4868717"/>
                </a:cubicBezTo>
                <a:cubicBezTo>
                  <a:pt x="6868879" y="4849679"/>
                  <a:pt x="6865072" y="4829372"/>
                  <a:pt x="6866341" y="4809065"/>
                </a:cubicBezTo>
                <a:cubicBezTo>
                  <a:pt x="6867610" y="4793835"/>
                  <a:pt x="6863802" y="4778604"/>
                  <a:pt x="6865072" y="4763374"/>
                </a:cubicBezTo>
                <a:cubicBezTo>
                  <a:pt x="6866341" y="4741798"/>
                  <a:pt x="6865072" y="4720221"/>
                  <a:pt x="6867610" y="4698645"/>
                </a:cubicBezTo>
                <a:cubicBezTo>
                  <a:pt x="6866341" y="4673261"/>
                  <a:pt x="6866341" y="4647877"/>
                  <a:pt x="6867610" y="4622493"/>
                </a:cubicBezTo>
                <a:cubicBezTo>
                  <a:pt x="6866341" y="4616147"/>
                  <a:pt x="6866341" y="4611070"/>
                  <a:pt x="6870148" y="4605994"/>
                </a:cubicBezTo>
                <a:cubicBezTo>
                  <a:pt x="6868879" y="4598378"/>
                  <a:pt x="6868879" y="4592032"/>
                  <a:pt x="6867610" y="4584418"/>
                </a:cubicBezTo>
                <a:cubicBezTo>
                  <a:pt x="6870148" y="4569187"/>
                  <a:pt x="6865072" y="4552688"/>
                  <a:pt x="6867610" y="4536188"/>
                </a:cubicBezTo>
                <a:cubicBezTo>
                  <a:pt x="6862533" y="4532381"/>
                  <a:pt x="6858726" y="4527304"/>
                  <a:pt x="6853649" y="4522227"/>
                </a:cubicBezTo>
                <a:cubicBezTo>
                  <a:pt x="6858726" y="4523496"/>
                  <a:pt x="6863802" y="4526035"/>
                  <a:pt x="6868879" y="4527304"/>
                </a:cubicBezTo>
                <a:cubicBezTo>
                  <a:pt x="6867610" y="4518419"/>
                  <a:pt x="6857456" y="4519689"/>
                  <a:pt x="6851110" y="4520958"/>
                </a:cubicBezTo>
                <a:cubicBezTo>
                  <a:pt x="6852380" y="4518419"/>
                  <a:pt x="6854918" y="4514612"/>
                  <a:pt x="6856187" y="4512073"/>
                </a:cubicBezTo>
                <a:cubicBezTo>
                  <a:pt x="6859995" y="4517150"/>
                  <a:pt x="6865072" y="4517150"/>
                  <a:pt x="6870148" y="4513343"/>
                </a:cubicBezTo>
                <a:cubicBezTo>
                  <a:pt x="6866341" y="4510804"/>
                  <a:pt x="6861264" y="4509535"/>
                  <a:pt x="6857456" y="4506997"/>
                </a:cubicBezTo>
                <a:cubicBezTo>
                  <a:pt x="6854918" y="4509535"/>
                  <a:pt x="6851110" y="4512073"/>
                  <a:pt x="6847303" y="4514612"/>
                </a:cubicBezTo>
                <a:cubicBezTo>
                  <a:pt x="6849841" y="4520958"/>
                  <a:pt x="6847303" y="4526035"/>
                  <a:pt x="6843495" y="4531111"/>
                </a:cubicBezTo>
                <a:cubicBezTo>
                  <a:pt x="6843495" y="4528573"/>
                  <a:pt x="6843495" y="4522227"/>
                  <a:pt x="6842226" y="4519689"/>
                </a:cubicBezTo>
                <a:cubicBezTo>
                  <a:pt x="6837149" y="4523496"/>
                  <a:pt x="6832072" y="4528573"/>
                  <a:pt x="6825726" y="4523496"/>
                </a:cubicBezTo>
                <a:cubicBezTo>
                  <a:pt x="6824457" y="4524765"/>
                  <a:pt x="6823188" y="4527304"/>
                  <a:pt x="6821919" y="4527304"/>
                </a:cubicBezTo>
                <a:cubicBezTo>
                  <a:pt x="6814304" y="4528573"/>
                  <a:pt x="6804150" y="4531111"/>
                  <a:pt x="6797804" y="4524765"/>
                </a:cubicBezTo>
                <a:cubicBezTo>
                  <a:pt x="6807958" y="4524765"/>
                  <a:pt x="6819380" y="4527304"/>
                  <a:pt x="6825726" y="4518419"/>
                </a:cubicBezTo>
                <a:cubicBezTo>
                  <a:pt x="6829534" y="4517150"/>
                  <a:pt x="6837149" y="4519689"/>
                  <a:pt x="6838418" y="4514612"/>
                </a:cubicBezTo>
                <a:cubicBezTo>
                  <a:pt x="6834611" y="4510804"/>
                  <a:pt x="6829534" y="4506997"/>
                  <a:pt x="6826996" y="4503189"/>
                </a:cubicBezTo>
                <a:cubicBezTo>
                  <a:pt x="6830803" y="4495574"/>
                  <a:pt x="6839688" y="4496843"/>
                  <a:pt x="6847303" y="4495574"/>
                </a:cubicBezTo>
                <a:cubicBezTo>
                  <a:pt x="6844764" y="4490497"/>
                  <a:pt x="6842226" y="4486690"/>
                  <a:pt x="6839688" y="4481613"/>
                </a:cubicBezTo>
                <a:cubicBezTo>
                  <a:pt x="6846034" y="4485420"/>
                  <a:pt x="6852380" y="4491766"/>
                  <a:pt x="6859995" y="4493035"/>
                </a:cubicBezTo>
                <a:cubicBezTo>
                  <a:pt x="6865072" y="4490497"/>
                  <a:pt x="6871418" y="4484151"/>
                  <a:pt x="6865072" y="4480344"/>
                </a:cubicBezTo>
                <a:cubicBezTo>
                  <a:pt x="6861264" y="4472728"/>
                  <a:pt x="6851110" y="4476536"/>
                  <a:pt x="6848572" y="4468921"/>
                </a:cubicBezTo>
                <a:cubicBezTo>
                  <a:pt x="6854918" y="4467652"/>
                  <a:pt x="6861264" y="4466382"/>
                  <a:pt x="6866341" y="4465113"/>
                </a:cubicBezTo>
                <a:cubicBezTo>
                  <a:pt x="6863802" y="4462575"/>
                  <a:pt x="6862533" y="4458767"/>
                  <a:pt x="6859995" y="4456229"/>
                </a:cubicBezTo>
                <a:cubicBezTo>
                  <a:pt x="6858726" y="4457498"/>
                  <a:pt x="6857456" y="4461306"/>
                  <a:pt x="6857456" y="4462575"/>
                </a:cubicBezTo>
                <a:cubicBezTo>
                  <a:pt x="6852380" y="4465113"/>
                  <a:pt x="6853649" y="4456229"/>
                  <a:pt x="6851110" y="4453690"/>
                </a:cubicBezTo>
                <a:cubicBezTo>
                  <a:pt x="6852380" y="4451152"/>
                  <a:pt x="6854918" y="4447344"/>
                  <a:pt x="6856187" y="4444806"/>
                </a:cubicBezTo>
                <a:cubicBezTo>
                  <a:pt x="6851110" y="4444806"/>
                  <a:pt x="6848572" y="4448614"/>
                  <a:pt x="6844764" y="4452421"/>
                </a:cubicBezTo>
                <a:cubicBezTo>
                  <a:pt x="6846034" y="4453690"/>
                  <a:pt x="6848572" y="4457498"/>
                  <a:pt x="6849841" y="4460036"/>
                </a:cubicBezTo>
                <a:cubicBezTo>
                  <a:pt x="6846034" y="4463844"/>
                  <a:pt x="6842226" y="4468921"/>
                  <a:pt x="6837149" y="4472728"/>
                </a:cubicBezTo>
                <a:cubicBezTo>
                  <a:pt x="6837149" y="4468921"/>
                  <a:pt x="6838418" y="4465113"/>
                  <a:pt x="6839688" y="4461306"/>
                </a:cubicBezTo>
                <a:cubicBezTo>
                  <a:pt x="6837149" y="4457498"/>
                  <a:pt x="6837149" y="4453690"/>
                  <a:pt x="6838418" y="4449883"/>
                </a:cubicBezTo>
                <a:cubicBezTo>
                  <a:pt x="6837149" y="4447344"/>
                  <a:pt x="6834611" y="4443537"/>
                  <a:pt x="6833342" y="4440998"/>
                </a:cubicBezTo>
                <a:lnTo>
                  <a:pt x="6838418" y="4439729"/>
                </a:lnTo>
                <a:cubicBezTo>
                  <a:pt x="6839688" y="4440998"/>
                  <a:pt x="6842226" y="4444806"/>
                  <a:pt x="6842226" y="4446075"/>
                </a:cubicBezTo>
                <a:cubicBezTo>
                  <a:pt x="6842226" y="4429576"/>
                  <a:pt x="6846034" y="4430845"/>
                  <a:pt x="6828265" y="4421961"/>
                </a:cubicBezTo>
                <a:cubicBezTo>
                  <a:pt x="6828265" y="4418153"/>
                  <a:pt x="6829534" y="4414345"/>
                  <a:pt x="6824457" y="4411807"/>
                </a:cubicBezTo>
                <a:cubicBezTo>
                  <a:pt x="6824457" y="4414345"/>
                  <a:pt x="6825726" y="4419422"/>
                  <a:pt x="6826996" y="4421961"/>
                </a:cubicBezTo>
                <a:cubicBezTo>
                  <a:pt x="6821919" y="4418153"/>
                  <a:pt x="6816842" y="4415615"/>
                  <a:pt x="6811765" y="4411807"/>
                </a:cubicBezTo>
                <a:cubicBezTo>
                  <a:pt x="6810496" y="4414345"/>
                  <a:pt x="6807958" y="4416884"/>
                  <a:pt x="6806688" y="4420691"/>
                </a:cubicBezTo>
                <a:cubicBezTo>
                  <a:pt x="6807958" y="4416884"/>
                  <a:pt x="6809227" y="4411807"/>
                  <a:pt x="6809227" y="4409269"/>
                </a:cubicBezTo>
                <a:lnTo>
                  <a:pt x="6809227" y="4409269"/>
                </a:lnTo>
                <a:close/>
                <a:moveTo>
                  <a:pt x="5804025" y="4407999"/>
                </a:moveTo>
                <a:cubicBezTo>
                  <a:pt x="5802756" y="4414345"/>
                  <a:pt x="5802756" y="4419422"/>
                  <a:pt x="5801487" y="4425768"/>
                </a:cubicBezTo>
                <a:cubicBezTo>
                  <a:pt x="5802756" y="4425768"/>
                  <a:pt x="5806564" y="4427037"/>
                  <a:pt x="5807833" y="4427037"/>
                </a:cubicBezTo>
                <a:cubicBezTo>
                  <a:pt x="5806564" y="4420691"/>
                  <a:pt x="5807833" y="4413076"/>
                  <a:pt x="5804025" y="4407999"/>
                </a:cubicBezTo>
                <a:lnTo>
                  <a:pt x="5804025" y="4407999"/>
                </a:lnTo>
                <a:close/>
                <a:moveTo>
                  <a:pt x="9845139" y="4407999"/>
                </a:moveTo>
                <a:cubicBezTo>
                  <a:pt x="9847678" y="4413076"/>
                  <a:pt x="9848947" y="4416884"/>
                  <a:pt x="9851485" y="4421961"/>
                </a:cubicBezTo>
                <a:cubicBezTo>
                  <a:pt x="9856562" y="4420691"/>
                  <a:pt x="9860370" y="4418153"/>
                  <a:pt x="9857831" y="4413076"/>
                </a:cubicBezTo>
                <a:cubicBezTo>
                  <a:pt x="9854024" y="4410538"/>
                  <a:pt x="9848947" y="4407999"/>
                  <a:pt x="9845139" y="4407999"/>
                </a:cubicBezTo>
                <a:lnTo>
                  <a:pt x="9845139" y="4407999"/>
                </a:lnTo>
                <a:close/>
                <a:moveTo>
                  <a:pt x="9390768" y="4407999"/>
                </a:moveTo>
                <a:cubicBezTo>
                  <a:pt x="9384422" y="4416884"/>
                  <a:pt x="9383152" y="4429576"/>
                  <a:pt x="9381883" y="4439729"/>
                </a:cubicBezTo>
                <a:cubicBezTo>
                  <a:pt x="9390768" y="4434652"/>
                  <a:pt x="9392037" y="4423230"/>
                  <a:pt x="9395844" y="4415615"/>
                </a:cubicBezTo>
                <a:cubicBezTo>
                  <a:pt x="9394575" y="4413076"/>
                  <a:pt x="9392037" y="4409269"/>
                  <a:pt x="9390768" y="4407999"/>
                </a:cubicBezTo>
                <a:lnTo>
                  <a:pt x="9390768" y="4407999"/>
                </a:lnTo>
                <a:close/>
                <a:moveTo>
                  <a:pt x="7079565" y="4406730"/>
                </a:moveTo>
                <a:cubicBezTo>
                  <a:pt x="7070681" y="4409269"/>
                  <a:pt x="7061797" y="4411807"/>
                  <a:pt x="7054181" y="4419422"/>
                </a:cubicBezTo>
                <a:cubicBezTo>
                  <a:pt x="7054181" y="4420691"/>
                  <a:pt x="7055451" y="4423230"/>
                  <a:pt x="7055451" y="4425768"/>
                </a:cubicBezTo>
                <a:cubicBezTo>
                  <a:pt x="7060527" y="4421961"/>
                  <a:pt x="7065604" y="4420691"/>
                  <a:pt x="7070681" y="4419422"/>
                </a:cubicBezTo>
                <a:cubicBezTo>
                  <a:pt x="7073219" y="4416884"/>
                  <a:pt x="7077027" y="4414345"/>
                  <a:pt x="7079565" y="4413076"/>
                </a:cubicBezTo>
                <a:lnTo>
                  <a:pt x="7079565" y="4406730"/>
                </a:lnTo>
                <a:close/>
                <a:moveTo>
                  <a:pt x="5258272" y="4406730"/>
                </a:moveTo>
                <a:cubicBezTo>
                  <a:pt x="5251926" y="4404192"/>
                  <a:pt x="5249387" y="4416884"/>
                  <a:pt x="5254464" y="4418153"/>
                </a:cubicBezTo>
                <a:cubicBezTo>
                  <a:pt x="5259541" y="4416884"/>
                  <a:pt x="5262079" y="4409269"/>
                  <a:pt x="5258272" y="4406730"/>
                </a:cubicBezTo>
                <a:lnTo>
                  <a:pt x="5258272" y="4406730"/>
                </a:lnTo>
                <a:close/>
                <a:moveTo>
                  <a:pt x="7387979" y="4406730"/>
                </a:moveTo>
                <a:cubicBezTo>
                  <a:pt x="7380364" y="4407999"/>
                  <a:pt x="7372749" y="4410538"/>
                  <a:pt x="7365134" y="4413076"/>
                </a:cubicBezTo>
                <a:cubicBezTo>
                  <a:pt x="7370211" y="4423230"/>
                  <a:pt x="7380364" y="4416884"/>
                  <a:pt x="7386710" y="4413076"/>
                </a:cubicBezTo>
                <a:cubicBezTo>
                  <a:pt x="7386710" y="4410538"/>
                  <a:pt x="7387979" y="4407999"/>
                  <a:pt x="7387979" y="4406730"/>
                </a:cubicBezTo>
                <a:lnTo>
                  <a:pt x="7387979" y="4406730"/>
                </a:lnTo>
                <a:close/>
                <a:moveTo>
                  <a:pt x="5297617" y="4406730"/>
                </a:moveTo>
                <a:cubicBezTo>
                  <a:pt x="5290001" y="4402923"/>
                  <a:pt x="5296347" y="4421961"/>
                  <a:pt x="5302693" y="4419422"/>
                </a:cubicBezTo>
                <a:cubicBezTo>
                  <a:pt x="5302693" y="4414345"/>
                  <a:pt x="5300155" y="4409269"/>
                  <a:pt x="5297617" y="4406730"/>
                </a:cubicBezTo>
                <a:lnTo>
                  <a:pt x="5297617" y="4406730"/>
                </a:lnTo>
                <a:close/>
                <a:moveTo>
                  <a:pt x="5277309" y="4405461"/>
                </a:moveTo>
                <a:cubicBezTo>
                  <a:pt x="5273502" y="4407999"/>
                  <a:pt x="5270963" y="4411807"/>
                  <a:pt x="5267156" y="4414345"/>
                </a:cubicBezTo>
                <a:cubicBezTo>
                  <a:pt x="5270963" y="4415615"/>
                  <a:pt x="5276041" y="4416884"/>
                  <a:pt x="5279848" y="4419422"/>
                </a:cubicBezTo>
                <a:cubicBezTo>
                  <a:pt x="5277309" y="4425768"/>
                  <a:pt x="5273502" y="4432114"/>
                  <a:pt x="5269695" y="4438460"/>
                </a:cubicBezTo>
                <a:cubicBezTo>
                  <a:pt x="5276041" y="4437191"/>
                  <a:pt x="5281117" y="4435922"/>
                  <a:pt x="5286194" y="4433383"/>
                </a:cubicBezTo>
                <a:cubicBezTo>
                  <a:pt x="5286194" y="4423230"/>
                  <a:pt x="5284925" y="4413076"/>
                  <a:pt x="5277309" y="4405461"/>
                </a:cubicBezTo>
                <a:lnTo>
                  <a:pt x="5277309" y="4405461"/>
                </a:lnTo>
                <a:close/>
                <a:moveTo>
                  <a:pt x="5004433" y="4405461"/>
                </a:moveTo>
                <a:lnTo>
                  <a:pt x="4999356" y="4405461"/>
                </a:lnTo>
                <a:cubicBezTo>
                  <a:pt x="5000625" y="4409269"/>
                  <a:pt x="5003164" y="4411807"/>
                  <a:pt x="5005702" y="4414345"/>
                </a:cubicBezTo>
                <a:cubicBezTo>
                  <a:pt x="5004433" y="4413076"/>
                  <a:pt x="5004433" y="4407999"/>
                  <a:pt x="5004433" y="4405461"/>
                </a:cubicBezTo>
                <a:lnTo>
                  <a:pt x="5004433" y="4405461"/>
                </a:lnTo>
                <a:close/>
                <a:moveTo>
                  <a:pt x="10426430" y="4405461"/>
                </a:moveTo>
                <a:cubicBezTo>
                  <a:pt x="10421353" y="4405461"/>
                  <a:pt x="10421353" y="4411807"/>
                  <a:pt x="10418815" y="4414345"/>
                </a:cubicBezTo>
                <a:cubicBezTo>
                  <a:pt x="10423892" y="4416884"/>
                  <a:pt x="10427699" y="4419422"/>
                  <a:pt x="10432776" y="4421961"/>
                </a:cubicBezTo>
                <a:cubicBezTo>
                  <a:pt x="10431507" y="4415615"/>
                  <a:pt x="10428969" y="4410538"/>
                  <a:pt x="10426430" y="4405461"/>
                </a:cubicBezTo>
                <a:lnTo>
                  <a:pt x="10426430" y="4405461"/>
                </a:lnTo>
                <a:close/>
                <a:moveTo>
                  <a:pt x="11462092" y="4405461"/>
                </a:moveTo>
                <a:cubicBezTo>
                  <a:pt x="11459554" y="4406730"/>
                  <a:pt x="11458285" y="4409269"/>
                  <a:pt x="11460823" y="4411807"/>
                </a:cubicBezTo>
                <a:cubicBezTo>
                  <a:pt x="11463362" y="4415615"/>
                  <a:pt x="11473515" y="4411807"/>
                  <a:pt x="11469708" y="4406730"/>
                </a:cubicBezTo>
                <a:cubicBezTo>
                  <a:pt x="11467169" y="4404192"/>
                  <a:pt x="11464631" y="4404192"/>
                  <a:pt x="11462092" y="4405461"/>
                </a:cubicBezTo>
                <a:lnTo>
                  <a:pt x="11462092" y="4405461"/>
                </a:lnTo>
                <a:close/>
                <a:moveTo>
                  <a:pt x="9903522" y="4405461"/>
                </a:moveTo>
                <a:cubicBezTo>
                  <a:pt x="9900983" y="4405461"/>
                  <a:pt x="9899714" y="4406730"/>
                  <a:pt x="9898446" y="4409269"/>
                </a:cubicBezTo>
                <a:cubicBezTo>
                  <a:pt x="9898446" y="4415615"/>
                  <a:pt x="9913675" y="4414345"/>
                  <a:pt x="9909868" y="4407999"/>
                </a:cubicBezTo>
                <a:cubicBezTo>
                  <a:pt x="9908599" y="4405461"/>
                  <a:pt x="9906060" y="4405461"/>
                  <a:pt x="9903522" y="4405461"/>
                </a:cubicBezTo>
                <a:lnTo>
                  <a:pt x="9903522" y="4405461"/>
                </a:lnTo>
                <a:close/>
                <a:moveTo>
                  <a:pt x="4812785" y="4404192"/>
                </a:moveTo>
                <a:cubicBezTo>
                  <a:pt x="4807708" y="4400384"/>
                  <a:pt x="4803900" y="4407999"/>
                  <a:pt x="4807708" y="4411807"/>
                </a:cubicBezTo>
                <a:cubicBezTo>
                  <a:pt x="4812785" y="4415615"/>
                  <a:pt x="4817861" y="4406730"/>
                  <a:pt x="4812785" y="4404192"/>
                </a:cubicBezTo>
                <a:lnTo>
                  <a:pt x="4812785" y="4404192"/>
                </a:lnTo>
                <a:close/>
                <a:moveTo>
                  <a:pt x="6253320" y="4404192"/>
                </a:moveTo>
                <a:cubicBezTo>
                  <a:pt x="6250782" y="4410538"/>
                  <a:pt x="6241897" y="4416884"/>
                  <a:pt x="6248243" y="4424499"/>
                </a:cubicBezTo>
                <a:cubicBezTo>
                  <a:pt x="6252051" y="4421961"/>
                  <a:pt x="6254589" y="4419422"/>
                  <a:pt x="6258397" y="4418153"/>
                </a:cubicBezTo>
                <a:cubicBezTo>
                  <a:pt x="6257127" y="4413076"/>
                  <a:pt x="6258397" y="4406730"/>
                  <a:pt x="6253320" y="4404192"/>
                </a:cubicBezTo>
                <a:lnTo>
                  <a:pt x="6253320" y="4404192"/>
                </a:lnTo>
                <a:close/>
                <a:moveTo>
                  <a:pt x="9067123" y="4404192"/>
                </a:moveTo>
                <a:cubicBezTo>
                  <a:pt x="9058239" y="4404192"/>
                  <a:pt x="9051893" y="4411807"/>
                  <a:pt x="9044277" y="4416884"/>
                </a:cubicBezTo>
                <a:cubicBezTo>
                  <a:pt x="9045547" y="4421961"/>
                  <a:pt x="9050623" y="4425768"/>
                  <a:pt x="9050623" y="4430845"/>
                </a:cubicBezTo>
                <a:cubicBezTo>
                  <a:pt x="9045547" y="4432114"/>
                  <a:pt x="9037931" y="4424499"/>
                  <a:pt x="9039201" y="4434652"/>
                </a:cubicBezTo>
                <a:cubicBezTo>
                  <a:pt x="9041740" y="4434652"/>
                  <a:pt x="9045547" y="4434652"/>
                  <a:pt x="9048086" y="4434652"/>
                </a:cubicBezTo>
                <a:cubicBezTo>
                  <a:pt x="9050623" y="4438460"/>
                  <a:pt x="9053162" y="4442268"/>
                  <a:pt x="9055700" y="4446075"/>
                </a:cubicBezTo>
                <a:cubicBezTo>
                  <a:pt x="9056969" y="4442268"/>
                  <a:pt x="9058239" y="4439729"/>
                  <a:pt x="9059508" y="4435922"/>
                </a:cubicBezTo>
                <a:cubicBezTo>
                  <a:pt x="9070931" y="4432114"/>
                  <a:pt x="9074738" y="4420691"/>
                  <a:pt x="9079815" y="4411807"/>
                </a:cubicBezTo>
                <a:cubicBezTo>
                  <a:pt x="9076007" y="4407999"/>
                  <a:pt x="9072200" y="4402923"/>
                  <a:pt x="9067123" y="4404192"/>
                </a:cubicBezTo>
                <a:lnTo>
                  <a:pt x="9067123" y="4404192"/>
                </a:lnTo>
                <a:close/>
                <a:moveTo>
                  <a:pt x="10494967" y="4404192"/>
                </a:moveTo>
                <a:cubicBezTo>
                  <a:pt x="10489890" y="4405461"/>
                  <a:pt x="10486082" y="4406730"/>
                  <a:pt x="10481005" y="4407999"/>
                </a:cubicBezTo>
                <a:cubicBezTo>
                  <a:pt x="10484813" y="4415615"/>
                  <a:pt x="10491159" y="4409269"/>
                  <a:pt x="10494967" y="4404192"/>
                </a:cubicBezTo>
                <a:lnTo>
                  <a:pt x="10494967" y="4404192"/>
                </a:lnTo>
                <a:close/>
                <a:moveTo>
                  <a:pt x="10124362" y="4404192"/>
                </a:moveTo>
                <a:cubicBezTo>
                  <a:pt x="10125631" y="4406730"/>
                  <a:pt x="10126901" y="4410538"/>
                  <a:pt x="10126901" y="4411807"/>
                </a:cubicBezTo>
                <a:cubicBezTo>
                  <a:pt x="10121823" y="4409269"/>
                  <a:pt x="10115478" y="4406730"/>
                  <a:pt x="10112939" y="4414345"/>
                </a:cubicBezTo>
                <a:cubicBezTo>
                  <a:pt x="10123092" y="4416884"/>
                  <a:pt x="10133247" y="4418153"/>
                  <a:pt x="10144669" y="4419422"/>
                </a:cubicBezTo>
                <a:cubicBezTo>
                  <a:pt x="10144669" y="4414345"/>
                  <a:pt x="10145938" y="4410538"/>
                  <a:pt x="10145938" y="4405461"/>
                </a:cubicBezTo>
                <a:cubicBezTo>
                  <a:pt x="10140861" y="4404192"/>
                  <a:pt x="10137054" y="4405461"/>
                  <a:pt x="10133247" y="4407999"/>
                </a:cubicBezTo>
                <a:cubicBezTo>
                  <a:pt x="10130708" y="4406730"/>
                  <a:pt x="10126901" y="4405461"/>
                  <a:pt x="10124362" y="4404192"/>
                </a:cubicBezTo>
                <a:lnTo>
                  <a:pt x="10124362" y="4404192"/>
                </a:lnTo>
                <a:close/>
                <a:moveTo>
                  <a:pt x="11660087" y="4404192"/>
                </a:moveTo>
                <a:cubicBezTo>
                  <a:pt x="11662626" y="4410538"/>
                  <a:pt x="11658817" y="4420691"/>
                  <a:pt x="11666433" y="4423230"/>
                </a:cubicBezTo>
                <a:cubicBezTo>
                  <a:pt x="11668971" y="4420691"/>
                  <a:pt x="11670240" y="4418153"/>
                  <a:pt x="11672779" y="4415615"/>
                </a:cubicBezTo>
                <a:cubicBezTo>
                  <a:pt x="11671509" y="4411807"/>
                  <a:pt x="11668971" y="4407999"/>
                  <a:pt x="11667702" y="4404192"/>
                </a:cubicBezTo>
                <a:cubicBezTo>
                  <a:pt x="11665163" y="4404192"/>
                  <a:pt x="11661356" y="4404192"/>
                  <a:pt x="11660087" y="4404192"/>
                </a:cubicBezTo>
                <a:lnTo>
                  <a:pt x="11660087" y="4404192"/>
                </a:lnTo>
                <a:close/>
                <a:moveTo>
                  <a:pt x="7357519" y="4404192"/>
                </a:moveTo>
                <a:cubicBezTo>
                  <a:pt x="7352442" y="4404192"/>
                  <a:pt x="7348634" y="4410538"/>
                  <a:pt x="7351173" y="4415615"/>
                </a:cubicBezTo>
                <a:cubicBezTo>
                  <a:pt x="7356249" y="4416884"/>
                  <a:pt x="7362595" y="4406730"/>
                  <a:pt x="7357519" y="4404192"/>
                </a:cubicBezTo>
                <a:lnTo>
                  <a:pt x="7357519" y="4404192"/>
                </a:lnTo>
                <a:close/>
                <a:moveTo>
                  <a:pt x="10507659" y="4402923"/>
                </a:moveTo>
                <a:cubicBezTo>
                  <a:pt x="10507659" y="4404192"/>
                  <a:pt x="10508928" y="4406730"/>
                  <a:pt x="10508928" y="4407999"/>
                </a:cubicBezTo>
                <a:cubicBezTo>
                  <a:pt x="10514005" y="4409269"/>
                  <a:pt x="10517812" y="4410538"/>
                  <a:pt x="10522889" y="4411807"/>
                </a:cubicBezTo>
                <a:cubicBezTo>
                  <a:pt x="10524158" y="4410538"/>
                  <a:pt x="10525427" y="4407999"/>
                  <a:pt x="10525427" y="4406730"/>
                </a:cubicBezTo>
                <a:cubicBezTo>
                  <a:pt x="10519081" y="4405461"/>
                  <a:pt x="10512735" y="4404192"/>
                  <a:pt x="10507659" y="4402923"/>
                </a:cubicBezTo>
                <a:lnTo>
                  <a:pt x="10507659" y="4402923"/>
                </a:lnTo>
                <a:close/>
                <a:moveTo>
                  <a:pt x="7097334" y="4402923"/>
                </a:moveTo>
                <a:cubicBezTo>
                  <a:pt x="7092257" y="4404192"/>
                  <a:pt x="7085911" y="4404192"/>
                  <a:pt x="7080835" y="4405461"/>
                </a:cubicBezTo>
                <a:cubicBezTo>
                  <a:pt x="7082104" y="4410538"/>
                  <a:pt x="7082104" y="4414345"/>
                  <a:pt x="7078296" y="4418153"/>
                </a:cubicBezTo>
                <a:cubicBezTo>
                  <a:pt x="7078296" y="4423230"/>
                  <a:pt x="7078296" y="4428306"/>
                  <a:pt x="7079565" y="4432114"/>
                </a:cubicBezTo>
                <a:cubicBezTo>
                  <a:pt x="7084642" y="4425768"/>
                  <a:pt x="7088450" y="4419422"/>
                  <a:pt x="7089719" y="4411807"/>
                </a:cubicBezTo>
                <a:cubicBezTo>
                  <a:pt x="7090988" y="4410538"/>
                  <a:pt x="7094796" y="4409269"/>
                  <a:pt x="7097334" y="4407999"/>
                </a:cubicBezTo>
                <a:cubicBezTo>
                  <a:pt x="7101142" y="4407999"/>
                  <a:pt x="7104949" y="4409269"/>
                  <a:pt x="7108756" y="4409269"/>
                </a:cubicBezTo>
                <a:cubicBezTo>
                  <a:pt x="7106219" y="4407999"/>
                  <a:pt x="7102410" y="4405461"/>
                  <a:pt x="7097334" y="4402923"/>
                </a:cubicBezTo>
                <a:lnTo>
                  <a:pt x="7097334" y="4402923"/>
                </a:lnTo>
                <a:close/>
                <a:moveTo>
                  <a:pt x="4883859" y="4402923"/>
                </a:moveTo>
                <a:cubicBezTo>
                  <a:pt x="4880052" y="4405461"/>
                  <a:pt x="4876244" y="4407999"/>
                  <a:pt x="4872437" y="4411807"/>
                </a:cubicBezTo>
                <a:cubicBezTo>
                  <a:pt x="4877513" y="4411807"/>
                  <a:pt x="4882590" y="4410538"/>
                  <a:pt x="4887667" y="4410538"/>
                </a:cubicBezTo>
                <a:cubicBezTo>
                  <a:pt x="4886398" y="4407999"/>
                  <a:pt x="4885129" y="4405461"/>
                  <a:pt x="4883859" y="4402923"/>
                </a:cubicBezTo>
                <a:lnTo>
                  <a:pt x="4883859" y="4402923"/>
                </a:lnTo>
                <a:close/>
                <a:moveTo>
                  <a:pt x="5937290" y="4402923"/>
                </a:moveTo>
                <a:cubicBezTo>
                  <a:pt x="5925868" y="4402923"/>
                  <a:pt x="5924598" y="4414345"/>
                  <a:pt x="5922060" y="4421961"/>
                </a:cubicBezTo>
                <a:lnTo>
                  <a:pt x="5936022" y="4435922"/>
                </a:lnTo>
                <a:lnTo>
                  <a:pt x="5932214" y="4432114"/>
                </a:lnTo>
                <a:cubicBezTo>
                  <a:pt x="5928406" y="4434652"/>
                  <a:pt x="5925868" y="4437191"/>
                  <a:pt x="5922060" y="4440998"/>
                </a:cubicBezTo>
                <a:cubicBezTo>
                  <a:pt x="5920791" y="4438460"/>
                  <a:pt x="5918252" y="4434652"/>
                  <a:pt x="5916984" y="4432114"/>
                </a:cubicBezTo>
                <a:cubicBezTo>
                  <a:pt x="5919522" y="4432114"/>
                  <a:pt x="5923330" y="4430845"/>
                  <a:pt x="5924598" y="4430845"/>
                </a:cubicBezTo>
                <a:cubicBezTo>
                  <a:pt x="5923330" y="4429576"/>
                  <a:pt x="5922060" y="4427037"/>
                  <a:pt x="5920791" y="4425768"/>
                </a:cubicBezTo>
                <a:cubicBezTo>
                  <a:pt x="5914445" y="4428306"/>
                  <a:pt x="5908099" y="4425768"/>
                  <a:pt x="5903022" y="4429576"/>
                </a:cubicBezTo>
                <a:cubicBezTo>
                  <a:pt x="5908099" y="4430845"/>
                  <a:pt x="5911907" y="4433383"/>
                  <a:pt x="5913176" y="4439729"/>
                </a:cubicBezTo>
                <a:cubicBezTo>
                  <a:pt x="5916984" y="4443537"/>
                  <a:pt x="5919522" y="4448614"/>
                  <a:pt x="5922060" y="4453690"/>
                </a:cubicBezTo>
                <a:cubicBezTo>
                  <a:pt x="5920791" y="4454960"/>
                  <a:pt x="5918252" y="4456229"/>
                  <a:pt x="5916984" y="4456229"/>
                </a:cubicBezTo>
                <a:cubicBezTo>
                  <a:pt x="5929676" y="4452421"/>
                  <a:pt x="5929676" y="4470190"/>
                  <a:pt x="5941098" y="4472728"/>
                </a:cubicBezTo>
                <a:cubicBezTo>
                  <a:pt x="5941098" y="4460036"/>
                  <a:pt x="5929676" y="4452421"/>
                  <a:pt x="5922060" y="4443537"/>
                </a:cubicBezTo>
                <a:cubicBezTo>
                  <a:pt x="5924598" y="4444806"/>
                  <a:pt x="5930944" y="4447344"/>
                  <a:pt x="5933483" y="4447344"/>
                </a:cubicBezTo>
                <a:cubicBezTo>
                  <a:pt x="5932214" y="4444806"/>
                  <a:pt x="5930944" y="4440998"/>
                  <a:pt x="5929676" y="4438460"/>
                </a:cubicBezTo>
                <a:lnTo>
                  <a:pt x="5938560" y="4440998"/>
                </a:lnTo>
                <a:lnTo>
                  <a:pt x="5944906" y="4447344"/>
                </a:lnTo>
                <a:cubicBezTo>
                  <a:pt x="5948713" y="4440998"/>
                  <a:pt x="5955059" y="4439729"/>
                  <a:pt x="5962674" y="4439729"/>
                </a:cubicBezTo>
                <a:cubicBezTo>
                  <a:pt x="5958867" y="4443537"/>
                  <a:pt x="5953790" y="4444806"/>
                  <a:pt x="5948713" y="4447344"/>
                </a:cubicBezTo>
                <a:cubicBezTo>
                  <a:pt x="5951252" y="4451152"/>
                  <a:pt x="5952521" y="4454960"/>
                  <a:pt x="5955059" y="4458767"/>
                </a:cubicBezTo>
                <a:cubicBezTo>
                  <a:pt x="5956328" y="4457498"/>
                  <a:pt x="5958867" y="4453690"/>
                  <a:pt x="5961405" y="4451152"/>
                </a:cubicBezTo>
                <a:cubicBezTo>
                  <a:pt x="5958867" y="4458767"/>
                  <a:pt x="5965213" y="4465113"/>
                  <a:pt x="5970290" y="4470190"/>
                </a:cubicBezTo>
                <a:cubicBezTo>
                  <a:pt x="5972828" y="4466382"/>
                  <a:pt x="5976636" y="4461306"/>
                  <a:pt x="5979174" y="4457498"/>
                </a:cubicBezTo>
                <a:cubicBezTo>
                  <a:pt x="5980443" y="4465113"/>
                  <a:pt x="5985520" y="4471459"/>
                  <a:pt x="5981712" y="4479074"/>
                </a:cubicBezTo>
                <a:cubicBezTo>
                  <a:pt x="5980443" y="4472728"/>
                  <a:pt x="5974097" y="4468921"/>
                  <a:pt x="5967751" y="4472728"/>
                </a:cubicBezTo>
                <a:cubicBezTo>
                  <a:pt x="5963944" y="4470190"/>
                  <a:pt x="5960136" y="4466382"/>
                  <a:pt x="5956328" y="4462575"/>
                </a:cubicBezTo>
                <a:cubicBezTo>
                  <a:pt x="5951252" y="4462575"/>
                  <a:pt x="5947444" y="4463844"/>
                  <a:pt x="5942367" y="4463844"/>
                </a:cubicBezTo>
                <a:cubicBezTo>
                  <a:pt x="5947444" y="4473998"/>
                  <a:pt x="5952521" y="4482882"/>
                  <a:pt x="5955059" y="4494305"/>
                </a:cubicBezTo>
                <a:cubicBezTo>
                  <a:pt x="5961405" y="4493035"/>
                  <a:pt x="5966482" y="4490497"/>
                  <a:pt x="5972828" y="4494305"/>
                </a:cubicBezTo>
                <a:cubicBezTo>
                  <a:pt x="5970290" y="4494305"/>
                  <a:pt x="5965213" y="4495574"/>
                  <a:pt x="5962674" y="4496843"/>
                </a:cubicBezTo>
                <a:lnTo>
                  <a:pt x="5972828" y="4506997"/>
                </a:lnTo>
                <a:lnTo>
                  <a:pt x="5971559" y="4510804"/>
                </a:lnTo>
                <a:lnTo>
                  <a:pt x="5970290" y="4512073"/>
                </a:lnTo>
                <a:cubicBezTo>
                  <a:pt x="5969020" y="4512073"/>
                  <a:pt x="5966482" y="4512073"/>
                  <a:pt x="5963944" y="4510804"/>
                </a:cubicBezTo>
                <a:cubicBezTo>
                  <a:pt x="5965213" y="4514612"/>
                  <a:pt x="5966482" y="4518419"/>
                  <a:pt x="5967751" y="4523496"/>
                </a:cubicBezTo>
                <a:lnTo>
                  <a:pt x="5970290" y="4510804"/>
                </a:lnTo>
                <a:lnTo>
                  <a:pt x="5971559" y="4506997"/>
                </a:lnTo>
                <a:lnTo>
                  <a:pt x="5970290" y="4505727"/>
                </a:lnTo>
                <a:lnTo>
                  <a:pt x="5971559" y="4500651"/>
                </a:lnTo>
                <a:cubicBezTo>
                  <a:pt x="5974097" y="4500651"/>
                  <a:pt x="5979174" y="4501920"/>
                  <a:pt x="5981712" y="4501920"/>
                </a:cubicBezTo>
                <a:cubicBezTo>
                  <a:pt x="5984251" y="4495574"/>
                  <a:pt x="5988058" y="4491766"/>
                  <a:pt x="5991866" y="4486690"/>
                </a:cubicBezTo>
                <a:cubicBezTo>
                  <a:pt x="5991866" y="4480344"/>
                  <a:pt x="5984251" y="4467652"/>
                  <a:pt x="5995673" y="4470190"/>
                </a:cubicBezTo>
                <a:cubicBezTo>
                  <a:pt x="5995673" y="4473998"/>
                  <a:pt x="5995673" y="4480344"/>
                  <a:pt x="5995673" y="4482882"/>
                </a:cubicBezTo>
                <a:cubicBezTo>
                  <a:pt x="5998212" y="4479074"/>
                  <a:pt x="5999481" y="4476536"/>
                  <a:pt x="6000750" y="4472728"/>
                </a:cubicBezTo>
                <a:cubicBezTo>
                  <a:pt x="5999481" y="4471459"/>
                  <a:pt x="5995673" y="4468921"/>
                  <a:pt x="5994404" y="4466382"/>
                </a:cubicBezTo>
                <a:cubicBezTo>
                  <a:pt x="5996943" y="4458767"/>
                  <a:pt x="6007096" y="4449883"/>
                  <a:pt x="5999481" y="4442268"/>
                </a:cubicBezTo>
                <a:cubicBezTo>
                  <a:pt x="5993135" y="4443537"/>
                  <a:pt x="5989327" y="4449883"/>
                  <a:pt x="5984251" y="4453690"/>
                </a:cubicBezTo>
                <a:cubicBezTo>
                  <a:pt x="5981712" y="4447344"/>
                  <a:pt x="5985520" y="4443537"/>
                  <a:pt x="5990597" y="4439729"/>
                </a:cubicBezTo>
                <a:lnTo>
                  <a:pt x="5988058" y="4432114"/>
                </a:lnTo>
                <a:cubicBezTo>
                  <a:pt x="5990597" y="4439729"/>
                  <a:pt x="5998212" y="4438460"/>
                  <a:pt x="6000750" y="4432114"/>
                </a:cubicBezTo>
                <a:cubicBezTo>
                  <a:pt x="5990597" y="4427037"/>
                  <a:pt x="5981712" y="4420691"/>
                  <a:pt x="5970290" y="4419422"/>
                </a:cubicBezTo>
                <a:cubicBezTo>
                  <a:pt x="5969020" y="4416884"/>
                  <a:pt x="5966482" y="4414345"/>
                  <a:pt x="5965213" y="4411807"/>
                </a:cubicBezTo>
                <a:cubicBezTo>
                  <a:pt x="5960136" y="4411807"/>
                  <a:pt x="5955059" y="4411807"/>
                  <a:pt x="5949982" y="4411807"/>
                </a:cubicBezTo>
                <a:cubicBezTo>
                  <a:pt x="5952521" y="4418153"/>
                  <a:pt x="5956328" y="4423230"/>
                  <a:pt x="5960136" y="4428306"/>
                </a:cubicBezTo>
                <a:cubicBezTo>
                  <a:pt x="5958867" y="4429576"/>
                  <a:pt x="5956328" y="4433383"/>
                  <a:pt x="5955059" y="4434652"/>
                </a:cubicBezTo>
                <a:cubicBezTo>
                  <a:pt x="5951252" y="4434652"/>
                  <a:pt x="5946175" y="4434652"/>
                  <a:pt x="5942367" y="4432114"/>
                </a:cubicBezTo>
                <a:cubicBezTo>
                  <a:pt x="5941098" y="4428306"/>
                  <a:pt x="5942367" y="4424499"/>
                  <a:pt x="5944906" y="4420691"/>
                </a:cubicBezTo>
                <a:cubicBezTo>
                  <a:pt x="5944906" y="4428306"/>
                  <a:pt x="5949982" y="4429576"/>
                  <a:pt x="5955059" y="4428306"/>
                </a:cubicBezTo>
                <a:cubicBezTo>
                  <a:pt x="5949982" y="4424499"/>
                  <a:pt x="5943636" y="4420691"/>
                  <a:pt x="5948713" y="4414345"/>
                </a:cubicBezTo>
                <a:cubicBezTo>
                  <a:pt x="5943636" y="4415615"/>
                  <a:pt x="5938560" y="4415615"/>
                  <a:pt x="5932214" y="4416884"/>
                </a:cubicBezTo>
                <a:cubicBezTo>
                  <a:pt x="5932214" y="4418153"/>
                  <a:pt x="5932214" y="4420691"/>
                  <a:pt x="5932214" y="4421961"/>
                </a:cubicBezTo>
                <a:cubicBezTo>
                  <a:pt x="5929676" y="4420691"/>
                  <a:pt x="5925868" y="4419422"/>
                  <a:pt x="5924598" y="4419422"/>
                </a:cubicBezTo>
                <a:cubicBezTo>
                  <a:pt x="5927137" y="4411807"/>
                  <a:pt x="5938560" y="4410538"/>
                  <a:pt x="5937290" y="4402923"/>
                </a:cubicBezTo>
                <a:lnTo>
                  <a:pt x="5937290" y="4402923"/>
                </a:lnTo>
                <a:close/>
                <a:moveTo>
                  <a:pt x="11708316" y="4402923"/>
                </a:moveTo>
                <a:cubicBezTo>
                  <a:pt x="11703239" y="4406730"/>
                  <a:pt x="11694355" y="4407999"/>
                  <a:pt x="11694355" y="4416884"/>
                </a:cubicBezTo>
                <a:cubicBezTo>
                  <a:pt x="11701970" y="4415615"/>
                  <a:pt x="11704509" y="4407999"/>
                  <a:pt x="11708316" y="4402923"/>
                </a:cubicBezTo>
                <a:lnTo>
                  <a:pt x="11708316" y="4402923"/>
                </a:lnTo>
                <a:close/>
                <a:moveTo>
                  <a:pt x="9088699" y="4402923"/>
                </a:moveTo>
                <a:cubicBezTo>
                  <a:pt x="9087430" y="4406730"/>
                  <a:pt x="9086161" y="4411807"/>
                  <a:pt x="9083623" y="4416884"/>
                </a:cubicBezTo>
                <a:cubicBezTo>
                  <a:pt x="9086161" y="4416884"/>
                  <a:pt x="9092507" y="4418153"/>
                  <a:pt x="9095045" y="4418153"/>
                </a:cubicBezTo>
                <a:cubicBezTo>
                  <a:pt x="9095045" y="4419422"/>
                  <a:pt x="9095045" y="4420691"/>
                  <a:pt x="9095045" y="4421961"/>
                </a:cubicBezTo>
                <a:cubicBezTo>
                  <a:pt x="9091238" y="4420691"/>
                  <a:pt x="9086161" y="4419422"/>
                  <a:pt x="9082353" y="4418153"/>
                </a:cubicBezTo>
                <a:cubicBezTo>
                  <a:pt x="9081084" y="4419422"/>
                  <a:pt x="9077277" y="4421961"/>
                  <a:pt x="9076007" y="4423230"/>
                </a:cubicBezTo>
                <a:cubicBezTo>
                  <a:pt x="9073469" y="4429576"/>
                  <a:pt x="9069661" y="4434652"/>
                  <a:pt x="9064585" y="4439729"/>
                </a:cubicBezTo>
                <a:cubicBezTo>
                  <a:pt x="9069661" y="4443537"/>
                  <a:pt x="9074738" y="4447344"/>
                  <a:pt x="9079815" y="4451152"/>
                </a:cubicBezTo>
                <a:cubicBezTo>
                  <a:pt x="9088699" y="4449883"/>
                  <a:pt x="9101391" y="4451152"/>
                  <a:pt x="9098853" y="4462575"/>
                </a:cubicBezTo>
                <a:cubicBezTo>
                  <a:pt x="9111545" y="4460036"/>
                  <a:pt x="9122968" y="4467652"/>
                  <a:pt x="9134391" y="4471459"/>
                </a:cubicBezTo>
                <a:cubicBezTo>
                  <a:pt x="9142005" y="4475267"/>
                  <a:pt x="9150890" y="4471459"/>
                  <a:pt x="9159774" y="4471459"/>
                </a:cubicBezTo>
                <a:cubicBezTo>
                  <a:pt x="9155967" y="4468921"/>
                  <a:pt x="9152159" y="4467652"/>
                  <a:pt x="9148351" y="4466382"/>
                </a:cubicBezTo>
                <a:cubicBezTo>
                  <a:pt x="9148351" y="4466382"/>
                  <a:pt x="9148351" y="4465113"/>
                  <a:pt x="9148351" y="4463844"/>
                </a:cubicBezTo>
                <a:cubicBezTo>
                  <a:pt x="9150890" y="4463844"/>
                  <a:pt x="9154697" y="4463844"/>
                  <a:pt x="9155967" y="4463844"/>
                </a:cubicBezTo>
                <a:cubicBezTo>
                  <a:pt x="9159774" y="4461306"/>
                  <a:pt x="9164851" y="4458767"/>
                  <a:pt x="9168659" y="4456229"/>
                </a:cubicBezTo>
                <a:cubicBezTo>
                  <a:pt x="9173735" y="4453690"/>
                  <a:pt x="9172466" y="4447344"/>
                  <a:pt x="9172466" y="4442268"/>
                </a:cubicBezTo>
                <a:cubicBezTo>
                  <a:pt x="9175005" y="4443537"/>
                  <a:pt x="9177543" y="4446075"/>
                  <a:pt x="9178812" y="4447344"/>
                </a:cubicBezTo>
                <a:cubicBezTo>
                  <a:pt x="9177543" y="4449883"/>
                  <a:pt x="9168659" y="4458767"/>
                  <a:pt x="9177543" y="4458767"/>
                </a:cubicBezTo>
                <a:cubicBezTo>
                  <a:pt x="9187697" y="4454960"/>
                  <a:pt x="9201658" y="4453690"/>
                  <a:pt x="9208004" y="4442268"/>
                </a:cubicBezTo>
                <a:cubicBezTo>
                  <a:pt x="9188966" y="4443537"/>
                  <a:pt x="9172466" y="4430845"/>
                  <a:pt x="9155967" y="4421961"/>
                </a:cubicBezTo>
                <a:cubicBezTo>
                  <a:pt x="9155967" y="4428306"/>
                  <a:pt x="9153428" y="4434652"/>
                  <a:pt x="9150890" y="4439729"/>
                </a:cubicBezTo>
                <a:cubicBezTo>
                  <a:pt x="9144544" y="4433383"/>
                  <a:pt x="9134391" y="4435922"/>
                  <a:pt x="9126775" y="4437191"/>
                </a:cubicBezTo>
                <a:cubicBezTo>
                  <a:pt x="9126775" y="4435922"/>
                  <a:pt x="9125506" y="4433383"/>
                  <a:pt x="9125506" y="4430845"/>
                </a:cubicBezTo>
                <a:cubicBezTo>
                  <a:pt x="9135659" y="4433383"/>
                  <a:pt x="9152159" y="4438460"/>
                  <a:pt x="9155967" y="4423230"/>
                </a:cubicBezTo>
                <a:cubicBezTo>
                  <a:pt x="9148351" y="4423230"/>
                  <a:pt x="9144544" y="4418153"/>
                  <a:pt x="9147083" y="4410538"/>
                </a:cubicBezTo>
                <a:cubicBezTo>
                  <a:pt x="9144544" y="4414345"/>
                  <a:pt x="9140737" y="4416884"/>
                  <a:pt x="9138198" y="4420691"/>
                </a:cubicBezTo>
                <a:cubicBezTo>
                  <a:pt x="9133121" y="4419422"/>
                  <a:pt x="9128045" y="4419422"/>
                  <a:pt x="9122968" y="4418153"/>
                </a:cubicBezTo>
                <a:cubicBezTo>
                  <a:pt x="9120429" y="4419422"/>
                  <a:pt x="9116622" y="4419422"/>
                  <a:pt x="9114083" y="4420691"/>
                </a:cubicBezTo>
                <a:cubicBezTo>
                  <a:pt x="9114083" y="4425768"/>
                  <a:pt x="9110276" y="4428306"/>
                  <a:pt x="9106468" y="4429576"/>
                </a:cubicBezTo>
                <a:cubicBezTo>
                  <a:pt x="9106468" y="4432114"/>
                  <a:pt x="9106468" y="4435922"/>
                  <a:pt x="9107737" y="4438460"/>
                </a:cubicBezTo>
                <a:cubicBezTo>
                  <a:pt x="9101391" y="4438460"/>
                  <a:pt x="9095045" y="4438460"/>
                  <a:pt x="9089969" y="4438460"/>
                </a:cubicBezTo>
                <a:cubicBezTo>
                  <a:pt x="9089969" y="4437191"/>
                  <a:pt x="9089969" y="4434652"/>
                  <a:pt x="9089969" y="4433383"/>
                </a:cubicBezTo>
                <a:cubicBezTo>
                  <a:pt x="9091238" y="4434652"/>
                  <a:pt x="9093776" y="4435922"/>
                  <a:pt x="9096315" y="4437191"/>
                </a:cubicBezTo>
                <a:cubicBezTo>
                  <a:pt x="9102661" y="4432114"/>
                  <a:pt x="9107737" y="4427037"/>
                  <a:pt x="9114083" y="4421961"/>
                </a:cubicBezTo>
                <a:cubicBezTo>
                  <a:pt x="9101391" y="4423230"/>
                  <a:pt x="9096315" y="4409269"/>
                  <a:pt x="9088699" y="4402923"/>
                </a:cubicBezTo>
                <a:lnTo>
                  <a:pt x="9088699" y="4402923"/>
                </a:lnTo>
                <a:close/>
                <a:moveTo>
                  <a:pt x="10011403" y="4402923"/>
                </a:moveTo>
                <a:cubicBezTo>
                  <a:pt x="10016481" y="4411807"/>
                  <a:pt x="10022826" y="4419422"/>
                  <a:pt x="10031711" y="4425768"/>
                </a:cubicBezTo>
                <a:cubicBezTo>
                  <a:pt x="10027903" y="4419422"/>
                  <a:pt x="10024095" y="4413076"/>
                  <a:pt x="10021557" y="4405461"/>
                </a:cubicBezTo>
                <a:cubicBezTo>
                  <a:pt x="10019019" y="4404192"/>
                  <a:pt x="10015211" y="4402923"/>
                  <a:pt x="10011403" y="4402923"/>
                </a:cubicBezTo>
                <a:lnTo>
                  <a:pt x="10011403" y="4402923"/>
                </a:lnTo>
                <a:close/>
                <a:moveTo>
                  <a:pt x="7063066" y="4401653"/>
                </a:moveTo>
                <a:cubicBezTo>
                  <a:pt x="7056720" y="4401653"/>
                  <a:pt x="7049105" y="4402923"/>
                  <a:pt x="7042759" y="4404192"/>
                </a:cubicBezTo>
                <a:cubicBezTo>
                  <a:pt x="7044028" y="4406730"/>
                  <a:pt x="7045297" y="4409269"/>
                  <a:pt x="7045297" y="4411807"/>
                </a:cubicBezTo>
                <a:cubicBezTo>
                  <a:pt x="7051643" y="4409269"/>
                  <a:pt x="7057989" y="4407999"/>
                  <a:pt x="7063066" y="4401653"/>
                </a:cubicBezTo>
                <a:lnTo>
                  <a:pt x="7063066" y="4401653"/>
                </a:lnTo>
                <a:close/>
                <a:moveTo>
                  <a:pt x="10393431" y="4401653"/>
                </a:moveTo>
                <a:cubicBezTo>
                  <a:pt x="10383277" y="4400384"/>
                  <a:pt x="10371855" y="4401653"/>
                  <a:pt x="10361701" y="4404192"/>
                </a:cubicBezTo>
                <a:cubicBezTo>
                  <a:pt x="10357893" y="4409269"/>
                  <a:pt x="10355356" y="4413076"/>
                  <a:pt x="10351547" y="4418153"/>
                </a:cubicBezTo>
                <a:cubicBezTo>
                  <a:pt x="10350278" y="4424499"/>
                  <a:pt x="10349010" y="4429576"/>
                  <a:pt x="10341394" y="4428306"/>
                </a:cubicBezTo>
                <a:cubicBezTo>
                  <a:pt x="10342664" y="4429576"/>
                  <a:pt x="10343932" y="4433383"/>
                  <a:pt x="10345201" y="4435922"/>
                </a:cubicBezTo>
                <a:cubicBezTo>
                  <a:pt x="10341394" y="4433383"/>
                  <a:pt x="10328702" y="4434652"/>
                  <a:pt x="10335048" y="4440998"/>
                </a:cubicBezTo>
                <a:cubicBezTo>
                  <a:pt x="10338855" y="4449883"/>
                  <a:pt x="10352817" y="4446075"/>
                  <a:pt x="10352817" y="4457498"/>
                </a:cubicBezTo>
                <a:cubicBezTo>
                  <a:pt x="10359163" y="4456229"/>
                  <a:pt x="10366778" y="4458767"/>
                  <a:pt x="10371855" y="4452421"/>
                </a:cubicBezTo>
                <a:cubicBezTo>
                  <a:pt x="10370585" y="4447344"/>
                  <a:pt x="10369316" y="4443537"/>
                  <a:pt x="10368047" y="4438460"/>
                </a:cubicBezTo>
                <a:cubicBezTo>
                  <a:pt x="10369316" y="4438460"/>
                  <a:pt x="10371855" y="4438460"/>
                  <a:pt x="10374393" y="4438460"/>
                </a:cubicBezTo>
                <a:cubicBezTo>
                  <a:pt x="10375662" y="4434652"/>
                  <a:pt x="10376931" y="4430845"/>
                  <a:pt x="10376931" y="4427037"/>
                </a:cubicBezTo>
                <a:cubicBezTo>
                  <a:pt x="10378201" y="4430845"/>
                  <a:pt x="10380739" y="4435922"/>
                  <a:pt x="10383277" y="4439729"/>
                </a:cubicBezTo>
                <a:cubicBezTo>
                  <a:pt x="10383277" y="4437191"/>
                  <a:pt x="10384547" y="4432114"/>
                  <a:pt x="10385816" y="4429576"/>
                </a:cubicBezTo>
                <a:cubicBezTo>
                  <a:pt x="10390893" y="4432114"/>
                  <a:pt x="10394700" y="4433383"/>
                  <a:pt x="10395969" y="4427037"/>
                </a:cubicBezTo>
                <a:cubicBezTo>
                  <a:pt x="10389623" y="4427037"/>
                  <a:pt x="10383277" y="4428306"/>
                  <a:pt x="10380739" y="4423230"/>
                </a:cubicBezTo>
                <a:cubicBezTo>
                  <a:pt x="10385816" y="4423230"/>
                  <a:pt x="10390893" y="4423230"/>
                  <a:pt x="10395969" y="4423230"/>
                </a:cubicBezTo>
                <a:cubicBezTo>
                  <a:pt x="10394700" y="4419422"/>
                  <a:pt x="10393431" y="4415615"/>
                  <a:pt x="10393431" y="4411807"/>
                </a:cubicBezTo>
                <a:cubicBezTo>
                  <a:pt x="10385816" y="4413076"/>
                  <a:pt x="10378201" y="4411807"/>
                  <a:pt x="10375662" y="4404192"/>
                </a:cubicBezTo>
                <a:cubicBezTo>
                  <a:pt x="10379470" y="4405461"/>
                  <a:pt x="10388354" y="4409269"/>
                  <a:pt x="10393431" y="4401653"/>
                </a:cubicBezTo>
                <a:lnTo>
                  <a:pt x="10393431" y="4401653"/>
                </a:lnTo>
                <a:close/>
                <a:moveTo>
                  <a:pt x="5008241" y="4401653"/>
                </a:moveTo>
                <a:cubicBezTo>
                  <a:pt x="5008241" y="4402923"/>
                  <a:pt x="5009510" y="4406730"/>
                  <a:pt x="5010779" y="4409269"/>
                </a:cubicBezTo>
                <a:cubicBezTo>
                  <a:pt x="5009510" y="4410538"/>
                  <a:pt x="5006971" y="4413076"/>
                  <a:pt x="5005702" y="4415615"/>
                </a:cubicBezTo>
                <a:cubicBezTo>
                  <a:pt x="5009510" y="4418153"/>
                  <a:pt x="5014586" y="4419422"/>
                  <a:pt x="5018394" y="4418153"/>
                </a:cubicBezTo>
                <a:cubicBezTo>
                  <a:pt x="5015856" y="4406730"/>
                  <a:pt x="5015856" y="4410538"/>
                  <a:pt x="5015856" y="4401653"/>
                </a:cubicBezTo>
                <a:cubicBezTo>
                  <a:pt x="5013317" y="4401653"/>
                  <a:pt x="5009510" y="4401653"/>
                  <a:pt x="5008241" y="4401653"/>
                </a:cubicBezTo>
                <a:lnTo>
                  <a:pt x="5008241" y="4401653"/>
                </a:lnTo>
                <a:close/>
                <a:moveTo>
                  <a:pt x="5177043" y="4400384"/>
                </a:moveTo>
                <a:cubicBezTo>
                  <a:pt x="5174505" y="4399115"/>
                  <a:pt x="5173236" y="4399115"/>
                  <a:pt x="5171966" y="4401653"/>
                </a:cubicBezTo>
                <a:cubicBezTo>
                  <a:pt x="5173236" y="4402923"/>
                  <a:pt x="5175774" y="4406730"/>
                  <a:pt x="5177043" y="4407999"/>
                </a:cubicBezTo>
                <a:cubicBezTo>
                  <a:pt x="5175774" y="4409269"/>
                  <a:pt x="5173236" y="4411807"/>
                  <a:pt x="5170697" y="4413076"/>
                </a:cubicBezTo>
                <a:lnTo>
                  <a:pt x="5168159" y="4406730"/>
                </a:lnTo>
                <a:cubicBezTo>
                  <a:pt x="5166890" y="4411807"/>
                  <a:pt x="5165621" y="4415615"/>
                  <a:pt x="5164351" y="4420691"/>
                </a:cubicBezTo>
                <a:cubicBezTo>
                  <a:pt x="5166890" y="4418153"/>
                  <a:pt x="5169428" y="4416884"/>
                  <a:pt x="5171966" y="4414345"/>
                </a:cubicBezTo>
                <a:cubicBezTo>
                  <a:pt x="5175774" y="4415615"/>
                  <a:pt x="5179582" y="4418153"/>
                  <a:pt x="5183389" y="4419422"/>
                </a:cubicBezTo>
                <a:cubicBezTo>
                  <a:pt x="5183389" y="4418153"/>
                  <a:pt x="5184658" y="4415615"/>
                  <a:pt x="5184658" y="4414345"/>
                </a:cubicBezTo>
                <a:lnTo>
                  <a:pt x="5178312" y="4416884"/>
                </a:lnTo>
                <a:cubicBezTo>
                  <a:pt x="5178312" y="4415615"/>
                  <a:pt x="5178312" y="4411807"/>
                  <a:pt x="5178312" y="4410538"/>
                </a:cubicBezTo>
                <a:lnTo>
                  <a:pt x="5183389" y="4410538"/>
                </a:lnTo>
                <a:cubicBezTo>
                  <a:pt x="5183389" y="4409269"/>
                  <a:pt x="5183389" y="4405461"/>
                  <a:pt x="5183389" y="4402923"/>
                </a:cubicBezTo>
                <a:cubicBezTo>
                  <a:pt x="5180851" y="4402923"/>
                  <a:pt x="5178312" y="4401653"/>
                  <a:pt x="5177043" y="4400384"/>
                </a:cubicBezTo>
                <a:lnTo>
                  <a:pt x="5177043" y="4400384"/>
                </a:lnTo>
                <a:close/>
                <a:moveTo>
                  <a:pt x="5430882" y="4400384"/>
                </a:moveTo>
                <a:cubicBezTo>
                  <a:pt x="5427075" y="4404192"/>
                  <a:pt x="5433421" y="4410538"/>
                  <a:pt x="5437228" y="4407999"/>
                </a:cubicBezTo>
                <a:cubicBezTo>
                  <a:pt x="5439767" y="4404192"/>
                  <a:pt x="5434690" y="4396577"/>
                  <a:pt x="5430882" y="4400384"/>
                </a:cubicBezTo>
                <a:lnTo>
                  <a:pt x="5430882" y="4400384"/>
                </a:lnTo>
                <a:close/>
                <a:moveTo>
                  <a:pt x="5105968" y="4400384"/>
                </a:moveTo>
                <a:cubicBezTo>
                  <a:pt x="5099622" y="4401653"/>
                  <a:pt x="5103430" y="4413076"/>
                  <a:pt x="5109776" y="4410538"/>
                </a:cubicBezTo>
                <a:cubicBezTo>
                  <a:pt x="5112314" y="4407999"/>
                  <a:pt x="5109776" y="4401653"/>
                  <a:pt x="5105968" y="4400384"/>
                </a:cubicBezTo>
                <a:lnTo>
                  <a:pt x="5105968" y="4400384"/>
                </a:lnTo>
                <a:close/>
                <a:moveTo>
                  <a:pt x="9116622" y="4400384"/>
                </a:moveTo>
                <a:cubicBezTo>
                  <a:pt x="9112814" y="4399115"/>
                  <a:pt x="9107737" y="4401653"/>
                  <a:pt x="9106468" y="4405461"/>
                </a:cubicBezTo>
                <a:cubicBezTo>
                  <a:pt x="9109007" y="4411807"/>
                  <a:pt x="9120429" y="4405461"/>
                  <a:pt x="9116622" y="4400384"/>
                </a:cubicBezTo>
                <a:lnTo>
                  <a:pt x="9116622" y="4400384"/>
                </a:lnTo>
                <a:close/>
                <a:moveTo>
                  <a:pt x="6029942" y="4400384"/>
                </a:moveTo>
                <a:cubicBezTo>
                  <a:pt x="6024865" y="4396577"/>
                  <a:pt x="6019788" y="4404192"/>
                  <a:pt x="6024865" y="4407999"/>
                </a:cubicBezTo>
                <a:cubicBezTo>
                  <a:pt x="6029942" y="4410538"/>
                  <a:pt x="6035019" y="4402923"/>
                  <a:pt x="6029942" y="4400384"/>
                </a:cubicBezTo>
                <a:lnTo>
                  <a:pt x="6029942" y="4400384"/>
                </a:lnTo>
                <a:close/>
                <a:moveTo>
                  <a:pt x="10203052" y="4400384"/>
                </a:moveTo>
                <a:cubicBezTo>
                  <a:pt x="10196706" y="4400384"/>
                  <a:pt x="10200514" y="4407999"/>
                  <a:pt x="10204321" y="4407999"/>
                </a:cubicBezTo>
                <a:cubicBezTo>
                  <a:pt x="10210667" y="4407999"/>
                  <a:pt x="10206860" y="4400384"/>
                  <a:pt x="10203052" y="4400384"/>
                </a:cubicBezTo>
                <a:lnTo>
                  <a:pt x="10203052" y="4400384"/>
                </a:lnTo>
                <a:close/>
                <a:moveTo>
                  <a:pt x="9037931" y="4399115"/>
                </a:moveTo>
                <a:cubicBezTo>
                  <a:pt x="9035394" y="4399115"/>
                  <a:pt x="9034124" y="4400384"/>
                  <a:pt x="9032855" y="4402923"/>
                </a:cubicBezTo>
                <a:cubicBezTo>
                  <a:pt x="9032855" y="4407999"/>
                  <a:pt x="9041740" y="4407999"/>
                  <a:pt x="9041740" y="4402923"/>
                </a:cubicBezTo>
                <a:cubicBezTo>
                  <a:pt x="9043008" y="4401653"/>
                  <a:pt x="9040470" y="4400384"/>
                  <a:pt x="9037931" y="4399115"/>
                </a:cubicBezTo>
                <a:lnTo>
                  <a:pt x="9037931" y="4399115"/>
                </a:lnTo>
                <a:close/>
                <a:moveTo>
                  <a:pt x="7250906" y="4399115"/>
                </a:moveTo>
                <a:cubicBezTo>
                  <a:pt x="7243292" y="4407999"/>
                  <a:pt x="7242022" y="4420691"/>
                  <a:pt x="7242022" y="4432114"/>
                </a:cubicBezTo>
                <a:cubicBezTo>
                  <a:pt x="7249637" y="4427037"/>
                  <a:pt x="7250906" y="4418153"/>
                  <a:pt x="7255983" y="4411807"/>
                </a:cubicBezTo>
                <a:cubicBezTo>
                  <a:pt x="7254714" y="4407999"/>
                  <a:pt x="7253445" y="4404192"/>
                  <a:pt x="7250906" y="4399115"/>
                </a:cubicBezTo>
                <a:lnTo>
                  <a:pt x="7250906" y="4399115"/>
                </a:lnTo>
                <a:close/>
                <a:moveTo>
                  <a:pt x="6880302" y="4399115"/>
                </a:moveTo>
                <a:cubicBezTo>
                  <a:pt x="6876494" y="4396577"/>
                  <a:pt x="6870148" y="4400384"/>
                  <a:pt x="6868879" y="4405461"/>
                </a:cubicBezTo>
                <a:cubicBezTo>
                  <a:pt x="6872687" y="4410538"/>
                  <a:pt x="6884110" y="4405461"/>
                  <a:pt x="6880302" y="4399115"/>
                </a:cubicBezTo>
                <a:lnTo>
                  <a:pt x="6880302" y="4399115"/>
                </a:lnTo>
                <a:close/>
                <a:moveTo>
                  <a:pt x="5038701" y="4399115"/>
                </a:moveTo>
                <a:cubicBezTo>
                  <a:pt x="5036163" y="4400384"/>
                  <a:pt x="5034894" y="4401653"/>
                  <a:pt x="5032355" y="4402923"/>
                </a:cubicBezTo>
                <a:cubicBezTo>
                  <a:pt x="5039970" y="4409269"/>
                  <a:pt x="5047586" y="4414345"/>
                  <a:pt x="5057739" y="4415615"/>
                </a:cubicBezTo>
                <a:cubicBezTo>
                  <a:pt x="5051393" y="4410538"/>
                  <a:pt x="5045047" y="4404192"/>
                  <a:pt x="5038701" y="4399115"/>
                </a:cubicBezTo>
                <a:lnTo>
                  <a:pt x="5038701" y="4399115"/>
                </a:lnTo>
                <a:close/>
                <a:moveTo>
                  <a:pt x="11498899" y="4399115"/>
                </a:moveTo>
                <a:cubicBezTo>
                  <a:pt x="11498899" y="4404192"/>
                  <a:pt x="11498899" y="4407999"/>
                  <a:pt x="11500168" y="4413076"/>
                </a:cubicBezTo>
                <a:cubicBezTo>
                  <a:pt x="11507784" y="4415615"/>
                  <a:pt x="11509053" y="4404192"/>
                  <a:pt x="11511591" y="4399115"/>
                </a:cubicBezTo>
                <a:cubicBezTo>
                  <a:pt x="11510322" y="4399115"/>
                  <a:pt x="11506514" y="4400384"/>
                  <a:pt x="11503976" y="4401653"/>
                </a:cubicBezTo>
                <a:cubicBezTo>
                  <a:pt x="11502707" y="4401653"/>
                  <a:pt x="11500168" y="4400384"/>
                  <a:pt x="11498899" y="4399115"/>
                </a:cubicBezTo>
                <a:lnTo>
                  <a:pt x="11498899" y="4399115"/>
                </a:lnTo>
                <a:close/>
                <a:moveTo>
                  <a:pt x="8546754" y="4399115"/>
                </a:moveTo>
                <a:cubicBezTo>
                  <a:pt x="8542946" y="4405461"/>
                  <a:pt x="8539138" y="4416884"/>
                  <a:pt x="8548023" y="4420691"/>
                </a:cubicBezTo>
                <a:cubicBezTo>
                  <a:pt x="8548023" y="4413076"/>
                  <a:pt x="8548023" y="4406730"/>
                  <a:pt x="8546754" y="4399115"/>
                </a:cubicBezTo>
                <a:lnTo>
                  <a:pt x="8546754" y="4399115"/>
                </a:lnTo>
                <a:close/>
                <a:moveTo>
                  <a:pt x="9942867" y="4399115"/>
                </a:moveTo>
                <a:cubicBezTo>
                  <a:pt x="9931444" y="4396577"/>
                  <a:pt x="9944136" y="4414345"/>
                  <a:pt x="9946675" y="4402923"/>
                </a:cubicBezTo>
                <a:cubicBezTo>
                  <a:pt x="9945405" y="4402923"/>
                  <a:pt x="9944136" y="4400384"/>
                  <a:pt x="9942867" y="4399115"/>
                </a:cubicBezTo>
                <a:lnTo>
                  <a:pt x="9942867" y="4399115"/>
                </a:lnTo>
                <a:close/>
                <a:moveTo>
                  <a:pt x="6095940" y="4399115"/>
                </a:moveTo>
                <a:cubicBezTo>
                  <a:pt x="6094671" y="4400384"/>
                  <a:pt x="6090863" y="4401653"/>
                  <a:pt x="6089594" y="4402923"/>
                </a:cubicBezTo>
                <a:cubicBezTo>
                  <a:pt x="6090863" y="4405461"/>
                  <a:pt x="6092132" y="4407999"/>
                  <a:pt x="6092132" y="4411807"/>
                </a:cubicBezTo>
                <a:cubicBezTo>
                  <a:pt x="6090863" y="4411807"/>
                  <a:pt x="6088325" y="4410538"/>
                  <a:pt x="6085786" y="4409269"/>
                </a:cubicBezTo>
                <a:cubicBezTo>
                  <a:pt x="6083248" y="4416884"/>
                  <a:pt x="6080710" y="4423230"/>
                  <a:pt x="6079440" y="4430845"/>
                </a:cubicBezTo>
                <a:cubicBezTo>
                  <a:pt x="6083248" y="4430845"/>
                  <a:pt x="6088325" y="4428306"/>
                  <a:pt x="6092132" y="4430845"/>
                </a:cubicBezTo>
                <a:cubicBezTo>
                  <a:pt x="6102286" y="4435922"/>
                  <a:pt x="6111170" y="4440998"/>
                  <a:pt x="6118785" y="4448614"/>
                </a:cubicBezTo>
                <a:cubicBezTo>
                  <a:pt x="6121324" y="4449883"/>
                  <a:pt x="6123862" y="4456229"/>
                  <a:pt x="6127670" y="4452421"/>
                </a:cubicBezTo>
                <a:cubicBezTo>
                  <a:pt x="6132747" y="4446075"/>
                  <a:pt x="6136554" y="4430845"/>
                  <a:pt x="6122593" y="4432114"/>
                </a:cubicBezTo>
                <a:cubicBezTo>
                  <a:pt x="6125131" y="4429576"/>
                  <a:pt x="6126401" y="4425768"/>
                  <a:pt x="6128939" y="4423230"/>
                </a:cubicBezTo>
                <a:cubicBezTo>
                  <a:pt x="6123862" y="4419422"/>
                  <a:pt x="6120055" y="4416884"/>
                  <a:pt x="6114978" y="4414345"/>
                </a:cubicBezTo>
                <a:cubicBezTo>
                  <a:pt x="6116247" y="4419422"/>
                  <a:pt x="6116247" y="4424499"/>
                  <a:pt x="6117516" y="4428306"/>
                </a:cubicBezTo>
                <a:cubicBezTo>
                  <a:pt x="6112439" y="4425768"/>
                  <a:pt x="6111170" y="4420691"/>
                  <a:pt x="6109901" y="4415615"/>
                </a:cubicBezTo>
                <a:cubicBezTo>
                  <a:pt x="6106093" y="4418153"/>
                  <a:pt x="6102286" y="4419422"/>
                  <a:pt x="6099747" y="4421961"/>
                </a:cubicBezTo>
                <a:cubicBezTo>
                  <a:pt x="6097209" y="4413076"/>
                  <a:pt x="6109901" y="4413076"/>
                  <a:pt x="6111170" y="4405461"/>
                </a:cubicBezTo>
                <a:cubicBezTo>
                  <a:pt x="6106093" y="4402923"/>
                  <a:pt x="6101017" y="4401653"/>
                  <a:pt x="6095940" y="4399115"/>
                </a:cubicBezTo>
                <a:lnTo>
                  <a:pt x="6095940" y="4399115"/>
                </a:lnTo>
                <a:close/>
                <a:moveTo>
                  <a:pt x="10286819" y="4399115"/>
                </a:moveTo>
                <a:cubicBezTo>
                  <a:pt x="10285550" y="4400384"/>
                  <a:pt x="10290626" y="4407999"/>
                  <a:pt x="10290626" y="4399115"/>
                </a:cubicBezTo>
                <a:cubicBezTo>
                  <a:pt x="10288088" y="4397846"/>
                  <a:pt x="10286819" y="4397846"/>
                  <a:pt x="10286819" y="4399115"/>
                </a:cubicBezTo>
                <a:lnTo>
                  <a:pt x="10286819" y="4399115"/>
                </a:lnTo>
                <a:close/>
                <a:moveTo>
                  <a:pt x="11582666" y="4399115"/>
                </a:moveTo>
                <a:cubicBezTo>
                  <a:pt x="11581397" y="4400384"/>
                  <a:pt x="11586474" y="4407999"/>
                  <a:pt x="11586474" y="4399115"/>
                </a:cubicBezTo>
                <a:cubicBezTo>
                  <a:pt x="11585204" y="4397846"/>
                  <a:pt x="11583935" y="4397846"/>
                  <a:pt x="11582666" y="4399115"/>
                </a:cubicBezTo>
                <a:lnTo>
                  <a:pt x="11582666" y="4399115"/>
                </a:lnTo>
                <a:close/>
                <a:moveTo>
                  <a:pt x="6057864" y="4399115"/>
                </a:moveTo>
                <a:cubicBezTo>
                  <a:pt x="6055326" y="4400384"/>
                  <a:pt x="6052787" y="4402923"/>
                  <a:pt x="6055326" y="4407999"/>
                </a:cubicBezTo>
                <a:cubicBezTo>
                  <a:pt x="6054056" y="4409269"/>
                  <a:pt x="6050249" y="4411807"/>
                  <a:pt x="6047710" y="4411807"/>
                </a:cubicBezTo>
                <a:lnTo>
                  <a:pt x="6050249" y="4413076"/>
                </a:lnTo>
                <a:lnTo>
                  <a:pt x="6050249" y="4413076"/>
                </a:lnTo>
                <a:lnTo>
                  <a:pt x="6051518" y="4413076"/>
                </a:lnTo>
                <a:lnTo>
                  <a:pt x="6065479" y="4420691"/>
                </a:lnTo>
                <a:cubicBezTo>
                  <a:pt x="6065479" y="4419422"/>
                  <a:pt x="6065479" y="4416884"/>
                  <a:pt x="6065479" y="4414345"/>
                </a:cubicBezTo>
                <a:cubicBezTo>
                  <a:pt x="6066748" y="4409269"/>
                  <a:pt x="6064210" y="4407999"/>
                  <a:pt x="6060402" y="4409269"/>
                </a:cubicBezTo>
                <a:lnTo>
                  <a:pt x="6051518" y="4411807"/>
                </a:lnTo>
                <a:lnTo>
                  <a:pt x="6051518" y="4411807"/>
                </a:lnTo>
                <a:lnTo>
                  <a:pt x="6056595" y="4405461"/>
                </a:lnTo>
                <a:cubicBezTo>
                  <a:pt x="6057864" y="4405461"/>
                  <a:pt x="6061672" y="4404192"/>
                  <a:pt x="6062941" y="4404192"/>
                </a:cubicBezTo>
                <a:cubicBezTo>
                  <a:pt x="6064210" y="4400384"/>
                  <a:pt x="6060402" y="4397846"/>
                  <a:pt x="6057864" y="4399115"/>
                </a:cubicBezTo>
                <a:lnTo>
                  <a:pt x="6057864" y="4399115"/>
                </a:lnTo>
                <a:close/>
                <a:moveTo>
                  <a:pt x="10078671" y="4397846"/>
                </a:moveTo>
                <a:cubicBezTo>
                  <a:pt x="10073594" y="4397846"/>
                  <a:pt x="10067248" y="4397846"/>
                  <a:pt x="10063441" y="4401653"/>
                </a:cubicBezTo>
                <a:cubicBezTo>
                  <a:pt x="10068517" y="4402923"/>
                  <a:pt x="10072325" y="4410538"/>
                  <a:pt x="10077402" y="4404192"/>
                </a:cubicBezTo>
                <a:cubicBezTo>
                  <a:pt x="10079940" y="4404192"/>
                  <a:pt x="10083748" y="4404192"/>
                  <a:pt x="10085017" y="4404192"/>
                </a:cubicBezTo>
                <a:cubicBezTo>
                  <a:pt x="10082479" y="4402923"/>
                  <a:pt x="10079940" y="4400384"/>
                  <a:pt x="10078671" y="4397846"/>
                </a:cubicBezTo>
                <a:lnTo>
                  <a:pt x="10078671" y="4397846"/>
                </a:lnTo>
                <a:close/>
                <a:moveTo>
                  <a:pt x="7220446" y="4397846"/>
                </a:moveTo>
                <a:cubicBezTo>
                  <a:pt x="7217908" y="4400384"/>
                  <a:pt x="7215369" y="4404192"/>
                  <a:pt x="7212831" y="4406730"/>
                </a:cubicBezTo>
                <a:cubicBezTo>
                  <a:pt x="7215369" y="4407999"/>
                  <a:pt x="7217908" y="4419422"/>
                  <a:pt x="7221715" y="4411807"/>
                </a:cubicBezTo>
                <a:cubicBezTo>
                  <a:pt x="7221715" y="4410538"/>
                  <a:pt x="7221715" y="4406730"/>
                  <a:pt x="7221715" y="4405461"/>
                </a:cubicBezTo>
                <a:cubicBezTo>
                  <a:pt x="7222984" y="4404192"/>
                  <a:pt x="7225522" y="4401653"/>
                  <a:pt x="7226792" y="4400384"/>
                </a:cubicBezTo>
                <a:cubicBezTo>
                  <a:pt x="7224254" y="4399115"/>
                  <a:pt x="7221715" y="4397846"/>
                  <a:pt x="7220446" y="4397846"/>
                </a:cubicBezTo>
                <a:lnTo>
                  <a:pt x="7220446" y="4397846"/>
                </a:lnTo>
                <a:close/>
                <a:moveTo>
                  <a:pt x="4722672" y="4396577"/>
                </a:moveTo>
                <a:cubicBezTo>
                  <a:pt x="4715057" y="4392769"/>
                  <a:pt x="4716326" y="4411807"/>
                  <a:pt x="4723941" y="4407999"/>
                </a:cubicBezTo>
                <a:cubicBezTo>
                  <a:pt x="4725210" y="4404192"/>
                  <a:pt x="4725210" y="4400384"/>
                  <a:pt x="4722672" y="4396577"/>
                </a:cubicBezTo>
                <a:lnTo>
                  <a:pt x="4722672" y="4396577"/>
                </a:lnTo>
                <a:close/>
                <a:moveTo>
                  <a:pt x="5514649" y="4396577"/>
                </a:moveTo>
                <a:cubicBezTo>
                  <a:pt x="5522264" y="4401653"/>
                  <a:pt x="5523533" y="4411807"/>
                  <a:pt x="5528610" y="4418153"/>
                </a:cubicBezTo>
                <a:cubicBezTo>
                  <a:pt x="5534956" y="4427037"/>
                  <a:pt x="5540033" y="4437191"/>
                  <a:pt x="5547648" y="4446075"/>
                </a:cubicBezTo>
                <a:cubicBezTo>
                  <a:pt x="5550186" y="4442268"/>
                  <a:pt x="5552725" y="4438460"/>
                  <a:pt x="5555263" y="4434652"/>
                </a:cubicBezTo>
                <a:cubicBezTo>
                  <a:pt x="5556532" y="4440998"/>
                  <a:pt x="5556532" y="4447344"/>
                  <a:pt x="5564147" y="4444806"/>
                </a:cubicBezTo>
                <a:cubicBezTo>
                  <a:pt x="5559071" y="4437191"/>
                  <a:pt x="5552725" y="4429576"/>
                  <a:pt x="5559071" y="4420691"/>
                </a:cubicBezTo>
                <a:cubicBezTo>
                  <a:pt x="5550186" y="4413076"/>
                  <a:pt x="5541302" y="4405461"/>
                  <a:pt x="5532418" y="4399115"/>
                </a:cubicBezTo>
                <a:cubicBezTo>
                  <a:pt x="5526072" y="4402923"/>
                  <a:pt x="5520995" y="4391500"/>
                  <a:pt x="5514649" y="4396577"/>
                </a:cubicBezTo>
                <a:lnTo>
                  <a:pt x="5514649" y="4396577"/>
                </a:lnTo>
                <a:close/>
                <a:moveTo>
                  <a:pt x="4824207" y="4396577"/>
                </a:moveTo>
                <a:cubicBezTo>
                  <a:pt x="4826746" y="4400384"/>
                  <a:pt x="4829284" y="4405461"/>
                  <a:pt x="4830553" y="4409269"/>
                </a:cubicBezTo>
                <a:cubicBezTo>
                  <a:pt x="4834361" y="4405461"/>
                  <a:pt x="4839437" y="4401653"/>
                  <a:pt x="4845783" y="4400384"/>
                </a:cubicBezTo>
                <a:cubicBezTo>
                  <a:pt x="4838169" y="4399115"/>
                  <a:pt x="4831823" y="4397846"/>
                  <a:pt x="4824207" y="4396577"/>
                </a:cubicBezTo>
                <a:lnTo>
                  <a:pt x="4824207" y="4396577"/>
                </a:lnTo>
                <a:close/>
                <a:moveTo>
                  <a:pt x="10432776" y="4396577"/>
                </a:moveTo>
                <a:cubicBezTo>
                  <a:pt x="10434045" y="4401653"/>
                  <a:pt x="10431507" y="4407999"/>
                  <a:pt x="10435315" y="4411807"/>
                </a:cubicBezTo>
                <a:cubicBezTo>
                  <a:pt x="10436583" y="4409269"/>
                  <a:pt x="10440391" y="4405461"/>
                  <a:pt x="10442929" y="4404192"/>
                </a:cubicBezTo>
                <a:cubicBezTo>
                  <a:pt x="10442929" y="4407999"/>
                  <a:pt x="10442929" y="4413076"/>
                  <a:pt x="10442929" y="4416884"/>
                </a:cubicBezTo>
                <a:cubicBezTo>
                  <a:pt x="10446737" y="4415615"/>
                  <a:pt x="10451814" y="4414345"/>
                  <a:pt x="10455621" y="4413076"/>
                </a:cubicBezTo>
                <a:cubicBezTo>
                  <a:pt x="10458160" y="4415615"/>
                  <a:pt x="10461967" y="4418153"/>
                  <a:pt x="10464506" y="4420691"/>
                </a:cubicBezTo>
                <a:cubicBezTo>
                  <a:pt x="10465775" y="4418153"/>
                  <a:pt x="10467044" y="4414345"/>
                  <a:pt x="10468313" y="4411807"/>
                </a:cubicBezTo>
                <a:cubicBezTo>
                  <a:pt x="10469583" y="4413076"/>
                  <a:pt x="10474659" y="4415615"/>
                  <a:pt x="10475929" y="4415615"/>
                </a:cubicBezTo>
                <a:cubicBezTo>
                  <a:pt x="10475929" y="4406730"/>
                  <a:pt x="10464506" y="4410538"/>
                  <a:pt x="10459429" y="4407999"/>
                </a:cubicBezTo>
                <a:cubicBezTo>
                  <a:pt x="10458160" y="4404192"/>
                  <a:pt x="10456891" y="4401653"/>
                  <a:pt x="10453083" y="4400384"/>
                </a:cubicBezTo>
                <a:cubicBezTo>
                  <a:pt x="10453083" y="4402923"/>
                  <a:pt x="10453083" y="4409269"/>
                  <a:pt x="10453083" y="4411807"/>
                </a:cubicBezTo>
                <a:cubicBezTo>
                  <a:pt x="10448007" y="4405461"/>
                  <a:pt x="10441661" y="4397846"/>
                  <a:pt x="10432776" y="4396577"/>
                </a:cubicBezTo>
                <a:lnTo>
                  <a:pt x="10432776" y="4396577"/>
                </a:lnTo>
                <a:close/>
                <a:moveTo>
                  <a:pt x="7192524" y="4396577"/>
                </a:moveTo>
                <a:cubicBezTo>
                  <a:pt x="7181101" y="4395307"/>
                  <a:pt x="7193793" y="4411807"/>
                  <a:pt x="7195062" y="4400384"/>
                </a:cubicBezTo>
                <a:cubicBezTo>
                  <a:pt x="7195062" y="4399115"/>
                  <a:pt x="7193793" y="4397846"/>
                  <a:pt x="7192524" y="4396577"/>
                </a:cubicBezTo>
                <a:lnTo>
                  <a:pt x="7192524" y="4396577"/>
                </a:lnTo>
                <a:close/>
                <a:moveTo>
                  <a:pt x="5204966" y="4396577"/>
                </a:moveTo>
                <a:cubicBezTo>
                  <a:pt x="5202427" y="4399115"/>
                  <a:pt x="5198620" y="4400384"/>
                  <a:pt x="5196081" y="4402923"/>
                </a:cubicBezTo>
                <a:cubicBezTo>
                  <a:pt x="5198620" y="4409269"/>
                  <a:pt x="5201158" y="4415615"/>
                  <a:pt x="5202427" y="4421961"/>
                </a:cubicBezTo>
                <a:cubicBezTo>
                  <a:pt x="5203696" y="4420691"/>
                  <a:pt x="5204966" y="4418153"/>
                  <a:pt x="5204966" y="4416884"/>
                </a:cubicBezTo>
                <a:cubicBezTo>
                  <a:pt x="5203696" y="4413076"/>
                  <a:pt x="5203696" y="4410538"/>
                  <a:pt x="5202427" y="4406730"/>
                </a:cubicBezTo>
                <a:cubicBezTo>
                  <a:pt x="5212581" y="4409269"/>
                  <a:pt x="5211312" y="4415615"/>
                  <a:pt x="5207504" y="4423230"/>
                </a:cubicBezTo>
                <a:cubicBezTo>
                  <a:pt x="5212581" y="4424499"/>
                  <a:pt x="5216388" y="4428306"/>
                  <a:pt x="5221465" y="4432114"/>
                </a:cubicBezTo>
                <a:cubicBezTo>
                  <a:pt x="5217658" y="4419422"/>
                  <a:pt x="5215119" y="4405461"/>
                  <a:pt x="5204966" y="4396577"/>
                </a:cubicBezTo>
                <a:lnTo>
                  <a:pt x="5204966" y="4396577"/>
                </a:lnTo>
                <a:close/>
                <a:moveTo>
                  <a:pt x="6896802" y="4395307"/>
                </a:moveTo>
                <a:cubicBezTo>
                  <a:pt x="6894263" y="4400384"/>
                  <a:pt x="6890456" y="4404192"/>
                  <a:pt x="6884110" y="4404192"/>
                </a:cubicBezTo>
                <a:cubicBezTo>
                  <a:pt x="6884110" y="4409269"/>
                  <a:pt x="6886647" y="4413076"/>
                  <a:pt x="6889186" y="4416884"/>
                </a:cubicBezTo>
                <a:cubicBezTo>
                  <a:pt x="6889186" y="4414345"/>
                  <a:pt x="6889186" y="4409269"/>
                  <a:pt x="6889186" y="4406730"/>
                </a:cubicBezTo>
                <a:cubicBezTo>
                  <a:pt x="6894263" y="4409269"/>
                  <a:pt x="6895532" y="4414345"/>
                  <a:pt x="6898071" y="4418153"/>
                </a:cubicBezTo>
                <a:cubicBezTo>
                  <a:pt x="6903148" y="4414345"/>
                  <a:pt x="6909494" y="4411807"/>
                  <a:pt x="6913301" y="4405461"/>
                </a:cubicBezTo>
                <a:cubicBezTo>
                  <a:pt x="6908224" y="4402923"/>
                  <a:pt x="6904417" y="4406730"/>
                  <a:pt x="6899339" y="4409269"/>
                </a:cubicBezTo>
                <a:cubicBezTo>
                  <a:pt x="6898071" y="4406730"/>
                  <a:pt x="6899339" y="4400384"/>
                  <a:pt x="6896802" y="4395307"/>
                </a:cubicBezTo>
                <a:lnTo>
                  <a:pt x="6896802" y="4395307"/>
                </a:lnTo>
                <a:close/>
                <a:moveTo>
                  <a:pt x="5899215" y="4395307"/>
                </a:moveTo>
                <a:cubicBezTo>
                  <a:pt x="5901753" y="4400384"/>
                  <a:pt x="5903022" y="4405461"/>
                  <a:pt x="5905561" y="4410538"/>
                </a:cubicBezTo>
                <a:cubicBezTo>
                  <a:pt x="5904292" y="4413076"/>
                  <a:pt x="5903022" y="4416884"/>
                  <a:pt x="5901753" y="4418153"/>
                </a:cubicBezTo>
                <a:cubicBezTo>
                  <a:pt x="5903022" y="4418153"/>
                  <a:pt x="5906830" y="4418153"/>
                  <a:pt x="5908099" y="4418153"/>
                </a:cubicBezTo>
                <a:cubicBezTo>
                  <a:pt x="5909368" y="4413076"/>
                  <a:pt x="5910638" y="4407999"/>
                  <a:pt x="5911907" y="4404192"/>
                </a:cubicBezTo>
                <a:cubicBezTo>
                  <a:pt x="5906830" y="4401653"/>
                  <a:pt x="5903022" y="4397846"/>
                  <a:pt x="5899215" y="4395307"/>
                </a:cubicBezTo>
                <a:lnTo>
                  <a:pt x="5899215" y="4395307"/>
                </a:lnTo>
                <a:close/>
                <a:moveTo>
                  <a:pt x="11963424" y="4395307"/>
                </a:moveTo>
                <a:cubicBezTo>
                  <a:pt x="11967232" y="4399115"/>
                  <a:pt x="11972308" y="4401653"/>
                  <a:pt x="11976116" y="4405461"/>
                </a:cubicBezTo>
                <a:cubicBezTo>
                  <a:pt x="11973578" y="4405461"/>
                  <a:pt x="11968501" y="4404192"/>
                  <a:pt x="11965962" y="4404192"/>
                </a:cubicBezTo>
                <a:cubicBezTo>
                  <a:pt x="11967232" y="4405461"/>
                  <a:pt x="11969770" y="4409269"/>
                  <a:pt x="11971040" y="4411807"/>
                </a:cubicBezTo>
                <a:cubicBezTo>
                  <a:pt x="11976116" y="4410538"/>
                  <a:pt x="11981193" y="4409269"/>
                  <a:pt x="11987539" y="4407999"/>
                </a:cubicBezTo>
                <a:cubicBezTo>
                  <a:pt x="11986270" y="4396577"/>
                  <a:pt x="11973578" y="4394038"/>
                  <a:pt x="11963424" y="4395307"/>
                </a:cubicBezTo>
                <a:lnTo>
                  <a:pt x="11963424" y="4395307"/>
                </a:lnTo>
                <a:close/>
                <a:moveTo>
                  <a:pt x="5763411" y="4395307"/>
                </a:moveTo>
                <a:cubicBezTo>
                  <a:pt x="5762142" y="4399115"/>
                  <a:pt x="5758334" y="4401653"/>
                  <a:pt x="5758334" y="4405461"/>
                </a:cubicBezTo>
                <a:cubicBezTo>
                  <a:pt x="5762142" y="4406730"/>
                  <a:pt x="5765949" y="4402923"/>
                  <a:pt x="5768488" y="4400384"/>
                </a:cubicBezTo>
                <a:cubicBezTo>
                  <a:pt x="5771026" y="4397846"/>
                  <a:pt x="5765949" y="4391500"/>
                  <a:pt x="5763411" y="4395307"/>
                </a:cubicBezTo>
                <a:lnTo>
                  <a:pt x="5763411" y="4395307"/>
                </a:lnTo>
                <a:close/>
                <a:moveTo>
                  <a:pt x="10601579" y="4395307"/>
                </a:moveTo>
                <a:cubicBezTo>
                  <a:pt x="10604117" y="4399115"/>
                  <a:pt x="10605386" y="4402923"/>
                  <a:pt x="10607925" y="4406730"/>
                </a:cubicBezTo>
                <a:cubicBezTo>
                  <a:pt x="10611732" y="4406730"/>
                  <a:pt x="10616809" y="4406730"/>
                  <a:pt x="10620617" y="4407999"/>
                </a:cubicBezTo>
                <a:cubicBezTo>
                  <a:pt x="10615540" y="4402923"/>
                  <a:pt x="10609194" y="4397846"/>
                  <a:pt x="10601579" y="4395307"/>
                </a:cubicBezTo>
                <a:lnTo>
                  <a:pt x="10601579" y="4395307"/>
                </a:lnTo>
                <a:close/>
                <a:moveTo>
                  <a:pt x="6956453" y="4395307"/>
                </a:moveTo>
                <a:cubicBezTo>
                  <a:pt x="6955184" y="4396577"/>
                  <a:pt x="6960261" y="4404192"/>
                  <a:pt x="6960261" y="4395307"/>
                </a:cubicBezTo>
                <a:cubicBezTo>
                  <a:pt x="6958992" y="4394038"/>
                  <a:pt x="6957723" y="4394038"/>
                  <a:pt x="6956453" y="4395307"/>
                </a:cubicBezTo>
                <a:lnTo>
                  <a:pt x="6956453" y="4395307"/>
                </a:lnTo>
                <a:close/>
                <a:moveTo>
                  <a:pt x="6069287" y="4395307"/>
                </a:moveTo>
                <a:cubicBezTo>
                  <a:pt x="6066748" y="4404192"/>
                  <a:pt x="6073094" y="4416884"/>
                  <a:pt x="6083248" y="4416884"/>
                </a:cubicBezTo>
                <a:cubicBezTo>
                  <a:pt x="6080710" y="4413076"/>
                  <a:pt x="6078171" y="4410538"/>
                  <a:pt x="6075633" y="4407999"/>
                </a:cubicBezTo>
                <a:cubicBezTo>
                  <a:pt x="6074364" y="4402923"/>
                  <a:pt x="6071825" y="4399115"/>
                  <a:pt x="6069287" y="4395307"/>
                </a:cubicBezTo>
                <a:lnTo>
                  <a:pt x="6069287" y="4395307"/>
                </a:lnTo>
                <a:close/>
                <a:moveTo>
                  <a:pt x="7418440" y="4395307"/>
                </a:moveTo>
                <a:cubicBezTo>
                  <a:pt x="7414633" y="4397846"/>
                  <a:pt x="7407017" y="4399115"/>
                  <a:pt x="7407017" y="4405461"/>
                </a:cubicBezTo>
                <a:cubicBezTo>
                  <a:pt x="7413363" y="4406730"/>
                  <a:pt x="7420979" y="4407999"/>
                  <a:pt x="7427325" y="4410538"/>
                </a:cubicBezTo>
                <a:cubicBezTo>
                  <a:pt x="7423517" y="4404192"/>
                  <a:pt x="7420979" y="4399115"/>
                  <a:pt x="7418440" y="4395307"/>
                </a:cubicBezTo>
                <a:lnTo>
                  <a:pt x="7418440" y="4395307"/>
                </a:lnTo>
                <a:close/>
                <a:moveTo>
                  <a:pt x="5395345" y="4394038"/>
                </a:moveTo>
                <a:cubicBezTo>
                  <a:pt x="5391537" y="4391500"/>
                  <a:pt x="5386460" y="4397846"/>
                  <a:pt x="5388999" y="4401653"/>
                </a:cubicBezTo>
                <a:cubicBezTo>
                  <a:pt x="5394075" y="4402923"/>
                  <a:pt x="5399152" y="4397846"/>
                  <a:pt x="5395345" y="4394038"/>
                </a:cubicBezTo>
                <a:lnTo>
                  <a:pt x="5395345" y="4394038"/>
                </a:lnTo>
                <a:close/>
                <a:moveTo>
                  <a:pt x="10176399" y="4394038"/>
                </a:moveTo>
                <a:cubicBezTo>
                  <a:pt x="10171322" y="4399115"/>
                  <a:pt x="10167514" y="4404192"/>
                  <a:pt x="10162438" y="4410538"/>
                </a:cubicBezTo>
                <a:cubicBezTo>
                  <a:pt x="10168784" y="4409269"/>
                  <a:pt x="10175130" y="4409269"/>
                  <a:pt x="10181476" y="4407999"/>
                </a:cubicBezTo>
                <a:cubicBezTo>
                  <a:pt x="10178937" y="4406730"/>
                  <a:pt x="10173860" y="4404192"/>
                  <a:pt x="10171322" y="4402923"/>
                </a:cubicBezTo>
                <a:cubicBezTo>
                  <a:pt x="10173860" y="4402923"/>
                  <a:pt x="10180206" y="4402923"/>
                  <a:pt x="10182745" y="4402923"/>
                </a:cubicBezTo>
                <a:cubicBezTo>
                  <a:pt x="10181476" y="4399115"/>
                  <a:pt x="10178937" y="4396577"/>
                  <a:pt x="10176399" y="4394038"/>
                </a:cubicBezTo>
                <a:lnTo>
                  <a:pt x="10176399" y="4394038"/>
                </a:lnTo>
                <a:close/>
                <a:moveTo>
                  <a:pt x="6937415" y="4394038"/>
                </a:moveTo>
                <a:cubicBezTo>
                  <a:pt x="6934877" y="4394038"/>
                  <a:pt x="6932339" y="4395307"/>
                  <a:pt x="6932339" y="4397846"/>
                </a:cubicBezTo>
                <a:cubicBezTo>
                  <a:pt x="6933608" y="4402923"/>
                  <a:pt x="6947569" y="4402923"/>
                  <a:pt x="6943761" y="4396577"/>
                </a:cubicBezTo>
                <a:cubicBezTo>
                  <a:pt x="6943761" y="4395307"/>
                  <a:pt x="6939954" y="4394038"/>
                  <a:pt x="6937415" y="4394038"/>
                </a:cubicBezTo>
                <a:lnTo>
                  <a:pt x="6937415" y="4394038"/>
                </a:lnTo>
                <a:close/>
                <a:moveTo>
                  <a:pt x="9124237" y="4394038"/>
                </a:moveTo>
                <a:cubicBezTo>
                  <a:pt x="9122968" y="4397846"/>
                  <a:pt x="9122968" y="4400384"/>
                  <a:pt x="9125506" y="4401653"/>
                </a:cubicBezTo>
                <a:lnTo>
                  <a:pt x="9130583" y="4404192"/>
                </a:lnTo>
                <a:lnTo>
                  <a:pt x="9131852" y="4406730"/>
                </a:lnTo>
                <a:lnTo>
                  <a:pt x="9125506" y="4411807"/>
                </a:lnTo>
                <a:cubicBezTo>
                  <a:pt x="9129313" y="4415615"/>
                  <a:pt x="9134391" y="4415615"/>
                  <a:pt x="9138198" y="4416884"/>
                </a:cubicBezTo>
                <a:lnTo>
                  <a:pt x="9131852" y="4406730"/>
                </a:lnTo>
                <a:lnTo>
                  <a:pt x="9133121" y="4405461"/>
                </a:lnTo>
                <a:lnTo>
                  <a:pt x="9130583" y="4404192"/>
                </a:lnTo>
                <a:lnTo>
                  <a:pt x="9124237" y="4394038"/>
                </a:lnTo>
                <a:lnTo>
                  <a:pt x="9124237" y="4394038"/>
                </a:lnTo>
                <a:close/>
                <a:moveTo>
                  <a:pt x="7179832" y="4392769"/>
                </a:moveTo>
                <a:cubicBezTo>
                  <a:pt x="7158255" y="4391500"/>
                  <a:pt x="7159524" y="4410538"/>
                  <a:pt x="7167140" y="4413076"/>
                </a:cubicBezTo>
                <a:cubicBezTo>
                  <a:pt x="7167140" y="4410538"/>
                  <a:pt x="7165870" y="4406730"/>
                  <a:pt x="7164601" y="4404192"/>
                </a:cubicBezTo>
                <a:cubicBezTo>
                  <a:pt x="7165870" y="4402923"/>
                  <a:pt x="7168409" y="4399115"/>
                  <a:pt x="7169678" y="4397846"/>
                </a:cubicBezTo>
                <a:cubicBezTo>
                  <a:pt x="7172216" y="4400384"/>
                  <a:pt x="7176024" y="4401653"/>
                  <a:pt x="7178562" y="4404192"/>
                </a:cubicBezTo>
                <a:cubicBezTo>
                  <a:pt x="7179832" y="4400384"/>
                  <a:pt x="7179832" y="4395307"/>
                  <a:pt x="7179832" y="4392769"/>
                </a:cubicBezTo>
                <a:lnTo>
                  <a:pt x="7179832" y="4392769"/>
                </a:lnTo>
                <a:close/>
                <a:moveTo>
                  <a:pt x="10049479" y="4392769"/>
                </a:moveTo>
                <a:cubicBezTo>
                  <a:pt x="10045672" y="4392769"/>
                  <a:pt x="10040595" y="4392769"/>
                  <a:pt x="10036787" y="4392769"/>
                </a:cubicBezTo>
                <a:cubicBezTo>
                  <a:pt x="10034249" y="4395307"/>
                  <a:pt x="10032980" y="4399115"/>
                  <a:pt x="10031711" y="4401653"/>
                </a:cubicBezTo>
                <a:cubicBezTo>
                  <a:pt x="10036787" y="4405461"/>
                  <a:pt x="10041864" y="4410538"/>
                  <a:pt x="10046941" y="4414345"/>
                </a:cubicBezTo>
                <a:cubicBezTo>
                  <a:pt x="10049479" y="4414345"/>
                  <a:pt x="10054556" y="4414345"/>
                  <a:pt x="10057095" y="4414345"/>
                </a:cubicBezTo>
                <a:cubicBezTo>
                  <a:pt x="10059633" y="4416884"/>
                  <a:pt x="10062171" y="4418153"/>
                  <a:pt x="10064710" y="4420691"/>
                </a:cubicBezTo>
                <a:cubicBezTo>
                  <a:pt x="10064710" y="4419422"/>
                  <a:pt x="10065979" y="4415615"/>
                  <a:pt x="10065979" y="4414345"/>
                </a:cubicBezTo>
                <a:cubicBezTo>
                  <a:pt x="10060902" y="4413076"/>
                  <a:pt x="10055825" y="4411807"/>
                  <a:pt x="10050749" y="4409269"/>
                </a:cubicBezTo>
                <a:cubicBezTo>
                  <a:pt x="10055825" y="4405461"/>
                  <a:pt x="10053287" y="4397846"/>
                  <a:pt x="10049479" y="4392769"/>
                </a:cubicBezTo>
                <a:lnTo>
                  <a:pt x="10049479" y="4392769"/>
                </a:lnTo>
                <a:close/>
                <a:moveTo>
                  <a:pt x="5410575" y="4392769"/>
                </a:moveTo>
                <a:cubicBezTo>
                  <a:pt x="5406767" y="4396577"/>
                  <a:pt x="5402960" y="4402923"/>
                  <a:pt x="5395345" y="4414345"/>
                </a:cubicBezTo>
                <a:cubicBezTo>
                  <a:pt x="5395345" y="4423230"/>
                  <a:pt x="5404229" y="4429576"/>
                  <a:pt x="5408037" y="4435922"/>
                </a:cubicBezTo>
                <a:cubicBezTo>
                  <a:pt x="5409306" y="4434652"/>
                  <a:pt x="5413113" y="4432114"/>
                  <a:pt x="5415652" y="4430845"/>
                </a:cubicBezTo>
                <a:cubicBezTo>
                  <a:pt x="5415652" y="4421961"/>
                  <a:pt x="5413113" y="4413076"/>
                  <a:pt x="5418190" y="4405461"/>
                </a:cubicBezTo>
                <a:cubicBezTo>
                  <a:pt x="5415652" y="4405461"/>
                  <a:pt x="5409306" y="4405461"/>
                  <a:pt x="5406767" y="4405461"/>
                </a:cubicBezTo>
                <a:cubicBezTo>
                  <a:pt x="5411844" y="4401653"/>
                  <a:pt x="5419459" y="4400384"/>
                  <a:pt x="5420729" y="4394038"/>
                </a:cubicBezTo>
                <a:cubicBezTo>
                  <a:pt x="5416921" y="4388961"/>
                  <a:pt x="5414383" y="4388961"/>
                  <a:pt x="5410575" y="4392769"/>
                </a:cubicBezTo>
                <a:lnTo>
                  <a:pt x="5410575" y="4392769"/>
                </a:lnTo>
                <a:close/>
                <a:moveTo>
                  <a:pt x="5984251" y="4392769"/>
                </a:moveTo>
                <a:cubicBezTo>
                  <a:pt x="5985520" y="4399115"/>
                  <a:pt x="5993135" y="4400384"/>
                  <a:pt x="5998212" y="4404192"/>
                </a:cubicBezTo>
                <a:cubicBezTo>
                  <a:pt x="5999481" y="4409269"/>
                  <a:pt x="6003289" y="4413076"/>
                  <a:pt x="6009635" y="4413076"/>
                </a:cubicBezTo>
                <a:lnTo>
                  <a:pt x="6009635" y="4416884"/>
                </a:lnTo>
                <a:cubicBezTo>
                  <a:pt x="6010904" y="4416884"/>
                  <a:pt x="6014711" y="4415615"/>
                  <a:pt x="6017250" y="4415615"/>
                </a:cubicBezTo>
                <a:lnTo>
                  <a:pt x="6018519" y="4418153"/>
                </a:lnTo>
                <a:cubicBezTo>
                  <a:pt x="6026134" y="4420691"/>
                  <a:pt x="6033749" y="4425768"/>
                  <a:pt x="6042634" y="4423230"/>
                </a:cubicBezTo>
                <a:cubicBezTo>
                  <a:pt x="6038826" y="4416884"/>
                  <a:pt x="6031211" y="4416884"/>
                  <a:pt x="6024865" y="4416884"/>
                </a:cubicBezTo>
                <a:cubicBezTo>
                  <a:pt x="6023596" y="4415615"/>
                  <a:pt x="6022327" y="4411807"/>
                  <a:pt x="6022327" y="4410538"/>
                </a:cubicBezTo>
                <a:cubicBezTo>
                  <a:pt x="6019788" y="4410538"/>
                  <a:pt x="6014711" y="4411807"/>
                  <a:pt x="6012173" y="4413076"/>
                </a:cubicBezTo>
                <a:cubicBezTo>
                  <a:pt x="6008365" y="4399115"/>
                  <a:pt x="5994404" y="4396577"/>
                  <a:pt x="5984251" y="4392769"/>
                </a:cubicBezTo>
                <a:lnTo>
                  <a:pt x="5984251" y="4392769"/>
                </a:lnTo>
                <a:close/>
                <a:moveTo>
                  <a:pt x="5771026" y="4392769"/>
                </a:moveTo>
                <a:cubicBezTo>
                  <a:pt x="5769757" y="4394038"/>
                  <a:pt x="5774834" y="4401653"/>
                  <a:pt x="5774834" y="4392769"/>
                </a:cubicBezTo>
                <a:cubicBezTo>
                  <a:pt x="5773564" y="4391500"/>
                  <a:pt x="5772295" y="4391500"/>
                  <a:pt x="5771026" y="4392769"/>
                </a:cubicBezTo>
                <a:lnTo>
                  <a:pt x="5771026" y="4392769"/>
                </a:lnTo>
                <a:close/>
                <a:moveTo>
                  <a:pt x="5305232" y="4392769"/>
                </a:moveTo>
                <a:cubicBezTo>
                  <a:pt x="5303963" y="4394038"/>
                  <a:pt x="5309039" y="4401653"/>
                  <a:pt x="5309039" y="4392769"/>
                </a:cubicBezTo>
                <a:cubicBezTo>
                  <a:pt x="5306501" y="4391500"/>
                  <a:pt x="5305232" y="4391500"/>
                  <a:pt x="5305232" y="4392769"/>
                </a:cubicBezTo>
                <a:lnTo>
                  <a:pt x="5305232" y="4392769"/>
                </a:lnTo>
                <a:close/>
                <a:moveTo>
                  <a:pt x="6306626" y="4391500"/>
                </a:moveTo>
                <a:cubicBezTo>
                  <a:pt x="6302819" y="4392769"/>
                  <a:pt x="6299011" y="4395307"/>
                  <a:pt x="6295203" y="4397846"/>
                </a:cubicBezTo>
                <a:cubicBezTo>
                  <a:pt x="6295203" y="4407999"/>
                  <a:pt x="6297742" y="4419422"/>
                  <a:pt x="6287588" y="4424499"/>
                </a:cubicBezTo>
                <a:cubicBezTo>
                  <a:pt x="6290127" y="4424499"/>
                  <a:pt x="6295203" y="4424499"/>
                  <a:pt x="6297742" y="4424499"/>
                </a:cubicBezTo>
                <a:lnTo>
                  <a:pt x="6297742" y="4429576"/>
                </a:lnTo>
                <a:cubicBezTo>
                  <a:pt x="6295203" y="4428306"/>
                  <a:pt x="6288857" y="4427037"/>
                  <a:pt x="6286319" y="4427037"/>
                </a:cubicBezTo>
                <a:cubicBezTo>
                  <a:pt x="6286319" y="4429576"/>
                  <a:pt x="6287588" y="4433383"/>
                  <a:pt x="6287588" y="4435922"/>
                </a:cubicBezTo>
                <a:cubicBezTo>
                  <a:pt x="6288857" y="4435922"/>
                  <a:pt x="6292665" y="4434652"/>
                  <a:pt x="6293934" y="4433383"/>
                </a:cubicBezTo>
                <a:cubicBezTo>
                  <a:pt x="6297742" y="4437191"/>
                  <a:pt x="6301549" y="4439729"/>
                  <a:pt x="6305357" y="4440998"/>
                </a:cubicBezTo>
                <a:cubicBezTo>
                  <a:pt x="6297742" y="4447344"/>
                  <a:pt x="6299011" y="4438460"/>
                  <a:pt x="6276165" y="4438460"/>
                </a:cubicBezTo>
                <a:cubicBezTo>
                  <a:pt x="6278704" y="4440998"/>
                  <a:pt x="6281242" y="4443537"/>
                  <a:pt x="6282511" y="4446075"/>
                </a:cubicBezTo>
                <a:cubicBezTo>
                  <a:pt x="6282511" y="4448614"/>
                  <a:pt x="6283781" y="4452421"/>
                  <a:pt x="6283781" y="4453690"/>
                </a:cubicBezTo>
                <a:cubicBezTo>
                  <a:pt x="6291396" y="4457498"/>
                  <a:pt x="6300280" y="4460036"/>
                  <a:pt x="6305357" y="4467652"/>
                </a:cubicBezTo>
                <a:cubicBezTo>
                  <a:pt x="6312972" y="4463844"/>
                  <a:pt x="6312972" y="4454960"/>
                  <a:pt x="6310434" y="4447344"/>
                </a:cubicBezTo>
                <a:lnTo>
                  <a:pt x="6305357" y="4448614"/>
                </a:lnTo>
                <a:lnTo>
                  <a:pt x="6314241" y="4440998"/>
                </a:lnTo>
                <a:cubicBezTo>
                  <a:pt x="6311703" y="4429576"/>
                  <a:pt x="6315511" y="4415615"/>
                  <a:pt x="6306626" y="4405461"/>
                </a:cubicBezTo>
                <a:cubicBezTo>
                  <a:pt x="6307895" y="4401653"/>
                  <a:pt x="6307895" y="4396577"/>
                  <a:pt x="6306626" y="4391500"/>
                </a:cubicBezTo>
                <a:lnTo>
                  <a:pt x="6306626" y="4391500"/>
                </a:lnTo>
                <a:close/>
                <a:moveTo>
                  <a:pt x="5916984" y="4391500"/>
                </a:moveTo>
                <a:cubicBezTo>
                  <a:pt x="5914445" y="4391500"/>
                  <a:pt x="5913176" y="4392769"/>
                  <a:pt x="5911907" y="4395307"/>
                </a:cubicBezTo>
                <a:cubicBezTo>
                  <a:pt x="5911907" y="4401653"/>
                  <a:pt x="5927137" y="4401653"/>
                  <a:pt x="5923330" y="4394038"/>
                </a:cubicBezTo>
                <a:cubicBezTo>
                  <a:pt x="5922060" y="4392769"/>
                  <a:pt x="5919522" y="4391500"/>
                  <a:pt x="5916984" y="4391500"/>
                </a:cubicBezTo>
                <a:lnTo>
                  <a:pt x="5916984" y="4391500"/>
                </a:lnTo>
                <a:close/>
                <a:moveTo>
                  <a:pt x="9011279" y="4391500"/>
                </a:moveTo>
                <a:cubicBezTo>
                  <a:pt x="9008740" y="4394038"/>
                  <a:pt x="9004933" y="4396577"/>
                  <a:pt x="9002394" y="4399115"/>
                </a:cubicBezTo>
                <a:cubicBezTo>
                  <a:pt x="8999856" y="4399115"/>
                  <a:pt x="8994779" y="4400384"/>
                  <a:pt x="8992241" y="4401653"/>
                </a:cubicBezTo>
                <a:cubicBezTo>
                  <a:pt x="8997318" y="4405461"/>
                  <a:pt x="9003664" y="4404192"/>
                  <a:pt x="9008740" y="4405461"/>
                </a:cubicBezTo>
                <a:cubicBezTo>
                  <a:pt x="9010010" y="4404192"/>
                  <a:pt x="9012547" y="4402923"/>
                  <a:pt x="9015086" y="4401653"/>
                </a:cubicBezTo>
                <a:cubicBezTo>
                  <a:pt x="9013817" y="4397846"/>
                  <a:pt x="9012547" y="4395307"/>
                  <a:pt x="9011279" y="4391500"/>
                </a:cubicBezTo>
                <a:lnTo>
                  <a:pt x="9011279" y="4391500"/>
                </a:lnTo>
                <a:close/>
                <a:moveTo>
                  <a:pt x="5800218" y="4391500"/>
                </a:moveTo>
                <a:cubicBezTo>
                  <a:pt x="5796410" y="4392769"/>
                  <a:pt x="5791333" y="4395307"/>
                  <a:pt x="5790064" y="4400384"/>
                </a:cubicBezTo>
                <a:cubicBezTo>
                  <a:pt x="5783718" y="4404192"/>
                  <a:pt x="5777372" y="4407999"/>
                  <a:pt x="5772295" y="4414345"/>
                </a:cubicBezTo>
                <a:cubicBezTo>
                  <a:pt x="5774834" y="4416884"/>
                  <a:pt x="5778641" y="4419422"/>
                  <a:pt x="5781180" y="4421961"/>
                </a:cubicBezTo>
                <a:cubicBezTo>
                  <a:pt x="5776103" y="4420691"/>
                  <a:pt x="5772295" y="4418153"/>
                  <a:pt x="5767218" y="4415615"/>
                </a:cubicBezTo>
                <a:cubicBezTo>
                  <a:pt x="5760872" y="4421961"/>
                  <a:pt x="5762142" y="4430845"/>
                  <a:pt x="5762142" y="4439729"/>
                </a:cubicBezTo>
                <a:cubicBezTo>
                  <a:pt x="5771026" y="4437191"/>
                  <a:pt x="5776103" y="4425768"/>
                  <a:pt x="5786256" y="4425768"/>
                </a:cubicBezTo>
                <a:cubicBezTo>
                  <a:pt x="5787526" y="4421961"/>
                  <a:pt x="5790064" y="4418153"/>
                  <a:pt x="5791333" y="4414345"/>
                </a:cubicBezTo>
                <a:cubicBezTo>
                  <a:pt x="5792602" y="4414345"/>
                  <a:pt x="5795141" y="4414345"/>
                  <a:pt x="5796410" y="4415615"/>
                </a:cubicBezTo>
                <a:cubicBezTo>
                  <a:pt x="5796410" y="4413076"/>
                  <a:pt x="5795141" y="4406730"/>
                  <a:pt x="5795141" y="4404192"/>
                </a:cubicBezTo>
                <a:cubicBezTo>
                  <a:pt x="5797679" y="4399115"/>
                  <a:pt x="5798948" y="4395307"/>
                  <a:pt x="5800218" y="4391500"/>
                </a:cubicBezTo>
                <a:lnTo>
                  <a:pt x="5800218" y="4391500"/>
                </a:lnTo>
                <a:close/>
                <a:moveTo>
                  <a:pt x="10252550" y="4391500"/>
                </a:moveTo>
                <a:cubicBezTo>
                  <a:pt x="10252550" y="4394038"/>
                  <a:pt x="10252550" y="4400384"/>
                  <a:pt x="10252550" y="4402923"/>
                </a:cubicBezTo>
                <a:cubicBezTo>
                  <a:pt x="10247474" y="4404192"/>
                  <a:pt x="10243666" y="4406730"/>
                  <a:pt x="10242397" y="4411807"/>
                </a:cubicBezTo>
                <a:cubicBezTo>
                  <a:pt x="10251281" y="4413076"/>
                  <a:pt x="10261435" y="4411807"/>
                  <a:pt x="10265242" y="4401653"/>
                </a:cubicBezTo>
                <a:cubicBezTo>
                  <a:pt x="10261435" y="4397846"/>
                  <a:pt x="10256358" y="4394038"/>
                  <a:pt x="10252550" y="4391500"/>
                </a:cubicBezTo>
                <a:lnTo>
                  <a:pt x="10252550" y="4391500"/>
                </a:lnTo>
                <a:close/>
                <a:moveTo>
                  <a:pt x="9805794" y="4391500"/>
                </a:moveTo>
                <a:cubicBezTo>
                  <a:pt x="9799448" y="4397846"/>
                  <a:pt x="9795640" y="4406730"/>
                  <a:pt x="9791833" y="4414345"/>
                </a:cubicBezTo>
                <a:cubicBezTo>
                  <a:pt x="9794372" y="4423230"/>
                  <a:pt x="9799448" y="4432114"/>
                  <a:pt x="9800718" y="4442268"/>
                </a:cubicBezTo>
                <a:cubicBezTo>
                  <a:pt x="9804525" y="4439729"/>
                  <a:pt x="9807063" y="4435922"/>
                  <a:pt x="9809602" y="4432114"/>
                </a:cubicBezTo>
                <a:cubicBezTo>
                  <a:pt x="9808332" y="4425768"/>
                  <a:pt x="9805794" y="4419422"/>
                  <a:pt x="9804525" y="4413076"/>
                </a:cubicBezTo>
                <a:cubicBezTo>
                  <a:pt x="9805794" y="4406730"/>
                  <a:pt x="9805794" y="4399115"/>
                  <a:pt x="9805794" y="4391500"/>
                </a:cubicBezTo>
                <a:lnTo>
                  <a:pt x="9805794" y="4391500"/>
                </a:lnTo>
                <a:close/>
                <a:moveTo>
                  <a:pt x="4702365" y="4391500"/>
                </a:moveTo>
                <a:cubicBezTo>
                  <a:pt x="4701095" y="4395307"/>
                  <a:pt x="4706172" y="4400384"/>
                  <a:pt x="4711249" y="4399115"/>
                </a:cubicBezTo>
                <a:cubicBezTo>
                  <a:pt x="4718864" y="4395307"/>
                  <a:pt x="4707441" y="4387693"/>
                  <a:pt x="4702365" y="4391500"/>
                </a:cubicBezTo>
                <a:lnTo>
                  <a:pt x="4702365" y="4391500"/>
                </a:lnTo>
                <a:close/>
                <a:moveTo>
                  <a:pt x="9923829" y="4391500"/>
                </a:moveTo>
                <a:cubicBezTo>
                  <a:pt x="9917484" y="4400384"/>
                  <a:pt x="9925098" y="4406730"/>
                  <a:pt x="9932713" y="4409269"/>
                </a:cubicBezTo>
                <a:cubicBezTo>
                  <a:pt x="9932713" y="4401653"/>
                  <a:pt x="9931444" y="4394038"/>
                  <a:pt x="9923829" y="4391500"/>
                </a:cubicBezTo>
                <a:lnTo>
                  <a:pt x="9923829" y="4391500"/>
                </a:lnTo>
                <a:close/>
                <a:moveTo>
                  <a:pt x="5485458" y="4391500"/>
                </a:moveTo>
                <a:cubicBezTo>
                  <a:pt x="5481650" y="4391500"/>
                  <a:pt x="5476573" y="4392769"/>
                  <a:pt x="5471496" y="4392769"/>
                </a:cubicBezTo>
                <a:cubicBezTo>
                  <a:pt x="5466420" y="4394038"/>
                  <a:pt x="5457535" y="4392769"/>
                  <a:pt x="5457535" y="4399115"/>
                </a:cubicBezTo>
                <a:cubicBezTo>
                  <a:pt x="5460074" y="4401653"/>
                  <a:pt x="5463881" y="4404192"/>
                  <a:pt x="5466420" y="4406730"/>
                </a:cubicBezTo>
                <a:cubicBezTo>
                  <a:pt x="5472766" y="4404192"/>
                  <a:pt x="5479112" y="4404192"/>
                  <a:pt x="5485458" y="4402923"/>
                </a:cubicBezTo>
                <a:cubicBezTo>
                  <a:pt x="5481650" y="4406730"/>
                  <a:pt x="5476573" y="4409269"/>
                  <a:pt x="5475304" y="4415615"/>
                </a:cubicBezTo>
                <a:cubicBezTo>
                  <a:pt x="5489265" y="4428306"/>
                  <a:pt x="5499418" y="4443537"/>
                  <a:pt x="5513380" y="4456229"/>
                </a:cubicBezTo>
                <a:cubicBezTo>
                  <a:pt x="5518456" y="4458767"/>
                  <a:pt x="5522264" y="4453690"/>
                  <a:pt x="5526072" y="4451152"/>
                </a:cubicBezTo>
                <a:cubicBezTo>
                  <a:pt x="5503226" y="4413076"/>
                  <a:pt x="5508303" y="4413076"/>
                  <a:pt x="5496880" y="4410538"/>
                </a:cubicBezTo>
                <a:cubicBezTo>
                  <a:pt x="5507034" y="4410538"/>
                  <a:pt x="5499418" y="4400384"/>
                  <a:pt x="5496880" y="4397846"/>
                </a:cubicBezTo>
                <a:cubicBezTo>
                  <a:pt x="5493072" y="4392769"/>
                  <a:pt x="5489265" y="4391500"/>
                  <a:pt x="5485458" y="4391500"/>
                </a:cubicBezTo>
                <a:lnTo>
                  <a:pt x="5485458" y="4391500"/>
                </a:lnTo>
                <a:close/>
                <a:moveTo>
                  <a:pt x="4732825" y="4391500"/>
                </a:moveTo>
                <a:cubicBezTo>
                  <a:pt x="4731556" y="4396577"/>
                  <a:pt x="4730287" y="4401653"/>
                  <a:pt x="4729018" y="4406730"/>
                </a:cubicBezTo>
                <a:cubicBezTo>
                  <a:pt x="4732825" y="4411807"/>
                  <a:pt x="4736633" y="4416884"/>
                  <a:pt x="4740440" y="4421961"/>
                </a:cubicBezTo>
                <a:cubicBezTo>
                  <a:pt x="4741710" y="4415615"/>
                  <a:pt x="4742979" y="4409269"/>
                  <a:pt x="4742979" y="4402923"/>
                </a:cubicBezTo>
                <a:lnTo>
                  <a:pt x="4739171" y="4407999"/>
                </a:lnTo>
                <a:cubicBezTo>
                  <a:pt x="4735364" y="4400384"/>
                  <a:pt x="4729018" y="4400384"/>
                  <a:pt x="4745517" y="4394038"/>
                </a:cubicBezTo>
                <a:cubicBezTo>
                  <a:pt x="4741710" y="4392769"/>
                  <a:pt x="4737902" y="4391500"/>
                  <a:pt x="4732825" y="4391500"/>
                </a:cubicBezTo>
                <a:lnTo>
                  <a:pt x="4732825" y="4391500"/>
                </a:lnTo>
                <a:close/>
                <a:moveTo>
                  <a:pt x="10543196" y="4390231"/>
                </a:moveTo>
                <a:cubicBezTo>
                  <a:pt x="10539389" y="4388961"/>
                  <a:pt x="10535580" y="4388961"/>
                  <a:pt x="10533043" y="4392769"/>
                </a:cubicBezTo>
                <a:cubicBezTo>
                  <a:pt x="10536850" y="4394038"/>
                  <a:pt x="10540658" y="4396577"/>
                  <a:pt x="10544465" y="4397846"/>
                </a:cubicBezTo>
                <a:cubicBezTo>
                  <a:pt x="10541926" y="4397846"/>
                  <a:pt x="10538119" y="4399115"/>
                  <a:pt x="10535580" y="4399115"/>
                </a:cubicBezTo>
                <a:cubicBezTo>
                  <a:pt x="10536850" y="4401653"/>
                  <a:pt x="10538119" y="4405461"/>
                  <a:pt x="10540658" y="4407999"/>
                </a:cubicBezTo>
                <a:cubicBezTo>
                  <a:pt x="10545735" y="4405461"/>
                  <a:pt x="10549542" y="4399115"/>
                  <a:pt x="10554618" y="4395307"/>
                </a:cubicBezTo>
                <a:cubicBezTo>
                  <a:pt x="10549542" y="4394038"/>
                  <a:pt x="10547004" y="4391500"/>
                  <a:pt x="10543196" y="4390231"/>
                </a:cubicBezTo>
                <a:lnTo>
                  <a:pt x="10543196" y="4390231"/>
                </a:lnTo>
                <a:close/>
                <a:moveTo>
                  <a:pt x="11955809" y="4390231"/>
                </a:moveTo>
                <a:cubicBezTo>
                  <a:pt x="11953271" y="4392769"/>
                  <a:pt x="11958348" y="4399115"/>
                  <a:pt x="11962155" y="4397846"/>
                </a:cubicBezTo>
                <a:cubicBezTo>
                  <a:pt x="11963424" y="4395307"/>
                  <a:pt x="11959616" y="4388961"/>
                  <a:pt x="11955809" y="4390231"/>
                </a:cubicBezTo>
                <a:lnTo>
                  <a:pt x="11955809" y="4390231"/>
                </a:lnTo>
                <a:close/>
                <a:moveTo>
                  <a:pt x="6041364" y="4390231"/>
                </a:moveTo>
                <a:cubicBezTo>
                  <a:pt x="6038826" y="4392769"/>
                  <a:pt x="6036288" y="4396577"/>
                  <a:pt x="6033749" y="4399115"/>
                </a:cubicBezTo>
                <a:cubicBezTo>
                  <a:pt x="6035019" y="4402923"/>
                  <a:pt x="6036288" y="4405461"/>
                  <a:pt x="6037557" y="4409269"/>
                </a:cubicBezTo>
                <a:cubicBezTo>
                  <a:pt x="6042634" y="4406730"/>
                  <a:pt x="6050249" y="4405461"/>
                  <a:pt x="6051518" y="4397846"/>
                </a:cubicBezTo>
                <a:cubicBezTo>
                  <a:pt x="6050249" y="4394038"/>
                  <a:pt x="6045172" y="4392769"/>
                  <a:pt x="6041364" y="4390231"/>
                </a:cubicBezTo>
                <a:lnTo>
                  <a:pt x="6041364" y="4390231"/>
                </a:lnTo>
                <a:close/>
                <a:moveTo>
                  <a:pt x="10580002" y="4390231"/>
                </a:moveTo>
                <a:cubicBezTo>
                  <a:pt x="10576195" y="4392769"/>
                  <a:pt x="10573656" y="4396577"/>
                  <a:pt x="10571119" y="4399115"/>
                </a:cubicBezTo>
                <a:cubicBezTo>
                  <a:pt x="10576195" y="4400384"/>
                  <a:pt x="10585079" y="4396577"/>
                  <a:pt x="10583810" y="4404192"/>
                </a:cubicBezTo>
                <a:cubicBezTo>
                  <a:pt x="10577464" y="4404192"/>
                  <a:pt x="10573656" y="4409269"/>
                  <a:pt x="10568580" y="4413076"/>
                </a:cubicBezTo>
                <a:lnTo>
                  <a:pt x="10569849" y="4415615"/>
                </a:lnTo>
                <a:cubicBezTo>
                  <a:pt x="10580002" y="4414345"/>
                  <a:pt x="10583810" y="4427037"/>
                  <a:pt x="10593964" y="4425768"/>
                </a:cubicBezTo>
                <a:cubicBezTo>
                  <a:pt x="10593964" y="4418153"/>
                  <a:pt x="10592694" y="4409269"/>
                  <a:pt x="10592694" y="4401653"/>
                </a:cubicBezTo>
                <a:cubicBezTo>
                  <a:pt x="10588887" y="4397846"/>
                  <a:pt x="10585079" y="4392769"/>
                  <a:pt x="10580002" y="4390231"/>
                </a:cubicBezTo>
                <a:lnTo>
                  <a:pt x="10580002" y="4390231"/>
                </a:lnTo>
                <a:close/>
                <a:moveTo>
                  <a:pt x="5234157" y="4390231"/>
                </a:moveTo>
                <a:cubicBezTo>
                  <a:pt x="5231619" y="4394038"/>
                  <a:pt x="5227811" y="4396577"/>
                  <a:pt x="5225273" y="4400384"/>
                </a:cubicBezTo>
                <a:cubicBezTo>
                  <a:pt x="5226542" y="4402923"/>
                  <a:pt x="5229080" y="4406730"/>
                  <a:pt x="5229080" y="4407999"/>
                </a:cubicBezTo>
                <a:cubicBezTo>
                  <a:pt x="5232888" y="4405461"/>
                  <a:pt x="5235426" y="4402923"/>
                  <a:pt x="5237965" y="4400384"/>
                </a:cubicBezTo>
                <a:cubicBezTo>
                  <a:pt x="5236695" y="4397846"/>
                  <a:pt x="5234157" y="4392769"/>
                  <a:pt x="5234157" y="4390231"/>
                </a:cubicBezTo>
                <a:lnTo>
                  <a:pt x="5234157" y="4390231"/>
                </a:lnTo>
                <a:close/>
                <a:moveTo>
                  <a:pt x="10304588" y="4390231"/>
                </a:moveTo>
                <a:cubicBezTo>
                  <a:pt x="10303318" y="4391500"/>
                  <a:pt x="10307126" y="4399115"/>
                  <a:pt x="10308395" y="4391500"/>
                </a:cubicBezTo>
                <a:cubicBezTo>
                  <a:pt x="10307126" y="4388961"/>
                  <a:pt x="10305857" y="4388961"/>
                  <a:pt x="10304588" y="4390231"/>
                </a:cubicBezTo>
                <a:lnTo>
                  <a:pt x="10304588" y="4390231"/>
                </a:lnTo>
                <a:close/>
                <a:moveTo>
                  <a:pt x="7041489" y="4388961"/>
                </a:moveTo>
                <a:cubicBezTo>
                  <a:pt x="7035143" y="4388961"/>
                  <a:pt x="7030067" y="4390231"/>
                  <a:pt x="7024990" y="4394038"/>
                </a:cubicBezTo>
                <a:cubicBezTo>
                  <a:pt x="7031336" y="4394038"/>
                  <a:pt x="7036413" y="4395307"/>
                  <a:pt x="7041489" y="4395307"/>
                </a:cubicBezTo>
                <a:cubicBezTo>
                  <a:pt x="7041489" y="4394038"/>
                  <a:pt x="7041489" y="4391500"/>
                  <a:pt x="7041489" y="4388961"/>
                </a:cubicBezTo>
                <a:lnTo>
                  <a:pt x="7041489" y="4388961"/>
                </a:lnTo>
                <a:close/>
                <a:moveTo>
                  <a:pt x="6188591" y="4388961"/>
                </a:moveTo>
                <a:cubicBezTo>
                  <a:pt x="6188591" y="4390231"/>
                  <a:pt x="6187322" y="4392769"/>
                  <a:pt x="6186053" y="4394038"/>
                </a:cubicBezTo>
                <a:lnTo>
                  <a:pt x="6189860" y="4394038"/>
                </a:lnTo>
                <a:cubicBezTo>
                  <a:pt x="6188591" y="4399115"/>
                  <a:pt x="6183514" y="4402923"/>
                  <a:pt x="6187322" y="4407999"/>
                </a:cubicBezTo>
                <a:cubicBezTo>
                  <a:pt x="6191129" y="4400384"/>
                  <a:pt x="6200014" y="4404192"/>
                  <a:pt x="6207629" y="4404192"/>
                </a:cubicBezTo>
                <a:cubicBezTo>
                  <a:pt x="6207629" y="4402923"/>
                  <a:pt x="6206360" y="4399115"/>
                  <a:pt x="6205090" y="4397846"/>
                </a:cubicBezTo>
                <a:cubicBezTo>
                  <a:pt x="6202552" y="4392769"/>
                  <a:pt x="6196206" y="4399115"/>
                  <a:pt x="6192399" y="4395307"/>
                </a:cubicBezTo>
                <a:cubicBezTo>
                  <a:pt x="6192399" y="4394038"/>
                  <a:pt x="6189860" y="4390231"/>
                  <a:pt x="6188591" y="4388961"/>
                </a:cubicBezTo>
                <a:lnTo>
                  <a:pt x="6188591" y="4388961"/>
                </a:lnTo>
                <a:close/>
                <a:moveTo>
                  <a:pt x="9131852" y="4388961"/>
                </a:moveTo>
                <a:cubicBezTo>
                  <a:pt x="9130583" y="4390231"/>
                  <a:pt x="9129313" y="4391500"/>
                  <a:pt x="9130583" y="4394038"/>
                </a:cubicBezTo>
                <a:cubicBezTo>
                  <a:pt x="9133121" y="4397846"/>
                  <a:pt x="9139467" y="4394038"/>
                  <a:pt x="9136929" y="4390231"/>
                </a:cubicBezTo>
                <a:cubicBezTo>
                  <a:pt x="9135659" y="4387693"/>
                  <a:pt x="9133121" y="4387693"/>
                  <a:pt x="9131852" y="4388961"/>
                </a:cubicBezTo>
                <a:lnTo>
                  <a:pt x="9131852" y="4388961"/>
                </a:lnTo>
                <a:close/>
                <a:moveTo>
                  <a:pt x="10223359" y="4388961"/>
                </a:moveTo>
                <a:cubicBezTo>
                  <a:pt x="10222090" y="4390231"/>
                  <a:pt x="10219552" y="4394038"/>
                  <a:pt x="10219552" y="4396577"/>
                </a:cubicBezTo>
                <a:cubicBezTo>
                  <a:pt x="10213206" y="4395307"/>
                  <a:pt x="10208129" y="4395307"/>
                  <a:pt x="10201783" y="4394038"/>
                </a:cubicBezTo>
                <a:cubicBezTo>
                  <a:pt x="10205590" y="4400384"/>
                  <a:pt x="10213206" y="4400384"/>
                  <a:pt x="10220820" y="4400384"/>
                </a:cubicBezTo>
                <a:cubicBezTo>
                  <a:pt x="10219552" y="4402923"/>
                  <a:pt x="10218282" y="4406730"/>
                  <a:pt x="10217013" y="4407999"/>
                </a:cubicBezTo>
                <a:cubicBezTo>
                  <a:pt x="10219552" y="4406730"/>
                  <a:pt x="10223359" y="4405461"/>
                  <a:pt x="10225898" y="4405461"/>
                </a:cubicBezTo>
                <a:cubicBezTo>
                  <a:pt x="10223359" y="4400384"/>
                  <a:pt x="10220820" y="4395307"/>
                  <a:pt x="10227166" y="4392769"/>
                </a:cubicBezTo>
                <a:cubicBezTo>
                  <a:pt x="10227166" y="4387693"/>
                  <a:pt x="10224628" y="4387693"/>
                  <a:pt x="10223359" y="4388961"/>
                </a:cubicBezTo>
                <a:lnTo>
                  <a:pt x="10223359" y="4388961"/>
                </a:lnTo>
                <a:close/>
                <a:moveTo>
                  <a:pt x="9977135" y="4388961"/>
                </a:moveTo>
                <a:cubicBezTo>
                  <a:pt x="9973328" y="4391500"/>
                  <a:pt x="9969520" y="4394038"/>
                  <a:pt x="9965713" y="4395307"/>
                </a:cubicBezTo>
                <a:cubicBezTo>
                  <a:pt x="9970789" y="4399115"/>
                  <a:pt x="9977135" y="4401653"/>
                  <a:pt x="9983481" y="4402923"/>
                </a:cubicBezTo>
                <a:cubicBezTo>
                  <a:pt x="9983481" y="4400384"/>
                  <a:pt x="9983481" y="4396577"/>
                  <a:pt x="9983481" y="4394038"/>
                </a:cubicBezTo>
                <a:cubicBezTo>
                  <a:pt x="9982212" y="4395307"/>
                  <a:pt x="9978405" y="4396577"/>
                  <a:pt x="9975866" y="4396577"/>
                </a:cubicBezTo>
                <a:cubicBezTo>
                  <a:pt x="9977135" y="4395307"/>
                  <a:pt x="9977135" y="4390231"/>
                  <a:pt x="9977135" y="4388961"/>
                </a:cubicBezTo>
                <a:lnTo>
                  <a:pt x="9977135" y="4388961"/>
                </a:lnTo>
                <a:close/>
                <a:moveTo>
                  <a:pt x="6740690" y="4387693"/>
                </a:moveTo>
                <a:cubicBezTo>
                  <a:pt x="6738152" y="4391500"/>
                  <a:pt x="6734344" y="4394038"/>
                  <a:pt x="6730537" y="4396577"/>
                </a:cubicBezTo>
                <a:cubicBezTo>
                  <a:pt x="6726729" y="4404192"/>
                  <a:pt x="6722922" y="4410538"/>
                  <a:pt x="6722922" y="4419422"/>
                </a:cubicBezTo>
                <a:cubicBezTo>
                  <a:pt x="6727998" y="4416884"/>
                  <a:pt x="6730537" y="4410538"/>
                  <a:pt x="6730537" y="4405461"/>
                </a:cubicBezTo>
                <a:cubicBezTo>
                  <a:pt x="6736883" y="4401653"/>
                  <a:pt x="6741960" y="4396577"/>
                  <a:pt x="6745767" y="4390231"/>
                </a:cubicBezTo>
                <a:cubicBezTo>
                  <a:pt x="6743229" y="4390231"/>
                  <a:pt x="6741960" y="4388961"/>
                  <a:pt x="6740690" y="4387693"/>
                </a:cubicBezTo>
                <a:lnTo>
                  <a:pt x="6740690" y="4387693"/>
                </a:lnTo>
                <a:close/>
                <a:moveTo>
                  <a:pt x="5864947" y="4387693"/>
                </a:moveTo>
                <a:cubicBezTo>
                  <a:pt x="5859870" y="4387693"/>
                  <a:pt x="5856062" y="4390231"/>
                  <a:pt x="5852255" y="4394038"/>
                </a:cubicBezTo>
                <a:cubicBezTo>
                  <a:pt x="5858601" y="4395307"/>
                  <a:pt x="5864947" y="4401653"/>
                  <a:pt x="5871293" y="4397846"/>
                </a:cubicBezTo>
                <a:cubicBezTo>
                  <a:pt x="5870023" y="4394038"/>
                  <a:pt x="5867485" y="4391500"/>
                  <a:pt x="5864947" y="4387693"/>
                </a:cubicBezTo>
                <a:lnTo>
                  <a:pt x="5864947" y="4387693"/>
                </a:lnTo>
                <a:close/>
                <a:moveTo>
                  <a:pt x="4819131" y="4387693"/>
                </a:moveTo>
                <a:cubicBezTo>
                  <a:pt x="4810246" y="4387693"/>
                  <a:pt x="4801362" y="4387693"/>
                  <a:pt x="4792478" y="4387693"/>
                </a:cubicBezTo>
                <a:cubicBezTo>
                  <a:pt x="4791208" y="4390231"/>
                  <a:pt x="4788670" y="4394038"/>
                  <a:pt x="4787401" y="4396577"/>
                </a:cubicBezTo>
                <a:cubicBezTo>
                  <a:pt x="4786132" y="4395307"/>
                  <a:pt x="4783593" y="4391500"/>
                  <a:pt x="4782324" y="4390231"/>
                </a:cubicBezTo>
                <a:cubicBezTo>
                  <a:pt x="4778516" y="4388961"/>
                  <a:pt x="4775978" y="4388961"/>
                  <a:pt x="4772170" y="4387693"/>
                </a:cubicBezTo>
                <a:cubicBezTo>
                  <a:pt x="4774709" y="4395307"/>
                  <a:pt x="4777247" y="4401653"/>
                  <a:pt x="4774709" y="4409269"/>
                </a:cubicBezTo>
                <a:cubicBezTo>
                  <a:pt x="4770901" y="4405461"/>
                  <a:pt x="4764555" y="4401653"/>
                  <a:pt x="4763286" y="4396577"/>
                </a:cubicBezTo>
                <a:cubicBezTo>
                  <a:pt x="4764555" y="4394038"/>
                  <a:pt x="4768363" y="4388961"/>
                  <a:pt x="4769632" y="4386423"/>
                </a:cubicBezTo>
                <a:cubicBezTo>
                  <a:pt x="4764555" y="4388961"/>
                  <a:pt x="4759478" y="4391500"/>
                  <a:pt x="4754402" y="4394038"/>
                </a:cubicBezTo>
                <a:cubicBezTo>
                  <a:pt x="4754402" y="4396577"/>
                  <a:pt x="4754402" y="4400384"/>
                  <a:pt x="4754402" y="4402923"/>
                </a:cubicBezTo>
                <a:cubicBezTo>
                  <a:pt x="4749325" y="4407999"/>
                  <a:pt x="4744248" y="4415615"/>
                  <a:pt x="4753132" y="4419422"/>
                </a:cubicBezTo>
                <a:cubicBezTo>
                  <a:pt x="4753132" y="4416884"/>
                  <a:pt x="4754402" y="4413076"/>
                  <a:pt x="4754402" y="4410538"/>
                </a:cubicBezTo>
                <a:cubicBezTo>
                  <a:pt x="4756940" y="4413076"/>
                  <a:pt x="4759478" y="4414345"/>
                  <a:pt x="4762017" y="4416884"/>
                </a:cubicBezTo>
                <a:cubicBezTo>
                  <a:pt x="4763286" y="4415615"/>
                  <a:pt x="4767094" y="4411807"/>
                  <a:pt x="4768363" y="4410538"/>
                </a:cubicBezTo>
                <a:cubicBezTo>
                  <a:pt x="4773440" y="4416884"/>
                  <a:pt x="4778516" y="4413076"/>
                  <a:pt x="4783593" y="4409269"/>
                </a:cubicBezTo>
                <a:cubicBezTo>
                  <a:pt x="4782324" y="4404192"/>
                  <a:pt x="4778516" y="4399115"/>
                  <a:pt x="4783593" y="4395307"/>
                </a:cubicBezTo>
                <a:cubicBezTo>
                  <a:pt x="4786132" y="4399115"/>
                  <a:pt x="4787401" y="4404192"/>
                  <a:pt x="4789939" y="4407999"/>
                </a:cubicBezTo>
                <a:cubicBezTo>
                  <a:pt x="4791208" y="4402923"/>
                  <a:pt x="4791208" y="4399115"/>
                  <a:pt x="4792478" y="4394038"/>
                </a:cubicBezTo>
                <a:cubicBezTo>
                  <a:pt x="4796285" y="4395307"/>
                  <a:pt x="4801362" y="4396577"/>
                  <a:pt x="4805169" y="4397846"/>
                </a:cubicBezTo>
                <a:cubicBezTo>
                  <a:pt x="4805169" y="4395307"/>
                  <a:pt x="4806439" y="4390231"/>
                  <a:pt x="4807708" y="4388961"/>
                </a:cubicBezTo>
                <a:cubicBezTo>
                  <a:pt x="4811515" y="4388961"/>
                  <a:pt x="4816592" y="4388961"/>
                  <a:pt x="4820400" y="4390231"/>
                </a:cubicBezTo>
                <a:cubicBezTo>
                  <a:pt x="4819131" y="4390231"/>
                  <a:pt x="4819131" y="4388961"/>
                  <a:pt x="4819131" y="4387693"/>
                </a:cubicBezTo>
                <a:lnTo>
                  <a:pt x="4819131" y="4387693"/>
                </a:lnTo>
                <a:close/>
                <a:moveTo>
                  <a:pt x="8622905" y="4387693"/>
                </a:moveTo>
                <a:cubicBezTo>
                  <a:pt x="8619097" y="4386423"/>
                  <a:pt x="8612751" y="4391500"/>
                  <a:pt x="8614021" y="4395307"/>
                </a:cubicBezTo>
                <a:cubicBezTo>
                  <a:pt x="8619097" y="4397846"/>
                  <a:pt x="8625443" y="4391500"/>
                  <a:pt x="8622905" y="4387693"/>
                </a:cubicBezTo>
                <a:lnTo>
                  <a:pt x="8622905" y="4387693"/>
                </a:lnTo>
                <a:close/>
                <a:moveTo>
                  <a:pt x="7054181" y="4387693"/>
                </a:moveTo>
                <a:cubicBezTo>
                  <a:pt x="7050374" y="4388961"/>
                  <a:pt x="7047835" y="4391500"/>
                  <a:pt x="7045297" y="4395307"/>
                </a:cubicBezTo>
                <a:cubicBezTo>
                  <a:pt x="7050374" y="4395307"/>
                  <a:pt x="7055451" y="4395307"/>
                  <a:pt x="7059258" y="4396577"/>
                </a:cubicBezTo>
                <a:cubicBezTo>
                  <a:pt x="7057989" y="4392769"/>
                  <a:pt x="7056720" y="4390231"/>
                  <a:pt x="7054181" y="4387693"/>
                </a:cubicBezTo>
                <a:lnTo>
                  <a:pt x="7054181" y="4387693"/>
                </a:lnTo>
                <a:close/>
                <a:moveTo>
                  <a:pt x="6793996" y="4387693"/>
                </a:moveTo>
                <a:cubicBezTo>
                  <a:pt x="6786382" y="4388961"/>
                  <a:pt x="6778766" y="4391500"/>
                  <a:pt x="6774959" y="4399115"/>
                </a:cubicBezTo>
                <a:cubicBezTo>
                  <a:pt x="6777497" y="4402923"/>
                  <a:pt x="6780036" y="4406730"/>
                  <a:pt x="6782574" y="4411807"/>
                </a:cubicBezTo>
                <a:cubicBezTo>
                  <a:pt x="6782574" y="4416884"/>
                  <a:pt x="6783843" y="4423230"/>
                  <a:pt x="6790189" y="4423230"/>
                </a:cubicBezTo>
                <a:cubicBezTo>
                  <a:pt x="6787650" y="4418153"/>
                  <a:pt x="6785112" y="4413076"/>
                  <a:pt x="6782574" y="4406730"/>
                </a:cubicBezTo>
                <a:cubicBezTo>
                  <a:pt x="6787650" y="4410538"/>
                  <a:pt x="6793996" y="4414345"/>
                  <a:pt x="6799074" y="4418153"/>
                </a:cubicBezTo>
                <a:cubicBezTo>
                  <a:pt x="6797804" y="4411807"/>
                  <a:pt x="6795266" y="4406730"/>
                  <a:pt x="6793996" y="4400384"/>
                </a:cubicBezTo>
                <a:cubicBezTo>
                  <a:pt x="6814304" y="4405461"/>
                  <a:pt x="6806688" y="4402923"/>
                  <a:pt x="6819380" y="4409269"/>
                </a:cubicBezTo>
                <a:cubicBezTo>
                  <a:pt x="6815573" y="4405461"/>
                  <a:pt x="6811765" y="4401653"/>
                  <a:pt x="6806688" y="4397846"/>
                </a:cubicBezTo>
                <a:cubicBezTo>
                  <a:pt x="6801612" y="4397846"/>
                  <a:pt x="6796535" y="4394038"/>
                  <a:pt x="6793996" y="4387693"/>
                </a:cubicBezTo>
                <a:lnTo>
                  <a:pt x="6793996" y="4387693"/>
                </a:lnTo>
                <a:close/>
                <a:moveTo>
                  <a:pt x="11474784" y="4387693"/>
                </a:moveTo>
                <a:cubicBezTo>
                  <a:pt x="11472246" y="4383885"/>
                  <a:pt x="11464631" y="4385154"/>
                  <a:pt x="11464631" y="4390231"/>
                </a:cubicBezTo>
                <a:cubicBezTo>
                  <a:pt x="11464631" y="4395307"/>
                  <a:pt x="11477323" y="4392769"/>
                  <a:pt x="11474784" y="4387693"/>
                </a:cubicBezTo>
                <a:lnTo>
                  <a:pt x="11474784" y="4387693"/>
                </a:lnTo>
                <a:close/>
                <a:moveTo>
                  <a:pt x="5938560" y="4387693"/>
                </a:moveTo>
                <a:cubicBezTo>
                  <a:pt x="5938560" y="4391500"/>
                  <a:pt x="5938560" y="4395307"/>
                  <a:pt x="5938560" y="4399115"/>
                </a:cubicBezTo>
                <a:cubicBezTo>
                  <a:pt x="5944906" y="4401653"/>
                  <a:pt x="5952521" y="4400384"/>
                  <a:pt x="5960136" y="4400384"/>
                </a:cubicBezTo>
                <a:cubicBezTo>
                  <a:pt x="5956328" y="4392769"/>
                  <a:pt x="5947444" y="4387693"/>
                  <a:pt x="5938560" y="4387693"/>
                </a:cubicBezTo>
                <a:lnTo>
                  <a:pt x="5938560" y="4387693"/>
                </a:lnTo>
                <a:close/>
                <a:moveTo>
                  <a:pt x="4720133" y="4386423"/>
                </a:moveTo>
                <a:cubicBezTo>
                  <a:pt x="4717595" y="4387693"/>
                  <a:pt x="4716326" y="4388961"/>
                  <a:pt x="4718864" y="4391500"/>
                </a:cubicBezTo>
                <a:cubicBezTo>
                  <a:pt x="4721403" y="4395307"/>
                  <a:pt x="4731556" y="4391500"/>
                  <a:pt x="4727749" y="4386423"/>
                </a:cubicBezTo>
                <a:cubicBezTo>
                  <a:pt x="4725210" y="4385154"/>
                  <a:pt x="4722672" y="4385154"/>
                  <a:pt x="4720133" y="4386423"/>
                </a:cubicBezTo>
                <a:lnTo>
                  <a:pt x="4720133" y="4386423"/>
                </a:lnTo>
                <a:close/>
                <a:moveTo>
                  <a:pt x="5870023" y="4386423"/>
                </a:moveTo>
                <a:cubicBezTo>
                  <a:pt x="5875100" y="4392769"/>
                  <a:pt x="5878908" y="4397846"/>
                  <a:pt x="5885254" y="4401653"/>
                </a:cubicBezTo>
                <a:cubicBezTo>
                  <a:pt x="5883984" y="4404192"/>
                  <a:pt x="5882715" y="4406730"/>
                  <a:pt x="5880177" y="4409269"/>
                </a:cubicBezTo>
                <a:cubicBezTo>
                  <a:pt x="5885254" y="4407999"/>
                  <a:pt x="5890330" y="4406730"/>
                  <a:pt x="5895407" y="4405461"/>
                </a:cubicBezTo>
                <a:cubicBezTo>
                  <a:pt x="5890330" y="4394038"/>
                  <a:pt x="5882715" y="4381347"/>
                  <a:pt x="5870023" y="4386423"/>
                </a:cubicBezTo>
                <a:lnTo>
                  <a:pt x="5870023" y="4386423"/>
                </a:lnTo>
                <a:close/>
                <a:moveTo>
                  <a:pt x="6108632" y="4385154"/>
                </a:moveTo>
                <a:cubicBezTo>
                  <a:pt x="6107363" y="4396577"/>
                  <a:pt x="6118785" y="4400384"/>
                  <a:pt x="6120055" y="4410538"/>
                </a:cubicBezTo>
                <a:cubicBezTo>
                  <a:pt x="6126401" y="4414345"/>
                  <a:pt x="6134016" y="4418153"/>
                  <a:pt x="6140361" y="4420691"/>
                </a:cubicBezTo>
                <a:cubicBezTo>
                  <a:pt x="6142900" y="4419422"/>
                  <a:pt x="6144169" y="4416884"/>
                  <a:pt x="6146707" y="4414345"/>
                </a:cubicBezTo>
                <a:cubicBezTo>
                  <a:pt x="6144169" y="4405461"/>
                  <a:pt x="6139093" y="4396577"/>
                  <a:pt x="6134016" y="4387693"/>
                </a:cubicBezTo>
                <a:cubicBezTo>
                  <a:pt x="6127670" y="4390231"/>
                  <a:pt x="6122593" y="4392769"/>
                  <a:pt x="6117516" y="4397846"/>
                </a:cubicBezTo>
                <a:cubicBezTo>
                  <a:pt x="6114978" y="4394038"/>
                  <a:pt x="6114978" y="4387693"/>
                  <a:pt x="6108632" y="4385154"/>
                </a:cubicBezTo>
                <a:lnTo>
                  <a:pt x="6108632" y="4385154"/>
                </a:lnTo>
                <a:close/>
                <a:moveTo>
                  <a:pt x="9837524" y="4385154"/>
                </a:moveTo>
                <a:cubicBezTo>
                  <a:pt x="9838793" y="4392769"/>
                  <a:pt x="9842601" y="4400384"/>
                  <a:pt x="9847678" y="4405461"/>
                </a:cubicBezTo>
                <a:cubicBezTo>
                  <a:pt x="9857831" y="4409269"/>
                  <a:pt x="9867985" y="4410538"/>
                  <a:pt x="9878138" y="4413076"/>
                </a:cubicBezTo>
                <a:cubicBezTo>
                  <a:pt x="9878138" y="4409269"/>
                  <a:pt x="9879408" y="4405461"/>
                  <a:pt x="9880677" y="4401653"/>
                </a:cubicBezTo>
                <a:cubicBezTo>
                  <a:pt x="9876869" y="4402923"/>
                  <a:pt x="9873062" y="4402923"/>
                  <a:pt x="9869254" y="4404192"/>
                </a:cubicBezTo>
                <a:cubicBezTo>
                  <a:pt x="9864177" y="4397846"/>
                  <a:pt x="9856562" y="4394038"/>
                  <a:pt x="9850216" y="4390231"/>
                </a:cubicBezTo>
                <a:cubicBezTo>
                  <a:pt x="9851485" y="4388961"/>
                  <a:pt x="9852754" y="4386423"/>
                  <a:pt x="9854024" y="4385154"/>
                </a:cubicBezTo>
                <a:cubicBezTo>
                  <a:pt x="9847678" y="4386423"/>
                  <a:pt x="9842601" y="4385154"/>
                  <a:pt x="9837524" y="4385154"/>
                </a:cubicBezTo>
                <a:lnTo>
                  <a:pt x="9837524" y="4385154"/>
                </a:lnTo>
                <a:close/>
                <a:moveTo>
                  <a:pt x="10035518" y="4383885"/>
                </a:moveTo>
                <a:cubicBezTo>
                  <a:pt x="10031711" y="4380077"/>
                  <a:pt x="10024095" y="4386423"/>
                  <a:pt x="10026634" y="4390231"/>
                </a:cubicBezTo>
                <a:cubicBezTo>
                  <a:pt x="10030441" y="4392769"/>
                  <a:pt x="10039326" y="4388961"/>
                  <a:pt x="10035518" y="4383885"/>
                </a:cubicBezTo>
                <a:lnTo>
                  <a:pt x="10035518" y="4383885"/>
                </a:lnTo>
                <a:close/>
                <a:moveTo>
                  <a:pt x="11662626" y="4383885"/>
                </a:moveTo>
                <a:cubicBezTo>
                  <a:pt x="11657548" y="4383885"/>
                  <a:pt x="11652471" y="4382615"/>
                  <a:pt x="11647395" y="4385154"/>
                </a:cubicBezTo>
                <a:cubicBezTo>
                  <a:pt x="11643588" y="4388961"/>
                  <a:pt x="11651202" y="4390231"/>
                  <a:pt x="11653741" y="4392769"/>
                </a:cubicBezTo>
                <a:cubicBezTo>
                  <a:pt x="11657548" y="4390231"/>
                  <a:pt x="11660087" y="4387693"/>
                  <a:pt x="11662626" y="4383885"/>
                </a:cubicBezTo>
                <a:lnTo>
                  <a:pt x="11662626" y="4383885"/>
                </a:lnTo>
                <a:close/>
                <a:moveTo>
                  <a:pt x="7252176" y="4383885"/>
                </a:moveTo>
                <a:cubicBezTo>
                  <a:pt x="7258522" y="4387693"/>
                  <a:pt x="7263598" y="4391500"/>
                  <a:pt x="7267406" y="4396577"/>
                </a:cubicBezTo>
                <a:cubicBezTo>
                  <a:pt x="7269944" y="4385154"/>
                  <a:pt x="7259791" y="4383885"/>
                  <a:pt x="7252176" y="4383885"/>
                </a:cubicBezTo>
                <a:lnTo>
                  <a:pt x="7252176" y="4383885"/>
                </a:lnTo>
                <a:close/>
                <a:moveTo>
                  <a:pt x="6715306" y="4382615"/>
                </a:moveTo>
                <a:cubicBezTo>
                  <a:pt x="6715306" y="4386423"/>
                  <a:pt x="6715306" y="4392769"/>
                  <a:pt x="6715306" y="4395307"/>
                </a:cubicBezTo>
                <a:cubicBezTo>
                  <a:pt x="6712769" y="4394038"/>
                  <a:pt x="6707691" y="4391500"/>
                  <a:pt x="6706423" y="4390231"/>
                </a:cubicBezTo>
                <a:cubicBezTo>
                  <a:pt x="6706423" y="4399115"/>
                  <a:pt x="6716576" y="4397846"/>
                  <a:pt x="6722922" y="4400384"/>
                </a:cubicBezTo>
                <a:cubicBezTo>
                  <a:pt x="6720383" y="4395307"/>
                  <a:pt x="6721652" y="4386423"/>
                  <a:pt x="6715306" y="4382615"/>
                </a:cubicBezTo>
                <a:lnTo>
                  <a:pt x="6715306" y="4382615"/>
                </a:lnTo>
                <a:close/>
                <a:moveTo>
                  <a:pt x="5335692" y="4382615"/>
                </a:moveTo>
                <a:cubicBezTo>
                  <a:pt x="5334423" y="4383885"/>
                  <a:pt x="5331885" y="4386423"/>
                  <a:pt x="5330616" y="4387693"/>
                </a:cubicBezTo>
                <a:cubicBezTo>
                  <a:pt x="5331885" y="4387693"/>
                  <a:pt x="5335692" y="4388961"/>
                  <a:pt x="5336962" y="4388961"/>
                </a:cubicBezTo>
                <a:cubicBezTo>
                  <a:pt x="5335692" y="4391500"/>
                  <a:pt x="5334423" y="4395307"/>
                  <a:pt x="5333154" y="4397846"/>
                </a:cubicBezTo>
                <a:cubicBezTo>
                  <a:pt x="5338231" y="4396577"/>
                  <a:pt x="5343308" y="4394038"/>
                  <a:pt x="5349654" y="4392769"/>
                </a:cubicBezTo>
                <a:cubicBezTo>
                  <a:pt x="5343308" y="4390231"/>
                  <a:pt x="5339500" y="4386423"/>
                  <a:pt x="5335692" y="4382615"/>
                </a:cubicBezTo>
                <a:lnTo>
                  <a:pt x="5335692" y="4382615"/>
                </a:lnTo>
                <a:close/>
                <a:moveTo>
                  <a:pt x="7089719" y="4381347"/>
                </a:moveTo>
                <a:cubicBezTo>
                  <a:pt x="7084642" y="4377539"/>
                  <a:pt x="7079565" y="4385154"/>
                  <a:pt x="7084642" y="4388961"/>
                </a:cubicBezTo>
                <a:cubicBezTo>
                  <a:pt x="7089719" y="4392769"/>
                  <a:pt x="7094796" y="4383885"/>
                  <a:pt x="7089719" y="4381347"/>
                </a:cubicBezTo>
                <a:lnTo>
                  <a:pt x="7089719" y="4381347"/>
                </a:lnTo>
                <a:close/>
                <a:moveTo>
                  <a:pt x="10550811" y="4381347"/>
                </a:moveTo>
                <a:cubicBezTo>
                  <a:pt x="10549542" y="4382615"/>
                  <a:pt x="10548272" y="4383885"/>
                  <a:pt x="10548272" y="4386423"/>
                </a:cubicBezTo>
                <a:cubicBezTo>
                  <a:pt x="10550811" y="4388961"/>
                  <a:pt x="10557157" y="4385154"/>
                  <a:pt x="10555888" y="4381347"/>
                </a:cubicBezTo>
                <a:cubicBezTo>
                  <a:pt x="10555888" y="4380077"/>
                  <a:pt x="10553349" y="4380077"/>
                  <a:pt x="10550811" y="4381347"/>
                </a:cubicBezTo>
                <a:lnTo>
                  <a:pt x="10550811" y="4381347"/>
                </a:lnTo>
                <a:close/>
                <a:moveTo>
                  <a:pt x="5028548" y="4381347"/>
                </a:moveTo>
                <a:cubicBezTo>
                  <a:pt x="5024740" y="4383885"/>
                  <a:pt x="5028548" y="4391500"/>
                  <a:pt x="5031086" y="4395307"/>
                </a:cubicBezTo>
                <a:cubicBezTo>
                  <a:pt x="5037432" y="4392769"/>
                  <a:pt x="5032355" y="4382615"/>
                  <a:pt x="5028548" y="4381347"/>
                </a:cubicBezTo>
                <a:lnTo>
                  <a:pt x="5028548" y="4381347"/>
                </a:lnTo>
                <a:close/>
                <a:moveTo>
                  <a:pt x="11872043" y="4380077"/>
                </a:moveTo>
                <a:cubicBezTo>
                  <a:pt x="11866965" y="4382615"/>
                  <a:pt x="11861888" y="4387693"/>
                  <a:pt x="11858081" y="4392769"/>
                </a:cubicBezTo>
                <a:cubicBezTo>
                  <a:pt x="11863158" y="4392769"/>
                  <a:pt x="11866965" y="4392769"/>
                  <a:pt x="11872043" y="4392769"/>
                </a:cubicBezTo>
                <a:cubicBezTo>
                  <a:pt x="11873311" y="4388961"/>
                  <a:pt x="11873311" y="4383885"/>
                  <a:pt x="11872043" y="4380077"/>
                </a:cubicBezTo>
                <a:lnTo>
                  <a:pt x="11872043" y="4380077"/>
                </a:lnTo>
                <a:close/>
                <a:moveTo>
                  <a:pt x="4980318" y="4380077"/>
                </a:moveTo>
                <a:cubicBezTo>
                  <a:pt x="4979049" y="4381347"/>
                  <a:pt x="4984126" y="4388961"/>
                  <a:pt x="4984126" y="4380077"/>
                </a:cubicBezTo>
                <a:cubicBezTo>
                  <a:pt x="4981587" y="4378808"/>
                  <a:pt x="4980318" y="4378808"/>
                  <a:pt x="4980318" y="4380077"/>
                </a:cubicBezTo>
                <a:lnTo>
                  <a:pt x="4980318" y="4380077"/>
                </a:lnTo>
                <a:close/>
                <a:moveTo>
                  <a:pt x="10417546" y="4380077"/>
                </a:moveTo>
                <a:cubicBezTo>
                  <a:pt x="10418815" y="4383885"/>
                  <a:pt x="10421353" y="4388961"/>
                  <a:pt x="10422623" y="4392769"/>
                </a:cubicBezTo>
                <a:cubicBezTo>
                  <a:pt x="10417546" y="4390231"/>
                  <a:pt x="10412469" y="4387693"/>
                  <a:pt x="10407392" y="4385154"/>
                </a:cubicBezTo>
                <a:cubicBezTo>
                  <a:pt x="10403585" y="4387693"/>
                  <a:pt x="10401046" y="4388961"/>
                  <a:pt x="10397239" y="4391500"/>
                </a:cubicBezTo>
                <a:cubicBezTo>
                  <a:pt x="10395969" y="4400384"/>
                  <a:pt x="10399777" y="4409269"/>
                  <a:pt x="10411200" y="4407999"/>
                </a:cubicBezTo>
                <a:cubicBezTo>
                  <a:pt x="10412469" y="4401653"/>
                  <a:pt x="10416277" y="4396577"/>
                  <a:pt x="10421353" y="4392769"/>
                </a:cubicBezTo>
                <a:cubicBezTo>
                  <a:pt x="10423892" y="4392769"/>
                  <a:pt x="10427699" y="4394038"/>
                  <a:pt x="10428969" y="4395307"/>
                </a:cubicBezTo>
                <a:cubicBezTo>
                  <a:pt x="10427699" y="4394038"/>
                  <a:pt x="10425161" y="4391500"/>
                  <a:pt x="10425161" y="4390231"/>
                </a:cubicBezTo>
                <a:cubicBezTo>
                  <a:pt x="10426430" y="4388961"/>
                  <a:pt x="10430238" y="4387693"/>
                  <a:pt x="10431507" y="4386423"/>
                </a:cubicBezTo>
                <a:cubicBezTo>
                  <a:pt x="10427699" y="4381347"/>
                  <a:pt x="10423892" y="4378808"/>
                  <a:pt x="10417546" y="4380077"/>
                </a:cubicBezTo>
                <a:lnTo>
                  <a:pt x="10417546" y="4380077"/>
                </a:lnTo>
                <a:close/>
                <a:moveTo>
                  <a:pt x="5839563" y="4380077"/>
                </a:moveTo>
                <a:cubicBezTo>
                  <a:pt x="5831947" y="4377539"/>
                  <a:pt x="5837024" y="4388961"/>
                  <a:pt x="5840832" y="4388961"/>
                </a:cubicBezTo>
                <a:cubicBezTo>
                  <a:pt x="5845909" y="4387693"/>
                  <a:pt x="5843370" y="4381347"/>
                  <a:pt x="5839563" y="4380077"/>
                </a:cubicBezTo>
                <a:lnTo>
                  <a:pt x="5839563" y="4380077"/>
                </a:lnTo>
                <a:close/>
                <a:moveTo>
                  <a:pt x="6743229" y="4380077"/>
                </a:moveTo>
                <a:cubicBezTo>
                  <a:pt x="6741960" y="4381347"/>
                  <a:pt x="6747036" y="4388961"/>
                  <a:pt x="6747036" y="4380077"/>
                </a:cubicBezTo>
                <a:cubicBezTo>
                  <a:pt x="6744498" y="4378808"/>
                  <a:pt x="6743229" y="4378808"/>
                  <a:pt x="6743229" y="4380077"/>
                </a:cubicBezTo>
                <a:lnTo>
                  <a:pt x="6743229" y="4380077"/>
                </a:lnTo>
                <a:close/>
                <a:moveTo>
                  <a:pt x="10093901" y="4380077"/>
                </a:moveTo>
                <a:cubicBezTo>
                  <a:pt x="10098978" y="4386423"/>
                  <a:pt x="10107863" y="4385154"/>
                  <a:pt x="10115478" y="4383885"/>
                </a:cubicBezTo>
                <a:cubicBezTo>
                  <a:pt x="10107863" y="4381347"/>
                  <a:pt x="10100247" y="4380077"/>
                  <a:pt x="10093901" y="4380077"/>
                </a:cubicBezTo>
                <a:lnTo>
                  <a:pt x="10093901" y="4380077"/>
                </a:lnTo>
                <a:close/>
                <a:moveTo>
                  <a:pt x="5991866" y="4380077"/>
                </a:moveTo>
                <a:cubicBezTo>
                  <a:pt x="5984251" y="4377539"/>
                  <a:pt x="5986789" y="4391500"/>
                  <a:pt x="5993135" y="4390231"/>
                </a:cubicBezTo>
                <a:cubicBezTo>
                  <a:pt x="5998212" y="4388961"/>
                  <a:pt x="5995673" y="4381347"/>
                  <a:pt x="5991866" y="4380077"/>
                </a:cubicBezTo>
                <a:lnTo>
                  <a:pt x="5991866" y="4380077"/>
                </a:lnTo>
                <a:close/>
                <a:moveTo>
                  <a:pt x="11894888" y="4380077"/>
                </a:moveTo>
                <a:cubicBezTo>
                  <a:pt x="11896157" y="4382615"/>
                  <a:pt x="11897426" y="4386423"/>
                  <a:pt x="11898695" y="4390231"/>
                </a:cubicBezTo>
                <a:cubicBezTo>
                  <a:pt x="11894888" y="4390231"/>
                  <a:pt x="11888542" y="4390231"/>
                  <a:pt x="11884734" y="4390231"/>
                </a:cubicBezTo>
                <a:cubicBezTo>
                  <a:pt x="11888542" y="4396577"/>
                  <a:pt x="11897426" y="4400384"/>
                  <a:pt x="11903772" y="4396577"/>
                </a:cubicBezTo>
                <a:cubicBezTo>
                  <a:pt x="11902503" y="4401653"/>
                  <a:pt x="11901234" y="4406730"/>
                  <a:pt x="11907580" y="4409269"/>
                </a:cubicBezTo>
                <a:cubicBezTo>
                  <a:pt x="11908849" y="4405461"/>
                  <a:pt x="11910118" y="4401653"/>
                  <a:pt x="11911387" y="4397846"/>
                </a:cubicBezTo>
                <a:cubicBezTo>
                  <a:pt x="11906310" y="4390231"/>
                  <a:pt x="11901234" y="4383885"/>
                  <a:pt x="11894888" y="4380077"/>
                </a:cubicBezTo>
                <a:lnTo>
                  <a:pt x="11894888" y="4380077"/>
                </a:lnTo>
                <a:close/>
                <a:moveTo>
                  <a:pt x="9441536" y="4378808"/>
                </a:moveTo>
                <a:cubicBezTo>
                  <a:pt x="9423767" y="4377539"/>
                  <a:pt x="9404729" y="4386423"/>
                  <a:pt x="9394575" y="4401653"/>
                </a:cubicBezTo>
                <a:cubicBezTo>
                  <a:pt x="9398383" y="4406730"/>
                  <a:pt x="9400921" y="4410538"/>
                  <a:pt x="9404729" y="4415615"/>
                </a:cubicBezTo>
                <a:cubicBezTo>
                  <a:pt x="9405998" y="4418153"/>
                  <a:pt x="9407267" y="4423230"/>
                  <a:pt x="9407267" y="4425768"/>
                </a:cubicBezTo>
                <a:cubicBezTo>
                  <a:pt x="9403460" y="4425768"/>
                  <a:pt x="9400921" y="4425768"/>
                  <a:pt x="9397114" y="4424499"/>
                </a:cubicBezTo>
                <a:cubicBezTo>
                  <a:pt x="9395844" y="4430845"/>
                  <a:pt x="9395844" y="4437191"/>
                  <a:pt x="9395844" y="4443537"/>
                </a:cubicBezTo>
                <a:cubicBezTo>
                  <a:pt x="9397114" y="4442268"/>
                  <a:pt x="9400921" y="4440998"/>
                  <a:pt x="9403460" y="4439729"/>
                </a:cubicBezTo>
                <a:cubicBezTo>
                  <a:pt x="9403460" y="4442268"/>
                  <a:pt x="9402190" y="4446075"/>
                  <a:pt x="9402190" y="4447344"/>
                </a:cubicBezTo>
                <a:cubicBezTo>
                  <a:pt x="9413613" y="4448614"/>
                  <a:pt x="9417421" y="4437191"/>
                  <a:pt x="9422498" y="4429576"/>
                </a:cubicBezTo>
                <a:cubicBezTo>
                  <a:pt x="9419959" y="4428306"/>
                  <a:pt x="9416152" y="4425768"/>
                  <a:pt x="9414882" y="4424499"/>
                </a:cubicBezTo>
                <a:cubicBezTo>
                  <a:pt x="9416152" y="4420691"/>
                  <a:pt x="9417421" y="4416884"/>
                  <a:pt x="9418690" y="4414345"/>
                </a:cubicBezTo>
                <a:cubicBezTo>
                  <a:pt x="9421228" y="4419422"/>
                  <a:pt x="9423767" y="4424499"/>
                  <a:pt x="9426305" y="4430845"/>
                </a:cubicBezTo>
                <a:cubicBezTo>
                  <a:pt x="9431382" y="4423230"/>
                  <a:pt x="9433920" y="4414345"/>
                  <a:pt x="9436459" y="4405461"/>
                </a:cubicBezTo>
                <a:cubicBezTo>
                  <a:pt x="9433920" y="4404192"/>
                  <a:pt x="9432651" y="4401653"/>
                  <a:pt x="9430113" y="4400384"/>
                </a:cubicBezTo>
                <a:cubicBezTo>
                  <a:pt x="9432651" y="4400384"/>
                  <a:pt x="9436459" y="4400384"/>
                  <a:pt x="9438997" y="4400384"/>
                </a:cubicBezTo>
                <a:cubicBezTo>
                  <a:pt x="9438997" y="4394038"/>
                  <a:pt x="9440266" y="4386423"/>
                  <a:pt x="9441536" y="4378808"/>
                </a:cubicBezTo>
                <a:lnTo>
                  <a:pt x="9441536" y="4378808"/>
                </a:lnTo>
                <a:close/>
                <a:moveTo>
                  <a:pt x="10434045" y="4378808"/>
                </a:moveTo>
                <a:cubicBezTo>
                  <a:pt x="10434045" y="4385154"/>
                  <a:pt x="10439122" y="4388961"/>
                  <a:pt x="10444199" y="4391500"/>
                </a:cubicBezTo>
                <a:cubicBezTo>
                  <a:pt x="10445468" y="4388961"/>
                  <a:pt x="10446737" y="4386423"/>
                  <a:pt x="10448007" y="4383885"/>
                </a:cubicBezTo>
                <a:cubicBezTo>
                  <a:pt x="10446737" y="4383885"/>
                  <a:pt x="10444199" y="4385154"/>
                  <a:pt x="10442929" y="4385154"/>
                </a:cubicBezTo>
                <a:cubicBezTo>
                  <a:pt x="10440391" y="4383885"/>
                  <a:pt x="10437853" y="4381347"/>
                  <a:pt x="10434045" y="4378808"/>
                </a:cubicBezTo>
                <a:lnTo>
                  <a:pt x="10434045" y="4378808"/>
                </a:lnTo>
                <a:close/>
                <a:moveTo>
                  <a:pt x="5717720" y="4378808"/>
                </a:moveTo>
                <a:cubicBezTo>
                  <a:pt x="5717720" y="4383885"/>
                  <a:pt x="5716451" y="4388961"/>
                  <a:pt x="5713913" y="4394038"/>
                </a:cubicBezTo>
                <a:cubicBezTo>
                  <a:pt x="5718989" y="4395307"/>
                  <a:pt x="5722797" y="4397846"/>
                  <a:pt x="5727873" y="4399115"/>
                </a:cubicBezTo>
                <a:cubicBezTo>
                  <a:pt x="5727873" y="4401653"/>
                  <a:pt x="5727873" y="4405461"/>
                  <a:pt x="5727873" y="4406730"/>
                </a:cubicBezTo>
                <a:cubicBezTo>
                  <a:pt x="5722797" y="4404192"/>
                  <a:pt x="5717720" y="4400384"/>
                  <a:pt x="5711374" y="4397846"/>
                </a:cubicBezTo>
                <a:cubicBezTo>
                  <a:pt x="5710105" y="4400384"/>
                  <a:pt x="5710105" y="4401653"/>
                  <a:pt x="5708835" y="4404192"/>
                </a:cubicBezTo>
                <a:cubicBezTo>
                  <a:pt x="5713913" y="4406730"/>
                  <a:pt x="5718989" y="4409269"/>
                  <a:pt x="5724066" y="4411807"/>
                </a:cubicBezTo>
                <a:cubicBezTo>
                  <a:pt x="5720259" y="4414345"/>
                  <a:pt x="5716451" y="4416884"/>
                  <a:pt x="5712643" y="4418153"/>
                </a:cubicBezTo>
                <a:cubicBezTo>
                  <a:pt x="5711374" y="4416884"/>
                  <a:pt x="5708835" y="4413076"/>
                  <a:pt x="5707567" y="4410538"/>
                </a:cubicBezTo>
                <a:cubicBezTo>
                  <a:pt x="5705028" y="4416884"/>
                  <a:pt x="5708835" y="4423230"/>
                  <a:pt x="5712643" y="4428306"/>
                </a:cubicBezTo>
                <a:cubicBezTo>
                  <a:pt x="5710105" y="4428306"/>
                  <a:pt x="5705028" y="4429576"/>
                  <a:pt x="5702489" y="4430845"/>
                </a:cubicBezTo>
                <a:cubicBezTo>
                  <a:pt x="5703759" y="4433383"/>
                  <a:pt x="5706297" y="4437191"/>
                  <a:pt x="5708835" y="4438460"/>
                </a:cubicBezTo>
                <a:cubicBezTo>
                  <a:pt x="5706297" y="4437191"/>
                  <a:pt x="5702489" y="4437191"/>
                  <a:pt x="5698682" y="4435922"/>
                </a:cubicBezTo>
                <a:lnTo>
                  <a:pt x="5698682" y="4457498"/>
                </a:lnTo>
                <a:lnTo>
                  <a:pt x="5697413" y="4457498"/>
                </a:lnTo>
                <a:lnTo>
                  <a:pt x="5698682" y="4458767"/>
                </a:lnTo>
                <a:lnTo>
                  <a:pt x="5698682" y="4481613"/>
                </a:lnTo>
                <a:cubicBezTo>
                  <a:pt x="5699951" y="4479074"/>
                  <a:pt x="5703759" y="4473998"/>
                  <a:pt x="5706297" y="4471459"/>
                </a:cubicBezTo>
                <a:cubicBezTo>
                  <a:pt x="5705028" y="4475267"/>
                  <a:pt x="5703759" y="4482882"/>
                  <a:pt x="5703759" y="4486690"/>
                </a:cubicBezTo>
                <a:cubicBezTo>
                  <a:pt x="5706297" y="4486690"/>
                  <a:pt x="5711374" y="4485420"/>
                  <a:pt x="5713913" y="4484151"/>
                </a:cubicBezTo>
                <a:cubicBezTo>
                  <a:pt x="5710105" y="4490497"/>
                  <a:pt x="5702489" y="4487959"/>
                  <a:pt x="5697413" y="4490497"/>
                </a:cubicBezTo>
                <a:cubicBezTo>
                  <a:pt x="5702489" y="4498112"/>
                  <a:pt x="5711374" y="4500651"/>
                  <a:pt x="5718989" y="4504458"/>
                </a:cubicBezTo>
                <a:cubicBezTo>
                  <a:pt x="5718989" y="4495574"/>
                  <a:pt x="5720259" y="4484151"/>
                  <a:pt x="5713913" y="4476536"/>
                </a:cubicBezTo>
                <a:cubicBezTo>
                  <a:pt x="5715181" y="4468921"/>
                  <a:pt x="5711374" y="4463844"/>
                  <a:pt x="5707567" y="4457498"/>
                </a:cubicBezTo>
                <a:cubicBezTo>
                  <a:pt x="5706297" y="4460036"/>
                  <a:pt x="5705028" y="4463844"/>
                  <a:pt x="5705028" y="4466382"/>
                </a:cubicBezTo>
                <a:lnTo>
                  <a:pt x="5699951" y="4460036"/>
                </a:lnTo>
                <a:lnTo>
                  <a:pt x="5699951" y="4458767"/>
                </a:lnTo>
                <a:lnTo>
                  <a:pt x="5706297" y="4454960"/>
                </a:lnTo>
                <a:cubicBezTo>
                  <a:pt x="5705028" y="4449883"/>
                  <a:pt x="5705028" y="4446075"/>
                  <a:pt x="5706297" y="4440998"/>
                </a:cubicBezTo>
                <a:cubicBezTo>
                  <a:pt x="5710105" y="4446075"/>
                  <a:pt x="5712643" y="4451152"/>
                  <a:pt x="5716451" y="4456229"/>
                </a:cubicBezTo>
                <a:cubicBezTo>
                  <a:pt x="5722797" y="4453690"/>
                  <a:pt x="5727873" y="4452421"/>
                  <a:pt x="5734219" y="4449883"/>
                </a:cubicBezTo>
                <a:cubicBezTo>
                  <a:pt x="5732950" y="4448614"/>
                  <a:pt x="5731681" y="4444806"/>
                  <a:pt x="5730412" y="4443537"/>
                </a:cubicBezTo>
                <a:cubicBezTo>
                  <a:pt x="5732950" y="4443537"/>
                  <a:pt x="5739296" y="4442268"/>
                  <a:pt x="5741835" y="4440998"/>
                </a:cubicBezTo>
                <a:cubicBezTo>
                  <a:pt x="5736758" y="4434652"/>
                  <a:pt x="5730412" y="4429576"/>
                  <a:pt x="5722797" y="4428306"/>
                </a:cubicBezTo>
                <a:cubicBezTo>
                  <a:pt x="5722797" y="4427037"/>
                  <a:pt x="5722797" y="4425768"/>
                  <a:pt x="5722797" y="4425768"/>
                </a:cubicBezTo>
                <a:cubicBezTo>
                  <a:pt x="5725335" y="4425768"/>
                  <a:pt x="5729143" y="4427037"/>
                  <a:pt x="5731681" y="4427037"/>
                </a:cubicBezTo>
                <a:cubicBezTo>
                  <a:pt x="5730412" y="4424499"/>
                  <a:pt x="5729143" y="4418153"/>
                  <a:pt x="5727873" y="4414345"/>
                </a:cubicBezTo>
                <a:cubicBezTo>
                  <a:pt x="5729143" y="4415615"/>
                  <a:pt x="5731681" y="4416884"/>
                  <a:pt x="5732950" y="4418153"/>
                </a:cubicBezTo>
                <a:cubicBezTo>
                  <a:pt x="5735489" y="4421961"/>
                  <a:pt x="5738027" y="4427037"/>
                  <a:pt x="5740565" y="4430845"/>
                </a:cubicBezTo>
                <a:cubicBezTo>
                  <a:pt x="5740565" y="4425768"/>
                  <a:pt x="5740565" y="4421961"/>
                  <a:pt x="5741835" y="4416884"/>
                </a:cubicBezTo>
                <a:cubicBezTo>
                  <a:pt x="5740565" y="4415615"/>
                  <a:pt x="5738027" y="4414345"/>
                  <a:pt x="5735489" y="4413076"/>
                </a:cubicBezTo>
                <a:cubicBezTo>
                  <a:pt x="5734219" y="4404192"/>
                  <a:pt x="5732950" y="4392769"/>
                  <a:pt x="5725335" y="4386423"/>
                </a:cubicBezTo>
                <a:cubicBezTo>
                  <a:pt x="5724066" y="4382615"/>
                  <a:pt x="5721527" y="4378808"/>
                  <a:pt x="5717720" y="4378808"/>
                </a:cubicBezTo>
                <a:lnTo>
                  <a:pt x="5717720" y="4378808"/>
                </a:lnTo>
                <a:close/>
                <a:moveTo>
                  <a:pt x="6920916" y="4378808"/>
                </a:moveTo>
                <a:cubicBezTo>
                  <a:pt x="6920916" y="4381347"/>
                  <a:pt x="6920916" y="4386423"/>
                  <a:pt x="6922186" y="4387693"/>
                </a:cubicBezTo>
                <a:cubicBezTo>
                  <a:pt x="6920916" y="4387693"/>
                  <a:pt x="6917108" y="4386423"/>
                  <a:pt x="6914570" y="4386423"/>
                </a:cubicBezTo>
                <a:cubicBezTo>
                  <a:pt x="6914570" y="4390231"/>
                  <a:pt x="6914570" y="4394038"/>
                  <a:pt x="6914570" y="4399115"/>
                </a:cubicBezTo>
                <a:cubicBezTo>
                  <a:pt x="6920916" y="4395307"/>
                  <a:pt x="6931069" y="4383885"/>
                  <a:pt x="6920916" y="4378808"/>
                </a:cubicBezTo>
                <a:lnTo>
                  <a:pt x="6920916" y="4378808"/>
                </a:lnTo>
                <a:close/>
                <a:moveTo>
                  <a:pt x="9815948" y="4378808"/>
                </a:moveTo>
                <a:cubicBezTo>
                  <a:pt x="9813409" y="4381347"/>
                  <a:pt x="9809602" y="4385154"/>
                  <a:pt x="9809602" y="4390231"/>
                </a:cubicBezTo>
                <a:cubicBezTo>
                  <a:pt x="9810871" y="4400384"/>
                  <a:pt x="9809602" y="4410538"/>
                  <a:pt x="9810871" y="4420691"/>
                </a:cubicBezTo>
                <a:cubicBezTo>
                  <a:pt x="9812140" y="4429576"/>
                  <a:pt x="9822294" y="4433383"/>
                  <a:pt x="9826101" y="4440998"/>
                </a:cubicBezTo>
                <a:cubicBezTo>
                  <a:pt x="9822294" y="4438460"/>
                  <a:pt x="9817217" y="4437191"/>
                  <a:pt x="9813409" y="4434652"/>
                </a:cubicBezTo>
                <a:cubicBezTo>
                  <a:pt x="9815948" y="4440998"/>
                  <a:pt x="9818486" y="4447344"/>
                  <a:pt x="9822294" y="4454960"/>
                </a:cubicBezTo>
                <a:cubicBezTo>
                  <a:pt x="9829909" y="4461306"/>
                  <a:pt x="9840062" y="4466382"/>
                  <a:pt x="9850216" y="4468921"/>
                </a:cubicBezTo>
                <a:cubicBezTo>
                  <a:pt x="9846408" y="4462575"/>
                  <a:pt x="9846408" y="4454960"/>
                  <a:pt x="9846408" y="4447344"/>
                </a:cubicBezTo>
                <a:cubicBezTo>
                  <a:pt x="9850216" y="4452421"/>
                  <a:pt x="9854024" y="4456229"/>
                  <a:pt x="9860370" y="4460036"/>
                </a:cubicBezTo>
                <a:cubicBezTo>
                  <a:pt x="9860370" y="4448614"/>
                  <a:pt x="9850216" y="4442268"/>
                  <a:pt x="9847678" y="4432114"/>
                </a:cubicBezTo>
                <a:cubicBezTo>
                  <a:pt x="9842601" y="4421961"/>
                  <a:pt x="9845139" y="4407999"/>
                  <a:pt x="9836255" y="4400384"/>
                </a:cubicBezTo>
                <a:cubicBezTo>
                  <a:pt x="9831178" y="4395307"/>
                  <a:pt x="9824832" y="4390231"/>
                  <a:pt x="9829909" y="4383885"/>
                </a:cubicBezTo>
                <a:cubicBezTo>
                  <a:pt x="9824832" y="4381347"/>
                  <a:pt x="9821024" y="4380077"/>
                  <a:pt x="9815948" y="4378808"/>
                </a:cubicBezTo>
                <a:lnTo>
                  <a:pt x="9815948" y="4378808"/>
                </a:lnTo>
                <a:close/>
                <a:moveTo>
                  <a:pt x="11821275" y="4378808"/>
                </a:moveTo>
                <a:cubicBezTo>
                  <a:pt x="11821275" y="4380077"/>
                  <a:pt x="11822544" y="4382615"/>
                  <a:pt x="11822544" y="4383885"/>
                </a:cubicBezTo>
                <a:cubicBezTo>
                  <a:pt x="11823813" y="4383885"/>
                  <a:pt x="11827621" y="4383885"/>
                  <a:pt x="11828890" y="4383885"/>
                </a:cubicBezTo>
                <a:cubicBezTo>
                  <a:pt x="11831428" y="4387693"/>
                  <a:pt x="11833967" y="4391500"/>
                  <a:pt x="11837774" y="4394038"/>
                </a:cubicBezTo>
                <a:cubicBezTo>
                  <a:pt x="11837774" y="4395307"/>
                  <a:pt x="11839043" y="4396577"/>
                  <a:pt x="11840313" y="4397846"/>
                </a:cubicBezTo>
                <a:cubicBezTo>
                  <a:pt x="11841582" y="4392769"/>
                  <a:pt x="11844120" y="4387693"/>
                  <a:pt x="11845389" y="4383885"/>
                </a:cubicBezTo>
                <a:cubicBezTo>
                  <a:pt x="11837774" y="4378808"/>
                  <a:pt x="11828890" y="4383885"/>
                  <a:pt x="11821275" y="4378808"/>
                </a:cubicBezTo>
                <a:lnTo>
                  <a:pt x="11821275" y="4378808"/>
                </a:lnTo>
                <a:close/>
                <a:moveTo>
                  <a:pt x="10147207" y="4377539"/>
                </a:moveTo>
                <a:cubicBezTo>
                  <a:pt x="10143400" y="4378808"/>
                  <a:pt x="10140861" y="4380077"/>
                  <a:pt x="10137054" y="4380077"/>
                </a:cubicBezTo>
                <a:cubicBezTo>
                  <a:pt x="10137054" y="4381347"/>
                  <a:pt x="10137054" y="4385154"/>
                  <a:pt x="10137054" y="4386423"/>
                </a:cubicBezTo>
                <a:cubicBezTo>
                  <a:pt x="10142130" y="4388961"/>
                  <a:pt x="10148476" y="4388961"/>
                  <a:pt x="10148476" y="4396577"/>
                </a:cubicBezTo>
                <a:cubicBezTo>
                  <a:pt x="10152284" y="4396577"/>
                  <a:pt x="10158630" y="4396577"/>
                  <a:pt x="10162438" y="4396577"/>
                </a:cubicBezTo>
                <a:cubicBezTo>
                  <a:pt x="10157361" y="4391500"/>
                  <a:pt x="10151015" y="4386423"/>
                  <a:pt x="10144669" y="4382615"/>
                </a:cubicBezTo>
                <a:cubicBezTo>
                  <a:pt x="10147207" y="4381347"/>
                  <a:pt x="10152284" y="4380077"/>
                  <a:pt x="10154822" y="4378808"/>
                </a:cubicBezTo>
                <a:cubicBezTo>
                  <a:pt x="10153553" y="4376269"/>
                  <a:pt x="10151015" y="4377539"/>
                  <a:pt x="10147207" y="4377539"/>
                </a:cubicBezTo>
                <a:lnTo>
                  <a:pt x="10147207" y="4377539"/>
                </a:lnTo>
                <a:close/>
                <a:moveTo>
                  <a:pt x="10352817" y="4377539"/>
                </a:moveTo>
                <a:cubicBezTo>
                  <a:pt x="10340125" y="4387693"/>
                  <a:pt x="10337586" y="4407999"/>
                  <a:pt x="10322356" y="4415615"/>
                </a:cubicBezTo>
                <a:cubicBezTo>
                  <a:pt x="10327433" y="4418153"/>
                  <a:pt x="10331241" y="4420691"/>
                  <a:pt x="10336318" y="4421961"/>
                </a:cubicBezTo>
                <a:cubicBezTo>
                  <a:pt x="10345201" y="4411807"/>
                  <a:pt x="10352817" y="4400384"/>
                  <a:pt x="10360432" y="4390231"/>
                </a:cubicBezTo>
                <a:cubicBezTo>
                  <a:pt x="10360432" y="4387693"/>
                  <a:pt x="10359163" y="4383885"/>
                  <a:pt x="10359163" y="4381347"/>
                </a:cubicBezTo>
                <a:cubicBezTo>
                  <a:pt x="10364239" y="4387693"/>
                  <a:pt x="10370585" y="4383885"/>
                  <a:pt x="10375662" y="4378808"/>
                </a:cubicBezTo>
                <a:cubicBezTo>
                  <a:pt x="10369316" y="4377539"/>
                  <a:pt x="10360432" y="4376269"/>
                  <a:pt x="10352817" y="4377539"/>
                </a:cubicBezTo>
                <a:lnTo>
                  <a:pt x="10352817" y="4377539"/>
                </a:lnTo>
                <a:close/>
                <a:moveTo>
                  <a:pt x="4674442" y="4377539"/>
                </a:moveTo>
                <a:lnTo>
                  <a:pt x="4674442" y="4381347"/>
                </a:lnTo>
                <a:lnTo>
                  <a:pt x="4683327" y="4380077"/>
                </a:lnTo>
                <a:cubicBezTo>
                  <a:pt x="4680788" y="4386423"/>
                  <a:pt x="4676981" y="4391500"/>
                  <a:pt x="4670635" y="4394038"/>
                </a:cubicBezTo>
                <a:cubicBezTo>
                  <a:pt x="4670635" y="4391500"/>
                  <a:pt x="4671904" y="4385154"/>
                  <a:pt x="4671904" y="4381347"/>
                </a:cubicBezTo>
                <a:cubicBezTo>
                  <a:pt x="4665558" y="4386423"/>
                  <a:pt x="4660481" y="4392769"/>
                  <a:pt x="4655404" y="4399115"/>
                </a:cubicBezTo>
                <a:cubicBezTo>
                  <a:pt x="4654135" y="4404192"/>
                  <a:pt x="4651597" y="4409269"/>
                  <a:pt x="4650328" y="4414345"/>
                </a:cubicBezTo>
                <a:cubicBezTo>
                  <a:pt x="4651597" y="4429576"/>
                  <a:pt x="4654135" y="4446075"/>
                  <a:pt x="4650328" y="4461306"/>
                </a:cubicBezTo>
                <a:cubicBezTo>
                  <a:pt x="4654135" y="4467652"/>
                  <a:pt x="4661750" y="4470190"/>
                  <a:pt x="4668096" y="4473998"/>
                </a:cubicBezTo>
                <a:cubicBezTo>
                  <a:pt x="4673173" y="4471459"/>
                  <a:pt x="4675711" y="4466382"/>
                  <a:pt x="4679519" y="4462575"/>
                </a:cubicBezTo>
                <a:cubicBezTo>
                  <a:pt x="4675711" y="4457498"/>
                  <a:pt x="4671904" y="4452421"/>
                  <a:pt x="4668096" y="4447344"/>
                </a:cubicBezTo>
                <a:cubicBezTo>
                  <a:pt x="4675711" y="4447344"/>
                  <a:pt x="4683327" y="4446075"/>
                  <a:pt x="4688403" y="4451152"/>
                </a:cubicBezTo>
                <a:cubicBezTo>
                  <a:pt x="4685865" y="4439729"/>
                  <a:pt x="4698557" y="4438460"/>
                  <a:pt x="4704903" y="4432114"/>
                </a:cubicBezTo>
                <a:cubicBezTo>
                  <a:pt x="4703634" y="4429576"/>
                  <a:pt x="4701095" y="4425768"/>
                  <a:pt x="4699826" y="4423230"/>
                </a:cubicBezTo>
                <a:cubicBezTo>
                  <a:pt x="4704903" y="4423230"/>
                  <a:pt x="4709980" y="4423230"/>
                  <a:pt x="4715057" y="4423230"/>
                </a:cubicBezTo>
                <a:cubicBezTo>
                  <a:pt x="4713787" y="4425768"/>
                  <a:pt x="4709980" y="4429576"/>
                  <a:pt x="4708711" y="4430845"/>
                </a:cubicBezTo>
                <a:cubicBezTo>
                  <a:pt x="4709980" y="4432114"/>
                  <a:pt x="4712518" y="4433383"/>
                  <a:pt x="4715057" y="4434652"/>
                </a:cubicBezTo>
                <a:cubicBezTo>
                  <a:pt x="4716326" y="4429576"/>
                  <a:pt x="4717595" y="4424499"/>
                  <a:pt x="4722672" y="4421961"/>
                </a:cubicBezTo>
                <a:cubicBezTo>
                  <a:pt x="4722672" y="4416884"/>
                  <a:pt x="4723941" y="4406730"/>
                  <a:pt x="4716326" y="4409269"/>
                </a:cubicBezTo>
                <a:cubicBezTo>
                  <a:pt x="4715057" y="4410538"/>
                  <a:pt x="4713787" y="4413076"/>
                  <a:pt x="4713787" y="4414345"/>
                </a:cubicBezTo>
                <a:cubicBezTo>
                  <a:pt x="4704903" y="4410538"/>
                  <a:pt x="4699826" y="4418153"/>
                  <a:pt x="4694749" y="4425768"/>
                </a:cubicBezTo>
                <a:cubicBezTo>
                  <a:pt x="4692211" y="4424499"/>
                  <a:pt x="4688403" y="4423230"/>
                  <a:pt x="4684596" y="4421961"/>
                </a:cubicBezTo>
                <a:lnTo>
                  <a:pt x="4675711" y="4421961"/>
                </a:lnTo>
                <a:lnTo>
                  <a:pt x="4682057" y="4415615"/>
                </a:lnTo>
                <a:cubicBezTo>
                  <a:pt x="4687134" y="4416884"/>
                  <a:pt x="4692211" y="4416884"/>
                  <a:pt x="4696019" y="4416884"/>
                </a:cubicBezTo>
                <a:cubicBezTo>
                  <a:pt x="4696019" y="4414345"/>
                  <a:pt x="4696019" y="4409269"/>
                  <a:pt x="4696019" y="4406730"/>
                </a:cubicBezTo>
                <a:cubicBezTo>
                  <a:pt x="4698557" y="4406730"/>
                  <a:pt x="4703634" y="4406730"/>
                  <a:pt x="4706172" y="4406730"/>
                </a:cubicBezTo>
                <a:cubicBezTo>
                  <a:pt x="4699826" y="4400384"/>
                  <a:pt x="4689673" y="4399115"/>
                  <a:pt x="4682057" y="4392769"/>
                </a:cubicBezTo>
                <a:cubicBezTo>
                  <a:pt x="4687134" y="4394038"/>
                  <a:pt x="4692211" y="4395307"/>
                  <a:pt x="4697288" y="4397846"/>
                </a:cubicBezTo>
                <a:cubicBezTo>
                  <a:pt x="4696019" y="4395307"/>
                  <a:pt x="4692211" y="4390231"/>
                  <a:pt x="4690942" y="4388961"/>
                </a:cubicBezTo>
                <a:cubicBezTo>
                  <a:pt x="4694749" y="4388961"/>
                  <a:pt x="4699826" y="4395307"/>
                  <a:pt x="4702365" y="4390231"/>
                </a:cubicBezTo>
                <a:cubicBezTo>
                  <a:pt x="4707441" y="4387693"/>
                  <a:pt x="4702365" y="4381347"/>
                  <a:pt x="4698557" y="4380077"/>
                </a:cubicBezTo>
                <a:cubicBezTo>
                  <a:pt x="4689673" y="4375001"/>
                  <a:pt x="4680788" y="4380077"/>
                  <a:pt x="4674442" y="4377539"/>
                </a:cubicBezTo>
                <a:lnTo>
                  <a:pt x="4674442" y="4377539"/>
                </a:lnTo>
                <a:close/>
                <a:moveTo>
                  <a:pt x="6811765" y="4377539"/>
                </a:moveTo>
                <a:cubicBezTo>
                  <a:pt x="6811765" y="4378808"/>
                  <a:pt x="6810496" y="4381347"/>
                  <a:pt x="6809227" y="4382615"/>
                </a:cubicBezTo>
                <a:cubicBezTo>
                  <a:pt x="6814304" y="4381347"/>
                  <a:pt x="6818111" y="4382615"/>
                  <a:pt x="6820650" y="4386423"/>
                </a:cubicBezTo>
                <a:cubicBezTo>
                  <a:pt x="6829534" y="4395307"/>
                  <a:pt x="6844764" y="4400384"/>
                  <a:pt x="6843495" y="4415615"/>
                </a:cubicBezTo>
                <a:cubicBezTo>
                  <a:pt x="6846034" y="4416884"/>
                  <a:pt x="6849841" y="4418153"/>
                  <a:pt x="6852380" y="4418153"/>
                </a:cubicBezTo>
                <a:cubicBezTo>
                  <a:pt x="6856187" y="4414345"/>
                  <a:pt x="6859995" y="4410538"/>
                  <a:pt x="6862533" y="4406730"/>
                </a:cubicBezTo>
                <a:cubicBezTo>
                  <a:pt x="6856187" y="4406730"/>
                  <a:pt x="6848572" y="4413076"/>
                  <a:pt x="6842226" y="4406730"/>
                </a:cubicBezTo>
                <a:cubicBezTo>
                  <a:pt x="6844764" y="4405461"/>
                  <a:pt x="6852380" y="4402923"/>
                  <a:pt x="6854918" y="4401653"/>
                </a:cubicBezTo>
                <a:cubicBezTo>
                  <a:pt x="6849841" y="4399115"/>
                  <a:pt x="6844764" y="4396577"/>
                  <a:pt x="6839688" y="4395307"/>
                </a:cubicBezTo>
                <a:lnTo>
                  <a:pt x="6839688" y="4386423"/>
                </a:lnTo>
                <a:cubicBezTo>
                  <a:pt x="6838418" y="4385154"/>
                  <a:pt x="6835880" y="4382615"/>
                  <a:pt x="6834611" y="4381347"/>
                </a:cubicBezTo>
                <a:cubicBezTo>
                  <a:pt x="6828265" y="4380077"/>
                  <a:pt x="6819380" y="4378808"/>
                  <a:pt x="6811765" y="4377539"/>
                </a:cubicBezTo>
                <a:lnTo>
                  <a:pt x="6811765" y="4377539"/>
                </a:lnTo>
                <a:close/>
                <a:moveTo>
                  <a:pt x="10564773" y="4377539"/>
                </a:moveTo>
                <a:cubicBezTo>
                  <a:pt x="10560964" y="4380077"/>
                  <a:pt x="10566041" y="4387693"/>
                  <a:pt x="10569849" y="4385154"/>
                </a:cubicBezTo>
                <a:cubicBezTo>
                  <a:pt x="10573656" y="4381347"/>
                  <a:pt x="10568580" y="4373731"/>
                  <a:pt x="10564773" y="4377539"/>
                </a:cubicBezTo>
                <a:lnTo>
                  <a:pt x="10564773" y="4377539"/>
                </a:lnTo>
                <a:close/>
                <a:moveTo>
                  <a:pt x="6725460" y="4377539"/>
                </a:moveTo>
                <a:cubicBezTo>
                  <a:pt x="6720383" y="4375001"/>
                  <a:pt x="6717845" y="4382615"/>
                  <a:pt x="6722922" y="4383885"/>
                </a:cubicBezTo>
                <a:cubicBezTo>
                  <a:pt x="6729268" y="4386423"/>
                  <a:pt x="6731806" y="4377539"/>
                  <a:pt x="6725460" y="4377539"/>
                </a:cubicBezTo>
                <a:lnTo>
                  <a:pt x="6725460" y="4377539"/>
                </a:lnTo>
                <a:close/>
                <a:moveTo>
                  <a:pt x="5198620" y="4376269"/>
                </a:moveTo>
                <a:cubicBezTo>
                  <a:pt x="5197350" y="4377539"/>
                  <a:pt x="5202427" y="4385154"/>
                  <a:pt x="5202427" y="4377539"/>
                </a:cubicBezTo>
                <a:cubicBezTo>
                  <a:pt x="5199889" y="4376269"/>
                  <a:pt x="5198620" y="4376269"/>
                  <a:pt x="5198620" y="4376269"/>
                </a:cubicBezTo>
                <a:lnTo>
                  <a:pt x="5198620" y="4376269"/>
                </a:lnTo>
                <a:close/>
                <a:moveTo>
                  <a:pt x="6919647" y="4376269"/>
                </a:moveTo>
                <a:cubicBezTo>
                  <a:pt x="6913301" y="4376269"/>
                  <a:pt x="6908224" y="4380077"/>
                  <a:pt x="6903148" y="4383885"/>
                </a:cubicBezTo>
                <a:cubicBezTo>
                  <a:pt x="6904417" y="4386423"/>
                  <a:pt x="6906955" y="4388961"/>
                  <a:pt x="6908224" y="4391500"/>
                </a:cubicBezTo>
                <a:cubicBezTo>
                  <a:pt x="6908224" y="4390231"/>
                  <a:pt x="6908224" y="4386423"/>
                  <a:pt x="6908224" y="4385154"/>
                </a:cubicBezTo>
                <a:cubicBezTo>
                  <a:pt x="6913301" y="4382615"/>
                  <a:pt x="6917108" y="4380077"/>
                  <a:pt x="6919647" y="4376269"/>
                </a:cubicBezTo>
                <a:lnTo>
                  <a:pt x="6919647" y="4376269"/>
                </a:lnTo>
                <a:close/>
                <a:moveTo>
                  <a:pt x="11545859" y="4376269"/>
                </a:moveTo>
                <a:cubicBezTo>
                  <a:pt x="11549667" y="4390231"/>
                  <a:pt x="11557282" y="4404192"/>
                  <a:pt x="11572512" y="4409269"/>
                </a:cubicBezTo>
                <a:cubicBezTo>
                  <a:pt x="11572512" y="4414345"/>
                  <a:pt x="11569974" y="4421961"/>
                  <a:pt x="11576320" y="4423230"/>
                </a:cubicBezTo>
                <a:cubicBezTo>
                  <a:pt x="11582666" y="4423230"/>
                  <a:pt x="11582666" y="4414345"/>
                  <a:pt x="11585204" y="4410538"/>
                </a:cubicBezTo>
                <a:cubicBezTo>
                  <a:pt x="11580128" y="4407999"/>
                  <a:pt x="11575051" y="4407999"/>
                  <a:pt x="11571243" y="4407999"/>
                </a:cubicBezTo>
                <a:cubicBezTo>
                  <a:pt x="11572512" y="4402923"/>
                  <a:pt x="11573782" y="4397846"/>
                  <a:pt x="11575051" y="4392769"/>
                </a:cubicBezTo>
                <a:cubicBezTo>
                  <a:pt x="11566166" y="4383885"/>
                  <a:pt x="11556013" y="4378808"/>
                  <a:pt x="11545859" y="4376269"/>
                </a:cubicBezTo>
                <a:lnTo>
                  <a:pt x="11545859" y="4376269"/>
                </a:lnTo>
                <a:close/>
                <a:moveTo>
                  <a:pt x="4957473" y="4376269"/>
                </a:moveTo>
                <a:cubicBezTo>
                  <a:pt x="4957473" y="4381347"/>
                  <a:pt x="4957473" y="4386423"/>
                  <a:pt x="4957473" y="4391500"/>
                </a:cubicBezTo>
                <a:cubicBezTo>
                  <a:pt x="4951127" y="4394038"/>
                  <a:pt x="4943512" y="4391500"/>
                  <a:pt x="4939704" y="4399115"/>
                </a:cubicBezTo>
                <a:cubicBezTo>
                  <a:pt x="4937166" y="4399115"/>
                  <a:pt x="4935896" y="4399115"/>
                  <a:pt x="4933358" y="4400384"/>
                </a:cubicBezTo>
                <a:cubicBezTo>
                  <a:pt x="4930820" y="4396577"/>
                  <a:pt x="4927012" y="4394038"/>
                  <a:pt x="4924474" y="4390231"/>
                </a:cubicBezTo>
                <a:cubicBezTo>
                  <a:pt x="4920666" y="4387693"/>
                  <a:pt x="4915589" y="4386423"/>
                  <a:pt x="4911782" y="4383885"/>
                </a:cubicBezTo>
                <a:cubicBezTo>
                  <a:pt x="4910512" y="4387693"/>
                  <a:pt x="4909243" y="4392769"/>
                  <a:pt x="4907974" y="4396577"/>
                </a:cubicBezTo>
                <a:cubicBezTo>
                  <a:pt x="4911782" y="4404192"/>
                  <a:pt x="4916858" y="4411807"/>
                  <a:pt x="4921935" y="4418153"/>
                </a:cubicBezTo>
                <a:cubicBezTo>
                  <a:pt x="4925743" y="4416884"/>
                  <a:pt x="4929550" y="4415615"/>
                  <a:pt x="4933358" y="4414345"/>
                </a:cubicBezTo>
                <a:cubicBezTo>
                  <a:pt x="4937166" y="4405461"/>
                  <a:pt x="4947319" y="4406730"/>
                  <a:pt x="4954934" y="4405461"/>
                </a:cubicBezTo>
                <a:cubicBezTo>
                  <a:pt x="4953665" y="4411807"/>
                  <a:pt x="4949857" y="4416884"/>
                  <a:pt x="4944781" y="4421961"/>
                </a:cubicBezTo>
                <a:cubicBezTo>
                  <a:pt x="4948588" y="4425768"/>
                  <a:pt x="4952396" y="4428306"/>
                  <a:pt x="4956203" y="4432114"/>
                </a:cubicBezTo>
                <a:cubicBezTo>
                  <a:pt x="4965088" y="4427037"/>
                  <a:pt x="4976511" y="4424499"/>
                  <a:pt x="4985395" y="4418153"/>
                </a:cubicBezTo>
                <a:cubicBezTo>
                  <a:pt x="4991741" y="4420691"/>
                  <a:pt x="4998087" y="4423230"/>
                  <a:pt x="5005702" y="4424499"/>
                </a:cubicBezTo>
                <a:cubicBezTo>
                  <a:pt x="5006971" y="4425768"/>
                  <a:pt x="5010779" y="4428306"/>
                  <a:pt x="5013317" y="4429576"/>
                </a:cubicBezTo>
                <a:cubicBezTo>
                  <a:pt x="5014586" y="4420691"/>
                  <a:pt x="5005702" y="4421961"/>
                  <a:pt x="4999356" y="4419422"/>
                </a:cubicBezTo>
                <a:cubicBezTo>
                  <a:pt x="4996818" y="4414345"/>
                  <a:pt x="4993010" y="4409269"/>
                  <a:pt x="4989203" y="4404192"/>
                </a:cubicBezTo>
                <a:cubicBezTo>
                  <a:pt x="4995549" y="4402923"/>
                  <a:pt x="5001895" y="4400384"/>
                  <a:pt x="5006971" y="4399115"/>
                </a:cubicBezTo>
                <a:cubicBezTo>
                  <a:pt x="5004433" y="4396577"/>
                  <a:pt x="5001895" y="4394038"/>
                  <a:pt x="4999356" y="4392769"/>
                </a:cubicBezTo>
                <a:cubicBezTo>
                  <a:pt x="4996818" y="4394038"/>
                  <a:pt x="4994279" y="4396577"/>
                  <a:pt x="4991741" y="4397846"/>
                </a:cubicBezTo>
                <a:cubicBezTo>
                  <a:pt x="4989203" y="4388961"/>
                  <a:pt x="4981587" y="4397846"/>
                  <a:pt x="4977780" y="4399115"/>
                </a:cubicBezTo>
                <a:cubicBezTo>
                  <a:pt x="4975241" y="4396577"/>
                  <a:pt x="4973972" y="4391500"/>
                  <a:pt x="4972703" y="4387693"/>
                </a:cubicBezTo>
                <a:cubicBezTo>
                  <a:pt x="4970165" y="4387693"/>
                  <a:pt x="4966357" y="4386423"/>
                  <a:pt x="4963819" y="4386423"/>
                </a:cubicBezTo>
                <a:cubicBezTo>
                  <a:pt x="4963819" y="4383885"/>
                  <a:pt x="4965088" y="4380077"/>
                  <a:pt x="4965088" y="4377539"/>
                </a:cubicBezTo>
                <a:lnTo>
                  <a:pt x="4957473" y="4376269"/>
                </a:lnTo>
                <a:close/>
                <a:moveTo>
                  <a:pt x="11634703" y="4376269"/>
                </a:moveTo>
                <a:cubicBezTo>
                  <a:pt x="11628357" y="4380077"/>
                  <a:pt x="11623280" y="4382615"/>
                  <a:pt x="11616934" y="4386423"/>
                </a:cubicBezTo>
                <a:cubicBezTo>
                  <a:pt x="11619473" y="4388961"/>
                  <a:pt x="11622011" y="4390231"/>
                  <a:pt x="11624550" y="4392769"/>
                </a:cubicBezTo>
                <a:cubicBezTo>
                  <a:pt x="11628357" y="4387693"/>
                  <a:pt x="11633433" y="4382615"/>
                  <a:pt x="11634703" y="4376269"/>
                </a:cubicBezTo>
                <a:lnTo>
                  <a:pt x="11634703" y="4376269"/>
                </a:lnTo>
                <a:close/>
                <a:moveTo>
                  <a:pt x="7206485" y="4376269"/>
                </a:moveTo>
                <a:cubicBezTo>
                  <a:pt x="7206485" y="4380077"/>
                  <a:pt x="7207754" y="4385154"/>
                  <a:pt x="7207754" y="4388961"/>
                </a:cubicBezTo>
                <a:cubicBezTo>
                  <a:pt x="7210292" y="4391500"/>
                  <a:pt x="7212831" y="4394038"/>
                  <a:pt x="7214100" y="4396577"/>
                </a:cubicBezTo>
                <a:cubicBezTo>
                  <a:pt x="7212831" y="4391500"/>
                  <a:pt x="7214100" y="4386423"/>
                  <a:pt x="7217908" y="4382615"/>
                </a:cubicBezTo>
                <a:cubicBezTo>
                  <a:pt x="7214100" y="4380077"/>
                  <a:pt x="7210292" y="4377539"/>
                  <a:pt x="7206485" y="4376269"/>
                </a:cubicBezTo>
                <a:lnTo>
                  <a:pt x="7206485" y="4376269"/>
                </a:lnTo>
                <a:close/>
                <a:moveTo>
                  <a:pt x="5937290" y="4375001"/>
                </a:moveTo>
                <a:cubicBezTo>
                  <a:pt x="5932214" y="4375001"/>
                  <a:pt x="5927137" y="4375001"/>
                  <a:pt x="5922060" y="4376269"/>
                </a:cubicBezTo>
                <a:cubicBezTo>
                  <a:pt x="5923330" y="4381347"/>
                  <a:pt x="5924598" y="4386423"/>
                  <a:pt x="5925868" y="4391500"/>
                </a:cubicBezTo>
                <a:cubicBezTo>
                  <a:pt x="5929676" y="4386423"/>
                  <a:pt x="5933483" y="4381347"/>
                  <a:pt x="5937290" y="4375001"/>
                </a:cubicBezTo>
                <a:lnTo>
                  <a:pt x="5937290" y="4375001"/>
                </a:lnTo>
                <a:close/>
                <a:moveTo>
                  <a:pt x="5055200" y="4375001"/>
                </a:moveTo>
                <a:cubicBezTo>
                  <a:pt x="5051393" y="4377539"/>
                  <a:pt x="5048854" y="4380077"/>
                  <a:pt x="5046316" y="4383885"/>
                </a:cubicBezTo>
                <a:cubicBezTo>
                  <a:pt x="5050124" y="4390231"/>
                  <a:pt x="5055200" y="4396577"/>
                  <a:pt x="5047586" y="4402923"/>
                </a:cubicBezTo>
                <a:cubicBezTo>
                  <a:pt x="5052662" y="4404192"/>
                  <a:pt x="5056470" y="4405461"/>
                  <a:pt x="5061546" y="4407999"/>
                </a:cubicBezTo>
                <a:cubicBezTo>
                  <a:pt x="5060278" y="4409269"/>
                  <a:pt x="5059008" y="4411807"/>
                  <a:pt x="5059008" y="4413076"/>
                </a:cubicBezTo>
                <a:cubicBezTo>
                  <a:pt x="5061546" y="4413076"/>
                  <a:pt x="5065354" y="4414345"/>
                  <a:pt x="5067892" y="4414345"/>
                </a:cubicBezTo>
                <a:cubicBezTo>
                  <a:pt x="5069162" y="4415615"/>
                  <a:pt x="5070431" y="4418153"/>
                  <a:pt x="5071700" y="4419422"/>
                </a:cubicBezTo>
                <a:cubicBezTo>
                  <a:pt x="5076777" y="4418153"/>
                  <a:pt x="5080584" y="4418153"/>
                  <a:pt x="5085661" y="4416884"/>
                </a:cubicBezTo>
                <a:cubicBezTo>
                  <a:pt x="5083123" y="4414345"/>
                  <a:pt x="5079315" y="4410538"/>
                  <a:pt x="5078046" y="4407999"/>
                </a:cubicBezTo>
                <a:cubicBezTo>
                  <a:pt x="5086930" y="4409269"/>
                  <a:pt x="5093276" y="4413076"/>
                  <a:pt x="5094546" y="4421961"/>
                </a:cubicBezTo>
                <a:cubicBezTo>
                  <a:pt x="5092007" y="4423230"/>
                  <a:pt x="5089469" y="4423230"/>
                  <a:pt x="5085661" y="4424499"/>
                </a:cubicBezTo>
                <a:cubicBezTo>
                  <a:pt x="5090738" y="4427037"/>
                  <a:pt x="5094546" y="4433383"/>
                  <a:pt x="5100892" y="4433383"/>
                </a:cubicBezTo>
                <a:cubicBezTo>
                  <a:pt x="5102161" y="4430845"/>
                  <a:pt x="5103430" y="4427037"/>
                  <a:pt x="5104699" y="4424499"/>
                </a:cubicBezTo>
                <a:cubicBezTo>
                  <a:pt x="5103430" y="4423230"/>
                  <a:pt x="5099622" y="4420691"/>
                  <a:pt x="5098353" y="4419422"/>
                </a:cubicBezTo>
                <a:cubicBezTo>
                  <a:pt x="5100892" y="4418153"/>
                  <a:pt x="5107237" y="4416884"/>
                  <a:pt x="5109776" y="4416884"/>
                </a:cubicBezTo>
                <a:cubicBezTo>
                  <a:pt x="5105968" y="4410538"/>
                  <a:pt x="5099622" y="4411807"/>
                  <a:pt x="5094546" y="4415615"/>
                </a:cubicBezTo>
                <a:cubicBezTo>
                  <a:pt x="5094546" y="4409269"/>
                  <a:pt x="5095815" y="4404192"/>
                  <a:pt x="5097084" y="4399115"/>
                </a:cubicBezTo>
                <a:cubicBezTo>
                  <a:pt x="5093276" y="4396577"/>
                  <a:pt x="5090738" y="4394038"/>
                  <a:pt x="5088200" y="4390231"/>
                </a:cubicBezTo>
                <a:cubicBezTo>
                  <a:pt x="5086930" y="4392769"/>
                  <a:pt x="5084392" y="4395307"/>
                  <a:pt x="5083123" y="4397846"/>
                </a:cubicBezTo>
                <a:cubicBezTo>
                  <a:pt x="5078046" y="4399115"/>
                  <a:pt x="5071700" y="4400384"/>
                  <a:pt x="5066624" y="4401653"/>
                </a:cubicBezTo>
                <a:cubicBezTo>
                  <a:pt x="5066624" y="4400384"/>
                  <a:pt x="5066624" y="4397846"/>
                  <a:pt x="5066624" y="4396577"/>
                </a:cubicBezTo>
                <a:cubicBezTo>
                  <a:pt x="5071700" y="4395307"/>
                  <a:pt x="5076777" y="4395307"/>
                  <a:pt x="5081854" y="4395307"/>
                </a:cubicBezTo>
                <a:cubicBezTo>
                  <a:pt x="5081854" y="4392769"/>
                  <a:pt x="5083123" y="4388961"/>
                  <a:pt x="5083123" y="4386423"/>
                </a:cubicBezTo>
                <a:cubicBezTo>
                  <a:pt x="5088200" y="4388961"/>
                  <a:pt x="5094546" y="4391500"/>
                  <a:pt x="5099622" y="4386423"/>
                </a:cubicBezTo>
                <a:cubicBezTo>
                  <a:pt x="5085661" y="4377539"/>
                  <a:pt x="5070431" y="4373731"/>
                  <a:pt x="5055200" y="4375001"/>
                </a:cubicBezTo>
                <a:lnTo>
                  <a:pt x="5055200" y="4375001"/>
                </a:lnTo>
                <a:close/>
                <a:moveTo>
                  <a:pt x="4900359" y="4375001"/>
                </a:moveTo>
                <a:cubicBezTo>
                  <a:pt x="4895282" y="4376269"/>
                  <a:pt x="4890205" y="4377539"/>
                  <a:pt x="4885129" y="4378808"/>
                </a:cubicBezTo>
                <a:cubicBezTo>
                  <a:pt x="4886398" y="4382615"/>
                  <a:pt x="4885129" y="4388961"/>
                  <a:pt x="4890205" y="4390231"/>
                </a:cubicBezTo>
                <a:cubicBezTo>
                  <a:pt x="4895282" y="4386423"/>
                  <a:pt x="4897820" y="4380077"/>
                  <a:pt x="4900359" y="4375001"/>
                </a:cubicBezTo>
                <a:lnTo>
                  <a:pt x="4900359" y="4375001"/>
                </a:lnTo>
                <a:close/>
                <a:moveTo>
                  <a:pt x="11695624" y="4375001"/>
                </a:moveTo>
                <a:cubicBezTo>
                  <a:pt x="11691817" y="4380077"/>
                  <a:pt x="11686740" y="4383885"/>
                  <a:pt x="11690547" y="4390231"/>
                </a:cubicBezTo>
                <a:lnTo>
                  <a:pt x="11686740" y="4391500"/>
                </a:lnTo>
                <a:cubicBezTo>
                  <a:pt x="11689278" y="4394038"/>
                  <a:pt x="11690547" y="4396577"/>
                  <a:pt x="11693086" y="4399115"/>
                </a:cubicBezTo>
                <a:cubicBezTo>
                  <a:pt x="11693086" y="4396577"/>
                  <a:pt x="11694355" y="4391500"/>
                  <a:pt x="11694355" y="4390231"/>
                </a:cubicBezTo>
                <a:cubicBezTo>
                  <a:pt x="11699432" y="4392769"/>
                  <a:pt x="11704509" y="4395307"/>
                  <a:pt x="11709585" y="4397846"/>
                </a:cubicBezTo>
                <a:cubicBezTo>
                  <a:pt x="11708316" y="4390231"/>
                  <a:pt x="11700701" y="4388961"/>
                  <a:pt x="11695624" y="4383885"/>
                </a:cubicBezTo>
                <a:cubicBezTo>
                  <a:pt x="11700701" y="4385154"/>
                  <a:pt x="11705778" y="4387693"/>
                  <a:pt x="11709585" y="4388961"/>
                </a:cubicBezTo>
                <a:cubicBezTo>
                  <a:pt x="11707047" y="4381347"/>
                  <a:pt x="11700701" y="4377539"/>
                  <a:pt x="11695624" y="4375001"/>
                </a:cubicBezTo>
                <a:lnTo>
                  <a:pt x="11695624" y="4375001"/>
                </a:lnTo>
                <a:close/>
                <a:moveTo>
                  <a:pt x="10621886" y="4373731"/>
                </a:moveTo>
                <a:cubicBezTo>
                  <a:pt x="10621886" y="4376269"/>
                  <a:pt x="10621886" y="4380077"/>
                  <a:pt x="10621886" y="4382615"/>
                </a:cubicBezTo>
                <a:cubicBezTo>
                  <a:pt x="10629501" y="4385154"/>
                  <a:pt x="10637116" y="4387693"/>
                  <a:pt x="10646001" y="4388961"/>
                </a:cubicBezTo>
                <a:cubicBezTo>
                  <a:pt x="10640924" y="4380077"/>
                  <a:pt x="10625694" y="4386423"/>
                  <a:pt x="10621886" y="4373731"/>
                </a:cubicBezTo>
                <a:lnTo>
                  <a:pt x="10621886" y="4373731"/>
                </a:lnTo>
                <a:close/>
                <a:moveTo>
                  <a:pt x="10167514" y="4373731"/>
                </a:moveTo>
                <a:cubicBezTo>
                  <a:pt x="10162438" y="4371193"/>
                  <a:pt x="10161168" y="4378808"/>
                  <a:pt x="10166245" y="4380077"/>
                </a:cubicBezTo>
                <a:cubicBezTo>
                  <a:pt x="10171322" y="4382615"/>
                  <a:pt x="10172591" y="4375001"/>
                  <a:pt x="10167514" y="4373731"/>
                </a:cubicBezTo>
                <a:lnTo>
                  <a:pt x="10167514" y="4373731"/>
                </a:lnTo>
                <a:close/>
                <a:moveTo>
                  <a:pt x="9935252" y="4373731"/>
                </a:moveTo>
                <a:cubicBezTo>
                  <a:pt x="9930175" y="4369923"/>
                  <a:pt x="9922560" y="4377539"/>
                  <a:pt x="9930175" y="4380077"/>
                </a:cubicBezTo>
                <a:cubicBezTo>
                  <a:pt x="9936521" y="4385154"/>
                  <a:pt x="9942867" y="4376269"/>
                  <a:pt x="9935252" y="4373731"/>
                </a:cubicBezTo>
                <a:lnTo>
                  <a:pt x="9935252" y="4373731"/>
                </a:lnTo>
                <a:close/>
                <a:moveTo>
                  <a:pt x="5344577" y="4373731"/>
                </a:moveTo>
                <a:cubicBezTo>
                  <a:pt x="5343308" y="4375001"/>
                  <a:pt x="5342038" y="4377539"/>
                  <a:pt x="5343308" y="4380077"/>
                </a:cubicBezTo>
                <a:cubicBezTo>
                  <a:pt x="5347115" y="4383885"/>
                  <a:pt x="5353461" y="4378808"/>
                  <a:pt x="5350923" y="4373731"/>
                </a:cubicBezTo>
                <a:cubicBezTo>
                  <a:pt x="5348384" y="4372462"/>
                  <a:pt x="5345846" y="4372462"/>
                  <a:pt x="5344577" y="4373731"/>
                </a:cubicBezTo>
                <a:lnTo>
                  <a:pt x="5344577" y="4373731"/>
                </a:lnTo>
                <a:close/>
                <a:moveTo>
                  <a:pt x="4973972" y="4373731"/>
                </a:moveTo>
                <a:cubicBezTo>
                  <a:pt x="4972703" y="4375001"/>
                  <a:pt x="4976511" y="4382615"/>
                  <a:pt x="4977780" y="4375001"/>
                </a:cubicBezTo>
                <a:cubicBezTo>
                  <a:pt x="4975241" y="4372462"/>
                  <a:pt x="4973972" y="4372462"/>
                  <a:pt x="4973972" y="4373731"/>
                </a:cubicBezTo>
                <a:lnTo>
                  <a:pt x="4973972" y="4373731"/>
                </a:lnTo>
                <a:close/>
                <a:moveTo>
                  <a:pt x="9603992" y="4373731"/>
                </a:moveTo>
                <a:lnTo>
                  <a:pt x="9605261" y="4382615"/>
                </a:lnTo>
                <a:cubicBezTo>
                  <a:pt x="9602723" y="4381347"/>
                  <a:pt x="9597646" y="4380077"/>
                  <a:pt x="9593839" y="4380077"/>
                </a:cubicBezTo>
                <a:cubicBezTo>
                  <a:pt x="9593839" y="4382615"/>
                  <a:pt x="9593839" y="4387693"/>
                  <a:pt x="9593839" y="4391500"/>
                </a:cubicBezTo>
                <a:cubicBezTo>
                  <a:pt x="9595108" y="4392769"/>
                  <a:pt x="9598915" y="4394038"/>
                  <a:pt x="9601454" y="4395307"/>
                </a:cubicBezTo>
                <a:cubicBezTo>
                  <a:pt x="9601454" y="4399115"/>
                  <a:pt x="9600185" y="4404192"/>
                  <a:pt x="9600185" y="4407999"/>
                </a:cubicBezTo>
                <a:cubicBezTo>
                  <a:pt x="9598915" y="4405461"/>
                  <a:pt x="9595108" y="4400384"/>
                  <a:pt x="9592569" y="4397846"/>
                </a:cubicBezTo>
                <a:cubicBezTo>
                  <a:pt x="9592569" y="4409269"/>
                  <a:pt x="9592569" y="4421961"/>
                  <a:pt x="9595108" y="4433383"/>
                </a:cubicBezTo>
                <a:cubicBezTo>
                  <a:pt x="9591300" y="4449883"/>
                  <a:pt x="9606531" y="4461306"/>
                  <a:pt x="9616684" y="4472728"/>
                </a:cubicBezTo>
                <a:cubicBezTo>
                  <a:pt x="9616684" y="4477805"/>
                  <a:pt x="9616684" y="4484151"/>
                  <a:pt x="9617953" y="4489228"/>
                </a:cubicBezTo>
                <a:cubicBezTo>
                  <a:pt x="9642068" y="4481613"/>
                  <a:pt x="9609069" y="4428306"/>
                  <a:pt x="9609069" y="4413076"/>
                </a:cubicBezTo>
                <a:cubicBezTo>
                  <a:pt x="9611607" y="4413076"/>
                  <a:pt x="9615415" y="4414345"/>
                  <a:pt x="9617953" y="4414345"/>
                </a:cubicBezTo>
                <a:cubicBezTo>
                  <a:pt x="9617953" y="4418153"/>
                  <a:pt x="9616684" y="4421961"/>
                  <a:pt x="9616684" y="4427037"/>
                </a:cubicBezTo>
                <a:cubicBezTo>
                  <a:pt x="9617953" y="4428306"/>
                  <a:pt x="9620492" y="4429576"/>
                  <a:pt x="9621761" y="4429576"/>
                </a:cubicBezTo>
                <a:cubicBezTo>
                  <a:pt x="9623030" y="4424499"/>
                  <a:pt x="9624299" y="4420691"/>
                  <a:pt x="9625569" y="4415615"/>
                </a:cubicBezTo>
                <a:cubicBezTo>
                  <a:pt x="9619223" y="4413076"/>
                  <a:pt x="9614146" y="4410538"/>
                  <a:pt x="9609069" y="4406730"/>
                </a:cubicBezTo>
                <a:cubicBezTo>
                  <a:pt x="9615415" y="4401653"/>
                  <a:pt x="9620492" y="4409269"/>
                  <a:pt x="9625569" y="4407999"/>
                </a:cubicBezTo>
                <a:cubicBezTo>
                  <a:pt x="9626838" y="4397846"/>
                  <a:pt x="9614146" y="4402923"/>
                  <a:pt x="9607800" y="4402923"/>
                </a:cubicBezTo>
                <a:cubicBezTo>
                  <a:pt x="9609069" y="4401653"/>
                  <a:pt x="9612877" y="4397846"/>
                  <a:pt x="9615415" y="4395307"/>
                </a:cubicBezTo>
                <a:cubicBezTo>
                  <a:pt x="9612877" y="4395307"/>
                  <a:pt x="9607800" y="4396577"/>
                  <a:pt x="9605261" y="4396577"/>
                </a:cubicBezTo>
                <a:cubicBezTo>
                  <a:pt x="9601454" y="4391500"/>
                  <a:pt x="9605261" y="4387693"/>
                  <a:pt x="9607800" y="4382615"/>
                </a:cubicBezTo>
                <a:cubicBezTo>
                  <a:pt x="9609069" y="4385154"/>
                  <a:pt x="9612877" y="4388961"/>
                  <a:pt x="9615415" y="4390231"/>
                </a:cubicBezTo>
                <a:cubicBezTo>
                  <a:pt x="9617953" y="4390231"/>
                  <a:pt x="9621761" y="4390231"/>
                  <a:pt x="9624299" y="4390231"/>
                </a:cubicBezTo>
                <a:cubicBezTo>
                  <a:pt x="9617953" y="4383885"/>
                  <a:pt x="9611607" y="4376269"/>
                  <a:pt x="9603992" y="4373731"/>
                </a:cubicBezTo>
                <a:lnTo>
                  <a:pt x="9603992" y="4373731"/>
                </a:lnTo>
                <a:close/>
                <a:moveTo>
                  <a:pt x="10016481" y="4372462"/>
                </a:moveTo>
                <a:cubicBezTo>
                  <a:pt x="10013942" y="4373731"/>
                  <a:pt x="10013942" y="4376269"/>
                  <a:pt x="10016481" y="4377539"/>
                </a:cubicBezTo>
                <a:cubicBezTo>
                  <a:pt x="10019019" y="4381347"/>
                  <a:pt x="10026634" y="4378808"/>
                  <a:pt x="10022826" y="4373731"/>
                </a:cubicBezTo>
                <a:cubicBezTo>
                  <a:pt x="10020288" y="4371193"/>
                  <a:pt x="10017749" y="4371193"/>
                  <a:pt x="10016481" y="4372462"/>
                </a:cubicBezTo>
                <a:lnTo>
                  <a:pt x="10016481" y="4372462"/>
                </a:lnTo>
                <a:close/>
                <a:moveTo>
                  <a:pt x="7420979" y="4371193"/>
                </a:moveTo>
                <a:cubicBezTo>
                  <a:pt x="7417171" y="4372462"/>
                  <a:pt x="7415902" y="4375001"/>
                  <a:pt x="7418440" y="4378808"/>
                </a:cubicBezTo>
                <a:cubicBezTo>
                  <a:pt x="7424786" y="4383885"/>
                  <a:pt x="7428594" y="4372462"/>
                  <a:pt x="7420979" y="4371193"/>
                </a:cubicBezTo>
                <a:lnTo>
                  <a:pt x="7420979" y="4371193"/>
                </a:lnTo>
                <a:close/>
                <a:moveTo>
                  <a:pt x="5975366" y="4371193"/>
                </a:moveTo>
                <a:cubicBezTo>
                  <a:pt x="5966482" y="4368655"/>
                  <a:pt x="5972828" y="4380077"/>
                  <a:pt x="5977905" y="4380077"/>
                </a:cubicBezTo>
                <a:cubicBezTo>
                  <a:pt x="5984251" y="4378808"/>
                  <a:pt x="5979174" y="4371193"/>
                  <a:pt x="5975366" y="4371193"/>
                </a:cubicBezTo>
                <a:lnTo>
                  <a:pt x="5975366" y="4371193"/>
                </a:lnTo>
                <a:close/>
                <a:moveTo>
                  <a:pt x="7288982" y="4371193"/>
                </a:moveTo>
                <a:cubicBezTo>
                  <a:pt x="7286444" y="4371193"/>
                  <a:pt x="7285175" y="4372462"/>
                  <a:pt x="7282636" y="4373731"/>
                </a:cubicBezTo>
                <a:cubicBezTo>
                  <a:pt x="7281367" y="4380077"/>
                  <a:pt x="7277560" y="4383885"/>
                  <a:pt x="7272483" y="4386423"/>
                </a:cubicBezTo>
                <a:cubicBezTo>
                  <a:pt x="7273752" y="4388961"/>
                  <a:pt x="7275021" y="4392769"/>
                  <a:pt x="7275021" y="4395307"/>
                </a:cubicBezTo>
                <a:cubicBezTo>
                  <a:pt x="7276290" y="4394038"/>
                  <a:pt x="7277560" y="4392769"/>
                  <a:pt x="7278829" y="4391500"/>
                </a:cubicBezTo>
                <a:cubicBezTo>
                  <a:pt x="7278829" y="4388961"/>
                  <a:pt x="7278829" y="4385154"/>
                  <a:pt x="7280098" y="4383885"/>
                </a:cubicBezTo>
                <a:cubicBezTo>
                  <a:pt x="7287713" y="4383885"/>
                  <a:pt x="7292790" y="4377539"/>
                  <a:pt x="7295328" y="4371193"/>
                </a:cubicBezTo>
                <a:cubicBezTo>
                  <a:pt x="7292790" y="4371193"/>
                  <a:pt x="7290252" y="4371193"/>
                  <a:pt x="7288982" y="4371193"/>
                </a:cubicBezTo>
                <a:lnTo>
                  <a:pt x="7288982" y="4371193"/>
                </a:lnTo>
                <a:close/>
                <a:moveTo>
                  <a:pt x="5034894" y="4371193"/>
                </a:moveTo>
                <a:cubicBezTo>
                  <a:pt x="5034894" y="4375001"/>
                  <a:pt x="5033624" y="4378808"/>
                  <a:pt x="5033624" y="4383885"/>
                </a:cubicBezTo>
                <a:cubicBezTo>
                  <a:pt x="5038701" y="4382615"/>
                  <a:pt x="5042509" y="4380077"/>
                  <a:pt x="5047586" y="4378808"/>
                </a:cubicBezTo>
                <a:cubicBezTo>
                  <a:pt x="5043778" y="4375001"/>
                  <a:pt x="5039970" y="4372462"/>
                  <a:pt x="5034894" y="4371193"/>
                </a:cubicBezTo>
                <a:lnTo>
                  <a:pt x="5034894" y="4371193"/>
                </a:lnTo>
                <a:close/>
                <a:moveTo>
                  <a:pt x="5807833" y="4371193"/>
                </a:moveTo>
                <a:cubicBezTo>
                  <a:pt x="5802756" y="4368655"/>
                  <a:pt x="5797679" y="4376269"/>
                  <a:pt x="5800218" y="4380077"/>
                </a:cubicBezTo>
                <a:cubicBezTo>
                  <a:pt x="5805294" y="4382615"/>
                  <a:pt x="5810371" y="4375001"/>
                  <a:pt x="5807833" y="4371193"/>
                </a:cubicBezTo>
                <a:lnTo>
                  <a:pt x="5807833" y="4371193"/>
                </a:lnTo>
                <a:close/>
                <a:moveTo>
                  <a:pt x="10238589" y="4371193"/>
                </a:moveTo>
                <a:cubicBezTo>
                  <a:pt x="10233512" y="4369923"/>
                  <a:pt x="10232244" y="4373731"/>
                  <a:pt x="10230974" y="4377539"/>
                </a:cubicBezTo>
                <a:cubicBezTo>
                  <a:pt x="10233512" y="4382615"/>
                  <a:pt x="10237320" y="4386423"/>
                  <a:pt x="10241128" y="4390231"/>
                </a:cubicBezTo>
                <a:cubicBezTo>
                  <a:pt x="10239858" y="4383885"/>
                  <a:pt x="10241128" y="4376269"/>
                  <a:pt x="10238589" y="4371193"/>
                </a:cubicBezTo>
                <a:lnTo>
                  <a:pt x="10238589" y="4371193"/>
                </a:lnTo>
                <a:close/>
                <a:moveTo>
                  <a:pt x="6707691" y="4371193"/>
                </a:moveTo>
                <a:cubicBezTo>
                  <a:pt x="6706423" y="4372462"/>
                  <a:pt x="6711499" y="4380077"/>
                  <a:pt x="6711499" y="4371193"/>
                </a:cubicBezTo>
                <a:cubicBezTo>
                  <a:pt x="6708960" y="4369923"/>
                  <a:pt x="6707691" y="4369923"/>
                  <a:pt x="6707691" y="4371193"/>
                </a:cubicBezTo>
                <a:lnTo>
                  <a:pt x="6707691" y="4371193"/>
                </a:lnTo>
                <a:close/>
                <a:moveTo>
                  <a:pt x="7156986" y="4369923"/>
                </a:moveTo>
                <a:cubicBezTo>
                  <a:pt x="7149371" y="4368655"/>
                  <a:pt x="7149371" y="4377539"/>
                  <a:pt x="7146832" y="4382615"/>
                </a:cubicBezTo>
                <a:cubicBezTo>
                  <a:pt x="7149371" y="4385154"/>
                  <a:pt x="7153178" y="4387693"/>
                  <a:pt x="7155717" y="4390231"/>
                </a:cubicBezTo>
                <a:cubicBezTo>
                  <a:pt x="7155717" y="4387693"/>
                  <a:pt x="7156986" y="4381347"/>
                  <a:pt x="7156986" y="4377539"/>
                </a:cubicBezTo>
                <a:cubicBezTo>
                  <a:pt x="7159524" y="4378808"/>
                  <a:pt x="7163332" y="4381347"/>
                  <a:pt x="7165870" y="4383885"/>
                </a:cubicBezTo>
                <a:cubicBezTo>
                  <a:pt x="7163332" y="4378808"/>
                  <a:pt x="7160794" y="4375001"/>
                  <a:pt x="7156986" y="4369923"/>
                </a:cubicBezTo>
                <a:lnTo>
                  <a:pt x="7156986" y="4369923"/>
                </a:lnTo>
                <a:close/>
                <a:moveTo>
                  <a:pt x="10435315" y="4369923"/>
                </a:moveTo>
                <a:cubicBezTo>
                  <a:pt x="10432776" y="4369923"/>
                  <a:pt x="10431507" y="4369923"/>
                  <a:pt x="10431507" y="4372462"/>
                </a:cubicBezTo>
                <a:cubicBezTo>
                  <a:pt x="10432776" y="4376269"/>
                  <a:pt x="10439122" y="4378808"/>
                  <a:pt x="10440391" y="4373731"/>
                </a:cubicBezTo>
                <a:cubicBezTo>
                  <a:pt x="10439122" y="4372462"/>
                  <a:pt x="10436583" y="4369923"/>
                  <a:pt x="10435315" y="4369923"/>
                </a:cubicBezTo>
                <a:lnTo>
                  <a:pt x="10435315" y="4369923"/>
                </a:lnTo>
                <a:close/>
                <a:moveTo>
                  <a:pt x="9565917" y="4369923"/>
                </a:moveTo>
                <a:cubicBezTo>
                  <a:pt x="9564647" y="4371193"/>
                  <a:pt x="9562109" y="4375001"/>
                  <a:pt x="9560840" y="4376269"/>
                </a:cubicBezTo>
                <a:cubicBezTo>
                  <a:pt x="9563378" y="4376269"/>
                  <a:pt x="9568455" y="4377539"/>
                  <a:pt x="9570993" y="4378808"/>
                </a:cubicBezTo>
                <a:cubicBezTo>
                  <a:pt x="9564647" y="4383885"/>
                  <a:pt x="9555763" y="4378808"/>
                  <a:pt x="9548148" y="4378808"/>
                </a:cubicBezTo>
                <a:cubicBezTo>
                  <a:pt x="9554494" y="4390231"/>
                  <a:pt x="9568455" y="4392769"/>
                  <a:pt x="9576070" y="4402923"/>
                </a:cubicBezTo>
                <a:cubicBezTo>
                  <a:pt x="9573531" y="4401653"/>
                  <a:pt x="9567185" y="4400384"/>
                  <a:pt x="9564647" y="4399115"/>
                </a:cubicBezTo>
                <a:cubicBezTo>
                  <a:pt x="9565917" y="4402923"/>
                  <a:pt x="9567185" y="4407999"/>
                  <a:pt x="9572263" y="4410538"/>
                </a:cubicBezTo>
                <a:cubicBezTo>
                  <a:pt x="9578609" y="4396577"/>
                  <a:pt x="9581147" y="4418153"/>
                  <a:pt x="9590031" y="4416884"/>
                </a:cubicBezTo>
                <a:cubicBezTo>
                  <a:pt x="9587493" y="4404192"/>
                  <a:pt x="9588762" y="4391500"/>
                  <a:pt x="9590031" y="4380077"/>
                </a:cubicBezTo>
                <a:cubicBezTo>
                  <a:pt x="9586223" y="4383885"/>
                  <a:pt x="9581147" y="4386423"/>
                  <a:pt x="9577339" y="4390231"/>
                </a:cubicBezTo>
                <a:cubicBezTo>
                  <a:pt x="9578609" y="4387693"/>
                  <a:pt x="9579877" y="4382615"/>
                  <a:pt x="9581147" y="4380077"/>
                </a:cubicBezTo>
                <a:cubicBezTo>
                  <a:pt x="9574801" y="4376269"/>
                  <a:pt x="9570993" y="4372462"/>
                  <a:pt x="9565917" y="4369923"/>
                </a:cubicBezTo>
                <a:lnTo>
                  <a:pt x="9565917" y="4369923"/>
                </a:lnTo>
                <a:close/>
                <a:moveTo>
                  <a:pt x="10487351" y="4369923"/>
                </a:moveTo>
                <a:cubicBezTo>
                  <a:pt x="10489890" y="4372462"/>
                  <a:pt x="10491159" y="4376269"/>
                  <a:pt x="10493697" y="4378808"/>
                </a:cubicBezTo>
                <a:cubicBezTo>
                  <a:pt x="10489890" y="4376269"/>
                  <a:pt x="10484813" y="4372462"/>
                  <a:pt x="10479736" y="4369923"/>
                </a:cubicBezTo>
                <a:cubicBezTo>
                  <a:pt x="10477198" y="4369923"/>
                  <a:pt x="10472121" y="4371193"/>
                  <a:pt x="10469583" y="4372462"/>
                </a:cubicBezTo>
                <a:cubicBezTo>
                  <a:pt x="10477198" y="4376269"/>
                  <a:pt x="10484813" y="4380077"/>
                  <a:pt x="10489890" y="4386423"/>
                </a:cubicBezTo>
                <a:cubicBezTo>
                  <a:pt x="10487351" y="4386423"/>
                  <a:pt x="10482275" y="4387693"/>
                  <a:pt x="10478467" y="4387693"/>
                </a:cubicBezTo>
                <a:cubicBezTo>
                  <a:pt x="10487351" y="4390231"/>
                  <a:pt x="10496236" y="4392769"/>
                  <a:pt x="10506389" y="4394038"/>
                </a:cubicBezTo>
                <a:lnTo>
                  <a:pt x="10506389" y="4390231"/>
                </a:lnTo>
                <a:cubicBezTo>
                  <a:pt x="10502582" y="4390231"/>
                  <a:pt x="10493697" y="4388961"/>
                  <a:pt x="10497505" y="4382615"/>
                </a:cubicBezTo>
                <a:cubicBezTo>
                  <a:pt x="10501313" y="4383885"/>
                  <a:pt x="10507659" y="4386423"/>
                  <a:pt x="10510197" y="4387693"/>
                </a:cubicBezTo>
                <a:cubicBezTo>
                  <a:pt x="10506389" y="4378808"/>
                  <a:pt x="10500043" y="4368655"/>
                  <a:pt x="10487351" y="4369923"/>
                </a:cubicBezTo>
                <a:lnTo>
                  <a:pt x="10487351" y="4369923"/>
                </a:lnTo>
                <a:close/>
                <a:moveTo>
                  <a:pt x="10031711" y="4369923"/>
                </a:moveTo>
                <a:cubicBezTo>
                  <a:pt x="10030441" y="4371193"/>
                  <a:pt x="10034249" y="4378808"/>
                  <a:pt x="10035518" y="4371193"/>
                </a:cubicBezTo>
                <a:cubicBezTo>
                  <a:pt x="10034249" y="4368655"/>
                  <a:pt x="10032980" y="4368655"/>
                  <a:pt x="10031711" y="4369923"/>
                </a:cubicBezTo>
                <a:lnTo>
                  <a:pt x="10031711" y="4369923"/>
                </a:lnTo>
                <a:close/>
                <a:moveTo>
                  <a:pt x="4873706" y="4368655"/>
                </a:moveTo>
                <a:cubicBezTo>
                  <a:pt x="4871167" y="4373731"/>
                  <a:pt x="4867360" y="4378808"/>
                  <a:pt x="4863552" y="4382615"/>
                </a:cubicBezTo>
                <a:cubicBezTo>
                  <a:pt x="4866091" y="4385154"/>
                  <a:pt x="4867360" y="4388961"/>
                  <a:pt x="4869898" y="4391500"/>
                </a:cubicBezTo>
                <a:cubicBezTo>
                  <a:pt x="4868629" y="4392769"/>
                  <a:pt x="4864821" y="4394038"/>
                  <a:pt x="4863552" y="4394038"/>
                </a:cubicBezTo>
                <a:cubicBezTo>
                  <a:pt x="4862283" y="4392769"/>
                  <a:pt x="4859745" y="4390231"/>
                  <a:pt x="4858475" y="4388961"/>
                </a:cubicBezTo>
                <a:cubicBezTo>
                  <a:pt x="4857206" y="4390231"/>
                  <a:pt x="4854668" y="4391500"/>
                  <a:pt x="4853399" y="4392769"/>
                </a:cubicBezTo>
                <a:cubicBezTo>
                  <a:pt x="4858475" y="4397846"/>
                  <a:pt x="4864821" y="4402923"/>
                  <a:pt x="4871167" y="4406730"/>
                </a:cubicBezTo>
                <a:cubicBezTo>
                  <a:pt x="4871167" y="4404192"/>
                  <a:pt x="4869898" y="4399115"/>
                  <a:pt x="4869898" y="4395307"/>
                </a:cubicBezTo>
                <a:cubicBezTo>
                  <a:pt x="4871167" y="4394038"/>
                  <a:pt x="4874975" y="4394038"/>
                  <a:pt x="4877513" y="4392769"/>
                </a:cubicBezTo>
                <a:cubicBezTo>
                  <a:pt x="4873706" y="4386423"/>
                  <a:pt x="4876244" y="4376269"/>
                  <a:pt x="4873706" y="4368655"/>
                </a:cubicBezTo>
                <a:lnTo>
                  <a:pt x="4873706" y="4368655"/>
                </a:lnTo>
                <a:close/>
                <a:moveTo>
                  <a:pt x="7098603" y="4368655"/>
                </a:moveTo>
                <a:cubicBezTo>
                  <a:pt x="7093527" y="4368655"/>
                  <a:pt x="7094796" y="4377539"/>
                  <a:pt x="7099873" y="4377539"/>
                </a:cubicBezTo>
                <a:cubicBezTo>
                  <a:pt x="7106219" y="4376269"/>
                  <a:pt x="7103680" y="4368655"/>
                  <a:pt x="7098603" y="4368655"/>
                </a:cubicBezTo>
                <a:lnTo>
                  <a:pt x="7098603" y="4368655"/>
                </a:lnTo>
                <a:close/>
                <a:moveTo>
                  <a:pt x="6194937" y="4368655"/>
                </a:moveTo>
                <a:cubicBezTo>
                  <a:pt x="6189860" y="4368655"/>
                  <a:pt x="6184783" y="4369923"/>
                  <a:pt x="6180976" y="4373731"/>
                </a:cubicBezTo>
                <a:cubicBezTo>
                  <a:pt x="6177168" y="4372462"/>
                  <a:pt x="6173361" y="4372462"/>
                  <a:pt x="6169553" y="4372462"/>
                </a:cubicBezTo>
                <a:cubicBezTo>
                  <a:pt x="6170822" y="4380077"/>
                  <a:pt x="6173361" y="4386423"/>
                  <a:pt x="6178437" y="4391500"/>
                </a:cubicBezTo>
                <a:cubicBezTo>
                  <a:pt x="6182245" y="4388961"/>
                  <a:pt x="6183514" y="4385154"/>
                  <a:pt x="6183514" y="4380077"/>
                </a:cubicBezTo>
                <a:cubicBezTo>
                  <a:pt x="6188591" y="4376269"/>
                  <a:pt x="6193668" y="4373731"/>
                  <a:pt x="6194937" y="4368655"/>
                </a:cubicBezTo>
                <a:lnTo>
                  <a:pt x="6194937" y="4368655"/>
                </a:lnTo>
                <a:close/>
                <a:moveTo>
                  <a:pt x="9139467" y="4367385"/>
                </a:moveTo>
                <a:cubicBezTo>
                  <a:pt x="9135659" y="4369923"/>
                  <a:pt x="9131852" y="4381347"/>
                  <a:pt x="9136929" y="4383885"/>
                </a:cubicBezTo>
                <a:cubicBezTo>
                  <a:pt x="9143275" y="4381347"/>
                  <a:pt x="9142005" y="4372462"/>
                  <a:pt x="9139467" y="4367385"/>
                </a:cubicBezTo>
                <a:lnTo>
                  <a:pt x="9139467" y="4367385"/>
                </a:lnTo>
                <a:close/>
                <a:moveTo>
                  <a:pt x="6142900" y="4367385"/>
                </a:moveTo>
                <a:cubicBezTo>
                  <a:pt x="6142900" y="4369923"/>
                  <a:pt x="6141631" y="4375001"/>
                  <a:pt x="6141631" y="4377539"/>
                </a:cubicBezTo>
                <a:cubicBezTo>
                  <a:pt x="6140361" y="4378808"/>
                  <a:pt x="6136554" y="4381347"/>
                  <a:pt x="6135285" y="4381347"/>
                </a:cubicBezTo>
                <a:cubicBezTo>
                  <a:pt x="6137823" y="4382615"/>
                  <a:pt x="6141631" y="4385154"/>
                  <a:pt x="6144169" y="4386423"/>
                </a:cubicBezTo>
                <a:cubicBezTo>
                  <a:pt x="6146707" y="4395307"/>
                  <a:pt x="6150515" y="4404192"/>
                  <a:pt x="6158131" y="4410538"/>
                </a:cubicBezTo>
                <a:lnTo>
                  <a:pt x="6153053" y="4409269"/>
                </a:lnTo>
                <a:cubicBezTo>
                  <a:pt x="6154323" y="4414345"/>
                  <a:pt x="6155592" y="4419422"/>
                  <a:pt x="6156861" y="4424499"/>
                </a:cubicBezTo>
                <a:cubicBezTo>
                  <a:pt x="6159399" y="4423230"/>
                  <a:pt x="6161938" y="4421961"/>
                  <a:pt x="6164476" y="4420691"/>
                </a:cubicBezTo>
                <a:cubicBezTo>
                  <a:pt x="6168284" y="4416884"/>
                  <a:pt x="6170822" y="4413076"/>
                  <a:pt x="6174630" y="4407999"/>
                </a:cubicBezTo>
                <a:cubicBezTo>
                  <a:pt x="6173361" y="4405461"/>
                  <a:pt x="6172091" y="4401653"/>
                  <a:pt x="6170822" y="4400384"/>
                </a:cubicBezTo>
                <a:cubicBezTo>
                  <a:pt x="6167015" y="4397846"/>
                  <a:pt x="6161938" y="4395307"/>
                  <a:pt x="6161938" y="4390231"/>
                </a:cubicBezTo>
                <a:cubicBezTo>
                  <a:pt x="6165745" y="4392769"/>
                  <a:pt x="6169553" y="4394038"/>
                  <a:pt x="6173361" y="4396577"/>
                </a:cubicBezTo>
                <a:cubicBezTo>
                  <a:pt x="6172091" y="4382615"/>
                  <a:pt x="6155592" y="4373731"/>
                  <a:pt x="6142900" y="4367385"/>
                </a:cubicBezTo>
                <a:lnTo>
                  <a:pt x="6142900" y="4367385"/>
                </a:lnTo>
                <a:close/>
                <a:moveTo>
                  <a:pt x="5949982" y="4367385"/>
                </a:moveTo>
                <a:cubicBezTo>
                  <a:pt x="5956328" y="4376269"/>
                  <a:pt x="5961405" y="4385154"/>
                  <a:pt x="5967751" y="4394038"/>
                </a:cubicBezTo>
                <a:cubicBezTo>
                  <a:pt x="5972828" y="4397846"/>
                  <a:pt x="5975366" y="4390231"/>
                  <a:pt x="5979174" y="4387693"/>
                </a:cubicBezTo>
                <a:cubicBezTo>
                  <a:pt x="5974097" y="4386423"/>
                  <a:pt x="5966482" y="4388961"/>
                  <a:pt x="5963944" y="4382615"/>
                </a:cubicBezTo>
                <a:cubicBezTo>
                  <a:pt x="5966482" y="4383885"/>
                  <a:pt x="5972828" y="4385154"/>
                  <a:pt x="5976636" y="4385154"/>
                </a:cubicBezTo>
                <a:cubicBezTo>
                  <a:pt x="5969020" y="4377539"/>
                  <a:pt x="5958867" y="4372462"/>
                  <a:pt x="5949982" y="4367385"/>
                </a:cubicBezTo>
                <a:lnTo>
                  <a:pt x="5949982" y="4367385"/>
                </a:lnTo>
                <a:close/>
                <a:moveTo>
                  <a:pt x="6277435" y="4367385"/>
                </a:moveTo>
                <a:cubicBezTo>
                  <a:pt x="6276165" y="4368655"/>
                  <a:pt x="6274896" y="4372462"/>
                  <a:pt x="6273627" y="4375001"/>
                </a:cubicBezTo>
                <a:cubicBezTo>
                  <a:pt x="6273627" y="4376269"/>
                  <a:pt x="6274896" y="4378808"/>
                  <a:pt x="6274896" y="4380077"/>
                </a:cubicBezTo>
                <a:cubicBezTo>
                  <a:pt x="6273627" y="4381347"/>
                  <a:pt x="6272358" y="4385154"/>
                  <a:pt x="6271089" y="4386423"/>
                </a:cubicBezTo>
                <a:cubicBezTo>
                  <a:pt x="6272358" y="4386423"/>
                  <a:pt x="6276165" y="4386423"/>
                  <a:pt x="6277435" y="4386423"/>
                </a:cubicBezTo>
                <a:cubicBezTo>
                  <a:pt x="6276165" y="4390231"/>
                  <a:pt x="6276165" y="4392769"/>
                  <a:pt x="6274896" y="4396577"/>
                </a:cubicBezTo>
                <a:cubicBezTo>
                  <a:pt x="6273627" y="4397846"/>
                  <a:pt x="6269819" y="4401653"/>
                  <a:pt x="6268550" y="4402923"/>
                </a:cubicBezTo>
                <a:cubicBezTo>
                  <a:pt x="6272358" y="4405461"/>
                  <a:pt x="6277435" y="4409269"/>
                  <a:pt x="6281242" y="4410538"/>
                </a:cubicBezTo>
                <a:cubicBezTo>
                  <a:pt x="6286319" y="4407999"/>
                  <a:pt x="6290127" y="4405461"/>
                  <a:pt x="6288857" y="4399115"/>
                </a:cubicBezTo>
                <a:cubicBezTo>
                  <a:pt x="6290127" y="4399115"/>
                  <a:pt x="6292665" y="4397846"/>
                  <a:pt x="6293934" y="4396577"/>
                </a:cubicBezTo>
                <a:cubicBezTo>
                  <a:pt x="6296473" y="4394038"/>
                  <a:pt x="6299011" y="4390231"/>
                  <a:pt x="6301549" y="4387693"/>
                </a:cubicBezTo>
                <a:cubicBezTo>
                  <a:pt x="6300280" y="4376269"/>
                  <a:pt x="6290127" y="4366116"/>
                  <a:pt x="6277435" y="4367385"/>
                </a:cubicBezTo>
                <a:lnTo>
                  <a:pt x="6277435" y="4367385"/>
                </a:lnTo>
                <a:close/>
                <a:moveTo>
                  <a:pt x="4916858" y="4367385"/>
                </a:moveTo>
                <a:cubicBezTo>
                  <a:pt x="4914320" y="4367385"/>
                  <a:pt x="4911782" y="4369923"/>
                  <a:pt x="4910512" y="4369923"/>
                </a:cubicBezTo>
                <a:cubicBezTo>
                  <a:pt x="4910512" y="4372462"/>
                  <a:pt x="4909243" y="4377539"/>
                  <a:pt x="4909243" y="4380077"/>
                </a:cubicBezTo>
                <a:cubicBezTo>
                  <a:pt x="4914320" y="4380077"/>
                  <a:pt x="4924474" y="4377539"/>
                  <a:pt x="4920666" y="4369923"/>
                </a:cubicBezTo>
                <a:cubicBezTo>
                  <a:pt x="4920666" y="4367385"/>
                  <a:pt x="4919397" y="4367385"/>
                  <a:pt x="4916858" y="4367385"/>
                </a:cubicBezTo>
                <a:lnTo>
                  <a:pt x="4916858" y="4367385"/>
                </a:lnTo>
                <a:close/>
                <a:moveTo>
                  <a:pt x="5409306" y="4367385"/>
                </a:moveTo>
                <a:cubicBezTo>
                  <a:pt x="5404229" y="4363578"/>
                  <a:pt x="5397883" y="4371193"/>
                  <a:pt x="5397883" y="4376269"/>
                </a:cubicBezTo>
                <a:cubicBezTo>
                  <a:pt x="5402960" y="4376269"/>
                  <a:pt x="5411844" y="4372462"/>
                  <a:pt x="5409306" y="4367385"/>
                </a:cubicBezTo>
                <a:lnTo>
                  <a:pt x="5409306" y="4367385"/>
                </a:lnTo>
                <a:close/>
                <a:moveTo>
                  <a:pt x="6748306" y="4367385"/>
                </a:moveTo>
                <a:cubicBezTo>
                  <a:pt x="6745767" y="4364847"/>
                  <a:pt x="6739421" y="4368655"/>
                  <a:pt x="6740690" y="4372462"/>
                </a:cubicBezTo>
                <a:cubicBezTo>
                  <a:pt x="6744498" y="4375001"/>
                  <a:pt x="6750844" y="4371193"/>
                  <a:pt x="6748306" y="4367385"/>
                </a:cubicBezTo>
                <a:lnTo>
                  <a:pt x="6748306" y="4367385"/>
                </a:lnTo>
                <a:close/>
                <a:moveTo>
                  <a:pt x="5758334" y="4367385"/>
                </a:moveTo>
                <a:cubicBezTo>
                  <a:pt x="5755796" y="4368655"/>
                  <a:pt x="5751988" y="4369923"/>
                  <a:pt x="5749450" y="4371193"/>
                </a:cubicBezTo>
                <a:cubicBezTo>
                  <a:pt x="5750719" y="4375001"/>
                  <a:pt x="5751988" y="4378808"/>
                  <a:pt x="5751988" y="4383885"/>
                </a:cubicBezTo>
                <a:cubicBezTo>
                  <a:pt x="5759603" y="4385154"/>
                  <a:pt x="5764680" y="4378808"/>
                  <a:pt x="5768488" y="4375001"/>
                </a:cubicBezTo>
                <a:cubicBezTo>
                  <a:pt x="5763411" y="4375001"/>
                  <a:pt x="5759603" y="4376269"/>
                  <a:pt x="5754527" y="4377539"/>
                </a:cubicBezTo>
                <a:cubicBezTo>
                  <a:pt x="5755796" y="4372462"/>
                  <a:pt x="5760872" y="4372462"/>
                  <a:pt x="5764680" y="4371193"/>
                </a:cubicBezTo>
                <a:cubicBezTo>
                  <a:pt x="5764680" y="4366116"/>
                  <a:pt x="5760872" y="4366116"/>
                  <a:pt x="5758334" y="4367385"/>
                </a:cubicBezTo>
                <a:lnTo>
                  <a:pt x="5758334" y="4367385"/>
                </a:lnTo>
                <a:close/>
                <a:moveTo>
                  <a:pt x="7358788" y="4366116"/>
                </a:moveTo>
                <a:cubicBezTo>
                  <a:pt x="7356249" y="4368655"/>
                  <a:pt x="7353712" y="4369923"/>
                  <a:pt x="7351173" y="4372462"/>
                </a:cubicBezTo>
                <a:cubicBezTo>
                  <a:pt x="7353712" y="4376269"/>
                  <a:pt x="7357519" y="4378808"/>
                  <a:pt x="7360058" y="4382615"/>
                </a:cubicBezTo>
                <a:cubicBezTo>
                  <a:pt x="7361326" y="4377539"/>
                  <a:pt x="7360058" y="4372462"/>
                  <a:pt x="7358788" y="4366116"/>
                </a:cubicBezTo>
                <a:lnTo>
                  <a:pt x="7358788" y="4366116"/>
                </a:lnTo>
                <a:close/>
                <a:moveTo>
                  <a:pt x="5012048" y="4366116"/>
                </a:moveTo>
                <a:cubicBezTo>
                  <a:pt x="5009510" y="4372462"/>
                  <a:pt x="5008241" y="4380077"/>
                  <a:pt x="5006971" y="4386423"/>
                </a:cubicBezTo>
                <a:cubicBezTo>
                  <a:pt x="5014586" y="4382615"/>
                  <a:pt x="5013317" y="4373731"/>
                  <a:pt x="5012048" y="4366116"/>
                </a:cubicBezTo>
                <a:lnTo>
                  <a:pt x="5012048" y="4366116"/>
                </a:lnTo>
                <a:close/>
                <a:moveTo>
                  <a:pt x="6089594" y="4366116"/>
                </a:moveTo>
                <a:cubicBezTo>
                  <a:pt x="6087056" y="4366116"/>
                  <a:pt x="6081979" y="4367385"/>
                  <a:pt x="6080710" y="4367385"/>
                </a:cubicBezTo>
                <a:cubicBezTo>
                  <a:pt x="6081979" y="4371193"/>
                  <a:pt x="6084517" y="4373731"/>
                  <a:pt x="6085786" y="4377539"/>
                </a:cubicBezTo>
                <a:cubicBezTo>
                  <a:pt x="6089594" y="4380077"/>
                  <a:pt x="6092132" y="4381347"/>
                  <a:pt x="6095940" y="4383885"/>
                </a:cubicBezTo>
                <a:cubicBezTo>
                  <a:pt x="6097209" y="4382615"/>
                  <a:pt x="6098478" y="4381347"/>
                  <a:pt x="6099747" y="4381347"/>
                </a:cubicBezTo>
                <a:cubicBezTo>
                  <a:pt x="6097209" y="4380077"/>
                  <a:pt x="6094671" y="4377539"/>
                  <a:pt x="6092132" y="4376269"/>
                </a:cubicBezTo>
                <a:cubicBezTo>
                  <a:pt x="6098478" y="4375001"/>
                  <a:pt x="6094671" y="4364847"/>
                  <a:pt x="6089594" y="4366116"/>
                </a:cubicBezTo>
                <a:lnTo>
                  <a:pt x="6089594" y="4366116"/>
                </a:lnTo>
                <a:close/>
                <a:moveTo>
                  <a:pt x="4932089" y="4366116"/>
                </a:moveTo>
                <a:cubicBezTo>
                  <a:pt x="4933358" y="4372462"/>
                  <a:pt x="4928281" y="4377539"/>
                  <a:pt x="4925743" y="4383885"/>
                </a:cubicBezTo>
                <a:cubicBezTo>
                  <a:pt x="4927012" y="4388961"/>
                  <a:pt x="4929550" y="4392769"/>
                  <a:pt x="4932089" y="4396577"/>
                </a:cubicBezTo>
                <a:cubicBezTo>
                  <a:pt x="4933358" y="4395307"/>
                  <a:pt x="4938435" y="4394038"/>
                  <a:pt x="4939704" y="4392769"/>
                </a:cubicBezTo>
                <a:cubicBezTo>
                  <a:pt x="4938435" y="4386423"/>
                  <a:pt x="4935896" y="4381347"/>
                  <a:pt x="4934627" y="4375001"/>
                </a:cubicBezTo>
                <a:cubicBezTo>
                  <a:pt x="4939704" y="4377539"/>
                  <a:pt x="4944781" y="4381347"/>
                  <a:pt x="4949857" y="4383885"/>
                </a:cubicBezTo>
                <a:cubicBezTo>
                  <a:pt x="4954934" y="4382615"/>
                  <a:pt x="4951127" y="4377539"/>
                  <a:pt x="4952396" y="4373731"/>
                </a:cubicBezTo>
                <a:cubicBezTo>
                  <a:pt x="4953665" y="4373731"/>
                  <a:pt x="4957473" y="4373731"/>
                  <a:pt x="4958742" y="4373731"/>
                </a:cubicBezTo>
                <a:cubicBezTo>
                  <a:pt x="4951127" y="4367385"/>
                  <a:pt x="4940973" y="4364847"/>
                  <a:pt x="4932089" y="4366116"/>
                </a:cubicBezTo>
                <a:lnTo>
                  <a:pt x="4932089" y="4366116"/>
                </a:lnTo>
                <a:close/>
                <a:moveTo>
                  <a:pt x="5225273" y="4364847"/>
                </a:moveTo>
                <a:cubicBezTo>
                  <a:pt x="5221465" y="4362309"/>
                  <a:pt x="5215119" y="4367385"/>
                  <a:pt x="5218927" y="4371193"/>
                </a:cubicBezTo>
                <a:cubicBezTo>
                  <a:pt x="5222734" y="4375001"/>
                  <a:pt x="5229080" y="4368655"/>
                  <a:pt x="5225273" y="4364847"/>
                </a:cubicBezTo>
                <a:lnTo>
                  <a:pt x="5225273" y="4364847"/>
                </a:lnTo>
                <a:close/>
                <a:moveTo>
                  <a:pt x="9857831" y="4364847"/>
                </a:moveTo>
                <a:cubicBezTo>
                  <a:pt x="9850216" y="4364847"/>
                  <a:pt x="9846408" y="4369923"/>
                  <a:pt x="9848947" y="4376269"/>
                </a:cubicBezTo>
                <a:cubicBezTo>
                  <a:pt x="9855293" y="4381347"/>
                  <a:pt x="9861639" y="4385154"/>
                  <a:pt x="9869254" y="4388961"/>
                </a:cubicBezTo>
                <a:cubicBezTo>
                  <a:pt x="9867985" y="4391500"/>
                  <a:pt x="9867985" y="4394038"/>
                  <a:pt x="9866716" y="4397846"/>
                </a:cubicBezTo>
                <a:cubicBezTo>
                  <a:pt x="9869254" y="4397846"/>
                  <a:pt x="9873062" y="4399115"/>
                  <a:pt x="9874331" y="4399115"/>
                </a:cubicBezTo>
                <a:lnTo>
                  <a:pt x="9869254" y="4396577"/>
                </a:lnTo>
                <a:cubicBezTo>
                  <a:pt x="9870523" y="4395307"/>
                  <a:pt x="9873062" y="4392769"/>
                  <a:pt x="9874331" y="4391500"/>
                </a:cubicBezTo>
                <a:cubicBezTo>
                  <a:pt x="9876869" y="4396577"/>
                  <a:pt x="9883215" y="4396577"/>
                  <a:pt x="9888291" y="4399115"/>
                </a:cubicBezTo>
                <a:cubicBezTo>
                  <a:pt x="9887023" y="4391500"/>
                  <a:pt x="9880677" y="4390231"/>
                  <a:pt x="9874331" y="4390231"/>
                </a:cubicBezTo>
                <a:cubicBezTo>
                  <a:pt x="9871792" y="4387693"/>
                  <a:pt x="9869254" y="4385154"/>
                  <a:pt x="9867985" y="4382615"/>
                </a:cubicBezTo>
                <a:cubicBezTo>
                  <a:pt x="9873062" y="4383885"/>
                  <a:pt x="9878138" y="4385154"/>
                  <a:pt x="9884484" y="4386423"/>
                </a:cubicBezTo>
                <a:cubicBezTo>
                  <a:pt x="9880677" y="4377539"/>
                  <a:pt x="9869254" y="4375001"/>
                  <a:pt x="9861639" y="4371193"/>
                </a:cubicBezTo>
                <a:cubicBezTo>
                  <a:pt x="9860370" y="4371193"/>
                  <a:pt x="9859100" y="4372462"/>
                  <a:pt x="9857831" y="4372462"/>
                </a:cubicBezTo>
                <a:cubicBezTo>
                  <a:pt x="9857831" y="4371193"/>
                  <a:pt x="9857831" y="4367385"/>
                  <a:pt x="9857831" y="4364847"/>
                </a:cubicBezTo>
                <a:lnTo>
                  <a:pt x="9857831" y="4364847"/>
                </a:lnTo>
                <a:close/>
                <a:moveTo>
                  <a:pt x="10597771" y="4364847"/>
                </a:moveTo>
                <a:cubicBezTo>
                  <a:pt x="10593964" y="4366116"/>
                  <a:pt x="10587618" y="4366116"/>
                  <a:pt x="10586348" y="4371193"/>
                </a:cubicBezTo>
                <a:cubicBezTo>
                  <a:pt x="10591425" y="4372462"/>
                  <a:pt x="10596502" y="4373731"/>
                  <a:pt x="10600310" y="4377539"/>
                </a:cubicBezTo>
                <a:cubicBezTo>
                  <a:pt x="10596502" y="4377539"/>
                  <a:pt x="10587618" y="4377539"/>
                  <a:pt x="10583810" y="4377539"/>
                </a:cubicBezTo>
                <a:cubicBezTo>
                  <a:pt x="10590156" y="4386423"/>
                  <a:pt x="10601579" y="4380077"/>
                  <a:pt x="10610463" y="4382615"/>
                </a:cubicBezTo>
                <a:cubicBezTo>
                  <a:pt x="10615540" y="4388961"/>
                  <a:pt x="10620617" y="4394038"/>
                  <a:pt x="10628232" y="4394038"/>
                </a:cubicBezTo>
                <a:cubicBezTo>
                  <a:pt x="10626963" y="4387693"/>
                  <a:pt x="10620617" y="4386423"/>
                  <a:pt x="10615540" y="4383885"/>
                </a:cubicBezTo>
                <a:cubicBezTo>
                  <a:pt x="10615540" y="4380077"/>
                  <a:pt x="10615540" y="4375001"/>
                  <a:pt x="10616809" y="4371193"/>
                </a:cubicBezTo>
                <a:cubicBezTo>
                  <a:pt x="10611732" y="4372462"/>
                  <a:pt x="10606656" y="4373731"/>
                  <a:pt x="10601579" y="4373731"/>
                </a:cubicBezTo>
                <a:cubicBezTo>
                  <a:pt x="10600310" y="4371193"/>
                  <a:pt x="10599040" y="4367385"/>
                  <a:pt x="10597771" y="4364847"/>
                </a:cubicBezTo>
                <a:lnTo>
                  <a:pt x="10597771" y="4364847"/>
                </a:lnTo>
                <a:close/>
                <a:moveTo>
                  <a:pt x="10114209" y="4364847"/>
                </a:moveTo>
                <a:cubicBezTo>
                  <a:pt x="10110400" y="4363578"/>
                  <a:pt x="10102786" y="4367385"/>
                  <a:pt x="10104054" y="4372462"/>
                </a:cubicBezTo>
                <a:cubicBezTo>
                  <a:pt x="10107863" y="4375001"/>
                  <a:pt x="10121823" y="4368655"/>
                  <a:pt x="10114209" y="4364847"/>
                </a:cubicBezTo>
                <a:lnTo>
                  <a:pt x="10114209" y="4364847"/>
                </a:lnTo>
                <a:close/>
                <a:moveTo>
                  <a:pt x="9972059" y="4364847"/>
                </a:moveTo>
                <a:cubicBezTo>
                  <a:pt x="9974597" y="4371193"/>
                  <a:pt x="9980943" y="4375001"/>
                  <a:pt x="9987289" y="4373731"/>
                </a:cubicBezTo>
                <a:cubicBezTo>
                  <a:pt x="9984751" y="4367385"/>
                  <a:pt x="9978405" y="4366116"/>
                  <a:pt x="9972059" y="4364847"/>
                </a:cubicBezTo>
                <a:lnTo>
                  <a:pt x="9972059" y="4364847"/>
                </a:lnTo>
                <a:close/>
                <a:moveTo>
                  <a:pt x="7060527" y="4364847"/>
                </a:moveTo>
                <a:cubicBezTo>
                  <a:pt x="7057989" y="4362309"/>
                  <a:pt x="7051643" y="4366116"/>
                  <a:pt x="7054181" y="4369923"/>
                </a:cubicBezTo>
                <a:cubicBezTo>
                  <a:pt x="7056720" y="4372462"/>
                  <a:pt x="7061797" y="4368655"/>
                  <a:pt x="7060527" y="4364847"/>
                </a:cubicBezTo>
                <a:lnTo>
                  <a:pt x="7060527" y="4364847"/>
                </a:lnTo>
                <a:close/>
                <a:moveTo>
                  <a:pt x="4980318" y="4364847"/>
                </a:moveTo>
                <a:cubicBezTo>
                  <a:pt x="4977780" y="4366116"/>
                  <a:pt x="4976511" y="4367385"/>
                  <a:pt x="4979049" y="4369923"/>
                </a:cubicBezTo>
                <a:cubicBezTo>
                  <a:pt x="4981587" y="4373731"/>
                  <a:pt x="4991741" y="4369923"/>
                  <a:pt x="4987933" y="4364847"/>
                </a:cubicBezTo>
                <a:cubicBezTo>
                  <a:pt x="4985395" y="4363578"/>
                  <a:pt x="4981587" y="4363578"/>
                  <a:pt x="4980318" y="4364847"/>
                </a:cubicBezTo>
                <a:lnTo>
                  <a:pt x="4980318" y="4364847"/>
                </a:lnTo>
                <a:close/>
                <a:moveTo>
                  <a:pt x="7371480" y="4364847"/>
                </a:moveTo>
                <a:cubicBezTo>
                  <a:pt x="7370211" y="4368655"/>
                  <a:pt x="7367672" y="4372462"/>
                  <a:pt x="7368941" y="4376269"/>
                </a:cubicBezTo>
                <a:cubicBezTo>
                  <a:pt x="7371480" y="4378808"/>
                  <a:pt x="7375287" y="4381347"/>
                  <a:pt x="7377826" y="4385154"/>
                </a:cubicBezTo>
                <a:cubicBezTo>
                  <a:pt x="7376557" y="4380077"/>
                  <a:pt x="7370211" y="4371193"/>
                  <a:pt x="7380364" y="4372462"/>
                </a:cubicBezTo>
                <a:cubicBezTo>
                  <a:pt x="7379095" y="4366116"/>
                  <a:pt x="7375287" y="4364847"/>
                  <a:pt x="7371480" y="4364847"/>
                </a:cubicBezTo>
                <a:lnTo>
                  <a:pt x="7371480" y="4364847"/>
                </a:lnTo>
                <a:close/>
                <a:moveTo>
                  <a:pt x="10397239" y="4364847"/>
                </a:moveTo>
                <a:cubicBezTo>
                  <a:pt x="10397239" y="4369923"/>
                  <a:pt x="10395969" y="4376269"/>
                  <a:pt x="10395969" y="4381347"/>
                </a:cubicBezTo>
                <a:cubicBezTo>
                  <a:pt x="10399777" y="4380077"/>
                  <a:pt x="10404854" y="4377539"/>
                  <a:pt x="10408661" y="4376269"/>
                </a:cubicBezTo>
                <a:cubicBezTo>
                  <a:pt x="10406123" y="4371193"/>
                  <a:pt x="10401046" y="4367385"/>
                  <a:pt x="10397239" y="4364847"/>
                </a:cubicBezTo>
                <a:lnTo>
                  <a:pt x="10397239" y="4364847"/>
                </a:lnTo>
                <a:close/>
                <a:moveTo>
                  <a:pt x="8541677" y="4364847"/>
                </a:moveTo>
                <a:lnTo>
                  <a:pt x="8542946" y="4381347"/>
                </a:lnTo>
                <a:lnTo>
                  <a:pt x="8542946" y="4381347"/>
                </a:lnTo>
                <a:lnTo>
                  <a:pt x="8542946" y="4381347"/>
                </a:lnTo>
                <a:lnTo>
                  <a:pt x="8544215" y="4394038"/>
                </a:lnTo>
                <a:cubicBezTo>
                  <a:pt x="8545484" y="4392769"/>
                  <a:pt x="8549292" y="4390231"/>
                  <a:pt x="8550561" y="4388961"/>
                </a:cubicBezTo>
                <a:lnTo>
                  <a:pt x="8542946" y="4381347"/>
                </a:lnTo>
                <a:lnTo>
                  <a:pt x="8542946" y="4381347"/>
                </a:lnTo>
                <a:lnTo>
                  <a:pt x="8550561" y="4382615"/>
                </a:lnTo>
                <a:cubicBezTo>
                  <a:pt x="8551830" y="4377539"/>
                  <a:pt x="8551830" y="4371193"/>
                  <a:pt x="8553100" y="4366116"/>
                </a:cubicBezTo>
                <a:cubicBezTo>
                  <a:pt x="8548023" y="4364847"/>
                  <a:pt x="8545484" y="4364847"/>
                  <a:pt x="8541677" y="4364847"/>
                </a:cubicBezTo>
                <a:lnTo>
                  <a:pt x="8541677" y="4364847"/>
                </a:lnTo>
                <a:close/>
                <a:moveTo>
                  <a:pt x="11629626" y="4363578"/>
                </a:moveTo>
                <a:cubicBezTo>
                  <a:pt x="11624550" y="4359770"/>
                  <a:pt x="11619473" y="4368655"/>
                  <a:pt x="11624550" y="4371193"/>
                </a:cubicBezTo>
                <a:cubicBezTo>
                  <a:pt x="11629626" y="4375001"/>
                  <a:pt x="11634703" y="4367385"/>
                  <a:pt x="11629626" y="4363578"/>
                </a:cubicBezTo>
                <a:lnTo>
                  <a:pt x="11629626" y="4363578"/>
                </a:lnTo>
                <a:close/>
                <a:moveTo>
                  <a:pt x="6990722" y="4363578"/>
                </a:moveTo>
                <a:cubicBezTo>
                  <a:pt x="6991991" y="4369923"/>
                  <a:pt x="6991991" y="4377539"/>
                  <a:pt x="6999606" y="4378808"/>
                </a:cubicBezTo>
                <a:cubicBezTo>
                  <a:pt x="6997068" y="4373731"/>
                  <a:pt x="6993260" y="4368655"/>
                  <a:pt x="6990722" y="4363578"/>
                </a:cubicBezTo>
                <a:lnTo>
                  <a:pt x="6990722" y="4363578"/>
                </a:lnTo>
                <a:close/>
                <a:moveTo>
                  <a:pt x="7075758" y="4363578"/>
                </a:moveTo>
                <a:cubicBezTo>
                  <a:pt x="7068143" y="4361039"/>
                  <a:pt x="7073219" y="4372462"/>
                  <a:pt x="7078296" y="4372462"/>
                </a:cubicBezTo>
                <a:cubicBezTo>
                  <a:pt x="7083373" y="4371193"/>
                  <a:pt x="7079565" y="4364847"/>
                  <a:pt x="7075758" y="4363578"/>
                </a:cubicBezTo>
                <a:lnTo>
                  <a:pt x="7075758" y="4363578"/>
                </a:lnTo>
                <a:close/>
                <a:moveTo>
                  <a:pt x="5165621" y="4363578"/>
                </a:moveTo>
                <a:cubicBezTo>
                  <a:pt x="5166890" y="4367385"/>
                  <a:pt x="5165621" y="4376269"/>
                  <a:pt x="5170697" y="4375001"/>
                </a:cubicBezTo>
                <a:cubicBezTo>
                  <a:pt x="5177043" y="4377539"/>
                  <a:pt x="5175774" y="4369923"/>
                  <a:pt x="5177043" y="4364847"/>
                </a:cubicBezTo>
                <a:cubicBezTo>
                  <a:pt x="5174505" y="4364847"/>
                  <a:pt x="5169428" y="4363578"/>
                  <a:pt x="5165621" y="4363578"/>
                </a:cubicBezTo>
                <a:lnTo>
                  <a:pt x="5165621" y="4363578"/>
                </a:lnTo>
                <a:close/>
                <a:moveTo>
                  <a:pt x="11464631" y="4363578"/>
                </a:moveTo>
                <a:cubicBezTo>
                  <a:pt x="11462092" y="4364847"/>
                  <a:pt x="11462092" y="4367385"/>
                  <a:pt x="11463362" y="4368655"/>
                </a:cubicBezTo>
                <a:cubicBezTo>
                  <a:pt x="11465900" y="4372462"/>
                  <a:pt x="11473515" y="4367385"/>
                  <a:pt x="11470977" y="4363578"/>
                </a:cubicBezTo>
                <a:cubicBezTo>
                  <a:pt x="11469708" y="4362309"/>
                  <a:pt x="11467169" y="4362309"/>
                  <a:pt x="11464631" y="4363578"/>
                </a:cubicBezTo>
                <a:lnTo>
                  <a:pt x="11464631" y="4363578"/>
                </a:lnTo>
                <a:close/>
                <a:moveTo>
                  <a:pt x="4676981" y="4362309"/>
                </a:moveTo>
                <a:cubicBezTo>
                  <a:pt x="4674442" y="4363578"/>
                  <a:pt x="4673173" y="4366116"/>
                  <a:pt x="4675711" y="4368655"/>
                </a:cubicBezTo>
                <a:cubicBezTo>
                  <a:pt x="4678250" y="4372462"/>
                  <a:pt x="4688403" y="4369923"/>
                  <a:pt x="4684596" y="4364847"/>
                </a:cubicBezTo>
                <a:cubicBezTo>
                  <a:pt x="4682057" y="4362309"/>
                  <a:pt x="4679519" y="4362309"/>
                  <a:pt x="4676981" y="4362309"/>
                </a:cubicBezTo>
                <a:lnTo>
                  <a:pt x="4676981" y="4362309"/>
                </a:lnTo>
                <a:close/>
                <a:moveTo>
                  <a:pt x="10349010" y="4362309"/>
                </a:moveTo>
                <a:cubicBezTo>
                  <a:pt x="10342664" y="4368655"/>
                  <a:pt x="10341394" y="4378808"/>
                  <a:pt x="10335048" y="4386423"/>
                </a:cubicBezTo>
                <a:cubicBezTo>
                  <a:pt x="10329972" y="4392769"/>
                  <a:pt x="10323626" y="4397846"/>
                  <a:pt x="10322356" y="4406730"/>
                </a:cubicBezTo>
                <a:cubicBezTo>
                  <a:pt x="10327433" y="4404192"/>
                  <a:pt x="10329972" y="4399115"/>
                  <a:pt x="10332509" y="4392769"/>
                </a:cubicBezTo>
                <a:cubicBezTo>
                  <a:pt x="10340125" y="4383885"/>
                  <a:pt x="10347740" y="4375001"/>
                  <a:pt x="10349010" y="4362309"/>
                </a:cubicBezTo>
                <a:lnTo>
                  <a:pt x="10349010" y="4362309"/>
                </a:lnTo>
                <a:close/>
                <a:moveTo>
                  <a:pt x="6182245" y="4362309"/>
                </a:moveTo>
                <a:cubicBezTo>
                  <a:pt x="6172091" y="4359770"/>
                  <a:pt x="6186053" y="4372462"/>
                  <a:pt x="6182245" y="4362309"/>
                </a:cubicBezTo>
                <a:lnTo>
                  <a:pt x="6182245" y="4362309"/>
                </a:lnTo>
                <a:close/>
                <a:moveTo>
                  <a:pt x="10524158" y="4362309"/>
                </a:moveTo>
                <a:cubicBezTo>
                  <a:pt x="10525427" y="4364847"/>
                  <a:pt x="10527966" y="4368655"/>
                  <a:pt x="10527966" y="4371193"/>
                </a:cubicBezTo>
                <a:cubicBezTo>
                  <a:pt x="10526697" y="4375001"/>
                  <a:pt x="10520351" y="4377539"/>
                  <a:pt x="10520351" y="4382615"/>
                </a:cubicBezTo>
                <a:cubicBezTo>
                  <a:pt x="10522889" y="4383885"/>
                  <a:pt x="10525427" y="4386423"/>
                  <a:pt x="10529234" y="4387693"/>
                </a:cubicBezTo>
                <a:cubicBezTo>
                  <a:pt x="10536850" y="4382615"/>
                  <a:pt x="10544465" y="4377539"/>
                  <a:pt x="10552081" y="4373731"/>
                </a:cubicBezTo>
                <a:cubicBezTo>
                  <a:pt x="10544465" y="4366116"/>
                  <a:pt x="10534312" y="4359770"/>
                  <a:pt x="10524158" y="4362309"/>
                </a:cubicBezTo>
                <a:lnTo>
                  <a:pt x="10524158" y="4362309"/>
                </a:lnTo>
                <a:close/>
                <a:moveTo>
                  <a:pt x="7132871" y="4362309"/>
                </a:moveTo>
                <a:cubicBezTo>
                  <a:pt x="7132871" y="4363578"/>
                  <a:pt x="7134140" y="4367385"/>
                  <a:pt x="7134140" y="4369923"/>
                </a:cubicBezTo>
                <a:cubicBezTo>
                  <a:pt x="7130333" y="4372462"/>
                  <a:pt x="7126525" y="4375001"/>
                  <a:pt x="7129064" y="4380077"/>
                </a:cubicBezTo>
                <a:cubicBezTo>
                  <a:pt x="7132871" y="4377539"/>
                  <a:pt x="7136679" y="4375001"/>
                  <a:pt x="7140486" y="4371193"/>
                </a:cubicBezTo>
                <a:cubicBezTo>
                  <a:pt x="7139217" y="4367385"/>
                  <a:pt x="7136679" y="4364847"/>
                  <a:pt x="7132871" y="4362309"/>
                </a:cubicBezTo>
                <a:lnTo>
                  <a:pt x="7132871" y="4362309"/>
                </a:lnTo>
                <a:close/>
                <a:moveTo>
                  <a:pt x="11812390" y="4362309"/>
                </a:moveTo>
                <a:cubicBezTo>
                  <a:pt x="11809852" y="4362309"/>
                  <a:pt x="11807313" y="4363578"/>
                  <a:pt x="11807313" y="4366116"/>
                </a:cubicBezTo>
                <a:cubicBezTo>
                  <a:pt x="11808583" y="4371193"/>
                  <a:pt x="11822544" y="4372462"/>
                  <a:pt x="11818736" y="4364847"/>
                </a:cubicBezTo>
                <a:cubicBezTo>
                  <a:pt x="11817467" y="4363578"/>
                  <a:pt x="11814929" y="4362309"/>
                  <a:pt x="11812390" y="4362309"/>
                </a:cubicBezTo>
                <a:lnTo>
                  <a:pt x="11812390" y="4362309"/>
                </a:lnTo>
                <a:close/>
                <a:moveTo>
                  <a:pt x="10369316" y="4362309"/>
                </a:moveTo>
                <a:cubicBezTo>
                  <a:pt x="10364239" y="4362309"/>
                  <a:pt x="10360432" y="4364847"/>
                  <a:pt x="10356624" y="4369923"/>
                </a:cubicBezTo>
                <a:cubicBezTo>
                  <a:pt x="10360432" y="4371193"/>
                  <a:pt x="10364239" y="4372462"/>
                  <a:pt x="10368047" y="4373731"/>
                </a:cubicBezTo>
                <a:cubicBezTo>
                  <a:pt x="10370585" y="4371193"/>
                  <a:pt x="10373124" y="4369923"/>
                  <a:pt x="10376931" y="4367385"/>
                </a:cubicBezTo>
                <a:cubicBezTo>
                  <a:pt x="10376931" y="4369923"/>
                  <a:pt x="10376931" y="4373731"/>
                  <a:pt x="10376931" y="4376269"/>
                </a:cubicBezTo>
                <a:cubicBezTo>
                  <a:pt x="10380739" y="4373731"/>
                  <a:pt x="10385816" y="4371193"/>
                  <a:pt x="10383277" y="4366116"/>
                </a:cubicBezTo>
                <a:cubicBezTo>
                  <a:pt x="10378201" y="4363578"/>
                  <a:pt x="10374393" y="4361039"/>
                  <a:pt x="10369316" y="4362309"/>
                </a:cubicBezTo>
                <a:lnTo>
                  <a:pt x="10369316" y="4362309"/>
                </a:lnTo>
                <a:close/>
                <a:moveTo>
                  <a:pt x="7259791" y="4361039"/>
                </a:moveTo>
                <a:cubicBezTo>
                  <a:pt x="7254714" y="4358501"/>
                  <a:pt x="7250906" y="4367385"/>
                  <a:pt x="7252176" y="4372462"/>
                </a:cubicBezTo>
                <a:cubicBezTo>
                  <a:pt x="7257252" y="4372462"/>
                  <a:pt x="7261060" y="4364847"/>
                  <a:pt x="7259791" y="4361039"/>
                </a:cubicBezTo>
                <a:lnTo>
                  <a:pt x="7259791" y="4361039"/>
                </a:lnTo>
                <a:close/>
                <a:moveTo>
                  <a:pt x="7209023" y="4361039"/>
                </a:moveTo>
                <a:cubicBezTo>
                  <a:pt x="7207754" y="4362309"/>
                  <a:pt x="7203946" y="4366116"/>
                  <a:pt x="7202677" y="4367385"/>
                </a:cubicBezTo>
                <a:cubicBezTo>
                  <a:pt x="7201408" y="4366116"/>
                  <a:pt x="7198870" y="4363578"/>
                  <a:pt x="7197600" y="4362309"/>
                </a:cubicBezTo>
                <a:cubicBezTo>
                  <a:pt x="7196331" y="4364847"/>
                  <a:pt x="7193793" y="4368655"/>
                  <a:pt x="7192524" y="4372462"/>
                </a:cubicBezTo>
                <a:cubicBezTo>
                  <a:pt x="7189985" y="4369923"/>
                  <a:pt x="7187447" y="4368655"/>
                  <a:pt x="7184908" y="4366116"/>
                </a:cubicBezTo>
                <a:cubicBezTo>
                  <a:pt x="7186178" y="4371193"/>
                  <a:pt x="7179832" y="4378808"/>
                  <a:pt x="7186178" y="4382615"/>
                </a:cubicBezTo>
                <a:cubicBezTo>
                  <a:pt x="7187447" y="4380077"/>
                  <a:pt x="7188716" y="4376269"/>
                  <a:pt x="7189985" y="4375001"/>
                </a:cubicBezTo>
                <a:cubicBezTo>
                  <a:pt x="7192524" y="4373731"/>
                  <a:pt x="7196331" y="4372462"/>
                  <a:pt x="7198870" y="4371193"/>
                </a:cubicBezTo>
                <a:cubicBezTo>
                  <a:pt x="7205216" y="4372462"/>
                  <a:pt x="7216638" y="4368655"/>
                  <a:pt x="7209023" y="4361039"/>
                </a:cubicBezTo>
                <a:lnTo>
                  <a:pt x="7209023" y="4361039"/>
                </a:lnTo>
                <a:close/>
                <a:moveTo>
                  <a:pt x="10404854" y="4361039"/>
                </a:moveTo>
                <a:cubicBezTo>
                  <a:pt x="10403585" y="4362309"/>
                  <a:pt x="10408661" y="4369923"/>
                  <a:pt x="10408661" y="4361039"/>
                </a:cubicBezTo>
                <a:cubicBezTo>
                  <a:pt x="10406123" y="4359770"/>
                  <a:pt x="10404854" y="4359770"/>
                  <a:pt x="10404854" y="4361039"/>
                </a:cubicBezTo>
                <a:lnTo>
                  <a:pt x="10404854" y="4361039"/>
                </a:lnTo>
                <a:close/>
                <a:moveTo>
                  <a:pt x="5870023" y="4361039"/>
                </a:moveTo>
                <a:cubicBezTo>
                  <a:pt x="5868754" y="4363578"/>
                  <a:pt x="5867485" y="4367385"/>
                  <a:pt x="5864947" y="4369923"/>
                </a:cubicBezTo>
                <a:cubicBezTo>
                  <a:pt x="5870023" y="4372462"/>
                  <a:pt x="5876369" y="4373731"/>
                  <a:pt x="5881446" y="4376269"/>
                </a:cubicBezTo>
                <a:cubicBezTo>
                  <a:pt x="5877639" y="4371193"/>
                  <a:pt x="5873831" y="4366116"/>
                  <a:pt x="5870023" y="4361039"/>
                </a:cubicBezTo>
                <a:lnTo>
                  <a:pt x="5870023" y="4361039"/>
                </a:lnTo>
                <a:close/>
                <a:moveTo>
                  <a:pt x="6875225" y="4359770"/>
                </a:moveTo>
                <a:cubicBezTo>
                  <a:pt x="6875225" y="4364847"/>
                  <a:pt x="6875225" y="4368655"/>
                  <a:pt x="6875225" y="4373731"/>
                </a:cubicBezTo>
                <a:cubicBezTo>
                  <a:pt x="6880302" y="4372462"/>
                  <a:pt x="6885379" y="4369923"/>
                  <a:pt x="6890456" y="4368655"/>
                </a:cubicBezTo>
                <a:cubicBezTo>
                  <a:pt x="6886647" y="4364847"/>
                  <a:pt x="6881571" y="4362309"/>
                  <a:pt x="6875225" y="4359770"/>
                </a:cubicBezTo>
                <a:lnTo>
                  <a:pt x="6875225" y="4359770"/>
                </a:lnTo>
                <a:close/>
                <a:moveTo>
                  <a:pt x="7271214" y="4359770"/>
                </a:moveTo>
                <a:cubicBezTo>
                  <a:pt x="7266137" y="4355963"/>
                  <a:pt x="7261060" y="4367385"/>
                  <a:pt x="7267406" y="4367385"/>
                </a:cubicBezTo>
                <a:cubicBezTo>
                  <a:pt x="7268675" y="4366116"/>
                  <a:pt x="7269944" y="4363578"/>
                  <a:pt x="7271214" y="4363578"/>
                </a:cubicBezTo>
                <a:lnTo>
                  <a:pt x="7271214" y="4359770"/>
                </a:lnTo>
                <a:close/>
                <a:moveTo>
                  <a:pt x="9055700" y="4359770"/>
                </a:moveTo>
                <a:cubicBezTo>
                  <a:pt x="9053162" y="4363578"/>
                  <a:pt x="9051893" y="4368655"/>
                  <a:pt x="9053162" y="4373731"/>
                </a:cubicBezTo>
                <a:cubicBezTo>
                  <a:pt x="9051893" y="4375001"/>
                  <a:pt x="9049354" y="4377539"/>
                  <a:pt x="9049354" y="4378808"/>
                </a:cubicBezTo>
                <a:cubicBezTo>
                  <a:pt x="9051893" y="4380077"/>
                  <a:pt x="9056969" y="4381347"/>
                  <a:pt x="9058239" y="4381347"/>
                </a:cubicBezTo>
                <a:cubicBezTo>
                  <a:pt x="9056969" y="4383885"/>
                  <a:pt x="9053162" y="4388961"/>
                  <a:pt x="9051893" y="4390231"/>
                </a:cubicBezTo>
                <a:cubicBezTo>
                  <a:pt x="9059508" y="4391500"/>
                  <a:pt x="9076007" y="4392769"/>
                  <a:pt x="9073469" y="4380077"/>
                </a:cubicBezTo>
                <a:cubicBezTo>
                  <a:pt x="9068392" y="4377539"/>
                  <a:pt x="9063315" y="4378808"/>
                  <a:pt x="9058239" y="4380077"/>
                </a:cubicBezTo>
                <a:cubicBezTo>
                  <a:pt x="9058239" y="4378808"/>
                  <a:pt x="9059508" y="4375001"/>
                  <a:pt x="9060777" y="4373731"/>
                </a:cubicBezTo>
                <a:cubicBezTo>
                  <a:pt x="9056969" y="4369923"/>
                  <a:pt x="9055700" y="4364847"/>
                  <a:pt x="9055700" y="4359770"/>
                </a:cubicBezTo>
                <a:lnTo>
                  <a:pt x="9055700" y="4359770"/>
                </a:lnTo>
                <a:close/>
                <a:moveTo>
                  <a:pt x="10086286" y="4358501"/>
                </a:moveTo>
                <a:cubicBezTo>
                  <a:pt x="10082479" y="4364847"/>
                  <a:pt x="10096440" y="4373731"/>
                  <a:pt x="10095171" y="4363578"/>
                </a:cubicBezTo>
                <a:cubicBezTo>
                  <a:pt x="10092632" y="4362309"/>
                  <a:pt x="10088825" y="4358501"/>
                  <a:pt x="10086286" y="4358501"/>
                </a:cubicBezTo>
                <a:lnTo>
                  <a:pt x="10086286" y="4358501"/>
                </a:lnTo>
                <a:close/>
                <a:moveTo>
                  <a:pt x="5476573" y="4358501"/>
                </a:moveTo>
                <a:cubicBezTo>
                  <a:pt x="5466420" y="4355963"/>
                  <a:pt x="5460074" y="4364847"/>
                  <a:pt x="5456266" y="4373731"/>
                </a:cubicBezTo>
                <a:cubicBezTo>
                  <a:pt x="5462612" y="4373731"/>
                  <a:pt x="5468958" y="4375001"/>
                  <a:pt x="5466420" y="4367385"/>
                </a:cubicBezTo>
                <a:cubicBezTo>
                  <a:pt x="5471496" y="4366116"/>
                  <a:pt x="5475304" y="4363578"/>
                  <a:pt x="5476573" y="4358501"/>
                </a:cubicBezTo>
                <a:lnTo>
                  <a:pt x="5476573" y="4358501"/>
                </a:lnTo>
                <a:close/>
                <a:moveTo>
                  <a:pt x="10200514" y="4358501"/>
                </a:moveTo>
                <a:cubicBezTo>
                  <a:pt x="10196706" y="4363578"/>
                  <a:pt x="10194168" y="4368655"/>
                  <a:pt x="10187822" y="4371193"/>
                </a:cubicBezTo>
                <a:cubicBezTo>
                  <a:pt x="10189091" y="4371193"/>
                  <a:pt x="10190360" y="4372462"/>
                  <a:pt x="10191629" y="4372462"/>
                </a:cubicBezTo>
                <a:cubicBezTo>
                  <a:pt x="10197975" y="4369923"/>
                  <a:pt x="10204321" y="4371193"/>
                  <a:pt x="10210667" y="4369923"/>
                </a:cubicBezTo>
                <a:cubicBezTo>
                  <a:pt x="10209398" y="4372462"/>
                  <a:pt x="10208129" y="4375001"/>
                  <a:pt x="10209398" y="4378808"/>
                </a:cubicBezTo>
                <a:lnTo>
                  <a:pt x="10210667" y="4380077"/>
                </a:lnTo>
                <a:cubicBezTo>
                  <a:pt x="10209398" y="4381347"/>
                  <a:pt x="10208129" y="4385154"/>
                  <a:pt x="10208129" y="4386423"/>
                </a:cubicBezTo>
                <a:cubicBezTo>
                  <a:pt x="10209398" y="4386423"/>
                  <a:pt x="10213206" y="4386423"/>
                  <a:pt x="10214474" y="4385154"/>
                </a:cubicBezTo>
                <a:cubicBezTo>
                  <a:pt x="10214474" y="4383885"/>
                  <a:pt x="10215744" y="4381347"/>
                  <a:pt x="10215744" y="4380077"/>
                </a:cubicBezTo>
                <a:cubicBezTo>
                  <a:pt x="10218282" y="4381347"/>
                  <a:pt x="10222090" y="4382615"/>
                  <a:pt x="10223359" y="4382615"/>
                </a:cubicBezTo>
                <a:cubicBezTo>
                  <a:pt x="10223359" y="4378808"/>
                  <a:pt x="10223359" y="4373731"/>
                  <a:pt x="10224628" y="4369923"/>
                </a:cubicBezTo>
                <a:cubicBezTo>
                  <a:pt x="10217013" y="4363578"/>
                  <a:pt x="10206860" y="4364847"/>
                  <a:pt x="10200514" y="4358501"/>
                </a:cubicBezTo>
                <a:lnTo>
                  <a:pt x="10200514" y="4358501"/>
                </a:lnTo>
                <a:close/>
                <a:moveTo>
                  <a:pt x="9086161" y="4358501"/>
                </a:moveTo>
                <a:cubicBezTo>
                  <a:pt x="9082353" y="4363578"/>
                  <a:pt x="9083623" y="4371193"/>
                  <a:pt x="9081084" y="4377539"/>
                </a:cubicBezTo>
                <a:cubicBezTo>
                  <a:pt x="9077277" y="4385154"/>
                  <a:pt x="9073469" y="4392769"/>
                  <a:pt x="9070931" y="4400384"/>
                </a:cubicBezTo>
                <a:cubicBezTo>
                  <a:pt x="9076007" y="4400384"/>
                  <a:pt x="9079815" y="4400384"/>
                  <a:pt x="9084892" y="4400384"/>
                </a:cubicBezTo>
                <a:cubicBezTo>
                  <a:pt x="9084892" y="4395307"/>
                  <a:pt x="9083623" y="4390231"/>
                  <a:pt x="9083623" y="4385154"/>
                </a:cubicBezTo>
                <a:cubicBezTo>
                  <a:pt x="9086161" y="4382615"/>
                  <a:pt x="9088699" y="4378808"/>
                  <a:pt x="9089969" y="4376269"/>
                </a:cubicBezTo>
                <a:cubicBezTo>
                  <a:pt x="9087430" y="4387693"/>
                  <a:pt x="9088699" y="4400384"/>
                  <a:pt x="9098853" y="4406730"/>
                </a:cubicBezTo>
                <a:cubicBezTo>
                  <a:pt x="9098853" y="4405461"/>
                  <a:pt x="9097584" y="4401653"/>
                  <a:pt x="9096315" y="4399115"/>
                </a:cubicBezTo>
                <a:cubicBezTo>
                  <a:pt x="9105199" y="4400384"/>
                  <a:pt x="9114083" y="4396577"/>
                  <a:pt x="9120429" y="4390231"/>
                </a:cubicBezTo>
                <a:cubicBezTo>
                  <a:pt x="9124237" y="4386423"/>
                  <a:pt x="9119160" y="4382615"/>
                  <a:pt x="9116622" y="4378808"/>
                </a:cubicBezTo>
                <a:cubicBezTo>
                  <a:pt x="9110276" y="4382615"/>
                  <a:pt x="9106468" y="4378808"/>
                  <a:pt x="9103930" y="4373731"/>
                </a:cubicBezTo>
                <a:cubicBezTo>
                  <a:pt x="9101391" y="4375001"/>
                  <a:pt x="9097584" y="4376269"/>
                  <a:pt x="9096315" y="4376269"/>
                </a:cubicBezTo>
                <a:cubicBezTo>
                  <a:pt x="9089969" y="4373731"/>
                  <a:pt x="9086161" y="4366116"/>
                  <a:pt x="9086161" y="4358501"/>
                </a:cubicBezTo>
                <a:lnTo>
                  <a:pt x="9086161" y="4358501"/>
                </a:lnTo>
                <a:close/>
                <a:moveTo>
                  <a:pt x="5064085" y="4358501"/>
                </a:moveTo>
                <a:cubicBezTo>
                  <a:pt x="5061546" y="4362309"/>
                  <a:pt x="5060278" y="4364847"/>
                  <a:pt x="5057739" y="4368655"/>
                </a:cubicBezTo>
                <a:cubicBezTo>
                  <a:pt x="5060278" y="4368655"/>
                  <a:pt x="5065354" y="4369923"/>
                  <a:pt x="5069162" y="4371193"/>
                </a:cubicBezTo>
                <a:cubicBezTo>
                  <a:pt x="5067892" y="4366116"/>
                  <a:pt x="5067892" y="4362309"/>
                  <a:pt x="5064085" y="4358501"/>
                </a:cubicBezTo>
                <a:lnTo>
                  <a:pt x="5064085" y="4358501"/>
                </a:lnTo>
                <a:close/>
                <a:moveTo>
                  <a:pt x="10629501" y="4358501"/>
                </a:moveTo>
                <a:cubicBezTo>
                  <a:pt x="10620617" y="4358501"/>
                  <a:pt x="10611732" y="4357232"/>
                  <a:pt x="10602848" y="4359770"/>
                </a:cubicBezTo>
                <a:cubicBezTo>
                  <a:pt x="10610463" y="4367385"/>
                  <a:pt x="10620617" y="4361039"/>
                  <a:pt x="10629501" y="4362309"/>
                </a:cubicBezTo>
                <a:cubicBezTo>
                  <a:pt x="10630770" y="4363578"/>
                  <a:pt x="10634578" y="4366116"/>
                  <a:pt x="10635847" y="4367385"/>
                </a:cubicBezTo>
                <a:cubicBezTo>
                  <a:pt x="10633309" y="4363578"/>
                  <a:pt x="10632040" y="4361039"/>
                  <a:pt x="10629501" y="4358501"/>
                </a:cubicBezTo>
                <a:lnTo>
                  <a:pt x="10629501" y="4358501"/>
                </a:lnTo>
                <a:close/>
                <a:moveTo>
                  <a:pt x="9738527" y="4358501"/>
                </a:moveTo>
                <a:cubicBezTo>
                  <a:pt x="9729642" y="4361039"/>
                  <a:pt x="9737258" y="4375001"/>
                  <a:pt x="9743604" y="4371193"/>
                </a:cubicBezTo>
                <a:cubicBezTo>
                  <a:pt x="9743604" y="4366116"/>
                  <a:pt x="9741065" y="4362309"/>
                  <a:pt x="9738527" y="4358501"/>
                </a:cubicBezTo>
                <a:lnTo>
                  <a:pt x="9738527" y="4358501"/>
                </a:lnTo>
                <a:close/>
                <a:moveTo>
                  <a:pt x="7390518" y="4358501"/>
                </a:moveTo>
                <a:cubicBezTo>
                  <a:pt x="7390518" y="4361039"/>
                  <a:pt x="7389249" y="4364847"/>
                  <a:pt x="7389249" y="4367385"/>
                </a:cubicBezTo>
                <a:lnTo>
                  <a:pt x="7391787" y="4363578"/>
                </a:lnTo>
                <a:cubicBezTo>
                  <a:pt x="7395595" y="4366116"/>
                  <a:pt x="7398133" y="4369923"/>
                  <a:pt x="7399402" y="4375001"/>
                </a:cubicBezTo>
                <a:cubicBezTo>
                  <a:pt x="7405748" y="4362309"/>
                  <a:pt x="7407017" y="4363578"/>
                  <a:pt x="7390518" y="4358501"/>
                </a:cubicBezTo>
                <a:lnTo>
                  <a:pt x="7390518" y="4358501"/>
                </a:lnTo>
                <a:close/>
                <a:moveTo>
                  <a:pt x="6950107" y="4358501"/>
                </a:moveTo>
                <a:cubicBezTo>
                  <a:pt x="6946300" y="4361039"/>
                  <a:pt x="6943761" y="4362309"/>
                  <a:pt x="6939954" y="4364847"/>
                </a:cubicBezTo>
                <a:cubicBezTo>
                  <a:pt x="6943761" y="4366116"/>
                  <a:pt x="6946300" y="4368655"/>
                  <a:pt x="6950107" y="4371193"/>
                </a:cubicBezTo>
                <a:cubicBezTo>
                  <a:pt x="6943761" y="4371193"/>
                  <a:pt x="6941223" y="4378808"/>
                  <a:pt x="6936146" y="4380077"/>
                </a:cubicBezTo>
                <a:cubicBezTo>
                  <a:pt x="6928532" y="4376269"/>
                  <a:pt x="6928532" y="4380077"/>
                  <a:pt x="6934877" y="4383885"/>
                </a:cubicBezTo>
                <a:lnTo>
                  <a:pt x="6936146" y="4385154"/>
                </a:lnTo>
                <a:cubicBezTo>
                  <a:pt x="6934877" y="4386423"/>
                  <a:pt x="6932339" y="4388961"/>
                  <a:pt x="6932339" y="4390231"/>
                </a:cubicBezTo>
                <a:cubicBezTo>
                  <a:pt x="6933608" y="4388961"/>
                  <a:pt x="6937415" y="4387693"/>
                  <a:pt x="6939954" y="4386423"/>
                </a:cubicBezTo>
                <a:cubicBezTo>
                  <a:pt x="6942492" y="4387693"/>
                  <a:pt x="6945031" y="4387693"/>
                  <a:pt x="6947569" y="4388961"/>
                </a:cubicBezTo>
                <a:cubicBezTo>
                  <a:pt x="6950107" y="4383885"/>
                  <a:pt x="6952646" y="4378808"/>
                  <a:pt x="6957723" y="4376269"/>
                </a:cubicBezTo>
                <a:cubicBezTo>
                  <a:pt x="6955184" y="4376269"/>
                  <a:pt x="6950107" y="4377539"/>
                  <a:pt x="6947569" y="4378808"/>
                </a:cubicBezTo>
                <a:lnTo>
                  <a:pt x="6951377" y="4371193"/>
                </a:lnTo>
                <a:cubicBezTo>
                  <a:pt x="6953915" y="4372462"/>
                  <a:pt x="6957723" y="4372462"/>
                  <a:pt x="6960261" y="4373731"/>
                </a:cubicBezTo>
                <a:cubicBezTo>
                  <a:pt x="6960261" y="4371193"/>
                  <a:pt x="6961530" y="4367385"/>
                  <a:pt x="6961530" y="4364847"/>
                </a:cubicBezTo>
                <a:cubicBezTo>
                  <a:pt x="6958992" y="4364847"/>
                  <a:pt x="6955184" y="4366116"/>
                  <a:pt x="6952646" y="4367385"/>
                </a:cubicBezTo>
                <a:cubicBezTo>
                  <a:pt x="6952646" y="4364847"/>
                  <a:pt x="6951377" y="4359770"/>
                  <a:pt x="6950107" y="4358501"/>
                </a:cubicBezTo>
                <a:lnTo>
                  <a:pt x="6950107" y="4358501"/>
                </a:lnTo>
                <a:close/>
                <a:moveTo>
                  <a:pt x="7471746" y="4357232"/>
                </a:moveTo>
                <a:cubicBezTo>
                  <a:pt x="7467939" y="4361039"/>
                  <a:pt x="7462862" y="4363578"/>
                  <a:pt x="7457785" y="4366116"/>
                </a:cubicBezTo>
                <a:cubicBezTo>
                  <a:pt x="7455247" y="4366116"/>
                  <a:pt x="7450170" y="4364847"/>
                  <a:pt x="7447631" y="4363578"/>
                </a:cubicBezTo>
                <a:cubicBezTo>
                  <a:pt x="7440017" y="4375001"/>
                  <a:pt x="7424786" y="4378808"/>
                  <a:pt x="7419709" y="4392769"/>
                </a:cubicBezTo>
                <a:cubicBezTo>
                  <a:pt x="7426055" y="4399115"/>
                  <a:pt x="7432401" y="4405461"/>
                  <a:pt x="7440017" y="4410538"/>
                </a:cubicBezTo>
                <a:cubicBezTo>
                  <a:pt x="7445093" y="4409269"/>
                  <a:pt x="7451439" y="4407999"/>
                  <a:pt x="7456516" y="4406730"/>
                </a:cubicBezTo>
                <a:cubicBezTo>
                  <a:pt x="7456516" y="4407999"/>
                  <a:pt x="7456516" y="4411807"/>
                  <a:pt x="7456516" y="4413076"/>
                </a:cubicBezTo>
                <a:cubicBezTo>
                  <a:pt x="7453977" y="4413076"/>
                  <a:pt x="7447631" y="4411807"/>
                  <a:pt x="7445093" y="4411807"/>
                </a:cubicBezTo>
                <a:cubicBezTo>
                  <a:pt x="7447631" y="4416884"/>
                  <a:pt x="7452709" y="4416884"/>
                  <a:pt x="7457785" y="4419422"/>
                </a:cubicBezTo>
                <a:cubicBezTo>
                  <a:pt x="7459055" y="4415615"/>
                  <a:pt x="7461593" y="4413076"/>
                  <a:pt x="7462862" y="4409269"/>
                </a:cubicBezTo>
                <a:lnTo>
                  <a:pt x="7467939" y="4414345"/>
                </a:lnTo>
                <a:cubicBezTo>
                  <a:pt x="7467939" y="4414345"/>
                  <a:pt x="7469208" y="4413076"/>
                  <a:pt x="7470477" y="4411807"/>
                </a:cubicBezTo>
                <a:cubicBezTo>
                  <a:pt x="7473015" y="4394038"/>
                  <a:pt x="7471746" y="4376269"/>
                  <a:pt x="7471746" y="4357232"/>
                </a:cubicBezTo>
                <a:lnTo>
                  <a:pt x="7471746" y="4357232"/>
                </a:lnTo>
                <a:close/>
                <a:moveTo>
                  <a:pt x="10055825" y="4357232"/>
                </a:moveTo>
                <a:cubicBezTo>
                  <a:pt x="10057095" y="4358501"/>
                  <a:pt x="10058364" y="4362309"/>
                  <a:pt x="10059633" y="4363578"/>
                </a:cubicBezTo>
                <a:cubicBezTo>
                  <a:pt x="10063441" y="4363578"/>
                  <a:pt x="10065979" y="4364847"/>
                  <a:pt x="10069787" y="4366116"/>
                </a:cubicBezTo>
                <a:cubicBezTo>
                  <a:pt x="10067248" y="4366116"/>
                  <a:pt x="10060902" y="4366116"/>
                  <a:pt x="10058364" y="4367385"/>
                </a:cubicBezTo>
                <a:cubicBezTo>
                  <a:pt x="10063441" y="4371193"/>
                  <a:pt x="10068517" y="4376269"/>
                  <a:pt x="10076133" y="4377539"/>
                </a:cubicBezTo>
                <a:cubicBezTo>
                  <a:pt x="10083748" y="4378808"/>
                  <a:pt x="10085017" y="4387693"/>
                  <a:pt x="10092632" y="4386423"/>
                </a:cubicBezTo>
                <a:cubicBezTo>
                  <a:pt x="10086286" y="4378808"/>
                  <a:pt x="10081209" y="4367385"/>
                  <a:pt x="10069787" y="4368655"/>
                </a:cubicBezTo>
                <a:lnTo>
                  <a:pt x="10071056" y="4366116"/>
                </a:lnTo>
                <a:cubicBezTo>
                  <a:pt x="10072325" y="4366116"/>
                  <a:pt x="10076133" y="4367385"/>
                  <a:pt x="10077402" y="4367385"/>
                </a:cubicBezTo>
                <a:cubicBezTo>
                  <a:pt x="10074863" y="4364847"/>
                  <a:pt x="10072325" y="4362309"/>
                  <a:pt x="10069787" y="4359770"/>
                </a:cubicBezTo>
                <a:cubicBezTo>
                  <a:pt x="10064710" y="4358501"/>
                  <a:pt x="10060902" y="4358501"/>
                  <a:pt x="10055825" y="4357232"/>
                </a:cubicBezTo>
                <a:lnTo>
                  <a:pt x="10055825" y="4357232"/>
                </a:lnTo>
                <a:close/>
                <a:moveTo>
                  <a:pt x="10501313" y="4357232"/>
                </a:moveTo>
                <a:cubicBezTo>
                  <a:pt x="10503851" y="4361039"/>
                  <a:pt x="10507659" y="4364847"/>
                  <a:pt x="10510197" y="4368655"/>
                </a:cubicBezTo>
                <a:cubicBezTo>
                  <a:pt x="10515274" y="4367385"/>
                  <a:pt x="10512735" y="4362309"/>
                  <a:pt x="10512735" y="4358501"/>
                </a:cubicBezTo>
                <a:cubicBezTo>
                  <a:pt x="10510197" y="4357232"/>
                  <a:pt x="10503851" y="4357232"/>
                  <a:pt x="10501313" y="4357232"/>
                </a:cubicBezTo>
                <a:lnTo>
                  <a:pt x="10501313" y="4357232"/>
                </a:lnTo>
                <a:close/>
                <a:moveTo>
                  <a:pt x="9829909" y="4357232"/>
                </a:moveTo>
                <a:cubicBezTo>
                  <a:pt x="9833716" y="4361039"/>
                  <a:pt x="9836255" y="4364847"/>
                  <a:pt x="9840062" y="4367385"/>
                </a:cubicBezTo>
                <a:cubicBezTo>
                  <a:pt x="9843870" y="4366116"/>
                  <a:pt x="9846408" y="4363578"/>
                  <a:pt x="9848947" y="4362309"/>
                </a:cubicBezTo>
                <a:cubicBezTo>
                  <a:pt x="9842601" y="4359770"/>
                  <a:pt x="9836255" y="4357232"/>
                  <a:pt x="9829909" y="4357232"/>
                </a:cubicBezTo>
                <a:lnTo>
                  <a:pt x="9829909" y="4357232"/>
                </a:lnTo>
                <a:close/>
                <a:moveTo>
                  <a:pt x="5071700" y="4355963"/>
                </a:moveTo>
                <a:cubicBezTo>
                  <a:pt x="5072969" y="4361039"/>
                  <a:pt x="5074238" y="4366116"/>
                  <a:pt x="5075508" y="4371193"/>
                </a:cubicBezTo>
                <a:cubicBezTo>
                  <a:pt x="5083123" y="4372462"/>
                  <a:pt x="5090738" y="4373731"/>
                  <a:pt x="5098353" y="4376269"/>
                </a:cubicBezTo>
                <a:cubicBezTo>
                  <a:pt x="5095815" y="4372462"/>
                  <a:pt x="5092007" y="4367385"/>
                  <a:pt x="5089469" y="4363578"/>
                </a:cubicBezTo>
                <a:cubicBezTo>
                  <a:pt x="5083123" y="4361039"/>
                  <a:pt x="5078046" y="4358501"/>
                  <a:pt x="5071700" y="4355963"/>
                </a:cubicBezTo>
                <a:lnTo>
                  <a:pt x="5071700" y="4355963"/>
                </a:lnTo>
                <a:close/>
                <a:moveTo>
                  <a:pt x="6052787" y="4355963"/>
                </a:moveTo>
                <a:cubicBezTo>
                  <a:pt x="6051518" y="4355963"/>
                  <a:pt x="6048980" y="4357232"/>
                  <a:pt x="6047710" y="4358501"/>
                </a:cubicBezTo>
                <a:cubicBezTo>
                  <a:pt x="6048980" y="4368655"/>
                  <a:pt x="6055326" y="4376269"/>
                  <a:pt x="6057864" y="4385154"/>
                </a:cubicBezTo>
                <a:cubicBezTo>
                  <a:pt x="6050249" y="4383885"/>
                  <a:pt x="6047710" y="4375001"/>
                  <a:pt x="6043903" y="4369923"/>
                </a:cubicBezTo>
                <a:cubicBezTo>
                  <a:pt x="6040095" y="4373731"/>
                  <a:pt x="6037557" y="4377539"/>
                  <a:pt x="6033749" y="4381347"/>
                </a:cubicBezTo>
                <a:cubicBezTo>
                  <a:pt x="6040095" y="4383885"/>
                  <a:pt x="6046441" y="4386423"/>
                  <a:pt x="6052787" y="4388961"/>
                </a:cubicBezTo>
                <a:cubicBezTo>
                  <a:pt x="6056595" y="4386423"/>
                  <a:pt x="6060402" y="4385154"/>
                  <a:pt x="6064210" y="4382615"/>
                </a:cubicBezTo>
                <a:cubicBezTo>
                  <a:pt x="6066748" y="4386423"/>
                  <a:pt x="6070556" y="4388961"/>
                  <a:pt x="6073094" y="4392769"/>
                </a:cubicBezTo>
                <a:cubicBezTo>
                  <a:pt x="6076902" y="4381347"/>
                  <a:pt x="6075633" y="4366116"/>
                  <a:pt x="6061672" y="4362309"/>
                </a:cubicBezTo>
                <a:cubicBezTo>
                  <a:pt x="6061672" y="4367385"/>
                  <a:pt x="6062941" y="4372462"/>
                  <a:pt x="6062941" y="4378808"/>
                </a:cubicBezTo>
                <a:cubicBezTo>
                  <a:pt x="6057864" y="4372462"/>
                  <a:pt x="6047710" y="4366116"/>
                  <a:pt x="6052787" y="4355963"/>
                </a:cubicBezTo>
                <a:lnTo>
                  <a:pt x="6052787" y="4355963"/>
                </a:lnTo>
                <a:close/>
                <a:moveTo>
                  <a:pt x="5910638" y="4355963"/>
                </a:moveTo>
                <a:cubicBezTo>
                  <a:pt x="5909368" y="4361039"/>
                  <a:pt x="5908099" y="4366116"/>
                  <a:pt x="5906830" y="4371193"/>
                </a:cubicBezTo>
                <a:cubicBezTo>
                  <a:pt x="5913176" y="4371193"/>
                  <a:pt x="5919522" y="4369923"/>
                  <a:pt x="5925868" y="4367385"/>
                </a:cubicBezTo>
                <a:cubicBezTo>
                  <a:pt x="5924598" y="4358501"/>
                  <a:pt x="5919522" y="4354693"/>
                  <a:pt x="5910638" y="4355963"/>
                </a:cubicBezTo>
                <a:lnTo>
                  <a:pt x="5910638" y="4355963"/>
                </a:lnTo>
                <a:close/>
                <a:moveTo>
                  <a:pt x="7140486" y="4355963"/>
                </a:moveTo>
                <a:cubicBezTo>
                  <a:pt x="7141756" y="4359770"/>
                  <a:pt x="7143025" y="4362309"/>
                  <a:pt x="7144295" y="4366116"/>
                </a:cubicBezTo>
                <a:cubicBezTo>
                  <a:pt x="7146832" y="4366116"/>
                  <a:pt x="7151909" y="4364847"/>
                  <a:pt x="7155717" y="4364847"/>
                </a:cubicBezTo>
                <a:cubicBezTo>
                  <a:pt x="7151909" y="4361039"/>
                  <a:pt x="7148102" y="4355963"/>
                  <a:pt x="7140486" y="4355963"/>
                </a:cubicBezTo>
                <a:lnTo>
                  <a:pt x="7140486" y="4355963"/>
                </a:lnTo>
                <a:close/>
                <a:moveTo>
                  <a:pt x="5136429" y="4355963"/>
                </a:moveTo>
                <a:cubicBezTo>
                  <a:pt x="5136429" y="4359770"/>
                  <a:pt x="5137698" y="4362309"/>
                  <a:pt x="5137698" y="4366116"/>
                </a:cubicBezTo>
                <a:cubicBezTo>
                  <a:pt x="5141506" y="4367385"/>
                  <a:pt x="5145313" y="4369923"/>
                  <a:pt x="5149121" y="4371193"/>
                </a:cubicBezTo>
                <a:cubicBezTo>
                  <a:pt x="5151659" y="4368655"/>
                  <a:pt x="5154198" y="4364847"/>
                  <a:pt x="5156736" y="4362309"/>
                </a:cubicBezTo>
                <a:cubicBezTo>
                  <a:pt x="5150390" y="4361039"/>
                  <a:pt x="5141506" y="4361039"/>
                  <a:pt x="5136429" y="4355963"/>
                </a:cubicBezTo>
                <a:lnTo>
                  <a:pt x="5136429" y="4355963"/>
                </a:lnTo>
                <a:close/>
                <a:moveTo>
                  <a:pt x="10284280" y="4355963"/>
                </a:moveTo>
                <a:cubicBezTo>
                  <a:pt x="10283011" y="4359770"/>
                  <a:pt x="10280473" y="4362309"/>
                  <a:pt x="10279204" y="4366116"/>
                </a:cubicBezTo>
                <a:cubicBezTo>
                  <a:pt x="10280473" y="4364847"/>
                  <a:pt x="10283011" y="4362309"/>
                  <a:pt x="10284280" y="4361039"/>
                </a:cubicBezTo>
                <a:cubicBezTo>
                  <a:pt x="10288088" y="4364847"/>
                  <a:pt x="10289357" y="4368655"/>
                  <a:pt x="10289357" y="4373731"/>
                </a:cubicBezTo>
                <a:cubicBezTo>
                  <a:pt x="10290626" y="4373731"/>
                  <a:pt x="10291896" y="4373731"/>
                  <a:pt x="10293165" y="4373731"/>
                </a:cubicBezTo>
                <a:cubicBezTo>
                  <a:pt x="10291896" y="4372462"/>
                  <a:pt x="10290626" y="4368655"/>
                  <a:pt x="10289357" y="4366116"/>
                </a:cubicBezTo>
                <a:cubicBezTo>
                  <a:pt x="10291896" y="4366116"/>
                  <a:pt x="10296972" y="4366116"/>
                  <a:pt x="10299511" y="4367385"/>
                </a:cubicBezTo>
                <a:cubicBezTo>
                  <a:pt x="10300780" y="4373731"/>
                  <a:pt x="10300780" y="4378808"/>
                  <a:pt x="10300780" y="4385154"/>
                </a:cubicBezTo>
                <a:cubicBezTo>
                  <a:pt x="10305857" y="4385154"/>
                  <a:pt x="10314741" y="4385154"/>
                  <a:pt x="10312203" y="4377539"/>
                </a:cubicBezTo>
                <a:cubicBezTo>
                  <a:pt x="10309664" y="4363578"/>
                  <a:pt x="10294434" y="4361039"/>
                  <a:pt x="10284280" y="4355963"/>
                </a:cubicBezTo>
                <a:lnTo>
                  <a:pt x="10284280" y="4355963"/>
                </a:lnTo>
                <a:close/>
                <a:moveTo>
                  <a:pt x="5562878" y="4354693"/>
                </a:moveTo>
                <a:cubicBezTo>
                  <a:pt x="5560340" y="4355963"/>
                  <a:pt x="5559071" y="4355963"/>
                  <a:pt x="5556532" y="4357232"/>
                </a:cubicBezTo>
                <a:cubicBezTo>
                  <a:pt x="5555263" y="4361039"/>
                  <a:pt x="5553994" y="4363578"/>
                  <a:pt x="5552725" y="4367385"/>
                </a:cubicBezTo>
                <a:cubicBezTo>
                  <a:pt x="5556532" y="4376269"/>
                  <a:pt x="5556532" y="4386423"/>
                  <a:pt x="5564147" y="4391500"/>
                </a:cubicBezTo>
                <a:cubicBezTo>
                  <a:pt x="5565417" y="4388961"/>
                  <a:pt x="5566686" y="4383885"/>
                  <a:pt x="5566686" y="4381347"/>
                </a:cubicBezTo>
                <a:cubicBezTo>
                  <a:pt x="5569224" y="4383885"/>
                  <a:pt x="5571763" y="4386423"/>
                  <a:pt x="5573032" y="4387693"/>
                </a:cubicBezTo>
                <a:cubicBezTo>
                  <a:pt x="5579378" y="4386423"/>
                  <a:pt x="5581916" y="4382615"/>
                  <a:pt x="5581916" y="4376269"/>
                </a:cubicBezTo>
                <a:cubicBezTo>
                  <a:pt x="5574301" y="4378808"/>
                  <a:pt x="5565417" y="4380077"/>
                  <a:pt x="5557801" y="4375001"/>
                </a:cubicBezTo>
                <a:cubicBezTo>
                  <a:pt x="5560340" y="4371193"/>
                  <a:pt x="5562878" y="4368655"/>
                  <a:pt x="5565417" y="4366116"/>
                </a:cubicBezTo>
                <a:lnTo>
                  <a:pt x="5560340" y="4367385"/>
                </a:lnTo>
                <a:cubicBezTo>
                  <a:pt x="5561609" y="4364847"/>
                  <a:pt x="5561609" y="4359770"/>
                  <a:pt x="5562878" y="4354693"/>
                </a:cubicBezTo>
                <a:lnTo>
                  <a:pt x="5562878" y="4354693"/>
                </a:lnTo>
                <a:close/>
                <a:moveTo>
                  <a:pt x="11827621" y="4354693"/>
                </a:moveTo>
                <a:cubicBezTo>
                  <a:pt x="11827621" y="4358501"/>
                  <a:pt x="11827621" y="4362309"/>
                  <a:pt x="11827621" y="4364847"/>
                </a:cubicBezTo>
                <a:cubicBezTo>
                  <a:pt x="11832697" y="4367385"/>
                  <a:pt x="11839043" y="4369923"/>
                  <a:pt x="11844120" y="4372462"/>
                </a:cubicBezTo>
                <a:cubicBezTo>
                  <a:pt x="11842850" y="4367385"/>
                  <a:pt x="11841582" y="4363578"/>
                  <a:pt x="11840313" y="4358501"/>
                </a:cubicBezTo>
                <a:cubicBezTo>
                  <a:pt x="11837774" y="4358501"/>
                  <a:pt x="11833967" y="4359770"/>
                  <a:pt x="11832697" y="4359770"/>
                </a:cubicBezTo>
                <a:cubicBezTo>
                  <a:pt x="11831428" y="4358501"/>
                  <a:pt x="11828890" y="4355963"/>
                  <a:pt x="11827621" y="4354693"/>
                </a:cubicBezTo>
                <a:lnTo>
                  <a:pt x="11827621" y="4354693"/>
                </a:lnTo>
                <a:close/>
                <a:moveTo>
                  <a:pt x="4911782" y="4354693"/>
                </a:moveTo>
                <a:cubicBezTo>
                  <a:pt x="4905436" y="4357232"/>
                  <a:pt x="4913051" y="4366116"/>
                  <a:pt x="4918128" y="4362309"/>
                </a:cubicBezTo>
                <a:cubicBezTo>
                  <a:pt x="4927012" y="4359770"/>
                  <a:pt x="4915589" y="4354693"/>
                  <a:pt x="4911782" y="4354693"/>
                </a:cubicBezTo>
                <a:lnTo>
                  <a:pt x="4911782" y="4354693"/>
                </a:lnTo>
                <a:close/>
                <a:moveTo>
                  <a:pt x="11987539" y="4354693"/>
                </a:moveTo>
                <a:cubicBezTo>
                  <a:pt x="11981193" y="4354693"/>
                  <a:pt x="11982462" y="4363578"/>
                  <a:pt x="11987539" y="4363578"/>
                </a:cubicBezTo>
                <a:cubicBezTo>
                  <a:pt x="11993885" y="4363578"/>
                  <a:pt x="11993885" y="4354693"/>
                  <a:pt x="11987539" y="4354693"/>
                </a:cubicBezTo>
                <a:lnTo>
                  <a:pt x="11987539" y="4354693"/>
                </a:lnTo>
                <a:close/>
                <a:moveTo>
                  <a:pt x="11869504" y="4354693"/>
                </a:moveTo>
                <a:cubicBezTo>
                  <a:pt x="11866965" y="4357232"/>
                  <a:pt x="11864427" y="4359770"/>
                  <a:pt x="11863158" y="4361039"/>
                </a:cubicBezTo>
                <a:cubicBezTo>
                  <a:pt x="11859351" y="4359770"/>
                  <a:pt x="11856812" y="4358501"/>
                  <a:pt x="11853005" y="4358501"/>
                </a:cubicBezTo>
                <a:cubicBezTo>
                  <a:pt x="11854274" y="4366116"/>
                  <a:pt x="11859351" y="4371193"/>
                  <a:pt x="11865697" y="4373731"/>
                </a:cubicBezTo>
                <a:cubicBezTo>
                  <a:pt x="11868234" y="4371193"/>
                  <a:pt x="11870773" y="4368655"/>
                  <a:pt x="11872043" y="4366116"/>
                </a:cubicBezTo>
                <a:cubicBezTo>
                  <a:pt x="11869504" y="4364847"/>
                  <a:pt x="11865697" y="4363578"/>
                  <a:pt x="11864427" y="4362309"/>
                </a:cubicBezTo>
                <a:cubicBezTo>
                  <a:pt x="11864427" y="4359770"/>
                  <a:pt x="11866965" y="4355963"/>
                  <a:pt x="11869504" y="4354693"/>
                </a:cubicBezTo>
                <a:lnTo>
                  <a:pt x="11869504" y="4354693"/>
                </a:lnTo>
                <a:close/>
                <a:moveTo>
                  <a:pt x="11354211" y="4354693"/>
                </a:moveTo>
                <a:cubicBezTo>
                  <a:pt x="11351673" y="4354693"/>
                  <a:pt x="11347865" y="4354693"/>
                  <a:pt x="11345327" y="4355963"/>
                </a:cubicBezTo>
                <a:cubicBezTo>
                  <a:pt x="11345327" y="4363578"/>
                  <a:pt x="11356749" y="4358501"/>
                  <a:pt x="11360557" y="4359770"/>
                </a:cubicBezTo>
                <a:cubicBezTo>
                  <a:pt x="11359288" y="4355963"/>
                  <a:pt x="11356749" y="4354693"/>
                  <a:pt x="11354211" y="4354693"/>
                </a:cubicBezTo>
                <a:lnTo>
                  <a:pt x="11354211" y="4354693"/>
                </a:lnTo>
                <a:close/>
                <a:moveTo>
                  <a:pt x="6980568" y="4354693"/>
                </a:moveTo>
                <a:cubicBezTo>
                  <a:pt x="6976761" y="4352155"/>
                  <a:pt x="6969145" y="4358501"/>
                  <a:pt x="6971684" y="4362309"/>
                </a:cubicBezTo>
                <a:cubicBezTo>
                  <a:pt x="6976761" y="4364847"/>
                  <a:pt x="6983107" y="4358501"/>
                  <a:pt x="6980568" y="4354693"/>
                </a:cubicBezTo>
                <a:lnTo>
                  <a:pt x="6980568" y="4354693"/>
                </a:lnTo>
                <a:close/>
                <a:moveTo>
                  <a:pt x="5260810" y="4353424"/>
                </a:moveTo>
                <a:cubicBezTo>
                  <a:pt x="5257003" y="4355963"/>
                  <a:pt x="5255733" y="4361039"/>
                  <a:pt x="5254464" y="4366116"/>
                </a:cubicBezTo>
                <a:cubicBezTo>
                  <a:pt x="5257003" y="4366116"/>
                  <a:pt x="5262079" y="4366116"/>
                  <a:pt x="5263349" y="4364847"/>
                </a:cubicBezTo>
                <a:cubicBezTo>
                  <a:pt x="5263349" y="4362309"/>
                  <a:pt x="5263349" y="4357232"/>
                  <a:pt x="5260810" y="4353424"/>
                </a:cubicBezTo>
                <a:lnTo>
                  <a:pt x="5260810" y="4353424"/>
                </a:lnTo>
                <a:close/>
                <a:moveTo>
                  <a:pt x="5848447" y="4353424"/>
                </a:moveTo>
                <a:cubicBezTo>
                  <a:pt x="5844639" y="4354693"/>
                  <a:pt x="5840832" y="4357232"/>
                  <a:pt x="5837024" y="4358501"/>
                </a:cubicBezTo>
                <a:cubicBezTo>
                  <a:pt x="5837024" y="4363578"/>
                  <a:pt x="5837024" y="4368655"/>
                  <a:pt x="5837024" y="4375001"/>
                </a:cubicBezTo>
                <a:cubicBezTo>
                  <a:pt x="5844639" y="4372462"/>
                  <a:pt x="5850985" y="4367385"/>
                  <a:pt x="5858601" y="4362309"/>
                </a:cubicBezTo>
                <a:cubicBezTo>
                  <a:pt x="5854793" y="4358501"/>
                  <a:pt x="5852255" y="4355963"/>
                  <a:pt x="5848447" y="4353424"/>
                </a:cubicBezTo>
                <a:lnTo>
                  <a:pt x="5848447" y="4353424"/>
                </a:lnTo>
                <a:close/>
                <a:moveTo>
                  <a:pt x="11602973" y="4353424"/>
                </a:moveTo>
                <a:cubicBezTo>
                  <a:pt x="11601704" y="4354693"/>
                  <a:pt x="11605512" y="4362309"/>
                  <a:pt x="11606781" y="4354693"/>
                </a:cubicBezTo>
                <a:cubicBezTo>
                  <a:pt x="11604242" y="4353424"/>
                  <a:pt x="11604242" y="4353424"/>
                  <a:pt x="11602973" y="4353424"/>
                </a:cubicBezTo>
                <a:lnTo>
                  <a:pt x="11602973" y="4353424"/>
                </a:lnTo>
                <a:close/>
                <a:moveTo>
                  <a:pt x="10342664" y="4353424"/>
                </a:moveTo>
                <a:cubicBezTo>
                  <a:pt x="10336318" y="4350886"/>
                  <a:pt x="10335048" y="4361039"/>
                  <a:pt x="10337586" y="4366116"/>
                </a:cubicBezTo>
                <a:cubicBezTo>
                  <a:pt x="10342664" y="4367385"/>
                  <a:pt x="10345201" y="4357232"/>
                  <a:pt x="10342664" y="4353424"/>
                </a:cubicBezTo>
                <a:lnTo>
                  <a:pt x="10342664" y="4353424"/>
                </a:lnTo>
                <a:close/>
                <a:moveTo>
                  <a:pt x="10211936" y="4353424"/>
                </a:moveTo>
                <a:cubicBezTo>
                  <a:pt x="10210667" y="4357232"/>
                  <a:pt x="10217013" y="4361039"/>
                  <a:pt x="10219552" y="4359770"/>
                </a:cubicBezTo>
                <a:cubicBezTo>
                  <a:pt x="10220820" y="4355963"/>
                  <a:pt x="10214474" y="4350886"/>
                  <a:pt x="10211936" y="4353424"/>
                </a:cubicBezTo>
                <a:lnTo>
                  <a:pt x="10211936" y="4353424"/>
                </a:lnTo>
                <a:close/>
                <a:moveTo>
                  <a:pt x="7221715" y="4353424"/>
                </a:moveTo>
                <a:cubicBezTo>
                  <a:pt x="7220446" y="4354693"/>
                  <a:pt x="7219177" y="4355963"/>
                  <a:pt x="7220446" y="4358501"/>
                </a:cubicBezTo>
                <a:cubicBezTo>
                  <a:pt x="7222984" y="4361039"/>
                  <a:pt x="7225522" y="4362309"/>
                  <a:pt x="7229330" y="4363578"/>
                </a:cubicBezTo>
                <a:cubicBezTo>
                  <a:pt x="7233138" y="4362309"/>
                  <a:pt x="7229330" y="4355963"/>
                  <a:pt x="7226792" y="4354693"/>
                </a:cubicBezTo>
                <a:cubicBezTo>
                  <a:pt x="7226792" y="4353424"/>
                  <a:pt x="7224254" y="4353424"/>
                  <a:pt x="7221715" y="4353424"/>
                </a:cubicBezTo>
                <a:lnTo>
                  <a:pt x="7221715" y="4353424"/>
                </a:lnTo>
                <a:close/>
                <a:moveTo>
                  <a:pt x="6123862" y="4352155"/>
                </a:moveTo>
                <a:cubicBezTo>
                  <a:pt x="6127670" y="4357232"/>
                  <a:pt x="6132747" y="4358501"/>
                  <a:pt x="6139093" y="4357232"/>
                </a:cubicBezTo>
                <a:lnTo>
                  <a:pt x="6139093" y="4359770"/>
                </a:lnTo>
                <a:cubicBezTo>
                  <a:pt x="6132747" y="4359770"/>
                  <a:pt x="6127670" y="4362309"/>
                  <a:pt x="6121324" y="4364847"/>
                </a:cubicBezTo>
                <a:cubicBezTo>
                  <a:pt x="6123862" y="4372462"/>
                  <a:pt x="6123862" y="4380077"/>
                  <a:pt x="6126401" y="4387693"/>
                </a:cubicBezTo>
                <a:cubicBezTo>
                  <a:pt x="6127670" y="4386423"/>
                  <a:pt x="6128939" y="4385154"/>
                  <a:pt x="6130208" y="4385154"/>
                </a:cubicBezTo>
                <a:cubicBezTo>
                  <a:pt x="6127670" y="4380077"/>
                  <a:pt x="6123862" y="4373731"/>
                  <a:pt x="6131477" y="4371193"/>
                </a:cubicBezTo>
                <a:lnTo>
                  <a:pt x="6126401" y="4369923"/>
                </a:lnTo>
                <a:cubicBezTo>
                  <a:pt x="6127670" y="4368655"/>
                  <a:pt x="6130208" y="4366116"/>
                  <a:pt x="6131477" y="4364847"/>
                </a:cubicBezTo>
                <a:cubicBezTo>
                  <a:pt x="6135285" y="4375001"/>
                  <a:pt x="6141631" y="4364847"/>
                  <a:pt x="6144169" y="4361039"/>
                </a:cubicBezTo>
                <a:cubicBezTo>
                  <a:pt x="6142900" y="4358501"/>
                  <a:pt x="6142900" y="4353424"/>
                  <a:pt x="6140361" y="4350886"/>
                </a:cubicBezTo>
                <a:cubicBezTo>
                  <a:pt x="6134016" y="4352155"/>
                  <a:pt x="6128939" y="4352155"/>
                  <a:pt x="6123862" y="4352155"/>
                </a:cubicBezTo>
                <a:lnTo>
                  <a:pt x="6123862" y="4352155"/>
                </a:lnTo>
                <a:close/>
                <a:moveTo>
                  <a:pt x="5166890" y="4352155"/>
                </a:moveTo>
                <a:cubicBezTo>
                  <a:pt x="5163082" y="4349617"/>
                  <a:pt x="5156736" y="4355963"/>
                  <a:pt x="5159275" y="4361039"/>
                </a:cubicBezTo>
                <a:cubicBezTo>
                  <a:pt x="5163082" y="4363578"/>
                  <a:pt x="5169428" y="4355963"/>
                  <a:pt x="5166890" y="4352155"/>
                </a:cubicBezTo>
                <a:lnTo>
                  <a:pt x="5166890" y="4352155"/>
                </a:lnTo>
                <a:close/>
                <a:moveTo>
                  <a:pt x="7332135" y="4352155"/>
                </a:moveTo>
                <a:cubicBezTo>
                  <a:pt x="7325789" y="4364847"/>
                  <a:pt x="7316905" y="4375001"/>
                  <a:pt x="7310559" y="4386423"/>
                </a:cubicBezTo>
                <a:cubicBezTo>
                  <a:pt x="7311828" y="4387693"/>
                  <a:pt x="7314366" y="4390231"/>
                  <a:pt x="7314366" y="4391500"/>
                </a:cubicBezTo>
                <a:cubicBezTo>
                  <a:pt x="7304213" y="4388961"/>
                  <a:pt x="7299136" y="4399115"/>
                  <a:pt x="7294059" y="4405461"/>
                </a:cubicBezTo>
                <a:cubicBezTo>
                  <a:pt x="7295328" y="4411807"/>
                  <a:pt x="7297867" y="4420691"/>
                  <a:pt x="7287713" y="4420691"/>
                </a:cubicBezTo>
                <a:cubicBezTo>
                  <a:pt x="7288982" y="4427037"/>
                  <a:pt x="7290252" y="4432114"/>
                  <a:pt x="7291521" y="4438460"/>
                </a:cubicBezTo>
                <a:cubicBezTo>
                  <a:pt x="7304213" y="4438460"/>
                  <a:pt x="7296598" y="4425768"/>
                  <a:pt x="7294059" y="4419422"/>
                </a:cubicBezTo>
                <a:lnTo>
                  <a:pt x="7301674" y="4419422"/>
                </a:lnTo>
                <a:cubicBezTo>
                  <a:pt x="7300405" y="4421961"/>
                  <a:pt x="7299136" y="4427037"/>
                  <a:pt x="7297867" y="4429576"/>
                </a:cubicBezTo>
                <a:cubicBezTo>
                  <a:pt x="7308020" y="4432114"/>
                  <a:pt x="7311828" y="4421961"/>
                  <a:pt x="7318174" y="4416884"/>
                </a:cubicBezTo>
                <a:cubicBezTo>
                  <a:pt x="7321982" y="4416884"/>
                  <a:pt x="7328328" y="4424499"/>
                  <a:pt x="7330865" y="4416884"/>
                </a:cubicBezTo>
                <a:cubicBezTo>
                  <a:pt x="7332135" y="4416884"/>
                  <a:pt x="7333404" y="4416884"/>
                  <a:pt x="7333404" y="4416884"/>
                </a:cubicBezTo>
                <a:cubicBezTo>
                  <a:pt x="7332135" y="4418153"/>
                  <a:pt x="7329597" y="4420691"/>
                  <a:pt x="7328328" y="4423230"/>
                </a:cubicBezTo>
                <a:cubicBezTo>
                  <a:pt x="7330865" y="4423230"/>
                  <a:pt x="7335943" y="4423230"/>
                  <a:pt x="7339750" y="4423230"/>
                </a:cubicBezTo>
                <a:cubicBezTo>
                  <a:pt x="7339750" y="4418153"/>
                  <a:pt x="7338481" y="4411807"/>
                  <a:pt x="7337211" y="4406730"/>
                </a:cubicBezTo>
                <a:cubicBezTo>
                  <a:pt x="7341020" y="4407999"/>
                  <a:pt x="7343557" y="4409269"/>
                  <a:pt x="7347366" y="4409269"/>
                </a:cubicBezTo>
                <a:cubicBezTo>
                  <a:pt x="7342289" y="4404192"/>
                  <a:pt x="7337211" y="4399115"/>
                  <a:pt x="7332135" y="4395307"/>
                </a:cubicBezTo>
                <a:cubicBezTo>
                  <a:pt x="7334674" y="4395307"/>
                  <a:pt x="7341020" y="4396577"/>
                  <a:pt x="7343557" y="4397846"/>
                </a:cubicBezTo>
                <a:cubicBezTo>
                  <a:pt x="7344827" y="4391500"/>
                  <a:pt x="7344827" y="4383885"/>
                  <a:pt x="7346096" y="4377539"/>
                </a:cubicBezTo>
                <a:cubicBezTo>
                  <a:pt x="7344827" y="4369923"/>
                  <a:pt x="7348634" y="4361039"/>
                  <a:pt x="7347366" y="4353424"/>
                </a:cubicBezTo>
                <a:cubicBezTo>
                  <a:pt x="7343557" y="4352155"/>
                  <a:pt x="7337211" y="4352155"/>
                  <a:pt x="7332135" y="4352155"/>
                </a:cubicBezTo>
                <a:lnTo>
                  <a:pt x="7332135" y="4352155"/>
                </a:lnTo>
                <a:close/>
                <a:moveTo>
                  <a:pt x="5083123" y="4352155"/>
                </a:moveTo>
                <a:cubicBezTo>
                  <a:pt x="5078046" y="4349617"/>
                  <a:pt x="5075508" y="4357232"/>
                  <a:pt x="5080584" y="4358501"/>
                </a:cubicBezTo>
                <a:cubicBezTo>
                  <a:pt x="5086930" y="4361039"/>
                  <a:pt x="5089469" y="4353424"/>
                  <a:pt x="5083123" y="4352155"/>
                </a:cubicBezTo>
                <a:lnTo>
                  <a:pt x="5083123" y="4352155"/>
                </a:lnTo>
                <a:close/>
                <a:moveTo>
                  <a:pt x="4999356" y="4352155"/>
                </a:moveTo>
                <a:cubicBezTo>
                  <a:pt x="4995549" y="4348347"/>
                  <a:pt x="4986664" y="4354693"/>
                  <a:pt x="4989203" y="4359770"/>
                </a:cubicBezTo>
                <a:cubicBezTo>
                  <a:pt x="4993010" y="4362309"/>
                  <a:pt x="5001895" y="4357232"/>
                  <a:pt x="4999356" y="4352155"/>
                </a:cubicBezTo>
                <a:lnTo>
                  <a:pt x="4999356" y="4352155"/>
                </a:lnTo>
                <a:close/>
                <a:moveTo>
                  <a:pt x="8548023" y="4352155"/>
                </a:moveTo>
                <a:cubicBezTo>
                  <a:pt x="8541677" y="4352155"/>
                  <a:pt x="8544215" y="4361039"/>
                  <a:pt x="8549292" y="4361039"/>
                </a:cubicBezTo>
                <a:cubicBezTo>
                  <a:pt x="8554369" y="4361039"/>
                  <a:pt x="8551830" y="4352155"/>
                  <a:pt x="8548023" y="4352155"/>
                </a:cubicBezTo>
                <a:lnTo>
                  <a:pt x="8548023" y="4352155"/>
                </a:lnTo>
                <a:close/>
                <a:moveTo>
                  <a:pt x="11979924" y="4352155"/>
                </a:moveTo>
                <a:cubicBezTo>
                  <a:pt x="11976116" y="4352155"/>
                  <a:pt x="11972308" y="4352155"/>
                  <a:pt x="11968501" y="4353424"/>
                </a:cubicBezTo>
                <a:cubicBezTo>
                  <a:pt x="11971040" y="4357232"/>
                  <a:pt x="11976116" y="4359770"/>
                  <a:pt x="11981193" y="4362309"/>
                </a:cubicBezTo>
                <a:cubicBezTo>
                  <a:pt x="11979924" y="4358501"/>
                  <a:pt x="11979924" y="4354693"/>
                  <a:pt x="11979924" y="4352155"/>
                </a:cubicBezTo>
                <a:lnTo>
                  <a:pt x="11979924" y="4352155"/>
                </a:lnTo>
                <a:close/>
                <a:moveTo>
                  <a:pt x="6064210" y="4352155"/>
                </a:moveTo>
                <a:cubicBezTo>
                  <a:pt x="6061672" y="4352155"/>
                  <a:pt x="6057864" y="4352155"/>
                  <a:pt x="6057864" y="4355963"/>
                </a:cubicBezTo>
                <a:cubicBezTo>
                  <a:pt x="6060402" y="4359770"/>
                  <a:pt x="6062941" y="4361039"/>
                  <a:pt x="6066748" y="4358501"/>
                </a:cubicBezTo>
                <a:cubicBezTo>
                  <a:pt x="6069287" y="4354693"/>
                  <a:pt x="6066748" y="4352155"/>
                  <a:pt x="6064210" y="4352155"/>
                </a:cubicBezTo>
                <a:lnTo>
                  <a:pt x="6064210" y="4352155"/>
                </a:lnTo>
                <a:close/>
                <a:moveTo>
                  <a:pt x="6747036" y="4352155"/>
                </a:moveTo>
                <a:cubicBezTo>
                  <a:pt x="6749575" y="4358501"/>
                  <a:pt x="6749575" y="4371193"/>
                  <a:pt x="6759728" y="4368655"/>
                </a:cubicBezTo>
                <a:cubicBezTo>
                  <a:pt x="6759728" y="4367385"/>
                  <a:pt x="6760998" y="4366116"/>
                  <a:pt x="6760998" y="4366116"/>
                </a:cubicBezTo>
                <a:lnTo>
                  <a:pt x="6757190" y="4362309"/>
                </a:lnTo>
                <a:cubicBezTo>
                  <a:pt x="6758459" y="4359770"/>
                  <a:pt x="6759728" y="4357232"/>
                  <a:pt x="6760998" y="4355963"/>
                </a:cubicBezTo>
                <a:cubicBezTo>
                  <a:pt x="6757190" y="4350886"/>
                  <a:pt x="6752113" y="4352155"/>
                  <a:pt x="6747036" y="4352155"/>
                </a:cubicBezTo>
                <a:lnTo>
                  <a:pt x="6747036" y="4352155"/>
                </a:lnTo>
                <a:close/>
                <a:moveTo>
                  <a:pt x="7184908" y="4350886"/>
                </a:moveTo>
                <a:cubicBezTo>
                  <a:pt x="7183639" y="4352155"/>
                  <a:pt x="7188716" y="4359770"/>
                  <a:pt x="7188716" y="4350886"/>
                </a:cubicBezTo>
                <a:cubicBezTo>
                  <a:pt x="7187447" y="4350886"/>
                  <a:pt x="7186178" y="4350886"/>
                  <a:pt x="7184908" y="4350886"/>
                </a:cubicBezTo>
                <a:lnTo>
                  <a:pt x="7184908" y="4350886"/>
                </a:lnTo>
                <a:close/>
                <a:moveTo>
                  <a:pt x="5466420" y="4350886"/>
                </a:moveTo>
                <a:cubicBezTo>
                  <a:pt x="5462612" y="4348347"/>
                  <a:pt x="5457535" y="4355963"/>
                  <a:pt x="5458804" y="4359770"/>
                </a:cubicBezTo>
                <a:cubicBezTo>
                  <a:pt x="5462612" y="4361039"/>
                  <a:pt x="5467689" y="4354693"/>
                  <a:pt x="5466420" y="4350886"/>
                </a:cubicBezTo>
                <a:lnTo>
                  <a:pt x="5466420" y="4350886"/>
                </a:lnTo>
                <a:close/>
                <a:moveTo>
                  <a:pt x="6287588" y="4350886"/>
                </a:moveTo>
                <a:cubicBezTo>
                  <a:pt x="6282511" y="4348347"/>
                  <a:pt x="6281242" y="4355963"/>
                  <a:pt x="6286319" y="4357232"/>
                </a:cubicBezTo>
                <a:cubicBezTo>
                  <a:pt x="6291396" y="4359770"/>
                  <a:pt x="6292665" y="4352155"/>
                  <a:pt x="6287588" y="4350886"/>
                </a:cubicBezTo>
                <a:lnTo>
                  <a:pt x="6287588" y="4350886"/>
                </a:lnTo>
                <a:close/>
                <a:moveTo>
                  <a:pt x="9430113" y="4350886"/>
                </a:moveTo>
                <a:cubicBezTo>
                  <a:pt x="9425036" y="4348347"/>
                  <a:pt x="9421228" y="4357232"/>
                  <a:pt x="9427574" y="4358501"/>
                </a:cubicBezTo>
                <a:cubicBezTo>
                  <a:pt x="9432651" y="4359770"/>
                  <a:pt x="9436459" y="4352155"/>
                  <a:pt x="9430113" y="4350886"/>
                </a:cubicBezTo>
                <a:lnTo>
                  <a:pt x="9430113" y="4350886"/>
                </a:lnTo>
                <a:close/>
                <a:moveTo>
                  <a:pt x="5248118" y="4350886"/>
                </a:moveTo>
                <a:cubicBezTo>
                  <a:pt x="5243041" y="4348347"/>
                  <a:pt x="5240503" y="4357232"/>
                  <a:pt x="5245580" y="4358501"/>
                </a:cubicBezTo>
                <a:cubicBezTo>
                  <a:pt x="5250657" y="4359770"/>
                  <a:pt x="5253195" y="4352155"/>
                  <a:pt x="5248118" y="4350886"/>
                </a:cubicBezTo>
                <a:lnTo>
                  <a:pt x="5248118" y="4350886"/>
                </a:lnTo>
                <a:close/>
                <a:moveTo>
                  <a:pt x="9960636" y="4350886"/>
                </a:moveTo>
                <a:cubicBezTo>
                  <a:pt x="9964443" y="4358501"/>
                  <a:pt x="9973328" y="4358501"/>
                  <a:pt x="9980943" y="4357232"/>
                </a:cubicBezTo>
                <a:cubicBezTo>
                  <a:pt x="9975866" y="4352155"/>
                  <a:pt x="9968251" y="4350886"/>
                  <a:pt x="9960636" y="4350886"/>
                </a:cubicBezTo>
                <a:lnTo>
                  <a:pt x="9960636" y="4350886"/>
                </a:lnTo>
                <a:close/>
                <a:moveTo>
                  <a:pt x="11629626" y="4349617"/>
                </a:moveTo>
                <a:cubicBezTo>
                  <a:pt x="11627087" y="4350886"/>
                  <a:pt x="11627087" y="4353424"/>
                  <a:pt x="11628357" y="4355963"/>
                </a:cubicBezTo>
                <a:cubicBezTo>
                  <a:pt x="11630896" y="4361039"/>
                  <a:pt x="11639779" y="4355963"/>
                  <a:pt x="11635972" y="4350886"/>
                </a:cubicBezTo>
                <a:cubicBezTo>
                  <a:pt x="11634703" y="4349617"/>
                  <a:pt x="11632165" y="4348347"/>
                  <a:pt x="11629626" y="4349617"/>
                </a:cubicBezTo>
                <a:lnTo>
                  <a:pt x="11629626" y="4349617"/>
                </a:lnTo>
                <a:close/>
                <a:moveTo>
                  <a:pt x="6231744" y="4349617"/>
                </a:moveTo>
                <a:cubicBezTo>
                  <a:pt x="6231744" y="4350886"/>
                  <a:pt x="6230474" y="4354693"/>
                  <a:pt x="6230474" y="4355963"/>
                </a:cubicBezTo>
                <a:cubicBezTo>
                  <a:pt x="6224128" y="4353424"/>
                  <a:pt x="6217782" y="4357232"/>
                  <a:pt x="6216513" y="4363578"/>
                </a:cubicBezTo>
                <a:cubicBezTo>
                  <a:pt x="6219052" y="4362309"/>
                  <a:pt x="6225398" y="4361039"/>
                  <a:pt x="6227936" y="4359770"/>
                </a:cubicBezTo>
                <a:cubicBezTo>
                  <a:pt x="6226667" y="4364847"/>
                  <a:pt x="6226667" y="4369923"/>
                  <a:pt x="6225398" y="4376269"/>
                </a:cubicBezTo>
                <a:cubicBezTo>
                  <a:pt x="6231744" y="4375001"/>
                  <a:pt x="6239359" y="4373731"/>
                  <a:pt x="6245705" y="4372462"/>
                </a:cubicBezTo>
                <a:cubicBezTo>
                  <a:pt x="6249512" y="4377539"/>
                  <a:pt x="6254589" y="4382615"/>
                  <a:pt x="6259666" y="4388961"/>
                </a:cubicBezTo>
                <a:cubicBezTo>
                  <a:pt x="6250782" y="4392769"/>
                  <a:pt x="6248243" y="4381347"/>
                  <a:pt x="6240628" y="4377539"/>
                </a:cubicBezTo>
                <a:cubicBezTo>
                  <a:pt x="6236820" y="4378808"/>
                  <a:pt x="6233013" y="4381347"/>
                  <a:pt x="6227936" y="4382615"/>
                </a:cubicBezTo>
                <a:cubicBezTo>
                  <a:pt x="6221590" y="4378808"/>
                  <a:pt x="6215244" y="4372462"/>
                  <a:pt x="6206360" y="4373731"/>
                </a:cubicBezTo>
                <a:cubicBezTo>
                  <a:pt x="6210167" y="4377539"/>
                  <a:pt x="6212706" y="4382615"/>
                  <a:pt x="6216513" y="4386423"/>
                </a:cubicBezTo>
                <a:cubicBezTo>
                  <a:pt x="6211436" y="4385154"/>
                  <a:pt x="6206360" y="4385154"/>
                  <a:pt x="6201283" y="4385154"/>
                </a:cubicBezTo>
                <a:cubicBezTo>
                  <a:pt x="6202552" y="4382615"/>
                  <a:pt x="6205090" y="4378808"/>
                  <a:pt x="6206360" y="4376269"/>
                </a:cubicBezTo>
                <a:cubicBezTo>
                  <a:pt x="6197475" y="4375001"/>
                  <a:pt x="6194937" y="4382615"/>
                  <a:pt x="6193668" y="4390231"/>
                </a:cubicBezTo>
                <a:cubicBezTo>
                  <a:pt x="6200014" y="4392769"/>
                  <a:pt x="6207629" y="4396577"/>
                  <a:pt x="6213975" y="4399115"/>
                </a:cubicBezTo>
                <a:lnTo>
                  <a:pt x="6216513" y="4395307"/>
                </a:lnTo>
                <a:cubicBezTo>
                  <a:pt x="6217782" y="4395307"/>
                  <a:pt x="6220321" y="4395307"/>
                  <a:pt x="6221590" y="4395307"/>
                </a:cubicBezTo>
                <a:cubicBezTo>
                  <a:pt x="6220321" y="4399115"/>
                  <a:pt x="6217782" y="4400384"/>
                  <a:pt x="6213975" y="4401653"/>
                </a:cubicBezTo>
                <a:cubicBezTo>
                  <a:pt x="6217782" y="4404192"/>
                  <a:pt x="6221590" y="4406730"/>
                  <a:pt x="6226667" y="4409269"/>
                </a:cubicBezTo>
                <a:cubicBezTo>
                  <a:pt x="6233013" y="4407999"/>
                  <a:pt x="6238090" y="4411807"/>
                  <a:pt x="6241897" y="4415615"/>
                </a:cubicBezTo>
                <a:cubicBezTo>
                  <a:pt x="6246974" y="4409269"/>
                  <a:pt x="6254589" y="4404192"/>
                  <a:pt x="6260935" y="4399115"/>
                </a:cubicBezTo>
                <a:cubicBezTo>
                  <a:pt x="6259666" y="4390231"/>
                  <a:pt x="6263473" y="4386423"/>
                  <a:pt x="6268550" y="4368655"/>
                </a:cubicBezTo>
                <a:cubicBezTo>
                  <a:pt x="6266012" y="4366116"/>
                  <a:pt x="6262204" y="4364847"/>
                  <a:pt x="6259666" y="4362309"/>
                </a:cubicBezTo>
                <a:cubicBezTo>
                  <a:pt x="6258397" y="4358501"/>
                  <a:pt x="6258397" y="4355963"/>
                  <a:pt x="6257127" y="4352155"/>
                </a:cubicBezTo>
                <a:cubicBezTo>
                  <a:pt x="6248243" y="4349617"/>
                  <a:pt x="6239359" y="4349617"/>
                  <a:pt x="6231744" y="4349617"/>
                </a:cubicBezTo>
                <a:lnTo>
                  <a:pt x="6231744" y="4349617"/>
                </a:lnTo>
                <a:close/>
                <a:moveTo>
                  <a:pt x="6074364" y="4349617"/>
                </a:moveTo>
                <a:cubicBezTo>
                  <a:pt x="6075633" y="4354693"/>
                  <a:pt x="6076902" y="4358501"/>
                  <a:pt x="6078171" y="4363578"/>
                </a:cubicBezTo>
                <a:cubicBezTo>
                  <a:pt x="6079440" y="4362309"/>
                  <a:pt x="6081979" y="4359770"/>
                  <a:pt x="6083248" y="4358501"/>
                </a:cubicBezTo>
                <a:cubicBezTo>
                  <a:pt x="6085786" y="4359770"/>
                  <a:pt x="6089594" y="4359770"/>
                  <a:pt x="6092132" y="4361039"/>
                </a:cubicBezTo>
                <a:cubicBezTo>
                  <a:pt x="6088325" y="4353424"/>
                  <a:pt x="6081979" y="4350886"/>
                  <a:pt x="6074364" y="4349617"/>
                </a:cubicBezTo>
                <a:lnTo>
                  <a:pt x="6074364" y="4349617"/>
                </a:lnTo>
                <a:close/>
                <a:moveTo>
                  <a:pt x="6447507" y="4348347"/>
                </a:moveTo>
                <a:cubicBezTo>
                  <a:pt x="6448776" y="4373731"/>
                  <a:pt x="6456391" y="4399115"/>
                  <a:pt x="6452583" y="4424499"/>
                </a:cubicBezTo>
                <a:cubicBezTo>
                  <a:pt x="6456391" y="4437191"/>
                  <a:pt x="6453853" y="4453690"/>
                  <a:pt x="6462737" y="4465113"/>
                </a:cubicBezTo>
                <a:cubicBezTo>
                  <a:pt x="6460199" y="4449883"/>
                  <a:pt x="6464006" y="4375001"/>
                  <a:pt x="6462737" y="4350886"/>
                </a:cubicBezTo>
                <a:cubicBezTo>
                  <a:pt x="6457660" y="4349617"/>
                  <a:pt x="6452583" y="4349617"/>
                  <a:pt x="6447507" y="4348347"/>
                </a:cubicBezTo>
                <a:lnTo>
                  <a:pt x="6447507" y="4348347"/>
                </a:lnTo>
                <a:close/>
                <a:moveTo>
                  <a:pt x="5390268" y="4348347"/>
                </a:moveTo>
                <a:cubicBezTo>
                  <a:pt x="5387729" y="4350886"/>
                  <a:pt x="5394075" y="4362309"/>
                  <a:pt x="5396614" y="4354693"/>
                </a:cubicBezTo>
                <a:cubicBezTo>
                  <a:pt x="5396614" y="4353424"/>
                  <a:pt x="5395345" y="4350886"/>
                  <a:pt x="5394075" y="4349617"/>
                </a:cubicBezTo>
                <a:cubicBezTo>
                  <a:pt x="5392806" y="4347078"/>
                  <a:pt x="5391537" y="4347078"/>
                  <a:pt x="5390268" y="4348347"/>
                </a:cubicBezTo>
                <a:lnTo>
                  <a:pt x="5390268" y="4348347"/>
                </a:lnTo>
                <a:close/>
                <a:moveTo>
                  <a:pt x="11444324" y="4348347"/>
                </a:moveTo>
                <a:lnTo>
                  <a:pt x="11445593" y="4354693"/>
                </a:lnTo>
                <a:cubicBezTo>
                  <a:pt x="11439247" y="4352155"/>
                  <a:pt x="11431632" y="4352155"/>
                  <a:pt x="11424016" y="4352155"/>
                </a:cubicBezTo>
                <a:cubicBezTo>
                  <a:pt x="11420209" y="4357232"/>
                  <a:pt x="11417670" y="4363578"/>
                  <a:pt x="11416402" y="4369923"/>
                </a:cubicBezTo>
                <a:lnTo>
                  <a:pt x="11413863" y="4371193"/>
                </a:lnTo>
                <a:cubicBezTo>
                  <a:pt x="11413863" y="4373731"/>
                  <a:pt x="11413863" y="4377539"/>
                  <a:pt x="11413863" y="4378808"/>
                </a:cubicBezTo>
                <a:cubicBezTo>
                  <a:pt x="11412594" y="4377539"/>
                  <a:pt x="11410056" y="4375001"/>
                  <a:pt x="11408787" y="4373731"/>
                </a:cubicBezTo>
                <a:cubicBezTo>
                  <a:pt x="11408787" y="4375001"/>
                  <a:pt x="11408787" y="4378808"/>
                  <a:pt x="11410056" y="4380077"/>
                </a:cubicBezTo>
                <a:cubicBezTo>
                  <a:pt x="11407517" y="4381347"/>
                  <a:pt x="11404978" y="4383885"/>
                  <a:pt x="11402441" y="4386423"/>
                </a:cubicBezTo>
                <a:lnTo>
                  <a:pt x="11410056" y="4387693"/>
                </a:lnTo>
                <a:cubicBezTo>
                  <a:pt x="11406248" y="4394038"/>
                  <a:pt x="11401171" y="4395307"/>
                  <a:pt x="11394825" y="4395307"/>
                </a:cubicBezTo>
                <a:cubicBezTo>
                  <a:pt x="11394825" y="4394038"/>
                  <a:pt x="11393556" y="4391500"/>
                  <a:pt x="11393556" y="4390231"/>
                </a:cubicBezTo>
                <a:cubicBezTo>
                  <a:pt x="11391018" y="4392769"/>
                  <a:pt x="11384672" y="4400384"/>
                  <a:pt x="11392287" y="4399115"/>
                </a:cubicBezTo>
                <a:cubicBezTo>
                  <a:pt x="11394825" y="4399115"/>
                  <a:pt x="11398633" y="4399115"/>
                  <a:pt x="11401171" y="4400384"/>
                </a:cubicBezTo>
                <a:cubicBezTo>
                  <a:pt x="11399902" y="4413076"/>
                  <a:pt x="11388479" y="4404192"/>
                  <a:pt x="11382133" y="4401653"/>
                </a:cubicBezTo>
                <a:cubicBezTo>
                  <a:pt x="11393556" y="4411807"/>
                  <a:pt x="11393556" y="4414345"/>
                  <a:pt x="11399902" y="4416884"/>
                </a:cubicBezTo>
                <a:cubicBezTo>
                  <a:pt x="11401171" y="4410538"/>
                  <a:pt x="11402441" y="4405461"/>
                  <a:pt x="11407517" y="4400384"/>
                </a:cubicBezTo>
                <a:cubicBezTo>
                  <a:pt x="11408787" y="4405461"/>
                  <a:pt x="11410056" y="4410538"/>
                  <a:pt x="11411324" y="4415615"/>
                </a:cubicBezTo>
                <a:cubicBezTo>
                  <a:pt x="11413863" y="4415615"/>
                  <a:pt x="11417670" y="4415615"/>
                  <a:pt x="11418940" y="4415615"/>
                </a:cubicBezTo>
                <a:cubicBezTo>
                  <a:pt x="11417670" y="4419422"/>
                  <a:pt x="11417670" y="4423230"/>
                  <a:pt x="11416402" y="4427037"/>
                </a:cubicBezTo>
                <a:cubicBezTo>
                  <a:pt x="11425286" y="4427037"/>
                  <a:pt x="11435439" y="4427037"/>
                  <a:pt x="11444324" y="4427037"/>
                </a:cubicBezTo>
                <a:cubicBezTo>
                  <a:pt x="11441785" y="4419422"/>
                  <a:pt x="11432901" y="4423230"/>
                  <a:pt x="11427825" y="4421961"/>
                </a:cubicBezTo>
                <a:cubicBezTo>
                  <a:pt x="11430362" y="4418153"/>
                  <a:pt x="11431632" y="4414345"/>
                  <a:pt x="11434171" y="4410538"/>
                </a:cubicBezTo>
                <a:cubicBezTo>
                  <a:pt x="11435439" y="4411807"/>
                  <a:pt x="11436708" y="4414345"/>
                  <a:pt x="11436708" y="4415615"/>
                </a:cubicBezTo>
                <a:cubicBezTo>
                  <a:pt x="11439247" y="4414345"/>
                  <a:pt x="11443054" y="4413076"/>
                  <a:pt x="11445593" y="4413076"/>
                </a:cubicBezTo>
                <a:cubicBezTo>
                  <a:pt x="11444324" y="4411807"/>
                  <a:pt x="11443054" y="4407999"/>
                  <a:pt x="11441785" y="4406730"/>
                </a:cubicBezTo>
                <a:cubicBezTo>
                  <a:pt x="11443054" y="4405461"/>
                  <a:pt x="11445593" y="4404192"/>
                  <a:pt x="11448131" y="4404192"/>
                </a:cubicBezTo>
                <a:cubicBezTo>
                  <a:pt x="11448131" y="4400384"/>
                  <a:pt x="11448131" y="4397846"/>
                  <a:pt x="11448131" y="4395307"/>
                </a:cubicBezTo>
                <a:cubicBezTo>
                  <a:pt x="11446862" y="4392769"/>
                  <a:pt x="11444324" y="4391500"/>
                  <a:pt x="11443054" y="4388961"/>
                </a:cubicBezTo>
                <a:cubicBezTo>
                  <a:pt x="11451939" y="4386423"/>
                  <a:pt x="11463362" y="4382615"/>
                  <a:pt x="11463362" y="4371193"/>
                </a:cubicBezTo>
                <a:cubicBezTo>
                  <a:pt x="11458285" y="4372462"/>
                  <a:pt x="11451939" y="4373731"/>
                  <a:pt x="11446862" y="4375001"/>
                </a:cubicBezTo>
                <a:cubicBezTo>
                  <a:pt x="11448131" y="4371193"/>
                  <a:pt x="11448131" y="4367385"/>
                  <a:pt x="11446862" y="4363578"/>
                </a:cubicBezTo>
                <a:cubicBezTo>
                  <a:pt x="11450670" y="4366116"/>
                  <a:pt x="11454477" y="4367385"/>
                  <a:pt x="11457016" y="4369923"/>
                </a:cubicBezTo>
                <a:lnTo>
                  <a:pt x="11459554" y="4364847"/>
                </a:lnTo>
                <a:lnTo>
                  <a:pt x="11451939" y="4363578"/>
                </a:lnTo>
                <a:cubicBezTo>
                  <a:pt x="11455746" y="4359770"/>
                  <a:pt x="11460823" y="4361039"/>
                  <a:pt x="11465900" y="4359770"/>
                </a:cubicBezTo>
                <a:lnTo>
                  <a:pt x="11465900" y="4355963"/>
                </a:lnTo>
                <a:cubicBezTo>
                  <a:pt x="11458285" y="4352155"/>
                  <a:pt x="11451939" y="4350886"/>
                  <a:pt x="11444324" y="4348347"/>
                </a:cubicBezTo>
                <a:lnTo>
                  <a:pt x="11444324" y="4348347"/>
                </a:lnTo>
                <a:close/>
                <a:moveTo>
                  <a:pt x="5798948" y="4348347"/>
                </a:moveTo>
                <a:cubicBezTo>
                  <a:pt x="5797679" y="4352155"/>
                  <a:pt x="5795141" y="4355963"/>
                  <a:pt x="5793872" y="4361039"/>
                </a:cubicBezTo>
                <a:cubicBezTo>
                  <a:pt x="5792602" y="4361039"/>
                  <a:pt x="5788795" y="4362309"/>
                  <a:pt x="5786256" y="4362309"/>
                </a:cubicBezTo>
                <a:cubicBezTo>
                  <a:pt x="5781180" y="4369923"/>
                  <a:pt x="5776103" y="4378808"/>
                  <a:pt x="5771026" y="4386423"/>
                </a:cubicBezTo>
                <a:cubicBezTo>
                  <a:pt x="5773564" y="4387693"/>
                  <a:pt x="5777372" y="4388961"/>
                  <a:pt x="5779910" y="4390231"/>
                </a:cubicBezTo>
                <a:cubicBezTo>
                  <a:pt x="5778641" y="4388961"/>
                  <a:pt x="5777372" y="4385154"/>
                  <a:pt x="5776103" y="4383885"/>
                </a:cubicBezTo>
                <a:cubicBezTo>
                  <a:pt x="5784987" y="4377539"/>
                  <a:pt x="5791333" y="4371193"/>
                  <a:pt x="5796410" y="4362309"/>
                </a:cubicBezTo>
                <a:cubicBezTo>
                  <a:pt x="5801487" y="4358501"/>
                  <a:pt x="5804025" y="4353424"/>
                  <a:pt x="5798948" y="4348347"/>
                </a:cubicBezTo>
                <a:lnTo>
                  <a:pt x="5798948" y="4348347"/>
                </a:lnTo>
                <a:close/>
                <a:moveTo>
                  <a:pt x="5899215" y="4348347"/>
                </a:moveTo>
                <a:cubicBezTo>
                  <a:pt x="5891600" y="4345809"/>
                  <a:pt x="5885254" y="4352155"/>
                  <a:pt x="5880177" y="4357232"/>
                </a:cubicBezTo>
                <a:cubicBezTo>
                  <a:pt x="5885254" y="4361039"/>
                  <a:pt x="5885254" y="4364847"/>
                  <a:pt x="5883984" y="4371193"/>
                </a:cubicBezTo>
                <a:cubicBezTo>
                  <a:pt x="5885254" y="4369923"/>
                  <a:pt x="5889061" y="4366116"/>
                  <a:pt x="5890330" y="4363578"/>
                </a:cubicBezTo>
                <a:cubicBezTo>
                  <a:pt x="5889061" y="4361039"/>
                  <a:pt x="5886523" y="4358501"/>
                  <a:pt x="5885254" y="4355963"/>
                </a:cubicBezTo>
                <a:cubicBezTo>
                  <a:pt x="5892869" y="4355963"/>
                  <a:pt x="5897946" y="4354693"/>
                  <a:pt x="5899215" y="4348347"/>
                </a:cubicBezTo>
                <a:lnTo>
                  <a:pt x="5899215" y="4348347"/>
                </a:lnTo>
                <a:close/>
                <a:moveTo>
                  <a:pt x="9760103" y="4348347"/>
                </a:moveTo>
                <a:cubicBezTo>
                  <a:pt x="9753757" y="4349617"/>
                  <a:pt x="9746142" y="4350886"/>
                  <a:pt x="9739796" y="4353424"/>
                </a:cubicBezTo>
                <a:cubicBezTo>
                  <a:pt x="9746142" y="4355963"/>
                  <a:pt x="9752488" y="4358501"/>
                  <a:pt x="9760103" y="4361039"/>
                </a:cubicBezTo>
                <a:cubicBezTo>
                  <a:pt x="9761372" y="4359770"/>
                  <a:pt x="9765180" y="4355963"/>
                  <a:pt x="9766449" y="4353424"/>
                </a:cubicBezTo>
                <a:cubicBezTo>
                  <a:pt x="9763911" y="4352155"/>
                  <a:pt x="9761372" y="4349617"/>
                  <a:pt x="9760103" y="4348347"/>
                </a:cubicBezTo>
                <a:lnTo>
                  <a:pt x="9760103" y="4348347"/>
                </a:lnTo>
                <a:close/>
                <a:moveTo>
                  <a:pt x="11754007" y="4348347"/>
                </a:moveTo>
                <a:cubicBezTo>
                  <a:pt x="11752738" y="4349617"/>
                  <a:pt x="11757815" y="4357232"/>
                  <a:pt x="11757815" y="4349617"/>
                </a:cubicBezTo>
                <a:cubicBezTo>
                  <a:pt x="11756545" y="4347078"/>
                  <a:pt x="11755277" y="4347078"/>
                  <a:pt x="11754007" y="4348347"/>
                </a:cubicBezTo>
                <a:lnTo>
                  <a:pt x="11754007" y="4348347"/>
                </a:lnTo>
                <a:close/>
                <a:moveTo>
                  <a:pt x="11520476" y="4348347"/>
                </a:moveTo>
                <a:cubicBezTo>
                  <a:pt x="11515399" y="4344540"/>
                  <a:pt x="11514130" y="4353424"/>
                  <a:pt x="11519206" y="4354693"/>
                </a:cubicBezTo>
                <a:cubicBezTo>
                  <a:pt x="11523014" y="4357232"/>
                  <a:pt x="11524283" y="4349617"/>
                  <a:pt x="11520476" y="4348347"/>
                </a:cubicBezTo>
                <a:lnTo>
                  <a:pt x="11520476" y="4348347"/>
                </a:lnTo>
                <a:close/>
                <a:moveTo>
                  <a:pt x="10020288" y="4348347"/>
                </a:moveTo>
                <a:cubicBezTo>
                  <a:pt x="10017749" y="4348347"/>
                  <a:pt x="10015211" y="4348347"/>
                  <a:pt x="10013942" y="4350886"/>
                </a:cubicBezTo>
                <a:cubicBezTo>
                  <a:pt x="10008865" y="4357232"/>
                  <a:pt x="10021557" y="4359770"/>
                  <a:pt x="10022826" y="4353424"/>
                </a:cubicBezTo>
                <a:cubicBezTo>
                  <a:pt x="10024095" y="4349617"/>
                  <a:pt x="10021557" y="4348347"/>
                  <a:pt x="10020288" y="4348347"/>
                </a:cubicBezTo>
                <a:lnTo>
                  <a:pt x="10020288" y="4348347"/>
                </a:lnTo>
                <a:close/>
                <a:moveTo>
                  <a:pt x="4919397" y="4347078"/>
                </a:moveTo>
                <a:cubicBezTo>
                  <a:pt x="4916858" y="4348347"/>
                  <a:pt x="4915589" y="4350886"/>
                  <a:pt x="4918128" y="4353424"/>
                </a:cubicBezTo>
                <a:cubicBezTo>
                  <a:pt x="4920666" y="4358501"/>
                  <a:pt x="4929550" y="4353424"/>
                  <a:pt x="4925743" y="4348347"/>
                </a:cubicBezTo>
                <a:cubicBezTo>
                  <a:pt x="4924474" y="4345809"/>
                  <a:pt x="4920666" y="4345809"/>
                  <a:pt x="4919397" y="4347078"/>
                </a:cubicBezTo>
                <a:lnTo>
                  <a:pt x="4919397" y="4347078"/>
                </a:lnTo>
                <a:close/>
                <a:moveTo>
                  <a:pt x="7285175" y="4347078"/>
                </a:moveTo>
                <a:lnTo>
                  <a:pt x="7287713" y="4352155"/>
                </a:lnTo>
                <a:lnTo>
                  <a:pt x="7286444" y="4352155"/>
                </a:lnTo>
                <a:lnTo>
                  <a:pt x="7285175" y="4347078"/>
                </a:lnTo>
                <a:lnTo>
                  <a:pt x="7285175" y="4347078"/>
                </a:lnTo>
                <a:close/>
                <a:moveTo>
                  <a:pt x="6147977" y="4347078"/>
                </a:moveTo>
                <a:cubicBezTo>
                  <a:pt x="6146707" y="4348347"/>
                  <a:pt x="6151785" y="4355963"/>
                  <a:pt x="6151785" y="4348347"/>
                </a:cubicBezTo>
                <a:cubicBezTo>
                  <a:pt x="6149246" y="4347078"/>
                  <a:pt x="6147977" y="4347078"/>
                  <a:pt x="6147977" y="4347078"/>
                </a:cubicBezTo>
                <a:lnTo>
                  <a:pt x="6147977" y="4347078"/>
                </a:lnTo>
                <a:close/>
                <a:moveTo>
                  <a:pt x="11670240" y="4347078"/>
                </a:moveTo>
                <a:cubicBezTo>
                  <a:pt x="11668971" y="4348347"/>
                  <a:pt x="11674048" y="4355963"/>
                  <a:pt x="11674048" y="4347078"/>
                </a:cubicBezTo>
                <a:cubicBezTo>
                  <a:pt x="11672779" y="4347078"/>
                  <a:pt x="11671509" y="4347078"/>
                  <a:pt x="11670240" y="4347078"/>
                </a:cubicBezTo>
                <a:lnTo>
                  <a:pt x="11670240" y="4347078"/>
                </a:lnTo>
                <a:close/>
                <a:moveTo>
                  <a:pt x="6964069" y="4347078"/>
                </a:moveTo>
                <a:lnTo>
                  <a:pt x="6962799" y="4354693"/>
                </a:lnTo>
                <a:lnTo>
                  <a:pt x="6952646" y="4349617"/>
                </a:lnTo>
                <a:cubicBezTo>
                  <a:pt x="6948838" y="4349617"/>
                  <a:pt x="6945031" y="4350886"/>
                  <a:pt x="6941223" y="4352155"/>
                </a:cubicBezTo>
                <a:cubicBezTo>
                  <a:pt x="6948838" y="4353424"/>
                  <a:pt x="6955184" y="4355963"/>
                  <a:pt x="6962799" y="4359770"/>
                </a:cubicBezTo>
                <a:lnTo>
                  <a:pt x="6962799" y="4354693"/>
                </a:lnTo>
                <a:lnTo>
                  <a:pt x="6962799" y="4354693"/>
                </a:lnTo>
                <a:cubicBezTo>
                  <a:pt x="6962799" y="4353424"/>
                  <a:pt x="6964069" y="4349617"/>
                  <a:pt x="6964069" y="4347078"/>
                </a:cubicBezTo>
                <a:lnTo>
                  <a:pt x="6964069" y="4347078"/>
                </a:lnTo>
                <a:close/>
                <a:moveTo>
                  <a:pt x="11858081" y="4347078"/>
                </a:moveTo>
                <a:cubicBezTo>
                  <a:pt x="11856812" y="4348347"/>
                  <a:pt x="11861888" y="4355963"/>
                  <a:pt x="11861888" y="4348347"/>
                </a:cubicBezTo>
                <a:cubicBezTo>
                  <a:pt x="11859351" y="4347078"/>
                  <a:pt x="11858081" y="4347078"/>
                  <a:pt x="11858081" y="4347078"/>
                </a:cubicBezTo>
                <a:lnTo>
                  <a:pt x="11858081" y="4347078"/>
                </a:lnTo>
                <a:close/>
                <a:moveTo>
                  <a:pt x="4973972" y="4347078"/>
                </a:moveTo>
                <a:cubicBezTo>
                  <a:pt x="4976511" y="4352155"/>
                  <a:pt x="4979049" y="4355963"/>
                  <a:pt x="4980318" y="4361039"/>
                </a:cubicBezTo>
                <a:cubicBezTo>
                  <a:pt x="4982857" y="4357232"/>
                  <a:pt x="4985395" y="4353424"/>
                  <a:pt x="4986664" y="4349617"/>
                </a:cubicBezTo>
                <a:cubicBezTo>
                  <a:pt x="4985395" y="4350886"/>
                  <a:pt x="4981587" y="4353424"/>
                  <a:pt x="4979049" y="4355963"/>
                </a:cubicBezTo>
                <a:cubicBezTo>
                  <a:pt x="4979049" y="4354693"/>
                  <a:pt x="4977780" y="4352155"/>
                  <a:pt x="4976511" y="4349617"/>
                </a:cubicBezTo>
                <a:lnTo>
                  <a:pt x="4973972" y="4347078"/>
                </a:lnTo>
                <a:close/>
                <a:moveTo>
                  <a:pt x="9073469" y="4347078"/>
                </a:moveTo>
                <a:cubicBezTo>
                  <a:pt x="9068392" y="4347078"/>
                  <a:pt x="9062046" y="4347078"/>
                  <a:pt x="9063315" y="4354693"/>
                </a:cubicBezTo>
                <a:cubicBezTo>
                  <a:pt x="9064585" y="4363578"/>
                  <a:pt x="9074738" y="4368655"/>
                  <a:pt x="9079815" y="4375001"/>
                </a:cubicBezTo>
                <a:cubicBezTo>
                  <a:pt x="9078546" y="4371193"/>
                  <a:pt x="9077277" y="4368655"/>
                  <a:pt x="9076007" y="4364847"/>
                </a:cubicBezTo>
                <a:cubicBezTo>
                  <a:pt x="9077277" y="4361039"/>
                  <a:pt x="9078546" y="4358501"/>
                  <a:pt x="9079815" y="4354693"/>
                </a:cubicBezTo>
                <a:cubicBezTo>
                  <a:pt x="9077277" y="4354693"/>
                  <a:pt x="9072200" y="4354693"/>
                  <a:pt x="9069661" y="4354693"/>
                </a:cubicBezTo>
                <a:cubicBezTo>
                  <a:pt x="9070931" y="4353424"/>
                  <a:pt x="9073469" y="4348347"/>
                  <a:pt x="9073469" y="4347078"/>
                </a:cubicBezTo>
                <a:lnTo>
                  <a:pt x="9073469" y="4347078"/>
                </a:lnTo>
                <a:close/>
                <a:moveTo>
                  <a:pt x="9701721" y="4347078"/>
                </a:moveTo>
                <a:cubicBezTo>
                  <a:pt x="9697912" y="4350886"/>
                  <a:pt x="9694105" y="4353424"/>
                  <a:pt x="9695375" y="4359770"/>
                </a:cubicBezTo>
                <a:cubicBezTo>
                  <a:pt x="9700451" y="4359770"/>
                  <a:pt x="9704258" y="4359770"/>
                  <a:pt x="9709335" y="4359770"/>
                </a:cubicBezTo>
                <a:cubicBezTo>
                  <a:pt x="9708066" y="4361039"/>
                  <a:pt x="9705528" y="4362309"/>
                  <a:pt x="9702989" y="4363578"/>
                </a:cubicBezTo>
                <a:cubicBezTo>
                  <a:pt x="9701721" y="4367385"/>
                  <a:pt x="9701721" y="4371193"/>
                  <a:pt x="9700451" y="4375001"/>
                </a:cubicBezTo>
                <a:cubicBezTo>
                  <a:pt x="9704258" y="4378808"/>
                  <a:pt x="9706797" y="4382615"/>
                  <a:pt x="9710604" y="4385154"/>
                </a:cubicBezTo>
                <a:cubicBezTo>
                  <a:pt x="9714412" y="4383885"/>
                  <a:pt x="9719489" y="4382615"/>
                  <a:pt x="9723296" y="4381347"/>
                </a:cubicBezTo>
                <a:cubicBezTo>
                  <a:pt x="9719489" y="4385154"/>
                  <a:pt x="9716950" y="4388961"/>
                  <a:pt x="9713143" y="4394038"/>
                </a:cubicBezTo>
                <a:cubicBezTo>
                  <a:pt x="9714412" y="4402923"/>
                  <a:pt x="9719489" y="4409269"/>
                  <a:pt x="9727104" y="4413076"/>
                </a:cubicBezTo>
                <a:cubicBezTo>
                  <a:pt x="9730912" y="4407999"/>
                  <a:pt x="9733450" y="4402923"/>
                  <a:pt x="9735988" y="4396577"/>
                </a:cubicBezTo>
                <a:cubicBezTo>
                  <a:pt x="9735988" y="4402923"/>
                  <a:pt x="9734719" y="4409269"/>
                  <a:pt x="9734719" y="4415615"/>
                </a:cubicBezTo>
                <a:cubicBezTo>
                  <a:pt x="9739796" y="4415615"/>
                  <a:pt x="9743604" y="4414345"/>
                  <a:pt x="9748680" y="4414345"/>
                </a:cubicBezTo>
                <a:cubicBezTo>
                  <a:pt x="9752488" y="4418153"/>
                  <a:pt x="9757565" y="4420691"/>
                  <a:pt x="9762642" y="4423230"/>
                </a:cubicBezTo>
                <a:cubicBezTo>
                  <a:pt x="9761372" y="4407999"/>
                  <a:pt x="9752488" y="4396577"/>
                  <a:pt x="9749950" y="4382615"/>
                </a:cubicBezTo>
                <a:cubicBezTo>
                  <a:pt x="9748680" y="4380077"/>
                  <a:pt x="9746142" y="4377539"/>
                  <a:pt x="9744873" y="4375001"/>
                </a:cubicBezTo>
                <a:cubicBezTo>
                  <a:pt x="9741065" y="4375001"/>
                  <a:pt x="9737258" y="4375001"/>
                  <a:pt x="9733450" y="4375001"/>
                </a:cubicBezTo>
                <a:cubicBezTo>
                  <a:pt x="9733450" y="4368655"/>
                  <a:pt x="9733450" y="4361039"/>
                  <a:pt x="9729642" y="4355963"/>
                </a:cubicBezTo>
                <a:cubicBezTo>
                  <a:pt x="9724566" y="4352155"/>
                  <a:pt x="9716950" y="4352155"/>
                  <a:pt x="9710604" y="4352155"/>
                </a:cubicBezTo>
                <a:cubicBezTo>
                  <a:pt x="9706797" y="4349617"/>
                  <a:pt x="9704258" y="4347078"/>
                  <a:pt x="9701721" y="4347078"/>
                </a:cubicBezTo>
                <a:lnTo>
                  <a:pt x="9701721" y="4347078"/>
                </a:lnTo>
                <a:close/>
                <a:moveTo>
                  <a:pt x="5345846" y="4345809"/>
                </a:moveTo>
                <a:cubicBezTo>
                  <a:pt x="5345846" y="4350886"/>
                  <a:pt x="5344577" y="4357232"/>
                  <a:pt x="5345846" y="4362309"/>
                </a:cubicBezTo>
                <a:cubicBezTo>
                  <a:pt x="5348384" y="4362309"/>
                  <a:pt x="5352192" y="4363578"/>
                  <a:pt x="5354730" y="4363578"/>
                </a:cubicBezTo>
                <a:cubicBezTo>
                  <a:pt x="5352192" y="4358501"/>
                  <a:pt x="5349654" y="4352155"/>
                  <a:pt x="5345846" y="4345809"/>
                </a:cubicBezTo>
                <a:lnTo>
                  <a:pt x="5345846" y="4345809"/>
                </a:lnTo>
                <a:close/>
                <a:moveTo>
                  <a:pt x="5056470" y="4345809"/>
                </a:moveTo>
                <a:cubicBezTo>
                  <a:pt x="5053932" y="4345809"/>
                  <a:pt x="5052662" y="4347078"/>
                  <a:pt x="5052662" y="4350886"/>
                </a:cubicBezTo>
                <a:cubicBezTo>
                  <a:pt x="5050124" y="4349617"/>
                  <a:pt x="5046316" y="4347078"/>
                  <a:pt x="5045047" y="4345809"/>
                </a:cubicBezTo>
                <a:cubicBezTo>
                  <a:pt x="5039970" y="4347078"/>
                  <a:pt x="5034894" y="4348347"/>
                  <a:pt x="5031086" y="4350886"/>
                </a:cubicBezTo>
                <a:cubicBezTo>
                  <a:pt x="5038701" y="4353424"/>
                  <a:pt x="5050124" y="4347078"/>
                  <a:pt x="5051393" y="4358501"/>
                </a:cubicBezTo>
                <a:cubicBezTo>
                  <a:pt x="5043778" y="4357232"/>
                  <a:pt x="5034894" y="4355963"/>
                  <a:pt x="5027278" y="4354693"/>
                </a:cubicBezTo>
                <a:cubicBezTo>
                  <a:pt x="5028548" y="4358501"/>
                  <a:pt x="5029817" y="4361039"/>
                  <a:pt x="5029817" y="4364847"/>
                </a:cubicBezTo>
                <a:cubicBezTo>
                  <a:pt x="5036163" y="4364847"/>
                  <a:pt x="5041240" y="4364847"/>
                  <a:pt x="5046316" y="4362309"/>
                </a:cubicBezTo>
                <a:cubicBezTo>
                  <a:pt x="5046316" y="4367385"/>
                  <a:pt x="5048854" y="4369923"/>
                  <a:pt x="5052662" y="4369923"/>
                </a:cubicBezTo>
                <a:cubicBezTo>
                  <a:pt x="5051393" y="4366116"/>
                  <a:pt x="5048854" y="4363578"/>
                  <a:pt x="5047586" y="4359770"/>
                </a:cubicBezTo>
                <a:cubicBezTo>
                  <a:pt x="5056470" y="4359770"/>
                  <a:pt x="5056470" y="4349617"/>
                  <a:pt x="5064085" y="4348347"/>
                </a:cubicBezTo>
                <a:cubicBezTo>
                  <a:pt x="5061546" y="4348347"/>
                  <a:pt x="5059008" y="4345809"/>
                  <a:pt x="5056470" y="4345809"/>
                </a:cubicBezTo>
                <a:lnTo>
                  <a:pt x="5056470" y="4345809"/>
                </a:lnTo>
                <a:close/>
                <a:moveTo>
                  <a:pt x="5326808" y="4345809"/>
                </a:moveTo>
                <a:cubicBezTo>
                  <a:pt x="5311578" y="4347078"/>
                  <a:pt x="5312847" y="4345809"/>
                  <a:pt x="5315385" y="4359770"/>
                </a:cubicBezTo>
                <a:cubicBezTo>
                  <a:pt x="5314116" y="4361039"/>
                  <a:pt x="5311578" y="4363578"/>
                  <a:pt x="5310309" y="4364847"/>
                </a:cubicBezTo>
                <a:cubicBezTo>
                  <a:pt x="5312847" y="4366116"/>
                  <a:pt x="5316655" y="4367385"/>
                  <a:pt x="5319193" y="4368655"/>
                </a:cubicBezTo>
                <a:cubicBezTo>
                  <a:pt x="5317924" y="4364847"/>
                  <a:pt x="5317924" y="4361039"/>
                  <a:pt x="5315385" y="4357232"/>
                </a:cubicBezTo>
                <a:cubicBezTo>
                  <a:pt x="5320462" y="4353424"/>
                  <a:pt x="5323001" y="4349617"/>
                  <a:pt x="5326808" y="4345809"/>
                </a:cubicBezTo>
                <a:lnTo>
                  <a:pt x="5326808" y="4345809"/>
                </a:lnTo>
                <a:close/>
                <a:moveTo>
                  <a:pt x="10468313" y="4345809"/>
                </a:moveTo>
                <a:cubicBezTo>
                  <a:pt x="10468313" y="4347078"/>
                  <a:pt x="10467044" y="4349617"/>
                  <a:pt x="10467044" y="4352155"/>
                </a:cubicBezTo>
                <a:cubicBezTo>
                  <a:pt x="10470852" y="4353424"/>
                  <a:pt x="10473390" y="4355963"/>
                  <a:pt x="10475929" y="4357232"/>
                </a:cubicBezTo>
                <a:cubicBezTo>
                  <a:pt x="10479736" y="4357232"/>
                  <a:pt x="10484813" y="4354693"/>
                  <a:pt x="10488621" y="4357232"/>
                </a:cubicBezTo>
                <a:cubicBezTo>
                  <a:pt x="10487351" y="4361039"/>
                  <a:pt x="10486082" y="4363578"/>
                  <a:pt x="10483544" y="4366116"/>
                </a:cubicBezTo>
                <a:cubicBezTo>
                  <a:pt x="10491159" y="4366116"/>
                  <a:pt x="10498774" y="4366116"/>
                  <a:pt x="10506389" y="4366116"/>
                </a:cubicBezTo>
                <a:cubicBezTo>
                  <a:pt x="10502582" y="4362309"/>
                  <a:pt x="10497505" y="4358501"/>
                  <a:pt x="10492428" y="4355963"/>
                </a:cubicBezTo>
                <a:cubicBezTo>
                  <a:pt x="10486082" y="4347078"/>
                  <a:pt x="10475929" y="4347078"/>
                  <a:pt x="10468313" y="4345809"/>
                </a:cubicBezTo>
                <a:lnTo>
                  <a:pt x="10468313" y="4345809"/>
                </a:lnTo>
                <a:close/>
                <a:moveTo>
                  <a:pt x="10416277" y="4345809"/>
                </a:moveTo>
                <a:cubicBezTo>
                  <a:pt x="10413738" y="4347078"/>
                  <a:pt x="10412469" y="4348347"/>
                  <a:pt x="10415007" y="4350886"/>
                </a:cubicBezTo>
                <a:cubicBezTo>
                  <a:pt x="10417546" y="4354693"/>
                  <a:pt x="10426430" y="4350886"/>
                  <a:pt x="10422623" y="4345809"/>
                </a:cubicBezTo>
                <a:cubicBezTo>
                  <a:pt x="10421353" y="4344540"/>
                  <a:pt x="10417546" y="4344540"/>
                  <a:pt x="10416277" y="4345809"/>
                </a:cubicBezTo>
                <a:lnTo>
                  <a:pt x="10416277" y="4345809"/>
                </a:lnTo>
                <a:close/>
                <a:moveTo>
                  <a:pt x="5138967" y="4344540"/>
                </a:moveTo>
                <a:cubicBezTo>
                  <a:pt x="5136429" y="4344540"/>
                  <a:pt x="5133891" y="4344540"/>
                  <a:pt x="5130083" y="4344540"/>
                </a:cubicBezTo>
                <a:cubicBezTo>
                  <a:pt x="5127545" y="4352155"/>
                  <a:pt x="5138967" y="4348347"/>
                  <a:pt x="5142775" y="4349617"/>
                </a:cubicBezTo>
                <a:cubicBezTo>
                  <a:pt x="5142775" y="4347078"/>
                  <a:pt x="5141506" y="4345809"/>
                  <a:pt x="5138967" y="4344540"/>
                </a:cubicBezTo>
                <a:lnTo>
                  <a:pt x="5138967" y="4344540"/>
                </a:lnTo>
                <a:close/>
                <a:moveTo>
                  <a:pt x="10360432" y="4344540"/>
                </a:moveTo>
                <a:cubicBezTo>
                  <a:pt x="10360432" y="4344540"/>
                  <a:pt x="10359163" y="4345809"/>
                  <a:pt x="10359163" y="4345809"/>
                </a:cubicBezTo>
                <a:cubicBezTo>
                  <a:pt x="10357893" y="4353424"/>
                  <a:pt x="10351547" y="4355963"/>
                  <a:pt x="10346471" y="4361039"/>
                </a:cubicBezTo>
                <a:cubicBezTo>
                  <a:pt x="10352817" y="4362309"/>
                  <a:pt x="10357893" y="4359770"/>
                  <a:pt x="10362970" y="4357232"/>
                </a:cubicBezTo>
                <a:cubicBezTo>
                  <a:pt x="10359163" y="4352155"/>
                  <a:pt x="10359163" y="4348347"/>
                  <a:pt x="10360432" y="4344540"/>
                </a:cubicBezTo>
                <a:lnTo>
                  <a:pt x="10360432" y="4344540"/>
                </a:lnTo>
                <a:close/>
                <a:moveTo>
                  <a:pt x="6938685" y="4344540"/>
                </a:moveTo>
                <a:cubicBezTo>
                  <a:pt x="6936146" y="4348347"/>
                  <a:pt x="6933608" y="4350886"/>
                  <a:pt x="6931069" y="4354693"/>
                </a:cubicBezTo>
                <a:cubicBezTo>
                  <a:pt x="6933608" y="4358501"/>
                  <a:pt x="6934877" y="4362309"/>
                  <a:pt x="6937415" y="4366116"/>
                </a:cubicBezTo>
                <a:cubicBezTo>
                  <a:pt x="6937415" y="4358501"/>
                  <a:pt x="6938685" y="4350886"/>
                  <a:pt x="6938685" y="4344540"/>
                </a:cubicBezTo>
                <a:lnTo>
                  <a:pt x="6938685" y="4344540"/>
                </a:lnTo>
                <a:close/>
                <a:moveTo>
                  <a:pt x="11917733" y="4344540"/>
                </a:moveTo>
                <a:cubicBezTo>
                  <a:pt x="11916464" y="4345809"/>
                  <a:pt x="11921541" y="4353424"/>
                  <a:pt x="11921541" y="4345809"/>
                </a:cubicBezTo>
                <a:cubicBezTo>
                  <a:pt x="11920272" y="4343271"/>
                  <a:pt x="11919002" y="4343271"/>
                  <a:pt x="11917733" y="4344540"/>
                </a:cubicBezTo>
                <a:lnTo>
                  <a:pt x="11917733" y="4344540"/>
                </a:lnTo>
                <a:close/>
                <a:moveTo>
                  <a:pt x="7351173" y="4343271"/>
                </a:moveTo>
                <a:cubicBezTo>
                  <a:pt x="7351173" y="4350886"/>
                  <a:pt x="7353712" y="4357232"/>
                  <a:pt x="7356249" y="4364847"/>
                </a:cubicBezTo>
                <a:cubicBezTo>
                  <a:pt x="7357519" y="4357232"/>
                  <a:pt x="7361326" y="4344540"/>
                  <a:pt x="7351173" y="4343271"/>
                </a:cubicBezTo>
                <a:lnTo>
                  <a:pt x="7351173" y="4343271"/>
                </a:lnTo>
                <a:close/>
                <a:moveTo>
                  <a:pt x="11662626" y="4343271"/>
                </a:moveTo>
                <a:cubicBezTo>
                  <a:pt x="11656280" y="4340732"/>
                  <a:pt x="11652471" y="4349617"/>
                  <a:pt x="11648664" y="4352155"/>
                </a:cubicBezTo>
                <a:cubicBezTo>
                  <a:pt x="11651202" y="4353424"/>
                  <a:pt x="11655010" y="4354693"/>
                  <a:pt x="11657548" y="4355963"/>
                </a:cubicBezTo>
                <a:cubicBezTo>
                  <a:pt x="11652471" y="4358501"/>
                  <a:pt x="11647395" y="4361039"/>
                  <a:pt x="11642318" y="4363578"/>
                </a:cubicBezTo>
                <a:cubicBezTo>
                  <a:pt x="11643588" y="4364847"/>
                  <a:pt x="11644856" y="4368655"/>
                  <a:pt x="11644856" y="4369923"/>
                </a:cubicBezTo>
                <a:cubicBezTo>
                  <a:pt x="11649934" y="4368655"/>
                  <a:pt x="11653741" y="4368655"/>
                  <a:pt x="11658817" y="4367385"/>
                </a:cubicBezTo>
                <a:cubicBezTo>
                  <a:pt x="11660087" y="4362309"/>
                  <a:pt x="11662626" y="4358501"/>
                  <a:pt x="11663894" y="4353424"/>
                </a:cubicBezTo>
                <a:cubicBezTo>
                  <a:pt x="11661356" y="4350886"/>
                  <a:pt x="11658817" y="4349617"/>
                  <a:pt x="11656280" y="4347078"/>
                </a:cubicBezTo>
                <a:lnTo>
                  <a:pt x="11662626" y="4343271"/>
                </a:lnTo>
                <a:close/>
                <a:moveTo>
                  <a:pt x="9911138" y="4343271"/>
                </a:moveTo>
                <a:cubicBezTo>
                  <a:pt x="9920021" y="4347078"/>
                  <a:pt x="9928906" y="4350886"/>
                  <a:pt x="9937790" y="4354693"/>
                </a:cubicBezTo>
                <a:cubicBezTo>
                  <a:pt x="9933983" y="4343271"/>
                  <a:pt x="9921291" y="4338194"/>
                  <a:pt x="9911138" y="4343271"/>
                </a:cubicBezTo>
                <a:lnTo>
                  <a:pt x="9911138" y="4343271"/>
                </a:lnTo>
                <a:close/>
                <a:moveTo>
                  <a:pt x="5652991" y="4342001"/>
                </a:moveTo>
                <a:cubicBezTo>
                  <a:pt x="5651722" y="4347078"/>
                  <a:pt x="5654260" y="4352155"/>
                  <a:pt x="5655530" y="4357232"/>
                </a:cubicBezTo>
                <a:cubicBezTo>
                  <a:pt x="5651722" y="4361039"/>
                  <a:pt x="5649184" y="4364847"/>
                  <a:pt x="5646645" y="4368655"/>
                </a:cubicBezTo>
                <a:cubicBezTo>
                  <a:pt x="5649184" y="4376269"/>
                  <a:pt x="5649184" y="4383885"/>
                  <a:pt x="5650453" y="4392769"/>
                </a:cubicBezTo>
                <a:cubicBezTo>
                  <a:pt x="5652991" y="4391500"/>
                  <a:pt x="5655530" y="4391500"/>
                  <a:pt x="5656799" y="4391500"/>
                </a:cubicBezTo>
                <a:cubicBezTo>
                  <a:pt x="5659337" y="4394038"/>
                  <a:pt x="5661876" y="4397846"/>
                  <a:pt x="5663145" y="4400384"/>
                </a:cubicBezTo>
                <a:cubicBezTo>
                  <a:pt x="5659337" y="4399115"/>
                  <a:pt x="5650453" y="4392769"/>
                  <a:pt x="5652991" y="4401653"/>
                </a:cubicBezTo>
                <a:cubicBezTo>
                  <a:pt x="5656799" y="4404192"/>
                  <a:pt x="5661876" y="4405461"/>
                  <a:pt x="5665683" y="4406730"/>
                </a:cubicBezTo>
                <a:cubicBezTo>
                  <a:pt x="5668221" y="4411807"/>
                  <a:pt x="5669491" y="4419422"/>
                  <a:pt x="5675837" y="4423230"/>
                </a:cubicBezTo>
                <a:cubicBezTo>
                  <a:pt x="5675837" y="4420691"/>
                  <a:pt x="5674567" y="4414345"/>
                  <a:pt x="5674567" y="4411807"/>
                </a:cubicBezTo>
                <a:cubicBezTo>
                  <a:pt x="5674567" y="4409269"/>
                  <a:pt x="5682183" y="4402923"/>
                  <a:pt x="5675837" y="4402923"/>
                </a:cubicBezTo>
                <a:cubicBezTo>
                  <a:pt x="5673298" y="4402923"/>
                  <a:pt x="5666952" y="4404192"/>
                  <a:pt x="5664414" y="4405461"/>
                </a:cubicBezTo>
                <a:cubicBezTo>
                  <a:pt x="5668221" y="4400384"/>
                  <a:pt x="5672029" y="4395307"/>
                  <a:pt x="5679644" y="4394038"/>
                </a:cubicBezTo>
                <a:cubicBezTo>
                  <a:pt x="5682183" y="4383885"/>
                  <a:pt x="5682183" y="4373731"/>
                  <a:pt x="5684721" y="4363578"/>
                </a:cubicBezTo>
                <a:cubicBezTo>
                  <a:pt x="5675837" y="4355963"/>
                  <a:pt x="5665683" y="4345809"/>
                  <a:pt x="5652991" y="4342001"/>
                </a:cubicBezTo>
                <a:lnTo>
                  <a:pt x="5652991" y="4342001"/>
                </a:lnTo>
                <a:close/>
                <a:moveTo>
                  <a:pt x="6235551" y="4342001"/>
                </a:moveTo>
                <a:cubicBezTo>
                  <a:pt x="6231744" y="4339463"/>
                  <a:pt x="6222859" y="4343271"/>
                  <a:pt x="6224128" y="4348347"/>
                </a:cubicBezTo>
                <a:cubicBezTo>
                  <a:pt x="6227936" y="4350886"/>
                  <a:pt x="6236820" y="4347078"/>
                  <a:pt x="6235551" y="4342001"/>
                </a:cubicBezTo>
                <a:lnTo>
                  <a:pt x="6235551" y="4342001"/>
                </a:lnTo>
                <a:close/>
                <a:moveTo>
                  <a:pt x="5309039" y="4342001"/>
                </a:moveTo>
                <a:cubicBezTo>
                  <a:pt x="5305232" y="4342001"/>
                  <a:pt x="5301424" y="4343271"/>
                  <a:pt x="5297617" y="4344540"/>
                </a:cubicBezTo>
                <a:cubicBezTo>
                  <a:pt x="5296347" y="4349617"/>
                  <a:pt x="5295078" y="4355963"/>
                  <a:pt x="5295078" y="4362309"/>
                </a:cubicBezTo>
                <a:cubicBezTo>
                  <a:pt x="5300155" y="4361039"/>
                  <a:pt x="5314116" y="4358501"/>
                  <a:pt x="5301424" y="4353424"/>
                </a:cubicBezTo>
                <a:cubicBezTo>
                  <a:pt x="5305232" y="4349617"/>
                  <a:pt x="5310309" y="4347078"/>
                  <a:pt x="5309039" y="4342001"/>
                </a:cubicBezTo>
                <a:lnTo>
                  <a:pt x="5309039" y="4342001"/>
                </a:lnTo>
                <a:close/>
                <a:moveTo>
                  <a:pt x="4933358" y="4342001"/>
                </a:moveTo>
                <a:cubicBezTo>
                  <a:pt x="4933358" y="4343271"/>
                  <a:pt x="4932089" y="4345809"/>
                  <a:pt x="4932089" y="4347078"/>
                </a:cubicBezTo>
                <a:cubicBezTo>
                  <a:pt x="4937166" y="4349617"/>
                  <a:pt x="4943512" y="4352155"/>
                  <a:pt x="4948588" y="4354693"/>
                </a:cubicBezTo>
                <a:cubicBezTo>
                  <a:pt x="4944781" y="4349617"/>
                  <a:pt x="4939704" y="4345809"/>
                  <a:pt x="4933358" y="4342001"/>
                </a:cubicBezTo>
                <a:lnTo>
                  <a:pt x="4933358" y="4342001"/>
                </a:lnTo>
                <a:close/>
                <a:moveTo>
                  <a:pt x="10263973" y="4342001"/>
                </a:moveTo>
                <a:cubicBezTo>
                  <a:pt x="10263973" y="4345809"/>
                  <a:pt x="10257627" y="4348347"/>
                  <a:pt x="10260166" y="4352155"/>
                </a:cubicBezTo>
                <a:cubicBezTo>
                  <a:pt x="10267781" y="4358501"/>
                  <a:pt x="10272858" y="4340732"/>
                  <a:pt x="10263973" y="4342001"/>
                </a:cubicBezTo>
                <a:lnTo>
                  <a:pt x="10263973" y="4342001"/>
                </a:lnTo>
                <a:close/>
                <a:moveTo>
                  <a:pt x="11577589" y="4342001"/>
                </a:moveTo>
                <a:cubicBezTo>
                  <a:pt x="11576320" y="4342001"/>
                  <a:pt x="11572512" y="4343271"/>
                  <a:pt x="11571243" y="4344540"/>
                </a:cubicBezTo>
                <a:cubicBezTo>
                  <a:pt x="11569974" y="4347078"/>
                  <a:pt x="11569974" y="4350886"/>
                  <a:pt x="11568705" y="4353424"/>
                </a:cubicBezTo>
                <a:cubicBezTo>
                  <a:pt x="11576320" y="4353424"/>
                  <a:pt x="11576320" y="4359770"/>
                  <a:pt x="11575051" y="4366116"/>
                </a:cubicBezTo>
                <a:cubicBezTo>
                  <a:pt x="11578858" y="4366116"/>
                  <a:pt x="11582666" y="4366116"/>
                  <a:pt x="11586474" y="4366116"/>
                </a:cubicBezTo>
                <a:cubicBezTo>
                  <a:pt x="11585204" y="4357232"/>
                  <a:pt x="11581397" y="4349617"/>
                  <a:pt x="11577589" y="4342001"/>
                </a:cubicBezTo>
                <a:lnTo>
                  <a:pt x="11577589" y="4342001"/>
                </a:lnTo>
                <a:close/>
                <a:moveTo>
                  <a:pt x="7012298" y="4342001"/>
                </a:moveTo>
                <a:cubicBezTo>
                  <a:pt x="7009759" y="4340732"/>
                  <a:pt x="7005952" y="4342001"/>
                  <a:pt x="7003414" y="4342001"/>
                </a:cubicBezTo>
                <a:cubicBezTo>
                  <a:pt x="7004683" y="4350886"/>
                  <a:pt x="7013567" y="4349617"/>
                  <a:pt x="7019913" y="4347078"/>
                </a:cubicBezTo>
                <a:cubicBezTo>
                  <a:pt x="7017375" y="4343271"/>
                  <a:pt x="7014837" y="4342001"/>
                  <a:pt x="7012298" y="4342001"/>
                </a:cubicBezTo>
                <a:lnTo>
                  <a:pt x="7012298" y="4342001"/>
                </a:lnTo>
                <a:close/>
                <a:moveTo>
                  <a:pt x="9136929" y="4342001"/>
                </a:moveTo>
                <a:cubicBezTo>
                  <a:pt x="9133121" y="4350886"/>
                  <a:pt x="9128045" y="4357232"/>
                  <a:pt x="9119160" y="4362309"/>
                </a:cubicBezTo>
                <a:cubicBezTo>
                  <a:pt x="9121699" y="4362309"/>
                  <a:pt x="9126775" y="4361039"/>
                  <a:pt x="9129313" y="4361039"/>
                </a:cubicBezTo>
                <a:cubicBezTo>
                  <a:pt x="9128045" y="4367385"/>
                  <a:pt x="9126775" y="4373731"/>
                  <a:pt x="9125506" y="4381347"/>
                </a:cubicBezTo>
                <a:cubicBezTo>
                  <a:pt x="9135659" y="4371193"/>
                  <a:pt x="9133121" y="4354693"/>
                  <a:pt x="9136929" y="4342001"/>
                </a:cubicBezTo>
                <a:lnTo>
                  <a:pt x="9136929" y="4342001"/>
                </a:lnTo>
                <a:close/>
                <a:moveTo>
                  <a:pt x="4859745" y="4342001"/>
                </a:moveTo>
                <a:cubicBezTo>
                  <a:pt x="4854668" y="4342001"/>
                  <a:pt x="4849591" y="4343271"/>
                  <a:pt x="4844515" y="4342001"/>
                </a:cubicBezTo>
                <a:cubicBezTo>
                  <a:pt x="4844515" y="4348347"/>
                  <a:pt x="4849591" y="4350886"/>
                  <a:pt x="4853399" y="4354693"/>
                </a:cubicBezTo>
                <a:cubicBezTo>
                  <a:pt x="4848322" y="4354693"/>
                  <a:pt x="4840707" y="4357232"/>
                  <a:pt x="4840707" y="4348347"/>
                </a:cubicBezTo>
                <a:cubicBezTo>
                  <a:pt x="4839437" y="4348347"/>
                  <a:pt x="4838169" y="4349617"/>
                  <a:pt x="4836899" y="4349617"/>
                </a:cubicBezTo>
                <a:cubicBezTo>
                  <a:pt x="4831823" y="4349617"/>
                  <a:pt x="4820400" y="4342001"/>
                  <a:pt x="4820400" y="4350886"/>
                </a:cubicBezTo>
                <a:lnTo>
                  <a:pt x="4824207" y="4353424"/>
                </a:lnTo>
                <a:cubicBezTo>
                  <a:pt x="4821669" y="4354693"/>
                  <a:pt x="4817861" y="4355963"/>
                  <a:pt x="4815323" y="4357232"/>
                </a:cubicBezTo>
                <a:cubicBezTo>
                  <a:pt x="4815323" y="4355963"/>
                  <a:pt x="4814054" y="4352155"/>
                  <a:pt x="4814054" y="4349617"/>
                </a:cubicBezTo>
                <a:cubicBezTo>
                  <a:pt x="4807708" y="4354693"/>
                  <a:pt x="4795016" y="4358501"/>
                  <a:pt x="4798823" y="4369923"/>
                </a:cubicBezTo>
                <a:cubicBezTo>
                  <a:pt x="4797554" y="4366116"/>
                  <a:pt x="4795016" y="4363578"/>
                  <a:pt x="4792478" y="4359770"/>
                </a:cubicBezTo>
                <a:cubicBezTo>
                  <a:pt x="4791208" y="4361039"/>
                  <a:pt x="4787401" y="4362309"/>
                  <a:pt x="4786132" y="4363578"/>
                </a:cubicBezTo>
                <a:cubicBezTo>
                  <a:pt x="4779786" y="4362309"/>
                  <a:pt x="4772170" y="4361039"/>
                  <a:pt x="4765824" y="4357232"/>
                </a:cubicBezTo>
                <a:cubicBezTo>
                  <a:pt x="4773440" y="4354693"/>
                  <a:pt x="4778516" y="4362309"/>
                  <a:pt x="4786132" y="4361039"/>
                </a:cubicBezTo>
                <a:cubicBezTo>
                  <a:pt x="4786132" y="4355963"/>
                  <a:pt x="4786132" y="4352155"/>
                  <a:pt x="4786132" y="4347078"/>
                </a:cubicBezTo>
                <a:cubicBezTo>
                  <a:pt x="4775978" y="4347078"/>
                  <a:pt x="4768363" y="4352155"/>
                  <a:pt x="4759478" y="4357232"/>
                </a:cubicBezTo>
                <a:cubicBezTo>
                  <a:pt x="4756940" y="4355963"/>
                  <a:pt x="4751863" y="4353424"/>
                  <a:pt x="4750594" y="4352155"/>
                </a:cubicBezTo>
                <a:cubicBezTo>
                  <a:pt x="4751863" y="4354693"/>
                  <a:pt x="4753132" y="4359770"/>
                  <a:pt x="4754402" y="4362309"/>
                </a:cubicBezTo>
                <a:cubicBezTo>
                  <a:pt x="4751863" y="4366116"/>
                  <a:pt x="4749325" y="4371193"/>
                  <a:pt x="4746786" y="4375001"/>
                </a:cubicBezTo>
                <a:cubicBezTo>
                  <a:pt x="4750594" y="4376269"/>
                  <a:pt x="4753132" y="4375001"/>
                  <a:pt x="4755671" y="4373731"/>
                </a:cubicBezTo>
                <a:cubicBezTo>
                  <a:pt x="4765824" y="4368655"/>
                  <a:pt x="4774709" y="4375001"/>
                  <a:pt x="4783593" y="4378808"/>
                </a:cubicBezTo>
                <a:cubicBezTo>
                  <a:pt x="4789939" y="4382615"/>
                  <a:pt x="4798823" y="4381347"/>
                  <a:pt x="4805169" y="4381347"/>
                </a:cubicBezTo>
                <a:cubicBezTo>
                  <a:pt x="4801362" y="4378808"/>
                  <a:pt x="4797554" y="4377539"/>
                  <a:pt x="4793747" y="4376269"/>
                </a:cubicBezTo>
                <a:cubicBezTo>
                  <a:pt x="4797554" y="4373731"/>
                  <a:pt x="4800093" y="4371193"/>
                  <a:pt x="4803900" y="4369923"/>
                </a:cubicBezTo>
                <a:cubicBezTo>
                  <a:pt x="4808977" y="4371193"/>
                  <a:pt x="4814054" y="4372462"/>
                  <a:pt x="4817861" y="4375001"/>
                </a:cubicBezTo>
                <a:cubicBezTo>
                  <a:pt x="4815323" y="4376269"/>
                  <a:pt x="4810246" y="4381347"/>
                  <a:pt x="4807708" y="4382615"/>
                </a:cubicBezTo>
                <a:cubicBezTo>
                  <a:pt x="4814054" y="4382615"/>
                  <a:pt x="4819131" y="4381347"/>
                  <a:pt x="4825477" y="4381347"/>
                </a:cubicBezTo>
                <a:cubicBezTo>
                  <a:pt x="4824207" y="4378808"/>
                  <a:pt x="4822938" y="4376269"/>
                  <a:pt x="4820400" y="4373731"/>
                </a:cubicBezTo>
                <a:cubicBezTo>
                  <a:pt x="4825477" y="4368655"/>
                  <a:pt x="4824207" y="4363578"/>
                  <a:pt x="4817861" y="4361039"/>
                </a:cubicBezTo>
                <a:cubicBezTo>
                  <a:pt x="4826746" y="4353424"/>
                  <a:pt x="4838169" y="4361039"/>
                  <a:pt x="4844515" y="4368655"/>
                </a:cubicBezTo>
                <a:cubicBezTo>
                  <a:pt x="4850861" y="4363578"/>
                  <a:pt x="4855937" y="4359770"/>
                  <a:pt x="4861014" y="4354693"/>
                </a:cubicBezTo>
                <a:cubicBezTo>
                  <a:pt x="4859745" y="4352155"/>
                  <a:pt x="4857206" y="4349617"/>
                  <a:pt x="4854668" y="4347078"/>
                </a:cubicBezTo>
                <a:cubicBezTo>
                  <a:pt x="4858475" y="4348347"/>
                  <a:pt x="4862283" y="4348347"/>
                  <a:pt x="4866091" y="4349617"/>
                </a:cubicBezTo>
                <a:cubicBezTo>
                  <a:pt x="4868629" y="4342001"/>
                  <a:pt x="4864821" y="4340732"/>
                  <a:pt x="4859745" y="4342001"/>
                </a:cubicBezTo>
                <a:lnTo>
                  <a:pt x="4859745" y="4342001"/>
                </a:lnTo>
                <a:close/>
                <a:moveTo>
                  <a:pt x="10096440" y="4342001"/>
                </a:moveTo>
                <a:cubicBezTo>
                  <a:pt x="10086286" y="4336925"/>
                  <a:pt x="10097708" y="4352155"/>
                  <a:pt x="10096440" y="4342001"/>
                </a:cubicBezTo>
                <a:lnTo>
                  <a:pt x="10096440" y="4342001"/>
                </a:lnTo>
                <a:close/>
                <a:moveTo>
                  <a:pt x="5180851" y="4340732"/>
                </a:moveTo>
                <a:cubicBezTo>
                  <a:pt x="5174505" y="4340732"/>
                  <a:pt x="5169428" y="4349617"/>
                  <a:pt x="5177043" y="4352155"/>
                </a:cubicBezTo>
                <a:cubicBezTo>
                  <a:pt x="5179582" y="4349617"/>
                  <a:pt x="5180851" y="4345809"/>
                  <a:pt x="5180851" y="4340732"/>
                </a:cubicBezTo>
                <a:lnTo>
                  <a:pt x="5180851" y="4340732"/>
                </a:lnTo>
                <a:close/>
                <a:moveTo>
                  <a:pt x="9037931" y="4340732"/>
                </a:moveTo>
                <a:cubicBezTo>
                  <a:pt x="9040470" y="4345809"/>
                  <a:pt x="9041740" y="4349617"/>
                  <a:pt x="9044277" y="4354693"/>
                </a:cubicBezTo>
                <a:cubicBezTo>
                  <a:pt x="9041740" y="4355963"/>
                  <a:pt x="9037931" y="4357232"/>
                  <a:pt x="9035394" y="4358501"/>
                </a:cubicBezTo>
                <a:cubicBezTo>
                  <a:pt x="9036662" y="4363578"/>
                  <a:pt x="9039201" y="4368655"/>
                  <a:pt x="9044277" y="4371193"/>
                </a:cubicBezTo>
                <a:cubicBezTo>
                  <a:pt x="9045547" y="4367385"/>
                  <a:pt x="9048086" y="4362309"/>
                  <a:pt x="9049354" y="4358501"/>
                </a:cubicBezTo>
                <a:cubicBezTo>
                  <a:pt x="9048086" y="4357232"/>
                  <a:pt x="9045547" y="4355963"/>
                  <a:pt x="9045547" y="4354693"/>
                </a:cubicBezTo>
                <a:cubicBezTo>
                  <a:pt x="9046816" y="4353424"/>
                  <a:pt x="9050623" y="4350886"/>
                  <a:pt x="9051893" y="4349617"/>
                </a:cubicBezTo>
                <a:cubicBezTo>
                  <a:pt x="9048086" y="4345809"/>
                  <a:pt x="9043008" y="4343271"/>
                  <a:pt x="9037931" y="4340732"/>
                </a:cubicBezTo>
                <a:lnTo>
                  <a:pt x="9037931" y="4340732"/>
                </a:lnTo>
                <a:close/>
                <a:moveTo>
                  <a:pt x="5268425" y="4340732"/>
                </a:moveTo>
                <a:cubicBezTo>
                  <a:pt x="5263349" y="4344540"/>
                  <a:pt x="5263349" y="4349617"/>
                  <a:pt x="5264617" y="4354693"/>
                </a:cubicBezTo>
                <a:cubicBezTo>
                  <a:pt x="5272233" y="4353424"/>
                  <a:pt x="5270963" y="4345809"/>
                  <a:pt x="5268425" y="4340732"/>
                </a:cubicBezTo>
                <a:lnTo>
                  <a:pt x="5268425" y="4340732"/>
                </a:lnTo>
                <a:close/>
                <a:moveTo>
                  <a:pt x="9690297" y="4340732"/>
                </a:moveTo>
                <a:cubicBezTo>
                  <a:pt x="9687759" y="4342001"/>
                  <a:pt x="9687759" y="4344540"/>
                  <a:pt x="9689029" y="4345809"/>
                </a:cubicBezTo>
                <a:cubicBezTo>
                  <a:pt x="9691566" y="4349617"/>
                  <a:pt x="9699182" y="4345809"/>
                  <a:pt x="9696643" y="4340732"/>
                </a:cubicBezTo>
                <a:cubicBezTo>
                  <a:pt x="9695375" y="4339463"/>
                  <a:pt x="9692836" y="4339463"/>
                  <a:pt x="9690297" y="4340732"/>
                </a:cubicBezTo>
                <a:lnTo>
                  <a:pt x="9690297" y="4340732"/>
                </a:lnTo>
                <a:close/>
                <a:moveTo>
                  <a:pt x="10223359" y="4340732"/>
                </a:moveTo>
                <a:cubicBezTo>
                  <a:pt x="10218282" y="4340732"/>
                  <a:pt x="10211936" y="4343271"/>
                  <a:pt x="10206860" y="4345809"/>
                </a:cubicBezTo>
                <a:cubicBezTo>
                  <a:pt x="10211936" y="4348347"/>
                  <a:pt x="10218282" y="4350886"/>
                  <a:pt x="10224628" y="4352155"/>
                </a:cubicBezTo>
                <a:cubicBezTo>
                  <a:pt x="10225898" y="4354693"/>
                  <a:pt x="10227166" y="4357232"/>
                  <a:pt x="10228436" y="4359770"/>
                </a:cubicBezTo>
                <a:cubicBezTo>
                  <a:pt x="10228436" y="4357232"/>
                  <a:pt x="10228436" y="4352155"/>
                  <a:pt x="10228436" y="4350886"/>
                </a:cubicBezTo>
                <a:cubicBezTo>
                  <a:pt x="10230974" y="4352155"/>
                  <a:pt x="10236051" y="4354693"/>
                  <a:pt x="10238589" y="4355963"/>
                </a:cubicBezTo>
                <a:lnTo>
                  <a:pt x="10236051" y="4359770"/>
                </a:lnTo>
                <a:cubicBezTo>
                  <a:pt x="10241128" y="4361039"/>
                  <a:pt x="10244935" y="4362309"/>
                  <a:pt x="10250012" y="4364847"/>
                </a:cubicBezTo>
                <a:cubicBezTo>
                  <a:pt x="10243666" y="4354693"/>
                  <a:pt x="10234782" y="4347078"/>
                  <a:pt x="10223359" y="4340732"/>
                </a:cubicBezTo>
                <a:lnTo>
                  <a:pt x="10223359" y="4340732"/>
                </a:lnTo>
                <a:close/>
                <a:moveTo>
                  <a:pt x="11468438" y="4340732"/>
                </a:moveTo>
                <a:cubicBezTo>
                  <a:pt x="11465900" y="4339463"/>
                  <a:pt x="11463362" y="4338194"/>
                  <a:pt x="11460823" y="4342001"/>
                </a:cubicBezTo>
                <a:cubicBezTo>
                  <a:pt x="11465900" y="4344540"/>
                  <a:pt x="11470977" y="4345809"/>
                  <a:pt x="11476054" y="4348347"/>
                </a:cubicBezTo>
                <a:cubicBezTo>
                  <a:pt x="11473515" y="4345809"/>
                  <a:pt x="11470977" y="4342001"/>
                  <a:pt x="11468438" y="4340732"/>
                </a:cubicBezTo>
                <a:lnTo>
                  <a:pt x="11468438" y="4340732"/>
                </a:lnTo>
                <a:close/>
                <a:moveTo>
                  <a:pt x="11481130" y="4339463"/>
                </a:moveTo>
                <a:cubicBezTo>
                  <a:pt x="11474784" y="4340732"/>
                  <a:pt x="11482400" y="4350886"/>
                  <a:pt x="11487476" y="4348347"/>
                </a:cubicBezTo>
                <a:cubicBezTo>
                  <a:pt x="11488746" y="4344540"/>
                  <a:pt x="11484938" y="4340732"/>
                  <a:pt x="11481130" y="4339463"/>
                </a:cubicBezTo>
                <a:lnTo>
                  <a:pt x="11481130" y="4339463"/>
                </a:lnTo>
                <a:close/>
                <a:moveTo>
                  <a:pt x="11836504" y="4339463"/>
                </a:moveTo>
                <a:cubicBezTo>
                  <a:pt x="11832697" y="4344540"/>
                  <a:pt x="11841582" y="4350886"/>
                  <a:pt x="11845389" y="4347078"/>
                </a:cubicBezTo>
                <a:cubicBezTo>
                  <a:pt x="11847928" y="4342001"/>
                  <a:pt x="11840313" y="4336925"/>
                  <a:pt x="11836504" y="4339463"/>
                </a:cubicBezTo>
                <a:lnTo>
                  <a:pt x="11836504" y="4339463"/>
                </a:lnTo>
                <a:close/>
                <a:moveTo>
                  <a:pt x="9706797" y="4338194"/>
                </a:moveTo>
                <a:cubicBezTo>
                  <a:pt x="9696643" y="4334386"/>
                  <a:pt x="9706797" y="4349617"/>
                  <a:pt x="9706797" y="4338194"/>
                </a:cubicBezTo>
                <a:lnTo>
                  <a:pt x="9706797" y="4338194"/>
                </a:lnTo>
                <a:close/>
                <a:moveTo>
                  <a:pt x="10269050" y="4338194"/>
                </a:moveTo>
                <a:cubicBezTo>
                  <a:pt x="10272858" y="4343271"/>
                  <a:pt x="10280473" y="4345809"/>
                  <a:pt x="10285550" y="4349617"/>
                </a:cubicBezTo>
                <a:cubicBezTo>
                  <a:pt x="10286819" y="4348347"/>
                  <a:pt x="10289357" y="4347078"/>
                  <a:pt x="10290626" y="4345809"/>
                </a:cubicBezTo>
                <a:cubicBezTo>
                  <a:pt x="10284280" y="4342001"/>
                  <a:pt x="10277934" y="4338194"/>
                  <a:pt x="10269050" y="4338194"/>
                </a:cubicBezTo>
                <a:lnTo>
                  <a:pt x="10269050" y="4338194"/>
                </a:lnTo>
                <a:close/>
                <a:moveTo>
                  <a:pt x="5461343" y="4338194"/>
                </a:moveTo>
                <a:cubicBezTo>
                  <a:pt x="5453728" y="4339463"/>
                  <a:pt x="5446112" y="4343271"/>
                  <a:pt x="5438497" y="4347078"/>
                </a:cubicBezTo>
                <a:cubicBezTo>
                  <a:pt x="5439767" y="4350886"/>
                  <a:pt x="5439767" y="4354693"/>
                  <a:pt x="5441036" y="4358501"/>
                </a:cubicBezTo>
                <a:cubicBezTo>
                  <a:pt x="5449920" y="4354693"/>
                  <a:pt x="5457535" y="4347078"/>
                  <a:pt x="5461343" y="4338194"/>
                </a:cubicBezTo>
                <a:lnTo>
                  <a:pt x="5461343" y="4338194"/>
                </a:lnTo>
                <a:close/>
                <a:moveTo>
                  <a:pt x="5288732" y="4338194"/>
                </a:moveTo>
                <a:cubicBezTo>
                  <a:pt x="5284925" y="4338194"/>
                  <a:pt x="5281117" y="4339463"/>
                  <a:pt x="5278579" y="4343271"/>
                </a:cubicBezTo>
                <a:cubicBezTo>
                  <a:pt x="5282387" y="4347078"/>
                  <a:pt x="5287463" y="4350886"/>
                  <a:pt x="5291271" y="4354693"/>
                </a:cubicBezTo>
                <a:cubicBezTo>
                  <a:pt x="5290001" y="4352155"/>
                  <a:pt x="5287463" y="4348347"/>
                  <a:pt x="5286194" y="4345809"/>
                </a:cubicBezTo>
                <a:cubicBezTo>
                  <a:pt x="5287463" y="4343271"/>
                  <a:pt x="5288732" y="4340732"/>
                  <a:pt x="5288732" y="4338194"/>
                </a:cubicBezTo>
                <a:lnTo>
                  <a:pt x="5288732" y="4338194"/>
                </a:lnTo>
                <a:close/>
                <a:moveTo>
                  <a:pt x="5776103" y="4338194"/>
                </a:moveTo>
                <a:cubicBezTo>
                  <a:pt x="5772295" y="4339463"/>
                  <a:pt x="5768488" y="4343271"/>
                  <a:pt x="5768488" y="4347078"/>
                </a:cubicBezTo>
                <a:cubicBezTo>
                  <a:pt x="5767218" y="4348347"/>
                  <a:pt x="5763411" y="4349617"/>
                  <a:pt x="5762142" y="4350886"/>
                </a:cubicBezTo>
                <a:cubicBezTo>
                  <a:pt x="5760872" y="4350886"/>
                  <a:pt x="5758334" y="4349617"/>
                  <a:pt x="5757065" y="4349617"/>
                </a:cubicBezTo>
                <a:cubicBezTo>
                  <a:pt x="5757065" y="4350886"/>
                  <a:pt x="5757065" y="4353424"/>
                  <a:pt x="5757065" y="4353424"/>
                </a:cubicBezTo>
                <a:cubicBezTo>
                  <a:pt x="5759603" y="4353424"/>
                  <a:pt x="5765949" y="4352155"/>
                  <a:pt x="5768488" y="4352155"/>
                </a:cubicBezTo>
                <a:cubicBezTo>
                  <a:pt x="5768488" y="4355963"/>
                  <a:pt x="5767218" y="4362309"/>
                  <a:pt x="5767218" y="4366116"/>
                </a:cubicBezTo>
                <a:cubicBezTo>
                  <a:pt x="5774834" y="4364847"/>
                  <a:pt x="5778641" y="4357232"/>
                  <a:pt x="5782449" y="4352155"/>
                </a:cubicBezTo>
                <a:cubicBezTo>
                  <a:pt x="5779910" y="4352155"/>
                  <a:pt x="5776103" y="4353424"/>
                  <a:pt x="5774834" y="4353424"/>
                </a:cubicBezTo>
                <a:cubicBezTo>
                  <a:pt x="5774834" y="4352155"/>
                  <a:pt x="5773564" y="4349617"/>
                  <a:pt x="5773564" y="4348347"/>
                </a:cubicBezTo>
                <a:cubicBezTo>
                  <a:pt x="5781180" y="4352155"/>
                  <a:pt x="5791333" y="4347078"/>
                  <a:pt x="5790064" y="4339463"/>
                </a:cubicBezTo>
                <a:cubicBezTo>
                  <a:pt x="5784987" y="4336925"/>
                  <a:pt x="5779910" y="4336925"/>
                  <a:pt x="5776103" y="4338194"/>
                </a:cubicBezTo>
                <a:lnTo>
                  <a:pt x="5776103" y="4338194"/>
                </a:lnTo>
                <a:close/>
                <a:moveTo>
                  <a:pt x="9642068" y="4338194"/>
                </a:moveTo>
                <a:lnTo>
                  <a:pt x="9638261" y="4339463"/>
                </a:lnTo>
                <a:cubicBezTo>
                  <a:pt x="9640799" y="4344540"/>
                  <a:pt x="9647145" y="4344540"/>
                  <a:pt x="9652222" y="4345809"/>
                </a:cubicBezTo>
                <a:cubicBezTo>
                  <a:pt x="9645876" y="4350886"/>
                  <a:pt x="9650953" y="4357232"/>
                  <a:pt x="9652222" y="4363578"/>
                </a:cubicBezTo>
                <a:cubicBezTo>
                  <a:pt x="9656029" y="4371193"/>
                  <a:pt x="9664914" y="4377539"/>
                  <a:pt x="9666182" y="4386423"/>
                </a:cubicBezTo>
                <a:cubicBezTo>
                  <a:pt x="9667452" y="4395307"/>
                  <a:pt x="9675067" y="4402923"/>
                  <a:pt x="9676337" y="4411807"/>
                </a:cubicBezTo>
                <a:cubicBezTo>
                  <a:pt x="9675067" y="4411807"/>
                  <a:pt x="9673798" y="4411807"/>
                  <a:pt x="9672528" y="4411807"/>
                </a:cubicBezTo>
                <a:cubicBezTo>
                  <a:pt x="9669991" y="4401653"/>
                  <a:pt x="9663645" y="4394038"/>
                  <a:pt x="9658568" y="4386423"/>
                </a:cubicBezTo>
                <a:cubicBezTo>
                  <a:pt x="9652222" y="4391500"/>
                  <a:pt x="9645876" y="4396577"/>
                  <a:pt x="9636991" y="4396577"/>
                </a:cubicBezTo>
                <a:cubicBezTo>
                  <a:pt x="9634453" y="4401653"/>
                  <a:pt x="9633184" y="4406730"/>
                  <a:pt x="9631915" y="4411807"/>
                </a:cubicBezTo>
                <a:cubicBezTo>
                  <a:pt x="9634453" y="4411807"/>
                  <a:pt x="9638261" y="4411807"/>
                  <a:pt x="9640799" y="4411807"/>
                </a:cubicBezTo>
                <a:cubicBezTo>
                  <a:pt x="9635722" y="4416884"/>
                  <a:pt x="9630645" y="4421961"/>
                  <a:pt x="9629376" y="4428306"/>
                </a:cubicBezTo>
                <a:cubicBezTo>
                  <a:pt x="9628107" y="4429576"/>
                  <a:pt x="9624299" y="4430845"/>
                  <a:pt x="9623030" y="4430845"/>
                </a:cubicBezTo>
                <a:cubicBezTo>
                  <a:pt x="9623030" y="4432114"/>
                  <a:pt x="9621761" y="4435922"/>
                  <a:pt x="9620492" y="4438460"/>
                </a:cubicBezTo>
                <a:cubicBezTo>
                  <a:pt x="9623030" y="4443537"/>
                  <a:pt x="9626838" y="4448614"/>
                  <a:pt x="9633184" y="4451152"/>
                </a:cubicBezTo>
                <a:cubicBezTo>
                  <a:pt x="9631915" y="4446075"/>
                  <a:pt x="9630645" y="4439729"/>
                  <a:pt x="9629376" y="4434652"/>
                </a:cubicBezTo>
                <a:cubicBezTo>
                  <a:pt x="9636991" y="4438460"/>
                  <a:pt x="9643337" y="4443537"/>
                  <a:pt x="9645876" y="4451152"/>
                </a:cubicBezTo>
                <a:cubicBezTo>
                  <a:pt x="9643337" y="4452421"/>
                  <a:pt x="9639530" y="4456229"/>
                  <a:pt x="9638261" y="4458767"/>
                </a:cubicBezTo>
                <a:cubicBezTo>
                  <a:pt x="9640799" y="4460036"/>
                  <a:pt x="9644607" y="4461306"/>
                  <a:pt x="9647145" y="4462575"/>
                </a:cubicBezTo>
                <a:cubicBezTo>
                  <a:pt x="9645876" y="4463844"/>
                  <a:pt x="9643337" y="4466382"/>
                  <a:pt x="9642068" y="4466382"/>
                </a:cubicBezTo>
                <a:cubicBezTo>
                  <a:pt x="9636991" y="4463844"/>
                  <a:pt x="9631915" y="4460036"/>
                  <a:pt x="9628107" y="4454960"/>
                </a:cubicBezTo>
                <a:cubicBezTo>
                  <a:pt x="9631915" y="4470190"/>
                  <a:pt x="9634453" y="4486690"/>
                  <a:pt x="9640799" y="4500651"/>
                </a:cubicBezTo>
                <a:cubicBezTo>
                  <a:pt x="9644607" y="4501920"/>
                  <a:pt x="9647145" y="4503189"/>
                  <a:pt x="9650953" y="4504458"/>
                </a:cubicBezTo>
                <a:cubicBezTo>
                  <a:pt x="9653491" y="4501920"/>
                  <a:pt x="9656029" y="4500651"/>
                  <a:pt x="9659836" y="4499381"/>
                </a:cubicBezTo>
                <a:cubicBezTo>
                  <a:pt x="9666182" y="4498112"/>
                  <a:pt x="9671260" y="4495574"/>
                  <a:pt x="9676337" y="4491766"/>
                </a:cubicBezTo>
                <a:cubicBezTo>
                  <a:pt x="9668721" y="4489228"/>
                  <a:pt x="9661106" y="4486690"/>
                  <a:pt x="9654760" y="4482882"/>
                </a:cubicBezTo>
                <a:cubicBezTo>
                  <a:pt x="9656029" y="4481613"/>
                  <a:pt x="9657299" y="4477805"/>
                  <a:pt x="9658568" y="4476536"/>
                </a:cubicBezTo>
                <a:cubicBezTo>
                  <a:pt x="9658568" y="4475267"/>
                  <a:pt x="9657299" y="4472728"/>
                  <a:pt x="9657299" y="4471459"/>
                </a:cubicBezTo>
                <a:cubicBezTo>
                  <a:pt x="9661106" y="4472728"/>
                  <a:pt x="9666182" y="4475267"/>
                  <a:pt x="9669991" y="4476536"/>
                </a:cubicBezTo>
                <a:cubicBezTo>
                  <a:pt x="9668721" y="4473998"/>
                  <a:pt x="9667452" y="4468921"/>
                  <a:pt x="9667452" y="4466382"/>
                </a:cubicBezTo>
                <a:cubicBezTo>
                  <a:pt x="9662375" y="4463844"/>
                  <a:pt x="9652222" y="4456229"/>
                  <a:pt x="9664914" y="4457498"/>
                </a:cubicBezTo>
                <a:cubicBezTo>
                  <a:pt x="9663645" y="4449883"/>
                  <a:pt x="9663645" y="4443537"/>
                  <a:pt x="9663645" y="4435922"/>
                </a:cubicBezTo>
                <a:cubicBezTo>
                  <a:pt x="9666182" y="4430845"/>
                  <a:pt x="9668721" y="4425768"/>
                  <a:pt x="9671260" y="4420691"/>
                </a:cubicBezTo>
                <a:lnTo>
                  <a:pt x="9673798" y="4420691"/>
                </a:lnTo>
                <a:cubicBezTo>
                  <a:pt x="9663645" y="4437191"/>
                  <a:pt x="9668721" y="4458767"/>
                  <a:pt x="9677606" y="4475267"/>
                </a:cubicBezTo>
                <a:cubicBezTo>
                  <a:pt x="9680144" y="4472728"/>
                  <a:pt x="9682683" y="4471459"/>
                  <a:pt x="9685220" y="4468921"/>
                </a:cubicBezTo>
                <a:cubicBezTo>
                  <a:pt x="9687759" y="4468921"/>
                  <a:pt x="9691566" y="4467652"/>
                  <a:pt x="9692836" y="4466382"/>
                </a:cubicBezTo>
                <a:cubicBezTo>
                  <a:pt x="9692836" y="4465113"/>
                  <a:pt x="9694105" y="4461306"/>
                  <a:pt x="9695375" y="4460036"/>
                </a:cubicBezTo>
                <a:cubicBezTo>
                  <a:pt x="9701721" y="4457498"/>
                  <a:pt x="9704258" y="4452421"/>
                  <a:pt x="9705528" y="4447344"/>
                </a:cubicBezTo>
                <a:cubicBezTo>
                  <a:pt x="9704258" y="4446075"/>
                  <a:pt x="9700451" y="4444806"/>
                  <a:pt x="9697912" y="4443537"/>
                </a:cubicBezTo>
                <a:cubicBezTo>
                  <a:pt x="9697912" y="4439729"/>
                  <a:pt x="9697912" y="4434652"/>
                  <a:pt x="9696643" y="4430845"/>
                </a:cubicBezTo>
                <a:cubicBezTo>
                  <a:pt x="9700451" y="4435922"/>
                  <a:pt x="9704258" y="4440998"/>
                  <a:pt x="9706797" y="4446075"/>
                </a:cubicBezTo>
                <a:cubicBezTo>
                  <a:pt x="9718220" y="4443537"/>
                  <a:pt x="9727104" y="4435922"/>
                  <a:pt x="9737258" y="4430845"/>
                </a:cubicBezTo>
                <a:cubicBezTo>
                  <a:pt x="9728373" y="4418153"/>
                  <a:pt x="9714412" y="4409269"/>
                  <a:pt x="9705528" y="4396577"/>
                </a:cubicBezTo>
                <a:lnTo>
                  <a:pt x="9713143" y="4396577"/>
                </a:lnTo>
                <a:cubicBezTo>
                  <a:pt x="9705528" y="4391500"/>
                  <a:pt x="9695375" y="4390231"/>
                  <a:pt x="9689029" y="4381347"/>
                </a:cubicBezTo>
                <a:cubicBezTo>
                  <a:pt x="9692836" y="4382615"/>
                  <a:pt x="9701721" y="4385154"/>
                  <a:pt x="9705528" y="4386423"/>
                </a:cubicBezTo>
                <a:cubicBezTo>
                  <a:pt x="9699182" y="4380077"/>
                  <a:pt x="9691566" y="4375001"/>
                  <a:pt x="9689029" y="4366116"/>
                </a:cubicBezTo>
                <a:cubicBezTo>
                  <a:pt x="9686490" y="4358501"/>
                  <a:pt x="9683951" y="4352155"/>
                  <a:pt x="9677606" y="4347078"/>
                </a:cubicBezTo>
                <a:cubicBezTo>
                  <a:pt x="9680144" y="4347078"/>
                  <a:pt x="9683951" y="4345809"/>
                  <a:pt x="9685220" y="4345809"/>
                </a:cubicBezTo>
                <a:cubicBezTo>
                  <a:pt x="9683951" y="4344540"/>
                  <a:pt x="9682683" y="4343271"/>
                  <a:pt x="9682683" y="4342001"/>
                </a:cubicBezTo>
                <a:cubicBezTo>
                  <a:pt x="9676337" y="4344540"/>
                  <a:pt x="9667452" y="4343271"/>
                  <a:pt x="9663645" y="4349617"/>
                </a:cubicBezTo>
                <a:cubicBezTo>
                  <a:pt x="9659836" y="4349617"/>
                  <a:pt x="9656029" y="4349617"/>
                  <a:pt x="9652222" y="4349617"/>
                </a:cubicBezTo>
                <a:cubicBezTo>
                  <a:pt x="9654760" y="4348347"/>
                  <a:pt x="9661106" y="4347078"/>
                  <a:pt x="9664914" y="4347078"/>
                </a:cubicBezTo>
                <a:cubicBezTo>
                  <a:pt x="9657299" y="4342001"/>
                  <a:pt x="9648414" y="4343271"/>
                  <a:pt x="9642068" y="4338194"/>
                </a:cubicBezTo>
                <a:lnTo>
                  <a:pt x="9642068" y="4338194"/>
                </a:lnTo>
                <a:close/>
                <a:moveTo>
                  <a:pt x="6215244" y="4338194"/>
                </a:moveTo>
                <a:cubicBezTo>
                  <a:pt x="6210167" y="4340732"/>
                  <a:pt x="6206360" y="4343271"/>
                  <a:pt x="6201283" y="4345809"/>
                </a:cubicBezTo>
                <a:cubicBezTo>
                  <a:pt x="6206360" y="4348347"/>
                  <a:pt x="6211436" y="4350886"/>
                  <a:pt x="6215244" y="4353424"/>
                </a:cubicBezTo>
                <a:cubicBezTo>
                  <a:pt x="6215244" y="4347078"/>
                  <a:pt x="6215244" y="4342001"/>
                  <a:pt x="6215244" y="4338194"/>
                </a:cubicBezTo>
                <a:lnTo>
                  <a:pt x="6215244" y="4338194"/>
                </a:lnTo>
                <a:close/>
                <a:moveTo>
                  <a:pt x="7311828" y="4338194"/>
                </a:moveTo>
                <a:cubicBezTo>
                  <a:pt x="7308020" y="4344540"/>
                  <a:pt x="7305482" y="4352155"/>
                  <a:pt x="7301674" y="4358501"/>
                </a:cubicBezTo>
                <a:cubicBezTo>
                  <a:pt x="7310559" y="4357232"/>
                  <a:pt x="7316905" y="4344540"/>
                  <a:pt x="7311828" y="4338194"/>
                </a:cubicBezTo>
                <a:lnTo>
                  <a:pt x="7311828" y="4338194"/>
                </a:lnTo>
                <a:close/>
                <a:moveTo>
                  <a:pt x="9511341" y="4338194"/>
                </a:moveTo>
                <a:cubicBezTo>
                  <a:pt x="9501187" y="4344540"/>
                  <a:pt x="9491034" y="4349617"/>
                  <a:pt x="9482149" y="4357232"/>
                </a:cubicBezTo>
                <a:cubicBezTo>
                  <a:pt x="9489765" y="4366116"/>
                  <a:pt x="9504995" y="4362309"/>
                  <a:pt x="9511341" y="4372462"/>
                </a:cubicBezTo>
                <a:cubicBezTo>
                  <a:pt x="9499918" y="4369923"/>
                  <a:pt x="9488495" y="4367385"/>
                  <a:pt x="9478342" y="4362309"/>
                </a:cubicBezTo>
                <a:cubicBezTo>
                  <a:pt x="9468188" y="4371193"/>
                  <a:pt x="9452958" y="4364847"/>
                  <a:pt x="9444073" y="4375001"/>
                </a:cubicBezTo>
                <a:cubicBezTo>
                  <a:pt x="9447882" y="4380077"/>
                  <a:pt x="9449151" y="4390231"/>
                  <a:pt x="9458035" y="4390231"/>
                </a:cubicBezTo>
                <a:cubicBezTo>
                  <a:pt x="9458035" y="4391500"/>
                  <a:pt x="9458035" y="4392769"/>
                  <a:pt x="9458035" y="4392769"/>
                </a:cubicBezTo>
                <a:cubicBezTo>
                  <a:pt x="9454228" y="4391500"/>
                  <a:pt x="9450419" y="4391500"/>
                  <a:pt x="9446612" y="4390231"/>
                </a:cubicBezTo>
                <a:cubicBezTo>
                  <a:pt x="9444073" y="4397846"/>
                  <a:pt x="9441536" y="4405461"/>
                  <a:pt x="9440266" y="4413076"/>
                </a:cubicBezTo>
                <a:cubicBezTo>
                  <a:pt x="9446612" y="4410538"/>
                  <a:pt x="9454228" y="4407999"/>
                  <a:pt x="9460574" y="4405461"/>
                </a:cubicBezTo>
                <a:cubicBezTo>
                  <a:pt x="9477073" y="4409269"/>
                  <a:pt x="9493572" y="4404192"/>
                  <a:pt x="9510072" y="4407999"/>
                </a:cubicBezTo>
                <a:cubicBezTo>
                  <a:pt x="9515149" y="4410538"/>
                  <a:pt x="9518956" y="4414345"/>
                  <a:pt x="9524033" y="4416884"/>
                </a:cubicBezTo>
                <a:cubicBezTo>
                  <a:pt x="9530379" y="4416884"/>
                  <a:pt x="9537994" y="4414345"/>
                  <a:pt x="9544340" y="4414345"/>
                </a:cubicBezTo>
                <a:cubicBezTo>
                  <a:pt x="9541802" y="4416884"/>
                  <a:pt x="9539263" y="4419422"/>
                  <a:pt x="9536725" y="4421961"/>
                </a:cubicBezTo>
                <a:cubicBezTo>
                  <a:pt x="9521495" y="4418153"/>
                  <a:pt x="9506264" y="4410538"/>
                  <a:pt x="9489765" y="4410538"/>
                </a:cubicBezTo>
                <a:cubicBezTo>
                  <a:pt x="9487226" y="4414345"/>
                  <a:pt x="9484688" y="4419422"/>
                  <a:pt x="9479612" y="4420691"/>
                </a:cubicBezTo>
                <a:cubicBezTo>
                  <a:pt x="9474534" y="4420691"/>
                  <a:pt x="9469457" y="4419422"/>
                  <a:pt x="9465650" y="4418153"/>
                </a:cubicBezTo>
                <a:cubicBezTo>
                  <a:pt x="9471996" y="4415615"/>
                  <a:pt x="9480880" y="4415615"/>
                  <a:pt x="9484688" y="4409269"/>
                </a:cubicBezTo>
                <a:cubicBezTo>
                  <a:pt x="9470727" y="4406730"/>
                  <a:pt x="9456765" y="4411807"/>
                  <a:pt x="9442805" y="4414345"/>
                </a:cubicBezTo>
                <a:cubicBezTo>
                  <a:pt x="9441536" y="4416884"/>
                  <a:pt x="9438997" y="4419422"/>
                  <a:pt x="9437728" y="4421961"/>
                </a:cubicBezTo>
                <a:cubicBezTo>
                  <a:pt x="9440266" y="4421961"/>
                  <a:pt x="9444073" y="4420691"/>
                  <a:pt x="9445343" y="4420691"/>
                </a:cubicBezTo>
                <a:cubicBezTo>
                  <a:pt x="9442805" y="4424499"/>
                  <a:pt x="9440266" y="4429576"/>
                  <a:pt x="9441536" y="4434652"/>
                </a:cubicBezTo>
                <a:cubicBezTo>
                  <a:pt x="9441536" y="4434652"/>
                  <a:pt x="9438997" y="4434652"/>
                  <a:pt x="9438997" y="4435922"/>
                </a:cubicBezTo>
                <a:cubicBezTo>
                  <a:pt x="9438997" y="4433383"/>
                  <a:pt x="9438997" y="4429576"/>
                  <a:pt x="9438997" y="4427037"/>
                </a:cubicBezTo>
                <a:cubicBezTo>
                  <a:pt x="9428844" y="4434652"/>
                  <a:pt x="9422498" y="4446075"/>
                  <a:pt x="9414882" y="4456229"/>
                </a:cubicBezTo>
                <a:cubicBezTo>
                  <a:pt x="9419959" y="4456229"/>
                  <a:pt x="9426305" y="4456229"/>
                  <a:pt x="9431382" y="4457498"/>
                </a:cubicBezTo>
                <a:cubicBezTo>
                  <a:pt x="9426305" y="4462575"/>
                  <a:pt x="9418690" y="4460036"/>
                  <a:pt x="9412344" y="4458767"/>
                </a:cubicBezTo>
                <a:cubicBezTo>
                  <a:pt x="9416152" y="4462575"/>
                  <a:pt x="9419959" y="4465113"/>
                  <a:pt x="9425036" y="4468921"/>
                </a:cubicBezTo>
                <a:cubicBezTo>
                  <a:pt x="9431382" y="4463844"/>
                  <a:pt x="9436459" y="4460036"/>
                  <a:pt x="9441536" y="4453690"/>
                </a:cubicBezTo>
                <a:cubicBezTo>
                  <a:pt x="9442805" y="4457498"/>
                  <a:pt x="9442805" y="4460036"/>
                  <a:pt x="9444073" y="4463844"/>
                </a:cubicBezTo>
                <a:cubicBezTo>
                  <a:pt x="9438997" y="4465113"/>
                  <a:pt x="9433920" y="4466382"/>
                  <a:pt x="9428844" y="4468921"/>
                </a:cubicBezTo>
                <a:cubicBezTo>
                  <a:pt x="9432651" y="4472728"/>
                  <a:pt x="9437728" y="4473998"/>
                  <a:pt x="9442805" y="4476536"/>
                </a:cubicBezTo>
                <a:cubicBezTo>
                  <a:pt x="9436459" y="4482882"/>
                  <a:pt x="9432651" y="4482882"/>
                  <a:pt x="9409806" y="4460036"/>
                </a:cubicBezTo>
                <a:cubicBezTo>
                  <a:pt x="9404729" y="4465113"/>
                  <a:pt x="9398383" y="4468921"/>
                  <a:pt x="9393306" y="4473998"/>
                </a:cubicBezTo>
                <a:cubicBezTo>
                  <a:pt x="9400921" y="4481613"/>
                  <a:pt x="9407267" y="4489228"/>
                  <a:pt x="9417421" y="4494305"/>
                </a:cubicBezTo>
                <a:cubicBezTo>
                  <a:pt x="9421228" y="4493035"/>
                  <a:pt x="9423767" y="4489228"/>
                  <a:pt x="9427574" y="4486690"/>
                </a:cubicBezTo>
                <a:cubicBezTo>
                  <a:pt x="9426305" y="4490497"/>
                  <a:pt x="9426305" y="4494305"/>
                  <a:pt x="9425036" y="4498112"/>
                </a:cubicBezTo>
                <a:cubicBezTo>
                  <a:pt x="9438997" y="4501920"/>
                  <a:pt x="9455497" y="4500651"/>
                  <a:pt x="9468188" y="4508266"/>
                </a:cubicBezTo>
                <a:cubicBezTo>
                  <a:pt x="9468188" y="4503189"/>
                  <a:pt x="9468188" y="4499381"/>
                  <a:pt x="9468188" y="4494305"/>
                </a:cubicBezTo>
                <a:cubicBezTo>
                  <a:pt x="9466920" y="4491766"/>
                  <a:pt x="9464381" y="4489228"/>
                  <a:pt x="9463111" y="4487959"/>
                </a:cubicBezTo>
                <a:cubicBezTo>
                  <a:pt x="9465650" y="4489228"/>
                  <a:pt x="9470727" y="4490497"/>
                  <a:pt x="9473266" y="4490497"/>
                </a:cubicBezTo>
                <a:cubicBezTo>
                  <a:pt x="9471996" y="4467652"/>
                  <a:pt x="9444073" y="4461306"/>
                  <a:pt x="9441536" y="4439729"/>
                </a:cubicBezTo>
                <a:cubicBezTo>
                  <a:pt x="9450419" y="4451152"/>
                  <a:pt x="9459304" y="4462575"/>
                  <a:pt x="9471996" y="4471459"/>
                </a:cubicBezTo>
                <a:cubicBezTo>
                  <a:pt x="9480880" y="4462575"/>
                  <a:pt x="9488495" y="4453690"/>
                  <a:pt x="9498649" y="4446075"/>
                </a:cubicBezTo>
                <a:cubicBezTo>
                  <a:pt x="9498649" y="4448614"/>
                  <a:pt x="9498649" y="4452421"/>
                  <a:pt x="9498649" y="4456229"/>
                </a:cubicBezTo>
                <a:cubicBezTo>
                  <a:pt x="9488495" y="4460036"/>
                  <a:pt x="9469457" y="4473998"/>
                  <a:pt x="9477073" y="4481613"/>
                </a:cubicBezTo>
                <a:cubicBezTo>
                  <a:pt x="9478342" y="4486690"/>
                  <a:pt x="9479612" y="4491766"/>
                  <a:pt x="9485958" y="4493035"/>
                </a:cubicBezTo>
                <a:cubicBezTo>
                  <a:pt x="9484688" y="4489228"/>
                  <a:pt x="9483419" y="4484151"/>
                  <a:pt x="9480880" y="4480344"/>
                </a:cubicBezTo>
                <a:cubicBezTo>
                  <a:pt x="9485958" y="4481613"/>
                  <a:pt x="9488495" y="4486690"/>
                  <a:pt x="9491034" y="4490497"/>
                </a:cubicBezTo>
                <a:cubicBezTo>
                  <a:pt x="9497380" y="4490497"/>
                  <a:pt x="9503726" y="4490497"/>
                  <a:pt x="9511341" y="4491766"/>
                </a:cubicBezTo>
                <a:cubicBezTo>
                  <a:pt x="9516418" y="4486690"/>
                  <a:pt x="9521495" y="4481613"/>
                  <a:pt x="9526571" y="4477805"/>
                </a:cubicBezTo>
                <a:cubicBezTo>
                  <a:pt x="9526571" y="4481613"/>
                  <a:pt x="9526571" y="4485420"/>
                  <a:pt x="9527841" y="4489228"/>
                </a:cubicBezTo>
                <a:cubicBezTo>
                  <a:pt x="9532917" y="4491766"/>
                  <a:pt x="9536725" y="4494305"/>
                  <a:pt x="9540533" y="4498112"/>
                </a:cubicBezTo>
                <a:cubicBezTo>
                  <a:pt x="9548148" y="4491766"/>
                  <a:pt x="9563378" y="4487959"/>
                  <a:pt x="9560840" y="4475267"/>
                </a:cubicBezTo>
                <a:cubicBezTo>
                  <a:pt x="9567185" y="4477805"/>
                  <a:pt x="9572263" y="4482882"/>
                  <a:pt x="9576070" y="4489228"/>
                </a:cubicBezTo>
                <a:cubicBezTo>
                  <a:pt x="9563378" y="4486690"/>
                  <a:pt x="9553225" y="4494305"/>
                  <a:pt x="9544340" y="4503189"/>
                </a:cubicBezTo>
                <a:cubicBezTo>
                  <a:pt x="9550686" y="4503189"/>
                  <a:pt x="9557032" y="4503189"/>
                  <a:pt x="9563378" y="4503189"/>
                </a:cubicBezTo>
                <a:cubicBezTo>
                  <a:pt x="9569724" y="4499381"/>
                  <a:pt x="9570993" y="4504458"/>
                  <a:pt x="9572263" y="4509535"/>
                </a:cubicBezTo>
                <a:cubicBezTo>
                  <a:pt x="9563378" y="4509535"/>
                  <a:pt x="9553225" y="4509535"/>
                  <a:pt x="9544340" y="4506997"/>
                </a:cubicBezTo>
                <a:cubicBezTo>
                  <a:pt x="9540533" y="4512073"/>
                  <a:pt x="9535456" y="4517150"/>
                  <a:pt x="9530379" y="4520958"/>
                </a:cubicBezTo>
                <a:cubicBezTo>
                  <a:pt x="9527841" y="4520958"/>
                  <a:pt x="9521495" y="4520958"/>
                  <a:pt x="9518956" y="4520958"/>
                </a:cubicBezTo>
                <a:cubicBezTo>
                  <a:pt x="9527841" y="4533650"/>
                  <a:pt x="9546879" y="4532381"/>
                  <a:pt x="9559571" y="4541265"/>
                </a:cubicBezTo>
                <a:cubicBezTo>
                  <a:pt x="9549417" y="4543803"/>
                  <a:pt x="9540533" y="4541265"/>
                  <a:pt x="9532917" y="4533650"/>
                </a:cubicBezTo>
                <a:cubicBezTo>
                  <a:pt x="9527841" y="4533650"/>
                  <a:pt x="9521495" y="4534919"/>
                  <a:pt x="9516418" y="4534919"/>
                </a:cubicBezTo>
                <a:cubicBezTo>
                  <a:pt x="9526571" y="4542534"/>
                  <a:pt x="9537994" y="4548880"/>
                  <a:pt x="9549417" y="4555226"/>
                </a:cubicBezTo>
                <a:cubicBezTo>
                  <a:pt x="9559571" y="4547611"/>
                  <a:pt x="9565917" y="4536188"/>
                  <a:pt x="9572263" y="4524765"/>
                </a:cubicBezTo>
                <a:cubicBezTo>
                  <a:pt x="9577339" y="4537457"/>
                  <a:pt x="9564647" y="4545073"/>
                  <a:pt x="9562109" y="4556495"/>
                </a:cubicBezTo>
                <a:cubicBezTo>
                  <a:pt x="9559571" y="4557764"/>
                  <a:pt x="9554494" y="4560303"/>
                  <a:pt x="9551955" y="4561572"/>
                </a:cubicBezTo>
                <a:cubicBezTo>
                  <a:pt x="9555763" y="4561572"/>
                  <a:pt x="9562109" y="4562841"/>
                  <a:pt x="9564647" y="4564110"/>
                </a:cubicBezTo>
                <a:cubicBezTo>
                  <a:pt x="9563378" y="4565380"/>
                  <a:pt x="9559571" y="4569187"/>
                  <a:pt x="9558301" y="4571726"/>
                </a:cubicBezTo>
                <a:cubicBezTo>
                  <a:pt x="9559571" y="4571726"/>
                  <a:pt x="9563378" y="4570456"/>
                  <a:pt x="9565917" y="4570456"/>
                </a:cubicBezTo>
                <a:cubicBezTo>
                  <a:pt x="9568455" y="4567918"/>
                  <a:pt x="9570993" y="4565380"/>
                  <a:pt x="9573531" y="4562841"/>
                </a:cubicBezTo>
                <a:cubicBezTo>
                  <a:pt x="9573531" y="4565380"/>
                  <a:pt x="9574801" y="4571726"/>
                  <a:pt x="9574801" y="4575533"/>
                </a:cubicBezTo>
                <a:cubicBezTo>
                  <a:pt x="9568455" y="4578072"/>
                  <a:pt x="9562109" y="4575533"/>
                  <a:pt x="9557032" y="4574264"/>
                </a:cubicBezTo>
                <a:cubicBezTo>
                  <a:pt x="9555763" y="4571726"/>
                  <a:pt x="9554494" y="4569187"/>
                  <a:pt x="9551955" y="4565380"/>
                </a:cubicBezTo>
                <a:cubicBezTo>
                  <a:pt x="9549417" y="4565380"/>
                  <a:pt x="9545609" y="4565380"/>
                  <a:pt x="9543071" y="4565380"/>
                </a:cubicBezTo>
                <a:cubicBezTo>
                  <a:pt x="9541802" y="4556495"/>
                  <a:pt x="9534187" y="4552688"/>
                  <a:pt x="9526571" y="4548880"/>
                </a:cubicBezTo>
                <a:cubicBezTo>
                  <a:pt x="9526571" y="4559034"/>
                  <a:pt x="9529110" y="4571726"/>
                  <a:pt x="9539263" y="4578072"/>
                </a:cubicBezTo>
                <a:cubicBezTo>
                  <a:pt x="9537994" y="4579341"/>
                  <a:pt x="9534187" y="4580610"/>
                  <a:pt x="9532917" y="4581879"/>
                </a:cubicBezTo>
                <a:cubicBezTo>
                  <a:pt x="9539263" y="4586956"/>
                  <a:pt x="9548148" y="4589494"/>
                  <a:pt x="9550686" y="4598378"/>
                </a:cubicBezTo>
                <a:cubicBezTo>
                  <a:pt x="9543071" y="4597110"/>
                  <a:pt x="9537994" y="4592032"/>
                  <a:pt x="9532917" y="4586956"/>
                </a:cubicBezTo>
                <a:cubicBezTo>
                  <a:pt x="9526571" y="4586956"/>
                  <a:pt x="9520225" y="4586956"/>
                  <a:pt x="9515149" y="4586956"/>
                </a:cubicBezTo>
                <a:cubicBezTo>
                  <a:pt x="9522764" y="4597110"/>
                  <a:pt x="9535456" y="4609801"/>
                  <a:pt x="9549417" y="4602186"/>
                </a:cubicBezTo>
                <a:cubicBezTo>
                  <a:pt x="9548148" y="4607263"/>
                  <a:pt x="9544340" y="4611070"/>
                  <a:pt x="9539263" y="4612340"/>
                </a:cubicBezTo>
                <a:cubicBezTo>
                  <a:pt x="9545609" y="4617416"/>
                  <a:pt x="9551955" y="4623762"/>
                  <a:pt x="9558301" y="4630108"/>
                </a:cubicBezTo>
                <a:cubicBezTo>
                  <a:pt x="9563378" y="4632647"/>
                  <a:pt x="9567185" y="4635185"/>
                  <a:pt x="9572263" y="4637724"/>
                </a:cubicBezTo>
                <a:cubicBezTo>
                  <a:pt x="9579877" y="4638993"/>
                  <a:pt x="9587493" y="4637724"/>
                  <a:pt x="9596377" y="4637724"/>
                </a:cubicBezTo>
                <a:cubicBezTo>
                  <a:pt x="9596377" y="4638993"/>
                  <a:pt x="9596377" y="4640262"/>
                  <a:pt x="9596377" y="4641531"/>
                </a:cubicBezTo>
                <a:cubicBezTo>
                  <a:pt x="9587493" y="4644070"/>
                  <a:pt x="9578609" y="4645339"/>
                  <a:pt x="9569724" y="4642800"/>
                </a:cubicBezTo>
                <a:cubicBezTo>
                  <a:pt x="9573531" y="4647877"/>
                  <a:pt x="9577339" y="4652954"/>
                  <a:pt x="9581147" y="4658031"/>
                </a:cubicBezTo>
                <a:cubicBezTo>
                  <a:pt x="9569724" y="4659300"/>
                  <a:pt x="9567185" y="4645339"/>
                  <a:pt x="9562109" y="4637724"/>
                </a:cubicBezTo>
                <a:cubicBezTo>
                  <a:pt x="9545609" y="4623762"/>
                  <a:pt x="9531648" y="4605994"/>
                  <a:pt x="9513879" y="4594571"/>
                </a:cubicBezTo>
                <a:cubicBezTo>
                  <a:pt x="9512610" y="4594571"/>
                  <a:pt x="9508803" y="4594571"/>
                  <a:pt x="9507533" y="4594571"/>
                </a:cubicBezTo>
                <a:cubicBezTo>
                  <a:pt x="9508803" y="4593302"/>
                  <a:pt x="9512610" y="4590764"/>
                  <a:pt x="9513879" y="4590764"/>
                </a:cubicBezTo>
                <a:cubicBezTo>
                  <a:pt x="9504995" y="4581879"/>
                  <a:pt x="9496111" y="4572995"/>
                  <a:pt x="9487226" y="4564110"/>
                </a:cubicBezTo>
                <a:cubicBezTo>
                  <a:pt x="9484688" y="4569187"/>
                  <a:pt x="9483419" y="4572995"/>
                  <a:pt x="9483419" y="4578072"/>
                </a:cubicBezTo>
                <a:cubicBezTo>
                  <a:pt x="9482149" y="4576802"/>
                  <a:pt x="9478342" y="4574264"/>
                  <a:pt x="9477073" y="4572995"/>
                </a:cubicBezTo>
                <a:cubicBezTo>
                  <a:pt x="9471996" y="4572995"/>
                  <a:pt x="9466920" y="4572995"/>
                  <a:pt x="9461843" y="4571726"/>
                </a:cubicBezTo>
                <a:cubicBezTo>
                  <a:pt x="9459304" y="4572995"/>
                  <a:pt x="9455497" y="4574264"/>
                  <a:pt x="9452958" y="4575533"/>
                </a:cubicBezTo>
                <a:cubicBezTo>
                  <a:pt x="9454228" y="4572995"/>
                  <a:pt x="9456765" y="4570456"/>
                  <a:pt x="9458035" y="4567918"/>
                </a:cubicBezTo>
                <a:cubicBezTo>
                  <a:pt x="9458035" y="4565380"/>
                  <a:pt x="9458035" y="4561572"/>
                  <a:pt x="9456765" y="4559034"/>
                </a:cubicBezTo>
                <a:lnTo>
                  <a:pt x="9459304" y="4559034"/>
                </a:lnTo>
                <a:cubicBezTo>
                  <a:pt x="9461843" y="4562841"/>
                  <a:pt x="9461843" y="4570456"/>
                  <a:pt x="9468188" y="4570456"/>
                </a:cubicBezTo>
                <a:cubicBezTo>
                  <a:pt x="9473266" y="4567918"/>
                  <a:pt x="9479612" y="4565380"/>
                  <a:pt x="9485958" y="4565380"/>
                </a:cubicBezTo>
                <a:cubicBezTo>
                  <a:pt x="9485958" y="4562841"/>
                  <a:pt x="9487226" y="4559034"/>
                  <a:pt x="9487226" y="4556495"/>
                </a:cubicBezTo>
                <a:cubicBezTo>
                  <a:pt x="9477073" y="4542534"/>
                  <a:pt x="9460574" y="4534919"/>
                  <a:pt x="9450419" y="4522227"/>
                </a:cubicBezTo>
                <a:cubicBezTo>
                  <a:pt x="9442805" y="4518419"/>
                  <a:pt x="9433920" y="4517150"/>
                  <a:pt x="9425036" y="4515881"/>
                </a:cubicBezTo>
                <a:cubicBezTo>
                  <a:pt x="9413613" y="4508266"/>
                  <a:pt x="9407267" y="4498112"/>
                  <a:pt x="9397114" y="4489228"/>
                </a:cubicBezTo>
                <a:cubicBezTo>
                  <a:pt x="9398383" y="4504458"/>
                  <a:pt x="9394575" y="4518419"/>
                  <a:pt x="9389498" y="4533650"/>
                </a:cubicBezTo>
                <a:cubicBezTo>
                  <a:pt x="9386960" y="4541265"/>
                  <a:pt x="9390768" y="4550149"/>
                  <a:pt x="9390768" y="4557764"/>
                </a:cubicBezTo>
                <a:cubicBezTo>
                  <a:pt x="9394575" y="4575533"/>
                  <a:pt x="9394575" y="4594571"/>
                  <a:pt x="9400921" y="4611070"/>
                </a:cubicBezTo>
                <a:cubicBezTo>
                  <a:pt x="9405998" y="4626301"/>
                  <a:pt x="9416152" y="4637724"/>
                  <a:pt x="9422498" y="4652954"/>
                </a:cubicBezTo>
                <a:cubicBezTo>
                  <a:pt x="9425036" y="4658031"/>
                  <a:pt x="9430113" y="4660569"/>
                  <a:pt x="9433920" y="4664377"/>
                </a:cubicBezTo>
                <a:cubicBezTo>
                  <a:pt x="9437728" y="4660569"/>
                  <a:pt x="9442805" y="4658031"/>
                  <a:pt x="9449151" y="4659300"/>
                </a:cubicBezTo>
                <a:cubicBezTo>
                  <a:pt x="9454228" y="4650415"/>
                  <a:pt x="9455497" y="4638993"/>
                  <a:pt x="9464381" y="4632647"/>
                </a:cubicBezTo>
                <a:cubicBezTo>
                  <a:pt x="9463111" y="4645339"/>
                  <a:pt x="9459304" y="4661838"/>
                  <a:pt x="9445343" y="4666915"/>
                </a:cubicBezTo>
                <a:cubicBezTo>
                  <a:pt x="9451689" y="4665646"/>
                  <a:pt x="9458035" y="4665646"/>
                  <a:pt x="9464381" y="4665646"/>
                </a:cubicBezTo>
                <a:cubicBezTo>
                  <a:pt x="9473266" y="4656761"/>
                  <a:pt x="9477073" y="4646608"/>
                  <a:pt x="9478342" y="4635185"/>
                </a:cubicBezTo>
                <a:cubicBezTo>
                  <a:pt x="9477073" y="4633916"/>
                  <a:pt x="9475803" y="4630108"/>
                  <a:pt x="9474534" y="4627570"/>
                </a:cubicBezTo>
                <a:cubicBezTo>
                  <a:pt x="9480880" y="4627570"/>
                  <a:pt x="9485958" y="4631378"/>
                  <a:pt x="9485958" y="4637724"/>
                </a:cubicBezTo>
                <a:cubicBezTo>
                  <a:pt x="9496111" y="4638993"/>
                  <a:pt x="9485958" y="4644070"/>
                  <a:pt x="9482149" y="4646608"/>
                </a:cubicBezTo>
                <a:cubicBezTo>
                  <a:pt x="9480880" y="4649146"/>
                  <a:pt x="9478342" y="4652954"/>
                  <a:pt x="9477073" y="4655492"/>
                </a:cubicBezTo>
                <a:cubicBezTo>
                  <a:pt x="9483419" y="4654223"/>
                  <a:pt x="9489765" y="4652954"/>
                  <a:pt x="9494841" y="4647877"/>
                </a:cubicBezTo>
                <a:cubicBezTo>
                  <a:pt x="9496111" y="4647877"/>
                  <a:pt x="9499918" y="4646608"/>
                  <a:pt x="9502457" y="4645339"/>
                </a:cubicBezTo>
                <a:cubicBezTo>
                  <a:pt x="9506264" y="4642800"/>
                  <a:pt x="9510072" y="4640262"/>
                  <a:pt x="9515149" y="4638993"/>
                </a:cubicBezTo>
                <a:cubicBezTo>
                  <a:pt x="9510072" y="4645339"/>
                  <a:pt x="9501187" y="4650415"/>
                  <a:pt x="9499918" y="4659300"/>
                </a:cubicBezTo>
                <a:cubicBezTo>
                  <a:pt x="9487226" y="4652954"/>
                  <a:pt x="9475803" y="4661838"/>
                  <a:pt x="9470727" y="4673261"/>
                </a:cubicBezTo>
                <a:cubicBezTo>
                  <a:pt x="9479612" y="4675799"/>
                  <a:pt x="9488495" y="4679607"/>
                  <a:pt x="9497380" y="4684684"/>
                </a:cubicBezTo>
                <a:cubicBezTo>
                  <a:pt x="9498649" y="4684684"/>
                  <a:pt x="9501187" y="4683415"/>
                  <a:pt x="9502457" y="4682145"/>
                </a:cubicBezTo>
                <a:cubicBezTo>
                  <a:pt x="9503726" y="4683415"/>
                  <a:pt x="9507533" y="4683415"/>
                  <a:pt x="9508803" y="4684684"/>
                </a:cubicBezTo>
                <a:cubicBezTo>
                  <a:pt x="9512610" y="4683415"/>
                  <a:pt x="9517687" y="4682145"/>
                  <a:pt x="9521495" y="4682145"/>
                </a:cubicBezTo>
                <a:cubicBezTo>
                  <a:pt x="9520225" y="4683415"/>
                  <a:pt x="9518956" y="4687222"/>
                  <a:pt x="9518956" y="4689761"/>
                </a:cubicBezTo>
                <a:cubicBezTo>
                  <a:pt x="9510072" y="4691030"/>
                  <a:pt x="9501187" y="4691030"/>
                  <a:pt x="9492303" y="4688491"/>
                </a:cubicBezTo>
                <a:cubicBezTo>
                  <a:pt x="9485958" y="4687222"/>
                  <a:pt x="9488495" y="4697376"/>
                  <a:pt x="9487226" y="4701183"/>
                </a:cubicBezTo>
                <a:cubicBezTo>
                  <a:pt x="9474534" y="4699914"/>
                  <a:pt x="9464381" y="4706260"/>
                  <a:pt x="9454228" y="4713875"/>
                </a:cubicBezTo>
                <a:cubicBezTo>
                  <a:pt x="9452958" y="4722760"/>
                  <a:pt x="9464381" y="4715144"/>
                  <a:pt x="9468188" y="4712606"/>
                </a:cubicBezTo>
                <a:cubicBezTo>
                  <a:pt x="9471996" y="4718952"/>
                  <a:pt x="9466920" y="4724029"/>
                  <a:pt x="9461843" y="4727836"/>
                </a:cubicBezTo>
                <a:cubicBezTo>
                  <a:pt x="9452958" y="4721490"/>
                  <a:pt x="9444073" y="4715144"/>
                  <a:pt x="9435190" y="4710068"/>
                </a:cubicBezTo>
                <a:cubicBezTo>
                  <a:pt x="9432651" y="4715144"/>
                  <a:pt x="9432651" y="4720221"/>
                  <a:pt x="9431382" y="4725298"/>
                </a:cubicBezTo>
                <a:cubicBezTo>
                  <a:pt x="9426305" y="4722760"/>
                  <a:pt x="9422498" y="4721490"/>
                  <a:pt x="9417421" y="4717683"/>
                </a:cubicBezTo>
                <a:cubicBezTo>
                  <a:pt x="9419959" y="4715144"/>
                  <a:pt x="9422498" y="4715144"/>
                  <a:pt x="9426305" y="4716414"/>
                </a:cubicBezTo>
                <a:cubicBezTo>
                  <a:pt x="9428844" y="4708798"/>
                  <a:pt x="9431382" y="4699914"/>
                  <a:pt x="9433920" y="4692299"/>
                </a:cubicBezTo>
                <a:cubicBezTo>
                  <a:pt x="9433920" y="4685953"/>
                  <a:pt x="9432651" y="4679607"/>
                  <a:pt x="9432651" y="4673261"/>
                </a:cubicBezTo>
                <a:cubicBezTo>
                  <a:pt x="9419959" y="4660569"/>
                  <a:pt x="9414882" y="4642800"/>
                  <a:pt x="9404729" y="4630108"/>
                </a:cubicBezTo>
                <a:cubicBezTo>
                  <a:pt x="9403460" y="4622493"/>
                  <a:pt x="9400921" y="4616147"/>
                  <a:pt x="9398383" y="4608532"/>
                </a:cubicBezTo>
                <a:cubicBezTo>
                  <a:pt x="9397114" y="4609801"/>
                  <a:pt x="9393306" y="4612340"/>
                  <a:pt x="9390768" y="4613609"/>
                </a:cubicBezTo>
                <a:cubicBezTo>
                  <a:pt x="9389498" y="4612340"/>
                  <a:pt x="9386960" y="4609801"/>
                  <a:pt x="9385691" y="4608532"/>
                </a:cubicBezTo>
                <a:cubicBezTo>
                  <a:pt x="9383152" y="4613609"/>
                  <a:pt x="9379345" y="4619955"/>
                  <a:pt x="9389498" y="4618686"/>
                </a:cubicBezTo>
                <a:cubicBezTo>
                  <a:pt x="9385691" y="4621224"/>
                  <a:pt x="9383152" y="4625032"/>
                  <a:pt x="9379345" y="4627570"/>
                </a:cubicBezTo>
                <a:cubicBezTo>
                  <a:pt x="9379345" y="4636454"/>
                  <a:pt x="9378076" y="4645339"/>
                  <a:pt x="9376806" y="4654223"/>
                </a:cubicBezTo>
                <a:cubicBezTo>
                  <a:pt x="9380614" y="4652954"/>
                  <a:pt x="9384422" y="4650415"/>
                  <a:pt x="9385691" y="4646608"/>
                </a:cubicBezTo>
                <a:cubicBezTo>
                  <a:pt x="9386960" y="4650415"/>
                  <a:pt x="9389498" y="4652954"/>
                  <a:pt x="9392037" y="4656761"/>
                </a:cubicBezTo>
                <a:cubicBezTo>
                  <a:pt x="9388229" y="4656761"/>
                  <a:pt x="9383152" y="4656761"/>
                  <a:pt x="9379345" y="4658031"/>
                </a:cubicBezTo>
                <a:cubicBezTo>
                  <a:pt x="9379345" y="4664377"/>
                  <a:pt x="9378076" y="4669453"/>
                  <a:pt x="9378076" y="4675799"/>
                </a:cubicBezTo>
                <a:cubicBezTo>
                  <a:pt x="9383152" y="4680876"/>
                  <a:pt x="9390768" y="4682145"/>
                  <a:pt x="9397114" y="4683415"/>
                </a:cubicBezTo>
                <a:cubicBezTo>
                  <a:pt x="9393306" y="4687222"/>
                  <a:pt x="9388229" y="4687222"/>
                  <a:pt x="9383152" y="4688491"/>
                </a:cubicBezTo>
                <a:cubicBezTo>
                  <a:pt x="9383152" y="4692299"/>
                  <a:pt x="9384422" y="4696107"/>
                  <a:pt x="9384422" y="4701183"/>
                </a:cubicBezTo>
                <a:cubicBezTo>
                  <a:pt x="9392037" y="4701183"/>
                  <a:pt x="9400921" y="4699914"/>
                  <a:pt x="9404729" y="4707529"/>
                </a:cubicBezTo>
                <a:cubicBezTo>
                  <a:pt x="9399652" y="4707529"/>
                  <a:pt x="9394575" y="4707529"/>
                  <a:pt x="9388229" y="4707529"/>
                </a:cubicBezTo>
                <a:cubicBezTo>
                  <a:pt x="9390768" y="4708798"/>
                  <a:pt x="9394575" y="4712606"/>
                  <a:pt x="9397114" y="4715144"/>
                </a:cubicBezTo>
                <a:cubicBezTo>
                  <a:pt x="9395844" y="4716414"/>
                  <a:pt x="9392037" y="4717683"/>
                  <a:pt x="9389498" y="4718952"/>
                </a:cubicBezTo>
                <a:cubicBezTo>
                  <a:pt x="9393306" y="4721490"/>
                  <a:pt x="9395844" y="4724029"/>
                  <a:pt x="9399652" y="4726567"/>
                </a:cubicBezTo>
                <a:cubicBezTo>
                  <a:pt x="9392037" y="4724029"/>
                  <a:pt x="9385691" y="4721490"/>
                  <a:pt x="9379345" y="4716414"/>
                </a:cubicBezTo>
                <a:cubicBezTo>
                  <a:pt x="9380614" y="4703722"/>
                  <a:pt x="9380614" y="4689761"/>
                  <a:pt x="9374268" y="4678338"/>
                </a:cubicBezTo>
                <a:cubicBezTo>
                  <a:pt x="9372999" y="4687222"/>
                  <a:pt x="9371730" y="4697376"/>
                  <a:pt x="9369191" y="4706260"/>
                </a:cubicBezTo>
                <a:cubicBezTo>
                  <a:pt x="9371730" y="4710068"/>
                  <a:pt x="9372999" y="4715144"/>
                  <a:pt x="9375537" y="4718952"/>
                </a:cubicBezTo>
                <a:cubicBezTo>
                  <a:pt x="9369191" y="4721490"/>
                  <a:pt x="9369191" y="4727836"/>
                  <a:pt x="9370460" y="4734182"/>
                </a:cubicBezTo>
                <a:cubicBezTo>
                  <a:pt x="9369191" y="4754490"/>
                  <a:pt x="9365384" y="4774797"/>
                  <a:pt x="9366653" y="4795104"/>
                </a:cubicBezTo>
                <a:cubicBezTo>
                  <a:pt x="9367922" y="4814141"/>
                  <a:pt x="9362846" y="4831910"/>
                  <a:pt x="9364114" y="4849679"/>
                </a:cubicBezTo>
                <a:cubicBezTo>
                  <a:pt x="9383152" y="4842064"/>
                  <a:pt x="9402190" y="4853487"/>
                  <a:pt x="9421228" y="4848410"/>
                </a:cubicBezTo>
                <a:cubicBezTo>
                  <a:pt x="9427574" y="4847141"/>
                  <a:pt x="9433920" y="4847141"/>
                  <a:pt x="9440266" y="4848410"/>
                </a:cubicBezTo>
                <a:cubicBezTo>
                  <a:pt x="9459304" y="4852217"/>
                  <a:pt x="9478342" y="4847141"/>
                  <a:pt x="9497380" y="4852217"/>
                </a:cubicBezTo>
                <a:cubicBezTo>
                  <a:pt x="9502457" y="4850948"/>
                  <a:pt x="9508803" y="4847141"/>
                  <a:pt x="9513879" y="4849679"/>
                </a:cubicBezTo>
                <a:cubicBezTo>
                  <a:pt x="9515149" y="4849679"/>
                  <a:pt x="9517687" y="4848410"/>
                  <a:pt x="9518956" y="4847141"/>
                </a:cubicBezTo>
                <a:cubicBezTo>
                  <a:pt x="9520225" y="4847141"/>
                  <a:pt x="9522764" y="4848410"/>
                  <a:pt x="9524033" y="4848410"/>
                </a:cubicBezTo>
                <a:cubicBezTo>
                  <a:pt x="9527841" y="4848410"/>
                  <a:pt x="9531648" y="4848410"/>
                  <a:pt x="9534187" y="4848410"/>
                </a:cubicBezTo>
                <a:cubicBezTo>
                  <a:pt x="9553225" y="4844602"/>
                  <a:pt x="9570993" y="4852217"/>
                  <a:pt x="9590031" y="4849679"/>
                </a:cubicBezTo>
                <a:cubicBezTo>
                  <a:pt x="9602723" y="4847141"/>
                  <a:pt x="9615415" y="4850948"/>
                  <a:pt x="9629376" y="4849679"/>
                </a:cubicBezTo>
                <a:cubicBezTo>
                  <a:pt x="9636991" y="4849679"/>
                  <a:pt x="9645876" y="4848410"/>
                  <a:pt x="9647145" y="4839525"/>
                </a:cubicBezTo>
                <a:cubicBezTo>
                  <a:pt x="9647145" y="4842064"/>
                  <a:pt x="9645876" y="4845871"/>
                  <a:pt x="9645876" y="4848410"/>
                </a:cubicBezTo>
                <a:cubicBezTo>
                  <a:pt x="9656029" y="4847141"/>
                  <a:pt x="9664914" y="4847141"/>
                  <a:pt x="9675067" y="4845871"/>
                </a:cubicBezTo>
                <a:cubicBezTo>
                  <a:pt x="9691566" y="4849679"/>
                  <a:pt x="9686490" y="4848410"/>
                  <a:pt x="9738527" y="4847141"/>
                </a:cubicBezTo>
                <a:cubicBezTo>
                  <a:pt x="9739796" y="4845871"/>
                  <a:pt x="9743604" y="4843333"/>
                  <a:pt x="9744873" y="4843333"/>
                </a:cubicBezTo>
                <a:cubicBezTo>
                  <a:pt x="9757565" y="4842064"/>
                  <a:pt x="9795640" y="4856025"/>
                  <a:pt x="9815948" y="4845871"/>
                </a:cubicBezTo>
                <a:cubicBezTo>
                  <a:pt x="9822294" y="4847141"/>
                  <a:pt x="9828640" y="4848410"/>
                  <a:pt x="9833716" y="4849679"/>
                </a:cubicBezTo>
                <a:cubicBezTo>
                  <a:pt x="9842601" y="4847141"/>
                  <a:pt x="9851485" y="4848410"/>
                  <a:pt x="9859100" y="4849679"/>
                </a:cubicBezTo>
                <a:cubicBezTo>
                  <a:pt x="9864177" y="4848410"/>
                  <a:pt x="9869254" y="4847141"/>
                  <a:pt x="9874331" y="4845871"/>
                </a:cubicBezTo>
                <a:cubicBezTo>
                  <a:pt x="9880677" y="4847141"/>
                  <a:pt x="9885754" y="4848410"/>
                  <a:pt x="9892100" y="4850948"/>
                </a:cubicBezTo>
                <a:cubicBezTo>
                  <a:pt x="9892100" y="4848410"/>
                  <a:pt x="9890830" y="4844602"/>
                  <a:pt x="9890830" y="4842064"/>
                </a:cubicBezTo>
                <a:cubicBezTo>
                  <a:pt x="9890830" y="4842064"/>
                  <a:pt x="9892100" y="4842064"/>
                  <a:pt x="9893369" y="4842064"/>
                </a:cubicBezTo>
                <a:cubicBezTo>
                  <a:pt x="9893369" y="4843333"/>
                  <a:pt x="9893369" y="4847141"/>
                  <a:pt x="9893369" y="4848410"/>
                </a:cubicBezTo>
                <a:cubicBezTo>
                  <a:pt x="9903522" y="4848410"/>
                  <a:pt x="9912406" y="4847141"/>
                  <a:pt x="9921291" y="4849679"/>
                </a:cubicBezTo>
                <a:cubicBezTo>
                  <a:pt x="9936521" y="4845871"/>
                  <a:pt x="9951751" y="4850948"/>
                  <a:pt x="9965713" y="4845871"/>
                </a:cubicBezTo>
                <a:cubicBezTo>
                  <a:pt x="9993635" y="4856025"/>
                  <a:pt x="10017749" y="4844602"/>
                  <a:pt x="10034249" y="4849679"/>
                </a:cubicBezTo>
                <a:cubicBezTo>
                  <a:pt x="10035518" y="4848410"/>
                  <a:pt x="10039326" y="4847141"/>
                  <a:pt x="10040595" y="4847141"/>
                </a:cubicBezTo>
                <a:cubicBezTo>
                  <a:pt x="10041864" y="4848410"/>
                  <a:pt x="10044403" y="4849679"/>
                  <a:pt x="10045672" y="4849679"/>
                </a:cubicBezTo>
                <a:cubicBezTo>
                  <a:pt x="10049479" y="4848410"/>
                  <a:pt x="10052018" y="4847141"/>
                  <a:pt x="10055825" y="4844602"/>
                </a:cubicBezTo>
                <a:cubicBezTo>
                  <a:pt x="10062171" y="4845871"/>
                  <a:pt x="10068517" y="4847141"/>
                  <a:pt x="10074863" y="4848410"/>
                </a:cubicBezTo>
                <a:cubicBezTo>
                  <a:pt x="10076133" y="4848410"/>
                  <a:pt x="10079940" y="4847141"/>
                  <a:pt x="10081209" y="4845871"/>
                </a:cubicBezTo>
                <a:cubicBezTo>
                  <a:pt x="10093901" y="4847141"/>
                  <a:pt x="10107863" y="4849679"/>
                  <a:pt x="10120555" y="4847141"/>
                </a:cubicBezTo>
                <a:cubicBezTo>
                  <a:pt x="10130708" y="4850948"/>
                  <a:pt x="10142130" y="4845871"/>
                  <a:pt x="10152284" y="4847141"/>
                </a:cubicBezTo>
                <a:cubicBezTo>
                  <a:pt x="10159899" y="4847141"/>
                  <a:pt x="10168784" y="4847141"/>
                  <a:pt x="10176399" y="4843333"/>
                </a:cubicBezTo>
                <a:cubicBezTo>
                  <a:pt x="10181476" y="4845871"/>
                  <a:pt x="10189091" y="4852217"/>
                  <a:pt x="10194168" y="4845871"/>
                </a:cubicBezTo>
                <a:cubicBezTo>
                  <a:pt x="10191629" y="4844602"/>
                  <a:pt x="10187822" y="4843333"/>
                  <a:pt x="10186552" y="4843333"/>
                </a:cubicBezTo>
                <a:cubicBezTo>
                  <a:pt x="10185283" y="4839525"/>
                  <a:pt x="10182745" y="4835718"/>
                  <a:pt x="10181476" y="4830641"/>
                </a:cubicBezTo>
                <a:cubicBezTo>
                  <a:pt x="10190360" y="4834449"/>
                  <a:pt x="10195437" y="4843333"/>
                  <a:pt x="10204321" y="4847141"/>
                </a:cubicBezTo>
                <a:cubicBezTo>
                  <a:pt x="10209398" y="4845871"/>
                  <a:pt x="10213206" y="4844602"/>
                  <a:pt x="10218282" y="4847141"/>
                </a:cubicBezTo>
                <a:cubicBezTo>
                  <a:pt x="10220820" y="4847141"/>
                  <a:pt x="10224628" y="4845871"/>
                  <a:pt x="10225898" y="4845871"/>
                </a:cubicBezTo>
                <a:cubicBezTo>
                  <a:pt x="10230974" y="4847141"/>
                  <a:pt x="10234782" y="4847141"/>
                  <a:pt x="10239858" y="4848410"/>
                </a:cubicBezTo>
                <a:cubicBezTo>
                  <a:pt x="10238589" y="4845871"/>
                  <a:pt x="10234782" y="4842064"/>
                  <a:pt x="10232244" y="4839525"/>
                </a:cubicBezTo>
                <a:cubicBezTo>
                  <a:pt x="10234782" y="4838256"/>
                  <a:pt x="10241128" y="4835718"/>
                  <a:pt x="10244935" y="4834449"/>
                </a:cubicBezTo>
                <a:cubicBezTo>
                  <a:pt x="10244935" y="4836987"/>
                  <a:pt x="10243666" y="4843333"/>
                  <a:pt x="10243666" y="4847141"/>
                </a:cubicBezTo>
                <a:cubicBezTo>
                  <a:pt x="10246204" y="4847141"/>
                  <a:pt x="10250012" y="4848410"/>
                  <a:pt x="10252550" y="4848410"/>
                </a:cubicBezTo>
                <a:cubicBezTo>
                  <a:pt x="10251281" y="4847141"/>
                  <a:pt x="10247474" y="4843333"/>
                  <a:pt x="10246204" y="4840795"/>
                </a:cubicBezTo>
                <a:cubicBezTo>
                  <a:pt x="10248743" y="4840795"/>
                  <a:pt x="10255089" y="4840795"/>
                  <a:pt x="10257627" y="4840795"/>
                </a:cubicBezTo>
                <a:cubicBezTo>
                  <a:pt x="10253820" y="4835718"/>
                  <a:pt x="10251281" y="4829372"/>
                  <a:pt x="10250012" y="4824295"/>
                </a:cubicBezTo>
                <a:cubicBezTo>
                  <a:pt x="10241128" y="4819219"/>
                  <a:pt x="10229705" y="4817949"/>
                  <a:pt x="10223359" y="4809065"/>
                </a:cubicBezTo>
                <a:cubicBezTo>
                  <a:pt x="10219552" y="4803988"/>
                  <a:pt x="10213206" y="4801450"/>
                  <a:pt x="10206860" y="4800181"/>
                </a:cubicBezTo>
                <a:cubicBezTo>
                  <a:pt x="10199244" y="4791296"/>
                  <a:pt x="10200514" y="4790027"/>
                  <a:pt x="10186552" y="4803988"/>
                </a:cubicBezTo>
                <a:cubicBezTo>
                  <a:pt x="10182745" y="4798911"/>
                  <a:pt x="10175130" y="4787489"/>
                  <a:pt x="10167514" y="4793835"/>
                </a:cubicBezTo>
                <a:cubicBezTo>
                  <a:pt x="10166245" y="4792565"/>
                  <a:pt x="10164976" y="4790027"/>
                  <a:pt x="10163707" y="4787489"/>
                </a:cubicBezTo>
                <a:cubicBezTo>
                  <a:pt x="10162438" y="4788758"/>
                  <a:pt x="10159899" y="4792565"/>
                  <a:pt x="10158630" y="4795104"/>
                </a:cubicBezTo>
                <a:cubicBezTo>
                  <a:pt x="10157361" y="4793835"/>
                  <a:pt x="10156092" y="4792565"/>
                  <a:pt x="10157361" y="4791296"/>
                </a:cubicBezTo>
                <a:lnTo>
                  <a:pt x="10161168" y="4790027"/>
                </a:lnTo>
                <a:cubicBezTo>
                  <a:pt x="10158630" y="4787489"/>
                  <a:pt x="10153553" y="4783681"/>
                  <a:pt x="10151015" y="4782412"/>
                </a:cubicBezTo>
                <a:cubicBezTo>
                  <a:pt x="10148476" y="4787489"/>
                  <a:pt x="10148476" y="4803988"/>
                  <a:pt x="10139593" y="4796373"/>
                </a:cubicBezTo>
                <a:cubicBezTo>
                  <a:pt x="10148476" y="4795104"/>
                  <a:pt x="10148476" y="4787489"/>
                  <a:pt x="10148476" y="4781143"/>
                </a:cubicBezTo>
                <a:cubicBezTo>
                  <a:pt x="10143400" y="4781143"/>
                  <a:pt x="10138323" y="4779873"/>
                  <a:pt x="10133247" y="4779873"/>
                </a:cubicBezTo>
                <a:lnTo>
                  <a:pt x="10134515" y="4777335"/>
                </a:lnTo>
                <a:cubicBezTo>
                  <a:pt x="10131977" y="4776066"/>
                  <a:pt x="10128169" y="4772258"/>
                  <a:pt x="10126901" y="4769720"/>
                </a:cubicBezTo>
                <a:cubicBezTo>
                  <a:pt x="10138323" y="4768451"/>
                  <a:pt x="10148476" y="4764643"/>
                  <a:pt x="10159899" y="4767181"/>
                </a:cubicBezTo>
                <a:cubicBezTo>
                  <a:pt x="10156092" y="4762105"/>
                  <a:pt x="10151015" y="4757028"/>
                  <a:pt x="10145938" y="4751951"/>
                </a:cubicBezTo>
                <a:cubicBezTo>
                  <a:pt x="10145938" y="4754490"/>
                  <a:pt x="10145938" y="4759566"/>
                  <a:pt x="10144669" y="4763374"/>
                </a:cubicBezTo>
                <a:cubicBezTo>
                  <a:pt x="10138323" y="4764643"/>
                  <a:pt x="10130708" y="4760836"/>
                  <a:pt x="10124362" y="4757028"/>
                </a:cubicBezTo>
                <a:cubicBezTo>
                  <a:pt x="10130708" y="4755759"/>
                  <a:pt x="10137054" y="4757028"/>
                  <a:pt x="10142130" y="4753220"/>
                </a:cubicBezTo>
                <a:cubicBezTo>
                  <a:pt x="10137054" y="4749413"/>
                  <a:pt x="10123092" y="4751951"/>
                  <a:pt x="10124362" y="4741798"/>
                </a:cubicBezTo>
                <a:cubicBezTo>
                  <a:pt x="10125631" y="4741798"/>
                  <a:pt x="10129438" y="4743067"/>
                  <a:pt x="10130708" y="4744336"/>
                </a:cubicBezTo>
                <a:cubicBezTo>
                  <a:pt x="10133247" y="4743067"/>
                  <a:pt x="10138323" y="4740528"/>
                  <a:pt x="10140861" y="4739259"/>
                </a:cubicBezTo>
                <a:cubicBezTo>
                  <a:pt x="10140861" y="4741798"/>
                  <a:pt x="10139593" y="4746874"/>
                  <a:pt x="10139593" y="4749413"/>
                </a:cubicBezTo>
                <a:cubicBezTo>
                  <a:pt x="10144669" y="4744336"/>
                  <a:pt x="10149746" y="4737990"/>
                  <a:pt x="10143400" y="4731644"/>
                </a:cubicBezTo>
                <a:cubicBezTo>
                  <a:pt x="10148476" y="4732913"/>
                  <a:pt x="10153553" y="4734182"/>
                  <a:pt x="10158630" y="4735452"/>
                </a:cubicBezTo>
                <a:cubicBezTo>
                  <a:pt x="10159899" y="4732913"/>
                  <a:pt x="10161168" y="4727836"/>
                  <a:pt x="10162438" y="4725298"/>
                </a:cubicBezTo>
                <a:cubicBezTo>
                  <a:pt x="10159899" y="4722760"/>
                  <a:pt x="10158630" y="4721490"/>
                  <a:pt x="10156092" y="4718952"/>
                </a:cubicBezTo>
                <a:cubicBezTo>
                  <a:pt x="10153553" y="4726567"/>
                  <a:pt x="10145938" y="4722760"/>
                  <a:pt x="10140861" y="4722760"/>
                </a:cubicBezTo>
                <a:cubicBezTo>
                  <a:pt x="10140861" y="4720221"/>
                  <a:pt x="10140861" y="4716414"/>
                  <a:pt x="10140861" y="4713875"/>
                </a:cubicBezTo>
                <a:cubicBezTo>
                  <a:pt x="10137054" y="4712606"/>
                  <a:pt x="10133247" y="4710068"/>
                  <a:pt x="10129438" y="4708798"/>
                </a:cubicBezTo>
                <a:cubicBezTo>
                  <a:pt x="10130708" y="4712606"/>
                  <a:pt x="10131977" y="4718952"/>
                  <a:pt x="10133247" y="4721490"/>
                </a:cubicBezTo>
                <a:cubicBezTo>
                  <a:pt x="10131977" y="4722760"/>
                  <a:pt x="10130708" y="4724029"/>
                  <a:pt x="10129438" y="4725298"/>
                </a:cubicBezTo>
                <a:cubicBezTo>
                  <a:pt x="10131977" y="4727836"/>
                  <a:pt x="10135784" y="4730375"/>
                  <a:pt x="10138323" y="4732913"/>
                </a:cubicBezTo>
                <a:cubicBezTo>
                  <a:pt x="10133247" y="4732913"/>
                  <a:pt x="10130708" y="4729106"/>
                  <a:pt x="10128169" y="4725298"/>
                </a:cubicBezTo>
                <a:cubicBezTo>
                  <a:pt x="10125631" y="4724029"/>
                  <a:pt x="10123092" y="4722760"/>
                  <a:pt x="10120555" y="4721490"/>
                </a:cubicBezTo>
                <a:cubicBezTo>
                  <a:pt x="10120555" y="4716414"/>
                  <a:pt x="10120555" y="4712606"/>
                  <a:pt x="10120555" y="4707529"/>
                </a:cubicBezTo>
                <a:cubicBezTo>
                  <a:pt x="10125631" y="4704991"/>
                  <a:pt x="10130708" y="4703722"/>
                  <a:pt x="10135784" y="4701183"/>
                </a:cubicBezTo>
                <a:cubicBezTo>
                  <a:pt x="10138323" y="4691030"/>
                  <a:pt x="10131977" y="4683415"/>
                  <a:pt x="10124362" y="4678338"/>
                </a:cubicBezTo>
                <a:cubicBezTo>
                  <a:pt x="10124362" y="4684684"/>
                  <a:pt x="10125631" y="4694837"/>
                  <a:pt x="10116746" y="4697376"/>
                </a:cubicBezTo>
                <a:cubicBezTo>
                  <a:pt x="10118016" y="4699914"/>
                  <a:pt x="10119285" y="4703722"/>
                  <a:pt x="10119285" y="4704991"/>
                </a:cubicBezTo>
                <a:cubicBezTo>
                  <a:pt x="10116746" y="4704991"/>
                  <a:pt x="10111670" y="4703722"/>
                  <a:pt x="10109132" y="4703722"/>
                </a:cubicBezTo>
                <a:cubicBezTo>
                  <a:pt x="10111670" y="4706260"/>
                  <a:pt x="10114209" y="4710068"/>
                  <a:pt x="10116746" y="4712606"/>
                </a:cubicBezTo>
                <a:cubicBezTo>
                  <a:pt x="10116746" y="4715144"/>
                  <a:pt x="10115478" y="4718952"/>
                  <a:pt x="10114209" y="4721490"/>
                </a:cubicBezTo>
                <a:cubicBezTo>
                  <a:pt x="10111670" y="4718952"/>
                  <a:pt x="10107863" y="4715144"/>
                  <a:pt x="10105324" y="4712606"/>
                </a:cubicBezTo>
                <a:cubicBezTo>
                  <a:pt x="10104054" y="4713875"/>
                  <a:pt x="10101517" y="4716414"/>
                  <a:pt x="10098978" y="4718952"/>
                </a:cubicBezTo>
                <a:cubicBezTo>
                  <a:pt x="10106593" y="4720221"/>
                  <a:pt x="10112939" y="4722760"/>
                  <a:pt x="10119285" y="4725298"/>
                </a:cubicBezTo>
                <a:cubicBezTo>
                  <a:pt x="10115478" y="4729106"/>
                  <a:pt x="10111670" y="4732913"/>
                  <a:pt x="10107863" y="4736721"/>
                </a:cubicBezTo>
                <a:cubicBezTo>
                  <a:pt x="10105324" y="4731644"/>
                  <a:pt x="10101517" y="4727836"/>
                  <a:pt x="10096440" y="4729106"/>
                </a:cubicBezTo>
                <a:cubicBezTo>
                  <a:pt x="10097708" y="4731644"/>
                  <a:pt x="10098978" y="4736721"/>
                  <a:pt x="10100247" y="4739259"/>
                </a:cubicBezTo>
                <a:cubicBezTo>
                  <a:pt x="10102786" y="4739259"/>
                  <a:pt x="10106593" y="4739259"/>
                  <a:pt x="10109132" y="4739259"/>
                </a:cubicBezTo>
                <a:lnTo>
                  <a:pt x="10107863" y="4744336"/>
                </a:lnTo>
                <a:cubicBezTo>
                  <a:pt x="10105324" y="4744336"/>
                  <a:pt x="10100247" y="4745605"/>
                  <a:pt x="10096440" y="4745605"/>
                </a:cubicBezTo>
                <a:cubicBezTo>
                  <a:pt x="10101517" y="4749413"/>
                  <a:pt x="10107863" y="4744336"/>
                  <a:pt x="10114209" y="4745605"/>
                </a:cubicBezTo>
                <a:cubicBezTo>
                  <a:pt x="10112939" y="4746874"/>
                  <a:pt x="10110400" y="4750682"/>
                  <a:pt x="10109132" y="4751951"/>
                </a:cubicBezTo>
                <a:cubicBezTo>
                  <a:pt x="10114209" y="4751951"/>
                  <a:pt x="10118016" y="4754490"/>
                  <a:pt x="10120555" y="4757028"/>
                </a:cubicBezTo>
                <a:cubicBezTo>
                  <a:pt x="10119285" y="4758297"/>
                  <a:pt x="10115478" y="4759566"/>
                  <a:pt x="10112939" y="4760836"/>
                </a:cubicBezTo>
                <a:cubicBezTo>
                  <a:pt x="10118016" y="4765912"/>
                  <a:pt x="10123092" y="4770989"/>
                  <a:pt x="10126901" y="4777335"/>
                </a:cubicBezTo>
                <a:cubicBezTo>
                  <a:pt x="10120555" y="4776066"/>
                  <a:pt x="10111670" y="4772258"/>
                  <a:pt x="10106593" y="4779873"/>
                </a:cubicBezTo>
                <a:cubicBezTo>
                  <a:pt x="10101517" y="4776066"/>
                  <a:pt x="10101517" y="4772258"/>
                  <a:pt x="10106593" y="4769720"/>
                </a:cubicBezTo>
                <a:cubicBezTo>
                  <a:pt x="10102786" y="4769720"/>
                  <a:pt x="10098978" y="4769720"/>
                  <a:pt x="10093901" y="4768451"/>
                </a:cubicBezTo>
                <a:cubicBezTo>
                  <a:pt x="10092632" y="4769720"/>
                  <a:pt x="10090094" y="4770989"/>
                  <a:pt x="10088825" y="4772258"/>
                </a:cubicBezTo>
                <a:cubicBezTo>
                  <a:pt x="10090094" y="4776066"/>
                  <a:pt x="10090094" y="4778604"/>
                  <a:pt x="10091363" y="4782412"/>
                </a:cubicBezTo>
                <a:cubicBezTo>
                  <a:pt x="10085017" y="4779873"/>
                  <a:pt x="10076133" y="4777335"/>
                  <a:pt x="10074863" y="4786219"/>
                </a:cubicBezTo>
                <a:cubicBezTo>
                  <a:pt x="10072325" y="4784950"/>
                  <a:pt x="10068517" y="4783681"/>
                  <a:pt x="10065979" y="4782412"/>
                </a:cubicBezTo>
                <a:cubicBezTo>
                  <a:pt x="10067248" y="4778604"/>
                  <a:pt x="10067248" y="4774797"/>
                  <a:pt x="10068517" y="4770989"/>
                </a:cubicBezTo>
                <a:cubicBezTo>
                  <a:pt x="10068517" y="4773527"/>
                  <a:pt x="10069787" y="4777335"/>
                  <a:pt x="10071056" y="4779873"/>
                </a:cubicBezTo>
                <a:cubicBezTo>
                  <a:pt x="10072325" y="4779873"/>
                  <a:pt x="10076133" y="4778604"/>
                  <a:pt x="10077402" y="4778604"/>
                </a:cubicBezTo>
                <a:cubicBezTo>
                  <a:pt x="10074863" y="4776066"/>
                  <a:pt x="10073594" y="4772258"/>
                  <a:pt x="10071056" y="4769720"/>
                </a:cubicBezTo>
                <a:cubicBezTo>
                  <a:pt x="10073594" y="4769720"/>
                  <a:pt x="10078671" y="4770989"/>
                  <a:pt x="10081209" y="4772258"/>
                </a:cubicBezTo>
                <a:cubicBezTo>
                  <a:pt x="10079940" y="4769720"/>
                  <a:pt x="10077402" y="4765912"/>
                  <a:pt x="10074863" y="4763374"/>
                </a:cubicBezTo>
                <a:cubicBezTo>
                  <a:pt x="10072325" y="4764643"/>
                  <a:pt x="10069787" y="4765912"/>
                  <a:pt x="10067248" y="4768451"/>
                </a:cubicBezTo>
                <a:cubicBezTo>
                  <a:pt x="10065979" y="4760836"/>
                  <a:pt x="10062171" y="4754490"/>
                  <a:pt x="10057095" y="4749413"/>
                </a:cubicBezTo>
                <a:cubicBezTo>
                  <a:pt x="10063441" y="4750682"/>
                  <a:pt x="10068517" y="4751951"/>
                  <a:pt x="10074863" y="4751951"/>
                </a:cubicBezTo>
                <a:cubicBezTo>
                  <a:pt x="10071056" y="4748144"/>
                  <a:pt x="10065979" y="4744336"/>
                  <a:pt x="10060902" y="4741798"/>
                </a:cubicBezTo>
                <a:cubicBezTo>
                  <a:pt x="10060902" y="4737990"/>
                  <a:pt x="10059633" y="4734182"/>
                  <a:pt x="10059633" y="4730375"/>
                </a:cubicBezTo>
                <a:cubicBezTo>
                  <a:pt x="10057095" y="4730375"/>
                  <a:pt x="10053287" y="4729106"/>
                  <a:pt x="10050749" y="4727836"/>
                </a:cubicBezTo>
                <a:cubicBezTo>
                  <a:pt x="10052018" y="4724029"/>
                  <a:pt x="10053287" y="4720221"/>
                  <a:pt x="10053287" y="4716414"/>
                </a:cubicBezTo>
                <a:cubicBezTo>
                  <a:pt x="10052018" y="4712606"/>
                  <a:pt x="10043133" y="4703722"/>
                  <a:pt x="10055825" y="4706260"/>
                </a:cubicBezTo>
                <a:cubicBezTo>
                  <a:pt x="10054556" y="4704991"/>
                  <a:pt x="10052018" y="4702453"/>
                  <a:pt x="10050749" y="4701183"/>
                </a:cubicBezTo>
                <a:cubicBezTo>
                  <a:pt x="10054556" y="4701183"/>
                  <a:pt x="10059633" y="4702453"/>
                  <a:pt x="10063441" y="4702453"/>
                </a:cubicBezTo>
                <a:cubicBezTo>
                  <a:pt x="10059633" y="4697376"/>
                  <a:pt x="10057095" y="4692299"/>
                  <a:pt x="10054556" y="4687222"/>
                </a:cubicBezTo>
                <a:cubicBezTo>
                  <a:pt x="10057095" y="4687222"/>
                  <a:pt x="10060902" y="4687222"/>
                  <a:pt x="10062171" y="4687222"/>
                </a:cubicBezTo>
                <a:cubicBezTo>
                  <a:pt x="10062171" y="4685953"/>
                  <a:pt x="10062171" y="4682145"/>
                  <a:pt x="10060902" y="4680876"/>
                </a:cubicBezTo>
                <a:cubicBezTo>
                  <a:pt x="10064710" y="4682145"/>
                  <a:pt x="10067248" y="4683415"/>
                  <a:pt x="10071056" y="4683415"/>
                </a:cubicBezTo>
                <a:cubicBezTo>
                  <a:pt x="10069787" y="4679607"/>
                  <a:pt x="10068517" y="4674530"/>
                  <a:pt x="10067248" y="4670723"/>
                </a:cubicBezTo>
                <a:cubicBezTo>
                  <a:pt x="10063441" y="4673261"/>
                  <a:pt x="10060902" y="4675799"/>
                  <a:pt x="10057095" y="4678338"/>
                </a:cubicBezTo>
                <a:cubicBezTo>
                  <a:pt x="10055825" y="4678338"/>
                  <a:pt x="10053287" y="4679607"/>
                  <a:pt x="10053287" y="4679607"/>
                </a:cubicBezTo>
                <a:cubicBezTo>
                  <a:pt x="10054556" y="4687222"/>
                  <a:pt x="10048210" y="4688491"/>
                  <a:pt x="10041864" y="4689761"/>
                </a:cubicBezTo>
                <a:cubicBezTo>
                  <a:pt x="10038057" y="4688491"/>
                  <a:pt x="10034249" y="4688491"/>
                  <a:pt x="10030441" y="4688491"/>
                </a:cubicBezTo>
                <a:lnTo>
                  <a:pt x="10026634" y="4683415"/>
                </a:lnTo>
                <a:lnTo>
                  <a:pt x="10031711" y="4683415"/>
                </a:lnTo>
                <a:cubicBezTo>
                  <a:pt x="10029172" y="4680876"/>
                  <a:pt x="10025365" y="4679607"/>
                  <a:pt x="10022826" y="4677069"/>
                </a:cubicBezTo>
                <a:cubicBezTo>
                  <a:pt x="10022826" y="4671992"/>
                  <a:pt x="10025365" y="4668184"/>
                  <a:pt x="10026634" y="4664377"/>
                </a:cubicBezTo>
                <a:cubicBezTo>
                  <a:pt x="10030441" y="4664377"/>
                  <a:pt x="10034249" y="4664377"/>
                  <a:pt x="10036787" y="4664377"/>
                </a:cubicBezTo>
                <a:lnTo>
                  <a:pt x="10035518" y="4669453"/>
                </a:lnTo>
                <a:cubicBezTo>
                  <a:pt x="10039326" y="4665646"/>
                  <a:pt x="10044403" y="4663107"/>
                  <a:pt x="10049479" y="4666915"/>
                </a:cubicBezTo>
                <a:cubicBezTo>
                  <a:pt x="10049479" y="4664377"/>
                  <a:pt x="10049479" y="4659300"/>
                  <a:pt x="10049479" y="4656761"/>
                </a:cubicBezTo>
                <a:cubicBezTo>
                  <a:pt x="10043133" y="4652954"/>
                  <a:pt x="10032980" y="4651685"/>
                  <a:pt x="10032980" y="4641531"/>
                </a:cubicBezTo>
                <a:cubicBezTo>
                  <a:pt x="10039326" y="4645339"/>
                  <a:pt x="10045672" y="4650415"/>
                  <a:pt x="10052018" y="4655492"/>
                </a:cubicBezTo>
                <a:cubicBezTo>
                  <a:pt x="10057095" y="4651685"/>
                  <a:pt x="10063441" y="4647877"/>
                  <a:pt x="10067248" y="4642800"/>
                </a:cubicBezTo>
                <a:cubicBezTo>
                  <a:pt x="10063441" y="4644070"/>
                  <a:pt x="10058364" y="4644070"/>
                  <a:pt x="10054556" y="4645339"/>
                </a:cubicBezTo>
                <a:cubicBezTo>
                  <a:pt x="10049479" y="4642800"/>
                  <a:pt x="10043133" y="4640262"/>
                  <a:pt x="10036787" y="4640262"/>
                </a:cubicBezTo>
                <a:cubicBezTo>
                  <a:pt x="10036787" y="4637724"/>
                  <a:pt x="10036787" y="4633916"/>
                  <a:pt x="10036787" y="4631378"/>
                </a:cubicBezTo>
                <a:cubicBezTo>
                  <a:pt x="10031711" y="4636454"/>
                  <a:pt x="10029172" y="4642800"/>
                  <a:pt x="10026634" y="4649146"/>
                </a:cubicBezTo>
                <a:cubicBezTo>
                  <a:pt x="10030441" y="4651685"/>
                  <a:pt x="10035518" y="4655492"/>
                  <a:pt x="10034249" y="4660569"/>
                </a:cubicBezTo>
                <a:cubicBezTo>
                  <a:pt x="10030441" y="4659300"/>
                  <a:pt x="10026634" y="4658031"/>
                  <a:pt x="10024095" y="4652954"/>
                </a:cubicBezTo>
                <a:cubicBezTo>
                  <a:pt x="10016481" y="4655492"/>
                  <a:pt x="10011403" y="4647877"/>
                  <a:pt x="10003789" y="4652954"/>
                </a:cubicBezTo>
                <a:cubicBezTo>
                  <a:pt x="10008865" y="4658031"/>
                  <a:pt x="10017749" y="4660569"/>
                  <a:pt x="10015211" y="4668184"/>
                </a:cubicBezTo>
                <a:cubicBezTo>
                  <a:pt x="10011403" y="4665646"/>
                  <a:pt x="10008865" y="4661838"/>
                  <a:pt x="10005057" y="4659300"/>
                </a:cubicBezTo>
                <a:cubicBezTo>
                  <a:pt x="10003789" y="4660569"/>
                  <a:pt x="9999981" y="4661838"/>
                  <a:pt x="9997443" y="4663107"/>
                </a:cubicBezTo>
                <a:cubicBezTo>
                  <a:pt x="9997443" y="4660569"/>
                  <a:pt x="9997443" y="4656761"/>
                  <a:pt x="9997443" y="4654223"/>
                </a:cubicBezTo>
                <a:cubicBezTo>
                  <a:pt x="9994904" y="4652954"/>
                  <a:pt x="9991097" y="4650415"/>
                  <a:pt x="9988558" y="4649146"/>
                </a:cubicBezTo>
                <a:cubicBezTo>
                  <a:pt x="9994904" y="4649146"/>
                  <a:pt x="9998711" y="4647877"/>
                  <a:pt x="10001250" y="4642800"/>
                </a:cubicBezTo>
                <a:cubicBezTo>
                  <a:pt x="9997443" y="4642800"/>
                  <a:pt x="9991097" y="4641531"/>
                  <a:pt x="9988558" y="4641531"/>
                </a:cubicBezTo>
                <a:cubicBezTo>
                  <a:pt x="9984751" y="4645339"/>
                  <a:pt x="9980943" y="4649146"/>
                  <a:pt x="9977135" y="4651685"/>
                </a:cubicBezTo>
                <a:cubicBezTo>
                  <a:pt x="9975866" y="4650415"/>
                  <a:pt x="9974597" y="4646608"/>
                  <a:pt x="9974597" y="4645339"/>
                </a:cubicBezTo>
                <a:cubicBezTo>
                  <a:pt x="9977135" y="4642800"/>
                  <a:pt x="9978405" y="4640262"/>
                  <a:pt x="9980943" y="4638993"/>
                </a:cubicBezTo>
                <a:cubicBezTo>
                  <a:pt x="9974597" y="4636454"/>
                  <a:pt x="9968251" y="4637724"/>
                  <a:pt x="9961905" y="4638993"/>
                </a:cubicBezTo>
                <a:cubicBezTo>
                  <a:pt x="9959367" y="4645339"/>
                  <a:pt x="9951751" y="4641531"/>
                  <a:pt x="9946675" y="4642800"/>
                </a:cubicBezTo>
                <a:cubicBezTo>
                  <a:pt x="9945405" y="4638993"/>
                  <a:pt x="9944136" y="4633916"/>
                  <a:pt x="9942867" y="4630108"/>
                </a:cubicBezTo>
                <a:cubicBezTo>
                  <a:pt x="9949213" y="4631378"/>
                  <a:pt x="9955559" y="4635185"/>
                  <a:pt x="9960636" y="4637724"/>
                </a:cubicBezTo>
                <a:cubicBezTo>
                  <a:pt x="9959367" y="4631378"/>
                  <a:pt x="9950482" y="4626301"/>
                  <a:pt x="9955559" y="4619955"/>
                </a:cubicBezTo>
                <a:cubicBezTo>
                  <a:pt x="9956828" y="4626301"/>
                  <a:pt x="9960636" y="4627570"/>
                  <a:pt x="9965713" y="4623762"/>
                </a:cubicBezTo>
                <a:cubicBezTo>
                  <a:pt x="9961905" y="4621224"/>
                  <a:pt x="9956828" y="4618686"/>
                  <a:pt x="9953021" y="4616147"/>
                </a:cubicBezTo>
                <a:cubicBezTo>
                  <a:pt x="9955559" y="4614878"/>
                  <a:pt x="9959367" y="4612340"/>
                  <a:pt x="9961905" y="4611070"/>
                </a:cubicBezTo>
                <a:cubicBezTo>
                  <a:pt x="9968251" y="4614878"/>
                  <a:pt x="9973328" y="4618686"/>
                  <a:pt x="9979674" y="4621224"/>
                </a:cubicBezTo>
                <a:cubicBezTo>
                  <a:pt x="9980943" y="4625032"/>
                  <a:pt x="9983481" y="4626301"/>
                  <a:pt x="9987289" y="4623762"/>
                </a:cubicBezTo>
                <a:cubicBezTo>
                  <a:pt x="9983481" y="4621224"/>
                  <a:pt x="9979674" y="4616147"/>
                  <a:pt x="9978405" y="4612340"/>
                </a:cubicBezTo>
                <a:cubicBezTo>
                  <a:pt x="9982212" y="4612340"/>
                  <a:pt x="9988558" y="4612340"/>
                  <a:pt x="9992366" y="4611070"/>
                </a:cubicBezTo>
                <a:cubicBezTo>
                  <a:pt x="9992366" y="4604724"/>
                  <a:pt x="9992366" y="4597110"/>
                  <a:pt x="9987289" y="4592032"/>
                </a:cubicBezTo>
                <a:cubicBezTo>
                  <a:pt x="9992366" y="4593302"/>
                  <a:pt x="9997443" y="4595840"/>
                  <a:pt x="10003789" y="4597110"/>
                </a:cubicBezTo>
                <a:cubicBezTo>
                  <a:pt x="9998711" y="4593302"/>
                  <a:pt x="9993635" y="4589494"/>
                  <a:pt x="9987289" y="4584418"/>
                </a:cubicBezTo>
                <a:cubicBezTo>
                  <a:pt x="9984751" y="4588225"/>
                  <a:pt x="9983481" y="4590764"/>
                  <a:pt x="9980943" y="4594571"/>
                </a:cubicBezTo>
                <a:cubicBezTo>
                  <a:pt x="9961905" y="4585686"/>
                  <a:pt x="9960636" y="4589494"/>
                  <a:pt x="9950482" y="4602186"/>
                </a:cubicBezTo>
                <a:cubicBezTo>
                  <a:pt x="9946675" y="4599648"/>
                  <a:pt x="9937790" y="4593302"/>
                  <a:pt x="9949213" y="4593302"/>
                </a:cubicBezTo>
                <a:cubicBezTo>
                  <a:pt x="9949213" y="4592032"/>
                  <a:pt x="9947944" y="4589494"/>
                  <a:pt x="9947944" y="4588225"/>
                </a:cubicBezTo>
                <a:cubicBezTo>
                  <a:pt x="9953021" y="4586956"/>
                  <a:pt x="9956828" y="4584418"/>
                  <a:pt x="9960636" y="4580610"/>
                </a:cubicBezTo>
                <a:cubicBezTo>
                  <a:pt x="9963174" y="4583148"/>
                  <a:pt x="9965713" y="4584418"/>
                  <a:pt x="9968251" y="4586956"/>
                </a:cubicBezTo>
                <a:cubicBezTo>
                  <a:pt x="9973328" y="4585686"/>
                  <a:pt x="9978405" y="4583148"/>
                  <a:pt x="9983481" y="4583148"/>
                </a:cubicBezTo>
                <a:cubicBezTo>
                  <a:pt x="9975866" y="4575533"/>
                  <a:pt x="9969520" y="4566649"/>
                  <a:pt x="9959367" y="4561572"/>
                </a:cubicBezTo>
                <a:cubicBezTo>
                  <a:pt x="9961905" y="4566649"/>
                  <a:pt x="9964443" y="4570456"/>
                  <a:pt x="9966982" y="4575533"/>
                </a:cubicBezTo>
                <a:cubicBezTo>
                  <a:pt x="9964443" y="4581879"/>
                  <a:pt x="9956828" y="4578072"/>
                  <a:pt x="9953021" y="4575533"/>
                </a:cubicBezTo>
                <a:cubicBezTo>
                  <a:pt x="9955559" y="4575533"/>
                  <a:pt x="9960636" y="4574264"/>
                  <a:pt x="9963174" y="4574264"/>
                </a:cubicBezTo>
                <a:cubicBezTo>
                  <a:pt x="9961905" y="4571726"/>
                  <a:pt x="9958097" y="4567918"/>
                  <a:pt x="9955559" y="4566649"/>
                </a:cubicBezTo>
                <a:cubicBezTo>
                  <a:pt x="9956828" y="4561572"/>
                  <a:pt x="9959367" y="4557764"/>
                  <a:pt x="9958097" y="4552688"/>
                </a:cubicBezTo>
                <a:cubicBezTo>
                  <a:pt x="9954290" y="4546342"/>
                  <a:pt x="9949213" y="4541265"/>
                  <a:pt x="9944136" y="4537457"/>
                </a:cubicBezTo>
                <a:cubicBezTo>
                  <a:pt x="9936521" y="4546342"/>
                  <a:pt x="9951751" y="4551418"/>
                  <a:pt x="9954290" y="4557764"/>
                </a:cubicBezTo>
                <a:cubicBezTo>
                  <a:pt x="9941598" y="4552688"/>
                  <a:pt x="9930175" y="4541265"/>
                  <a:pt x="9927637" y="4528573"/>
                </a:cubicBezTo>
                <a:cubicBezTo>
                  <a:pt x="9936521" y="4514612"/>
                  <a:pt x="9925098" y="4515881"/>
                  <a:pt x="9931444" y="4480344"/>
                </a:cubicBezTo>
                <a:cubicBezTo>
                  <a:pt x="9935252" y="4482882"/>
                  <a:pt x="9939059" y="4484151"/>
                  <a:pt x="9942867" y="4486690"/>
                </a:cubicBezTo>
                <a:cubicBezTo>
                  <a:pt x="9941598" y="4482882"/>
                  <a:pt x="9940329" y="4479074"/>
                  <a:pt x="9937790" y="4476536"/>
                </a:cubicBezTo>
                <a:cubicBezTo>
                  <a:pt x="9932713" y="4477805"/>
                  <a:pt x="9927637" y="4479074"/>
                  <a:pt x="9923829" y="4480344"/>
                </a:cubicBezTo>
                <a:cubicBezTo>
                  <a:pt x="9918752" y="4486690"/>
                  <a:pt x="9913675" y="4491766"/>
                  <a:pt x="9908599" y="4498112"/>
                </a:cubicBezTo>
                <a:cubicBezTo>
                  <a:pt x="9900983" y="4505727"/>
                  <a:pt x="9897176" y="4517150"/>
                  <a:pt x="9885754" y="4520958"/>
                </a:cubicBezTo>
                <a:cubicBezTo>
                  <a:pt x="9884484" y="4520958"/>
                  <a:pt x="9883215" y="4519689"/>
                  <a:pt x="9881945" y="4519689"/>
                </a:cubicBezTo>
                <a:cubicBezTo>
                  <a:pt x="9865446" y="4522227"/>
                  <a:pt x="9847678" y="4518419"/>
                  <a:pt x="9831178" y="4517150"/>
                </a:cubicBezTo>
                <a:cubicBezTo>
                  <a:pt x="9831178" y="4526035"/>
                  <a:pt x="9819755" y="4528573"/>
                  <a:pt x="9815948" y="4534919"/>
                </a:cubicBezTo>
                <a:cubicBezTo>
                  <a:pt x="9819755" y="4534919"/>
                  <a:pt x="9827370" y="4534919"/>
                  <a:pt x="9831178" y="4534919"/>
                </a:cubicBezTo>
                <a:cubicBezTo>
                  <a:pt x="9827370" y="4539996"/>
                  <a:pt x="9823563" y="4545073"/>
                  <a:pt x="9819755" y="4550149"/>
                </a:cubicBezTo>
                <a:cubicBezTo>
                  <a:pt x="9819755" y="4547611"/>
                  <a:pt x="9821024" y="4542534"/>
                  <a:pt x="9821024" y="4541265"/>
                </a:cubicBezTo>
                <a:cubicBezTo>
                  <a:pt x="9809602" y="4541265"/>
                  <a:pt x="9794372" y="4537457"/>
                  <a:pt x="9786756" y="4547611"/>
                </a:cubicBezTo>
                <a:cubicBezTo>
                  <a:pt x="9786756" y="4553957"/>
                  <a:pt x="9788026" y="4561572"/>
                  <a:pt x="9790564" y="4567918"/>
                </a:cubicBezTo>
                <a:cubicBezTo>
                  <a:pt x="9796910" y="4574264"/>
                  <a:pt x="9805794" y="4578072"/>
                  <a:pt x="9814678" y="4583148"/>
                </a:cubicBezTo>
                <a:cubicBezTo>
                  <a:pt x="9819755" y="4583148"/>
                  <a:pt x="9823563" y="4583148"/>
                  <a:pt x="9828640" y="4583148"/>
                </a:cubicBezTo>
                <a:cubicBezTo>
                  <a:pt x="9826101" y="4585686"/>
                  <a:pt x="9823563" y="4589494"/>
                  <a:pt x="9821024" y="4592032"/>
                </a:cubicBezTo>
                <a:cubicBezTo>
                  <a:pt x="9801986" y="4580610"/>
                  <a:pt x="9776603" y="4579341"/>
                  <a:pt x="9760103" y="4561572"/>
                </a:cubicBezTo>
                <a:cubicBezTo>
                  <a:pt x="9761372" y="4553957"/>
                  <a:pt x="9760103" y="4545073"/>
                  <a:pt x="9753757" y="4539996"/>
                </a:cubicBezTo>
                <a:cubicBezTo>
                  <a:pt x="9753757" y="4537457"/>
                  <a:pt x="9755026" y="4532381"/>
                  <a:pt x="9755026" y="4531111"/>
                </a:cubicBezTo>
                <a:cubicBezTo>
                  <a:pt x="9752488" y="4531111"/>
                  <a:pt x="9748680" y="4531111"/>
                  <a:pt x="9747411" y="4531111"/>
                </a:cubicBezTo>
                <a:cubicBezTo>
                  <a:pt x="9749950" y="4531111"/>
                  <a:pt x="9753757" y="4531111"/>
                  <a:pt x="9755026" y="4529842"/>
                </a:cubicBezTo>
                <a:cubicBezTo>
                  <a:pt x="9756296" y="4523496"/>
                  <a:pt x="9765180" y="4514612"/>
                  <a:pt x="9758834" y="4508266"/>
                </a:cubicBezTo>
                <a:cubicBezTo>
                  <a:pt x="9760103" y="4501920"/>
                  <a:pt x="9761372" y="4495574"/>
                  <a:pt x="9756296" y="4490497"/>
                </a:cubicBezTo>
                <a:cubicBezTo>
                  <a:pt x="9747411" y="4490497"/>
                  <a:pt x="9739796" y="4499381"/>
                  <a:pt x="9730912" y="4501920"/>
                </a:cubicBezTo>
                <a:cubicBezTo>
                  <a:pt x="9729642" y="4500651"/>
                  <a:pt x="9727104" y="4498112"/>
                  <a:pt x="9725835" y="4496843"/>
                </a:cubicBezTo>
                <a:cubicBezTo>
                  <a:pt x="9728373" y="4495574"/>
                  <a:pt x="9733450" y="4494305"/>
                  <a:pt x="9735988" y="4494305"/>
                </a:cubicBezTo>
                <a:cubicBezTo>
                  <a:pt x="9729642" y="4493035"/>
                  <a:pt x="9723296" y="4489228"/>
                  <a:pt x="9720758" y="4482882"/>
                </a:cubicBezTo>
                <a:cubicBezTo>
                  <a:pt x="9727104" y="4485420"/>
                  <a:pt x="9733450" y="4489228"/>
                  <a:pt x="9738527" y="4493035"/>
                </a:cubicBezTo>
                <a:cubicBezTo>
                  <a:pt x="9741065" y="4490497"/>
                  <a:pt x="9744873" y="4487959"/>
                  <a:pt x="9747411" y="4486690"/>
                </a:cubicBezTo>
                <a:cubicBezTo>
                  <a:pt x="9748680" y="4484151"/>
                  <a:pt x="9751219" y="4481613"/>
                  <a:pt x="9752488" y="4479074"/>
                </a:cubicBezTo>
                <a:cubicBezTo>
                  <a:pt x="9753757" y="4480344"/>
                  <a:pt x="9757565" y="4484151"/>
                  <a:pt x="9760103" y="4485420"/>
                </a:cubicBezTo>
                <a:cubicBezTo>
                  <a:pt x="9761372" y="4476536"/>
                  <a:pt x="9752488" y="4475267"/>
                  <a:pt x="9747411" y="4471459"/>
                </a:cubicBezTo>
                <a:cubicBezTo>
                  <a:pt x="9747411" y="4473998"/>
                  <a:pt x="9747411" y="4479074"/>
                  <a:pt x="9747411" y="4481613"/>
                </a:cubicBezTo>
                <a:cubicBezTo>
                  <a:pt x="9742334" y="4475267"/>
                  <a:pt x="9737258" y="4468921"/>
                  <a:pt x="9733450" y="4462575"/>
                </a:cubicBezTo>
                <a:cubicBezTo>
                  <a:pt x="9733450" y="4454960"/>
                  <a:pt x="9732181" y="4448614"/>
                  <a:pt x="9729642" y="4442268"/>
                </a:cubicBezTo>
                <a:cubicBezTo>
                  <a:pt x="9713143" y="4446075"/>
                  <a:pt x="9700451" y="4457498"/>
                  <a:pt x="9690297" y="4470190"/>
                </a:cubicBezTo>
                <a:cubicBezTo>
                  <a:pt x="9687759" y="4472728"/>
                  <a:pt x="9691566" y="4477805"/>
                  <a:pt x="9690297" y="4481613"/>
                </a:cubicBezTo>
                <a:cubicBezTo>
                  <a:pt x="9683951" y="4490497"/>
                  <a:pt x="9671260" y="4495574"/>
                  <a:pt x="9672528" y="4508266"/>
                </a:cubicBezTo>
                <a:cubicBezTo>
                  <a:pt x="9677606" y="4512073"/>
                  <a:pt x="9681413" y="4515881"/>
                  <a:pt x="9682683" y="4520958"/>
                </a:cubicBezTo>
                <a:cubicBezTo>
                  <a:pt x="9672528" y="4522227"/>
                  <a:pt x="9668721" y="4512073"/>
                  <a:pt x="9667452" y="4504458"/>
                </a:cubicBezTo>
                <a:cubicBezTo>
                  <a:pt x="9659836" y="4505727"/>
                  <a:pt x="9652222" y="4504458"/>
                  <a:pt x="9645876" y="4510804"/>
                </a:cubicBezTo>
                <a:cubicBezTo>
                  <a:pt x="9649683" y="4510804"/>
                  <a:pt x="9658568" y="4512073"/>
                  <a:pt x="9656029" y="4517150"/>
                </a:cubicBezTo>
                <a:cubicBezTo>
                  <a:pt x="9654760" y="4519689"/>
                  <a:pt x="9652222" y="4523496"/>
                  <a:pt x="9648414" y="4523496"/>
                </a:cubicBezTo>
                <a:cubicBezTo>
                  <a:pt x="9638261" y="4513343"/>
                  <a:pt x="9626838" y="4503189"/>
                  <a:pt x="9624299" y="4487959"/>
                </a:cubicBezTo>
                <a:cubicBezTo>
                  <a:pt x="9623030" y="4490497"/>
                  <a:pt x="9621761" y="4493035"/>
                  <a:pt x="9619223" y="4495574"/>
                </a:cubicBezTo>
                <a:cubicBezTo>
                  <a:pt x="9616684" y="4495574"/>
                  <a:pt x="9612877" y="4496843"/>
                  <a:pt x="9611607" y="4498112"/>
                </a:cubicBezTo>
                <a:cubicBezTo>
                  <a:pt x="9610338" y="4503189"/>
                  <a:pt x="9609069" y="4509535"/>
                  <a:pt x="9606531" y="4514612"/>
                </a:cubicBezTo>
                <a:cubicBezTo>
                  <a:pt x="9603992" y="4509535"/>
                  <a:pt x="9603992" y="4504458"/>
                  <a:pt x="9603992" y="4500651"/>
                </a:cubicBezTo>
                <a:cubicBezTo>
                  <a:pt x="9611607" y="4498112"/>
                  <a:pt x="9607800" y="4489228"/>
                  <a:pt x="9605261" y="4484151"/>
                </a:cubicBezTo>
                <a:cubicBezTo>
                  <a:pt x="9606531" y="4475267"/>
                  <a:pt x="9601454" y="4468921"/>
                  <a:pt x="9596377" y="4463844"/>
                </a:cubicBezTo>
                <a:cubicBezTo>
                  <a:pt x="9595108" y="4471459"/>
                  <a:pt x="9593839" y="4479074"/>
                  <a:pt x="9592569" y="4485420"/>
                </a:cubicBezTo>
                <a:cubicBezTo>
                  <a:pt x="9595108" y="4503189"/>
                  <a:pt x="9591300" y="4522227"/>
                  <a:pt x="9601454" y="4538727"/>
                </a:cubicBezTo>
                <a:cubicBezTo>
                  <a:pt x="9607800" y="4538727"/>
                  <a:pt x="9610338" y="4533650"/>
                  <a:pt x="9611607" y="4528573"/>
                </a:cubicBezTo>
                <a:cubicBezTo>
                  <a:pt x="9615415" y="4528573"/>
                  <a:pt x="9619223" y="4527304"/>
                  <a:pt x="9621761" y="4527304"/>
                </a:cubicBezTo>
                <a:cubicBezTo>
                  <a:pt x="9620492" y="4528573"/>
                  <a:pt x="9619223" y="4532381"/>
                  <a:pt x="9617953" y="4534919"/>
                </a:cubicBezTo>
                <a:cubicBezTo>
                  <a:pt x="9619223" y="4536188"/>
                  <a:pt x="9621761" y="4537457"/>
                  <a:pt x="9623030" y="4538727"/>
                </a:cubicBezTo>
                <a:cubicBezTo>
                  <a:pt x="9615415" y="4539996"/>
                  <a:pt x="9607800" y="4541265"/>
                  <a:pt x="9601454" y="4545073"/>
                </a:cubicBezTo>
                <a:cubicBezTo>
                  <a:pt x="9597646" y="4543803"/>
                  <a:pt x="9593839" y="4542534"/>
                  <a:pt x="9590031" y="4541265"/>
                </a:cubicBezTo>
                <a:cubicBezTo>
                  <a:pt x="9591300" y="4534919"/>
                  <a:pt x="9591300" y="4529842"/>
                  <a:pt x="9588762" y="4524765"/>
                </a:cubicBezTo>
                <a:cubicBezTo>
                  <a:pt x="9584955" y="4514612"/>
                  <a:pt x="9586223" y="4503189"/>
                  <a:pt x="9587493" y="4491766"/>
                </a:cubicBezTo>
                <a:cubicBezTo>
                  <a:pt x="9584955" y="4491766"/>
                  <a:pt x="9579877" y="4491766"/>
                  <a:pt x="9577339" y="4491766"/>
                </a:cubicBezTo>
                <a:cubicBezTo>
                  <a:pt x="9573531" y="4484151"/>
                  <a:pt x="9569724" y="4476536"/>
                  <a:pt x="9563378" y="4471459"/>
                </a:cubicBezTo>
                <a:cubicBezTo>
                  <a:pt x="9565917" y="4471459"/>
                  <a:pt x="9568455" y="4471459"/>
                  <a:pt x="9570993" y="4472728"/>
                </a:cubicBezTo>
                <a:cubicBezTo>
                  <a:pt x="9574801" y="4476536"/>
                  <a:pt x="9577339" y="4480344"/>
                  <a:pt x="9581147" y="4482882"/>
                </a:cubicBezTo>
                <a:cubicBezTo>
                  <a:pt x="9591300" y="4470190"/>
                  <a:pt x="9584955" y="4452421"/>
                  <a:pt x="9579877" y="4438460"/>
                </a:cubicBezTo>
                <a:cubicBezTo>
                  <a:pt x="9578609" y="4440998"/>
                  <a:pt x="9574801" y="4446075"/>
                  <a:pt x="9572263" y="4448614"/>
                </a:cubicBezTo>
                <a:cubicBezTo>
                  <a:pt x="9568455" y="4446075"/>
                  <a:pt x="9565917" y="4442268"/>
                  <a:pt x="9562109" y="4439729"/>
                </a:cubicBezTo>
                <a:cubicBezTo>
                  <a:pt x="9558301" y="4440998"/>
                  <a:pt x="9555763" y="4442268"/>
                  <a:pt x="9551955" y="4443537"/>
                </a:cubicBezTo>
                <a:cubicBezTo>
                  <a:pt x="9550686" y="4428306"/>
                  <a:pt x="9535456" y="4418153"/>
                  <a:pt x="9532917" y="4402923"/>
                </a:cubicBezTo>
                <a:cubicBezTo>
                  <a:pt x="9550686" y="4424499"/>
                  <a:pt x="9543071" y="4425768"/>
                  <a:pt x="9573531" y="4443537"/>
                </a:cubicBezTo>
                <a:cubicBezTo>
                  <a:pt x="9573531" y="4442268"/>
                  <a:pt x="9573531" y="4438460"/>
                  <a:pt x="9573531" y="4437191"/>
                </a:cubicBezTo>
                <a:cubicBezTo>
                  <a:pt x="9576070" y="4437191"/>
                  <a:pt x="9581147" y="4437191"/>
                  <a:pt x="9582416" y="4437191"/>
                </a:cubicBezTo>
                <a:cubicBezTo>
                  <a:pt x="9579877" y="4428306"/>
                  <a:pt x="9574801" y="4420691"/>
                  <a:pt x="9568455" y="4415615"/>
                </a:cubicBezTo>
                <a:cubicBezTo>
                  <a:pt x="9562109" y="4413076"/>
                  <a:pt x="9564647" y="4423230"/>
                  <a:pt x="9562109" y="4427037"/>
                </a:cubicBezTo>
                <a:cubicBezTo>
                  <a:pt x="9559571" y="4425768"/>
                  <a:pt x="9554494" y="4424499"/>
                  <a:pt x="9551955" y="4423230"/>
                </a:cubicBezTo>
                <a:cubicBezTo>
                  <a:pt x="9554494" y="4421961"/>
                  <a:pt x="9558301" y="4420691"/>
                  <a:pt x="9559571" y="4420691"/>
                </a:cubicBezTo>
                <a:cubicBezTo>
                  <a:pt x="9555763" y="4411807"/>
                  <a:pt x="9550686" y="4404192"/>
                  <a:pt x="9541802" y="4400384"/>
                </a:cubicBezTo>
                <a:cubicBezTo>
                  <a:pt x="9540533" y="4392769"/>
                  <a:pt x="9534187" y="4387693"/>
                  <a:pt x="9527841" y="4382615"/>
                </a:cubicBezTo>
                <a:cubicBezTo>
                  <a:pt x="9530379" y="4388961"/>
                  <a:pt x="9531648" y="4395307"/>
                  <a:pt x="9534187" y="4401653"/>
                </a:cubicBezTo>
                <a:cubicBezTo>
                  <a:pt x="9530379" y="4401653"/>
                  <a:pt x="9526571" y="4401653"/>
                  <a:pt x="9522764" y="4400384"/>
                </a:cubicBezTo>
                <a:cubicBezTo>
                  <a:pt x="9529110" y="4394038"/>
                  <a:pt x="9526571" y="4382615"/>
                  <a:pt x="9520225" y="4376269"/>
                </a:cubicBezTo>
                <a:cubicBezTo>
                  <a:pt x="9518956" y="4363578"/>
                  <a:pt x="9517687" y="4349617"/>
                  <a:pt x="9511341" y="4338194"/>
                </a:cubicBezTo>
                <a:lnTo>
                  <a:pt x="9511341" y="4338194"/>
                </a:lnTo>
                <a:close/>
                <a:moveTo>
                  <a:pt x="9100122" y="4336925"/>
                </a:moveTo>
                <a:cubicBezTo>
                  <a:pt x="9096315" y="4339463"/>
                  <a:pt x="9093776" y="4343271"/>
                  <a:pt x="9089969" y="4345809"/>
                </a:cubicBezTo>
                <a:cubicBezTo>
                  <a:pt x="9096315" y="4348347"/>
                  <a:pt x="9105199" y="4350886"/>
                  <a:pt x="9102661" y="4359770"/>
                </a:cubicBezTo>
                <a:cubicBezTo>
                  <a:pt x="9100122" y="4359770"/>
                  <a:pt x="9093776" y="4359770"/>
                  <a:pt x="9091238" y="4359770"/>
                </a:cubicBezTo>
                <a:cubicBezTo>
                  <a:pt x="9095045" y="4363578"/>
                  <a:pt x="9097584" y="4367385"/>
                  <a:pt x="9101391" y="4369923"/>
                </a:cubicBezTo>
                <a:cubicBezTo>
                  <a:pt x="9106468" y="4371193"/>
                  <a:pt x="9110276" y="4368655"/>
                  <a:pt x="9114083" y="4367385"/>
                </a:cubicBezTo>
                <a:cubicBezTo>
                  <a:pt x="9116622" y="4368655"/>
                  <a:pt x="9117891" y="4371193"/>
                  <a:pt x="9120429" y="4372462"/>
                </a:cubicBezTo>
                <a:cubicBezTo>
                  <a:pt x="9120429" y="4368655"/>
                  <a:pt x="9119160" y="4364847"/>
                  <a:pt x="9119160" y="4362309"/>
                </a:cubicBezTo>
                <a:cubicBezTo>
                  <a:pt x="9114083" y="4361039"/>
                  <a:pt x="9109007" y="4361039"/>
                  <a:pt x="9105199" y="4358501"/>
                </a:cubicBezTo>
                <a:cubicBezTo>
                  <a:pt x="9110276" y="4357232"/>
                  <a:pt x="9114083" y="4355963"/>
                  <a:pt x="9119160" y="4354693"/>
                </a:cubicBezTo>
                <a:cubicBezTo>
                  <a:pt x="9115353" y="4353424"/>
                  <a:pt x="9110276" y="4350886"/>
                  <a:pt x="9105199" y="4352155"/>
                </a:cubicBezTo>
                <a:cubicBezTo>
                  <a:pt x="9105199" y="4350886"/>
                  <a:pt x="9105199" y="4347078"/>
                  <a:pt x="9105199" y="4345809"/>
                </a:cubicBezTo>
                <a:cubicBezTo>
                  <a:pt x="9107737" y="4345809"/>
                  <a:pt x="9112814" y="4345809"/>
                  <a:pt x="9114083" y="4345809"/>
                </a:cubicBezTo>
                <a:cubicBezTo>
                  <a:pt x="9112814" y="4344540"/>
                  <a:pt x="9111545" y="4344540"/>
                  <a:pt x="9110276" y="4343271"/>
                </a:cubicBezTo>
                <a:cubicBezTo>
                  <a:pt x="9106468" y="4343271"/>
                  <a:pt x="9103930" y="4343271"/>
                  <a:pt x="9100122" y="4344540"/>
                </a:cubicBezTo>
                <a:cubicBezTo>
                  <a:pt x="9100122" y="4342001"/>
                  <a:pt x="9100122" y="4339463"/>
                  <a:pt x="9100122" y="4336925"/>
                </a:cubicBezTo>
                <a:lnTo>
                  <a:pt x="9100122" y="4336925"/>
                </a:lnTo>
                <a:close/>
                <a:moveTo>
                  <a:pt x="6310434" y="4336925"/>
                </a:moveTo>
                <a:cubicBezTo>
                  <a:pt x="6307895" y="4340732"/>
                  <a:pt x="6306626" y="4343271"/>
                  <a:pt x="6304088" y="4347078"/>
                </a:cubicBezTo>
                <a:lnTo>
                  <a:pt x="6304088" y="4338194"/>
                </a:lnTo>
                <a:cubicBezTo>
                  <a:pt x="6299011" y="4338194"/>
                  <a:pt x="6291396" y="4338194"/>
                  <a:pt x="6288857" y="4344540"/>
                </a:cubicBezTo>
                <a:cubicBezTo>
                  <a:pt x="6295203" y="4347078"/>
                  <a:pt x="6292665" y="4354693"/>
                  <a:pt x="6293934" y="4359770"/>
                </a:cubicBezTo>
                <a:cubicBezTo>
                  <a:pt x="6297742" y="4363578"/>
                  <a:pt x="6301549" y="4368655"/>
                  <a:pt x="6304088" y="4373731"/>
                </a:cubicBezTo>
                <a:cubicBezTo>
                  <a:pt x="6306626" y="4373731"/>
                  <a:pt x="6311703" y="4372462"/>
                  <a:pt x="6314241" y="4372462"/>
                </a:cubicBezTo>
                <a:cubicBezTo>
                  <a:pt x="6314241" y="4364847"/>
                  <a:pt x="6311703" y="4358501"/>
                  <a:pt x="6309165" y="4350886"/>
                </a:cubicBezTo>
                <a:cubicBezTo>
                  <a:pt x="6311703" y="4348347"/>
                  <a:pt x="6315511" y="4345809"/>
                  <a:pt x="6318049" y="4344540"/>
                </a:cubicBezTo>
                <a:cubicBezTo>
                  <a:pt x="6315511" y="4342001"/>
                  <a:pt x="6312972" y="4339463"/>
                  <a:pt x="6310434" y="4336925"/>
                </a:cubicBezTo>
                <a:lnTo>
                  <a:pt x="6310434" y="4336925"/>
                </a:lnTo>
                <a:close/>
                <a:moveTo>
                  <a:pt x="10128169" y="4336925"/>
                </a:moveTo>
                <a:cubicBezTo>
                  <a:pt x="10120555" y="4333117"/>
                  <a:pt x="10114209" y="4339463"/>
                  <a:pt x="10106593" y="4339463"/>
                </a:cubicBezTo>
                <a:cubicBezTo>
                  <a:pt x="10106593" y="4340732"/>
                  <a:pt x="10106593" y="4344540"/>
                  <a:pt x="10106593" y="4347078"/>
                </a:cubicBezTo>
                <a:cubicBezTo>
                  <a:pt x="10110400" y="4343271"/>
                  <a:pt x="10120555" y="4335655"/>
                  <a:pt x="10121823" y="4345809"/>
                </a:cubicBezTo>
                <a:cubicBezTo>
                  <a:pt x="10119285" y="4345809"/>
                  <a:pt x="10115478" y="4347078"/>
                  <a:pt x="10112939" y="4347078"/>
                </a:cubicBezTo>
                <a:cubicBezTo>
                  <a:pt x="10116746" y="4349617"/>
                  <a:pt x="10120555" y="4350886"/>
                  <a:pt x="10124362" y="4352155"/>
                </a:cubicBezTo>
                <a:cubicBezTo>
                  <a:pt x="10124362" y="4353424"/>
                  <a:pt x="10124362" y="4355963"/>
                  <a:pt x="10125631" y="4357232"/>
                </a:cubicBezTo>
                <a:cubicBezTo>
                  <a:pt x="10126901" y="4355963"/>
                  <a:pt x="10128169" y="4354693"/>
                  <a:pt x="10129438" y="4354693"/>
                </a:cubicBezTo>
                <a:cubicBezTo>
                  <a:pt x="10128169" y="4353424"/>
                  <a:pt x="10125631" y="4350886"/>
                  <a:pt x="10124362" y="4349617"/>
                </a:cubicBezTo>
                <a:cubicBezTo>
                  <a:pt x="10125631" y="4345809"/>
                  <a:pt x="10130708" y="4342001"/>
                  <a:pt x="10128169" y="4336925"/>
                </a:cubicBezTo>
                <a:lnTo>
                  <a:pt x="10128169" y="4336925"/>
                </a:lnTo>
                <a:close/>
                <a:moveTo>
                  <a:pt x="7362595" y="4335655"/>
                </a:moveTo>
                <a:cubicBezTo>
                  <a:pt x="7352442" y="4331848"/>
                  <a:pt x="7360058" y="4348347"/>
                  <a:pt x="7366404" y="4347078"/>
                </a:cubicBezTo>
                <a:cubicBezTo>
                  <a:pt x="7367672" y="4343271"/>
                  <a:pt x="7365134" y="4338194"/>
                  <a:pt x="7362595" y="4335655"/>
                </a:cubicBezTo>
                <a:lnTo>
                  <a:pt x="7362595" y="4335655"/>
                </a:lnTo>
                <a:close/>
                <a:moveTo>
                  <a:pt x="10349010" y="4335655"/>
                </a:moveTo>
                <a:cubicBezTo>
                  <a:pt x="10343932" y="4331848"/>
                  <a:pt x="10338855" y="4339463"/>
                  <a:pt x="10343932" y="4343271"/>
                </a:cubicBezTo>
                <a:cubicBezTo>
                  <a:pt x="10347740" y="4347078"/>
                  <a:pt x="10354086" y="4339463"/>
                  <a:pt x="10349010" y="4335655"/>
                </a:cubicBezTo>
                <a:lnTo>
                  <a:pt x="10349010" y="4335655"/>
                </a:lnTo>
                <a:close/>
                <a:moveTo>
                  <a:pt x="11925348" y="4335655"/>
                </a:moveTo>
                <a:cubicBezTo>
                  <a:pt x="11929156" y="4339463"/>
                  <a:pt x="11932964" y="4344540"/>
                  <a:pt x="11939310" y="4345809"/>
                </a:cubicBezTo>
                <a:cubicBezTo>
                  <a:pt x="11938040" y="4342001"/>
                  <a:pt x="11935502" y="4339463"/>
                  <a:pt x="11934233" y="4335655"/>
                </a:cubicBezTo>
                <a:cubicBezTo>
                  <a:pt x="11932964" y="4335655"/>
                  <a:pt x="11927887" y="4335655"/>
                  <a:pt x="11925348" y="4335655"/>
                </a:cubicBezTo>
                <a:lnTo>
                  <a:pt x="11925348" y="4335655"/>
                </a:lnTo>
                <a:close/>
                <a:moveTo>
                  <a:pt x="9084892" y="4335655"/>
                </a:moveTo>
                <a:cubicBezTo>
                  <a:pt x="9079815" y="4331848"/>
                  <a:pt x="9077277" y="4340732"/>
                  <a:pt x="9081084" y="4343271"/>
                </a:cubicBezTo>
                <a:cubicBezTo>
                  <a:pt x="9086161" y="4347078"/>
                  <a:pt x="9089969" y="4338194"/>
                  <a:pt x="9084892" y="4335655"/>
                </a:cubicBezTo>
                <a:lnTo>
                  <a:pt x="9084892" y="4335655"/>
                </a:lnTo>
                <a:close/>
                <a:moveTo>
                  <a:pt x="11964694" y="4335655"/>
                </a:moveTo>
                <a:cubicBezTo>
                  <a:pt x="11957078" y="4333117"/>
                  <a:pt x="11959616" y="4347078"/>
                  <a:pt x="11965962" y="4345809"/>
                </a:cubicBezTo>
                <a:cubicBezTo>
                  <a:pt x="11972308" y="4344540"/>
                  <a:pt x="11968501" y="4336925"/>
                  <a:pt x="11964694" y="4335655"/>
                </a:cubicBezTo>
                <a:lnTo>
                  <a:pt x="11964694" y="4335655"/>
                </a:lnTo>
                <a:close/>
                <a:moveTo>
                  <a:pt x="6056595" y="4335655"/>
                </a:moveTo>
                <a:cubicBezTo>
                  <a:pt x="6054056" y="4340732"/>
                  <a:pt x="6048980" y="4347078"/>
                  <a:pt x="6050249" y="4353424"/>
                </a:cubicBezTo>
                <a:cubicBezTo>
                  <a:pt x="6052787" y="4350886"/>
                  <a:pt x="6055326" y="4348347"/>
                  <a:pt x="6057864" y="4345809"/>
                </a:cubicBezTo>
                <a:cubicBezTo>
                  <a:pt x="6060402" y="4345809"/>
                  <a:pt x="6064210" y="4344540"/>
                  <a:pt x="6066748" y="4344540"/>
                </a:cubicBezTo>
                <a:cubicBezTo>
                  <a:pt x="6062941" y="4342001"/>
                  <a:pt x="6060402" y="4338194"/>
                  <a:pt x="6056595" y="4335655"/>
                </a:cubicBezTo>
                <a:lnTo>
                  <a:pt x="6056595" y="4335655"/>
                </a:lnTo>
                <a:close/>
                <a:moveTo>
                  <a:pt x="5618723" y="4335655"/>
                </a:moveTo>
                <a:cubicBezTo>
                  <a:pt x="5614915" y="4339463"/>
                  <a:pt x="5619992" y="4345809"/>
                  <a:pt x="5621261" y="4350886"/>
                </a:cubicBezTo>
                <a:cubicBezTo>
                  <a:pt x="5626338" y="4345809"/>
                  <a:pt x="5625069" y="4338194"/>
                  <a:pt x="5618723" y="4335655"/>
                </a:cubicBezTo>
                <a:lnTo>
                  <a:pt x="5618723" y="4335655"/>
                </a:lnTo>
                <a:close/>
                <a:moveTo>
                  <a:pt x="5633953" y="4335655"/>
                </a:moveTo>
                <a:cubicBezTo>
                  <a:pt x="5630146" y="4335655"/>
                  <a:pt x="5626338" y="4334386"/>
                  <a:pt x="5623800" y="4335655"/>
                </a:cubicBezTo>
                <a:cubicBezTo>
                  <a:pt x="5628876" y="4339463"/>
                  <a:pt x="5633953" y="4343271"/>
                  <a:pt x="5640299" y="4342001"/>
                </a:cubicBezTo>
                <a:cubicBezTo>
                  <a:pt x="5641568" y="4352155"/>
                  <a:pt x="5627607" y="4353424"/>
                  <a:pt x="5622530" y="4361039"/>
                </a:cubicBezTo>
                <a:cubicBezTo>
                  <a:pt x="5626338" y="4363578"/>
                  <a:pt x="5630146" y="4366116"/>
                  <a:pt x="5633953" y="4367385"/>
                </a:cubicBezTo>
                <a:cubicBezTo>
                  <a:pt x="5633953" y="4369923"/>
                  <a:pt x="5632684" y="4373731"/>
                  <a:pt x="5631415" y="4376269"/>
                </a:cubicBezTo>
                <a:cubicBezTo>
                  <a:pt x="5626338" y="4372462"/>
                  <a:pt x="5622530" y="4361039"/>
                  <a:pt x="5614915" y="4366116"/>
                </a:cubicBezTo>
                <a:cubicBezTo>
                  <a:pt x="5604762" y="4388961"/>
                  <a:pt x="5612377" y="4388961"/>
                  <a:pt x="5586993" y="4402923"/>
                </a:cubicBezTo>
                <a:cubicBezTo>
                  <a:pt x="5584455" y="4401653"/>
                  <a:pt x="5580647" y="4397846"/>
                  <a:pt x="5578109" y="4396577"/>
                </a:cubicBezTo>
                <a:cubicBezTo>
                  <a:pt x="5579378" y="4401653"/>
                  <a:pt x="5579378" y="4407999"/>
                  <a:pt x="5580647" y="4414345"/>
                </a:cubicBezTo>
                <a:cubicBezTo>
                  <a:pt x="5579378" y="4414345"/>
                  <a:pt x="5576839" y="4413076"/>
                  <a:pt x="5575570" y="4411807"/>
                </a:cubicBezTo>
                <a:cubicBezTo>
                  <a:pt x="5574301" y="4409269"/>
                  <a:pt x="5573032" y="4405461"/>
                  <a:pt x="5573032" y="4402923"/>
                </a:cubicBezTo>
                <a:cubicBezTo>
                  <a:pt x="5570493" y="4406730"/>
                  <a:pt x="5569224" y="4410538"/>
                  <a:pt x="5566686" y="4414345"/>
                </a:cubicBezTo>
                <a:cubicBezTo>
                  <a:pt x="5569224" y="4418153"/>
                  <a:pt x="5571763" y="4420691"/>
                  <a:pt x="5573032" y="4424499"/>
                </a:cubicBezTo>
                <a:cubicBezTo>
                  <a:pt x="5578109" y="4423230"/>
                  <a:pt x="5581916" y="4425768"/>
                  <a:pt x="5584455" y="4428306"/>
                </a:cubicBezTo>
                <a:cubicBezTo>
                  <a:pt x="5588262" y="4425768"/>
                  <a:pt x="5590801" y="4427037"/>
                  <a:pt x="5594608" y="4429576"/>
                </a:cubicBezTo>
                <a:lnTo>
                  <a:pt x="5602223" y="4435922"/>
                </a:lnTo>
                <a:lnTo>
                  <a:pt x="5602223" y="4437191"/>
                </a:lnTo>
                <a:cubicBezTo>
                  <a:pt x="5616184" y="4443537"/>
                  <a:pt x="5630146" y="4448614"/>
                  <a:pt x="5645376" y="4446075"/>
                </a:cubicBezTo>
                <a:cubicBezTo>
                  <a:pt x="5645376" y="4443537"/>
                  <a:pt x="5645376" y="4438460"/>
                  <a:pt x="5645376" y="4437191"/>
                </a:cubicBezTo>
                <a:cubicBezTo>
                  <a:pt x="5646645" y="4437191"/>
                  <a:pt x="5650453" y="4437191"/>
                  <a:pt x="5651722" y="4437191"/>
                </a:cubicBezTo>
                <a:cubicBezTo>
                  <a:pt x="5650453" y="4438460"/>
                  <a:pt x="5649184" y="4442268"/>
                  <a:pt x="5647914" y="4443537"/>
                </a:cubicBezTo>
                <a:cubicBezTo>
                  <a:pt x="5652991" y="4446075"/>
                  <a:pt x="5658068" y="4447344"/>
                  <a:pt x="5663145" y="4449883"/>
                </a:cubicBezTo>
                <a:cubicBezTo>
                  <a:pt x="5661876" y="4442268"/>
                  <a:pt x="5660606" y="4433383"/>
                  <a:pt x="5660606" y="4425768"/>
                </a:cubicBezTo>
                <a:cubicBezTo>
                  <a:pt x="5656799" y="4421961"/>
                  <a:pt x="5652991" y="4418153"/>
                  <a:pt x="5650453" y="4413076"/>
                </a:cubicBezTo>
                <a:cubicBezTo>
                  <a:pt x="5649184" y="4411807"/>
                  <a:pt x="5646645" y="4410538"/>
                  <a:pt x="5644107" y="4410538"/>
                </a:cubicBezTo>
                <a:cubicBezTo>
                  <a:pt x="5640299" y="4402923"/>
                  <a:pt x="5636492" y="4394038"/>
                  <a:pt x="5631415" y="4386423"/>
                </a:cubicBezTo>
                <a:cubicBezTo>
                  <a:pt x="5633953" y="4382615"/>
                  <a:pt x="5639030" y="4378808"/>
                  <a:pt x="5632684" y="4376269"/>
                </a:cubicBezTo>
                <a:cubicBezTo>
                  <a:pt x="5639030" y="4363578"/>
                  <a:pt x="5637761" y="4349617"/>
                  <a:pt x="5644107" y="4336925"/>
                </a:cubicBezTo>
                <a:cubicBezTo>
                  <a:pt x="5641568" y="4336925"/>
                  <a:pt x="5637761" y="4335655"/>
                  <a:pt x="5633953" y="4335655"/>
                </a:cubicBezTo>
                <a:lnTo>
                  <a:pt x="5633953" y="4335655"/>
                </a:lnTo>
                <a:close/>
                <a:moveTo>
                  <a:pt x="6114978" y="4335655"/>
                </a:moveTo>
                <a:cubicBezTo>
                  <a:pt x="6109901" y="4333117"/>
                  <a:pt x="6103555" y="4339463"/>
                  <a:pt x="6099747" y="4343271"/>
                </a:cubicBezTo>
                <a:cubicBezTo>
                  <a:pt x="6099747" y="4347078"/>
                  <a:pt x="6099747" y="4350886"/>
                  <a:pt x="6101017" y="4355963"/>
                </a:cubicBezTo>
                <a:cubicBezTo>
                  <a:pt x="6101017" y="4353424"/>
                  <a:pt x="6102286" y="4348347"/>
                  <a:pt x="6102286" y="4345809"/>
                </a:cubicBezTo>
                <a:cubicBezTo>
                  <a:pt x="6109901" y="4345809"/>
                  <a:pt x="6116247" y="4347078"/>
                  <a:pt x="6123862" y="4347078"/>
                </a:cubicBezTo>
                <a:cubicBezTo>
                  <a:pt x="6123862" y="4344540"/>
                  <a:pt x="6125131" y="4339463"/>
                  <a:pt x="6125131" y="4336925"/>
                </a:cubicBezTo>
                <a:cubicBezTo>
                  <a:pt x="6123862" y="4338194"/>
                  <a:pt x="6120055" y="4339463"/>
                  <a:pt x="6118785" y="4339463"/>
                </a:cubicBezTo>
                <a:cubicBezTo>
                  <a:pt x="6117516" y="4338194"/>
                  <a:pt x="6116247" y="4335655"/>
                  <a:pt x="6114978" y="4335655"/>
                </a:cubicBezTo>
                <a:lnTo>
                  <a:pt x="6114978" y="4335655"/>
                </a:lnTo>
                <a:close/>
                <a:moveTo>
                  <a:pt x="11652471" y="4335655"/>
                </a:moveTo>
                <a:cubicBezTo>
                  <a:pt x="11648664" y="4333117"/>
                  <a:pt x="11641049" y="4334386"/>
                  <a:pt x="11639779" y="4339463"/>
                </a:cubicBezTo>
                <a:cubicBezTo>
                  <a:pt x="11642318" y="4344540"/>
                  <a:pt x="11655010" y="4340732"/>
                  <a:pt x="11652471" y="4335655"/>
                </a:cubicBezTo>
                <a:lnTo>
                  <a:pt x="11652471" y="4335655"/>
                </a:lnTo>
                <a:close/>
                <a:moveTo>
                  <a:pt x="5208773" y="4335655"/>
                </a:moveTo>
                <a:cubicBezTo>
                  <a:pt x="5202427" y="4334386"/>
                  <a:pt x="5196081" y="4335655"/>
                  <a:pt x="5191004" y="4335655"/>
                </a:cubicBezTo>
                <a:cubicBezTo>
                  <a:pt x="5193543" y="4344540"/>
                  <a:pt x="5193543" y="4353424"/>
                  <a:pt x="5194812" y="4362309"/>
                </a:cubicBezTo>
                <a:cubicBezTo>
                  <a:pt x="5196081" y="4362309"/>
                  <a:pt x="5199889" y="4363578"/>
                  <a:pt x="5201158" y="4364847"/>
                </a:cubicBezTo>
                <a:cubicBezTo>
                  <a:pt x="5199889" y="4355963"/>
                  <a:pt x="5198620" y="4348347"/>
                  <a:pt x="5197350" y="4339463"/>
                </a:cubicBezTo>
                <a:cubicBezTo>
                  <a:pt x="5198620" y="4339463"/>
                  <a:pt x="5199889" y="4338194"/>
                  <a:pt x="5201158" y="4338194"/>
                </a:cubicBezTo>
                <a:cubicBezTo>
                  <a:pt x="5207504" y="4342001"/>
                  <a:pt x="5207504" y="4352155"/>
                  <a:pt x="5215119" y="4353424"/>
                </a:cubicBezTo>
                <a:cubicBezTo>
                  <a:pt x="5213850" y="4348347"/>
                  <a:pt x="5212581" y="4344540"/>
                  <a:pt x="5211312" y="4340732"/>
                </a:cubicBezTo>
                <a:cubicBezTo>
                  <a:pt x="5212581" y="4340732"/>
                  <a:pt x="5216388" y="4340732"/>
                  <a:pt x="5217658" y="4340732"/>
                </a:cubicBezTo>
                <a:cubicBezTo>
                  <a:pt x="5217658" y="4347078"/>
                  <a:pt x="5218927" y="4353424"/>
                  <a:pt x="5221465" y="4358501"/>
                </a:cubicBezTo>
                <a:cubicBezTo>
                  <a:pt x="5225273" y="4354693"/>
                  <a:pt x="5229080" y="4349617"/>
                  <a:pt x="5231619" y="4345809"/>
                </a:cubicBezTo>
                <a:cubicBezTo>
                  <a:pt x="5222734" y="4338194"/>
                  <a:pt x="5215119" y="4335655"/>
                  <a:pt x="5208773" y="4335655"/>
                </a:cubicBezTo>
                <a:lnTo>
                  <a:pt x="5208773" y="4335655"/>
                </a:lnTo>
                <a:close/>
                <a:moveTo>
                  <a:pt x="8730787" y="4334386"/>
                </a:moveTo>
                <a:cubicBezTo>
                  <a:pt x="8720633" y="4331848"/>
                  <a:pt x="8732056" y="4345809"/>
                  <a:pt x="8730787" y="4334386"/>
                </a:cubicBezTo>
                <a:lnTo>
                  <a:pt x="8730787" y="4334386"/>
                </a:lnTo>
                <a:close/>
                <a:moveTo>
                  <a:pt x="9781680" y="4334386"/>
                </a:moveTo>
                <a:cubicBezTo>
                  <a:pt x="9782948" y="4338194"/>
                  <a:pt x="9784218" y="4342001"/>
                  <a:pt x="9786756" y="4344540"/>
                </a:cubicBezTo>
                <a:cubicBezTo>
                  <a:pt x="9785487" y="4344540"/>
                  <a:pt x="9781680" y="4345809"/>
                  <a:pt x="9780410" y="4345809"/>
                </a:cubicBezTo>
                <a:cubicBezTo>
                  <a:pt x="9784218" y="4348347"/>
                  <a:pt x="9788026" y="4349617"/>
                  <a:pt x="9791833" y="4352155"/>
                </a:cubicBezTo>
                <a:cubicBezTo>
                  <a:pt x="9793102" y="4347078"/>
                  <a:pt x="9795640" y="4343271"/>
                  <a:pt x="9796910" y="4338194"/>
                </a:cubicBezTo>
                <a:cubicBezTo>
                  <a:pt x="9793102" y="4335655"/>
                  <a:pt x="9788026" y="4333117"/>
                  <a:pt x="9781680" y="4334386"/>
                </a:cubicBezTo>
                <a:lnTo>
                  <a:pt x="9781680" y="4334386"/>
                </a:lnTo>
                <a:close/>
                <a:moveTo>
                  <a:pt x="7239484" y="4334386"/>
                </a:moveTo>
                <a:cubicBezTo>
                  <a:pt x="7236946" y="4335655"/>
                  <a:pt x="7228061" y="4335655"/>
                  <a:pt x="7229330" y="4340732"/>
                </a:cubicBezTo>
                <a:cubicBezTo>
                  <a:pt x="7226792" y="4348347"/>
                  <a:pt x="7233138" y="4352155"/>
                  <a:pt x="7238214" y="4357232"/>
                </a:cubicBezTo>
                <a:cubicBezTo>
                  <a:pt x="7238214" y="4354693"/>
                  <a:pt x="7238214" y="4350886"/>
                  <a:pt x="7238214" y="4348347"/>
                </a:cubicBezTo>
                <a:cubicBezTo>
                  <a:pt x="7236946" y="4348347"/>
                  <a:pt x="7234407" y="4347078"/>
                  <a:pt x="7233138" y="4347078"/>
                </a:cubicBezTo>
                <a:cubicBezTo>
                  <a:pt x="7233138" y="4342001"/>
                  <a:pt x="7236946" y="4339463"/>
                  <a:pt x="7239484" y="4334386"/>
                </a:cubicBezTo>
                <a:lnTo>
                  <a:pt x="7239484" y="4334386"/>
                </a:lnTo>
                <a:close/>
                <a:moveTo>
                  <a:pt x="10021557" y="4334386"/>
                </a:moveTo>
                <a:cubicBezTo>
                  <a:pt x="10020288" y="4335655"/>
                  <a:pt x="10025365" y="4343271"/>
                  <a:pt x="10025365" y="4335655"/>
                </a:cubicBezTo>
                <a:cubicBezTo>
                  <a:pt x="10024095" y="4334386"/>
                  <a:pt x="10022826" y="4334386"/>
                  <a:pt x="10021557" y="4334386"/>
                </a:cubicBezTo>
                <a:lnTo>
                  <a:pt x="10021557" y="4334386"/>
                </a:lnTo>
                <a:close/>
                <a:moveTo>
                  <a:pt x="10450545" y="4334386"/>
                </a:moveTo>
                <a:cubicBezTo>
                  <a:pt x="10448007" y="4336925"/>
                  <a:pt x="10441661" y="4338194"/>
                  <a:pt x="10441661" y="4343271"/>
                </a:cubicBezTo>
                <a:cubicBezTo>
                  <a:pt x="10444199" y="4352155"/>
                  <a:pt x="10454353" y="4344540"/>
                  <a:pt x="10460698" y="4343271"/>
                </a:cubicBezTo>
                <a:lnTo>
                  <a:pt x="10460698" y="4342001"/>
                </a:lnTo>
                <a:cubicBezTo>
                  <a:pt x="10455621" y="4342001"/>
                  <a:pt x="10451814" y="4342001"/>
                  <a:pt x="10446737" y="4342001"/>
                </a:cubicBezTo>
                <a:cubicBezTo>
                  <a:pt x="10448007" y="4339463"/>
                  <a:pt x="10450545" y="4335655"/>
                  <a:pt x="10450545" y="4334386"/>
                </a:cubicBezTo>
                <a:lnTo>
                  <a:pt x="10450545" y="4334386"/>
                </a:lnTo>
                <a:close/>
                <a:moveTo>
                  <a:pt x="10385816" y="4334386"/>
                </a:moveTo>
                <a:cubicBezTo>
                  <a:pt x="10379470" y="4336925"/>
                  <a:pt x="10373124" y="4340732"/>
                  <a:pt x="10366778" y="4344540"/>
                </a:cubicBezTo>
                <a:cubicBezTo>
                  <a:pt x="10366778" y="4348347"/>
                  <a:pt x="10365509" y="4350886"/>
                  <a:pt x="10365509" y="4354693"/>
                </a:cubicBezTo>
                <a:cubicBezTo>
                  <a:pt x="10373124" y="4359770"/>
                  <a:pt x="10379470" y="4354693"/>
                  <a:pt x="10385816" y="4352155"/>
                </a:cubicBezTo>
                <a:cubicBezTo>
                  <a:pt x="10384547" y="4349617"/>
                  <a:pt x="10382008" y="4345809"/>
                  <a:pt x="10380739" y="4343271"/>
                </a:cubicBezTo>
                <a:cubicBezTo>
                  <a:pt x="10382008" y="4339463"/>
                  <a:pt x="10384547" y="4335655"/>
                  <a:pt x="10385816" y="4334386"/>
                </a:cubicBezTo>
                <a:lnTo>
                  <a:pt x="10385816" y="4334386"/>
                </a:lnTo>
                <a:close/>
                <a:moveTo>
                  <a:pt x="7013567" y="4333117"/>
                </a:moveTo>
                <a:cubicBezTo>
                  <a:pt x="7014837" y="4339463"/>
                  <a:pt x="7024990" y="4335655"/>
                  <a:pt x="7024990" y="4342001"/>
                </a:cubicBezTo>
                <a:cubicBezTo>
                  <a:pt x="7024990" y="4343271"/>
                  <a:pt x="7026259" y="4345809"/>
                  <a:pt x="7027529" y="4348347"/>
                </a:cubicBezTo>
                <a:cubicBezTo>
                  <a:pt x="7028797" y="4348347"/>
                  <a:pt x="7030067" y="4347078"/>
                  <a:pt x="7031336" y="4347078"/>
                </a:cubicBezTo>
                <a:cubicBezTo>
                  <a:pt x="7030067" y="4344540"/>
                  <a:pt x="7028797" y="4340732"/>
                  <a:pt x="7028797" y="4338194"/>
                </a:cubicBezTo>
                <a:cubicBezTo>
                  <a:pt x="7023721" y="4336925"/>
                  <a:pt x="7019913" y="4333117"/>
                  <a:pt x="7013567" y="4333117"/>
                </a:cubicBezTo>
                <a:lnTo>
                  <a:pt x="7013567" y="4333117"/>
                </a:lnTo>
                <a:close/>
                <a:moveTo>
                  <a:pt x="10134515" y="4331848"/>
                </a:moveTo>
                <a:cubicBezTo>
                  <a:pt x="10124362" y="4330579"/>
                  <a:pt x="10137054" y="4343271"/>
                  <a:pt x="10142130" y="4342001"/>
                </a:cubicBezTo>
                <a:cubicBezTo>
                  <a:pt x="10143400" y="4338194"/>
                  <a:pt x="10138323" y="4333117"/>
                  <a:pt x="10134515" y="4331848"/>
                </a:cubicBezTo>
                <a:lnTo>
                  <a:pt x="10134515" y="4331848"/>
                </a:lnTo>
                <a:close/>
                <a:moveTo>
                  <a:pt x="5685990" y="4331848"/>
                </a:moveTo>
                <a:cubicBezTo>
                  <a:pt x="5680913" y="4331848"/>
                  <a:pt x="5675837" y="4334386"/>
                  <a:pt x="5672029" y="4335655"/>
                </a:cubicBezTo>
                <a:cubicBezTo>
                  <a:pt x="5674567" y="4340732"/>
                  <a:pt x="5679644" y="4344540"/>
                  <a:pt x="5684721" y="4347078"/>
                </a:cubicBezTo>
                <a:cubicBezTo>
                  <a:pt x="5687259" y="4343271"/>
                  <a:pt x="5688529" y="4339463"/>
                  <a:pt x="5691067" y="4335655"/>
                </a:cubicBezTo>
                <a:cubicBezTo>
                  <a:pt x="5692336" y="4336925"/>
                  <a:pt x="5696144" y="4340732"/>
                  <a:pt x="5697413" y="4342001"/>
                </a:cubicBezTo>
                <a:cubicBezTo>
                  <a:pt x="5698682" y="4339463"/>
                  <a:pt x="5699951" y="4335655"/>
                  <a:pt x="5701221" y="4334386"/>
                </a:cubicBezTo>
                <a:cubicBezTo>
                  <a:pt x="5694875" y="4331848"/>
                  <a:pt x="5689798" y="4331848"/>
                  <a:pt x="5685990" y="4331848"/>
                </a:cubicBezTo>
                <a:lnTo>
                  <a:pt x="5685990" y="4331848"/>
                </a:lnTo>
                <a:close/>
                <a:moveTo>
                  <a:pt x="4939704" y="4331848"/>
                </a:moveTo>
                <a:cubicBezTo>
                  <a:pt x="4933358" y="4334386"/>
                  <a:pt x="4940973" y="4343271"/>
                  <a:pt x="4944781" y="4342001"/>
                </a:cubicBezTo>
                <a:cubicBezTo>
                  <a:pt x="4948588" y="4338194"/>
                  <a:pt x="4944781" y="4330579"/>
                  <a:pt x="4939704" y="4331848"/>
                </a:cubicBezTo>
                <a:lnTo>
                  <a:pt x="4939704" y="4331848"/>
                </a:lnTo>
                <a:close/>
                <a:moveTo>
                  <a:pt x="10045672" y="4331848"/>
                </a:moveTo>
                <a:cubicBezTo>
                  <a:pt x="10044403" y="4333117"/>
                  <a:pt x="10040595" y="4335655"/>
                  <a:pt x="10039326" y="4335655"/>
                </a:cubicBezTo>
                <a:cubicBezTo>
                  <a:pt x="10038057" y="4342001"/>
                  <a:pt x="10031711" y="4344540"/>
                  <a:pt x="10026634" y="4347078"/>
                </a:cubicBezTo>
                <a:cubicBezTo>
                  <a:pt x="10029172" y="4349617"/>
                  <a:pt x="10032980" y="4350886"/>
                  <a:pt x="10036787" y="4352155"/>
                </a:cubicBezTo>
                <a:cubicBezTo>
                  <a:pt x="10039326" y="4345809"/>
                  <a:pt x="10045672" y="4343271"/>
                  <a:pt x="10052018" y="4343271"/>
                </a:cubicBezTo>
                <a:cubicBezTo>
                  <a:pt x="10050749" y="4345809"/>
                  <a:pt x="10048210" y="4349617"/>
                  <a:pt x="10045672" y="4352155"/>
                </a:cubicBezTo>
                <a:cubicBezTo>
                  <a:pt x="10046941" y="4353424"/>
                  <a:pt x="10050749" y="4354693"/>
                  <a:pt x="10052018" y="4354693"/>
                </a:cubicBezTo>
                <a:cubicBezTo>
                  <a:pt x="10054556" y="4348347"/>
                  <a:pt x="10057095" y="4343271"/>
                  <a:pt x="10060902" y="4338194"/>
                </a:cubicBezTo>
                <a:cubicBezTo>
                  <a:pt x="10057095" y="4336925"/>
                  <a:pt x="10050749" y="4334386"/>
                  <a:pt x="10045672" y="4331848"/>
                </a:cubicBezTo>
                <a:lnTo>
                  <a:pt x="10045672" y="4331848"/>
                </a:lnTo>
                <a:close/>
                <a:moveTo>
                  <a:pt x="9454228" y="4331848"/>
                </a:moveTo>
                <a:cubicBezTo>
                  <a:pt x="9450419" y="4334386"/>
                  <a:pt x="9445343" y="4339463"/>
                  <a:pt x="9450419" y="4344540"/>
                </a:cubicBezTo>
                <a:cubicBezTo>
                  <a:pt x="9445343" y="4343271"/>
                  <a:pt x="9441536" y="4343271"/>
                  <a:pt x="9436459" y="4343271"/>
                </a:cubicBezTo>
                <a:cubicBezTo>
                  <a:pt x="9436459" y="4345809"/>
                  <a:pt x="9435190" y="4349617"/>
                  <a:pt x="9435190" y="4352155"/>
                </a:cubicBezTo>
                <a:cubicBezTo>
                  <a:pt x="9440266" y="4350886"/>
                  <a:pt x="9445343" y="4348347"/>
                  <a:pt x="9450419" y="4347078"/>
                </a:cubicBezTo>
                <a:cubicBezTo>
                  <a:pt x="9451689" y="4348347"/>
                  <a:pt x="9452958" y="4350886"/>
                  <a:pt x="9452958" y="4352155"/>
                </a:cubicBezTo>
                <a:cubicBezTo>
                  <a:pt x="9452958" y="4350886"/>
                  <a:pt x="9452958" y="4347078"/>
                  <a:pt x="9452958" y="4345809"/>
                </a:cubicBezTo>
                <a:cubicBezTo>
                  <a:pt x="9459304" y="4344540"/>
                  <a:pt x="9464381" y="4340732"/>
                  <a:pt x="9470727" y="4338194"/>
                </a:cubicBezTo>
                <a:cubicBezTo>
                  <a:pt x="9464381" y="4334386"/>
                  <a:pt x="9459304" y="4330579"/>
                  <a:pt x="9454228" y="4331848"/>
                </a:cubicBezTo>
                <a:lnTo>
                  <a:pt x="9454228" y="4331848"/>
                </a:lnTo>
                <a:close/>
                <a:moveTo>
                  <a:pt x="4901628" y="4331848"/>
                </a:moveTo>
                <a:cubicBezTo>
                  <a:pt x="4897820" y="4333117"/>
                  <a:pt x="4894013" y="4334386"/>
                  <a:pt x="4890205" y="4335655"/>
                </a:cubicBezTo>
                <a:lnTo>
                  <a:pt x="4890205" y="4342001"/>
                </a:lnTo>
                <a:cubicBezTo>
                  <a:pt x="4888936" y="4340732"/>
                  <a:pt x="4886398" y="4338194"/>
                  <a:pt x="4885129" y="4336925"/>
                </a:cubicBezTo>
                <a:cubicBezTo>
                  <a:pt x="4883859" y="4336925"/>
                  <a:pt x="4882590" y="4338194"/>
                  <a:pt x="4881321" y="4339463"/>
                </a:cubicBezTo>
                <a:cubicBezTo>
                  <a:pt x="4882590" y="4343271"/>
                  <a:pt x="4883859" y="4348347"/>
                  <a:pt x="4883859" y="4352155"/>
                </a:cubicBezTo>
                <a:cubicBezTo>
                  <a:pt x="4891474" y="4342001"/>
                  <a:pt x="4904166" y="4347078"/>
                  <a:pt x="4914320" y="4340732"/>
                </a:cubicBezTo>
                <a:cubicBezTo>
                  <a:pt x="4910512" y="4336925"/>
                  <a:pt x="4905436" y="4334386"/>
                  <a:pt x="4901628" y="4331848"/>
                </a:cubicBezTo>
                <a:lnTo>
                  <a:pt x="4901628" y="4331848"/>
                </a:lnTo>
                <a:close/>
                <a:moveTo>
                  <a:pt x="11684201" y="4331848"/>
                </a:moveTo>
                <a:cubicBezTo>
                  <a:pt x="11679125" y="4331848"/>
                  <a:pt x="11681663" y="4340732"/>
                  <a:pt x="11685471" y="4340732"/>
                </a:cubicBezTo>
                <a:cubicBezTo>
                  <a:pt x="11690547" y="4340732"/>
                  <a:pt x="11688009" y="4331848"/>
                  <a:pt x="11684201" y="4331848"/>
                </a:cubicBezTo>
                <a:lnTo>
                  <a:pt x="11684201" y="4331848"/>
                </a:lnTo>
                <a:close/>
                <a:moveTo>
                  <a:pt x="5603492" y="4331848"/>
                </a:moveTo>
                <a:cubicBezTo>
                  <a:pt x="5602223" y="4333117"/>
                  <a:pt x="5607300" y="4340732"/>
                  <a:pt x="5607300" y="4333117"/>
                </a:cubicBezTo>
                <a:cubicBezTo>
                  <a:pt x="5604762" y="4331848"/>
                  <a:pt x="5604762" y="4331848"/>
                  <a:pt x="5603492" y="4331848"/>
                </a:cubicBezTo>
                <a:lnTo>
                  <a:pt x="5603492" y="4331848"/>
                </a:lnTo>
                <a:close/>
                <a:moveTo>
                  <a:pt x="6988183" y="4331848"/>
                </a:moveTo>
                <a:cubicBezTo>
                  <a:pt x="6984376" y="4326771"/>
                  <a:pt x="6976761" y="4335655"/>
                  <a:pt x="6980568" y="4339463"/>
                </a:cubicBezTo>
                <a:cubicBezTo>
                  <a:pt x="6985645" y="4342001"/>
                  <a:pt x="6990722" y="4335655"/>
                  <a:pt x="6988183" y="4331848"/>
                </a:cubicBezTo>
                <a:lnTo>
                  <a:pt x="6988183" y="4331848"/>
                </a:lnTo>
                <a:close/>
                <a:moveTo>
                  <a:pt x="4655404" y="4331848"/>
                </a:moveTo>
                <a:cubicBezTo>
                  <a:pt x="4655404" y="4339463"/>
                  <a:pt x="4656674" y="4347078"/>
                  <a:pt x="4657943" y="4353424"/>
                </a:cubicBezTo>
                <a:cubicBezTo>
                  <a:pt x="4659212" y="4354693"/>
                  <a:pt x="4661750" y="4358501"/>
                  <a:pt x="4664289" y="4359770"/>
                </a:cubicBezTo>
                <a:cubicBezTo>
                  <a:pt x="4665558" y="4358501"/>
                  <a:pt x="4666827" y="4355963"/>
                  <a:pt x="4668096" y="4354693"/>
                </a:cubicBezTo>
                <a:cubicBezTo>
                  <a:pt x="4670635" y="4354693"/>
                  <a:pt x="4675711" y="4355963"/>
                  <a:pt x="4676981" y="4357232"/>
                </a:cubicBezTo>
                <a:cubicBezTo>
                  <a:pt x="4670635" y="4348347"/>
                  <a:pt x="4661750" y="4340732"/>
                  <a:pt x="4655404" y="4331848"/>
                </a:cubicBezTo>
                <a:lnTo>
                  <a:pt x="4655404" y="4331848"/>
                </a:lnTo>
                <a:close/>
                <a:moveTo>
                  <a:pt x="9576070" y="4331848"/>
                </a:moveTo>
                <a:cubicBezTo>
                  <a:pt x="9572263" y="4333117"/>
                  <a:pt x="9569724" y="4334386"/>
                  <a:pt x="9565917" y="4335655"/>
                </a:cubicBezTo>
                <a:cubicBezTo>
                  <a:pt x="9569724" y="4340732"/>
                  <a:pt x="9570993" y="4350886"/>
                  <a:pt x="9578609" y="4350886"/>
                </a:cubicBezTo>
                <a:cubicBezTo>
                  <a:pt x="9582416" y="4344540"/>
                  <a:pt x="9577339" y="4338194"/>
                  <a:pt x="9576070" y="4331848"/>
                </a:cubicBezTo>
                <a:lnTo>
                  <a:pt x="9576070" y="4331848"/>
                </a:lnTo>
                <a:close/>
                <a:moveTo>
                  <a:pt x="5071700" y="4331848"/>
                </a:moveTo>
                <a:cubicBezTo>
                  <a:pt x="5070431" y="4335655"/>
                  <a:pt x="5069162" y="4339463"/>
                  <a:pt x="5067892" y="4343271"/>
                </a:cubicBezTo>
                <a:cubicBezTo>
                  <a:pt x="5075508" y="4340732"/>
                  <a:pt x="5080584" y="4350886"/>
                  <a:pt x="5086930" y="4345809"/>
                </a:cubicBezTo>
                <a:cubicBezTo>
                  <a:pt x="5088200" y="4345809"/>
                  <a:pt x="5092007" y="4347078"/>
                  <a:pt x="5094546" y="4348347"/>
                </a:cubicBezTo>
                <a:cubicBezTo>
                  <a:pt x="5093276" y="4344540"/>
                  <a:pt x="5092007" y="4340732"/>
                  <a:pt x="5090738" y="4338194"/>
                </a:cubicBezTo>
                <a:cubicBezTo>
                  <a:pt x="5085661" y="4335655"/>
                  <a:pt x="5078046" y="4333117"/>
                  <a:pt x="5071700" y="4331848"/>
                </a:cubicBezTo>
                <a:lnTo>
                  <a:pt x="5071700" y="4331848"/>
                </a:lnTo>
                <a:close/>
                <a:moveTo>
                  <a:pt x="4947319" y="4331848"/>
                </a:moveTo>
                <a:cubicBezTo>
                  <a:pt x="4949857" y="4335655"/>
                  <a:pt x="4953665" y="4339463"/>
                  <a:pt x="4956203" y="4342001"/>
                </a:cubicBezTo>
                <a:cubicBezTo>
                  <a:pt x="4953665" y="4352155"/>
                  <a:pt x="4963819" y="4354693"/>
                  <a:pt x="4971434" y="4357232"/>
                </a:cubicBezTo>
                <a:cubicBezTo>
                  <a:pt x="4970165" y="4352155"/>
                  <a:pt x="4970165" y="4347078"/>
                  <a:pt x="4968895" y="4342001"/>
                </a:cubicBezTo>
                <a:cubicBezTo>
                  <a:pt x="4966357" y="4342001"/>
                  <a:pt x="4962549" y="4340732"/>
                  <a:pt x="4961280" y="4339463"/>
                </a:cubicBezTo>
                <a:cubicBezTo>
                  <a:pt x="4957473" y="4335655"/>
                  <a:pt x="4952396" y="4333117"/>
                  <a:pt x="4947319" y="4331848"/>
                </a:cubicBezTo>
                <a:lnTo>
                  <a:pt x="4947319" y="4331848"/>
                </a:lnTo>
                <a:close/>
                <a:moveTo>
                  <a:pt x="6899339" y="4330579"/>
                </a:moveTo>
                <a:lnTo>
                  <a:pt x="6900609" y="4330579"/>
                </a:lnTo>
                <a:lnTo>
                  <a:pt x="6899339" y="4330579"/>
                </a:lnTo>
                <a:lnTo>
                  <a:pt x="6899339" y="4330579"/>
                </a:lnTo>
                <a:lnTo>
                  <a:pt x="6899339" y="4330579"/>
                </a:lnTo>
                <a:close/>
                <a:moveTo>
                  <a:pt x="5410575" y="4330579"/>
                </a:moveTo>
                <a:cubicBezTo>
                  <a:pt x="5408037" y="4333117"/>
                  <a:pt x="5401691" y="4335655"/>
                  <a:pt x="5402960" y="4340732"/>
                </a:cubicBezTo>
                <a:cubicBezTo>
                  <a:pt x="5404229" y="4342001"/>
                  <a:pt x="5408037" y="4345809"/>
                  <a:pt x="5409306" y="4347078"/>
                </a:cubicBezTo>
                <a:cubicBezTo>
                  <a:pt x="5411844" y="4344540"/>
                  <a:pt x="5414383" y="4340732"/>
                  <a:pt x="5416921" y="4338194"/>
                </a:cubicBezTo>
                <a:cubicBezTo>
                  <a:pt x="5415652" y="4335655"/>
                  <a:pt x="5411844" y="4333117"/>
                  <a:pt x="5410575" y="4330579"/>
                </a:cubicBezTo>
                <a:lnTo>
                  <a:pt x="5410575" y="4330579"/>
                </a:lnTo>
                <a:close/>
                <a:moveTo>
                  <a:pt x="7281367" y="4329310"/>
                </a:moveTo>
                <a:lnTo>
                  <a:pt x="7286444" y="4347078"/>
                </a:lnTo>
                <a:lnTo>
                  <a:pt x="7281367" y="4335655"/>
                </a:lnTo>
                <a:cubicBezTo>
                  <a:pt x="7280098" y="4334386"/>
                  <a:pt x="7276290" y="4333117"/>
                  <a:pt x="7275021" y="4333117"/>
                </a:cubicBezTo>
                <a:cubicBezTo>
                  <a:pt x="7276290" y="4331848"/>
                  <a:pt x="7278829" y="4330579"/>
                  <a:pt x="7281367" y="4329310"/>
                </a:cubicBezTo>
                <a:lnTo>
                  <a:pt x="7281367" y="4329310"/>
                </a:lnTo>
                <a:close/>
                <a:moveTo>
                  <a:pt x="5732950" y="4329310"/>
                </a:moveTo>
                <a:cubicBezTo>
                  <a:pt x="5726604" y="4335655"/>
                  <a:pt x="5727873" y="4342001"/>
                  <a:pt x="5731681" y="4349617"/>
                </a:cubicBezTo>
                <a:cubicBezTo>
                  <a:pt x="5736758" y="4345809"/>
                  <a:pt x="5739296" y="4342001"/>
                  <a:pt x="5741835" y="4336925"/>
                </a:cubicBezTo>
                <a:cubicBezTo>
                  <a:pt x="5739296" y="4335655"/>
                  <a:pt x="5735489" y="4331848"/>
                  <a:pt x="5732950" y="4329310"/>
                </a:cubicBezTo>
                <a:lnTo>
                  <a:pt x="5732950" y="4329310"/>
                </a:lnTo>
                <a:close/>
                <a:moveTo>
                  <a:pt x="8654635" y="4329310"/>
                </a:moveTo>
                <a:cubicBezTo>
                  <a:pt x="8643212" y="4331848"/>
                  <a:pt x="8638135" y="4344540"/>
                  <a:pt x="8630520" y="4350886"/>
                </a:cubicBezTo>
                <a:cubicBezTo>
                  <a:pt x="8631789" y="4352155"/>
                  <a:pt x="8633059" y="4355963"/>
                  <a:pt x="8634328" y="4357232"/>
                </a:cubicBezTo>
                <a:cubicBezTo>
                  <a:pt x="8645751" y="4350886"/>
                  <a:pt x="8650827" y="4340732"/>
                  <a:pt x="8654635" y="4329310"/>
                </a:cubicBezTo>
                <a:lnTo>
                  <a:pt x="8654635" y="4329310"/>
                </a:lnTo>
                <a:close/>
                <a:moveTo>
                  <a:pt x="6160669" y="4328040"/>
                </a:moveTo>
                <a:cubicBezTo>
                  <a:pt x="6158131" y="4334386"/>
                  <a:pt x="6174630" y="4338194"/>
                  <a:pt x="6170822" y="4329310"/>
                </a:cubicBezTo>
                <a:cubicBezTo>
                  <a:pt x="6168284" y="4326771"/>
                  <a:pt x="6164476" y="4326771"/>
                  <a:pt x="6160669" y="4328040"/>
                </a:cubicBezTo>
                <a:lnTo>
                  <a:pt x="6160669" y="4328040"/>
                </a:lnTo>
                <a:close/>
                <a:moveTo>
                  <a:pt x="9577339" y="4328040"/>
                </a:moveTo>
                <a:cubicBezTo>
                  <a:pt x="9578609" y="4330579"/>
                  <a:pt x="9582416" y="4336925"/>
                  <a:pt x="9583685" y="4339463"/>
                </a:cubicBezTo>
                <a:cubicBezTo>
                  <a:pt x="9588762" y="4347078"/>
                  <a:pt x="9577339" y="4358501"/>
                  <a:pt x="9586223" y="4363578"/>
                </a:cubicBezTo>
                <a:cubicBezTo>
                  <a:pt x="9583685" y="4364847"/>
                  <a:pt x="9581147" y="4367385"/>
                  <a:pt x="9579877" y="4368655"/>
                </a:cubicBezTo>
                <a:cubicBezTo>
                  <a:pt x="9582416" y="4371193"/>
                  <a:pt x="9583685" y="4372462"/>
                  <a:pt x="9586223" y="4375001"/>
                </a:cubicBezTo>
                <a:cubicBezTo>
                  <a:pt x="9590031" y="4369923"/>
                  <a:pt x="9593839" y="4364847"/>
                  <a:pt x="9600185" y="4368655"/>
                </a:cubicBezTo>
                <a:cubicBezTo>
                  <a:pt x="9597646" y="4362309"/>
                  <a:pt x="9600185" y="4355963"/>
                  <a:pt x="9601454" y="4349617"/>
                </a:cubicBezTo>
                <a:cubicBezTo>
                  <a:pt x="9602723" y="4353424"/>
                  <a:pt x="9605261" y="4358501"/>
                  <a:pt x="9610338" y="4358501"/>
                </a:cubicBezTo>
                <a:cubicBezTo>
                  <a:pt x="9610338" y="4359770"/>
                  <a:pt x="9609069" y="4363578"/>
                  <a:pt x="9609069" y="4364847"/>
                </a:cubicBezTo>
                <a:cubicBezTo>
                  <a:pt x="9615415" y="4367385"/>
                  <a:pt x="9621761" y="4371193"/>
                  <a:pt x="9625569" y="4376269"/>
                </a:cubicBezTo>
                <a:cubicBezTo>
                  <a:pt x="9628107" y="4382615"/>
                  <a:pt x="9628107" y="4390231"/>
                  <a:pt x="9630645" y="4397846"/>
                </a:cubicBezTo>
                <a:cubicBezTo>
                  <a:pt x="9634453" y="4395307"/>
                  <a:pt x="9636991" y="4392769"/>
                  <a:pt x="9640799" y="4390231"/>
                </a:cubicBezTo>
                <a:cubicBezTo>
                  <a:pt x="9643337" y="4390231"/>
                  <a:pt x="9648414" y="4388961"/>
                  <a:pt x="9650953" y="4387693"/>
                </a:cubicBezTo>
                <a:cubicBezTo>
                  <a:pt x="9656029" y="4375001"/>
                  <a:pt x="9647145" y="4364847"/>
                  <a:pt x="9639530" y="4355963"/>
                </a:cubicBezTo>
                <a:cubicBezTo>
                  <a:pt x="9638261" y="4358501"/>
                  <a:pt x="9636991" y="4363578"/>
                  <a:pt x="9635722" y="4364847"/>
                </a:cubicBezTo>
                <a:cubicBezTo>
                  <a:pt x="9634453" y="4363578"/>
                  <a:pt x="9631915" y="4362309"/>
                  <a:pt x="9631915" y="4361039"/>
                </a:cubicBezTo>
                <a:cubicBezTo>
                  <a:pt x="9633184" y="4359770"/>
                  <a:pt x="9635722" y="4357232"/>
                  <a:pt x="9636991" y="4355963"/>
                </a:cubicBezTo>
                <a:cubicBezTo>
                  <a:pt x="9631915" y="4349617"/>
                  <a:pt x="9626838" y="4344540"/>
                  <a:pt x="9619223" y="4342001"/>
                </a:cubicBezTo>
                <a:cubicBezTo>
                  <a:pt x="9615415" y="4343271"/>
                  <a:pt x="9611607" y="4343271"/>
                  <a:pt x="9607800" y="4344540"/>
                </a:cubicBezTo>
                <a:cubicBezTo>
                  <a:pt x="9615415" y="4340732"/>
                  <a:pt x="9623030" y="4336925"/>
                  <a:pt x="9630645" y="4331848"/>
                </a:cubicBezTo>
                <a:cubicBezTo>
                  <a:pt x="9626838" y="4326771"/>
                  <a:pt x="9620492" y="4329310"/>
                  <a:pt x="9614146" y="4329310"/>
                </a:cubicBezTo>
                <a:cubicBezTo>
                  <a:pt x="9601454" y="4334386"/>
                  <a:pt x="9590031" y="4331848"/>
                  <a:pt x="9577339" y="4328040"/>
                </a:cubicBezTo>
                <a:lnTo>
                  <a:pt x="9577339" y="4328040"/>
                </a:lnTo>
                <a:close/>
                <a:moveTo>
                  <a:pt x="5006971" y="4328040"/>
                </a:moveTo>
                <a:cubicBezTo>
                  <a:pt x="5001895" y="4326771"/>
                  <a:pt x="4996818" y="4335655"/>
                  <a:pt x="4991741" y="4338194"/>
                </a:cubicBezTo>
                <a:cubicBezTo>
                  <a:pt x="4993010" y="4339463"/>
                  <a:pt x="4996818" y="4342001"/>
                  <a:pt x="4998087" y="4343271"/>
                </a:cubicBezTo>
                <a:cubicBezTo>
                  <a:pt x="5003164" y="4340732"/>
                  <a:pt x="5009510" y="4336925"/>
                  <a:pt x="5001895" y="4330579"/>
                </a:cubicBezTo>
                <a:cubicBezTo>
                  <a:pt x="5004433" y="4330579"/>
                  <a:pt x="5008241" y="4330579"/>
                  <a:pt x="5010779" y="4330579"/>
                </a:cubicBezTo>
                <a:cubicBezTo>
                  <a:pt x="5010779" y="4329310"/>
                  <a:pt x="5008241" y="4328040"/>
                  <a:pt x="5006971" y="4328040"/>
                </a:cubicBezTo>
                <a:lnTo>
                  <a:pt x="5006971" y="4328040"/>
                </a:lnTo>
                <a:close/>
                <a:moveTo>
                  <a:pt x="10458160" y="4328040"/>
                </a:moveTo>
                <a:cubicBezTo>
                  <a:pt x="10456891" y="4330579"/>
                  <a:pt x="10455621" y="4331848"/>
                  <a:pt x="10454353" y="4334386"/>
                </a:cubicBezTo>
                <a:cubicBezTo>
                  <a:pt x="10461967" y="4335655"/>
                  <a:pt x="10469583" y="4336925"/>
                  <a:pt x="10477198" y="4335655"/>
                </a:cubicBezTo>
                <a:cubicBezTo>
                  <a:pt x="10473390" y="4329310"/>
                  <a:pt x="10465775" y="4328040"/>
                  <a:pt x="10458160" y="4328040"/>
                </a:cubicBezTo>
                <a:lnTo>
                  <a:pt x="10458160" y="4328040"/>
                </a:lnTo>
                <a:close/>
                <a:moveTo>
                  <a:pt x="11370711" y="4326771"/>
                </a:moveTo>
                <a:cubicBezTo>
                  <a:pt x="11371980" y="4329310"/>
                  <a:pt x="11371980" y="4331848"/>
                  <a:pt x="11373249" y="4335655"/>
                </a:cubicBezTo>
                <a:cubicBezTo>
                  <a:pt x="11368172" y="4334386"/>
                  <a:pt x="11361826" y="4333117"/>
                  <a:pt x="11356749" y="4331848"/>
                </a:cubicBezTo>
                <a:cubicBezTo>
                  <a:pt x="11355480" y="4336925"/>
                  <a:pt x="11354211" y="4342001"/>
                  <a:pt x="11352942" y="4347078"/>
                </a:cubicBezTo>
                <a:cubicBezTo>
                  <a:pt x="11360557" y="4347078"/>
                  <a:pt x="11368172" y="4344540"/>
                  <a:pt x="11377057" y="4343271"/>
                </a:cubicBezTo>
                <a:cubicBezTo>
                  <a:pt x="11380864" y="4349617"/>
                  <a:pt x="11370711" y="4348347"/>
                  <a:pt x="11368172" y="4352155"/>
                </a:cubicBezTo>
                <a:cubicBezTo>
                  <a:pt x="11368172" y="4355963"/>
                  <a:pt x="11369441" y="4358501"/>
                  <a:pt x="11374518" y="4357232"/>
                </a:cubicBezTo>
                <a:cubicBezTo>
                  <a:pt x="11377057" y="4353424"/>
                  <a:pt x="11379595" y="4348347"/>
                  <a:pt x="11384672" y="4347078"/>
                </a:cubicBezTo>
                <a:cubicBezTo>
                  <a:pt x="11385941" y="4343271"/>
                  <a:pt x="11387210" y="4340732"/>
                  <a:pt x="11387210" y="4336925"/>
                </a:cubicBezTo>
                <a:cubicBezTo>
                  <a:pt x="11380864" y="4334386"/>
                  <a:pt x="11382133" y="4334386"/>
                  <a:pt x="11378326" y="4333117"/>
                </a:cubicBezTo>
                <a:cubicBezTo>
                  <a:pt x="11380864" y="4333117"/>
                  <a:pt x="11384672" y="4331848"/>
                  <a:pt x="11387210" y="4330579"/>
                </a:cubicBezTo>
                <a:cubicBezTo>
                  <a:pt x="11380864" y="4329310"/>
                  <a:pt x="11375787" y="4328040"/>
                  <a:pt x="11370711" y="4326771"/>
                </a:cubicBezTo>
                <a:lnTo>
                  <a:pt x="11370711" y="4326771"/>
                </a:lnTo>
                <a:close/>
                <a:moveTo>
                  <a:pt x="7374018" y="4326771"/>
                </a:moveTo>
                <a:cubicBezTo>
                  <a:pt x="7367672" y="4326771"/>
                  <a:pt x="7367672" y="4333117"/>
                  <a:pt x="7366404" y="4338194"/>
                </a:cubicBezTo>
                <a:cubicBezTo>
                  <a:pt x="7367672" y="4339463"/>
                  <a:pt x="7371480" y="4340732"/>
                  <a:pt x="7372749" y="4342001"/>
                </a:cubicBezTo>
                <a:cubicBezTo>
                  <a:pt x="7374018" y="4336925"/>
                  <a:pt x="7377826" y="4331848"/>
                  <a:pt x="7374018" y="4326771"/>
                </a:cubicBezTo>
                <a:lnTo>
                  <a:pt x="7374018" y="4326771"/>
                </a:lnTo>
                <a:close/>
                <a:moveTo>
                  <a:pt x="5022202" y="4326771"/>
                </a:moveTo>
                <a:cubicBezTo>
                  <a:pt x="5020932" y="4331848"/>
                  <a:pt x="5022202" y="4338194"/>
                  <a:pt x="5022202" y="4343271"/>
                </a:cubicBezTo>
                <a:cubicBezTo>
                  <a:pt x="5023471" y="4343271"/>
                  <a:pt x="5026009" y="4344540"/>
                  <a:pt x="5027278" y="4344540"/>
                </a:cubicBezTo>
                <a:cubicBezTo>
                  <a:pt x="5024740" y="4340732"/>
                  <a:pt x="5026009" y="4335655"/>
                  <a:pt x="5027278" y="4331848"/>
                </a:cubicBezTo>
                <a:cubicBezTo>
                  <a:pt x="5031086" y="4335655"/>
                  <a:pt x="5034894" y="4338194"/>
                  <a:pt x="5038701" y="4342001"/>
                </a:cubicBezTo>
                <a:cubicBezTo>
                  <a:pt x="5038701" y="4340732"/>
                  <a:pt x="5039970" y="4338194"/>
                  <a:pt x="5041240" y="4338194"/>
                </a:cubicBezTo>
                <a:cubicBezTo>
                  <a:pt x="5034894" y="4333117"/>
                  <a:pt x="5028548" y="4329310"/>
                  <a:pt x="5022202" y="4326771"/>
                </a:cubicBezTo>
                <a:lnTo>
                  <a:pt x="5022202" y="4326771"/>
                </a:lnTo>
                <a:close/>
                <a:moveTo>
                  <a:pt x="11747661" y="4325502"/>
                </a:moveTo>
                <a:cubicBezTo>
                  <a:pt x="11747661" y="4326771"/>
                  <a:pt x="11747661" y="4329310"/>
                  <a:pt x="11747661" y="4330579"/>
                </a:cubicBezTo>
                <a:cubicBezTo>
                  <a:pt x="11759084" y="4331848"/>
                  <a:pt x="11770507" y="4333117"/>
                  <a:pt x="11778122" y="4342001"/>
                </a:cubicBezTo>
                <a:cubicBezTo>
                  <a:pt x="11780660" y="4347078"/>
                  <a:pt x="11784468" y="4340732"/>
                  <a:pt x="11785737" y="4339463"/>
                </a:cubicBezTo>
                <a:cubicBezTo>
                  <a:pt x="11783199" y="4339463"/>
                  <a:pt x="11778122" y="4336925"/>
                  <a:pt x="11776853" y="4336925"/>
                </a:cubicBezTo>
                <a:cubicBezTo>
                  <a:pt x="11769237" y="4330579"/>
                  <a:pt x="11757815" y="4326771"/>
                  <a:pt x="11747661" y="4325502"/>
                </a:cubicBezTo>
                <a:lnTo>
                  <a:pt x="11747661" y="4325502"/>
                </a:lnTo>
                <a:close/>
                <a:moveTo>
                  <a:pt x="5627607" y="4325502"/>
                </a:moveTo>
                <a:cubicBezTo>
                  <a:pt x="5632684" y="4329310"/>
                  <a:pt x="5640299" y="4330579"/>
                  <a:pt x="5646645" y="4331848"/>
                </a:cubicBezTo>
                <a:cubicBezTo>
                  <a:pt x="5642838" y="4324233"/>
                  <a:pt x="5633953" y="4326771"/>
                  <a:pt x="5627607" y="4325502"/>
                </a:cubicBezTo>
                <a:lnTo>
                  <a:pt x="5627607" y="4325502"/>
                </a:lnTo>
                <a:close/>
                <a:moveTo>
                  <a:pt x="7009759" y="4325502"/>
                </a:moveTo>
                <a:cubicBezTo>
                  <a:pt x="7005952" y="4325502"/>
                  <a:pt x="7002145" y="4326771"/>
                  <a:pt x="6998337" y="4326771"/>
                </a:cubicBezTo>
                <a:cubicBezTo>
                  <a:pt x="6998337" y="4329310"/>
                  <a:pt x="6998337" y="4331848"/>
                  <a:pt x="6998337" y="4333117"/>
                </a:cubicBezTo>
                <a:cubicBezTo>
                  <a:pt x="7002145" y="4330579"/>
                  <a:pt x="7004683" y="4334386"/>
                  <a:pt x="7008491" y="4335655"/>
                </a:cubicBezTo>
                <a:cubicBezTo>
                  <a:pt x="7009759" y="4333117"/>
                  <a:pt x="7009759" y="4329310"/>
                  <a:pt x="7009759" y="4325502"/>
                </a:cubicBezTo>
                <a:lnTo>
                  <a:pt x="7009759" y="4325502"/>
                </a:lnTo>
                <a:close/>
                <a:moveTo>
                  <a:pt x="9215619" y="4325502"/>
                </a:moveTo>
                <a:cubicBezTo>
                  <a:pt x="9206735" y="4322964"/>
                  <a:pt x="9199119" y="4340732"/>
                  <a:pt x="9209273" y="4344540"/>
                </a:cubicBezTo>
                <a:cubicBezTo>
                  <a:pt x="9214350" y="4339463"/>
                  <a:pt x="9221965" y="4331848"/>
                  <a:pt x="9215619" y="4325502"/>
                </a:cubicBezTo>
                <a:lnTo>
                  <a:pt x="9215619" y="4325502"/>
                </a:lnTo>
                <a:close/>
                <a:moveTo>
                  <a:pt x="10323626" y="4325502"/>
                </a:moveTo>
                <a:cubicBezTo>
                  <a:pt x="10323626" y="4328040"/>
                  <a:pt x="10324895" y="4331848"/>
                  <a:pt x="10324895" y="4334386"/>
                </a:cubicBezTo>
                <a:cubicBezTo>
                  <a:pt x="10318549" y="4335655"/>
                  <a:pt x="10313471" y="4338194"/>
                  <a:pt x="10307126" y="4339463"/>
                </a:cubicBezTo>
                <a:cubicBezTo>
                  <a:pt x="10307126" y="4340732"/>
                  <a:pt x="10308395" y="4343271"/>
                  <a:pt x="10309664" y="4343271"/>
                </a:cubicBezTo>
                <a:cubicBezTo>
                  <a:pt x="10314741" y="4343271"/>
                  <a:pt x="10319817" y="4344540"/>
                  <a:pt x="10324895" y="4347078"/>
                </a:cubicBezTo>
                <a:cubicBezTo>
                  <a:pt x="10327433" y="4343271"/>
                  <a:pt x="10329972" y="4339463"/>
                  <a:pt x="10332509" y="4335655"/>
                </a:cubicBezTo>
                <a:cubicBezTo>
                  <a:pt x="10331241" y="4334386"/>
                  <a:pt x="10328702" y="4333117"/>
                  <a:pt x="10327433" y="4331848"/>
                </a:cubicBezTo>
                <a:cubicBezTo>
                  <a:pt x="10326163" y="4330579"/>
                  <a:pt x="10324895" y="4326771"/>
                  <a:pt x="10323626" y="4325502"/>
                </a:cubicBezTo>
                <a:lnTo>
                  <a:pt x="10323626" y="4325502"/>
                </a:lnTo>
                <a:close/>
                <a:moveTo>
                  <a:pt x="7101142" y="4324233"/>
                </a:moveTo>
                <a:cubicBezTo>
                  <a:pt x="7094796" y="4328040"/>
                  <a:pt x="7088450" y="4333117"/>
                  <a:pt x="7083373" y="4338194"/>
                </a:cubicBezTo>
                <a:cubicBezTo>
                  <a:pt x="7088450" y="4340732"/>
                  <a:pt x="7092257" y="4343271"/>
                  <a:pt x="7097334" y="4345809"/>
                </a:cubicBezTo>
                <a:cubicBezTo>
                  <a:pt x="7094796" y="4348347"/>
                  <a:pt x="7092257" y="4349617"/>
                  <a:pt x="7089719" y="4352155"/>
                </a:cubicBezTo>
                <a:lnTo>
                  <a:pt x="7088450" y="4348347"/>
                </a:lnTo>
                <a:cubicBezTo>
                  <a:pt x="7085911" y="4349617"/>
                  <a:pt x="7082104" y="4352155"/>
                  <a:pt x="7080835" y="4353424"/>
                </a:cubicBezTo>
                <a:cubicBezTo>
                  <a:pt x="7080835" y="4350886"/>
                  <a:pt x="7079565" y="4347078"/>
                  <a:pt x="7079565" y="4344540"/>
                </a:cubicBezTo>
                <a:cubicBezTo>
                  <a:pt x="7078296" y="4344540"/>
                  <a:pt x="7077027" y="4344540"/>
                  <a:pt x="7075758" y="4345809"/>
                </a:cubicBezTo>
                <a:cubicBezTo>
                  <a:pt x="7078296" y="4350886"/>
                  <a:pt x="7079565" y="4355963"/>
                  <a:pt x="7082104" y="4361039"/>
                </a:cubicBezTo>
                <a:cubicBezTo>
                  <a:pt x="7083373" y="4359770"/>
                  <a:pt x="7085911" y="4358501"/>
                  <a:pt x="7087181" y="4357232"/>
                </a:cubicBezTo>
                <a:cubicBezTo>
                  <a:pt x="7088450" y="4358501"/>
                  <a:pt x="7089719" y="4362309"/>
                  <a:pt x="7089719" y="4364847"/>
                </a:cubicBezTo>
                <a:cubicBezTo>
                  <a:pt x="7092257" y="4361039"/>
                  <a:pt x="7092257" y="4357232"/>
                  <a:pt x="7092257" y="4352155"/>
                </a:cubicBezTo>
                <a:cubicBezTo>
                  <a:pt x="7096065" y="4353424"/>
                  <a:pt x="7099873" y="4355963"/>
                  <a:pt x="7103680" y="4357232"/>
                </a:cubicBezTo>
                <a:cubicBezTo>
                  <a:pt x="7102410" y="4354693"/>
                  <a:pt x="7101142" y="4350886"/>
                  <a:pt x="7099873" y="4349617"/>
                </a:cubicBezTo>
                <a:cubicBezTo>
                  <a:pt x="7102410" y="4349617"/>
                  <a:pt x="7108756" y="4349617"/>
                  <a:pt x="7111295" y="4349617"/>
                </a:cubicBezTo>
                <a:cubicBezTo>
                  <a:pt x="7107488" y="4344540"/>
                  <a:pt x="7102410" y="4343271"/>
                  <a:pt x="7096065" y="4340732"/>
                </a:cubicBezTo>
                <a:cubicBezTo>
                  <a:pt x="7098603" y="4339463"/>
                  <a:pt x="7104949" y="4338194"/>
                  <a:pt x="7107488" y="4336925"/>
                </a:cubicBezTo>
                <a:cubicBezTo>
                  <a:pt x="7106219" y="4333117"/>
                  <a:pt x="7103680" y="4329310"/>
                  <a:pt x="7101142" y="4324233"/>
                </a:cubicBezTo>
                <a:lnTo>
                  <a:pt x="7101142" y="4324233"/>
                </a:lnTo>
                <a:close/>
                <a:moveTo>
                  <a:pt x="4812785" y="4324233"/>
                </a:moveTo>
                <a:cubicBezTo>
                  <a:pt x="4798823" y="4329310"/>
                  <a:pt x="4784862" y="4335655"/>
                  <a:pt x="4770901" y="4334386"/>
                </a:cubicBezTo>
                <a:cubicBezTo>
                  <a:pt x="4774709" y="4336925"/>
                  <a:pt x="4777247" y="4339463"/>
                  <a:pt x="4781055" y="4342001"/>
                </a:cubicBezTo>
                <a:cubicBezTo>
                  <a:pt x="4783593" y="4342001"/>
                  <a:pt x="4787401" y="4340732"/>
                  <a:pt x="4789939" y="4339463"/>
                </a:cubicBezTo>
                <a:cubicBezTo>
                  <a:pt x="4788670" y="4347078"/>
                  <a:pt x="4796285" y="4352155"/>
                  <a:pt x="4801362" y="4357232"/>
                </a:cubicBezTo>
                <a:cubicBezTo>
                  <a:pt x="4802631" y="4353424"/>
                  <a:pt x="4802631" y="4350886"/>
                  <a:pt x="4803900" y="4347078"/>
                </a:cubicBezTo>
                <a:cubicBezTo>
                  <a:pt x="4800093" y="4343271"/>
                  <a:pt x="4795016" y="4338194"/>
                  <a:pt x="4791208" y="4334386"/>
                </a:cubicBezTo>
                <a:cubicBezTo>
                  <a:pt x="4795016" y="4334386"/>
                  <a:pt x="4798823" y="4336925"/>
                  <a:pt x="4802631" y="4339463"/>
                </a:cubicBezTo>
                <a:cubicBezTo>
                  <a:pt x="4807708" y="4340732"/>
                  <a:pt x="4811515" y="4342001"/>
                  <a:pt x="4816592" y="4343271"/>
                </a:cubicBezTo>
                <a:cubicBezTo>
                  <a:pt x="4821669" y="4339463"/>
                  <a:pt x="4829284" y="4334386"/>
                  <a:pt x="4822938" y="4329310"/>
                </a:cubicBezTo>
                <a:cubicBezTo>
                  <a:pt x="4820400" y="4333117"/>
                  <a:pt x="4817861" y="4336925"/>
                  <a:pt x="4814054" y="4340732"/>
                </a:cubicBezTo>
                <a:cubicBezTo>
                  <a:pt x="4812785" y="4336925"/>
                  <a:pt x="4812785" y="4328040"/>
                  <a:pt x="4812785" y="4324233"/>
                </a:cubicBezTo>
                <a:lnTo>
                  <a:pt x="4812785" y="4324233"/>
                </a:lnTo>
                <a:close/>
                <a:moveTo>
                  <a:pt x="4943512" y="4324233"/>
                </a:moveTo>
                <a:cubicBezTo>
                  <a:pt x="4933358" y="4317887"/>
                  <a:pt x="4925743" y="4330579"/>
                  <a:pt x="4919397" y="4336925"/>
                </a:cubicBezTo>
                <a:cubicBezTo>
                  <a:pt x="4923204" y="4336925"/>
                  <a:pt x="4929550" y="4338194"/>
                  <a:pt x="4929550" y="4331848"/>
                </a:cubicBezTo>
                <a:cubicBezTo>
                  <a:pt x="4929550" y="4324233"/>
                  <a:pt x="4939704" y="4326771"/>
                  <a:pt x="4943512" y="4324233"/>
                </a:cubicBezTo>
                <a:lnTo>
                  <a:pt x="4943512" y="4324233"/>
                </a:lnTo>
                <a:close/>
                <a:moveTo>
                  <a:pt x="6132747" y="4324233"/>
                </a:moveTo>
                <a:cubicBezTo>
                  <a:pt x="6131477" y="4331848"/>
                  <a:pt x="6128939" y="4339463"/>
                  <a:pt x="6127670" y="4347078"/>
                </a:cubicBezTo>
                <a:cubicBezTo>
                  <a:pt x="6135285" y="4348347"/>
                  <a:pt x="6147977" y="4347078"/>
                  <a:pt x="6144169" y="4335655"/>
                </a:cubicBezTo>
                <a:cubicBezTo>
                  <a:pt x="6142900" y="4336925"/>
                  <a:pt x="6139093" y="4338194"/>
                  <a:pt x="6136554" y="4339463"/>
                </a:cubicBezTo>
                <a:cubicBezTo>
                  <a:pt x="6135285" y="4338194"/>
                  <a:pt x="6134016" y="4335655"/>
                  <a:pt x="6132747" y="4334386"/>
                </a:cubicBezTo>
                <a:cubicBezTo>
                  <a:pt x="6135285" y="4334386"/>
                  <a:pt x="6140361" y="4334386"/>
                  <a:pt x="6142900" y="4334386"/>
                </a:cubicBezTo>
                <a:cubicBezTo>
                  <a:pt x="6140361" y="4331848"/>
                  <a:pt x="6136554" y="4328040"/>
                  <a:pt x="6132747" y="4324233"/>
                </a:cubicBezTo>
                <a:lnTo>
                  <a:pt x="6132747" y="4324233"/>
                </a:lnTo>
                <a:close/>
                <a:moveTo>
                  <a:pt x="11594089" y="4324233"/>
                </a:moveTo>
                <a:cubicBezTo>
                  <a:pt x="11591550" y="4326771"/>
                  <a:pt x="11589012" y="4329310"/>
                  <a:pt x="11585204" y="4331848"/>
                </a:cubicBezTo>
                <a:cubicBezTo>
                  <a:pt x="11589012" y="4333117"/>
                  <a:pt x="11592820" y="4334386"/>
                  <a:pt x="11596627" y="4335655"/>
                </a:cubicBezTo>
                <a:cubicBezTo>
                  <a:pt x="11595358" y="4336925"/>
                  <a:pt x="11591550" y="4340732"/>
                  <a:pt x="11590281" y="4342001"/>
                </a:cubicBezTo>
                <a:cubicBezTo>
                  <a:pt x="11595358" y="4342001"/>
                  <a:pt x="11600435" y="4339463"/>
                  <a:pt x="11605512" y="4336925"/>
                </a:cubicBezTo>
                <a:cubicBezTo>
                  <a:pt x="11601704" y="4333117"/>
                  <a:pt x="11597896" y="4329310"/>
                  <a:pt x="11594089" y="4324233"/>
                </a:cubicBezTo>
                <a:lnTo>
                  <a:pt x="11594089" y="4324233"/>
                </a:lnTo>
                <a:close/>
                <a:moveTo>
                  <a:pt x="10581272" y="4324233"/>
                </a:moveTo>
                <a:cubicBezTo>
                  <a:pt x="10578733" y="4326771"/>
                  <a:pt x="10580002" y="4330579"/>
                  <a:pt x="10581272" y="4334386"/>
                </a:cubicBezTo>
                <a:cubicBezTo>
                  <a:pt x="10577464" y="4335655"/>
                  <a:pt x="10572387" y="4338194"/>
                  <a:pt x="10568580" y="4339463"/>
                </a:cubicBezTo>
                <a:cubicBezTo>
                  <a:pt x="10569849" y="4343271"/>
                  <a:pt x="10571119" y="4347078"/>
                  <a:pt x="10572387" y="4350886"/>
                </a:cubicBezTo>
                <a:cubicBezTo>
                  <a:pt x="10576195" y="4352155"/>
                  <a:pt x="10580002" y="4353424"/>
                  <a:pt x="10583810" y="4355963"/>
                </a:cubicBezTo>
                <a:cubicBezTo>
                  <a:pt x="10578733" y="4357232"/>
                  <a:pt x="10574926" y="4361039"/>
                  <a:pt x="10572387" y="4366116"/>
                </a:cubicBezTo>
                <a:cubicBezTo>
                  <a:pt x="10580002" y="4367385"/>
                  <a:pt x="10585079" y="4362309"/>
                  <a:pt x="10590156" y="4358501"/>
                </a:cubicBezTo>
                <a:cubicBezTo>
                  <a:pt x="10592694" y="4359770"/>
                  <a:pt x="10596502" y="4362309"/>
                  <a:pt x="10599040" y="4363578"/>
                </a:cubicBezTo>
                <a:cubicBezTo>
                  <a:pt x="10597771" y="4358501"/>
                  <a:pt x="10595233" y="4353424"/>
                  <a:pt x="10592694" y="4349617"/>
                </a:cubicBezTo>
                <a:cubicBezTo>
                  <a:pt x="10591425" y="4353424"/>
                  <a:pt x="10588887" y="4357232"/>
                  <a:pt x="10585079" y="4358501"/>
                </a:cubicBezTo>
                <a:cubicBezTo>
                  <a:pt x="10588887" y="4350886"/>
                  <a:pt x="10582541" y="4347078"/>
                  <a:pt x="10576195" y="4347078"/>
                </a:cubicBezTo>
                <a:cubicBezTo>
                  <a:pt x="10574926" y="4345809"/>
                  <a:pt x="10573656" y="4342001"/>
                  <a:pt x="10572387" y="4339463"/>
                </a:cubicBezTo>
                <a:cubicBezTo>
                  <a:pt x="10576195" y="4340732"/>
                  <a:pt x="10580002" y="4340732"/>
                  <a:pt x="10582541" y="4342001"/>
                </a:cubicBezTo>
                <a:cubicBezTo>
                  <a:pt x="10587618" y="4335655"/>
                  <a:pt x="10581272" y="4329310"/>
                  <a:pt x="10581272" y="4324233"/>
                </a:cubicBezTo>
                <a:lnTo>
                  <a:pt x="10581272" y="4324233"/>
                </a:lnTo>
                <a:close/>
                <a:moveTo>
                  <a:pt x="5536225" y="4324233"/>
                </a:moveTo>
                <a:cubicBezTo>
                  <a:pt x="5536225" y="4326771"/>
                  <a:pt x="5537494" y="4331848"/>
                  <a:pt x="5538764" y="4334386"/>
                </a:cubicBezTo>
                <a:cubicBezTo>
                  <a:pt x="5536225" y="4335655"/>
                  <a:pt x="5532418" y="4336925"/>
                  <a:pt x="5529879" y="4336925"/>
                </a:cubicBezTo>
                <a:cubicBezTo>
                  <a:pt x="5527341" y="4331848"/>
                  <a:pt x="5520995" y="4335655"/>
                  <a:pt x="5517187" y="4335655"/>
                </a:cubicBezTo>
                <a:cubicBezTo>
                  <a:pt x="5520995" y="4339463"/>
                  <a:pt x="5523533" y="4342001"/>
                  <a:pt x="5527341" y="4345809"/>
                </a:cubicBezTo>
                <a:cubicBezTo>
                  <a:pt x="5531148" y="4343271"/>
                  <a:pt x="5534956" y="4339463"/>
                  <a:pt x="5538764" y="4336925"/>
                </a:cubicBezTo>
                <a:cubicBezTo>
                  <a:pt x="5541302" y="4338194"/>
                  <a:pt x="5545109" y="4342001"/>
                  <a:pt x="5546379" y="4343271"/>
                </a:cubicBezTo>
                <a:cubicBezTo>
                  <a:pt x="5543840" y="4335655"/>
                  <a:pt x="5541302" y="4329310"/>
                  <a:pt x="5536225" y="4324233"/>
                </a:cubicBezTo>
                <a:lnTo>
                  <a:pt x="5536225" y="4324233"/>
                </a:lnTo>
                <a:close/>
                <a:moveTo>
                  <a:pt x="5165621" y="4322964"/>
                </a:moveTo>
                <a:cubicBezTo>
                  <a:pt x="5163082" y="4326771"/>
                  <a:pt x="5173236" y="4334386"/>
                  <a:pt x="5174505" y="4329310"/>
                </a:cubicBezTo>
                <a:cubicBezTo>
                  <a:pt x="5173236" y="4326771"/>
                  <a:pt x="5169428" y="4321694"/>
                  <a:pt x="5165621" y="4322964"/>
                </a:cubicBezTo>
                <a:lnTo>
                  <a:pt x="5165621" y="4322964"/>
                </a:lnTo>
                <a:close/>
                <a:moveTo>
                  <a:pt x="5996943" y="4322964"/>
                </a:moveTo>
                <a:cubicBezTo>
                  <a:pt x="5993135" y="4320425"/>
                  <a:pt x="5986789" y="4326771"/>
                  <a:pt x="5990597" y="4330579"/>
                </a:cubicBezTo>
                <a:cubicBezTo>
                  <a:pt x="5994404" y="4333117"/>
                  <a:pt x="5998212" y="4326771"/>
                  <a:pt x="5996943" y="4322964"/>
                </a:cubicBezTo>
                <a:lnTo>
                  <a:pt x="5996943" y="4322964"/>
                </a:lnTo>
                <a:close/>
                <a:moveTo>
                  <a:pt x="7108756" y="4321694"/>
                </a:moveTo>
                <a:cubicBezTo>
                  <a:pt x="7111295" y="4328040"/>
                  <a:pt x="7113834" y="4334386"/>
                  <a:pt x="7117641" y="4339463"/>
                </a:cubicBezTo>
                <a:cubicBezTo>
                  <a:pt x="7122718" y="4338194"/>
                  <a:pt x="7125257" y="4333117"/>
                  <a:pt x="7126525" y="4328040"/>
                </a:cubicBezTo>
                <a:cubicBezTo>
                  <a:pt x="7120180" y="4326771"/>
                  <a:pt x="7115102" y="4324233"/>
                  <a:pt x="7108756" y="4321694"/>
                </a:cubicBezTo>
                <a:lnTo>
                  <a:pt x="7108756" y="4321694"/>
                </a:lnTo>
                <a:close/>
                <a:moveTo>
                  <a:pt x="7052912" y="4321694"/>
                </a:moveTo>
                <a:cubicBezTo>
                  <a:pt x="7049105" y="4331848"/>
                  <a:pt x="7052912" y="4344540"/>
                  <a:pt x="7042759" y="4350886"/>
                </a:cubicBezTo>
                <a:cubicBezTo>
                  <a:pt x="7045297" y="4362309"/>
                  <a:pt x="7052912" y="4352155"/>
                  <a:pt x="7057989" y="4348347"/>
                </a:cubicBezTo>
                <a:cubicBezTo>
                  <a:pt x="7051643" y="4344540"/>
                  <a:pt x="7055451" y="4338194"/>
                  <a:pt x="7059258" y="4334386"/>
                </a:cubicBezTo>
                <a:cubicBezTo>
                  <a:pt x="7063066" y="4326771"/>
                  <a:pt x="7068143" y="4336925"/>
                  <a:pt x="7073219" y="4338194"/>
                </a:cubicBezTo>
                <a:cubicBezTo>
                  <a:pt x="7071950" y="4333117"/>
                  <a:pt x="7071950" y="4326771"/>
                  <a:pt x="7068143" y="4322964"/>
                </a:cubicBezTo>
                <a:cubicBezTo>
                  <a:pt x="7061797" y="4322964"/>
                  <a:pt x="7056720" y="4322964"/>
                  <a:pt x="7052912" y="4321694"/>
                </a:cubicBezTo>
                <a:lnTo>
                  <a:pt x="7052912" y="4321694"/>
                </a:lnTo>
                <a:close/>
                <a:moveTo>
                  <a:pt x="11393556" y="4321694"/>
                </a:moveTo>
                <a:cubicBezTo>
                  <a:pt x="11392287" y="4322964"/>
                  <a:pt x="11397364" y="4330579"/>
                  <a:pt x="11397364" y="4322964"/>
                </a:cubicBezTo>
                <a:cubicBezTo>
                  <a:pt x="11394825" y="4321694"/>
                  <a:pt x="11393556" y="4321694"/>
                  <a:pt x="11393556" y="4321694"/>
                </a:cubicBezTo>
                <a:lnTo>
                  <a:pt x="11393556" y="4321694"/>
                </a:lnTo>
                <a:close/>
                <a:moveTo>
                  <a:pt x="5371230" y="4321694"/>
                </a:moveTo>
                <a:cubicBezTo>
                  <a:pt x="5367422" y="4325502"/>
                  <a:pt x="5363615" y="4328040"/>
                  <a:pt x="5358538" y="4330579"/>
                </a:cubicBezTo>
                <a:cubicBezTo>
                  <a:pt x="5359807" y="4331848"/>
                  <a:pt x="5361076" y="4335655"/>
                  <a:pt x="5362346" y="4336925"/>
                </a:cubicBezTo>
                <a:cubicBezTo>
                  <a:pt x="5364884" y="4331848"/>
                  <a:pt x="5367422" y="4326771"/>
                  <a:pt x="5371230" y="4321694"/>
                </a:cubicBezTo>
                <a:lnTo>
                  <a:pt x="5371230" y="4321694"/>
                </a:lnTo>
                <a:close/>
                <a:moveTo>
                  <a:pt x="10592694" y="4321694"/>
                </a:moveTo>
                <a:cubicBezTo>
                  <a:pt x="10590156" y="4322964"/>
                  <a:pt x="10588887" y="4325502"/>
                  <a:pt x="10586348" y="4326771"/>
                </a:cubicBezTo>
                <a:cubicBezTo>
                  <a:pt x="10592694" y="4329310"/>
                  <a:pt x="10599040" y="4334386"/>
                  <a:pt x="10606656" y="4330579"/>
                </a:cubicBezTo>
                <a:cubicBezTo>
                  <a:pt x="10601579" y="4328040"/>
                  <a:pt x="10596502" y="4325502"/>
                  <a:pt x="10592694" y="4321694"/>
                </a:cubicBezTo>
                <a:lnTo>
                  <a:pt x="10592694" y="4321694"/>
                </a:lnTo>
                <a:close/>
                <a:moveTo>
                  <a:pt x="11450670" y="4321694"/>
                </a:moveTo>
                <a:cubicBezTo>
                  <a:pt x="11449400" y="4322964"/>
                  <a:pt x="11454477" y="4330579"/>
                  <a:pt x="11454477" y="4321694"/>
                </a:cubicBezTo>
                <a:cubicBezTo>
                  <a:pt x="11453208" y="4320425"/>
                  <a:pt x="11451939" y="4320425"/>
                  <a:pt x="11450670" y="4321694"/>
                </a:cubicBezTo>
                <a:lnTo>
                  <a:pt x="11450670" y="4321694"/>
                </a:lnTo>
                <a:close/>
                <a:moveTo>
                  <a:pt x="5493072" y="4321694"/>
                </a:moveTo>
                <a:cubicBezTo>
                  <a:pt x="5490534" y="4325502"/>
                  <a:pt x="5486726" y="4328040"/>
                  <a:pt x="5484188" y="4331848"/>
                </a:cubicBezTo>
                <a:cubicBezTo>
                  <a:pt x="5485458" y="4335655"/>
                  <a:pt x="5487996" y="4339463"/>
                  <a:pt x="5489265" y="4343271"/>
                </a:cubicBezTo>
                <a:cubicBezTo>
                  <a:pt x="5495611" y="4344540"/>
                  <a:pt x="5505764" y="4344540"/>
                  <a:pt x="5509572" y="4350886"/>
                </a:cubicBezTo>
                <a:cubicBezTo>
                  <a:pt x="5508303" y="4352155"/>
                  <a:pt x="5507034" y="4354693"/>
                  <a:pt x="5505764" y="4357232"/>
                </a:cubicBezTo>
                <a:cubicBezTo>
                  <a:pt x="5504496" y="4354693"/>
                  <a:pt x="5503226" y="4350886"/>
                  <a:pt x="5501957" y="4348347"/>
                </a:cubicBezTo>
                <a:cubicBezTo>
                  <a:pt x="5499418" y="4347078"/>
                  <a:pt x="5493072" y="4345809"/>
                  <a:pt x="5489265" y="4344540"/>
                </a:cubicBezTo>
                <a:cubicBezTo>
                  <a:pt x="5494342" y="4359770"/>
                  <a:pt x="5499418" y="4378808"/>
                  <a:pt x="5514649" y="4385154"/>
                </a:cubicBezTo>
                <a:cubicBezTo>
                  <a:pt x="5515918" y="4383885"/>
                  <a:pt x="5518456" y="4381347"/>
                  <a:pt x="5519726" y="4380077"/>
                </a:cubicBezTo>
                <a:cubicBezTo>
                  <a:pt x="5520995" y="4382615"/>
                  <a:pt x="5522264" y="4386423"/>
                  <a:pt x="5522264" y="4387693"/>
                </a:cubicBezTo>
                <a:cubicBezTo>
                  <a:pt x="5524802" y="4386423"/>
                  <a:pt x="5529879" y="4383885"/>
                  <a:pt x="5532418" y="4382615"/>
                </a:cubicBezTo>
                <a:cubicBezTo>
                  <a:pt x="5532418" y="4385154"/>
                  <a:pt x="5531148" y="4391500"/>
                  <a:pt x="5531148" y="4395307"/>
                </a:cubicBezTo>
                <a:cubicBezTo>
                  <a:pt x="5533687" y="4396577"/>
                  <a:pt x="5540033" y="4397846"/>
                  <a:pt x="5543840" y="4399115"/>
                </a:cubicBezTo>
                <a:cubicBezTo>
                  <a:pt x="5542571" y="4396577"/>
                  <a:pt x="5540033" y="4392769"/>
                  <a:pt x="5538764" y="4390231"/>
                </a:cubicBezTo>
                <a:cubicBezTo>
                  <a:pt x="5546379" y="4385154"/>
                  <a:pt x="5540033" y="4371193"/>
                  <a:pt x="5531148" y="4375001"/>
                </a:cubicBezTo>
                <a:cubicBezTo>
                  <a:pt x="5532418" y="4373731"/>
                  <a:pt x="5536225" y="4372462"/>
                  <a:pt x="5538764" y="4372462"/>
                </a:cubicBezTo>
                <a:cubicBezTo>
                  <a:pt x="5536225" y="4369923"/>
                  <a:pt x="5533687" y="4367385"/>
                  <a:pt x="5532418" y="4364847"/>
                </a:cubicBezTo>
                <a:cubicBezTo>
                  <a:pt x="5531148" y="4366116"/>
                  <a:pt x="5528610" y="4369923"/>
                  <a:pt x="5527341" y="4371193"/>
                </a:cubicBezTo>
                <a:lnTo>
                  <a:pt x="5527341" y="4366116"/>
                </a:lnTo>
                <a:cubicBezTo>
                  <a:pt x="5519726" y="4366116"/>
                  <a:pt x="5517187" y="4358501"/>
                  <a:pt x="5513380" y="4353424"/>
                </a:cubicBezTo>
                <a:cubicBezTo>
                  <a:pt x="5519726" y="4358501"/>
                  <a:pt x="5524802" y="4363578"/>
                  <a:pt x="5532418" y="4366116"/>
                </a:cubicBezTo>
                <a:cubicBezTo>
                  <a:pt x="5529879" y="4362309"/>
                  <a:pt x="5526072" y="4355963"/>
                  <a:pt x="5523533" y="4353424"/>
                </a:cubicBezTo>
                <a:cubicBezTo>
                  <a:pt x="5524802" y="4352155"/>
                  <a:pt x="5526072" y="4349617"/>
                  <a:pt x="5527341" y="4348347"/>
                </a:cubicBezTo>
                <a:cubicBezTo>
                  <a:pt x="5523533" y="4345809"/>
                  <a:pt x="5519726" y="4344540"/>
                  <a:pt x="5514649" y="4343271"/>
                </a:cubicBezTo>
                <a:cubicBezTo>
                  <a:pt x="5510841" y="4340732"/>
                  <a:pt x="5507034" y="4336925"/>
                  <a:pt x="5503226" y="4334386"/>
                </a:cubicBezTo>
                <a:cubicBezTo>
                  <a:pt x="5505764" y="4334386"/>
                  <a:pt x="5509572" y="4334386"/>
                  <a:pt x="5512110" y="4334386"/>
                </a:cubicBezTo>
                <a:cubicBezTo>
                  <a:pt x="5509572" y="4331848"/>
                  <a:pt x="5505764" y="4328040"/>
                  <a:pt x="5504496" y="4325502"/>
                </a:cubicBezTo>
                <a:cubicBezTo>
                  <a:pt x="5503226" y="4325502"/>
                  <a:pt x="5500688" y="4326771"/>
                  <a:pt x="5499418" y="4328040"/>
                </a:cubicBezTo>
                <a:cubicBezTo>
                  <a:pt x="5495611" y="4326771"/>
                  <a:pt x="5494342" y="4322964"/>
                  <a:pt x="5493072" y="4321694"/>
                </a:cubicBezTo>
                <a:lnTo>
                  <a:pt x="5493072" y="4321694"/>
                </a:lnTo>
                <a:close/>
                <a:moveTo>
                  <a:pt x="7026259" y="4320425"/>
                </a:moveTo>
                <a:cubicBezTo>
                  <a:pt x="7022451" y="4317887"/>
                  <a:pt x="7009759" y="4325502"/>
                  <a:pt x="7019913" y="4326771"/>
                </a:cubicBezTo>
                <a:cubicBezTo>
                  <a:pt x="7022451" y="4328040"/>
                  <a:pt x="7032605" y="4324233"/>
                  <a:pt x="7026259" y="4320425"/>
                </a:cubicBezTo>
                <a:lnTo>
                  <a:pt x="7026259" y="4320425"/>
                </a:lnTo>
                <a:close/>
                <a:moveTo>
                  <a:pt x="6179707" y="4320425"/>
                </a:moveTo>
                <a:cubicBezTo>
                  <a:pt x="6168284" y="4319156"/>
                  <a:pt x="6180976" y="4331848"/>
                  <a:pt x="6186053" y="4330579"/>
                </a:cubicBezTo>
                <a:cubicBezTo>
                  <a:pt x="6188591" y="4326771"/>
                  <a:pt x="6183514" y="4322964"/>
                  <a:pt x="6179707" y="4320425"/>
                </a:cubicBezTo>
                <a:lnTo>
                  <a:pt x="6179707" y="4320425"/>
                </a:lnTo>
                <a:close/>
                <a:moveTo>
                  <a:pt x="9771526" y="4320425"/>
                </a:moveTo>
                <a:cubicBezTo>
                  <a:pt x="9766449" y="4321694"/>
                  <a:pt x="9770257" y="4331848"/>
                  <a:pt x="9775334" y="4330579"/>
                </a:cubicBezTo>
                <a:cubicBezTo>
                  <a:pt x="9779141" y="4326771"/>
                  <a:pt x="9775334" y="4321694"/>
                  <a:pt x="9771526" y="4320425"/>
                </a:cubicBezTo>
                <a:lnTo>
                  <a:pt x="9771526" y="4320425"/>
                </a:lnTo>
                <a:close/>
                <a:moveTo>
                  <a:pt x="5886523" y="4319156"/>
                </a:moveTo>
                <a:cubicBezTo>
                  <a:pt x="5882715" y="4324233"/>
                  <a:pt x="5880177" y="4330579"/>
                  <a:pt x="5878908" y="4336925"/>
                </a:cubicBezTo>
                <a:cubicBezTo>
                  <a:pt x="5882715" y="4335655"/>
                  <a:pt x="5885254" y="4335655"/>
                  <a:pt x="5887792" y="4334386"/>
                </a:cubicBezTo>
                <a:cubicBezTo>
                  <a:pt x="5890330" y="4335655"/>
                  <a:pt x="5894138" y="4338194"/>
                  <a:pt x="5895407" y="4339463"/>
                </a:cubicBezTo>
                <a:cubicBezTo>
                  <a:pt x="5897946" y="4335655"/>
                  <a:pt x="5901753" y="4331848"/>
                  <a:pt x="5904292" y="4326771"/>
                </a:cubicBezTo>
                <a:cubicBezTo>
                  <a:pt x="5899215" y="4325502"/>
                  <a:pt x="5894138" y="4320425"/>
                  <a:pt x="5886523" y="4319156"/>
                </a:cubicBezTo>
                <a:lnTo>
                  <a:pt x="5886523" y="4319156"/>
                </a:lnTo>
                <a:close/>
                <a:moveTo>
                  <a:pt x="5562878" y="4319156"/>
                </a:moveTo>
                <a:cubicBezTo>
                  <a:pt x="5562878" y="4328040"/>
                  <a:pt x="5553994" y="4336925"/>
                  <a:pt x="5557801" y="4345809"/>
                </a:cubicBezTo>
                <a:cubicBezTo>
                  <a:pt x="5564147" y="4350886"/>
                  <a:pt x="5570493" y="4338194"/>
                  <a:pt x="5564147" y="4334386"/>
                </a:cubicBezTo>
                <a:cubicBezTo>
                  <a:pt x="5573032" y="4335655"/>
                  <a:pt x="5569224" y="4348347"/>
                  <a:pt x="5570493" y="4355963"/>
                </a:cubicBezTo>
                <a:cubicBezTo>
                  <a:pt x="5578109" y="4354693"/>
                  <a:pt x="5586993" y="4355963"/>
                  <a:pt x="5590801" y="4348347"/>
                </a:cubicBezTo>
                <a:cubicBezTo>
                  <a:pt x="5592070" y="4348347"/>
                  <a:pt x="5594608" y="4349617"/>
                  <a:pt x="5595877" y="4350886"/>
                </a:cubicBezTo>
                <a:cubicBezTo>
                  <a:pt x="5594608" y="4352155"/>
                  <a:pt x="5593339" y="4354693"/>
                  <a:pt x="5592070" y="4355963"/>
                </a:cubicBezTo>
                <a:cubicBezTo>
                  <a:pt x="5584455" y="4355963"/>
                  <a:pt x="5576839" y="4358501"/>
                  <a:pt x="5569224" y="4359770"/>
                </a:cubicBezTo>
                <a:cubicBezTo>
                  <a:pt x="5573032" y="4363578"/>
                  <a:pt x="5578109" y="4367385"/>
                  <a:pt x="5581916" y="4372462"/>
                </a:cubicBezTo>
                <a:cubicBezTo>
                  <a:pt x="5584455" y="4368655"/>
                  <a:pt x="5586993" y="4364847"/>
                  <a:pt x="5588262" y="4361039"/>
                </a:cubicBezTo>
                <a:cubicBezTo>
                  <a:pt x="5589531" y="4361039"/>
                  <a:pt x="5590801" y="4362309"/>
                  <a:pt x="5592070" y="4362309"/>
                </a:cubicBezTo>
                <a:cubicBezTo>
                  <a:pt x="5589531" y="4367385"/>
                  <a:pt x="5586993" y="4371193"/>
                  <a:pt x="5583185" y="4375001"/>
                </a:cubicBezTo>
                <a:cubicBezTo>
                  <a:pt x="5585724" y="4377539"/>
                  <a:pt x="5588262" y="4378808"/>
                  <a:pt x="5592070" y="4381347"/>
                </a:cubicBezTo>
                <a:cubicBezTo>
                  <a:pt x="5590801" y="4383885"/>
                  <a:pt x="5586993" y="4387693"/>
                  <a:pt x="5585724" y="4390231"/>
                </a:cubicBezTo>
                <a:cubicBezTo>
                  <a:pt x="5580647" y="4390231"/>
                  <a:pt x="5576839" y="4391500"/>
                  <a:pt x="5573032" y="4395307"/>
                </a:cubicBezTo>
                <a:cubicBezTo>
                  <a:pt x="5578109" y="4395307"/>
                  <a:pt x="5581916" y="4395307"/>
                  <a:pt x="5586993" y="4395307"/>
                </a:cubicBezTo>
                <a:cubicBezTo>
                  <a:pt x="5592070" y="4390231"/>
                  <a:pt x="5597147" y="4388961"/>
                  <a:pt x="5603492" y="4387693"/>
                </a:cubicBezTo>
                <a:cubicBezTo>
                  <a:pt x="5599685" y="4383885"/>
                  <a:pt x="5594608" y="4380077"/>
                  <a:pt x="5593339" y="4373731"/>
                </a:cubicBezTo>
                <a:cubicBezTo>
                  <a:pt x="5595877" y="4376269"/>
                  <a:pt x="5598416" y="4378808"/>
                  <a:pt x="5600954" y="4381347"/>
                </a:cubicBezTo>
                <a:cubicBezTo>
                  <a:pt x="5607300" y="4378808"/>
                  <a:pt x="5607300" y="4373731"/>
                  <a:pt x="5603492" y="4368655"/>
                </a:cubicBezTo>
                <a:cubicBezTo>
                  <a:pt x="5612377" y="4373731"/>
                  <a:pt x="5613646" y="4362309"/>
                  <a:pt x="5614915" y="4355963"/>
                </a:cubicBezTo>
                <a:cubicBezTo>
                  <a:pt x="5613646" y="4354693"/>
                  <a:pt x="5612377" y="4352155"/>
                  <a:pt x="5612377" y="4350886"/>
                </a:cubicBezTo>
                <a:cubicBezTo>
                  <a:pt x="5607300" y="4350886"/>
                  <a:pt x="5602223" y="4348347"/>
                  <a:pt x="5595877" y="4347078"/>
                </a:cubicBezTo>
                <a:cubicBezTo>
                  <a:pt x="5597147" y="4345809"/>
                  <a:pt x="5600954" y="4344540"/>
                  <a:pt x="5602223" y="4343271"/>
                </a:cubicBezTo>
                <a:lnTo>
                  <a:pt x="5602223" y="4339463"/>
                </a:lnTo>
                <a:cubicBezTo>
                  <a:pt x="5594608" y="4339463"/>
                  <a:pt x="5588262" y="4336925"/>
                  <a:pt x="5580647" y="4334386"/>
                </a:cubicBezTo>
                <a:cubicBezTo>
                  <a:pt x="5579378" y="4335655"/>
                  <a:pt x="5578109" y="4336925"/>
                  <a:pt x="5576839" y="4338194"/>
                </a:cubicBezTo>
                <a:cubicBezTo>
                  <a:pt x="5573032" y="4334386"/>
                  <a:pt x="5567955" y="4331848"/>
                  <a:pt x="5562878" y="4329310"/>
                </a:cubicBezTo>
                <a:cubicBezTo>
                  <a:pt x="5565417" y="4326771"/>
                  <a:pt x="5567955" y="4325502"/>
                  <a:pt x="5570493" y="4322964"/>
                </a:cubicBezTo>
                <a:cubicBezTo>
                  <a:pt x="5567955" y="4321694"/>
                  <a:pt x="5565417" y="4320425"/>
                  <a:pt x="5562878" y="4319156"/>
                </a:cubicBezTo>
                <a:lnTo>
                  <a:pt x="5562878" y="4319156"/>
                </a:lnTo>
                <a:close/>
                <a:moveTo>
                  <a:pt x="5783718" y="4319156"/>
                </a:moveTo>
                <a:cubicBezTo>
                  <a:pt x="5779910" y="4320425"/>
                  <a:pt x="5776103" y="4320425"/>
                  <a:pt x="5772295" y="4321694"/>
                </a:cubicBezTo>
                <a:cubicBezTo>
                  <a:pt x="5774834" y="4325502"/>
                  <a:pt x="5776103" y="4329310"/>
                  <a:pt x="5778641" y="4331848"/>
                </a:cubicBezTo>
                <a:cubicBezTo>
                  <a:pt x="5781180" y="4329310"/>
                  <a:pt x="5784987" y="4326771"/>
                  <a:pt x="5787526" y="4324233"/>
                </a:cubicBezTo>
                <a:cubicBezTo>
                  <a:pt x="5784987" y="4324233"/>
                  <a:pt x="5783718" y="4320425"/>
                  <a:pt x="5783718" y="4319156"/>
                </a:cubicBezTo>
                <a:lnTo>
                  <a:pt x="5783718" y="4319156"/>
                </a:lnTo>
                <a:close/>
                <a:moveTo>
                  <a:pt x="10173860" y="4319156"/>
                </a:moveTo>
                <a:cubicBezTo>
                  <a:pt x="10161168" y="4317887"/>
                  <a:pt x="10175130" y="4334386"/>
                  <a:pt x="10177668" y="4322964"/>
                </a:cubicBezTo>
                <a:cubicBezTo>
                  <a:pt x="10176399" y="4321694"/>
                  <a:pt x="10175130" y="4320425"/>
                  <a:pt x="10173860" y="4319156"/>
                </a:cubicBezTo>
                <a:lnTo>
                  <a:pt x="10173860" y="4319156"/>
                </a:lnTo>
                <a:close/>
                <a:moveTo>
                  <a:pt x="9307001" y="4319156"/>
                </a:moveTo>
                <a:cubicBezTo>
                  <a:pt x="9299386" y="4315348"/>
                  <a:pt x="9301924" y="4326771"/>
                  <a:pt x="9307001" y="4326771"/>
                </a:cubicBezTo>
                <a:cubicBezTo>
                  <a:pt x="9314616" y="4329310"/>
                  <a:pt x="9310808" y="4319156"/>
                  <a:pt x="9307001" y="4319156"/>
                </a:cubicBezTo>
                <a:lnTo>
                  <a:pt x="9307001" y="4319156"/>
                </a:lnTo>
                <a:close/>
                <a:moveTo>
                  <a:pt x="9812140" y="4319156"/>
                </a:moveTo>
                <a:cubicBezTo>
                  <a:pt x="9800718" y="4317887"/>
                  <a:pt x="9813409" y="4331848"/>
                  <a:pt x="9818486" y="4328040"/>
                </a:cubicBezTo>
                <a:cubicBezTo>
                  <a:pt x="9821024" y="4324233"/>
                  <a:pt x="9815948" y="4320425"/>
                  <a:pt x="9812140" y="4319156"/>
                </a:cubicBezTo>
                <a:lnTo>
                  <a:pt x="9812140" y="4319156"/>
                </a:lnTo>
                <a:close/>
                <a:moveTo>
                  <a:pt x="6010904" y="4319156"/>
                </a:moveTo>
                <a:cubicBezTo>
                  <a:pt x="6009635" y="4319156"/>
                  <a:pt x="6005827" y="4319156"/>
                  <a:pt x="6003289" y="4319156"/>
                </a:cubicBezTo>
                <a:cubicBezTo>
                  <a:pt x="6004558" y="4320425"/>
                  <a:pt x="6007096" y="4324233"/>
                  <a:pt x="6009635" y="4325502"/>
                </a:cubicBezTo>
                <a:cubicBezTo>
                  <a:pt x="6009635" y="4326771"/>
                  <a:pt x="6009635" y="4330579"/>
                  <a:pt x="6009635" y="4333117"/>
                </a:cubicBezTo>
                <a:cubicBezTo>
                  <a:pt x="6013442" y="4336925"/>
                  <a:pt x="6015981" y="4340732"/>
                  <a:pt x="6018519" y="4344540"/>
                </a:cubicBezTo>
                <a:cubicBezTo>
                  <a:pt x="6009635" y="4345809"/>
                  <a:pt x="6000750" y="4330579"/>
                  <a:pt x="5994404" y="4340732"/>
                </a:cubicBezTo>
                <a:cubicBezTo>
                  <a:pt x="5994404" y="4343271"/>
                  <a:pt x="5995673" y="4347078"/>
                  <a:pt x="5995673" y="4349617"/>
                </a:cubicBezTo>
                <a:cubicBezTo>
                  <a:pt x="5993135" y="4347078"/>
                  <a:pt x="5989327" y="4344540"/>
                  <a:pt x="5986789" y="4342001"/>
                </a:cubicBezTo>
                <a:cubicBezTo>
                  <a:pt x="5988058" y="4338194"/>
                  <a:pt x="5989327" y="4334386"/>
                  <a:pt x="5989327" y="4330579"/>
                </a:cubicBezTo>
                <a:cubicBezTo>
                  <a:pt x="5984251" y="4334386"/>
                  <a:pt x="5979174" y="4340732"/>
                  <a:pt x="5981712" y="4347078"/>
                </a:cubicBezTo>
                <a:cubicBezTo>
                  <a:pt x="5989327" y="4354693"/>
                  <a:pt x="5996943" y="4361039"/>
                  <a:pt x="6003289" y="4369923"/>
                </a:cubicBezTo>
                <a:cubicBezTo>
                  <a:pt x="5998212" y="4373731"/>
                  <a:pt x="5988058" y="4362309"/>
                  <a:pt x="5988058" y="4371193"/>
                </a:cubicBezTo>
                <a:cubicBezTo>
                  <a:pt x="5996943" y="4375001"/>
                  <a:pt x="6009635" y="4376269"/>
                  <a:pt x="6014711" y="4386423"/>
                </a:cubicBezTo>
                <a:cubicBezTo>
                  <a:pt x="6015981" y="4385154"/>
                  <a:pt x="6017250" y="4383885"/>
                  <a:pt x="6018519" y="4382615"/>
                </a:cubicBezTo>
                <a:cubicBezTo>
                  <a:pt x="6012173" y="4380077"/>
                  <a:pt x="6013442" y="4372462"/>
                  <a:pt x="6013442" y="4366116"/>
                </a:cubicBezTo>
                <a:cubicBezTo>
                  <a:pt x="6017250" y="4368655"/>
                  <a:pt x="6022327" y="4369923"/>
                  <a:pt x="6024865" y="4373731"/>
                </a:cubicBezTo>
                <a:cubicBezTo>
                  <a:pt x="6023596" y="4375001"/>
                  <a:pt x="6021057" y="4378808"/>
                  <a:pt x="6019788" y="4380077"/>
                </a:cubicBezTo>
                <a:cubicBezTo>
                  <a:pt x="6031211" y="4382615"/>
                  <a:pt x="6028673" y="4369923"/>
                  <a:pt x="6028673" y="4363578"/>
                </a:cubicBezTo>
                <a:cubicBezTo>
                  <a:pt x="6032480" y="4364847"/>
                  <a:pt x="6037557" y="4364847"/>
                  <a:pt x="6042634" y="4363578"/>
                </a:cubicBezTo>
                <a:cubicBezTo>
                  <a:pt x="6036288" y="4354693"/>
                  <a:pt x="6023596" y="4350886"/>
                  <a:pt x="6019788" y="4340732"/>
                </a:cubicBezTo>
                <a:cubicBezTo>
                  <a:pt x="6028673" y="4344540"/>
                  <a:pt x="6035019" y="4354693"/>
                  <a:pt x="6045172" y="4355963"/>
                </a:cubicBezTo>
                <a:cubicBezTo>
                  <a:pt x="6042634" y="4352155"/>
                  <a:pt x="6038826" y="4348347"/>
                  <a:pt x="6033749" y="4345809"/>
                </a:cubicBezTo>
                <a:cubicBezTo>
                  <a:pt x="6031211" y="4338194"/>
                  <a:pt x="6026134" y="4331848"/>
                  <a:pt x="6022327" y="4325502"/>
                </a:cubicBezTo>
                <a:cubicBezTo>
                  <a:pt x="6019788" y="4325502"/>
                  <a:pt x="6014711" y="4324233"/>
                  <a:pt x="6010904" y="4324233"/>
                </a:cubicBezTo>
                <a:cubicBezTo>
                  <a:pt x="6010904" y="4322964"/>
                  <a:pt x="6010904" y="4320425"/>
                  <a:pt x="6010904" y="4319156"/>
                </a:cubicBezTo>
                <a:lnTo>
                  <a:pt x="6010904" y="4319156"/>
                </a:lnTo>
                <a:close/>
                <a:moveTo>
                  <a:pt x="10376931" y="4319156"/>
                </a:moveTo>
                <a:cubicBezTo>
                  <a:pt x="10375662" y="4328040"/>
                  <a:pt x="10385816" y="4328040"/>
                  <a:pt x="10390893" y="4321694"/>
                </a:cubicBezTo>
                <a:cubicBezTo>
                  <a:pt x="10387085" y="4320425"/>
                  <a:pt x="10382008" y="4319156"/>
                  <a:pt x="10376931" y="4319156"/>
                </a:cubicBezTo>
                <a:lnTo>
                  <a:pt x="10376931" y="4319156"/>
                </a:lnTo>
                <a:close/>
                <a:moveTo>
                  <a:pt x="10002519" y="4317887"/>
                </a:moveTo>
                <a:cubicBezTo>
                  <a:pt x="9997443" y="4321694"/>
                  <a:pt x="9992366" y="4328040"/>
                  <a:pt x="9986020" y="4320425"/>
                </a:cubicBezTo>
                <a:cubicBezTo>
                  <a:pt x="9987289" y="4326771"/>
                  <a:pt x="9992366" y="4333117"/>
                  <a:pt x="9999981" y="4331848"/>
                </a:cubicBezTo>
                <a:lnTo>
                  <a:pt x="10001250" y="4336925"/>
                </a:lnTo>
                <a:cubicBezTo>
                  <a:pt x="9998711" y="4336925"/>
                  <a:pt x="9994904" y="4335655"/>
                  <a:pt x="9993635" y="4335655"/>
                </a:cubicBezTo>
                <a:cubicBezTo>
                  <a:pt x="9994904" y="4338194"/>
                  <a:pt x="9996173" y="4340732"/>
                  <a:pt x="9997443" y="4344540"/>
                </a:cubicBezTo>
                <a:cubicBezTo>
                  <a:pt x="10002519" y="4343271"/>
                  <a:pt x="10006327" y="4342001"/>
                  <a:pt x="10011403" y="4339463"/>
                </a:cubicBezTo>
                <a:cubicBezTo>
                  <a:pt x="10008865" y="4336925"/>
                  <a:pt x="10003789" y="4330579"/>
                  <a:pt x="10001250" y="4328040"/>
                </a:cubicBezTo>
                <a:cubicBezTo>
                  <a:pt x="10005057" y="4329310"/>
                  <a:pt x="10011403" y="4330579"/>
                  <a:pt x="10015211" y="4330579"/>
                </a:cubicBezTo>
                <a:cubicBezTo>
                  <a:pt x="10012673" y="4324233"/>
                  <a:pt x="10007596" y="4321694"/>
                  <a:pt x="10002519" y="4317887"/>
                </a:cubicBezTo>
                <a:lnTo>
                  <a:pt x="10002519" y="4317887"/>
                </a:lnTo>
                <a:close/>
                <a:moveTo>
                  <a:pt x="7410825" y="4317887"/>
                </a:moveTo>
                <a:cubicBezTo>
                  <a:pt x="7401941" y="4319156"/>
                  <a:pt x="7394325" y="4321694"/>
                  <a:pt x="7385441" y="4325502"/>
                </a:cubicBezTo>
                <a:cubicBezTo>
                  <a:pt x="7386710" y="4329310"/>
                  <a:pt x="7389249" y="4334386"/>
                  <a:pt x="7394325" y="4335655"/>
                </a:cubicBezTo>
                <a:cubicBezTo>
                  <a:pt x="7396864" y="4331848"/>
                  <a:pt x="7398133" y="4328040"/>
                  <a:pt x="7400671" y="4324233"/>
                </a:cubicBezTo>
                <a:cubicBezTo>
                  <a:pt x="7400671" y="4331848"/>
                  <a:pt x="7400671" y="4338194"/>
                  <a:pt x="7400671" y="4345809"/>
                </a:cubicBezTo>
                <a:cubicBezTo>
                  <a:pt x="7393056" y="4343271"/>
                  <a:pt x="7387979" y="4338194"/>
                  <a:pt x="7384172" y="4330579"/>
                </a:cubicBezTo>
                <a:cubicBezTo>
                  <a:pt x="7380364" y="4335655"/>
                  <a:pt x="7380364" y="4343271"/>
                  <a:pt x="7375287" y="4347078"/>
                </a:cubicBezTo>
                <a:lnTo>
                  <a:pt x="7379095" y="4347078"/>
                </a:lnTo>
                <a:cubicBezTo>
                  <a:pt x="7376557" y="4349617"/>
                  <a:pt x="7372749" y="4352155"/>
                  <a:pt x="7370211" y="4354693"/>
                </a:cubicBezTo>
                <a:cubicBezTo>
                  <a:pt x="7374018" y="4358501"/>
                  <a:pt x="7379095" y="4362309"/>
                  <a:pt x="7382903" y="4367385"/>
                </a:cubicBezTo>
                <a:cubicBezTo>
                  <a:pt x="7382903" y="4366116"/>
                  <a:pt x="7384172" y="4362309"/>
                  <a:pt x="7385441" y="4359770"/>
                </a:cubicBezTo>
                <a:lnTo>
                  <a:pt x="7379095" y="4358501"/>
                </a:lnTo>
                <a:cubicBezTo>
                  <a:pt x="7385441" y="4354693"/>
                  <a:pt x="7393056" y="4342001"/>
                  <a:pt x="7395595" y="4355963"/>
                </a:cubicBezTo>
                <a:cubicBezTo>
                  <a:pt x="7405748" y="4350886"/>
                  <a:pt x="7410825" y="4338194"/>
                  <a:pt x="7407017" y="4328040"/>
                </a:cubicBezTo>
                <a:cubicBezTo>
                  <a:pt x="7407017" y="4324233"/>
                  <a:pt x="7409556" y="4320425"/>
                  <a:pt x="7410825" y="4317887"/>
                </a:cubicBezTo>
                <a:lnTo>
                  <a:pt x="7410825" y="4317887"/>
                </a:lnTo>
                <a:close/>
                <a:moveTo>
                  <a:pt x="5873831" y="4317887"/>
                </a:moveTo>
                <a:cubicBezTo>
                  <a:pt x="5867485" y="4320425"/>
                  <a:pt x="5861139" y="4324233"/>
                  <a:pt x="5859870" y="4331848"/>
                </a:cubicBezTo>
                <a:cubicBezTo>
                  <a:pt x="5866216" y="4339463"/>
                  <a:pt x="5873831" y="4322964"/>
                  <a:pt x="5873831" y="4317887"/>
                </a:cubicBezTo>
                <a:lnTo>
                  <a:pt x="5873831" y="4317887"/>
                </a:lnTo>
                <a:close/>
                <a:moveTo>
                  <a:pt x="10218282" y="4316618"/>
                </a:moveTo>
                <a:cubicBezTo>
                  <a:pt x="10206860" y="4316618"/>
                  <a:pt x="10224628" y="4331848"/>
                  <a:pt x="10227166" y="4322964"/>
                </a:cubicBezTo>
                <a:cubicBezTo>
                  <a:pt x="10224628" y="4320425"/>
                  <a:pt x="10222090" y="4317887"/>
                  <a:pt x="10218282" y="4316618"/>
                </a:cubicBezTo>
                <a:lnTo>
                  <a:pt x="10218282" y="4316618"/>
                </a:lnTo>
                <a:close/>
                <a:moveTo>
                  <a:pt x="5206235" y="4316618"/>
                </a:moveTo>
                <a:cubicBezTo>
                  <a:pt x="5203696" y="4319156"/>
                  <a:pt x="5201158" y="4322964"/>
                  <a:pt x="5202427" y="4326771"/>
                </a:cubicBezTo>
                <a:cubicBezTo>
                  <a:pt x="5210042" y="4326771"/>
                  <a:pt x="5217658" y="4330579"/>
                  <a:pt x="5224004" y="4326771"/>
                </a:cubicBezTo>
                <a:cubicBezTo>
                  <a:pt x="5226542" y="4330579"/>
                  <a:pt x="5227811" y="4334386"/>
                  <a:pt x="5230349" y="4338194"/>
                </a:cubicBezTo>
                <a:cubicBezTo>
                  <a:pt x="5230349" y="4334386"/>
                  <a:pt x="5230349" y="4329310"/>
                  <a:pt x="5230349" y="4325502"/>
                </a:cubicBezTo>
                <a:cubicBezTo>
                  <a:pt x="5227811" y="4325502"/>
                  <a:pt x="5222734" y="4326771"/>
                  <a:pt x="5220196" y="4326771"/>
                </a:cubicBezTo>
                <a:cubicBezTo>
                  <a:pt x="5218927" y="4324233"/>
                  <a:pt x="5217658" y="4319156"/>
                  <a:pt x="5216388" y="4316618"/>
                </a:cubicBezTo>
                <a:cubicBezTo>
                  <a:pt x="5213850" y="4317887"/>
                  <a:pt x="5210042" y="4321694"/>
                  <a:pt x="5208773" y="4324233"/>
                </a:cubicBezTo>
                <a:lnTo>
                  <a:pt x="5206235" y="4316618"/>
                </a:lnTo>
                <a:close/>
                <a:moveTo>
                  <a:pt x="10399777" y="4316618"/>
                </a:moveTo>
                <a:cubicBezTo>
                  <a:pt x="10393431" y="4326771"/>
                  <a:pt x="10406123" y="4330579"/>
                  <a:pt x="10411200" y="4336925"/>
                </a:cubicBezTo>
                <a:cubicBezTo>
                  <a:pt x="10412469" y="4336925"/>
                  <a:pt x="10415007" y="4335655"/>
                  <a:pt x="10416277" y="4335655"/>
                </a:cubicBezTo>
                <a:cubicBezTo>
                  <a:pt x="10418815" y="4338194"/>
                  <a:pt x="10420084" y="4339463"/>
                  <a:pt x="10422623" y="4342001"/>
                </a:cubicBezTo>
                <a:cubicBezTo>
                  <a:pt x="10420084" y="4336925"/>
                  <a:pt x="10418815" y="4331848"/>
                  <a:pt x="10416277" y="4326771"/>
                </a:cubicBezTo>
                <a:cubicBezTo>
                  <a:pt x="10411200" y="4321694"/>
                  <a:pt x="10404854" y="4319156"/>
                  <a:pt x="10399777" y="4316618"/>
                </a:cubicBezTo>
                <a:lnTo>
                  <a:pt x="10399777" y="4316618"/>
                </a:lnTo>
                <a:close/>
                <a:moveTo>
                  <a:pt x="6347240" y="4316618"/>
                </a:moveTo>
                <a:cubicBezTo>
                  <a:pt x="6343433" y="4316618"/>
                  <a:pt x="6342164" y="4319156"/>
                  <a:pt x="6340894" y="4322964"/>
                </a:cubicBezTo>
                <a:cubicBezTo>
                  <a:pt x="6343433" y="4322964"/>
                  <a:pt x="6349779" y="4322964"/>
                  <a:pt x="6352317" y="4322964"/>
                </a:cubicBezTo>
                <a:cubicBezTo>
                  <a:pt x="6349779" y="4326771"/>
                  <a:pt x="6345971" y="4329310"/>
                  <a:pt x="6342164" y="4333117"/>
                </a:cubicBezTo>
                <a:cubicBezTo>
                  <a:pt x="6342164" y="4345809"/>
                  <a:pt x="6343433" y="4358501"/>
                  <a:pt x="6342164" y="4371193"/>
                </a:cubicBezTo>
                <a:cubicBezTo>
                  <a:pt x="6348510" y="4377539"/>
                  <a:pt x="6344702" y="4386423"/>
                  <a:pt x="6342164" y="4394038"/>
                </a:cubicBezTo>
                <a:cubicBezTo>
                  <a:pt x="6344702" y="4394038"/>
                  <a:pt x="6348510" y="4394038"/>
                  <a:pt x="6349779" y="4394038"/>
                </a:cubicBezTo>
                <a:cubicBezTo>
                  <a:pt x="6348510" y="4395307"/>
                  <a:pt x="6347240" y="4399115"/>
                  <a:pt x="6345971" y="4400384"/>
                </a:cubicBezTo>
                <a:cubicBezTo>
                  <a:pt x="6347240" y="4402923"/>
                  <a:pt x="6348510" y="4405461"/>
                  <a:pt x="6351048" y="4407999"/>
                </a:cubicBezTo>
                <a:cubicBezTo>
                  <a:pt x="6347240" y="4407999"/>
                  <a:pt x="6344702" y="4406730"/>
                  <a:pt x="6340894" y="4406730"/>
                </a:cubicBezTo>
                <a:cubicBezTo>
                  <a:pt x="6344702" y="4411807"/>
                  <a:pt x="6348510" y="4416884"/>
                  <a:pt x="6351048" y="4423230"/>
                </a:cubicBezTo>
                <a:cubicBezTo>
                  <a:pt x="6347240" y="4421961"/>
                  <a:pt x="6343433" y="4420691"/>
                  <a:pt x="6338356" y="4420691"/>
                </a:cubicBezTo>
                <a:cubicBezTo>
                  <a:pt x="6340894" y="4423230"/>
                  <a:pt x="6343433" y="4425768"/>
                  <a:pt x="6345971" y="4428306"/>
                </a:cubicBezTo>
                <a:cubicBezTo>
                  <a:pt x="6345971" y="4432114"/>
                  <a:pt x="6345971" y="4435922"/>
                  <a:pt x="6345971" y="4440998"/>
                </a:cubicBezTo>
                <a:cubicBezTo>
                  <a:pt x="6354856" y="4446075"/>
                  <a:pt x="6363740" y="4449883"/>
                  <a:pt x="6373894" y="4448614"/>
                </a:cubicBezTo>
                <a:cubicBezTo>
                  <a:pt x="6365009" y="4457498"/>
                  <a:pt x="6352317" y="4444806"/>
                  <a:pt x="6342164" y="4444806"/>
                </a:cubicBezTo>
                <a:cubicBezTo>
                  <a:pt x="6343433" y="4451152"/>
                  <a:pt x="6344702" y="4458767"/>
                  <a:pt x="6345971" y="4465113"/>
                </a:cubicBezTo>
                <a:cubicBezTo>
                  <a:pt x="6348510" y="4465113"/>
                  <a:pt x="6353586" y="4463844"/>
                  <a:pt x="6356124" y="4463844"/>
                </a:cubicBezTo>
                <a:cubicBezTo>
                  <a:pt x="6351048" y="4467652"/>
                  <a:pt x="6343433" y="4470190"/>
                  <a:pt x="6340894" y="4476536"/>
                </a:cubicBezTo>
                <a:cubicBezTo>
                  <a:pt x="6342164" y="4482882"/>
                  <a:pt x="6352317" y="4487959"/>
                  <a:pt x="6354856" y="4479074"/>
                </a:cubicBezTo>
                <a:cubicBezTo>
                  <a:pt x="6356124" y="4480344"/>
                  <a:pt x="6358663" y="4481613"/>
                  <a:pt x="6359932" y="4482882"/>
                </a:cubicBezTo>
                <a:cubicBezTo>
                  <a:pt x="6362470" y="4481613"/>
                  <a:pt x="6366278" y="4479074"/>
                  <a:pt x="6367548" y="4477805"/>
                </a:cubicBezTo>
                <a:cubicBezTo>
                  <a:pt x="6366278" y="4479074"/>
                  <a:pt x="6365009" y="4482882"/>
                  <a:pt x="6365009" y="4485420"/>
                </a:cubicBezTo>
                <a:cubicBezTo>
                  <a:pt x="6359932" y="4485420"/>
                  <a:pt x="6354856" y="4484151"/>
                  <a:pt x="6349779" y="4484151"/>
                </a:cubicBezTo>
                <a:lnTo>
                  <a:pt x="6349779" y="4487959"/>
                </a:lnTo>
                <a:cubicBezTo>
                  <a:pt x="6347240" y="4487959"/>
                  <a:pt x="6342164" y="4487959"/>
                  <a:pt x="6339625" y="4487959"/>
                </a:cubicBezTo>
                <a:cubicBezTo>
                  <a:pt x="6340894" y="4493035"/>
                  <a:pt x="6353586" y="4500651"/>
                  <a:pt x="6342164" y="4503189"/>
                </a:cubicBezTo>
                <a:cubicBezTo>
                  <a:pt x="6344702" y="4508266"/>
                  <a:pt x="6348510" y="4512073"/>
                  <a:pt x="6353586" y="4515881"/>
                </a:cubicBezTo>
                <a:cubicBezTo>
                  <a:pt x="6358663" y="4522227"/>
                  <a:pt x="6361202" y="4531111"/>
                  <a:pt x="6365009" y="4538727"/>
                </a:cubicBezTo>
                <a:cubicBezTo>
                  <a:pt x="6361202" y="4541265"/>
                  <a:pt x="6356124" y="4543803"/>
                  <a:pt x="6356124" y="4548880"/>
                </a:cubicBezTo>
                <a:cubicBezTo>
                  <a:pt x="6354856" y="4542534"/>
                  <a:pt x="6348510" y="4543803"/>
                  <a:pt x="6343433" y="4542534"/>
                </a:cubicBezTo>
                <a:cubicBezTo>
                  <a:pt x="6340894" y="4556495"/>
                  <a:pt x="6340894" y="4539996"/>
                  <a:pt x="6351048" y="4877601"/>
                </a:cubicBezTo>
                <a:cubicBezTo>
                  <a:pt x="6357394" y="4877601"/>
                  <a:pt x="6363740" y="4876332"/>
                  <a:pt x="6368816" y="4876332"/>
                </a:cubicBezTo>
                <a:cubicBezTo>
                  <a:pt x="6378970" y="4878870"/>
                  <a:pt x="6389124" y="4873794"/>
                  <a:pt x="6399277" y="4877601"/>
                </a:cubicBezTo>
                <a:cubicBezTo>
                  <a:pt x="6413238" y="4875063"/>
                  <a:pt x="6427199" y="4871255"/>
                  <a:pt x="6441161" y="4876332"/>
                </a:cubicBezTo>
                <a:cubicBezTo>
                  <a:pt x="6441161" y="4875063"/>
                  <a:pt x="6441161" y="4871255"/>
                  <a:pt x="6441161" y="4869986"/>
                </a:cubicBezTo>
                <a:cubicBezTo>
                  <a:pt x="6443699" y="4873794"/>
                  <a:pt x="6444968" y="4877601"/>
                  <a:pt x="6448776" y="4878870"/>
                </a:cubicBezTo>
                <a:cubicBezTo>
                  <a:pt x="6452583" y="4878870"/>
                  <a:pt x="6456391" y="4877601"/>
                  <a:pt x="6461468" y="4876332"/>
                </a:cubicBezTo>
                <a:cubicBezTo>
                  <a:pt x="6460199" y="4778604"/>
                  <a:pt x="6457660" y="4680876"/>
                  <a:pt x="6455122" y="4583148"/>
                </a:cubicBezTo>
                <a:cubicBezTo>
                  <a:pt x="6452583" y="4551418"/>
                  <a:pt x="6455122" y="4518419"/>
                  <a:pt x="6451314" y="4486690"/>
                </a:cubicBezTo>
                <a:cubicBezTo>
                  <a:pt x="6447507" y="4460036"/>
                  <a:pt x="6441161" y="4433383"/>
                  <a:pt x="6443699" y="4405461"/>
                </a:cubicBezTo>
                <a:cubicBezTo>
                  <a:pt x="6443699" y="4387693"/>
                  <a:pt x="6436084" y="4369923"/>
                  <a:pt x="6436084" y="4352155"/>
                </a:cubicBezTo>
                <a:cubicBezTo>
                  <a:pt x="6431007" y="4347078"/>
                  <a:pt x="6425930" y="4342001"/>
                  <a:pt x="6420853" y="4338194"/>
                </a:cubicBezTo>
                <a:cubicBezTo>
                  <a:pt x="6376432" y="4331848"/>
                  <a:pt x="6356124" y="4316618"/>
                  <a:pt x="6347240" y="4316618"/>
                </a:cubicBezTo>
                <a:lnTo>
                  <a:pt x="6347240" y="4316618"/>
                </a:lnTo>
                <a:close/>
                <a:moveTo>
                  <a:pt x="10156092" y="4316618"/>
                </a:moveTo>
                <a:cubicBezTo>
                  <a:pt x="10152284" y="4316618"/>
                  <a:pt x="10148476" y="4319156"/>
                  <a:pt x="10145938" y="4320425"/>
                </a:cubicBezTo>
                <a:cubicBezTo>
                  <a:pt x="10151015" y="4321694"/>
                  <a:pt x="10157361" y="4326771"/>
                  <a:pt x="10162438" y="4321694"/>
                </a:cubicBezTo>
                <a:cubicBezTo>
                  <a:pt x="10162438" y="4316618"/>
                  <a:pt x="10158630" y="4315348"/>
                  <a:pt x="10156092" y="4316618"/>
                </a:cubicBezTo>
                <a:lnTo>
                  <a:pt x="10156092" y="4316618"/>
                </a:lnTo>
                <a:close/>
                <a:moveTo>
                  <a:pt x="10085017" y="4315348"/>
                </a:moveTo>
                <a:cubicBezTo>
                  <a:pt x="10086286" y="4316618"/>
                  <a:pt x="10087555" y="4320425"/>
                  <a:pt x="10088825" y="4321694"/>
                </a:cubicBezTo>
                <a:cubicBezTo>
                  <a:pt x="10078671" y="4322964"/>
                  <a:pt x="10086286" y="4329310"/>
                  <a:pt x="10090094" y="4333117"/>
                </a:cubicBezTo>
                <a:cubicBezTo>
                  <a:pt x="10091363" y="4331848"/>
                  <a:pt x="10092632" y="4328040"/>
                  <a:pt x="10093901" y="4326771"/>
                </a:cubicBezTo>
                <a:cubicBezTo>
                  <a:pt x="10100247" y="4331848"/>
                  <a:pt x="10107863" y="4333117"/>
                  <a:pt x="10115478" y="4334386"/>
                </a:cubicBezTo>
                <a:cubicBezTo>
                  <a:pt x="10110400" y="4325502"/>
                  <a:pt x="10098978" y="4326771"/>
                  <a:pt x="10091363" y="4322964"/>
                </a:cubicBezTo>
                <a:cubicBezTo>
                  <a:pt x="10091363" y="4321694"/>
                  <a:pt x="10091363" y="4317887"/>
                  <a:pt x="10091363" y="4315348"/>
                </a:cubicBezTo>
                <a:cubicBezTo>
                  <a:pt x="10088825" y="4315348"/>
                  <a:pt x="10086286" y="4315348"/>
                  <a:pt x="10085017" y="4315348"/>
                </a:cubicBezTo>
                <a:lnTo>
                  <a:pt x="10085017" y="4315348"/>
                </a:lnTo>
                <a:close/>
                <a:moveTo>
                  <a:pt x="11581397" y="4315348"/>
                </a:moveTo>
                <a:cubicBezTo>
                  <a:pt x="11582666" y="4317887"/>
                  <a:pt x="11583935" y="4321694"/>
                  <a:pt x="11585204" y="4324233"/>
                </a:cubicBezTo>
                <a:cubicBezTo>
                  <a:pt x="11587743" y="4321694"/>
                  <a:pt x="11595358" y="4321694"/>
                  <a:pt x="11592820" y="4316618"/>
                </a:cubicBezTo>
                <a:cubicBezTo>
                  <a:pt x="11589012" y="4316618"/>
                  <a:pt x="11585204" y="4315348"/>
                  <a:pt x="11581397" y="4315348"/>
                </a:cubicBezTo>
                <a:lnTo>
                  <a:pt x="11581397" y="4315348"/>
                </a:lnTo>
                <a:close/>
                <a:moveTo>
                  <a:pt x="9546879" y="4315348"/>
                </a:moveTo>
                <a:cubicBezTo>
                  <a:pt x="9541802" y="4316618"/>
                  <a:pt x="9537994" y="4319156"/>
                  <a:pt x="9532917" y="4321694"/>
                </a:cubicBezTo>
                <a:cubicBezTo>
                  <a:pt x="9536725" y="4322964"/>
                  <a:pt x="9539263" y="4325502"/>
                  <a:pt x="9540533" y="4329310"/>
                </a:cubicBezTo>
                <a:cubicBezTo>
                  <a:pt x="9536725" y="4328040"/>
                  <a:pt x="9532917" y="4326771"/>
                  <a:pt x="9529110" y="4325502"/>
                </a:cubicBezTo>
                <a:cubicBezTo>
                  <a:pt x="9524033" y="4328040"/>
                  <a:pt x="9520225" y="4331848"/>
                  <a:pt x="9515149" y="4334386"/>
                </a:cubicBezTo>
                <a:cubicBezTo>
                  <a:pt x="9527841" y="4353424"/>
                  <a:pt x="9517687" y="4358501"/>
                  <a:pt x="9548148" y="4378808"/>
                </a:cubicBezTo>
                <a:cubicBezTo>
                  <a:pt x="9551955" y="4375001"/>
                  <a:pt x="9555763" y="4371193"/>
                  <a:pt x="9559571" y="4367385"/>
                </a:cubicBezTo>
                <a:cubicBezTo>
                  <a:pt x="9563378" y="4366116"/>
                  <a:pt x="9567185" y="4364847"/>
                  <a:pt x="9569724" y="4363578"/>
                </a:cubicBezTo>
                <a:cubicBezTo>
                  <a:pt x="9565917" y="4355963"/>
                  <a:pt x="9562109" y="4347078"/>
                  <a:pt x="9555763" y="4340732"/>
                </a:cubicBezTo>
                <a:cubicBezTo>
                  <a:pt x="9554494" y="4334386"/>
                  <a:pt x="9555763" y="4325502"/>
                  <a:pt x="9548148" y="4325502"/>
                </a:cubicBezTo>
                <a:cubicBezTo>
                  <a:pt x="9550686" y="4329310"/>
                  <a:pt x="9551955" y="4334386"/>
                  <a:pt x="9554494" y="4338194"/>
                </a:cubicBezTo>
                <a:cubicBezTo>
                  <a:pt x="9551955" y="4338194"/>
                  <a:pt x="9545609" y="4338194"/>
                  <a:pt x="9541802" y="4338194"/>
                </a:cubicBezTo>
                <a:cubicBezTo>
                  <a:pt x="9541802" y="4336925"/>
                  <a:pt x="9540533" y="4333117"/>
                  <a:pt x="9539263" y="4331848"/>
                </a:cubicBezTo>
                <a:cubicBezTo>
                  <a:pt x="9545609" y="4325502"/>
                  <a:pt x="9546879" y="4320425"/>
                  <a:pt x="9546879" y="4315348"/>
                </a:cubicBezTo>
                <a:lnTo>
                  <a:pt x="9546879" y="4315348"/>
                </a:lnTo>
                <a:close/>
                <a:moveTo>
                  <a:pt x="9672528" y="4315348"/>
                </a:moveTo>
                <a:cubicBezTo>
                  <a:pt x="9671260" y="4315348"/>
                  <a:pt x="9667452" y="4316618"/>
                  <a:pt x="9666182" y="4317887"/>
                </a:cubicBezTo>
                <a:cubicBezTo>
                  <a:pt x="9658568" y="4314079"/>
                  <a:pt x="9650953" y="4317887"/>
                  <a:pt x="9645876" y="4324233"/>
                </a:cubicBezTo>
                <a:lnTo>
                  <a:pt x="9644607" y="4319156"/>
                </a:lnTo>
                <a:lnTo>
                  <a:pt x="9639530" y="4320425"/>
                </a:lnTo>
                <a:cubicBezTo>
                  <a:pt x="9642068" y="4325502"/>
                  <a:pt x="9643337" y="4333117"/>
                  <a:pt x="9649683" y="4334386"/>
                </a:cubicBezTo>
                <a:cubicBezTo>
                  <a:pt x="9654760" y="4334386"/>
                  <a:pt x="9654760" y="4333117"/>
                  <a:pt x="9649683" y="4328040"/>
                </a:cubicBezTo>
                <a:cubicBezTo>
                  <a:pt x="9650953" y="4326771"/>
                  <a:pt x="9653491" y="4325502"/>
                  <a:pt x="9654760" y="4324233"/>
                </a:cubicBezTo>
                <a:cubicBezTo>
                  <a:pt x="9659836" y="4328040"/>
                  <a:pt x="9667452" y="4326771"/>
                  <a:pt x="9672528" y="4326771"/>
                </a:cubicBezTo>
                <a:cubicBezTo>
                  <a:pt x="9676337" y="4324233"/>
                  <a:pt x="9678874" y="4320425"/>
                  <a:pt x="9682683" y="4317887"/>
                </a:cubicBezTo>
                <a:cubicBezTo>
                  <a:pt x="9680144" y="4316618"/>
                  <a:pt x="9676337" y="4316618"/>
                  <a:pt x="9672528" y="4315348"/>
                </a:cubicBezTo>
                <a:lnTo>
                  <a:pt x="9672528" y="4315348"/>
                </a:lnTo>
                <a:close/>
                <a:moveTo>
                  <a:pt x="7149371" y="4315348"/>
                </a:moveTo>
                <a:cubicBezTo>
                  <a:pt x="7145563" y="4320425"/>
                  <a:pt x="7143025" y="4326771"/>
                  <a:pt x="7141756" y="4333117"/>
                </a:cubicBezTo>
                <a:cubicBezTo>
                  <a:pt x="7150640" y="4340732"/>
                  <a:pt x="7136679" y="4348347"/>
                  <a:pt x="7139217" y="4357232"/>
                </a:cubicBezTo>
                <a:cubicBezTo>
                  <a:pt x="7145563" y="4354693"/>
                  <a:pt x="7145563" y="4347078"/>
                  <a:pt x="7150640" y="4343271"/>
                </a:cubicBezTo>
                <a:lnTo>
                  <a:pt x="7154448" y="4349617"/>
                </a:lnTo>
                <a:cubicBezTo>
                  <a:pt x="7154448" y="4345809"/>
                  <a:pt x="7154448" y="4342001"/>
                  <a:pt x="7154448" y="4338194"/>
                </a:cubicBezTo>
                <a:cubicBezTo>
                  <a:pt x="7153178" y="4338194"/>
                  <a:pt x="7148102" y="4336925"/>
                  <a:pt x="7146832" y="4336925"/>
                </a:cubicBezTo>
                <a:cubicBezTo>
                  <a:pt x="7153178" y="4329310"/>
                  <a:pt x="7153178" y="4321694"/>
                  <a:pt x="7149371" y="4315348"/>
                </a:cubicBezTo>
                <a:lnTo>
                  <a:pt x="7149371" y="4315348"/>
                </a:lnTo>
                <a:close/>
                <a:moveTo>
                  <a:pt x="5029817" y="4314079"/>
                </a:moveTo>
                <a:cubicBezTo>
                  <a:pt x="5034894" y="4319156"/>
                  <a:pt x="5039970" y="4324233"/>
                  <a:pt x="5045047" y="4328040"/>
                </a:cubicBezTo>
                <a:cubicBezTo>
                  <a:pt x="5046316" y="4324233"/>
                  <a:pt x="5047586" y="4320425"/>
                  <a:pt x="5050124" y="4316618"/>
                </a:cubicBezTo>
                <a:cubicBezTo>
                  <a:pt x="5043778" y="4315348"/>
                  <a:pt x="5037432" y="4314079"/>
                  <a:pt x="5029817" y="4314079"/>
                </a:cubicBezTo>
                <a:lnTo>
                  <a:pt x="5029817" y="4314079"/>
                </a:lnTo>
                <a:close/>
                <a:moveTo>
                  <a:pt x="7426055" y="4314079"/>
                </a:moveTo>
                <a:cubicBezTo>
                  <a:pt x="7419709" y="4317887"/>
                  <a:pt x="7415902" y="4324233"/>
                  <a:pt x="7415902" y="4331848"/>
                </a:cubicBezTo>
                <a:cubicBezTo>
                  <a:pt x="7417171" y="4331848"/>
                  <a:pt x="7419709" y="4333117"/>
                  <a:pt x="7420979" y="4333117"/>
                </a:cubicBezTo>
                <a:cubicBezTo>
                  <a:pt x="7426055" y="4344540"/>
                  <a:pt x="7424786" y="4345809"/>
                  <a:pt x="7431132" y="4355963"/>
                </a:cubicBezTo>
                <a:cubicBezTo>
                  <a:pt x="7423517" y="4355963"/>
                  <a:pt x="7412094" y="4355963"/>
                  <a:pt x="7410825" y="4366116"/>
                </a:cubicBezTo>
                <a:cubicBezTo>
                  <a:pt x="7417171" y="4366116"/>
                  <a:pt x="7422248" y="4364847"/>
                  <a:pt x="7428594" y="4364847"/>
                </a:cubicBezTo>
                <a:lnTo>
                  <a:pt x="7420979" y="4367385"/>
                </a:lnTo>
                <a:cubicBezTo>
                  <a:pt x="7423517" y="4368655"/>
                  <a:pt x="7428594" y="4371193"/>
                  <a:pt x="7431132" y="4372462"/>
                </a:cubicBezTo>
                <a:cubicBezTo>
                  <a:pt x="7436209" y="4367385"/>
                  <a:pt x="7440017" y="4361039"/>
                  <a:pt x="7445093" y="4354693"/>
                </a:cubicBezTo>
                <a:cubicBezTo>
                  <a:pt x="7448901" y="4357232"/>
                  <a:pt x="7451439" y="4358501"/>
                  <a:pt x="7455247" y="4361039"/>
                </a:cubicBezTo>
                <a:cubicBezTo>
                  <a:pt x="7451439" y="4352155"/>
                  <a:pt x="7446363" y="4343271"/>
                  <a:pt x="7442555" y="4334386"/>
                </a:cubicBezTo>
                <a:cubicBezTo>
                  <a:pt x="7445093" y="4333117"/>
                  <a:pt x="7446363" y="4330579"/>
                  <a:pt x="7448901" y="4329310"/>
                </a:cubicBezTo>
                <a:cubicBezTo>
                  <a:pt x="7448901" y="4334386"/>
                  <a:pt x="7448901" y="4339463"/>
                  <a:pt x="7448901" y="4345809"/>
                </a:cubicBezTo>
                <a:cubicBezTo>
                  <a:pt x="7451439" y="4347078"/>
                  <a:pt x="7456516" y="4348347"/>
                  <a:pt x="7459055" y="4349617"/>
                </a:cubicBezTo>
                <a:cubicBezTo>
                  <a:pt x="7457785" y="4348347"/>
                  <a:pt x="7456516" y="4344540"/>
                  <a:pt x="7455247" y="4342001"/>
                </a:cubicBezTo>
                <a:cubicBezTo>
                  <a:pt x="7456516" y="4342001"/>
                  <a:pt x="7457785" y="4342001"/>
                  <a:pt x="7459055" y="4342001"/>
                </a:cubicBezTo>
                <a:cubicBezTo>
                  <a:pt x="7460323" y="4347078"/>
                  <a:pt x="7461593" y="4352155"/>
                  <a:pt x="7462862" y="4357232"/>
                </a:cubicBezTo>
                <a:cubicBezTo>
                  <a:pt x="7465400" y="4355963"/>
                  <a:pt x="7467939" y="4354693"/>
                  <a:pt x="7469208" y="4354693"/>
                </a:cubicBezTo>
                <a:cubicBezTo>
                  <a:pt x="7469208" y="4350886"/>
                  <a:pt x="7470477" y="4333117"/>
                  <a:pt x="7461593" y="4321694"/>
                </a:cubicBezTo>
                <a:cubicBezTo>
                  <a:pt x="7451439" y="4321694"/>
                  <a:pt x="7441285" y="4319156"/>
                  <a:pt x="7432401" y="4316618"/>
                </a:cubicBezTo>
                <a:cubicBezTo>
                  <a:pt x="7429863" y="4322964"/>
                  <a:pt x="7427325" y="4329310"/>
                  <a:pt x="7422248" y="4333117"/>
                </a:cubicBezTo>
                <a:cubicBezTo>
                  <a:pt x="7422248" y="4326771"/>
                  <a:pt x="7423517" y="4320425"/>
                  <a:pt x="7426055" y="4314079"/>
                </a:cubicBezTo>
                <a:lnTo>
                  <a:pt x="7426055" y="4314079"/>
                </a:lnTo>
                <a:close/>
                <a:moveTo>
                  <a:pt x="5730412" y="4314079"/>
                </a:moveTo>
                <a:cubicBezTo>
                  <a:pt x="5730412" y="4322964"/>
                  <a:pt x="5740565" y="4324233"/>
                  <a:pt x="5748181" y="4325502"/>
                </a:cubicBezTo>
                <a:cubicBezTo>
                  <a:pt x="5746911" y="4316618"/>
                  <a:pt x="5738027" y="4315348"/>
                  <a:pt x="5730412" y="4314079"/>
                </a:cubicBezTo>
                <a:lnTo>
                  <a:pt x="5730412" y="4314079"/>
                </a:lnTo>
                <a:close/>
                <a:moveTo>
                  <a:pt x="4987933" y="4314079"/>
                </a:moveTo>
                <a:cubicBezTo>
                  <a:pt x="4984126" y="4311541"/>
                  <a:pt x="4979049" y="4314079"/>
                  <a:pt x="4976511" y="4316618"/>
                </a:cubicBezTo>
                <a:cubicBezTo>
                  <a:pt x="4976511" y="4322964"/>
                  <a:pt x="4990472" y="4319156"/>
                  <a:pt x="4987933" y="4314079"/>
                </a:cubicBezTo>
                <a:lnTo>
                  <a:pt x="4987933" y="4314079"/>
                </a:lnTo>
                <a:close/>
                <a:moveTo>
                  <a:pt x="6111170" y="4314079"/>
                </a:moveTo>
                <a:cubicBezTo>
                  <a:pt x="6109901" y="4319156"/>
                  <a:pt x="6106093" y="4322964"/>
                  <a:pt x="6101017" y="4325502"/>
                </a:cubicBezTo>
                <a:cubicBezTo>
                  <a:pt x="6106093" y="4324233"/>
                  <a:pt x="6109901" y="4324233"/>
                  <a:pt x="6114978" y="4322964"/>
                </a:cubicBezTo>
                <a:cubicBezTo>
                  <a:pt x="6113709" y="4320425"/>
                  <a:pt x="6112439" y="4316618"/>
                  <a:pt x="6111170" y="4314079"/>
                </a:cubicBezTo>
                <a:lnTo>
                  <a:pt x="6111170" y="4314079"/>
                </a:lnTo>
                <a:close/>
                <a:moveTo>
                  <a:pt x="9331116" y="4312810"/>
                </a:moveTo>
                <a:cubicBezTo>
                  <a:pt x="9326039" y="4312810"/>
                  <a:pt x="9328577" y="4320425"/>
                  <a:pt x="9332385" y="4320425"/>
                </a:cubicBezTo>
                <a:cubicBezTo>
                  <a:pt x="9336192" y="4321694"/>
                  <a:pt x="9334923" y="4314079"/>
                  <a:pt x="9331116" y="4312810"/>
                </a:cubicBezTo>
                <a:lnTo>
                  <a:pt x="9331116" y="4312810"/>
                </a:lnTo>
                <a:close/>
                <a:moveTo>
                  <a:pt x="10058364" y="4312810"/>
                </a:moveTo>
                <a:cubicBezTo>
                  <a:pt x="10060902" y="4317887"/>
                  <a:pt x="10063441" y="4322964"/>
                  <a:pt x="10065979" y="4328040"/>
                </a:cubicBezTo>
                <a:cubicBezTo>
                  <a:pt x="10068517" y="4328040"/>
                  <a:pt x="10073594" y="4328040"/>
                  <a:pt x="10076133" y="4328040"/>
                </a:cubicBezTo>
                <a:cubicBezTo>
                  <a:pt x="10076133" y="4316618"/>
                  <a:pt x="10065979" y="4315348"/>
                  <a:pt x="10058364" y="4312810"/>
                </a:cubicBezTo>
                <a:lnTo>
                  <a:pt x="10058364" y="4312810"/>
                </a:lnTo>
                <a:close/>
                <a:moveTo>
                  <a:pt x="5319193" y="4312810"/>
                </a:moveTo>
                <a:cubicBezTo>
                  <a:pt x="5315385" y="4310272"/>
                  <a:pt x="5310309" y="4317887"/>
                  <a:pt x="5314116" y="4320425"/>
                </a:cubicBezTo>
                <a:cubicBezTo>
                  <a:pt x="5319193" y="4324233"/>
                  <a:pt x="5323001" y="4316618"/>
                  <a:pt x="5319193" y="4312810"/>
                </a:cubicBezTo>
                <a:lnTo>
                  <a:pt x="5319193" y="4312810"/>
                </a:lnTo>
                <a:close/>
                <a:moveTo>
                  <a:pt x="11474784" y="4312810"/>
                </a:moveTo>
                <a:cubicBezTo>
                  <a:pt x="11472246" y="4312810"/>
                  <a:pt x="11468438" y="4314079"/>
                  <a:pt x="11465900" y="4314079"/>
                </a:cubicBezTo>
                <a:cubicBezTo>
                  <a:pt x="11467169" y="4317887"/>
                  <a:pt x="11467169" y="4321694"/>
                  <a:pt x="11467169" y="4326771"/>
                </a:cubicBezTo>
                <a:cubicBezTo>
                  <a:pt x="11470977" y="4325502"/>
                  <a:pt x="11473515" y="4324233"/>
                  <a:pt x="11477323" y="4321694"/>
                </a:cubicBezTo>
                <a:lnTo>
                  <a:pt x="11470977" y="4320425"/>
                </a:lnTo>
                <a:cubicBezTo>
                  <a:pt x="11473515" y="4319156"/>
                  <a:pt x="11474784" y="4315348"/>
                  <a:pt x="11474784" y="4312810"/>
                </a:cubicBezTo>
                <a:lnTo>
                  <a:pt x="11474784" y="4312810"/>
                </a:lnTo>
                <a:close/>
                <a:moveTo>
                  <a:pt x="5070431" y="4312810"/>
                </a:moveTo>
                <a:cubicBezTo>
                  <a:pt x="5067892" y="4317887"/>
                  <a:pt x="5064085" y="4317887"/>
                  <a:pt x="5059008" y="4316618"/>
                </a:cubicBezTo>
                <a:cubicBezTo>
                  <a:pt x="5056470" y="4317887"/>
                  <a:pt x="5053932" y="4320425"/>
                  <a:pt x="5052662" y="4322964"/>
                </a:cubicBezTo>
                <a:cubicBezTo>
                  <a:pt x="5053932" y="4324233"/>
                  <a:pt x="5056470" y="4326771"/>
                  <a:pt x="5057739" y="4328040"/>
                </a:cubicBezTo>
                <a:cubicBezTo>
                  <a:pt x="5065354" y="4325502"/>
                  <a:pt x="5071700" y="4321694"/>
                  <a:pt x="5078046" y="4317887"/>
                </a:cubicBezTo>
                <a:cubicBezTo>
                  <a:pt x="5076777" y="4314079"/>
                  <a:pt x="5072969" y="4314079"/>
                  <a:pt x="5070431" y="4312810"/>
                </a:cubicBezTo>
                <a:lnTo>
                  <a:pt x="5070431" y="4312810"/>
                </a:lnTo>
                <a:close/>
                <a:moveTo>
                  <a:pt x="5411844" y="4312810"/>
                </a:moveTo>
                <a:cubicBezTo>
                  <a:pt x="5408037" y="4311541"/>
                  <a:pt x="5402960" y="4317887"/>
                  <a:pt x="5404229" y="4321694"/>
                </a:cubicBezTo>
                <a:cubicBezTo>
                  <a:pt x="5409306" y="4322964"/>
                  <a:pt x="5414383" y="4316618"/>
                  <a:pt x="5411844" y="4312810"/>
                </a:cubicBezTo>
                <a:lnTo>
                  <a:pt x="5411844" y="4312810"/>
                </a:lnTo>
                <a:close/>
                <a:moveTo>
                  <a:pt x="6958992" y="4312810"/>
                </a:moveTo>
                <a:cubicBezTo>
                  <a:pt x="6953915" y="4312810"/>
                  <a:pt x="6948838" y="4315348"/>
                  <a:pt x="6945031" y="4317887"/>
                </a:cubicBezTo>
                <a:cubicBezTo>
                  <a:pt x="6942492" y="4317887"/>
                  <a:pt x="6938685" y="4319156"/>
                  <a:pt x="6936146" y="4319156"/>
                </a:cubicBezTo>
                <a:lnTo>
                  <a:pt x="6937415" y="4324233"/>
                </a:lnTo>
                <a:cubicBezTo>
                  <a:pt x="6936146" y="4324233"/>
                  <a:pt x="6932339" y="4322964"/>
                  <a:pt x="6931069" y="4322964"/>
                </a:cubicBezTo>
                <a:cubicBezTo>
                  <a:pt x="6931069" y="4328040"/>
                  <a:pt x="6931069" y="4334386"/>
                  <a:pt x="6933608" y="4339463"/>
                </a:cubicBezTo>
                <a:cubicBezTo>
                  <a:pt x="6931069" y="4329310"/>
                  <a:pt x="6939954" y="4325502"/>
                  <a:pt x="6946300" y="4320425"/>
                </a:cubicBezTo>
                <a:lnTo>
                  <a:pt x="6947569" y="4322964"/>
                </a:lnTo>
                <a:cubicBezTo>
                  <a:pt x="6951377" y="4320425"/>
                  <a:pt x="6956453" y="4316618"/>
                  <a:pt x="6958992" y="4312810"/>
                </a:cubicBezTo>
                <a:lnTo>
                  <a:pt x="6958992" y="4312810"/>
                </a:lnTo>
                <a:close/>
                <a:moveTo>
                  <a:pt x="9473266" y="4312810"/>
                </a:moveTo>
                <a:cubicBezTo>
                  <a:pt x="9469457" y="4316618"/>
                  <a:pt x="9461843" y="4321694"/>
                  <a:pt x="9463111" y="4329310"/>
                </a:cubicBezTo>
                <a:cubicBezTo>
                  <a:pt x="9466920" y="4330579"/>
                  <a:pt x="9470727" y="4330579"/>
                  <a:pt x="9474534" y="4331848"/>
                </a:cubicBezTo>
                <a:cubicBezTo>
                  <a:pt x="9477073" y="4324233"/>
                  <a:pt x="9475803" y="4317887"/>
                  <a:pt x="9473266" y="4312810"/>
                </a:cubicBezTo>
                <a:lnTo>
                  <a:pt x="9473266" y="4312810"/>
                </a:lnTo>
                <a:close/>
                <a:moveTo>
                  <a:pt x="5830678" y="4312810"/>
                </a:moveTo>
                <a:cubicBezTo>
                  <a:pt x="5823063" y="4319156"/>
                  <a:pt x="5829409" y="4329310"/>
                  <a:pt x="5830678" y="4336925"/>
                </a:cubicBezTo>
                <a:cubicBezTo>
                  <a:pt x="5837024" y="4333117"/>
                  <a:pt x="5844639" y="4330579"/>
                  <a:pt x="5847178" y="4322964"/>
                </a:cubicBezTo>
                <a:cubicBezTo>
                  <a:pt x="5844639" y="4324233"/>
                  <a:pt x="5838293" y="4328040"/>
                  <a:pt x="5835755" y="4329310"/>
                </a:cubicBezTo>
                <a:cubicBezTo>
                  <a:pt x="5839563" y="4321694"/>
                  <a:pt x="5837024" y="4316618"/>
                  <a:pt x="5830678" y="4312810"/>
                </a:cubicBezTo>
                <a:lnTo>
                  <a:pt x="5830678" y="4312810"/>
                </a:lnTo>
                <a:close/>
                <a:moveTo>
                  <a:pt x="10010135" y="4311541"/>
                </a:moveTo>
                <a:cubicBezTo>
                  <a:pt x="10012673" y="4319156"/>
                  <a:pt x="10017749" y="4319156"/>
                  <a:pt x="10024095" y="4317887"/>
                </a:cubicBezTo>
                <a:cubicBezTo>
                  <a:pt x="10026634" y="4319156"/>
                  <a:pt x="10030441" y="4321694"/>
                  <a:pt x="10034249" y="4322964"/>
                </a:cubicBezTo>
                <a:cubicBezTo>
                  <a:pt x="10031711" y="4312810"/>
                  <a:pt x="10017749" y="4314079"/>
                  <a:pt x="10010135" y="4311541"/>
                </a:cubicBezTo>
                <a:lnTo>
                  <a:pt x="10010135" y="4311541"/>
                </a:lnTo>
                <a:close/>
                <a:moveTo>
                  <a:pt x="5231619" y="4311541"/>
                </a:moveTo>
                <a:cubicBezTo>
                  <a:pt x="5235426" y="4319156"/>
                  <a:pt x="5237965" y="4325502"/>
                  <a:pt x="5240503" y="4333117"/>
                </a:cubicBezTo>
                <a:cubicBezTo>
                  <a:pt x="5244311" y="4330579"/>
                  <a:pt x="5245580" y="4325502"/>
                  <a:pt x="5245580" y="4321694"/>
                </a:cubicBezTo>
                <a:cubicBezTo>
                  <a:pt x="5248118" y="4319156"/>
                  <a:pt x="5248118" y="4316618"/>
                  <a:pt x="5246849" y="4312810"/>
                </a:cubicBezTo>
                <a:cubicBezTo>
                  <a:pt x="5243041" y="4311541"/>
                  <a:pt x="5236695" y="4311541"/>
                  <a:pt x="5231619" y="4311541"/>
                </a:cubicBezTo>
                <a:lnTo>
                  <a:pt x="5231619" y="4311541"/>
                </a:lnTo>
                <a:close/>
                <a:moveTo>
                  <a:pt x="10464506" y="4310272"/>
                </a:moveTo>
                <a:cubicBezTo>
                  <a:pt x="10464506" y="4312810"/>
                  <a:pt x="10465775" y="4317887"/>
                  <a:pt x="10467044" y="4320425"/>
                </a:cubicBezTo>
                <a:cubicBezTo>
                  <a:pt x="10470852" y="4320425"/>
                  <a:pt x="10475929" y="4320425"/>
                  <a:pt x="10479736" y="4320425"/>
                </a:cubicBezTo>
                <a:cubicBezTo>
                  <a:pt x="10474659" y="4316618"/>
                  <a:pt x="10469583" y="4314079"/>
                  <a:pt x="10464506" y="4310272"/>
                </a:cubicBezTo>
                <a:lnTo>
                  <a:pt x="10464506" y="4310272"/>
                </a:lnTo>
                <a:close/>
                <a:moveTo>
                  <a:pt x="10366778" y="4310272"/>
                </a:moveTo>
                <a:cubicBezTo>
                  <a:pt x="10366778" y="4315348"/>
                  <a:pt x="10366778" y="4320425"/>
                  <a:pt x="10368047" y="4325502"/>
                </a:cubicBezTo>
                <a:cubicBezTo>
                  <a:pt x="10362970" y="4325502"/>
                  <a:pt x="10359163" y="4325502"/>
                  <a:pt x="10354086" y="4325502"/>
                </a:cubicBezTo>
                <a:cubicBezTo>
                  <a:pt x="10359163" y="4326771"/>
                  <a:pt x="10365509" y="4329310"/>
                  <a:pt x="10369316" y="4333117"/>
                </a:cubicBezTo>
                <a:cubicBezTo>
                  <a:pt x="10370585" y="4328040"/>
                  <a:pt x="10365509" y="4319156"/>
                  <a:pt x="10373124" y="4317887"/>
                </a:cubicBezTo>
                <a:cubicBezTo>
                  <a:pt x="10380739" y="4315348"/>
                  <a:pt x="10370585" y="4306464"/>
                  <a:pt x="10366778" y="4310272"/>
                </a:cubicBezTo>
                <a:lnTo>
                  <a:pt x="10366778" y="4310272"/>
                </a:lnTo>
                <a:close/>
                <a:moveTo>
                  <a:pt x="9150890" y="4310272"/>
                </a:moveTo>
                <a:cubicBezTo>
                  <a:pt x="9147083" y="4307733"/>
                  <a:pt x="9142005" y="4314079"/>
                  <a:pt x="9145813" y="4317887"/>
                </a:cubicBezTo>
                <a:cubicBezTo>
                  <a:pt x="9150890" y="4320425"/>
                  <a:pt x="9155967" y="4312810"/>
                  <a:pt x="9150890" y="4310272"/>
                </a:cubicBezTo>
                <a:lnTo>
                  <a:pt x="9150890" y="4310272"/>
                </a:lnTo>
                <a:close/>
                <a:moveTo>
                  <a:pt x="6995799" y="4310272"/>
                </a:moveTo>
                <a:cubicBezTo>
                  <a:pt x="6991991" y="4312810"/>
                  <a:pt x="6986914" y="4315348"/>
                  <a:pt x="6981837" y="4316618"/>
                </a:cubicBezTo>
                <a:cubicBezTo>
                  <a:pt x="6975491" y="4305195"/>
                  <a:pt x="6960261" y="4317887"/>
                  <a:pt x="6956453" y="4325502"/>
                </a:cubicBezTo>
                <a:cubicBezTo>
                  <a:pt x="6965338" y="4321694"/>
                  <a:pt x="6972953" y="4319156"/>
                  <a:pt x="6981837" y="4316618"/>
                </a:cubicBezTo>
                <a:cubicBezTo>
                  <a:pt x="6980568" y="4320425"/>
                  <a:pt x="6979299" y="4324233"/>
                  <a:pt x="6978030" y="4329310"/>
                </a:cubicBezTo>
                <a:cubicBezTo>
                  <a:pt x="6984376" y="4325502"/>
                  <a:pt x="6990722" y="4321694"/>
                  <a:pt x="6990722" y="4312810"/>
                </a:cubicBezTo>
                <a:cubicBezTo>
                  <a:pt x="6993260" y="4315348"/>
                  <a:pt x="6994529" y="4317887"/>
                  <a:pt x="6997068" y="4320425"/>
                </a:cubicBezTo>
                <a:cubicBezTo>
                  <a:pt x="6998337" y="4320425"/>
                  <a:pt x="7002145" y="4320425"/>
                  <a:pt x="7003414" y="4320425"/>
                </a:cubicBezTo>
                <a:cubicBezTo>
                  <a:pt x="7005952" y="4317887"/>
                  <a:pt x="7007221" y="4315348"/>
                  <a:pt x="7009759" y="4312810"/>
                </a:cubicBezTo>
                <a:cubicBezTo>
                  <a:pt x="7005952" y="4314079"/>
                  <a:pt x="7000875" y="4312810"/>
                  <a:pt x="6995799" y="4310272"/>
                </a:cubicBezTo>
                <a:lnTo>
                  <a:pt x="6995799" y="4310272"/>
                </a:lnTo>
                <a:close/>
                <a:moveTo>
                  <a:pt x="9720758" y="4310272"/>
                </a:moveTo>
                <a:cubicBezTo>
                  <a:pt x="9718220" y="4311541"/>
                  <a:pt x="9714412" y="4314079"/>
                  <a:pt x="9711874" y="4315348"/>
                </a:cubicBezTo>
                <a:cubicBezTo>
                  <a:pt x="9710604" y="4320425"/>
                  <a:pt x="9711874" y="4326771"/>
                  <a:pt x="9708066" y="4330579"/>
                </a:cubicBezTo>
                <a:cubicBezTo>
                  <a:pt x="9706797" y="4324233"/>
                  <a:pt x="9709335" y="4314079"/>
                  <a:pt x="9700451" y="4314079"/>
                </a:cubicBezTo>
                <a:cubicBezTo>
                  <a:pt x="9701721" y="4317887"/>
                  <a:pt x="9702989" y="4325502"/>
                  <a:pt x="9704258" y="4329310"/>
                </a:cubicBezTo>
                <a:cubicBezTo>
                  <a:pt x="9699182" y="4325502"/>
                  <a:pt x="9695375" y="4322964"/>
                  <a:pt x="9690297" y="4319156"/>
                </a:cubicBezTo>
                <a:cubicBezTo>
                  <a:pt x="9689029" y="4321694"/>
                  <a:pt x="9689029" y="4325502"/>
                  <a:pt x="9687759" y="4328040"/>
                </a:cubicBezTo>
                <a:cubicBezTo>
                  <a:pt x="9697912" y="4333117"/>
                  <a:pt x="9708066" y="4329310"/>
                  <a:pt x="9718220" y="4331848"/>
                </a:cubicBezTo>
                <a:cubicBezTo>
                  <a:pt x="9718220" y="4333117"/>
                  <a:pt x="9719489" y="4336925"/>
                  <a:pt x="9720758" y="4338194"/>
                </a:cubicBezTo>
                <a:cubicBezTo>
                  <a:pt x="9724566" y="4336925"/>
                  <a:pt x="9729642" y="4336925"/>
                  <a:pt x="9733450" y="4335655"/>
                </a:cubicBezTo>
                <a:cubicBezTo>
                  <a:pt x="9733450" y="4339463"/>
                  <a:pt x="9734719" y="4343271"/>
                  <a:pt x="9734719" y="4348347"/>
                </a:cubicBezTo>
                <a:cubicBezTo>
                  <a:pt x="9738527" y="4347078"/>
                  <a:pt x="9742334" y="4344540"/>
                  <a:pt x="9746142" y="4343271"/>
                </a:cubicBezTo>
                <a:cubicBezTo>
                  <a:pt x="9747411" y="4344540"/>
                  <a:pt x="9749950" y="4345809"/>
                  <a:pt x="9751219" y="4345809"/>
                </a:cubicBezTo>
                <a:cubicBezTo>
                  <a:pt x="9755026" y="4344540"/>
                  <a:pt x="9758834" y="4342001"/>
                  <a:pt x="9762642" y="4340732"/>
                </a:cubicBezTo>
                <a:lnTo>
                  <a:pt x="9765180" y="4343271"/>
                </a:lnTo>
                <a:lnTo>
                  <a:pt x="9768988" y="4343271"/>
                </a:lnTo>
                <a:cubicBezTo>
                  <a:pt x="9768988" y="4344540"/>
                  <a:pt x="9770257" y="4348347"/>
                  <a:pt x="9770257" y="4350886"/>
                </a:cubicBezTo>
                <a:cubicBezTo>
                  <a:pt x="9766449" y="4354693"/>
                  <a:pt x="9763911" y="4358501"/>
                  <a:pt x="9761372" y="4362309"/>
                </a:cubicBezTo>
                <a:cubicBezTo>
                  <a:pt x="9770257" y="4363578"/>
                  <a:pt x="9770257" y="4372462"/>
                  <a:pt x="9770257" y="4378808"/>
                </a:cubicBezTo>
                <a:cubicBezTo>
                  <a:pt x="9772795" y="4378808"/>
                  <a:pt x="9776603" y="4377539"/>
                  <a:pt x="9779141" y="4377539"/>
                </a:cubicBezTo>
                <a:cubicBezTo>
                  <a:pt x="9776603" y="4380077"/>
                  <a:pt x="9774064" y="4382615"/>
                  <a:pt x="9771526" y="4385154"/>
                </a:cubicBezTo>
                <a:cubicBezTo>
                  <a:pt x="9775334" y="4387693"/>
                  <a:pt x="9780410" y="4391500"/>
                  <a:pt x="9782948" y="4395307"/>
                </a:cubicBezTo>
                <a:cubicBezTo>
                  <a:pt x="9771526" y="4397846"/>
                  <a:pt x="9771526" y="4381347"/>
                  <a:pt x="9760103" y="4381347"/>
                </a:cubicBezTo>
                <a:cubicBezTo>
                  <a:pt x="9762642" y="4378808"/>
                  <a:pt x="9763911" y="4376269"/>
                  <a:pt x="9766449" y="4372462"/>
                </a:cubicBezTo>
                <a:cubicBezTo>
                  <a:pt x="9761372" y="4366116"/>
                  <a:pt x="9753757" y="4359770"/>
                  <a:pt x="9744873" y="4358501"/>
                </a:cubicBezTo>
                <a:cubicBezTo>
                  <a:pt x="9747411" y="4362309"/>
                  <a:pt x="9748680" y="4366116"/>
                  <a:pt x="9751219" y="4369923"/>
                </a:cubicBezTo>
                <a:cubicBezTo>
                  <a:pt x="9755026" y="4381347"/>
                  <a:pt x="9757565" y="4394038"/>
                  <a:pt x="9765180" y="4404192"/>
                </a:cubicBezTo>
                <a:cubicBezTo>
                  <a:pt x="9766449" y="4409269"/>
                  <a:pt x="9767718" y="4414345"/>
                  <a:pt x="9768988" y="4420691"/>
                </a:cubicBezTo>
                <a:cubicBezTo>
                  <a:pt x="9768988" y="4420691"/>
                  <a:pt x="9768988" y="4420691"/>
                  <a:pt x="9767718" y="4420691"/>
                </a:cubicBezTo>
                <a:cubicBezTo>
                  <a:pt x="9768988" y="4433383"/>
                  <a:pt x="9763911" y="4447344"/>
                  <a:pt x="9771526" y="4457498"/>
                </a:cubicBezTo>
                <a:cubicBezTo>
                  <a:pt x="9779141" y="4449883"/>
                  <a:pt x="9788026" y="4443537"/>
                  <a:pt x="9795640" y="4435922"/>
                </a:cubicBezTo>
                <a:cubicBezTo>
                  <a:pt x="9789294" y="4432114"/>
                  <a:pt x="9784218" y="4424499"/>
                  <a:pt x="9776603" y="4425768"/>
                </a:cubicBezTo>
                <a:cubicBezTo>
                  <a:pt x="9776603" y="4427037"/>
                  <a:pt x="9775334" y="4430845"/>
                  <a:pt x="9774064" y="4432114"/>
                </a:cubicBezTo>
                <a:cubicBezTo>
                  <a:pt x="9774064" y="4428306"/>
                  <a:pt x="9776603" y="4420691"/>
                  <a:pt x="9770257" y="4420691"/>
                </a:cubicBezTo>
                <a:cubicBezTo>
                  <a:pt x="9772795" y="4419422"/>
                  <a:pt x="9775334" y="4418153"/>
                  <a:pt x="9777872" y="4416884"/>
                </a:cubicBezTo>
                <a:cubicBezTo>
                  <a:pt x="9780410" y="4419422"/>
                  <a:pt x="9784218" y="4420691"/>
                  <a:pt x="9786756" y="4423230"/>
                </a:cubicBezTo>
                <a:cubicBezTo>
                  <a:pt x="9786756" y="4421961"/>
                  <a:pt x="9788026" y="4418153"/>
                  <a:pt x="9788026" y="4415615"/>
                </a:cubicBezTo>
                <a:cubicBezTo>
                  <a:pt x="9786756" y="4415615"/>
                  <a:pt x="9782948" y="4416884"/>
                  <a:pt x="9780410" y="4416884"/>
                </a:cubicBezTo>
                <a:lnTo>
                  <a:pt x="9781680" y="4411807"/>
                </a:lnTo>
                <a:cubicBezTo>
                  <a:pt x="9784218" y="4413076"/>
                  <a:pt x="9788026" y="4414345"/>
                  <a:pt x="9789294" y="4414345"/>
                </a:cubicBezTo>
                <a:cubicBezTo>
                  <a:pt x="9786756" y="4410538"/>
                  <a:pt x="9785487" y="4405461"/>
                  <a:pt x="9782948" y="4401653"/>
                </a:cubicBezTo>
                <a:cubicBezTo>
                  <a:pt x="9784218" y="4401653"/>
                  <a:pt x="9788026" y="4400384"/>
                  <a:pt x="9789294" y="4400384"/>
                </a:cubicBezTo>
                <a:cubicBezTo>
                  <a:pt x="9788026" y="4395307"/>
                  <a:pt x="9786756" y="4390231"/>
                  <a:pt x="9785487" y="4386423"/>
                </a:cubicBezTo>
                <a:cubicBezTo>
                  <a:pt x="9789294" y="4390231"/>
                  <a:pt x="9793102" y="4395307"/>
                  <a:pt x="9795640" y="4400384"/>
                </a:cubicBezTo>
                <a:cubicBezTo>
                  <a:pt x="9800718" y="4394038"/>
                  <a:pt x="9803256" y="4387693"/>
                  <a:pt x="9805794" y="4381347"/>
                </a:cubicBezTo>
                <a:cubicBezTo>
                  <a:pt x="9798179" y="4376269"/>
                  <a:pt x="9790564" y="4371193"/>
                  <a:pt x="9781680" y="4367385"/>
                </a:cubicBezTo>
                <a:cubicBezTo>
                  <a:pt x="9779141" y="4367385"/>
                  <a:pt x="9772795" y="4368655"/>
                  <a:pt x="9770257" y="4368655"/>
                </a:cubicBezTo>
                <a:cubicBezTo>
                  <a:pt x="9776603" y="4364847"/>
                  <a:pt x="9784218" y="4364847"/>
                  <a:pt x="9790564" y="4362309"/>
                </a:cubicBezTo>
                <a:cubicBezTo>
                  <a:pt x="9784218" y="4359770"/>
                  <a:pt x="9780410" y="4352155"/>
                  <a:pt x="9772795" y="4350886"/>
                </a:cubicBezTo>
                <a:cubicBezTo>
                  <a:pt x="9775334" y="4348347"/>
                  <a:pt x="9776603" y="4347078"/>
                  <a:pt x="9779141" y="4344540"/>
                </a:cubicBezTo>
                <a:cubicBezTo>
                  <a:pt x="9776603" y="4344540"/>
                  <a:pt x="9772795" y="4343271"/>
                  <a:pt x="9770257" y="4343271"/>
                </a:cubicBezTo>
                <a:cubicBezTo>
                  <a:pt x="9767718" y="4339463"/>
                  <a:pt x="9768988" y="4333117"/>
                  <a:pt x="9762642" y="4334386"/>
                </a:cubicBezTo>
                <a:cubicBezTo>
                  <a:pt x="9763911" y="4336925"/>
                  <a:pt x="9767718" y="4342001"/>
                  <a:pt x="9768988" y="4343271"/>
                </a:cubicBezTo>
                <a:cubicBezTo>
                  <a:pt x="9766449" y="4342001"/>
                  <a:pt x="9760103" y="4339463"/>
                  <a:pt x="9757565" y="4338194"/>
                </a:cubicBezTo>
                <a:cubicBezTo>
                  <a:pt x="9752488" y="4340732"/>
                  <a:pt x="9747411" y="4338194"/>
                  <a:pt x="9744873" y="4333117"/>
                </a:cubicBezTo>
                <a:cubicBezTo>
                  <a:pt x="9748680" y="4333117"/>
                  <a:pt x="9755026" y="4334386"/>
                  <a:pt x="9757565" y="4335655"/>
                </a:cubicBezTo>
                <a:cubicBezTo>
                  <a:pt x="9751219" y="4325502"/>
                  <a:pt x="9739796" y="4320425"/>
                  <a:pt x="9728373" y="4317887"/>
                </a:cubicBezTo>
                <a:cubicBezTo>
                  <a:pt x="9730912" y="4326771"/>
                  <a:pt x="9723296" y="4328040"/>
                  <a:pt x="9716950" y="4329310"/>
                </a:cubicBezTo>
                <a:cubicBezTo>
                  <a:pt x="9718220" y="4325502"/>
                  <a:pt x="9718220" y="4320425"/>
                  <a:pt x="9718220" y="4316618"/>
                </a:cubicBezTo>
                <a:cubicBezTo>
                  <a:pt x="9720758" y="4317887"/>
                  <a:pt x="9724566" y="4320425"/>
                  <a:pt x="9727104" y="4321694"/>
                </a:cubicBezTo>
                <a:cubicBezTo>
                  <a:pt x="9725835" y="4315348"/>
                  <a:pt x="9723296" y="4312810"/>
                  <a:pt x="9720758" y="4310272"/>
                </a:cubicBezTo>
                <a:lnTo>
                  <a:pt x="9720758" y="4310272"/>
                </a:lnTo>
                <a:close/>
                <a:moveTo>
                  <a:pt x="9073469" y="4310272"/>
                </a:moveTo>
                <a:cubicBezTo>
                  <a:pt x="9063315" y="4315348"/>
                  <a:pt x="9069661" y="4330579"/>
                  <a:pt x="9079815" y="4329310"/>
                </a:cubicBezTo>
                <a:cubicBezTo>
                  <a:pt x="9082353" y="4326771"/>
                  <a:pt x="9083623" y="4322964"/>
                  <a:pt x="9086161" y="4320425"/>
                </a:cubicBezTo>
                <a:cubicBezTo>
                  <a:pt x="9082353" y="4321694"/>
                  <a:pt x="9078546" y="4324233"/>
                  <a:pt x="9074738" y="4325502"/>
                </a:cubicBezTo>
                <a:cubicBezTo>
                  <a:pt x="9074738" y="4320425"/>
                  <a:pt x="9074738" y="4315348"/>
                  <a:pt x="9073469" y="4310272"/>
                </a:cubicBezTo>
                <a:lnTo>
                  <a:pt x="9073469" y="4310272"/>
                </a:lnTo>
                <a:close/>
                <a:moveTo>
                  <a:pt x="9568455" y="4309002"/>
                </a:moveTo>
                <a:cubicBezTo>
                  <a:pt x="9563378" y="4305195"/>
                  <a:pt x="9557032" y="4312810"/>
                  <a:pt x="9560840" y="4317887"/>
                </a:cubicBezTo>
                <a:cubicBezTo>
                  <a:pt x="9565917" y="4320425"/>
                  <a:pt x="9573531" y="4314079"/>
                  <a:pt x="9568455" y="4309002"/>
                </a:cubicBezTo>
                <a:lnTo>
                  <a:pt x="9568455" y="4309002"/>
                </a:lnTo>
                <a:close/>
                <a:moveTo>
                  <a:pt x="10246204" y="4309002"/>
                </a:moveTo>
                <a:cubicBezTo>
                  <a:pt x="10243666" y="4309002"/>
                  <a:pt x="10239858" y="4309002"/>
                  <a:pt x="10237320" y="4310272"/>
                </a:cubicBezTo>
                <a:cubicBezTo>
                  <a:pt x="10237320" y="4311541"/>
                  <a:pt x="10237320" y="4315348"/>
                  <a:pt x="10237320" y="4316618"/>
                </a:cubicBezTo>
                <a:lnTo>
                  <a:pt x="10246204" y="4316618"/>
                </a:lnTo>
                <a:cubicBezTo>
                  <a:pt x="10250012" y="4317887"/>
                  <a:pt x="10255089" y="4328040"/>
                  <a:pt x="10258896" y="4320425"/>
                </a:cubicBezTo>
                <a:cubicBezTo>
                  <a:pt x="10257627" y="4315348"/>
                  <a:pt x="10250012" y="4312810"/>
                  <a:pt x="10246204" y="4309002"/>
                </a:cubicBezTo>
                <a:lnTo>
                  <a:pt x="10246204" y="4309002"/>
                </a:lnTo>
                <a:close/>
                <a:moveTo>
                  <a:pt x="9755026" y="4309002"/>
                </a:moveTo>
                <a:cubicBezTo>
                  <a:pt x="9751219" y="4310272"/>
                  <a:pt x="9747411" y="4317887"/>
                  <a:pt x="9763911" y="4317887"/>
                </a:cubicBezTo>
                <a:cubicBezTo>
                  <a:pt x="9762642" y="4315348"/>
                  <a:pt x="9760103" y="4312810"/>
                  <a:pt x="9758834" y="4310272"/>
                </a:cubicBezTo>
                <a:cubicBezTo>
                  <a:pt x="9756296" y="4309002"/>
                  <a:pt x="9755026" y="4309002"/>
                  <a:pt x="9755026" y="4309002"/>
                </a:cubicBezTo>
                <a:lnTo>
                  <a:pt x="9755026" y="4309002"/>
                </a:lnTo>
                <a:close/>
                <a:moveTo>
                  <a:pt x="5925868" y="4309002"/>
                </a:moveTo>
                <a:cubicBezTo>
                  <a:pt x="5915714" y="4310272"/>
                  <a:pt x="5904292" y="4310272"/>
                  <a:pt x="5895407" y="4316618"/>
                </a:cubicBezTo>
                <a:cubicBezTo>
                  <a:pt x="5897946" y="4317887"/>
                  <a:pt x="5903022" y="4319156"/>
                  <a:pt x="5905561" y="4320425"/>
                </a:cubicBezTo>
                <a:cubicBezTo>
                  <a:pt x="5906830" y="4319156"/>
                  <a:pt x="5911907" y="4315348"/>
                  <a:pt x="5913176" y="4314079"/>
                </a:cubicBezTo>
                <a:cubicBezTo>
                  <a:pt x="5913176" y="4324233"/>
                  <a:pt x="5911907" y="4335655"/>
                  <a:pt x="5903022" y="4343271"/>
                </a:cubicBezTo>
                <a:cubicBezTo>
                  <a:pt x="5908099" y="4344540"/>
                  <a:pt x="5911907" y="4344540"/>
                  <a:pt x="5914445" y="4340732"/>
                </a:cubicBezTo>
                <a:cubicBezTo>
                  <a:pt x="5918252" y="4340732"/>
                  <a:pt x="5922060" y="4339463"/>
                  <a:pt x="5924598" y="4339463"/>
                </a:cubicBezTo>
                <a:cubicBezTo>
                  <a:pt x="5924598" y="4331848"/>
                  <a:pt x="5925868" y="4324233"/>
                  <a:pt x="5920791" y="4317887"/>
                </a:cubicBezTo>
                <a:cubicBezTo>
                  <a:pt x="5922060" y="4314079"/>
                  <a:pt x="5923330" y="4311541"/>
                  <a:pt x="5925868" y="4309002"/>
                </a:cubicBezTo>
                <a:lnTo>
                  <a:pt x="5925868" y="4309002"/>
                </a:lnTo>
                <a:close/>
                <a:moveTo>
                  <a:pt x="5883984" y="4309002"/>
                </a:moveTo>
                <a:cubicBezTo>
                  <a:pt x="5882715" y="4310272"/>
                  <a:pt x="5887792" y="4317887"/>
                  <a:pt x="5887792" y="4309002"/>
                </a:cubicBezTo>
                <a:cubicBezTo>
                  <a:pt x="5885254" y="4307733"/>
                  <a:pt x="5883984" y="4307733"/>
                  <a:pt x="5883984" y="4309002"/>
                </a:cubicBezTo>
                <a:lnTo>
                  <a:pt x="5883984" y="4309002"/>
                </a:lnTo>
                <a:close/>
                <a:moveTo>
                  <a:pt x="6099747" y="4309002"/>
                </a:moveTo>
                <a:cubicBezTo>
                  <a:pt x="6098478" y="4310272"/>
                  <a:pt x="6103555" y="4317887"/>
                  <a:pt x="6103555" y="4310272"/>
                </a:cubicBezTo>
                <a:cubicBezTo>
                  <a:pt x="6101017" y="4307733"/>
                  <a:pt x="6099747" y="4307733"/>
                  <a:pt x="6099747" y="4309002"/>
                </a:cubicBezTo>
                <a:lnTo>
                  <a:pt x="6099747" y="4309002"/>
                </a:lnTo>
                <a:close/>
                <a:moveTo>
                  <a:pt x="6867610" y="4309002"/>
                </a:moveTo>
                <a:cubicBezTo>
                  <a:pt x="6875225" y="4312810"/>
                  <a:pt x="6882840" y="4316618"/>
                  <a:pt x="6890456" y="4320425"/>
                </a:cubicBezTo>
                <a:lnTo>
                  <a:pt x="6900609" y="4330579"/>
                </a:lnTo>
                <a:lnTo>
                  <a:pt x="6887917" y="4329310"/>
                </a:lnTo>
                <a:cubicBezTo>
                  <a:pt x="6886647" y="4329310"/>
                  <a:pt x="6882840" y="4330579"/>
                  <a:pt x="6881571" y="4331848"/>
                </a:cubicBezTo>
                <a:cubicBezTo>
                  <a:pt x="6876494" y="4329310"/>
                  <a:pt x="6871418" y="4326771"/>
                  <a:pt x="6866341" y="4324233"/>
                </a:cubicBezTo>
                <a:cubicBezTo>
                  <a:pt x="6865072" y="4320425"/>
                  <a:pt x="6863802" y="4317887"/>
                  <a:pt x="6862533" y="4314079"/>
                </a:cubicBezTo>
                <a:cubicBezTo>
                  <a:pt x="6870148" y="4321694"/>
                  <a:pt x="6879033" y="4329310"/>
                  <a:pt x="6890456" y="4329310"/>
                </a:cubicBezTo>
                <a:cubicBezTo>
                  <a:pt x="6882840" y="4322964"/>
                  <a:pt x="6873956" y="4316618"/>
                  <a:pt x="6867610" y="4309002"/>
                </a:cubicBezTo>
                <a:lnTo>
                  <a:pt x="6867610" y="4309002"/>
                </a:lnTo>
                <a:close/>
                <a:moveTo>
                  <a:pt x="4993010" y="4307733"/>
                </a:moveTo>
                <a:cubicBezTo>
                  <a:pt x="4998087" y="4316618"/>
                  <a:pt x="4987933" y="4321694"/>
                  <a:pt x="4981587" y="4324233"/>
                </a:cubicBezTo>
                <a:cubicBezTo>
                  <a:pt x="4981587" y="4325502"/>
                  <a:pt x="4981587" y="4326771"/>
                  <a:pt x="4981587" y="4328040"/>
                </a:cubicBezTo>
                <a:cubicBezTo>
                  <a:pt x="4986664" y="4326771"/>
                  <a:pt x="4991741" y="4325502"/>
                  <a:pt x="4995549" y="4324233"/>
                </a:cubicBezTo>
                <a:cubicBezTo>
                  <a:pt x="4996818" y="4317887"/>
                  <a:pt x="5004433" y="4309002"/>
                  <a:pt x="4993010" y="4307733"/>
                </a:cubicBezTo>
                <a:lnTo>
                  <a:pt x="4993010" y="4307733"/>
                </a:lnTo>
                <a:close/>
                <a:moveTo>
                  <a:pt x="11870773" y="4307733"/>
                </a:moveTo>
                <a:cubicBezTo>
                  <a:pt x="11865697" y="4303926"/>
                  <a:pt x="11860619" y="4311541"/>
                  <a:pt x="11865697" y="4315348"/>
                </a:cubicBezTo>
                <a:cubicBezTo>
                  <a:pt x="11869504" y="4319156"/>
                  <a:pt x="11875850" y="4310272"/>
                  <a:pt x="11870773" y="4307733"/>
                </a:cubicBezTo>
                <a:lnTo>
                  <a:pt x="11870773" y="4307733"/>
                </a:lnTo>
                <a:close/>
                <a:moveTo>
                  <a:pt x="10415007" y="4307733"/>
                </a:moveTo>
                <a:cubicBezTo>
                  <a:pt x="10412469" y="4309002"/>
                  <a:pt x="10408661" y="4310272"/>
                  <a:pt x="10406123" y="4311541"/>
                </a:cubicBezTo>
                <a:cubicBezTo>
                  <a:pt x="10415007" y="4320425"/>
                  <a:pt x="10423892" y="4329310"/>
                  <a:pt x="10431507" y="4339463"/>
                </a:cubicBezTo>
                <a:cubicBezTo>
                  <a:pt x="10436583" y="4336925"/>
                  <a:pt x="10439122" y="4331848"/>
                  <a:pt x="10439122" y="4326771"/>
                </a:cubicBezTo>
                <a:lnTo>
                  <a:pt x="10444199" y="4325502"/>
                </a:lnTo>
                <a:cubicBezTo>
                  <a:pt x="10434045" y="4316618"/>
                  <a:pt x="10422623" y="4315348"/>
                  <a:pt x="10415007" y="4307733"/>
                </a:cubicBezTo>
                <a:lnTo>
                  <a:pt x="10415007" y="4307733"/>
                </a:lnTo>
                <a:close/>
                <a:moveTo>
                  <a:pt x="11745123" y="4307733"/>
                </a:moveTo>
                <a:cubicBezTo>
                  <a:pt x="11742585" y="4310272"/>
                  <a:pt x="11740046" y="4311541"/>
                  <a:pt x="11737507" y="4314079"/>
                </a:cubicBezTo>
                <a:cubicBezTo>
                  <a:pt x="11738777" y="4315348"/>
                  <a:pt x="11740046" y="4316618"/>
                  <a:pt x="11740046" y="4317887"/>
                </a:cubicBezTo>
                <a:cubicBezTo>
                  <a:pt x="11742585" y="4312810"/>
                  <a:pt x="11745123" y="4314079"/>
                  <a:pt x="11748931" y="4317887"/>
                </a:cubicBezTo>
                <a:cubicBezTo>
                  <a:pt x="11750199" y="4316618"/>
                  <a:pt x="11752738" y="4314079"/>
                  <a:pt x="11752738" y="4312810"/>
                </a:cubicBezTo>
                <a:cubicBezTo>
                  <a:pt x="11751469" y="4310272"/>
                  <a:pt x="11747661" y="4309002"/>
                  <a:pt x="11745123" y="4307733"/>
                </a:cubicBezTo>
                <a:lnTo>
                  <a:pt x="11745123" y="4307733"/>
                </a:lnTo>
                <a:close/>
                <a:moveTo>
                  <a:pt x="6202552" y="4306464"/>
                </a:moveTo>
                <a:cubicBezTo>
                  <a:pt x="6203821" y="4316618"/>
                  <a:pt x="6193668" y="4316618"/>
                  <a:pt x="6186053" y="4320425"/>
                </a:cubicBezTo>
                <a:cubicBezTo>
                  <a:pt x="6194937" y="4321694"/>
                  <a:pt x="6202552" y="4325502"/>
                  <a:pt x="6210167" y="4331848"/>
                </a:cubicBezTo>
                <a:cubicBezTo>
                  <a:pt x="6210167" y="4329310"/>
                  <a:pt x="6208898" y="4325502"/>
                  <a:pt x="6208898" y="4324233"/>
                </a:cubicBezTo>
                <a:cubicBezTo>
                  <a:pt x="6210167" y="4321694"/>
                  <a:pt x="6210167" y="4319156"/>
                  <a:pt x="6210167" y="4316618"/>
                </a:cubicBezTo>
                <a:cubicBezTo>
                  <a:pt x="6207629" y="4312810"/>
                  <a:pt x="6205090" y="4310272"/>
                  <a:pt x="6202552" y="4306464"/>
                </a:cubicBezTo>
                <a:lnTo>
                  <a:pt x="6202552" y="4306464"/>
                </a:lnTo>
                <a:close/>
                <a:moveTo>
                  <a:pt x="7207754" y="4306464"/>
                </a:moveTo>
                <a:cubicBezTo>
                  <a:pt x="7207754" y="4309002"/>
                  <a:pt x="7207754" y="4314079"/>
                  <a:pt x="7206485" y="4316618"/>
                </a:cubicBezTo>
                <a:cubicBezTo>
                  <a:pt x="7201408" y="4314079"/>
                  <a:pt x="7196331" y="4311541"/>
                  <a:pt x="7191254" y="4309002"/>
                </a:cubicBezTo>
                <a:cubicBezTo>
                  <a:pt x="7187447" y="4312810"/>
                  <a:pt x="7182370" y="4315348"/>
                  <a:pt x="7177293" y="4317887"/>
                </a:cubicBezTo>
                <a:cubicBezTo>
                  <a:pt x="7173486" y="4315348"/>
                  <a:pt x="7170947" y="4312810"/>
                  <a:pt x="7167140" y="4311541"/>
                </a:cubicBezTo>
                <a:cubicBezTo>
                  <a:pt x="7168409" y="4316618"/>
                  <a:pt x="7170947" y="4321694"/>
                  <a:pt x="7168409" y="4326771"/>
                </a:cubicBezTo>
                <a:cubicBezTo>
                  <a:pt x="7170947" y="4326771"/>
                  <a:pt x="7174755" y="4328040"/>
                  <a:pt x="7176024" y="4328040"/>
                </a:cubicBezTo>
                <a:cubicBezTo>
                  <a:pt x="7172216" y="4331848"/>
                  <a:pt x="7169678" y="4335655"/>
                  <a:pt x="7165870" y="4339463"/>
                </a:cubicBezTo>
                <a:cubicBezTo>
                  <a:pt x="7168409" y="4343271"/>
                  <a:pt x="7170947" y="4348347"/>
                  <a:pt x="7173486" y="4352155"/>
                </a:cubicBezTo>
                <a:cubicBezTo>
                  <a:pt x="7177293" y="4349617"/>
                  <a:pt x="7179832" y="4345809"/>
                  <a:pt x="7183639" y="4343271"/>
                </a:cubicBezTo>
                <a:cubicBezTo>
                  <a:pt x="7179832" y="4344540"/>
                  <a:pt x="7176024" y="4345809"/>
                  <a:pt x="7172216" y="4347078"/>
                </a:cubicBezTo>
                <a:cubicBezTo>
                  <a:pt x="7172216" y="4340732"/>
                  <a:pt x="7177293" y="4335655"/>
                  <a:pt x="7181101" y="4330579"/>
                </a:cubicBezTo>
                <a:cubicBezTo>
                  <a:pt x="7184908" y="4334386"/>
                  <a:pt x="7186178" y="4339463"/>
                  <a:pt x="7186178" y="4344540"/>
                </a:cubicBezTo>
                <a:cubicBezTo>
                  <a:pt x="7188716" y="4344540"/>
                  <a:pt x="7193793" y="4345809"/>
                  <a:pt x="7196331" y="4345809"/>
                </a:cubicBezTo>
                <a:cubicBezTo>
                  <a:pt x="7200139" y="4342001"/>
                  <a:pt x="7203946" y="4336925"/>
                  <a:pt x="7207754" y="4333117"/>
                </a:cubicBezTo>
                <a:cubicBezTo>
                  <a:pt x="7207754" y="4335655"/>
                  <a:pt x="7206485" y="4340732"/>
                  <a:pt x="7206485" y="4343271"/>
                </a:cubicBezTo>
                <a:cubicBezTo>
                  <a:pt x="7207754" y="4343271"/>
                  <a:pt x="7211562" y="4343271"/>
                  <a:pt x="7214100" y="4344540"/>
                </a:cubicBezTo>
                <a:cubicBezTo>
                  <a:pt x="7214100" y="4339463"/>
                  <a:pt x="7214100" y="4333117"/>
                  <a:pt x="7212831" y="4328040"/>
                </a:cubicBezTo>
                <a:cubicBezTo>
                  <a:pt x="7215369" y="4330579"/>
                  <a:pt x="7217908" y="4334386"/>
                  <a:pt x="7220446" y="4336925"/>
                </a:cubicBezTo>
                <a:cubicBezTo>
                  <a:pt x="7220446" y="4330579"/>
                  <a:pt x="7224254" y="4328040"/>
                  <a:pt x="7228061" y="4324233"/>
                </a:cubicBezTo>
                <a:cubicBezTo>
                  <a:pt x="7222984" y="4324233"/>
                  <a:pt x="7219177" y="4324233"/>
                  <a:pt x="7214100" y="4322964"/>
                </a:cubicBezTo>
                <a:cubicBezTo>
                  <a:pt x="7215369" y="4320425"/>
                  <a:pt x="7217908" y="4316618"/>
                  <a:pt x="7217908" y="4314079"/>
                </a:cubicBezTo>
                <a:cubicBezTo>
                  <a:pt x="7216638" y="4311541"/>
                  <a:pt x="7215369" y="4309002"/>
                  <a:pt x="7214100" y="4306464"/>
                </a:cubicBezTo>
                <a:cubicBezTo>
                  <a:pt x="7212831" y="4306464"/>
                  <a:pt x="7209023" y="4306464"/>
                  <a:pt x="7207754" y="4306464"/>
                </a:cubicBezTo>
                <a:lnTo>
                  <a:pt x="7207754" y="4306464"/>
                </a:lnTo>
                <a:close/>
                <a:moveTo>
                  <a:pt x="4881321" y="4306464"/>
                </a:moveTo>
                <a:cubicBezTo>
                  <a:pt x="4877513" y="4307733"/>
                  <a:pt x="4873706" y="4310272"/>
                  <a:pt x="4869898" y="4311541"/>
                </a:cubicBezTo>
                <a:cubicBezTo>
                  <a:pt x="4869898" y="4314079"/>
                  <a:pt x="4869898" y="4317887"/>
                  <a:pt x="4869898" y="4320425"/>
                </a:cubicBezTo>
                <a:cubicBezTo>
                  <a:pt x="4868629" y="4321694"/>
                  <a:pt x="4864821" y="4324233"/>
                  <a:pt x="4863552" y="4325502"/>
                </a:cubicBezTo>
                <a:cubicBezTo>
                  <a:pt x="4867360" y="4324233"/>
                  <a:pt x="4871167" y="4324233"/>
                  <a:pt x="4876244" y="4322964"/>
                </a:cubicBezTo>
                <a:cubicBezTo>
                  <a:pt x="4886398" y="4325502"/>
                  <a:pt x="4896551" y="4321694"/>
                  <a:pt x="4906705" y="4321694"/>
                </a:cubicBezTo>
                <a:cubicBezTo>
                  <a:pt x="4907974" y="4326771"/>
                  <a:pt x="4910512" y="4330579"/>
                  <a:pt x="4915589" y="4331848"/>
                </a:cubicBezTo>
                <a:cubicBezTo>
                  <a:pt x="4916858" y="4330579"/>
                  <a:pt x="4918128" y="4326771"/>
                  <a:pt x="4918128" y="4324233"/>
                </a:cubicBezTo>
                <a:cubicBezTo>
                  <a:pt x="4915589" y="4324233"/>
                  <a:pt x="4910512" y="4324233"/>
                  <a:pt x="4907974" y="4324233"/>
                </a:cubicBezTo>
                <a:cubicBezTo>
                  <a:pt x="4907974" y="4321694"/>
                  <a:pt x="4906705" y="4317887"/>
                  <a:pt x="4906705" y="4316618"/>
                </a:cubicBezTo>
                <a:cubicBezTo>
                  <a:pt x="4900359" y="4317887"/>
                  <a:pt x="4894013" y="4317887"/>
                  <a:pt x="4887667" y="4317887"/>
                </a:cubicBezTo>
                <a:cubicBezTo>
                  <a:pt x="4885129" y="4319156"/>
                  <a:pt x="4881321" y="4320425"/>
                  <a:pt x="4878783" y="4321694"/>
                </a:cubicBezTo>
                <a:cubicBezTo>
                  <a:pt x="4880052" y="4311541"/>
                  <a:pt x="4891474" y="4314079"/>
                  <a:pt x="4897820" y="4312810"/>
                </a:cubicBezTo>
                <a:cubicBezTo>
                  <a:pt x="4897820" y="4305195"/>
                  <a:pt x="4887667" y="4309002"/>
                  <a:pt x="4881321" y="4306464"/>
                </a:cubicBezTo>
                <a:lnTo>
                  <a:pt x="4881321" y="4306464"/>
                </a:lnTo>
                <a:close/>
                <a:moveTo>
                  <a:pt x="5741835" y="4306464"/>
                </a:moveTo>
                <a:cubicBezTo>
                  <a:pt x="5739296" y="4310272"/>
                  <a:pt x="5746911" y="4315348"/>
                  <a:pt x="5750719" y="4312810"/>
                </a:cubicBezTo>
                <a:cubicBezTo>
                  <a:pt x="5751988" y="4307733"/>
                  <a:pt x="5745642" y="4303926"/>
                  <a:pt x="5741835" y="4306464"/>
                </a:cubicBezTo>
                <a:lnTo>
                  <a:pt x="5741835" y="4306464"/>
                </a:lnTo>
                <a:close/>
                <a:moveTo>
                  <a:pt x="11767968" y="4306464"/>
                </a:moveTo>
                <a:cubicBezTo>
                  <a:pt x="11762891" y="4310272"/>
                  <a:pt x="11759084" y="4312810"/>
                  <a:pt x="11754007" y="4315348"/>
                </a:cubicBezTo>
                <a:cubicBezTo>
                  <a:pt x="11761622" y="4317887"/>
                  <a:pt x="11767968" y="4321694"/>
                  <a:pt x="11775583" y="4324233"/>
                </a:cubicBezTo>
                <a:cubicBezTo>
                  <a:pt x="11775583" y="4322964"/>
                  <a:pt x="11776853" y="4320425"/>
                  <a:pt x="11776853" y="4319156"/>
                </a:cubicBezTo>
                <a:cubicBezTo>
                  <a:pt x="11773045" y="4315348"/>
                  <a:pt x="11770507" y="4311541"/>
                  <a:pt x="11767968" y="4306464"/>
                </a:cubicBezTo>
                <a:lnTo>
                  <a:pt x="11767968" y="4306464"/>
                </a:lnTo>
                <a:close/>
                <a:moveTo>
                  <a:pt x="11492553" y="4306464"/>
                </a:moveTo>
                <a:cubicBezTo>
                  <a:pt x="11492553" y="4314079"/>
                  <a:pt x="11498899" y="4320425"/>
                  <a:pt x="11502707" y="4326771"/>
                </a:cubicBezTo>
                <a:cubicBezTo>
                  <a:pt x="11505245" y="4330579"/>
                  <a:pt x="11506514" y="4335655"/>
                  <a:pt x="11512860" y="4335655"/>
                </a:cubicBezTo>
                <a:cubicBezTo>
                  <a:pt x="11516668" y="4326771"/>
                  <a:pt x="11505245" y="4321694"/>
                  <a:pt x="11500168" y="4316618"/>
                </a:cubicBezTo>
                <a:cubicBezTo>
                  <a:pt x="11500168" y="4314079"/>
                  <a:pt x="11500168" y="4310272"/>
                  <a:pt x="11500168" y="4307733"/>
                </a:cubicBezTo>
                <a:cubicBezTo>
                  <a:pt x="11497630" y="4307733"/>
                  <a:pt x="11493822" y="4306464"/>
                  <a:pt x="11492553" y="4306464"/>
                </a:cubicBezTo>
                <a:lnTo>
                  <a:pt x="11492553" y="4306464"/>
                </a:lnTo>
                <a:close/>
                <a:moveTo>
                  <a:pt x="5439767" y="4306464"/>
                </a:moveTo>
                <a:cubicBezTo>
                  <a:pt x="5433421" y="4315348"/>
                  <a:pt x="5425805" y="4320425"/>
                  <a:pt x="5416921" y="4326771"/>
                </a:cubicBezTo>
                <a:cubicBezTo>
                  <a:pt x="5415652" y="4330579"/>
                  <a:pt x="5420729" y="4331848"/>
                  <a:pt x="5423267" y="4335655"/>
                </a:cubicBezTo>
                <a:cubicBezTo>
                  <a:pt x="5423267" y="4336925"/>
                  <a:pt x="5423267" y="4340732"/>
                  <a:pt x="5423267" y="4343271"/>
                </a:cubicBezTo>
                <a:cubicBezTo>
                  <a:pt x="5425805" y="4344540"/>
                  <a:pt x="5429613" y="4345809"/>
                  <a:pt x="5430882" y="4347078"/>
                </a:cubicBezTo>
                <a:cubicBezTo>
                  <a:pt x="5427075" y="4353424"/>
                  <a:pt x="5423267" y="4358501"/>
                  <a:pt x="5423267" y="4366116"/>
                </a:cubicBezTo>
                <a:cubicBezTo>
                  <a:pt x="5435959" y="4364847"/>
                  <a:pt x="5435959" y="4352155"/>
                  <a:pt x="5434690" y="4342001"/>
                </a:cubicBezTo>
                <a:cubicBezTo>
                  <a:pt x="5427075" y="4339463"/>
                  <a:pt x="5423267" y="4333117"/>
                  <a:pt x="5420729" y="4325502"/>
                </a:cubicBezTo>
                <a:cubicBezTo>
                  <a:pt x="5429613" y="4325502"/>
                  <a:pt x="5438497" y="4326771"/>
                  <a:pt x="5447382" y="4326771"/>
                </a:cubicBezTo>
                <a:cubicBezTo>
                  <a:pt x="5444843" y="4330579"/>
                  <a:pt x="5442305" y="4335655"/>
                  <a:pt x="5439767" y="4340732"/>
                </a:cubicBezTo>
                <a:cubicBezTo>
                  <a:pt x="5447382" y="4339463"/>
                  <a:pt x="5453728" y="4334386"/>
                  <a:pt x="5460074" y="4330579"/>
                </a:cubicBezTo>
                <a:cubicBezTo>
                  <a:pt x="5458804" y="4329310"/>
                  <a:pt x="5454997" y="4325502"/>
                  <a:pt x="5452458" y="4324233"/>
                </a:cubicBezTo>
                <a:cubicBezTo>
                  <a:pt x="5452458" y="4321694"/>
                  <a:pt x="5452458" y="4317887"/>
                  <a:pt x="5452458" y="4315348"/>
                </a:cubicBezTo>
                <a:cubicBezTo>
                  <a:pt x="5448651" y="4310272"/>
                  <a:pt x="5444843" y="4307733"/>
                  <a:pt x="5439767" y="4306464"/>
                </a:cubicBezTo>
                <a:lnTo>
                  <a:pt x="5439767" y="4306464"/>
                </a:lnTo>
                <a:close/>
                <a:moveTo>
                  <a:pt x="10420084" y="4306464"/>
                </a:moveTo>
                <a:cubicBezTo>
                  <a:pt x="10426430" y="4311541"/>
                  <a:pt x="10434045" y="4314079"/>
                  <a:pt x="10442929" y="4316618"/>
                </a:cubicBezTo>
                <a:cubicBezTo>
                  <a:pt x="10444199" y="4315348"/>
                  <a:pt x="10445468" y="4314079"/>
                  <a:pt x="10445468" y="4314079"/>
                </a:cubicBezTo>
                <a:cubicBezTo>
                  <a:pt x="10437853" y="4307733"/>
                  <a:pt x="10428969" y="4307733"/>
                  <a:pt x="10420084" y="4306464"/>
                </a:cubicBezTo>
                <a:lnTo>
                  <a:pt x="10420084" y="4306464"/>
                </a:lnTo>
                <a:close/>
                <a:moveTo>
                  <a:pt x="5960136" y="4305195"/>
                </a:moveTo>
                <a:cubicBezTo>
                  <a:pt x="5952521" y="4311541"/>
                  <a:pt x="5942367" y="4305195"/>
                  <a:pt x="5933483" y="4307733"/>
                </a:cubicBezTo>
                <a:cubicBezTo>
                  <a:pt x="5932214" y="4314079"/>
                  <a:pt x="5932214" y="4311541"/>
                  <a:pt x="5928406" y="4322964"/>
                </a:cubicBezTo>
                <a:cubicBezTo>
                  <a:pt x="5934752" y="4320425"/>
                  <a:pt x="5938560" y="4315348"/>
                  <a:pt x="5941098" y="4310272"/>
                </a:cubicBezTo>
                <a:lnTo>
                  <a:pt x="5952521" y="4312810"/>
                </a:lnTo>
                <a:cubicBezTo>
                  <a:pt x="5948713" y="4315348"/>
                  <a:pt x="5946175" y="4317887"/>
                  <a:pt x="5942367" y="4320425"/>
                </a:cubicBezTo>
                <a:cubicBezTo>
                  <a:pt x="5942367" y="4322964"/>
                  <a:pt x="5942367" y="4326771"/>
                  <a:pt x="5942367" y="4329310"/>
                </a:cubicBezTo>
                <a:cubicBezTo>
                  <a:pt x="5938560" y="4329310"/>
                  <a:pt x="5930944" y="4322964"/>
                  <a:pt x="5928406" y="4330579"/>
                </a:cubicBezTo>
                <a:cubicBezTo>
                  <a:pt x="5929676" y="4331848"/>
                  <a:pt x="5932214" y="4334386"/>
                  <a:pt x="5933483" y="4335655"/>
                </a:cubicBezTo>
                <a:cubicBezTo>
                  <a:pt x="5929676" y="4339463"/>
                  <a:pt x="5927137" y="4343271"/>
                  <a:pt x="5923330" y="4347078"/>
                </a:cubicBezTo>
                <a:cubicBezTo>
                  <a:pt x="5929676" y="4350886"/>
                  <a:pt x="5937290" y="4352155"/>
                  <a:pt x="5941098" y="4358501"/>
                </a:cubicBezTo>
                <a:cubicBezTo>
                  <a:pt x="5947444" y="4368655"/>
                  <a:pt x="5960136" y="4368655"/>
                  <a:pt x="5970290" y="4369923"/>
                </a:cubicBezTo>
                <a:cubicBezTo>
                  <a:pt x="5969020" y="4363578"/>
                  <a:pt x="5965213" y="4357232"/>
                  <a:pt x="5962674" y="4352155"/>
                </a:cubicBezTo>
                <a:cubicBezTo>
                  <a:pt x="5969020" y="4353424"/>
                  <a:pt x="5970290" y="4359770"/>
                  <a:pt x="5972828" y="4364847"/>
                </a:cubicBezTo>
                <a:cubicBezTo>
                  <a:pt x="5979174" y="4358501"/>
                  <a:pt x="5975366" y="4349617"/>
                  <a:pt x="5974097" y="4340732"/>
                </a:cubicBezTo>
                <a:cubicBezTo>
                  <a:pt x="5980443" y="4334386"/>
                  <a:pt x="5982981" y="4326771"/>
                  <a:pt x="5985520" y="4319156"/>
                </a:cubicBezTo>
                <a:cubicBezTo>
                  <a:pt x="5986789" y="4319156"/>
                  <a:pt x="5989327" y="4320425"/>
                  <a:pt x="5991866" y="4320425"/>
                </a:cubicBezTo>
                <a:cubicBezTo>
                  <a:pt x="5991866" y="4316618"/>
                  <a:pt x="5991866" y="4312810"/>
                  <a:pt x="5994404" y="4310272"/>
                </a:cubicBezTo>
                <a:cubicBezTo>
                  <a:pt x="5993135" y="4311541"/>
                  <a:pt x="5989327" y="4312810"/>
                  <a:pt x="5988058" y="4314079"/>
                </a:cubicBezTo>
                <a:cubicBezTo>
                  <a:pt x="5979174" y="4310272"/>
                  <a:pt x="5970290" y="4306464"/>
                  <a:pt x="5960136" y="4305195"/>
                </a:cubicBezTo>
                <a:lnTo>
                  <a:pt x="5960136" y="4305195"/>
                </a:lnTo>
                <a:close/>
                <a:moveTo>
                  <a:pt x="9303193" y="4303926"/>
                </a:moveTo>
                <a:cubicBezTo>
                  <a:pt x="9291770" y="4302656"/>
                  <a:pt x="9307001" y="4314079"/>
                  <a:pt x="9303193" y="4303926"/>
                </a:cubicBezTo>
                <a:lnTo>
                  <a:pt x="9303193" y="4303926"/>
                </a:lnTo>
                <a:close/>
                <a:moveTo>
                  <a:pt x="7271214" y="4303926"/>
                </a:moveTo>
                <a:cubicBezTo>
                  <a:pt x="7269944" y="4305195"/>
                  <a:pt x="7269944" y="4309002"/>
                  <a:pt x="7272483" y="4310272"/>
                </a:cubicBezTo>
                <a:cubicBezTo>
                  <a:pt x="7276290" y="4316618"/>
                  <a:pt x="7285175" y="4309002"/>
                  <a:pt x="7277560" y="4305195"/>
                </a:cubicBezTo>
                <a:cubicBezTo>
                  <a:pt x="7276290" y="4301387"/>
                  <a:pt x="7273752" y="4301387"/>
                  <a:pt x="7271214" y="4303926"/>
                </a:cubicBezTo>
                <a:lnTo>
                  <a:pt x="7271214" y="4303926"/>
                </a:lnTo>
                <a:close/>
                <a:moveTo>
                  <a:pt x="9789294" y="4302656"/>
                </a:moveTo>
                <a:cubicBezTo>
                  <a:pt x="9788026" y="4306464"/>
                  <a:pt x="9794372" y="4312810"/>
                  <a:pt x="9798179" y="4311541"/>
                </a:cubicBezTo>
                <a:cubicBezTo>
                  <a:pt x="9799448" y="4307733"/>
                  <a:pt x="9793102" y="4301387"/>
                  <a:pt x="9789294" y="4302656"/>
                </a:cubicBezTo>
                <a:lnTo>
                  <a:pt x="9789294" y="4302656"/>
                </a:lnTo>
                <a:close/>
                <a:moveTo>
                  <a:pt x="7452709" y="4302656"/>
                </a:moveTo>
                <a:cubicBezTo>
                  <a:pt x="7448901" y="4303926"/>
                  <a:pt x="7447631" y="4307733"/>
                  <a:pt x="7445093" y="4310272"/>
                </a:cubicBezTo>
                <a:cubicBezTo>
                  <a:pt x="7450170" y="4311541"/>
                  <a:pt x="7453977" y="4312810"/>
                  <a:pt x="7459055" y="4314079"/>
                </a:cubicBezTo>
                <a:cubicBezTo>
                  <a:pt x="7456516" y="4310272"/>
                  <a:pt x="7453977" y="4306464"/>
                  <a:pt x="7452709" y="4302656"/>
                </a:cubicBezTo>
                <a:lnTo>
                  <a:pt x="7452709" y="4302656"/>
                </a:lnTo>
                <a:close/>
                <a:moveTo>
                  <a:pt x="5022202" y="4302656"/>
                </a:moveTo>
                <a:cubicBezTo>
                  <a:pt x="5019663" y="4303926"/>
                  <a:pt x="5018394" y="4305195"/>
                  <a:pt x="5017125" y="4306464"/>
                </a:cubicBezTo>
                <a:cubicBezTo>
                  <a:pt x="5018394" y="4312810"/>
                  <a:pt x="5031086" y="4309002"/>
                  <a:pt x="5027278" y="4302656"/>
                </a:cubicBezTo>
                <a:cubicBezTo>
                  <a:pt x="5026009" y="4302656"/>
                  <a:pt x="5024740" y="4302656"/>
                  <a:pt x="5022202" y="4302656"/>
                </a:cubicBezTo>
                <a:lnTo>
                  <a:pt x="5022202" y="4302656"/>
                </a:lnTo>
                <a:close/>
                <a:moveTo>
                  <a:pt x="5340769" y="4302656"/>
                </a:moveTo>
                <a:cubicBezTo>
                  <a:pt x="5343308" y="4306464"/>
                  <a:pt x="5345846" y="4311541"/>
                  <a:pt x="5348384" y="4315348"/>
                </a:cubicBezTo>
                <a:cubicBezTo>
                  <a:pt x="5345846" y="4315348"/>
                  <a:pt x="5340769" y="4316618"/>
                  <a:pt x="5338231" y="4316618"/>
                </a:cubicBezTo>
                <a:cubicBezTo>
                  <a:pt x="5339500" y="4321694"/>
                  <a:pt x="5342038" y="4326771"/>
                  <a:pt x="5344577" y="4330579"/>
                </a:cubicBezTo>
                <a:cubicBezTo>
                  <a:pt x="5344577" y="4328040"/>
                  <a:pt x="5345846" y="4324233"/>
                  <a:pt x="5345846" y="4321694"/>
                </a:cubicBezTo>
                <a:cubicBezTo>
                  <a:pt x="5350923" y="4322964"/>
                  <a:pt x="5354730" y="4326771"/>
                  <a:pt x="5359807" y="4326771"/>
                </a:cubicBezTo>
                <a:cubicBezTo>
                  <a:pt x="5363615" y="4322964"/>
                  <a:pt x="5366153" y="4320425"/>
                  <a:pt x="5368692" y="4316618"/>
                </a:cubicBezTo>
                <a:cubicBezTo>
                  <a:pt x="5366153" y="4317887"/>
                  <a:pt x="5359807" y="4320425"/>
                  <a:pt x="5357269" y="4321694"/>
                </a:cubicBezTo>
                <a:cubicBezTo>
                  <a:pt x="5358538" y="4317887"/>
                  <a:pt x="5362346" y="4311541"/>
                  <a:pt x="5363615" y="4309002"/>
                </a:cubicBezTo>
                <a:cubicBezTo>
                  <a:pt x="5354730" y="4307733"/>
                  <a:pt x="5347115" y="4306464"/>
                  <a:pt x="5340769" y="4302656"/>
                </a:cubicBezTo>
                <a:lnTo>
                  <a:pt x="5340769" y="4302656"/>
                </a:lnTo>
                <a:close/>
                <a:moveTo>
                  <a:pt x="11880926" y="4302656"/>
                </a:moveTo>
                <a:cubicBezTo>
                  <a:pt x="11873311" y="4298849"/>
                  <a:pt x="11873311" y="4310272"/>
                  <a:pt x="11879657" y="4311541"/>
                </a:cubicBezTo>
                <a:cubicBezTo>
                  <a:pt x="11887272" y="4314079"/>
                  <a:pt x="11886003" y="4302656"/>
                  <a:pt x="11880926" y="4302656"/>
                </a:cubicBezTo>
                <a:lnTo>
                  <a:pt x="11880926" y="4302656"/>
                </a:lnTo>
                <a:close/>
                <a:moveTo>
                  <a:pt x="10021557" y="4302656"/>
                </a:moveTo>
                <a:cubicBezTo>
                  <a:pt x="10025365" y="4311541"/>
                  <a:pt x="10034249" y="4311541"/>
                  <a:pt x="10043133" y="4311541"/>
                </a:cubicBezTo>
                <a:cubicBezTo>
                  <a:pt x="10041864" y="4310272"/>
                  <a:pt x="10040595" y="4307733"/>
                  <a:pt x="10040595" y="4306464"/>
                </a:cubicBezTo>
                <a:cubicBezTo>
                  <a:pt x="10032980" y="4303926"/>
                  <a:pt x="10026634" y="4302656"/>
                  <a:pt x="10021557" y="4302656"/>
                </a:cubicBezTo>
                <a:lnTo>
                  <a:pt x="10021557" y="4302656"/>
                </a:lnTo>
                <a:close/>
                <a:moveTo>
                  <a:pt x="5913176" y="4302656"/>
                </a:moveTo>
                <a:cubicBezTo>
                  <a:pt x="5911907" y="4303926"/>
                  <a:pt x="5916984" y="4311541"/>
                  <a:pt x="5916984" y="4302656"/>
                </a:cubicBezTo>
                <a:cubicBezTo>
                  <a:pt x="5914445" y="4301387"/>
                  <a:pt x="5913176" y="4301387"/>
                  <a:pt x="5913176" y="4302656"/>
                </a:cubicBezTo>
                <a:lnTo>
                  <a:pt x="5913176" y="4302656"/>
                </a:lnTo>
                <a:close/>
                <a:moveTo>
                  <a:pt x="9709335" y="4301387"/>
                </a:moveTo>
                <a:cubicBezTo>
                  <a:pt x="9708066" y="4302656"/>
                  <a:pt x="9711874" y="4310272"/>
                  <a:pt x="9713143" y="4302656"/>
                </a:cubicBezTo>
                <a:cubicBezTo>
                  <a:pt x="9711874" y="4301387"/>
                  <a:pt x="9710604" y="4301387"/>
                  <a:pt x="9709335" y="4301387"/>
                </a:cubicBezTo>
                <a:lnTo>
                  <a:pt x="9709335" y="4301387"/>
                </a:lnTo>
                <a:close/>
                <a:moveTo>
                  <a:pt x="11836504" y="4301387"/>
                </a:moveTo>
                <a:cubicBezTo>
                  <a:pt x="11833967" y="4301387"/>
                  <a:pt x="11832697" y="4302656"/>
                  <a:pt x="11832697" y="4305195"/>
                </a:cubicBezTo>
                <a:cubicBezTo>
                  <a:pt x="11835236" y="4307733"/>
                  <a:pt x="11842850" y="4307733"/>
                  <a:pt x="11842850" y="4303926"/>
                </a:cubicBezTo>
                <a:cubicBezTo>
                  <a:pt x="11840313" y="4301387"/>
                  <a:pt x="11837774" y="4301387"/>
                  <a:pt x="11836504" y="4301387"/>
                </a:cubicBezTo>
                <a:lnTo>
                  <a:pt x="11836504" y="4301387"/>
                </a:lnTo>
                <a:close/>
                <a:moveTo>
                  <a:pt x="8549292" y="4301387"/>
                </a:moveTo>
                <a:cubicBezTo>
                  <a:pt x="8548023" y="4302656"/>
                  <a:pt x="8544215" y="4305195"/>
                  <a:pt x="8541677" y="4306464"/>
                </a:cubicBezTo>
                <a:cubicBezTo>
                  <a:pt x="8541677" y="4316618"/>
                  <a:pt x="8542946" y="4326771"/>
                  <a:pt x="8539138" y="4335655"/>
                </a:cubicBezTo>
                <a:cubicBezTo>
                  <a:pt x="8541677" y="4334386"/>
                  <a:pt x="8545484" y="4333117"/>
                  <a:pt x="8548023" y="4330579"/>
                </a:cubicBezTo>
                <a:cubicBezTo>
                  <a:pt x="8549292" y="4321694"/>
                  <a:pt x="8550561" y="4311541"/>
                  <a:pt x="8549292" y="4301387"/>
                </a:cubicBezTo>
                <a:lnTo>
                  <a:pt x="8549292" y="4301387"/>
                </a:lnTo>
                <a:close/>
                <a:moveTo>
                  <a:pt x="11415133" y="4301387"/>
                </a:moveTo>
                <a:cubicBezTo>
                  <a:pt x="11421479" y="4303926"/>
                  <a:pt x="11429093" y="4305195"/>
                  <a:pt x="11429093" y="4312810"/>
                </a:cubicBezTo>
                <a:cubicBezTo>
                  <a:pt x="11427825" y="4315348"/>
                  <a:pt x="11426555" y="4317887"/>
                  <a:pt x="11424016" y="4320425"/>
                </a:cubicBezTo>
                <a:cubicBezTo>
                  <a:pt x="11427825" y="4322964"/>
                  <a:pt x="11432901" y="4324233"/>
                  <a:pt x="11436708" y="4326771"/>
                </a:cubicBezTo>
                <a:cubicBezTo>
                  <a:pt x="11439247" y="4321694"/>
                  <a:pt x="11443054" y="4317887"/>
                  <a:pt x="11446862" y="4315348"/>
                </a:cubicBezTo>
                <a:cubicBezTo>
                  <a:pt x="11440517" y="4315348"/>
                  <a:pt x="11434171" y="4317887"/>
                  <a:pt x="11430362" y="4312810"/>
                </a:cubicBezTo>
                <a:cubicBezTo>
                  <a:pt x="11431632" y="4307733"/>
                  <a:pt x="11439247" y="4306464"/>
                  <a:pt x="11435439" y="4301387"/>
                </a:cubicBezTo>
                <a:cubicBezTo>
                  <a:pt x="11429093" y="4300118"/>
                  <a:pt x="11421479" y="4300118"/>
                  <a:pt x="11415133" y="4301387"/>
                </a:cubicBezTo>
                <a:lnTo>
                  <a:pt x="11415133" y="4301387"/>
                </a:lnTo>
                <a:close/>
                <a:moveTo>
                  <a:pt x="11795891" y="4300118"/>
                </a:moveTo>
                <a:cubicBezTo>
                  <a:pt x="11792083" y="4303926"/>
                  <a:pt x="11788275" y="4307733"/>
                  <a:pt x="11783199" y="4310272"/>
                </a:cubicBezTo>
                <a:cubicBezTo>
                  <a:pt x="11780660" y="4307733"/>
                  <a:pt x="11779391" y="4303926"/>
                  <a:pt x="11776853" y="4302656"/>
                </a:cubicBezTo>
                <a:cubicBezTo>
                  <a:pt x="11781929" y="4311541"/>
                  <a:pt x="11784468" y="4322964"/>
                  <a:pt x="11793352" y="4329310"/>
                </a:cubicBezTo>
                <a:cubicBezTo>
                  <a:pt x="11797160" y="4324233"/>
                  <a:pt x="11800967" y="4319156"/>
                  <a:pt x="11804775" y="4314079"/>
                </a:cubicBezTo>
                <a:cubicBezTo>
                  <a:pt x="11800967" y="4312810"/>
                  <a:pt x="11798429" y="4311541"/>
                  <a:pt x="11795891" y="4307733"/>
                </a:cubicBezTo>
                <a:cubicBezTo>
                  <a:pt x="11798429" y="4307733"/>
                  <a:pt x="11804775" y="4307733"/>
                  <a:pt x="11807313" y="4307733"/>
                </a:cubicBezTo>
                <a:cubicBezTo>
                  <a:pt x="11807313" y="4300118"/>
                  <a:pt x="11802237" y="4298849"/>
                  <a:pt x="11795891" y="4300118"/>
                </a:cubicBezTo>
                <a:lnTo>
                  <a:pt x="11795891" y="4300118"/>
                </a:lnTo>
                <a:close/>
                <a:moveTo>
                  <a:pt x="10401046" y="4300118"/>
                </a:moveTo>
                <a:cubicBezTo>
                  <a:pt x="10394700" y="4298849"/>
                  <a:pt x="10389623" y="4302656"/>
                  <a:pt x="10384547" y="4306464"/>
                </a:cubicBezTo>
                <a:cubicBezTo>
                  <a:pt x="10385816" y="4307733"/>
                  <a:pt x="10388354" y="4311541"/>
                  <a:pt x="10389623" y="4314079"/>
                </a:cubicBezTo>
                <a:cubicBezTo>
                  <a:pt x="10393431" y="4310272"/>
                  <a:pt x="10397239" y="4305195"/>
                  <a:pt x="10401046" y="4300118"/>
                </a:cubicBezTo>
                <a:lnTo>
                  <a:pt x="10401046" y="4300118"/>
                </a:lnTo>
                <a:close/>
                <a:moveTo>
                  <a:pt x="9055700" y="4300118"/>
                </a:moveTo>
                <a:cubicBezTo>
                  <a:pt x="9053162" y="4300118"/>
                  <a:pt x="9049354" y="4300118"/>
                  <a:pt x="9046816" y="4300118"/>
                </a:cubicBezTo>
                <a:cubicBezTo>
                  <a:pt x="9044277" y="4306464"/>
                  <a:pt x="9043008" y="4312810"/>
                  <a:pt x="9041740" y="4320425"/>
                </a:cubicBezTo>
                <a:cubicBezTo>
                  <a:pt x="9040470" y="4320425"/>
                  <a:pt x="9036662" y="4319156"/>
                  <a:pt x="9035394" y="4319156"/>
                </a:cubicBezTo>
                <a:lnTo>
                  <a:pt x="9035394" y="4322964"/>
                </a:lnTo>
                <a:cubicBezTo>
                  <a:pt x="9036662" y="4322964"/>
                  <a:pt x="9040470" y="4321694"/>
                  <a:pt x="9043008" y="4321694"/>
                </a:cubicBezTo>
                <a:cubicBezTo>
                  <a:pt x="9043008" y="4326771"/>
                  <a:pt x="9041740" y="4331848"/>
                  <a:pt x="9040470" y="4336925"/>
                </a:cubicBezTo>
                <a:cubicBezTo>
                  <a:pt x="9044277" y="4338194"/>
                  <a:pt x="9048086" y="4338194"/>
                  <a:pt x="9051893" y="4339463"/>
                </a:cubicBezTo>
                <a:cubicBezTo>
                  <a:pt x="9050623" y="4336925"/>
                  <a:pt x="9049354" y="4334386"/>
                  <a:pt x="9048086" y="4331848"/>
                </a:cubicBezTo>
                <a:cubicBezTo>
                  <a:pt x="9049354" y="4330579"/>
                  <a:pt x="9051893" y="4329310"/>
                  <a:pt x="9054431" y="4328040"/>
                </a:cubicBezTo>
                <a:cubicBezTo>
                  <a:pt x="9054431" y="4324233"/>
                  <a:pt x="9054431" y="4320425"/>
                  <a:pt x="9054431" y="4317887"/>
                </a:cubicBezTo>
                <a:cubicBezTo>
                  <a:pt x="9051893" y="4315348"/>
                  <a:pt x="9050623" y="4314079"/>
                  <a:pt x="9048086" y="4311541"/>
                </a:cubicBezTo>
                <a:cubicBezTo>
                  <a:pt x="9053162" y="4310272"/>
                  <a:pt x="9055700" y="4306464"/>
                  <a:pt x="9055700" y="4300118"/>
                </a:cubicBezTo>
                <a:lnTo>
                  <a:pt x="9055700" y="4300118"/>
                </a:lnTo>
                <a:close/>
                <a:moveTo>
                  <a:pt x="9956828" y="4300118"/>
                </a:moveTo>
                <a:cubicBezTo>
                  <a:pt x="9953021" y="4302656"/>
                  <a:pt x="9949213" y="4305195"/>
                  <a:pt x="9944136" y="4307733"/>
                </a:cubicBezTo>
                <a:cubicBezTo>
                  <a:pt x="9946675" y="4310272"/>
                  <a:pt x="9949213" y="4311541"/>
                  <a:pt x="9951751" y="4314079"/>
                </a:cubicBezTo>
                <a:cubicBezTo>
                  <a:pt x="9951751" y="4311541"/>
                  <a:pt x="9951751" y="4307733"/>
                  <a:pt x="9951751" y="4305195"/>
                </a:cubicBezTo>
                <a:cubicBezTo>
                  <a:pt x="9958097" y="4306464"/>
                  <a:pt x="9964443" y="4307733"/>
                  <a:pt x="9972059" y="4307733"/>
                </a:cubicBezTo>
                <a:cubicBezTo>
                  <a:pt x="9969520" y="4300118"/>
                  <a:pt x="9963174" y="4300118"/>
                  <a:pt x="9956828" y="4300118"/>
                </a:cubicBezTo>
                <a:lnTo>
                  <a:pt x="9956828" y="4300118"/>
                </a:lnTo>
                <a:close/>
                <a:moveTo>
                  <a:pt x="6188591" y="4300118"/>
                </a:moveTo>
                <a:cubicBezTo>
                  <a:pt x="6186053" y="4303926"/>
                  <a:pt x="6182245" y="4307733"/>
                  <a:pt x="6178437" y="4311541"/>
                </a:cubicBezTo>
                <a:cubicBezTo>
                  <a:pt x="6183514" y="4309002"/>
                  <a:pt x="6188591" y="4307733"/>
                  <a:pt x="6194937" y="4306464"/>
                </a:cubicBezTo>
                <a:cubicBezTo>
                  <a:pt x="6193668" y="4303926"/>
                  <a:pt x="6191129" y="4302656"/>
                  <a:pt x="6188591" y="4300118"/>
                </a:cubicBezTo>
                <a:lnTo>
                  <a:pt x="6188591" y="4300118"/>
                </a:lnTo>
                <a:close/>
                <a:moveTo>
                  <a:pt x="5277309" y="4300118"/>
                </a:moveTo>
                <a:cubicBezTo>
                  <a:pt x="5273502" y="4297580"/>
                  <a:pt x="5267156" y="4303926"/>
                  <a:pt x="5269695" y="4309002"/>
                </a:cubicBezTo>
                <a:cubicBezTo>
                  <a:pt x="5273502" y="4311541"/>
                  <a:pt x="5279848" y="4303926"/>
                  <a:pt x="5277309" y="4300118"/>
                </a:cubicBezTo>
                <a:lnTo>
                  <a:pt x="5277309" y="4300118"/>
                </a:lnTo>
                <a:close/>
                <a:moveTo>
                  <a:pt x="9616684" y="4300118"/>
                </a:moveTo>
                <a:cubicBezTo>
                  <a:pt x="9611607" y="4295041"/>
                  <a:pt x="9610338" y="4303926"/>
                  <a:pt x="9614146" y="4306464"/>
                </a:cubicBezTo>
                <a:cubicBezTo>
                  <a:pt x="9617953" y="4311541"/>
                  <a:pt x="9620492" y="4301387"/>
                  <a:pt x="9616684" y="4300118"/>
                </a:cubicBezTo>
                <a:lnTo>
                  <a:pt x="9616684" y="4300118"/>
                </a:lnTo>
                <a:close/>
                <a:moveTo>
                  <a:pt x="6287588" y="4300118"/>
                </a:moveTo>
                <a:cubicBezTo>
                  <a:pt x="6288857" y="4306464"/>
                  <a:pt x="6296473" y="4309002"/>
                  <a:pt x="6301549" y="4312810"/>
                </a:cubicBezTo>
                <a:cubicBezTo>
                  <a:pt x="6297742" y="4312810"/>
                  <a:pt x="6295203" y="4314079"/>
                  <a:pt x="6291396" y="4314079"/>
                </a:cubicBezTo>
                <a:cubicBezTo>
                  <a:pt x="6291396" y="4315348"/>
                  <a:pt x="6290127" y="4319156"/>
                  <a:pt x="6290127" y="4320425"/>
                </a:cubicBezTo>
                <a:cubicBezTo>
                  <a:pt x="6287588" y="4322964"/>
                  <a:pt x="6285050" y="4326771"/>
                  <a:pt x="6281242" y="4329310"/>
                </a:cubicBezTo>
                <a:cubicBezTo>
                  <a:pt x="6283781" y="4333117"/>
                  <a:pt x="6286319" y="4335655"/>
                  <a:pt x="6288857" y="4339463"/>
                </a:cubicBezTo>
                <a:cubicBezTo>
                  <a:pt x="6293934" y="4333117"/>
                  <a:pt x="6299011" y="4326771"/>
                  <a:pt x="6302819" y="4319156"/>
                </a:cubicBezTo>
                <a:cubicBezTo>
                  <a:pt x="6307895" y="4324233"/>
                  <a:pt x="6309165" y="4330579"/>
                  <a:pt x="6311703" y="4335655"/>
                </a:cubicBezTo>
                <a:cubicBezTo>
                  <a:pt x="6312972" y="4330579"/>
                  <a:pt x="6315511" y="4325502"/>
                  <a:pt x="6315511" y="4321694"/>
                </a:cubicBezTo>
                <a:cubicBezTo>
                  <a:pt x="6312972" y="4319156"/>
                  <a:pt x="6310434" y="4316618"/>
                  <a:pt x="6307895" y="4314079"/>
                </a:cubicBezTo>
                <a:cubicBezTo>
                  <a:pt x="6309165" y="4312810"/>
                  <a:pt x="6312972" y="4310272"/>
                  <a:pt x="6315511" y="4309002"/>
                </a:cubicBezTo>
                <a:cubicBezTo>
                  <a:pt x="6306626" y="4305195"/>
                  <a:pt x="6297742" y="4300118"/>
                  <a:pt x="6287588" y="4300118"/>
                </a:cubicBezTo>
                <a:lnTo>
                  <a:pt x="6287588" y="4300118"/>
                </a:lnTo>
                <a:close/>
                <a:moveTo>
                  <a:pt x="8588637" y="4300118"/>
                </a:moveTo>
                <a:cubicBezTo>
                  <a:pt x="8584830" y="4300118"/>
                  <a:pt x="8581021" y="4300118"/>
                  <a:pt x="8575945" y="4301387"/>
                </a:cubicBezTo>
                <a:cubicBezTo>
                  <a:pt x="8573407" y="4303926"/>
                  <a:pt x="8570868" y="4306464"/>
                  <a:pt x="8568330" y="4307733"/>
                </a:cubicBezTo>
                <a:cubicBezTo>
                  <a:pt x="8569599" y="4311541"/>
                  <a:pt x="8570868" y="4315348"/>
                  <a:pt x="8572138" y="4319156"/>
                </a:cubicBezTo>
                <a:cubicBezTo>
                  <a:pt x="8575945" y="4319156"/>
                  <a:pt x="8579753" y="4319156"/>
                  <a:pt x="8583560" y="4319156"/>
                </a:cubicBezTo>
                <a:cubicBezTo>
                  <a:pt x="8579753" y="4324233"/>
                  <a:pt x="8574675" y="4329310"/>
                  <a:pt x="8568330" y="4326771"/>
                </a:cubicBezTo>
                <a:cubicBezTo>
                  <a:pt x="8570868" y="4329310"/>
                  <a:pt x="8572138" y="4333117"/>
                  <a:pt x="8574675" y="4335655"/>
                </a:cubicBezTo>
                <a:cubicBezTo>
                  <a:pt x="8581021" y="4336925"/>
                  <a:pt x="8586099" y="4333117"/>
                  <a:pt x="8591176" y="4329310"/>
                </a:cubicBezTo>
                <a:cubicBezTo>
                  <a:pt x="8588637" y="4329310"/>
                  <a:pt x="8583560" y="4328040"/>
                  <a:pt x="8579753" y="4328040"/>
                </a:cubicBezTo>
                <a:cubicBezTo>
                  <a:pt x="8583560" y="4325502"/>
                  <a:pt x="8587367" y="4322964"/>
                  <a:pt x="8592445" y="4320425"/>
                </a:cubicBezTo>
                <a:cubicBezTo>
                  <a:pt x="8593713" y="4314079"/>
                  <a:pt x="8594983" y="4309002"/>
                  <a:pt x="8596252" y="4302656"/>
                </a:cubicBezTo>
                <a:cubicBezTo>
                  <a:pt x="8591176" y="4306464"/>
                  <a:pt x="8586099" y="4310272"/>
                  <a:pt x="8584830" y="4315348"/>
                </a:cubicBezTo>
                <a:cubicBezTo>
                  <a:pt x="8581021" y="4315348"/>
                  <a:pt x="8578484" y="4315348"/>
                  <a:pt x="8574675" y="4315348"/>
                </a:cubicBezTo>
                <a:lnTo>
                  <a:pt x="8574675" y="4310272"/>
                </a:lnTo>
                <a:cubicBezTo>
                  <a:pt x="8581021" y="4307733"/>
                  <a:pt x="8584830" y="4303926"/>
                  <a:pt x="8588637" y="4300118"/>
                </a:cubicBezTo>
                <a:lnTo>
                  <a:pt x="8588637" y="4300118"/>
                </a:lnTo>
                <a:close/>
                <a:moveTo>
                  <a:pt x="6210167" y="4300118"/>
                </a:moveTo>
                <a:cubicBezTo>
                  <a:pt x="6202552" y="4297580"/>
                  <a:pt x="6207629" y="4309002"/>
                  <a:pt x="6212706" y="4309002"/>
                </a:cubicBezTo>
                <a:cubicBezTo>
                  <a:pt x="6217782" y="4306464"/>
                  <a:pt x="6213975" y="4300118"/>
                  <a:pt x="6210167" y="4300118"/>
                </a:cubicBezTo>
                <a:lnTo>
                  <a:pt x="6210167" y="4300118"/>
                </a:lnTo>
                <a:close/>
                <a:moveTo>
                  <a:pt x="8674942" y="4300118"/>
                </a:moveTo>
                <a:cubicBezTo>
                  <a:pt x="8669865" y="4298849"/>
                  <a:pt x="8660981" y="4309002"/>
                  <a:pt x="8667327" y="4312810"/>
                </a:cubicBezTo>
                <a:cubicBezTo>
                  <a:pt x="8671135" y="4310272"/>
                  <a:pt x="8676211" y="4303926"/>
                  <a:pt x="8674942" y="4300118"/>
                </a:cubicBezTo>
                <a:lnTo>
                  <a:pt x="8674942" y="4300118"/>
                </a:lnTo>
                <a:close/>
                <a:moveTo>
                  <a:pt x="10125631" y="4300118"/>
                </a:moveTo>
                <a:cubicBezTo>
                  <a:pt x="10130708" y="4306464"/>
                  <a:pt x="10140861" y="4319156"/>
                  <a:pt x="10148476" y="4311541"/>
                </a:cubicBezTo>
                <a:cubicBezTo>
                  <a:pt x="10147207" y="4302656"/>
                  <a:pt x="10133247" y="4302656"/>
                  <a:pt x="10125631" y="4300118"/>
                </a:cubicBezTo>
                <a:lnTo>
                  <a:pt x="10125631" y="4300118"/>
                </a:lnTo>
                <a:close/>
                <a:moveTo>
                  <a:pt x="7344827" y="4298849"/>
                </a:moveTo>
                <a:cubicBezTo>
                  <a:pt x="7341020" y="4300118"/>
                  <a:pt x="7337211" y="4300118"/>
                  <a:pt x="7332135" y="4301387"/>
                </a:cubicBezTo>
                <a:cubicBezTo>
                  <a:pt x="7332135" y="4306464"/>
                  <a:pt x="7328328" y="4314079"/>
                  <a:pt x="7334674" y="4315348"/>
                </a:cubicBezTo>
                <a:cubicBezTo>
                  <a:pt x="7337211" y="4311541"/>
                  <a:pt x="7334674" y="4301387"/>
                  <a:pt x="7341020" y="4303926"/>
                </a:cubicBezTo>
                <a:cubicBezTo>
                  <a:pt x="7341020" y="4306464"/>
                  <a:pt x="7341020" y="4312810"/>
                  <a:pt x="7342289" y="4315348"/>
                </a:cubicBezTo>
                <a:cubicBezTo>
                  <a:pt x="7346096" y="4314079"/>
                  <a:pt x="7351173" y="4314079"/>
                  <a:pt x="7354980" y="4312810"/>
                </a:cubicBezTo>
                <a:cubicBezTo>
                  <a:pt x="7352442" y="4307733"/>
                  <a:pt x="7348634" y="4303926"/>
                  <a:pt x="7344827" y="4298849"/>
                </a:cubicBezTo>
                <a:lnTo>
                  <a:pt x="7344827" y="4298849"/>
                </a:lnTo>
                <a:close/>
                <a:moveTo>
                  <a:pt x="9628107" y="4298849"/>
                </a:moveTo>
                <a:cubicBezTo>
                  <a:pt x="9625569" y="4302656"/>
                  <a:pt x="9623030" y="4307733"/>
                  <a:pt x="9621761" y="4312810"/>
                </a:cubicBezTo>
                <a:cubicBezTo>
                  <a:pt x="9625569" y="4317887"/>
                  <a:pt x="9629376" y="4324233"/>
                  <a:pt x="9633184" y="4329310"/>
                </a:cubicBezTo>
                <a:cubicBezTo>
                  <a:pt x="9634453" y="4322964"/>
                  <a:pt x="9631915" y="4316618"/>
                  <a:pt x="9630645" y="4310272"/>
                </a:cubicBezTo>
                <a:cubicBezTo>
                  <a:pt x="9631915" y="4307733"/>
                  <a:pt x="9633184" y="4306464"/>
                  <a:pt x="9635722" y="4303926"/>
                </a:cubicBezTo>
                <a:cubicBezTo>
                  <a:pt x="9633184" y="4302656"/>
                  <a:pt x="9630645" y="4300118"/>
                  <a:pt x="9628107" y="4298849"/>
                </a:cubicBezTo>
                <a:lnTo>
                  <a:pt x="9628107" y="4298849"/>
                </a:lnTo>
                <a:close/>
                <a:moveTo>
                  <a:pt x="6276165" y="4298849"/>
                </a:moveTo>
                <a:cubicBezTo>
                  <a:pt x="6273627" y="4298849"/>
                  <a:pt x="6268550" y="4298849"/>
                  <a:pt x="6266012" y="4298849"/>
                </a:cubicBezTo>
                <a:cubicBezTo>
                  <a:pt x="6263473" y="4309002"/>
                  <a:pt x="6255858" y="4316618"/>
                  <a:pt x="6253320" y="4326771"/>
                </a:cubicBezTo>
                <a:cubicBezTo>
                  <a:pt x="6252051" y="4328040"/>
                  <a:pt x="6249512" y="4329310"/>
                  <a:pt x="6246974" y="4329310"/>
                </a:cubicBezTo>
                <a:cubicBezTo>
                  <a:pt x="6244436" y="4334386"/>
                  <a:pt x="6240628" y="4339463"/>
                  <a:pt x="6238090" y="4343271"/>
                </a:cubicBezTo>
                <a:cubicBezTo>
                  <a:pt x="6244436" y="4343271"/>
                  <a:pt x="6252051" y="4342001"/>
                  <a:pt x="6258397" y="4340732"/>
                </a:cubicBezTo>
                <a:cubicBezTo>
                  <a:pt x="6258397" y="4342001"/>
                  <a:pt x="6258397" y="4345809"/>
                  <a:pt x="6259666" y="4347078"/>
                </a:cubicBezTo>
                <a:cubicBezTo>
                  <a:pt x="6263473" y="4345809"/>
                  <a:pt x="6268550" y="4345809"/>
                  <a:pt x="6272358" y="4345809"/>
                </a:cubicBezTo>
                <a:cubicBezTo>
                  <a:pt x="6269819" y="4345809"/>
                  <a:pt x="6266012" y="4344540"/>
                  <a:pt x="6263473" y="4344540"/>
                </a:cubicBezTo>
                <a:cubicBezTo>
                  <a:pt x="6267281" y="4339463"/>
                  <a:pt x="6269819" y="4333117"/>
                  <a:pt x="6271089" y="4328040"/>
                </a:cubicBezTo>
                <a:cubicBezTo>
                  <a:pt x="6266012" y="4325502"/>
                  <a:pt x="6262204" y="4322964"/>
                  <a:pt x="6257127" y="4320425"/>
                </a:cubicBezTo>
                <a:cubicBezTo>
                  <a:pt x="6260935" y="4319156"/>
                  <a:pt x="6264743" y="4316618"/>
                  <a:pt x="6268550" y="4315348"/>
                </a:cubicBezTo>
                <a:lnTo>
                  <a:pt x="6263473" y="4310272"/>
                </a:lnTo>
                <a:cubicBezTo>
                  <a:pt x="6272358" y="4307733"/>
                  <a:pt x="6278704" y="4306464"/>
                  <a:pt x="6276165" y="4298849"/>
                </a:cubicBezTo>
                <a:lnTo>
                  <a:pt x="6276165" y="4298849"/>
                </a:lnTo>
                <a:close/>
                <a:moveTo>
                  <a:pt x="5545109" y="4298849"/>
                </a:moveTo>
                <a:cubicBezTo>
                  <a:pt x="5542571" y="4300118"/>
                  <a:pt x="5538764" y="4301387"/>
                  <a:pt x="5536225" y="4301387"/>
                </a:cubicBezTo>
                <a:cubicBezTo>
                  <a:pt x="5540033" y="4320425"/>
                  <a:pt x="5531148" y="4311541"/>
                  <a:pt x="5550186" y="4329310"/>
                </a:cubicBezTo>
                <a:cubicBezTo>
                  <a:pt x="5551455" y="4319156"/>
                  <a:pt x="5553994" y="4310272"/>
                  <a:pt x="5553994" y="4301387"/>
                </a:cubicBezTo>
                <a:cubicBezTo>
                  <a:pt x="5551455" y="4297580"/>
                  <a:pt x="5547648" y="4297580"/>
                  <a:pt x="5545109" y="4298849"/>
                </a:cubicBezTo>
                <a:lnTo>
                  <a:pt x="5545109" y="4298849"/>
                </a:lnTo>
                <a:close/>
                <a:moveTo>
                  <a:pt x="5182120" y="4298849"/>
                </a:moveTo>
                <a:cubicBezTo>
                  <a:pt x="5182120" y="4298849"/>
                  <a:pt x="5179582" y="4300118"/>
                  <a:pt x="5179582" y="4300118"/>
                </a:cubicBezTo>
                <a:cubicBezTo>
                  <a:pt x="5183389" y="4302656"/>
                  <a:pt x="5185928" y="4306464"/>
                  <a:pt x="5189735" y="4309002"/>
                </a:cubicBezTo>
                <a:cubicBezTo>
                  <a:pt x="5192274" y="4309002"/>
                  <a:pt x="5197350" y="4307733"/>
                  <a:pt x="5199889" y="4307733"/>
                </a:cubicBezTo>
                <a:cubicBezTo>
                  <a:pt x="5199889" y="4310272"/>
                  <a:pt x="5198620" y="4314079"/>
                  <a:pt x="5198620" y="4316618"/>
                </a:cubicBezTo>
                <a:cubicBezTo>
                  <a:pt x="5199889" y="4316618"/>
                  <a:pt x="5203696" y="4315348"/>
                  <a:pt x="5206235" y="4315348"/>
                </a:cubicBezTo>
                <a:cubicBezTo>
                  <a:pt x="5202427" y="4310272"/>
                  <a:pt x="5199889" y="4305195"/>
                  <a:pt x="5199889" y="4300118"/>
                </a:cubicBezTo>
                <a:cubicBezTo>
                  <a:pt x="5207504" y="4301387"/>
                  <a:pt x="5208773" y="4309002"/>
                  <a:pt x="5208773" y="4316618"/>
                </a:cubicBezTo>
                <a:cubicBezTo>
                  <a:pt x="5216388" y="4314079"/>
                  <a:pt x="5222734" y="4312810"/>
                  <a:pt x="5230349" y="4310272"/>
                </a:cubicBezTo>
                <a:cubicBezTo>
                  <a:pt x="5227811" y="4307733"/>
                  <a:pt x="5226542" y="4306464"/>
                  <a:pt x="5224004" y="4303926"/>
                </a:cubicBezTo>
                <a:cubicBezTo>
                  <a:pt x="5218927" y="4312810"/>
                  <a:pt x="5212581" y="4302656"/>
                  <a:pt x="5208773" y="4298849"/>
                </a:cubicBezTo>
                <a:cubicBezTo>
                  <a:pt x="5199889" y="4297580"/>
                  <a:pt x="5191004" y="4298849"/>
                  <a:pt x="5182120" y="4298849"/>
                </a:cubicBezTo>
                <a:lnTo>
                  <a:pt x="5182120" y="4298849"/>
                </a:lnTo>
                <a:close/>
                <a:moveTo>
                  <a:pt x="9342538" y="4297580"/>
                </a:moveTo>
                <a:cubicBezTo>
                  <a:pt x="9340000" y="4298849"/>
                  <a:pt x="9338731" y="4301387"/>
                  <a:pt x="9341269" y="4303926"/>
                </a:cubicBezTo>
                <a:cubicBezTo>
                  <a:pt x="9343808" y="4309002"/>
                  <a:pt x="9352692" y="4303926"/>
                  <a:pt x="9348884" y="4300118"/>
                </a:cubicBezTo>
                <a:cubicBezTo>
                  <a:pt x="9347615" y="4297580"/>
                  <a:pt x="9345076" y="4297580"/>
                  <a:pt x="9342538" y="4297580"/>
                </a:cubicBezTo>
                <a:lnTo>
                  <a:pt x="9342538" y="4297580"/>
                </a:lnTo>
                <a:close/>
                <a:moveTo>
                  <a:pt x="9598915" y="4297580"/>
                </a:moveTo>
                <a:cubicBezTo>
                  <a:pt x="9591300" y="4298849"/>
                  <a:pt x="9581147" y="4298849"/>
                  <a:pt x="9574801" y="4305195"/>
                </a:cubicBezTo>
                <a:cubicBezTo>
                  <a:pt x="9577339" y="4307733"/>
                  <a:pt x="9578609" y="4311541"/>
                  <a:pt x="9581147" y="4314079"/>
                </a:cubicBezTo>
                <a:cubicBezTo>
                  <a:pt x="9579877" y="4316618"/>
                  <a:pt x="9577339" y="4320425"/>
                  <a:pt x="9576070" y="4321694"/>
                </a:cubicBezTo>
                <a:cubicBezTo>
                  <a:pt x="9588762" y="4328040"/>
                  <a:pt x="9603992" y="4331848"/>
                  <a:pt x="9617953" y="4328040"/>
                </a:cubicBezTo>
                <a:cubicBezTo>
                  <a:pt x="9629376" y="4328040"/>
                  <a:pt x="9606531" y="4309002"/>
                  <a:pt x="9598915" y="4297580"/>
                </a:cubicBezTo>
                <a:lnTo>
                  <a:pt x="9598915" y="4297580"/>
                </a:lnTo>
                <a:close/>
                <a:moveTo>
                  <a:pt x="5588262" y="4297580"/>
                </a:moveTo>
                <a:cubicBezTo>
                  <a:pt x="5585724" y="4298849"/>
                  <a:pt x="5581916" y="4301387"/>
                  <a:pt x="5579378" y="4302656"/>
                </a:cubicBezTo>
                <a:cubicBezTo>
                  <a:pt x="5584455" y="4309002"/>
                  <a:pt x="5588262" y="4316618"/>
                  <a:pt x="5590801" y="4324233"/>
                </a:cubicBezTo>
                <a:cubicBezTo>
                  <a:pt x="5581916" y="4322964"/>
                  <a:pt x="5581916" y="4312810"/>
                  <a:pt x="5576839" y="4307733"/>
                </a:cubicBezTo>
                <a:cubicBezTo>
                  <a:pt x="5573032" y="4305195"/>
                  <a:pt x="5567955" y="4303926"/>
                  <a:pt x="5564147" y="4301387"/>
                </a:cubicBezTo>
                <a:cubicBezTo>
                  <a:pt x="5560340" y="4310272"/>
                  <a:pt x="5571763" y="4314079"/>
                  <a:pt x="5576839" y="4319156"/>
                </a:cubicBezTo>
                <a:cubicBezTo>
                  <a:pt x="5580647" y="4328040"/>
                  <a:pt x="5592070" y="4328040"/>
                  <a:pt x="5598416" y="4334386"/>
                </a:cubicBezTo>
                <a:cubicBezTo>
                  <a:pt x="5597147" y="4330579"/>
                  <a:pt x="5597147" y="4328040"/>
                  <a:pt x="5595877" y="4325502"/>
                </a:cubicBezTo>
                <a:cubicBezTo>
                  <a:pt x="5599685" y="4326771"/>
                  <a:pt x="5602223" y="4328040"/>
                  <a:pt x="5606031" y="4329310"/>
                </a:cubicBezTo>
                <a:lnTo>
                  <a:pt x="5607300" y="4324233"/>
                </a:lnTo>
                <a:lnTo>
                  <a:pt x="5600954" y="4322964"/>
                </a:lnTo>
                <a:cubicBezTo>
                  <a:pt x="5604762" y="4319156"/>
                  <a:pt x="5612377" y="4317887"/>
                  <a:pt x="5609838" y="4311541"/>
                </a:cubicBezTo>
                <a:cubicBezTo>
                  <a:pt x="5612377" y="4311541"/>
                  <a:pt x="5616184" y="4312810"/>
                  <a:pt x="5618723" y="4312810"/>
                </a:cubicBezTo>
                <a:cubicBezTo>
                  <a:pt x="5617454" y="4311541"/>
                  <a:pt x="5614915" y="4307733"/>
                  <a:pt x="5612377" y="4305195"/>
                </a:cubicBezTo>
                <a:cubicBezTo>
                  <a:pt x="5609838" y="4306464"/>
                  <a:pt x="5607300" y="4307733"/>
                  <a:pt x="5604762" y="4310272"/>
                </a:cubicBezTo>
                <a:cubicBezTo>
                  <a:pt x="5602223" y="4315348"/>
                  <a:pt x="5599685" y="4319156"/>
                  <a:pt x="5597147" y="4324233"/>
                </a:cubicBezTo>
                <a:cubicBezTo>
                  <a:pt x="5597147" y="4320425"/>
                  <a:pt x="5597147" y="4314079"/>
                  <a:pt x="5597147" y="4310272"/>
                </a:cubicBezTo>
                <a:cubicBezTo>
                  <a:pt x="5590801" y="4306464"/>
                  <a:pt x="5586993" y="4303926"/>
                  <a:pt x="5588262" y="4297580"/>
                </a:cubicBezTo>
                <a:lnTo>
                  <a:pt x="5588262" y="4297580"/>
                </a:lnTo>
                <a:close/>
                <a:moveTo>
                  <a:pt x="5991866" y="4297580"/>
                </a:moveTo>
                <a:cubicBezTo>
                  <a:pt x="5988058" y="4295041"/>
                  <a:pt x="5981712" y="4300118"/>
                  <a:pt x="5985520" y="4303926"/>
                </a:cubicBezTo>
                <a:cubicBezTo>
                  <a:pt x="5989327" y="4307733"/>
                  <a:pt x="5995673" y="4301387"/>
                  <a:pt x="5991866" y="4297580"/>
                </a:cubicBezTo>
                <a:lnTo>
                  <a:pt x="5991866" y="4297580"/>
                </a:lnTo>
                <a:close/>
                <a:moveTo>
                  <a:pt x="10055825" y="4297580"/>
                </a:moveTo>
                <a:cubicBezTo>
                  <a:pt x="10057095" y="4300118"/>
                  <a:pt x="10058364" y="4303926"/>
                  <a:pt x="10058364" y="4306464"/>
                </a:cubicBezTo>
                <a:lnTo>
                  <a:pt x="10059633" y="4298849"/>
                </a:lnTo>
                <a:cubicBezTo>
                  <a:pt x="10063441" y="4301387"/>
                  <a:pt x="10068517" y="4303926"/>
                  <a:pt x="10072325" y="4306464"/>
                </a:cubicBezTo>
                <a:cubicBezTo>
                  <a:pt x="10072325" y="4298849"/>
                  <a:pt x="10063441" y="4295041"/>
                  <a:pt x="10055825" y="4297580"/>
                </a:cubicBezTo>
                <a:lnTo>
                  <a:pt x="10055825" y="4297580"/>
                </a:lnTo>
                <a:close/>
                <a:moveTo>
                  <a:pt x="9407267" y="4297580"/>
                </a:moveTo>
                <a:cubicBezTo>
                  <a:pt x="9404729" y="4309002"/>
                  <a:pt x="9402190" y="4320425"/>
                  <a:pt x="9397114" y="4330579"/>
                </a:cubicBezTo>
                <a:cubicBezTo>
                  <a:pt x="9403460" y="4333117"/>
                  <a:pt x="9408536" y="4328040"/>
                  <a:pt x="9413613" y="4325502"/>
                </a:cubicBezTo>
                <a:cubicBezTo>
                  <a:pt x="9413613" y="4324233"/>
                  <a:pt x="9412344" y="4321694"/>
                  <a:pt x="9412344" y="4320425"/>
                </a:cubicBezTo>
                <a:cubicBezTo>
                  <a:pt x="9416152" y="4319156"/>
                  <a:pt x="9419959" y="4317887"/>
                  <a:pt x="9423767" y="4317887"/>
                </a:cubicBezTo>
                <a:cubicBezTo>
                  <a:pt x="9418690" y="4309002"/>
                  <a:pt x="9413613" y="4302656"/>
                  <a:pt x="9407267" y="4297580"/>
                </a:cubicBezTo>
                <a:lnTo>
                  <a:pt x="9407267" y="4297580"/>
                </a:lnTo>
                <a:close/>
                <a:moveTo>
                  <a:pt x="4962549" y="4297580"/>
                </a:moveTo>
                <a:cubicBezTo>
                  <a:pt x="4961280" y="4303926"/>
                  <a:pt x="4960011" y="4311541"/>
                  <a:pt x="4962549" y="4317887"/>
                </a:cubicBezTo>
                <a:cubicBezTo>
                  <a:pt x="4967626" y="4315348"/>
                  <a:pt x="4972703" y="4312810"/>
                  <a:pt x="4977780" y="4310272"/>
                </a:cubicBezTo>
                <a:cubicBezTo>
                  <a:pt x="4972703" y="4303926"/>
                  <a:pt x="4967626" y="4300118"/>
                  <a:pt x="4962549" y="4297580"/>
                </a:cubicBezTo>
                <a:lnTo>
                  <a:pt x="4962549" y="4297580"/>
                </a:lnTo>
                <a:close/>
                <a:moveTo>
                  <a:pt x="9978405" y="4297580"/>
                </a:moveTo>
                <a:cubicBezTo>
                  <a:pt x="9977135" y="4298849"/>
                  <a:pt x="9975866" y="4301387"/>
                  <a:pt x="9977135" y="4302656"/>
                </a:cubicBezTo>
                <a:cubicBezTo>
                  <a:pt x="9979674" y="4306464"/>
                  <a:pt x="9987289" y="4301387"/>
                  <a:pt x="9984751" y="4297580"/>
                </a:cubicBezTo>
                <a:cubicBezTo>
                  <a:pt x="9982212" y="4296310"/>
                  <a:pt x="9979674" y="4296310"/>
                  <a:pt x="9978405" y="4297580"/>
                </a:cubicBezTo>
                <a:lnTo>
                  <a:pt x="9978405" y="4297580"/>
                </a:lnTo>
                <a:close/>
                <a:moveTo>
                  <a:pt x="5965213" y="4296310"/>
                </a:moveTo>
                <a:cubicBezTo>
                  <a:pt x="5963944" y="4297580"/>
                  <a:pt x="5969020" y="4305195"/>
                  <a:pt x="5969020" y="4296310"/>
                </a:cubicBezTo>
                <a:cubicBezTo>
                  <a:pt x="5966482" y="4296310"/>
                  <a:pt x="5965213" y="4296310"/>
                  <a:pt x="5965213" y="4296310"/>
                </a:cubicBezTo>
                <a:lnTo>
                  <a:pt x="5965213" y="4296310"/>
                </a:lnTo>
                <a:close/>
                <a:moveTo>
                  <a:pt x="5316655" y="4296310"/>
                </a:moveTo>
                <a:cubicBezTo>
                  <a:pt x="5314116" y="4298849"/>
                  <a:pt x="5311578" y="4302656"/>
                  <a:pt x="5309039" y="4305195"/>
                </a:cubicBezTo>
                <a:cubicBezTo>
                  <a:pt x="5315385" y="4302656"/>
                  <a:pt x="5323001" y="4300118"/>
                  <a:pt x="5329346" y="4297580"/>
                </a:cubicBezTo>
                <a:cubicBezTo>
                  <a:pt x="5324270" y="4297580"/>
                  <a:pt x="5320462" y="4297580"/>
                  <a:pt x="5316655" y="4296310"/>
                </a:cubicBezTo>
                <a:lnTo>
                  <a:pt x="5316655" y="4296310"/>
                </a:lnTo>
                <a:close/>
                <a:moveTo>
                  <a:pt x="10593964" y="4296310"/>
                </a:moveTo>
                <a:cubicBezTo>
                  <a:pt x="10588887" y="4292503"/>
                  <a:pt x="10585079" y="4300118"/>
                  <a:pt x="10582541" y="4302656"/>
                </a:cubicBezTo>
                <a:cubicBezTo>
                  <a:pt x="10582541" y="4303926"/>
                  <a:pt x="10583810" y="4306464"/>
                  <a:pt x="10583810" y="4307733"/>
                </a:cubicBezTo>
                <a:cubicBezTo>
                  <a:pt x="10582541" y="4310272"/>
                  <a:pt x="10580002" y="4312810"/>
                  <a:pt x="10578733" y="4314079"/>
                </a:cubicBezTo>
                <a:cubicBezTo>
                  <a:pt x="10581272" y="4312810"/>
                  <a:pt x="10582541" y="4311541"/>
                  <a:pt x="10585079" y="4310272"/>
                </a:cubicBezTo>
                <a:cubicBezTo>
                  <a:pt x="10586348" y="4309002"/>
                  <a:pt x="10587618" y="4305195"/>
                  <a:pt x="10588887" y="4302656"/>
                </a:cubicBezTo>
                <a:cubicBezTo>
                  <a:pt x="10590156" y="4301387"/>
                  <a:pt x="10591425" y="4298849"/>
                  <a:pt x="10593964" y="4296310"/>
                </a:cubicBezTo>
                <a:lnTo>
                  <a:pt x="10593964" y="4296310"/>
                </a:lnTo>
                <a:close/>
                <a:moveTo>
                  <a:pt x="5651722" y="4296310"/>
                </a:moveTo>
                <a:cubicBezTo>
                  <a:pt x="5650453" y="4297580"/>
                  <a:pt x="5655530" y="4305195"/>
                  <a:pt x="5655530" y="4297580"/>
                </a:cubicBezTo>
                <a:cubicBezTo>
                  <a:pt x="5654260" y="4296310"/>
                  <a:pt x="5652991" y="4296310"/>
                  <a:pt x="5651722" y="4296310"/>
                </a:cubicBezTo>
                <a:lnTo>
                  <a:pt x="5651722" y="4296310"/>
                </a:lnTo>
                <a:close/>
                <a:moveTo>
                  <a:pt x="11960886" y="4296310"/>
                </a:moveTo>
                <a:cubicBezTo>
                  <a:pt x="11959616" y="4297580"/>
                  <a:pt x="11957078" y="4300118"/>
                  <a:pt x="11955809" y="4301387"/>
                </a:cubicBezTo>
                <a:cubicBezTo>
                  <a:pt x="11953271" y="4301387"/>
                  <a:pt x="11949463" y="4300118"/>
                  <a:pt x="11948194" y="4300118"/>
                </a:cubicBezTo>
                <a:cubicBezTo>
                  <a:pt x="11946925" y="4302656"/>
                  <a:pt x="11944386" y="4306464"/>
                  <a:pt x="11943117" y="4309002"/>
                </a:cubicBezTo>
                <a:cubicBezTo>
                  <a:pt x="11950732" y="4309002"/>
                  <a:pt x="11958348" y="4310272"/>
                  <a:pt x="11965962" y="4309002"/>
                </a:cubicBezTo>
                <a:cubicBezTo>
                  <a:pt x="11962155" y="4305195"/>
                  <a:pt x="11960886" y="4301387"/>
                  <a:pt x="11960886" y="4296310"/>
                </a:cubicBezTo>
                <a:lnTo>
                  <a:pt x="11960886" y="4296310"/>
                </a:lnTo>
                <a:close/>
                <a:moveTo>
                  <a:pt x="7156986" y="4296310"/>
                </a:moveTo>
                <a:cubicBezTo>
                  <a:pt x="7153178" y="4301387"/>
                  <a:pt x="7151909" y="4306464"/>
                  <a:pt x="7149371" y="4311541"/>
                </a:cubicBezTo>
                <a:cubicBezTo>
                  <a:pt x="7154448" y="4314079"/>
                  <a:pt x="7158255" y="4320425"/>
                  <a:pt x="7160794" y="4325502"/>
                </a:cubicBezTo>
                <a:cubicBezTo>
                  <a:pt x="7163332" y="4320425"/>
                  <a:pt x="7162063" y="4316618"/>
                  <a:pt x="7159524" y="4311541"/>
                </a:cubicBezTo>
                <a:cubicBezTo>
                  <a:pt x="7162063" y="4307733"/>
                  <a:pt x="7164601" y="4303926"/>
                  <a:pt x="7167140" y="4300118"/>
                </a:cubicBezTo>
                <a:cubicBezTo>
                  <a:pt x="7170947" y="4305195"/>
                  <a:pt x="7170947" y="4314079"/>
                  <a:pt x="7179832" y="4314079"/>
                </a:cubicBezTo>
                <a:cubicBezTo>
                  <a:pt x="7178562" y="4310272"/>
                  <a:pt x="7176024" y="4306464"/>
                  <a:pt x="7174755" y="4302656"/>
                </a:cubicBezTo>
                <a:cubicBezTo>
                  <a:pt x="7176024" y="4302656"/>
                  <a:pt x="7179832" y="4303926"/>
                  <a:pt x="7181101" y="4303926"/>
                </a:cubicBezTo>
                <a:cubicBezTo>
                  <a:pt x="7187447" y="4301387"/>
                  <a:pt x="7193793" y="4300118"/>
                  <a:pt x="7200139" y="4300118"/>
                </a:cubicBezTo>
                <a:cubicBezTo>
                  <a:pt x="7200139" y="4298849"/>
                  <a:pt x="7200139" y="4297580"/>
                  <a:pt x="7200139" y="4296310"/>
                </a:cubicBezTo>
                <a:cubicBezTo>
                  <a:pt x="7187447" y="4298849"/>
                  <a:pt x="7172216" y="4298849"/>
                  <a:pt x="7156986" y="4296310"/>
                </a:cubicBezTo>
                <a:lnTo>
                  <a:pt x="7156986" y="4296310"/>
                </a:lnTo>
                <a:close/>
                <a:moveTo>
                  <a:pt x="10239858" y="4296310"/>
                </a:moveTo>
                <a:cubicBezTo>
                  <a:pt x="10243666" y="4301387"/>
                  <a:pt x="10250012" y="4301387"/>
                  <a:pt x="10256358" y="4302656"/>
                </a:cubicBezTo>
                <a:cubicBezTo>
                  <a:pt x="10253820" y="4296310"/>
                  <a:pt x="10244935" y="4297580"/>
                  <a:pt x="10239858" y="4296310"/>
                </a:cubicBezTo>
                <a:lnTo>
                  <a:pt x="10239858" y="4296310"/>
                </a:lnTo>
                <a:close/>
                <a:moveTo>
                  <a:pt x="5166890" y="4296310"/>
                </a:moveTo>
                <a:cubicBezTo>
                  <a:pt x="5163082" y="4296310"/>
                  <a:pt x="5160544" y="4296310"/>
                  <a:pt x="5156736" y="4297580"/>
                </a:cubicBezTo>
                <a:cubicBezTo>
                  <a:pt x="5155467" y="4302656"/>
                  <a:pt x="5155467" y="4307733"/>
                  <a:pt x="5156736" y="4311541"/>
                </a:cubicBezTo>
                <a:cubicBezTo>
                  <a:pt x="5159275" y="4315348"/>
                  <a:pt x="5164351" y="4312810"/>
                  <a:pt x="5168159" y="4312810"/>
                </a:cubicBezTo>
                <a:cubicBezTo>
                  <a:pt x="5166890" y="4307733"/>
                  <a:pt x="5165621" y="4301387"/>
                  <a:pt x="5166890" y="4296310"/>
                </a:cubicBezTo>
                <a:lnTo>
                  <a:pt x="5166890" y="4296310"/>
                </a:lnTo>
                <a:close/>
                <a:moveTo>
                  <a:pt x="4977780" y="4295041"/>
                </a:moveTo>
                <a:cubicBezTo>
                  <a:pt x="4981587" y="4298849"/>
                  <a:pt x="4984126" y="4303926"/>
                  <a:pt x="4986664" y="4309002"/>
                </a:cubicBezTo>
                <a:cubicBezTo>
                  <a:pt x="4987933" y="4306464"/>
                  <a:pt x="4989203" y="4303926"/>
                  <a:pt x="4990472" y="4302656"/>
                </a:cubicBezTo>
                <a:cubicBezTo>
                  <a:pt x="4986664" y="4300118"/>
                  <a:pt x="4982857" y="4297580"/>
                  <a:pt x="4977780" y="4295041"/>
                </a:cubicBezTo>
                <a:lnTo>
                  <a:pt x="4977780" y="4295041"/>
                </a:lnTo>
                <a:close/>
                <a:moveTo>
                  <a:pt x="4946050" y="4295041"/>
                </a:moveTo>
                <a:cubicBezTo>
                  <a:pt x="4943512" y="4296310"/>
                  <a:pt x="4939704" y="4297580"/>
                  <a:pt x="4937166" y="4298849"/>
                </a:cubicBezTo>
                <a:cubicBezTo>
                  <a:pt x="4942242" y="4302656"/>
                  <a:pt x="4944781" y="4314079"/>
                  <a:pt x="4951127" y="4310272"/>
                </a:cubicBezTo>
                <a:cubicBezTo>
                  <a:pt x="4952396" y="4305195"/>
                  <a:pt x="4947319" y="4300118"/>
                  <a:pt x="4946050" y="4295041"/>
                </a:cubicBezTo>
                <a:lnTo>
                  <a:pt x="4946050" y="4295041"/>
                </a:lnTo>
                <a:close/>
                <a:moveTo>
                  <a:pt x="11403710" y="4295041"/>
                </a:moveTo>
                <a:cubicBezTo>
                  <a:pt x="11401171" y="4296310"/>
                  <a:pt x="11399902" y="4298849"/>
                  <a:pt x="11402441" y="4301387"/>
                </a:cubicBezTo>
                <a:cubicBezTo>
                  <a:pt x="11404978" y="4305195"/>
                  <a:pt x="11415133" y="4302656"/>
                  <a:pt x="11410056" y="4297580"/>
                </a:cubicBezTo>
                <a:cubicBezTo>
                  <a:pt x="11408787" y="4295041"/>
                  <a:pt x="11406248" y="4293772"/>
                  <a:pt x="11403710" y="4295041"/>
                </a:cubicBezTo>
                <a:lnTo>
                  <a:pt x="11403710" y="4295041"/>
                </a:lnTo>
                <a:close/>
                <a:moveTo>
                  <a:pt x="8633059" y="4295041"/>
                </a:moveTo>
                <a:cubicBezTo>
                  <a:pt x="8625443" y="4296310"/>
                  <a:pt x="8617828" y="4298849"/>
                  <a:pt x="8611482" y="4302656"/>
                </a:cubicBezTo>
                <a:cubicBezTo>
                  <a:pt x="8614021" y="4311541"/>
                  <a:pt x="8616560" y="4319156"/>
                  <a:pt x="8615290" y="4328040"/>
                </a:cubicBezTo>
                <a:cubicBezTo>
                  <a:pt x="8612751" y="4324233"/>
                  <a:pt x="8608944" y="4320425"/>
                  <a:pt x="8606405" y="4316618"/>
                </a:cubicBezTo>
                <a:cubicBezTo>
                  <a:pt x="8596252" y="4321694"/>
                  <a:pt x="8592445" y="4333117"/>
                  <a:pt x="8583560" y="4340732"/>
                </a:cubicBezTo>
                <a:cubicBezTo>
                  <a:pt x="8582291" y="4339463"/>
                  <a:pt x="8578484" y="4338194"/>
                  <a:pt x="8577214" y="4336925"/>
                </a:cubicBezTo>
                <a:cubicBezTo>
                  <a:pt x="8574675" y="4340732"/>
                  <a:pt x="8570868" y="4345809"/>
                  <a:pt x="8570868" y="4350886"/>
                </a:cubicBezTo>
                <a:cubicBezTo>
                  <a:pt x="8574675" y="4355963"/>
                  <a:pt x="8586099" y="4362309"/>
                  <a:pt x="8577214" y="4368655"/>
                </a:cubicBezTo>
                <a:cubicBezTo>
                  <a:pt x="8577214" y="4366116"/>
                  <a:pt x="8575945" y="4361039"/>
                  <a:pt x="8574675" y="4358501"/>
                </a:cubicBezTo>
                <a:cubicBezTo>
                  <a:pt x="8564522" y="4366116"/>
                  <a:pt x="8579753" y="4378808"/>
                  <a:pt x="8575945" y="4388961"/>
                </a:cubicBezTo>
                <a:cubicBezTo>
                  <a:pt x="8574675" y="4388961"/>
                  <a:pt x="8572138" y="4387693"/>
                  <a:pt x="8569599" y="4386423"/>
                </a:cubicBezTo>
                <a:cubicBezTo>
                  <a:pt x="8570868" y="4392769"/>
                  <a:pt x="8570868" y="4399115"/>
                  <a:pt x="8573407" y="4405461"/>
                </a:cubicBezTo>
                <a:cubicBezTo>
                  <a:pt x="8574675" y="4402923"/>
                  <a:pt x="8575945" y="4397846"/>
                  <a:pt x="8575945" y="4395307"/>
                </a:cubicBezTo>
                <a:cubicBezTo>
                  <a:pt x="8578484" y="4396577"/>
                  <a:pt x="8581021" y="4399115"/>
                  <a:pt x="8582291" y="4401653"/>
                </a:cubicBezTo>
                <a:cubicBezTo>
                  <a:pt x="8596252" y="4394038"/>
                  <a:pt x="8610214" y="4388961"/>
                  <a:pt x="8622905" y="4381347"/>
                </a:cubicBezTo>
                <a:cubicBezTo>
                  <a:pt x="8621636" y="4377539"/>
                  <a:pt x="8621636" y="4373731"/>
                  <a:pt x="8620367" y="4369923"/>
                </a:cubicBezTo>
                <a:cubicBezTo>
                  <a:pt x="8622905" y="4369923"/>
                  <a:pt x="8627982" y="4368655"/>
                  <a:pt x="8630520" y="4368655"/>
                </a:cubicBezTo>
                <a:cubicBezTo>
                  <a:pt x="8630520" y="4362309"/>
                  <a:pt x="8630520" y="4355963"/>
                  <a:pt x="8629251" y="4349617"/>
                </a:cubicBezTo>
                <a:cubicBezTo>
                  <a:pt x="8612751" y="4350886"/>
                  <a:pt x="8602598" y="4366116"/>
                  <a:pt x="8587367" y="4371193"/>
                </a:cubicBezTo>
                <a:cubicBezTo>
                  <a:pt x="8589906" y="4364847"/>
                  <a:pt x="8593713" y="4361039"/>
                  <a:pt x="8598790" y="4355963"/>
                </a:cubicBezTo>
                <a:cubicBezTo>
                  <a:pt x="8596252" y="4353424"/>
                  <a:pt x="8592445" y="4349617"/>
                  <a:pt x="8589906" y="4347078"/>
                </a:cubicBezTo>
                <a:cubicBezTo>
                  <a:pt x="8594983" y="4348347"/>
                  <a:pt x="8600059" y="4349617"/>
                  <a:pt x="8605136" y="4352155"/>
                </a:cubicBezTo>
                <a:cubicBezTo>
                  <a:pt x="8612751" y="4348347"/>
                  <a:pt x="8619097" y="4344540"/>
                  <a:pt x="8626713" y="4342001"/>
                </a:cubicBezTo>
                <a:cubicBezTo>
                  <a:pt x="8627982" y="4336925"/>
                  <a:pt x="8629251" y="4331848"/>
                  <a:pt x="8630520" y="4328040"/>
                </a:cubicBezTo>
                <a:lnTo>
                  <a:pt x="8634328" y="4328040"/>
                </a:lnTo>
                <a:lnTo>
                  <a:pt x="8635597" y="4334386"/>
                </a:lnTo>
                <a:cubicBezTo>
                  <a:pt x="8640674" y="4328040"/>
                  <a:pt x="8647020" y="4320425"/>
                  <a:pt x="8650827" y="4312810"/>
                </a:cubicBezTo>
                <a:cubicBezTo>
                  <a:pt x="8648289" y="4311541"/>
                  <a:pt x="8644481" y="4309002"/>
                  <a:pt x="8641943" y="4307733"/>
                </a:cubicBezTo>
                <a:cubicBezTo>
                  <a:pt x="8639405" y="4309002"/>
                  <a:pt x="8636866" y="4310272"/>
                  <a:pt x="8633059" y="4311541"/>
                </a:cubicBezTo>
                <a:cubicBezTo>
                  <a:pt x="8633059" y="4316618"/>
                  <a:pt x="8633059" y="4321694"/>
                  <a:pt x="8633059" y="4326771"/>
                </a:cubicBezTo>
                <a:lnTo>
                  <a:pt x="8627982" y="4326771"/>
                </a:lnTo>
                <a:cubicBezTo>
                  <a:pt x="8629251" y="4316618"/>
                  <a:pt x="8630520" y="4306464"/>
                  <a:pt x="8633059" y="4295041"/>
                </a:cubicBezTo>
                <a:lnTo>
                  <a:pt x="8633059" y="4295041"/>
                </a:lnTo>
                <a:close/>
                <a:moveTo>
                  <a:pt x="9673798" y="4293772"/>
                </a:moveTo>
                <a:cubicBezTo>
                  <a:pt x="9669991" y="4296310"/>
                  <a:pt x="9673798" y="4306464"/>
                  <a:pt x="9678874" y="4302656"/>
                </a:cubicBezTo>
                <a:cubicBezTo>
                  <a:pt x="9681413" y="4300118"/>
                  <a:pt x="9677606" y="4289964"/>
                  <a:pt x="9673798" y="4293772"/>
                </a:cubicBezTo>
                <a:lnTo>
                  <a:pt x="9673798" y="4293772"/>
                </a:lnTo>
                <a:close/>
                <a:moveTo>
                  <a:pt x="9654760" y="4293772"/>
                </a:moveTo>
                <a:cubicBezTo>
                  <a:pt x="9650953" y="4296310"/>
                  <a:pt x="9648414" y="4298849"/>
                  <a:pt x="9644607" y="4301387"/>
                </a:cubicBezTo>
                <a:cubicBezTo>
                  <a:pt x="9643337" y="4305195"/>
                  <a:pt x="9642068" y="4310272"/>
                  <a:pt x="9640799" y="4314079"/>
                </a:cubicBezTo>
                <a:cubicBezTo>
                  <a:pt x="9652222" y="4312810"/>
                  <a:pt x="9663645" y="4312810"/>
                  <a:pt x="9675067" y="4312810"/>
                </a:cubicBezTo>
                <a:cubicBezTo>
                  <a:pt x="9676337" y="4311541"/>
                  <a:pt x="9680144" y="4309002"/>
                  <a:pt x="9681413" y="4307733"/>
                </a:cubicBezTo>
                <a:cubicBezTo>
                  <a:pt x="9676337" y="4306464"/>
                  <a:pt x="9668721" y="4303926"/>
                  <a:pt x="9664914" y="4310272"/>
                </a:cubicBezTo>
                <a:cubicBezTo>
                  <a:pt x="9663645" y="4309002"/>
                  <a:pt x="9661106" y="4305195"/>
                  <a:pt x="9661106" y="4303926"/>
                </a:cubicBezTo>
                <a:cubicBezTo>
                  <a:pt x="9658568" y="4302656"/>
                  <a:pt x="9654760" y="4301387"/>
                  <a:pt x="9652222" y="4301387"/>
                </a:cubicBezTo>
                <a:cubicBezTo>
                  <a:pt x="9657299" y="4298849"/>
                  <a:pt x="9662375" y="4296310"/>
                  <a:pt x="9666182" y="4295041"/>
                </a:cubicBezTo>
                <a:cubicBezTo>
                  <a:pt x="9662375" y="4291234"/>
                  <a:pt x="9658568" y="4291234"/>
                  <a:pt x="9654760" y="4293772"/>
                </a:cubicBezTo>
                <a:lnTo>
                  <a:pt x="9654760" y="4293772"/>
                </a:lnTo>
                <a:close/>
                <a:moveTo>
                  <a:pt x="9916214" y="4293772"/>
                </a:moveTo>
                <a:cubicBezTo>
                  <a:pt x="9914945" y="4295041"/>
                  <a:pt x="9913675" y="4297580"/>
                  <a:pt x="9916214" y="4300118"/>
                </a:cubicBezTo>
                <a:cubicBezTo>
                  <a:pt x="9920021" y="4306464"/>
                  <a:pt x="9928906" y="4298849"/>
                  <a:pt x="9922560" y="4293772"/>
                </a:cubicBezTo>
                <a:cubicBezTo>
                  <a:pt x="9921291" y="4291234"/>
                  <a:pt x="9918752" y="4292503"/>
                  <a:pt x="9916214" y="4293772"/>
                </a:cubicBezTo>
                <a:lnTo>
                  <a:pt x="9916214" y="4293772"/>
                </a:lnTo>
                <a:close/>
                <a:moveTo>
                  <a:pt x="9889561" y="4293772"/>
                </a:moveTo>
                <a:cubicBezTo>
                  <a:pt x="9890830" y="4302656"/>
                  <a:pt x="9893369" y="4310272"/>
                  <a:pt x="9895907" y="4317887"/>
                </a:cubicBezTo>
                <a:cubicBezTo>
                  <a:pt x="9897176" y="4316618"/>
                  <a:pt x="9898446" y="4315348"/>
                  <a:pt x="9899714" y="4315348"/>
                </a:cubicBezTo>
                <a:cubicBezTo>
                  <a:pt x="9899714" y="4306464"/>
                  <a:pt x="9897176" y="4297580"/>
                  <a:pt x="9889561" y="4293772"/>
                </a:cubicBezTo>
                <a:lnTo>
                  <a:pt x="9889561" y="4293772"/>
                </a:lnTo>
                <a:close/>
                <a:moveTo>
                  <a:pt x="11793352" y="4293772"/>
                </a:moveTo>
                <a:cubicBezTo>
                  <a:pt x="11783199" y="4288695"/>
                  <a:pt x="11793352" y="4303926"/>
                  <a:pt x="11793352" y="4293772"/>
                </a:cubicBezTo>
                <a:lnTo>
                  <a:pt x="11793352" y="4293772"/>
                </a:lnTo>
                <a:close/>
                <a:moveTo>
                  <a:pt x="9999981" y="4293772"/>
                </a:moveTo>
                <a:cubicBezTo>
                  <a:pt x="9991097" y="4288695"/>
                  <a:pt x="9999981" y="4303926"/>
                  <a:pt x="9999981" y="4293772"/>
                </a:cubicBezTo>
                <a:lnTo>
                  <a:pt x="9999981" y="4293772"/>
                </a:lnTo>
                <a:close/>
                <a:moveTo>
                  <a:pt x="5519726" y="4293772"/>
                </a:moveTo>
                <a:cubicBezTo>
                  <a:pt x="5519726" y="4295041"/>
                  <a:pt x="5518456" y="4297580"/>
                  <a:pt x="5517187" y="4297580"/>
                </a:cubicBezTo>
                <a:cubicBezTo>
                  <a:pt x="5509572" y="4293772"/>
                  <a:pt x="5503226" y="4298849"/>
                  <a:pt x="5498150" y="4301387"/>
                </a:cubicBezTo>
                <a:cubicBezTo>
                  <a:pt x="5498150" y="4307733"/>
                  <a:pt x="5495611" y="4314079"/>
                  <a:pt x="5493072" y="4319156"/>
                </a:cubicBezTo>
                <a:cubicBezTo>
                  <a:pt x="5498150" y="4317887"/>
                  <a:pt x="5503226" y="4316618"/>
                  <a:pt x="5508303" y="4315348"/>
                </a:cubicBezTo>
                <a:cubicBezTo>
                  <a:pt x="5505764" y="4314079"/>
                  <a:pt x="5501957" y="4311541"/>
                  <a:pt x="5500688" y="4309002"/>
                </a:cubicBezTo>
                <a:cubicBezTo>
                  <a:pt x="5501957" y="4303926"/>
                  <a:pt x="5507034" y="4301387"/>
                  <a:pt x="5510841" y="4301387"/>
                </a:cubicBezTo>
                <a:cubicBezTo>
                  <a:pt x="5512110" y="4305195"/>
                  <a:pt x="5513380" y="4309002"/>
                  <a:pt x="5514649" y="4314079"/>
                </a:cubicBezTo>
                <a:cubicBezTo>
                  <a:pt x="5512110" y="4317887"/>
                  <a:pt x="5510841" y="4322964"/>
                  <a:pt x="5509572" y="4328040"/>
                </a:cubicBezTo>
                <a:cubicBezTo>
                  <a:pt x="5518456" y="4328040"/>
                  <a:pt x="5526072" y="4326771"/>
                  <a:pt x="5533687" y="4322964"/>
                </a:cubicBezTo>
                <a:cubicBezTo>
                  <a:pt x="5532418" y="4321694"/>
                  <a:pt x="5529879" y="4317887"/>
                  <a:pt x="5528610" y="4315348"/>
                </a:cubicBezTo>
                <a:cubicBezTo>
                  <a:pt x="5527341" y="4316618"/>
                  <a:pt x="5523533" y="4317887"/>
                  <a:pt x="5522264" y="4317887"/>
                </a:cubicBezTo>
                <a:cubicBezTo>
                  <a:pt x="5522264" y="4315348"/>
                  <a:pt x="5520995" y="4309002"/>
                  <a:pt x="5519726" y="4306464"/>
                </a:cubicBezTo>
                <a:cubicBezTo>
                  <a:pt x="5522264" y="4306464"/>
                  <a:pt x="5526072" y="4307733"/>
                  <a:pt x="5528610" y="4307733"/>
                </a:cubicBezTo>
                <a:cubicBezTo>
                  <a:pt x="5528610" y="4303926"/>
                  <a:pt x="5528610" y="4300118"/>
                  <a:pt x="5527341" y="4296310"/>
                </a:cubicBezTo>
                <a:cubicBezTo>
                  <a:pt x="5524802" y="4296310"/>
                  <a:pt x="5522264" y="4295041"/>
                  <a:pt x="5519726" y="4293772"/>
                </a:cubicBezTo>
                <a:lnTo>
                  <a:pt x="5519726" y="4293772"/>
                </a:lnTo>
                <a:close/>
                <a:moveTo>
                  <a:pt x="11941848" y="4293772"/>
                </a:moveTo>
                <a:cubicBezTo>
                  <a:pt x="11939310" y="4295041"/>
                  <a:pt x="11936771" y="4296310"/>
                  <a:pt x="11936771" y="4298849"/>
                </a:cubicBezTo>
                <a:cubicBezTo>
                  <a:pt x="11936771" y="4303926"/>
                  <a:pt x="11945656" y="4301387"/>
                  <a:pt x="11946925" y="4296310"/>
                </a:cubicBezTo>
                <a:cubicBezTo>
                  <a:pt x="11945656" y="4293772"/>
                  <a:pt x="11943117" y="4292503"/>
                  <a:pt x="11941848" y="4293772"/>
                </a:cubicBezTo>
                <a:lnTo>
                  <a:pt x="11941848" y="4293772"/>
                </a:lnTo>
                <a:close/>
                <a:moveTo>
                  <a:pt x="9744873" y="4293772"/>
                </a:moveTo>
                <a:cubicBezTo>
                  <a:pt x="9733450" y="4293772"/>
                  <a:pt x="9747411" y="4305195"/>
                  <a:pt x="9752488" y="4302656"/>
                </a:cubicBezTo>
                <a:cubicBezTo>
                  <a:pt x="9755026" y="4297580"/>
                  <a:pt x="9748680" y="4293772"/>
                  <a:pt x="9744873" y="4293772"/>
                </a:cubicBezTo>
                <a:lnTo>
                  <a:pt x="9744873" y="4293772"/>
                </a:lnTo>
                <a:close/>
                <a:moveTo>
                  <a:pt x="7012298" y="4293772"/>
                </a:moveTo>
                <a:cubicBezTo>
                  <a:pt x="7007221" y="4292503"/>
                  <a:pt x="7002145" y="4295041"/>
                  <a:pt x="6999606" y="4297580"/>
                </a:cubicBezTo>
                <a:cubicBezTo>
                  <a:pt x="7007221" y="4306464"/>
                  <a:pt x="7017375" y="4311541"/>
                  <a:pt x="7030067" y="4310272"/>
                </a:cubicBezTo>
                <a:cubicBezTo>
                  <a:pt x="7027529" y="4306464"/>
                  <a:pt x="7024990" y="4303926"/>
                  <a:pt x="7022451" y="4301387"/>
                </a:cubicBezTo>
                <a:cubicBezTo>
                  <a:pt x="7019913" y="4296310"/>
                  <a:pt x="7016105" y="4293772"/>
                  <a:pt x="7012298" y="4293772"/>
                </a:cubicBezTo>
                <a:lnTo>
                  <a:pt x="7012298" y="4293772"/>
                </a:lnTo>
                <a:close/>
                <a:moveTo>
                  <a:pt x="6948838" y="4293772"/>
                </a:moveTo>
                <a:cubicBezTo>
                  <a:pt x="6943761" y="4293772"/>
                  <a:pt x="6939954" y="4296310"/>
                  <a:pt x="6934877" y="4298849"/>
                </a:cubicBezTo>
                <a:cubicBezTo>
                  <a:pt x="6936146" y="4300118"/>
                  <a:pt x="6938685" y="4301387"/>
                  <a:pt x="6939954" y="4302656"/>
                </a:cubicBezTo>
                <a:cubicBezTo>
                  <a:pt x="6943761" y="4298849"/>
                  <a:pt x="6947569" y="4296310"/>
                  <a:pt x="6948838" y="4293772"/>
                </a:cubicBezTo>
                <a:lnTo>
                  <a:pt x="6948838" y="4293772"/>
                </a:lnTo>
                <a:close/>
                <a:moveTo>
                  <a:pt x="11326289" y="4292503"/>
                </a:moveTo>
                <a:cubicBezTo>
                  <a:pt x="11325019" y="4296310"/>
                  <a:pt x="11330096" y="4300118"/>
                  <a:pt x="11333904" y="4298849"/>
                </a:cubicBezTo>
                <a:cubicBezTo>
                  <a:pt x="11335173" y="4295041"/>
                  <a:pt x="11328827" y="4289964"/>
                  <a:pt x="11326289" y="4292503"/>
                </a:cubicBezTo>
                <a:lnTo>
                  <a:pt x="11326289" y="4292503"/>
                </a:lnTo>
                <a:close/>
                <a:moveTo>
                  <a:pt x="9708066" y="4292503"/>
                </a:moveTo>
                <a:cubicBezTo>
                  <a:pt x="9718220" y="4298849"/>
                  <a:pt x="9724566" y="4312810"/>
                  <a:pt x="9738527" y="4310272"/>
                </a:cubicBezTo>
                <a:cubicBezTo>
                  <a:pt x="9733450" y="4300118"/>
                  <a:pt x="9720758" y="4289964"/>
                  <a:pt x="9708066" y="4292503"/>
                </a:cubicBezTo>
                <a:lnTo>
                  <a:pt x="9708066" y="4292503"/>
                </a:lnTo>
                <a:close/>
                <a:moveTo>
                  <a:pt x="11690547" y="4292503"/>
                </a:moveTo>
                <a:cubicBezTo>
                  <a:pt x="11688009" y="4292503"/>
                  <a:pt x="11686740" y="4295041"/>
                  <a:pt x="11685471" y="4296310"/>
                </a:cubicBezTo>
                <a:cubicBezTo>
                  <a:pt x="11685471" y="4302656"/>
                  <a:pt x="11700701" y="4300118"/>
                  <a:pt x="11696893" y="4293772"/>
                </a:cubicBezTo>
                <a:cubicBezTo>
                  <a:pt x="11695624" y="4292503"/>
                  <a:pt x="11693086" y="4292503"/>
                  <a:pt x="11690547" y="4292503"/>
                </a:cubicBezTo>
                <a:lnTo>
                  <a:pt x="11690547" y="4292503"/>
                </a:lnTo>
                <a:close/>
                <a:moveTo>
                  <a:pt x="7145563" y="4292503"/>
                </a:moveTo>
                <a:cubicBezTo>
                  <a:pt x="7136679" y="4292503"/>
                  <a:pt x="7126525" y="4293772"/>
                  <a:pt x="7117641" y="4295041"/>
                </a:cubicBezTo>
                <a:cubicBezTo>
                  <a:pt x="7110026" y="4300118"/>
                  <a:pt x="7101142" y="4306464"/>
                  <a:pt x="7094796" y="4312810"/>
                </a:cubicBezTo>
                <a:cubicBezTo>
                  <a:pt x="7103680" y="4314079"/>
                  <a:pt x="7110026" y="4309002"/>
                  <a:pt x="7115102" y="4302656"/>
                </a:cubicBezTo>
                <a:cubicBezTo>
                  <a:pt x="7122718" y="4302656"/>
                  <a:pt x="7130333" y="4301387"/>
                  <a:pt x="7137949" y="4300118"/>
                </a:cubicBezTo>
                <a:cubicBezTo>
                  <a:pt x="7137949" y="4301387"/>
                  <a:pt x="7136679" y="4306464"/>
                  <a:pt x="7135410" y="4307733"/>
                </a:cubicBezTo>
                <a:cubicBezTo>
                  <a:pt x="7127794" y="4310272"/>
                  <a:pt x="7121448" y="4312810"/>
                  <a:pt x="7113834" y="4314079"/>
                </a:cubicBezTo>
                <a:cubicBezTo>
                  <a:pt x="7113834" y="4314079"/>
                  <a:pt x="7113834" y="4315348"/>
                  <a:pt x="7113834" y="4316618"/>
                </a:cubicBezTo>
                <a:cubicBezTo>
                  <a:pt x="7120180" y="4317887"/>
                  <a:pt x="7125257" y="4319156"/>
                  <a:pt x="7131603" y="4321694"/>
                </a:cubicBezTo>
                <a:cubicBezTo>
                  <a:pt x="7136679" y="4315348"/>
                  <a:pt x="7146832" y="4307733"/>
                  <a:pt x="7137949" y="4300118"/>
                </a:cubicBezTo>
                <a:cubicBezTo>
                  <a:pt x="7140486" y="4300118"/>
                  <a:pt x="7144295" y="4298849"/>
                  <a:pt x="7145563" y="4297580"/>
                </a:cubicBezTo>
                <a:lnTo>
                  <a:pt x="7145563" y="4292503"/>
                </a:lnTo>
                <a:close/>
                <a:moveTo>
                  <a:pt x="5092007" y="4292503"/>
                </a:moveTo>
                <a:cubicBezTo>
                  <a:pt x="5090738" y="4297580"/>
                  <a:pt x="5088200" y="4302656"/>
                  <a:pt x="5085661" y="4306464"/>
                </a:cubicBezTo>
                <a:cubicBezTo>
                  <a:pt x="5086930" y="4307733"/>
                  <a:pt x="5088200" y="4311541"/>
                  <a:pt x="5088200" y="4312810"/>
                </a:cubicBezTo>
                <a:cubicBezTo>
                  <a:pt x="5092007" y="4311541"/>
                  <a:pt x="5097084" y="4309002"/>
                  <a:pt x="5100892" y="4307733"/>
                </a:cubicBezTo>
                <a:cubicBezTo>
                  <a:pt x="5105968" y="4310272"/>
                  <a:pt x="5109776" y="4314079"/>
                  <a:pt x="5114853" y="4316618"/>
                </a:cubicBezTo>
                <a:cubicBezTo>
                  <a:pt x="5104699" y="4317887"/>
                  <a:pt x="5107237" y="4331848"/>
                  <a:pt x="5116122" y="4330579"/>
                </a:cubicBezTo>
                <a:cubicBezTo>
                  <a:pt x="5117391" y="4326771"/>
                  <a:pt x="5113583" y="4322964"/>
                  <a:pt x="5117391" y="4320425"/>
                </a:cubicBezTo>
                <a:lnTo>
                  <a:pt x="5126275" y="4325502"/>
                </a:lnTo>
                <a:lnTo>
                  <a:pt x="5126275" y="4326771"/>
                </a:lnTo>
                <a:lnTo>
                  <a:pt x="5113583" y="4334386"/>
                </a:lnTo>
                <a:cubicBezTo>
                  <a:pt x="5109776" y="4330579"/>
                  <a:pt x="5104699" y="4325502"/>
                  <a:pt x="5100892" y="4321694"/>
                </a:cubicBezTo>
                <a:cubicBezTo>
                  <a:pt x="5103430" y="4320425"/>
                  <a:pt x="5107237" y="4319156"/>
                  <a:pt x="5109776" y="4317887"/>
                </a:cubicBezTo>
                <a:cubicBezTo>
                  <a:pt x="5105968" y="4315348"/>
                  <a:pt x="5102161" y="4311541"/>
                  <a:pt x="5097084" y="4312810"/>
                </a:cubicBezTo>
                <a:cubicBezTo>
                  <a:pt x="5094546" y="4315348"/>
                  <a:pt x="5092007" y="4317887"/>
                  <a:pt x="5088200" y="4320425"/>
                </a:cubicBezTo>
                <a:cubicBezTo>
                  <a:pt x="5093276" y="4326771"/>
                  <a:pt x="5099622" y="4334386"/>
                  <a:pt x="5104699" y="4342001"/>
                </a:cubicBezTo>
                <a:cubicBezTo>
                  <a:pt x="5105968" y="4350886"/>
                  <a:pt x="5105968" y="4358501"/>
                  <a:pt x="5105968" y="4367385"/>
                </a:cubicBezTo>
                <a:lnTo>
                  <a:pt x="5112314" y="4367385"/>
                </a:lnTo>
                <a:cubicBezTo>
                  <a:pt x="5109776" y="4371193"/>
                  <a:pt x="5107237" y="4373731"/>
                  <a:pt x="5105968" y="4377539"/>
                </a:cubicBezTo>
                <a:cubicBezTo>
                  <a:pt x="5108507" y="4380077"/>
                  <a:pt x="5109776" y="4382615"/>
                  <a:pt x="5111045" y="4385154"/>
                </a:cubicBezTo>
                <a:cubicBezTo>
                  <a:pt x="5114853" y="4385154"/>
                  <a:pt x="5118660" y="4386423"/>
                  <a:pt x="5122468" y="4386423"/>
                </a:cubicBezTo>
                <a:cubicBezTo>
                  <a:pt x="5121199" y="4388961"/>
                  <a:pt x="5118660" y="4391500"/>
                  <a:pt x="5117391" y="4395307"/>
                </a:cubicBezTo>
                <a:cubicBezTo>
                  <a:pt x="5119929" y="4397846"/>
                  <a:pt x="5122468" y="4399115"/>
                  <a:pt x="5125006" y="4401653"/>
                </a:cubicBezTo>
                <a:cubicBezTo>
                  <a:pt x="5125006" y="4396577"/>
                  <a:pt x="5125006" y="4392769"/>
                  <a:pt x="5125006" y="4387693"/>
                </a:cubicBezTo>
                <a:lnTo>
                  <a:pt x="5132621" y="4391500"/>
                </a:lnTo>
                <a:lnTo>
                  <a:pt x="5141506" y="4402923"/>
                </a:lnTo>
                <a:cubicBezTo>
                  <a:pt x="5138967" y="4399115"/>
                  <a:pt x="5137698" y="4396577"/>
                  <a:pt x="5135160" y="4392769"/>
                </a:cubicBezTo>
                <a:lnTo>
                  <a:pt x="5132621" y="4391500"/>
                </a:lnTo>
                <a:lnTo>
                  <a:pt x="5126275" y="4383885"/>
                </a:lnTo>
                <a:cubicBezTo>
                  <a:pt x="5128814" y="4380077"/>
                  <a:pt x="5131352" y="4375001"/>
                  <a:pt x="5133891" y="4371193"/>
                </a:cubicBezTo>
                <a:cubicBezTo>
                  <a:pt x="5128814" y="4373731"/>
                  <a:pt x="5121199" y="4373731"/>
                  <a:pt x="5119929" y="4381347"/>
                </a:cubicBezTo>
                <a:cubicBezTo>
                  <a:pt x="5111045" y="4376269"/>
                  <a:pt x="5117391" y="4369923"/>
                  <a:pt x="5125006" y="4369923"/>
                </a:cubicBezTo>
                <a:cubicBezTo>
                  <a:pt x="5118660" y="4364847"/>
                  <a:pt x="5112314" y="4359770"/>
                  <a:pt x="5105968" y="4354693"/>
                </a:cubicBezTo>
                <a:cubicBezTo>
                  <a:pt x="5111045" y="4350886"/>
                  <a:pt x="5116122" y="4355963"/>
                  <a:pt x="5121199" y="4355963"/>
                </a:cubicBezTo>
                <a:cubicBezTo>
                  <a:pt x="5121199" y="4345809"/>
                  <a:pt x="5119929" y="4350886"/>
                  <a:pt x="5121199" y="4338194"/>
                </a:cubicBezTo>
                <a:lnTo>
                  <a:pt x="5123737" y="4330579"/>
                </a:lnTo>
                <a:lnTo>
                  <a:pt x="5125006" y="4329310"/>
                </a:lnTo>
                <a:lnTo>
                  <a:pt x="5123737" y="4329310"/>
                </a:lnTo>
                <a:lnTo>
                  <a:pt x="5127545" y="4319156"/>
                </a:lnTo>
                <a:cubicBezTo>
                  <a:pt x="5130083" y="4324233"/>
                  <a:pt x="5132621" y="4334386"/>
                  <a:pt x="5140237" y="4328040"/>
                </a:cubicBezTo>
                <a:cubicBezTo>
                  <a:pt x="5138967" y="4330579"/>
                  <a:pt x="5137698" y="4333117"/>
                  <a:pt x="5137698" y="4334386"/>
                </a:cubicBezTo>
                <a:cubicBezTo>
                  <a:pt x="5135160" y="4333117"/>
                  <a:pt x="5132621" y="4333117"/>
                  <a:pt x="5130083" y="4334386"/>
                </a:cubicBezTo>
                <a:cubicBezTo>
                  <a:pt x="5133891" y="4336925"/>
                  <a:pt x="5136429" y="4340732"/>
                  <a:pt x="5138967" y="4343271"/>
                </a:cubicBezTo>
                <a:cubicBezTo>
                  <a:pt x="5144044" y="4342001"/>
                  <a:pt x="5149121" y="4340732"/>
                  <a:pt x="5154198" y="4339463"/>
                </a:cubicBezTo>
                <a:cubicBezTo>
                  <a:pt x="5154198" y="4331848"/>
                  <a:pt x="5155467" y="4316618"/>
                  <a:pt x="5144044" y="4317887"/>
                </a:cubicBezTo>
                <a:cubicBezTo>
                  <a:pt x="5149121" y="4314079"/>
                  <a:pt x="5150390" y="4309002"/>
                  <a:pt x="5144044" y="4305195"/>
                </a:cubicBezTo>
                <a:cubicBezTo>
                  <a:pt x="5142775" y="4309002"/>
                  <a:pt x="5141506" y="4312810"/>
                  <a:pt x="5141506" y="4317887"/>
                </a:cubicBezTo>
                <a:cubicBezTo>
                  <a:pt x="5138967" y="4314079"/>
                  <a:pt x="5126275" y="4316618"/>
                  <a:pt x="5130083" y="4309002"/>
                </a:cubicBezTo>
                <a:cubicBezTo>
                  <a:pt x="5132621" y="4307733"/>
                  <a:pt x="5137698" y="4306464"/>
                  <a:pt x="5140237" y="4306464"/>
                </a:cubicBezTo>
                <a:cubicBezTo>
                  <a:pt x="5137698" y="4302656"/>
                  <a:pt x="5132621" y="4301387"/>
                  <a:pt x="5127545" y="4302656"/>
                </a:cubicBezTo>
                <a:cubicBezTo>
                  <a:pt x="5126275" y="4309002"/>
                  <a:pt x="5122468" y="4311541"/>
                  <a:pt x="5116122" y="4310272"/>
                </a:cubicBezTo>
                <a:cubicBezTo>
                  <a:pt x="5113583" y="4306464"/>
                  <a:pt x="5109776" y="4305195"/>
                  <a:pt x="5104699" y="4303926"/>
                </a:cubicBezTo>
                <a:cubicBezTo>
                  <a:pt x="5102161" y="4296310"/>
                  <a:pt x="5097084" y="4293772"/>
                  <a:pt x="5092007" y="4292503"/>
                </a:cubicBezTo>
                <a:lnTo>
                  <a:pt x="5092007" y="4292503"/>
                </a:lnTo>
                <a:close/>
                <a:moveTo>
                  <a:pt x="5119929" y="4292503"/>
                </a:moveTo>
                <a:cubicBezTo>
                  <a:pt x="5117391" y="4295041"/>
                  <a:pt x="5116122" y="4297580"/>
                  <a:pt x="5116122" y="4300118"/>
                </a:cubicBezTo>
                <a:cubicBezTo>
                  <a:pt x="5119929" y="4301387"/>
                  <a:pt x="5126275" y="4297580"/>
                  <a:pt x="5126275" y="4293772"/>
                </a:cubicBezTo>
                <a:cubicBezTo>
                  <a:pt x="5125006" y="4289964"/>
                  <a:pt x="5122468" y="4289964"/>
                  <a:pt x="5119929" y="4292503"/>
                </a:cubicBezTo>
                <a:lnTo>
                  <a:pt x="5119929" y="4292503"/>
                </a:lnTo>
                <a:close/>
                <a:moveTo>
                  <a:pt x="10412469" y="4292503"/>
                </a:moveTo>
                <a:cubicBezTo>
                  <a:pt x="10408661" y="4291234"/>
                  <a:pt x="10403585" y="4292503"/>
                  <a:pt x="10399777" y="4296310"/>
                </a:cubicBezTo>
                <a:cubicBezTo>
                  <a:pt x="10406123" y="4296310"/>
                  <a:pt x="10417546" y="4291234"/>
                  <a:pt x="10413738" y="4302656"/>
                </a:cubicBezTo>
                <a:cubicBezTo>
                  <a:pt x="10416277" y="4302656"/>
                  <a:pt x="10420084" y="4301387"/>
                  <a:pt x="10421353" y="4301387"/>
                </a:cubicBezTo>
                <a:cubicBezTo>
                  <a:pt x="10420084" y="4296310"/>
                  <a:pt x="10416277" y="4293772"/>
                  <a:pt x="10412469" y="4292503"/>
                </a:cubicBezTo>
                <a:lnTo>
                  <a:pt x="10412469" y="4292503"/>
                </a:lnTo>
                <a:close/>
                <a:moveTo>
                  <a:pt x="9176274" y="4292503"/>
                </a:moveTo>
                <a:lnTo>
                  <a:pt x="9173735" y="4293772"/>
                </a:lnTo>
                <a:cubicBezTo>
                  <a:pt x="9176274" y="4298849"/>
                  <a:pt x="9180081" y="4303926"/>
                  <a:pt x="9183889" y="4309002"/>
                </a:cubicBezTo>
                <a:cubicBezTo>
                  <a:pt x="9180081" y="4309002"/>
                  <a:pt x="9175005" y="4310272"/>
                  <a:pt x="9171197" y="4310272"/>
                </a:cubicBezTo>
                <a:cubicBezTo>
                  <a:pt x="9171197" y="4309002"/>
                  <a:pt x="9171197" y="4303926"/>
                  <a:pt x="9171197" y="4302656"/>
                </a:cubicBezTo>
                <a:cubicBezTo>
                  <a:pt x="9167389" y="4300118"/>
                  <a:pt x="9164851" y="4296310"/>
                  <a:pt x="9161043" y="4293772"/>
                </a:cubicBezTo>
                <a:cubicBezTo>
                  <a:pt x="9157236" y="4302656"/>
                  <a:pt x="9157236" y="4312810"/>
                  <a:pt x="9158505" y="4322964"/>
                </a:cubicBezTo>
                <a:cubicBezTo>
                  <a:pt x="9162313" y="4325502"/>
                  <a:pt x="9171197" y="4326771"/>
                  <a:pt x="9169928" y="4333117"/>
                </a:cubicBezTo>
                <a:cubicBezTo>
                  <a:pt x="9166120" y="4330579"/>
                  <a:pt x="9161043" y="4328040"/>
                  <a:pt x="9157236" y="4326771"/>
                </a:cubicBezTo>
                <a:cubicBezTo>
                  <a:pt x="9155967" y="4336925"/>
                  <a:pt x="9161043" y="4348347"/>
                  <a:pt x="9152159" y="4355963"/>
                </a:cubicBezTo>
                <a:cubicBezTo>
                  <a:pt x="9154697" y="4345809"/>
                  <a:pt x="9153428" y="4334386"/>
                  <a:pt x="9155967" y="4325502"/>
                </a:cubicBezTo>
                <a:cubicBezTo>
                  <a:pt x="9154697" y="4324233"/>
                  <a:pt x="9152159" y="4321694"/>
                  <a:pt x="9149621" y="4320425"/>
                </a:cubicBezTo>
                <a:cubicBezTo>
                  <a:pt x="9147083" y="4325502"/>
                  <a:pt x="9144544" y="4331848"/>
                  <a:pt x="9144544" y="4338194"/>
                </a:cubicBezTo>
                <a:cubicBezTo>
                  <a:pt x="9142005" y="4334386"/>
                  <a:pt x="9140737" y="4329310"/>
                  <a:pt x="9139467" y="4324233"/>
                </a:cubicBezTo>
                <a:cubicBezTo>
                  <a:pt x="9136929" y="4326771"/>
                  <a:pt x="9135659" y="4330579"/>
                  <a:pt x="9135659" y="4334386"/>
                </a:cubicBezTo>
                <a:cubicBezTo>
                  <a:pt x="9130583" y="4326771"/>
                  <a:pt x="9125506" y="4333117"/>
                  <a:pt x="9121699" y="4336925"/>
                </a:cubicBezTo>
                <a:cubicBezTo>
                  <a:pt x="9122968" y="4330579"/>
                  <a:pt x="9122968" y="4321694"/>
                  <a:pt x="9131852" y="4322964"/>
                </a:cubicBezTo>
                <a:cubicBezTo>
                  <a:pt x="9131852" y="4321694"/>
                  <a:pt x="9131852" y="4319156"/>
                  <a:pt x="9131852" y="4317887"/>
                </a:cubicBezTo>
                <a:cubicBezTo>
                  <a:pt x="9130583" y="4319156"/>
                  <a:pt x="9126775" y="4321694"/>
                  <a:pt x="9125506" y="4322964"/>
                </a:cubicBezTo>
                <a:cubicBezTo>
                  <a:pt x="9122968" y="4316618"/>
                  <a:pt x="9116622" y="4310272"/>
                  <a:pt x="9110276" y="4317887"/>
                </a:cubicBezTo>
                <a:cubicBezTo>
                  <a:pt x="9110276" y="4319156"/>
                  <a:pt x="9109007" y="4322964"/>
                  <a:pt x="9109007" y="4324233"/>
                </a:cubicBezTo>
                <a:cubicBezTo>
                  <a:pt x="9111545" y="4324233"/>
                  <a:pt x="9117891" y="4322964"/>
                  <a:pt x="9121699" y="4322964"/>
                </a:cubicBezTo>
                <a:lnTo>
                  <a:pt x="9122968" y="4325502"/>
                </a:lnTo>
                <a:cubicBezTo>
                  <a:pt x="9116622" y="4328040"/>
                  <a:pt x="9110276" y="4330579"/>
                  <a:pt x="9106468" y="4335655"/>
                </a:cubicBezTo>
                <a:cubicBezTo>
                  <a:pt x="9111545" y="4336925"/>
                  <a:pt x="9116622" y="4338194"/>
                  <a:pt x="9121699" y="4338194"/>
                </a:cubicBezTo>
                <a:cubicBezTo>
                  <a:pt x="9121699" y="4340732"/>
                  <a:pt x="9121699" y="4345809"/>
                  <a:pt x="9121699" y="4348347"/>
                </a:cubicBezTo>
                <a:cubicBezTo>
                  <a:pt x="9130583" y="4352155"/>
                  <a:pt x="9131852" y="4336925"/>
                  <a:pt x="9134391" y="4331848"/>
                </a:cubicBezTo>
                <a:cubicBezTo>
                  <a:pt x="9138198" y="4334386"/>
                  <a:pt x="9142005" y="4335655"/>
                  <a:pt x="9145813" y="4336925"/>
                </a:cubicBezTo>
                <a:cubicBezTo>
                  <a:pt x="9145813" y="4342001"/>
                  <a:pt x="9144544" y="4347078"/>
                  <a:pt x="9143275" y="4350886"/>
                </a:cubicBezTo>
                <a:cubicBezTo>
                  <a:pt x="9148351" y="4354693"/>
                  <a:pt x="9154697" y="4357232"/>
                  <a:pt x="9158505" y="4364847"/>
                </a:cubicBezTo>
                <a:cubicBezTo>
                  <a:pt x="9154697" y="4363578"/>
                  <a:pt x="9149621" y="4362309"/>
                  <a:pt x="9145813" y="4361039"/>
                </a:cubicBezTo>
                <a:cubicBezTo>
                  <a:pt x="9147083" y="4366116"/>
                  <a:pt x="9149621" y="4371193"/>
                  <a:pt x="9148351" y="4377539"/>
                </a:cubicBezTo>
                <a:cubicBezTo>
                  <a:pt x="9148351" y="4383885"/>
                  <a:pt x="9140737" y="4388961"/>
                  <a:pt x="9145813" y="4395307"/>
                </a:cubicBezTo>
                <a:cubicBezTo>
                  <a:pt x="9145813" y="4406730"/>
                  <a:pt x="9158505" y="4411807"/>
                  <a:pt x="9167389" y="4415615"/>
                </a:cubicBezTo>
                <a:cubicBezTo>
                  <a:pt x="9176274" y="4424499"/>
                  <a:pt x="9188966" y="4428306"/>
                  <a:pt x="9200389" y="4433383"/>
                </a:cubicBezTo>
                <a:cubicBezTo>
                  <a:pt x="9201658" y="4432114"/>
                  <a:pt x="9204196" y="4428306"/>
                  <a:pt x="9205465" y="4425768"/>
                </a:cubicBezTo>
                <a:cubicBezTo>
                  <a:pt x="9201658" y="4421961"/>
                  <a:pt x="9199119" y="4418153"/>
                  <a:pt x="9197850" y="4413076"/>
                </a:cubicBezTo>
                <a:cubicBezTo>
                  <a:pt x="9202927" y="4415615"/>
                  <a:pt x="9206735" y="4418153"/>
                  <a:pt x="9211811" y="4420691"/>
                </a:cubicBezTo>
                <a:cubicBezTo>
                  <a:pt x="9209273" y="4424499"/>
                  <a:pt x="9208004" y="4427037"/>
                  <a:pt x="9205465" y="4430845"/>
                </a:cubicBezTo>
                <a:cubicBezTo>
                  <a:pt x="9224503" y="4438460"/>
                  <a:pt x="9246080" y="4432114"/>
                  <a:pt x="9262579" y="4421961"/>
                </a:cubicBezTo>
                <a:cubicBezTo>
                  <a:pt x="9261310" y="4418153"/>
                  <a:pt x="9260040" y="4413076"/>
                  <a:pt x="9257503" y="4409269"/>
                </a:cubicBezTo>
                <a:cubicBezTo>
                  <a:pt x="9248618" y="4402923"/>
                  <a:pt x="9238465" y="4399115"/>
                  <a:pt x="9230849" y="4390231"/>
                </a:cubicBezTo>
                <a:cubicBezTo>
                  <a:pt x="9225773" y="4388961"/>
                  <a:pt x="9219427" y="4388961"/>
                  <a:pt x="9215619" y="4385154"/>
                </a:cubicBezTo>
                <a:cubicBezTo>
                  <a:pt x="9221965" y="4385154"/>
                  <a:pt x="9228310" y="4385154"/>
                  <a:pt x="9234656" y="4386423"/>
                </a:cubicBezTo>
                <a:cubicBezTo>
                  <a:pt x="9239734" y="4391500"/>
                  <a:pt x="9244811" y="4397846"/>
                  <a:pt x="9252425" y="4400384"/>
                </a:cubicBezTo>
                <a:cubicBezTo>
                  <a:pt x="9248618" y="4391500"/>
                  <a:pt x="9247348" y="4380077"/>
                  <a:pt x="9238465" y="4375001"/>
                </a:cubicBezTo>
                <a:cubicBezTo>
                  <a:pt x="9238465" y="4377539"/>
                  <a:pt x="9237195" y="4381347"/>
                  <a:pt x="9237195" y="4383885"/>
                </a:cubicBezTo>
                <a:cubicBezTo>
                  <a:pt x="9234656" y="4380077"/>
                  <a:pt x="9224503" y="4372462"/>
                  <a:pt x="9237195" y="4373731"/>
                </a:cubicBezTo>
                <a:cubicBezTo>
                  <a:pt x="9230849" y="4368655"/>
                  <a:pt x="9225773" y="4364847"/>
                  <a:pt x="9220696" y="4359770"/>
                </a:cubicBezTo>
                <a:cubicBezTo>
                  <a:pt x="9223234" y="4355963"/>
                  <a:pt x="9225773" y="4352155"/>
                  <a:pt x="9227042" y="4348347"/>
                </a:cubicBezTo>
                <a:cubicBezTo>
                  <a:pt x="9220696" y="4349617"/>
                  <a:pt x="9214350" y="4350886"/>
                  <a:pt x="9209273" y="4347078"/>
                </a:cubicBezTo>
                <a:cubicBezTo>
                  <a:pt x="9202927" y="4348347"/>
                  <a:pt x="9197850" y="4347078"/>
                  <a:pt x="9194043" y="4342001"/>
                </a:cubicBezTo>
                <a:cubicBezTo>
                  <a:pt x="9192773" y="4345809"/>
                  <a:pt x="9191504" y="4349617"/>
                  <a:pt x="9190235" y="4353424"/>
                </a:cubicBezTo>
                <a:cubicBezTo>
                  <a:pt x="9192773" y="4353424"/>
                  <a:pt x="9197850" y="4353424"/>
                  <a:pt x="9200389" y="4352155"/>
                </a:cubicBezTo>
                <a:cubicBezTo>
                  <a:pt x="9200389" y="4353424"/>
                  <a:pt x="9200389" y="4355963"/>
                  <a:pt x="9199119" y="4357232"/>
                </a:cubicBezTo>
                <a:cubicBezTo>
                  <a:pt x="9195312" y="4355963"/>
                  <a:pt x="9190235" y="4354693"/>
                  <a:pt x="9186427" y="4354693"/>
                </a:cubicBezTo>
                <a:cubicBezTo>
                  <a:pt x="9187697" y="4348347"/>
                  <a:pt x="9185158" y="4339463"/>
                  <a:pt x="9190235" y="4334386"/>
                </a:cubicBezTo>
                <a:cubicBezTo>
                  <a:pt x="9192773" y="4334386"/>
                  <a:pt x="9197850" y="4334386"/>
                  <a:pt x="9201658" y="4334386"/>
                </a:cubicBezTo>
                <a:cubicBezTo>
                  <a:pt x="9199119" y="4324233"/>
                  <a:pt x="9192773" y="4315348"/>
                  <a:pt x="9190235" y="4306464"/>
                </a:cubicBezTo>
                <a:cubicBezTo>
                  <a:pt x="9196581" y="4310272"/>
                  <a:pt x="9202927" y="4316618"/>
                  <a:pt x="9211811" y="4316618"/>
                </a:cubicBezTo>
                <a:cubicBezTo>
                  <a:pt x="9196581" y="4309002"/>
                  <a:pt x="9185158" y="4301387"/>
                  <a:pt x="9176274" y="4292503"/>
                </a:cubicBezTo>
                <a:lnTo>
                  <a:pt x="9176274" y="4292503"/>
                </a:lnTo>
                <a:close/>
                <a:moveTo>
                  <a:pt x="8652097" y="4291234"/>
                </a:moveTo>
                <a:cubicBezTo>
                  <a:pt x="8644481" y="4293772"/>
                  <a:pt x="8631789" y="4295041"/>
                  <a:pt x="8635597" y="4306464"/>
                </a:cubicBezTo>
                <a:cubicBezTo>
                  <a:pt x="8638135" y="4303926"/>
                  <a:pt x="8641943" y="4302656"/>
                  <a:pt x="8644481" y="4301387"/>
                </a:cubicBezTo>
                <a:cubicBezTo>
                  <a:pt x="8647020" y="4303926"/>
                  <a:pt x="8648289" y="4307733"/>
                  <a:pt x="8650827" y="4310272"/>
                </a:cubicBezTo>
                <a:cubicBezTo>
                  <a:pt x="8649558" y="4307733"/>
                  <a:pt x="8647020" y="4302656"/>
                  <a:pt x="8645751" y="4300118"/>
                </a:cubicBezTo>
                <a:cubicBezTo>
                  <a:pt x="8649558" y="4297580"/>
                  <a:pt x="8653366" y="4296310"/>
                  <a:pt x="8655904" y="4295041"/>
                </a:cubicBezTo>
                <a:cubicBezTo>
                  <a:pt x="8655904" y="4293772"/>
                  <a:pt x="8654635" y="4292503"/>
                  <a:pt x="8652097" y="4291234"/>
                </a:cubicBezTo>
                <a:lnTo>
                  <a:pt x="8652097" y="4291234"/>
                </a:lnTo>
                <a:close/>
                <a:moveTo>
                  <a:pt x="7234407" y="4291234"/>
                </a:moveTo>
                <a:cubicBezTo>
                  <a:pt x="7231868" y="4291234"/>
                  <a:pt x="7228061" y="4293772"/>
                  <a:pt x="7228061" y="4296310"/>
                </a:cubicBezTo>
                <a:cubicBezTo>
                  <a:pt x="7230600" y="4298849"/>
                  <a:pt x="7238214" y="4301387"/>
                  <a:pt x="7239484" y="4296310"/>
                </a:cubicBezTo>
                <a:cubicBezTo>
                  <a:pt x="7240753" y="4292503"/>
                  <a:pt x="7238214" y="4291234"/>
                  <a:pt x="7234407" y="4291234"/>
                </a:cubicBezTo>
                <a:lnTo>
                  <a:pt x="7234407" y="4291234"/>
                </a:lnTo>
                <a:close/>
                <a:moveTo>
                  <a:pt x="6023596" y="4291234"/>
                </a:moveTo>
                <a:cubicBezTo>
                  <a:pt x="6022327" y="4291234"/>
                  <a:pt x="6018519" y="4291234"/>
                  <a:pt x="6017250" y="4291234"/>
                </a:cubicBezTo>
                <a:cubicBezTo>
                  <a:pt x="6017250" y="4295041"/>
                  <a:pt x="6017250" y="4300118"/>
                  <a:pt x="6017250" y="4303926"/>
                </a:cubicBezTo>
                <a:cubicBezTo>
                  <a:pt x="6022327" y="4303926"/>
                  <a:pt x="6029942" y="4307733"/>
                  <a:pt x="6032480" y="4301387"/>
                </a:cubicBezTo>
                <a:cubicBezTo>
                  <a:pt x="6029942" y="4301387"/>
                  <a:pt x="6024865" y="4300118"/>
                  <a:pt x="6022327" y="4300118"/>
                </a:cubicBezTo>
                <a:cubicBezTo>
                  <a:pt x="6022327" y="4297580"/>
                  <a:pt x="6023596" y="4292503"/>
                  <a:pt x="6023596" y="4291234"/>
                </a:cubicBezTo>
                <a:lnTo>
                  <a:pt x="6023596" y="4291234"/>
                </a:lnTo>
                <a:close/>
                <a:moveTo>
                  <a:pt x="5024740" y="4291234"/>
                </a:moveTo>
                <a:cubicBezTo>
                  <a:pt x="5019663" y="4288695"/>
                  <a:pt x="5013317" y="4295041"/>
                  <a:pt x="5017125" y="4300118"/>
                </a:cubicBezTo>
                <a:cubicBezTo>
                  <a:pt x="5022202" y="4303926"/>
                  <a:pt x="5027278" y="4295041"/>
                  <a:pt x="5024740" y="4291234"/>
                </a:cubicBezTo>
                <a:lnTo>
                  <a:pt x="5024740" y="4291234"/>
                </a:lnTo>
                <a:close/>
                <a:moveTo>
                  <a:pt x="10180206" y="4291234"/>
                </a:moveTo>
                <a:cubicBezTo>
                  <a:pt x="10171322" y="4288695"/>
                  <a:pt x="10176399" y="4301387"/>
                  <a:pt x="10182745" y="4298849"/>
                </a:cubicBezTo>
                <a:cubicBezTo>
                  <a:pt x="10189091" y="4297580"/>
                  <a:pt x="10184014" y="4291234"/>
                  <a:pt x="10180206" y="4291234"/>
                </a:cubicBezTo>
                <a:lnTo>
                  <a:pt x="10180206" y="4291234"/>
                </a:lnTo>
                <a:close/>
                <a:moveTo>
                  <a:pt x="5683452" y="4289964"/>
                </a:moveTo>
                <a:cubicBezTo>
                  <a:pt x="5683452" y="4291234"/>
                  <a:pt x="5683452" y="4295041"/>
                  <a:pt x="5683452" y="4297580"/>
                </a:cubicBezTo>
                <a:cubicBezTo>
                  <a:pt x="5689798" y="4298849"/>
                  <a:pt x="5697413" y="4297580"/>
                  <a:pt x="5698682" y="4305195"/>
                </a:cubicBezTo>
                <a:cubicBezTo>
                  <a:pt x="5701221" y="4302656"/>
                  <a:pt x="5703759" y="4300118"/>
                  <a:pt x="5705028" y="4298849"/>
                </a:cubicBezTo>
                <a:cubicBezTo>
                  <a:pt x="5698682" y="4296310"/>
                  <a:pt x="5691067" y="4293772"/>
                  <a:pt x="5683452" y="4289964"/>
                </a:cubicBezTo>
                <a:lnTo>
                  <a:pt x="5683452" y="4289964"/>
                </a:lnTo>
                <a:close/>
                <a:moveTo>
                  <a:pt x="9124237" y="4289964"/>
                </a:moveTo>
                <a:cubicBezTo>
                  <a:pt x="9120429" y="4292503"/>
                  <a:pt x="9116622" y="4295041"/>
                  <a:pt x="9111545" y="4297580"/>
                </a:cubicBezTo>
                <a:cubicBezTo>
                  <a:pt x="9114083" y="4300118"/>
                  <a:pt x="9115353" y="4302656"/>
                  <a:pt x="9117891" y="4305195"/>
                </a:cubicBezTo>
                <a:cubicBezTo>
                  <a:pt x="9122968" y="4303926"/>
                  <a:pt x="9129313" y="4302656"/>
                  <a:pt x="9131852" y="4297580"/>
                </a:cubicBezTo>
                <a:cubicBezTo>
                  <a:pt x="9128045" y="4297580"/>
                  <a:pt x="9125506" y="4298849"/>
                  <a:pt x="9121699" y="4298849"/>
                </a:cubicBezTo>
                <a:cubicBezTo>
                  <a:pt x="9122968" y="4296310"/>
                  <a:pt x="9122968" y="4292503"/>
                  <a:pt x="9124237" y="4289964"/>
                </a:cubicBezTo>
                <a:lnTo>
                  <a:pt x="9124237" y="4289964"/>
                </a:lnTo>
                <a:close/>
                <a:moveTo>
                  <a:pt x="5267156" y="4289964"/>
                </a:moveTo>
                <a:cubicBezTo>
                  <a:pt x="5264617" y="4289964"/>
                  <a:pt x="5260810" y="4291234"/>
                  <a:pt x="5259541" y="4291234"/>
                </a:cubicBezTo>
                <a:cubicBezTo>
                  <a:pt x="5258272" y="4296310"/>
                  <a:pt x="5264617" y="4297580"/>
                  <a:pt x="5267156" y="4300118"/>
                </a:cubicBezTo>
                <a:cubicBezTo>
                  <a:pt x="5267156" y="4297580"/>
                  <a:pt x="5267156" y="4292503"/>
                  <a:pt x="5267156" y="4289964"/>
                </a:cubicBezTo>
                <a:lnTo>
                  <a:pt x="5267156" y="4289964"/>
                </a:lnTo>
                <a:close/>
                <a:moveTo>
                  <a:pt x="9875600" y="4289964"/>
                </a:moveTo>
                <a:cubicBezTo>
                  <a:pt x="9873062" y="4291234"/>
                  <a:pt x="9869254" y="4291234"/>
                  <a:pt x="9865446" y="4292503"/>
                </a:cubicBezTo>
                <a:cubicBezTo>
                  <a:pt x="9865446" y="4300118"/>
                  <a:pt x="9866716" y="4307733"/>
                  <a:pt x="9869254" y="4315348"/>
                </a:cubicBezTo>
                <a:cubicBezTo>
                  <a:pt x="9874331" y="4306464"/>
                  <a:pt x="9881945" y="4315348"/>
                  <a:pt x="9888291" y="4316618"/>
                </a:cubicBezTo>
                <a:cubicBezTo>
                  <a:pt x="9887023" y="4307733"/>
                  <a:pt x="9884484" y="4298849"/>
                  <a:pt x="9879408" y="4291234"/>
                </a:cubicBezTo>
                <a:cubicBezTo>
                  <a:pt x="9876869" y="4293772"/>
                  <a:pt x="9873062" y="4297580"/>
                  <a:pt x="9870523" y="4300118"/>
                </a:cubicBezTo>
                <a:cubicBezTo>
                  <a:pt x="9873062" y="4297580"/>
                  <a:pt x="9874331" y="4292503"/>
                  <a:pt x="9875600" y="4289964"/>
                </a:cubicBezTo>
                <a:lnTo>
                  <a:pt x="9875600" y="4289964"/>
                </a:lnTo>
                <a:close/>
                <a:moveTo>
                  <a:pt x="9834986" y="4289964"/>
                </a:moveTo>
                <a:cubicBezTo>
                  <a:pt x="9826101" y="4286157"/>
                  <a:pt x="9829909" y="4300118"/>
                  <a:pt x="9836255" y="4298849"/>
                </a:cubicBezTo>
                <a:cubicBezTo>
                  <a:pt x="9841332" y="4297580"/>
                  <a:pt x="9838793" y="4291234"/>
                  <a:pt x="9834986" y="4289964"/>
                </a:cubicBezTo>
                <a:lnTo>
                  <a:pt x="9834986" y="4289964"/>
                </a:lnTo>
                <a:close/>
                <a:moveTo>
                  <a:pt x="5359807" y="4289964"/>
                </a:moveTo>
                <a:cubicBezTo>
                  <a:pt x="5353461" y="4292503"/>
                  <a:pt x="5348384" y="4297580"/>
                  <a:pt x="5345846" y="4303926"/>
                </a:cubicBezTo>
                <a:cubicBezTo>
                  <a:pt x="5350923" y="4305195"/>
                  <a:pt x="5354730" y="4305195"/>
                  <a:pt x="5359807" y="4306464"/>
                </a:cubicBezTo>
                <a:cubicBezTo>
                  <a:pt x="5359807" y="4300118"/>
                  <a:pt x="5359807" y="4295041"/>
                  <a:pt x="5359807" y="4289964"/>
                </a:cubicBezTo>
                <a:lnTo>
                  <a:pt x="5359807" y="4289964"/>
                </a:lnTo>
                <a:close/>
                <a:moveTo>
                  <a:pt x="10428969" y="4289964"/>
                </a:moveTo>
                <a:cubicBezTo>
                  <a:pt x="10432776" y="4297580"/>
                  <a:pt x="10437853" y="4303926"/>
                  <a:pt x="10444199" y="4309002"/>
                </a:cubicBezTo>
                <a:cubicBezTo>
                  <a:pt x="10450545" y="4307733"/>
                  <a:pt x="10455621" y="4303926"/>
                  <a:pt x="10459429" y="4300118"/>
                </a:cubicBezTo>
                <a:cubicBezTo>
                  <a:pt x="10454353" y="4301387"/>
                  <a:pt x="10449275" y="4301387"/>
                  <a:pt x="10442929" y="4302656"/>
                </a:cubicBezTo>
                <a:cubicBezTo>
                  <a:pt x="10440391" y="4296310"/>
                  <a:pt x="10436583" y="4291234"/>
                  <a:pt x="10428969" y="4289964"/>
                </a:cubicBezTo>
                <a:lnTo>
                  <a:pt x="10428969" y="4289964"/>
                </a:lnTo>
                <a:close/>
                <a:moveTo>
                  <a:pt x="9906060" y="4289964"/>
                </a:moveTo>
                <a:cubicBezTo>
                  <a:pt x="9903522" y="4289964"/>
                  <a:pt x="9899714" y="4289964"/>
                  <a:pt x="9898446" y="4293772"/>
                </a:cubicBezTo>
                <a:cubicBezTo>
                  <a:pt x="9899714" y="4297580"/>
                  <a:pt x="9906060" y="4297580"/>
                  <a:pt x="9908599" y="4296310"/>
                </a:cubicBezTo>
                <a:cubicBezTo>
                  <a:pt x="9911138" y="4292503"/>
                  <a:pt x="9908599" y="4289964"/>
                  <a:pt x="9906060" y="4289964"/>
                </a:cubicBezTo>
                <a:lnTo>
                  <a:pt x="9906060" y="4289964"/>
                </a:lnTo>
                <a:close/>
                <a:moveTo>
                  <a:pt x="9696643" y="4288695"/>
                </a:moveTo>
                <a:cubicBezTo>
                  <a:pt x="9696643" y="4291234"/>
                  <a:pt x="9697912" y="4296310"/>
                  <a:pt x="9697912" y="4298849"/>
                </a:cubicBezTo>
                <a:cubicBezTo>
                  <a:pt x="9696643" y="4300118"/>
                  <a:pt x="9694105" y="4303926"/>
                  <a:pt x="9691566" y="4305195"/>
                </a:cubicBezTo>
                <a:cubicBezTo>
                  <a:pt x="9695375" y="4306464"/>
                  <a:pt x="9700451" y="4307733"/>
                  <a:pt x="9704258" y="4309002"/>
                </a:cubicBezTo>
                <a:cubicBezTo>
                  <a:pt x="9702989" y="4302656"/>
                  <a:pt x="9702989" y="4293772"/>
                  <a:pt x="9696643" y="4288695"/>
                </a:cubicBezTo>
                <a:lnTo>
                  <a:pt x="9696643" y="4288695"/>
                </a:lnTo>
                <a:close/>
                <a:moveTo>
                  <a:pt x="5809102" y="4288695"/>
                </a:moveTo>
                <a:cubicBezTo>
                  <a:pt x="5800218" y="4287426"/>
                  <a:pt x="5792602" y="4292503"/>
                  <a:pt x="5784987" y="4297580"/>
                </a:cubicBezTo>
                <a:cubicBezTo>
                  <a:pt x="5784987" y="4300118"/>
                  <a:pt x="5784987" y="4305195"/>
                  <a:pt x="5784987" y="4307733"/>
                </a:cubicBezTo>
                <a:cubicBezTo>
                  <a:pt x="5781180" y="4302656"/>
                  <a:pt x="5777372" y="4298849"/>
                  <a:pt x="5773564" y="4293772"/>
                </a:cubicBezTo>
                <a:cubicBezTo>
                  <a:pt x="5769757" y="4295041"/>
                  <a:pt x="5764680" y="4295041"/>
                  <a:pt x="5760872" y="4296310"/>
                </a:cubicBezTo>
                <a:cubicBezTo>
                  <a:pt x="5763411" y="4306464"/>
                  <a:pt x="5772295" y="4301387"/>
                  <a:pt x="5779910" y="4302656"/>
                </a:cubicBezTo>
                <a:cubicBezTo>
                  <a:pt x="5778641" y="4306464"/>
                  <a:pt x="5778641" y="4310272"/>
                  <a:pt x="5777372" y="4314079"/>
                </a:cubicBezTo>
                <a:cubicBezTo>
                  <a:pt x="5781180" y="4311541"/>
                  <a:pt x="5783718" y="4310272"/>
                  <a:pt x="5787526" y="4307733"/>
                </a:cubicBezTo>
                <a:cubicBezTo>
                  <a:pt x="5788795" y="4309002"/>
                  <a:pt x="5792602" y="4312810"/>
                  <a:pt x="5793872" y="4315348"/>
                </a:cubicBezTo>
                <a:cubicBezTo>
                  <a:pt x="5793872" y="4311541"/>
                  <a:pt x="5792602" y="4305195"/>
                  <a:pt x="5791333" y="4301387"/>
                </a:cubicBezTo>
                <a:lnTo>
                  <a:pt x="5798948" y="4301387"/>
                </a:lnTo>
                <a:cubicBezTo>
                  <a:pt x="5797679" y="4307733"/>
                  <a:pt x="5795141" y="4314079"/>
                  <a:pt x="5793872" y="4319156"/>
                </a:cubicBezTo>
                <a:cubicBezTo>
                  <a:pt x="5796410" y="4319156"/>
                  <a:pt x="5800218" y="4320425"/>
                  <a:pt x="5802756" y="4321694"/>
                </a:cubicBezTo>
                <a:cubicBezTo>
                  <a:pt x="5797679" y="4326771"/>
                  <a:pt x="5791333" y="4331848"/>
                  <a:pt x="5796410" y="4339463"/>
                </a:cubicBezTo>
                <a:cubicBezTo>
                  <a:pt x="5804025" y="4330579"/>
                  <a:pt x="5812910" y="4316618"/>
                  <a:pt x="5805294" y="4305195"/>
                </a:cubicBezTo>
                <a:cubicBezTo>
                  <a:pt x="5805294" y="4298849"/>
                  <a:pt x="5806564" y="4293772"/>
                  <a:pt x="5809102" y="4288695"/>
                </a:cubicBezTo>
                <a:lnTo>
                  <a:pt x="5809102" y="4288695"/>
                </a:lnTo>
                <a:close/>
                <a:moveTo>
                  <a:pt x="6965338" y="4288695"/>
                </a:moveTo>
                <a:cubicBezTo>
                  <a:pt x="6961530" y="4291234"/>
                  <a:pt x="6957723" y="4293772"/>
                  <a:pt x="6953915" y="4295041"/>
                </a:cubicBezTo>
                <a:cubicBezTo>
                  <a:pt x="6953915" y="4296310"/>
                  <a:pt x="6952646" y="4298849"/>
                  <a:pt x="6952646" y="4301387"/>
                </a:cubicBezTo>
                <a:cubicBezTo>
                  <a:pt x="6956453" y="4305195"/>
                  <a:pt x="6961530" y="4310272"/>
                  <a:pt x="6966607" y="4312810"/>
                </a:cubicBezTo>
                <a:lnTo>
                  <a:pt x="6984376" y="4302656"/>
                </a:lnTo>
                <a:lnTo>
                  <a:pt x="6988183" y="4302656"/>
                </a:lnTo>
                <a:lnTo>
                  <a:pt x="6995799" y="4309002"/>
                </a:lnTo>
                <a:cubicBezTo>
                  <a:pt x="6995799" y="4307733"/>
                  <a:pt x="6997068" y="4303926"/>
                  <a:pt x="6997068" y="4301387"/>
                </a:cubicBezTo>
                <a:lnTo>
                  <a:pt x="6988183" y="4302656"/>
                </a:lnTo>
                <a:lnTo>
                  <a:pt x="6986914" y="4301387"/>
                </a:lnTo>
                <a:lnTo>
                  <a:pt x="6984376" y="4302656"/>
                </a:lnTo>
                <a:lnTo>
                  <a:pt x="6964069" y="4306464"/>
                </a:lnTo>
                <a:cubicBezTo>
                  <a:pt x="6964069" y="4302656"/>
                  <a:pt x="6955184" y="4295041"/>
                  <a:pt x="6965338" y="4295041"/>
                </a:cubicBezTo>
                <a:cubicBezTo>
                  <a:pt x="6965338" y="4293772"/>
                  <a:pt x="6965338" y="4289964"/>
                  <a:pt x="6965338" y="4288695"/>
                </a:cubicBezTo>
                <a:lnTo>
                  <a:pt x="6965338" y="4288695"/>
                </a:lnTo>
                <a:close/>
                <a:moveTo>
                  <a:pt x="10159899" y="4288695"/>
                </a:moveTo>
                <a:cubicBezTo>
                  <a:pt x="10156092" y="4288695"/>
                  <a:pt x="10152284" y="4289964"/>
                  <a:pt x="10148476" y="4292503"/>
                </a:cubicBezTo>
                <a:cubicBezTo>
                  <a:pt x="10147207" y="4295041"/>
                  <a:pt x="10144669" y="4297580"/>
                  <a:pt x="10143400" y="4300118"/>
                </a:cubicBezTo>
                <a:cubicBezTo>
                  <a:pt x="10145938" y="4301387"/>
                  <a:pt x="10149746" y="4302656"/>
                  <a:pt x="10152284" y="4303926"/>
                </a:cubicBezTo>
                <a:cubicBezTo>
                  <a:pt x="10151015" y="4302656"/>
                  <a:pt x="10149746" y="4298849"/>
                  <a:pt x="10149746" y="4296310"/>
                </a:cubicBezTo>
                <a:cubicBezTo>
                  <a:pt x="10151015" y="4295041"/>
                  <a:pt x="10154822" y="4293772"/>
                  <a:pt x="10156092" y="4292503"/>
                </a:cubicBezTo>
                <a:cubicBezTo>
                  <a:pt x="10162438" y="4295041"/>
                  <a:pt x="10167514" y="4292503"/>
                  <a:pt x="10172591" y="4289964"/>
                </a:cubicBezTo>
                <a:cubicBezTo>
                  <a:pt x="10167514" y="4288695"/>
                  <a:pt x="10163707" y="4287426"/>
                  <a:pt x="10159899" y="4288695"/>
                </a:cubicBezTo>
                <a:lnTo>
                  <a:pt x="10159899" y="4288695"/>
                </a:lnTo>
                <a:close/>
                <a:moveTo>
                  <a:pt x="9100122" y="4287426"/>
                </a:moveTo>
                <a:cubicBezTo>
                  <a:pt x="9093776" y="4291234"/>
                  <a:pt x="9088699" y="4295041"/>
                  <a:pt x="9082353" y="4298849"/>
                </a:cubicBezTo>
                <a:cubicBezTo>
                  <a:pt x="9087430" y="4300118"/>
                  <a:pt x="9091238" y="4301387"/>
                  <a:pt x="9096315" y="4303926"/>
                </a:cubicBezTo>
                <a:cubicBezTo>
                  <a:pt x="9098853" y="4298849"/>
                  <a:pt x="9100122" y="4292503"/>
                  <a:pt x="9100122" y="4287426"/>
                </a:cubicBezTo>
                <a:lnTo>
                  <a:pt x="9100122" y="4287426"/>
                </a:lnTo>
                <a:close/>
                <a:moveTo>
                  <a:pt x="9073469" y="4287426"/>
                </a:moveTo>
                <a:cubicBezTo>
                  <a:pt x="9069661" y="4284888"/>
                  <a:pt x="9062046" y="4291234"/>
                  <a:pt x="9065854" y="4295041"/>
                </a:cubicBezTo>
                <a:cubicBezTo>
                  <a:pt x="9070931" y="4300118"/>
                  <a:pt x="9078546" y="4292503"/>
                  <a:pt x="9073469" y="4287426"/>
                </a:cubicBezTo>
                <a:lnTo>
                  <a:pt x="9073469" y="4287426"/>
                </a:lnTo>
                <a:close/>
                <a:moveTo>
                  <a:pt x="5055200" y="4287426"/>
                </a:moveTo>
                <a:cubicBezTo>
                  <a:pt x="5043778" y="4287426"/>
                  <a:pt x="5059008" y="4297580"/>
                  <a:pt x="5055200" y="4287426"/>
                </a:cubicBezTo>
                <a:lnTo>
                  <a:pt x="5055200" y="4287426"/>
                </a:lnTo>
                <a:close/>
                <a:moveTo>
                  <a:pt x="5342038" y="4287426"/>
                </a:moveTo>
                <a:cubicBezTo>
                  <a:pt x="5333154" y="4283618"/>
                  <a:pt x="5334423" y="4293772"/>
                  <a:pt x="5331885" y="4298849"/>
                </a:cubicBezTo>
                <a:lnTo>
                  <a:pt x="5334423" y="4298849"/>
                </a:lnTo>
                <a:cubicBezTo>
                  <a:pt x="5336962" y="4295041"/>
                  <a:pt x="5339500" y="4291234"/>
                  <a:pt x="5342038" y="4287426"/>
                </a:cubicBezTo>
                <a:lnTo>
                  <a:pt x="5342038" y="4287426"/>
                </a:lnTo>
                <a:close/>
                <a:moveTo>
                  <a:pt x="11825082" y="4287426"/>
                </a:moveTo>
                <a:cubicBezTo>
                  <a:pt x="11830159" y="4291234"/>
                  <a:pt x="11836504" y="4295041"/>
                  <a:pt x="11842850" y="4296310"/>
                </a:cubicBezTo>
                <a:cubicBezTo>
                  <a:pt x="11839043" y="4288695"/>
                  <a:pt x="11831428" y="4288695"/>
                  <a:pt x="11825082" y="4287426"/>
                </a:cubicBezTo>
                <a:lnTo>
                  <a:pt x="11825082" y="4287426"/>
                </a:lnTo>
                <a:close/>
                <a:moveTo>
                  <a:pt x="9504995" y="4287426"/>
                </a:moveTo>
                <a:cubicBezTo>
                  <a:pt x="9498649" y="4288695"/>
                  <a:pt x="9492303" y="4292503"/>
                  <a:pt x="9489765" y="4300118"/>
                </a:cubicBezTo>
                <a:cubicBezTo>
                  <a:pt x="9485958" y="4302656"/>
                  <a:pt x="9483419" y="4303926"/>
                  <a:pt x="9479612" y="4306464"/>
                </a:cubicBezTo>
                <a:cubicBezTo>
                  <a:pt x="9488495" y="4310272"/>
                  <a:pt x="9482149" y="4315348"/>
                  <a:pt x="9479612" y="4319156"/>
                </a:cubicBezTo>
                <a:cubicBezTo>
                  <a:pt x="9480880" y="4320425"/>
                  <a:pt x="9484688" y="4321694"/>
                  <a:pt x="9485958" y="4322964"/>
                </a:cubicBezTo>
                <a:cubicBezTo>
                  <a:pt x="9485958" y="4320425"/>
                  <a:pt x="9487226" y="4316618"/>
                  <a:pt x="9487226" y="4314079"/>
                </a:cubicBezTo>
                <a:cubicBezTo>
                  <a:pt x="9493572" y="4316618"/>
                  <a:pt x="9498649" y="4314079"/>
                  <a:pt x="9502457" y="4309002"/>
                </a:cubicBezTo>
                <a:cubicBezTo>
                  <a:pt x="9498649" y="4305195"/>
                  <a:pt x="9494841" y="4302656"/>
                  <a:pt x="9491034" y="4298849"/>
                </a:cubicBezTo>
                <a:cubicBezTo>
                  <a:pt x="9493572" y="4298849"/>
                  <a:pt x="9498649" y="4300118"/>
                  <a:pt x="9501187" y="4300118"/>
                </a:cubicBezTo>
                <a:cubicBezTo>
                  <a:pt x="9498649" y="4293772"/>
                  <a:pt x="9499918" y="4289964"/>
                  <a:pt x="9504995" y="4287426"/>
                </a:cubicBezTo>
                <a:lnTo>
                  <a:pt x="9504995" y="4287426"/>
                </a:lnTo>
                <a:close/>
                <a:moveTo>
                  <a:pt x="10487351" y="4286157"/>
                </a:moveTo>
                <a:cubicBezTo>
                  <a:pt x="10493697" y="4291234"/>
                  <a:pt x="10500043" y="4296310"/>
                  <a:pt x="10506389" y="4301387"/>
                </a:cubicBezTo>
                <a:cubicBezTo>
                  <a:pt x="10506389" y="4303926"/>
                  <a:pt x="10506389" y="4307733"/>
                  <a:pt x="10507659" y="4310272"/>
                </a:cubicBezTo>
                <a:cubicBezTo>
                  <a:pt x="10512735" y="4312810"/>
                  <a:pt x="10516543" y="4315348"/>
                  <a:pt x="10519081" y="4320425"/>
                </a:cubicBezTo>
                <a:cubicBezTo>
                  <a:pt x="10516543" y="4322964"/>
                  <a:pt x="10514005" y="4325502"/>
                  <a:pt x="10511466" y="4328040"/>
                </a:cubicBezTo>
                <a:lnTo>
                  <a:pt x="10515274" y="4326771"/>
                </a:lnTo>
                <a:cubicBezTo>
                  <a:pt x="10510197" y="4336925"/>
                  <a:pt x="10522889" y="4339463"/>
                  <a:pt x="10526697" y="4345809"/>
                </a:cubicBezTo>
                <a:cubicBezTo>
                  <a:pt x="10524158" y="4345809"/>
                  <a:pt x="10519081" y="4344540"/>
                  <a:pt x="10516543" y="4343271"/>
                </a:cubicBezTo>
                <a:cubicBezTo>
                  <a:pt x="10512735" y="4331848"/>
                  <a:pt x="10502582" y="4325502"/>
                  <a:pt x="10491159" y="4322964"/>
                </a:cubicBezTo>
                <a:cubicBezTo>
                  <a:pt x="10486082" y="4320425"/>
                  <a:pt x="10477198" y="4325502"/>
                  <a:pt x="10482275" y="4331848"/>
                </a:cubicBezTo>
                <a:cubicBezTo>
                  <a:pt x="10487351" y="4340732"/>
                  <a:pt x="10505120" y="4330579"/>
                  <a:pt x="10503851" y="4344540"/>
                </a:cubicBezTo>
                <a:cubicBezTo>
                  <a:pt x="10501313" y="4342001"/>
                  <a:pt x="10497505" y="4338194"/>
                  <a:pt x="10494967" y="4336925"/>
                </a:cubicBezTo>
                <a:cubicBezTo>
                  <a:pt x="10494967" y="4338194"/>
                  <a:pt x="10493697" y="4342001"/>
                  <a:pt x="10492428" y="4344540"/>
                </a:cubicBezTo>
                <a:cubicBezTo>
                  <a:pt x="10500043" y="4348347"/>
                  <a:pt x="10507659" y="4352155"/>
                  <a:pt x="10515274" y="4352155"/>
                </a:cubicBezTo>
                <a:cubicBezTo>
                  <a:pt x="10516543" y="4353424"/>
                  <a:pt x="10517812" y="4355963"/>
                  <a:pt x="10519081" y="4358501"/>
                </a:cubicBezTo>
                <a:cubicBezTo>
                  <a:pt x="10529234" y="4357232"/>
                  <a:pt x="10539389" y="4362309"/>
                  <a:pt x="10549542" y="4363578"/>
                </a:cubicBezTo>
                <a:cubicBezTo>
                  <a:pt x="10543196" y="4355963"/>
                  <a:pt x="10530504" y="4354693"/>
                  <a:pt x="10529234" y="4344540"/>
                </a:cubicBezTo>
                <a:cubicBezTo>
                  <a:pt x="10540658" y="4348347"/>
                  <a:pt x="10549542" y="4353424"/>
                  <a:pt x="10558427" y="4362309"/>
                </a:cubicBezTo>
                <a:cubicBezTo>
                  <a:pt x="10558427" y="4364847"/>
                  <a:pt x="10559695" y="4368655"/>
                  <a:pt x="10559695" y="4371193"/>
                </a:cubicBezTo>
                <a:cubicBezTo>
                  <a:pt x="10562234" y="4369923"/>
                  <a:pt x="10566041" y="4368655"/>
                  <a:pt x="10568580" y="4368655"/>
                </a:cubicBezTo>
                <a:cubicBezTo>
                  <a:pt x="10569849" y="4359770"/>
                  <a:pt x="10563503" y="4349617"/>
                  <a:pt x="10554618" y="4347078"/>
                </a:cubicBezTo>
                <a:cubicBezTo>
                  <a:pt x="10555888" y="4342001"/>
                  <a:pt x="10555888" y="4336925"/>
                  <a:pt x="10555888" y="4333117"/>
                </a:cubicBezTo>
                <a:cubicBezTo>
                  <a:pt x="10559695" y="4334386"/>
                  <a:pt x="10563503" y="4338194"/>
                  <a:pt x="10568580" y="4336925"/>
                </a:cubicBezTo>
                <a:cubicBezTo>
                  <a:pt x="10568580" y="4333117"/>
                  <a:pt x="10568580" y="4329310"/>
                  <a:pt x="10568580" y="4325502"/>
                </a:cubicBezTo>
                <a:cubicBezTo>
                  <a:pt x="10566041" y="4325502"/>
                  <a:pt x="10562234" y="4326771"/>
                  <a:pt x="10560964" y="4328040"/>
                </a:cubicBezTo>
                <a:lnTo>
                  <a:pt x="10560964" y="4325502"/>
                </a:lnTo>
                <a:cubicBezTo>
                  <a:pt x="10562234" y="4325502"/>
                  <a:pt x="10566041" y="4325502"/>
                  <a:pt x="10567310" y="4325502"/>
                </a:cubicBezTo>
                <a:cubicBezTo>
                  <a:pt x="10560964" y="4319156"/>
                  <a:pt x="10553349" y="4315348"/>
                  <a:pt x="10544465" y="4314079"/>
                </a:cubicBezTo>
                <a:cubicBezTo>
                  <a:pt x="10545735" y="4316618"/>
                  <a:pt x="10547004" y="4320425"/>
                  <a:pt x="10548272" y="4322964"/>
                </a:cubicBezTo>
                <a:cubicBezTo>
                  <a:pt x="10541926" y="4325502"/>
                  <a:pt x="10535580" y="4328040"/>
                  <a:pt x="10529234" y="4329310"/>
                </a:cubicBezTo>
                <a:cubicBezTo>
                  <a:pt x="10525427" y="4326771"/>
                  <a:pt x="10520351" y="4322964"/>
                  <a:pt x="10519081" y="4317887"/>
                </a:cubicBezTo>
                <a:cubicBezTo>
                  <a:pt x="10524158" y="4317887"/>
                  <a:pt x="10530504" y="4317887"/>
                  <a:pt x="10535580" y="4317887"/>
                </a:cubicBezTo>
                <a:cubicBezTo>
                  <a:pt x="10527966" y="4311541"/>
                  <a:pt x="10516543" y="4310272"/>
                  <a:pt x="10510197" y="4302656"/>
                </a:cubicBezTo>
                <a:cubicBezTo>
                  <a:pt x="10501313" y="4293772"/>
                  <a:pt x="10494967" y="4289964"/>
                  <a:pt x="10487351" y="4286157"/>
                </a:cubicBezTo>
                <a:lnTo>
                  <a:pt x="10487351" y="4286157"/>
                </a:lnTo>
                <a:close/>
                <a:moveTo>
                  <a:pt x="11436708" y="4286157"/>
                </a:moveTo>
                <a:cubicBezTo>
                  <a:pt x="11434171" y="4287426"/>
                  <a:pt x="11430362" y="4288695"/>
                  <a:pt x="11427825" y="4291234"/>
                </a:cubicBezTo>
                <a:cubicBezTo>
                  <a:pt x="11436708" y="4296310"/>
                  <a:pt x="11445593" y="4298849"/>
                  <a:pt x="11455746" y="4298849"/>
                </a:cubicBezTo>
                <a:cubicBezTo>
                  <a:pt x="11451939" y="4301387"/>
                  <a:pt x="11449400" y="4305195"/>
                  <a:pt x="11445593" y="4307733"/>
                </a:cubicBezTo>
                <a:cubicBezTo>
                  <a:pt x="11445593" y="4309002"/>
                  <a:pt x="11446862" y="4311541"/>
                  <a:pt x="11448131" y="4312810"/>
                </a:cubicBezTo>
                <a:cubicBezTo>
                  <a:pt x="11455746" y="4312810"/>
                  <a:pt x="11463362" y="4310272"/>
                  <a:pt x="11468438" y="4303926"/>
                </a:cubicBezTo>
                <a:cubicBezTo>
                  <a:pt x="11464631" y="4303926"/>
                  <a:pt x="11459554" y="4305195"/>
                  <a:pt x="11455746" y="4305195"/>
                </a:cubicBezTo>
                <a:cubicBezTo>
                  <a:pt x="11457016" y="4302656"/>
                  <a:pt x="11458285" y="4297580"/>
                  <a:pt x="11459554" y="4295041"/>
                </a:cubicBezTo>
                <a:cubicBezTo>
                  <a:pt x="11450670" y="4292503"/>
                  <a:pt x="11444324" y="4289964"/>
                  <a:pt x="11436708" y="4286157"/>
                </a:cubicBezTo>
                <a:lnTo>
                  <a:pt x="11436708" y="4286157"/>
                </a:lnTo>
                <a:close/>
                <a:moveTo>
                  <a:pt x="5576839" y="4286157"/>
                </a:moveTo>
                <a:cubicBezTo>
                  <a:pt x="5571763" y="4289964"/>
                  <a:pt x="5567955" y="4292503"/>
                  <a:pt x="5562878" y="4296310"/>
                </a:cubicBezTo>
                <a:cubicBezTo>
                  <a:pt x="5567955" y="4297580"/>
                  <a:pt x="5574301" y="4297580"/>
                  <a:pt x="5579378" y="4298849"/>
                </a:cubicBezTo>
                <a:cubicBezTo>
                  <a:pt x="5583185" y="4296310"/>
                  <a:pt x="5585724" y="4292503"/>
                  <a:pt x="5589531" y="4289964"/>
                </a:cubicBezTo>
                <a:cubicBezTo>
                  <a:pt x="5585724" y="4288695"/>
                  <a:pt x="5581916" y="4287426"/>
                  <a:pt x="5576839" y="4286157"/>
                </a:cubicBezTo>
                <a:lnTo>
                  <a:pt x="5576839" y="4286157"/>
                </a:lnTo>
                <a:close/>
                <a:moveTo>
                  <a:pt x="7193793" y="4286157"/>
                </a:moveTo>
                <a:cubicBezTo>
                  <a:pt x="7191254" y="4284888"/>
                  <a:pt x="7182370" y="4286157"/>
                  <a:pt x="7184908" y="4291234"/>
                </a:cubicBezTo>
                <a:cubicBezTo>
                  <a:pt x="7188716" y="4296310"/>
                  <a:pt x="7202677" y="4291234"/>
                  <a:pt x="7193793" y="4286157"/>
                </a:cubicBezTo>
                <a:lnTo>
                  <a:pt x="7193793" y="4286157"/>
                </a:lnTo>
                <a:close/>
                <a:moveTo>
                  <a:pt x="8692711" y="4286157"/>
                </a:moveTo>
                <a:cubicBezTo>
                  <a:pt x="8685096" y="4286157"/>
                  <a:pt x="8685096" y="4293772"/>
                  <a:pt x="8683827" y="4298849"/>
                </a:cubicBezTo>
                <a:cubicBezTo>
                  <a:pt x="8678750" y="4303926"/>
                  <a:pt x="8676211" y="4309002"/>
                  <a:pt x="8676211" y="4316618"/>
                </a:cubicBezTo>
                <a:cubicBezTo>
                  <a:pt x="8681288" y="4315348"/>
                  <a:pt x="8686365" y="4312810"/>
                  <a:pt x="8691441" y="4311541"/>
                </a:cubicBezTo>
                <a:cubicBezTo>
                  <a:pt x="8688903" y="4306464"/>
                  <a:pt x="8696519" y="4298849"/>
                  <a:pt x="8690173" y="4295041"/>
                </a:cubicBezTo>
                <a:cubicBezTo>
                  <a:pt x="8691441" y="4291234"/>
                  <a:pt x="8692711" y="4288695"/>
                  <a:pt x="8692711" y="4286157"/>
                </a:cubicBezTo>
                <a:lnTo>
                  <a:pt x="8692711" y="4286157"/>
                </a:lnTo>
                <a:close/>
                <a:moveTo>
                  <a:pt x="5952521" y="4286157"/>
                </a:moveTo>
                <a:cubicBezTo>
                  <a:pt x="5952521" y="4288695"/>
                  <a:pt x="5953790" y="4293772"/>
                  <a:pt x="5953790" y="4296310"/>
                </a:cubicBezTo>
                <a:cubicBezTo>
                  <a:pt x="5949982" y="4293772"/>
                  <a:pt x="5944906" y="4289964"/>
                  <a:pt x="5941098" y="4296310"/>
                </a:cubicBezTo>
                <a:cubicBezTo>
                  <a:pt x="5944906" y="4297580"/>
                  <a:pt x="5948713" y="4298849"/>
                  <a:pt x="5952521" y="4300118"/>
                </a:cubicBezTo>
                <a:cubicBezTo>
                  <a:pt x="5956328" y="4296310"/>
                  <a:pt x="5960136" y="4292503"/>
                  <a:pt x="5963944" y="4289964"/>
                </a:cubicBezTo>
                <a:cubicBezTo>
                  <a:pt x="5961405" y="4286157"/>
                  <a:pt x="5957598" y="4284888"/>
                  <a:pt x="5952521" y="4286157"/>
                </a:cubicBezTo>
                <a:lnTo>
                  <a:pt x="5952521" y="4286157"/>
                </a:lnTo>
                <a:close/>
                <a:moveTo>
                  <a:pt x="11314866" y="4286157"/>
                </a:moveTo>
                <a:cubicBezTo>
                  <a:pt x="11312327" y="4287426"/>
                  <a:pt x="11311059" y="4289964"/>
                  <a:pt x="11313597" y="4292503"/>
                </a:cubicBezTo>
                <a:cubicBezTo>
                  <a:pt x="11316135" y="4296310"/>
                  <a:pt x="11326289" y="4292503"/>
                  <a:pt x="11322481" y="4287426"/>
                </a:cubicBezTo>
                <a:cubicBezTo>
                  <a:pt x="11319943" y="4284888"/>
                  <a:pt x="11316135" y="4284888"/>
                  <a:pt x="11314866" y="4286157"/>
                </a:cubicBezTo>
                <a:lnTo>
                  <a:pt x="11314866" y="4286157"/>
                </a:lnTo>
                <a:close/>
                <a:moveTo>
                  <a:pt x="5070431" y="4286157"/>
                </a:moveTo>
                <a:cubicBezTo>
                  <a:pt x="5069162" y="4291234"/>
                  <a:pt x="5067892" y="4296310"/>
                  <a:pt x="5064085" y="4298849"/>
                </a:cubicBezTo>
                <a:cubicBezTo>
                  <a:pt x="5064085" y="4301387"/>
                  <a:pt x="5065354" y="4303926"/>
                  <a:pt x="5065354" y="4306464"/>
                </a:cubicBezTo>
                <a:cubicBezTo>
                  <a:pt x="5069162" y="4301387"/>
                  <a:pt x="5070431" y="4295041"/>
                  <a:pt x="5076777" y="4292503"/>
                </a:cubicBezTo>
                <a:cubicBezTo>
                  <a:pt x="5075508" y="4289964"/>
                  <a:pt x="5072969" y="4288695"/>
                  <a:pt x="5070431" y="4286157"/>
                </a:cubicBezTo>
                <a:lnTo>
                  <a:pt x="5070431" y="4286157"/>
                </a:lnTo>
                <a:close/>
                <a:moveTo>
                  <a:pt x="7308020" y="4286157"/>
                </a:moveTo>
                <a:cubicBezTo>
                  <a:pt x="7305482" y="4284888"/>
                  <a:pt x="7302944" y="4284888"/>
                  <a:pt x="7299136" y="4287426"/>
                </a:cubicBezTo>
                <a:cubicBezTo>
                  <a:pt x="7302944" y="4289964"/>
                  <a:pt x="7308020" y="4292503"/>
                  <a:pt x="7313097" y="4295041"/>
                </a:cubicBezTo>
                <a:cubicBezTo>
                  <a:pt x="7313097" y="4302656"/>
                  <a:pt x="7314366" y="4309002"/>
                  <a:pt x="7316905" y="4315348"/>
                </a:cubicBezTo>
                <a:cubicBezTo>
                  <a:pt x="7308020" y="4316618"/>
                  <a:pt x="7310559" y="4306464"/>
                  <a:pt x="7309290" y="4301387"/>
                </a:cubicBezTo>
                <a:cubicBezTo>
                  <a:pt x="7306751" y="4302656"/>
                  <a:pt x="7302944" y="4305195"/>
                  <a:pt x="7301674" y="4306464"/>
                </a:cubicBezTo>
                <a:cubicBezTo>
                  <a:pt x="7301674" y="4305195"/>
                  <a:pt x="7300405" y="4302656"/>
                  <a:pt x="7300405" y="4301387"/>
                </a:cubicBezTo>
                <a:lnTo>
                  <a:pt x="7294059" y="4301387"/>
                </a:lnTo>
                <a:lnTo>
                  <a:pt x="7294059" y="4301387"/>
                </a:lnTo>
                <a:lnTo>
                  <a:pt x="7292790" y="4301387"/>
                </a:lnTo>
                <a:lnTo>
                  <a:pt x="7285175" y="4301387"/>
                </a:lnTo>
                <a:cubicBezTo>
                  <a:pt x="7283906" y="4300118"/>
                  <a:pt x="7282636" y="4297580"/>
                  <a:pt x="7281367" y="4296310"/>
                </a:cubicBezTo>
                <a:cubicBezTo>
                  <a:pt x="7283906" y="4295041"/>
                  <a:pt x="7287713" y="4293772"/>
                  <a:pt x="7288982" y="4292503"/>
                </a:cubicBezTo>
                <a:cubicBezTo>
                  <a:pt x="7283906" y="4291234"/>
                  <a:pt x="7278829" y="4287426"/>
                  <a:pt x="7273752" y="4289964"/>
                </a:cubicBezTo>
                <a:cubicBezTo>
                  <a:pt x="7273752" y="4291234"/>
                  <a:pt x="7273752" y="4295041"/>
                  <a:pt x="7272483" y="4297580"/>
                </a:cubicBezTo>
                <a:cubicBezTo>
                  <a:pt x="7276290" y="4300118"/>
                  <a:pt x="7278829" y="4302656"/>
                  <a:pt x="7282636" y="4305195"/>
                </a:cubicBezTo>
                <a:lnTo>
                  <a:pt x="7291521" y="4302656"/>
                </a:lnTo>
                <a:lnTo>
                  <a:pt x="7292790" y="4302656"/>
                </a:lnTo>
                <a:lnTo>
                  <a:pt x="7297867" y="4311541"/>
                </a:lnTo>
                <a:cubicBezTo>
                  <a:pt x="7283906" y="4306464"/>
                  <a:pt x="7287713" y="4325502"/>
                  <a:pt x="7277560" y="4329310"/>
                </a:cubicBezTo>
                <a:cubicBezTo>
                  <a:pt x="7275021" y="4325502"/>
                  <a:pt x="7275021" y="4319156"/>
                  <a:pt x="7269944" y="4316618"/>
                </a:cubicBezTo>
                <a:cubicBezTo>
                  <a:pt x="7262329" y="4316618"/>
                  <a:pt x="7263598" y="4325502"/>
                  <a:pt x="7261060" y="4330579"/>
                </a:cubicBezTo>
                <a:cubicBezTo>
                  <a:pt x="7255983" y="4321694"/>
                  <a:pt x="7262329" y="4316618"/>
                  <a:pt x="7269944" y="4312810"/>
                </a:cubicBezTo>
                <a:cubicBezTo>
                  <a:pt x="7268675" y="4309002"/>
                  <a:pt x="7267406" y="4302656"/>
                  <a:pt x="7262329" y="4302656"/>
                </a:cubicBezTo>
                <a:cubicBezTo>
                  <a:pt x="7258522" y="4310272"/>
                  <a:pt x="7257252" y="4320425"/>
                  <a:pt x="7259791" y="4328040"/>
                </a:cubicBezTo>
                <a:cubicBezTo>
                  <a:pt x="7269944" y="4334386"/>
                  <a:pt x="7255983" y="4352155"/>
                  <a:pt x="7271214" y="4354693"/>
                </a:cubicBezTo>
                <a:cubicBezTo>
                  <a:pt x="7272483" y="4349617"/>
                  <a:pt x="7271214" y="4344540"/>
                  <a:pt x="7275021" y="4340732"/>
                </a:cubicBezTo>
                <a:cubicBezTo>
                  <a:pt x="7277560" y="4347078"/>
                  <a:pt x="7276290" y="4358501"/>
                  <a:pt x="7283906" y="4362309"/>
                </a:cubicBezTo>
                <a:cubicBezTo>
                  <a:pt x="7282636" y="4366116"/>
                  <a:pt x="7281367" y="4369923"/>
                  <a:pt x="7281367" y="4372462"/>
                </a:cubicBezTo>
                <a:cubicBezTo>
                  <a:pt x="7286444" y="4369923"/>
                  <a:pt x="7291521" y="4368655"/>
                  <a:pt x="7296598" y="4366116"/>
                </a:cubicBezTo>
                <a:lnTo>
                  <a:pt x="7291521" y="4355963"/>
                </a:lnTo>
                <a:lnTo>
                  <a:pt x="7296598" y="4358501"/>
                </a:lnTo>
                <a:cubicBezTo>
                  <a:pt x="7301674" y="4347078"/>
                  <a:pt x="7306751" y="4333117"/>
                  <a:pt x="7318174" y="4326771"/>
                </a:cubicBezTo>
                <a:cubicBezTo>
                  <a:pt x="7319443" y="4321694"/>
                  <a:pt x="7321982" y="4317887"/>
                  <a:pt x="7324519" y="4312810"/>
                </a:cubicBezTo>
                <a:cubicBezTo>
                  <a:pt x="7318174" y="4301387"/>
                  <a:pt x="7315636" y="4288695"/>
                  <a:pt x="7308020" y="4286157"/>
                </a:cubicBezTo>
                <a:lnTo>
                  <a:pt x="7308020" y="4286157"/>
                </a:lnTo>
                <a:close/>
                <a:moveTo>
                  <a:pt x="5232888" y="4284888"/>
                </a:moveTo>
                <a:cubicBezTo>
                  <a:pt x="5231619" y="4287426"/>
                  <a:pt x="5230349" y="4291234"/>
                  <a:pt x="5229080" y="4293772"/>
                </a:cubicBezTo>
                <a:cubicBezTo>
                  <a:pt x="5232888" y="4296310"/>
                  <a:pt x="5235426" y="4298849"/>
                  <a:pt x="5237965" y="4301387"/>
                </a:cubicBezTo>
                <a:cubicBezTo>
                  <a:pt x="5239234" y="4296310"/>
                  <a:pt x="5237965" y="4289964"/>
                  <a:pt x="5232888" y="4284888"/>
                </a:cubicBezTo>
                <a:lnTo>
                  <a:pt x="5232888" y="4284888"/>
                </a:lnTo>
                <a:close/>
                <a:moveTo>
                  <a:pt x="6932339" y="4284888"/>
                </a:moveTo>
                <a:cubicBezTo>
                  <a:pt x="6927262" y="4282349"/>
                  <a:pt x="6922186" y="4293772"/>
                  <a:pt x="6928532" y="4295041"/>
                </a:cubicBezTo>
                <a:cubicBezTo>
                  <a:pt x="6932339" y="4293772"/>
                  <a:pt x="6934877" y="4287426"/>
                  <a:pt x="6932339" y="4284888"/>
                </a:cubicBezTo>
                <a:lnTo>
                  <a:pt x="6932339" y="4284888"/>
                </a:lnTo>
                <a:close/>
                <a:moveTo>
                  <a:pt x="8606405" y="4284888"/>
                </a:moveTo>
                <a:cubicBezTo>
                  <a:pt x="8601329" y="4281080"/>
                  <a:pt x="8594983" y="4292503"/>
                  <a:pt x="8601329" y="4293772"/>
                </a:cubicBezTo>
                <a:cubicBezTo>
                  <a:pt x="8605136" y="4295041"/>
                  <a:pt x="8608944" y="4288695"/>
                  <a:pt x="8606405" y="4284888"/>
                </a:cubicBezTo>
                <a:lnTo>
                  <a:pt x="8606405" y="4284888"/>
                </a:lnTo>
                <a:close/>
                <a:moveTo>
                  <a:pt x="7037682" y="4284888"/>
                </a:moveTo>
                <a:cubicBezTo>
                  <a:pt x="7037682" y="4286157"/>
                  <a:pt x="7037682" y="4288695"/>
                  <a:pt x="7037682" y="4289964"/>
                </a:cubicBezTo>
                <a:cubicBezTo>
                  <a:pt x="7024990" y="4288695"/>
                  <a:pt x="7033874" y="4300118"/>
                  <a:pt x="7038951" y="4302656"/>
                </a:cubicBezTo>
                <a:cubicBezTo>
                  <a:pt x="7038951" y="4300118"/>
                  <a:pt x="7040220" y="4295041"/>
                  <a:pt x="7040220" y="4292503"/>
                </a:cubicBezTo>
                <a:cubicBezTo>
                  <a:pt x="7041489" y="4296310"/>
                  <a:pt x="7041489" y="4300118"/>
                  <a:pt x="7042759" y="4303926"/>
                </a:cubicBezTo>
                <a:cubicBezTo>
                  <a:pt x="7046566" y="4301387"/>
                  <a:pt x="7049105" y="4300118"/>
                  <a:pt x="7052912" y="4297580"/>
                </a:cubicBezTo>
                <a:cubicBezTo>
                  <a:pt x="7057989" y="4302656"/>
                  <a:pt x="7049105" y="4306464"/>
                  <a:pt x="7046566" y="4310272"/>
                </a:cubicBezTo>
                <a:cubicBezTo>
                  <a:pt x="7055451" y="4314079"/>
                  <a:pt x="7056720" y="4302656"/>
                  <a:pt x="7059258" y="4297580"/>
                </a:cubicBezTo>
                <a:cubicBezTo>
                  <a:pt x="7051643" y="4289964"/>
                  <a:pt x="7046566" y="4282349"/>
                  <a:pt x="7037682" y="4284888"/>
                </a:cubicBezTo>
                <a:lnTo>
                  <a:pt x="7037682" y="4284888"/>
                </a:lnTo>
                <a:close/>
                <a:moveTo>
                  <a:pt x="9340000" y="4283618"/>
                </a:moveTo>
                <a:cubicBezTo>
                  <a:pt x="9333654" y="4281080"/>
                  <a:pt x="9332385" y="4291234"/>
                  <a:pt x="9338731" y="4292503"/>
                </a:cubicBezTo>
                <a:cubicBezTo>
                  <a:pt x="9345076" y="4295041"/>
                  <a:pt x="9345076" y="4284888"/>
                  <a:pt x="9340000" y="4283618"/>
                </a:cubicBezTo>
                <a:lnTo>
                  <a:pt x="9340000" y="4283618"/>
                </a:lnTo>
                <a:close/>
                <a:moveTo>
                  <a:pt x="5637761" y="4283618"/>
                </a:moveTo>
                <a:cubicBezTo>
                  <a:pt x="5633953" y="4284888"/>
                  <a:pt x="5631415" y="4284888"/>
                  <a:pt x="5627607" y="4286157"/>
                </a:cubicBezTo>
                <a:lnTo>
                  <a:pt x="5627607" y="4288695"/>
                </a:lnTo>
                <a:cubicBezTo>
                  <a:pt x="5618723" y="4286157"/>
                  <a:pt x="5616184" y="4296310"/>
                  <a:pt x="5612377" y="4302656"/>
                </a:cubicBezTo>
                <a:cubicBezTo>
                  <a:pt x="5617454" y="4305195"/>
                  <a:pt x="5622530" y="4307733"/>
                  <a:pt x="5627607" y="4310272"/>
                </a:cubicBezTo>
                <a:cubicBezTo>
                  <a:pt x="5626338" y="4307733"/>
                  <a:pt x="5625069" y="4303926"/>
                  <a:pt x="5623800" y="4301387"/>
                </a:cubicBezTo>
                <a:lnTo>
                  <a:pt x="5627607" y="4301387"/>
                </a:lnTo>
                <a:cubicBezTo>
                  <a:pt x="5627607" y="4303926"/>
                  <a:pt x="5628876" y="4307733"/>
                  <a:pt x="5628876" y="4310272"/>
                </a:cubicBezTo>
                <a:cubicBezTo>
                  <a:pt x="5632684" y="4312810"/>
                  <a:pt x="5636492" y="4315348"/>
                  <a:pt x="5640299" y="4319156"/>
                </a:cubicBezTo>
                <a:cubicBezTo>
                  <a:pt x="5641568" y="4322964"/>
                  <a:pt x="5642838" y="4326771"/>
                  <a:pt x="5646645" y="4329310"/>
                </a:cubicBezTo>
                <a:cubicBezTo>
                  <a:pt x="5645376" y="4325502"/>
                  <a:pt x="5644107" y="4320425"/>
                  <a:pt x="5642838" y="4316618"/>
                </a:cubicBezTo>
                <a:cubicBezTo>
                  <a:pt x="5652991" y="4314079"/>
                  <a:pt x="5647914" y="4302656"/>
                  <a:pt x="5639030" y="4305195"/>
                </a:cubicBezTo>
                <a:cubicBezTo>
                  <a:pt x="5642838" y="4302656"/>
                  <a:pt x="5645376" y="4300118"/>
                  <a:pt x="5649184" y="4297580"/>
                </a:cubicBezTo>
                <a:cubicBezTo>
                  <a:pt x="5645376" y="4289964"/>
                  <a:pt x="5641568" y="4287426"/>
                  <a:pt x="5637761" y="4283618"/>
                </a:cubicBezTo>
                <a:lnTo>
                  <a:pt x="5637761" y="4283618"/>
                </a:lnTo>
                <a:close/>
                <a:moveTo>
                  <a:pt x="11336442" y="4282349"/>
                </a:moveTo>
                <a:cubicBezTo>
                  <a:pt x="11333904" y="4283618"/>
                  <a:pt x="11332635" y="4286157"/>
                  <a:pt x="11335173" y="4288695"/>
                </a:cubicBezTo>
                <a:cubicBezTo>
                  <a:pt x="11337711" y="4293772"/>
                  <a:pt x="11346596" y="4288695"/>
                  <a:pt x="11342788" y="4283618"/>
                </a:cubicBezTo>
                <a:cubicBezTo>
                  <a:pt x="11341519" y="4281080"/>
                  <a:pt x="11338981" y="4281080"/>
                  <a:pt x="11336442" y="4282349"/>
                </a:cubicBezTo>
                <a:lnTo>
                  <a:pt x="11336442" y="4282349"/>
                </a:lnTo>
                <a:close/>
                <a:moveTo>
                  <a:pt x="10435315" y="4282349"/>
                </a:moveTo>
                <a:cubicBezTo>
                  <a:pt x="10437853" y="4289964"/>
                  <a:pt x="10442929" y="4296310"/>
                  <a:pt x="10449275" y="4300118"/>
                </a:cubicBezTo>
                <a:cubicBezTo>
                  <a:pt x="10450545" y="4296310"/>
                  <a:pt x="10450545" y="4292503"/>
                  <a:pt x="10451814" y="4289964"/>
                </a:cubicBezTo>
                <a:cubicBezTo>
                  <a:pt x="10446737" y="4287426"/>
                  <a:pt x="10440391" y="4284888"/>
                  <a:pt x="10435315" y="4282349"/>
                </a:cubicBezTo>
                <a:lnTo>
                  <a:pt x="10435315" y="4282349"/>
                </a:lnTo>
                <a:close/>
                <a:moveTo>
                  <a:pt x="5004433" y="4282349"/>
                </a:moveTo>
                <a:cubicBezTo>
                  <a:pt x="4995549" y="4282349"/>
                  <a:pt x="4986664" y="4282349"/>
                  <a:pt x="4976511" y="4282349"/>
                </a:cubicBezTo>
                <a:cubicBezTo>
                  <a:pt x="4981587" y="4293772"/>
                  <a:pt x="4996818" y="4281080"/>
                  <a:pt x="5000625" y="4293772"/>
                </a:cubicBezTo>
                <a:cubicBezTo>
                  <a:pt x="4999356" y="4295041"/>
                  <a:pt x="4995549" y="4296310"/>
                  <a:pt x="4993010" y="4297580"/>
                </a:cubicBezTo>
                <a:cubicBezTo>
                  <a:pt x="4995549" y="4300118"/>
                  <a:pt x="4998087" y="4301387"/>
                  <a:pt x="5000625" y="4303926"/>
                </a:cubicBezTo>
                <a:cubicBezTo>
                  <a:pt x="5001895" y="4297580"/>
                  <a:pt x="5003164" y="4289964"/>
                  <a:pt x="5004433" y="4282349"/>
                </a:cubicBezTo>
                <a:lnTo>
                  <a:pt x="5004433" y="4282349"/>
                </a:lnTo>
                <a:close/>
                <a:moveTo>
                  <a:pt x="5915714" y="4282349"/>
                </a:moveTo>
                <a:cubicBezTo>
                  <a:pt x="5913176" y="4286157"/>
                  <a:pt x="5910638" y="4289964"/>
                  <a:pt x="5906830" y="4293772"/>
                </a:cubicBezTo>
                <a:cubicBezTo>
                  <a:pt x="5910638" y="4292503"/>
                  <a:pt x="5915714" y="4291234"/>
                  <a:pt x="5919522" y="4291234"/>
                </a:cubicBezTo>
                <a:cubicBezTo>
                  <a:pt x="5922060" y="4291234"/>
                  <a:pt x="5924598" y="4291234"/>
                  <a:pt x="5927137" y="4292503"/>
                </a:cubicBezTo>
                <a:cubicBezTo>
                  <a:pt x="5927137" y="4291234"/>
                  <a:pt x="5927137" y="4289964"/>
                  <a:pt x="5927137" y="4288695"/>
                </a:cubicBezTo>
                <a:cubicBezTo>
                  <a:pt x="5923330" y="4286157"/>
                  <a:pt x="5919522" y="4284888"/>
                  <a:pt x="5915714" y="4282349"/>
                </a:cubicBezTo>
                <a:lnTo>
                  <a:pt x="5915714" y="4282349"/>
                </a:lnTo>
                <a:close/>
                <a:moveTo>
                  <a:pt x="9125506" y="4282349"/>
                </a:moveTo>
                <a:cubicBezTo>
                  <a:pt x="9120429" y="4282349"/>
                  <a:pt x="9115353" y="4283618"/>
                  <a:pt x="9111545" y="4286157"/>
                </a:cubicBezTo>
                <a:cubicBezTo>
                  <a:pt x="9115353" y="4293772"/>
                  <a:pt x="9122968" y="4282349"/>
                  <a:pt x="9125506" y="4292503"/>
                </a:cubicBezTo>
                <a:cubicBezTo>
                  <a:pt x="9126775" y="4291234"/>
                  <a:pt x="9128045" y="4289964"/>
                  <a:pt x="9129313" y="4288695"/>
                </a:cubicBezTo>
                <a:cubicBezTo>
                  <a:pt x="9131852" y="4288695"/>
                  <a:pt x="9135659" y="4288695"/>
                  <a:pt x="9138198" y="4288695"/>
                </a:cubicBezTo>
                <a:cubicBezTo>
                  <a:pt x="9135659" y="4284888"/>
                  <a:pt x="9130583" y="4282349"/>
                  <a:pt x="9125506" y="4282349"/>
                </a:cubicBezTo>
                <a:lnTo>
                  <a:pt x="9125506" y="4282349"/>
                </a:lnTo>
                <a:close/>
                <a:moveTo>
                  <a:pt x="9059508" y="4282349"/>
                </a:moveTo>
                <a:cubicBezTo>
                  <a:pt x="9054431" y="4282349"/>
                  <a:pt x="9055700" y="4289964"/>
                  <a:pt x="9060777" y="4289964"/>
                </a:cubicBezTo>
                <a:cubicBezTo>
                  <a:pt x="9065854" y="4289964"/>
                  <a:pt x="9063315" y="4282349"/>
                  <a:pt x="9059508" y="4282349"/>
                </a:cubicBezTo>
                <a:lnTo>
                  <a:pt x="9059508" y="4282349"/>
                </a:lnTo>
                <a:close/>
                <a:moveTo>
                  <a:pt x="10088825" y="4281080"/>
                </a:moveTo>
                <a:lnTo>
                  <a:pt x="10088825" y="4286157"/>
                </a:lnTo>
                <a:lnTo>
                  <a:pt x="10095171" y="4284888"/>
                </a:lnTo>
                <a:cubicBezTo>
                  <a:pt x="10095171" y="4286157"/>
                  <a:pt x="10095171" y="4289964"/>
                  <a:pt x="10096440" y="4291234"/>
                </a:cubicBezTo>
                <a:cubicBezTo>
                  <a:pt x="10091363" y="4292503"/>
                  <a:pt x="10087555" y="4296310"/>
                  <a:pt x="10083748" y="4298849"/>
                </a:cubicBezTo>
                <a:cubicBezTo>
                  <a:pt x="10095171" y="4301387"/>
                  <a:pt x="10104054" y="4310272"/>
                  <a:pt x="10116746" y="4312810"/>
                </a:cubicBezTo>
                <a:cubicBezTo>
                  <a:pt x="10119285" y="4311541"/>
                  <a:pt x="10121823" y="4310272"/>
                  <a:pt x="10124362" y="4309002"/>
                </a:cubicBezTo>
                <a:cubicBezTo>
                  <a:pt x="10126901" y="4312810"/>
                  <a:pt x="10129438" y="4316618"/>
                  <a:pt x="10130708" y="4320425"/>
                </a:cubicBezTo>
                <a:cubicBezTo>
                  <a:pt x="10125631" y="4319156"/>
                  <a:pt x="10121823" y="4317887"/>
                  <a:pt x="10116746" y="4316618"/>
                </a:cubicBezTo>
                <a:cubicBezTo>
                  <a:pt x="10116746" y="4320425"/>
                  <a:pt x="10119285" y="4322964"/>
                  <a:pt x="10120555" y="4325502"/>
                </a:cubicBezTo>
                <a:cubicBezTo>
                  <a:pt x="10121823" y="4324233"/>
                  <a:pt x="10125631" y="4321694"/>
                  <a:pt x="10128169" y="4320425"/>
                </a:cubicBezTo>
                <a:cubicBezTo>
                  <a:pt x="10131977" y="4321694"/>
                  <a:pt x="10134515" y="4322964"/>
                  <a:pt x="10138323" y="4324233"/>
                </a:cubicBezTo>
                <a:cubicBezTo>
                  <a:pt x="10138323" y="4319156"/>
                  <a:pt x="10134515" y="4316618"/>
                  <a:pt x="10131977" y="4314079"/>
                </a:cubicBezTo>
                <a:cubicBezTo>
                  <a:pt x="10129438" y="4309002"/>
                  <a:pt x="10126901" y="4302656"/>
                  <a:pt x="10121823" y="4300118"/>
                </a:cubicBezTo>
                <a:cubicBezTo>
                  <a:pt x="10118016" y="4300118"/>
                  <a:pt x="10115478" y="4301387"/>
                  <a:pt x="10111670" y="4302656"/>
                </a:cubicBezTo>
                <a:cubicBezTo>
                  <a:pt x="10107863" y="4298849"/>
                  <a:pt x="10104054" y="4297580"/>
                  <a:pt x="10098978" y="4296310"/>
                </a:cubicBezTo>
                <a:cubicBezTo>
                  <a:pt x="10102786" y="4293772"/>
                  <a:pt x="10107863" y="4289964"/>
                  <a:pt x="10112939" y="4293772"/>
                </a:cubicBezTo>
                <a:cubicBezTo>
                  <a:pt x="10104054" y="4287426"/>
                  <a:pt x="10096440" y="4283618"/>
                  <a:pt x="10088825" y="4281080"/>
                </a:cubicBezTo>
                <a:lnTo>
                  <a:pt x="10088825" y="4281080"/>
                </a:lnTo>
                <a:close/>
                <a:moveTo>
                  <a:pt x="6140361" y="4281080"/>
                </a:moveTo>
                <a:cubicBezTo>
                  <a:pt x="6141631" y="4283618"/>
                  <a:pt x="6142900" y="4287426"/>
                  <a:pt x="6144169" y="4289964"/>
                </a:cubicBezTo>
                <a:cubicBezTo>
                  <a:pt x="6141631" y="4289964"/>
                  <a:pt x="6137823" y="4291234"/>
                  <a:pt x="6136554" y="4292503"/>
                </a:cubicBezTo>
                <a:cubicBezTo>
                  <a:pt x="6142900" y="4300118"/>
                  <a:pt x="6147977" y="4291234"/>
                  <a:pt x="6153053" y="4287426"/>
                </a:cubicBezTo>
                <a:cubicBezTo>
                  <a:pt x="6151785" y="4295041"/>
                  <a:pt x="6145439" y="4301387"/>
                  <a:pt x="6144169" y="4310272"/>
                </a:cubicBezTo>
                <a:cubicBezTo>
                  <a:pt x="6147977" y="4309002"/>
                  <a:pt x="6151785" y="4307733"/>
                  <a:pt x="6155592" y="4305195"/>
                </a:cubicBezTo>
                <a:cubicBezTo>
                  <a:pt x="6156861" y="4303926"/>
                  <a:pt x="6158131" y="4301387"/>
                  <a:pt x="6158131" y="4298849"/>
                </a:cubicBezTo>
                <a:cubicBezTo>
                  <a:pt x="6158131" y="4295041"/>
                  <a:pt x="6158131" y="4291234"/>
                  <a:pt x="6158131" y="4287426"/>
                </a:cubicBezTo>
                <a:cubicBezTo>
                  <a:pt x="6153053" y="4286157"/>
                  <a:pt x="6146707" y="4283618"/>
                  <a:pt x="6140361" y="4281080"/>
                </a:cubicBezTo>
                <a:lnTo>
                  <a:pt x="6140361" y="4281080"/>
                </a:lnTo>
                <a:close/>
                <a:moveTo>
                  <a:pt x="5974097" y="4281080"/>
                </a:moveTo>
                <a:cubicBezTo>
                  <a:pt x="5971559" y="4281080"/>
                  <a:pt x="5966482" y="4281080"/>
                  <a:pt x="5963944" y="4281080"/>
                </a:cubicBezTo>
                <a:cubicBezTo>
                  <a:pt x="5963944" y="4282349"/>
                  <a:pt x="5965213" y="4284888"/>
                  <a:pt x="5965213" y="4284888"/>
                </a:cubicBezTo>
                <a:cubicBezTo>
                  <a:pt x="5976636" y="4286157"/>
                  <a:pt x="5986789" y="4289964"/>
                  <a:pt x="5998212" y="4291234"/>
                </a:cubicBezTo>
                <a:cubicBezTo>
                  <a:pt x="5999481" y="4288695"/>
                  <a:pt x="6000750" y="4283618"/>
                  <a:pt x="6000750" y="4281080"/>
                </a:cubicBezTo>
                <a:cubicBezTo>
                  <a:pt x="5993135" y="4281080"/>
                  <a:pt x="5985520" y="4281080"/>
                  <a:pt x="5977905" y="4282349"/>
                </a:cubicBezTo>
                <a:cubicBezTo>
                  <a:pt x="5977905" y="4282349"/>
                  <a:pt x="5976636" y="4282349"/>
                  <a:pt x="5974097" y="4281080"/>
                </a:cubicBezTo>
                <a:lnTo>
                  <a:pt x="5974097" y="4281080"/>
                </a:lnTo>
                <a:close/>
                <a:moveTo>
                  <a:pt x="10038057" y="4281080"/>
                </a:moveTo>
                <a:cubicBezTo>
                  <a:pt x="10035518" y="4283618"/>
                  <a:pt x="10032980" y="4286157"/>
                  <a:pt x="10030441" y="4288695"/>
                </a:cubicBezTo>
                <a:cubicBezTo>
                  <a:pt x="10034249" y="4288695"/>
                  <a:pt x="10039326" y="4292503"/>
                  <a:pt x="10041864" y="4288695"/>
                </a:cubicBezTo>
                <a:cubicBezTo>
                  <a:pt x="10039326" y="4286157"/>
                  <a:pt x="10039326" y="4283618"/>
                  <a:pt x="10038057" y="4281080"/>
                </a:cubicBezTo>
                <a:lnTo>
                  <a:pt x="10038057" y="4281080"/>
                </a:lnTo>
                <a:close/>
                <a:moveTo>
                  <a:pt x="8569599" y="4281080"/>
                </a:moveTo>
                <a:cubicBezTo>
                  <a:pt x="8570868" y="4286157"/>
                  <a:pt x="8575945" y="4284888"/>
                  <a:pt x="8579753" y="4286157"/>
                </a:cubicBezTo>
                <a:cubicBezTo>
                  <a:pt x="8586099" y="4287426"/>
                  <a:pt x="8591176" y="4289964"/>
                  <a:pt x="8596252" y="4291234"/>
                </a:cubicBezTo>
                <a:cubicBezTo>
                  <a:pt x="8591176" y="4279811"/>
                  <a:pt x="8578484" y="4283618"/>
                  <a:pt x="8569599" y="4281080"/>
                </a:cubicBezTo>
                <a:lnTo>
                  <a:pt x="8569599" y="4281080"/>
                </a:lnTo>
                <a:close/>
                <a:moveTo>
                  <a:pt x="5061546" y="4279811"/>
                </a:moveTo>
                <a:cubicBezTo>
                  <a:pt x="5060278" y="4281080"/>
                  <a:pt x="5065354" y="4288695"/>
                  <a:pt x="5065354" y="4281080"/>
                </a:cubicBezTo>
                <a:cubicBezTo>
                  <a:pt x="5062816" y="4279811"/>
                  <a:pt x="5061546" y="4279811"/>
                  <a:pt x="5061546" y="4279811"/>
                </a:cubicBezTo>
                <a:lnTo>
                  <a:pt x="5061546" y="4279811"/>
                </a:lnTo>
                <a:close/>
                <a:moveTo>
                  <a:pt x="6990722" y="4279811"/>
                </a:moveTo>
                <a:cubicBezTo>
                  <a:pt x="6989453" y="4283618"/>
                  <a:pt x="6988183" y="4286157"/>
                  <a:pt x="6988183" y="4289964"/>
                </a:cubicBezTo>
                <a:cubicBezTo>
                  <a:pt x="6993260" y="4289964"/>
                  <a:pt x="6997068" y="4288695"/>
                  <a:pt x="7002145" y="4288695"/>
                </a:cubicBezTo>
                <a:cubicBezTo>
                  <a:pt x="6997068" y="4286157"/>
                  <a:pt x="6994529" y="4283618"/>
                  <a:pt x="6990722" y="4279811"/>
                </a:cubicBezTo>
                <a:lnTo>
                  <a:pt x="6990722" y="4279811"/>
                </a:lnTo>
                <a:close/>
                <a:moveTo>
                  <a:pt x="5155467" y="4279811"/>
                </a:moveTo>
                <a:cubicBezTo>
                  <a:pt x="5147852" y="4281080"/>
                  <a:pt x="5141506" y="4284888"/>
                  <a:pt x="5135160" y="4287426"/>
                </a:cubicBezTo>
                <a:cubicBezTo>
                  <a:pt x="5137698" y="4288695"/>
                  <a:pt x="5140237" y="4291234"/>
                  <a:pt x="5142775" y="4292503"/>
                </a:cubicBezTo>
                <a:cubicBezTo>
                  <a:pt x="5145313" y="4296310"/>
                  <a:pt x="5146583" y="4301387"/>
                  <a:pt x="5152929" y="4300118"/>
                </a:cubicBezTo>
                <a:cubicBezTo>
                  <a:pt x="5147852" y="4295041"/>
                  <a:pt x="5147852" y="4289964"/>
                  <a:pt x="5150390" y="4283618"/>
                </a:cubicBezTo>
                <a:cubicBezTo>
                  <a:pt x="5151659" y="4283618"/>
                  <a:pt x="5154198" y="4281080"/>
                  <a:pt x="5155467" y="4279811"/>
                </a:cubicBezTo>
                <a:lnTo>
                  <a:pt x="5155467" y="4279811"/>
                </a:lnTo>
                <a:close/>
                <a:moveTo>
                  <a:pt x="10432776" y="4279811"/>
                </a:moveTo>
                <a:cubicBezTo>
                  <a:pt x="10427699" y="4279811"/>
                  <a:pt x="10422623" y="4279811"/>
                  <a:pt x="10417546" y="4279811"/>
                </a:cubicBezTo>
                <a:cubicBezTo>
                  <a:pt x="10420084" y="4283618"/>
                  <a:pt x="10420084" y="4288695"/>
                  <a:pt x="10425161" y="4289964"/>
                </a:cubicBezTo>
                <a:cubicBezTo>
                  <a:pt x="10428969" y="4287426"/>
                  <a:pt x="10430238" y="4283618"/>
                  <a:pt x="10432776" y="4279811"/>
                </a:cubicBezTo>
                <a:lnTo>
                  <a:pt x="10432776" y="4279811"/>
                </a:lnTo>
                <a:close/>
                <a:moveTo>
                  <a:pt x="9527841" y="4279811"/>
                </a:moveTo>
                <a:cubicBezTo>
                  <a:pt x="9522764" y="4279811"/>
                  <a:pt x="9518956" y="4281080"/>
                  <a:pt x="9513879" y="4279811"/>
                </a:cubicBezTo>
                <a:cubicBezTo>
                  <a:pt x="9506264" y="4278542"/>
                  <a:pt x="9507533" y="4289964"/>
                  <a:pt x="9506264" y="4293772"/>
                </a:cubicBezTo>
                <a:cubicBezTo>
                  <a:pt x="9508803" y="4293772"/>
                  <a:pt x="9512610" y="4292503"/>
                  <a:pt x="9515149" y="4292503"/>
                </a:cubicBezTo>
                <a:cubicBezTo>
                  <a:pt x="9512610" y="4296310"/>
                  <a:pt x="9510072" y="4298849"/>
                  <a:pt x="9506264" y="4302656"/>
                </a:cubicBezTo>
                <a:cubicBezTo>
                  <a:pt x="9512610" y="4301387"/>
                  <a:pt x="9518956" y="4298849"/>
                  <a:pt x="9525302" y="4297580"/>
                </a:cubicBezTo>
                <a:cubicBezTo>
                  <a:pt x="9525302" y="4295041"/>
                  <a:pt x="9524033" y="4291234"/>
                  <a:pt x="9522764" y="4289964"/>
                </a:cubicBezTo>
                <a:cubicBezTo>
                  <a:pt x="9529110" y="4298849"/>
                  <a:pt x="9535456" y="4288695"/>
                  <a:pt x="9539263" y="4283618"/>
                </a:cubicBezTo>
                <a:cubicBezTo>
                  <a:pt x="9537994" y="4281080"/>
                  <a:pt x="9532917" y="4279811"/>
                  <a:pt x="9527841" y="4279811"/>
                </a:cubicBezTo>
                <a:lnTo>
                  <a:pt x="9527841" y="4279811"/>
                </a:lnTo>
                <a:close/>
                <a:moveTo>
                  <a:pt x="5418190" y="4279811"/>
                </a:moveTo>
                <a:cubicBezTo>
                  <a:pt x="5415652" y="4279811"/>
                  <a:pt x="5413113" y="4281080"/>
                  <a:pt x="5413113" y="4283618"/>
                </a:cubicBezTo>
                <a:cubicBezTo>
                  <a:pt x="5414383" y="4288695"/>
                  <a:pt x="5421998" y="4287426"/>
                  <a:pt x="5421998" y="4283618"/>
                </a:cubicBezTo>
                <a:cubicBezTo>
                  <a:pt x="5423267" y="4281080"/>
                  <a:pt x="5420729" y="4279811"/>
                  <a:pt x="5418190" y="4279811"/>
                </a:cubicBezTo>
                <a:lnTo>
                  <a:pt x="5418190" y="4279811"/>
                </a:lnTo>
                <a:close/>
                <a:moveTo>
                  <a:pt x="11449400" y="4279811"/>
                </a:moveTo>
                <a:cubicBezTo>
                  <a:pt x="11446862" y="4281080"/>
                  <a:pt x="11446862" y="4282349"/>
                  <a:pt x="11448131" y="4284888"/>
                </a:cubicBezTo>
                <a:cubicBezTo>
                  <a:pt x="11450670" y="4288695"/>
                  <a:pt x="11459554" y="4284888"/>
                  <a:pt x="11454477" y="4281080"/>
                </a:cubicBezTo>
                <a:cubicBezTo>
                  <a:pt x="11454477" y="4278542"/>
                  <a:pt x="11450670" y="4278542"/>
                  <a:pt x="11449400" y="4279811"/>
                </a:cubicBezTo>
                <a:lnTo>
                  <a:pt x="11449400" y="4279811"/>
                </a:lnTo>
                <a:close/>
                <a:moveTo>
                  <a:pt x="5534956" y="4278542"/>
                </a:moveTo>
                <a:cubicBezTo>
                  <a:pt x="5531148" y="4281080"/>
                  <a:pt x="5527341" y="4283618"/>
                  <a:pt x="5524802" y="4286157"/>
                </a:cubicBezTo>
                <a:cubicBezTo>
                  <a:pt x="5533687" y="4287426"/>
                  <a:pt x="5541302" y="4288695"/>
                  <a:pt x="5550186" y="4284888"/>
                </a:cubicBezTo>
                <a:cubicBezTo>
                  <a:pt x="5551455" y="4284888"/>
                  <a:pt x="5553994" y="4286157"/>
                  <a:pt x="5555263" y="4287426"/>
                </a:cubicBezTo>
                <a:cubicBezTo>
                  <a:pt x="5556532" y="4284888"/>
                  <a:pt x="5556532" y="4282349"/>
                  <a:pt x="5556532" y="4281080"/>
                </a:cubicBezTo>
                <a:cubicBezTo>
                  <a:pt x="5551455" y="4278542"/>
                  <a:pt x="5546379" y="4282349"/>
                  <a:pt x="5542571" y="4283618"/>
                </a:cubicBezTo>
                <a:cubicBezTo>
                  <a:pt x="5540033" y="4282349"/>
                  <a:pt x="5536225" y="4279811"/>
                  <a:pt x="5534956" y="4278542"/>
                </a:cubicBezTo>
                <a:lnTo>
                  <a:pt x="5534956" y="4278542"/>
                </a:lnTo>
                <a:close/>
                <a:moveTo>
                  <a:pt x="5297617" y="4278542"/>
                </a:moveTo>
                <a:cubicBezTo>
                  <a:pt x="5296347" y="4283618"/>
                  <a:pt x="5302693" y="4289964"/>
                  <a:pt x="5306501" y="4288695"/>
                </a:cubicBezTo>
                <a:cubicBezTo>
                  <a:pt x="5309039" y="4283618"/>
                  <a:pt x="5302693" y="4276003"/>
                  <a:pt x="5297617" y="4278542"/>
                </a:cubicBezTo>
                <a:lnTo>
                  <a:pt x="5297617" y="4278542"/>
                </a:lnTo>
                <a:close/>
                <a:moveTo>
                  <a:pt x="9021432" y="4278542"/>
                </a:moveTo>
                <a:cubicBezTo>
                  <a:pt x="9017625" y="4278542"/>
                  <a:pt x="9013817" y="4286157"/>
                  <a:pt x="9016356" y="4289964"/>
                </a:cubicBezTo>
                <a:cubicBezTo>
                  <a:pt x="9021432" y="4291234"/>
                  <a:pt x="9023971" y="4282349"/>
                  <a:pt x="9021432" y="4278542"/>
                </a:cubicBezTo>
                <a:lnTo>
                  <a:pt x="9021432" y="4278542"/>
                </a:lnTo>
                <a:close/>
                <a:moveTo>
                  <a:pt x="9784218" y="4277272"/>
                </a:moveTo>
                <a:cubicBezTo>
                  <a:pt x="9782948" y="4279811"/>
                  <a:pt x="9781680" y="4284888"/>
                  <a:pt x="9780410" y="4287426"/>
                </a:cubicBezTo>
                <a:cubicBezTo>
                  <a:pt x="9782948" y="4287426"/>
                  <a:pt x="9788026" y="4286157"/>
                  <a:pt x="9791833" y="4284888"/>
                </a:cubicBezTo>
                <a:cubicBezTo>
                  <a:pt x="9789294" y="4282349"/>
                  <a:pt x="9789294" y="4276003"/>
                  <a:pt x="9784218" y="4277272"/>
                </a:cubicBezTo>
                <a:lnTo>
                  <a:pt x="9784218" y="4277272"/>
                </a:lnTo>
                <a:close/>
                <a:moveTo>
                  <a:pt x="5941098" y="4277272"/>
                </a:moveTo>
                <a:cubicBezTo>
                  <a:pt x="5938560" y="4278542"/>
                  <a:pt x="5936022" y="4281080"/>
                  <a:pt x="5933483" y="4282349"/>
                </a:cubicBezTo>
                <a:cubicBezTo>
                  <a:pt x="5939829" y="4283618"/>
                  <a:pt x="5946175" y="4282349"/>
                  <a:pt x="5949982" y="4278542"/>
                </a:cubicBezTo>
                <a:cubicBezTo>
                  <a:pt x="5947444" y="4277272"/>
                  <a:pt x="5944906" y="4277272"/>
                  <a:pt x="5941098" y="4277272"/>
                </a:cubicBezTo>
                <a:lnTo>
                  <a:pt x="5941098" y="4277272"/>
                </a:lnTo>
                <a:close/>
                <a:moveTo>
                  <a:pt x="10129438" y="4277272"/>
                </a:moveTo>
                <a:cubicBezTo>
                  <a:pt x="10124362" y="4277272"/>
                  <a:pt x="10119285" y="4277272"/>
                  <a:pt x="10114209" y="4277272"/>
                </a:cubicBezTo>
                <a:cubicBezTo>
                  <a:pt x="10112939" y="4278542"/>
                  <a:pt x="10110400" y="4281080"/>
                  <a:pt x="10110400" y="4282349"/>
                </a:cubicBezTo>
                <a:cubicBezTo>
                  <a:pt x="10116746" y="4282349"/>
                  <a:pt x="10121823" y="4283618"/>
                  <a:pt x="10125631" y="4287426"/>
                </a:cubicBezTo>
                <a:lnTo>
                  <a:pt x="10114209" y="4287426"/>
                </a:lnTo>
                <a:cubicBezTo>
                  <a:pt x="10118016" y="4289964"/>
                  <a:pt x="10120555" y="4291234"/>
                  <a:pt x="10125631" y="4292503"/>
                </a:cubicBezTo>
                <a:cubicBezTo>
                  <a:pt x="10129438" y="4293772"/>
                  <a:pt x="10133247" y="4297580"/>
                  <a:pt x="10137054" y="4296310"/>
                </a:cubicBezTo>
                <a:cubicBezTo>
                  <a:pt x="10140861" y="4292503"/>
                  <a:pt x="10144669" y="4288695"/>
                  <a:pt x="10147207" y="4284888"/>
                </a:cubicBezTo>
                <a:cubicBezTo>
                  <a:pt x="10145938" y="4284888"/>
                  <a:pt x="10142130" y="4286157"/>
                  <a:pt x="10139593" y="4286157"/>
                </a:cubicBezTo>
                <a:cubicBezTo>
                  <a:pt x="10138323" y="4279811"/>
                  <a:pt x="10133247" y="4278542"/>
                  <a:pt x="10129438" y="4277272"/>
                </a:cubicBezTo>
                <a:lnTo>
                  <a:pt x="10129438" y="4277272"/>
                </a:lnTo>
                <a:close/>
                <a:moveTo>
                  <a:pt x="4886398" y="4277272"/>
                </a:moveTo>
                <a:cubicBezTo>
                  <a:pt x="4888936" y="4287426"/>
                  <a:pt x="4900359" y="4295041"/>
                  <a:pt x="4910512" y="4293772"/>
                </a:cubicBezTo>
                <a:cubicBezTo>
                  <a:pt x="4914320" y="4289964"/>
                  <a:pt x="4911782" y="4283618"/>
                  <a:pt x="4911782" y="4279811"/>
                </a:cubicBezTo>
                <a:cubicBezTo>
                  <a:pt x="4909243" y="4281080"/>
                  <a:pt x="4905436" y="4282349"/>
                  <a:pt x="4902897" y="4283618"/>
                </a:cubicBezTo>
                <a:cubicBezTo>
                  <a:pt x="4899090" y="4276003"/>
                  <a:pt x="4891474" y="4278542"/>
                  <a:pt x="4886398" y="4277272"/>
                </a:cubicBezTo>
                <a:lnTo>
                  <a:pt x="4886398" y="4277272"/>
                </a:lnTo>
                <a:close/>
                <a:moveTo>
                  <a:pt x="8715556" y="4277272"/>
                </a:moveTo>
                <a:cubicBezTo>
                  <a:pt x="8709211" y="4277272"/>
                  <a:pt x="8702865" y="4281080"/>
                  <a:pt x="8697787" y="4284888"/>
                </a:cubicBezTo>
                <a:cubicBezTo>
                  <a:pt x="8699057" y="4287426"/>
                  <a:pt x="8701595" y="4289964"/>
                  <a:pt x="8702865" y="4292503"/>
                </a:cubicBezTo>
                <a:cubicBezTo>
                  <a:pt x="8705403" y="4292503"/>
                  <a:pt x="8711749" y="4292503"/>
                  <a:pt x="8714287" y="4292503"/>
                </a:cubicBezTo>
                <a:cubicBezTo>
                  <a:pt x="8715556" y="4288695"/>
                  <a:pt x="8715556" y="4282349"/>
                  <a:pt x="8715556" y="4277272"/>
                </a:cubicBezTo>
                <a:lnTo>
                  <a:pt x="8715556" y="4277272"/>
                </a:lnTo>
                <a:close/>
                <a:moveTo>
                  <a:pt x="7351173" y="4277272"/>
                </a:moveTo>
                <a:cubicBezTo>
                  <a:pt x="7351173" y="4283618"/>
                  <a:pt x="7351173" y="4289964"/>
                  <a:pt x="7351173" y="4295041"/>
                </a:cubicBezTo>
                <a:cubicBezTo>
                  <a:pt x="7360058" y="4291234"/>
                  <a:pt x="7357519" y="4282349"/>
                  <a:pt x="7351173" y="4277272"/>
                </a:cubicBezTo>
                <a:lnTo>
                  <a:pt x="7351173" y="4277272"/>
                </a:lnTo>
                <a:close/>
                <a:moveTo>
                  <a:pt x="5273502" y="4276003"/>
                </a:moveTo>
                <a:cubicBezTo>
                  <a:pt x="5269695" y="4272196"/>
                  <a:pt x="5262079" y="4279811"/>
                  <a:pt x="5264617" y="4283618"/>
                </a:cubicBezTo>
                <a:cubicBezTo>
                  <a:pt x="5268425" y="4284888"/>
                  <a:pt x="5273502" y="4281080"/>
                  <a:pt x="5273502" y="4276003"/>
                </a:cubicBezTo>
                <a:lnTo>
                  <a:pt x="5273502" y="4276003"/>
                </a:lnTo>
                <a:close/>
                <a:moveTo>
                  <a:pt x="10203052" y="4276003"/>
                </a:moveTo>
                <a:cubicBezTo>
                  <a:pt x="10201783" y="4277272"/>
                  <a:pt x="10200514" y="4278542"/>
                  <a:pt x="10203052" y="4281080"/>
                </a:cubicBezTo>
                <a:cubicBezTo>
                  <a:pt x="10205590" y="4286157"/>
                  <a:pt x="10214474" y="4282349"/>
                  <a:pt x="10209398" y="4277272"/>
                </a:cubicBezTo>
                <a:cubicBezTo>
                  <a:pt x="10208129" y="4276003"/>
                  <a:pt x="10205590" y="4276003"/>
                  <a:pt x="10203052" y="4276003"/>
                </a:cubicBezTo>
                <a:lnTo>
                  <a:pt x="10203052" y="4276003"/>
                </a:lnTo>
                <a:close/>
                <a:moveTo>
                  <a:pt x="9082353" y="4276003"/>
                </a:moveTo>
                <a:cubicBezTo>
                  <a:pt x="9078546" y="4277272"/>
                  <a:pt x="9073469" y="4278542"/>
                  <a:pt x="9072200" y="4282349"/>
                </a:cubicBezTo>
                <a:cubicBezTo>
                  <a:pt x="9076007" y="4282349"/>
                  <a:pt x="9082353" y="4282349"/>
                  <a:pt x="9086161" y="4282349"/>
                </a:cubicBezTo>
                <a:cubicBezTo>
                  <a:pt x="9084892" y="4283618"/>
                  <a:pt x="9081084" y="4286157"/>
                  <a:pt x="9079815" y="4287426"/>
                </a:cubicBezTo>
                <a:cubicBezTo>
                  <a:pt x="9079815" y="4288695"/>
                  <a:pt x="9081084" y="4291234"/>
                  <a:pt x="9081084" y="4293772"/>
                </a:cubicBezTo>
                <a:cubicBezTo>
                  <a:pt x="9084892" y="4291234"/>
                  <a:pt x="9088699" y="4288695"/>
                  <a:pt x="9091238" y="4286157"/>
                </a:cubicBezTo>
                <a:cubicBezTo>
                  <a:pt x="9088699" y="4282349"/>
                  <a:pt x="9084892" y="4279811"/>
                  <a:pt x="9082353" y="4276003"/>
                </a:cubicBezTo>
                <a:lnTo>
                  <a:pt x="9082353" y="4276003"/>
                </a:lnTo>
                <a:close/>
                <a:moveTo>
                  <a:pt x="6974222" y="4276003"/>
                </a:moveTo>
                <a:cubicBezTo>
                  <a:pt x="6975491" y="4278542"/>
                  <a:pt x="6976761" y="4282349"/>
                  <a:pt x="6976761" y="4283618"/>
                </a:cubicBezTo>
                <a:cubicBezTo>
                  <a:pt x="6972953" y="4283618"/>
                  <a:pt x="6970415" y="4284888"/>
                  <a:pt x="6967876" y="4287426"/>
                </a:cubicBezTo>
                <a:cubicBezTo>
                  <a:pt x="6969145" y="4293772"/>
                  <a:pt x="6978030" y="4296310"/>
                  <a:pt x="6984376" y="4296310"/>
                </a:cubicBezTo>
                <a:cubicBezTo>
                  <a:pt x="6984376" y="4292503"/>
                  <a:pt x="6983107" y="4288695"/>
                  <a:pt x="6979299" y="4286157"/>
                </a:cubicBezTo>
                <a:cubicBezTo>
                  <a:pt x="6981837" y="4281080"/>
                  <a:pt x="6979299" y="4278542"/>
                  <a:pt x="6974222" y="4276003"/>
                </a:cubicBezTo>
                <a:lnTo>
                  <a:pt x="6974222" y="4276003"/>
                </a:lnTo>
                <a:close/>
                <a:moveTo>
                  <a:pt x="5738027" y="4276003"/>
                </a:moveTo>
                <a:cubicBezTo>
                  <a:pt x="5731681" y="4279811"/>
                  <a:pt x="5722797" y="4287426"/>
                  <a:pt x="5730412" y="4295041"/>
                </a:cubicBezTo>
                <a:cubicBezTo>
                  <a:pt x="5738027" y="4292503"/>
                  <a:pt x="5745642" y="4292503"/>
                  <a:pt x="5751988" y="4289964"/>
                </a:cubicBezTo>
                <a:cubicBezTo>
                  <a:pt x="5757065" y="4281080"/>
                  <a:pt x="5743104" y="4279811"/>
                  <a:pt x="5738027" y="4276003"/>
                </a:cubicBezTo>
                <a:lnTo>
                  <a:pt x="5738027" y="4276003"/>
                </a:lnTo>
                <a:close/>
                <a:moveTo>
                  <a:pt x="11476054" y="4274734"/>
                </a:moveTo>
                <a:cubicBezTo>
                  <a:pt x="11476054" y="4284888"/>
                  <a:pt x="11491284" y="4286157"/>
                  <a:pt x="11498899" y="4289964"/>
                </a:cubicBezTo>
                <a:cubicBezTo>
                  <a:pt x="11495092" y="4281080"/>
                  <a:pt x="11484938" y="4278542"/>
                  <a:pt x="11476054" y="4274734"/>
                </a:cubicBezTo>
                <a:lnTo>
                  <a:pt x="11476054" y="4274734"/>
                </a:lnTo>
                <a:close/>
                <a:moveTo>
                  <a:pt x="11691817" y="4274734"/>
                </a:moveTo>
                <a:cubicBezTo>
                  <a:pt x="11685471" y="4276003"/>
                  <a:pt x="11677855" y="4277272"/>
                  <a:pt x="11671509" y="4278542"/>
                </a:cubicBezTo>
                <a:cubicBezTo>
                  <a:pt x="11668971" y="4282349"/>
                  <a:pt x="11666433" y="4287426"/>
                  <a:pt x="11663894" y="4291234"/>
                </a:cubicBezTo>
                <a:cubicBezTo>
                  <a:pt x="11674048" y="4288695"/>
                  <a:pt x="11686740" y="4284888"/>
                  <a:pt x="11691817" y="4274734"/>
                </a:cubicBezTo>
                <a:lnTo>
                  <a:pt x="11691817" y="4274734"/>
                </a:lnTo>
                <a:close/>
                <a:moveTo>
                  <a:pt x="5896676" y="4274734"/>
                </a:moveTo>
                <a:cubicBezTo>
                  <a:pt x="5889061" y="4276003"/>
                  <a:pt x="5881446" y="4278542"/>
                  <a:pt x="5875100" y="4282349"/>
                </a:cubicBezTo>
                <a:cubicBezTo>
                  <a:pt x="5872562" y="4281080"/>
                  <a:pt x="5868754" y="4279811"/>
                  <a:pt x="5866216" y="4277272"/>
                </a:cubicBezTo>
                <a:cubicBezTo>
                  <a:pt x="5859870" y="4282349"/>
                  <a:pt x="5850985" y="4283618"/>
                  <a:pt x="5845909" y="4277272"/>
                </a:cubicBezTo>
                <a:cubicBezTo>
                  <a:pt x="5842101" y="4281080"/>
                  <a:pt x="5838293" y="4284888"/>
                  <a:pt x="5834486" y="4288695"/>
                </a:cubicBezTo>
                <a:cubicBezTo>
                  <a:pt x="5838293" y="4293772"/>
                  <a:pt x="5838293" y="4300118"/>
                  <a:pt x="5839563" y="4305195"/>
                </a:cubicBezTo>
                <a:cubicBezTo>
                  <a:pt x="5835755" y="4303926"/>
                  <a:pt x="5831947" y="4305195"/>
                  <a:pt x="5829409" y="4309002"/>
                </a:cubicBezTo>
                <a:cubicBezTo>
                  <a:pt x="5831947" y="4309002"/>
                  <a:pt x="5838293" y="4307733"/>
                  <a:pt x="5840832" y="4306464"/>
                </a:cubicBezTo>
                <a:cubicBezTo>
                  <a:pt x="5844639" y="4311541"/>
                  <a:pt x="5847178" y="4315348"/>
                  <a:pt x="5849716" y="4320425"/>
                </a:cubicBezTo>
                <a:cubicBezTo>
                  <a:pt x="5854793" y="4315348"/>
                  <a:pt x="5861139" y="4310272"/>
                  <a:pt x="5863677" y="4302656"/>
                </a:cubicBezTo>
                <a:cubicBezTo>
                  <a:pt x="5864947" y="4301387"/>
                  <a:pt x="5868754" y="4300118"/>
                  <a:pt x="5870023" y="4300118"/>
                </a:cubicBezTo>
                <a:cubicBezTo>
                  <a:pt x="5866216" y="4296310"/>
                  <a:pt x="5861139" y="4292503"/>
                  <a:pt x="5861139" y="4286157"/>
                </a:cubicBezTo>
                <a:cubicBezTo>
                  <a:pt x="5863677" y="4287426"/>
                  <a:pt x="5866216" y="4288695"/>
                  <a:pt x="5868754" y="4291234"/>
                </a:cubicBezTo>
                <a:cubicBezTo>
                  <a:pt x="5870023" y="4289964"/>
                  <a:pt x="5872562" y="4287426"/>
                  <a:pt x="5872562" y="4284888"/>
                </a:cubicBezTo>
                <a:cubicBezTo>
                  <a:pt x="5872562" y="4287426"/>
                  <a:pt x="5872562" y="4293772"/>
                  <a:pt x="5871293" y="4297580"/>
                </a:cubicBezTo>
                <a:cubicBezTo>
                  <a:pt x="5880177" y="4300118"/>
                  <a:pt x="5889061" y="4289964"/>
                  <a:pt x="5897946" y="4286157"/>
                </a:cubicBezTo>
                <a:cubicBezTo>
                  <a:pt x="5897946" y="4282349"/>
                  <a:pt x="5896676" y="4278542"/>
                  <a:pt x="5896676" y="4274734"/>
                </a:cubicBezTo>
                <a:lnTo>
                  <a:pt x="5896676" y="4274734"/>
                </a:lnTo>
                <a:close/>
                <a:moveTo>
                  <a:pt x="5083123" y="4274734"/>
                </a:moveTo>
                <a:cubicBezTo>
                  <a:pt x="5086930" y="4286157"/>
                  <a:pt x="5099622" y="4287426"/>
                  <a:pt x="5109776" y="4286157"/>
                </a:cubicBezTo>
                <a:cubicBezTo>
                  <a:pt x="5108507" y="4282349"/>
                  <a:pt x="5108507" y="4279811"/>
                  <a:pt x="5107237" y="4276003"/>
                </a:cubicBezTo>
                <a:cubicBezTo>
                  <a:pt x="5099622" y="4274734"/>
                  <a:pt x="5092007" y="4273465"/>
                  <a:pt x="5083123" y="4274734"/>
                </a:cubicBezTo>
                <a:lnTo>
                  <a:pt x="5083123" y="4274734"/>
                </a:lnTo>
                <a:close/>
                <a:moveTo>
                  <a:pt x="10053287" y="4273465"/>
                </a:moveTo>
                <a:cubicBezTo>
                  <a:pt x="10054556" y="4278542"/>
                  <a:pt x="10052018" y="4293772"/>
                  <a:pt x="10060902" y="4287426"/>
                </a:cubicBezTo>
                <a:cubicBezTo>
                  <a:pt x="10064710" y="4282349"/>
                  <a:pt x="10055825" y="4278542"/>
                  <a:pt x="10053287" y="4273465"/>
                </a:cubicBezTo>
                <a:lnTo>
                  <a:pt x="10053287" y="4273465"/>
                </a:lnTo>
                <a:close/>
                <a:moveTo>
                  <a:pt x="5607300" y="4273465"/>
                </a:moveTo>
                <a:cubicBezTo>
                  <a:pt x="5603492" y="4279811"/>
                  <a:pt x="5598416" y="4284888"/>
                  <a:pt x="5594608" y="4291234"/>
                </a:cubicBezTo>
                <a:cubicBezTo>
                  <a:pt x="5598416" y="4293772"/>
                  <a:pt x="5602223" y="4296310"/>
                  <a:pt x="5606031" y="4297580"/>
                </a:cubicBezTo>
                <a:cubicBezTo>
                  <a:pt x="5606031" y="4289964"/>
                  <a:pt x="5607300" y="4282349"/>
                  <a:pt x="5607300" y="4273465"/>
                </a:cubicBezTo>
                <a:lnTo>
                  <a:pt x="5607300" y="4273465"/>
                </a:lnTo>
                <a:close/>
                <a:moveTo>
                  <a:pt x="5369961" y="4273465"/>
                </a:moveTo>
                <a:cubicBezTo>
                  <a:pt x="5367422" y="4274734"/>
                  <a:pt x="5366153" y="4277272"/>
                  <a:pt x="5367422" y="4279811"/>
                </a:cubicBezTo>
                <a:cubicBezTo>
                  <a:pt x="5371230" y="4283618"/>
                  <a:pt x="5378845" y="4278542"/>
                  <a:pt x="5376307" y="4273465"/>
                </a:cubicBezTo>
                <a:cubicBezTo>
                  <a:pt x="5375038" y="4272196"/>
                  <a:pt x="5371230" y="4272196"/>
                  <a:pt x="5369961" y="4273465"/>
                </a:cubicBezTo>
                <a:lnTo>
                  <a:pt x="5369961" y="4273465"/>
                </a:lnTo>
                <a:close/>
                <a:moveTo>
                  <a:pt x="9621761" y="4273465"/>
                </a:moveTo>
                <a:cubicBezTo>
                  <a:pt x="9619223" y="4273465"/>
                  <a:pt x="9616684" y="4274734"/>
                  <a:pt x="9616684" y="4277272"/>
                </a:cubicBezTo>
                <a:cubicBezTo>
                  <a:pt x="9617953" y="4282349"/>
                  <a:pt x="9625569" y="4283618"/>
                  <a:pt x="9626838" y="4277272"/>
                </a:cubicBezTo>
                <a:cubicBezTo>
                  <a:pt x="9626838" y="4276003"/>
                  <a:pt x="9624299" y="4274734"/>
                  <a:pt x="9621761" y="4273465"/>
                </a:cubicBezTo>
                <a:lnTo>
                  <a:pt x="9621761" y="4273465"/>
                </a:lnTo>
                <a:close/>
                <a:moveTo>
                  <a:pt x="8659712" y="4273465"/>
                </a:moveTo>
                <a:cubicBezTo>
                  <a:pt x="8652097" y="4276003"/>
                  <a:pt x="8643212" y="4273465"/>
                  <a:pt x="8635597" y="4276003"/>
                </a:cubicBezTo>
                <a:cubicBezTo>
                  <a:pt x="8636866" y="4278542"/>
                  <a:pt x="8639405" y="4282349"/>
                  <a:pt x="8640674" y="4284888"/>
                </a:cubicBezTo>
                <a:cubicBezTo>
                  <a:pt x="8648289" y="4284888"/>
                  <a:pt x="8659712" y="4286157"/>
                  <a:pt x="8659712" y="4273465"/>
                </a:cubicBezTo>
                <a:lnTo>
                  <a:pt x="8659712" y="4273465"/>
                </a:lnTo>
                <a:close/>
                <a:moveTo>
                  <a:pt x="11437978" y="4273465"/>
                </a:moveTo>
                <a:cubicBezTo>
                  <a:pt x="11436708" y="4274734"/>
                  <a:pt x="11441785" y="4282349"/>
                  <a:pt x="11441785" y="4273465"/>
                </a:cubicBezTo>
                <a:cubicBezTo>
                  <a:pt x="11440517" y="4273465"/>
                  <a:pt x="11439247" y="4273465"/>
                  <a:pt x="11437978" y="4273465"/>
                </a:cubicBezTo>
                <a:lnTo>
                  <a:pt x="11437978" y="4273465"/>
                </a:lnTo>
                <a:close/>
                <a:moveTo>
                  <a:pt x="10222090" y="4273465"/>
                </a:moveTo>
                <a:cubicBezTo>
                  <a:pt x="10228436" y="4278542"/>
                  <a:pt x="10236051" y="4282349"/>
                  <a:pt x="10243666" y="4283618"/>
                </a:cubicBezTo>
                <a:cubicBezTo>
                  <a:pt x="10242397" y="4273465"/>
                  <a:pt x="10229705" y="4273465"/>
                  <a:pt x="10222090" y="4273465"/>
                </a:cubicBezTo>
                <a:lnTo>
                  <a:pt x="10222090" y="4273465"/>
                </a:lnTo>
                <a:close/>
                <a:moveTo>
                  <a:pt x="10059633" y="4273465"/>
                </a:moveTo>
                <a:cubicBezTo>
                  <a:pt x="10064710" y="4279811"/>
                  <a:pt x="10071056" y="4283618"/>
                  <a:pt x="10078671" y="4287426"/>
                </a:cubicBezTo>
                <a:cubicBezTo>
                  <a:pt x="10076133" y="4278542"/>
                  <a:pt x="10068517" y="4272196"/>
                  <a:pt x="10059633" y="4273465"/>
                </a:cubicBezTo>
                <a:lnTo>
                  <a:pt x="10059633" y="4273465"/>
                </a:lnTo>
                <a:close/>
                <a:moveTo>
                  <a:pt x="5441036" y="4272196"/>
                </a:moveTo>
                <a:cubicBezTo>
                  <a:pt x="5437228" y="4269657"/>
                  <a:pt x="5432151" y="4272196"/>
                  <a:pt x="5430882" y="4277272"/>
                </a:cubicBezTo>
                <a:cubicBezTo>
                  <a:pt x="5432151" y="4282349"/>
                  <a:pt x="5443574" y="4277272"/>
                  <a:pt x="5441036" y="4272196"/>
                </a:cubicBezTo>
                <a:lnTo>
                  <a:pt x="5441036" y="4272196"/>
                </a:lnTo>
                <a:close/>
                <a:moveTo>
                  <a:pt x="7170947" y="4272196"/>
                </a:moveTo>
                <a:cubicBezTo>
                  <a:pt x="7172216" y="4274734"/>
                  <a:pt x="7173486" y="4277272"/>
                  <a:pt x="7173486" y="4279811"/>
                </a:cubicBezTo>
                <a:cubicBezTo>
                  <a:pt x="7168409" y="4282349"/>
                  <a:pt x="7162063" y="4283618"/>
                  <a:pt x="7160794" y="4291234"/>
                </a:cubicBezTo>
                <a:cubicBezTo>
                  <a:pt x="7164601" y="4289964"/>
                  <a:pt x="7168409" y="4288695"/>
                  <a:pt x="7170947" y="4286157"/>
                </a:cubicBezTo>
                <a:cubicBezTo>
                  <a:pt x="7172216" y="4289964"/>
                  <a:pt x="7174755" y="4292503"/>
                  <a:pt x="7178562" y="4293772"/>
                </a:cubicBezTo>
                <a:cubicBezTo>
                  <a:pt x="7178562" y="4288695"/>
                  <a:pt x="7179832" y="4283618"/>
                  <a:pt x="7179832" y="4278542"/>
                </a:cubicBezTo>
                <a:cubicBezTo>
                  <a:pt x="7177293" y="4276003"/>
                  <a:pt x="7173486" y="4273465"/>
                  <a:pt x="7170947" y="4272196"/>
                </a:cubicBezTo>
                <a:lnTo>
                  <a:pt x="7170947" y="4272196"/>
                </a:lnTo>
                <a:close/>
                <a:moveTo>
                  <a:pt x="6117516" y="4270927"/>
                </a:moveTo>
                <a:cubicBezTo>
                  <a:pt x="6117516" y="4273465"/>
                  <a:pt x="6117516" y="4278542"/>
                  <a:pt x="6117516" y="4281080"/>
                </a:cubicBezTo>
                <a:cubicBezTo>
                  <a:pt x="6112439" y="4282349"/>
                  <a:pt x="6108632" y="4282349"/>
                  <a:pt x="6103555" y="4283618"/>
                </a:cubicBezTo>
                <a:cubicBezTo>
                  <a:pt x="6103555" y="4287426"/>
                  <a:pt x="6103555" y="4291234"/>
                  <a:pt x="6102286" y="4296310"/>
                </a:cubicBezTo>
                <a:lnTo>
                  <a:pt x="6103555" y="4297580"/>
                </a:lnTo>
                <a:cubicBezTo>
                  <a:pt x="6103555" y="4292503"/>
                  <a:pt x="6107363" y="4288695"/>
                  <a:pt x="6109901" y="4286157"/>
                </a:cubicBezTo>
                <a:cubicBezTo>
                  <a:pt x="6118785" y="4288695"/>
                  <a:pt x="6125131" y="4284888"/>
                  <a:pt x="6128939" y="4278542"/>
                </a:cubicBezTo>
                <a:cubicBezTo>
                  <a:pt x="6126401" y="4274734"/>
                  <a:pt x="6121324" y="4273465"/>
                  <a:pt x="6117516" y="4270927"/>
                </a:cubicBezTo>
                <a:lnTo>
                  <a:pt x="6117516" y="4270927"/>
                </a:lnTo>
                <a:close/>
                <a:moveTo>
                  <a:pt x="9554494" y="4270927"/>
                </a:moveTo>
                <a:cubicBezTo>
                  <a:pt x="9548148" y="4272196"/>
                  <a:pt x="9540533" y="4269657"/>
                  <a:pt x="9539263" y="4278542"/>
                </a:cubicBezTo>
                <a:cubicBezTo>
                  <a:pt x="9545609" y="4277272"/>
                  <a:pt x="9553225" y="4278542"/>
                  <a:pt x="9554494" y="4270927"/>
                </a:cubicBezTo>
                <a:lnTo>
                  <a:pt x="9554494" y="4270927"/>
                </a:lnTo>
                <a:close/>
                <a:moveTo>
                  <a:pt x="10196706" y="4269657"/>
                </a:moveTo>
                <a:cubicBezTo>
                  <a:pt x="10195437" y="4270927"/>
                  <a:pt x="10199244" y="4278542"/>
                  <a:pt x="10200514" y="4270927"/>
                </a:cubicBezTo>
                <a:cubicBezTo>
                  <a:pt x="10197975" y="4269657"/>
                  <a:pt x="10196706" y="4269657"/>
                  <a:pt x="10196706" y="4269657"/>
                </a:cubicBezTo>
                <a:lnTo>
                  <a:pt x="10196706" y="4269657"/>
                </a:lnTo>
                <a:close/>
                <a:moveTo>
                  <a:pt x="5683452" y="4269657"/>
                </a:moveTo>
                <a:lnTo>
                  <a:pt x="5688529" y="4273465"/>
                </a:lnTo>
                <a:cubicBezTo>
                  <a:pt x="5684721" y="4276003"/>
                  <a:pt x="5682183" y="4277272"/>
                  <a:pt x="5677106" y="4278542"/>
                </a:cubicBezTo>
                <a:cubicBezTo>
                  <a:pt x="5672029" y="4291234"/>
                  <a:pt x="5656799" y="4287426"/>
                  <a:pt x="5666952" y="4329310"/>
                </a:cubicBezTo>
                <a:cubicBezTo>
                  <a:pt x="5670760" y="4325502"/>
                  <a:pt x="5674567" y="4321694"/>
                  <a:pt x="5678375" y="4317887"/>
                </a:cubicBezTo>
                <a:cubicBezTo>
                  <a:pt x="5674567" y="4315348"/>
                  <a:pt x="5670760" y="4312810"/>
                  <a:pt x="5668221" y="4311541"/>
                </a:cubicBezTo>
                <a:cubicBezTo>
                  <a:pt x="5674567" y="4311541"/>
                  <a:pt x="5680913" y="4312810"/>
                  <a:pt x="5685990" y="4312810"/>
                </a:cubicBezTo>
                <a:cubicBezTo>
                  <a:pt x="5684721" y="4316618"/>
                  <a:pt x="5680913" y="4321694"/>
                  <a:pt x="5685990" y="4324233"/>
                </a:cubicBezTo>
                <a:cubicBezTo>
                  <a:pt x="5691067" y="4322964"/>
                  <a:pt x="5694875" y="4319156"/>
                  <a:pt x="5698682" y="4316618"/>
                </a:cubicBezTo>
                <a:cubicBezTo>
                  <a:pt x="5698682" y="4315348"/>
                  <a:pt x="5698682" y="4311541"/>
                  <a:pt x="5698682" y="4309002"/>
                </a:cubicBezTo>
                <a:cubicBezTo>
                  <a:pt x="5691067" y="4307733"/>
                  <a:pt x="5683452" y="4306464"/>
                  <a:pt x="5675837" y="4305195"/>
                </a:cubicBezTo>
                <a:cubicBezTo>
                  <a:pt x="5675837" y="4298849"/>
                  <a:pt x="5675837" y="4291234"/>
                  <a:pt x="5675837" y="4284888"/>
                </a:cubicBezTo>
                <a:cubicBezTo>
                  <a:pt x="5679644" y="4283618"/>
                  <a:pt x="5683452" y="4283618"/>
                  <a:pt x="5687259" y="4282349"/>
                </a:cubicBezTo>
                <a:cubicBezTo>
                  <a:pt x="5691067" y="4278542"/>
                  <a:pt x="5696144" y="4276003"/>
                  <a:pt x="5701221" y="4273465"/>
                </a:cubicBezTo>
                <a:cubicBezTo>
                  <a:pt x="5694875" y="4273465"/>
                  <a:pt x="5689798" y="4270927"/>
                  <a:pt x="5683452" y="4269657"/>
                </a:cubicBezTo>
                <a:lnTo>
                  <a:pt x="5683452" y="4269657"/>
                </a:lnTo>
                <a:close/>
                <a:moveTo>
                  <a:pt x="5571763" y="4269657"/>
                </a:moveTo>
                <a:cubicBezTo>
                  <a:pt x="5573032" y="4272196"/>
                  <a:pt x="5574301" y="4276003"/>
                  <a:pt x="5575570" y="4278542"/>
                </a:cubicBezTo>
                <a:lnTo>
                  <a:pt x="5570493" y="4278542"/>
                </a:lnTo>
                <a:lnTo>
                  <a:pt x="5569224" y="4272196"/>
                </a:lnTo>
                <a:cubicBezTo>
                  <a:pt x="5561609" y="4274734"/>
                  <a:pt x="5566686" y="4281080"/>
                  <a:pt x="5567955" y="4286157"/>
                </a:cubicBezTo>
                <a:cubicBezTo>
                  <a:pt x="5574301" y="4282349"/>
                  <a:pt x="5580647" y="4282349"/>
                  <a:pt x="5588262" y="4283618"/>
                </a:cubicBezTo>
                <a:cubicBezTo>
                  <a:pt x="5595877" y="4287426"/>
                  <a:pt x="5594608" y="4274734"/>
                  <a:pt x="5595877" y="4270927"/>
                </a:cubicBezTo>
                <a:cubicBezTo>
                  <a:pt x="5592070" y="4269657"/>
                  <a:pt x="5588262" y="4272196"/>
                  <a:pt x="5585724" y="4274734"/>
                </a:cubicBezTo>
                <a:cubicBezTo>
                  <a:pt x="5580647" y="4273465"/>
                  <a:pt x="5576839" y="4265850"/>
                  <a:pt x="5571763" y="4269657"/>
                </a:cubicBezTo>
                <a:lnTo>
                  <a:pt x="5571763" y="4269657"/>
                </a:lnTo>
                <a:close/>
                <a:moveTo>
                  <a:pt x="10383277" y="4269657"/>
                </a:moveTo>
                <a:cubicBezTo>
                  <a:pt x="10382008" y="4279811"/>
                  <a:pt x="10388354" y="4286157"/>
                  <a:pt x="10393431" y="4292503"/>
                </a:cubicBezTo>
                <a:cubicBezTo>
                  <a:pt x="10397239" y="4289964"/>
                  <a:pt x="10403585" y="4288695"/>
                  <a:pt x="10403585" y="4282349"/>
                </a:cubicBezTo>
                <a:cubicBezTo>
                  <a:pt x="10399777" y="4283618"/>
                  <a:pt x="10395969" y="4284888"/>
                  <a:pt x="10392162" y="4286157"/>
                </a:cubicBezTo>
                <a:cubicBezTo>
                  <a:pt x="10392162" y="4281080"/>
                  <a:pt x="10392162" y="4277272"/>
                  <a:pt x="10392162" y="4272196"/>
                </a:cubicBezTo>
                <a:cubicBezTo>
                  <a:pt x="10389623" y="4272196"/>
                  <a:pt x="10385816" y="4270927"/>
                  <a:pt x="10383277" y="4269657"/>
                </a:cubicBezTo>
                <a:lnTo>
                  <a:pt x="10383277" y="4269657"/>
                </a:lnTo>
                <a:close/>
                <a:moveTo>
                  <a:pt x="5899215" y="4269657"/>
                </a:moveTo>
                <a:cubicBezTo>
                  <a:pt x="5897946" y="4270927"/>
                  <a:pt x="5903022" y="4278542"/>
                  <a:pt x="5903022" y="4270927"/>
                </a:cubicBezTo>
                <a:cubicBezTo>
                  <a:pt x="5901753" y="4269657"/>
                  <a:pt x="5900484" y="4269657"/>
                  <a:pt x="5899215" y="4269657"/>
                </a:cubicBezTo>
                <a:lnTo>
                  <a:pt x="5899215" y="4269657"/>
                </a:lnTo>
                <a:close/>
                <a:moveTo>
                  <a:pt x="11429093" y="4269657"/>
                </a:moveTo>
                <a:cubicBezTo>
                  <a:pt x="11427825" y="4270927"/>
                  <a:pt x="11432901" y="4278542"/>
                  <a:pt x="11432901" y="4270927"/>
                </a:cubicBezTo>
                <a:cubicBezTo>
                  <a:pt x="11430362" y="4269657"/>
                  <a:pt x="11429093" y="4269657"/>
                  <a:pt x="11429093" y="4269657"/>
                </a:cubicBezTo>
                <a:lnTo>
                  <a:pt x="11429093" y="4269657"/>
                </a:lnTo>
                <a:close/>
                <a:moveTo>
                  <a:pt x="7469208" y="4269657"/>
                </a:moveTo>
                <a:cubicBezTo>
                  <a:pt x="7462862" y="4278542"/>
                  <a:pt x="7457785" y="4288695"/>
                  <a:pt x="7453977" y="4298849"/>
                </a:cubicBezTo>
                <a:cubicBezTo>
                  <a:pt x="7459055" y="4303926"/>
                  <a:pt x="7462862" y="4309002"/>
                  <a:pt x="7466669" y="4315348"/>
                </a:cubicBezTo>
                <a:lnTo>
                  <a:pt x="7470477" y="4314079"/>
                </a:lnTo>
                <a:cubicBezTo>
                  <a:pt x="7471746" y="4298849"/>
                  <a:pt x="7474285" y="4283618"/>
                  <a:pt x="7469208" y="4269657"/>
                </a:cubicBezTo>
                <a:lnTo>
                  <a:pt x="7469208" y="4269657"/>
                </a:lnTo>
                <a:close/>
                <a:moveTo>
                  <a:pt x="11868234" y="4269657"/>
                </a:moveTo>
                <a:cubicBezTo>
                  <a:pt x="11866965" y="4274734"/>
                  <a:pt x="11866965" y="4279811"/>
                  <a:pt x="11865697" y="4284888"/>
                </a:cubicBezTo>
                <a:cubicBezTo>
                  <a:pt x="11869504" y="4281080"/>
                  <a:pt x="11873311" y="4276003"/>
                  <a:pt x="11877119" y="4272196"/>
                </a:cubicBezTo>
                <a:cubicBezTo>
                  <a:pt x="11875850" y="4270927"/>
                  <a:pt x="11870773" y="4269657"/>
                  <a:pt x="11868234" y="4269657"/>
                </a:cubicBezTo>
                <a:lnTo>
                  <a:pt x="11868234" y="4269657"/>
                </a:lnTo>
                <a:close/>
                <a:moveTo>
                  <a:pt x="5804025" y="4269657"/>
                </a:moveTo>
                <a:cubicBezTo>
                  <a:pt x="5797679" y="4273465"/>
                  <a:pt x="5791333" y="4278542"/>
                  <a:pt x="5784987" y="4283618"/>
                </a:cubicBezTo>
                <a:cubicBezTo>
                  <a:pt x="5787526" y="4283618"/>
                  <a:pt x="5791333" y="4283618"/>
                  <a:pt x="5793872" y="4283618"/>
                </a:cubicBezTo>
                <a:cubicBezTo>
                  <a:pt x="5797679" y="4282349"/>
                  <a:pt x="5801487" y="4281080"/>
                  <a:pt x="5805294" y="4279811"/>
                </a:cubicBezTo>
                <a:cubicBezTo>
                  <a:pt x="5805294" y="4276003"/>
                  <a:pt x="5810371" y="4267119"/>
                  <a:pt x="5804025" y="4269657"/>
                </a:cubicBezTo>
                <a:lnTo>
                  <a:pt x="5804025" y="4269657"/>
                </a:lnTo>
                <a:close/>
                <a:moveTo>
                  <a:pt x="7314366" y="4269657"/>
                </a:moveTo>
                <a:cubicBezTo>
                  <a:pt x="7314366" y="4277272"/>
                  <a:pt x="7320712" y="4281080"/>
                  <a:pt x="7324519" y="4286157"/>
                </a:cubicBezTo>
                <a:cubicBezTo>
                  <a:pt x="7325789" y="4282349"/>
                  <a:pt x="7328328" y="4279811"/>
                  <a:pt x="7333404" y="4278542"/>
                </a:cubicBezTo>
                <a:lnTo>
                  <a:pt x="7329597" y="4273465"/>
                </a:lnTo>
                <a:cubicBezTo>
                  <a:pt x="7328328" y="4274734"/>
                  <a:pt x="7325789" y="4276003"/>
                  <a:pt x="7324519" y="4278542"/>
                </a:cubicBezTo>
                <a:cubicBezTo>
                  <a:pt x="7321982" y="4274734"/>
                  <a:pt x="7318174" y="4272196"/>
                  <a:pt x="7314366" y="4269657"/>
                </a:cubicBezTo>
                <a:lnTo>
                  <a:pt x="7314366" y="4269657"/>
                </a:lnTo>
                <a:close/>
                <a:moveTo>
                  <a:pt x="10156092" y="4268388"/>
                </a:moveTo>
                <a:cubicBezTo>
                  <a:pt x="10151015" y="4268388"/>
                  <a:pt x="10153553" y="4276003"/>
                  <a:pt x="10157361" y="4276003"/>
                </a:cubicBezTo>
                <a:cubicBezTo>
                  <a:pt x="10162438" y="4276003"/>
                  <a:pt x="10159899" y="4268388"/>
                  <a:pt x="10156092" y="4268388"/>
                </a:cubicBezTo>
                <a:lnTo>
                  <a:pt x="10156092" y="4268388"/>
                </a:lnTo>
                <a:close/>
                <a:moveTo>
                  <a:pt x="11767968" y="4268388"/>
                </a:moveTo>
                <a:cubicBezTo>
                  <a:pt x="11765430" y="4269657"/>
                  <a:pt x="11764161" y="4270927"/>
                  <a:pt x="11765430" y="4273465"/>
                </a:cubicBezTo>
                <a:cubicBezTo>
                  <a:pt x="11769237" y="4278542"/>
                  <a:pt x="11784468" y="4273465"/>
                  <a:pt x="11774314" y="4268388"/>
                </a:cubicBezTo>
                <a:cubicBezTo>
                  <a:pt x="11773045" y="4267119"/>
                  <a:pt x="11770507" y="4267119"/>
                  <a:pt x="11767968" y="4268388"/>
                </a:cubicBezTo>
                <a:lnTo>
                  <a:pt x="11767968" y="4268388"/>
                </a:lnTo>
                <a:close/>
                <a:moveTo>
                  <a:pt x="11520476" y="4268388"/>
                </a:moveTo>
                <a:cubicBezTo>
                  <a:pt x="11517937" y="4269657"/>
                  <a:pt x="11517937" y="4270927"/>
                  <a:pt x="11519206" y="4273465"/>
                </a:cubicBezTo>
                <a:cubicBezTo>
                  <a:pt x="11521744" y="4277272"/>
                  <a:pt x="11530629" y="4273465"/>
                  <a:pt x="11526822" y="4268388"/>
                </a:cubicBezTo>
                <a:cubicBezTo>
                  <a:pt x="11524283" y="4267119"/>
                  <a:pt x="11521744" y="4267119"/>
                  <a:pt x="11520476" y="4268388"/>
                </a:cubicBezTo>
                <a:lnTo>
                  <a:pt x="11520476" y="4268388"/>
                </a:lnTo>
                <a:close/>
                <a:moveTo>
                  <a:pt x="8633059" y="4268388"/>
                </a:moveTo>
                <a:cubicBezTo>
                  <a:pt x="8630520" y="4268388"/>
                  <a:pt x="8626713" y="4268388"/>
                  <a:pt x="8624174" y="4269657"/>
                </a:cubicBezTo>
                <a:cubicBezTo>
                  <a:pt x="8622905" y="4270927"/>
                  <a:pt x="8621636" y="4274734"/>
                  <a:pt x="8620367" y="4276003"/>
                </a:cubicBezTo>
                <a:cubicBezTo>
                  <a:pt x="8611482" y="4278542"/>
                  <a:pt x="8614021" y="4288695"/>
                  <a:pt x="8612751" y="4296310"/>
                </a:cubicBezTo>
                <a:cubicBezTo>
                  <a:pt x="8619097" y="4295041"/>
                  <a:pt x="8625443" y="4292503"/>
                  <a:pt x="8631789" y="4289964"/>
                </a:cubicBezTo>
                <a:cubicBezTo>
                  <a:pt x="8631789" y="4286157"/>
                  <a:pt x="8633059" y="4283618"/>
                  <a:pt x="8633059" y="4279811"/>
                </a:cubicBezTo>
                <a:cubicBezTo>
                  <a:pt x="8630520" y="4278542"/>
                  <a:pt x="8626713" y="4276003"/>
                  <a:pt x="8624174" y="4276003"/>
                </a:cubicBezTo>
                <a:cubicBezTo>
                  <a:pt x="8626713" y="4272196"/>
                  <a:pt x="8629251" y="4269657"/>
                  <a:pt x="8633059" y="4268388"/>
                </a:cubicBezTo>
                <a:lnTo>
                  <a:pt x="8633059" y="4268388"/>
                </a:lnTo>
                <a:close/>
                <a:moveTo>
                  <a:pt x="9856562" y="4267119"/>
                </a:moveTo>
                <a:cubicBezTo>
                  <a:pt x="9859100" y="4274734"/>
                  <a:pt x="9866716" y="4282349"/>
                  <a:pt x="9875600" y="4283618"/>
                </a:cubicBezTo>
                <a:cubicBezTo>
                  <a:pt x="9870523" y="4277272"/>
                  <a:pt x="9864177" y="4272196"/>
                  <a:pt x="9856562" y="4267119"/>
                </a:cubicBezTo>
                <a:lnTo>
                  <a:pt x="9856562" y="4267119"/>
                </a:lnTo>
                <a:close/>
                <a:moveTo>
                  <a:pt x="8970664" y="4267119"/>
                </a:moveTo>
                <a:cubicBezTo>
                  <a:pt x="8970664" y="4268388"/>
                  <a:pt x="8969395" y="4272196"/>
                  <a:pt x="8968126" y="4274734"/>
                </a:cubicBezTo>
                <a:cubicBezTo>
                  <a:pt x="8975741" y="4268388"/>
                  <a:pt x="8983356" y="4276003"/>
                  <a:pt x="8982087" y="4284888"/>
                </a:cubicBezTo>
                <a:cubicBezTo>
                  <a:pt x="8987164" y="4281080"/>
                  <a:pt x="8990972" y="4274734"/>
                  <a:pt x="8994779" y="4269657"/>
                </a:cubicBezTo>
                <a:cubicBezTo>
                  <a:pt x="8987164" y="4270927"/>
                  <a:pt x="8979549" y="4268388"/>
                  <a:pt x="8970664" y="4267119"/>
                </a:cubicBezTo>
                <a:lnTo>
                  <a:pt x="8970664" y="4267119"/>
                </a:lnTo>
                <a:close/>
                <a:moveTo>
                  <a:pt x="5476573" y="4267119"/>
                </a:moveTo>
                <a:lnTo>
                  <a:pt x="5484188" y="4277272"/>
                </a:lnTo>
                <a:lnTo>
                  <a:pt x="5471496" y="4279811"/>
                </a:lnTo>
                <a:cubicBezTo>
                  <a:pt x="5475304" y="4282349"/>
                  <a:pt x="5479112" y="4284888"/>
                  <a:pt x="5482919" y="4284888"/>
                </a:cubicBezTo>
                <a:cubicBezTo>
                  <a:pt x="5482919" y="4286157"/>
                  <a:pt x="5484188" y="4289964"/>
                  <a:pt x="5485458" y="4292503"/>
                </a:cubicBezTo>
                <a:cubicBezTo>
                  <a:pt x="5490534" y="4289964"/>
                  <a:pt x="5498150" y="4289964"/>
                  <a:pt x="5498150" y="4282349"/>
                </a:cubicBezTo>
                <a:cubicBezTo>
                  <a:pt x="5503226" y="4279811"/>
                  <a:pt x="5496880" y="4274734"/>
                  <a:pt x="5495611" y="4272196"/>
                </a:cubicBezTo>
                <a:cubicBezTo>
                  <a:pt x="5495611" y="4274734"/>
                  <a:pt x="5494342" y="4279811"/>
                  <a:pt x="5494342" y="4282349"/>
                </a:cubicBezTo>
                <a:lnTo>
                  <a:pt x="5486726" y="4281080"/>
                </a:lnTo>
                <a:lnTo>
                  <a:pt x="5482919" y="4276003"/>
                </a:lnTo>
                <a:lnTo>
                  <a:pt x="5482919" y="4276003"/>
                </a:lnTo>
                <a:cubicBezTo>
                  <a:pt x="5481650" y="4274734"/>
                  <a:pt x="5479112" y="4270927"/>
                  <a:pt x="5476573" y="4267119"/>
                </a:cubicBezTo>
                <a:lnTo>
                  <a:pt x="5476573" y="4267119"/>
                </a:lnTo>
                <a:close/>
                <a:moveTo>
                  <a:pt x="9049354" y="4267119"/>
                </a:moveTo>
                <a:cubicBezTo>
                  <a:pt x="9040470" y="4264581"/>
                  <a:pt x="9029048" y="4279811"/>
                  <a:pt x="9041740" y="4282349"/>
                </a:cubicBezTo>
                <a:cubicBezTo>
                  <a:pt x="9037931" y="4286157"/>
                  <a:pt x="9034124" y="4288695"/>
                  <a:pt x="9030316" y="4292503"/>
                </a:cubicBezTo>
                <a:cubicBezTo>
                  <a:pt x="9030316" y="4289964"/>
                  <a:pt x="9029048" y="4286157"/>
                  <a:pt x="9029048" y="4283618"/>
                </a:cubicBezTo>
                <a:cubicBezTo>
                  <a:pt x="9022702" y="4295041"/>
                  <a:pt x="9008740" y="4298849"/>
                  <a:pt x="9004933" y="4312810"/>
                </a:cubicBezTo>
                <a:cubicBezTo>
                  <a:pt x="9008740" y="4320425"/>
                  <a:pt x="9011279" y="4329310"/>
                  <a:pt x="9020163" y="4329310"/>
                </a:cubicBezTo>
                <a:cubicBezTo>
                  <a:pt x="9018893" y="4331848"/>
                  <a:pt x="9016356" y="4338194"/>
                  <a:pt x="9016356" y="4340732"/>
                </a:cubicBezTo>
                <a:cubicBezTo>
                  <a:pt x="9018893" y="4342001"/>
                  <a:pt x="9023971" y="4343271"/>
                  <a:pt x="9027778" y="4344540"/>
                </a:cubicBezTo>
                <a:cubicBezTo>
                  <a:pt x="9025239" y="4345809"/>
                  <a:pt x="9021432" y="4347078"/>
                  <a:pt x="9018893" y="4348347"/>
                </a:cubicBezTo>
                <a:cubicBezTo>
                  <a:pt x="9022702" y="4354693"/>
                  <a:pt x="9027778" y="4357232"/>
                  <a:pt x="9034124" y="4361039"/>
                </a:cubicBezTo>
                <a:cubicBezTo>
                  <a:pt x="9032855" y="4357232"/>
                  <a:pt x="9031585" y="4354693"/>
                  <a:pt x="9030316" y="4352155"/>
                </a:cubicBezTo>
                <a:cubicBezTo>
                  <a:pt x="9032855" y="4349617"/>
                  <a:pt x="9035394" y="4345809"/>
                  <a:pt x="9037931" y="4342001"/>
                </a:cubicBezTo>
                <a:cubicBezTo>
                  <a:pt x="9034124" y="4339463"/>
                  <a:pt x="9031585" y="4335655"/>
                  <a:pt x="9027778" y="4333117"/>
                </a:cubicBezTo>
                <a:cubicBezTo>
                  <a:pt x="9029048" y="4329310"/>
                  <a:pt x="9030316" y="4326771"/>
                  <a:pt x="9031585" y="4324233"/>
                </a:cubicBezTo>
                <a:cubicBezTo>
                  <a:pt x="9030316" y="4322964"/>
                  <a:pt x="9029048" y="4320425"/>
                  <a:pt x="9029048" y="4319156"/>
                </a:cubicBezTo>
                <a:cubicBezTo>
                  <a:pt x="9032855" y="4315348"/>
                  <a:pt x="9037931" y="4312810"/>
                  <a:pt x="9041740" y="4309002"/>
                </a:cubicBezTo>
                <a:cubicBezTo>
                  <a:pt x="9035394" y="4307733"/>
                  <a:pt x="9030316" y="4309002"/>
                  <a:pt x="9025239" y="4312810"/>
                </a:cubicBezTo>
                <a:cubicBezTo>
                  <a:pt x="9021432" y="4310272"/>
                  <a:pt x="9017625" y="4307733"/>
                  <a:pt x="9016356" y="4302656"/>
                </a:cubicBezTo>
                <a:cubicBezTo>
                  <a:pt x="9020163" y="4303926"/>
                  <a:pt x="9023971" y="4303926"/>
                  <a:pt x="9026509" y="4305195"/>
                </a:cubicBezTo>
                <a:cubicBezTo>
                  <a:pt x="9027778" y="4301387"/>
                  <a:pt x="9030316" y="4298849"/>
                  <a:pt x="9031585" y="4295041"/>
                </a:cubicBezTo>
                <a:cubicBezTo>
                  <a:pt x="9030316" y="4301387"/>
                  <a:pt x="9036662" y="4306464"/>
                  <a:pt x="9043008" y="4302656"/>
                </a:cubicBezTo>
                <a:cubicBezTo>
                  <a:pt x="9043008" y="4300118"/>
                  <a:pt x="9043008" y="4295041"/>
                  <a:pt x="9043008" y="4292503"/>
                </a:cubicBezTo>
                <a:cubicBezTo>
                  <a:pt x="9046816" y="4292503"/>
                  <a:pt x="9053162" y="4300118"/>
                  <a:pt x="9055700" y="4293772"/>
                </a:cubicBezTo>
                <a:cubicBezTo>
                  <a:pt x="9053162" y="4291234"/>
                  <a:pt x="9050623" y="4288695"/>
                  <a:pt x="9046816" y="4286157"/>
                </a:cubicBezTo>
                <a:cubicBezTo>
                  <a:pt x="9048086" y="4284888"/>
                  <a:pt x="9049354" y="4282349"/>
                  <a:pt x="9049354" y="4281080"/>
                </a:cubicBezTo>
                <a:cubicBezTo>
                  <a:pt x="9048086" y="4279811"/>
                  <a:pt x="9044277" y="4277272"/>
                  <a:pt x="9043008" y="4276003"/>
                </a:cubicBezTo>
                <a:cubicBezTo>
                  <a:pt x="9043008" y="4272196"/>
                  <a:pt x="9046816" y="4268388"/>
                  <a:pt x="9049354" y="4267119"/>
                </a:cubicBezTo>
                <a:lnTo>
                  <a:pt x="9049354" y="4267119"/>
                </a:lnTo>
                <a:close/>
                <a:moveTo>
                  <a:pt x="10379470" y="4267119"/>
                </a:moveTo>
                <a:cubicBezTo>
                  <a:pt x="10369316" y="4267119"/>
                  <a:pt x="10356624" y="4265850"/>
                  <a:pt x="10351547" y="4276003"/>
                </a:cubicBezTo>
                <a:cubicBezTo>
                  <a:pt x="10349010" y="4276003"/>
                  <a:pt x="10342664" y="4276003"/>
                  <a:pt x="10340125" y="4276003"/>
                </a:cubicBezTo>
                <a:cubicBezTo>
                  <a:pt x="10342664" y="4277272"/>
                  <a:pt x="10349010" y="4281080"/>
                  <a:pt x="10351547" y="4283618"/>
                </a:cubicBezTo>
                <a:cubicBezTo>
                  <a:pt x="10349010" y="4284888"/>
                  <a:pt x="10346471" y="4287426"/>
                  <a:pt x="10342664" y="4288695"/>
                </a:cubicBezTo>
                <a:cubicBezTo>
                  <a:pt x="10345201" y="4296310"/>
                  <a:pt x="10355356" y="4300118"/>
                  <a:pt x="10349010" y="4310272"/>
                </a:cubicBezTo>
                <a:cubicBezTo>
                  <a:pt x="10356624" y="4311541"/>
                  <a:pt x="10359163" y="4300118"/>
                  <a:pt x="10362970" y="4295041"/>
                </a:cubicBezTo>
                <a:cubicBezTo>
                  <a:pt x="10359163" y="4293772"/>
                  <a:pt x="10352817" y="4292503"/>
                  <a:pt x="10350278" y="4291234"/>
                </a:cubicBezTo>
                <a:cubicBezTo>
                  <a:pt x="10357893" y="4282349"/>
                  <a:pt x="10369316" y="4288695"/>
                  <a:pt x="10379470" y="4284888"/>
                </a:cubicBezTo>
                <a:cubicBezTo>
                  <a:pt x="10379470" y="4278542"/>
                  <a:pt x="10379470" y="4272196"/>
                  <a:pt x="10379470" y="4267119"/>
                </a:cubicBezTo>
                <a:lnTo>
                  <a:pt x="10379470" y="4267119"/>
                </a:lnTo>
                <a:close/>
                <a:moveTo>
                  <a:pt x="7264868" y="4267119"/>
                </a:moveTo>
                <a:cubicBezTo>
                  <a:pt x="7262329" y="4267119"/>
                  <a:pt x="7257252" y="4267119"/>
                  <a:pt x="7255983" y="4267119"/>
                </a:cubicBezTo>
                <a:cubicBezTo>
                  <a:pt x="7257252" y="4274734"/>
                  <a:pt x="7258522" y="4282349"/>
                  <a:pt x="7263598" y="4288695"/>
                </a:cubicBezTo>
                <a:cubicBezTo>
                  <a:pt x="7262329" y="4281080"/>
                  <a:pt x="7263598" y="4273465"/>
                  <a:pt x="7264868" y="4267119"/>
                </a:cubicBezTo>
                <a:lnTo>
                  <a:pt x="7264868" y="4267119"/>
                </a:lnTo>
                <a:close/>
                <a:moveTo>
                  <a:pt x="11479861" y="4265850"/>
                </a:moveTo>
                <a:cubicBezTo>
                  <a:pt x="11484938" y="4272196"/>
                  <a:pt x="11492553" y="4276003"/>
                  <a:pt x="11498899" y="4279811"/>
                </a:cubicBezTo>
                <a:cubicBezTo>
                  <a:pt x="11497630" y="4269657"/>
                  <a:pt x="11487476" y="4267119"/>
                  <a:pt x="11479861" y="4265850"/>
                </a:cubicBezTo>
                <a:lnTo>
                  <a:pt x="11479861" y="4265850"/>
                </a:lnTo>
                <a:close/>
                <a:moveTo>
                  <a:pt x="11694355" y="4264581"/>
                </a:moveTo>
                <a:cubicBezTo>
                  <a:pt x="11690547" y="4263311"/>
                  <a:pt x="11685471" y="4269657"/>
                  <a:pt x="11691817" y="4270927"/>
                </a:cubicBezTo>
                <a:cubicBezTo>
                  <a:pt x="11695624" y="4273465"/>
                  <a:pt x="11700701" y="4265850"/>
                  <a:pt x="11694355" y="4264581"/>
                </a:cubicBezTo>
                <a:lnTo>
                  <a:pt x="11694355" y="4264581"/>
                </a:lnTo>
                <a:close/>
                <a:moveTo>
                  <a:pt x="5953790" y="4264581"/>
                </a:moveTo>
                <a:cubicBezTo>
                  <a:pt x="5951252" y="4269657"/>
                  <a:pt x="5952521" y="4274734"/>
                  <a:pt x="5957598" y="4277272"/>
                </a:cubicBezTo>
                <a:cubicBezTo>
                  <a:pt x="5957598" y="4274734"/>
                  <a:pt x="5958867" y="4269657"/>
                  <a:pt x="5958867" y="4268388"/>
                </a:cubicBezTo>
                <a:cubicBezTo>
                  <a:pt x="5961405" y="4268388"/>
                  <a:pt x="5967751" y="4269657"/>
                  <a:pt x="5970290" y="4269657"/>
                </a:cubicBezTo>
                <a:lnTo>
                  <a:pt x="5969020" y="4264581"/>
                </a:lnTo>
                <a:cubicBezTo>
                  <a:pt x="5967751" y="4265850"/>
                  <a:pt x="5965213" y="4267119"/>
                  <a:pt x="5963944" y="4267119"/>
                </a:cubicBezTo>
                <a:cubicBezTo>
                  <a:pt x="5961405" y="4263311"/>
                  <a:pt x="5958867" y="4262042"/>
                  <a:pt x="5953790" y="4264581"/>
                </a:cubicBezTo>
                <a:lnTo>
                  <a:pt x="5953790" y="4264581"/>
                </a:lnTo>
                <a:close/>
                <a:moveTo>
                  <a:pt x="9086161" y="4264581"/>
                </a:moveTo>
                <a:cubicBezTo>
                  <a:pt x="9079815" y="4265850"/>
                  <a:pt x="9070931" y="4265850"/>
                  <a:pt x="9073469" y="4274734"/>
                </a:cubicBezTo>
                <a:cubicBezTo>
                  <a:pt x="9077277" y="4272196"/>
                  <a:pt x="9082353" y="4268388"/>
                  <a:pt x="9086161" y="4264581"/>
                </a:cubicBezTo>
                <a:lnTo>
                  <a:pt x="9086161" y="4264581"/>
                </a:lnTo>
                <a:close/>
                <a:moveTo>
                  <a:pt x="11755277" y="4264581"/>
                </a:moveTo>
                <a:cubicBezTo>
                  <a:pt x="11745123" y="4259504"/>
                  <a:pt x="11755277" y="4274734"/>
                  <a:pt x="11755277" y="4264581"/>
                </a:cubicBezTo>
                <a:lnTo>
                  <a:pt x="11755277" y="4264581"/>
                </a:lnTo>
                <a:close/>
                <a:moveTo>
                  <a:pt x="6169553" y="4263311"/>
                </a:moveTo>
                <a:cubicBezTo>
                  <a:pt x="6161938" y="4264581"/>
                  <a:pt x="6165745" y="4272196"/>
                  <a:pt x="6164476" y="4277272"/>
                </a:cubicBezTo>
                <a:cubicBezTo>
                  <a:pt x="6163207" y="4287426"/>
                  <a:pt x="6164476" y="4296310"/>
                  <a:pt x="6169553" y="4305195"/>
                </a:cubicBezTo>
                <a:cubicBezTo>
                  <a:pt x="6168284" y="4309002"/>
                  <a:pt x="6168284" y="4311541"/>
                  <a:pt x="6170822" y="4314079"/>
                </a:cubicBezTo>
                <a:cubicBezTo>
                  <a:pt x="6170822" y="4315348"/>
                  <a:pt x="6169553" y="4317887"/>
                  <a:pt x="6169553" y="4319156"/>
                </a:cubicBezTo>
                <a:cubicBezTo>
                  <a:pt x="6170822" y="4319156"/>
                  <a:pt x="6174630" y="4319156"/>
                  <a:pt x="6175899" y="4317887"/>
                </a:cubicBezTo>
                <a:cubicBezTo>
                  <a:pt x="6170822" y="4312810"/>
                  <a:pt x="6170822" y="4306464"/>
                  <a:pt x="6175899" y="4301387"/>
                </a:cubicBezTo>
                <a:cubicBezTo>
                  <a:pt x="6180976" y="4300118"/>
                  <a:pt x="6184783" y="4296310"/>
                  <a:pt x="6188591" y="4292503"/>
                </a:cubicBezTo>
                <a:cubicBezTo>
                  <a:pt x="6182245" y="4291234"/>
                  <a:pt x="6177168" y="4289964"/>
                  <a:pt x="6172091" y="4286157"/>
                </a:cubicBezTo>
                <a:cubicBezTo>
                  <a:pt x="6174630" y="4286157"/>
                  <a:pt x="6179707" y="4284888"/>
                  <a:pt x="6180976" y="4284888"/>
                </a:cubicBezTo>
                <a:cubicBezTo>
                  <a:pt x="6177168" y="4281080"/>
                  <a:pt x="6174630" y="4277272"/>
                  <a:pt x="6170822" y="4272196"/>
                </a:cubicBezTo>
                <a:cubicBezTo>
                  <a:pt x="6170822" y="4269657"/>
                  <a:pt x="6170822" y="4264581"/>
                  <a:pt x="6169553" y="4263311"/>
                </a:cubicBezTo>
                <a:lnTo>
                  <a:pt x="6169553" y="4263311"/>
                </a:lnTo>
                <a:close/>
                <a:moveTo>
                  <a:pt x="7211562" y="4263311"/>
                </a:moveTo>
                <a:cubicBezTo>
                  <a:pt x="7206485" y="4267119"/>
                  <a:pt x="7202677" y="4270927"/>
                  <a:pt x="7196331" y="4269657"/>
                </a:cubicBezTo>
                <a:cubicBezTo>
                  <a:pt x="7195062" y="4273465"/>
                  <a:pt x="7193793" y="4276003"/>
                  <a:pt x="7192524" y="4279811"/>
                </a:cubicBezTo>
                <a:cubicBezTo>
                  <a:pt x="7184908" y="4281080"/>
                  <a:pt x="7193793" y="4270927"/>
                  <a:pt x="7193793" y="4267119"/>
                </a:cubicBezTo>
                <a:cubicBezTo>
                  <a:pt x="7187447" y="4263311"/>
                  <a:pt x="7182370" y="4265850"/>
                  <a:pt x="7179832" y="4272196"/>
                </a:cubicBezTo>
                <a:cubicBezTo>
                  <a:pt x="7182370" y="4276003"/>
                  <a:pt x="7184908" y="4278542"/>
                  <a:pt x="7187447" y="4282349"/>
                </a:cubicBezTo>
                <a:cubicBezTo>
                  <a:pt x="7192524" y="4282349"/>
                  <a:pt x="7196331" y="4283618"/>
                  <a:pt x="7200139" y="4287426"/>
                </a:cubicBezTo>
                <a:cubicBezTo>
                  <a:pt x="7202677" y="4284888"/>
                  <a:pt x="7203946" y="4279811"/>
                  <a:pt x="7203946" y="4277272"/>
                </a:cubicBezTo>
                <a:cubicBezTo>
                  <a:pt x="7206485" y="4278542"/>
                  <a:pt x="7209023" y="4279811"/>
                  <a:pt x="7212831" y="4282349"/>
                </a:cubicBezTo>
                <a:cubicBezTo>
                  <a:pt x="7210292" y="4283618"/>
                  <a:pt x="7206485" y="4286157"/>
                  <a:pt x="7203946" y="4287426"/>
                </a:cubicBezTo>
                <a:cubicBezTo>
                  <a:pt x="7207754" y="4288695"/>
                  <a:pt x="7211562" y="4289964"/>
                  <a:pt x="7216638" y="4289964"/>
                </a:cubicBezTo>
                <a:cubicBezTo>
                  <a:pt x="7219177" y="4291234"/>
                  <a:pt x="7222984" y="4293772"/>
                  <a:pt x="7225522" y="4295041"/>
                </a:cubicBezTo>
                <a:cubicBezTo>
                  <a:pt x="7225522" y="4292503"/>
                  <a:pt x="7224254" y="4286157"/>
                  <a:pt x="7224254" y="4283618"/>
                </a:cubicBezTo>
                <a:cubicBezTo>
                  <a:pt x="7219177" y="4276003"/>
                  <a:pt x="7215369" y="4269657"/>
                  <a:pt x="7211562" y="4263311"/>
                </a:cubicBezTo>
                <a:lnTo>
                  <a:pt x="7211562" y="4263311"/>
                </a:lnTo>
                <a:close/>
                <a:moveTo>
                  <a:pt x="10309664" y="4263311"/>
                </a:moveTo>
                <a:cubicBezTo>
                  <a:pt x="10305857" y="4264581"/>
                  <a:pt x="10302049" y="4268388"/>
                  <a:pt x="10300780" y="4270927"/>
                </a:cubicBezTo>
                <a:cubicBezTo>
                  <a:pt x="10280473" y="4270927"/>
                  <a:pt x="10260166" y="4274734"/>
                  <a:pt x="10239858" y="4270927"/>
                </a:cubicBezTo>
                <a:cubicBezTo>
                  <a:pt x="10248743" y="4279811"/>
                  <a:pt x="10261435" y="4284888"/>
                  <a:pt x="10274127" y="4284888"/>
                </a:cubicBezTo>
                <a:cubicBezTo>
                  <a:pt x="10277934" y="4281080"/>
                  <a:pt x="10281742" y="4278542"/>
                  <a:pt x="10284280" y="4274734"/>
                </a:cubicBezTo>
                <a:cubicBezTo>
                  <a:pt x="10290626" y="4279811"/>
                  <a:pt x="10296972" y="4284888"/>
                  <a:pt x="10299511" y="4293772"/>
                </a:cubicBezTo>
                <a:cubicBezTo>
                  <a:pt x="10298242" y="4295041"/>
                  <a:pt x="10294434" y="4296310"/>
                  <a:pt x="10291896" y="4296310"/>
                </a:cubicBezTo>
                <a:cubicBezTo>
                  <a:pt x="10294434" y="4298849"/>
                  <a:pt x="10298242" y="4301387"/>
                  <a:pt x="10300780" y="4302656"/>
                </a:cubicBezTo>
                <a:cubicBezTo>
                  <a:pt x="10298242" y="4302656"/>
                  <a:pt x="10291896" y="4302656"/>
                  <a:pt x="10289357" y="4302656"/>
                </a:cubicBezTo>
                <a:cubicBezTo>
                  <a:pt x="10284280" y="4297580"/>
                  <a:pt x="10281742" y="4288695"/>
                  <a:pt x="10272858" y="4289964"/>
                </a:cubicBezTo>
                <a:cubicBezTo>
                  <a:pt x="10265242" y="4289964"/>
                  <a:pt x="10257627" y="4288695"/>
                  <a:pt x="10251281" y="4284888"/>
                </a:cubicBezTo>
                <a:cubicBezTo>
                  <a:pt x="10247474" y="4286157"/>
                  <a:pt x="10244935" y="4287426"/>
                  <a:pt x="10241128" y="4288695"/>
                </a:cubicBezTo>
                <a:cubicBezTo>
                  <a:pt x="10243666" y="4295041"/>
                  <a:pt x="10251281" y="4292503"/>
                  <a:pt x="10256358" y="4293772"/>
                </a:cubicBezTo>
                <a:cubicBezTo>
                  <a:pt x="10258896" y="4300118"/>
                  <a:pt x="10262704" y="4306464"/>
                  <a:pt x="10267781" y="4311541"/>
                </a:cubicBezTo>
                <a:cubicBezTo>
                  <a:pt x="10267781" y="4310272"/>
                  <a:pt x="10267781" y="4306464"/>
                  <a:pt x="10267781" y="4303926"/>
                </a:cubicBezTo>
                <a:cubicBezTo>
                  <a:pt x="10266512" y="4302656"/>
                  <a:pt x="10262704" y="4298849"/>
                  <a:pt x="10260166" y="4297580"/>
                </a:cubicBezTo>
                <a:cubicBezTo>
                  <a:pt x="10262704" y="4289964"/>
                  <a:pt x="10267781" y="4300118"/>
                  <a:pt x="10269050" y="4302656"/>
                </a:cubicBezTo>
                <a:cubicBezTo>
                  <a:pt x="10280473" y="4298849"/>
                  <a:pt x="10271588" y="4310272"/>
                  <a:pt x="10269050" y="4315348"/>
                </a:cubicBezTo>
                <a:cubicBezTo>
                  <a:pt x="10272858" y="4312810"/>
                  <a:pt x="10276665" y="4310272"/>
                  <a:pt x="10281742" y="4309002"/>
                </a:cubicBezTo>
                <a:cubicBezTo>
                  <a:pt x="10283011" y="4311541"/>
                  <a:pt x="10285550" y="4316618"/>
                  <a:pt x="10286819" y="4319156"/>
                </a:cubicBezTo>
                <a:cubicBezTo>
                  <a:pt x="10281742" y="4320425"/>
                  <a:pt x="10276665" y="4320425"/>
                  <a:pt x="10270319" y="4321694"/>
                </a:cubicBezTo>
                <a:cubicBezTo>
                  <a:pt x="10271588" y="4322964"/>
                  <a:pt x="10272858" y="4325502"/>
                  <a:pt x="10274127" y="4326771"/>
                </a:cubicBezTo>
                <a:cubicBezTo>
                  <a:pt x="10276665" y="4322964"/>
                  <a:pt x="10281742" y="4321694"/>
                  <a:pt x="10285550" y="4324233"/>
                </a:cubicBezTo>
                <a:cubicBezTo>
                  <a:pt x="10285550" y="4322964"/>
                  <a:pt x="10285550" y="4320425"/>
                  <a:pt x="10285550" y="4319156"/>
                </a:cubicBezTo>
                <a:cubicBezTo>
                  <a:pt x="10290626" y="4320425"/>
                  <a:pt x="10294434" y="4322964"/>
                  <a:pt x="10299511" y="4324233"/>
                </a:cubicBezTo>
                <a:cubicBezTo>
                  <a:pt x="10307126" y="4322964"/>
                  <a:pt x="10314741" y="4321694"/>
                  <a:pt x="10321087" y="4325502"/>
                </a:cubicBezTo>
                <a:cubicBezTo>
                  <a:pt x="10319817" y="4322964"/>
                  <a:pt x="10318549" y="4319156"/>
                  <a:pt x="10318549" y="4317887"/>
                </a:cubicBezTo>
                <a:lnTo>
                  <a:pt x="10324895" y="4317887"/>
                </a:lnTo>
                <a:cubicBezTo>
                  <a:pt x="10321087" y="4310272"/>
                  <a:pt x="10310934" y="4312810"/>
                  <a:pt x="10304588" y="4307733"/>
                </a:cubicBezTo>
                <a:cubicBezTo>
                  <a:pt x="10312203" y="4307733"/>
                  <a:pt x="10318549" y="4310272"/>
                  <a:pt x="10324895" y="4312810"/>
                </a:cubicBezTo>
                <a:cubicBezTo>
                  <a:pt x="10323626" y="4309002"/>
                  <a:pt x="10323626" y="4303926"/>
                  <a:pt x="10322356" y="4300118"/>
                </a:cubicBezTo>
                <a:cubicBezTo>
                  <a:pt x="10318549" y="4301387"/>
                  <a:pt x="10314741" y="4302656"/>
                  <a:pt x="10310934" y="4303926"/>
                </a:cubicBezTo>
                <a:cubicBezTo>
                  <a:pt x="10314741" y="4297580"/>
                  <a:pt x="10317280" y="4289964"/>
                  <a:pt x="10324895" y="4287426"/>
                </a:cubicBezTo>
                <a:cubicBezTo>
                  <a:pt x="10322356" y="4283618"/>
                  <a:pt x="10321087" y="4279811"/>
                  <a:pt x="10318549" y="4277272"/>
                </a:cubicBezTo>
                <a:cubicBezTo>
                  <a:pt x="10314741" y="4278542"/>
                  <a:pt x="10310934" y="4278542"/>
                  <a:pt x="10307126" y="4279811"/>
                </a:cubicBezTo>
                <a:lnTo>
                  <a:pt x="10313471" y="4283618"/>
                </a:lnTo>
                <a:cubicBezTo>
                  <a:pt x="10307126" y="4283618"/>
                  <a:pt x="10300780" y="4281080"/>
                  <a:pt x="10295703" y="4278542"/>
                </a:cubicBezTo>
                <a:cubicBezTo>
                  <a:pt x="10296972" y="4276003"/>
                  <a:pt x="10300780" y="4272196"/>
                  <a:pt x="10303318" y="4269657"/>
                </a:cubicBezTo>
                <a:cubicBezTo>
                  <a:pt x="10305857" y="4269657"/>
                  <a:pt x="10309664" y="4270927"/>
                  <a:pt x="10312203" y="4270927"/>
                </a:cubicBezTo>
                <a:cubicBezTo>
                  <a:pt x="10316010" y="4262042"/>
                  <a:pt x="10313471" y="4262042"/>
                  <a:pt x="10309664" y="4263311"/>
                </a:cubicBezTo>
                <a:lnTo>
                  <a:pt x="10309664" y="4263311"/>
                </a:lnTo>
                <a:close/>
                <a:moveTo>
                  <a:pt x="8683827" y="4262042"/>
                </a:moveTo>
                <a:cubicBezTo>
                  <a:pt x="8680019" y="4262042"/>
                  <a:pt x="8678750" y="4269657"/>
                  <a:pt x="8681288" y="4272196"/>
                </a:cubicBezTo>
                <a:cubicBezTo>
                  <a:pt x="8686365" y="4272196"/>
                  <a:pt x="8686365" y="4264581"/>
                  <a:pt x="8683827" y="4262042"/>
                </a:cubicBezTo>
                <a:lnTo>
                  <a:pt x="8683827" y="4262042"/>
                </a:lnTo>
                <a:close/>
                <a:moveTo>
                  <a:pt x="5979174" y="4262042"/>
                </a:moveTo>
                <a:cubicBezTo>
                  <a:pt x="5979174" y="4264581"/>
                  <a:pt x="5979174" y="4268388"/>
                  <a:pt x="5979174" y="4269657"/>
                </a:cubicBezTo>
                <a:cubicBezTo>
                  <a:pt x="5977905" y="4269657"/>
                  <a:pt x="5974097" y="4270927"/>
                  <a:pt x="5972828" y="4272196"/>
                </a:cubicBezTo>
                <a:cubicBezTo>
                  <a:pt x="5979174" y="4272196"/>
                  <a:pt x="5984251" y="4272196"/>
                  <a:pt x="5989327" y="4272196"/>
                </a:cubicBezTo>
                <a:cubicBezTo>
                  <a:pt x="5985520" y="4269657"/>
                  <a:pt x="5982981" y="4265850"/>
                  <a:pt x="5979174" y="4262042"/>
                </a:cubicBezTo>
                <a:lnTo>
                  <a:pt x="5979174" y="4262042"/>
                </a:lnTo>
                <a:close/>
                <a:moveTo>
                  <a:pt x="9449151" y="4262042"/>
                </a:moveTo>
                <a:cubicBezTo>
                  <a:pt x="9446612" y="4262042"/>
                  <a:pt x="9445343" y="4264581"/>
                  <a:pt x="9441536" y="4269657"/>
                </a:cubicBezTo>
                <a:cubicBezTo>
                  <a:pt x="9435190" y="4272196"/>
                  <a:pt x="9431382" y="4278542"/>
                  <a:pt x="9437728" y="4284888"/>
                </a:cubicBezTo>
                <a:cubicBezTo>
                  <a:pt x="9433920" y="4282349"/>
                  <a:pt x="9430113" y="4278542"/>
                  <a:pt x="9425036" y="4276003"/>
                </a:cubicBezTo>
                <a:cubicBezTo>
                  <a:pt x="9428844" y="4273465"/>
                  <a:pt x="9432651" y="4270927"/>
                  <a:pt x="9436459" y="4269657"/>
                </a:cubicBezTo>
                <a:cubicBezTo>
                  <a:pt x="9433920" y="4269657"/>
                  <a:pt x="9428844" y="4268388"/>
                  <a:pt x="9426305" y="4268388"/>
                </a:cubicBezTo>
                <a:lnTo>
                  <a:pt x="9426305" y="4273465"/>
                </a:lnTo>
                <a:cubicBezTo>
                  <a:pt x="9423767" y="4272196"/>
                  <a:pt x="9418690" y="4270927"/>
                  <a:pt x="9414882" y="4270927"/>
                </a:cubicBezTo>
                <a:cubicBezTo>
                  <a:pt x="9416152" y="4273465"/>
                  <a:pt x="9416152" y="4276003"/>
                  <a:pt x="9417421" y="4278542"/>
                </a:cubicBezTo>
                <a:cubicBezTo>
                  <a:pt x="9413613" y="4281080"/>
                  <a:pt x="9412344" y="4284888"/>
                  <a:pt x="9411075" y="4289964"/>
                </a:cubicBezTo>
                <a:cubicBezTo>
                  <a:pt x="9414882" y="4289964"/>
                  <a:pt x="9418690" y="4288695"/>
                  <a:pt x="9421228" y="4288695"/>
                </a:cubicBezTo>
                <a:cubicBezTo>
                  <a:pt x="9423767" y="4292503"/>
                  <a:pt x="9427574" y="4296310"/>
                  <a:pt x="9430113" y="4300118"/>
                </a:cubicBezTo>
                <a:cubicBezTo>
                  <a:pt x="9425036" y="4297580"/>
                  <a:pt x="9418690" y="4293772"/>
                  <a:pt x="9413613" y="4292503"/>
                </a:cubicBezTo>
                <a:cubicBezTo>
                  <a:pt x="9408536" y="4298849"/>
                  <a:pt x="9416152" y="4302656"/>
                  <a:pt x="9421228" y="4303926"/>
                </a:cubicBezTo>
                <a:cubicBezTo>
                  <a:pt x="9422498" y="4307733"/>
                  <a:pt x="9425036" y="4311541"/>
                  <a:pt x="9426305" y="4315348"/>
                </a:cubicBezTo>
                <a:cubicBezTo>
                  <a:pt x="9430113" y="4310272"/>
                  <a:pt x="9437728" y="4306464"/>
                  <a:pt x="9432651" y="4298849"/>
                </a:cubicBezTo>
                <a:cubicBezTo>
                  <a:pt x="9436459" y="4298849"/>
                  <a:pt x="9440266" y="4297580"/>
                  <a:pt x="9445343" y="4297580"/>
                </a:cubicBezTo>
                <a:cubicBezTo>
                  <a:pt x="9452958" y="4288695"/>
                  <a:pt x="9461843" y="4279811"/>
                  <a:pt x="9470727" y="4272196"/>
                </a:cubicBezTo>
                <a:cubicBezTo>
                  <a:pt x="9458035" y="4265850"/>
                  <a:pt x="9451689" y="4262042"/>
                  <a:pt x="9449151" y="4262042"/>
                </a:cubicBezTo>
                <a:lnTo>
                  <a:pt x="9449151" y="4262042"/>
                </a:lnTo>
                <a:close/>
                <a:moveTo>
                  <a:pt x="9337462" y="4262042"/>
                </a:moveTo>
                <a:cubicBezTo>
                  <a:pt x="9331116" y="4264581"/>
                  <a:pt x="9326039" y="4270927"/>
                  <a:pt x="9323500" y="4277272"/>
                </a:cubicBezTo>
                <a:cubicBezTo>
                  <a:pt x="9328577" y="4276003"/>
                  <a:pt x="9332385" y="4273465"/>
                  <a:pt x="9337462" y="4272196"/>
                </a:cubicBezTo>
                <a:cubicBezTo>
                  <a:pt x="9337462" y="4273465"/>
                  <a:pt x="9338731" y="4276003"/>
                  <a:pt x="9340000" y="4276003"/>
                </a:cubicBezTo>
                <a:cubicBezTo>
                  <a:pt x="9341269" y="4276003"/>
                  <a:pt x="9342538" y="4274734"/>
                  <a:pt x="9343808" y="4273465"/>
                </a:cubicBezTo>
                <a:cubicBezTo>
                  <a:pt x="9341269" y="4269657"/>
                  <a:pt x="9338731" y="4265850"/>
                  <a:pt x="9337462" y="4262042"/>
                </a:cubicBezTo>
                <a:lnTo>
                  <a:pt x="9337462" y="4262042"/>
                </a:lnTo>
                <a:close/>
                <a:moveTo>
                  <a:pt x="4980318" y="4262042"/>
                </a:moveTo>
                <a:cubicBezTo>
                  <a:pt x="4977780" y="4265850"/>
                  <a:pt x="4973972" y="4268388"/>
                  <a:pt x="4971434" y="4272196"/>
                </a:cubicBezTo>
                <a:cubicBezTo>
                  <a:pt x="4976511" y="4273465"/>
                  <a:pt x="4980318" y="4274734"/>
                  <a:pt x="4985395" y="4276003"/>
                </a:cubicBezTo>
                <a:cubicBezTo>
                  <a:pt x="4987933" y="4273465"/>
                  <a:pt x="4990472" y="4270927"/>
                  <a:pt x="4993010" y="4267119"/>
                </a:cubicBezTo>
                <a:cubicBezTo>
                  <a:pt x="4987933" y="4265850"/>
                  <a:pt x="4984126" y="4263311"/>
                  <a:pt x="4980318" y="4262042"/>
                </a:cubicBezTo>
                <a:lnTo>
                  <a:pt x="4980318" y="4262042"/>
                </a:lnTo>
                <a:close/>
                <a:moveTo>
                  <a:pt x="9289232" y="4262042"/>
                </a:moveTo>
                <a:cubicBezTo>
                  <a:pt x="9279078" y="4262042"/>
                  <a:pt x="9294309" y="4272196"/>
                  <a:pt x="9289232" y="4262042"/>
                </a:cubicBezTo>
                <a:lnTo>
                  <a:pt x="9289232" y="4262042"/>
                </a:lnTo>
                <a:close/>
                <a:moveTo>
                  <a:pt x="9807063" y="4262042"/>
                </a:moveTo>
                <a:cubicBezTo>
                  <a:pt x="9805794" y="4262042"/>
                  <a:pt x="9804525" y="4263311"/>
                  <a:pt x="9804525" y="4267119"/>
                </a:cubicBezTo>
                <a:cubicBezTo>
                  <a:pt x="9805794" y="4267119"/>
                  <a:pt x="9809602" y="4268388"/>
                  <a:pt x="9812140" y="4268388"/>
                </a:cubicBezTo>
                <a:cubicBezTo>
                  <a:pt x="9810871" y="4269657"/>
                  <a:pt x="9809602" y="4273465"/>
                  <a:pt x="9809602" y="4274734"/>
                </a:cubicBezTo>
                <a:cubicBezTo>
                  <a:pt x="9813409" y="4277272"/>
                  <a:pt x="9818486" y="4278542"/>
                  <a:pt x="9822294" y="4281080"/>
                </a:cubicBezTo>
                <a:cubicBezTo>
                  <a:pt x="9819755" y="4278542"/>
                  <a:pt x="9817217" y="4276003"/>
                  <a:pt x="9814678" y="4274734"/>
                </a:cubicBezTo>
                <a:cubicBezTo>
                  <a:pt x="9817217" y="4270927"/>
                  <a:pt x="9819755" y="4268388"/>
                  <a:pt x="9822294" y="4265850"/>
                </a:cubicBezTo>
                <a:cubicBezTo>
                  <a:pt x="9819755" y="4265850"/>
                  <a:pt x="9815948" y="4265850"/>
                  <a:pt x="9813409" y="4267119"/>
                </a:cubicBezTo>
                <a:cubicBezTo>
                  <a:pt x="9809602" y="4263311"/>
                  <a:pt x="9808332" y="4262042"/>
                  <a:pt x="9807063" y="4262042"/>
                </a:cubicBezTo>
                <a:lnTo>
                  <a:pt x="9807063" y="4262042"/>
                </a:lnTo>
                <a:close/>
                <a:moveTo>
                  <a:pt x="5070431" y="4262042"/>
                </a:moveTo>
                <a:cubicBezTo>
                  <a:pt x="5069162" y="4263311"/>
                  <a:pt x="5067892" y="4265850"/>
                  <a:pt x="5070431" y="4268388"/>
                </a:cubicBezTo>
                <a:cubicBezTo>
                  <a:pt x="5075508" y="4273465"/>
                  <a:pt x="5083123" y="4267119"/>
                  <a:pt x="5076777" y="4262042"/>
                </a:cubicBezTo>
                <a:cubicBezTo>
                  <a:pt x="5075508" y="4259504"/>
                  <a:pt x="5072969" y="4259504"/>
                  <a:pt x="5070431" y="4262042"/>
                </a:cubicBezTo>
                <a:lnTo>
                  <a:pt x="5070431" y="4262042"/>
                </a:lnTo>
                <a:close/>
                <a:moveTo>
                  <a:pt x="5670760" y="4262042"/>
                </a:moveTo>
                <a:cubicBezTo>
                  <a:pt x="5669491" y="4265850"/>
                  <a:pt x="5670760" y="4273465"/>
                  <a:pt x="5675837" y="4274734"/>
                </a:cubicBezTo>
                <a:cubicBezTo>
                  <a:pt x="5680913" y="4270927"/>
                  <a:pt x="5674567" y="4262042"/>
                  <a:pt x="5670760" y="4262042"/>
                </a:cubicBezTo>
                <a:lnTo>
                  <a:pt x="5670760" y="4262042"/>
                </a:lnTo>
                <a:close/>
                <a:moveTo>
                  <a:pt x="11665163" y="4260773"/>
                </a:moveTo>
                <a:cubicBezTo>
                  <a:pt x="11661356" y="4260773"/>
                  <a:pt x="11657548" y="4262042"/>
                  <a:pt x="11655010" y="4265850"/>
                </a:cubicBezTo>
                <a:cubicBezTo>
                  <a:pt x="11658817" y="4267119"/>
                  <a:pt x="11663894" y="4268388"/>
                  <a:pt x="11667702" y="4269657"/>
                </a:cubicBezTo>
                <a:cubicBezTo>
                  <a:pt x="11667702" y="4267119"/>
                  <a:pt x="11666433" y="4264581"/>
                  <a:pt x="11665163" y="4260773"/>
                </a:cubicBezTo>
                <a:lnTo>
                  <a:pt x="11665163" y="4260773"/>
                </a:lnTo>
                <a:close/>
                <a:moveTo>
                  <a:pt x="5716451" y="4260773"/>
                </a:moveTo>
                <a:cubicBezTo>
                  <a:pt x="5715181" y="4264581"/>
                  <a:pt x="5715181" y="4268388"/>
                  <a:pt x="5717720" y="4272196"/>
                </a:cubicBezTo>
                <a:cubicBezTo>
                  <a:pt x="5721527" y="4273465"/>
                  <a:pt x="5721527" y="4260773"/>
                  <a:pt x="5716451" y="4260773"/>
                </a:cubicBezTo>
                <a:lnTo>
                  <a:pt x="5716451" y="4260773"/>
                </a:lnTo>
                <a:close/>
                <a:moveTo>
                  <a:pt x="5833217" y="4260773"/>
                </a:moveTo>
                <a:cubicBezTo>
                  <a:pt x="5828140" y="4256965"/>
                  <a:pt x="5824332" y="4267119"/>
                  <a:pt x="5828140" y="4269657"/>
                </a:cubicBezTo>
                <a:cubicBezTo>
                  <a:pt x="5833217" y="4273465"/>
                  <a:pt x="5835755" y="4264581"/>
                  <a:pt x="5833217" y="4260773"/>
                </a:cubicBezTo>
                <a:lnTo>
                  <a:pt x="5833217" y="4260773"/>
                </a:lnTo>
                <a:close/>
                <a:moveTo>
                  <a:pt x="10382008" y="4260773"/>
                </a:moveTo>
                <a:cubicBezTo>
                  <a:pt x="10379470" y="4267119"/>
                  <a:pt x="10393431" y="4270927"/>
                  <a:pt x="10394700" y="4264581"/>
                </a:cubicBezTo>
                <a:cubicBezTo>
                  <a:pt x="10392162" y="4260773"/>
                  <a:pt x="10385816" y="4258235"/>
                  <a:pt x="10382008" y="4260773"/>
                </a:cubicBezTo>
                <a:lnTo>
                  <a:pt x="10382008" y="4260773"/>
                </a:lnTo>
                <a:close/>
                <a:moveTo>
                  <a:pt x="7271214" y="4259504"/>
                </a:moveTo>
                <a:cubicBezTo>
                  <a:pt x="7268675" y="4267119"/>
                  <a:pt x="7267406" y="4276003"/>
                  <a:pt x="7267406" y="4283618"/>
                </a:cubicBezTo>
                <a:cubicBezTo>
                  <a:pt x="7277560" y="4279811"/>
                  <a:pt x="7273752" y="4268388"/>
                  <a:pt x="7276290" y="4259504"/>
                </a:cubicBezTo>
                <a:cubicBezTo>
                  <a:pt x="7275021" y="4260773"/>
                  <a:pt x="7272483" y="4260773"/>
                  <a:pt x="7271214" y="4259504"/>
                </a:cubicBezTo>
                <a:lnTo>
                  <a:pt x="7271214" y="4259504"/>
                </a:lnTo>
                <a:close/>
                <a:moveTo>
                  <a:pt x="7398133" y="4259504"/>
                </a:moveTo>
                <a:cubicBezTo>
                  <a:pt x="7394325" y="4259504"/>
                  <a:pt x="7393056" y="4262042"/>
                  <a:pt x="7393056" y="4265850"/>
                </a:cubicBezTo>
                <a:cubicBezTo>
                  <a:pt x="7384172" y="4270927"/>
                  <a:pt x="7403210" y="4274734"/>
                  <a:pt x="7396864" y="4282349"/>
                </a:cubicBezTo>
                <a:cubicBezTo>
                  <a:pt x="7384172" y="4272196"/>
                  <a:pt x="7370211" y="4258235"/>
                  <a:pt x="7352442" y="4260773"/>
                </a:cubicBezTo>
                <a:cubicBezTo>
                  <a:pt x="7353712" y="4262042"/>
                  <a:pt x="7354980" y="4264581"/>
                  <a:pt x="7354980" y="4267119"/>
                </a:cubicBezTo>
                <a:cubicBezTo>
                  <a:pt x="7354980" y="4269657"/>
                  <a:pt x="7353712" y="4274734"/>
                  <a:pt x="7353712" y="4277272"/>
                </a:cubicBezTo>
                <a:cubicBezTo>
                  <a:pt x="7356249" y="4278542"/>
                  <a:pt x="7360058" y="4279811"/>
                  <a:pt x="7362595" y="4281080"/>
                </a:cubicBezTo>
                <a:cubicBezTo>
                  <a:pt x="7362595" y="4282349"/>
                  <a:pt x="7361326" y="4286157"/>
                  <a:pt x="7361326" y="4287426"/>
                </a:cubicBezTo>
                <a:cubicBezTo>
                  <a:pt x="7362595" y="4288695"/>
                  <a:pt x="7365134" y="4291234"/>
                  <a:pt x="7365134" y="4292503"/>
                </a:cubicBezTo>
                <a:cubicBezTo>
                  <a:pt x="7361326" y="4295041"/>
                  <a:pt x="7357519" y="4297580"/>
                  <a:pt x="7353712" y="4301387"/>
                </a:cubicBezTo>
                <a:cubicBezTo>
                  <a:pt x="7357519" y="4306464"/>
                  <a:pt x="7360058" y="4311541"/>
                  <a:pt x="7365134" y="4315348"/>
                </a:cubicBezTo>
                <a:cubicBezTo>
                  <a:pt x="7363865" y="4312810"/>
                  <a:pt x="7362595" y="4307733"/>
                  <a:pt x="7361326" y="4305195"/>
                </a:cubicBezTo>
                <a:cubicBezTo>
                  <a:pt x="7365134" y="4306464"/>
                  <a:pt x="7368941" y="4307733"/>
                  <a:pt x="7371480" y="4310272"/>
                </a:cubicBezTo>
                <a:cubicBezTo>
                  <a:pt x="7368941" y="4305195"/>
                  <a:pt x="7367672" y="4300118"/>
                  <a:pt x="7366404" y="4295041"/>
                </a:cubicBezTo>
                <a:cubicBezTo>
                  <a:pt x="7372749" y="4301387"/>
                  <a:pt x="7377826" y="4307733"/>
                  <a:pt x="7384172" y="4314079"/>
                </a:cubicBezTo>
                <a:cubicBezTo>
                  <a:pt x="7380364" y="4307733"/>
                  <a:pt x="7377826" y="4301387"/>
                  <a:pt x="7375287" y="4293772"/>
                </a:cubicBezTo>
                <a:cubicBezTo>
                  <a:pt x="7371480" y="4291234"/>
                  <a:pt x="7367672" y="4287426"/>
                  <a:pt x="7363865" y="4284888"/>
                </a:cubicBezTo>
                <a:cubicBezTo>
                  <a:pt x="7370211" y="4284888"/>
                  <a:pt x="7376557" y="4288695"/>
                  <a:pt x="7382903" y="4288695"/>
                </a:cubicBezTo>
                <a:cubicBezTo>
                  <a:pt x="7382903" y="4286157"/>
                  <a:pt x="7382903" y="4282349"/>
                  <a:pt x="7384172" y="4281080"/>
                </a:cubicBezTo>
                <a:lnTo>
                  <a:pt x="7387979" y="4281080"/>
                </a:lnTo>
                <a:cubicBezTo>
                  <a:pt x="7389249" y="4288695"/>
                  <a:pt x="7389249" y="4297580"/>
                  <a:pt x="7387979" y="4305195"/>
                </a:cubicBezTo>
                <a:lnTo>
                  <a:pt x="7391787" y="4307733"/>
                </a:lnTo>
                <a:cubicBezTo>
                  <a:pt x="7391787" y="4305195"/>
                  <a:pt x="7391787" y="4300118"/>
                  <a:pt x="7391787" y="4297580"/>
                </a:cubicBezTo>
                <a:cubicBezTo>
                  <a:pt x="7394325" y="4298849"/>
                  <a:pt x="7398133" y="4300118"/>
                  <a:pt x="7400671" y="4301387"/>
                </a:cubicBezTo>
                <a:cubicBezTo>
                  <a:pt x="7412094" y="4300118"/>
                  <a:pt x="7422248" y="4296310"/>
                  <a:pt x="7431132" y="4288695"/>
                </a:cubicBezTo>
                <a:cubicBezTo>
                  <a:pt x="7429863" y="4287426"/>
                  <a:pt x="7428594" y="4283618"/>
                  <a:pt x="7427325" y="4282349"/>
                </a:cubicBezTo>
                <a:cubicBezTo>
                  <a:pt x="7429863" y="4282349"/>
                  <a:pt x="7434940" y="4282349"/>
                  <a:pt x="7437478" y="4283618"/>
                </a:cubicBezTo>
                <a:cubicBezTo>
                  <a:pt x="7429863" y="4273465"/>
                  <a:pt x="7408287" y="4259504"/>
                  <a:pt x="7398133" y="4259504"/>
                </a:cubicBezTo>
                <a:lnTo>
                  <a:pt x="7398133" y="4259504"/>
                </a:lnTo>
                <a:close/>
                <a:moveTo>
                  <a:pt x="5204966" y="4259504"/>
                </a:moveTo>
                <a:cubicBezTo>
                  <a:pt x="5210042" y="4264581"/>
                  <a:pt x="5217658" y="4267119"/>
                  <a:pt x="5225273" y="4267119"/>
                </a:cubicBezTo>
                <a:cubicBezTo>
                  <a:pt x="5222734" y="4259504"/>
                  <a:pt x="5211312" y="4260773"/>
                  <a:pt x="5204966" y="4259504"/>
                </a:cubicBezTo>
                <a:lnTo>
                  <a:pt x="5204966" y="4259504"/>
                </a:lnTo>
                <a:close/>
                <a:moveTo>
                  <a:pt x="5152929" y="4259504"/>
                </a:moveTo>
                <a:cubicBezTo>
                  <a:pt x="5149121" y="4268388"/>
                  <a:pt x="5158005" y="4277272"/>
                  <a:pt x="5165621" y="4278542"/>
                </a:cubicBezTo>
                <a:cubicBezTo>
                  <a:pt x="5164351" y="4270927"/>
                  <a:pt x="5159275" y="4264581"/>
                  <a:pt x="5152929" y="4259504"/>
                </a:cubicBezTo>
                <a:lnTo>
                  <a:pt x="5152929" y="4259504"/>
                </a:lnTo>
                <a:close/>
                <a:moveTo>
                  <a:pt x="6102286" y="4259504"/>
                </a:moveTo>
                <a:cubicBezTo>
                  <a:pt x="6099747" y="4262042"/>
                  <a:pt x="6098478" y="4263311"/>
                  <a:pt x="6095940" y="4265850"/>
                </a:cubicBezTo>
                <a:cubicBezTo>
                  <a:pt x="6101017" y="4269657"/>
                  <a:pt x="6104824" y="4273465"/>
                  <a:pt x="6103555" y="4279811"/>
                </a:cubicBezTo>
                <a:cubicBezTo>
                  <a:pt x="6106093" y="4274734"/>
                  <a:pt x="6108632" y="4270927"/>
                  <a:pt x="6111170" y="4265850"/>
                </a:cubicBezTo>
                <a:cubicBezTo>
                  <a:pt x="6109901" y="4264581"/>
                  <a:pt x="6104824" y="4260773"/>
                  <a:pt x="6102286" y="4259504"/>
                </a:cubicBezTo>
                <a:lnTo>
                  <a:pt x="6102286" y="4259504"/>
                </a:lnTo>
                <a:close/>
                <a:moveTo>
                  <a:pt x="7069412" y="4259504"/>
                </a:moveTo>
                <a:cubicBezTo>
                  <a:pt x="7060527" y="4260773"/>
                  <a:pt x="7051643" y="4263311"/>
                  <a:pt x="7042759" y="4268388"/>
                </a:cubicBezTo>
                <a:cubicBezTo>
                  <a:pt x="7041489" y="4272196"/>
                  <a:pt x="7040220" y="4276003"/>
                  <a:pt x="7038951" y="4279811"/>
                </a:cubicBezTo>
                <a:cubicBezTo>
                  <a:pt x="7042759" y="4279811"/>
                  <a:pt x="7046566" y="4279811"/>
                  <a:pt x="7050374" y="4279811"/>
                </a:cubicBezTo>
                <a:cubicBezTo>
                  <a:pt x="7049105" y="4278542"/>
                  <a:pt x="7046566" y="4276003"/>
                  <a:pt x="7045297" y="4273465"/>
                </a:cubicBezTo>
                <a:cubicBezTo>
                  <a:pt x="7049105" y="4274734"/>
                  <a:pt x="7051643" y="4276003"/>
                  <a:pt x="7055451" y="4277272"/>
                </a:cubicBezTo>
                <a:cubicBezTo>
                  <a:pt x="7056720" y="4273465"/>
                  <a:pt x="7056720" y="4269657"/>
                  <a:pt x="7057989" y="4267119"/>
                </a:cubicBezTo>
                <a:cubicBezTo>
                  <a:pt x="7057989" y="4272196"/>
                  <a:pt x="7059258" y="4277272"/>
                  <a:pt x="7059258" y="4282349"/>
                </a:cubicBezTo>
                <a:cubicBezTo>
                  <a:pt x="7065604" y="4277272"/>
                  <a:pt x="7066873" y="4267119"/>
                  <a:pt x="7069412" y="4259504"/>
                </a:cubicBezTo>
                <a:lnTo>
                  <a:pt x="7069412" y="4259504"/>
                </a:lnTo>
                <a:close/>
                <a:moveTo>
                  <a:pt x="9629376" y="4259504"/>
                </a:moveTo>
                <a:cubicBezTo>
                  <a:pt x="9629376" y="4263311"/>
                  <a:pt x="9628107" y="4267119"/>
                  <a:pt x="9628107" y="4270927"/>
                </a:cubicBezTo>
                <a:cubicBezTo>
                  <a:pt x="9634453" y="4268388"/>
                  <a:pt x="9640799" y="4267119"/>
                  <a:pt x="9645876" y="4270927"/>
                </a:cubicBezTo>
                <a:cubicBezTo>
                  <a:pt x="9645876" y="4274734"/>
                  <a:pt x="9644607" y="4278542"/>
                  <a:pt x="9647145" y="4281080"/>
                </a:cubicBezTo>
                <a:cubicBezTo>
                  <a:pt x="9654760" y="4281080"/>
                  <a:pt x="9662375" y="4281080"/>
                  <a:pt x="9671260" y="4281080"/>
                </a:cubicBezTo>
                <a:cubicBezTo>
                  <a:pt x="9671260" y="4273465"/>
                  <a:pt x="9663645" y="4273465"/>
                  <a:pt x="9657299" y="4270927"/>
                </a:cubicBezTo>
                <a:cubicBezTo>
                  <a:pt x="9649683" y="4262042"/>
                  <a:pt x="9638261" y="4263311"/>
                  <a:pt x="9629376" y="4259504"/>
                </a:cubicBezTo>
                <a:lnTo>
                  <a:pt x="9629376" y="4259504"/>
                </a:lnTo>
                <a:close/>
                <a:moveTo>
                  <a:pt x="9011279" y="4259504"/>
                </a:moveTo>
                <a:cubicBezTo>
                  <a:pt x="9008740" y="4259504"/>
                  <a:pt x="9007471" y="4260773"/>
                  <a:pt x="9004933" y="4269657"/>
                </a:cubicBezTo>
                <a:cubicBezTo>
                  <a:pt x="9002394" y="4268388"/>
                  <a:pt x="8996048" y="4267119"/>
                  <a:pt x="8993510" y="4267119"/>
                </a:cubicBezTo>
                <a:cubicBezTo>
                  <a:pt x="8993510" y="4269657"/>
                  <a:pt x="8994779" y="4274734"/>
                  <a:pt x="8996048" y="4277272"/>
                </a:cubicBezTo>
                <a:lnTo>
                  <a:pt x="8992241" y="4279811"/>
                </a:lnTo>
                <a:cubicBezTo>
                  <a:pt x="8992241" y="4281080"/>
                  <a:pt x="8990972" y="4284888"/>
                  <a:pt x="8990972" y="4286157"/>
                </a:cubicBezTo>
                <a:cubicBezTo>
                  <a:pt x="8996048" y="4282349"/>
                  <a:pt x="9002394" y="4278542"/>
                  <a:pt x="9007471" y="4274734"/>
                </a:cubicBezTo>
                <a:cubicBezTo>
                  <a:pt x="9007471" y="4277272"/>
                  <a:pt x="9008740" y="4282349"/>
                  <a:pt x="9008740" y="4284888"/>
                </a:cubicBezTo>
                <a:cubicBezTo>
                  <a:pt x="9013817" y="4279811"/>
                  <a:pt x="9018893" y="4274734"/>
                  <a:pt x="9023971" y="4269657"/>
                </a:cubicBezTo>
                <a:cubicBezTo>
                  <a:pt x="9022702" y="4268388"/>
                  <a:pt x="9021432" y="4264581"/>
                  <a:pt x="9021432" y="4263311"/>
                </a:cubicBezTo>
                <a:cubicBezTo>
                  <a:pt x="9016356" y="4262042"/>
                  <a:pt x="9013817" y="4259504"/>
                  <a:pt x="9011279" y="4259504"/>
                </a:cubicBezTo>
                <a:lnTo>
                  <a:pt x="9011279" y="4259504"/>
                </a:lnTo>
                <a:close/>
                <a:moveTo>
                  <a:pt x="5399152" y="4259504"/>
                </a:moveTo>
                <a:cubicBezTo>
                  <a:pt x="5395345" y="4256965"/>
                  <a:pt x="5391537" y="4263311"/>
                  <a:pt x="5394075" y="4265850"/>
                </a:cubicBezTo>
                <a:cubicBezTo>
                  <a:pt x="5397883" y="4268388"/>
                  <a:pt x="5402960" y="4262042"/>
                  <a:pt x="5399152" y="4259504"/>
                </a:cubicBezTo>
                <a:lnTo>
                  <a:pt x="5399152" y="4259504"/>
                </a:lnTo>
                <a:close/>
                <a:moveTo>
                  <a:pt x="5045047" y="4258235"/>
                </a:moveTo>
                <a:cubicBezTo>
                  <a:pt x="5041240" y="4262042"/>
                  <a:pt x="5036163" y="4265850"/>
                  <a:pt x="5032355" y="4270927"/>
                </a:cubicBezTo>
                <a:cubicBezTo>
                  <a:pt x="5031086" y="4270927"/>
                  <a:pt x="5028548" y="4269657"/>
                  <a:pt x="5027278" y="4268388"/>
                </a:cubicBezTo>
                <a:cubicBezTo>
                  <a:pt x="5026009" y="4269657"/>
                  <a:pt x="5023471" y="4273465"/>
                  <a:pt x="5022202" y="4274734"/>
                </a:cubicBezTo>
                <a:cubicBezTo>
                  <a:pt x="5024740" y="4276003"/>
                  <a:pt x="5028548" y="4278542"/>
                  <a:pt x="5031086" y="4279811"/>
                </a:cubicBezTo>
                <a:cubicBezTo>
                  <a:pt x="5032355" y="4278542"/>
                  <a:pt x="5034894" y="4276003"/>
                  <a:pt x="5036163" y="4274734"/>
                </a:cubicBezTo>
                <a:cubicBezTo>
                  <a:pt x="5042509" y="4274734"/>
                  <a:pt x="5050124" y="4274734"/>
                  <a:pt x="5056470" y="4273465"/>
                </a:cubicBezTo>
                <a:cubicBezTo>
                  <a:pt x="5053932" y="4267119"/>
                  <a:pt x="5048854" y="4270927"/>
                  <a:pt x="5043778" y="4270927"/>
                </a:cubicBezTo>
                <a:cubicBezTo>
                  <a:pt x="5043778" y="4267119"/>
                  <a:pt x="5045047" y="4260773"/>
                  <a:pt x="5045047" y="4258235"/>
                </a:cubicBezTo>
                <a:lnTo>
                  <a:pt x="5045047" y="4258235"/>
                </a:lnTo>
                <a:close/>
                <a:moveTo>
                  <a:pt x="9951751" y="4258235"/>
                </a:moveTo>
                <a:cubicBezTo>
                  <a:pt x="9951751" y="4259504"/>
                  <a:pt x="9951751" y="4262042"/>
                  <a:pt x="9951751" y="4263311"/>
                </a:cubicBezTo>
                <a:cubicBezTo>
                  <a:pt x="9945405" y="4267119"/>
                  <a:pt x="9937790" y="4269657"/>
                  <a:pt x="9930175" y="4269657"/>
                </a:cubicBezTo>
                <a:cubicBezTo>
                  <a:pt x="9931444" y="4273465"/>
                  <a:pt x="9933983" y="4278542"/>
                  <a:pt x="9935252" y="4282349"/>
                </a:cubicBezTo>
                <a:cubicBezTo>
                  <a:pt x="9941598" y="4282349"/>
                  <a:pt x="9947944" y="4282349"/>
                  <a:pt x="9954290" y="4282349"/>
                </a:cubicBezTo>
                <a:cubicBezTo>
                  <a:pt x="9951751" y="4284888"/>
                  <a:pt x="9949213" y="4286157"/>
                  <a:pt x="9946675" y="4288695"/>
                </a:cubicBezTo>
                <a:cubicBezTo>
                  <a:pt x="9951751" y="4292503"/>
                  <a:pt x="9959367" y="4296310"/>
                  <a:pt x="9964443" y="4289964"/>
                </a:cubicBezTo>
                <a:cubicBezTo>
                  <a:pt x="9961905" y="4289964"/>
                  <a:pt x="9956828" y="4289964"/>
                  <a:pt x="9955559" y="4289964"/>
                </a:cubicBezTo>
                <a:cubicBezTo>
                  <a:pt x="9955559" y="4286157"/>
                  <a:pt x="9955559" y="4283618"/>
                  <a:pt x="9955559" y="4279811"/>
                </a:cubicBezTo>
                <a:cubicBezTo>
                  <a:pt x="9961905" y="4282349"/>
                  <a:pt x="9969520" y="4283618"/>
                  <a:pt x="9975866" y="4286157"/>
                </a:cubicBezTo>
                <a:cubicBezTo>
                  <a:pt x="9975866" y="4282349"/>
                  <a:pt x="9977135" y="4277272"/>
                  <a:pt x="9977135" y="4273465"/>
                </a:cubicBezTo>
                <a:cubicBezTo>
                  <a:pt x="9982212" y="4277272"/>
                  <a:pt x="9986020" y="4279811"/>
                  <a:pt x="9991097" y="4283618"/>
                </a:cubicBezTo>
                <a:cubicBezTo>
                  <a:pt x="9993635" y="4279811"/>
                  <a:pt x="9996173" y="4274734"/>
                  <a:pt x="9999981" y="4272196"/>
                </a:cubicBezTo>
                <a:cubicBezTo>
                  <a:pt x="9996173" y="4262042"/>
                  <a:pt x="9989827" y="4274734"/>
                  <a:pt x="9984751" y="4277272"/>
                </a:cubicBezTo>
                <a:cubicBezTo>
                  <a:pt x="9984751" y="4274734"/>
                  <a:pt x="9986020" y="4268388"/>
                  <a:pt x="9986020" y="4265850"/>
                </a:cubicBezTo>
                <a:cubicBezTo>
                  <a:pt x="9982212" y="4263311"/>
                  <a:pt x="9978405" y="4260773"/>
                  <a:pt x="9974597" y="4258235"/>
                </a:cubicBezTo>
                <a:cubicBezTo>
                  <a:pt x="9974597" y="4260773"/>
                  <a:pt x="9975866" y="4264581"/>
                  <a:pt x="9975866" y="4265850"/>
                </a:cubicBezTo>
                <a:cubicBezTo>
                  <a:pt x="9970789" y="4262042"/>
                  <a:pt x="9960636" y="4262042"/>
                  <a:pt x="9951751" y="4258235"/>
                </a:cubicBezTo>
                <a:lnTo>
                  <a:pt x="9951751" y="4258235"/>
                </a:lnTo>
                <a:close/>
                <a:moveTo>
                  <a:pt x="6081979" y="4258235"/>
                </a:moveTo>
                <a:cubicBezTo>
                  <a:pt x="6073094" y="4256965"/>
                  <a:pt x="6080710" y="4268388"/>
                  <a:pt x="6085786" y="4264581"/>
                </a:cubicBezTo>
                <a:cubicBezTo>
                  <a:pt x="6090863" y="4263311"/>
                  <a:pt x="6084517" y="4258235"/>
                  <a:pt x="6081979" y="4258235"/>
                </a:cubicBezTo>
                <a:lnTo>
                  <a:pt x="6081979" y="4258235"/>
                </a:lnTo>
                <a:close/>
                <a:moveTo>
                  <a:pt x="7046566" y="4258235"/>
                </a:moveTo>
                <a:cubicBezTo>
                  <a:pt x="7038951" y="4256965"/>
                  <a:pt x="7033874" y="4260773"/>
                  <a:pt x="7027529" y="4263311"/>
                </a:cubicBezTo>
                <a:cubicBezTo>
                  <a:pt x="7028797" y="4270927"/>
                  <a:pt x="7028797" y="4278542"/>
                  <a:pt x="7027529" y="4286157"/>
                </a:cubicBezTo>
                <a:cubicBezTo>
                  <a:pt x="7028797" y="4286157"/>
                  <a:pt x="7031336" y="4284888"/>
                  <a:pt x="7032605" y="4283618"/>
                </a:cubicBezTo>
                <a:cubicBezTo>
                  <a:pt x="7026259" y="4272196"/>
                  <a:pt x="7041489" y="4265850"/>
                  <a:pt x="7046566" y="4258235"/>
                </a:cubicBezTo>
                <a:lnTo>
                  <a:pt x="7046566" y="4258235"/>
                </a:lnTo>
                <a:close/>
                <a:moveTo>
                  <a:pt x="5315385" y="4258235"/>
                </a:moveTo>
                <a:cubicBezTo>
                  <a:pt x="5312847" y="4258235"/>
                  <a:pt x="5309039" y="4259504"/>
                  <a:pt x="5306501" y="4262042"/>
                </a:cubicBezTo>
                <a:cubicBezTo>
                  <a:pt x="5300155" y="4264581"/>
                  <a:pt x="5305232" y="4269657"/>
                  <a:pt x="5306501" y="4273465"/>
                </a:cubicBezTo>
                <a:cubicBezTo>
                  <a:pt x="5310309" y="4269657"/>
                  <a:pt x="5312847" y="4263311"/>
                  <a:pt x="5319193" y="4263311"/>
                </a:cubicBezTo>
                <a:cubicBezTo>
                  <a:pt x="5317924" y="4267119"/>
                  <a:pt x="5316655" y="4270927"/>
                  <a:pt x="5314116" y="4274734"/>
                </a:cubicBezTo>
                <a:cubicBezTo>
                  <a:pt x="5324270" y="4277272"/>
                  <a:pt x="5323001" y="4268388"/>
                  <a:pt x="5323001" y="4262042"/>
                </a:cubicBezTo>
                <a:cubicBezTo>
                  <a:pt x="5321731" y="4259504"/>
                  <a:pt x="5319193" y="4258235"/>
                  <a:pt x="5315385" y="4258235"/>
                </a:cubicBezTo>
                <a:lnTo>
                  <a:pt x="5315385" y="4258235"/>
                </a:lnTo>
                <a:close/>
                <a:moveTo>
                  <a:pt x="8644481" y="4258235"/>
                </a:moveTo>
                <a:cubicBezTo>
                  <a:pt x="8643212" y="4259504"/>
                  <a:pt x="8643212" y="4263311"/>
                  <a:pt x="8644481" y="4264581"/>
                </a:cubicBezTo>
                <a:cubicBezTo>
                  <a:pt x="8648289" y="4272196"/>
                  <a:pt x="8655904" y="4262042"/>
                  <a:pt x="8650827" y="4258235"/>
                </a:cubicBezTo>
                <a:cubicBezTo>
                  <a:pt x="8648289" y="4255696"/>
                  <a:pt x="8645751" y="4255696"/>
                  <a:pt x="8644481" y="4258235"/>
                </a:cubicBezTo>
                <a:lnTo>
                  <a:pt x="8644481" y="4258235"/>
                </a:lnTo>
                <a:close/>
                <a:moveTo>
                  <a:pt x="9887023" y="4258235"/>
                </a:moveTo>
                <a:cubicBezTo>
                  <a:pt x="9892100" y="4260773"/>
                  <a:pt x="9899714" y="4263311"/>
                  <a:pt x="9902253" y="4269657"/>
                </a:cubicBezTo>
                <a:cubicBezTo>
                  <a:pt x="9897176" y="4269657"/>
                  <a:pt x="9893369" y="4268388"/>
                  <a:pt x="9888291" y="4268388"/>
                </a:cubicBezTo>
                <a:cubicBezTo>
                  <a:pt x="9890830" y="4270927"/>
                  <a:pt x="9893369" y="4273465"/>
                  <a:pt x="9895907" y="4277272"/>
                </a:cubicBezTo>
                <a:cubicBezTo>
                  <a:pt x="9902253" y="4277272"/>
                  <a:pt x="9908599" y="4276003"/>
                  <a:pt x="9912406" y="4281080"/>
                </a:cubicBezTo>
                <a:cubicBezTo>
                  <a:pt x="9908599" y="4281080"/>
                  <a:pt x="9902253" y="4282349"/>
                  <a:pt x="9898446" y="4282349"/>
                </a:cubicBezTo>
                <a:cubicBezTo>
                  <a:pt x="9904792" y="4288695"/>
                  <a:pt x="9932713" y="4292503"/>
                  <a:pt x="9940329" y="4293772"/>
                </a:cubicBezTo>
                <a:cubicBezTo>
                  <a:pt x="9939059" y="4295041"/>
                  <a:pt x="9937790" y="4297580"/>
                  <a:pt x="9936521" y="4300118"/>
                </a:cubicBezTo>
                <a:cubicBezTo>
                  <a:pt x="9941598" y="4300118"/>
                  <a:pt x="9947944" y="4301387"/>
                  <a:pt x="9950482" y="4295041"/>
                </a:cubicBezTo>
                <a:cubicBezTo>
                  <a:pt x="9945405" y="4293772"/>
                  <a:pt x="9941598" y="4292503"/>
                  <a:pt x="9936521" y="4292503"/>
                </a:cubicBezTo>
                <a:cubicBezTo>
                  <a:pt x="9933983" y="4289964"/>
                  <a:pt x="9932713" y="4287426"/>
                  <a:pt x="9930175" y="4283618"/>
                </a:cubicBezTo>
                <a:cubicBezTo>
                  <a:pt x="9923829" y="4284888"/>
                  <a:pt x="9913675" y="4291234"/>
                  <a:pt x="9909868" y="4282349"/>
                </a:cubicBezTo>
                <a:lnTo>
                  <a:pt x="9917484" y="4279811"/>
                </a:lnTo>
                <a:cubicBezTo>
                  <a:pt x="9909868" y="4269657"/>
                  <a:pt x="9902253" y="4256965"/>
                  <a:pt x="9887023" y="4258235"/>
                </a:cubicBezTo>
                <a:lnTo>
                  <a:pt x="9887023" y="4258235"/>
                </a:lnTo>
                <a:close/>
                <a:moveTo>
                  <a:pt x="5543840" y="4256965"/>
                </a:moveTo>
                <a:cubicBezTo>
                  <a:pt x="5538764" y="4258235"/>
                  <a:pt x="5533687" y="4258235"/>
                  <a:pt x="5528610" y="4259504"/>
                </a:cubicBezTo>
                <a:cubicBezTo>
                  <a:pt x="5528610" y="4262042"/>
                  <a:pt x="5529879" y="4265850"/>
                  <a:pt x="5529879" y="4268388"/>
                </a:cubicBezTo>
                <a:cubicBezTo>
                  <a:pt x="5533687" y="4268388"/>
                  <a:pt x="5536225" y="4268388"/>
                  <a:pt x="5538764" y="4268388"/>
                </a:cubicBezTo>
                <a:cubicBezTo>
                  <a:pt x="5541302" y="4265850"/>
                  <a:pt x="5542571" y="4262042"/>
                  <a:pt x="5543840" y="4256965"/>
                </a:cubicBezTo>
                <a:lnTo>
                  <a:pt x="5543840" y="4256965"/>
                </a:lnTo>
                <a:close/>
                <a:moveTo>
                  <a:pt x="11493822" y="4256965"/>
                </a:moveTo>
                <a:cubicBezTo>
                  <a:pt x="11497630" y="4264581"/>
                  <a:pt x="11502707" y="4272196"/>
                  <a:pt x="11511591" y="4273465"/>
                </a:cubicBezTo>
                <a:cubicBezTo>
                  <a:pt x="11509053" y="4269657"/>
                  <a:pt x="11506514" y="4267119"/>
                  <a:pt x="11503976" y="4263311"/>
                </a:cubicBezTo>
                <a:cubicBezTo>
                  <a:pt x="11505245" y="4263311"/>
                  <a:pt x="11509053" y="4262042"/>
                  <a:pt x="11511591" y="4262042"/>
                </a:cubicBezTo>
                <a:cubicBezTo>
                  <a:pt x="11506514" y="4258235"/>
                  <a:pt x="11500168" y="4256965"/>
                  <a:pt x="11493822" y="4256965"/>
                </a:cubicBezTo>
                <a:lnTo>
                  <a:pt x="11493822" y="4256965"/>
                </a:lnTo>
                <a:close/>
                <a:moveTo>
                  <a:pt x="9103930" y="4255696"/>
                </a:moveTo>
                <a:cubicBezTo>
                  <a:pt x="9100122" y="4256965"/>
                  <a:pt x="9096315" y="4258235"/>
                  <a:pt x="9092507" y="4258235"/>
                </a:cubicBezTo>
                <a:cubicBezTo>
                  <a:pt x="9096315" y="4260773"/>
                  <a:pt x="9100122" y="4264581"/>
                  <a:pt x="9102661" y="4259504"/>
                </a:cubicBezTo>
                <a:cubicBezTo>
                  <a:pt x="9107737" y="4259504"/>
                  <a:pt x="9114083" y="4264581"/>
                  <a:pt x="9117891" y="4259504"/>
                </a:cubicBezTo>
                <a:cubicBezTo>
                  <a:pt x="9120429" y="4260773"/>
                  <a:pt x="9121699" y="4262042"/>
                  <a:pt x="9124237" y="4264581"/>
                </a:cubicBezTo>
                <a:cubicBezTo>
                  <a:pt x="9125506" y="4263311"/>
                  <a:pt x="9126775" y="4260773"/>
                  <a:pt x="9126775" y="4259504"/>
                </a:cubicBezTo>
                <a:cubicBezTo>
                  <a:pt x="9122968" y="4258235"/>
                  <a:pt x="9120429" y="4256965"/>
                  <a:pt x="9116622" y="4255696"/>
                </a:cubicBezTo>
                <a:cubicBezTo>
                  <a:pt x="9115353" y="4255696"/>
                  <a:pt x="9114083" y="4256965"/>
                  <a:pt x="9112814" y="4256965"/>
                </a:cubicBezTo>
                <a:cubicBezTo>
                  <a:pt x="9110276" y="4255696"/>
                  <a:pt x="9107737" y="4255696"/>
                  <a:pt x="9103930" y="4255696"/>
                </a:cubicBezTo>
                <a:lnTo>
                  <a:pt x="9103930" y="4255696"/>
                </a:lnTo>
                <a:close/>
                <a:moveTo>
                  <a:pt x="6997068" y="4255696"/>
                </a:moveTo>
                <a:cubicBezTo>
                  <a:pt x="6995799" y="4256965"/>
                  <a:pt x="6994529" y="4258235"/>
                  <a:pt x="6994529" y="4260773"/>
                </a:cubicBezTo>
                <a:cubicBezTo>
                  <a:pt x="6997068" y="4263311"/>
                  <a:pt x="7004683" y="4259504"/>
                  <a:pt x="7002145" y="4255696"/>
                </a:cubicBezTo>
                <a:cubicBezTo>
                  <a:pt x="7002145" y="4254427"/>
                  <a:pt x="6999606" y="4254427"/>
                  <a:pt x="6997068" y="4255696"/>
                </a:cubicBezTo>
                <a:lnTo>
                  <a:pt x="6997068" y="4255696"/>
                </a:lnTo>
                <a:close/>
                <a:moveTo>
                  <a:pt x="9847678" y="4255696"/>
                </a:moveTo>
                <a:cubicBezTo>
                  <a:pt x="9847678" y="4258235"/>
                  <a:pt x="9847678" y="4262042"/>
                  <a:pt x="9847678" y="4264581"/>
                </a:cubicBezTo>
                <a:cubicBezTo>
                  <a:pt x="9851485" y="4263311"/>
                  <a:pt x="9854024" y="4262042"/>
                  <a:pt x="9857831" y="4259504"/>
                </a:cubicBezTo>
                <a:cubicBezTo>
                  <a:pt x="9854024" y="4258235"/>
                  <a:pt x="9851485" y="4256965"/>
                  <a:pt x="9847678" y="4255696"/>
                </a:cubicBezTo>
                <a:lnTo>
                  <a:pt x="9847678" y="4255696"/>
                </a:lnTo>
                <a:close/>
                <a:moveTo>
                  <a:pt x="11967232" y="4255696"/>
                </a:moveTo>
                <a:cubicBezTo>
                  <a:pt x="11957078" y="4255696"/>
                  <a:pt x="11946925" y="4256965"/>
                  <a:pt x="11936771" y="4258235"/>
                </a:cubicBezTo>
                <a:cubicBezTo>
                  <a:pt x="11936771" y="4260773"/>
                  <a:pt x="11936771" y="4264581"/>
                  <a:pt x="11935502" y="4267119"/>
                </a:cubicBezTo>
                <a:cubicBezTo>
                  <a:pt x="11945656" y="4262042"/>
                  <a:pt x="11954540" y="4259504"/>
                  <a:pt x="11965962" y="4258235"/>
                </a:cubicBezTo>
                <a:cubicBezTo>
                  <a:pt x="11967232" y="4256965"/>
                  <a:pt x="11967232" y="4255696"/>
                  <a:pt x="11967232" y="4255696"/>
                </a:cubicBezTo>
                <a:lnTo>
                  <a:pt x="11967232" y="4255696"/>
                </a:lnTo>
                <a:close/>
                <a:moveTo>
                  <a:pt x="4951127" y="4255696"/>
                </a:moveTo>
                <a:cubicBezTo>
                  <a:pt x="4947319" y="4254427"/>
                  <a:pt x="4944781" y="4258235"/>
                  <a:pt x="4942242" y="4260773"/>
                </a:cubicBezTo>
                <a:cubicBezTo>
                  <a:pt x="4946050" y="4262042"/>
                  <a:pt x="4951127" y="4263311"/>
                  <a:pt x="4954934" y="4263311"/>
                </a:cubicBezTo>
                <a:cubicBezTo>
                  <a:pt x="4954934" y="4259504"/>
                  <a:pt x="4953665" y="4256965"/>
                  <a:pt x="4951127" y="4255696"/>
                </a:cubicBezTo>
                <a:lnTo>
                  <a:pt x="4951127" y="4255696"/>
                </a:lnTo>
                <a:close/>
                <a:moveTo>
                  <a:pt x="5769757" y="4255696"/>
                </a:moveTo>
                <a:cubicBezTo>
                  <a:pt x="5764680" y="4256965"/>
                  <a:pt x="5758334" y="4255696"/>
                  <a:pt x="5754527" y="4260773"/>
                </a:cubicBezTo>
                <a:cubicBezTo>
                  <a:pt x="5755796" y="4263311"/>
                  <a:pt x="5757065" y="4267119"/>
                  <a:pt x="5759603" y="4269657"/>
                </a:cubicBezTo>
                <a:cubicBezTo>
                  <a:pt x="5760872" y="4269657"/>
                  <a:pt x="5762142" y="4268388"/>
                  <a:pt x="5763411" y="4267119"/>
                </a:cubicBezTo>
                <a:cubicBezTo>
                  <a:pt x="5762142" y="4264581"/>
                  <a:pt x="5760872" y="4260773"/>
                  <a:pt x="5760872" y="4258235"/>
                </a:cubicBezTo>
                <a:cubicBezTo>
                  <a:pt x="5763411" y="4258235"/>
                  <a:pt x="5768488" y="4258235"/>
                  <a:pt x="5771026" y="4258235"/>
                </a:cubicBezTo>
                <a:cubicBezTo>
                  <a:pt x="5769757" y="4258235"/>
                  <a:pt x="5769757" y="4255696"/>
                  <a:pt x="5769757" y="4255696"/>
                </a:cubicBezTo>
                <a:lnTo>
                  <a:pt x="5769757" y="4255696"/>
                </a:lnTo>
                <a:close/>
                <a:moveTo>
                  <a:pt x="9579877" y="4255696"/>
                </a:moveTo>
                <a:cubicBezTo>
                  <a:pt x="9579877" y="4259504"/>
                  <a:pt x="9578609" y="4263311"/>
                  <a:pt x="9578609" y="4267119"/>
                </a:cubicBezTo>
                <a:cubicBezTo>
                  <a:pt x="9586223" y="4263311"/>
                  <a:pt x="9591300" y="4269657"/>
                  <a:pt x="9597646" y="4274734"/>
                </a:cubicBezTo>
                <a:cubicBezTo>
                  <a:pt x="9601454" y="4272196"/>
                  <a:pt x="9603992" y="4270927"/>
                  <a:pt x="9606531" y="4269657"/>
                </a:cubicBezTo>
                <a:cubicBezTo>
                  <a:pt x="9601454" y="4268388"/>
                  <a:pt x="9588762" y="4265850"/>
                  <a:pt x="9598915" y="4260773"/>
                </a:cubicBezTo>
                <a:lnTo>
                  <a:pt x="9598915" y="4260773"/>
                </a:lnTo>
                <a:cubicBezTo>
                  <a:pt x="9592569" y="4258235"/>
                  <a:pt x="9586223" y="4256965"/>
                  <a:pt x="9579877" y="4255696"/>
                </a:cubicBezTo>
                <a:lnTo>
                  <a:pt x="9579877" y="4255696"/>
                </a:lnTo>
                <a:close/>
                <a:moveTo>
                  <a:pt x="9906060" y="4254427"/>
                </a:moveTo>
                <a:cubicBezTo>
                  <a:pt x="9908599" y="4258235"/>
                  <a:pt x="9909868" y="4262042"/>
                  <a:pt x="9912406" y="4265850"/>
                </a:cubicBezTo>
                <a:cubicBezTo>
                  <a:pt x="9917484" y="4267119"/>
                  <a:pt x="9921291" y="4269657"/>
                  <a:pt x="9926367" y="4270927"/>
                </a:cubicBezTo>
                <a:cubicBezTo>
                  <a:pt x="9922560" y="4267119"/>
                  <a:pt x="9920021" y="4262042"/>
                  <a:pt x="9922560" y="4256965"/>
                </a:cubicBezTo>
                <a:cubicBezTo>
                  <a:pt x="9917484" y="4255696"/>
                  <a:pt x="9912406" y="4255696"/>
                  <a:pt x="9906060" y="4254427"/>
                </a:cubicBezTo>
                <a:lnTo>
                  <a:pt x="9906060" y="4254427"/>
                </a:lnTo>
                <a:close/>
                <a:moveTo>
                  <a:pt x="11718470" y="4254427"/>
                </a:moveTo>
                <a:cubicBezTo>
                  <a:pt x="11717201" y="4255696"/>
                  <a:pt x="11722277" y="4263311"/>
                  <a:pt x="11722277" y="4254427"/>
                </a:cubicBezTo>
                <a:cubicBezTo>
                  <a:pt x="11719739" y="4254427"/>
                  <a:pt x="11718470" y="4254427"/>
                  <a:pt x="11718470" y="4254427"/>
                </a:cubicBezTo>
                <a:lnTo>
                  <a:pt x="11718470" y="4254427"/>
                </a:lnTo>
                <a:close/>
                <a:moveTo>
                  <a:pt x="10395969" y="4254427"/>
                </a:moveTo>
                <a:cubicBezTo>
                  <a:pt x="10398508" y="4262042"/>
                  <a:pt x="10407392" y="4262042"/>
                  <a:pt x="10413738" y="4263311"/>
                </a:cubicBezTo>
                <a:cubicBezTo>
                  <a:pt x="10408661" y="4259504"/>
                  <a:pt x="10402315" y="4255696"/>
                  <a:pt x="10395969" y="4254427"/>
                </a:cubicBezTo>
                <a:lnTo>
                  <a:pt x="10395969" y="4254427"/>
                </a:lnTo>
                <a:close/>
                <a:moveTo>
                  <a:pt x="8696519" y="4254427"/>
                </a:moveTo>
                <a:cubicBezTo>
                  <a:pt x="8695249" y="4255696"/>
                  <a:pt x="8693980" y="4259504"/>
                  <a:pt x="8693980" y="4260773"/>
                </a:cubicBezTo>
                <a:cubicBezTo>
                  <a:pt x="8692711" y="4268388"/>
                  <a:pt x="8706672" y="4269657"/>
                  <a:pt x="8707941" y="4262042"/>
                </a:cubicBezTo>
                <a:cubicBezTo>
                  <a:pt x="8706672" y="4260773"/>
                  <a:pt x="8702865" y="4256965"/>
                  <a:pt x="8701595" y="4255696"/>
                </a:cubicBezTo>
                <a:cubicBezTo>
                  <a:pt x="8700326" y="4251889"/>
                  <a:pt x="8697787" y="4253158"/>
                  <a:pt x="8696519" y="4254427"/>
                </a:cubicBezTo>
                <a:lnTo>
                  <a:pt x="8696519" y="4254427"/>
                </a:lnTo>
                <a:close/>
                <a:moveTo>
                  <a:pt x="5325539" y="4254427"/>
                </a:moveTo>
                <a:cubicBezTo>
                  <a:pt x="5329346" y="4265850"/>
                  <a:pt x="5342038" y="4270927"/>
                  <a:pt x="5344577" y="4282349"/>
                </a:cubicBezTo>
                <a:cubicBezTo>
                  <a:pt x="5345846" y="4282349"/>
                  <a:pt x="5348384" y="4281080"/>
                  <a:pt x="5349654" y="4279811"/>
                </a:cubicBezTo>
                <a:cubicBezTo>
                  <a:pt x="5342038" y="4272196"/>
                  <a:pt x="5336962" y="4263311"/>
                  <a:pt x="5330616" y="4255696"/>
                </a:cubicBezTo>
                <a:cubicBezTo>
                  <a:pt x="5330616" y="4255696"/>
                  <a:pt x="5328077" y="4254427"/>
                  <a:pt x="5325539" y="4254427"/>
                </a:cubicBezTo>
                <a:lnTo>
                  <a:pt x="5325539" y="4254427"/>
                </a:lnTo>
                <a:close/>
                <a:moveTo>
                  <a:pt x="10171322" y="4254427"/>
                </a:moveTo>
                <a:cubicBezTo>
                  <a:pt x="10170053" y="4255696"/>
                  <a:pt x="10168784" y="4256965"/>
                  <a:pt x="10170053" y="4259504"/>
                </a:cubicBezTo>
                <a:cubicBezTo>
                  <a:pt x="10172591" y="4263311"/>
                  <a:pt x="10180206" y="4259504"/>
                  <a:pt x="10176399" y="4255696"/>
                </a:cubicBezTo>
                <a:cubicBezTo>
                  <a:pt x="10175130" y="4253158"/>
                  <a:pt x="10172591" y="4253158"/>
                  <a:pt x="10171322" y="4254427"/>
                </a:cubicBezTo>
                <a:lnTo>
                  <a:pt x="10171322" y="4254427"/>
                </a:lnTo>
                <a:close/>
                <a:moveTo>
                  <a:pt x="9163582" y="4254427"/>
                </a:moveTo>
                <a:cubicBezTo>
                  <a:pt x="9167389" y="4259504"/>
                  <a:pt x="9172466" y="4265850"/>
                  <a:pt x="9180081" y="4264581"/>
                </a:cubicBezTo>
                <a:cubicBezTo>
                  <a:pt x="9175005" y="4259504"/>
                  <a:pt x="9171197" y="4253158"/>
                  <a:pt x="9163582" y="4254427"/>
                </a:cubicBezTo>
                <a:lnTo>
                  <a:pt x="9163582" y="4254427"/>
                </a:lnTo>
                <a:close/>
                <a:moveTo>
                  <a:pt x="11817467" y="4254427"/>
                </a:moveTo>
                <a:cubicBezTo>
                  <a:pt x="11816198" y="4255696"/>
                  <a:pt x="11814929" y="4258235"/>
                  <a:pt x="11813659" y="4259504"/>
                </a:cubicBezTo>
                <a:lnTo>
                  <a:pt x="11820005" y="4263311"/>
                </a:lnTo>
                <a:lnTo>
                  <a:pt x="11820005" y="4264581"/>
                </a:lnTo>
                <a:lnTo>
                  <a:pt x="11811121" y="4269657"/>
                </a:lnTo>
                <a:cubicBezTo>
                  <a:pt x="11806044" y="4269657"/>
                  <a:pt x="11802237" y="4269657"/>
                  <a:pt x="11797160" y="4269657"/>
                </a:cubicBezTo>
                <a:cubicBezTo>
                  <a:pt x="11802237" y="4277272"/>
                  <a:pt x="11809852" y="4276003"/>
                  <a:pt x="11817467" y="4274734"/>
                </a:cubicBezTo>
                <a:cubicBezTo>
                  <a:pt x="11818736" y="4277272"/>
                  <a:pt x="11820005" y="4281080"/>
                  <a:pt x="11820005" y="4283618"/>
                </a:cubicBezTo>
                <a:cubicBezTo>
                  <a:pt x="11826351" y="4282349"/>
                  <a:pt x="11832697" y="4278542"/>
                  <a:pt x="11837774" y="4274734"/>
                </a:cubicBezTo>
                <a:cubicBezTo>
                  <a:pt x="11835236" y="4283618"/>
                  <a:pt x="11842850" y="4288695"/>
                  <a:pt x="11851735" y="4289964"/>
                </a:cubicBezTo>
                <a:cubicBezTo>
                  <a:pt x="11851735" y="4284888"/>
                  <a:pt x="11847928" y="4281080"/>
                  <a:pt x="11844120" y="4277272"/>
                </a:cubicBezTo>
                <a:cubicBezTo>
                  <a:pt x="11846659" y="4277272"/>
                  <a:pt x="11853005" y="4277272"/>
                  <a:pt x="11855542" y="4276003"/>
                </a:cubicBezTo>
                <a:cubicBezTo>
                  <a:pt x="11851735" y="4268388"/>
                  <a:pt x="11837774" y="4269657"/>
                  <a:pt x="11842850" y="4259504"/>
                </a:cubicBezTo>
                <a:lnTo>
                  <a:pt x="11839043" y="4260773"/>
                </a:lnTo>
                <a:cubicBezTo>
                  <a:pt x="11840313" y="4263311"/>
                  <a:pt x="11841582" y="4268388"/>
                  <a:pt x="11841582" y="4269657"/>
                </a:cubicBezTo>
                <a:cubicBezTo>
                  <a:pt x="11833967" y="4264581"/>
                  <a:pt x="11826351" y="4262042"/>
                  <a:pt x="11818736" y="4267119"/>
                </a:cubicBezTo>
                <a:lnTo>
                  <a:pt x="11817467" y="4264581"/>
                </a:lnTo>
                <a:lnTo>
                  <a:pt x="11818736" y="4264581"/>
                </a:lnTo>
                <a:lnTo>
                  <a:pt x="11817467" y="4263311"/>
                </a:lnTo>
                <a:lnTo>
                  <a:pt x="11817467" y="4254427"/>
                </a:lnTo>
                <a:lnTo>
                  <a:pt x="11817467" y="4254427"/>
                </a:lnTo>
                <a:close/>
                <a:moveTo>
                  <a:pt x="7306751" y="4251889"/>
                </a:moveTo>
                <a:lnTo>
                  <a:pt x="7323251" y="4262042"/>
                </a:lnTo>
                <a:lnTo>
                  <a:pt x="7325789" y="4265850"/>
                </a:lnTo>
                <a:lnTo>
                  <a:pt x="7325789" y="4264581"/>
                </a:lnTo>
                <a:lnTo>
                  <a:pt x="7332135" y="4268388"/>
                </a:lnTo>
                <a:cubicBezTo>
                  <a:pt x="7330865" y="4264581"/>
                  <a:pt x="7329597" y="4259504"/>
                  <a:pt x="7327058" y="4255696"/>
                </a:cubicBezTo>
                <a:lnTo>
                  <a:pt x="7325789" y="4264581"/>
                </a:lnTo>
                <a:lnTo>
                  <a:pt x="7323251" y="4262042"/>
                </a:lnTo>
                <a:lnTo>
                  <a:pt x="7318174" y="4255696"/>
                </a:lnTo>
                <a:cubicBezTo>
                  <a:pt x="7314366" y="4254427"/>
                  <a:pt x="7311828" y="4253158"/>
                  <a:pt x="7306751" y="4251889"/>
                </a:cubicBezTo>
                <a:lnTo>
                  <a:pt x="7306751" y="4251889"/>
                </a:lnTo>
                <a:close/>
                <a:moveTo>
                  <a:pt x="9870523" y="4251889"/>
                </a:moveTo>
                <a:cubicBezTo>
                  <a:pt x="9860370" y="4248081"/>
                  <a:pt x="9867985" y="4259504"/>
                  <a:pt x="9873062" y="4259504"/>
                </a:cubicBezTo>
                <a:cubicBezTo>
                  <a:pt x="9879408" y="4259504"/>
                  <a:pt x="9873062" y="4251889"/>
                  <a:pt x="9870523" y="4251889"/>
                </a:cubicBezTo>
                <a:lnTo>
                  <a:pt x="9870523" y="4251889"/>
                </a:lnTo>
                <a:close/>
                <a:moveTo>
                  <a:pt x="6144169" y="4251889"/>
                </a:moveTo>
                <a:cubicBezTo>
                  <a:pt x="6145439" y="4254427"/>
                  <a:pt x="6145439" y="4256965"/>
                  <a:pt x="6146707" y="4260773"/>
                </a:cubicBezTo>
                <a:cubicBezTo>
                  <a:pt x="6144169" y="4263311"/>
                  <a:pt x="6141631" y="4265850"/>
                  <a:pt x="6140361" y="4268388"/>
                </a:cubicBezTo>
                <a:cubicBezTo>
                  <a:pt x="6146707" y="4265850"/>
                  <a:pt x="6151785" y="4263311"/>
                  <a:pt x="6155592" y="4258235"/>
                </a:cubicBezTo>
                <a:cubicBezTo>
                  <a:pt x="6156861" y="4260773"/>
                  <a:pt x="6160669" y="4264581"/>
                  <a:pt x="6161938" y="4265850"/>
                </a:cubicBezTo>
                <a:cubicBezTo>
                  <a:pt x="6163207" y="4255696"/>
                  <a:pt x="6150515" y="4253158"/>
                  <a:pt x="6144169" y="4251889"/>
                </a:cubicBezTo>
                <a:lnTo>
                  <a:pt x="6144169" y="4251889"/>
                </a:lnTo>
                <a:close/>
                <a:moveTo>
                  <a:pt x="11906310" y="4251889"/>
                </a:moveTo>
                <a:cubicBezTo>
                  <a:pt x="11902503" y="4250619"/>
                  <a:pt x="11896157" y="4255696"/>
                  <a:pt x="11901234" y="4259504"/>
                </a:cubicBezTo>
                <a:cubicBezTo>
                  <a:pt x="11906310" y="4264581"/>
                  <a:pt x="11915195" y="4253158"/>
                  <a:pt x="11906310" y="4251889"/>
                </a:cubicBezTo>
                <a:lnTo>
                  <a:pt x="11906310" y="4251889"/>
                </a:lnTo>
                <a:close/>
                <a:moveTo>
                  <a:pt x="7337211" y="4251889"/>
                </a:moveTo>
                <a:cubicBezTo>
                  <a:pt x="7332135" y="4248081"/>
                  <a:pt x="7327058" y="4256965"/>
                  <a:pt x="7332135" y="4259504"/>
                </a:cubicBezTo>
                <a:cubicBezTo>
                  <a:pt x="7337211" y="4263311"/>
                  <a:pt x="7342289" y="4255696"/>
                  <a:pt x="7337211" y="4251889"/>
                </a:cubicBezTo>
                <a:lnTo>
                  <a:pt x="7337211" y="4251889"/>
                </a:lnTo>
                <a:close/>
                <a:moveTo>
                  <a:pt x="5133891" y="4251889"/>
                </a:moveTo>
                <a:cubicBezTo>
                  <a:pt x="5133891" y="4253158"/>
                  <a:pt x="5132621" y="4255696"/>
                  <a:pt x="5132621" y="4256965"/>
                </a:cubicBezTo>
                <a:cubicBezTo>
                  <a:pt x="5135160" y="4258235"/>
                  <a:pt x="5138967" y="4259504"/>
                  <a:pt x="5141506" y="4260773"/>
                </a:cubicBezTo>
                <a:cubicBezTo>
                  <a:pt x="5140237" y="4262042"/>
                  <a:pt x="5137698" y="4264581"/>
                  <a:pt x="5135160" y="4265850"/>
                </a:cubicBezTo>
                <a:cubicBezTo>
                  <a:pt x="5130083" y="4262042"/>
                  <a:pt x="5125006" y="4258235"/>
                  <a:pt x="5119929" y="4255696"/>
                </a:cubicBezTo>
                <a:cubicBezTo>
                  <a:pt x="5116122" y="4256965"/>
                  <a:pt x="5112314" y="4259504"/>
                  <a:pt x="5109776" y="4262042"/>
                </a:cubicBezTo>
                <a:cubicBezTo>
                  <a:pt x="5112314" y="4262042"/>
                  <a:pt x="5117391" y="4263311"/>
                  <a:pt x="5119929" y="4263311"/>
                </a:cubicBezTo>
                <a:cubicBezTo>
                  <a:pt x="5122468" y="4265850"/>
                  <a:pt x="5123737" y="4268388"/>
                  <a:pt x="5127545" y="4270927"/>
                </a:cubicBezTo>
                <a:cubicBezTo>
                  <a:pt x="5128814" y="4269657"/>
                  <a:pt x="5132621" y="4267119"/>
                  <a:pt x="5133891" y="4265850"/>
                </a:cubicBezTo>
                <a:cubicBezTo>
                  <a:pt x="5135160" y="4267119"/>
                  <a:pt x="5136429" y="4269657"/>
                  <a:pt x="5137698" y="4270927"/>
                </a:cubicBezTo>
                <a:lnTo>
                  <a:pt x="5132621" y="4273465"/>
                </a:lnTo>
                <a:lnTo>
                  <a:pt x="5133891" y="4276003"/>
                </a:lnTo>
                <a:cubicBezTo>
                  <a:pt x="5136429" y="4274734"/>
                  <a:pt x="5138967" y="4272196"/>
                  <a:pt x="5141506" y="4270927"/>
                </a:cubicBezTo>
                <a:cubicBezTo>
                  <a:pt x="5142775" y="4267119"/>
                  <a:pt x="5145313" y="4264581"/>
                  <a:pt x="5146583" y="4260773"/>
                </a:cubicBezTo>
                <a:cubicBezTo>
                  <a:pt x="5141506" y="4256965"/>
                  <a:pt x="5137698" y="4254427"/>
                  <a:pt x="5133891" y="4251889"/>
                </a:cubicBezTo>
                <a:lnTo>
                  <a:pt x="5133891" y="4251889"/>
                </a:lnTo>
                <a:close/>
                <a:moveTo>
                  <a:pt x="6120055" y="4251889"/>
                </a:moveTo>
                <a:cubicBezTo>
                  <a:pt x="6121324" y="4253158"/>
                  <a:pt x="6122593" y="4256965"/>
                  <a:pt x="6123862" y="4258235"/>
                </a:cubicBezTo>
                <a:cubicBezTo>
                  <a:pt x="6123862" y="4260773"/>
                  <a:pt x="6125131" y="4265850"/>
                  <a:pt x="6125131" y="4268388"/>
                </a:cubicBezTo>
                <a:cubicBezTo>
                  <a:pt x="6130208" y="4265850"/>
                  <a:pt x="6135285" y="4265850"/>
                  <a:pt x="6139093" y="4260773"/>
                </a:cubicBezTo>
                <a:cubicBezTo>
                  <a:pt x="6132747" y="4256965"/>
                  <a:pt x="6125131" y="4256965"/>
                  <a:pt x="6120055" y="4251889"/>
                </a:cubicBezTo>
                <a:lnTo>
                  <a:pt x="6120055" y="4251889"/>
                </a:lnTo>
                <a:close/>
                <a:moveTo>
                  <a:pt x="5380114" y="4251889"/>
                </a:moveTo>
                <a:cubicBezTo>
                  <a:pt x="5375038" y="4249350"/>
                  <a:pt x="5372499" y="4256965"/>
                  <a:pt x="5375038" y="4260773"/>
                </a:cubicBezTo>
                <a:cubicBezTo>
                  <a:pt x="5378845" y="4263311"/>
                  <a:pt x="5382653" y="4254427"/>
                  <a:pt x="5380114" y="4251889"/>
                </a:cubicBezTo>
                <a:lnTo>
                  <a:pt x="5380114" y="4251889"/>
                </a:lnTo>
                <a:close/>
                <a:moveTo>
                  <a:pt x="8796784" y="4251889"/>
                </a:moveTo>
                <a:cubicBezTo>
                  <a:pt x="8795516" y="4251889"/>
                  <a:pt x="8792977" y="4251889"/>
                  <a:pt x="8791708" y="4251889"/>
                </a:cubicBezTo>
                <a:cubicBezTo>
                  <a:pt x="8791708" y="4253158"/>
                  <a:pt x="8792977" y="4255696"/>
                  <a:pt x="8794247" y="4256965"/>
                </a:cubicBezTo>
                <a:cubicBezTo>
                  <a:pt x="8792977" y="4258235"/>
                  <a:pt x="8789170" y="4259504"/>
                  <a:pt x="8787901" y="4260773"/>
                </a:cubicBezTo>
                <a:cubicBezTo>
                  <a:pt x="8786631" y="4259504"/>
                  <a:pt x="8782824" y="4258235"/>
                  <a:pt x="8781555" y="4256965"/>
                </a:cubicBezTo>
                <a:cubicBezTo>
                  <a:pt x="8780285" y="4258235"/>
                  <a:pt x="8776478" y="4259504"/>
                  <a:pt x="8775209" y="4260773"/>
                </a:cubicBezTo>
                <a:cubicBezTo>
                  <a:pt x="8763786" y="4262042"/>
                  <a:pt x="8752363" y="4264581"/>
                  <a:pt x="8740940" y="4267119"/>
                </a:cubicBezTo>
                <a:cubicBezTo>
                  <a:pt x="8743479" y="4273465"/>
                  <a:pt x="8747286" y="4281080"/>
                  <a:pt x="8752363" y="4287426"/>
                </a:cubicBezTo>
                <a:cubicBezTo>
                  <a:pt x="8757440" y="4281080"/>
                  <a:pt x="8759978" y="4274734"/>
                  <a:pt x="8762517" y="4267119"/>
                </a:cubicBezTo>
                <a:cubicBezTo>
                  <a:pt x="8763786" y="4269657"/>
                  <a:pt x="8768863" y="4273465"/>
                  <a:pt x="8763786" y="4276003"/>
                </a:cubicBezTo>
                <a:cubicBezTo>
                  <a:pt x="8757440" y="4283618"/>
                  <a:pt x="8753632" y="4293772"/>
                  <a:pt x="8749825" y="4303926"/>
                </a:cubicBezTo>
                <a:cubicBezTo>
                  <a:pt x="8753632" y="4305195"/>
                  <a:pt x="8757440" y="4305195"/>
                  <a:pt x="8761247" y="4309002"/>
                </a:cubicBezTo>
                <a:cubicBezTo>
                  <a:pt x="8767593" y="4307733"/>
                  <a:pt x="8772670" y="4306464"/>
                  <a:pt x="8779016" y="4305195"/>
                </a:cubicBezTo>
                <a:cubicBezTo>
                  <a:pt x="8779016" y="4301387"/>
                  <a:pt x="8779016" y="4297580"/>
                  <a:pt x="8779016" y="4293772"/>
                </a:cubicBezTo>
                <a:cubicBezTo>
                  <a:pt x="8780285" y="4293772"/>
                  <a:pt x="8784093" y="4292503"/>
                  <a:pt x="8785362" y="4291234"/>
                </a:cubicBezTo>
                <a:cubicBezTo>
                  <a:pt x="8789170" y="4277272"/>
                  <a:pt x="8798054" y="4265850"/>
                  <a:pt x="8796784" y="4251889"/>
                </a:cubicBezTo>
                <a:lnTo>
                  <a:pt x="8796784" y="4251889"/>
                </a:lnTo>
                <a:close/>
                <a:moveTo>
                  <a:pt x="7168409" y="4251889"/>
                </a:moveTo>
                <a:cubicBezTo>
                  <a:pt x="7168409" y="4256965"/>
                  <a:pt x="7169678" y="4263311"/>
                  <a:pt x="7170947" y="4268388"/>
                </a:cubicBezTo>
                <a:cubicBezTo>
                  <a:pt x="7174755" y="4264581"/>
                  <a:pt x="7179832" y="4260773"/>
                  <a:pt x="7183639" y="4256965"/>
                </a:cubicBezTo>
                <a:cubicBezTo>
                  <a:pt x="7178562" y="4253158"/>
                  <a:pt x="7173486" y="4251889"/>
                  <a:pt x="7168409" y="4251889"/>
                </a:cubicBezTo>
                <a:lnTo>
                  <a:pt x="7168409" y="4251889"/>
                </a:lnTo>
                <a:close/>
                <a:moveTo>
                  <a:pt x="8653366" y="4250619"/>
                </a:moveTo>
                <a:cubicBezTo>
                  <a:pt x="8650827" y="4254427"/>
                  <a:pt x="8655904" y="4262042"/>
                  <a:pt x="8660981" y="4259504"/>
                </a:cubicBezTo>
                <a:cubicBezTo>
                  <a:pt x="8663519" y="4255696"/>
                  <a:pt x="8657173" y="4249350"/>
                  <a:pt x="8653366" y="4250619"/>
                </a:cubicBezTo>
                <a:lnTo>
                  <a:pt x="8653366" y="4250619"/>
                </a:lnTo>
                <a:close/>
                <a:moveTo>
                  <a:pt x="11869504" y="4250619"/>
                </a:moveTo>
                <a:cubicBezTo>
                  <a:pt x="11869504" y="4255696"/>
                  <a:pt x="11870773" y="4264581"/>
                  <a:pt x="11877119" y="4263311"/>
                </a:cubicBezTo>
                <a:cubicBezTo>
                  <a:pt x="11878389" y="4256965"/>
                  <a:pt x="11873311" y="4253158"/>
                  <a:pt x="11869504" y="4250619"/>
                </a:cubicBezTo>
                <a:lnTo>
                  <a:pt x="11869504" y="4250619"/>
                </a:lnTo>
                <a:close/>
                <a:moveTo>
                  <a:pt x="11591550" y="4250619"/>
                </a:moveTo>
                <a:cubicBezTo>
                  <a:pt x="11591550" y="4255696"/>
                  <a:pt x="11592820" y="4260773"/>
                  <a:pt x="11594089" y="4264581"/>
                </a:cubicBezTo>
                <a:cubicBezTo>
                  <a:pt x="11587743" y="4267119"/>
                  <a:pt x="11580128" y="4270927"/>
                  <a:pt x="11575051" y="4274734"/>
                </a:cubicBezTo>
                <a:cubicBezTo>
                  <a:pt x="11582666" y="4272196"/>
                  <a:pt x="11590281" y="4268388"/>
                  <a:pt x="11597896" y="4267119"/>
                </a:cubicBezTo>
                <a:cubicBezTo>
                  <a:pt x="11599166" y="4263311"/>
                  <a:pt x="11599166" y="4260773"/>
                  <a:pt x="11600435" y="4256965"/>
                </a:cubicBezTo>
                <a:cubicBezTo>
                  <a:pt x="11597896" y="4254427"/>
                  <a:pt x="11596627" y="4249350"/>
                  <a:pt x="11591550" y="4250619"/>
                </a:cubicBezTo>
                <a:lnTo>
                  <a:pt x="11591550" y="4250619"/>
                </a:lnTo>
                <a:close/>
                <a:moveTo>
                  <a:pt x="9681413" y="4250619"/>
                </a:moveTo>
                <a:cubicBezTo>
                  <a:pt x="9669991" y="4251889"/>
                  <a:pt x="9689029" y="4264581"/>
                  <a:pt x="9690297" y="4256965"/>
                </a:cubicBezTo>
                <a:cubicBezTo>
                  <a:pt x="9689029" y="4253158"/>
                  <a:pt x="9685220" y="4250619"/>
                  <a:pt x="9681413" y="4250619"/>
                </a:cubicBezTo>
                <a:lnTo>
                  <a:pt x="9681413" y="4250619"/>
                </a:lnTo>
                <a:close/>
                <a:moveTo>
                  <a:pt x="7273752" y="4249350"/>
                </a:moveTo>
                <a:cubicBezTo>
                  <a:pt x="7268675" y="4246812"/>
                  <a:pt x="7261060" y="4251889"/>
                  <a:pt x="7262329" y="4256965"/>
                </a:cubicBezTo>
                <a:cubicBezTo>
                  <a:pt x="7266137" y="4259504"/>
                  <a:pt x="7276290" y="4255696"/>
                  <a:pt x="7273752" y="4249350"/>
                </a:cubicBezTo>
                <a:lnTo>
                  <a:pt x="7273752" y="4249350"/>
                </a:lnTo>
                <a:close/>
                <a:moveTo>
                  <a:pt x="11451939" y="4249350"/>
                </a:moveTo>
                <a:cubicBezTo>
                  <a:pt x="11448131" y="4249350"/>
                  <a:pt x="11445593" y="4250619"/>
                  <a:pt x="11443054" y="4253158"/>
                </a:cubicBezTo>
                <a:cubicBezTo>
                  <a:pt x="11446862" y="4255696"/>
                  <a:pt x="11450670" y="4259504"/>
                  <a:pt x="11454477" y="4262042"/>
                </a:cubicBezTo>
                <a:cubicBezTo>
                  <a:pt x="11449400" y="4260773"/>
                  <a:pt x="11445593" y="4263311"/>
                  <a:pt x="11444324" y="4267119"/>
                </a:cubicBezTo>
                <a:cubicBezTo>
                  <a:pt x="11448131" y="4265850"/>
                  <a:pt x="11451939" y="4264581"/>
                  <a:pt x="11455746" y="4263311"/>
                </a:cubicBezTo>
                <a:cubicBezTo>
                  <a:pt x="11455746" y="4264581"/>
                  <a:pt x="11455746" y="4268388"/>
                  <a:pt x="11455746" y="4269657"/>
                </a:cubicBezTo>
                <a:cubicBezTo>
                  <a:pt x="11458285" y="4264581"/>
                  <a:pt x="11463362" y="4259504"/>
                  <a:pt x="11455746" y="4256965"/>
                </a:cubicBezTo>
                <a:cubicBezTo>
                  <a:pt x="11454477" y="4255696"/>
                  <a:pt x="11451939" y="4250619"/>
                  <a:pt x="11451939" y="4249350"/>
                </a:cubicBezTo>
                <a:lnTo>
                  <a:pt x="11451939" y="4249350"/>
                </a:lnTo>
                <a:close/>
                <a:moveTo>
                  <a:pt x="9176274" y="4248081"/>
                </a:moveTo>
                <a:cubicBezTo>
                  <a:pt x="9166120" y="4245543"/>
                  <a:pt x="9176274" y="4262042"/>
                  <a:pt x="9178812" y="4251889"/>
                </a:cubicBezTo>
                <a:cubicBezTo>
                  <a:pt x="9177543" y="4251889"/>
                  <a:pt x="9176274" y="4249350"/>
                  <a:pt x="9176274" y="4248081"/>
                </a:cubicBezTo>
                <a:lnTo>
                  <a:pt x="9176274" y="4248081"/>
                </a:lnTo>
                <a:close/>
                <a:moveTo>
                  <a:pt x="7041489" y="4248081"/>
                </a:moveTo>
                <a:cubicBezTo>
                  <a:pt x="7042759" y="4255696"/>
                  <a:pt x="7051643" y="4255696"/>
                  <a:pt x="7056720" y="4258235"/>
                </a:cubicBezTo>
                <a:cubicBezTo>
                  <a:pt x="7055451" y="4249350"/>
                  <a:pt x="7049105" y="4246812"/>
                  <a:pt x="7041489" y="4248081"/>
                </a:cubicBezTo>
                <a:lnTo>
                  <a:pt x="7041489" y="4248081"/>
                </a:lnTo>
                <a:close/>
                <a:moveTo>
                  <a:pt x="11539514" y="4248081"/>
                </a:moveTo>
                <a:cubicBezTo>
                  <a:pt x="11526822" y="4245543"/>
                  <a:pt x="11540782" y="4263311"/>
                  <a:pt x="11543321" y="4251889"/>
                </a:cubicBezTo>
                <a:cubicBezTo>
                  <a:pt x="11542052" y="4251889"/>
                  <a:pt x="11540782" y="4249350"/>
                  <a:pt x="11539514" y="4248081"/>
                </a:cubicBezTo>
                <a:lnTo>
                  <a:pt x="11539514" y="4248081"/>
                </a:lnTo>
                <a:close/>
                <a:moveTo>
                  <a:pt x="9183889" y="4248081"/>
                </a:moveTo>
                <a:cubicBezTo>
                  <a:pt x="9181351" y="4250619"/>
                  <a:pt x="9187697" y="4260773"/>
                  <a:pt x="9190235" y="4253158"/>
                </a:cubicBezTo>
                <a:cubicBezTo>
                  <a:pt x="9190235" y="4251889"/>
                  <a:pt x="9188966" y="4249350"/>
                  <a:pt x="9187697" y="4248081"/>
                </a:cubicBezTo>
                <a:cubicBezTo>
                  <a:pt x="9186427" y="4246812"/>
                  <a:pt x="9185158" y="4246812"/>
                  <a:pt x="9183889" y="4248081"/>
                </a:cubicBezTo>
                <a:lnTo>
                  <a:pt x="9183889" y="4248081"/>
                </a:lnTo>
                <a:close/>
                <a:moveTo>
                  <a:pt x="11492553" y="4248081"/>
                </a:moveTo>
                <a:cubicBezTo>
                  <a:pt x="11492553" y="4249350"/>
                  <a:pt x="11491284" y="4253158"/>
                  <a:pt x="11490015" y="4254427"/>
                </a:cubicBezTo>
                <a:cubicBezTo>
                  <a:pt x="11496361" y="4254427"/>
                  <a:pt x="11503976" y="4253158"/>
                  <a:pt x="11509053" y="4249350"/>
                </a:cubicBezTo>
                <a:cubicBezTo>
                  <a:pt x="11503976" y="4249350"/>
                  <a:pt x="11497630" y="4248081"/>
                  <a:pt x="11492553" y="4248081"/>
                </a:cubicBezTo>
                <a:lnTo>
                  <a:pt x="11492553" y="4248081"/>
                </a:lnTo>
                <a:close/>
                <a:moveTo>
                  <a:pt x="7234407" y="4248081"/>
                </a:moveTo>
                <a:cubicBezTo>
                  <a:pt x="7231868" y="4249350"/>
                  <a:pt x="7230600" y="4251889"/>
                  <a:pt x="7233138" y="4254427"/>
                </a:cubicBezTo>
                <a:cubicBezTo>
                  <a:pt x="7236946" y="4258235"/>
                  <a:pt x="7244560" y="4253158"/>
                  <a:pt x="7240753" y="4248081"/>
                </a:cubicBezTo>
                <a:cubicBezTo>
                  <a:pt x="7239484" y="4246812"/>
                  <a:pt x="7235676" y="4246812"/>
                  <a:pt x="7234407" y="4248081"/>
                </a:cubicBezTo>
                <a:lnTo>
                  <a:pt x="7234407" y="4248081"/>
                </a:lnTo>
                <a:close/>
                <a:moveTo>
                  <a:pt x="5621261" y="4248081"/>
                </a:moveTo>
                <a:cubicBezTo>
                  <a:pt x="5616184" y="4248081"/>
                  <a:pt x="5617454" y="4256965"/>
                  <a:pt x="5621261" y="4258235"/>
                </a:cubicBezTo>
                <a:cubicBezTo>
                  <a:pt x="5626338" y="4256965"/>
                  <a:pt x="5626338" y="4248081"/>
                  <a:pt x="5621261" y="4248081"/>
                </a:cubicBezTo>
                <a:lnTo>
                  <a:pt x="5621261" y="4248081"/>
                </a:lnTo>
                <a:close/>
                <a:moveTo>
                  <a:pt x="5173236" y="4246812"/>
                </a:moveTo>
                <a:cubicBezTo>
                  <a:pt x="5169428" y="4244273"/>
                  <a:pt x="5163082" y="4246812"/>
                  <a:pt x="5160544" y="4250619"/>
                </a:cubicBezTo>
                <a:cubicBezTo>
                  <a:pt x="5163082" y="4258235"/>
                  <a:pt x="5175774" y="4253158"/>
                  <a:pt x="5173236" y="4246812"/>
                </a:cubicBezTo>
                <a:lnTo>
                  <a:pt x="5173236" y="4246812"/>
                </a:lnTo>
                <a:close/>
                <a:moveTo>
                  <a:pt x="6179707" y="4246812"/>
                </a:moveTo>
                <a:lnTo>
                  <a:pt x="6183514" y="4249350"/>
                </a:lnTo>
                <a:cubicBezTo>
                  <a:pt x="6182245" y="4250619"/>
                  <a:pt x="6180976" y="4254427"/>
                  <a:pt x="6179707" y="4256965"/>
                </a:cubicBezTo>
                <a:lnTo>
                  <a:pt x="6179707" y="4246812"/>
                </a:lnTo>
                <a:close/>
                <a:moveTo>
                  <a:pt x="10470852" y="4246812"/>
                </a:moveTo>
                <a:cubicBezTo>
                  <a:pt x="10467044" y="4246812"/>
                  <a:pt x="10463237" y="4249350"/>
                  <a:pt x="10460698" y="4253158"/>
                </a:cubicBezTo>
                <a:cubicBezTo>
                  <a:pt x="10467044" y="4255696"/>
                  <a:pt x="10475929" y="4259504"/>
                  <a:pt x="10481005" y="4251889"/>
                </a:cubicBezTo>
                <a:cubicBezTo>
                  <a:pt x="10478467" y="4248081"/>
                  <a:pt x="10474659" y="4246812"/>
                  <a:pt x="10470852" y="4246812"/>
                </a:cubicBezTo>
                <a:lnTo>
                  <a:pt x="10470852" y="4246812"/>
                </a:lnTo>
                <a:close/>
                <a:moveTo>
                  <a:pt x="10050749" y="4246812"/>
                </a:moveTo>
                <a:cubicBezTo>
                  <a:pt x="10045672" y="4246812"/>
                  <a:pt x="10046941" y="4254427"/>
                  <a:pt x="10050749" y="4255696"/>
                </a:cubicBezTo>
                <a:cubicBezTo>
                  <a:pt x="10055825" y="4254427"/>
                  <a:pt x="10054556" y="4246812"/>
                  <a:pt x="10050749" y="4246812"/>
                </a:cubicBezTo>
                <a:lnTo>
                  <a:pt x="10050749" y="4246812"/>
                </a:lnTo>
                <a:close/>
                <a:moveTo>
                  <a:pt x="6179707" y="4246812"/>
                </a:moveTo>
                <a:lnTo>
                  <a:pt x="6179707" y="4246812"/>
                </a:lnTo>
                <a:lnTo>
                  <a:pt x="6179707" y="4246812"/>
                </a:lnTo>
                <a:lnTo>
                  <a:pt x="6179707" y="4246812"/>
                </a:lnTo>
                <a:lnTo>
                  <a:pt x="6179707" y="4246812"/>
                </a:lnTo>
                <a:close/>
                <a:moveTo>
                  <a:pt x="5797679" y="4245543"/>
                </a:moveTo>
                <a:cubicBezTo>
                  <a:pt x="5782449" y="4240466"/>
                  <a:pt x="5774834" y="4256965"/>
                  <a:pt x="5774834" y="4269657"/>
                </a:cubicBezTo>
                <a:cubicBezTo>
                  <a:pt x="5773564" y="4268388"/>
                  <a:pt x="5769757" y="4267119"/>
                  <a:pt x="5767218" y="4265850"/>
                </a:cubicBezTo>
                <a:cubicBezTo>
                  <a:pt x="5764680" y="4272196"/>
                  <a:pt x="5763411" y="4278542"/>
                  <a:pt x="5763411" y="4284888"/>
                </a:cubicBezTo>
                <a:cubicBezTo>
                  <a:pt x="5772295" y="4278542"/>
                  <a:pt x="5782449" y="4272196"/>
                  <a:pt x="5782449" y="4260773"/>
                </a:cubicBezTo>
                <a:cubicBezTo>
                  <a:pt x="5781180" y="4251889"/>
                  <a:pt x="5792602" y="4254427"/>
                  <a:pt x="5797679" y="4251889"/>
                </a:cubicBezTo>
                <a:cubicBezTo>
                  <a:pt x="5797679" y="4250619"/>
                  <a:pt x="5797679" y="4248081"/>
                  <a:pt x="5797679" y="4245543"/>
                </a:cubicBezTo>
                <a:lnTo>
                  <a:pt x="5797679" y="4245543"/>
                </a:lnTo>
                <a:close/>
                <a:moveTo>
                  <a:pt x="10215744" y="4245543"/>
                </a:moveTo>
                <a:lnTo>
                  <a:pt x="10215744" y="4245543"/>
                </a:lnTo>
                <a:lnTo>
                  <a:pt x="10217013" y="4248081"/>
                </a:lnTo>
                <a:lnTo>
                  <a:pt x="10215744" y="4245543"/>
                </a:lnTo>
                <a:lnTo>
                  <a:pt x="10215744" y="4245543"/>
                </a:lnTo>
                <a:close/>
                <a:moveTo>
                  <a:pt x="5647914" y="4245543"/>
                </a:moveTo>
                <a:cubicBezTo>
                  <a:pt x="5644107" y="4251889"/>
                  <a:pt x="5639030" y="4256965"/>
                  <a:pt x="5635222" y="4263311"/>
                </a:cubicBezTo>
                <a:cubicBezTo>
                  <a:pt x="5635222" y="4262042"/>
                  <a:pt x="5633953" y="4258235"/>
                  <a:pt x="5632684" y="4255696"/>
                </a:cubicBezTo>
                <a:cubicBezTo>
                  <a:pt x="5626338" y="4259504"/>
                  <a:pt x="5619992" y="4263311"/>
                  <a:pt x="5614915" y="4267119"/>
                </a:cubicBezTo>
                <a:cubicBezTo>
                  <a:pt x="5621261" y="4270927"/>
                  <a:pt x="5625069" y="4267119"/>
                  <a:pt x="5627607" y="4262042"/>
                </a:cubicBezTo>
                <a:cubicBezTo>
                  <a:pt x="5632684" y="4269657"/>
                  <a:pt x="5640299" y="4273465"/>
                  <a:pt x="5647914" y="4276003"/>
                </a:cubicBezTo>
                <a:cubicBezTo>
                  <a:pt x="5649184" y="4269657"/>
                  <a:pt x="5652991" y="4264581"/>
                  <a:pt x="5656799" y="4259504"/>
                </a:cubicBezTo>
                <a:cubicBezTo>
                  <a:pt x="5651722" y="4260773"/>
                  <a:pt x="5645376" y="4262042"/>
                  <a:pt x="5640299" y="4263311"/>
                </a:cubicBezTo>
                <a:cubicBezTo>
                  <a:pt x="5642838" y="4256965"/>
                  <a:pt x="5649184" y="4254427"/>
                  <a:pt x="5654260" y="4251889"/>
                </a:cubicBezTo>
                <a:cubicBezTo>
                  <a:pt x="5651722" y="4250619"/>
                  <a:pt x="5650453" y="4248081"/>
                  <a:pt x="5647914" y="4245543"/>
                </a:cubicBezTo>
                <a:lnTo>
                  <a:pt x="5647914" y="4245543"/>
                </a:lnTo>
                <a:close/>
                <a:moveTo>
                  <a:pt x="5277309" y="4245543"/>
                </a:moveTo>
                <a:cubicBezTo>
                  <a:pt x="5277309" y="4248081"/>
                  <a:pt x="5276041" y="4250619"/>
                  <a:pt x="5276041" y="4253158"/>
                </a:cubicBezTo>
                <a:cubicBezTo>
                  <a:pt x="5279848" y="4255696"/>
                  <a:pt x="5284925" y="4258235"/>
                  <a:pt x="5288732" y="4259504"/>
                </a:cubicBezTo>
                <a:cubicBezTo>
                  <a:pt x="5288732" y="4255696"/>
                  <a:pt x="5288732" y="4253158"/>
                  <a:pt x="5290001" y="4250619"/>
                </a:cubicBezTo>
                <a:cubicBezTo>
                  <a:pt x="5284925" y="4249350"/>
                  <a:pt x="5281117" y="4248081"/>
                  <a:pt x="5277309" y="4245543"/>
                </a:cubicBezTo>
                <a:lnTo>
                  <a:pt x="5277309" y="4245543"/>
                </a:lnTo>
                <a:close/>
                <a:moveTo>
                  <a:pt x="11363095" y="4245543"/>
                </a:moveTo>
                <a:cubicBezTo>
                  <a:pt x="11359288" y="4244273"/>
                  <a:pt x="11354211" y="4245543"/>
                  <a:pt x="11350403" y="4246812"/>
                </a:cubicBezTo>
                <a:cubicBezTo>
                  <a:pt x="11349134" y="4254427"/>
                  <a:pt x="11365634" y="4251889"/>
                  <a:pt x="11363095" y="4245543"/>
                </a:cubicBezTo>
                <a:lnTo>
                  <a:pt x="11363095" y="4245543"/>
                </a:lnTo>
                <a:close/>
                <a:moveTo>
                  <a:pt x="8734594" y="4245543"/>
                </a:moveTo>
                <a:cubicBezTo>
                  <a:pt x="8729517" y="4245543"/>
                  <a:pt x="8730787" y="4254427"/>
                  <a:pt x="8735863" y="4254427"/>
                </a:cubicBezTo>
                <a:cubicBezTo>
                  <a:pt x="8740940" y="4254427"/>
                  <a:pt x="8738402" y="4245543"/>
                  <a:pt x="8734594" y="4245543"/>
                </a:cubicBezTo>
                <a:lnTo>
                  <a:pt x="8734594" y="4245543"/>
                </a:lnTo>
                <a:close/>
                <a:moveTo>
                  <a:pt x="6099747" y="4245543"/>
                </a:moveTo>
                <a:cubicBezTo>
                  <a:pt x="6097209" y="4246812"/>
                  <a:pt x="6095940" y="4249350"/>
                  <a:pt x="6097209" y="4250619"/>
                </a:cubicBezTo>
                <a:cubicBezTo>
                  <a:pt x="6101017" y="4253158"/>
                  <a:pt x="6108632" y="4249350"/>
                  <a:pt x="6104824" y="4245543"/>
                </a:cubicBezTo>
                <a:cubicBezTo>
                  <a:pt x="6104824" y="4244273"/>
                  <a:pt x="6102286" y="4244273"/>
                  <a:pt x="6099747" y="4245543"/>
                </a:cubicBezTo>
                <a:lnTo>
                  <a:pt x="6099747" y="4245543"/>
                </a:lnTo>
                <a:close/>
                <a:moveTo>
                  <a:pt x="5095815" y="4245543"/>
                </a:moveTo>
                <a:cubicBezTo>
                  <a:pt x="5094546" y="4248081"/>
                  <a:pt x="5094546" y="4250619"/>
                  <a:pt x="5095815" y="4253158"/>
                </a:cubicBezTo>
                <a:cubicBezTo>
                  <a:pt x="5099622" y="4260773"/>
                  <a:pt x="5105968" y="4250619"/>
                  <a:pt x="5100892" y="4246812"/>
                </a:cubicBezTo>
                <a:cubicBezTo>
                  <a:pt x="5099622" y="4243004"/>
                  <a:pt x="5097084" y="4243004"/>
                  <a:pt x="5095815" y="4245543"/>
                </a:cubicBezTo>
                <a:lnTo>
                  <a:pt x="5095815" y="4245543"/>
                </a:lnTo>
                <a:close/>
                <a:moveTo>
                  <a:pt x="5367422" y="4244273"/>
                </a:moveTo>
                <a:cubicBezTo>
                  <a:pt x="5364884" y="4245543"/>
                  <a:pt x="5361076" y="4248081"/>
                  <a:pt x="5357269" y="4249350"/>
                </a:cubicBezTo>
                <a:cubicBezTo>
                  <a:pt x="5354730" y="4249350"/>
                  <a:pt x="5350923" y="4250619"/>
                  <a:pt x="5348384" y="4251889"/>
                </a:cubicBezTo>
                <a:cubicBezTo>
                  <a:pt x="5352192" y="4254427"/>
                  <a:pt x="5356000" y="4258235"/>
                  <a:pt x="5361076" y="4260773"/>
                </a:cubicBezTo>
                <a:cubicBezTo>
                  <a:pt x="5366153" y="4256965"/>
                  <a:pt x="5367422" y="4250619"/>
                  <a:pt x="5367422" y="4244273"/>
                </a:cubicBezTo>
                <a:lnTo>
                  <a:pt x="5367422" y="4244273"/>
                </a:lnTo>
                <a:close/>
                <a:moveTo>
                  <a:pt x="5894138" y="4244273"/>
                </a:moveTo>
                <a:cubicBezTo>
                  <a:pt x="5894138" y="4246812"/>
                  <a:pt x="5892869" y="4250619"/>
                  <a:pt x="5892869" y="4251889"/>
                </a:cubicBezTo>
                <a:cubicBezTo>
                  <a:pt x="5886523" y="4246812"/>
                  <a:pt x="5873831" y="4248081"/>
                  <a:pt x="5868754" y="4255696"/>
                </a:cubicBezTo>
                <a:cubicBezTo>
                  <a:pt x="5864947" y="4256965"/>
                  <a:pt x="5861139" y="4258235"/>
                  <a:pt x="5857331" y="4259504"/>
                </a:cubicBezTo>
                <a:cubicBezTo>
                  <a:pt x="5857331" y="4262042"/>
                  <a:pt x="5858601" y="4267119"/>
                  <a:pt x="5858601" y="4268388"/>
                </a:cubicBezTo>
                <a:cubicBezTo>
                  <a:pt x="5857331" y="4269657"/>
                  <a:pt x="5854793" y="4273465"/>
                  <a:pt x="5853524" y="4276003"/>
                </a:cubicBezTo>
                <a:cubicBezTo>
                  <a:pt x="5861139" y="4272196"/>
                  <a:pt x="5866216" y="4267119"/>
                  <a:pt x="5871293" y="4259504"/>
                </a:cubicBezTo>
                <a:cubicBezTo>
                  <a:pt x="5877639" y="4259504"/>
                  <a:pt x="5880177" y="4267119"/>
                  <a:pt x="5883984" y="4270927"/>
                </a:cubicBezTo>
                <a:cubicBezTo>
                  <a:pt x="5891600" y="4264581"/>
                  <a:pt x="5885254" y="4258235"/>
                  <a:pt x="5881446" y="4251889"/>
                </a:cubicBezTo>
                <a:cubicBezTo>
                  <a:pt x="5889061" y="4254427"/>
                  <a:pt x="5895407" y="4259504"/>
                  <a:pt x="5903022" y="4263311"/>
                </a:cubicBezTo>
                <a:cubicBezTo>
                  <a:pt x="5903022" y="4258235"/>
                  <a:pt x="5900484" y="4254427"/>
                  <a:pt x="5895407" y="4253158"/>
                </a:cubicBezTo>
                <a:cubicBezTo>
                  <a:pt x="5897946" y="4250619"/>
                  <a:pt x="5899215" y="4246812"/>
                  <a:pt x="5894138" y="4244273"/>
                </a:cubicBezTo>
                <a:lnTo>
                  <a:pt x="5894138" y="4244273"/>
                </a:lnTo>
                <a:close/>
                <a:moveTo>
                  <a:pt x="5693605" y="4244273"/>
                </a:moveTo>
                <a:cubicBezTo>
                  <a:pt x="5691067" y="4244273"/>
                  <a:pt x="5688529" y="4245543"/>
                  <a:pt x="5688529" y="4248081"/>
                </a:cubicBezTo>
                <a:cubicBezTo>
                  <a:pt x="5688529" y="4253158"/>
                  <a:pt x="5697413" y="4254427"/>
                  <a:pt x="5697413" y="4248081"/>
                </a:cubicBezTo>
                <a:cubicBezTo>
                  <a:pt x="5698682" y="4246812"/>
                  <a:pt x="5696144" y="4245543"/>
                  <a:pt x="5693605" y="4244273"/>
                </a:cubicBezTo>
                <a:lnTo>
                  <a:pt x="5693605" y="4244273"/>
                </a:lnTo>
                <a:close/>
                <a:moveTo>
                  <a:pt x="10139593" y="4244273"/>
                </a:moveTo>
                <a:cubicBezTo>
                  <a:pt x="10134515" y="4245543"/>
                  <a:pt x="10128169" y="4246812"/>
                  <a:pt x="10123092" y="4249350"/>
                </a:cubicBezTo>
                <a:cubicBezTo>
                  <a:pt x="10128169" y="4250619"/>
                  <a:pt x="10133247" y="4249350"/>
                  <a:pt x="10138323" y="4248081"/>
                </a:cubicBezTo>
                <a:cubicBezTo>
                  <a:pt x="10147207" y="4254427"/>
                  <a:pt x="10156092" y="4262042"/>
                  <a:pt x="10166245" y="4267119"/>
                </a:cubicBezTo>
                <a:cubicBezTo>
                  <a:pt x="10164976" y="4260773"/>
                  <a:pt x="10159899" y="4259504"/>
                  <a:pt x="10156092" y="4255696"/>
                </a:cubicBezTo>
                <a:cubicBezTo>
                  <a:pt x="10157361" y="4253158"/>
                  <a:pt x="10158630" y="4249350"/>
                  <a:pt x="10159899" y="4246812"/>
                </a:cubicBezTo>
                <a:cubicBezTo>
                  <a:pt x="10161168" y="4245543"/>
                  <a:pt x="10164976" y="4244273"/>
                  <a:pt x="10166245" y="4243004"/>
                </a:cubicBezTo>
                <a:cubicBezTo>
                  <a:pt x="10158630" y="4239197"/>
                  <a:pt x="10153553" y="4245543"/>
                  <a:pt x="10147207" y="4249350"/>
                </a:cubicBezTo>
                <a:cubicBezTo>
                  <a:pt x="10144669" y="4249350"/>
                  <a:pt x="10142130" y="4246812"/>
                  <a:pt x="10139593" y="4244273"/>
                </a:cubicBezTo>
                <a:lnTo>
                  <a:pt x="10139593" y="4244273"/>
                </a:lnTo>
                <a:close/>
                <a:moveTo>
                  <a:pt x="8870398" y="4244273"/>
                </a:moveTo>
                <a:cubicBezTo>
                  <a:pt x="8866590" y="4251889"/>
                  <a:pt x="8880552" y="4254427"/>
                  <a:pt x="8884359" y="4258235"/>
                </a:cubicBezTo>
                <a:cubicBezTo>
                  <a:pt x="8881821" y="4253158"/>
                  <a:pt x="8879282" y="4241735"/>
                  <a:pt x="8870398" y="4244273"/>
                </a:cubicBezTo>
                <a:lnTo>
                  <a:pt x="8870398" y="4244273"/>
                </a:lnTo>
                <a:close/>
                <a:moveTo>
                  <a:pt x="5310309" y="4244273"/>
                </a:moveTo>
                <a:cubicBezTo>
                  <a:pt x="5310309" y="4245543"/>
                  <a:pt x="5310309" y="4249350"/>
                  <a:pt x="5310309" y="4251889"/>
                </a:cubicBezTo>
                <a:cubicBezTo>
                  <a:pt x="5315385" y="4250619"/>
                  <a:pt x="5319193" y="4249350"/>
                  <a:pt x="5324270" y="4246812"/>
                </a:cubicBezTo>
                <a:cubicBezTo>
                  <a:pt x="5319193" y="4245543"/>
                  <a:pt x="5314116" y="4245543"/>
                  <a:pt x="5310309" y="4244273"/>
                </a:cubicBezTo>
                <a:lnTo>
                  <a:pt x="5310309" y="4244273"/>
                </a:lnTo>
                <a:close/>
                <a:moveTo>
                  <a:pt x="9803256" y="4244273"/>
                </a:moveTo>
                <a:cubicBezTo>
                  <a:pt x="9805794" y="4248081"/>
                  <a:pt x="9808332" y="4251889"/>
                  <a:pt x="9809602" y="4255696"/>
                </a:cubicBezTo>
                <a:cubicBezTo>
                  <a:pt x="9813409" y="4255696"/>
                  <a:pt x="9817217" y="4255696"/>
                  <a:pt x="9821024" y="4254427"/>
                </a:cubicBezTo>
                <a:cubicBezTo>
                  <a:pt x="9815948" y="4249350"/>
                  <a:pt x="9809602" y="4246812"/>
                  <a:pt x="9803256" y="4244273"/>
                </a:cubicBezTo>
                <a:lnTo>
                  <a:pt x="9803256" y="4244273"/>
                </a:lnTo>
                <a:close/>
                <a:moveTo>
                  <a:pt x="5056470" y="4243004"/>
                </a:moveTo>
                <a:cubicBezTo>
                  <a:pt x="5057739" y="4245543"/>
                  <a:pt x="5057739" y="4248081"/>
                  <a:pt x="5059008" y="4250619"/>
                </a:cubicBezTo>
                <a:cubicBezTo>
                  <a:pt x="5064085" y="4250619"/>
                  <a:pt x="5069162" y="4251889"/>
                  <a:pt x="5071700" y="4246812"/>
                </a:cubicBezTo>
                <a:cubicBezTo>
                  <a:pt x="5066624" y="4245543"/>
                  <a:pt x="5061546" y="4244273"/>
                  <a:pt x="5056470" y="4243004"/>
                </a:cubicBezTo>
                <a:lnTo>
                  <a:pt x="5056470" y="4243004"/>
                </a:lnTo>
                <a:close/>
                <a:moveTo>
                  <a:pt x="5543840" y="4243004"/>
                </a:moveTo>
                <a:cubicBezTo>
                  <a:pt x="5538764" y="4244273"/>
                  <a:pt x="5533687" y="4245543"/>
                  <a:pt x="5528610" y="4248081"/>
                </a:cubicBezTo>
                <a:cubicBezTo>
                  <a:pt x="5531148" y="4249350"/>
                  <a:pt x="5534956" y="4251889"/>
                  <a:pt x="5537494" y="4253158"/>
                </a:cubicBezTo>
                <a:cubicBezTo>
                  <a:pt x="5540033" y="4250619"/>
                  <a:pt x="5541302" y="4246812"/>
                  <a:pt x="5543840" y="4243004"/>
                </a:cubicBezTo>
                <a:lnTo>
                  <a:pt x="5543840" y="4243004"/>
                </a:lnTo>
                <a:close/>
                <a:moveTo>
                  <a:pt x="11384672" y="4243004"/>
                </a:moveTo>
                <a:cubicBezTo>
                  <a:pt x="11380864" y="4240466"/>
                  <a:pt x="11374518" y="4246812"/>
                  <a:pt x="11377057" y="4250619"/>
                </a:cubicBezTo>
                <a:cubicBezTo>
                  <a:pt x="11380864" y="4254427"/>
                  <a:pt x="11387210" y="4246812"/>
                  <a:pt x="11384672" y="4243004"/>
                </a:cubicBezTo>
                <a:lnTo>
                  <a:pt x="11384672" y="4243004"/>
                </a:lnTo>
                <a:close/>
                <a:moveTo>
                  <a:pt x="9461843" y="4243004"/>
                </a:moveTo>
                <a:cubicBezTo>
                  <a:pt x="9460574" y="4246812"/>
                  <a:pt x="9460574" y="4249350"/>
                  <a:pt x="9459304" y="4253158"/>
                </a:cubicBezTo>
                <a:cubicBezTo>
                  <a:pt x="9465650" y="4256965"/>
                  <a:pt x="9470727" y="4262042"/>
                  <a:pt x="9473266" y="4268388"/>
                </a:cubicBezTo>
                <a:cubicBezTo>
                  <a:pt x="9478342" y="4267119"/>
                  <a:pt x="9482149" y="4265850"/>
                  <a:pt x="9484688" y="4262042"/>
                </a:cubicBezTo>
                <a:cubicBezTo>
                  <a:pt x="9478342" y="4254427"/>
                  <a:pt x="9470727" y="4248081"/>
                  <a:pt x="9461843" y="4243004"/>
                </a:cubicBezTo>
                <a:lnTo>
                  <a:pt x="9461843" y="4243004"/>
                </a:lnTo>
                <a:close/>
                <a:moveTo>
                  <a:pt x="9549417" y="4241735"/>
                </a:moveTo>
                <a:cubicBezTo>
                  <a:pt x="9544340" y="4237927"/>
                  <a:pt x="9540533" y="4245543"/>
                  <a:pt x="9545609" y="4249350"/>
                </a:cubicBezTo>
                <a:cubicBezTo>
                  <a:pt x="9549417" y="4253158"/>
                  <a:pt x="9554494" y="4244273"/>
                  <a:pt x="9549417" y="4241735"/>
                </a:cubicBezTo>
                <a:lnTo>
                  <a:pt x="9549417" y="4241735"/>
                </a:lnTo>
                <a:close/>
                <a:moveTo>
                  <a:pt x="5858601" y="4241735"/>
                </a:moveTo>
                <a:cubicBezTo>
                  <a:pt x="5853524" y="4241735"/>
                  <a:pt x="5848447" y="4241735"/>
                  <a:pt x="5843370" y="4241735"/>
                </a:cubicBezTo>
                <a:cubicBezTo>
                  <a:pt x="5843370" y="4253158"/>
                  <a:pt x="5854793" y="4249350"/>
                  <a:pt x="5858601" y="4241735"/>
                </a:cubicBezTo>
                <a:lnTo>
                  <a:pt x="5858601" y="4241735"/>
                </a:lnTo>
                <a:close/>
                <a:moveTo>
                  <a:pt x="5298886" y="4241735"/>
                </a:moveTo>
                <a:cubicBezTo>
                  <a:pt x="5297617" y="4243004"/>
                  <a:pt x="5296347" y="4245543"/>
                  <a:pt x="5297617" y="4248081"/>
                </a:cubicBezTo>
                <a:cubicBezTo>
                  <a:pt x="5300155" y="4251889"/>
                  <a:pt x="5307770" y="4246812"/>
                  <a:pt x="5303963" y="4243004"/>
                </a:cubicBezTo>
                <a:cubicBezTo>
                  <a:pt x="5303963" y="4240466"/>
                  <a:pt x="5301424" y="4240466"/>
                  <a:pt x="5298886" y="4241735"/>
                </a:cubicBezTo>
                <a:lnTo>
                  <a:pt x="5298886" y="4241735"/>
                </a:lnTo>
                <a:close/>
                <a:moveTo>
                  <a:pt x="5491804" y="4241735"/>
                </a:moveTo>
                <a:cubicBezTo>
                  <a:pt x="5490534" y="4241735"/>
                  <a:pt x="5486726" y="4243004"/>
                  <a:pt x="5485458" y="4244273"/>
                </a:cubicBezTo>
                <a:cubicBezTo>
                  <a:pt x="5485458" y="4246812"/>
                  <a:pt x="5486726" y="4250619"/>
                  <a:pt x="5487996" y="4253158"/>
                </a:cubicBezTo>
                <a:cubicBezTo>
                  <a:pt x="5485458" y="4251889"/>
                  <a:pt x="5480381" y="4250619"/>
                  <a:pt x="5477842" y="4250619"/>
                </a:cubicBezTo>
                <a:cubicBezTo>
                  <a:pt x="5480381" y="4255696"/>
                  <a:pt x="5484188" y="4260773"/>
                  <a:pt x="5489265" y="4263311"/>
                </a:cubicBezTo>
                <a:cubicBezTo>
                  <a:pt x="5493072" y="4263311"/>
                  <a:pt x="5496880" y="4256965"/>
                  <a:pt x="5494342" y="4253158"/>
                </a:cubicBezTo>
                <a:lnTo>
                  <a:pt x="5491804" y="4251889"/>
                </a:lnTo>
                <a:cubicBezTo>
                  <a:pt x="5491804" y="4249350"/>
                  <a:pt x="5491804" y="4244273"/>
                  <a:pt x="5491804" y="4241735"/>
                </a:cubicBezTo>
                <a:lnTo>
                  <a:pt x="5491804" y="4241735"/>
                </a:lnTo>
                <a:close/>
                <a:moveTo>
                  <a:pt x="10077402" y="4241735"/>
                </a:moveTo>
                <a:cubicBezTo>
                  <a:pt x="10072325" y="4244273"/>
                  <a:pt x="10067248" y="4245543"/>
                  <a:pt x="10062171" y="4248081"/>
                </a:cubicBezTo>
                <a:cubicBezTo>
                  <a:pt x="10062171" y="4254427"/>
                  <a:pt x="10063441" y="4260773"/>
                  <a:pt x="10063441" y="4265850"/>
                </a:cubicBezTo>
                <a:cubicBezTo>
                  <a:pt x="10069787" y="4267119"/>
                  <a:pt x="10077402" y="4269657"/>
                  <a:pt x="10083748" y="4270927"/>
                </a:cubicBezTo>
                <a:cubicBezTo>
                  <a:pt x="10090094" y="4269657"/>
                  <a:pt x="10095171" y="4267119"/>
                  <a:pt x="10101517" y="4265850"/>
                </a:cubicBezTo>
                <a:cubicBezTo>
                  <a:pt x="10097708" y="4268388"/>
                  <a:pt x="10092632" y="4272196"/>
                  <a:pt x="10088825" y="4276003"/>
                </a:cubicBezTo>
                <a:cubicBezTo>
                  <a:pt x="10096440" y="4279811"/>
                  <a:pt x="10104054" y="4276003"/>
                  <a:pt x="10111670" y="4273465"/>
                </a:cubicBezTo>
                <a:cubicBezTo>
                  <a:pt x="10115478" y="4272196"/>
                  <a:pt x="10124362" y="4270927"/>
                  <a:pt x="10120555" y="4264581"/>
                </a:cubicBezTo>
                <a:cubicBezTo>
                  <a:pt x="10118016" y="4264581"/>
                  <a:pt x="10114209" y="4264581"/>
                  <a:pt x="10111670" y="4264581"/>
                </a:cubicBezTo>
                <a:cubicBezTo>
                  <a:pt x="10106593" y="4262042"/>
                  <a:pt x="10102786" y="4258235"/>
                  <a:pt x="10097708" y="4255696"/>
                </a:cubicBezTo>
                <a:cubicBezTo>
                  <a:pt x="10090094" y="4251889"/>
                  <a:pt x="10077402" y="4253158"/>
                  <a:pt x="10077402" y="4241735"/>
                </a:cubicBezTo>
                <a:lnTo>
                  <a:pt x="10077402" y="4241735"/>
                </a:lnTo>
                <a:close/>
                <a:moveTo>
                  <a:pt x="10370585" y="4241735"/>
                </a:moveTo>
                <a:cubicBezTo>
                  <a:pt x="10376931" y="4245543"/>
                  <a:pt x="10384547" y="4249350"/>
                  <a:pt x="10387085" y="4256965"/>
                </a:cubicBezTo>
                <a:cubicBezTo>
                  <a:pt x="10388354" y="4253158"/>
                  <a:pt x="10395969" y="4249350"/>
                  <a:pt x="10392162" y="4245543"/>
                </a:cubicBezTo>
                <a:cubicBezTo>
                  <a:pt x="10385816" y="4244273"/>
                  <a:pt x="10378201" y="4243004"/>
                  <a:pt x="10370585" y="4241735"/>
                </a:cubicBezTo>
                <a:lnTo>
                  <a:pt x="10370585" y="4241735"/>
                </a:lnTo>
                <a:close/>
                <a:moveTo>
                  <a:pt x="9900983" y="4241735"/>
                </a:moveTo>
                <a:cubicBezTo>
                  <a:pt x="9899714" y="4246812"/>
                  <a:pt x="9906060" y="4253158"/>
                  <a:pt x="9911138" y="4250619"/>
                </a:cubicBezTo>
                <a:cubicBezTo>
                  <a:pt x="9912406" y="4245543"/>
                  <a:pt x="9904792" y="4240466"/>
                  <a:pt x="9900983" y="4241735"/>
                </a:cubicBezTo>
                <a:lnTo>
                  <a:pt x="9900983" y="4241735"/>
                </a:lnTo>
                <a:close/>
                <a:moveTo>
                  <a:pt x="5213850" y="4241735"/>
                </a:moveTo>
                <a:cubicBezTo>
                  <a:pt x="5208773" y="4240466"/>
                  <a:pt x="5206235" y="4246812"/>
                  <a:pt x="5202427" y="4249350"/>
                </a:cubicBezTo>
                <a:cubicBezTo>
                  <a:pt x="5187197" y="4253158"/>
                  <a:pt x="5185928" y="4269657"/>
                  <a:pt x="5182120" y="4282349"/>
                </a:cubicBezTo>
                <a:cubicBezTo>
                  <a:pt x="5184658" y="4284888"/>
                  <a:pt x="5185928" y="4287426"/>
                  <a:pt x="5188466" y="4289964"/>
                </a:cubicBezTo>
                <a:cubicBezTo>
                  <a:pt x="5193543" y="4289964"/>
                  <a:pt x="5197350" y="4289964"/>
                  <a:pt x="5201158" y="4288695"/>
                </a:cubicBezTo>
                <a:cubicBezTo>
                  <a:pt x="5197350" y="4286157"/>
                  <a:pt x="5193543" y="4283618"/>
                  <a:pt x="5188466" y="4282349"/>
                </a:cubicBezTo>
                <a:cubicBezTo>
                  <a:pt x="5196081" y="4276003"/>
                  <a:pt x="5204966" y="4279811"/>
                  <a:pt x="5204966" y="4289964"/>
                </a:cubicBezTo>
                <a:cubicBezTo>
                  <a:pt x="5215119" y="4296310"/>
                  <a:pt x="5224004" y="4288695"/>
                  <a:pt x="5230349" y="4281080"/>
                </a:cubicBezTo>
                <a:cubicBezTo>
                  <a:pt x="5225273" y="4281080"/>
                  <a:pt x="5221465" y="4281080"/>
                  <a:pt x="5216388" y="4279811"/>
                </a:cubicBezTo>
                <a:cubicBezTo>
                  <a:pt x="5216388" y="4276003"/>
                  <a:pt x="5220196" y="4272196"/>
                  <a:pt x="5215119" y="4270927"/>
                </a:cubicBezTo>
                <a:cubicBezTo>
                  <a:pt x="5208773" y="4264581"/>
                  <a:pt x="5201158" y="4269657"/>
                  <a:pt x="5193543" y="4269657"/>
                </a:cubicBezTo>
                <a:cubicBezTo>
                  <a:pt x="5191004" y="4254427"/>
                  <a:pt x="5216388" y="4254427"/>
                  <a:pt x="5213850" y="4241735"/>
                </a:cubicBezTo>
                <a:lnTo>
                  <a:pt x="5213850" y="4241735"/>
                </a:lnTo>
                <a:close/>
                <a:moveTo>
                  <a:pt x="11580128" y="4240466"/>
                </a:moveTo>
                <a:cubicBezTo>
                  <a:pt x="11575051" y="4241735"/>
                  <a:pt x="11569974" y="4243004"/>
                  <a:pt x="11564897" y="4244273"/>
                </a:cubicBezTo>
                <a:cubicBezTo>
                  <a:pt x="11566166" y="4248081"/>
                  <a:pt x="11568705" y="4250619"/>
                  <a:pt x="11569974" y="4254427"/>
                </a:cubicBezTo>
                <a:cubicBezTo>
                  <a:pt x="11571243" y="4253158"/>
                  <a:pt x="11575051" y="4251889"/>
                  <a:pt x="11576320" y="4250619"/>
                </a:cubicBezTo>
                <a:cubicBezTo>
                  <a:pt x="11577589" y="4248081"/>
                  <a:pt x="11578858" y="4244273"/>
                  <a:pt x="11580128" y="4240466"/>
                </a:cubicBezTo>
                <a:lnTo>
                  <a:pt x="11580128" y="4240466"/>
                </a:lnTo>
                <a:close/>
                <a:moveTo>
                  <a:pt x="8898320" y="4240466"/>
                </a:moveTo>
                <a:cubicBezTo>
                  <a:pt x="8894513" y="4241735"/>
                  <a:pt x="8889436" y="4243004"/>
                  <a:pt x="8885628" y="4244273"/>
                </a:cubicBezTo>
                <a:cubicBezTo>
                  <a:pt x="8888167" y="4248081"/>
                  <a:pt x="8889436" y="4251889"/>
                  <a:pt x="8891974" y="4255696"/>
                </a:cubicBezTo>
                <a:cubicBezTo>
                  <a:pt x="8893244" y="4251889"/>
                  <a:pt x="8895782" y="4246812"/>
                  <a:pt x="8898320" y="4240466"/>
                </a:cubicBezTo>
                <a:lnTo>
                  <a:pt x="8898320" y="4240466"/>
                </a:lnTo>
                <a:close/>
                <a:moveTo>
                  <a:pt x="6087056" y="4240466"/>
                </a:moveTo>
                <a:cubicBezTo>
                  <a:pt x="6084517" y="4241735"/>
                  <a:pt x="6083248" y="4243004"/>
                  <a:pt x="6085786" y="4246812"/>
                </a:cubicBezTo>
                <a:cubicBezTo>
                  <a:pt x="6088325" y="4250619"/>
                  <a:pt x="6098478" y="4248081"/>
                  <a:pt x="6094671" y="4243004"/>
                </a:cubicBezTo>
                <a:cubicBezTo>
                  <a:pt x="6092132" y="4240466"/>
                  <a:pt x="6089594" y="4239197"/>
                  <a:pt x="6087056" y="4240466"/>
                </a:cubicBezTo>
                <a:lnTo>
                  <a:pt x="6087056" y="4240466"/>
                </a:lnTo>
                <a:close/>
                <a:moveTo>
                  <a:pt x="5437228" y="4240466"/>
                </a:moveTo>
                <a:cubicBezTo>
                  <a:pt x="5432151" y="4236658"/>
                  <a:pt x="5427075" y="4246812"/>
                  <a:pt x="5433421" y="4250619"/>
                </a:cubicBezTo>
                <a:cubicBezTo>
                  <a:pt x="5438497" y="4253158"/>
                  <a:pt x="5441036" y="4243004"/>
                  <a:pt x="5437228" y="4240466"/>
                </a:cubicBezTo>
                <a:lnTo>
                  <a:pt x="5437228" y="4240466"/>
                </a:lnTo>
                <a:close/>
                <a:moveTo>
                  <a:pt x="10168784" y="4240466"/>
                </a:moveTo>
                <a:cubicBezTo>
                  <a:pt x="10173860" y="4245543"/>
                  <a:pt x="10180206" y="4248081"/>
                  <a:pt x="10186552" y="4249350"/>
                </a:cubicBezTo>
                <a:cubicBezTo>
                  <a:pt x="10184014" y="4240466"/>
                  <a:pt x="10175130" y="4240466"/>
                  <a:pt x="10168784" y="4240466"/>
                </a:cubicBezTo>
                <a:lnTo>
                  <a:pt x="10168784" y="4240466"/>
                </a:lnTo>
                <a:close/>
                <a:moveTo>
                  <a:pt x="9266386" y="4239197"/>
                </a:moveTo>
                <a:cubicBezTo>
                  <a:pt x="9260040" y="4240466"/>
                  <a:pt x="9267656" y="4250619"/>
                  <a:pt x="9271463" y="4246812"/>
                </a:cubicBezTo>
                <a:cubicBezTo>
                  <a:pt x="9274002" y="4244273"/>
                  <a:pt x="9270195" y="4239197"/>
                  <a:pt x="9266386" y="4239197"/>
                </a:cubicBezTo>
                <a:lnTo>
                  <a:pt x="9266386" y="4239197"/>
                </a:lnTo>
                <a:close/>
                <a:moveTo>
                  <a:pt x="9361576" y="4239197"/>
                </a:moveTo>
                <a:cubicBezTo>
                  <a:pt x="9356500" y="4234120"/>
                  <a:pt x="9353961" y="4245543"/>
                  <a:pt x="9357768" y="4248081"/>
                </a:cubicBezTo>
                <a:cubicBezTo>
                  <a:pt x="9362846" y="4251889"/>
                  <a:pt x="9365384" y="4241735"/>
                  <a:pt x="9361576" y="4239197"/>
                </a:cubicBezTo>
                <a:lnTo>
                  <a:pt x="9361576" y="4239197"/>
                </a:lnTo>
                <a:close/>
                <a:moveTo>
                  <a:pt x="9767718" y="4239197"/>
                </a:moveTo>
                <a:cubicBezTo>
                  <a:pt x="9760103" y="4240466"/>
                  <a:pt x="9770257" y="4251889"/>
                  <a:pt x="9774064" y="4246812"/>
                </a:cubicBezTo>
                <a:cubicBezTo>
                  <a:pt x="9777872" y="4243004"/>
                  <a:pt x="9771526" y="4239197"/>
                  <a:pt x="9767718" y="4239197"/>
                </a:cubicBezTo>
                <a:lnTo>
                  <a:pt x="9767718" y="4239197"/>
                </a:lnTo>
                <a:close/>
                <a:moveTo>
                  <a:pt x="9098853" y="4239197"/>
                </a:moveTo>
                <a:cubicBezTo>
                  <a:pt x="9095045" y="4240466"/>
                  <a:pt x="9091238" y="4243004"/>
                  <a:pt x="9087430" y="4244273"/>
                </a:cubicBezTo>
                <a:cubicBezTo>
                  <a:pt x="9086161" y="4245543"/>
                  <a:pt x="9083623" y="4248081"/>
                  <a:pt x="9083623" y="4249350"/>
                </a:cubicBezTo>
                <a:cubicBezTo>
                  <a:pt x="9081084" y="4249350"/>
                  <a:pt x="9074738" y="4248081"/>
                  <a:pt x="9072200" y="4248081"/>
                </a:cubicBezTo>
                <a:cubicBezTo>
                  <a:pt x="9077277" y="4255696"/>
                  <a:pt x="9087430" y="4256965"/>
                  <a:pt x="9096315" y="4255696"/>
                </a:cubicBezTo>
                <a:cubicBezTo>
                  <a:pt x="9096315" y="4251889"/>
                  <a:pt x="9095045" y="4248081"/>
                  <a:pt x="9092507" y="4244273"/>
                </a:cubicBezTo>
                <a:cubicBezTo>
                  <a:pt x="9093776" y="4244273"/>
                  <a:pt x="9097584" y="4244273"/>
                  <a:pt x="9100122" y="4244273"/>
                </a:cubicBezTo>
                <a:cubicBezTo>
                  <a:pt x="9098853" y="4243004"/>
                  <a:pt x="9098853" y="4240466"/>
                  <a:pt x="9098853" y="4239197"/>
                </a:cubicBezTo>
                <a:lnTo>
                  <a:pt x="9098853" y="4239197"/>
                </a:lnTo>
                <a:close/>
                <a:moveTo>
                  <a:pt x="10436583" y="4239197"/>
                </a:moveTo>
                <a:cubicBezTo>
                  <a:pt x="10434045" y="4240466"/>
                  <a:pt x="10432776" y="4244273"/>
                  <a:pt x="10432776" y="4246812"/>
                </a:cubicBezTo>
                <a:cubicBezTo>
                  <a:pt x="10435315" y="4248081"/>
                  <a:pt x="10437853" y="4249350"/>
                  <a:pt x="10440391" y="4249350"/>
                </a:cubicBezTo>
                <a:cubicBezTo>
                  <a:pt x="10441661" y="4245543"/>
                  <a:pt x="10442929" y="4243004"/>
                  <a:pt x="10445468" y="4239197"/>
                </a:cubicBezTo>
                <a:cubicBezTo>
                  <a:pt x="10441661" y="4236658"/>
                  <a:pt x="10439122" y="4236658"/>
                  <a:pt x="10436583" y="4239197"/>
                </a:cubicBezTo>
                <a:lnTo>
                  <a:pt x="10436583" y="4239197"/>
                </a:lnTo>
                <a:close/>
                <a:moveTo>
                  <a:pt x="4994279" y="4239197"/>
                </a:moveTo>
                <a:cubicBezTo>
                  <a:pt x="4991741" y="4240466"/>
                  <a:pt x="4990472" y="4241735"/>
                  <a:pt x="4993010" y="4244273"/>
                </a:cubicBezTo>
                <a:cubicBezTo>
                  <a:pt x="4995549" y="4249350"/>
                  <a:pt x="5005702" y="4245543"/>
                  <a:pt x="5001895" y="4240466"/>
                </a:cubicBezTo>
                <a:cubicBezTo>
                  <a:pt x="4999356" y="4237927"/>
                  <a:pt x="4996818" y="4237927"/>
                  <a:pt x="4994279" y="4239197"/>
                </a:cubicBezTo>
                <a:lnTo>
                  <a:pt x="4994279" y="4239197"/>
                </a:lnTo>
                <a:close/>
                <a:moveTo>
                  <a:pt x="9862908" y="4237927"/>
                </a:moveTo>
                <a:cubicBezTo>
                  <a:pt x="9857831" y="4237927"/>
                  <a:pt x="9857831" y="4248081"/>
                  <a:pt x="9862908" y="4248081"/>
                </a:cubicBezTo>
                <a:cubicBezTo>
                  <a:pt x="9867985" y="4248081"/>
                  <a:pt x="9867985" y="4237927"/>
                  <a:pt x="9862908" y="4237927"/>
                </a:cubicBezTo>
                <a:lnTo>
                  <a:pt x="9862908" y="4237927"/>
                </a:lnTo>
                <a:close/>
                <a:moveTo>
                  <a:pt x="9784218" y="4237927"/>
                </a:moveTo>
                <a:cubicBezTo>
                  <a:pt x="9782948" y="4246812"/>
                  <a:pt x="9790564" y="4251889"/>
                  <a:pt x="9796910" y="4256965"/>
                </a:cubicBezTo>
                <a:cubicBezTo>
                  <a:pt x="9798179" y="4250619"/>
                  <a:pt x="9793102" y="4248081"/>
                  <a:pt x="9790564" y="4244273"/>
                </a:cubicBezTo>
                <a:lnTo>
                  <a:pt x="9795640" y="4243004"/>
                </a:lnTo>
                <a:cubicBezTo>
                  <a:pt x="9791833" y="4240466"/>
                  <a:pt x="9788026" y="4239197"/>
                  <a:pt x="9784218" y="4237927"/>
                </a:cubicBezTo>
                <a:lnTo>
                  <a:pt x="9784218" y="4237927"/>
                </a:lnTo>
                <a:close/>
                <a:moveTo>
                  <a:pt x="8626713" y="4237927"/>
                </a:moveTo>
                <a:cubicBezTo>
                  <a:pt x="8621636" y="4241735"/>
                  <a:pt x="8621636" y="4248081"/>
                  <a:pt x="8627982" y="4251889"/>
                </a:cubicBezTo>
                <a:cubicBezTo>
                  <a:pt x="8625443" y="4255696"/>
                  <a:pt x="8620367" y="4262042"/>
                  <a:pt x="8629251" y="4262042"/>
                </a:cubicBezTo>
                <a:cubicBezTo>
                  <a:pt x="8636866" y="4254427"/>
                  <a:pt x="8630520" y="4245543"/>
                  <a:pt x="8626713" y="4237927"/>
                </a:cubicBezTo>
                <a:lnTo>
                  <a:pt x="8626713" y="4237927"/>
                </a:lnTo>
                <a:close/>
                <a:moveTo>
                  <a:pt x="6151785" y="4237927"/>
                </a:moveTo>
                <a:cubicBezTo>
                  <a:pt x="6142900" y="4235389"/>
                  <a:pt x="6135285" y="4240466"/>
                  <a:pt x="6127670" y="4246812"/>
                </a:cubicBezTo>
                <a:cubicBezTo>
                  <a:pt x="6127670" y="4248081"/>
                  <a:pt x="6128939" y="4249350"/>
                  <a:pt x="6128939" y="4250619"/>
                </a:cubicBezTo>
                <a:cubicBezTo>
                  <a:pt x="6136554" y="4246812"/>
                  <a:pt x="6146707" y="4245543"/>
                  <a:pt x="6151785" y="4237927"/>
                </a:cubicBezTo>
                <a:lnTo>
                  <a:pt x="6151785" y="4237927"/>
                </a:lnTo>
                <a:close/>
                <a:moveTo>
                  <a:pt x="8756171" y="4237927"/>
                </a:moveTo>
                <a:cubicBezTo>
                  <a:pt x="8751094" y="4236658"/>
                  <a:pt x="8747286" y="4237927"/>
                  <a:pt x="8744748" y="4241735"/>
                </a:cubicBezTo>
                <a:cubicBezTo>
                  <a:pt x="8747286" y="4241735"/>
                  <a:pt x="8752363" y="4243004"/>
                  <a:pt x="8754901" y="4243004"/>
                </a:cubicBezTo>
                <a:cubicBezTo>
                  <a:pt x="8757440" y="4250619"/>
                  <a:pt x="8747286" y="4245543"/>
                  <a:pt x="8743479" y="4246812"/>
                </a:cubicBezTo>
                <a:cubicBezTo>
                  <a:pt x="8743479" y="4249350"/>
                  <a:pt x="8743479" y="4253158"/>
                  <a:pt x="8743479" y="4254427"/>
                </a:cubicBezTo>
                <a:cubicBezTo>
                  <a:pt x="8749825" y="4251889"/>
                  <a:pt x="8757440" y="4250619"/>
                  <a:pt x="8763786" y="4248081"/>
                </a:cubicBezTo>
                <a:cubicBezTo>
                  <a:pt x="8759978" y="4244273"/>
                  <a:pt x="8758709" y="4240466"/>
                  <a:pt x="8756171" y="4237927"/>
                </a:cubicBezTo>
                <a:lnTo>
                  <a:pt x="8756171" y="4237927"/>
                </a:lnTo>
                <a:close/>
                <a:moveTo>
                  <a:pt x="9885754" y="4236658"/>
                </a:moveTo>
                <a:cubicBezTo>
                  <a:pt x="9885754" y="4241735"/>
                  <a:pt x="9885754" y="4246812"/>
                  <a:pt x="9884484" y="4250619"/>
                </a:cubicBezTo>
                <a:cubicBezTo>
                  <a:pt x="9888291" y="4250619"/>
                  <a:pt x="9893369" y="4251889"/>
                  <a:pt x="9897176" y="4251889"/>
                </a:cubicBezTo>
                <a:cubicBezTo>
                  <a:pt x="9892100" y="4249350"/>
                  <a:pt x="9890830" y="4241735"/>
                  <a:pt x="9885754" y="4236658"/>
                </a:cubicBezTo>
                <a:lnTo>
                  <a:pt x="9885754" y="4236658"/>
                </a:lnTo>
                <a:close/>
                <a:moveTo>
                  <a:pt x="10101517" y="4235389"/>
                </a:moveTo>
                <a:cubicBezTo>
                  <a:pt x="10093901" y="4236658"/>
                  <a:pt x="10085017" y="4237927"/>
                  <a:pt x="10078671" y="4240466"/>
                </a:cubicBezTo>
                <a:cubicBezTo>
                  <a:pt x="10083748" y="4245543"/>
                  <a:pt x="10091363" y="4246812"/>
                  <a:pt x="10097708" y="4248081"/>
                </a:cubicBezTo>
                <a:cubicBezTo>
                  <a:pt x="10104054" y="4249350"/>
                  <a:pt x="10109132" y="4255696"/>
                  <a:pt x="10114209" y="4259504"/>
                </a:cubicBezTo>
                <a:cubicBezTo>
                  <a:pt x="10120555" y="4250619"/>
                  <a:pt x="10107863" y="4243004"/>
                  <a:pt x="10101517" y="4235389"/>
                </a:cubicBezTo>
                <a:lnTo>
                  <a:pt x="10101517" y="4235389"/>
                </a:lnTo>
                <a:close/>
                <a:moveTo>
                  <a:pt x="8478217" y="4235389"/>
                </a:moveTo>
                <a:cubicBezTo>
                  <a:pt x="8476948" y="4240466"/>
                  <a:pt x="8488370" y="4248081"/>
                  <a:pt x="8490909" y="4241735"/>
                </a:cubicBezTo>
                <a:cubicBezTo>
                  <a:pt x="8489640" y="4237927"/>
                  <a:pt x="8483294" y="4234120"/>
                  <a:pt x="8478217" y="4235389"/>
                </a:cubicBezTo>
                <a:lnTo>
                  <a:pt x="8478217" y="4235389"/>
                </a:lnTo>
                <a:close/>
                <a:moveTo>
                  <a:pt x="7193793" y="4235389"/>
                </a:moveTo>
                <a:cubicBezTo>
                  <a:pt x="7188716" y="4236658"/>
                  <a:pt x="7184908" y="4236658"/>
                  <a:pt x="7179832" y="4237927"/>
                </a:cubicBezTo>
                <a:cubicBezTo>
                  <a:pt x="7178562" y="4240466"/>
                  <a:pt x="7177293" y="4245543"/>
                  <a:pt x="7177293" y="4248081"/>
                </a:cubicBezTo>
                <a:cubicBezTo>
                  <a:pt x="7182370" y="4245543"/>
                  <a:pt x="7184908" y="4241735"/>
                  <a:pt x="7188716" y="4239197"/>
                </a:cubicBezTo>
                <a:cubicBezTo>
                  <a:pt x="7192524" y="4241735"/>
                  <a:pt x="7205216" y="4243004"/>
                  <a:pt x="7200139" y="4249350"/>
                </a:cubicBezTo>
                <a:cubicBezTo>
                  <a:pt x="7197600" y="4249350"/>
                  <a:pt x="7193793" y="4249350"/>
                  <a:pt x="7191254" y="4249350"/>
                </a:cubicBezTo>
                <a:cubicBezTo>
                  <a:pt x="7192524" y="4253158"/>
                  <a:pt x="7193793" y="4256965"/>
                  <a:pt x="7195062" y="4262042"/>
                </a:cubicBezTo>
                <a:cubicBezTo>
                  <a:pt x="7191254" y="4259504"/>
                  <a:pt x="7187447" y="4256965"/>
                  <a:pt x="7184908" y="4254427"/>
                </a:cubicBezTo>
                <a:cubicBezTo>
                  <a:pt x="7186178" y="4260773"/>
                  <a:pt x="7192524" y="4264581"/>
                  <a:pt x="7196331" y="4268388"/>
                </a:cubicBezTo>
                <a:cubicBezTo>
                  <a:pt x="7200139" y="4265850"/>
                  <a:pt x="7205216" y="4264581"/>
                  <a:pt x="7209023" y="4262042"/>
                </a:cubicBezTo>
                <a:cubicBezTo>
                  <a:pt x="7220446" y="4263311"/>
                  <a:pt x="7221715" y="4276003"/>
                  <a:pt x="7226792" y="4284888"/>
                </a:cubicBezTo>
                <a:cubicBezTo>
                  <a:pt x="7230600" y="4289964"/>
                  <a:pt x="7238214" y="4289964"/>
                  <a:pt x="7243292" y="4289964"/>
                </a:cubicBezTo>
                <a:cubicBezTo>
                  <a:pt x="7243292" y="4281080"/>
                  <a:pt x="7238214" y="4272196"/>
                  <a:pt x="7228061" y="4270927"/>
                </a:cubicBezTo>
                <a:cubicBezTo>
                  <a:pt x="7228061" y="4269657"/>
                  <a:pt x="7228061" y="4267119"/>
                  <a:pt x="7228061" y="4265850"/>
                </a:cubicBezTo>
                <a:cubicBezTo>
                  <a:pt x="7226792" y="4265850"/>
                  <a:pt x="7222984" y="4265850"/>
                  <a:pt x="7221715" y="4265850"/>
                </a:cubicBezTo>
                <a:cubicBezTo>
                  <a:pt x="7222984" y="4263311"/>
                  <a:pt x="7224254" y="4259504"/>
                  <a:pt x="7224254" y="4256965"/>
                </a:cubicBezTo>
                <a:cubicBezTo>
                  <a:pt x="7222984" y="4258235"/>
                  <a:pt x="7219177" y="4259504"/>
                  <a:pt x="7217908" y="4259504"/>
                </a:cubicBezTo>
                <a:cubicBezTo>
                  <a:pt x="7216638" y="4258235"/>
                  <a:pt x="7214100" y="4256965"/>
                  <a:pt x="7214100" y="4256965"/>
                </a:cubicBezTo>
                <a:cubicBezTo>
                  <a:pt x="7210292" y="4253158"/>
                  <a:pt x="7205216" y="4263311"/>
                  <a:pt x="7202677" y="4256965"/>
                </a:cubicBezTo>
                <a:cubicBezTo>
                  <a:pt x="7203946" y="4255696"/>
                  <a:pt x="7205216" y="4253158"/>
                  <a:pt x="7205216" y="4250619"/>
                </a:cubicBezTo>
                <a:cubicBezTo>
                  <a:pt x="7209023" y="4248081"/>
                  <a:pt x="7211562" y="4246812"/>
                  <a:pt x="7215369" y="4244273"/>
                </a:cubicBezTo>
                <a:cubicBezTo>
                  <a:pt x="7211562" y="4243004"/>
                  <a:pt x="7206485" y="4243004"/>
                  <a:pt x="7202677" y="4241735"/>
                </a:cubicBezTo>
                <a:cubicBezTo>
                  <a:pt x="7198870" y="4239197"/>
                  <a:pt x="7196331" y="4236658"/>
                  <a:pt x="7193793" y="4235389"/>
                </a:cubicBezTo>
                <a:lnTo>
                  <a:pt x="7193793" y="4235389"/>
                </a:lnTo>
                <a:close/>
                <a:moveTo>
                  <a:pt x="10368047" y="4235389"/>
                </a:moveTo>
                <a:cubicBezTo>
                  <a:pt x="10364239" y="4234120"/>
                  <a:pt x="10357893" y="4236658"/>
                  <a:pt x="10355356" y="4239197"/>
                </a:cubicBezTo>
                <a:cubicBezTo>
                  <a:pt x="10356624" y="4244273"/>
                  <a:pt x="10370585" y="4240466"/>
                  <a:pt x="10368047" y="4235389"/>
                </a:cubicBezTo>
                <a:lnTo>
                  <a:pt x="10368047" y="4235389"/>
                </a:lnTo>
                <a:close/>
                <a:moveTo>
                  <a:pt x="5514649" y="4235389"/>
                </a:moveTo>
                <a:cubicBezTo>
                  <a:pt x="5515918" y="4240466"/>
                  <a:pt x="5520995" y="4239197"/>
                  <a:pt x="5526072" y="4240466"/>
                </a:cubicBezTo>
                <a:lnTo>
                  <a:pt x="5526072" y="4245543"/>
                </a:lnTo>
                <a:lnTo>
                  <a:pt x="5531148" y="4244273"/>
                </a:lnTo>
                <a:cubicBezTo>
                  <a:pt x="5526072" y="4239197"/>
                  <a:pt x="5520995" y="4234120"/>
                  <a:pt x="5514649" y="4235389"/>
                </a:cubicBezTo>
                <a:lnTo>
                  <a:pt x="5514649" y="4235389"/>
                </a:lnTo>
                <a:close/>
                <a:moveTo>
                  <a:pt x="8725710" y="4235389"/>
                </a:moveTo>
                <a:cubicBezTo>
                  <a:pt x="8720633" y="4231581"/>
                  <a:pt x="8718095" y="4240466"/>
                  <a:pt x="8721902" y="4243004"/>
                </a:cubicBezTo>
                <a:cubicBezTo>
                  <a:pt x="8725710" y="4245543"/>
                  <a:pt x="8729517" y="4237927"/>
                  <a:pt x="8725710" y="4235389"/>
                </a:cubicBezTo>
                <a:lnTo>
                  <a:pt x="8725710" y="4235389"/>
                </a:lnTo>
                <a:close/>
                <a:moveTo>
                  <a:pt x="8657173" y="4235389"/>
                </a:moveTo>
                <a:cubicBezTo>
                  <a:pt x="8655904" y="4236658"/>
                  <a:pt x="8654635" y="4237927"/>
                  <a:pt x="8655904" y="4240466"/>
                </a:cubicBezTo>
                <a:cubicBezTo>
                  <a:pt x="8658443" y="4244273"/>
                  <a:pt x="8666058" y="4240466"/>
                  <a:pt x="8662250" y="4236658"/>
                </a:cubicBezTo>
                <a:cubicBezTo>
                  <a:pt x="8662250" y="4234120"/>
                  <a:pt x="8659712" y="4234120"/>
                  <a:pt x="8657173" y="4235389"/>
                </a:cubicBezTo>
                <a:lnTo>
                  <a:pt x="8657173" y="4235389"/>
                </a:lnTo>
                <a:close/>
                <a:moveTo>
                  <a:pt x="9946675" y="4235389"/>
                </a:moveTo>
                <a:cubicBezTo>
                  <a:pt x="9947944" y="4237927"/>
                  <a:pt x="9950482" y="4241735"/>
                  <a:pt x="9951751" y="4244273"/>
                </a:cubicBezTo>
                <a:cubicBezTo>
                  <a:pt x="9949213" y="4246812"/>
                  <a:pt x="9946675" y="4248081"/>
                  <a:pt x="9944136" y="4250619"/>
                </a:cubicBezTo>
                <a:cubicBezTo>
                  <a:pt x="9947944" y="4251889"/>
                  <a:pt x="9950482" y="4253158"/>
                  <a:pt x="9954290" y="4254427"/>
                </a:cubicBezTo>
                <a:cubicBezTo>
                  <a:pt x="9954290" y="4253158"/>
                  <a:pt x="9955559" y="4250619"/>
                  <a:pt x="9956828" y="4249350"/>
                </a:cubicBezTo>
                <a:lnTo>
                  <a:pt x="9958097" y="4248081"/>
                </a:lnTo>
                <a:cubicBezTo>
                  <a:pt x="9960636" y="4248081"/>
                  <a:pt x="9964443" y="4249350"/>
                  <a:pt x="9966982" y="4250619"/>
                </a:cubicBezTo>
                <a:cubicBezTo>
                  <a:pt x="9963174" y="4241735"/>
                  <a:pt x="9954290" y="4237927"/>
                  <a:pt x="9946675" y="4235389"/>
                </a:cubicBezTo>
                <a:lnTo>
                  <a:pt x="9946675" y="4235389"/>
                </a:lnTo>
                <a:close/>
                <a:moveTo>
                  <a:pt x="10290626" y="4235389"/>
                </a:moveTo>
                <a:cubicBezTo>
                  <a:pt x="10288088" y="4236658"/>
                  <a:pt x="10283011" y="4235389"/>
                  <a:pt x="10281742" y="4240466"/>
                </a:cubicBezTo>
                <a:cubicBezTo>
                  <a:pt x="10283011" y="4241735"/>
                  <a:pt x="10285550" y="4244273"/>
                  <a:pt x="10288088" y="4246812"/>
                </a:cubicBezTo>
                <a:cubicBezTo>
                  <a:pt x="10286819" y="4248081"/>
                  <a:pt x="10284280" y="4250619"/>
                  <a:pt x="10281742" y="4251889"/>
                </a:cubicBezTo>
                <a:cubicBezTo>
                  <a:pt x="10284280" y="4256965"/>
                  <a:pt x="10289357" y="4259504"/>
                  <a:pt x="10294434" y="4259504"/>
                </a:cubicBezTo>
                <a:cubicBezTo>
                  <a:pt x="10295703" y="4255696"/>
                  <a:pt x="10294434" y="4249350"/>
                  <a:pt x="10300780" y="4249350"/>
                </a:cubicBezTo>
                <a:cubicBezTo>
                  <a:pt x="10299511" y="4253158"/>
                  <a:pt x="10298242" y="4258235"/>
                  <a:pt x="10295703" y="4262042"/>
                </a:cubicBezTo>
                <a:cubicBezTo>
                  <a:pt x="10302049" y="4263311"/>
                  <a:pt x="10308395" y="4259504"/>
                  <a:pt x="10313471" y="4256965"/>
                </a:cubicBezTo>
                <a:cubicBezTo>
                  <a:pt x="10308395" y="4251889"/>
                  <a:pt x="10303318" y="4248081"/>
                  <a:pt x="10296972" y="4245543"/>
                </a:cubicBezTo>
                <a:cubicBezTo>
                  <a:pt x="10295703" y="4246812"/>
                  <a:pt x="10293165" y="4249350"/>
                  <a:pt x="10291896" y="4250619"/>
                </a:cubicBezTo>
                <a:cubicBezTo>
                  <a:pt x="10290626" y="4249350"/>
                  <a:pt x="10288088" y="4245543"/>
                  <a:pt x="10288088" y="4244273"/>
                </a:cubicBezTo>
                <a:cubicBezTo>
                  <a:pt x="10288088" y="4239197"/>
                  <a:pt x="10289357" y="4236658"/>
                  <a:pt x="10290626" y="4235389"/>
                </a:cubicBezTo>
                <a:lnTo>
                  <a:pt x="10290626" y="4235389"/>
                </a:lnTo>
                <a:close/>
                <a:moveTo>
                  <a:pt x="10338855" y="4234120"/>
                </a:moveTo>
                <a:cubicBezTo>
                  <a:pt x="10340125" y="4236658"/>
                  <a:pt x="10343932" y="4241735"/>
                  <a:pt x="10345201" y="4244273"/>
                </a:cubicBezTo>
                <a:cubicBezTo>
                  <a:pt x="10340125" y="4244273"/>
                  <a:pt x="10336318" y="4244273"/>
                  <a:pt x="10331241" y="4244273"/>
                </a:cubicBezTo>
                <a:cubicBezTo>
                  <a:pt x="10336318" y="4248081"/>
                  <a:pt x="10342664" y="4250619"/>
                  <a:pt x="10349010" y="4253158"/>
                </a:cubicBezTo>
                <a:cubicBezTo>
                  <a:pt x="10349010" y="4246812"/>
                  <a:pt x="10349010" y="4234120"/>
                  <a:pt x="10338855" y="4234120"/>
                </a:cubicBezTo>
                <a:lnTo>
                  <a:pt x="10338855" y="4234120"/>
                </a:lnTo>
                <a:close/>
                <a:moveTo>
                  <a:pt x="5616184" y="4234120"/>
                </a:moveTo>
                <a:cubicBezTo>
                  <a:pt x="5609838" y="4235389"/>
                  <a:pt x="5600954" y="4246812"/>
                  <a:pt x="5598416" y="4235389"/>
                </a:cubicBezTo>
                <a:cubicBezTo>
                  <a:pt x="5594608" y="4235389"/>
                  <a:pt x="5590801" y="4235389"/>
                  <a:pt x="5586993" y="4235389"/>
                </a:cubicBezTo>
                <a:cubicBezTo>
                  <a:pt x="5588262" y="4248081"/>
                  <a:pt x="5573032" y="4250619"/>
                  <a:pt x="5569224" y="4260773"/>
                </a:cubicBezTo>
                <a:cubicBezTo>
                  <a:pt x="5573032" y="4260773"/>
                  <a:pt x="5576839" y="4262042"/>
                  <a:pt x="5580647" y="4262042"/>
                </a:cubicBezTo>
                <a:cubicBezTo>
                  <a:pt x="5588262" y="4268388"/>
                  <a:pt x="5598416" y="4265850"/>
                  <a:pt x="5607300" y="4265850"/>
                </a:cubicBezTo>
                <a:cubicBezTo>
                  <a:pt x="5609838" y="4263311"/>
                  <a:pt x="5612377" y="4259504"/>
                  <a:pt x="5614915" y="4256965"/>
                </a:cubicBezTo>
                <a:cubicBezTo>
                  <a:pt x="5613646" y="4255696"/>
                  <a:pt x="5609838" y="4253158"/>
                  <a:pt x="5608569" y="4251889"/>
                </a:cubicBezTo>
                <a:cubicBezTo>
                  <a:pt x="5611108" y="4249350"/>
                  <a:pt x="5613646" y="4245543"/>
                  <a:pt x="5616184" y="4243004"/>
                </a:cubicBezTo>
                <a:cubicBezTo>
                  <a:pt x="5621261" y="4244273"/>
                  <a:pt x="5626338" y="4250619"/>
                  <a:pt x="5631415" y="4246812"/>
                </a:cubicBezTo>
                <a:cubicBezTo>
                  <a:pt x="5631415" y="4245543"/>
                  <a:pt x="5631415" y="4241735"/>
                  <a:pt x="5632684" y="4240466"/>
                </a:cubicBezTo>
                <a:cubicBezTo>
                  <a:pt x="5630146" y="4239197"/>
                  <a:pt x="5626338" y="4237927"/>
                  <a:pt x="5623800" y="4236658"/>
                </a:cubicBezTo>
                <a:cubicBezTo>
                  <a:pt x="5618723" y="4239197"/>
                  <a:pt x="5613646" y="4245543"/>
                  <a:pt x="5607300" y="4240466"/>
                </a:cubicBezTo>
                <a:cubicBezTo>
                  <a:pt x="5611108" y="4239197"/>
                  <a:pt x="5613646" y="4235389"/>
                  <a:pt x="5616184" y="4234120"/>
                </a:cubicBezTo>
                <a:lnTo>
                  <a:pt x="5616184" y="4234120"/>
                </a:lnTo>
                <a:close/>
                <a:moveTo>
                  <a:pt x="8639405" y="4234120"/>
                </a:moveTo>
                <a:cubicBezTo>
                  <a:pt x="8638135" y="4237927"/>
                  <a:pt x="8636866" y="4243004"/>
                  <a:pt x="8635597" y="4246812"/>
                </a:cubicBezTo>
                <a:cubicBezTo>
                  <a:pt x="8638135" y="4248081"/>
                  <a:pt x="8640674" y="4249350"/>
                  <a:pt x="8643212" y="4250619"/>
                </a:cubicBezTo>
                <a:cubicBezTo>
                  <a:pt x="8641943" y="4245543"/>
                  <a:pt x="8640674" y="4239197"/>
                  <a:pt x="8639405" y="4234120"/>
                </a:cubicBezTo>
                <a:lnTo>
                  <a:pt x="8639405" y="4234120"/>
                </a:lnTo>
                <a:close/>
                <a:moveTo>
                  <a:pt x="7004683" y="4234120"/>
                </a:moveTo>
                <a:cubicBezTo>
                  <a:pt x="7000875" y="4236658"/>
                  <a:pt x="6997068" y="4237927"/>
                  <a:pt x="6993260" y="4240466"/>
                </a:cubicBezTo>
                <a:cubicBezTo>
                  <a:pt x="6995799" y="4240466"/>
                  <a:pt x="7000875" y="4241735"/>
                  <a:pt x="7002145" y="4241735"/>
                </a:cubicBezTo>
                <a:cubicBezTo>
                  <a:pt x="6999606" y="4244273"/>
                  <a:pt x="6998337" y="4248081"/>
                  <a:pt x="6995799" y="4250619"/>
                </a:cubicBezTo>
                <a:cubicBezTo>
                  <a:pt x="6999606" y="4249350"/>
                  <a:pt x="7003414" y="4248081"/>
                  <a:pt x="7007221" y="4246812"/>
                </a:cubicBezTo>
                <a:cubicBezTo>
                  <a:pt x="7007221" y="4248081"/>
                  <a:pt x="7008491" y="4251889"/>
                  <a:pt x="7009759" y="4254427"/>
                </a:cubicBezTo>
                <a:cubicBezTo>
                  <a:pt x="7013567" y="4251889"/>
                  <a:pt x="7017375" y="4249350"/>
                  <a:pt x="7019913" y="4245543"/>
                </a:cubicBezTo>
                <a:cubicBezTo>
                  <a:pt x="7017375" y="4243004"/>
                  <a:pt x="7013567" y="4240466"/>
                  <a:pt x="7011029" y="4239197"/>
                </a:cubicBezTo>
                <a:cubicBezTo>
                  <a:pt x="7008491" y="4240466"/>
                  <a:pt x="7004683" y="4243004"/>
                  <a:pt x="7002145" y="4244273"/>
                </a:cubicBezTo>
                <a:cubicBezTo>
                  <a:pt x="7003414" y="4241735"/>
                  <a:pt x="7003414" y="4236658"/>
                  <a:pt x="7004683" y="4234120"/>
                </a:cubicBezTo>
                <a:lnTo>
                  <a:pt x="7004683" y="4234120"/>
                </a:lnTo>
                <a:close/>
                <a:moveTo>
                  <a:pt x="5578109" y="4234120"/>
                </a:moveTo>
                <a:cubicBezTo>
                  <a:pt x="5574301" y="4234120"/>
                  <a:pt x="5570493" y="4235389"/>
                  <a:pt x="5566686" y="4236658"/>
                </a:cubicBezTo>
                <a:cubicBezTo>
                  <a:pt x="5570493" y="4240466"/>
                  <a:pt x="5574301" y="4243004"/>
                  <a:pt x="5579378" y="4246812"/>
                </a:cubicBezTo>
                <a:cubicBezTo>
                  <a:pt x="5579378" y="4241735"/>
                  <a:pt x="5579378" y="4237927"/>
                  <a:pt x="5578109" y="4234120"/>
                </a:cubicBezTo>
                <a:lnTo>
                  <a:pt x="5578109" y="4234120"/>
                </a:lnTo>
                <a:close/>
                <a:moveTo>
                  <a:pt x="8710479" y="4232851"/>
                </a:moveTo>
                <a:cubicBezTo>
                  <a:pt x="8704133" y="4235389"/>
                  <a:pt x="8701595" y="4241735"/>
                  <a:pt x="8697787" y="4246812"/>
                </a:cubicBezTo>
                <a:cubicBezTo>
                  <a:pt x="8705403" y="4251889"/>
                  <a:pt x="8711749" y="4256965"/>
                  <a:pt x="8720633" y="4259504"/>
                </a:cubicBezTo>
                <a:cubicBezTo>
                  <a:pt x="8724441" y="4255696"/>
                  <a:pt x="8720633" y="4251889"/>
                  <a:pt x="8718095" y="4248081"/>
                </a:cubicBezTo>
                <a:cubicBezTo>
                  <a:pt x="8716825" y="4249350"/>
                  <a:pt x="8714287" y="4251889"/>
                  <a:pt x="8713018" y="4253158"/>
                </a:cubicBezTo>
                <a:cubicBezTo>
                  <a:pt x="8702865" y="4249350"/>
                  <a:pt x="8713018" y="4240466"/>
                  <a:pt x="8710479" y="4232851"/>
                </a:cubicBezTo>
                <a:lnTo>
                  <a:pt x="8710479" y="4232851"/>
                </a:lnTo>
                <a:close/>
                <a:moveTo>
                  <a:pt x="9346346" y="4232851"/>
                </a:moveTo>
                <a:cubicBezTo>
                  <a:pt x="9343808" y="4234120"/>
                  <a:pt x="9340000" y="4236658"/>
                  <a:pt x="9338731" y="4237927"/>
                </a:cubicBezTo>
                <a:cubicBezTo>
                  <a:pt x="9336192" y="4236658"/>
                  <a:pt x="9333654" y="4235389"/>
                  <a:pt x="9331116" y="4235389"/>
                </a:cubicBezTo>
                <a:cubicBezTo>
                  <a:pt x="9329846" y="4243004"/>
                  <a:pt x="9320962" y="4244273"/>
                  <a:pt x="9315885" y="4248081"/>
                </a:cubicBezTo>
                <a:cubicBezTo>
                  <a:pt x="9320962" y="4250619"/>
                  <a:pt x="9324770" y="4254427"/>
                  <a:pt x="9323500" y="4260773"/>
                </a:cubicBezTo>
                <a:cubicBezTo>
                  <a:pt x="9324770" y="4260773"/>
                  <a:pt x="9328577" y="4260773"/>
                  <a:pt x="9331116" y="4260773"/>
                </a:cubicBezTo>
                <a:cubicBezTo>
                  <a:pt x="9329846" y="4259504"/>
                  <a:pt x="9326039" y="4255696"/>
                  <a:pt x="9324770" y="4254427"/>
                </a:cubicBezTo>
                <a:cubicBezTo>
                  <a:pt x="9328577" y="4249350"/>
                  <a:pt x="9333654" y="4249350"/>
                  <a:pt x="9337462" y="4251889"/>
                </a:cubicBezTo>
                <a:cubicBezTo>
                  <a:pt x="9340000" y="4244273"/>
                  <a:pt x="9347615" y="4241735"/>
                  <a:pt x="9351422" y="4236658"/>
                </a:cubicBezTo>
                <a:cubicBezTo>
                  <a:pt x="9352692" y="4232851"/>
                  <a:pt x="9350154" y="4231581"/>
                  <a:pt x="9346346" y="4232851"/>
                </a:cubicBezTo>
                <a:lnTo>
                  <a:pt x="9346346" y="4232851"/>
                </a:lnTo>
                <a:close/>
                <a:moveTo>
                  <a:pt x="6003289" y="4232851"/>
                </a:moveTo>
                <a:cubicBezTo>
                  <a:pt x="6000750" y="4235389"/>
                  <a:pt x="6005827" y="4245543"/>
                  <a:pt x="6010904" y="4237927"/>
                </a:cubicBezTo>
                <a:cubicBezTo>
                  <a:pt x="6010904" y="4236658"/>
                  <a:pt x="6009635" y="4234120"/>
                  <a:pt x="6008365" y="4232851"/>
                </a:cubicBezTo>
                <a:cubicBezTo>
                  <a:pt x="6004558" y="4231581"/>
                  <a:pt x="6003289" y="4231581"/>
                  <a:pt x="6003289" y="4232851"/>
                </a:cubicBezTo>
                <a:lnTo>
                  <a:pt x="6003289" y="4232851"/>
                </a:lnTo>
                <a:close/>
                <a:moveTo>
                  <a:pt x="6075633" y="4232851"/>
                </a:moveTo>
                <a:cubicBezTo>
                  <a:pt x="6070556" y="4231581"/>
                  <a:pt x="6068018" y="4235389"/>
                  <a:pt x="6064210" y="4237927"/>
                </a:cubicBezTo>
                <a:cubicBezTo>
                  <a:pt x="6061672" y="4237927"/>
                  <a:pt x="6056595" y="4237927"/>
                  <a:pt x="6054056" y="4237927"/>
                </a:cubicBezTo>
                <a:cubicBezTo>
                  <a:pt x="6056595" y="4250619"/>
                  <a:pt x="6078171" y="4245543"/>
                  <a:pt x="6075633" y="4232851"/>
                </a:cubicBezTo>
                <a:lnTo>
                  <a:pt x="6075633" y="4232851"/>
                </a:lnTo>
                <a:close/>
                <a:moveTo>
                  <a:pt x="5922060" y="4232851"/>
                </a:moveTo>
                <a:cubicBezTo>
                  <a:pt x="5918252" y="4232851"/>
                  <a:pt x="5913176" y="4234120"/>
                  <a:pt x="5909368" y="4237927"/>
                </a:cubicBezTo>
                <a:cubicBezTo>
                  <a:pt x="5914445" y="4239197"/>
                  <a:pt x="5918252" y="4243004"/>
                  <a:pt x="5922060" y="4246812"/>
                </a:cubicBezTo>
                <a:cubicBezTo>
                  <a:pt x="5927137" y="4244273"/>
                  <a:pt x="5932214" y="4241735"/>
                  <a:pt x="5937290" y="4237927"/>
                </a:cubicBezTo>
                <a:cubicBezTo>
                  <a:pt x="5942367" y="4240466"/>
                  <a:pt x="5947444" y="4241735"/>
                  <a:pt x="5952521" y="4243004"/>
                </a:cubicBezTo>
                <a:cubicBezTo>
                  <a:pt x="5955059" y="4249350"/>
                  <a:pt x="5944906" y="4248081"/>
                  <a:pt x="5942367" y="4250619"/>
                </a:cubicBezTo>
                <a:cubicBezTo>
                  <a:pt x="5942367" y="4251889"/>
                  <a:pt x="5943636" y="4255696"/>
                  <a:pt x="5944906" y="4256965"/>
                </a:cubicBezTo>
                <a:cubicBezTo>
                  <a:pt x="5948713" y="4258235"/>
                  <a:pt x="5952521" y="4258235"/>
                  <a:pt x="5956328" y="4259504"/>
                </a:cubicBezTo>
                <a:cubicBezTo>
                  <a:pt x="5958867" y="4258235"/>
                  <a:pt x="5961405" y="4256965"/>
                  <a:pt x="5963944" y="4255696"/>
                </a:cubicBezTo>
                <a:cubicBezTo>
                  <a:pt x="5963944" y="4249350"/>
                  <a:pt x="5963944" y="4243004"/>
                  <a:pt x="5963944" y="4237927"/>
                </a:cubicBezTo>
                <a:cubicBezTo>
                  <a:pt x="5949982" y="4240466"/>
                  <a:pt x="5934752" y="4231581"/>
                  <a:pt x="5922060" y="4232851"/>
                </a:cubicBezTo>
                <a:lnTo>
                  <a:pt x="5922060" y="4232851"/>
                </a:lnTo>
                <a:close/>
                <a:moveTo>
                  <a:pt x="5078046" y="4232851"/>
                </a:moveTo>
                <a:cubicBezTo>
                  <a:pt x="5072969" y="4234120"/>
                  <a:pt x="5069162" y="4235389"/>
                  <a:pt x="5064085" y="4236658"/>
                </a:cubicBezTo>
                <a:cubicBezTo>
                  <a:pt x="5067892" y="4239197"/>
                  <a:pt x="5072969" y="4243004"/>
                  <a:pt x="5078046" y="4244273"/>
                </a:cubicBezTo>
                <a:cubicBezTo>
                  <a:pt x="5083123" y="4244273"/>
                  <a:pt x="5084392" y="4240466"/>
                  <a:pt x="5086930" y="4236658"/>
                </a:cubicBezTo>
                <a:cubicBezTo>
                  <a:pt x="5084392" y="4235389"/>
                  <a:pt x="5080584" y="4234120"/>
                  <a:pt x="5078046" y="4232851"/>
                </a:cubicBezTo>
                <a:lnTo>
                  <a:pt x="5078046" y="4232851"/>
                </a:lnTo>
                <a:close/>
                <a:moveTo>
                  <a:pt x="8468064" y="4232851"/>
                </a:moveTo>
                <a:cubicBezTo>
                  <a:pt x="8462987" y="4235389"/>
                  <a:pt x="8456641" y="4237927"/>
                  <a:pt x="8455372" y="4244273"/>
                </a:cubicBezTo>
                <a:cubicBezTo>
                  <a:pt x="8454102" y="4243004"/>
                  <a:pt x="8450295" y="4240466"/>
                  <a:pt x="8449026" y="4239197"/>
                </a:cubicBezTo>
                <a:cubicBezTo>
                  <a:pt x="8445218" y="4241735"/>
                  <a:pt x="8442680" y="4243004"/>
                  <a:pt x="8438872" y="4245543"/>
                </a:cubicBezTo>
                <a:cubicBezTo>
                  <a:pt x="8442680" y="4246812"/>
                  <a:pt x="8446487" y="4248081"/>
                  <a:pt x="8450295" y="4250619"/>
                </a:cubicBezTo>
                <a:cubicBezTo>
                  <a:pt x="8454102" y="4249350"/>
                  <a:pt x="8457910" y="4246812"/>
                  <a:pt x="8459179" y="4243004"/>
                </a:cubicBezTo>
                <a:cubicBezTo>
                  <a:pt x="8466794" y="4244273"/>
                  <a:pt x="8473140" y="4250619"/>
                  <a:pt x="8482024" y="4249350"/>
                </a:cubicBezTo>
                <a:cubicBezTo>
                  <a:pt x="8476948" y="4241735"/>
                  <a:pt x="8474410" y="4235389"/>
                  <a:pt x="8468064" y="4232851"/>
                </a:cubicBezTo>
                <a:lnTo>
                  <a:pt x="8468064" y="4232851"/>
                </a:lnTo>
                <a:close/>
                <a:moveTo>
                  <a:pt x="5031086" y="4232851"/>
                </a:moveTo>
                <a:cubicBezTo>
                  <a:pt x="5022202" y="4227774"/>
                  <a:pt x="5032355" y="4243004"/>
                  <a:pt x="5031086" y="4232851"/>
                </a:cubicBezTo>
                <a:lnTo>
                  <a:pt x="5031086" y="4232851"/>
                </a:lnTo>
                <a:close/>
                <a:moveTo>
                  <a:pt x="11823813" y="4232851"/>
                </a:moveTo>
                <a:cubicBezTo>
                  <a:pt x="11823813" y="4234120"/>
                  <a:pt x="11825082" y="4237927"/>
                  <a:pt x="11826351" y="4240466"/>
                </a:cubicBezTo>
                <a:cubicBezTo>
                  <a:pt x="11822544" y="4240466"/>
                  <a:pt x="11817467" y="4241735"/>
                  <a:pt x="11813659" y="4241735"/>
                </a:cubicBezTo>
                <a:cubicBezTo>
                  <a:pt x="11814929" y="4245543"/>
                  <a:pt x="11816198" y="4248081"/>
                  <a:pt x="11817467" y="4251889"/>
                </a:cubicBezTo>
                <a:cubicBezTo>
                  <a:pt x="11822544" y="4250619"/>
                  <a:pt x="11828890" y="4248081"/>
                  <a:pt x="11833967" y="4251889"/>
                </a:cubicBezTo>
                <a:cubicBezTo>
                  <a:pt x="11832697" y="4253158"/>
                  <a:pt x="11828890" y="4255696"/>
                  <a:pt x="11827621" y="4258235"/>
                </a:cubicBezTo>
                <a:cubicBezTo>
                  <a:pt x="11830159" y="4259504"/>
                  <a:pt x="11833967" y="4260773"/>
                  <a:pt x="11836504" y="4262042"/>
                </a:cubicBezTo>
                <a:cubicBezTo>
                  <a:pt x="11835236" y="4260773"/>
                  <a:pt x="11832697" y="4256965"/>
                  <a:pt x="11831428" y="4255696"/>
                </a:cubicBezTo>
                <a:cubicBezTo>
                  <a:pt x="11835236" y="4255696"/>
                  <a:pt x="11841582" y="4256965"/>
                  <a:pt x="11845389" y="4256965"/>
                </a:cubicBezTo>
                <a:cubicBezTo>
                  <a:pt x="11845389" y="4250619"/>
                  <a:pt x="11845389" y="4245543"/>
                  <a:pt x="11844120" y="4239197"/>
                </a:cubicBezTo>
                <a:cubicBezTo>
                  <a:pt x="11837774" y="4235389"/>
                  <a:pt x="11831428" y="4231581"/>
                  <a:pt x="11823813" y="4232851"/>
                </a:cubicBezTo>
                <a:lnTo>
                  <a:pt x="11823813" y="4232851"/>
                </a:lnTo>
                <a:close/>
                <a:moveTo>
                  <a:pt x="7310559" y="4231581"/>
                </a:moveTo>
                <a:cubicBezTo>
                  <a:pt x="7305482" y="4226505"/>
                  <a:pt x="7301674" y="4236658"/>
                  <a:pt x="7306751" y="4240466"/>
                </a:cubicBezTo>
                <a:cubicBezTo>
                  <a:pt x="7311828" y="4244273"/>
                  <a:pt x="7314366" y="4235389"/>
                  <a:pt x="7310559" y="4231581"/>
                </a:cubicBezTo>
                <a:lnTo>
                  <a:pt x="7310559" y="4231581"/>
                </a:lnTo>
                <a:close/>
                <a:moveTo>
                  <a:pt x="11500168" y="4231581"/>
                </a:moveTo>
                <a:cubicBezTo>
                  <a:pt x="11498899" y="4232851"/>
                  <a:pt x="11503976" y="4240466"/>
                  <a:pt x="11503976" y="4232851"/>
                </a:cubicBezTo>
                <a:cubicBezTo>
                  <a:pt x="11501438" y="4230312"/>
                  <a:pt x="11500168" y="4231581"/>
                  <a:pt x="11500168" y="4231581"/>
                </a:cubicBezTo>
                <a:lnTo>
                  <a:pt x="11500168" y="4231581"/>
                </a:lnTo>
                <a:close/>
                <a:moveTo>
                  <a:pt x="6227936" y="4231581"/>
                </a:moveTo>
                <a:lnTo>
                  <a:pt x="6229205" y="4244273"/>
                </a:lnTo>
                <a:lnTo>
                  <a:pt x="6225398" y="4234120"/>
                </a:lnTo>
                <a:lnTo>
                  <a:pt x="6227936" y="4231581"/>
                </a:lnTo>
                <a:lnTo>
                  <a:pt x="6227936" y="4231581"/>
                </a:lnTo>
                <a:close/>
                <a:moveTo>
                  <a:pt x="9365384" y="4230312"/>
                </a:moveTo>
                <a:cubicBezTo>
                  <a:pt x="9365384" y="4235389"/>
                  <a:pt x="9366653" y="4239197"/>
                  <a:pt x="9367922" y="4244273"/>
                </a:cubicBezTo>
                <a:cubicBezTo>
                  <a:pt x="9374268" y="4245543"/>
                  <a:pt x="9374268" y="4236658"/>
                  <a:pt x="9376806" y="4232851"/>
                </a:cubicBezTo>
                <a:cubicBezTo>
                  <a:pt x="9374268" y="4231581"/>
                  <a:pt x="9367922" y="4230312"/>
                  <a:pt x="9365384" y="4230312"/>
                </a:cubicBezTo>
                <a:lnTo>
                  <a:pt x="9365384" y="4230312"/>
                </a:lnTo>
                <a:close/>
                <a:moveTo>
                  <a:pt x="11625819" y="4230312"/>
                </a:moveTo>
                <a:cubicBezTo>
                  <a:pt x="11622011" y="4234120"/>
                  <a:pt x="11623280" y="4239197"/>
                  <a:pt x="11624550" y="4243004"/>
                </a:cubicBezTo>
                <a:cubicBezTo>
                  <a:pt x="11628357" y="4241735"/>
                  <a:pt x="11630896" y="4240466"/>
                  <a:pt x="11633433" y="4237927"/>
                </a:cubicBezTo>
                <a:cubicBezTo>
                  <a:pt x="11630896" y="4235389"/>
                  <a:pt x="11628357" y="4232851"/>
                  <a:pt x="11625819" y="4230312"/>
                </a:cubicBezTo>
                <a:lnTo>
                  <a:pt x="11625819" y="4230312"/>
                </a:lnTo>
                <a:close/>
                <a:moveTo>
                  <a:pt x="4947319" y="4229043"/>
                </a:moveTo>
                <a:cubicBezTo>
                  <a:pt x="4946050" y="4229043"/>
                  <a:pt x="4943512" y="4230312"/>
                  <a:pt x="4942242" y="4230312"/>
                </a:cubicBezTo>
                <a:cubicBezTo>
                  <a:pt x="4942242" y="4234120"/>
                  <a:pt x="4940973" y="4237927"/>
                  <a:pt x="4940973" y="4241735"/>
                </a:cubicBezTo>
                <a:cubicBezTo>
                  <a:pt x="4946050" y="4243004"/>
                  <a:pt x="4951127" y="4243004"/>
                  <a:pt x="4956203" y="4244273"/>
                </a:cubicBezTo>
                <a:cubicBezTo>
                  <a:pt x="4952396" y="4239197"/>
                  <a:pt x="4949857" y="4234120"/>
                  <a:pt x="4947319" y="4229043"/>
                </a:cubicBezTo>
                <a:lnTo>
                  <a:pt x="4947319" y="4229043"/>
                </a:lnTo>
                <a:close/>
                <a:moveTo>
                  <a:pt x="9534187" y="4229043"/>
                </a:moveTo>
                <a:cubicBezTo>
                  <a:pt x="9527841" y="4234120"/>
                  <a:pt x="9522764" y="4240466"/>
                  <a:pt x="9520225" y="4248081"/>
                </a:cubicBezTo>
                <a:cubicBezTo>
                  <a:pt x="9521495" y="4249350"/>
                  <a:pt x="9525302" y="4250619"/>
                  <a:pt x="9527841" y="4251889"/>
                </a:cubicBezTo>
                <a:cubicBezTo>
                  <a:pt x="9527841" y="4253158"/>
                  <a:pt x="9526571" y="4255696"/>
                  <a:pt x="9526571" y="4256965"/>
                </a:cubicBezTo>
                <a:cubicBezTo>
                  <a:pt x="9531648" y="4255696"/>
                  <a:pt x="9535456" y="4254427"/>
                  <a:pt x="9540533" y="4251889"/>
                </a:cubicBezTo>
                <a:cubicBezTo>
                  <a:pt x="9535456" y="4236658"/>
                  <a:pt x="9534187" y="4229043"/>
                  <a:pt x="9534187" y="4229043"/>
                </a:cubicBezTo>
                <a:lnTo>
                  <a:pt x="9534187" y="4229043"/>
                </a:lnTo>
                <a:close/>
                <a:moveTo>
                  <a:pt x="7288982" y="4229043"/>
                </a:moveTo>
                <a:cubicBezTo>
                  <a:pt x="7285175" y="4232851"/>
                  <a:pt x="7281367" y="4236658"/>
                  <a:pt x="7278829" y="4241735"/>
                </a:cubicBezTo>
                <a:cubicBezTo>
                  <a:pt x="7282636" y="4245543"/>
                  <a:pt x="7285175" y="4248081"/>
                  <a:pt x="7288982" y="4250619"/>
                </a:cubicBezTo>
                <a:cubicBezTo>
                  <a:pt x="7286444" y="4254427"/>
                  <a:pt x="7283906" y="4254427"/>
                  <a:pt x="7281367" y="4251889"/>
                </a:cubicBezTo>
                <a:cubicBezTo>
                  <a:pt x="7276290" y="4259504"/>
                  <a:pt x="7285175" y="4270927"/>
                  <a:pt x="7286444" y="4278542"/>
                </a:cubicBezTo>
                <a:cubicBezTo>
                  <a:pt x="7291521" y="4276003"/>
                  <a:pt x="7296598" y="4276003"/>
                  <a:pt x="7302944" y="4278542"/>
                </a:cubicBezTo>
                <a:cubicBezTo>
                  <a:pt x="7300405" y="4272196"/>
                  <a:pt x="7296598" y="4267119"/>
                  <a:pt x="7291521" y="4262042"/>
                </a:cubicBezTo>
                <a:cubicBezTo>
                  <a:pt x="7288982" y="4260773"/>
                  <a:pt x="7288982" y="4260773"/>
                  <a:pt x="7287713" y="4259504"/>
                </a:cubicBezTo>
                <a:cubicBezTo>
                  <a:pt x="7290252" y="4256965"/>
                  <a:pt x="7294059" y="4255696"/>
                  <a:pt x="7299136" y="4256965"/>
                </a:cubicBezTo>
                <a:cubicBezTo>
                  <a:pt x="7297867" y="4251889"/>
                  <a:pt x="7296598" y="4245543"/>
                  <a:pt x="7296598" y="4240466"/>
                </a:cubicBezTo>
                <a:cubicBezTo>
                  <a:pt x="7295328" y="4239197"/>
                  <a:pt x="7291521" y="4235389"/>
                  <a:pt x="7288982" y="4234120"/>
                </a:cubicBezTo>
                <a:cubicBezTo>
                  <a:pt x="7290252" y="4232851"/>
                  <a:pt x="7292790" y="4230312"/>
                  <a:pt x="7294059" y="4229043"/>
                </a:cubicBezTo>
                <a:cubicBezTo>
                  <a:pt x="7291521" y="4229043"/>
                  <a:pt x="7288982" y="4229043"/>
                  <a:pt x="7288982" y="4229043"/>
                </a:cubicBezTo>
                <a:lnTo>
                  <a:pt x="7288982" y="4229043"/>
                </a:lnTo>
                <a:close/>
                <a:moveTo>
                  <a:pt x="7012298" y="4229043"/>
                </a:moveTo>
                <a:cubicBezTo>
                  <a:pt x="7007221" y="4226505"/>
                  <a:pt x="7005952" y="4234120"/>
                  <a:pt x="7011029" y="4235389"/>
                </a:cubicBezTo>
                <a:cubicBezTo>
                  <a:pt x="7016105" y="4237927"/>
                  <a:pt x="7017375" y="4230312"/>
                  <a:pt x="7012298" y="4229043"/>
                </a:cubicBezTo>
                <a:lnTo>
                  <a:pt x="7012298" y="4229043"/>
                </a:lnTo>
                <a:close/>
                <a:moveTo>
                  <a:pt x="5185928" y="4229043"/>
                </a:moveTo>
                <a:cubicBezTo>
                  <a:pt x="5184658" y="4230312"/>
                  <a:pt x="5189735" y="4237927"/>
                  <a:pt x="5189735" y="4229043"/>
                </a:cubicBezTo>
                <a:cubicBezTo>
                  <a:pt x="5187197" y="4227774"/>
                  <a:pt x="5185928" y="4227774"/>
                  <a:pt x="5185928" y="4229043"/>
                </a:cubicBezTo>
                <a:lnTo>
                  <a:pt x="5185928" y="4229043"/>
                </a:lnTo>
                <a:close/>
                <a:moveTo>
                  <a:pt x="8662250" y="4229043"/>
                </a:moveTo>
                <a:cubicBezTo>
                  <a:pt x="8666058" y="4231581"/>
                  <a:pt x="8669865" y="4234120"/>
                  <a:pt x="8674942" y="4236658"/>
                </a:cubicBezTo>
                <a:cubicBezTo>
                  <a:pt x="8674942" y="4240466"/>
                  <a:pt x="8674942" y="4244273"/>
                  <a:pt x="8674942" y="4248081"/>
                </a:cubicBezTo>
                <a:cubicBezTo>
                  <a:pt x="8672404" y="4248081"/>
                  <a:pt x="8667327" y="4246812"/>
                  <a:pt x="8664789" y="4246812"/>
                </a:cubicBezTo>
                <a:cubicBezTo>
                  <a:pt x="8666058" y="4251889"/>
                  <a:pt x="8673673" y="4250619"/>
                  <a:pt x="8677481" y="4251889"/>
                </a:cubicBezTo>
                <a:cubicBezTo>
                  <a:pt x="8677481" y="4246812"/>
                  <a:pt x="8677481" y="4241735"/>
                  <a:pt x="8677481" y="4237927"/>
                </a:cubicBezTo>
                <a:cubicBezTo>
                  <a:pt x="8680019" y="4240466"/>
                  <a:pt x="8682557" y="4244273"/>
                  <a:pt x="8685096" y="4246812"/>
                </a:cubicBezTo>
                <a:cubicBezTo>
                  <a:pt x="8685096" y="4244273"/>
                  <a:pt x="8685096" y="4240466"/>
                  <a:pt x="8686365" y="4239197"/>
                </a:cubicBezTo>
                <a:cubicBezTo>
                  <a:pt x="8682557" y="4237927"/>
                  <a:pt x="8678750" y="4237927"/>
                  <a:pt x="8674942" y="4236658"/>
                </a:cubicBezTo>
                <a:cubicBezTo>
                  <a:pt x="8672404" y="4229043"/>
                  <a:pt x="8667327" y="4227774"/>
                  <a:pt x="8662250" y="4229043"/>
                </a:cubicBezTo>
                <a:lnTo>
                  <a:pt x="8662250" y="4229043"/>
                </a:lnTo>
                <a:close/>
                <a:moveTo>
                  <a:pt x="7046566" y="4229043"/>
                </a:moveTo>
                <a:cubicBezTo>
                  <a:pt x="7044028" y="4232851"/>
                  <a:pt x="7044028" y="4236658"/>
                  <a:pt x="7044028" y="4241735"/>
                </a:cubicBezTo>
                <a:cubicBezTo>
                  <a:pt x="7049105" y="4241735"/>
                  <a:pt x="7052912" y="4240466"/>
                  <a:pt x="7057989" y="4240466"/>
                </a:cubicBezTo>
                <a:cubicBezTo>
                  <a:pt x="7055451" y="4235389"/>
                  <a:pt x="7051643" y="4231581"/>
                  <a:pt x="7046566" y="4229043"/>
                </a:cubicBezTo>
                <a:lnTo>
                  <a:pt x="7046566" y="4229043"/>
                </a:lnTo>
                <a:close/>
                <a:moveTo>
                  <a:pt x="5508303" y="4229043"/>
                </a:moveTo>
                <a:cubicBezTo>
                  <a:pt x="5505764" y="4230312"/>
                  <a:pt x="5503226" y="4232851"/>
                  <a:pt x="5500688" y="4234120"/>
                </a:cubicBezTo>
                <a:cubicBezTo>
                  <a:pt x="5498150" y="4234120"/>
                  <a:pt x="5495611" y="4232851"/>
                  <a:pt x="5493072" y="4232851"/>
                </a:cubicBezTo>
                <a:cubicBezTo>
                  <a:pt x="5495611" y="4243004"/>
                  <a:pt x="5503226" y="4255696"/>
                  <a:pt x="5515918" y="4250619"/>
                </a:cubicBezTo>
                <a:cubicBezTo>
                  <a:pt x="5512110" y="4256965"/>
                  <a:pt x="5504496" y="4256965"/>
                  <a:pt x="5498150" y="4259504"/>
                </a:cubicBezTo>
                <a:cubicBezTo>
                  <a:pt x="5499418" y="4260773"/>
                  <a:pt x="5500688" y="4264581"/>
                  <a:pt x="5501957" y="4265850"/>
                </a:cubicBezTo>
                <a:cubicBezTo>
                  <a:pt x="5508303" y="4263311"/>
                  <a:pt x="5514649" y="4260773"/>
                  <a:pt x="5519726" y="4258235"/>
                </a:cubicBezTo>
                <a:lnTo>
                  <a:pt x="5515918" y="4254427"/>
                </a:lnTo>
                <a:cubicBezTo>
                  <a:pt x="5517187" y="4251889"/>
                  <a:pt x="5519726" y="4249350"/>
                  <a:pt x="5520995" y="4246812"/>
                </a:cubicBezTo>
                <a:cubicBezTo>
                  <a:pt x="5518456" y="4245543"/>
                  <a:pt x="5514649" y="4244273"/>
                  <a:pt x="5512110" y="4244273"/>
                </a:cubicBezTo>
                <a:cubicBezTo>
                  <a:pt x="5509572" y="4241735"/>
                  <a:pt x="5508303" y="4240466"/>
                  <a:pt x="5505764" y="4237927"/>
                </a:cubicBezTo>
                <a:cubicBezTo>
                  <a:pt x="5507034" y="4234120"/>
                  <a:pt x="5508303" y="4231581"/>
                  <a:pt x="5508303" y="4229043"/>
                </a:cubicBezTo>
                <a:lnTo>
                  <a:pt x="5508303" y="4229043"/>
                </a:lnTo>
                <a:close/>
                <a:moveTo>
                  <a:pt x="11855542" y="4229043"/>
                </a:moveTo>
                <a:cubicBezTo>
                  <a:pt x="11861888" y="4236658"/>
                  <a:pt x="11869504" y="4243004"/>
                  <a:pt x="11879657" y="4239197"/>
                </a:cubicBezTo>
                <a:cubicBezTo>
                  <a:pt x="11873311" y="4232851"/>
                  <a:pt x="11864427" y="4230312"/>
                  <a:pt x="11855542" y="4229043"/>
                </a:cubicBezTo>
                <a:lnTo>
                  <a:pt x="11855542" y="4229043"/>
                </a:lnTo>
                <a:close/>
                <a:moveTo>
                  <a:pt x="9433920" y="4229043"/>
                </a:moveTo>
                <a:cubicBezTo>
                  <a:pt x="9426305" y="4240466"/>
                  <a:pt x="9423767" y="4253158"/>
                  <a:pt x="9419959" y="4265850"/>
                </a:cubicBezTo>
                <a:cubicBezTo>
                  <a:pt x="9422498" y="4264581"/>
                  <a:pt x="9427574" y="4263311"/>
                  <a:pt x="9428844" y="4263311"/>
                </a:cubicBezTo>
                <a:cubicBezTo>
                  <a:pt x="9430113" y="4263311"/>
                  <a:pt x="9432651" y="4264581"/>
                  <a:pt x="9433920" y="4265850"/>
                </a:cubicBezTo>
                <a:cubicBezTo>
                  <a:pt x="9438997" y="4264581"/>
                  <a:pt x="9444073" y="4263311"/>
                  <a:pt x="9447882" y="4262042"/>
                </a:cubicBezTo>
                <a:cubicBezTo>
                  <a:pt x="9441536" y="4256965"/>
                  <a:pt x="9431382" y="4260773"/>
                  <a:pt x="9423767" y="4254427"/>
                </a:cubicBezTo>
                <a:cubicBezTo>
                  <a:pt x="9431382" y="4254427"/>
                  <a:pt x="9435190" y="4251889"/>
                  <a:pt x="9433920" y="4244273"/>
                </a:cubicBezTo>
                <a:cubicBezTo>
                  <a:pt x="9435190" y="4245543"/>
                  <a:pt x="9437728" y="4246812"/>
                  <a:pt x="9438997" y="4248081"/>
                </a:cubicBezTo>
                <a:cubicBezTo>
                  <a:pt x="9437728" y="4251889"/>
                  <a:pt x="9436459" y="4254427"/>
                  <a:pt x="9435190" y="4258235"/>
                </a:cubicBezTo>
                <a:cubicBezTo>
                  <a:pt x="9437728" y="4256965"/>
                  <a:pt x="9441536" y="4256965"/>
                  <a:pt x="9444073" y="4255696"/>
                </a:cubicBezTo>
                <a:cubicBezTo>
                  <a:pt x="9449151" y="4259504"/>
                  <a:pt x="9452958" y="4262042"/>
                  <a:pt x="9458035" y="4265850"/>
                </a:cubicBezTo>
                <a:lnTo>
                  <a:pt x="9458035" y="4254427"/>
                </a:lnTo>
                <a:lnTo>
                  <a:pt x="9451689" y="4255696"/>
                </a:lnTo>
                <a:cubicBezTo>
                  <a:pt x="9454228" y="4253158"/>
                  <a:pt x="9455497" y="4251889"/>
                  <a:pt x="9458035" y="4249350"/>
                </a:cubicBezTo>
                <a:cubicBezTo>
                  <a:pt x="9451689" y="4246812"/>
                  <a:pt x="9444073" y="4245543"/>
                  <a:pt x="9437728" y="4241735"/>
                </a:cubicBezTo>
                <a:cubicBezTo>
                  <a:pt x="9438997" y="4240466"/>
                  <a:pt x="9441536" y="4236658"/>
                  <a:pt x="9442805" y="4234120"/>
                </a:cubicBezTo>
                <a:cubicBezTo>
                  <a:pt x="9440266" y="4230312"/>
                  <a:pt x="9436459" y="4229043"/>
                  <a:pt x="9433920" y="4229043"/>
                </a:cubicBezTo>
                <a:lnTo>
                  <a:pt x="9433920" y="4229043"/>
                </a:lnTo>
                <a:close/>
                <a:moveTo>
                  <a:pt x="10383277" y="4229043"/>
                </a:moveTo>
                <a:cubicBezTo>
                  <a:pt x="10380739" y="4230312"/>
                  <a:pt x="10379470" y="4232851"/>
                  <a:pt x="10382008" y="4235389"/>
                </a:cubicBezTo>
                <a:cubicBezTo>
                  <a:pt x="10384547" y="4240466"/>
                  <a:pt x="10393431" y="4235389"/>
                  <a:pt x="10389623" y="4230312"/>
                </a:cubicBezTo>
                <a:cubicBezTo>
                  <a:pt x="10388354" y="4227774"/>
                  <a:pt x="10385816" y="4227774"/>
                  <a:pt x="10383277" y="4229043"/>
                </a:cubicBezTo>
                <a:lnTo>
                  <a:pt x="10383277" y="4229043"/>
                </a:lnTo>
                <a:close/>
                <a:moveTo>
                  <a:pt x="10406123" y="4229043"/>
                </a:moveTo>
                <a:cubicBezTo>
                  <a:pt x="10404854" y="4230312"/>
                  <a:pt x="10408661" y="4237927"/>
                  <a:pt x="10409931" y="4230312"/>
                </a:cubicBezTo>
                <a:cubicBezTo>
                  <a:pt x="10407392" y="4227774"/>
                  <a:pt x="10406123" y="4227774"/>
                  <a:pt x="10406123" y="4229043"/>
                </a:cubicBezTo>
                <a:lnTo>
                  <a:pt x="10406123" y="4229043"/>
                </a:lnTo>
                <a:close/>
                <a:moveTo>
                  <a:pt x="8828514" y="4227774"/>
                </a:moveTo>
                <a:cubicBezTo>
                  <a:pt x="8827245" y="4229043"/>
                  <a:pt x="8825977" y="4230312"/>
                  <a:pt x="8827245" y="4232851"/>
                </a:cubicBezTo>
                <a:cubicBezTo>
                  <a:pt x="8829784" y="4236658"/>
                  <a:pt x="8837399" y="4232851"/>
                  <a:pt x="8833591" y="4229043"/>
                </a:cubicBezTo>
                <a:cubicBezTo>
                  <a:pt x="8833591" y="4227774"/>
                  <a:pt x="8831053" y="4227774"/>
                  <a:pt x="8828514" y="4227774"/>
                </a:cubicBezTo>
                <a:lnTo>
                  <a:pt x="8828514" y="4227774"/>
                </a:lnTo>
                <a:close/>
                <a:moveTo>
                  <a:pt x="5694875" y="4227774"/>
                </a:moveTo>
                <a:cubicBezTo>
                  <a:pt x="5687259" y="4229043"/>
                  <a:pt x="5675837" y="4227774"/>
                  <a:pt x="5672029" y="4236658"/>
                </a:cubicBezTo>
                <a:cubicBezTo>
                  <a:pt x="5679644" y="4234120"/>
                  <a:pt x="5688529" y="4236658"/>
                  <a:pt x="5694875" y="4241735"/>
                </a:cubicBezTo>
                <a:cubicBezTo>
                  <a:pt x="5694875" y="4237927"/>
                  <a:pt x="5694875" y="4232851"/>
                  <a:pt x="5694875" y="4227774"/>
                </a:cubicBezTo>
                <a:lnTo>
                  <a:pt x="5694875" y="4227774"/>
                </a:lnTo>
                <a:close/>
                <a:moveTo>
                  <a:pt x="11591550" y="4227774"/>
                </a:moveTo>
                <a:cubicBezTo>
                  <a:pt x="11585204" y="4227774"/>
                  <a:pt x="11580128" y="4230312"/>
                  <a:pt x="11576320" y="4234120"/>
                </a:cubicBezTo>
                <a:cubicBezTo>
                  <a:pt x="11586474" y="4229043"/>
                  <a:pt x="11592820" y="4239197"/>
                  <a:pt x="11600435" y="4244273"/>
                </a:cubicBezTo>
                <a:cubicBezTo>
                  <a:pt x="11599166" y="4237927"/>
                  <a:pt x="11595358" y="4235389"/>
                  <a:pt x="11590281" y="4234120"/>
                </a:cubicBezTo>
                <a:cubicBezTo>
                  <a:pt x="11590281" y="4232851"/>
                  <a:pt x="11591550" y="4229043"/>
                  <a:pt x="11591550" y="4227774"/>
                </a:cubicBezTo>
                <a:lnTo>
                  <a:pt x="11591550" y="4227774"/>
                </a:lnTo>
                <a:close/>
                <a:moveTo>
                  <a:pt x="4987933" y="4227774"/>
                </a:moveTo>
                <a:cubicBezTo>
                  <a:pt x="4985395" y="4230312"/>
                  <a:pt x="4982857" y="4232851"/>
                  <a:pt x="4980318" y="4234120"/>
                </a:cubicBezTo>
                <a:cubicBezTo>
                  <a:pt x="4982857" y="4232851"/>
                  <a:pt x="4986664" y="4232851"/>
                  <a:pt x="4989203" y="4231581"/>
                </a:cubicBezTo>
                <a:cubicBezTo>
                  <a:pt x="4994279" y="4234120"/>
                  <a:pt x="4999356" y="4235389"/>
                  <a:pt x="5004433" y="4234120"/>
                </a:cubicBezTo>
                <a:cubicBezTo>
                  <a:pt x="4999356" y="4231581"/>
                  <a:pt x="4994279" y="4229043"/>
                  <a:pt x="4987933" y="4227774"/>
                </a:cubicBezTo>
                <a:lnTo>
                  <a:pt x="4987933" y="4227774"/>
                </a:lnTo>
                <a:close/>
                <a:moveTo>
                  <a:pt x="5141506" y="4227774"/>
                </a:moveTo>
                <a:cubicBezTo>
                  <a:pt x="5138967" y="4230312"/>
                  <a:pt x="5119929" y="4235389"/>
                  <a:pt x="5146583" y="4248081"/>
                </a:cubicBezTo>
                <a:cubicBezTo>
                  <a:pt x="5146583" y="4240466"/>
                  <a:pt x="5145313" y="4234120"/>
                  <a:pt x="5141506" y="4227774"/>
                </a:cubicBezTo>
                <a:lnTo>
                  <a:pt x="5141506" y="4227774"/>
                </a:lnTo>
                <a:close/>
                <a:moveTo>
                  <a:pt x="11374518" y="4226505"/>
                </a:moveTo>
                <a:cubicBezTo>
                  <a:pt x="11366903" y="4229043"/>
                  <a:pt x="11377057" y="4237927"/>
                  <a:pt x="11380864" y="4234120"/>
                </a:cubicBezTo>
                <a:cubicBezTo>
                  <a:pt x="11384672" y="4230312"/>
                  <a:pt x="11378326" y="4225235"/>
                  <a:pt x="11374518" y="4226505"/>
                </a:cubicBezTo>
                <a:lnTo>
                  <a:pt x="11374518" y="4226505"/>
                </a:lnTo>
                <a:close/>
                <a:moveTo>
                  <a:pt x="8635597" y="4226505"/>
                </a:moveTo>
                <a:cubicBezTo>
                  <a:pt x="8631789" y="4223966"/>
                  <a:pt x="8626713" y="4231581"/>
                  <a:pt x="8630520" y="4234120"/>
                </a:cubicBezTo>
                <a:cubicBezTo>
                  <a:pt x="8634328" y="4237927"/>
                  <a:pt x="8638135" y="4230312"/>
                  <a:pt x="8635597" y="4226505"/>
                </a:cubicBezTo>
                <a:lnTo>
                  <a:pt x="8635597" y="4226505"/>
                </a:lnTo>
                <a:close/>
                <a:moveTo>
                  <a:pt x="9084892" y="4226505"/>
                </a:moveTo>
                <a:cubicBezTo>
                  <a:pt x="9087430" y="4236658"/>
                  <a:pt x="9096315" y="4234120"/>
                  <a:pt x="9102661" y="4229043"/>
                </a:cubicBezTo>
                <a:cubicBezTo>
                  <a:pt x="9097584" y="4226505"/>
                  <a:pt x="9091238" y="4226505"/>
                  <a:pt x="9084892" y="4226505"/>
                </a:cubicBezTo>
                <a:lnTo>
                  <a:pt x="9084892" y="4226505"/>
                </a:lnTo>
                <a:close/>
                <a:moveTo>
                  <a:pt x="4932089" y="4226505"/>
                </a:moveTo>
                <a:cubicBezTo>
                  <a:pt x="4927012" y="4229043"/>
                  <a:pt x="4921935" y="4234120"/>
                  <a:pt x="4916858" y="4237927"/>
                </a:cubicBezTo>
                <a:cubicBezTo>
                  <a:pt x="4923204" y="4239197"/>
                  <a:pt x="4928281" y="4240466"/>
                  <a:pt x="4933358" y="4241735"/>
                </a:cubicBezTo>
                <a:cubicBezTo>
                  <a:pt x="4934627" y="4235389"/>
                  <a:pt x="4934627" y="4230312"/>
                  <a:pt x="4932089" y="4226505"/>
                </a:cubicBezTo>
                <a:lnTo>
                  <a:pt x="4932089" y="4226505"/>
                </a:lnTo>
                <a:close/>
                <a:moveTo>
                  <a:pt x="7065604" y="4225235"/>
                </a:moveTo>
                <a:cubicBezTo>
                  <a:pt x="7065604" y="4227774"/>
                  <a:pt x="7065604" y="4232851"/>
                  <a:pt x="7065604" y="4235389"/>
                </a:cubicBezTo>
                <a:cubicBezTo>
                  <a:pt x="7064335" y="4239197"/>
                  <a:pt x="7057989" y="4245543"/>
                  <a:pt x="7063066" y="4249350"/>
                </a:cubicBezTo>
                <a:cubicBezTo>
                  <a:pt x="7070681" y="4250619"/>
                  <a:pt x="7070681" y="4241735"/>
                  <a:pt x="7070681" y="4236658"/>
                </a:cubicBezTo>
                <a:cubicBezTo>
                  <a:pt x="7080835" y="4239197"/>
                  <a:pt x="7073219" y="4231581"/>
                  <a:pt x="7071950" y="4227774"/>
                </a:cubicBezTo>
                <a:cubicBezTo>
                  <a:pt x="7070681" y="4229043"/>
                  <a:pt x="7068143" y="4232851"/>
                  <a:pt x="7066873" y="4235389"/>
                </a:cubicBezTo>
                <a:cubicBezTo>
                  <a:pt x="7066873" y="4232851"/>
                  <a:pt x="7066873" y="4227774"/>
                  <a:pt x="7065604" y="4225235"/>
                </a:cubicBezTo>
                <a:lnTo>
                  <a:pt x="7065604" y="4225235"/>
                </a:lnTo>
                <a:close/>
                <a:moveTo>
                  <a:pt x="5725335" y="4225235"/>
                </a:moveTo>
                <a:cubicBezTo>
                  <a:pt x="5718989" y="4227774"/>
                  <a:pt x="5715181" y="4234120"/>
                  <a:pt x="5713913" y="4240466"/>
                </a:cubicBezTo>
                <a:cubicBezTo>
                  <a:pt x="5716451" y="4240466"/>
                  <a:pt x="5721527" y="4239197"/>
                  <a:pt x="5724066" y="4239197"/>
                </a:cubicBezTo>
                <a:cubicBezTo>
                  <a:pt x="5721527" y="4243004"/>
                  <a:pt x="5712643" y="4249350"/>
                  <a:pt x="5720259" y="4253158"/>
                </a:cubicBezTo>
                <a:cubicBezTo>
                  <a:pt x="5722797" y="4253158"/>
                  <a:pt x="5726604" y="4253158"/>
                  <a:pt x="5727873" y="4253158"/>
                </a:cubicBezTo>
                <a:cubicBezTo>
                  <a:pt x="5729143" y="4256965"/>
                  <a:pt x="5729143" y="4259504"/>
                  <a:pt x="5729143" y="4263311"/>
                </a:cubicBezTo>
                <a:cubicBezTo>
                  <a:pt x="5727873" y="4264581"/>
                  <a:pt x="5725335" y="4268388"/>
                  <a:pt x="5724066" y="4270927"/>
                </a:cubicBezTo>
                <a:cubicBezTo>
                  <a:pt x="5727873" y="4268388"/>
                  <a:pt x="5730412" y="4265850"/>
                  <a:pt x="5732950" y="4263311"/>
                </a:cubicBezTo>
                <a:cubicBezTo>
                  <a:pt x="5731681" y="4262042"/>
                  <a:pt x="5729143" y="4260773"/>
                  <a:pt x="5727873" y="4259504"/>
                </a:cubicBezTo>
                <a:cubicBezTo>
                  <a:pt x="5730412" y="4256965"/>
                  <a:pt x="5731681" y="4253158"/>
                  <a:pt x="5734219" y="4250619"/>
                </a:cubicBezTo>
                <a:cubicBezTo>
                  <a:pt x="5731681" y="4250619"/>
                  <a:pt x="5726604" y="4251889"/>
                  <a:pt x="5724066" y="4251889"/>
                </a:cubicBezTo>
                <a:cubicBezTo>
                  <a:pt x="5724066" y="4246812"/>
                  <a:pt x="5725335" y="4241735"/>
                  <a:pt x="5721527" y="4237927"/>
                </a:cubicBezTo>
                <a:cubicBezTo>
                  <a:pt x="5724066" y="4232851"/>
                  <a:pt x="5724066" y="4229043"/>
                  <a:pt x="5725335" y="4225235"/>
                </a:cubicBezTo>
                <a:lnTo>
                  <a:pt x="5725335" y="4225235"/>
                </a:lnTo>
                <a:close/>
                <a:moveTo>
                  <a:pt x="5213850" y="4225235"/>
                </a:moveTo>
                <a:cubicBezTo>
                  <a:pt x="5204966" y="4226505"/>
                  <a:pt x="5199889" y="4232851"/>
                  <a:pt x="5197350" y="4241735"/>
                </a:cubicBezTo>
                <a:cubicBezTo>
                  <a:pt x="5204966" y="4237927"/>
                  <a:pt x="5210042" y="4232851"/>
                  <a:pt x="5213850" y="4225235"/>
                </a:cubicBezTo>
                <a:lnTo>
                  <a:pt x="5213850" y="4225235"/>
                </a:lnTo>
                <a:close/>
                <a:moveTo>
                  <a:pt x="10163707" y="4225235"/>
                </a:moveTo>
                <a:cubicBezTo>
                  <a:pt x="10162438" y="4226505"/>
                  <a:pt x="10167514" y="4234120"/>
                  <a:pt x="10167514" y="4225235"/>
                </a:cubicBezTo>
                <a:cubicBezTo>
                  <a:pt x="10164976" y="4225235"/>
                  <a:pt x="10163707" y="4225235"/>
                  <a:pt x="10163707" y="4225235"/>
                </a:cubicBezTo>
                <a:lnTo>
                  <a:pt x="10163707" y="4225235"/>
                </a:lnTo>
                <a:close/>
                <a:moveTo>
                  <a:pt x="10172591" y="4225235"/>
                </a:moveTo>
                <a:cubicBezTo>
                  <a:pt x="10171322" y="4226505"/>
                  <a:pt x="10176399" y="4234120"/>
                  <a:pt x="10176399" y="4225235"/>
                </a:cubicBezTo>
                <a:cubicBezTo>
                  <a:pt x="10175130" y="4225235"/>
                  <a:pt x="10173860" y="4225235"/>
                  <a:pt x="10172591" y="4225235"/>
                </a:cubicBezTo>
                <a:lnTo>
                  <a:pt x="10172591" y="4225235"/>
                </a:lnTo>
                <a:close/>
                <a:moveTo>
                  <a:pt x="7192524" y="4225235"/>
                </a:moveTo>
                <a:cubicBezTo>
                  <a:pt x="7187447" y="4222697"/>
                  <a:pt x="7183639" y="4231581"/>
                  <a:pt x="7189985" y="4232851"/>
                </a:cubicBezTo>
                <a:cubicBezTo>
                  <a:pt x="7195062" y="4235389"/>
                  <a:pt x="7198870" y="4226505"/>
                  <a:pt x="7192524" y="4225235"/>
                </a:cubicBezTo>
                <a:lnTo>
                  <a:pt x="7192524" y="4225235"/>
                </a:lnTo>
                <a:close/>
                <a:moveTo>
                  <a:pt x="8798054" y="4225235"/>
                </a:moveTo>
                <a:cubicBezTo>
                  <a:pt x="8786631" y="4230312"/>
                  <a:pt x="8775209" y="4236658"/>
                  <a:pt x="8766324" y="4244273"/>
                </a:cubicBezTo>
                <a:cubicBezTo>
                  <a:pt x="8773939" y="4245543"/>
                  <a:pt x="8781555" y="4244273"/>
                  <a:pt x="8787901" y="4240466"/>
                </a:cubicBezTo>
                <a:cubicBezTo>
                  <a:pt x="8791708" y="4234120"/>
                  <a:pt x="8795516" y="4230312"/>
                  <a:pt x="8798054" y="4225235"/>
                </a:cubicBezTo>
                <a:lnTo>
                  <a:pt x="8798054" y="4225235"/>
                </a:lnTo>
                <a:close/>
                <a:moveTo>
                  <a:pt x="9928906" y="4223966"/>
                </a:moveTo>
                <a:cubicBezTo>
                  <a:pt x="9926367" y="4223966"/>
                  <a:pt x="9923829" y="4225235"/>
                  <a:pt x="9921291" y="4223966"/>
                </a:cubicBezTo>
                <a:cubicBezTo>
                  <a:pt x="9916214" y="4220159"/>
                  <a:pt x="9912406" y="4226505"/>
                  <a:pt x="9909868" y="4229043"/>
                </a:cubicBezTo>
                <a:lnTo>
                  <a:pt x="9918752" y="4229043"/>
                </a:lnTo>
                <a:cubicBezTo>
                  <a:pt x="9918752" y="4235389"/>
                  <a:pt x="9917484" y="4241735"/>
                  <a:pt x="9918752" y="4248081"/>
                </a:cubicBezTo>
                <a:cubicBezTo>
                  <a:pt x="9922560" y="4243004"/>
                  <a:pt x="9926367" y="4239197"/>
                  <a:pt x="9930175" y="4234120"/>
                </a:cubicBezTo>
                <a:cubicBezTo>
                  <a:pt x="9935252" y="4239197"/>
                  <a:pt x="9933983" y="4245543"/>
                  <a:pt x="9932713" y="4251889"/>
                </a:cubicBezTo>
                <a:cubicBezTo>
                  <a:pt x="9935252" y="4253158"/>
                  <a:pt x="9939059" y="4254427"/>
                  <a:pt x="9941598" y="4255696"/>
                </a:cubicBezTo>
                <a:cubicBezTo>
                  <a:pt x="9937790" y="4256965"/>
                  <a:pt x="9931444" y="4258235"/>
                  <a:pt x="9928906" y="4258235"/>
                </a:cubicBezTo>
                <a:cubicBezTo>
                  <a:pt x="9932713" y="4259504"/>
                  <a:pt x="9936521" y="4260773"/>
                  <a:pt x="9940329" y="4263311"/>
                </a:cubicBezTo>
                <a:cubicBezTo>
                  <a:pt x="9944136" y="4256965"/>
                  <a:pt x="9949213" y="4250619"/>
                  <a:pt x="9942867" y="4245543"/>
                </a:cubicBezTo>
                <a:cubicBezTo>
                  <a:pt x="9935252" y="4244273"/>
                  <a:pt x="9933983" y="4236658"/>
                  <a:pt x="9933983" y="4229043"/>
                </a:cubicBezTo>
                <a:cubicBezTo>
                  <a:pt x="9937790" y="4232851"/>
                  <a:pt x="9942867" y="4237927"/>
                  <a:pt x="9946675" y="4241735"/>
                </a:cubicBezTo>
                <a:cubicBezTo>
                  <a:pt x="9945405" y="4236658"/>
                  <a:pt x="9946675" y="4227774"/>
                  <a:pt x="9940329" y="4225235"/>
                </a:cubicBezTo>
                <a:cubicBezTo>
                  <a:pt x="9933983" y="4223966"/>
                  <a:pt x="9931444" y="4223966"/>
                  <a:pt x="9928906" y="4223966"/>
                </a:cubicBezTo>
                <a:lnTo>
                  <a:pt x="9928906" y="4223966"/>
                </a:lnTo>
                <a:close/>
                <a:moveTo>
                  <a:pt x="4958742" y="4223966"/>
                </a:moveTo>
                <a:cubicBezTo>
                  <a:pt x="4954934" y="4226505"/>
                  <a:pt x="4954934" y="4229043"/>
                  <a:pt x="4957473" y="4232851"/>
                </a:cubicBezTo>
                <a:cubicBezTo>
                  <a:pt x="4965088" y="4240466"/>
                  <a:pt x="4967626" y="4223966"/>
                  <a:pt x="4958742" y="4223966"/>
                </a:cubicBezTo>
                <a:lnTo>
                  <a:pt x="4958742" y="4223966"/>
                </a:lnTo>
                <a:close/>
                <a:moveTo>
                  <a:pt x="5800218" y="4223966"/>
                </a:moveTo>
                <a:cubicBezTo>
                  <a:pt x="5791333" y="4223966"/>
                  <a:pt x="5786256" y="4231581"/>
                  <a:pt x="5778641" y="4235389"/>
                </a:cubicBezTo>
                <a:cubicBezTo>
                  <a:pt x="5772295" y="4232851"/>
                  <a:pt x="5765949" y="4231581"/>
                  <a:pt x="5760872" y="4236658"/>
                </a:cubicBezTo>
                <a:cubicBezTo>
                  <a:pt x="5754527" y="4234120"/>
                  <a:pt x="5749450" y="4231581"/>
                  <a:pt x="5744373" y="4227774"/>
                </a:cubicBezTo>
                <a:cubicBezTo>
                  <a:pt x="5745642" y="4230312"/>
                  <a:pt x="5749450" y="4234120"/>
                  <a:pt x="5751988" y="4235389"/>
                </a:cubicBezTo>
                <a:cubicBezTo>
                  <a:pt x="5749450" y="4236658"/>
                  <a:pt x="5745642" y="4237927"/>
                  <a:pt x="5744373" y="4237927"/>
                </a:cubicBezTo>
                <a:cubicBezTo>
                  <a:pt x="5749450" y="4240466"/>
                  <a:pt x="5753257" y="4244273"/>
                  <a:pt x="5755796" y="4248081"/>
                </a:cubicBezTo>
                <a:cubicBezTo>
                  <a:pt x="5762142" y="4244273"/>
                  <a:pt x="5765949" y="4236658"/>
                  <a:pt x="5773564" y="4236658"/>
                </a:cubicBezTo>
                <a:cubicBezTo>
                  <a:pt x="5773564" y="4239197"/>
                  <a:pt x="5772295" y="4243004"/>
                  <a:pt x="5772295" y="4245543"/>
                </a:cubicBezTo>
                <a:cubicBezTo>
                  <a:pt x="5777372" y="4243004"/>
                  <a:pt x="5783718" y="4241735"/>
                  <a:pt x="5788795" y="4239197"/>
                </a:cubicBezTo>
                <a:lnTo>
                  <a:pt x="5787526" y="4235389"/>
                </a:lnTo>
                <a:cubicBezTo>
                  <a:pt x="5792602" y="4236658"/>
                  <a:pt x="5798948" y="4241735"/>
                  <a:pt x="5804025" y="4235389"/>
                </a:cubicBezTo>
                <a:cubicBezTo>
                  <a:pt x="5801487" y="4234120"/>
                  <a:pt x="5797679" y="4231581"/>
                  <a:pt x="5796410" y="4230312"/>
                </a:cubicBezTo>
                <a:cubicBezTo>
                  <a:pt x="5797679" y="4230312"/>
                  <a:pt x="5798948" y="4225235"/>
                  <a:pt x="5800218" y="4223966"/>
                </a:cubicBezTo>
                <a:lnTo>
                  <a:pt x="5800218" y="4223966"/>
                </a:lnTo>
                <a:close/>
                <a:moveTo>
                  <a:pt x="5510841" y="4222697"/>
                </a:moveTo>
                <a:cubicBezTo>
                  <a:pt x="5509572" y="4226505"/>
                  <a:pt x="5515918" y="4230312"/>
                  <a:pt x="5519726" y="4227774"/>
                </a:cubicBezTo>
                <a:cubicBezTo>
                  <a:pt x="5519726" y="4223966"/>
                  <a:pt x="5513380" y="4220159"/>
                  <a:pt x="5510841" y="4222697"/>
                </a:cubicBezTo>
                <a:lnTo>
                  <a:pt x="5510841" y="4222697"/>
                </a:lnTo>
                <a:close/>
                <a:moveTo>
                  <a:pt x="11639779" y="4222697"/>
                </a:moveTo>
                <a:cubicBezTo>
                  <a:pt x="11637242" y="4227774"/>
                  <a:pt x="11639779" y="4234120"/>
                  <a:pt x="11643588" y="4237927"/>
                </a:cubicBezTo>
                <a:cubicBezTo>
                  <a:pt x="11646125" y="4234120"/>
                  <a:pt x="11649934" y="4231581"/>
                  <a:pt x="11652471" y="4229043"/>
                </a:cubicBezTo>
                <a:cubicBezTo>
                  <a:pt x="11648664" y="4226505"/>
                  <a:pt x="11643588" y="4223966"/>
                  <a:pt x="11639779" y="4222697"/>
                </a:cubicBezTo>
                <a:lnTo>
                  <a:pt x="11639779" y="4222697"/>
                </a:lnTo>
                <a:close/>
                <a:moveTo>
                  <a:pt x="5222734" y="4222697"/>
                </a:moveTo>
                <a:cubicBezTo>
                  <a:pt x="5220196" y="4223966"/>
                  <a:pt x="5218927" y="4226505"/>
                  <a:pt x="5217658" y="4229043"/>
                </a:cubicBezTo>
                <a:cubicBezTo>
                  <a:pt x="5220196" y="4229043"/>
                  <a:pt x="5224004" y="4230312"/>
                  <a:pt x="5226542" y="4231581"/>
                </a:cubicBezTo>
                <a:cubicBezTo>
                  <a:pt x="5225273" y="4232851"/>
                  <a:pt x="5224004" y="4236658"/>
                  <a:pt x="5224004" y="4237927"/>
                </a:cubicBezTo>
                <a:cubicBezTo>
                  <a:pt x="5226542" y="4237927"/>
                  <a:pt x="5230349" y="4236658"/>
                  <a:pt x="5231619" y="4236658"/>
                </a:cubicBezTo>
                <a:cubicBezTo>
                  <a:pt x="5229080" y="4231581"/>
                  <a:pt x="5225273" y="4226505"/>
                  <a:pt x="5222734" y="4222697"/>
                </a:cubicBezTo>
                <a:lnTo>
                  <a:pt x="5222734" y="4222697"/>
                </a:lnTo>
                <a:close/>
                <a:moveTo>
                  <a:pt x="7096065" y="4222697"/>
                </a:moveTo>
                <a:cubicBezTo>
                  <a:pt x="7090988" y="4218889"/>
                  <a:pt x="7085911" y="4226505"/>
                  <a:pt x="7088450" y="4231581"/>
                </a:cubicBezTo>
                <a:cubicBezTo>
                  <a:pt x="7093527" y="4234120"/>
                  <a:pt x="7099873" y="4226505"/>
                  <a:pt x="7096065" y="4222697"/>
                </a:cubicBezTo>
                <a:lnTo>
                  <a:pt x="7096065" y="4222697"/>
                </a:lnTo>
                <a:close/>
                <a:moveTo>
                  <a:pt x="10420084" y="4221428"/>
                </a:moveTo>
                <a:cubicBezTo>
                  <a:pt x="10418815" y="4225235"/>
                  <a:pt x="10417546" y="4227774"/>
                  <a:pt x="10416277" y="4231581"/>
                </a:cubicBezTo>
                <a:cubicBezTo>
                  <a:pt x="10420084" y="4234120"/>
                  <a:pt x="10422623" y="4231581"/>
                  <a:pt x="10426430" y="4231581"/>
                </a:cubicBezTo>
                <a:cubicBezTo>
                  <a:pt x="10423892" y="4227774"/>
                  <a:pt x="10422623" y="4225235"/>
                  <a:pt x="10420084" y="4221428"/>
                </a:cubicBezTo>
                <a:lnTo>
                  <a:pt x="10420084" y="4221428"/>
                </a:lnTo>
                <a:close/>
                <a:moveTo>
                  <a:pt x="9103930" y="4221428"/>
                </a:moveTo>
                <a:cubicBezTo>
                  <a:pt x="9102661" y="4222697"/>
                  <a:pt x="9107737" y="4230312"/>
                  <a:pt x="9107737" y="4222697"/>
                </a:cubicBezTo>
                <a:cubicBezTo>
                  <a:pt x="9105199" y="4221428"/>
                  <a:pt x="9103930" y="4221428"/>
                  <a:pt x="9103930" y="4221428"/>
                </a:cubicBezTo>
                <a:lnTo>
                  <a:pt x="9103930" y="4221428"/>
                </a:lnTo>
                <a:close/>
                <a:moveTo>
                  <a:pt x="10314741" y="4221428"/>
                </a:moveTo>
                <a:cubicBezTo>
                  <a:pt x="10310934" y="4227774"/>
                  <a:pt x="10323626" y="4227774"/>
                  <a:pt x="10326163" y="4231581"/>
                </a:cubicBezTo>
                <a:cubicBezTo>
                  <a:pt x="10328702" y="4227774"/>
                  <a:pt x="10333779" y="4226505"/>
                  <a:pt x="10337586" y="4227774"/>
                </a:cubicBezTo>
                <a:cubicBezTo>
                  <a:pt x="10337586" y="4226505"/>
                  <a:pt x="10337586" y="4225235"/>
                  <a:pt x="10337586" y="4223966"/>
                </a:cubicBezTo>
                <a:cubicBezTo>
                  <a:pt x="10331241" y="4222697"/>
                  <a:pt x="10322356" y="4222697"/>
                  <a:pt x="10314741" y="4221428"/>
                </a:cubicBezTo>
                <a:lnTo>
                  <a:pt x="10314741" y="4221428"/>
                </a:lnTo>
                <a:close/>
                <a:moveTo>
                  <a:pt x="5100892" y="4221428"/>
                </a:moveTo>
                <a:cubicBezTo>
                  <a:pt x="5094546" y="4221428"/>
                  <a:pt x="5088200" y="4221428"/>
                  <a:pt x="5081854" y="4221428"/>
                </a:cubicBezTo>
                <a:cubicBezTo>
                  <a:pt x="5075508" y="4227774"/>
                  <a:pt x="5089469" y="4237927"/>
                  <a:pt x="5090738" y="4226505"/>
                </a:cubicBezTo>
                <a:cubicBezTo>
                  <a:pt x="5092007" y="4227774"/>
                  <a:pt x="5095815" y="4229043"/>
                  <a:pt x="5098353" y="4230312"/>
                </a:cubicBezTo>
                <a:cubicBezTo>
                  <a:pt x="5099622" y="4232851"/>
                  <a:pt x="5100892" y="4236658"/>
                  <a:pt x="5100892" y="4239197"/>
                </a:cubicBezTo>
                <a:cubicBezTo>
                  <a:pt x="5104699" y="4239197"/>
                  <a:pt x="5108507" y="4239197"/>
                  <a:pt x="5112314" y="4239197"/>
                </a:cubicBezTo>
                <a:cubicBezTo>
                  <a:pt x="5105968" y="4250619"/>
                  <a:pt x="5119929" y="4249350"/>
                  <a:pt x="5126275" y="4250619"/>
                </a:cubicBezTo>
                <a:cubicBezTo>
                  <a:pt x="5121199" y="4239197"/>
                  <a:pt x="5108507" y="4237927"/>
                  <a:pt x="5099622" y="4231581"/>
                </a:cubicBezTo>
                <a:cubicBezTo>
                  <a:pt x="5100892" y="4229043"/>
                  <a:pt x="5100892" y="4223966"/>
                  <a:pt x="5100892" y="4221428"/>
                </a:cubicBezTo>
                <a:lnTo>
                  <a:pt x="5100892" y="4221428"/>
                </a:lnTo>
                <a:close/>
                <a:moveTo>
                  <a:pt x="8624174" y="4221428"/>
                </a:moveTo>
                <a:cubicBezTo>
                  <a:pt x="8620367" y="4223966"/>
                  <a:pt x="8615290" y="4226505"/>
                  <a:pt x="8611482" y="4229043"/>
                </a:cubicBezTo>
                <a:cubicBezTo>
                  <a:pt x="8612751" y="4236658"/>
                  <a:pt x="8612751" y="4244273"/>
                  <a:pt x="8612751" y="4253158"/>
                </a:cubicBezTo>
                <a:cubicBezTo>
                  <a:pt x="8620367" y="4249350"/>
                  <a:pt x="8614021" y="4250619"/>
                  <a:pt x="8624174" y="4221428"/>
                </a:cubicBezTo>
                <a:lnTo>
                  <a:pt x="8624174" y="4221428"/>
                </a:lnTo>
                <a:close/>
                <a:moveTo>
                  <a:pt x="9753757" y="4221428"/>
                </a:moveTo>
                <a:cubicBezTo>
                  <a:pt x="9753757" y="4223966"/>
                  <a:pt x="9753757" y="4227774"/>
                  <a:pt x="9753757" y="4229043"/>
                </a:cubicBezTo>
                <a:cubicBezTo>
                  <a:pt x="9749950" y="4229043"/>
                  <a:pt x="9746142" y="4227774"/>
                  <a:pt x="9743604" y="4227774"/>
                </a:cubicBezTo>
                <a:cubicBezTo>
                  <a:pt x="9747411" y="4230312"/>
                  <a:pt x="9749950" y="4232851"/>
                  <a:pt x="9753757" y="4235389"/>
                </a:cubicBezTo>
                <a:cubicBezTo>
                  <a:pt x="9756296" y="4230312"/>
                  <a:pt x="9763911" y="4221428"/>
                  <a:pt x="9753757" y="4221428"/>
                </a:cubicBezTo>
                <a:lnTo>
                  <a:pt x="9753757" y="4221428"/>
                </a:lnTo>
                <a:close/>
                <a:moveTo>
                  <a:pt x="9606531" y="4221428"/>
                </a:moveTo>
                <a:cubicBezTo>
                  <a:pt x="9609069" y="4227774"/>
                  <a:pt x="9615415" y="4231581"/>
                  <a:pt x="9619223" y="4235389"/>
                </a:cubicBezTo>
                <a:cubicBezTo>
                  <a:pt x="9620492" y="4234120"/>
                  <a:pt x="9623030" y="4232851"/>
                  <a:pt x="9624299" y="4231581"/>
                </a:cubicBezTo>
                <a:cubicBezTo>
                  <a:pt x="9619223" y="4227774"/>
                  <a:pt x="9612877" y="4222697"/>
                  <a:pt x="9606531" y="4221428"/>
                </a:cubicBezTo>
                <a:lnTo>
                  <a:pt x="9606531" y="4221428"/>
                </a:lnTo>
                <a:close/>
                <a:moveTo>
                  <a:pt x="10366778" y="4221428"/>
                </a:moveTo>
                <a:cubicBezTo>
                  <a:pt x="10364239" y="4222697"/>
                  <a:pt x="10362970" y="4223966"/>
                  <a:pt x="10365509" y="4226505"/>
                </a:cubicBezTo>
                <a:cubicBezTo>
                  <a:pt x="10368047" y="4230312"/>
                  <a:pt x="10378201" y="4227774"/>
                  <a:pt x="10374393" y="4222697"/>
                </a:cubicBezTo>
                <a:cubicBezTo>
                  <a:pt x="10371855" y="4220159"/>
                  <a:pt x="10369316" y="4220159"/>
                  <a:pt x="10366778" y="4221428"/>
                </a:cubicBezTo>
                <a:lnTo>
                  <a:pt x="10366778" y="4221428"/>
                </a:lnTo>
                <a:close/>
                <a:moveTo>
                  <a:pt x="5867485" y="4220159"/>
                </a:moveTo>
                <a:cubicBezTo>
                  <a:pt x="5861139" y="4223966"/>
                  <a:pt x="5856062" y="4227774"/>
                  <a:pt x="5849716" y="4232851"/>
                </a:cubicBezTo>
                <a:cubicBezTo>
                  <a:pt x="5853524" y="4235389"/>
                  <a:pt x="5857331" y="4239197"/>
                  <a:pt x="5861139" y="4241735"/>
                </a:cubicBezTo>
                <a:cubicBezTo>
                  <a:pt x="5864947" y="4235389"/>
                  <a:pt x="5867485" y="4227774"/>
                  <a:pt x="5867485" y="4220159"/>
                </a:cubicBezTo>
                <a:lnTo>
                  <a:pt x="5867485" y="4220159"/>
                </a:lnTo>
                <a:close/>
                <a:moveTo>
                  <a:pt x="9332385" y="4220159"/>
                </a:moveTo>
                <a:cubicBezTo>
                  <a:pt x="9331116" y="4222697"/>
                  <a:pt x="9329846" y="4225235"/>
                  <a:pt x="9328577" y="4226505"/>
                </a:cubicBezTo>
                <a:cubicBezTo>
                  <a:pt x="9338731" y="4226505"/>
                  <a:pt x="9347615" y="4226505"/>
                  <a:pt x="9357768" y="4227774"/>
                </a:cubicBezTo>
                <a:cubicBezTo>
                  <a:pt x="9355230" y="4225235"/>
                  <a:pt x="9352692" y="4222697"/>
                  <a:pt x="9350154" y="4220159"/>
                </a:cubicBezTo>
                <a:cubicBezTo>
                  <a:pt x="9347615" y="4221428"/>
                  <a:pt x="9345076" y="4223966"/>
                  <a:pt x="9342538" y="4225235"/>
                </a:cubicBezTo>
                <a:cubicBezTo>
                  <a:pt x="9340000" y="4223966"/>
                  <a:pt x="9337462" y="4217620"/>
                  <a:pt x="9332385" y="4220159"/>
                </a:cubicBezTo>
                <a:lnTo>
                  <a:pt x="9332385" y="4220159"/>
                </a:lnTo>
                <a:close/>
                <a:moveTo>
                  <a:pt x="7022451" y="4220159"/>
                </a:moveTo>
                <a:cubicBezTo>
                  <a:pt x="7023721" y="4221428"/>
                  <a:pt x="7027529" y="4223966"/>
                  <a:pt x="7030067" y="4225235"/>
                </a:cubicBezTo>
                <a:cubicBezTo>
                  <a:pt x="7026259" y="4229043"/>
                  <a:pt x="7022451" y="4231581"/>
                  <a:pt x="7019913" y="4235389"/>
                </a:cubicBezTo>
                <a:cubicBezTo>
                  <a:pt x="7026259" y="4235389"/>
                  <a:pt x="7026259" y="4231581"/>
                  <a:pt x="7037682" y="4222697"/>
                </a:cubicBezTo>
                <a:cubicBezTo>
                  <a:pt x="7032605" y="4221428"/>
                  <a:pt x="7027529" y="4220159"/>
                  <a:pt x="7022451" y="4220159"/>
                </a:cubicBezTo>
                <a:lnTo>
                  <a:pt x="7022451" y="4220159"/>
                </a:lnTo>
                <a:close/>
                <a:moveTo>
                  <a:pt x="5891600" y="4220159"/>
                </a:moveTo>
                <a:cubicBezTo>
                  <a:pt x="5889061" y="4220159"/>
                  <a:pt x="5886523" y="4221428"/>
                  <a:pt x="5882715" y="4222697"/>
                </a:cubicBezTo>
                <a:cubicBezTo>
                  <a:pt x="5882715" y="4225235"/>
                  <a:pt x="5883984" y="4230312"/>
                  <a:pt x="5885254" y="4231581"/>
                </a:cubicBezTo>
                <a:cubicBezTo>
                  <a:pt x="5889061" y="4229043"/>
                  <a:pt x="5894138" y="4225235"/>
                  <a:pt x="5891600" y="4220159"/>
                </a:cubicBezTo>
                <a:lnTo>
                  <a:pt x="5891600" y="4220159"/>
                </a:lnTo>
                <a:close/>
                <a:moveTo>
                  <a:pt x="5480381" y="4220159"/>
                </a:moveTo>
                <a:cubicBezTo>
                  <a:pt x="5481650" y="4223966"/>
                  <a:pt x="5481650" y="4229043"/>
                  <a:pt x="5482919" y="4232851"/>
                </a:cubicBezTo>
                <a:cubicBezTo>
                  <a:pt x="5475304" y="4234120"/>
                  <a:pt x="5468958" y="4232851"/>
                  <a:pt x="5461343" y="4234120"/>
                </a:cubicBezTo>
                <a:cubicBezTo>
                  <a:pt x="5458804" y="4243004"/>
                  <a:pt x="5471496" y="4237927"/>
                  <a:pt x="5475304" y="4236658"/>
                </a:cubicBezTo>
                <a:cubicBezTo>
                  <a:pt x="5476573" y="4240466"/>
                  <a:pt x="5476573" y="4244273"/>
                  <a:pt x="5477842" y="4249350"/>
                </a:cubicBezTo>
                <a:cubicBezTo>
                  <a:pt x="5481650" y="4244273"/>
                  <a:pt x="5486726" y="4240466"/>
                  <a:pt x="5491804" y="4236658"/>
                </a:cubicBezTo>
                <a:cubicBezTo>
                  <a:pt x="5490534" y="4229043"/>
                  <a:pt x="5486726" y="4223966"/>
                  <a:pt x="5480381" y="4220159"/>
                </a:cubicBezTo>
                <a:lnTo>
                  <a:pt x="5480381" y="4220159"/>
                </a:lnTo>
                <a:close/>
                <a:moveTo>
                  <a:pt x="8702865" y="4218889"/>
                </a:moveTo>
                <a:lnTo>
                  <a:pt x="8700326" y="4226505"/>
                </a:lnTo>
                <a:cubicBezTo>
                  <a:pt x="8699057" y="4225235"/>
                  <a:pt x="8696519" y="4222697"/>
                  <a:pt x="8695249" y="4221428"/>
                </a:cubicBezTo>
                <a:cubicBezTo>
                  <a:pt x="8693980" y="4221428"/>
                  <a:pt x="8690173" y="4221428"/>
                  <a:pt x="8688903" y="4221428"/>
                </a:cubicBezTo>
                <a:cubicBezTo>
                  <a:pt x="8690173" y="4227774"/>
                  <a:pt x="8690173" y="4235389"/>
                  <a:pt x="8691441" y="4241735"/>
                </a:cubicBezTo>
                <a:cubicBezTo>
                  <a:pt x="8693980" y="4237927"/>
                  <a:pt x="8695249" y="4234120"/>
                  <a:pt x="8695249" y="4229043"/>
                </a:cubicBezTo>
                <a:cubicBezTo>
                  <a:pt x="8699057" y="4229043"/>
                  <a:pt x="8702865" y="4229043"/>
                  <a:pt x="8706672" y="4227774"/>
                </a:cubicBezTo>
                <a:cubicBezTo>
                  <a:pt x="8705403" y="4226505"/>
                  <a:pt x="8704133" y="4221428"/>
                  <a:pt x="8702865" y="4218889"/>
                </a:cubicBezTo>
                <a:lnTo>
                  <a:pt x="8702865" y="4218889"/>
                </a:lnTo>
                <a:close/>
                <a:moveTo>
                  <a:pt x="9676337" y="4218889"/>
                </a:moveTo>
                <a:cubicBezTo>
                  <a:pt x="9676337" y="4221428"/>
                  <a:pt x="9676337" y="4226505"/>
                  <a:pt x="9676337" y="4229043"/>
                </a:cubicBezTo>
                <a:cubicBezTo>
                  <a:pt x="9672528" y="4227774"/>
                  <a:pt x="9668721" y="4226505"/>
                  <a:pt x="9664914" y="4225235"/>
                </a:cubicBezTo>
                <a:cubicBezTo>
                  <a:pt x="9664914" y="4226505"/>
                  <a:pt x="9664914" y="4229043"/>
                  <a:pt x="9664914" y="4230312"/>
                </a:cubicBezTo>
                <a:cubicBezTo>
                  <a:pt x="9672528" y="4229043"/>
                  <a:pt x="9680144" y="4244273"/>
                  <a:pt x="9682683" y="4229043"/>
                </a:cubicBezTo>
                <a:cubicBezTo>
                  <a:pt x="9685220" y="4232851"/>
                  <a:pt x="9687759" y="4236658"/>
                  <a:pt x="9690297" y="4241735"/>
                </a:cubicBezTo>
                <a:cubicBezTo>
                  <a:pt x="9694105" y="4240466"/>
                  <a:pt x="9699182" y="4240466"/>
                  <a:pt x="9702989" y="4239197"/>
                </a:cubicBezTo>
                <a:cubicBezTo>
                  <a:pt x="9701721" y="4236658"/>
                  <a:pt x="9700451" y="4234120"/>
                  <a:pt x="9699182" y="4231581"/>
                </a:cubicBezTo>
                <a:cubicBezTo>
                  <a:pt x="9696643" y="4232851"/>
                  <a:pt x="9691566" y="4234120"/>
                  <a:pt x="9689029" y="4234120"/>
                </a:cubicBezTo>
                <a:cubicBezTo>
                  <a:pt x="9686490" y="4229043"/>
                  <a:pt x="9681413" y="4223966"/>
                  <a:pt x="9676337" y="4218889"/>
                </a:cubicBezTo>
                <a:lnTo>
                  <a:pt x="9676337" y="4218889"/>
                </a:lnTo>
                <a:close/>
                <a:moveTo>
                  <a:pt x="9322231" y="4218889"/>
                </a:moveTo>
                <a:cubicBezTo>
                  <a:pt x="9319693" y="4220159"/>
                  <a:pt x="9315885" y="4221428"/>
                  <a:pt x="9314616" y="4221428"/>
                </a:cubicBezTo>
                <a:cubicBezTo>
                  <a:pt x="9313347" y="4221428"/>
                  <a:pt x="9310808" y="4221428"/>
                  <a:pt x="9309539" y="4220159"/>
                </a:cubicBezTo>
                <a:cubicBezTo>
                  <a:pt x="9312078" y="4223966"/>
                  <a:pt x="9315885" y="4227774"/>
                  <a:pt x="9319693" y="4230312"/>
                </a:cubicBezTo>
                <a:cubicBezTo>
                  <a:pt x="9319693" y="4227774"/>
                  <a:pt x="9320962" y="4222697"/>
                  <a:pt x="9322231" y="4218889"/>
                </a:cubicBezTo>
                <a:lnTo>
                  <a:pt x="9322231" y="4218889"/>
                </a:lnTo>
                <a:close/>
                <a:moveTo>
                  <a:pt x="10406123" y="4218889"/>
                </a:moveTo>
                <a:cubicBezTo>
                  <a:pt x="10403585" y="4220159"/>
                  <a:pt x="10403585" y="4222697"/>
                  <a:pt x="10404854" y="4225235"/>
                </a:cubicBezTo>
                <a:cubicBezTo>
                  <a:pt x="10408661" y="4230312"/>
                  <a:pt x="10416277" y="4223966"/>
                  <a:pt x="10412469" y="4220159"/>
                </a:cubicBezTo>
                <a:cubicBezTo>
                  <a:pt x="10411200" y="4217620"/>
                  <a:pt x="10407392" y="4217620"/>
                  <a:pt x="10406123" y="4218889"/>
                </a:cubicBezTo>
                <a:lnTo>
                  <a:pt x="10406123" y="4218889"/>
                </a:lnTo>
                <a:close/>
                <a:moveTo>
                  <a:pt x="7319443" y="4218889"/>
                </a:moveTo>
                <a:cubicBezTo>
                  <a:pt x="7319443" y="4226505"/>
                  <a:pt x="7319443" y="4234120"/>
                  <a:pt x="7328328" y="4234120"/>
                </a:cubicBezTo>
                <a:cubicBezTo>
                  <a:pt x="7328328" y="4231581"/>
                  <a:pt x="7328328" y="4225235"/>
                  <a:pt x="7328328" y="4222697"/>
                </a:cubicBezTo>
                <a:cubicBezTo>
                  <a:pt x="7325789" y="4221428"/>
                  <a:pt x="7321982" y="4220159"/>
                  <a:pt x="7319443" y="4218889"/>
                </a:cubicBezTo>
                <a:lnTo>
                  <a:pt x="7319443" y="4218889"/>
                </a:lnTo>
                <a:close/>
                <a:moveTo>
                  <a:pt x="9620492" y="4218889"/>
                </a:moveTo>
                <a:cubicBezTo>
                  <a:pt x="9628107" y="4225235"/>
                  <a:pt x="9633184" y="4232851"/>
                  <a:pt x="9636991" y="4241735"/>
                </a:cubicBezTo>
                <a:cubicBezTo>
                  <a:pt x="9638261" y="4239197"/>
                  <a:pt x="9640799" y="4237927"/>
                  <a:pt x="9642068" y="4236658"/>
                </a:cubicBezTo>
                <a:cubicBezTo>
                  <a:pt x="9636991" y="4227774"/>
                  <a:pt x="9630645" y="4218889"/>
                  <a:pt x="9620492" y="4218889"/>
                </a:cubicBezTo>
                <a:lnTo>
                  <a:pt x="9620492" y="4218889"/>
                </a:lnTo>
                <a:close/>
                <a:moveTo>
                  <a:pt x="5170697" y="4218889"/>
                </a:moveTo>
                <a:cubicBezTo>
                  <a:pt x="5161813" y="4222697"/>
                  <a:pt x="5156736" y="4239197"/>
                  <a:pt x="5168159" y="4243004"/>
                </a:cubicBezTo>
                <a:cubicBezTo>
                  <a:pt x="5180851" y="4241735"/>
                  <a:pt x="5174505" y="4225235"/>
                  <a:pt x="5170697" y="4218889"/>
                </a:cubicBezTo>
                <a:lnTo>
                  <a:pt x="5170697" y="4218889"/>
                </a:lnTo>
                <a:close/>
                <a:moveTo>
                  <a:pt x="8503601" y="4218889"/>
                </a:moveTo>
                <a:cubicBezTo>
                  <a:pt x="8503601" y="4226505"/>
                  <a:pt x="8512485" y="4227774"/>
                  <a:pt x="8518831" y="4231581"/>
                </a:cubicBezTo>
                <a:cubicBezTo>
                  <a:pt x="8525177" y="4234120"/>
                  <a:pt x="8528985" y="4226505"/>
                  <a:pt x="8532792" y="4223966"/>
                </a:cubicBezTo>
                <a:cubicBezTo>
                  <a:pt x="8523908" y="4220159"/>
                  <a:pt x="8513754" y="4215082"/>
                  <a:pt x="8503601" y="4218889"/>
                </a:cubicBezTo>
                <a:lnTo>
                  <a:pt x="8503601" y="4218889"/>
                </a:lnTo>
                <a:close/>
                <a:moveTo>
                  <a:pt x="11596627" y="4217620"/>
                </a:moveTo>
                <a:cubicBezTo>
                  <a:pt x="11597896" y="4225235"/>
                  <a:pt x="11604242" y="4226505"/>
                  <a:pt x="11610588" y="4226505"/>
                </a:cubicBezTo>
                <a:cubicBezTo>
                  <a:pt x="11608050" y="4222697"/>
                  <a:pt x="11601704" y="4220159"/>
                  <a:pt x="11596627" y="4217620"/>
                </a:cubicBezTo>
                <a:lnTo>
                  <a:pt x="11596627" y="4217620"/>
                </a:lnTo>
                <a:close/>
                <a:moveTo>
                  <a:pt x="8673673" y="4217620"/>
                </a:moveTo>
                <a:cubicBezTo>
                  <a:pt x="8669865" y="4216351"/>
                  <a:pt x="8662250" y="4217620"/>
                  <a:pt x="8660981" y="4222697"/>
                </a:cubicBezTo>
                <a:cubicBezTo>
                  <a:pt x="8663519" y="4227774"/>
                  <a:pt x="8676211" y="4223966"/>
                  <a:pt x="8673673" y="4217620"/>
                </a:cubicBezTo>
                <a:lnTo>
                  <a:pt x="8673673" y="4217620"/>
                </a:lnTo>
                <a:close/>
                <a:moveTo>
                  <a:pt x="9440266" y="4217620"/>
                </a:moveTo>
                <a:cubicBezTo>
                  <a:pt x="9436459" y="4215082"/>
                  <a:pt x="9432651" y="4221428"/>
                  <a:pt x="9436459" y="4223966"/>
                </a:cubicBezTo>
                <a:cubicBezTo>
                  <a:pt x="9440266" y="4226505"/>
                  <a:pt x="9444073" y="4220159"/>
                  <a:pt x="9440266" y="4217620"/>
                </a:cubicBezTo>
                <a:lnTo>
                  <a:pt x="9440266" y="4217620"/>
                </a:lnTo>
                <a:close/>
                <a:moveTo>
                  <a:pt x="10139593" y="4216351"/>
                </a:moveTo>
                <a:cubicBezTo>
                  <a:pt x="10135784" y="4216351"/>
                  <a:pt x="10130708" y="4218889"/>
                  <a:pt x="10128169" y="4222697"/>
                </a:cubicBezTo>
                <a:cubicBezTo>
                  <a:pt x="10121823" y="4222697"/>
                  <a:pt x="10114209" y="4222697"/>
                  <a:pt x="10110400" y="4227774"/>
                </a:cubicBezTo>
                <a:cubicBezTo>
                  <a:pt x="10123092" y="4226505"/>
                  <a:pt x="10137054" y="4223966"/>
                  <a:pt x="10149746" y="4223966"/>
                </a:cubicBezTo>
                <a:cubicBezTo>
                  <a:pt x="10148476" y="4218889"/>
                  <a:pt x="10144669" y="4216351"/>
                  <a:pt x="10139593" y="4216351"/>
                </a:cubicBezTo>
                <a:lnTo>
                  <a:pt x="10139593" y="4216351"/>
                </a:lnTo>
                <a:close/>
                <a:moveTo>
                  <a:pt x="7230600" y="4216351"/>
                </a:moveTo>
                <a:cubicBezTo>
                  <a:pt x="7230600" y="4217620"/>
                  <a:pt x="7231868" y="4221428"/>
                  <a:pt x="7231868" y="4222697"/>
                </a:cubicBezTo>
                <a:cubicBezTo>
                  <a:pt x="7226792" y="4225235"/>
                  <a:pt x="7221715" y="4227774"/>
                  <a:pt x="7217908" y="4230312"/>
                </a:cubicBezTo>
                <a:cubicBezTo>
                  <a:pt x="7220446" y="4232851"/>
                  <a:pt x="7222984" y="4236658"/>
                  <a:pt x="7224254" y="4239197"/>
                </a:cubicBezTo>
                <a:cubicBezTo>
                  <a:pt x="7228061" y="4240466"/>
                  <a:pt x="7233138" y="4240466"/>
                  <a:pt x="7236946" y="4241735"/>
                </a:cubicBezTo>
                <a:cubicBezTo>
                  <a:pt x="7235676" y="4239197"/>
                  <a:pt x="7233138" y="4235389"/>
                  <a:pt x="7233138" y="4234120"/>
                </a:cubicBezTo>
                <a:cubicBezTo>
                  <a:pt x="7233138" y="4227774"/>
                  <a:pt x="7240753" y="4218889"/>
                  <a:pt x="7230600" y="4216351"/>
                </a:cubicBezTo>
                <a:lnTo>
                  <a:pt x="7230600" y="4216351"/>
                </a:lnTo>
                <a:close/>
                <a:moveTo>
                  <a:pt x="5802756" y="4216351"/>
                </a:moveTo>
                <a:cubicBezTo>
                  <a:pt x="5801487" y="4223966"/>
                  <a:pt x="5802756" y="4231581"/>
                  <a:pt x="5806564" y="4239197"/>
                </a:cubicBezTo>
                <a:cubicBezTo>
                  <a:pt x="5812910" y="4235389"/>
                  <a:pt x="5811640" y="4229043"/>
                  <a:pt x="5810371" y="4222697"/>
                </a:cubicBezTo>
                <a:cubicBezTo>
                  <a:pt x="5806564" y="4220159"/>
                  <a:pt x="5805294" y="4218889"/>
                  <a:pt x="5802756" y="4216351"/>
                </a:cubicBezTo>
                <a:lnTo>
                  <a:pt x="5802756" y="4216351"/>
                </a:lnTo>
                <a:close/>
                <a:moveTo>
                  <a:pt x="7102410" y="4216351"/>
                </a:moveTo>
                <a:cubicBezTo>
                  <a:pt x="7097334" y="4216351"/>
                  <a:pt x="7098603" y="4225235"/>
                  <a:pt x="7103680" y="4225235"/>
                </a:cubicBezTo>
                <a:cubicBezTo>
                  <a:pt x="7108756" y="4225235"/>
                  <a:pt x="7107488" y="4216351"/>
                  <a:pt x="7102410" y="4216351"/>
                </a:cubicBezTo>
                <a:lnTo>
                  <a:pt x="7102410" y="4216351"/>
                </a:lnTo>
                <a:close/>
                <a:moveTo>
                  <a:pt x="5107237" y="4216351"/>
                </a:moveTo>
                <a:cubicBezTo>
                  <a:pt x="5108507" y="4221428"/>
                  <a:pt x="5109776" y="4225235"/>
                  <a:pt x="5113583" y="4229043"/>
                </a:cubicBezTo>
                <a:cubicBezTo>
                  <a:pt x="5114853" y="4227774"/>
                  <a:pt x="5117391" y="4226505"/>
                  <a:pt x="5118660" y="4225235"/>
                </a:cubicBezTo>
                <a:cubicBezTo>
                  <a:pt x="5119929" y="4229043"/>
                  <a:pt x="5121199" y="4231581"/>
                  <a:pt x="5122468" y="4235389"/>
                </a:cubicBezTo>
                <a:cubicBezTo>
                  <a:pt x="5125006" y="4231581"/>
                  <a:pt x="5126275" y="4226505"/>
                  <a:pt x="5128814" y="4222697"/>
                </a:cubicBezTo>
                <a:cubicBezTo>
                  <a:pt x="5122468" y="4220159"/>
                  <a:pt x="5114853" y="4217620"/>
                  <a:pt x="5107237" y="4216351"/>
                </a:cubicBezTo>
                <a:lnTo>
                  <a:pt x="5107237" y="4216351"/>
                </a:lnTo>
                <a:close/>
                <a:moveTo>
                  <a:pt x="5293809" y="4216351"/>
                </a:moveTo>
                <a:cubicBezTo>
                  <a:pt x="5297617" y="4223966"/>
                  <a:pt x="5305232" y="4230312"/>
                  <a:pt x="5312847" y="4235389"/>
                </a:cubicBezTo>
                <a:cubicBezTo>
                  <a:pt x="5312847" y="4234120"/>
                  <a:pt x="5312847" y="4230312"/>
                  <a:pt x="5312847" y="4229043"/>
                </a:cubicBezTo>
                <a:cubicBezTo>
                  <a:pt x="5306501" y="4225235"/>
                  <a:pt x="5298886" y="4221428"/>
                  <a:pt x="5293809" y="4216351"/>
                </a:cubicBezTo>
                <a:lnTo>
                  <a:pt x="5293809" y="4216351"/>
                </a:lnTo>
                <a:close/>
                <a:moveTo>
                  <a:pt x="5498150" y="4216351"/>
                </a:moveTo>
                <a:cubicBezTo>
                  <a:pt x="5485458" y="4213813"/>
                  <a:pt x="5499418" y="4231581"/>
                  <a:pt x="5501957" y="4220159"/>
                </a:cubicBezTo>
                <a:cubicBezTo>
                  <a:pt x="5500688" y="4218889"/>
                  <a:pt x="5499418" y="4217620"/>
                  <a:pt x="5498150" y="4216351"/>
                </a:cubicBezTo>
                <a:lnTo>
                  <a:pt x="5498150" y="4216351"/>
                </a:lnTo>
                <a:close/>
                <a:moveTo>
                  <a:pt x="7159524" y="4216351"/>
                </a:moveTo>
                <a:cubicBezTo>
                  <a:pt x="7163332" y="4226505"/>
                  <a:pt x="7165870" y="4237927"/>
                  <a:pt x="7167140" y="4249350"/>
                </a:cubicBezTo>
                <a:cubicBezTo>
                  <a:pt x="7169678" y="4249350"/>
                  <a:pt x="7173486" y="4250619"/>
                  <a:pt x="7176024" y="4250619"/>
                </a:cubicBezTo>
                <a:cubicBezTo>
                  <a:pt x="7173486" y="4244273"/>
                  <a:pt x="7170947" y="4239197"/>
                  <a:pt x="7168409" y="4232851"/>
                </a:cubicBezTo>
                <a:cubicBezTo>
                  <a:pt x="7170947" y="4232851"/>
                  <a:pt x="7176024" y="4231581"/>
                  <a:pt x="7178562" y="4231581"/>
                </a:cubicBezTo>
                <a:cubicBezTo>
                  <a:pt x="7174755" y="4222697"/>
                  <a:pt x="7165870" y="4220159"/>
                  <a:pt x="7159524" y="4216351"/>
                </a:cubicBezTo>
                <a:lnTo>
                  <a:pt x="7159524" y="4216351"/>
                </a:lnTo>
                <a:close/>
                <a:moveTo>
                  <a:pt x="4989203" y="4215082"/>
                </a:moveTo>
                <a:cubicBezTo>
                  <a:pt x="4987933" y="4216351"/>
                  <a:pt x="4993010" y="4223966"/>
                  <a:pt x="4993010" y="4216351"/>
                </a:cubicBezTo>
                <a:cubicBezTo>
                  <a:pt x="4991741" y="4215082"/>
                  <a:pt x="4990472" y="4215082"/>
                  <a:pt x="4989203" y="4215082"/>
                </a:cubicBezTo>
                <a:lnTo>
                  <a:pt x="4989203" y="4215082"/>
                </a:lnTo>
                <a:close/>
                <a:moveTo>
                  <a:pt x="8593713" y="4215082"/>
                </a:moveTo>
                <a:cubicBezTo>
                  <a:pt x="8591176" y="4216351"/>
                  <a:pt x="8589906" y="4217620"/>
                  <a:pt x="8591176" y="4220159"/>
                </a:cubicBezTo>
                <a:cubicBezTo>
                  <a:pt x="8593713" y="4222697"/>
                  <a:pt x="8601329" y="4220159"/>
                  <a:pt x="8598790" y="4216351"/>
                </a:cubicBezTo>
                <a:cubicBezTo>
                  <a:pt x="8597522" y="4215082"/>
                  <a:pt x="8594983" y="4215082"/>
                  <a:pt x="8593713" y="4215082"/>
                </a:cubicBezTo>
                <a:lnTo>
                  <a:pt x="8593713" y="4215082"/>
                </a:lnTo>
                <a:close/>
                <a:moveTo>
                  <a:pt x="8903397" y="4215082"/>
                </a:moveTo>
                <a:cubicBezTo>
                  <a:pt x="8903397" y="4217620"/>
                  <a:pt x="8902128" y="4221428"/>
                  <a:pt x="8902128" y="4223966"/>
                </a:cubicBezTo>
                <a:cubicBezTo>
                  <a:pt x="8900859" y="4225235"/>
                  <a:pt x="8898320" y="4227774"/>
                  <a:pt x="8897051" y="4229043"/>
                </a:cubicBezTo>
                <a:cubicBezTo>
                  <a:pt x="8902128" y="4231581"/>
                  <a:pt x="8907205" y="4227774"/>
                  <a:pt x="8911012" y="4225235"/>
                </a:cubicBezTo>
                <a:cubicBezTo>
                  <a:pt x="8907205" y="4221428"/>
                  <a:pt x="8905936" y="4218889"/>
                  <a:pt x="8903397" y="4215082"/>
                </a:cubicBezTo>
                <a:lnTo>
                  <a:pt x="8903397" y="4215082"/>
                </a:lnTo>
                <a:close/>
                <a:moveTo>
                  <a:pt x="10173860" y="4215082"/>
                </a:moveTo>
                <a:cubicBezTo>
                  <a:pt x="10172591" y="4216351"/>
                  <a:pt x="10177668" y="4223966"/>
                  <a:pt x="10177668" y="4216351"/>
                </a:cubicBezTo>
                <a:cubicBezTo>
                  <a:pt x="10175130" y="4215082"/>
                  <a:pt x="10173860" y="4215082"/>
                  <a:pt x="10173860" y="4215082"/>
                </a:cubicBezTo>
                <a:lnTo>
                  <a:pt x="10173860" y="4215082"/>
                </a:lnTo>
                <a:close/>
                <a:moveTo>
                  <a:pt x="5578109" y="4213813"/>
                </a:moveTo>
                <a:cubicBezTo>
                  <a:pt x="5581916" y="4220159"/>
                  <a:pt x="5584455" y="4230312"/>
                  <a:pt x="5593339" y="4231581"/>
                </a:cubicBezTo>
                <a:cubicBezTo>
                  <a:pt x="5589531" y="4225235"/>
                  <a:pt x="5584455" y="4220159"/>
                  <a:pt x="5580647" y="4213813"/>
                </a:cubicBezTo>
                <a:cubicBezTo>
                  <a:pt x="5579378" y="4215082"/>
                  <a:pt x="5578109" y="4215082"/>
                  <a:pt x="5578109" y="4213813"/>
                </a:cubicBezTo>
                <a:lnTo>
                  <a:pt x="5578109" y="4213813"/>
                </a:lnTo>
                <a:close/>
                <a:moveTo>
                  <a:pt x="7357519" y="4213813"/>
                </a:moveTo>
                <a:cubicBezTo>
                  <a:pt x="7358788" y="4217620"/>
                  <a:pt x="7360058" y="4221428"/>
                  <a:pt x="7360058" y="4226505"/>
                </a:cubicBezTo>
                <a:cubicBezTo>
                  <a:pt x="7361326" y="4232851"/>
                  <a:pt x="7353712" y="4237927"/>
                  <a:pt x="7357519" y="4243004"/>
                </a:cubicBezTo>
                <a:cubicBezTo>
                  <a:pt x="7356249" y="4245543"/>
                  <a:pt x="7354980" y="4246812"/>
                  <a:pt x="7353712" y="4249350"/>
                </a:cubicBezTo>
                <a:cubicBezTo>
                  <a:pt x="7354980" y="4250619"/>
                  <a:pt x="7357519" y="4253158"/>
                  <a:pt x="7358788" y="4254427"/>
                </a:cubicBezTo>
                <a:cubicBezTo>
                  <a:pt x="7363865" y="4254427"/>
                  <a:pt x="7368941" y="4256965"/>
                  <a:pt x="7374018" y="4259504"/>
                </a:cubicBezTo>
                <a:cubicBezTo>
                  <a:pt x="7376557" y="4258235"/>
                  <a:pt x="7377826" y="4258235"/>
                  <a:pt x="7380364" y="4258235"/>
                </a:cubicBezTo>
                <a:cubicBezTo>
                  <a:pt x="7382903" y="4264581"/>
                  <a:pt x="7389249" y="4263311"/>
                  <a:pt x="7387979" y="4256965"/>
                </a:cubicBezTo>
                <a:cubicBezTo>
                  <a:pt x="7382903" y="4253158"/>
                  <a:pt x="7377826" y="4250619"/>
                  <a:pt x="7372749" y="4246812"/>
                </a:cubicBezTo>
                <a:lnTo>
                  <a:pt x="7365134" y="4246812"/>
                </a:lnTo>
                <a:cubicBezTo>
                  <a:pt x="7363865" y="4245543"/>
                  <a:pt x="7360058" y="4241735"/>
                  <a:pt x="7357519" y="4240466"/>
                </a:cubicBezTo>
                <a:cubicBezTo>
                  <a:pt x="7360058" y="4239197"/>
                  <a:pt x="7363865" y="4237927"/>
                  <a:pt x="7365134" y="4237927"/>
                </a:cubicBezTo>
                <a:cubicBezTo>
                  <a:pt x="7363865" y="4234120"/>
                  <a:pt x="7363865" y="4231581"/>
                  <a:pt x="7362595" y="4227774"/>
                </a:cubicBezTo>
                <a:lnTo>
                  <a:pt x="7368941" y="4227774"/>
                </a:lnTo>
                <a:cubicBezTo>
                  <a:pt x="7366404" y="4221428"/>
                  <a:pt x="7362595" y="4216351"/>
                  <a:pt x="7357519" y="4213813"/>
                </a:cubicBezTo>
                <a:lnTo>
                  <a:pt x="7357519" y="4213813"/>
                </a:lnTo>
                <a:close/>
                <a:moveTo>
                  <a:pt x="9168659" y="4213813"/>
                </a:moveTo>
                <a:cubicBezTo>
                  <a:pt x="9163582" y="4213813"/>
                  <a:pt x="9166120" y="4221428"/>
                  <a:pt x="9169928" y="4221428"/>
                </a:cubicBezTo>
                <a:cubicBezTo>
                  <a:pt x="9176274" y="4221428"/>
                  <a:pt x="9173735" y="4213813"/>
                  <a:pt x="9168659" y="4213813"/>
                </a:cubicBezTo>
                <a:lnTo>
                  <a:pt x="9168659" y="4213813"/>
                </a:lnTo>
                <a:close/>
                <a:moveTo>
                  <a:pt x="9143275" y="4213813"/>
                </a:moveTo>
                <a:cubicBezTo>
                  <a:pt x="9140737" y="4221428"/>
                  <a:pt x="9138198" y="4227774"/>
                  <a:pt x="9134391" y="4234120"/>
                </a:cubicBezTo>
                <a:cubicBezTo>
                  <a:pt x="9140737" y="4234120"/>
                  <a:pt x="9144544" y="4227774"/>
                  <a:pt x="9149621" y="4225235"/>
                </a:cubicBezTo>
                <a:cubicBezTo>
                  <a:pt x="9147083" y="4221428"/>
                  <a:pt x="9144544" y="4217620"/>
                  <a:pt x="9143275" y="4213813"/>
                </a:cubicBezTo>
                <a:lnTo>
                  <a:pt x="9143275" y="4213813"/>
                </a:lnTo>
                <a:close/>
                <a:moveTo>
                  <a:pt x="11931694" y="4213813"/>
                </a:moveTo>
                <a:cubicBezTo>
                  <a:pt x="11935502" y="4220159"/>
                  <a:pt x="11944386" y="4217620"/>
                  <a:pt x="11950732" y="4218889"/>
                </a:cubicBezTo>
                <a:cubicBezTo>
                  <a:pt x="11949463" y="4217620"/>
                  <a:pt x="11946925" y="4215082"/>
                  <a:pt x="11945656" y="4213813"/>
                </a:cubicBezTo>
                <a:cubicBezTo>
                  <a:pt x="11940579" y="4213813"/>
                  <a:pt x="11936771" y="4213813"/>
                  <a:pt x="11931694" y="4213813"/>
                </a:cubicBezTo>
                <a:lnTo>
                  <a:pt x="11931694" y="4213813"/>
                </a:lnTo>
                <a:close/>
                <a:moveTo>
                  <a:pt x="10162438" y="4213813"/>
                </a:moveTo>
                <a:cubicBezTo>
                  <a:pt x="10159899" y="4212543"/>
                  <a:pt x="10157361" y="4212543"/>
                  <a:pt x="10153553" y="4215082"/>
                </a:cubicBezTo>
                <a:cubicBezTo>
                  <a:pt x="10148476" y="4216351"/>
                  <a:pt x="10156092" y="4221428"/>
                  <a:pt x="10156092" y="4223966"/>
                </a:cubicBezTo>
                <a:cubicBezTo>
                  <a:pt x="10159899" y="4218889"/>
                  <a:pt x="10163707" y="4218889"/>
                  <a:pt x="10167514" y="4221428"/>
                </a:cubicBezTo>
                <a:cubicBezTo>
                  <a:pt x="10167514" y="4217620"/>
                  <a:pt x="10164976" y="4215082"/>
                  <a:pt x="10162438" y="4213813"/>
                </a:cubicBezTo>
                <a:lnTo>
                  <a:pt x="10162438" y="4213813"/>
                </a:lnTo>
                <a:close/>
                <a:moveTo>
                  <a:pt x="8644481" y="4212543"/>
                </a:moveTo>
                <a:cubicBezTo>
                  <a:pt x="8634328" y="4211274"/>
                  <a:pt x="8643212" y="4222697"/>
                  <a:pt x="8649558" y="4218889"/>
                </a:cubicBezTo>
                <a:cubicBezTo>
                  <a:pt x="8655904" y="4217620"/>
                  <a:pt x="8647020" y="4212543"/>
                  <a:pt x="8644481" y="4212543"/>
                </a:cubicBezTo>
                <a:lnTo>
                  <a:pt x="8644481" y="4212543"/>
                </a:lnTo>
                <a:close/>
                <a:moveTo>
                  <a:pt x="5611108" y="4212543"/>
                </a:moveTo>
                <a:cubicBezTo>
                  <a:pt x="5608569" y="4213813"/>
                  <a:pt x="5607300" y="4216351"/>
                  <a:pt x="5609838" y="4218889"/>
                </a:cubicBezTo>
                <a:cubicBezTo>
                  <a:pt x="5613646" y="4223966"/>
                  <a:pt x="5621261" y="4218889"/>
                  <a:pt x="5617454" y="4213813"/>
                </a:cubicBezTo>
                <a:cubicBezTo>
                  <a:pt x="5616184" y="4211274"/>
                  <a:pt x="5612377" y="4211274"/>
                  <a:pt x="5611108" y="4212543"/>
                </a:cubicBezTo>
                <a:lnTo>
                  <a:pt x="5611108" y="4212543"/>
                </a:lnTo>
                <a:close/>
                <a:moveTo>
                  <a:pt x="9374268" y="4212543"/>
                </a:moveTo>
                <a:cubicBezTo>
                  <a:pt x="9367922" y="4215082"/>
                  <a:pt x="9360307" y="4217620"/>
                  <a:pt x="9353961" y="4218889"/>
                </a:cubicBezTo>
                <a:cubicBezTo>
                  <a:pt x="9356500" y="4218889"/>
                  <a:pt x="9359038" y="4220159"/>
                  <a:pt x="9361576" y="4218889"/>
                </a:cubicBezTo>
                <a:cubicBezTo>
                  <a:pt x="9367922" y="4221428"/>
                  <a:pt x="9376806" y="4230312"/>
                  <a:pt x="9379345" y="4220159"/>
                </a:cubicBezTo>
                <a:cubicBezTo>
                  <a:pt x="9376806" y="4220159"/>
                  <a:pt x="9372999" y="4218889"/>
                  <a:pt x="9370460" y="4218889"/>
                </a:cubicBezTo>
                <a:lnTo>
                  <a:pt x="9374268" y="4212543"/>
                </a:lnTo>
                <a:close/>
                <a:moveTo>
                  <a:pt x="5048854" y="4211274"/>
                </a:moveTo>
                <a:cubicBezTo>
                  <a:pt x="5046316" y="4212543"/>
                  <a:pt x="5045047" y="4213813"/>
                  <a:pt x="5047586" y="4216351"/>
                </a:cubicBezTo>
                <a:cubicBezTo>
                  <a:pt x="5050124" y="4220159"/>
                  <a:pt x="5059008" y="4216351"/>
                  <a:pt x="5055200" y="4212543"/>
                </a:cubicBezTo>
                <a:cubicBezTo>
                  <a:pt x="5052662" y="4211274"/>
                  <a:pt x="5050124" y="4211274"/>
                  <a:pt x="5048854" y="4211274"/>
                </a:cubicBezTo>
                <a:lnTo>
                  <a:pt x="5048854" y="4211274"/>
                </a:lnTo>
                <a:close/>
                <a:moveTo>
                  <a:pt x="5024740" y="4211274"/>
                </a:moveTo>
                <a:cubicBezTo>
                  <a:pt x="5019663" y="4215082"/>
                  <a:pt x="5014586" y="4218889"/>
                  <a:pt x="5014586" y="4225235"/>
                </a:cubicBezTo>
                <a:cubicBezTo>
                  <a:pt x="5018394" y="4222697"/>
                  <a:pt x="5023471" y="4222697"/>
                  <a:pt x="5027278" y="4225235"/>
                </a:cubicBezTo>
                <a:cubicBezTo>
                  <a:pt x="5028548" y="4221428"/>
                  <a:pt x="5027278" y="4216351"/>
                  <a:pt x="5024740" y="4211274"/>
                </a:cubicBezTo>
                <a:lnTo>
                  <a:pt x="5024740" y="4211274"/>
                </a:lnTo>
                <a:close/>
                <a:moveTo>
                  <a:pt x="8880552" y="4211274"/>
                </a:moveTo>
                <a:cubicBezTo>
                  <a:pt x="8880552" y="4213813"/>
                  <a:pt x="8879282" y="4218889"/>
                  <a:pt x="8879282" y="4220159"/>
                </a:cubicBezTo>
                <a:cubicBezTo>
                  <a:pt x="8875475" y="4225235"/>
                  <a:pt x="8871667" y="4230312"/>
                  <a:pt x="8870398" y="4236658"/>
                </a:cubicBezTo>
                <a:cubicBezTo>
                  <a:pt x="8876744" y="4239197"/>
                  <a:pt x="8884359" y="4241735"/>
                  <a:pt x="8888167" y="4232851"/>
                </a:cubicBezTo>
                <a:lnTo>
                  <a:pt x="8881821" y="4231581"/>
                </a:lnTo>
                <a:cubicBezTo>
                  <a:pt x="8886898" y="4226505"/>
                  <a:pt x="8891974" y="4220159"/>
                  <a:pt x="8891974" y="4212543"/>
                </a:cubicBezTo>
                <a:cubicBezTo>
                  <a:pt x="8888167" y="4212543"/>
                  <a:pt x="8883090" y="4211274"/>
                  <a:pt x="8880552" y="4211274"/>
                </a:cubicBezTo>
                <a:lnTo>
                  <a:pt x="8880552" y="4211274"/>
                </a:lnTo>
                <a:close/>
                <a:moveTo>
                  <a:pt x="8848822" y="4211274"/>
                </a:moveTo>
                <a:cubicBezTo>
                  <a:pt x="8843745" y="4215082"/>
                  <a:pt x="8838668" y="4220159"/>
                  <a:pt x="8833591" y="4225235"/>
                </a:cubicBezTo>
                <a:cubicBezTo>
                  <a:pt x="8834860" y="4226505"/>
                  <a:pt x="8837399" y="4227774"/>
                  <a:pt x="8839937" y="4229043"/>
                </a:cubicBezTo>
                <a:cubicBezTo>
                  <a:pt x="8842476" y="4222697"/>
                  <a:pt x="8845014" y="4216351"/>
                  <a:pt x="8848822" y="4211274"/>
                </a:cubicBezTo>
                <a:lnTo>
                  <a:pt x="8848822" y="4211274"/>
                </a:lnTo>
                <a:close/>
                <a:moveTo>
                  <a:pt x="6019788" y="4211274"/>
                </a:moveTo>
                <a:cubicBezTo>
                  <a:pt x="6019788" y="4218889"/>
                  <a:pt x="6024865" y="4225235"/>
                  <a:pt x="6028673" y="4231581"/>
                </a:cubicBezTo>
                <a:cubicBezTo>
                  <a:pt x="6026134" y="4231581"/>
                  <a:pt x="6022327" y="4231581"/>
                  <a:pt x="6019788" y="4231581"/>
                </a:cubicBezTo>
                <a:cubicBezTo>
                  <a:pt x="6019788" y="4234120"/>
                  <a:pt x="6021057" y="4240466"/>
                  <a:pt x="6021057" y="4243004"/>
                </a:cubicBezTo>
                <a:cubicBezTo>
                  <a:pt x="6024865" y="4240466"/>
                  <a:pt x="6029942" y="4239197"/>
                  <a:pt x="6033749" y="4236658"/>
                </a:cubicBezTo>
                <a:cubicBezTo>
                  <a:pt x="6033749" y="4232851"/>
                  <a:pt x="6037557" y="4229043"/>
                  <a:pt x="6032480" y="4226505"/>
                </a:cubicBezTo>
                <a:cubicBezTo>
                  <a:pt x="6033749" y="4222697"/>
                  <a:pt x="6035019" y="4218889"/>
                  <a:pt x="6035019" y="4215082"/>
                </a:cubicBezTo>
                <a:cubicBezTo>
                  <a:pt x="6031211" y="4218889"/>
                  <a:pt x="6028673" y="4221428"/>
                  <a:pt x="6024865" y="4223966"/>
                </a:cubicBezTo>
                <a:cubicBezTo>
                  <a:pt x="6024865" y="4221428"/>
                  <a:pt x="6026134" y="4215082"/>
                  <a:pt x="6026134" y="4212543"/>
                </a:cubicBezTo>
                <a:cubicBezTo>
                  <a:pt x="6026134" y="4212543"/>
                  <a:pt x="6022327" y="4211274"/>
                  <a:pt x="6019788" y="4211274"/>
                </a:cubicBezTo>
                <a:lnTo>
                  <a:pt x="6019788" y="4211274"/>
                </a:lnTo>
                <a:close/>
                <a:moveTo>
                  <a:pt x="8548023" y="4210005"/>
                </a:moveTo>
                <a:cubicBezTo>
                  <a:pt x="8535331" y="4217620"/>
                  <a:pt x="8521370" y="4203659"/>
                  <a:pt x="8509947" y="4213813"/>
                </a:cubicBezTo>
                <a:cubicBezTo>
                  <a:pt x="8525177" y="4216351"/>
                  <a:pt x="8539138" y="4220159"/>
                  <a:pt x="8554369" y="4222697"/>
                </a:cubicBezTo>
                <a:cubicBezTo>
                  <a:pt x="8551830" y="4218889"/>
                  <a:pt x="8549292" y="4213813"/>
                  <a:pt x="8548023" y="4210005"/>
                </a:cubicBezTo>
                <a:lnTo>
                  <a:pt x="8548023" y="4210005"/>
                </a:lnTo>
                <a:close/>
                <a:moveTo>
                  <a:pt x="11849196" y="4210005"/>
                </a:moveTo>
                <a:cubicBezTo>
                  <a:pt x="11849196" y="4216351"/>
                  <a:pt x="11853005" y="4220159"/>
                  <a:pt x="11856812" y="4223966"/>
                </a:cubicBezTo>
                <a:cubicBezTo>
                  <a:pt x="11861888" y="4223966"/>
                  <a:pt x="11865697" y="4225235"/>
                  <a:pt x="11870773" y="4225235"/>
                </a:cubicBezTo>
                <a:cubicBezTo>
                  <a:pt x="11870773" y="4222697"/>
                  <a:pt x="11872043" y="4218889"/>
                  <a:pt x="11872043" y="4216351"/>
                </a:cubicBezTo>
                <a:cubicBezTo>
                  <a:pt x="11873311" y="4217620"/>
                  <a:pt x="11875850" y="4220159"/>
                  <a:pt x="11878389" y="4221428"/>
                </a:cubicBezTo>
                <a:cubicBezTo>
                  <a:pt x="11875850" y="4217620"/>
                  <a:pt x="11873311" y="4213813"/>
                  <a:pt x="11870773" y="4211274"/>
                </a:cubicBezTo>
                <a:cubicBezTo>
                  <a:pt x="11868234" y="4213813"/>
                  <a:pt x="11866965" y="4216351"/>
                  <a:pt x="11864427" y="4218889"/>
                </a:cubicBezTo>
                <a:cubicBezTo>
                  <a:pt x="11861888" y="4211274"/>
                  <a:pt x="11854274" y="4211274"/>
                  <a:pt x="11849196" y="4210005"/>
                </a:cubicBezTo>
                <a:lnTo>
                  <a:pt x="11849196" y="4210005"/>
                </a:lnTo>
                <a:close/>
                <a:moveTo>
                  <a:pt x="9798179" y="4210005"/>
                </a:moveTo>
                <a:cubicBezTo>
                  <a:pt x="9796910" y="4211274"/>
                  <a:pt x="9793102" y="4212543"/>
                  <a:pt x="9791833" y="4212543"/>
                </a:cubicBezTo>
                <a:cubicBezTo>
                  <a:pt x="9795640" y="4218889"/>
                  <a:pt x="9798179" y="4223966"/>
                  <a:pt x="9800718" y="4230312"/>
                </a:cubicBezTo>
                <a:cubicBezTo>
                  <a:pt x="9803256" y="4230312"/>
                  <a:pt x="9807063" y="4230312"/>
                  <a:pt x="9808332" y="4230312"/>
                </a:cubicBezTo>
                <a:cubicBezTo>
                  <a:pt x="9805794" y="4223966"/>
                  <a:pt x="9803256" y="4216351"/>
                  <a:pt x="9798179" y="4210005"/>
                </a:cubicBezTo>
                <a:lnTo>
                  <a:pt x="9798179" y="4210005"/>
                </a:lnTo>
                <a:close/>
                <a:moveTo>
                  <a:pt x="9904792" y="4208736"/>
                </a:moveTo>
                <a:cubicBezTo>
                  <a:pt x="9902253" y="4212543"/>
                  <a:pt x="9899714" y="4216351"/>
                  <a:pt x="9898446" y="4221428"/>
                </a:cubicBezTo>
                <a:cubicBezTo>
                  <a:pt x="9900983" y="4222697"/>
                  <a:pt x="9906060" y="4226505"/>
                  <a:pt x="9908599" y="4227774"/>
                </a:cubicBezTo>
                <a:cubicBezTo>
                  <a:pt x="9907329" y="4223966"/>
                  <a:pt x="9907329" y="4221428"/>
                  <a:pt x="9906060" y="4217620"/>
                </a:cubicBezTo>
                <a:cubicBezTo>
                  <a:pt x="9913675" y="4215082"/>
                  <a:pt x="9908599" y="4211274"/>
                  <a:pt x="9904792" y="4208736"/>
                </a:cubicBezTo>
                <a:lnTo>
                  <a:pt x="9904792" y="4208736"/>
                </a:lnTo>
                <a:close/>
                <a:moveTo>
                  <a:pt x="10046941" y="4208736"/>
                </a:moveTo>
                <a:cubicBezTo>
                  <a:pt x="10049479" y="4211274"/>
                  <a:pt x="10053287" y="4215082"/>
                  <a:pt x="10055825" y="4218889"/>
                </a:cubicBezTo>
                <a:cubicBezTo>
                  <a:pt x="10050749" y="4217620"/>
                  <a:pt x="10045672" y="4217620"/>
                  <a:pt x="10040595" y="4220159"/>
                </a:cubicBezTo>
                <a:cubicBezTo>
                  <a:pt x="10040595" y="4226505"/>
                  <a:pt x="10043133" y="4232851"/>
                  <a:pt x="10045672" y="4240466"/>
                </a:cubicBezTo>
                <a:cubicBezTo>
                  <a:pt x="10050749" y="4237927"/>
                  <a:pt x="10055825" y="4236658"/>
                  <a:pt x="10062171" y="4234120"/>
                </a:cubicBezTo>
                <a:cubicBezTo>
                  <a:pt x="10055825" y="4231581"/>
                  <a:pt x="10050749" y="4229043"/>
                  <a:pt x="10044403" y="4226505"/>
                </a:cubicBezTo>
                <a:cubicBezTo>
                  <a:pt x="10055825" y="4223966"/>
                  <a:pt x="10064710" y="4235389"/>
                  <a:pt x="10074863" y="4230312"/>
                </a:cubicBezTo>
                <a:cubicBezTo>
                  <a:pt x="10065979" y="4223966"/>
                  <a:pt x="10059633" y="4208736"/>
                  <a:pt x="10046941" y="4208736"/>
                </a:cubicBezTo>
                <a:lnTo>
                  <a:pt x="10046941" y="4208736"/>
                </a:lnTo>
                <a:close/>
                <a:moveTo>
                  <a:pt x="7412094" y="4208736"/>
                </a:moveTo>
                <a:cubicBezTo>
                  <a:pt x="7405748" y="4210005"/>
                  <a:pt x="7410825" y="4217620"/>
                  <a:pt x="7414633" y="4216351"/>
                </a:cubicBezTo>
                <a:cubicBezTo>
                  <a:pt x="7420979" y="4215082"/>
                  <a:pt x="7415902" y="4207467"/>
                  <a:pt x="7412094" y="4208736"/>
                </a:cubicBezTo>
                <a:lnTo>
                  <a:pt x="7412094" y="4208736"/>
                </a:lnTo>
                <a:close/>
                <a:moveTo>
                  <a:pt x="7250906" y="4208736"/>
                </a:moveTo>
                <a:cubicBezTo>
                  <a:pt x="7244560" y="4211274"/>
                  <a:pt x="7252176" y="4221428"/>
                  <a:pt x="7257252" y="4217620"/>
                </a:cubicBezTo>
                <a:cubicBezTo>
                  <a:pt x="7261060" y="4213813"/>
                  <a:pt x="7254714" y="4208736"/>
                  <a:pt x="7250906" y="4208736"/>
                </a:cubicBezTo>
                <a:lnTo>
                  <a:pt x="7250906" y="4208736"/>
                </a:lnTo>
                <a:close/>
                <a:moveTo>
                  <a:pt x="9282886" y="4208736"/>
                </a:moveTo>
                <a:cubicBezTo>
                  <a:pt x="9284155" y="4217620"/>
                  <a:pt x="9280348" y="4229043"/>
                  <a:pt x="9289232" y="4235389"/>
                </a:cubicBezTo>
                <a:cubicBezTo>
                  <a:pt x="9291770" y="4231581"/>
                  <a:pt x="9293040" y="4227774"/>
                  <a:pt x="9295578" y="4223966"/>
                </a:cubicBezTo>
                <a:cubicBezTo>
                  <a:pt x="9291770" y="4217620"/>
                  <a:pt x="9287963" y="4213813"/>
                  <a:pt x="9282886" y="4208736"/>
                </a:cubicBezTo>
                <a:lnTo>
                  <a:pt x="9282886" y="4208736"/>
                </a:lnTo>
                <a:close/>
                <a:moveTo>
                  <a:pt x="5951252" y="4208736"/>
                </a:moveTo>
                <a:cubicBezTo>
                  <a:pt x="5946175" y="4212543"/>
                  <a:pt x="5941098" y="4216351"/>
                  <a:pt x="5934752" y="4220159"/>
                </a:cubicBezTo>
                <a:cubicBezTo>
                  <a:pt x="5934752" y="4217620"/>
                  <a:pt x="5936022" y="4212543"/>
                  <a:pt x="5936022" y="4210005"/>
                </a:cubicBezTo>
                <a:cubicBezTo>
                  <a:pt x="5932214" y="4211274"/>
                  <a:pt x="5929676" y="4212543"/>
                  <a:pt x="5925868" y="4213813"/>
                </a:cubicBezTo>
                <a:cubicBezTo>
                  <a:pt x="5928406" y="4222697"/>
                  <a:pt x="5918252" y="4223966"/>
                  <a:pt x="5913176" y="4230312"/>
                </a:cubicBezTo>
                <a:cubicBezTo>
                  <a:pt x="5927137" y="4226505"/>
                  <a:pt x="5941098" y="4230312"/>
                  <a:pt x="5955059" y="4231581"/>
                </a:cubicBezTo>
                <a:cubicBezTo>
                  <a:pt x="5953790" y="4229043"/>
                  <a:pt x="5952521" y="4223966"/>
                  <a:pt x="5952521" y="4221428"/>
                </a:cubicBezTo>
                <a:cubicBezTo>
                  <a:pt x="5951252" y="4221428"/>
                  <a:pt x="5947444" y="4220159"/>
                  <a:pt x="5944906" y="4220159"/>
                </a:cubicBezTo>
                <a:cubicBezTo>
                  <a:pt x="5946175" y="4218889"/>
                  <a:pt x="5949982" y="4216351"/>
                  <a:pt x="5951252" y="4215082"/>
                </a:cubicBezTo>
                <a:cubicBezTo>
                  <a:pt x="5956328" y="4218889"/>
                  <a:pt x="5961405" y="4217620"/>
                  <a:pt x="5967751" y="4218889"/>
                </a:cubicBezTo>
                <a:cubicBezTo>
                  <a:pt x="5970290" y="4222697"/>
                  <a:pt x="5976636" y="4231581"/>
                  <a:pt x="5981712" y="4225235"/>
                </a:cubicBezTo>
                <a:cubicBezTo>
                  <a:pt x="5976636" y="4221428"/>
                  <a:pt x="5970290" y="4217620"/>
                  <a:pt x="5966482" y="4213813"/>
                </a:cubicBezTo>
                <a:cubicBezTo>
                  <a:pt x="5960136" y="4210005"/>
                  <a:pt x="5956328" y="4208736"/>
                  <a:pt x="5951252" y="4208736"/>
                </a:cubicBezTo>
                <a:lnTo>
                  <a:pt x="5951252" y="4208736"/>
                </a:lnTo>
                <a:close/>
                <a:moveTo>
                  <a:pt x="9551955" y="4208736"/>
                </a:moveTo>
                <a:cubicBezTo>
                  <a:pt x="9548148" y="4213813"/>
                  <a:pt x="9543071" y="4217620"/>
                  <a:pt x="9536725" y="4221428"/>
                </a:cubicBezTo>
                <a:cubicBezTo>
                  <a:pt x="9540533" y="4225235"/>
                  <a:pt x="9543071" y="4229043"/>
                  <a:pt x="9546879" y="4232851"/>
                </a:cubicBezTo>
                <a:cubicBezTo>
                  <a:pt x="9550686" y="4226505"/>
                  <a:pt x="9554494" y="4220159"/>
                  <a:pt x="9558301" y="4212543"/>
                </a:cubicBezTo>
                <a:cubicBezTo>
                  <a:pt x="9557032" y="4211274"/>
                  <a:pt x="9553225" y="4208736"/>
                  <a:pt x="9551955" y="4208736"/>
                </a:cubicBezTo>
                <a:lnTo>
                  <a:pt x="9551955" y="4208736"/>
                </a:lnTo>
                <a:close/>
                <a:moveTo>
                  <a:pt x="10256358" y="4208736"/>
                </a:moveTo>
                <a:cubicBezTo>
                  <a:pt x="10257627" y="4212543"/>
                  <a:pt x="10258896" y="4216351"/>
                  <a:pt x="10260166" y="4220159"/>
                </a:cubicBezTo>
                <a:cubicBezTo>
                  <a:pt x="10257627" y="4216351"/>
                  <a:pt x="10255089" y="4213813"/>
                  <a:pt x="10252550" y="4210005"/>
                </a:cubicBezTo>
                <a:cubicBezTo>
                  <a:pt x="10238589" y="4213813"/>
                  <a:pt x="10224628" y="4220159"/>
                  <a:pt x="10210667" y="4223966"/>
                </a:cubicBezTo>
                <a:cubicBezTo>
                  <a:pt x="10210667" y="4225235"/>
                  <a:pt x="10209398" y="4229043"/>
                  <a:pt x="10209398" y="4230312"/>
                </a:cubicBezTo>
                <a:cubicBezTo>
                  <a:pt x="10206860" y="4230312"/>
                  <a:pt x="10201783" y="4229043"/>
                  <a:pt x="10199244" y="4227774"/>
                </a:cubicBezTo>
                <a:lnTo>
                  <a:pt x="10199244" y="4235389"/>
                </a:lnTo>
                <a:cubicBezTo>
                  <a:pt x="10201783" y="4235389"/>
                  <a:pt x="10208129" y="4234120"/>
                  <a:pt x="10210667" y="4232851"/>
                </a:cubicBezTo>
                <a:lnTo>
                  <a:pt x="10215744" y="4245543"/>
                </a:lnTo>
                <a:lnTo>
                  <a:pt x="10196706" y="4244273"/>
                </a:lnTo>
                <a:cubicBezTo>
                  <a:pt x="10196706" y="4249350"/>
                  <a:pt x="10200514" y="4251889"/>
                  <a:pt x="10206860" y="4251889"/>
                </a:cubicBezTo>
                <a:cubicBezTo>
                  <a:pt x="10206860" y="4254427"/>
                  <a:pt x="10205590" y="4258235"/>
                  <a:pt x="10204321" y="4260773"/>
                </a:cubicBezTo>
                <a:cubicBezTo>
                  <a:pt x="10209398" y="4260773"/>
                  <a:pt x="10214474" y="4260773"/>
                  <a:pt x="10218282" y="4260773"/>
                </a:cubicBezTo>
                <a:lnTo>
                  <a:pt x="10215744" y="4248081"/>
                </a:lnTo>
                <a:lnTo>
                  <a:pt x="10220820" y="4263311"/>
                </a:lnTo>
                <a:cubicBezTo>
                  <a:pt x="10225898" y="4265850"/>
                  <a:pt x="10230974" y="4267119"/>
                  <a:pt x="10237320" y="4268388"/>
                </a:cubicBezTo>
                <a:cubicBezTo>
                  <a:pt x="10237320" y="4265850"/>
                  <a:pt x="10237320" y="4260773"/>
                  <a:pt x="10237320" y="4258235"/>
                </a:cubicBezTo>
                <a:cubicBezTo>
                  <a:pt x="10238589" y="4258235"/>
                  <a:pt x="10239858" y="4258235"/>
                  <a:pt x="10239858" y="4258235"/>
                </a:cubicBezTo>
                <a:cubicBezTo>
                  <a:pt x="10239858" y="4260773"/>
                  <a:pt x="10241128" y="4265850"/>
                  <a:pt x="10241128" y="4268388"/>
                </a:cubicBezTo>
                <a:cubicBezTo>
                  <a:pt x="10243666" y="4267119"/>
                  <a:pt x="10247474" y="4263311"/>
                  <a:pt x="10250012" y="4262042"/>
                </a:cubicBezTo>
                <a:cubicBezTo>
                  <a:pt x="10252550" y="4262042"/>
                  <a:pt x="10257627" y="4262042"/>
                  <a:pt x="10260166" y="4262042"/>
                </a:cubicBezTo>
                <a:cubicBezTo>
                  <a:pt x="10255089" y="4254427"/>
                  <a:pt x="10243666" y="4256965"/>
                  <a:pt x="10237320" y="4253158"/>
                </a:cubicBezTo>
                <a:cubicBezTo>
                  <a:pt x="10238589" y="4250619"/>
                  <a:pt x="10239858" y="4246812"/>
                  <a:pt x="10239858" y="4244273"/>
                </a:cubicBezTo>
                <a:cubicBezTo>
                  <a:pt x="10230974" y="4239197"/>
                  <a:pt x="10222090" y="4235389"/>
                  <a:pt x="10213206" y="4231581"/>
                </a:cubicBezTo>
                <a:cubicBezTo>
                  <a:pt x="10214474" y="4230312"/>
                  <a:pt x="10217013" y="4229043"/>
                  <a:pt x="10218282" y="4227774"/>
                </a:cubicBezTo>
                <a:cubicBezTo>
                  <a:pt x="10228436" y="4236658"/>
                  <a:pt x="10242397" y="4227774"/>
                  <a:pt x="10253820" y="4230312"/>
                </a:cubicBezTo>
                <a:cubicBezTo>
                  <a:pt x="10252550" y="4227774"/>
                  <a:pt x="10251281" y="4223966"/>
                  <a:pt x="10251281" y="4221428"/>
                </a:cubicBezTo>
                <a:cubicBezTo>
                  <a:pt x="10256358" y="4223966"/>
                  <a:pt x="10261435" y="4226505"/>
                  <a:pt x="10266512" y="4229043"/>
                </a:cubicBezTo>
                <a:cubicBezTo>
                  <a:pt x="10266512" y="4232851"/>
                  <a:pt x="10262704" y="4236658"/>
                  <a:pt x="10261435" y="4239197"/>
                </a:cubicBezTo>
                <a:cubicBezTo>
                  <a:pt x="10258896" y="4237927"/>
                  <a:pt x="10255089" y="4236658"/>
                  <a:pt x="10253820" y="4235389"/>
                </a:cubicBezTo>
                <a:cubicBezTo>
                  <a:pt x="10256358" y="4240466"/>
                  <a:pt x="10258896" y="4246812"/>
                  <a:pt x="10260166" y="4253158"/>
                </a:cubicBezTo>
                <a:cubicBezTo>
                  <a:pt x="10261435" y="4254427"/>
                  <a:pt x="10265242" y="4255696"/>
                  <a:pt x="10266512" y="4256965"/>
                </a:cubicBezTo>
                <a:cubicBezTo>
                  <a:pt x="10267781" y="4255696"/>
                  <a:pt x="10269050" y="4253158"/>
                  <a:pt x="10269050" y="4253158"/>
                </a:cubicBezTo>
                <a:cubicBezTo>
                  <a:pt x="10267781" y="4251889"/>
                  <a:pt x="10265242" y="4249350"/>
                  <a:pt x="10262704" y="4248081"/>
                </a:cubicBezTo>
                <a:cubicBezTo>
                  <a:pt x="10266512" y="4246812"/>
                  <a:pt x="10269050" y="4245543"/>
                  <a:pt x="10272858" y="4244273"/>
                </a:cubicBezTo>
                <a:cubicBezTo>
                  <a:pt x="10270319" y="4240466"/>
                  <a:pt x="10269050" y="4236658"/>
                  <a:pt x="10269050" y="4232851"/>
                </a:cubicBezTo>
                <a:cubicBezTo>
                  <a:pt x="10275396" y="4230312"/>
                  <a:pt x="10281742" y="4230312"/>
                  <a:pt x="10286819" y="4229043"/>
                </a:cubicBezTo>
                <a:cubicBezTo>
                  <a:pt x="10284280" y="4223966"/>
                  <a:pt x="10283011" y="4218889"/>
                  <a:pt x="10280473" y="4215082"/>
                </a:cubicBezTo>
                <a:cubicBezTo>
                  <a:pt x="10275396" y="4215082"/>
                  <a:pt x="10271588" y="4215082"/>
                  <a:pt x="10266512" y="4216351"/>
                </a:cubicBezTo>
                <a:cubicBezTo>
                  <a:pt x="10262704" y="4212543"/>
                  <a:pt x="10260166" y="4210005"/>
                  <a:pt x="10256358" y="4208736"/>
                </a:cubicBezTo>
                <a:lnTo>
                  <a:pt x="10256358" y="4208736"/>
                </a:lnTo>
                <a:close/>
                <a:moveTo>
                  <a:pt x="4962549" y="4207467"/>
                </a:moveTo>
                <a:cubicBezTo>
                  <a:pt x="4968895" y="4215082"/>
                  <a:pt x="4975241" y="4221428"/>
                  <a:pt x="4985395" y="4218889"/>
                </a:cubicBezTo>
                <a:cubicBezTo>
                  <a:pt x="4982857" y="4213813"/>
                  <a:pt x="4979049" y="4212543"/>
                  <a:pt x="4973972" y="4213813"/>
                </a:cubicBezTo>
                <a:cubicBezTo>
                  <a:pt x="4970165" y="4211274"/>
                  <a:pt x="4967626" y="4206198"/>
                  <a:pt x="4962549" y="4207467"/>
                </a:cubicBezTo>
                <a:lnTo>
                  <a:pt x="4962549" y="4207467"/>
                </a:lnTo>
                <a:close/>
                <a:moveTo>
                  <a:pt x="5419459" y="4207467"/>
                </a:moveTo>
                <a:cubicBezTo>
                  <a:pt x="5411844" y="4207467"/>
                  <a:pt x="5414383" y="4217620"/>
                  <a:pt x="5411844" y="4222697"/>
                </a:cubicBezTo>
                <a:cubicBezTo>
                  <a:pt x="5415652" y="4225235"/>
                  <a:pt x="5420729" y="4226505"/>
                  <a:pt x="5424536" y="4229043"/>
                </a:cubicBezTo>
                <a:cubicBezTo>
                  <a:pt x="5429613" y="4227774"/>
                  <a:pt x="5429613" y="4222697"/>
                  <a:pt x="5430882" y="4220159"/>
                </a:cubicBezTo>
                <a:cubicBezTo>
                  <a:pt x="5425805" y="4221428"/>
                  <a:pt x="5421998" y="4221428"/>
                  <a:pt x="5416921" y="4222697"/>
                </a:cubicBezTo>
                <a:cubicBezTo>
                  <a:pt x="5411844" y="4217620"/>
                  <a:pt x="5427075" y="4210005"/>
                  <a:pt x="5419459" y="4207467"/>
                </a:cubicBezTo>
                <a:lnTo>
                  <a:pt x="5419459" y="4207467"/>
                </a:lnTo>
                <a:close/>
                <a:moveTo>
                  <a:pt x="7165870" y="4207467"/>
                </a:moveTo>
                <a:cubicBezTo>
                  <a:pt x="7159524" y="4211274"/>
                  <a:pt x="7172216" y="4222697"/>
                  <a:pt x="7176024" y="4216351"/>
                </a:cubicBezTo>
                <a:cubicBezTo>
                  <a:pt x="7174755" y="4211274"/>
                  <a:pt x="7169678" y="4208736"/>
                  <a:pt x="7165870" y="4207467"/>
                </a:cubicBezTo>
                <a:lnTo>
                  <a:pt x="7165870" y="4207467"/>
                </a:lnTo>
                <a:close/>
                <a:moveTo>
                  <a:pt x="8412219" y="4207467"/>
                </a:moveTo>
                <a:lnTo>
                  <a:pt x="8413488" y="4213813"/>
                </a:lnTo>
                <a:cubicBezTo>
                  <a:pt x="8416026" y="4213813"/>
                  <a:pt x="8422372" y="4213813"/>
                  <a:pt x="8426180" y="4213813"/>
                </a:cubicBezTo>
                <a:cubicBezTo>
                  <a:pt x="8422372" y="4217620"/>
                  <a:pt x="8417296" y="4220159"/>
                  <a:pt x="8412219" y="4222697"/>
                </a:cubicBezTo>
                <a:cubicBezTo>
                  <a:pt x="8418565" y="4227774"/>
                  <a:pt x="8423642" y="4234120"/>
                  <a:pt x="8428718" y="4240466"/>
                </a:cubicBezTo>
                <a:cubicBezTo>
                  <a:pt x="8433795" y="4240466"/>
                  <a:pt x="8440141" y="4240466"/>
                  <a:pt x="8443949" y="4235389"/>
                </a:cubicBezTo>
                <a:cubicBezTo>
                  <a:pt x="8438872" y="4235389"/>
                  <a:pt x="8435064" y="4236658"/>
                  <a:pt x="8431257" y="4237927"/>
                </a:cubicBezTo>
                <a:cubicBezTo>
                  <a:pt x="8428718" y="4234120"/>
                  <a:pt x="8426180" y="4231581"/>
                  <a:pt x="8422372" y="4229043"/>
                </a:cubicBezTo>
                <a:cubicBezTo>
                  <a:pt x="8424911" y="4227774"/>
                  <a:pt x="8428718" y="4225235"/>
                  <a:pt x="8429988" y="4223966"/>
                </a:cubicBezTo>
                <a:cubicBezTo>
                  <a:pt x="8436334" y="4229043"/>
                  <a:pt x="8445218" y="4227774"/>
                  <a:pt x="8452833" y="4231581"/>
                </a:cubicBezTo>
                <a:lnTo>
                  <a:pt x="8446487" y="4235389"/>
                </a:lnTo>
                <a:cubicBezTo>
                  <a:pt x="8451564" y="4235389"/>
                  <a:pt x="8455372" y="4232851"/>
                  <a:pt x="8460448" y="4230312"/>
                </a:cubicBezTo>
                <a:lnTo>
                  <a:pt x="8454102" y="4230312"/>
                </a:lnTo>
                <a:cubicBezTo>
                  <a:pt x="8454102" y="4229043"/>
                  <a:pt x="8452833" y="4225235"/>
                  <a:pt x="8451564" y="4223966"/>
                </a:cubicBezTo>
                <a:cubicBezTo>
                  <a:pt x="8437603" y="4217620"/>
                  <a:pt x="8426180" y="4207467"/>
                  <a:pt x="8412219" y="4207467"/>
                </a:cubicBezTo>
                <a:lnTo>
                  <a:pt x="8412219" y="4207467"/>
                </a:lnTo>
                <a:close/>
                <a:moveTo>
                  <a:pt x="10190360" y="4207467"/>
                </a:moveTo>
                <a:cubicBezTo>
                  <a:pt x="10187822" y="4210005"/>
                  <a:pt x="10182745" y="4212543"/>
                  <a:pt x="10182745" y="4216351"/>
                </a:cubicBezTo>
                <a:cubicBezTo>
                  <a:pt x="10187822" y="4217620"/>
                  <a:pt x="10192898" y="4218889"/>
                  <a:pt x="10197975" y="4221428"/>
                </a:cubicBezTo>
                <a:cubicBezTo>
                  <a:pt x="10194168" y="4216351"/>
                  <a:pt x="10192898" y="4211274"/>
                  <a:pt x="10190360" y="4207467"/>
                </a:cubicBezTo>
                <a:lnTo>
                  <a:pt x="10190360" y="4207467"/>
                </a:lnTo>
                <a:close/>
                <a:moveTo>
                  <a:pt x="7143025" y="4206198"/>
                </a:moveTo>
                <a:cubicBezTo>
                  <a:pt x="7143025" y="4208736"/>
                  <a:pt x="7141756" y="4212543"/>
                  <a:pt x="7140486" y="4213813"/>
                </a:cubicBezTo>
                <a:cubicBezTo>
                  <a:pt x="7127794" y="4211274"/>
                  <a:pt x="7121448" y="4229043"/>
                  <a:pt x="7108756" y="4221428"/>
                </a:cubicBezTo>
                <a:cubicBezTo>
                  <a:pt x="7103680" y="4227774"/>
                  <a:pt x="7108756" y="4241735"/>
                  <a:pt x="7118911" y="4234120"/>
                </a:cubicBezTo>
                <a:lnTo>
                  <a:pt x="7121448" y="4239197"/>
                </a:lnTo>
                <a:cubicBezTo>
                  <a:pt x="7121448" y="4235389"/>
                  <a:pt x="7121448" y="4231581"/>
                  <a:pt x="7121448" y="4227774"/>
                </a:cubicBezTo>
                <a:cubicBezTo>
                  <a:pt x="7125257" y="4225235"/>
                  <a:pt x="7130333" y="4222697"/>
                  <a:pt x="7134140" y="4221428"/>
                </a:cubicBezTo>
                <a:cubicBezTo>
                  <a:pt x="7132871" y="4225235"/>
                  <a:pt x="7130333" y="4229043"/>
                  <a:pt x="7127794" y="4232851"/>
                </a:cubicBezTo>
                <a:cubicBezTo>
                  <a:pt x="7129064" y="4232851"/>
                  <a:pt x="7131603" y="4232851"/>
                  <a:pt x="7134140" y="4232851"/>
                </a:cubicBezTo>
                <a:cubicBezTo>
                  <a:pt x="7134140" y="4235389"/>
                  <a:pt x="7132871" y="4239197"/>
                  <a:pt x="7132871" y="4241735"/>
                </a:cubicBezTo>
                <a:cubicBezTo>
                  <a:pt x="7139217" y="4245543"/>
                  <a:pt x="7146832" y="4248081"/>
                  <a:pt x="7151909" y="4253158"/>
                </a:cubicBezTo>
                <a:cubicBezTo>
                  <a:pt x="7149371" y="4253158"/>
                  <a:pt x="7144295" y="4253158"/>
                  <a:pt x="7143025" y="4253158"/>
                </a:cubicBezTo>
                <a:cubicBezTo>
                  <a:pt x="7140486" y="4250619"/>
                  <a:pt x="7137949" y="4249350"/>
                  <a:pt x="7134140" y="4248081"/>
                </a:cubicBezTo>
                <a:cubicBezTo>
                  <a:pt x="7127794" y="4251889"/>
                  <a:pt x="7129064" y="4259504"/>
                  <a:pt x="7129064" y="4267119"/>
                </a:cubicBezTo>
                <a:cubicBezTo>
                  <a:pt x="7126525" y="4268388"/>
                  <a:pt x="7123987" y="4269657"/>
                  <a:pt x="7121448" y="4270927"/>
                </a:cubicBezTo>
                <a:cubicBezTo>
                  <a:pt x="7123987" y="4268388"/>
                  <a:pt x="7125257" y="4265850"/>
                  <a:pt x="7127794" y="4263311"/>
                </a:cubicBezTo>
                <a:cubicBezTo>
                  <a:pt x="7127794" y="4259504"/>
                  <a:pt x="7127794" y="4254427"/>
                  <a:pt x="7127794" y="4250619"/>
                </a:cubicBezTo>
                <a:cubicBezTo>
                  <a:pt x="7125257" y="4250619"/>
                  <a:pt x="7121448" y="4250619"/>
                  <a:pt x="7118911" y="4250619"/>
                </a:cubicBezTo>
                <a:cubicBezTo>
                  <a:pt x="7115102" y="4246812"/>
                  <a:pt x="7112565" y="4244273"/>
                  <a:pt x="7108756" y="4240466"/>
                </a:cubicBezTo>
                <a:cubicBezTo>
                  <a:pt x="7104949" y="4245543"/>
                  <a:pt x="7101142" y="4250619"/>
                  <a:pt x="7096065" y="4255696"/>
                </a:cubicBezTo>
                <a:lnTo>
                  <a:pt x="7103680" y="4256965"/>
                </a:lnTo>
                <a:cubicBezTo>
                  <a:pt x="7102410" y="4260773"/>
                  <a:pt x="7099873" y="4263311"/>
                  <a:pt x="7098603" y="4267119"/>
                </a:cubicBezTo>
                <a:cubicBezTo>
                  <a:pt x="7099873" y="4262042"/>
                  <a:pt x="7098603" y="4258235"/>
                  <a:pt x="7093527" y="4255696"/>
                </a:cubicBezTo>
                <a:cubicBezTo>
                  <a:pt x="7097334" y="4250619"/>
                  <a:pt x="7099873" y="4244273"/>
                  <a:pt x="7102410" y="4237927"/>
                </a:cubicBezTo>
                <a:cubicBezTo>
                  <a:pt x="7077027" y="4262042"/>
                  <a:pt x="7098603" y="4244273"/>
                  <a:pt x="7077027" y="4259504"/>
                </a:cubicBezTo>
                <a:cubicBezTo>
                  <a:pt x="7082104" y="4260773"/>
                  <a:pt x="7087181" y="4262042"/>
                  <a:pt x="7090988" y="4263311"/>
                </a:cubicBezTo>
                <a:cubicBezTo>
                  <a:pt x="7090988" y="4267119"/>
                  <a:pt x="7089719" y="4270927"/>
                  <a:pt x="7088450" y="4274734"/>
                </a:cubicBezTo>
                <a:cubicBezTo>
                  <a:pt x="7090988" y="4272196"/>
                  <a:pt x="7094796" y="4270927"/>
                  <a:pt x="7097334" y="4268388"/>
                </a:cubicBezTo>
                <a:cubicBezTo>
                  <a:pt x="7093527" y="4276003"/>
                  <a:pt x="7096065" y="4286157"/>
                  <a:pt x="7088450" y="4292503"/>
                </a:cubicBezTo>
                <a:cubicBezTo>
                  <a:pt x="7085911" y="4292503"/>
                  <a:pt x="7082104" y="4292503"/>
                  <a:pt x="7079565" y="4292503"/>
                </a:cubicBezTo>
                <a:lnTo>
                  <a:pt x="7080835" y="4288695"/>
                </a:lnTo>
                <a:cubicBezTo>
                  <a:pt x="7073219" y="4286157"/>
                  <a:pt x="7075758" y="4276003"/>
                  <a:pt x="7073219" y="4269657"/>
                </a:cubicBezTo>
                <a:cubicBezTo>
                  <a:pt x="7071950" y="4274734"/>
                  <a:pt x="7069412" y="4279811"/>
                  <a:pt x="7066873" y="4284888"/>
                </a:cubicBezTo>
                <a:cubicBezTo>
                  <a:pt x="7069412" y="4287426"/>
                  <a:pt x="7070681" y="4289964"/>
                  <a:pt x="7073219" y="4292503"/>
                </a:cubicBezTo>
                <a:cubicBezTo>
                  <a:pt x="7066873" y="4295041"/>
                  <a:pt x="7061797" y="4300118"/>
                  <a:pt x="7057989" y="4305195"/>
                </a:cubicBezTo>
                <a:cubicBezTo>
                  <a:pt x="7065604" y="4307733"/>
                  <a:pt x="7071950" y="4314079"/>
                  <a:pt x="7079565" y="4311541"/>
                </a:cubicBezTo>
                <a:cubicBezTo>
                  <a:pt x="7074489" y="4310272"/>
                  <a:pt x="7070681" y="4307733"/>
                  <a:pt x="7068143" y="4302656"/>
                </a:cubicBezTo>
                <a:cubicBezTo>
                  <a:pt x="7069412" y="4302656"/>
                  <a:pt x="7071950" y="4301387"/>
                  <a:pt x="7073219" y="4301387"/>
                </a:cubicBezTo>
                <a:cubicBezTo>
                  <a:pt x="7074489" y="4298849"/>
                  <a:pt x="7075758" y="4293772"/>
                  <a:pt x="7077027" y="4291234"/>
                </a:cubicBezTo>
                <a:cubicBezTo>
                  <a:pt x="7080835" y="4295041"/>
                  <a:pt x="7083373" y="4298849"/>
                  <a:pt x="7085911" y="4303926"/>
                </a:cubicBezTo>
                <a:cubicBezTo>
                  <a:pt x="7087181" y="4301387"/>
                  <a:pt x="7089719" y="4296310"/>
                  <a:pt x="7090988" y="4293772"/>
                </a:cubicBezTo>
                <a:cubicBezTo>
                  <a:pt x="7092257" y="4297580"/>
                  <a:pt x="7093527" y="4302656"/>
                  <a:pt x="7092257" y="4307733"/>
                </a:cubicBezTo>
                <a:cubicBezTo>
                  <a:pt x="7101142" y="4305195"/>
                  <a:pt x="7107488" y="4298849"/>
                  <a:pt x="7110026" y="4289964"/>
                </a:cubicBezTo>
                <a:cubicBezTo>
                  <a:pt x="7122718" y="4291234"/>
                  <a:pt x="7137949" y="4283618"/>
                  <a:pt x="7149371" y="4291234"/>
                </a:cubicBezTo>
                <a:cubicBezTo>
                  <a:pt x="7153178" y="4283618"/>
                  <a:pt x="7156986" y="4277272"/>
                  <a:pt x="7159524" y="4269657"/>
                </a:cubicBezTo>
                <a:cubicBezTo>
                  <a:pt x="7159524" y="4263311"/>
                  <a:pt x="7156986" y="4258235"/>
                  <a:pt x="7155717" y="4251889"/>
                </a:cubicBezTo>
                <a:cubicBezTo>
                  <a:pt x="7154448" y="4240466"/>
                  <a:pt x="7156986" y="4222697"/>
                  <a:pt x="7143025" y="4217620"/>
                </a:cubicBezTo>
                <a:cubicBezTo>
                  <a:pt x="7145563" y="4215082"/>
                  <a:pt x="7146832" y="4213813"/>
                  <a:pt x="7149371" y="4211274"/>
                </a:cubicBezTo>
                <a:cubicBezTo>
                  <a:pt x="7148102" y="4208736"/>
                  <a:pt x="7144295" y="4207467"/>
                  <a:pt x="7143025" y="4206198"/>
                </a:cubicBezTo>
                <a:lnTo>
                  <a:pt x="7143025" y="4206198"/>
                </a:lnTo>
                <a:close/>
                <a:moveTo>
                  <a:pt x="9848947" y="4206198"/>
                </a:moveTo>
                <a:cubicBezTo>
                  <a:pt x="9850216" y="4212543"/>
                  <a:pt x="9854024" y="4220159"/>
                  <a:pt x="9847678" y="4226505"/>
                </a:cubicBezTo>
                <a:cubicBezTo>
                  <a:pt x="9852754" y="4232851"/>
                  <a:pt x="9859100" y="4235389"/>
                  <a:pt x="9865446" y="4230312"/>
                </a:cubicBezTo>
                <a:cubicBezTo>
                  <a:pt x="9859100" y="4222697"/>
                  <a:pt x="9857831" y="4211274"/>
                  <a:pt x="9848947" y="4206198"/>
                </a:cubicBezTo>
                <a:lnTo>
                  <a:pt x="9848947" y="4206198"/>
                </a:lnTo>
                <a:close/>
                <a:moveTo>
                  <a:pt x="5532418" y="4206198"/>
                </a:moveTo>
                <a:cubicBezTo>
                  <a:pt x="5527341" y="4211274"/>
                  <a:pt x="5529879" y="4216351"/>
                  <a:pt x="5532418" y="4221428"/>
                </a:cubicBezTo>
                <a:cubicBezTo>
                  <a:pt x="5536225" y="4220159"/>
                  <a:pt x="5540033" y="4218889"/>
                  <a:pt x="5545109" y="4218889"/>
                </a:cubicBezTo>
                <a:cubicBezTo>
                  <a:pt x="5541302" y="4215082"/>
                  <a:pt x="5537494" y="4210005"/>
                  <a:pt x="5532418" y="4206198"/>
                </a:cubicBezTo>
                <a:lnTo>
                  <a:pt x="5532418" y="4206198"/>
                </a:lnTo>
                <a:close/>
                <a:moveTo>
                  <a:pt x="11338981" y="4206198"/>
                </a:moveTo>
                <a:cubicBezTo>
                  <a:pt x="11335173" y="4207467"/>
                  <a:pt x="11338981" y="4220159"/>
                  <a:pt x="11344057" y="4218889"/>
                </a:cubicBezTo>
                <a:cubicBezTo>
                  <a:pt x="11347865" y="4213813"/>
                  <a:pt x="11342788" y="4208736"/>
                  <a:pt x="11338981" y="4206198"/>
                </a:cubicBezTo>
                <a:lnTo>
                  <a:pt x="11338981" y="4206198"/>
                </a:lnTo>
                <a:close/>
                <a:moveTo>
                  <a:pt x="11581397" y="4206198"/>
                </a:moveTo>
                <a:cubicBezTo>
                  <a:pt x="11575051" y="4207467"/>
                  <a:pt x="11582666" y="4213813"/>
                  <a:pt x="11586474" y="4212543"/>
                </a:cubicBezTo>
                <a:cubicBezTo>
                  <a:pt x="11591550" y="4211274"/>
                  <a:pt x="11583935" y="4204928"/>
                  <a:pt x="11581397" y="4206198"/>
                </a:cubicBezTo>
                <a:lnTo>
                  <a:pt x="11581397" y="4206198"/>
                </a:lnTo>
                <a:close/>
                <a:moveTo>
                  <a:pt x="9340000" y="4206198"/>
                </a:moveTo>
                <a:cubicBezTo>
                  <a:pt x="9334923" y="4206198"/>
                  <a:pt x="9338731" y="4213813"/>
                  <a:pt x="9342538" y="4215082"/>
                </a:cubicBezTo>
                <a:cubicBezTo>
                  <a:pt x="9346346" y="4215082"/>
                  <a:pt x="9343808" y="4206198"/>
                  <a:pt x="9340000" y="4206198"/>
                </a:cubicBezTo>
                <a:lnTo>
                  <a:pt x="9340000" y="4206198"/>
                </a:lnTo>
                <a:close/>
                <a:moveTo>
                  <a:pt x="9920021" y="4206198"/>
                </a:moveTo>
                <a:cubicBezTo>
                  <a:pt x="9907329" y="4202390"/>
                  <a:pt x="9921291" y="4220159"/>
                  <a:pt x="9923829" y="4210005"/>
                </a:cubicBezTo>
                <a:cubicBezTo>
                  <a:pt x="9922560" y="4208736"/>
                  <a:pt x="9920021" y="4207467"/>
                  <a:pt x="9920021" y="4206198"/>
                </a:cubicBezTo>
                <a:lnTo>
                  <a:pt x="9920021" y="4206198"/>
                </a:lnTo>
                <a:close/>
                <a:moveTo>
                  <a:pt x="5726604" y="4204928"/>
                </a:moveTo>
                <a:cubicBezTo>
                  <a:pt x="5724066" y="4208736"/>
                  <a:pt x="5721527" y="4213813"/>
                  <a:pt x="5718989" y="4217620"/>
                </a:cubicBezTo>
                <a:cubicBezTo>
                  <a:pt x="5724066" y="4218889"/>
                  <a:pt x="5730412" y="4221428"/>
                  <a:pt x="5732950" y="4213813"/>
                </a:cubicBezTo>
                <a:cubicBezTo>
                  <a:pt x="5730412" y="4213813"/>
                  <a:pt x="5726604" y="4215082"/>
                  <a:pt x="5725335" y="4215082"/>
                </a:cubicBezTo>
                <a:lnTo>
                  <a:pt x="5724066" y="4212543"/>
                </a:lnTo>
                <a:lnTo>
                  <a:pt x="5730412" y="4212543"/>
                </a:lnTo>
                <a:cubicBezTo>
                  <a:pt x="5729143" y="4210005"/>
                  <a:pt x="5727873" y="4207467"/>
                  <a:pt x="5726604" y="4204928"/>
                </a:cubicBezTo>
                <a:lnTo>
                  <a:pt x="5726604" y="4204928"/>
                </a:lnTo>
                <a:close/>
                <a:moveTo>
                  <a:pt x="5677106" y="4204928"/>
                </a:moveTo>
                <a:cubicBezTo>
                  <a:pt x="5674567" y="4207467"/>
                  <a:pt x="5672029" y="4210005"/>
                  <a:pt x="5668221" y="4212543"/>
                </a:cubicBezTo>
                <a:cubicBezTo>
                  <a:pt x="5670760" y="4217620"/>
                  <a:pt x="5673298" y="4223966"/>
                  <a:pt x="5679644" y="4226505"/>
                </a:cubicBezTo>
                <a:cubicBezTo>
                  <a:pt x="5679644" y="4223966"/>
                  <a:pt x="5678375" y="4217620"/>
                  <a:pt x="5677106" y="4215082"/>
                </a:cubicBezTo>
                <a:cubicBezTo>
                  <a:pt x="5684721" y="4217620"/>
                  <a:pt x="5693605" y="4226505"/>
                  <a:pt x="5699951" y="4216351"/>
                </a:cubicBezTo>
                <a:cubicBezTo>
                  <a:pt x="5689798" y="4216351"/>
                  <a:pt x="5680913" y="4215082"/>
                  <a:pt x="5677106" y="4204928"/>
                </a:cubicBezTo>
                <a:lnTo>
                  <a:pt x="5677106" y="4204928"/>
                </a:lnTo>
                <a:close/>
                <a:moveTo>
                  <a:pt x="9092507" y="4204928"/>
                </a:moveTo>
                <a:cubicBezTo>
                  <a:pt x="9087430" y="4201121"/>
                  <a:pt x="9084892" y="4210005"/>
                  <a:pt x="9088699" y="4212543"/>
                </a:cubicBezTo>
                <a:cubicBezTo>
                  <a:pt x="9093776" y="4216351"/>
                  <a:pt x="9096315" y="4207467"/>
                  <a:pt x="9092507" y="4204928"/>
                </a:cubicBezTo>
                <a:lnTo>
                  <a:pt x="9092507" y="4204928"/>
                </a:lnTo>
                <a:close/>
                <a:moveTo>
                  <a:pt x="5863677" y="4204928"/>
                </a:moveTo>
                <a:cubicBezTo>
                  <a:pt x="5852255" y="4207467"/>
                  <a:pt x="5840832" y="4210005"/>
                  <a:pt x="5829409" y="4213813"/>
                </a:cubicBezTo>
                <a:lnTo>
                  <a:pt x="5826871" y="4220159"/>
                </a:lnTo>
                <a:cubicBezTo>
                  <a:pt x="5833217" y="4218889"/>
                  <a:pt x="5839563" y="4218889"/>
                  <a:pt x="5847178" y="4220159"/>
                </a:cubicBezTo>
                <a:cubicBezTo>
                  <a:pt x="5844639" y="4227774"/>
                  <a:pt x="5835755" y="4221428"/>
                  <a:pt x="5830678" y="4225235"/>
                </a:cubicBezTo>
                <a:cubicBezTo>
                  <a:pt x="5830678" y="4232851"/>
                  <a:pt x="5829409" y="4241735"/>
                  <a:pt x="5830678" y="4249350"/>
                </a:cubicBezTo>
                <a:cubicBezTo>
                  <a:pt x="5834486" y="4249350"/>
                  <a:pt x="5837024" y="4246812"/>
                  <a:pt x="5838293" y="4243004"/>
                </a:cubicBezTo>
                <a:cubicBezTo>
                  <a:pt x="5840832" y="4240466"/>
                  <a:pt x="5844639" y="4237927"/>
                  <a:pt x="5847178" y="4235389"/>
                </a:cubicBezTo>
                <a:cubicBezTo>
                  <a:pt x="5847178" y="4234120"/>
                  <a:pt x="5848447" y="4230312"/>
                  <a:pt x="5848447" y="4227774"/>
                </a:cubicBezTo>
                <a:cubicBezTo>
                  <a:pt x="5856062" y="4223966"/>
                  <a:pt x="5854793" y="4212543"/>
                  <a:pt x="5863677" y="4211274"/>
                </a:cubicBezTo>
                <a:cubicBezTo>
                  <a:pt x="5864947" y="4211274"/>
                  <a:pt x="5868754" y="4213813"/>
                  <a:pt x="5870023" y="4213813"/>
                </a:cubicBezTo>
                <a:cubicBezTo>
                  <a:pt x="5868754" y="4211274"/>
                  <a:pt x="5866216" y="4207467"/>
                  <a:pt x="5863677" y="4204928"/>
                </a:cubicBezTo>
                <a:lnTo>
                  <a:pt x="5863677" y="4204928"/>
                </a:lnTo>
                <a:close/>
                <a:moveTo>
                  <a:pt x="9870523" y="4204928"/>
                </a:moveTo>
                <a:cubicBezTo>
                  <a:pt x="9861639" y="4207467"/>
                  <a:pt x="9869254" y="4216351"/>
                  <a:pt x="9870523" y="4221428"/>
                </a:cubicBezTo>
                <a:cubicBezTo>
                  <a:pt x="9878138" y="4217620"/>
                  <a:pt x="9878138" y="4217620"/>
                  <a:pt x="9880677" y="4217620"/>
                </a:cubicBezTo>
                <a:lnTo>
                  <a:pt x="9884484" y="4223966"/>
                </a:lnTo>
                <a:lnTo>
                  <a:pt x="9884484" y="4223966"/>
                </a:lnTo>
                <a:lnTo>
                  <a:pt x="9884484" y="4223966"/>
                </a:lnTo>
                <a:lnTo>
                  <a:pt x="9889561" y="4231581"/>
                </a:lnTo>
                <a:cubicBezTo>
                  <a:pt x="9894637" y="4235389"/>
                  <a:pt x="9899714" y="4236658"/>
                  <a:pt x="9906060" y="4235389"/>
                </a:cubicBezTo>
                <a:cubicBezTo>
                  <a:pt x="9900983" y="4231581"/>
                  <a:pt x="9894637" y="4227774"/>
                  <a:pt x="9892100" y="4221428"/>
                </a:cubicBezTo>
                <a:lnTo>
                  <a:pt x="9883215" y="4222697"/>
                </a:lnTo>
                <a:lnTo>
                  <a:pt x="9883215" y="4222697"/>
                </a:lnTo>
                <a:lnTo>
                  <a:pt x="9881945" y="4213813"/>
                </a:lnTo>
                <a:cubicBezTo>
                  <a:pt x="9881945" y="4210005"/>
                  <a:pt x="9880677" y="4207467"/>
                  <a:pt x="9878138" y="4208736"/>
                </a:cubicBezTo>
                <a:cubicBezTo>
                  <a:pt x="9874331" y="4215082"/>
                  <a:pt x="9870523" y="4211274"/>
                  <a:pt x="9870523" y="4204928"/>
                </a:cubicBezTo>
                <a:lnTo>
                  <a:pt x="9870523" y="4204928"/>
                </a:lnTo>
                <a:close/>
                <a:moveTo>
                  <a:pt x="5196081" y="4203659"/>
                </a:moveTo>
                <a:cubicBezTo>
                  <a:pt x="5191004" y="4203659"/>
                  <a:pt x="5192274" y="4211274"/>
                  <a:pt x="5196081" y="4211274"/>
                </a:cubicBezTo>
                <a:cubicBezTo>
                  <a:pt x="5201158" y="4211274"/>
                  <a:pt x="5199889" y="4203659"/>
                  <a:pt x="5196081" y="4203659"/>
                </a:cubicBezTo>
                <a:lnTo>
                  <a:pt x="5196081" y="4203659"/>
                </a:lnTo>
                <a:close/>
                <a:moveTo>
                  <a:pt x="5688529" y="4203659"/>
                </a:moveTo>
                <a:cubicBezTo>
                  <a:pt x="5678375" y="4203659"/>
                  <a:pt x="5696144" y="4217620"/>
                  <a:pt x="5697413" y="4210005"/>
                </a:cubicBezTo>
                <a:cubicBezTo>
                  <a:pt x="5694875" y="4206198"/>
                  <a:pt x="5692336" y="4203659"/>
                  <a:pt x="5688529" y="4203659"/>
                </a:cubicBezTo>
                <a:lnTo>
                  <a:pt x="5688529" y="4203659"/>
                </a:lnTo>
                <a:close/>
                <a:moveTo>
                  <a:pt x="9753757" y="4203659"/>
                </a:moveTo>
                <a:cubicBezTo>
                  <a:pt x="9753757" y="4207467"/>
                  <a:pt x="9753757" y="4211274"/>
                  <a:pt x="9753757" y="4215082"/>
                </a:cubicBezTo>
                <a:cubicBezTo>
                  <a:pt x="9756296" y="4216351"/>
                  <a:pt x="9758834" y="4217620"/>
                  <a:pt x="9761372" y="4218889"/>
                </a:cubicBezTo>
                <a:cubicBezTo>
                  <a:pt x="9760103" y="4213813"/>
                  <a:pt x="9761372" y="4210005"/>
                  <a:pt x="9763911" y="4204928"/>
                </a:cubicBezTo>
                <a:cubicBezTo>
                  <a:pt x="9760103" y="4203659"/>
                  <a:pt x="9757565" y="4203659"/>
                  <a:pt x="9753757" y="4203659"/>
                </a:cubicBezTo>
                <a:lnTo>
                  <a:pt x="9753757" y="4203659"/>
                </a:lnTo>
                <a:close/>
                <a:moveTo>
                  <a:pt x="8848822" y="4203659"/>
                </a:moveTo>
                <a:cubicBezTo>
                  <a:pt x="8851360" y="4208736"/>
                  <a:pt x="8855168" y="4213813"/>
                  <a:pt x="8858975" y="4218889"/>
                </a:cubicBezTo>
                <a:cubicBezTo>
                  <a:pt x="8861514" y="4211274"/>
                  <a:pt x="8856437" y="4202390"/>
                  <a:pt x="8848822" y="4203659"/>
                </a:cubicBezTo>
                <a:lnTo>
                  <a:pt x="8848822" y="4203659"/>
                </a:lnTo>
                <a:close/>
                <a:moveTo>
                  <a:pt x="7311828" y="4203659"/>
                </a:moveTo>
                <a:cubicBezTo>
                  <a:pt x="7306751" y="4199852"/>
                  <a:pt x="7304213" y="4208736"/>
                  <a:pt x="7308020" y="4211274"/>
                </a:cubicBezTo>
                <a:cubicBezTo>
                  <a:pt x="7313097" y="4215082"/>
                  <a:pt x="7315636" y="4206198"/>
                  <a:pt x="7311828" y="4203659"/>
                </a:cubicBezTo>
                <a:lnTo>
                  <a:pt x="7311828" y="4203659"/>
                </a:lnTo>
                <a:close/>
                <a:moveTo>
                  <a:pt x="7088450" y="4203659"/>
                </a:moveTo>
                <a:cubicBezTo>
                  <a:pt x="7085911" y="4207467"/>
                  <a:pt x="7084642" y="4210005"/>
                  <a:pt x="7082104" y="4213813"/>
                </a:cubicBezTo>
                <a:cubicBezTo>
                  <a:pt x="7087181" y="4212543"/>
                  <a:pt x="7090988" y="4212543"/>
                  <a:pt x="7096065" y="4211274"/>
                </a:cubicBezTo>
                <a:cubicBezTo>
                  <a:pt x="7093527" y="4208736"/>
                  <a:pt x="7092257" y="4204928"/>
                  <a:pt x="7088450" y="4203659"/>
                </a:cubicBezTo>
                <a:lnTo>
                  <a:pt x="7088450" y="4203659"/>
                </a:lnTo>
                <a:close/>
                <a:moveTo>
                  <a:pt x="10010135" y="4202390"/>
                </a:moveTo>
                <a:cubicBezTo>
                  <a:pt x="10012673" y="4206198"/>
                  <a:pt x="10013942" y="4208736"/>
                  <a:pt x="10016481" y="4212543"/>
                </a:cubicBezTo>
                <a:cubicBezTo>
                  <a:pt x="10021557" y="4212543"/>
                  <a:pt x="10027903" y="4211274"/>
                  <a:pt x="10032980" y="4211274"/>
                </a:cubicBezTo>
                <a:cubicBezTo>
                  <a:pt x="10025365" y="4207467"/>
                  <a:pt x="10017749" y="4204928"/>
                  <a:pt x="10010135" y="4202390"/>
                </a:cubicBezTo>
                <a:lnTo>
                  <a:pt x="10010135" y="4202390"/>
                </a:lnTo>
                <a:close/>
                <a:moveTo>
                  <a:pt x="10310934" y="4202390"/>
                </a:moveTo>
                <a:cubicBezTo>
                  <a:pt x="10310934" y="4208736"/>
                  <a:pt x="10312203" y="4215082"/>
                  <a:pt x="10313471" y="4221428"/>
                </a:cubicBezTo>
                <a:cubicBezTo>
                  <a:pt x="10314741" y="4220159"/>
                  <a:pt x="10318549" y="4217620"/>
                  <a:pt x="10319817" y="4217620"/>
                </a:cubicBezTo>
                <a:cubicBezTo>
                  <a:pt x="10324895" y="4220159"/>
                  <a:pt x="10329972" y="4220159"/>
                  <a:pt x="10336318" y="4220159"/>
                </a:cubicBezTo>
                <a:cubicBezTo>
                  <a:pt x="10328702" y="4212543"/>
                  <a:pt x="10321087" y="4203659"/>
                  <a:pt x="10310934" y="4202390"/>
                </a:cubicBezTo>
                <a:lnTo>
                  <a:pt x="10310934" y="4202390"/>
                </a:lnTo>
                <a:close/>
                <a:moveTo>
                  <a:pt x="8883090" y="4202390"/>
                </a:moveTo>
                <a:cubicBezTo>
                  <a:pt x="8881821" y="4203659"/>
                  <a:pt x="8880552" y="4206198"/>
                  <a:pt x="8881821" y="4207467"/>
                </a:cubicBezTo>
                <a:cubicBezTo>
                  <a:pt x="8884359" y="4212543"/>
                  <a:pt x="8891974" y="4207467"/>
                  <a:pt x="8888167" y="4203659"/>
                </a:cubicBezTo>
                <a:cubicBezTo>
                  <a:pt x="8888167" y="4201121"/>
                  <a:pt x="8885628" y="4201121"/>
                  <a:pt x="8883090" y="4202390"/>
                </a:cubicBezTo>
                <a:lnTo>
                  <a:pt x="8883090" y="4202390"/>
                </a:lnTo>
                <a:close/>
                <a:moveTo>
                  <a:pt x="5565417" y="4202390"/>
                </a:moveTo>
                <a:cubicBezTo>
                  <a:pt x="5565417" y="4207467"/>
                  <a:pt x="5566686" y="4212543"/>
                  <a:pt x="5566686" y="4217620"/>
                </a:cubicBezTo>
                <a:cubicBezTo>
                  <a:pt x="5567955" y="4217620"/>
                  <a:pt x="5569224" y="4217620"/>
                  <a:pt x="5570493" y="4217620"/>
                </a:cubicBezTo>
                <a:cubicBezTo>
                  <a:pt x="5569224" y="4212543"/>
                  <a:pt x="5571763" y="4204928"/>
                  <a:pt x="5565417" y="4202390"/>
                </a:cubicBezTo>
                <a:lnTo>
                  <a:pt x="5565417" y="4202390"/>
                </a:lnTo>
                <a:close/>
                <a:moveTo>
                  <a:pt x="6318049" y="4202390"/>
                </a:moveTo>
                <a:cubicBezTo>
                  <a:pt x="6305357" y="4201121"/>
                  <a:pt x="6309165" y="4215082"/>
                  <a:pt x="6309165" y="4222697"/>
                </a:cubicBezTo>
                <a:cubicBezTo>
                  <a:pt x="6305357" y="4234120"/>
                  <a:pt x="6301549" y="4246812"/>
                  <a:pt x="6300280" y="4259504"/>
                </a:cubicBezTo>
                <a:cubicBezTo>
                  <a:pt x="6299011" y="4263311"/>
                  <a:pt x="6300280" y="4265850"/>
                  <a:pt x="6302819" y="4268388"/>
                </a:cubicBezTo>
                <a:cubicBezTo>
                  <a:pt x="6305357" y="4267119"/>
                  <a:pt x="6310434" y="4265850"/>
                  <a:pt x="6312972" y="4264581"/>
                </a:cubicBezTo>
                <a:cubicBezTo>
                  <a:pt x="6311703" y="4272196"/>
                  <a:pt x="6304088" y="4270927"/>
                  <a:pt x="6299011" y="4273465"/>
                </a:cubicBezTo>
                <a:cubicBezTo>
                  <a:pt x="6295203" y="4278542"/>
                  <a:pt x="6291396" y="4283618"/>
                  <a:pt x="6296473" y="4289964"/>
                </a:cubicBezTo>
                <a:cubicBezTo>
                  <a:pt x="6301549" y="4287426"/>
                  <a:pt x="6305357" y="4283618"/>
                  <a:pt x="6310434" y="4283618"/>
                </a:cubicBezTo>
                <a:cubicBezTo>
                  <a:pt x="6309165" y="4287426"/>
                  <a:pt x="6306626" y="4291234"/>
                  <a:pt x="6305357" y="4295041"/>
                </a:cubicBezTo>
                <a:cubicBezTo>
                  <a:pt x="6307895" y="4295041"/>
                  <a:pt x="6312972" y="4295041"/>
                  <a:pt x="6316780" y="4295041"/>
                </a:cubicBezTo>
                <a:cubicBezTo>
                  <a:pt x="6318049" y="4283618"/>
                  <a:pt x="6315511" y="4272196"/>
                  <a:pt x="6319318" y="4260773"/>
                </a:cubicBezTo>
                <a:lnTo>
                  <a:pt x="6315511" y="4259504"/>
                </a:lnTo>
                <a:cubicBezTo>
                  <a:pt x="6320587" y="4239197"/>
                  <a:pt x="6318049" y="4220159"/>
                  <a:pt x="6318049" y="4202390"/>
                </a:cubicBezTo>
                <a:lnTo>
                  <a:pt x="6318049" y="4202390"/>
                </a:lnTo>
                <a:close/>
                <a:moveTo>
                  <a:pt x="9818486" y="4201121"/>
                </a:moveTo>
                <a:cubicBezTo>
                  <a:pt x="9818486" y="4202390"/>
                  <a:pt x="9817217" y="4206198"/>
                  <a:pt x="9817217" y="4208736"/>
                </a:cubicBezTo>
                <a:cubicBezTo>
                  <a:pt x="9807063" y="4215082"/>
                  <a:pt x="9818486" y="4227774"/>
                  <a:pt x="9826101" y="4229043"/>
                </a:cubicBezTo>
                <a:cubicBezTo>
                  <a:pt x="9826101" y="4226505"/>
                  <a:pt x="9826101" y="4222697"/>
                  <a:pt x="9824832" y="4221428"/>
                </a:cubicBezTo>
                <a:cubicBezTo>
                  <a:pt x="9822294" y="4218889"/>
                  <a:pt x="9821024" y="4216351"/>
                  <a:pt x="9821024" y="4213813"/>
                </a:cubicBezTo>
                <a:cubicBezTo>
                  <a:pt x="9824832" y="4213813"/>
                  <a:pt x="9828640" y="4215082"/>
                  <a:pt x="9831178" y="4216351"/>
                </a:cubicBezTo>
                <a:cubicBezTo>
                  <a:pt x="9827370" y="4210005"/>
                  <a:pt x="9823563" y="4206198"/>
                  <a:pt x="9818486" y="4201121"/>
                </a:cubicBezTo>
                <a:lnTo>
                  <a:pt x="9818486" y="4201121"/>
                </a:lnTo>
                <a:close/>
                <a:moveTo>
                  <a:pt x="9299386" y="4201121"/>
                </a:moveTo>
                <a:cubicBezTo>
                  <a:pt x="9295578" y="4198582"/>
                  <a:pt x="9287963" y="4203659"/>
                  <a:pt x="9290501" y="4207467"/>
                </a:cubicBezTo>
                <a:cubicBezTo>
                  <a:pt x="9294309" y="4211274"/>
                  <a:pt x="9301924" y="4206198"/>
                  <a:pt x="9299386" y="4201121"/>
                </a:cubicBezTo>
                <a:lnTo>
                  <a:pt x="9299386" y="4201121"/>
                </a:lnTo>
                <a:close/>
                <a:moveTo>
                  <a:pt x="7137949" y="4201121"/>
                </a:moveTo>
                <a:cubicBezTo>
                  <a:pt x="7135410" y="4198582"/>
                  <a:pt x="7129064" y="4199852"/>
                  <a:pt x="7127794" y="4203659"/>
                </a:cubicBezTo>
                <a:cubicBezTo>
                  <a:pt x="7126525" y="4210005"/>
                  <a:pt x="7139217" y="4207467"/>
                  <a:pt x="7137949" y="4201121"/>
                </a:cubicBezTo>
                <a:lnTo>
                  <a:pt x="7137949" y="4201121"/>
                </a:lnTo>
                <a:close/>
                <a:moveTo>
                  <a:pt x="8930050" y="4201121"/>
                </a:moveTo>
                <a:cubicBezTo>
                  <a:pt x="8927512" y="4210005"/>
                  <a:pt x="8924974" y="4218889"/>
                  <a:pt x="8919896" y="4226505"/>
                </a:cubicBezTo>
                <a:cubicBezTo>
                  <a:pt x="8921166" y="4227774"/>
                  <a:pt x="8923704" y="4230312"/>
                  <a:pt x="8926242" y="4231581"/>
                </a:cubicBezTo>
                <a:cubicBezTo>
                  <a:pt x="8933858" y="4230312"/>
                  <a:pt x="8941473" y="4230312"/>
                  <a:pt x="8941473" y="4240466"/>
                </a:cubicBezTo>
                <a:cubicBezTo>
                  <a:pt x="8938934" y="4240466"/>
                  <a:pt x="8933858" y="4241735"/>
                  <a:pt x="8932588" y="4243004"/>
                </a:cubicBezTo>
                <a:cubicBezTo>
                  <a:pt x="8928781" y="4240466"/>
                  <a:pt x="8924974" y="4234120"/>
                  <a:pt x="8918628" y="4235389"/>
                </a:cubicBezTo>
                <a:cubicBezTo>
                  <a:pt x="8917358" y="4240466"/>
                  <a:pt x="8918628" y="4245543"/>
                  <a:pt x="8914820" y="4249350"/>
                </a:cubicBezTo>
                <a:cubicBezTo>
                  <a:pt x="8911012" y="4248081"/>
                  <a:pt x="8908474" y="4246812"/>
                  <a:pt x="8904666" y="4244273"/>
                </a:cubicBezTo>
                <a:cubicBezTo>
                  <a:pt x="8902128" y="4248081"/>
                  <a:pt x="8902128" y="4253158"/>
                  <a:pt x="8903397" y="4258235"/>
                </a:cubicBezTo>
                <a:cubicBezTo>
                  <a:pt x="8889436" y="4260773"/>
                  <a:pt x="8889436" y="4277272"/>
                  <a:pt x="8888167" y="4287426"/>
                </a:cubicBezTo>
                <a:cubicBezTo>
                  <a:pt x="8886898" y="4287426"/>
                  <a:pt x="8883090" y="4288695"/>
                  <a:pt x="8880552" y="4289964"/>
                </a:cubicBezTo>
                <a:cubicBezTo>
                  <a:pt x="8879282" y="4295041"/>
                  <a:pt x="8876744" y="4300118"/>
                  <a:pt x="8875475" y="4303926"/>
                </a:cubicBezTo>
                <a:cubicBezTo>
                  <a:pt x="8880552" y="4307733"/>
                  <a:pt x="8884359" y="4311541"/>
                  <a:pt x="8886898" y="4316618"/>
                </a:cubicBezTo>
                <a:cubicBezTo>
                  <a:pt x="8885628" y="4316618"/>
                  <a:pt x="8881821" y="4315348"/>
                  <a:pt x="8879282" y="4314079"/>
                </a:cubicBezTo>
                <a:cubicBezTo>
                  <a:pt x="8878013" y="4314079"/>
                  <a:pt x="8874206" y="4315348"/>
                  <a:pt x="8872936" y="4316618"/>
                </a:cubicBezTo>
                <a:cubicBezTo>
                  <a:pt x="8872936" y="4312810"/>
                  <a:pt x="8874206" y="4307733"/>
                  <a:pt x="8874206" y="4303926"/>
                </a:cubicBezTo>
                <a:cubicBezTo>
                  <a:pt x="8872936" y="4301387"/>
                  <a:pt x="8871667" y="4300118"/>
                  <a:pt x="8870398" y="4297580"/>
                </a:cubicBezTo>
                <a:cubicBezTo>
                  <a:pt x="8872936" y="4293772"/>
                  <a:pt x="8871667" y="4289964"/>
                  <a:pt x="8869129" y="4286157"/>
                </a:cubicBezTo>
                <a:cubicBezTo>
                  <a:pt x="8867860" y="4288695"/>
                  <a:pt x="8865321" y="4291234"/>
                  <a:pt x="8864052" y="4295041"/>
                </a:cubicBezTo>
                <a:cubicBezTo>
                  <a:pt x="8864052" y="4301387"/>
                  <a:pt x="8861514" y="4306464"/>
                  <a:pt x="8853898" y="4303926"/>
                </a:cubicBezTo>
                <a:cubicBezTo>
                  <a:pt x="8860244" y="4300118"/>
                  <a:pt x="8862783" y="4293772"/>
                  <a:pt x="8860244" y="4287426"/>
                </a:cubicBezTo>
                <a:cubicBezTo>
                  <a:pt x="8871667" y="4282349"/>
                  <a:pt x="8874206" y="4278542"/>
                  <a:pt x="8883090" y="4278542"/>
                </a:cubicBezTo>
                <a:cubicBezTo>
                  <a:pt x="8883090" y="4277272"/>
                  <a:pt x="8883090" y="4274734"/>
                  <a:pt x="8883090" y="4274734"/>
                </a:cubicBezTo>
                <a:cubicBezTo>
                  <a:pt x="8875475" y="4274734"/>
                  <a:pt x="8876744" y="4269657"/>
                  <a:pt x="8878013" y="4264581"/>
                </a:cubicBezTo>
                <a:cubicBezTo>
                  <a:pt x="8874206" y="4262042"/>
                  <a:pt x="8869129" y="4258235"/>
                  <a:pt x="8865321" y="4255696"/>
                </a:cubicBezTo>
                <a:cubicBezTo>
                  <a:pt x="8865321" y="4264581"/>
                  <a:pt x="8865321" y="4272196"/>
                  <a:pt x="8865321" y="4281080"/>
                </a:cubicBezTo>
                <a:cubicBezTo>
                  <a:pt x="8847552" y="4283618"/>
                  <a:pt x="8853898" y="4312810"/>
                  <a:pt x="8836130" y="4311541"/>
                </a:cubicBezTo>
                <a:cubicBezTo>
                  <a:pt x="8834860" y="4312810"/>
                  <a:pt x="8833591" y="4316618"/>
                  <a:pt x="8832323" y="4319156"/>
                </a:cubicBezTo>
                <a:cubicBezTo>
                  <a:pt x="8836130" y="4321694"/>
                  <a:pt x="8839937" y="4322964"/>
                  <a:pt x="8845014" y="4325502"/>
                </a:cubicBezTo>
                <a:cubicBezTo>
                  <a:pt x="8837399" y="4326771"/>
                  <a:pt x="8833591" y="4320425"/>
                  <a:pt x="8828514" y="4316618"/>
                </a:cubicBezTo>
                <a:cubicBezTo>
                  <a:pt x="8825977" y="4319156"/>
                  <a:pt x="8823438" y="4322964"/>
                  <a:pt x="8819631" y="4325502"/>
                </a:cubicBezTo>
                <a:cubicBezTo>
                  <a:pt x="8818361" y="4319156"/>
                  <a:pt x="8817092" y="4312810"/>
                  <a:pt x="8815822" y="4306464"/>
                </a:cubicBezTo>
                <a:cubicBezTo>
                  <a:pt x="8813285" y="4303926"/>
                  <a:pt x="8812015" y="4302656"/>
                  <a:pt x="8809476" y="4300118"/>
                </a:cubicBezTo>
                <a:cubicBezTo>
                  <a:pt x="8810746" y="4300118"/>
                  <a:pt x="8813285" y="4298849"/>
                  <a:pt x="8814553" y="4297580"/>
                </a:cubicBezTo>
                <a:cubicBezTo>
                  <a:pt x="8817092" y="4303926"/>
                  <a:pt x="8820899" y="4310272"/>
                  <a:pt x="8824707" y="4315348"/>
                </a:cubicBezTo>
                <a:cubicBezTo>
                  <a:pt x="8827245" y="4312810"/>
                  <a:pt x="8831053" y="4309002"/>
                  <a:pt x="8833591" y="4306464"/>
                </a:cubicBezTo>
                <a:cubicBezTo>
                  <a:pt x="8834860" y="4306464"/>
                  <a:pt x="8838668" y="4305195"/>
                  <a:pt x="8841206" y="4305195"/>
                </a:cubicBezTo>
                <a:cubicBezTo>
                  <a:pt x="8843745" y="4296310"/>
                  <a:pt x="8842476" y="4286157"/>
                  <a:pt x="8834860" y="4278542"/>
                </a:cubicBezTo>
                <a:cubicBezTo>
                  <a:pt x="8841206" y="4279811"/>
                  <a:pt x="8846283" y="4281080"/>
                  <a:pt x="8852629" y="4281080"/>
                </a:cubicBezTo>
                <a:cubicBezTo>
                  <a:pt x="8848822" y="4276003"/>
                  <a:pt x="8842476" y="4272196"/>
                  <a:pt x="8836130" y="4269657"/>
                </a:cubicBezTo>
                <a:cubicBezTo>
                  <a:pt x="8842476" y="4270927"/>
                  <a:pt x="8847552" y="4273465"/>
                  <a:pt x="8853898" y="4274734"/>
                </a:cubicBezTo>
                <a:cubicBezTo>
                  <a:pt x="8855168" y="4272196"/>
                  <a:pt x="8856437" y="4265850"/>
                  <a:pt x="8856437" y="4262042"/>
                </a:cubicBezTo>
                <a:lnTo>
                  <a:pt x="8851360" y="4262042"/>
                </a:lnTo>
                <a:cubicBezTo>
                  <a:pt x="8855168" y="4259504"/>
                  <a:pt x="8857706" y="4256965"/>
                  <a:pt x="8861514" y="4254427"/>
                </a:cubicBezTo>
                <a:cubicBezTo>
                  <a:pt x="8858975" y="4250619"/>
                  <a:pt x="8856437" y="4245543"/>
                  <a:pt x="8851360" y="4245543"/>
                </a:cubicBezTo>
                <a:cubicBezTo>
                  <a:pt x="8852629" y="4243004"/>
                  <a:pt x="8853898" y="4241735"/>
                  <a:pt x="8855168" y="4239197"/>
                </a:cubicBezTo>
                <a:cubicBezTo>
                  <a:pt x="8857706" y="4240466"/>
                  <a:pt x="8861514" y="4240466"/>
                  <a:pt x="8864052" y="4241735"/>
                </a:cubicBezTo>
                <a:cubicBezTo>
                  <a:pt x="8865321" y="4234120"/>
                  <a:pt x="8867860" y="4226505"/>
                  <a:pt x="8865321" y="4220159"/>
                </a:cubicBezTo>
                <a:cubicBezTo>
                  <a:pt x="8860244" y="4221428"/>
                  <a:pt x="8855168" y="4222697"/>
                  <a:pt x="8850091" y="4222697"/>
                </a:cubicBezTo>
                <a:cubicBezTo>
                  <a:pt x="8851360" y="4226505"/>
                  <a:pt x="8853898" y="4230312"/>
                  <a:pt x="8852629" y="4234120"/>
                </a:cubicBezTo>
                <a:cubicBezTo>
                  <a:pt x="8848822" y="4232851"/>
                  <a:pt x="8846283" y="4230312"/>
                  <a:pt x="8842476" y="4227774"/>
                </a:cubicBezTo>
                <a:cubicBezTo>
                  <a:pt x="8842476" y="4231581"/>
                  <a:pt x="8841206" y="4235389"/>
                  <a:pt x="8841206" y="4240466"/>
                </a:cubicBezTo>
                <a:cubicBezTo>
                  <a:pt x="8833591" y="4240466"/>
                  <a:pt x="8823438" y="4236658"/>
                  <a:pt x="8822168" y="4248081"/>
                </a:cubicBezTo>
                <a:cubicBezTo>
                  <a:pt x="8817092" y="4245543"/>
                  <a:pt x="8817092" y="4239197"/>
                  <a:pt x="8815822" y="4235389"/>
                </a:cubicBezTo>
                <a:cubicBezTo>
                  <a:pt x="8815822" y="4237927"/>
                  <a:pt x="8815822" y="4243004"/>
                  <a:pt x="8817092" y="4245543"/>
                </a:cubicBezTo>
                <a:cubicBezTo>
                  <a:pt x="8813285" y="4245543"/>
                  <a:pt x="8806939" y="4245543"/>
                  <a:pt x="8804400" y="4245543"/>
                </a:cubicBezTo>
                <a:cubicBezTo>
                  <a:pt x="8808208" y="4249350"/>
                  <a:pt x="8812015" y="4251889"/>
                  <a:pt x="8815822" y="4255696"/>
                </a:cubicBezTo>
                <a:cubicBezTo>
                  <a:pt x="8817092" y="4254427"/>
                  <a:pt x="8820899" y="4253158"/>
                  <a:pt x="8822168" y="4253158"/>
                </a:cubicBezTo>
                <a:cubicBezTo>
                  <a:pt x="8818361" y="4265850"/>
                  <a:pt x="8820899" y="4278542"/>
                  <a:pt x="8817092" y="4289964"/>
                </a:cubicBezTo>
                <a:cubicBezTo>
                  <a:pt x="8810746" y="4286157"/>
                  <a:pt x="8814553" y="4278542"/>
                  <a:pt x="8818361" y="4274734"/>
                </a:cubicBezTo>
                <a:cubicBezTo>
                  <a:pt x="8813285" y="4272196"/>
                  <a:pt x="8810746" y="4273465"/>
                  <a:pt x="8808208" y="4279811"/>
                </a:cubicBezTo>
                <a:cubicBezTo>
                  <a:pt x="8808208" y="4277272"/>
                  <a:pt x="8806939" y="4270927"/>
                  <a:pt x="8805669" y="4268388"/>
                </a:cubicBezTo>
                <a:cubicBezTo>
                  <a:pt x="8795516" y="4277272"/>
                  <a:pt x="8789170" y="4289964"/>
                  <a:pt x="8787901" y="4302656"/>
                </a:cubicBezTo>
                <a:cubicBezTo>
                  <a:pt x="8784093" y="4303926"/>
                  <a:pt x="8782824" y="4306464"/>
                  <a:pt x="8784093" y="4311541"/>
                </a:cubicBezTo>
                <a:cubicBezTo>
                  <a:pt x="8795516" y="4305195"/>
                  <a:pt x="8798054" y="4288695"/>
                  <a:pt x="8809476" y="4282349"/>
                </a:cubicBezTo>
                <a:cubicBezTo>
                  <a:pt x="8808208" y="4292503"/>
                  <a:pt x="8801862" y="4300118"/>
                  <a:pt x="8794247" y="4307733"/>
                </a:cubicBezTo>
                <a:cubicBezTo>
                  <a:pt x="8790438" y="4319156"/>
                  <a:pt x="8790438" y="4330579"/>
                  <a:pt x="8792977" y="4342001"/>
                </a:cubicBezTo>
                <a:cubicBezTo>
                  <a:pt x="8787901" y="4335655"/>
                  <a:pt x="8786631" y="4328040"/>
                  <a:pt x="8784093" y="4320425"/>
                </a:cubicBezTo>
                <a:cubicBezTo>
                  <a:pt x="8779016" y="4317887"/>
                  <a:pt x="8773939" y="4315348"/>
                  <a:pt x="8770132" y="4312810"/>
                </a:cubicBezTo>
                <a:cubicBezTo>
                  <a:pt x="8767593" y="4314079"/>
                  <a:pt x="8766324" y="4316618"/>
                  <a:pt x="8763786" y="4317887"/>
                </a:cubicBezTo>
                <a:cubicBezTo>
                  <a:pt x="8768863" y="4319156"/>
                  <a:pt x="8772670" y="4320425"/>
                  <a:pt x="8777747" y="4320425"/>
                </a:cubicBezTo>
                <a:cubicBezTo>
                  <a:pt x="8776478" y="4321694"/>
                  <a:pt x="8773939" y="4322964"/>
                  <a:pt x="8772670" y="4325502"/>
                </a:cubicBezTo>
                <a:cubicBezTo>
                  <a:pt x="8767593" y="4322964"/>
                  <a:pt x="8762517" y="4320425"/>
                  <a:pt x="8757440" y="4319156"/>
                </a:cubicBezTo>
                <a:cubicBezTo>
                  <a:pt x="8753632" y="4321694"/>
                  <a:pt x="8751094" y="4325502"/>
                  <a:pt x="8747286" y="4328040"/>
                </a:cubicBezTo>
                <a:cubicBezTo>
                  <a:pt x="8746017" y="4325502"/>
                  <a:pt x="8744748" y="4321694"/>
                  <a:pt x="8744748" y="4319156"/>
                </a:cubicBezTo>
                <a:cubicBezTo>
                  <a:pt x="8751094" y="4317887"/>
                  <a:pt x="8749825" y="4312810"/>
                  <a:pt x="8746017" y="4309002"/>
                </a:cubicBezTo>
                <a:cubicBezTo>
                  <a:pt x="8742209" y="4314079"/>
                  <a:pt x="8739671" y="4319156"/>
                  <a:pt x="8735863" y="4324233"/>
                </a:cubicBezTo>
                <a:cubicBezTo>
                  <a:pt x="8738402" y="4324233"/>
                  <a:pt x="8742209" y="4325502"/>
                  <a:pt x="8743479" y="4325502"/>
                </a:cubicBezTo>
                <a:cubicBezTo>
                  <a:pt x="8743479" y="4328040"/>
                  <a:pt x="8743479" y="4333117"/>
                  <a:pt x="8743479" y="4335655"/>
                </a:cubicBezTo>
                <a:cubicBezTo>
                  <a:pt x="8747286" y="4333117"/>
                  <a:pt x="8749825" y="4326771"/>
                  <a:pt x="8754901" y="4326771"/>
                </a:cubicBezTo>
                <a:cubicBezTo>
                  <a:pt x="8754901" y="4329310"/>
                  <a:pt x="8753632" y="4335655"/>
                  <a:pt x="8753632" y="4338194"/>
                </a:cubicBezTo>
                <a:cubicBezTo>
                  <a:pt x="8758709" y="4342001"/>
                  <a:pt x="8765055" y="4336925"/>
                  <a:pt x="8770132" y="4335655"/>
                </a:cubicBezTo>
                <a:cubicBezTo>
                  <a:pt x="8770132" y="4334386"/>
                  <a:pt x="8771401" y="4330579"/>
                  <a:pt x="8771401" y="4329310"/>
                </a:cubicBezTo>
                <a:cubicBezTo>
                  <a:pt x="8776478" y="4328040"/>
                  <a:pt x="8787901" y="4326771"/>
                  <a:pt x="8785362" y="4335655"/>
                </a:cubicBezTo>
                <a:cubicBezTo>
                  <a:pt x="8790438" y="4340732"/>
                  <a:pt x="8792977" y="4353424"/>
                  <a:pt x="8801862" y="4348347"/>
                </a:cubicBezTo>
                <a:lnTo>
                  <a:pt x="8803130" y="4348347"/>
                </a:lnTo>
                <a:cubicBezTo>
                  <a:pt x="8800593" y="4350886"/>
                  <a:pt x="8799323" y="4352155"/>
                  <a:pt x="8796784" y="4354693"/>
                </a:cubicBezTo>
                <a:cubicBezTo>
                  <a:pt x="8791708" y="4353424"/>
                  <a:pt x="8786631" y="4354693"/>
                  <a:pt x="8781555" y="4357232"/>
                </a:cubicBezTo>
                <a:cubicBezTo>
                  <a:pt x="8781555" y="4358501"/>
                  <a:pt x="8780285" y="4361039"/>
                  <a:pt x="8779016" y="4362309"/>
                </a:cubicBezTo>
                <a:lnTo>
                  <a:pt x="8779016" y="4354693"/>
                </a:lnTo>
                <a:cubicBezTo>
                  <a:pt x="8773939" y="4357232"/>
                  <a:pt x="8771401" y="4362309"/>
                  <a:pt x="8773939" y="4368655"/>
                </a:cubicBezTo>
                <a:cubicBezTo>
                  <a:pt x="8771401" y="4364847"/>
                  <a:pt x="8768863" y="4361039"/>
                  <a:pt x="8765055" y="4358501"/>
                </a:cubicBezTo>
                <a:cubicBezTo>
                  <a:pt x="8767593" y="4358501"/>
                  <a:pt x="8771401" y="4357232"/>
                  <a:pt x="8773939" y="4357232"/>
                </a:cubicBezTo>
                <a:cubicBezTo>
                  <a:pt x="8771401" y="4352155"/>
                  <a:pt x="8770132" y="4348347"/>
                  <a:pt x="8767593" y="4344540"/>
                </a:cubicBezTo>
                <a:cubicBezTo>
                  <a:pt x="8770132" y="4344540"/>
                  <a:pt x="8773939" y="4344540"/>
                  <a:pt x="8775209" y="4344540"/>
                </a:cubicBezTo>
                <a:cubicBezTo>
                  <a:pt x="8771401" y="4353424"/>
                  <a:pt x="8779016" y="4353424"/>
                  <a:pt x="8785362" y="4353424"/>
                </a:cubicBezTo>
                <a:cubicBezTo>
                  <a:pt x="8785362" y="4349617"/>
                  <a:pt x="8785362" y="4345809"/>
                  <a:pt x="8785362" y="4342001"/>
                </a:cubicBezTo>
                <a:cubicBezTo>
                  <a:pt x="8781555" y="4342001"/>
                  <a:pt x="8777747" y="4340732"/>
                  <a:pt x="8773939" y="4340732"/>
                </a:cubicBezTo>
                <a:lnTo>
                  <a:pt x="8776478" y="4342001"/>
                </a:lnTo>
                <a:cubicBezTo>
                  <a:pt x="8771401" y="4342001"/>
                  <a:pt x="8766324" y="4340732"/>
                  <a:pt x="8761247" y="4340732"/>
                </a:cubicBezTo>
                <a:cubicBezTo>
                  <a:pt x="8758709" y="4343271"/>
                  <a:pt x="8756171" y="4344540"/>
                  <a:pt x="8753632" y="4347078"/>
                </a:cubicBezTo>
                <a:cubicBezTo>
                  <a:pt x="8747286" y="4344540"/>
                  <a:pt x="8740940" y="4343271"/>
                  <a:pt x="8737133" y="4349617"/>
                </a:cubicBezTo>
                <a:cubicBezTo>
                  <a:pt x="8740940" y="4352155"/>
                  <a:pt x="8746017" y="4354693"/>
                  <a:pt x="8748555" y="4358501"/>
                </a:cubicBezTo>
                <a:cubicBezTo>
                  <a:pt x="8748555" y="4363578"/>
                  <a:pt x="8742209" y="4362309"/>
                  <a:pt x="8738402" y="4362309"/>
                </a:cubicBezTo>
                <a:cubicBezTo>
                  <a:pt x="8732056" y="4359770"/>
                  <a:pt x="8726979" y="4354693"/>
                  <a:pt x="8720633" y="4350886"/>
                </a:cubicBezTo>
                <a:cubicBezTo>
                  <a:pt x="8726979" y="4350886"/>
                  <a:pt x="8732056" y="4352155"/>
                  <a:pt x="8738402" y="4353424"/>
                </a:cubicBezTo>
                <a:cubicBezTo>
                  <a:pt x="8735863" y="4349617"/>
                  <a:pt x="8733325" y="4345809"/>
                  <a:pt x="8729517" y="4343271"/>
                </a:cubicBezTo>
                <a:cubicBezTo>
                  <a:pt x="8723171" y="4345809"/>
                  <a:pt x="8716825" y="4348347"/>
                  <a:pt x="8711749" y="4342001"/>
                </a:cubicBezTo>
                <a:cubicBezTo>
                  <a:pt x="8720633" y="4339463"/>
                  <a:pt x="8725710" y="4331848"/>
                  <a:pt x="8732056" y="4324233"/>
                </a:cubicBezTo>
                <a:cubicBezTo>
                  <a:pt x="8723171" y="4324233"/>
                  <a:pt x="8715556" y="4326771"/>
                  <a:pt x="8709211" y="4331848"/>
                </a:cubicBezTo>
                <a:cubicBezTo>
                  <a:pt x="8707941" y="4331848"/>
                  <a:pt x="8704133" y="4333117"/>
                  <a:pt x="8702865" y="4333117"/>
                </a:cubicBezTo>
                <a:cubicBezTo>
                  <a:pt x="8701595" y="4331848"/>
                  <a:pt x="8700326" y="4329310"/>
                  <a:pt x="8700326" y="4328040"/>
                </a:cubicBezTo>
                <a:cubicBezTo>
                  <a:pt x="8713018" y="4326771"/>
                  <a:pt x="8723171" y="4315348"/>
                  <a:pt x="8735863" y="4316618"/>
                </a:cubicBezTo>
                <a:cubicBezTo>
                  <a:pt x="8734594" y="4314079"/>
                  <a:pt x="8733325" y="4310272"/>
                  <a:pt x="8730787" y="4307733"/>
                </a:cubicBezTo>
                <a:cubicBezTo>
                  <a:pt x="8740940" y="4311541"/>
                  <a:pt x="8744748" y="4301387"/>
                  <a:pt x="8747286" y="4295041"/>
                </a:cubicBezTo>
                <a:cubicBezTo>
                  <a:pt x="8740940" y="4287426"/>
                  <a:pt x="8739671" y="4269657"/>
                  <a:pt x="8726979" y="4274734"/>
                </a:cubicBezTo>
                <a:cubicBezTo>
                  <a:pt x="8726979" y="4283618"/>
                  <a:pt x="8721902" y="4292503"/>
                  <a:pt x="8718095" y="4300118"/>
                </a:cubicBezTo>
                <a:lnTo>
                  <a:pt x="8718095" y="4293772"/>
                </a:lnTo>
                <a:cubicBezTo>
                  <a:pt x="8714287" y="4297580"/>
                  <a:pt x="8710479" y="4302656"/>
                  <a:pt x="8706672" y="4306464"/>
                </a:cubicBezTo>
                <a:cubicBezTo>
                  <a:pt x="8701595" y="4307733"/>
                  <a:pt x="8700326" y="4301387"/>
                  <a:pt x="8697787" y="4298849"/>
                </a:cubicBezTo>
                <a:cubicBezTo>
                  <a:pt x="8695249" y="4303926"/>
                  <a:pt x="8695249" y="4309002"/>
                  <a:pt x="8699057" y="4312810"/>
                </a:cubicBezTo>
                <a:cubicBezTo>
                  <a:pt x="8690173" y="4316618"/>
                  <a:pt x="8677481" y="4316618"/>
                  <a:pt x="8672404" y="4326771"/>
                </a:cubicBezTo>
                <a:cubicBezTo>
                  <a:pt x="8671135" y="4326771"/>
                  <a:pt x="8668596" y="4326771"/>
                  <a:pt x="8667327" y="4326771"/>
                </a:cubicBezTo>
                <a:cubicBezTo>
                  <a:pt x="8664789" y="4321694"/>
                  <a:pt x="8658443" y="4320425"/>
                  <a:pt x="8653366" y="4317887"/>
                </a:cubicBezTo>
                <a:cubicBezTo>
                  <a:pt x="8653366" y="4320425"/>
                  <a:pt x="8652097" y="4324233"/>
                  <a:pt x="8652097" y="4326771"/>
                </a:cubicBezTo>
                <a:cubicBezTo>
                  <a:pt x="8654635" y="4326771"/>
                  <a:pt x="8658443" y="4325502"/>
                  <a:pt x="8660981" y="4325502"/>
                </a:cubicBezTo>
                <a:cubicBezTo>
                  <a:pt x="8649558" y="4335655"/>
                  <a:pt x="8663519" y="4348347"/>
                  <a:pt x="8659712" y="4361039"/>
                </a:cubicBezTo>
                <a:lnTo>
                  <a:pt x="8664789" y="4361039"/>
                </a:lnTo>
                <a:cubicBezTo>
                  <a:pt x="8664789" y="4349617"/>
                  <a:pt x="8664789" y="4339463"/>
                  <a:pt x="8664789" y="4328040"/>
                </a:cubicBezTo>
                <a:cubicBezTo>
                  <a:pt x="8669865" y="4334386"/>
                  <a:pt x="8671135" y="4343271"/>
                  <a:pt x="8671135" y="4352155"/>
                </a:cubicBezTo>
                <a:lnTo>
                  <a:pt x="8676211" y="4352155"/>
                </a:lnTo>
                <a:cubicBezTo>
                  <a:pt x="8676211" y="4344540"/>
                  <a:pt x="8676211" y="4335655"/>
                  <a:pt x="8674942" y="4328040"/>
                </a:cubicBezTo>
                <a:cubicBezTo>
                  <a:pt x="8685096" y="4328040"/>
                  <a:pt x="8682557" y="4339463"/>
                  <a:pt x="8681288" y="4344540"/>
                </a:cubicBezTo>
                <a:cubicBezTo>
                  <a:pt x="8690173" y="4347078"/>
                  <a:pt x="8699057" y="4348347"/>
                  <a:pt x="8705403" y="4354693"/>
                </a:cubicBezTo>
                <a:cubicBezTo>
                  <a:pt x="8702865" y="4357232"/>
                  <a:pt x="8697787" y="4361039"/>
                  <a:pt x="8693980" y="4362309"/>
                </a:cubicBezTo>
                <a:cubicBezTo>
                  <a:pt x="8696519" y="4362309"/>
                  <a:pt x="8702865" y="4361039"/>
                  <a:pt x="8705403" y="4361039"/>
                </a:cubicBezTo>
                <a:cubicBezTo>
                  <a:pt x="8701595" y="4371193"/>
                  <a:pt x="8691441" y="4363578"/>
                  <a:pt x="8683827" y="4362309"/>
                </a:cubicBezTo>
                <a:cubicBezTo>
                  <a:pt x="8687634" y="4361039"/>
                  <a:pt x="8691441" y="4358501"/>
                  <a:pt x="8695249" y="4357232"/>
                </a:cubicBezTo>
                <a:cubicBezTo>
                  <a:pt x="8693980" y="4354693"/>
                  <a:pt x="8691441" y="4350886"/>
                  <a:pt x="8690173" y="4348347"/>
                </a:cubicBezTo>
                <a:cubicBezTo>
                  <a:pt x="8685096" y="4349617"/>
                  <a:pt x="8677481" y="4347078"/>
                  <a:pt x="8674942" y="4353424"/>
                </a:cubicBezTo>
                <a:cubicBezTo>
                  <a:pt x="8667327" y="4357232"/>
                  <a:pt x="8667327" y="4367385"/>
                  <a:pt x="8673673" y="4371193"/>
                </a:cubicBezTo>
                <a:cubicBezTo>
                  <a:pt x="8668596" y="4372462"/>
                  <a:pt x="8663519" y="4373731"/>
                  <a:pt x="8657173" y="4375001"/>
                </a:cubicBezTo>
                <a:cubicBezTo>
                  <a:pt x="8658443" y="4371193"/>
                  <a:pt x="8659712" y="4364847"/>
                  <a:pt x="8660981" y="4362309"/>
                </a:cubicBezTo>
                <a:cubicBezTo>
                  <a:pt x="8657173" y="4366116"/>
                  <a:pt x="8653366" y="4369923"/>
                  <a:pt x="8649558" y="4373731"/>
                </a:cubicBezTo>
                <a:cubicBezTo>
                  <a:pt x="8650827" y="4376269"/>
                  <a:pt x="8652097" y="4380077"/>
                  <a:pt x="8653366" y="4382615"/>
                </a:cubicBezTo>
                <a:cubicBezTo>
                  <a:pt x="8645751" y="4382615"/>
                  <a:pt x="8638135" y="4382615"/>
                  <a:pt x="8633059" y="4387693"/>
                </a:cubicBezTo>
                <a:cubicBezTo>
                  <a:pt x="8631789" y="4396577"/>
                  <a:pt x="8634328" y="4413076"/>
                  <a:pt x="8621636" y="4413076"/>
                </a:cubicBezTo>
                <a:cubicBezTo>
                  <a:pt x="8626713" y="4405461"/>
                  <a:pt x="8630520" y="4396577"/>
                  <a:pt x="8629251" y="4387693"/>
                </a:cubicBezTo>
                <a:cubicBezTo>
                  <a:pt x="8638135" y="4380077"/>
                  <a:pt x="8647020" y="4372462"/>
                  <a:pt x="8653366" y="4363578"/>
                </a:cubicBezTo>
                <a:cubicBezTo>
                  <a:pt x="8655904" y="4354693"/>
                  <a:pt x="8654635" y="4345809"/>
                  <a:pt x="8654635" y="4338194"/>
                </a:cubicBezTo>
                <a:cubicBezTo>
                  <a:pt x="8649558" y="4345809"/>
                  <a:pt x="8643212" y="4354693"/>
                  <a:pt x="8634328" y="4358501"/>
                </a:cubicBezTo>
                <a:cubicBezTo>
                  <a:pt x="8634328" y="4361039"/>
                  <a:pt x="8634328" y="4367385"/>
                  <a:pt x="8634328" y="4369923"/>
                </a:cubicBezTo>
                <a:cubicBezTo>
                  <a:pt x="8635597" y="4369923"/>
                  <a:pt x="8639405" y="4369923"/>
                  <a:pt x="8640674" y="4369923"/>
                </a:cubicBezTo>
                <a:cubicBezTo>
                  <a:pt x="8636866" y="4371193"/>
                  <a:pt x="8633059" y="4373731"/>
                  <a:pt x="8627982" y="4375001"/>
                </a:cubicBezTo>
                <a:cubicBezTo>
                  <a:pt x="8625443" y="4381347"/>
                  <a:pt x="8622905" y="4386423"/>
                  <a:pt x="8621636" y="4394038"/>
                </a:cubicBezTo>
                <a:cubicBezTo>
                  <a:pt x="8614021" y="4399115"/>
                  <a:pt x="8607675" y="4404192"/>
                  <a:pt x="8598790" y="4407999"/>
                </a:cubicBezTo>
                <a:cubicBezTo>
                  <a:pt x="8597522" y="4406730"/>
                  <a:pt x="8594983" y="4402923"/>
                  <a:pt x="8593713" y="4401653"/>
                </a:cubicBezTo>
                <a:cubicBezTo>
                  <a:pt x="8583560" y="4404192"/>
                  <a:pt x="8574675" y="4411807"/>
                  <a:pt x="8563253" y="4411807"/>
                </a:cubicBezTo>
                <a:cubicBezTo>
                  <a:pt x="8563253" y="4411807"/>
                  <a:pt x="8563253" y="4413076"/>
                  <a:pt x="8563253" y="4413076"/>
                </a:cubicBezTo>
                <a:cubicBezTo>
                  <a:pt x="8565792" y="4414345"/>
                  <a:pt x="8569599" y="4415615"/>
                  <a:pt x="8570868" y="4415615"/>
                </a:cubicBezTo>
                <a:cubicBezTo>
                  <a:pt x="8555638" y="4438460"/>
                  <a:pt x="8572138" y="4449883"/>
                  <a:pt x="8570868" y="4844602"/>
                </a:cubicBezTo>
                <a:cubicBezTo>
                  <a:pt x="8581021" y="4852217"/>
                  <a:pt x="8592445" y="4844602"/>
                  <a:pt x="8603868" y="4847141"/>
                </a:cubicBezTo>
                <a:cubicBezTo>
                  <a:pt x="8615290" y="4849679"/>
                  <a:pt x="8626713" y="4844602"/>
                  <a:pt x="8638135" y="4847141"/>
                </a:cubicBezTo>
                <a:cubicBezTo>
                  <a:pt x="8645751" y="4845871"/>
                  <a:pt x="8654635" y="4847141"/>
                  <a:pt x="8660981" y="4842064"/>
                </a:cubicBezTo>
                <a:cubicBezTo>
                  <a:pt x="8662250" y="4843333"/>
                  <a:pt x="8666058" y="4844602"/>
                  <a:pt x="8667327" y="4845871"/>
                </a:cubicBezTo>
                <a:cubicBezTo>
                  <a:pt x="8668596" y="4845871"/>
                  <a:pt x="8671135" y="4844602"/>
                  <a:pt x="8673673" y="4843333"/>
                </a:cubicBezTo>
                <a:cubicBezTo>
                  <a:pt x="8685096" y="4845871"/>
                  <a:pt x="8695249" y="4845871"/>
                  <a:pt x="8706672" y="4847141"/>
                </a:cubicBezTo>
                <a:cubicBezTo>
                  <a:pt x="8718095" y="4848410"/>
                  <a:pt x="8730787" y="4843333"/>
                  <a:pt x="8742209" y="4845871"/>
                </a:cubicBezTo>
                <a:cubicBezTo>
                  <a:pt x="8757440" y="4848410"/>
                  <a:pt x="8772670" y="4844602"/>
                  <a:pt x="8787901" y="4844602"/>
                </a:cubicBezTo>
                <a:cubicBezTo>
                  <a:pt x="8805669" y="4843333"/>
                  <a:pt x="8824707" y="4844602"/>
                  <a:pt x="8842476" y="4844602"/>
                </a:cubicBezTo>
                <a:cubicBezTo>
                  <a:pt x="8852629" y="4843333"/>
                  <a:pt x="8864052" y="4848410"/>
                  <a:pt x="8874206" y="4845871"/>
                </a:cubicBezTo>
                <a:cubicBezTo>
                  <a:pt x="8891974" y="4842064"/>
                  <a:pt x="8911012" y="4845871"/>
                  <a:pt x="8930050" y="4842064"/>
                </a:cubicBezTo>
                <a:cubicBezTo>
                  <a:pt x="8930050" y="4840795"/>
                  <a:pt x="8931320" y="4838256"/>
                  <a:pt x="8931320" y="4835718"/>
                </a:cubicBezTo>
                <a:cubicBezTo>
                  <a:pt x="8931320" y="4836987"/>
                  <a:pt x="8931320" y="4840795"/>
                  <a:pt x="8931320" y="4842064"/>
                </a:cubicBezTo>
                <a:cubicBezTo>
                  <a:pt x="8944011" y="4840795"/>
                  <a:pt x="8957972" y="4845871"/>
                  <a:pt x="8970664" y="4842064"/>
                </a:cubicBezTo>
                <a:cubicBezTo>
                  <a:pt x="8984626" y="4840795"/>
                  <a:pt x="8998587" y="4840795"/>
                  <a:pt x="9012547" y="4839525"/>
                </a:cubicBezTo>
                <a:cubicBezTo>
                  <a:pt x="9021432" y="4843333"/>
                  <a:pt x="9032855" y="4847141"/>
                  <a:pt x="9041740" y="4840795"/>
                </a:cubicBezTo>
                <a:cubicBezTo>
                  <a:pt x="9046816" y="4836987"/>
                  <a:pt x="9054431" y="4838256"/>
                  <a:pt x="9059508" y="4838256"/>
                </a:cubicBezTo>
                <a:cubicBezTo>
                  <a:pt x="9063315" y="4840795"/>
                  <a:pt x="9068392" y="4843333"/>
                  <a:pt x="9072200" y="4844602"/>
                </a:cubicBezTo>
                <a:cubicBezTo>
                  <a:pt x="9072200" y="4842064"/>
                  <a:pt x="9070931" y="4835718"/>
                  <a:pt x="9069661" y="4833179"/>
                </a:cubicBezTo>
                <a:cubicBezTo>
                  <a:pt x="9072200" y="4835718"/>
                  <a:pt x="9073469" y="4838256"/>
                  <a:pt x="9074738" y="4840795"/>
                </a:cubicBezTo>
                <a:cubicBezTo>
                  <a:pt x="9082353" y="4842064"/>
                  <a:pt x="9091238" y="4847141"/>
                  <a:pt x="9098853" y="4840795"/>
                </a:cubicBezTo>
                <a:cubicBezTo>
                  <a:pt x="9092507" y="4836987"/>
                  <a:pt x="9077277" y="4838256"/>
                  <a:pt x="9078546" y="4828103"/>
                </a:cubicBezTo>
                <a:cubicBezTo>
                  <a:pt x="9081084" y="4830641"/>
                  <a:pt x="9084892" y="4831910"/>
                  <a:pt x="9087430" y="4834449"/>
                </a:cubicBezTo>
                <a:cubicBezTo>
                  <a:pt x="9089969" y="4834449"/>
                  <a:pt x="9096315" y="4834449"/>
                  <a:pt x="9100122" y="4834449"/>
                </a:cubicBezTo>
                <a:cubicBezTo>
                  <a:pt x="9100122" y="4826833"/>
                  <a:pt x="9092507" y="4823026"/>
                  <a:pt x="9088699" y="4819219"/>
                </a:cubicBezTo>
                <a:cubicBezTo>
                  <a:pt x="9102661" y="4825565"/>
                  <a:pt x="9091238" y="4821757"/>
                  <a:pt x="9107737" y="4828103"/>
                </a:cubicBezTo>
                <a:cubicBezTo>
                  <a:pt x="9106468" y="4825565"/>
                  <a:pt x="9103930" y="4820487"/>
                  <a:pt x="9103930" y="4817949"/>
                </a:cubicBezTo>
                <a:cubicBezTo>
                  <a:pt x="9106468" y="4819219"/>
                  <a:pt x="9110276" y="4821757"/>
                  <a:pt x="9112814" y="4823026"/>
                </a:cubicBezTo>
                <a:cubicBezTo>
                  <a:pt x="9116622" y="4821757"/>
                  <a:pt x="9121699" y="4820487"/>
                  <a:pt x="9126775" y="4820487"/>
                </a:cubicBezTo>
                <a:cubicBezTo>
                  <a:pt x="9122968" y="4815411"/>
                  <a:pt x="9119160" y="4810334"/>
                  <a:pt x="9117891" y="4803988"/>
                </a:cubicBezTo>
                <a:cubicBezTo>
                  <a:pt x="9124237" y="4807795"/>
                  <a:pt x="9128045" y="4815411"/>
                  <a:pt x="9135659" y="4816680"/>
                </a:cubicBezTo>
                <a:cubicBezTo>
                  <a:pt x="9131852" y="4811603"/>
                  <a:pt x="9128045" y="4807795"/>
                  <a:pt x="9124237" y="4802719"/>
                </a:cubicBezTo>
                <a:cubicBezTo>
                  <a:pt x="9124237" y="4797642"/>
                  <a:pt x="9121699" y="4792565"/>
                  <a:pt x="9117891" y="4790027"/>
                </a:cubicBezTo>
                <a:cubicBezTo>
                  <a:pt x="9117891" y="4788758"/>
                  <a:pt x="9116622" y="4784950"/>
                  <a:pt x="9116622" y="4783681"/>
                </a:cubicBezTo>
                <a:cubicBezTo>
                  <a:pt x="9112814" y="4782412"/>
                  <a:pt x="9110276" y="4781143"/>
                  <a:pt x="9106468" y="4779873"/>
                </a:cubicBezTo>
                <a:cubicBezTo>
                  <a:pt x="9106468" y="4781143"/>
                  <a:pt x="9105199" y="4784950"/>
                  <a:pt x="9103930" y="4786219"/>
                </a:cubicBezTo>
                <a:cubicBezTo>
                  <a:pt x="9105199" y="4774797"/>
                  <a:pt x="9093776" y="4770989"/>
                  <a:pt x="9084892" y="4768451"/>
                </a:cubicBezTo>
                <a:cubicBezTo>
                  <a:pt x="9078546" y="4767181"/>
                  <a:pt x="9074738" y="4762105"/>
                  <a:pt x="9069661" y="4757028"/>
                </a:cubicBezTo>
                <a:cubicBezTo>
                  <a:pt x="9067123" y="4757028"/>
                  <a:pt x="9060777" y="4757028"/>
                  <a:pt x="9058239" y="4758297"/>
                </a:cubicBezTo>
                <a:lnTo>
                  <a:pt x="9058239" y="4751951"/>
                </a:lnTo>
                <a:cubicBezTo>
                  <a:pt x="9067123" y="4751951"/>
                  <a:pt x="9074738" y="4754490"/>
                  <a:pt x="9081084" y="4759566"/>
                </a:cubicBezTo>
                <a:cubicBezTo>
                  <a:pt x="9081084" y="4758297"/>
                  <a:pt x="9082353" y="4755759"/>
                  <a:pt x="9082353" y="4754490"/>
                </a:cubicBezTo>
                <a:cubicBezTo>
                  <a:pt x="9082353" y="4755759"/>
                  <a:pt x="9083623" y="4759566"/>
                  <a:pt x="9083623" y="4760836"/>
                </a:cubicBezTo>
                <a:cubicBezTo>
                  <a:pt x="9084892" y="4759566"/>
                  <a:pt x="9088699" y="4755759"/>
                  <a:pt x="9091238" y="4753220"/>
                </a:cubicBezTo>
                <a:cubicBezTo>
                  <a:pt x="9088699" y="4759566"/>
                  <a:pt x="9089969" y="4764643"/>
                  <a:pt x="9096315" y="4768451"/>
                </a:cubicBezTo>
                <a:cubicBezTo>
                  <a:pt x="9097584" y="4767181"/>
                  <a:pt x="9100122" y="4763374"/>
                  <a:pt x="9100122" y="4762105"/>
                </a:cubicBezTo>
                <a:cubicBezTo>
                  <a:pt x="9101391" y="4768451"/>
                  <a:pt x="9103930" y="4774797"/>
                  <a:pt x="9111545" y="4776066"/>
                </a:cubicBezTo>
                <a:cubicBezTo>
                  <a:pt x="9110276" y="4770989"/>
                  <a:pt x="9107737" y="4764643"/>
                  <a:pt x="9115353" y="4762105"/>
                </a:cubicBezTo>
                <a:cubicBezTo>
                  <a:pt x="9122968" y="4762105"/>
                  <a:pt x="9119160" y="4769720"/>
                  <a:pt x="9117891" y="4773527"/>
                </a:cubicBezTo>
                <a:cubicBezTo>
                  <a:pt x="9121699" y="4776066"/>
                  <a:pt x="9125506" y="4778604"/>
                  <a:pt x="9129313" y="4781143"/>
                </a:cubicBezTo>
                <a:cubicBezTo>
                  <a:pt x="9126775" y="4776066"/>
                  <a:pt x="9124237" y="4769720"/>
                  <a:pt x="9120429" y="4764643"/>
                </a:cubicBezTo>
                <a:cubicBezTo>
                  <a:pt x="9125506" y="4767181"/>
                  <a:pt x="9130583" y="4769720"/>
                  <a:pt x="9135659" y="4770989"/>
                </a:cubicBezTo>
                <a:cubicBezTo>
                  <a:pt x="9135659" y="4772258"/>
                  <a:pt x="9136929" y="4776066"/>
                  <a:pt x="9138198" y="4778604"/>
                </a:cubicBezTo>
                <a:cubicBezTo>
                  <a:pt x="9140737" y="4778604"/>
                  <a:pt x="9144544" y="4778604"/>
                  <a:pt x="9147083" y="4778604"/>
                </a:cubicBezTo>
                <a:cubicBezTo>
                  <a:pt x="9150890" y="4783681"/>
                  <a:pt x="9154697" y="4788758"/>
                  <a:pt x="9158505" y="4795104"/>
                </a:cubicBezTo>
                <a:cubicBezTo>
                  <a:pt x="9161043" y="4793835"/>
                  <a:pt x="9162313" y="4793835"/>
                  <a:pt x="9164851" y="4792565"/>
                </a:cubicBezTo>
                <a:cubicBezTo>
                  <a:pt x="9157236" y="4787489"/>
                  <a:pt x="9153428" y="4779873"/>
                  <a:pt x="9149621" y="4770989"/>
                </a:cubicBezTo>
                <a:cubicBezTo>
                  <a:pt x="9152159" y="4772258"/>
                  <a:pt x="9157236" y="4774797"/>
                  <a:pt x="9159774" y="4776066"/>
                </a:cubicBezTo>
                <a:cubicBezTo>
                  <a:pt x="9155967" y="4770989"/>
                  <a:pt x="9149621" y="4767181"/>
                  <a:pt x="9144544" y="4763374"/>
                </a:cubicBezTo>
                <a:cubicBezTo>
                  <a:pt x="9142005" y="4757028"/>
                  <a:pt x="9139467" y="4750682"/>
                  <a:pt x="9135659" y="4745605"/>
                </a:cubicBezTo>
                <a:cubicBezTo>
                  <a:pt x="9131852" y="4744336"/>
                  <a:pt x="9129313" y="4743067"/>
                  <a:pt x="9125506" y="4740528"/>
                </a:cubicBezTo>
                <a:cubicBezTo>
                  <a:pt x="9126775" y="4745605"/>
                  <a:pt x="9128045" y="4750682"/>
                  <a:pt x="9129313" y="4754490"/>
                </a:cubicBezTo>
                <a:cubicBezTo>
                  <a:pt x="9122968" y="4751951"/>
                  <a:pt x="9120429" y="4746874"/>
                  <a:pt x="9117891" y="4741798"/>
                </a:cubicBezTo>
                <a:cubicBezTo>
                  <a:pt x="9119160" y="4740528"/>
                  <a:pt x="9122968" y="4736721"/>
                  <a:pt x="9125506" y="4734182"/>
                </a:cubicBezTo>
                <a:cubicBezTo>
                  <a:pt x="9121699" y="4730375"/>
                  <a:pt x="9116622" y="4729106"/>
                  <a:pt x="9111545" y="4729106"/>
                </a:cubicBezTo>
                <a:cubicBezTo>
                  <a:pt x="9110276" y="4734182"/>
                  <a:pt x="9109007" y="4736721"/>
                  <a:pt x="9105199" y="4739259"/>
                </a:cubicBezTo>
                <a:cubicBezTo>
                  <a:pt x="9105199" y="4737990"/>
                  <a:pt x="9103930" y="4734182"/>
                  <a:pt x="9102661" y="4732913"/>
                </a:cubicBezTo>
                <a:cubicBezTo>
                  <a:pt x="9097584" y="4731644"/>
                  <a:pt x="9093776" y="4727836"/>
                  <a:pt x="9091238" y="4722760"/>
                </a:cubicBezTo>
                <a:cubicBezTo>
                  <a:pt x="9095045" y="4725298"/>
                  <a:pt x="9107737" y="4731644"/>
                  <a:pt x="9109007" y="4725298"/>
                </a:cubicBezTo>
                <a:cubicBezTo>
                  <a:pt x="9109007" y="4724029"/>
                  <a:pt x="9109007" y="4721490"/>
                  <a:pt x="9107737" y="4720221"/>
                </a:cubicBezTo>
                <a:cubicBezTo>
                  <a:pt x="9105199" y="4717683"/>
                  <a:pt x="9103930" y="4715144"/>
                  <a:pt x="9101391" y="4713875"/>
                </a:cubicBezTo>
                <a:cubicBezTo>
                  <a:pt x="9107737" y="4713875"/>
                  <a:pt x="9111545" y="4718952"/>
                  <a:pt x="9115353" y="4722760"/>
                </a:cubicBezTo>
                <a:cubicBezTo>
                  <a:pt x="9119160" y="4724029"/>
                  <a:pt x="9122968" y="4722760"/>
                  <a:pt x="9126775" y="4720221"/>
                </a:cubicBezTo>
                <a:cubicBezTo>
                  <a:pt x="9124237" y="4718952"/>
                  <a:pt x="9119160" y="4716414"/>
                  <a:pt x="9116622" y="4715144"/>
                </a:cubicBezTo>
                <a:cubicBezTo>
                  <a:pt x="9124237" y="4715144"/>
                  <a:pt x="9133121" y="4716414"/>
                  <a:pt x="9140737" y="4717683"/>
                </a:cubicBezTo>
                <a:cubicBezTo>
                  <a:pt x="9136929" y="4712606"/>
                  <a:pt x="9130583" y="4710068"/>
                  <a:pt x="9124237" y="4708798"/>
                </a:cubicBezTo>
                <a:cubicBezTo>
                  <a:pt x="9122968" y="4707529"/>
                  <a:pt x="9121699" y="4703722"/>
                  <a:pt x="9120429" y="4701183"/>
                </a:cubicBezTo>
                <a:cubicBezTo>
                  <a:pt x="9117891" y="4701183"/>
                  <a:pt x="9115353" y="4701183"/>
                  <a:pt x="9111545" y="4701183"/>
                </a:cubicBezTo>
                <a:cubicBezTo>
                  <a:pt x="9112814" y="4698645"/>
                  <a:pt x="9115353" y="4696107"/>
                  <a:pt x="9116622" y="4694837"/>
                </a:cubicBezTo>
                <a:cubicBezTo>
                  <a:pt x="9115353" y="4693568"/>
                  <a:pt x="9112814" y="4691030"/>
                  <a:pt x="9111545" y="4689761"/>
                </a:cubicBezTo>
                <a:cubicBezTo>
                  <a:pt x="9111545" y="4691030"/>
                  <a:pt x="9112814" y="4694837"/>
                  <a:pt x="9112814" y="4697376"/>
                </a:cubicBezTo>
                <a:cubicBezTo>
                  <a:pt x="9103930" y="4698645"/>
                  <a:pt x="9098853" y="4691030"/>
                  <a:pt x="9095045" y="4684684"/>
                </a:cubicBezTo>
                <a:cubicBezTo>
                  <a:pt x="9102661" y="4688491"/>
                  <a:pt x="9110276" y="4684684"/>
                  <a:pt x="9117891" y="4684684"/>
                </a:cubicBezTo>
                <a:cubicBezTo>
                  <a:pt x="9121699" y="4693568"/>
                  <a:pt x="9124237" y="4706260"/>
                  <a:pt x="9136929" y="4706260"/>
                </a:cubicBezTo>
                <a:cubicBezTo>
                  <a:pt x="9142005" y="4716414"/>
                  <a:pt x="9161043" y="4717683"/>
                  <a:pt x="9157236" y="4731644"/>
                </a:cubicBezTo>
                <a:cubicBezTo>
                  <a:pt x="9163582" y="4736721"/>
                  <a:pt x="9168659" y="4743067"/>
                  <a:pt x="9178812" y="4743067"/>
                </a:cubicBezTo>
                <a:cubicBezTo>
                  <a:pt x="9176274" y="4746874"/>
                  <a:pt x="9173735" y="4750682"/>
                  <a:pt x="9168659" y="4751951"/>
                </a:cubicBezTo>
                <a:cubicBezTo>
                  <a:pt x="9164851" y="4748144"/>
                  <a:pt x="9161043" y="4744336"/>
                  <a:pt x="9157236" y="4740528"/>
                </a:cubicBezTo>
                <a:cubicBezTo>
                  <a:pt x="9150890" y="4748144"/>
                  <a:pt x="9143275" y="4743067"/>
                  <a:pt x="9136929" y="4740528"/>
                </a:cubicBezTo>
                <a:cubicBezTo>
                  <a:pt x="9140737" y="4744336"/>
                  <a:pt x="9143275" y="4748144"/>
                  <a:pt x="9147083" y="4750682"/>
                </a:cubicBezTo>
                <a:cubicBezTo>
                  <a:pt x="9154697" y="4746874"/>
                  <a:pt x="9162313" y="4748144"/>
                  <a:pt x="9167389" y="4754490"/>
                </a:cubicBezTo>
                <a:cubicBezTo>
                  <a:pt x="9166120" y="4755759"/>
                  <a:pt x="9162313" y="4758297"/>
                  <a:pt x="9161043" y="4760836"/>
                </a:cubicBezTo>
                <a:cubicBezTo>
                  <a:pt x="9171197" y="4773527"/>
                  <a:pt x="9185158" y="4781143"/>
                  <a:pt x="9195312" y="4795104"/>
                </a:cubicBezTo>
                <a:cubicBezTo>
                  <a:pt x="9195312" y="4790027"/>
                  <a:pt x="9194043" y="4784950"/>
                  <a:pt x="9190235" y="4781143"/>
                </a:cubicBezTo>
                <a:cubicBezTo>
                  <a:pt x="9191504" y="4776066"/>
                  <a:pt x="9195312" y="4769720"/>
                  <a:pt x="9188966" y="4765912"/>
                </a:cubicBezTo>
                <a:cubicBezTo>
                  <a:pt x="9188966" y="4772258"/>
                  <a:pt x="9188966" y="4777335"/>
                  <a:pt x="9187697" y="4783681"/>
                </a:cubicBezTo>
                <a:cubicBezTo>
                  <a:pt x="9181351" y="4776066"/>
                  <a:pt x="9173735" y="4768451"/>
                  <a:pt x="9167389" y="4760836"/>
                </a:cubicBezTo>
                <a:cubicBezTo>
                  <a:pt x="9171197" y="4758297"/>
                  <a:pt x="9173735" y="4754490"/>
                  <a:pt x="9176274" y="4749413"/>
                </a:cubicBezTo>
                <a:cubicBezTo>
                  <a:pt x="9180081" y="4751951"/>
                  <a:pt x="9183889" y="4755759"/>
                  <a:pt x="9187697" y="4758297"/>
                </a:cubicBezTo>
                <a:cubicBezTo>
                  <a:pt x="9187697" y="4754490"/>
                  <a:pt x="9187697" y="4750682"/>
                  <a:pt x="9187697" y="4746874"/>
                </a:cubicBezTo>
                <a:cubicBezTo>
                  <a:pt x="9185158" y="4746874"/>
                  <a:pt x="9180081" y="4746874"/>
                  <a:pt x="9177543" y="4745605"/>
                </a:cubicBezTo>
                <a:cubicBezTo>
                  <a:pt x="9177543" y="4743067"/>
                  <a:pt x="9177543" y="4739259"/>
                  <a:pt x="9177543" y="4736721"/>
                </a:cubicBezTo>
                <a:cubicBezTo>
                  <a:pt x="9169928" y="4734182"/>
                  <a:pt x="9159774" y="4732913"/>
                  <a:pt x="9155967" y="4725298"/>
                </a:cubicBezTo>
                <a:cubicBezTo>
                  <a:pt x="9163582" y="4727836"/>
                  <a:pt x="9172466" y="4730375"/>
                  <a:pt x="9180081" y="4732913"/>
                </a:cubicBezTo>
                <a:cubicBezTo>
                  <a:pt x="9181351" y="4731644"/>
                  <a:pt x="9182620" y="4727836"/>
                  <a:pt x="9183889" y="4725298"/>
                </a:cubicBezTo>
                <a:cubicBezTo>
                  <a:pt x="9178812" y="4715144"/>
                  <a:pt x="9169928" y="4706260"/>
                  <a:pt x="9162313" y="4697376"/>
                </a:cubicBezTo>
                <a:cubicBezTo>
                  <a:pt x="9158505" y="4693568"/>
                  <a:pt x="9154697" y="4689761"/>
                  <a:pt x="9148351" y="4688491"/>
                </a:cubicBezTo>
                <a:cubicBezTo>
                  <a:pt x="9143275" y="4687222"/>
                  <a:pt x="9135659" y="4689761"/>
                  <a:pt x="9134391" y="4682145"/>
                </a:cubicBezTo>
                <a:cubicBezTo>
                  <a:pt x="9136929" y="4682145"/>
                  <a:pt x="9143275" y="4682145"/>
                  <a:pt x="9145813" y="4683415"/>
                </a:cubicBezTo>
                <a:lnTo>
                  <a:pt x="9145813" y="4680876"/>
                </a:lnTo>
                <a:cubicBezTo>
                  <a:pt x="9143275" y="4680876"/>
                  <a:pt x="9138198" y="4680876"/>
                  <a:pt x="9136929" y="4680876"/>
                </a:cubicBezTo>
                <a:cubicBezTo>
                  <a:pt x="9131852" y="4674530"/>
                  <a:pt x="9125506" y="4668184"/>
                  <a:pt x="9122968" y="4660569"/>
                </a:cubicBezTo>
                <a:cubicBezTo>
                  <a:pt x="9125506" y="4660569"/>
                  <a:pt x="9129313" y="4659300"/>
                  <a:pt x="9131852" y="4659300"/>
                </a:cubicBezTo>
                <a:cubicBezTo>
                  <a:pt x="9131852" y="4661838"/>
                  <a:pt x="9131852" y="4665646"/>
                  <a:pt x="9133121" y="4668184"/>
                </a:cubicBezTo>
                <a:cubicBezTo>
                  <a:pt x="9136929" y="4669453"/>
                  <a:pt x="9142005" y="4669453"/>
                  <a:pt x="9145813" y="4670723"/>
                </a:cubicBezTo>
                <a:cubicBezTo>
                  <a:pt x="9145813" y="4671992"/>
                  <a:pt x="9144544" y="4674530"/>
                  <a:pt x="9144544" y="4675799"/>
                </a:cubicBezTo>
                <a:cubicBezTo>
                  <a:pt x="9154697" y="4682145"/>
                  <a:pt x="9162313" y="4691030"/>
                  <a:pt x="9171197" y="4699914"/>
                </a:cubicBezTo>
                <a:cubicBezTo>
                  <a:pt x="9172466" y="4694837"/>
                  <a:pt x="9172466" y="4689761"/>
                  <a:pt x="9173735" y="4683415"/>
                </a:cubicBezTo>
                <a:cubicBezTo>
                  <a:pt x="9171197" y="4683415"/>
                  <a:pt x="9167389" y="4683415"/>
                  <a:pt x="9164851" y="4683415"/>
                </a:cubicBezTo>
                <a:cubicBezTo>
                  <a:pt x="9169928" y="4677069"/>
                  <a:pt x="9175005" y="4669453"/>
                  <a:pt x="9183889" y="4669453"/>
                </a:cubicBezTo>
                <a:cubicBezTo>
                  <a:pt x="9182620" y="4673261"/>
                  <a:pt x="9181351" y="4675799"/>
                  <a:pt x="9180081" y="4679607"/>
                </a:cubicBezTo>
                <a:cubicBezTo>
                  <a:pt x="9181351" y="4682145"/>
                  <a:pt x="9183889" y="4683415"/>
                  <a:pt x="9185158" y="4685953"/>
                </a:cubicBezTo>
                <a:cubicBezTo>
                  <a:pt x="9185158" y="4683415"/>
                  <a:pt x="9186427" y="4678338"/>
                  <a:pt x="9186427" y="4675799"/>
                </a:cubicBezTo>
                <a:cubicBezTo>
                  <a:pt x="9191504" y="4687222"/>
                  <a:pt x="9197850" y="4697376"/>
                  <a:pt x="9209273" y="4702453"/>
                </a:cubicBezTo>
                <a:cubicBezTo>
                  <a:pt x="9208004" y="4696107"/>
                  <a:pt x="9208004" y="4691030"/>
                  <a:pt x="9206735" y="4684684"/>
                </a:cubicBezTo>
                <a:cubicBezTo>
                  <a:pt x="9204196" y="4680876"/>
                  <a:pt x="9200389" y="4678338"/>
                  <a:pt x="9197850" y="4674530"/>
                </a:cubicBezTo>
                <a:lnTo>
                  <a:pt x="9204196" y="4673261"/>
                </a:lnTo>
                <a:cubicBezTo>
                  <a:pt x="9202927" y="4670723"/>
                  <a:pt x="9201658" y="4666915"/>
                  <a:pt x="9200389" y="4665646"/>
                </a:cubicBezTo>
                <a:cubicBezTo>
                  <a:pt x="9201658" y="4665646"/>
                  <a:pt x="9205465" y="4665646"/>
                  <a:pt x="9208004" y="4665646"/>
                </a:cubicBezTo>
                <a:cubicBezTo>
                  <a:pt x="9204196" y="4660569"/>
                  <a:pt x="9201658" y="4651685"/>
                  <a:pt x="9194043" y="4650415"/>
                </a:cubicBezTo>
                <a:cubicBezTo>
                  <a:pt x="9196581" y="4655492"/>
                  <a:pt x="9199119" y="4660569"/>
                  <a:pt x="9202927" y="4665646"/>
                </a:cubicBezTo>
                <a:cubicBezTo>
                  <a:pt x="9199119" y="4664377"/>
                  <a:pt x="9192773" y="4661838"/>
                  <a:pt x="9190235" y="4660569"/>
                </a:cubicBezTo>
                <a:cubicBezTo>
                  <a:pt x="9190235" y="4659300"/>
                  <a:pt x="9191504" y="4656761"/>
                  <a:pt x="9191504" y="4655492"/>
                </a:cubicBezTo>
                <a:cubicBezTo>
                  <a:pt x="9186427" y="4649146"/>
                  <a:pt x="9178812" y="4644070"/>
                  <a:pt x="9169928" y="4642800"/>
                </a:cubicBezTo>
                <a:cubicBezTo>
                  <a:pt x="9171197" y="4650415"/>
                  <a:pt x="9173735" y="4656761"/>
                  <a:pt x="9175005" y="4664377"/>
                </a:cubicBezTo>
                <a:cubicBezTo>
                  <a:pt x="9172466" y="4664377"/>
                  <a:pt x="9168659" y="4665646"/>
                  <a:pt x="9166120" y="4665646"/>
                </a:cubicBezTo>
                <a:lnTo>
                  <a:pt x="9168659" y="4670723"/>
                </a:lnTo>
                <a:cubicBezTo>
                  <a:pt x="9163582" y="4670723"/>
                  <a:pt x="9158505" y="4669453"/>
                  <a:pt x="9154697" y="4665646"/>
                </a:cubicBezTo>
                <a:cubicBezTo>
                  <a:pt x="9159774" y="4654223"/>
                  <a:pt x="9149621" y="4646608"/>
                  <a:pt x="9142005" y="4640262"/>
                </a:cubicBezTo>
                <a:cubicBezTo>
                  <a:pt x="9142005" y="4638993"/>
                  <a:pt x="9142005" y="4635185"/>
                  <a:pt x="9143275" y="4633916"/>
                </a:cubicBezTo>
                <a:cubicBezTo>
                  <a:pt x="9142005" y="4632647"/>
                  <a:pt x="9139467" y="4628839"/>
                  <a:pt x="9138198" y="4626301"/>
                </a:cubicBezTo>
                <a:cubicBezTo>
                  <a:pt x="9138198" y="4630108"/>
                  <a:pt x="9139467" y="4633916"/>
                  <a:pt x="9139467" y="4637724"/>
                </a:cubicBezTo>
                <a:cubicBezTo>
                  <a:pt x="9134391" y="4636454"/>
                  <a:pt x="9130583" y="4635185"/>
                  <a:pt x="9125506" y="4633916"/>
                </a:cubicBezTo>
                <a:cubicBezTo>
                  <a:pt x="9130583" y="4626301"/>
                  <a:pt x="9129313" y="4616147"/>
                  <a:pt x="9133121" y="4608532"/>
                </a:cubicBezTo>
                <a:cubicBezTo>
                  <a:pt x="9126775" y="4614878"/>
                  <a:pt x="9119160" y="4619955"/>
                  <a:pt x="9110276" y="4621224"/>
                </a:cubicBezTo>
                <a:cubicBezTo>
                  <a:pt x="9110276" y="4622493"/>
                  <a:pt x="9110276" y="4626301"/>
                  <a:pt x="9110276" y="4627570"/>
                </a:cubicBezTo>
                <a:cubicBezTo>
                  <a:pt x="9110276" y="4626301"/>
                  <a:pt x="9109007" y="4622493"/>
                  <a:pt x="9107737" y="4619955"/>
                </a:cubicBezTo>
                <a:cubicBezTo>
                  <a:pt x="9101391" y="4616147"/>
                  <a:pt x="9093776" y="4618686"/>
                  <a:pt x="9086161" y="4619955"/>
                </a:cubicBezTo>
                <a:cubicBezTo>
                  <a:pt x="9086161" y="4616147"/>
                  <a:pt x="9087430" y="4612340"/>
                  <a:pt x="9087430" y="4607263"/>
                </a:cubicBezTo>
                <a:cubicBezTo>
                  <a:pt x="9095045" y="4607263"/>
                  <a:pt x="9103930" y="4605994"/>
                  <a:pt x="9111545" y="4603456"/>
                </a:cubicBezTo>
                <a:cubicBezTo>
                  <a:pt x="9107737" y="4602186"/>
                  <a:pt x="9103930" y="4600917"/>
                  <a:pt x="9100122" y="4599648"/>
                </a:cubicBezTo>
                <a:cubicBezTo>
                  <a:pt x="9101391" y="4597110"/>
                  <a:pt x="9101391" y="4593302"/>
                  <a:pt x="9102661" y="4590764"/>
                </a:cubicBezTo>
                <a:cubicBezTo>
                  <a:pt x="9107737" y="4593302"/>
                  <a:pt x="9111545" y="4598378"/>
                  <a:pt x="9115353" y="4602186"/>
                </a:cubicBezTo>
                <a:cubicBezTo>
                  <a:pt x="9117891" y="4600917"/>
                  <a:pt x="9121699" y="4599648"/>
                  <a:pt x="9122968" y="4598378"/>
                </a:cubicBezTo>
                <a:cubicBezTo>
                  <a:pt x="9117891" y="4589494"/>
                  <a:pt x="9109007" y="4580610"/>
                  <a:pt x="9097584" y="4584418"/>
                </a:cubicBezTo>
                <a:cubicBezTo>
                  <a:pt x="9096315" y="4583148"/>
                  <a:pt x="9095045" y="4580610"/>
                  <a:pt x="9093776" y="4579341"/>
                </a:cubicBezTo>
                <a:cubicBezTo>
                  <a:pt x="9100122" y="4576802"/>
                  <a:pt x="9106468" y="4578072"/>
                  <a:pt x="9111545" y="4580610"/>
                </a:cubicBezTo>
                <a:cubicBezTo>
                  <a:pt x="9114083" y="4578072"/>
                  <a:pt x="9117891" y="4575533"/>
                  <a:pt x="9120429" y="4572995"/>
                </a:cubicBezTo>
                <a:cubicBezTo>
                  <a:pt x="9109007" y="4571726"/>
                  <a:pt x="9096315" y="4572995"/>
                  <a:pt x="9086161" y="4578072"/>
                </a:cubicBezTo>
                <a:cubicBezTo>
                  <a:pt x="9089969" y="4584418"/>
                  <a:pt x="9095045" y="4590764"/>
                  <a:pt x="9095045" y="4598378"/>
                </a:cubicBezTo>
                <a:cubicBezTo>
                  <a:pt x="9091238" y="4595840"/>
                  <a:pt x="9087430" y="4589494"/>
                  <a:pt x="9082353" y="4588225"/>
                </a:cubicBezTo>
                <a:cubicBezTo>
                  <a:pt x="9077277" y="4595840"/>
                  <a:pt x="9070931" y="4599648"/>
                  <a:pt x="9062046" y="4598378"/>
                </a:cubicBezTo>
                <a:cubicBezTo>
                  <a:pt x="9062046" y="4605994"/>
                  <a:pt x="9060777" y="4614878"/>
                  <a:pt x="9059508" y="4622493"/>
                </a:cubicBezTo>
                <a:cubicBezTo>
                  <a:pt x="9065854" y="4619955"/>
                  <a:pt x="9067123" y="4613609"/>
                  <a:pt x="9069661" y="4608532"/>
                </a:cubicBezTo>
                <a:cubicBezTo>
                  <a:pt x="9069661" y="4613609"/>
                  <a:pt x="9068392" y="4619955"/>
                  <a:pt x="9063315" y="4622493"/>
                </a:cubicBezTo>
                <a:cubicBezTo>
                  <a:pt x="9059508" y="4626301"/>
                  <a:pt x="9051893" y="4627570"/>
                  <a:pt x="9053162" y="4633916"/>
                </a:cubicBezTo>
                <a:cubicBezTo>
                  <a:pt x="9054431" y="4633916"/>
                  <a:pt x="9058239" y="4635185"/>
                  <a:pt x="9059508" y="4636454"/>
                </a:cubicBezTo>
                <a:cubicBezTo>
                  <a:pt x="9058239" y="4636454"/>
                  <a:pt x="9055700" y="4637724"/>
                  <a:pt x="9054431" y="4637724"/>
                </a:cubicBezTo>
                <a:cubicBezTo>
                  <a:pt x="9054431" y="4640262"/>
                  <a:pt x="9055700" y="4644070"/>
                  <a:pt x="9055700" y="4646608"/>
                </a:cubicBezTo>
                <a:cubicBezTo>
                  <a:pt x="9051893" y="4641531"/>
                  <a:pt x="9051893" y="4632647"/>
                  <a:pt x="9043008" y="4632647"/>
                </a:cubicBezTo>
                <a:cubicBezTo>
                  <a:pt x="9035394" y="4631378"/>
                  <a:pt x="9035394" y="4623762"/>
                  <a:pt x="9031585" y="4618686"/>
                </a:cubicBezTo>
                <a:cubicBezTo>
                  <a:pt x="9035394" y="4623762"/>
                  <a:pt x="9040470" y="4627570"/>
                  <a:pt x="9046816" y="4628839"/>
                </a:cubicBezTo>
                <a:cubicBezTo>
                  <a:pt x="9046816" y="4626301"/>
                  <a:pt x="9048086" y="4622493"/>
                  <a:pt x="9048086" y="4621224"/>
                </a:cubicBezTo>
                <a:cubicBezTo>
                  <a:pt x="9049354" y="4621224"/>
                  <a:pt x="9053162" y="4622493"/>
                  <a:pt x="9054431" y="4623762"/>
                </a:cubicBezTo>
                <a:cubicBezTo>
                  <a:pt x="9054431" y="4616147"/>
                  <a:pt x="9054431" y="4609801"/>
                  <a:pt x="9054431" y="4602186"/>
                </a:cubicBezTo>
                <a:cubicBezTo>
                  <a:pt x="9053162" y="4603456"/>
                  <a:pt x="9049354" y="4605994"/>
                  <a:pt x="9048086" y="4607263"/>
                </a:cubicBezTo>
                <a:cubicBezTo>
                  <a:pt x="9037931" y="4604724"/>
                  <a:pt x="9029048" y="4612340"/>
                  <a:pt x="9018893" y="4613609"/>
                </a:cubicBezTo>
                <a:cubicBezTo>
                  <a:pt x="9020163" y="4614878"/>
                  <a:pt x="9022702" y="4616147"/>
                  <a:pt x="9023971" y="4617416"/>
                </a:cubicBezTo>
                <a:cubicBezTo>
                  <a:pt x="9017625" y="4619955"/>
                  <a:pt x="9012547" y="4622493"/>
                  <a:pt x="9006201" y="4623762"/>
                </a:cubicBezTo>
                <a:cubicBezTo>
                  <a:pt x="9007471" y="4621224"/>
                  <a:pt x="9011279" y="4616147"/>
                  <a:pt x="9012547" y="4614878"/>
                </a:cubicBezTo>
                <a:cubicBezTo>
                  <a:pt x="8978280" y="4623762"/>
                  <a:pt x="8996048" y="4609801"/>
                  <a:pt x="8974472" y="4630108"/>
                </a:cubicBezTo>
                <a:cubicBezTo>
                  <a:pt x="8965588" y="4626301"/>
                  <a:pt x="8947819" y="4619955"/>
                  <a:pt x="8946550" y="4633916"/>
                </a:cubicBezTo>
                <a:cubicBezTo>
                  <a:pt x="8946550" y="4631378"/>
                  <a:pt x="8946550" y="4627570"/>
                  <a:pt x="8946550" y="4626301"/>
                </a:cubicBezTo>
                <a:cubicBezTo>
                  <a:pt x="8944011" y="4628839"/>
                  <a:pt x="8940204" y="4631378"/>
                  <a:pt x="8937665" y="4632647"/>
                </a:cubicBezTo>
                <a:cubicBezTo>
                  <a:pt x="8937665" y="4631378"/>
                  <a:pt x="8937665" y="4628839"/>
                  <a:pt x="8937665" y="4627570"/>
                </a:cubicBezTo>
                <a:cubicBezTo>
                  <a:pt x="8927512" y="4625032"/>
                  <a:pt x="8918628" y="4623762"/>
                  <a:pt x="8908474" y="4621224"/>
                </a:cubicBezTo>
                <a:cubicBezTo>
                  <a:pt x="8913550" y="4622493"/>
                  <a:pt x="8917358" y="4618686"/>
                  <a:pt x="8919896" y="4614878"/>
                </a:cubicBezTo>
                <a:cubicBezTo>
                  <a:pt x="8924974" y="4617416"/>
                  <a:pt x="8930050" y="4619955"/>
                  <a:pt x="8935127" y="4622493"/>
                </a:cubicBezTo>
                <a:cubicBezTo>
                  <a:pt x="8935127" y="4619955"/>
                  <a:pt x="8933858" y="4613609"/>
                  <a:pt x="8932588" y="4611070"/>
                </a:cubicBezTo>
                <a:cubicBezTo>
                  <a:pt x="8933858" y="4611070"/>
                  <a:pt x="8935127" y="4609801"/>
                  <a:pt x="8936396" y="4608532"/>
                </a:cubicBezTo>
                <a:cubicBezTo>
                  <a:pt x="8937665" y="4612340"/>
                  <a:pt x="8940204" y="4616147"/>
                  <a:pt x="8941473" y="4619955"/>
                </a:cubicBezTo>
                <a:cubicBezTo>
                  <a:pt x="8955434" y="4618686"/>
                  <a:pt x="8969395" y="4614878"/>
                  <a:pt x="8983356" y="4613609"/>
                </a:cubicBezTo>
                <a:cubicBezTo>
                  <a:pt x="8982087" y="4612340"/>
                  <a:pt x="8980818" y="4608532"/>
                  <a:pt x="8979549" y="4605994"/>
                </a:cubicBezTo>
                <a:cubicBezTo>
                  <a:pt x="8980818" y="4605994"/>
                  <a:pt x="8983356" y="4604724"/>
                  <a:pt x="8984626" y="4603456"/>
                </a:cubicBezTo>
                <a:cubicBezTo>
                  <a:pt x="8989702" y="4617416"/>
                  <a:pt x="9004933" y="4604724"/>
                  <a:pt x="9015086" y="4604724"/>
                </a:cubicBezTo>
                <a:cubicBezTo>
                  <a:pt x="9012547" y="4602186"/>
                  <a:pt x="9010010" y="4599648"/>
                  <a:pt x="9007471" y="4597110"/>
                </a:cubicBezTo>
                <a:cubicBezTo>
                  <a:pt x="8999856" y="4597110"/>
                  <a:pt x="8990972" y="4594571"/>
                  <a:pt x="8983356" y="4595840"/>
                </a:cubicBezTo>
                <a:cubicBezTo>
                  <a:pt x="8977010" y="4590764"/>
                  <a:pt x="8971934" y="4585686"/>
                  <a:pt x="8969395" y="4578072"/>
                </a:cubicBezTo>
                <a:cubicBezTo>
                  <a:pt x="8980818" y="4585686"/>
                  <a:pt x="8992241" y="4590764"/>
                  <a:pt x="9006201" y="4590764"/>
                </a:cubicBezTo>
                <a:cubicBezTo>
                  <a:pt x="9012547" y="4592032"/>
                  <a:pt x="9015086" y="4585686"/>
                  <a:pt x="9017625" y="4581879"/>
                </a:cubicBezTo>
                <a:cubicBezTo>
                  <a:pt x="9012547" y="4581879"/>
                  <a:pt x="9007471" y="4580610"/>
                  <a:pt x="9003664" y="4575533"/>
                </a:cubicBezTo>
                <a:cubicBezTo>
                  <a:pt x="9004933" y="4575533"/>
                  <a:pt x="9008740" y="4575533"/>
                  <a:pt x="9011279" y="4574264"/>
                </a:cubicBezTo>
                <a:cubicBezTo>
                  <a:pt x="9011279" y="4572995"/>
                  <a:pt x="9010010" y="4571726"/>
                  <a:pt x="9010010" y="4571726"/>
                </a:cubicBezTo>
                <a:cubicBezTo>
                  <a:pt x="9001125" y="4571726"/>
                  <a:pt x="8987164" y="4570456"/>
                  <a:pt x="8988433" y="4559034"/>
                </a:cubicBezTo>
                <a:cubicBezTo>
                  <a:pt x="8987164" y="4559034"/>
                  <a:pt x="8985895" y="4559034"/>
                  <a:pt x="8984626" y="4559034"/>
                </a:cubicBezTo>
                <a:cubicBezTo>
                  <a:pt x="8984626" y="4553957"/>
                  <a:pt x="8983356" y="4548880"/>
                  <a:pt x="8982087" y="4543803"/>
                </a:cubicBezTo>
                <a:cubicBezTo>
                  <a:pt x="8988433" y="4543803"/>
                  <a:pt x="8996048" y="4545073"/>
                  <a:pt x="9002394" y="4547611"/>
                </a:cubicBezTo>
                <a:cubicBezTo>
                  <a:pt x="9002394" y="4550149"/>
                  <a:pt x="9002394" y="4553957"/>
                  <a:pt x="9002394" y="4556495"/>
                </a:cubicBezTo>
                <a:cubicBezTo>
                  <a:pt x="9011279" y="4557764"/>
                  <a:pt x="9018893" y="4564110"/>
                  <a:pt x="9027778" y="4564110"/>
                </a:cubicBezTo>
                <a:cubicBezTo>
                  <a:pt x="9026509" y="4560303"/>
                  <a:pt x="9023971" y="4556495"/>
                  <a:pt x="9021432" y="4552688"/>
                </a:cubicBezTo>
                <a:cubicBezTo>
                  <a:pt x="9025239" y="4553957"/>
                  <a:pt x="9027778" y="4555226"/>
                  <a:pt x="9031585" y="4556495"/>
                </a:cubicBezTo>
                <a:cubicBezTo>
                  <a:pt x="9034124" y="4553957"/>
                  <a:pt x="9036662" y="4551418"/>
                  <a:pt x="9039201" y="4547611"/>
                </a:cubicBezTo>
                <a:cubicBezTo>
                  <a:pt x="9036662" y="4551418"/>
                  <a:pt x="9035394" y="4557764"/>
                  <a:pt x="9029048" y="4559034"/>
                </a:cubicBezTo>
                <a:cubicBezTo>
                  <a:pt x="9036662" y="4565380"/>
                  <a:pt x="9044277" y="4556495"/>
                  <a:pt x="9050623" y="4553957"/>
                </a:cubicBezTo>
                <a:cubicBezTo>
                  <a:pt x="9055700" y="4557764"/>
                  <a:pt x="9059508" y="4561572"/>
                  <a:pt x="9065854" y="4564110"/>
                </a:cubicBezTo>
                <a:cubicBezTo>
                  <a:pt x="9063315" y="4557764"/>
                  <a:pt x="9060777" y="4552688"/>
                  <a:pt x="9055700" y="4547611"/>
                </a:cubicBezTo>
                <a:cubicBezTo>
                  <a:pt x="9064585" y="4551418"/>
                  <a:pt x="9072200" y="4557764"/>
                  <a:pt x="9076007" y="4567918"/>
                </a:cubicBezTo>
                <a:cubicBezTo>
                  <a:pt x="9077277" y="4565380"/>
                  <a:pt x="9079815" y="4561572"/>
                  <a:pt x="9081084" y="4559034"/>
                </a:cubicBezTo>
                <a:cubicBezTo>
                  <a:pt x="9083623" y="4561572"/>
                  <a:pt x="9086161" y="4564110"/>
                  <a:pt x="9087430" y="4566649"/>
                </a:cubicBezTo>
                <a:cubicBezTo>
                  <a:pt x="9096315" y="4561572"/>
                  <a:pt x="9106468" y="4561572"/>
                  <a:pt x="9116622" y="4561572"/>
                </a:cubicBezTo>
                <a:cubicBezTo>
                  <a:pt x="9116622" y="4553957"/>
                  <a:pt x="9110276" y="4559034"/>
                  <a:pt x="9106468" y="4560303"/>
                </a:cubicBezTo>
                <a:cubicBezTo>
                  <a:pt x="9103930" y="4556495"/>
                  <a:pt x="9101391" y="4552688"/>
                  <a:pt x="9101391" y="4547611"/>
                </a:cubicBezTo>
                <a:cubicBezTo>
                  <a:pt x="9100122" y="4547611"/>
                  <a:pt x="9097584" y="4546342"/>
                  <a:pt x="9096315" y="4546342"/>
                </a:cubicBezTo>
                <a:cubicBezTo>
                  <a:pt x="9097584" y="4545073"/>
                  <a:pt x="9098853" y="4542534"/>
                  <a:pt x="9098853" y="4541265"/>
                </a:cubicBezTo>
                <a:cubicBezTo>
                  <a:pt x="9098853" y="4537457"/>
                  <a:pt x="9097584" y="4532381"/>
                  <a:pt x="9097584" y="4528573"/>
                </a:cubicBezTo>
                <a:cubicBezTo>
                  <a:pt x="9101391" y="4531111"/>
                  <a:pt x="9103930" y="4532381"/>
                  <a:pt x="9107737" y="4534919"/>
                </a:cubicBezTo>
                <a:cubicBezTo>
                  <a:pt x="9103930" y="4545073"/>
                  <a:pt x="9116622" y="4547611"/>
                  <a:pt x="9121699" y="4552688"/>
                </a:cubicBezTo>
                <a:cubicBezTo>
                  <a:pt x="9139467" y="4548880"/>
                  <a:pt x="9140737" y="4527304"/>
                  <a:pt x="9155967" y="4520958"/>
                </a:cubicBezTo>
                <a:cubicBezTo>
                  <a:pt x="9150890" y="4512073"/>
                  <a:pt x="9147083" y="4503189"/>
                  <a:pt x="9143275" y="4494305"/>
                </a:cubicBezTo>
                <a:cubicBezTo>
                  <a:pt x="9139467" y="4495574"/>
                  <a:pt x="9136929" y="4498112"/>
                  <a:pt x="9133121" y="4499381"/>
                </a:cubicBezTo>
                <a:cubicBezTo>
                  <a:pt x="9110276" y="4500651"/>
                  <a:pt x="9112814" y="4504458"/>
                  <a:pt x="9096315" y="4477805"/>
                </a:cubicBezTo>
                <a:cubicBezTo>
                  <a:pt x="9105199" y="4479074"/>
                  <a:pt x="9111545" y="4484151"/>
                  <a:pt x="9114083" y="4491766"/>
                </a:cubicBezTo>
                <a:cubicBezTo>
                  <a:pt x="9120429" y="4493035"/>
                  <a:pt x="9128045" y="4493035"/>
                  <a:pt x="9135659" y="4493035"/>
                </a:cubicBezTo>
                <a:cubicBezTo>
                  <a:pt x="9129313" y="4489228"/>
                  <a:pt x="9121699" y="4489228"/>
                  <a:pt x="9114083" y="4487959"/>
                </a:cubicBezTo>
                <a:cubicBezTo>
                  <a:pt x="9114083" y="4485420"/>
                  <a:pt x="9115353" y="4480344"/>
                  <a:pt x="9115353" y="4477805"/>
                </a:cubicBezTo>
                <a:cubicBezTo>
                  <a:pt x="9117891" y="4477805"/>
                  <a:pt x="9121699" y="4477805"/>
                  <a:pt x="9124237" y="4477805"/>
                </a:cubicBezTo>
                <a:cubicBezTo>
                  <a:pt x="9126775" y="4481613"/>
                  <a:pt x="9130583" y="4484151"/>
                  <a:pt x="9135659" y="4486690"/>
                </a:cubicBezTo>
                <a:cubicBezTo>
                  <a:pt x="9136929" y="4480344"/>
                  <a:pt x="9138198" y="4472728"/>
                  <a:pt x="9143275" y="4468921"/>
                </a:cubicBezTo>
                <a:cubicBezTo>
                  <a:pt x="9142005" y="4465113"/>
                  <a:pt x="9142005" y="4461306"/>
                  <a:pt x="9136929" y="4460036"/>
                </a:cubicBezTo>
                <a:cubicBezTo>
                  <a:pt x="9136929" y="4461306"/>
                  <a:pt x="9136929" y="4465113"/>
                  <a:pt x="9136929" y="4467652"/>
                </a:cubicBezTo>
                <a:cubicBezTo>
                  <a:pt x="9128045" y="4461306"/>
                  <a:pt x="9117891" y="4462575"/>
                  <a:pt x="9107737" y="4458767"/>
                </a:cubicBezTo>
                <a:cubicBezTo>
                  <a:pt x="9096315" y="4453690"/>
                  <a:pt x="9082353" y="4452421"/>
                  <a:pt x="9070931" y="4446075"/>
                </a:cubicBezTo>
                <a:cubicBezTo>
                  <a:pt x="9062046" y="4440998"/>
                  <a:pt x="9053162" y="4434652"/>
                  <a:pt x="9044277" y="4428306"/>
                </a:cubicBezTo>
                <a:cubicBezTo>
                  <a:pt x="9043008" y="4435922"/>
                  <a:pt x="9048086" y="4440998"/>
                  <a:pt x="9055700" y="4442268"/>
                </a:cubicBezTo>
                <a:cubicBezTo>
                  <a:pt x="9055700" y="4443537"/>
                  <a:pt x="9055700" y="4444806"/>
                  <a:pt x="9055700" y="4446075"/>
                </a:cubicBezTo>
                <a:cubicBezTo>
                  <a:pt x="9059508" y="4444806"/>
                  <a:pt x="9063315" y="4448614"/>
                  <a:pt x="9065854" y="4451152"/>
                </a:cubicBezTo>
                <a:cubicBezTo>
                  <a:pt x="9063315" y="4453690"/>
                  <a:pt x="9062046" y="4456229"/>
                  <a:pt x="9059508" y="4457498"/>
                </a:cubicBezTo>
                <a:cubicBezTo>
                  <a:pt x="9056969" y="4456229"/>
                  <a:pt x="9055700" y="4454960"/>
                  <a:pt x="9053162" y="4452421"/>
                </a:cubicBezTo>
                <a:cubicBezTo>
                  <a:pt x="9044277" y="4452421"/>
                  <a:pt x="9041740" y="4443537"/>
                  <a:pt x="9035394" y="4438460"/>
                </a:cubicBezTo>
                <a:cubicBezTo>
                  <a:pt x="9032855" y="4433383"/>
                  <a:pt x="9030316" y="4427037"/>
                  <a:pt x="9027778" y="4421961"/>
                </a:cubicBezTo>
                <a:cubicBezTo>
                  <a:pt x="9018893" y="4429576"/>
                  <a:pt x="9025239" y="4440998"/>
                  <a:pt x="9030316" y="4448614"/>
                </a:cubicBezTo>
                <a:cubicBezTo>
                  <a:pt x="9029048" y="4451152"/>
                  <a:pt x="9027778" y="4453690"/>
                  <a:pt x="9026509" y="4457498"/>
                </a:cubicBezTo>
                <a:cubicBezTo>
                  <a:pt x="9029048" y="4460036"/>
                  <a:pt x="9031585" y="4463844"/>
                  <a:pt x="9035394" y="4467652"/>
                </a:cubicBezTo>
                <a:cubicBezTo>
                  <a:pt x="9030316" y="4468921"/>
                  <a:pt x="9023971" y="4470190"/>
                  <a:pt x="9018893" y="4472728"/>
                </a:cubicBezTo>
                <a:cubicBezTo>
                  <a:pt x="9015086" y="4476536"/>
                  <a:pt x="9012547" y="4481613"/>
                  <a:pt x="9010010" y="4486690"/>
                </a:cubicBezTo>
                <a:cubicBezTo>
                  <a:pt x="9015086" y="4491766"/>
                  <a:pt x="9018893" y="4499381"/>
                  <a:pt x="9026509" y="4495574"/>
                </a:cubicBezTo>
                <a:lnTo>
                  <a:pt x="9020163" y="4503189"/>
                </a:lnTo>
                <a:lnTo>
                  <a:pt x="9008740" y="4495574"/>
                </a:lnTo>
                <a:cubicBezTo>
                  <a:pt x="9007471" y="4504458"/>
                  <a:pt x="9008740" y="4515881"/>
                  <a:pt x="8999856" y="4522227"/>
                </a:cubicBezTo>
                <a:cubicBezTo>
                  <a:pt x="8998587" y="4519689"/>
                  <a:pt x="8998587" y="4517150"/>
                  <a:pt x="8997318" y="4514612"/>
                </a:cubicBezTo>
                <a:cubicBezTo>
                  <a:pt x="9001125" y="4508266"/>
                  <a:pt x="9003664" y="4501920"/>
                  <a:pt x="9006201" y="4495574"/>
                </a:cubicBezTo>
                <a:cubicBezTo>
                  <a:pt x="9004933" y="4493035"/>
                  <a:pt x="9003664" y="4489228"/>
                  <a:pt x="9002394" y="4486690"/>
                </a:cubicBezTo>
                <a:cubicBezTo>
                  <a:pt x="8998587" y="4489228"/>
                  <a:pt x="8994779" y="4493035"/>
                  <a:pt x="8990972" y="4496843"/>
                </a:cubicBezTo>
                <a:cubicBezTo>
                  <a:pt x="8989702" y="4496843"/>
                  <a:pt x="8987164" y="4498112"/>
                  <a:pt x="8985895" y="4498112"/>
                </a:cubicBezTo>
                <a:cubicBezTo>
                  <a:pt x="8982087" y="4506997"/>
                  <a:pt x="8973203" y="4512073"/>
                  <a:pt x="8963049" y="4512073"/>
                </a:cubicBezTo>
                <a:cubicBezTo>
                  <a:pt x="8949088" y="4528573"/>
                  <a:pt x="8928781" y="4537457"/>
                  <a:pt x="8908474" y="4541265"/>
                </a:cubicBezTo>
                <a:cubicBezTo>
                  <a:pt x="8908474" y="4539996"/>
                  <a:pt x="8907205" y="4536188"/>
                  <a:pt x="8907205" y="4533650"/>
                </a:cubicBezTo>
                <a:cubicBezTo>
                  <a:pt x="8933858" y="4528573"/>
                  <a:pt x="8936396" y="4531111"/>
                  <a:pt x="8955434" y="4513343"/>
                </a:cubicBezTo>
                <a:cubicBezTo>
                  <a:pt x="8944011" y="4514612"/>
                  <a:pt x="8932588" y="4506997"/>
                  <a:pt x="8921166" y="4509535"/>
                </a:cubicBezTo>
                <a:cubicBezTo>
                  <a:pt x="8919896" y="4504458"/>
                  <a:pt x="8917358" y="4499381"/>
                  <a:pt x="8916089" y="4494305"/>
                </a:cubicBezTo>
                <a:cubicBezTo>
                  <a:pt x="8921166" y="4496843"/>
                  <a:pt x="8926242" y="4498112"/>
                  <a:pt x="8931320" y="4498112"/>
                </a:cubicBezTo>
                <a:cubicBezTo>
                  <a:pt x="8937665" y="4509535"/>
                  <a:pt x="8954165" y="4508266"/>
                  <a:pt x="8965588" y="4506997"/>
                </a:cubicBezTo>
                <a:cubicBezTo>
                  <a:pt x="8960511" y="4503189"/>
                  <a:pt x="8950357" y="4503189"/>
                  <a:pt x="8949088" y="4495574"/>
                </a:cubicBezTo>
                <a:cubicBezTo>
                  <a:pt x="8957972" y="4496843"/>
                  <a:pt x="8971934" y="4505727"/>
                  <a:pt x="8975741" y="4493035"/>
                </a:cubicBezTo>
                <a:cubicBezTo>
                  <a:pt x="8974472" y="4493035"/>
                  <a:pt x="8970664" y="4493035"/>
                  <a:pt x="8968126" y="4494305"/>
                </a:cubicBezTo>
                <a:lnTo>
                  <a:pt x="8968126" y="4491766"/>
                </a:lnTo>
                <a:cubicBezTo>
                  <a:pt x="8970664" y="4491766"/>
                  <a:pt x="8977010" y="4493035"/>
                  <a:pt x="8980818" y="4493035"/>
                </a:cubicBezTo>
                <a:cubicBezTo>
                  <a:pt x="8971934" y="4484151"/>
                  <a:pt x="8966857" y="4473998"/>
                  <a:pt x="8955434" y="4468921"/>
                </a:cubicBezTo>
                <a:cubicBezTo>
                  <a:pt x="8942742" y="4463844"/>
                  <a:pt x="8931320" y="4456229"/>
                  <a:pt x="8917358" y="4452421"/>
                </a:cubicBezTo>
                <a:cubicBezTo>
                  <a:pt x="8912282" y="4452421"/>
                  <a:pt x="8911012" y="4447344"/>
                  <a:pt x="8911012" y="4442268"/>
                </a:cubicBezTo>
                <a:cubicBezTo>
                  <a:pt x="8921166" y="4447344"/>
                  <a:pt x="8931320" y="4452421"/>
                  <a:pt x="8942742" y="4456229"/>
                </a:cubicBezTo>
                <a:cubicBezTo>
                  <a:pt x="8944011" y="4454960"/>
                  <a:pt x="8947819" y="4453690"/>
                  <a:pt x="8950357" y="4453690"/>
                </a:cubicBezTo>
                <a:cubicBezTo>
                  <a:pt x="8947819" y="4462575"/>
                  <a:pt x="8957972" y="4465113"/>
                  <a:pt x="8964318" y="4467652"/>
                </a:cubicBezTo>
                <a:cubicBezTo>
                  <a:pt x="8961780" y="4454960"/>
                  <a:pt x="8960511" y="4440998"/>
                  <a:pt x="8952896" y="4429576"/>
                </a:cubicBezTo>
                <a:cubicBezTo>
                  <a:pt x="8952896" y="4427037"/>
                  <a:pt x="8954165" y="4421961"/>
                  <a:pt x="8955434" y="4419422"/>
                </a:cubicBezTo>
                <a:cubicBezTo>
                  <a:pt x="8960511" y="4430845"/>
                  <a:pt x="8964318" y="4443537"/>
                  <a:pt x="8965588" y="4456229"/>
                </a:cubicBezTo>
                <a:cubicBezTo>
                  <a:pt x="8966857" y="4457498"/>
                  <a:pt x="8968126" y="4460036"/>
                  <a:pt x="8969395" y="4461306"/>
                </a:cubicBezTo>
                <a:cubicBezTo>
                  <a:pt x="8970664" y="4475267"/>
                  <a:pt x="8980818" y="4487959"/>
                  <a:pt x="8994779" y="4490497"/>
                </a:cubicBezTo>
                <a:cubicBezTo>
                  <a:pt x="8994779" y="4487959"/>
                  <a:pt x="8993510" y="4484151"/>
                  <a:pt x="8993510" y="4482882"/>
                </a:cubicBezTo>
                <a:cubicBezTo>
                  <a:pt x="9001125" y="4482882"/>
                  <a:pt x="9008740" y="4479074"/>
                  <a:pt x="9011279" y="4471459"/>
                </a:cubicBezTo>
                <a:cubicBezTo>
                  <a:pt x="9006201" y="4471459"/>
                  <a:pt x="8999856" y="4470190"/>
                  <a:pt x="8994779" y="4470190"/>
                </a:cubicBezTo>
                <a:cubicBezTo>
                  <a:pt x="8997318" y="4467652"/>
                  <a:pt x="9001125" y="4466382"/>
                  <a:pt x="9003664" y="4463844"/>
                </a:cubicBezTo>
                <a:cubicBezTo>
                  <a:pt x="9002394" y="4461306"/>
                  <a:pt x="8999856" y="4457498"/>
                  <a:pt x="8997318" y="4456229"/>
                </a:cubicBezTo>
                <a:cubicBezTo>
                  <a:pt x="9003664" y="4456229"/>
                  <a:pt x="9004933" y="4462575"/>
                  <a:pt x="9008740" y="4466382"/>
                </a:cubicBezTo>
                <a:cubicBezTo>
                  <a:pt x="9012547" y="4466382"/>
                  <a:pt x="9016356" y="4465113"/>
                  <a:pt x="9018893" y="4463844"/>
                </a:cubicBezTo>
                <a:cubicBezTo>
                  <a:pt x="9020163" y="4460036"/>
                  <a:pt x="9022702" y="4454960"/>
                  <a:pt x="9023971" y="4451152"/>
                </a:cubicBezTo>
                <a:cubicBezTo>
                  <a:pt x="9022702" y="4446075"/>
                  <a:pt x="9021432" y="4440998"/>
                  <a:pt x="9020163" y="4437191"/>
                </a:cubicBezTo>
                <a:cubicBezTo>
                  <a:pt x="9017625" y="4438460"/>
                  <a:pt x="9013817" y="4442268"/>
                  <a:pt x="9011279" y="4444806"/>
                </a:cubicBezTo>
                <a:cubicBezTo>
                  <a:pt x="9011279" y="4439729"/>
                  <a:pt x="9013817" y="4437191"/>
                  <a:pt x="9018893" y="4435922"/>
                </a:cubicBezTo>
                <a:cubicBezTo>
                  <a:pt x="9018893" y="4425768"/>
                  <a:pt x="9017625" y="4415615"/>
                  <a:pt x="9017625" y="4405461"/>
                </a:cubicBezTo>
                <a:lnTo>
                  <a:pt x="9023971" y="4404192"/>
                </a:lnTo>
                <a:cubicBezTo>
                  <a:pt x="9018893" y="4391500"/>
                  <a:pt x="9015086" y="4413076"/>
                  <a:pt x="9006201" y="4409269"/>
                </a:cubicBezTo>
                <a:cubicBezTo>
                  <a:pt x="8997318" y="4410538"/>
                  <a:pt x="9003664" y="4397846"/>
                  <a:pt x="9004933" y="4392769"/>
                </a:cubicBezTo>
                <a:cubicBezTo>
                  <a:pt x="9007471" y="4392769"/>
                  <a:pt x="9011279" y="4392769"/>
                  <a:pt x="9012547" y="4394038"/>
                </a:cubicBezTo>
                <a:cubicBezTo>
                  <a:pt x="9011279" y="4392769"/>
                  <a:pt x="9010010" y="4390231"/>
                  <a:pt x="9008740" y="4388961"/>
                </a:cubicBezTo>
                <a:cubicBezTo>
                  <a:pt x="8998587" y="4392769"/>
                  <a:pt x="8990972" y="4401653"/>
                  <a:pt x="8978280" y="4402923"/>
                </a:cubicBezTo>
                <a:cubicBezTo>
                  <a:pt x="8978280" y="4400384"/>
                  <a:pt x="8979549" y="4396577"/>
                  <a:pt x="8979549" y="4394038"/>
                </a:cubicBezTo>
                <a:cubicBezTo>
                  <a:pt x="8975741" y="4395307"/>
                  <a:pt x="8971934" y="4395307"/>
                  <a:pt x="8968126" y="4396577"/>
                </a:cubicBezTo>
                <a:cubicBezTo>
                  <a:pt x="8963049" y="4395307"/>
                  <a:pt x="8956703" y="4394038"/>
                  <a:pt x="8954165" y="4388961"/>
                </a:cubicBezTo>
                <a:cubicBezTo>
                  <a:pt x="8957972" y="4390231"/>
                  <a:pt x="8963049" y="4390231"/>
                  <a:pt x="8966857" y="4391500"/>
                </a:cubicBezTo>
                <a:cubicBezTo>
                  <a:pt x="8966857" y="4390231"/>
                  <a:pt x="8966857" y="4386423"/>
                  <a:pt x="8966857" y="4383885"/>
                </a:cubicBezTo>
                <a:cubicBezTo>
                  <a:pt x="8975741" y="4380077"/>
                  <a:pt x="8984626" y="4375001"/>
                  <a:pt x="8992241" y="4371193"/>
                </a:cubicBezTo>
                <a:cubicBezTo>
                  <a:pt x="8996048" y="4372462"/>
                  <a:pt x="8998587" y="4375001"/>
                  <a:pt x="9001125" y="4377539"/>
                </a:cubicBezTo>
                <a:cubicBezTo>
                  <a:pt x="9004933" y="4373731"/>
                  <a:pt x="9010010" y="4371193"/>
                  <a:pt x="9008740" y="4364847"/>
                </a:cubicBezTo>
                <a:cubicBezTo>
                  <a:pt x="9006201" y="4367385"/>
                  <a:pt x="9003664" y="4368655"/>
                  <a:pt x="9001125" y="4371193"/>
                </a:cubicBezTo>
                <a:cubicBezTo>
                  <a:pt x="8997318" y="4367385"/>
                  <a:pt x="8993510" y="4362309"/>
                  <a:pt x="8989702" y="4358501"/>
                </a:cubicBezTo>
                <a:cubicBezTo>
                  <a:pt x="8983356" y="4359770"/>
                  <a:pt x="8977010" y="4362309"/>
                  <a:pt x="8971934" y="4366116"/>
                </a:cubicBezTo>
                <a:cubicBezTo>
                  <a:pt x="8966857" y="4369923"/>
                  <a:pt x="8957972" y="4368655"/>
                  <a:pt x="8951626" y="4368655"/>
                </a:cubicBezTo>
                <a:cubicBezTo>
                  <a:pt x="8954165" y="4372462"/>
                  <a:pt x="8957972" y="4376269"/>
                  <a:pt x="8960511" y="4380077"/>
                </a:cubicBezTo>
                <a:cubicBezTo>
                  <a:pt x="8951626" y="4377539"/>
                  <a:pt x="8941473" y="4376269"/>
                  <a:pt x="8937665" y="4366116"/>
                </a:cubicBezTo>
                <a:cubicBezTo>
                  <a:pt x="8949088" y="4364847"/>
                  <a:pt x="8968126" y="4371193"/>
                  <a:pt x="8971934" y="4354693"/>
                </a:cubicBezTo>
                <a:cubicBezTo>
                  <a:pt x="8977010" y="4355963"/>
                  <a:pt x="8982087" y="4354693"/>
                  <a:pt x="8985895" y="4353424"/>
                </a:cubicBezTo>
                <a:cubicBezTo>
                  <a:pt x="8989702" y="4357232"/>
                  <a:pt x="8993510" y="4359770"/>
                  <a:pt x="8998587" y="4363578"/>
                </a:cubicBezTo>
                <a:cubicBezTo>
                  <a:pt x="9003664" y="4361039"/>
                  <a:pt x="9007471" y="4357232"/>
                  <a:pt x="9010010" y="4353424"/>
                </a:cubicBezTo>
                <a:cubicBezTo>
                  <a:pt x="9007471" y="4354693"/>
                  <a:pt x="9004933" y="4355963"/>
                  <a:pt x="9002394" y="4357232"/>
                </a:cubicBezTo>
                <a:cubicBezTo>
                  <a:pt x="8999856" y="4357232"/>
                  <a:pt x="8993510" y="4355963"/>
                  <a:pt x="8990972" y="4355963"/>
                </a:cubicBezTo>
                <a:cubicBezTo>
                  <a:pt x="8987164" y="4344540"/>
                  <a:pt x="8974472" y="4347078"/>
                  <a:pt x="8965588" y="4348347"/>
                </a:cubicBezTo>
                <a:cubicBezTo>
                  <a:pt x="8964318" y="4349617"/>
                  <a:pt x="8961780" y="4353424"/>
                  <a:pt x="8960511" y="4354693"/>
                </a:cubicBezTo>
                <a:cubicBezTo>
                  <a:pt x="8949088" y="4354693"/>
                  <a:pt x="8937665" y="4352155"/>
                  <a:pt x="8927512" y="4348347"/>
                </a:cubicBezTo>
                <a:cubicBezTo>
                  <a:pt x="8928781" y="4345809"/>
                  <a:pt x="8930050" y="4343271"/>
                  <a:pt x="8931320" y="4340732"/>
                </a:cubicBezTo>
                <a:cubicBezTo>
                  <a:pt x="8955434" y="4333117"/>
                  <a:pt x="8938934" y="4338194"/>
                  <a:pt x="8955434" y="4330579"/>
                </a:cubicBezTo>
                <a:cubicBezTo>
                  <a:pt x="8951626" y="4339463"/>
                  <a:pt x="8941473" y="4343271"/>
                  <a:pt x="8932588" y="4347078"/>
                </a:cubicBezTo>
                <a:cubicBezTo>
                  <a:pt x="8937665" y="4350886"/>
                  <a:pt x="8944011" y="4350886"/>
                  <a:pt x="8950357" y="4352155"/>
                </a:cubicBezTo>
                <a:cubicBezTo>
                  <a:pt x="8957972" y="4347078"/>
                  <a:pt x="8966857" y="4345809"/>
                  <a:pt x="8974472" y="4344540"/>
                </a:cubicBezTo>
                <a:cubicBezTo>
                  <a:pt x="8974472" y="4342001"/>
                  <a:pt x="8973203" y="4336925"/>
                  <a:pt x="8973203" y="4334386"/>
                </a:cubicBezTo>
                <a:cubicBezTo>
                  <a:pt x="8974472" y="4335655"/>
                  <a:pt x="8978280" y="4336925"/>
                  <a:pt x="8979549" y="4336925"/>
                </a:cubicBezTo>
                <a:cubicBezTo>
                  <a:pt x="8982087" y="4333117"/>
                  <a:pt x="8983356" y="4330579"/>
                  <a:pt x="8985895" y="4326771"/>
                </a:cubicBezTo>
                <a:cubicBezTo>
                  <a:pt x="8984626" y="4331848"/>
                  <a:pt x="8983356" y="4336925"/>
                  <a:pt x="8980818" y="4340732"/>
                </a:cubicBezTo>
                <a:cubicBezTo>
                  <a:pt x="8988433" y="4344540"/>
                  <a:pt x="8994779" y="4348347"/>
                  <a:pt x="9001125" y="4353424"/>
                </a:cubicBezTo>
                <a:cubicBezTo>
                  <a:pt x="8998587" y="4339463"/>
                  <a:pt x="8990972" y="4326771"/>
                  <a:pt x="8994779" y="4312810"/>
                </a:cubicBezTo>
                <a:cubicBezTo>
                  <a:pt x="8990972" y="4315348"/>
                  <a:pt x="8987164" y="4317887"/>
                  <a:pt x="8982087" y="4320425"/>
                </a:cubicBezTo>
                <a:cubicBezTo>
                  <a:pt x="8978280" y="4319156"/>
                  <a:pt x="8974472" y="4314079"/>
                  <a:pt x="8969395" y="4315348"/>
                </a:cubicBezTo>
                <a:cubicBezTo>
                  <a:pt x="8965588" y="4319156"/>
                  <a:pt x="8961780" y="4324233"/>
                  <a:pt x="8956703" y="4328040"/>
                </a:cubicBezTo>
                <a:cubicBezTo>
                  <a:pt x="8956703" y="4324233"/>
                  <a:pt x="8957972" y="4320425"/>
                  <a:pt x="8957972" y="4315348"/>
                </a:cubicBezTo>
                <a:cubicBezTo>
                  <a:pt x="8966857" y="4314079"/>
                  <a:pt x="8969395" y="4303926"/>
                  <a:pt x="8978280" y="4302656"/>
                </a:cubicBezTo>
                <a:cubicBezTo>
                  <a:pt x="8977010" y="4306464"/>
                  <a:pt x="8975741" y="4309002"/>
                  <a:pt x="8974472" y="4312810"/>
                </a:cubicBezTo>
                <a:cubicBezTo>
                  <a:pt x="8975741" y="4314079"/>
                  <a:pt x="8979549" y="4315348"/>
                  <a:pt x="8980818" y="4315348"/>
                </a:cubicBezTo>
                <a:cubicBezTo>
                  <a:pt x="8979549" y="4306464"/>
                  <a:pt x="8980818" y="4298849"/>
                  <a:pt x="8982087" y="4289964"/>
                </a:cubicBezTo>
                <a:cubicBezTo>
                  <a:pt x="8979549" y="4289964"/>
                  <a:pt x="8975741" y="4291234"/>
                  <a:pt x="8973203" y="4291234"/>
                </a:cubicBezTo>
                <a:cubicBezTo>
                  <a:pt x="8970664" y="4287426"/>
                  <a:pt x="8968126" y="4282349"/>
                  <a:pt x="8965588" y="4278542"/>
                </a:cubicBezTo>
                <a:cubicBezTo>
                  <a:pt x="8973203" y="4274734"/>
                  <a:pt x="8978280" y="4281080"/>
                  <a:pt x="8983356" y="4286157"/>
                </a:cubicBezTo>
                <a:cubicBezTo>
                  <a:pt x="8984626" y="4281080"/>
                  <a:pt x="8985895" y="4276003"/>
                  <a:pt x="8987164" y="4270927"/>
                </a:cubicBezTo>
                <a:cubicBezTo>
                  <a:pt x="8978280" y="4272196"/>
                  <a:pt x="8968126" y="4276003"/>
                  <a:pt x="8959242" y="4272196"/>
                </a:cubicBezTo>
                <a:cubicBezTo>
                  <a:pt x="8951626" y="4268388"/>
                  <a:pt x="8942742" y="4272196"/>
                  <a:pt x="8935127" y="4273465"/>
                </a:cubicBezTo>
                <a:cubicBezTo>
                  <a:pt x="8932588" y="4276003"/>
                  <a:pt x="8930050" y="4278542"/>
                  <a:pt x="8928781" y="4281080"/>
                </a:cubicBezTo>
                <a:lnTo>
                  <a:pt x="8931320" y="4270927"/>
                </a:lnTo>
                <a:cubicBezTo>
                  <a:pt x="8930050" y="4272196"/>
                  <a:pt x="8926242" y="4274734"/>
                  <a:pt x="8923704" y="4276003"/>
                </a:cubicBezTo>
                <a:lnTo>
                  <a:pt x="8924974" y="4283618"/>
                </a:lnTo>
                <a:cubicBezTo>
                  <a:pt x="8922435" y="4282349"/>
                  <a:pt x="8916089" y="4279811"/>
                  <a:pt x="8913550" y="4278542"/>
                </a:cubicBezTo>
                <a:cubicBezTo>
                  <a:pt x="8913550" y="4277272"/>
                  <a:pt x="8912282" y="4273465"/>
                  <a:pt x="8911012" y="4270927"/>
                </a:cubicBezTo>
                <a:cubicBezTo>
                  <a:pt x="8907205" y="4270927"/>
                  <a:pt x="8903397" y="4270927"/>
                  <a:pt x="8899590" y="4272196"/>
                </a:cubicBezTo>
                <a:cubicBezTo>
                  <a:pt x="8898320" y="4268388"/>
                  <a:pt x="8891974" y="4264581"/>
                  <a:pt x="8897051" y="4259504"/>
                </a:cubicBezTo>
                <a:cubicBezTo>
                  <a:pt x="8898320" y="4262042"/>
                  <a:pt x="8899590" y="4267119"/>
                  <a:pt x="8899590" y="4270927"/>
                </a:cubicBezTo>
                <a:cubicBezTo>
                  <a:pt x="8902128" y="4269657"/>
                  <a:pt x="8905936" y="4265850"/>
                  <a:pt x="8907205" y="4264581"/>
                </a:cubicBezTo>
                <a:cubicBezTo>
                  <a:pt x="8909743" y="4265850"/>
                  <a:pt x="8916089" y="4268388"/>
                  <a:pt x="8918628" y="4269657"/>
                </a:cubicBezTo>
                <a:cubicBezTo>
                  <a:pt x="8917358" y="4262042"/>
                  <a:pt x="8923704" y="4256965"/>
                  <a:pt x="8928781" y="4253158"/>
                </a:cubicBezTo>
                <a:cubicBezTo>
                  <a:pt x="8928781" y="4255696"/>
                  <a:pt x="8928781" y="4262042"/>
                  <a:pt x="8930050" y="4264581"/>
                </a:cubicBezTo>
                <a:cubicBezTo>
                  <a:pt x="8936396" y="4265850"/>
                  <a:pt x="8941473" y="4263311"/>
                  <a:pt x="8947819" y="4263311"/>
                </a:cubicBezTo>
                <a:cubicBezTo>
                  <a:pt x="8945280" y="4258235"/>
                  <a:pt x="8941473" y="4251889"/>
                  <a:pt x="8936396" y="4249350"/>
                </a:cubicBezTo>
                <a:cubicBezTo>
                  <a:pt x="8927512" y="4246812"/>
                  <a:pt x="8917358" y="4245543"/>
                  <a:pt x="8908474" y="4243004"/>
                </a:cubicBezTo>
                <a:cubicBezTo>
                  <a:pt x="8914820" y="4241735"/>
                  <a:pt x="8921166" y="4237927"/>
                  <a:pt x="8926242" y="4234120"/>
                </a:cubicBezTo>
                <a:cubicBezTo>
                  <a:pt x="8928781" y="4235389"/>
                  <a:pt x="8931320" y="4236658"/>
                  <a:pt x="8933858" y="4237927"/>
                </a:cubicBezTo>
                <a:cubicBezTo>
                  <a:pt x="8932588" y="4239197"/>
                  <a:pt x="8930050" y="4241735"/>
                  <a:pt x="8928781" y="4243004"/>
                </a:cubicBezTo>
                <a:cubicBezTo>
                  <a:pt x="8933858" y="4244273"/>
                  <a:pt x="8938934" y="4245543"/>
                  <a:pt x="8942742" y="4246812"/>
                </a:cubicBezTo>
                <a:cubicBezTo>
                  <a:pt x="8942742" y="4245543"/>
                  <a:pt x="8944011" y="4241735"/>
                  <a:pt x="8945280" y="4240466"/>
                </a:cubicBezTo>
                <a:cubicBezTo>
                  <a:pt x="8949088" y="4244273"/>
                  <a:pt x="8951626" y="4248081"/>
                  <a:pt x="8956703" y="4250619"/>
                </a:cubicBezTo>
                <a:cubicBezTo>
                  <a:pt x="8973203" y="4250619"/>
                  <a:pt x="8985895" y="4240466"/>
                  <a:pt x="9001125" y="4235389"/>
                </a:cubicBezTo>
                <a:lnTo>
                  <a:pt x="9001125" y="4237927"/>
                </a:lnTo>
                <a:cubicBezTo>
                  <a:pt x="8998587" y="4239197"/>
                  <a:pt x="8994779" y="4243004"/>
                  <a:pt x="8992241" y="4244273"/>
                </a:cubicBezTo>
                <a:cubicBezTo>
                  <a:pt x="9001125" y="4241735"/>
                  <a:pt x="9013817" y="4244273"/>
                  <a:pt x="9020163" y="4235389"/>
                </a:cubicBezTo>
                <a:cubicBezTo>
                  <a:pt x="9021432" y="4235389"/>
                  <a:pt x="9023971" y="4236658"/>
                  <a:pt x="9023971" y="4237927"/>
                </a:cubicBezTo>
                <a:cubicBezTo>
                  <a:pt x="9021432" y="4240466"/>
                  <a:pt x="9020163" y="4241735"/>
                  <a:pt x="9017625" y="4244273"/>
                </a:cubicBezTo>
                <a:cubicBezTo>
                  <a:pt x="9022702" y="4246812"/>
                  <a:pt x="9026509" y="4246812"/>
                  <a:pt x="9029048" y="4241735"/>
                </a:cubicBezTo>
                <a:cubicBezTo>
                  <a:pt x="9031585" y="4243004"/>
                  <a:pt x="9035394" y="4246812"/>
                  <a:pt x="9037931" y="4248081"/>
                </a:cubicBezTo>
                <a:cubicBezTo>
                  <a:pt x="9037931" y="4245543"/>
                  <a:pt x="9036662" y="4241735"/>
                  <a:pt x="9036662" y="4240466"/>
                </a:cubicBezTo>
                <a:cubicBezTo>
                  <a:pt x="9039201" y="4241735"/>
                  <a:pt x="9043008" y="4244273"/>
                  <a:pt x="9045547" y="4245543"/>
                </a:cubicBezTo>
                <a:cubicBezTo>
                  <a:pt x="9045547" y="4240466"/>
                  <a:pt x="9044277" y="4236658"/>
                  <a:pt x="9044277" y="4231581"/>
                </a:cubicBezTo>
                <a:cubicBezTo>
                  <a:pt x="9049354" y="4230312"/>
                  <a:pt x="9054431" y="4229043"/>
                  <a:pt x="9058239" y="4226505"/>
                </a:cubicBezTo>
                <a:cubicBezTo>
                  <a:pt x="9056969" y="4225235"/>
                  <a:pt x="9054431" y="4223966"/>
                  <a:pt x="9053162" y="4223966"/>
                </a:cubicBezTo>
                <a:cubicBezTo>
                  <a:pt x="9053162" y="4222697"/>
                  <a:pt x="9054431" y="4220159"/>
                  <a:pt x="9055700" y="4218889"/>
                </a:cubicBezTo>
                <a:cubicBezTo>
                  <a:pt x="9043008" y="4215082"/>
                  <a:pt x="9030316" y="4216351"/>
                  <a:pt x="9018893" y="4217620"/>
                </a:cubicBezTo>
                <a:cubicBezTo>
                  <a:pt x="9015086" y="4220159"/>
                  <a:pt x="9011279" y="4221428"/>
                  <a:pt x="9006201" y="4221428"/>
                </a:cubicBezTo>
                <a:cubicBezTo>
                  <a:pt x="9007471" y="4232851"/>
                  <a:pt x="9018893" y="4227774"/>
                  <a:pt x="9026509" y="4227774"/>
                </a:cubicBezTo>
                <a:cubicBezTo>
                  <a:pt x="9026509" y="4229043"/>
                  <a:pt x="9026509" y="4230312"/>
                  <a:pt x="9026509" y="4231581"/>
                </a:cubicBezTo>
                <a:cubicBezTo>
                  <a:pt x="9020163" y="4231581"/>
                  <a:pt x="9013817" y="4231581"/>
                  <a:pt x="9006201" y="4231581"/>
                </a:cubicBezTo>
                <a:cubicBezTo>
                  <a:pt x="9004933" y="4232851"/>
                  <a:pt x="9002394" y="4235389"/>
                  <a:pt x="9001125" y="4237927"/>
                </a:cubicBezTo>
                <a:cubicBezTo>
                  <a:pt x="8994779" y="4234120"/>
                  <a:pt x="8985895" y="4231581"/>
                  <a:pt x="8989702" y="4222697"/>
                </a:cubicBezTo>
                <a:cubicBezTo>
                  <a:pt x="8993510" y="4223966"/>
                  <a:pt x="8999856" y="4226505"/>
                  <a:pt x="9003664" y="4227774"/>
                </a:cubicBezTo>
                <a:cubicBezTo>
                  <a:pt x="9001125" y="4223966"/>
                  <a:pt x="8997318" y="4220159"/>
                  <a:pt x="8994779" y="4216351"/>
                </a:cubicBezTo>
                <a:cubicBezTo>
                  <a:pt x="8998587" y="4216351"/>
                  <a:pt x="9007471" y="4217620"/>
                  <a:pt x="9011279" y="4218889"/>
                </a:cubicBezTo>
                <a:cubicBezTo>
                  <a:pt x="9007471" y="4212543"/>
                  <a:pt x="8992241" y="4208736"/>
                  <a:pt x="8988433" y="4217620"/>
                </a:cubicBezTo>
                <a:cubicBezTo>
                  <a:pt x="8978280" y="4213813"/>
                  <a:pt x="8966857" y="4215082"/>
                  <a:pt x="8955434" y="4215082"/>
                </a:cubicBezTo>
                <a:cubicBezTo>
                  <a:pt x="8954165" y="4216351"/>
                  <a:pt x="8951626" y="4218889"/>
                  <a:pt x="8950357" y="4220159"/>
                </a:cubicBezTo>
                <a:cubicBezTo>
                  <a:pt x="8944011" y="4220159"/>
                  <a:pt x="8936396" y="4218889"/>
                  <a:pt x="8932588" y="4226505"/>
                </a:cubicBezTo>
                <a:cubicBezTo>
                  <a:pt x="8930050" y="4223966"/>
                  <a:pt x="8928781" y="4221428"/>
                  <a:pt x="8926242" y="4220159"/>
                </a:cubicBezTo>
                <a:cubicBezTo>
                  <a:pt x="8921166" y="4218889"/>
                  <a:pt x="8917358" y="4216351"/>
                  <a:pt x="8913550" y="4212543"/>
                </a:cubicBezTo>
                <a:cubicBezTo>
                  <a:pt x="8917358" y="4213813"/>
                  <a:pt x="8923704" y="4215082"/>
                  <a:pt x="8926242" y="4215082"/>
                </a:cubicBezTo>
                <a:cubicBezTo>
                  <a:pt x="8940204" y="4215082"/>
                  <a:pt x="8936396" y="4207467"/>
                  <a:pt x="8930050" y="4201121"/>
                </a:cubicBezTo>
                <a:lnTo>
                  <a:pt x="8930050" y="4201121"/>
                </a:lnTo>
                <a:close/>
                <a:moveTo>
                  <a:pt x="7403210" y="4201121"/>
                </a:moveTo>
                <a:cubicBezTo>
                  <a:pt x="7399402" y="4201121"/>
                  <a:pt x="7394325" y="4202390"/>
                  <a:pt x="7394325" y="4207467"/>
                </a:cubicBezTo>
                <a:cubicBezTo>
                  <a:pt x="7395595" y="4215082"/>
                  <a:pt x="7410825" y="4203659"/>
                  <a:pt x="7403210" y="4201121"/>
                </a:cubicBezTo>
                <a:lnTo>
                  <a:pt x="7403210" y="4201121"/>
                </a:lnTo>
                <a:close/>
                <a:moveTo>
                  <a:pt x="9587493" y="4201121"/>
                </a:moveTo>
                <a:cubicBezTo>
                  <a:pt x="9584955" y="4201121"/>
                  <a:pt x="9583685" y="4203659"/>
                  <a:pt x="9581147" y="4204928"/>
                </a:cubicBezTo>
                <a:cubicBezTo>
                  <a:pt x="9579877" y="4210005"/>
                  <a:pt x="9579877" y="4213813"/>
                  <a:pt x="9578609" y="4218889"/>
                </a:cubicBezTo>
                <a:cubicBezTo>
                  <a:pt x="9576070" y="4218889"/>
                  <a:pt x="9570993" y="4220159"/>
                  <a:pt x="9568455" y="4220159"/>
                </a:cubicBezTo>
                <a:cubicBezTo>
                  <a:pt x="9572263" y="4225235"/>
                  <a:pt x="9576070" y="4230312"/>
                  <a:pt x="9577339" y="4236658"/>
                </a:cubicBezTo>
                <a:cubicBezTo>
                  <a:pt x="9581147" y="4234120"/>
                  <a:pt x="9583685" y="4232851"/>
                  <a:pt x="9587493" y="4230312"/>
                </a:cubicBezTo>
                <a:cubicBezTo>
                  <a:pt x="9586223" y="4229043"/>
                  <a:pt x="9583685" y="4225235"/>
                  <a:pt x="9581147" y="4222697"/>
                </a:cubicBezTo>
                <a:cubicBezTo>
                  <a:pt x="9584955" y="4225235"/>
                  <a:pt x="9590031" y="4227774"/>
                  <a:pt x="9593839" y="4230312"/>
                </a:cubicBezTo>
                <a:cubicBezTo>
                  <a:pt x="9592569" y="4222697"/>
                  <a:pt x="9595108" y="4212543"/>
                  <a:pt x="9586223" y="4210005"/>
                </a:cubicBezTo>
                <a:cubicBezTo>
                  <a:pt x="9587493" y="4207467"/>
                  <a:pt x="9590031" y="4206198"/>
                  <a:pt x="9591300" y="4203659"/>
                </a:cubicBezTo>
                <a:cubicBezTo>
                  <a:pt x="9591300" y="4201121"/>
                  <a:pt x="9590031" y="4199852"/>
                  <a:pt x="9587493" y="4201121"/>
                </a:cubicBezTo>
                <a:lnTo>
                  <a:pt x="9587493" y="4201121"/>
                </a:lnTo>
                <a:close/>
                <a:moveTo>
                  <a:pt x="11703239" y="4201121"/>
                </a:moveTo>
                <a:cubicBezTo>
                  <a:pt x="11691817" y="4198582"/>
                  <a:pt x="11703239" y="4213813"/>
                  <a:pt x="11707047" y="4204928"/>
                </a:cubicBezTo>
                <a:cubicBezTo>
                  <a:pt x="11705778" y="4203659"/>
                  <a:pt x="11704509" y="4201121"/>
                  <a:pt x="11703239" y="4201121"/>
                </a:cubicBezTo>
                <a:lnTo>
                  <a:pt x="11703239" y="4201121"/>
                </a:lnTo>
                <a:close/>
                <a:moveTo>
                  <a:pt x="11601704" y="4201121"/>
                </a:moveTo>
                <a:cubicBezTo>
                  <a:pt x="11604242" y="4202390"/>
                  <a:pt x="11606781" y="4204928"/>
                  <a:pt x="11609319" y="4207467"/>
                </a:cubicBezTo>
                <a:cubicBezTo>
                  <a:pt x="11608050" y="4208736"/>
                  <a:pt x="11606781" y="4212543"/>
                  <a:pt x="11605512" y="4213813"/>
                </a:cubicBezTo>
                <a:cubicBezTo>
                  <a:pt x="11608050" y="4213813"/>
                  <a:pt x="11610588" y="4215082"/>
                  <a:pt x="11613127" y="4215082"/>
                </a:cubicBezTo>
                <a:cubicBezTo>
                  <a:pt x="11614396" y="4211274"/>
                  <a:pt x="11614396" y="4206198"/>
                  <a:pt x="11614396" y="4202390"/>
                </a:cubicBezTo>
                <a:cubicBezTo>
                  <a:pt x="11609319" y="4201121"/>
                  <a:pt x="11605512" y="4201121"/>
                  <a:pt x="11601704" y="4201121"/>
                </a:cubicBezTo>
                <a:lnTo>
                  <a:pt x="11601704" y="4201121"/>
                </a:lnTo>
                <a:close/>
                <a:moveTo>
                  <a:pt x="9105199" y="4201121"/>
                </a:moveTo>
                <a:cubicBezTo>
                  <a:pt x="9098853" y="4202390"/>
                  <a:pt x="9102661" y="4215082"/>
                  <a:pt x="9109007" y="4211274"/>
                </a:cubicBezTo>
                <a:cubicBezTo>
                  <a:pt x="9110276" y="4207467"/>
                  <a:pt x="9109007" y="4202390"/>
                  <a:pt x="9105199" y="4201121"/>
                </a:cubicBezTo>
                <a:lnTo>
                  <a:pt x="9105199" y="4201121"/>
                </a:lnTo>
                <a:close/>
                <a:moveTo>
                  <a:pt x="5586993" y="4199852"/>
                </a:moveTo>
                <a:lnTo>
                  <a:pt x="5586993" y="4203659"/>
                </a:lnTo>
                <a:lnTo>
                  <a:pt x="5579378" y="4203659"/>
                </a:lnTo>
                <a:cubicBezTo>
                  <a:pt x="5580647" y="4204928"/>
                  <a:pt x="5581916" y="4207467"/>
                  <a:pt x="5583185" y="4207467"/>
                </a:cubicBezTo>
                <a:cubicBezTo>
                  <a:pt x="5589531" y="4207467"/>
                  <a:pt x="5595877" y="4207467"/>
                  <a:pt x="5600954" y="4207467"/>
                </a:cubicBezTo>
                <a:cubicBezTo>
                  <a:pt x="5600954" y="4206198"/>
                  <a:pt x="5599685" y="4203659"/>
                  <a:pt x="5598416" y="4202390"/>
                </a:cubicBezTo>
                <a:cubicBezTo>
                  <a:pt x="5594608" y="4203659"/>
                  <a:pt x="5588262" y="4207467"/>
                  <a:pt x="5586993" y="4199852"/>
                </a:cubicBezTo>
                <a:lnTo>
                  <a:pt x="5586993" y="4199852"/>
                </a:lnTo>
                <a:close/>
                <a:moveTo>
                  <a:pt x="10234782" y="4199852"/>
                </a:moveTo>
                <a:cubicBezTo>
                  <a:pt x="10225898" y="4203659"/>
                  <a:pt x="10214474" y="4206198"/>
                  <a:pt x="10209398" y="4216351"/>
                </a:cubicBezTo>
                <a:cubicBezTo>
                  <a:pt x="10219552" y="4218889"/>
                  <a:pt x="10234782" y="4212543"/>
                  <a:pt x="10234782" y="4199852"/>
                </a:cubicBezTo>
                <a:lnTo>
                  <a:pt x="10234782" y="4199852"/>
                </a:lnTo>
                <a:close/>
                <a:moveTo>
                  <a:pt x="6083248" y="4199852"/>
                </a:moveTo>
                <a:cubicBezTo>
                  <a:pt x="6081979" y="4201121"/>
                  <a:pt x="6079440" y="4204928"/>
                  <a:pt x="6078171" y="4207467"/>
                </a:cubicBezTo>
                <a:cubicBezTo>
                  <a:pt x="6081979" y="4207467"/>
                  <a:pt x="6084517" y="4207467"/>
                  <a:pt x="6087056" y="4207467"/>
                </a:cubicBezTo>
                <a:cubicBezTo>
                  <a:pt x="6089594" y="4208736"/>
                  <a:pt x="6092132" y="4210005"/>
                  <a:pt x="6094671" y="4212543"/>
                </a:cubicBezTo>
                <a:cubicBezTo>
                  <a:pt x="6094671" y="4204928"/>
                  <a:pt x="6088325" y="4203659"/>
                  <a:pt x="6083248" y="4199852"/>
                </a:cubicBezTo>
                <a:lnTo>
                  <a:pt x="6083248" y="4199852"/>
                </a:lnTo>
                <a:close/>
                <a:moveTo>
                  <a:pt x="11743853" y="4199852"/>
                </a:moveTo>
                <a:lnTo>
                  <a:pt x="11747661" y="4202390"/>
                </a:lnTo>
                <a:cubicBezTo>
                  <a:pt x="11745123" y="4204928"/>
                  <a:pt x="11741315" y="4207467"/>
                  <a:pt x="11738777" y="4210005"/>
                </a:cubicBezTo>
                <a:cubicBezTo>
                  <a:pt x="11742585" y="4211274"/>
                  <a:pt x="11746392" y="4213813"/>
                  <a:pt x="11751469" y="4215082"/>
                </a:cubicBezTo>
                <a:cubicBezTo>
                  <a:pt x="11751469" y="4213813"/>
                  <a:pt x="11752738" y="4210005"/>
                  <a:pt x="11752738" y="4207467"/>
                </a:cubicBezTo>
                <a:cubicBezTo>
                  <a:pt x="11755277" y="4211274"/>
                  <a:pt x="11759084" y="4210005"/>
                  <a:pt x="11761622" y="4208736"/>
                </a:cubicBezTo>
                <a:cubicBezTo>
                  <a:pt x="11756545" y="4206198"/>
                  <a:pt x="11750199" y="4202390"/>
                  <a:pt x="11743853" y="4199852"/>
                </a:cubicBezTo>
                <a:lnTo>
                  <a:pt x="11743853" y="4199852"/>
                </a:lnTo>
                <a:close/>
                <a:moveTo>
                  <a:pt x="9892100" y="4199852"/>
                </a:moveTo>
                <a:cubicBezTo>
                  <a:pt x="9889561" y="4201121"/>
                  <a:pt x="9888291" y="4203659"/>
                  <a:pt x="9890830" y="4206198"/>
                </a:cubicBezTo>
                <a:cubicBezTo>
                  <a:pt x="9893369" y="4211274"/>
                  <a:pt x="9902253" y="4206198"/>
                  <a:pt x="9898446" y="4201121"/>
                </a:cubicBezTo>
                <a:cubicBezTo>
                  <a:pt x="9895907" y="4198582"/>
                  <a:pt x="9893369" y="4198582"/>
                  <a:pt x="9892100" y="4199852"/>
                </a:cubicBezTo>
                <a:lnTo>
                  <a:pt x="9892100" y="4199852"/>
                </a:lnTo>
                <a:close/>
                <a:moveTo>
                  <a:pt x="11788275" y="4198582"/>
                </a:moveTo>
                <a:cubicBezTo>
                  <a:pt x="11783199" y="4197313"/>
                  <a:pt x="11778122" y="4198582"/>
                  <a:pt x="11773045" y="4199852"/>
                </a:cubicBezTo>
                <a:cubicBezTo>
                  <a:pt x="11773045" y="4206198"/>
                  <a:pt x="11775583" y="4211274"/>
                  <a:pt x="11781929" y="4213813"/>
                </a:cubicBezTo>
                <a:cubicBezTo>
                  <a:pt x="11784468" y="4208736"/>
                  <a:pt x="11785737" y="4203659"/>
                  <a:pt x="11788275" y="4198582"/>
                </a:cubicBezTo>
                <a:lnTo>
                  <a:pt x="11788275" y="4198582"/>
                </a:lnTo>
                <a:close/>
                <a:moveTo>
                  <a:pt x="4929550" y="4198582"/>
                </a:moveTo>
                <a:cubicBezTo>
                  <a:pt x="4928281" y="4198582"/>
                  <a:pt x="4924474" y="4198582"/>
                  <a:pt x="4921935" y="4198582"/>
                </a:cubicBezTo>
                <a:cubicBezTo>
                  <a:pt x="4921935" y="4199852"/>
                  <a:pt x="4923204" y="4203659"/>
                  <a:pt x="4923204" y="4204928"/>
                </a:cubicBezTo>
                <a:cubicBezTo>
                  <a:pt x="4913051" y="4204928"/>
                  <a:pt x="4902897" y="4206198"/>
                  <a:pt x="4894013" y="4210005"/>
                </a:cubicBezTo>
                <a:cubicBezTo>
                  <a:pt x="4896551" y="4211274"/>
                  <a:pt x="4901628" y="4212543"/>
                  <a:pt x="4902897" y="4212543"/>
                </a:cubicBezTo>
                <a:cubicBezTo>
                  <a:pt x="4901628" y="4215082"/>
                  <a:pt x="4900359" y="4218889"/>
                  <a:pt x="4899090" y="4221428"/>
                </a:cubicBezTo>
                <a:cubicBezTo>
                  <a:pt x="4904166" y="4225235"/>
                  <a:pt x="4907974" y="4227774"/>
                  <a:pt x="4913051" y="4230312"/>
                </a:cubicBezTo>
                <a:cubicBezTo>
                  <a:pt x="4913051" y="4227774"/>
                  <a:pt x="4914320" y="4223966"/>
                  <a:pt x="4915589" y="4221428"/>
                </a:cubicBezTo>
                <a:cubicBezTo>
                  <a:pt x="4910512" y="4218889"/>
                  <a:pt x="4906705" y="4216351"/>
                  <a:pt x="4905436" y="4211274"/>
                </a:cubicBezTo>
                <a:cubicBezTo>
                  <a:pt x="4914320" y="4212543"/>
                  <a:pt x="4923204" y="4218889"/>
                  <a:pt x="4932089" y="4217620"/>
                </a:cubicBezTo>
                <a:cubicBezTo>
                  <a:pt x="4930820" y="4212543"/>
                  <a:pt x="4927012" y="4206198"/>
                  <a:pt x="4929550" y="4198582"/>
                </a:cubicBezTo>
                <a:lnTo>
                  <a:pt x="4929550" y="4198582"/>
                </a:lnTo>
                <a:close/>
                <a:moveTo>
                  <a:pt x="4948588" y="4198582"/>
                </a:moveTo>
                <a:cubicBezTo>
                  <a:pt x="4946050" y="4198582"/>
                  <a:pt x="4943512" y="4199852"/>
                  <a:pt x="4943512" y="4202390"/>
                </a:cubicBezTo>
                <a:cubicBezTo>
                  <a:pt x="4946050" y="4204928"/>
                  <a:pt x="4953665" y="4206198"/>
                  <a:pt x="4953665" y="4201121"/>
                </a:cubicBezTo>
                <a:cubicBezTo>
                  <a:pt x="4953665" y="4199852"/>
                  <a:pt x="4951127" y="4198582"/>
                  <a:pt x="4948588" y="4198582"/>
                </a:cubicBezTo>
                <a:lnTo>
                  <a:pt x="4948588" y="4198582"/>
                </a:lnTo>
                <a:close/>
                <a:moveTo>
                  <a:pt x="9689029" y="4198582"/>
                </a:moveTo>
                <a:cubicBezTo>
                  <a:pt x="9686490" y="4198582"/>
                  <a:pt x="9685220" y="4199852"/>
                  <a:pt x="9683951" y="4203659"/>
                </a:cubicBezTo>
                <a:cubicBezTo>
                  <a:pt x="9687759" y="4207467"/>
                  <a:pt x="9691566" y="4211274"/>
                  <a:pt x="9696643" y="4213813"/>
                </a:cubicBezTo>
                <a:cubicBezTo>
                  <a:pt x="9700451" y="4207467"/>
                  <a:pt x="9694105" y="4198582"/>
                  <a:pt x="9689029" y="4198582"/>
                </a:cubicBezTo>
                <a:lnTo>
                  <a:pt x="9689029" y="4198582"/>
                </a:lnTo>
                <a:close/>
                <a:moveTo>
                  <a:pt x="7104949" y="4198582"/>
                </a:moveTo>
                <a:cubicBezTo>
                  <a:pt x="7108756" y="4202390"/>
                  <a:pt x="7113834" y="4206198"/>
                  <a:pt x="7120180" y="4208736"/>
                </a:cubicBezTo>
                <a:cubicBezTo>
                  <a:pt x="7117641" y="4202390"/>
                  <a:pt x="7111295" y="4197313"/>
                  <a:pt x="7104949" y="4198582"/>
                </a:cubicBezTo>
                <a:lnTo>
                  <a:pt x="7104949" y="4198582"/>
                </a:lnTo>
                <a:close/>
                <a:moveTo>
                  <a:pt x="11422748" y="4198582"/>
                </a:moveTo>
                <a:cubicBezTo>
                  <a:pt x="11421479" y="4199852"/>
                  <a:pt x="11426555" y="4207467"/>
                  <a:pt x="11426555" y="4198582"/>
                </a:cubicBezTo>
                <a:cubicBezTo>
                  <a:pt x="11424016" y="4198582"/>
                  <a:pt x="11422748" y="4198582"/>
                  <a:pt x="11422748" y="4198582"/>
                </a:cubicBezTo>
                <a:lnTo>
                  <a:pt x="11422748" y="4198582"/>
                </a:lnTo>
                <a:close/>
                <a:moveTo>
                  <a:pt x="9111545" y="4198582"/>
                </a:moveTo>
                <a:cubicBezTo>
                  <a:pt x="9114083" y="4201121"/>
                  <a:pt x="9116622" y="4204928"/>
                  <a:pt x="9119160" y="4207467"/>
                </a:cubicBezTo>
                <a:cubicBezTo>
                  <a:pt x="9117891" y="4208736"/>
                  <a:pt x="9116622" y="4212543"/>
                  <a:pt x="9115353" y="4213813"/>
                </a:cubicBezTo>
                <a:cubicBezTo>
                  <a:pt x="9120429" y="4217620"/>
                  <a:pt x="9126775" y="4218889"/>
                  <a:pt x="9131852" y="4218889"/>
                </a:cubicBezTo>
                <a:cubicBezTo>
                  <a:pt x="9131852" y="4213813"/>
                  <a:pt x="9131852" y="4208736"/>
                  <a:pt x="9130583" y="4204928"/>
                </a:cubicBezTo>
                <a:cubicBezTo>
                  <a:pt x="9124237" y="4202390"/>
                  <a:pt x="9117891" y="4201121"/>
                  <a:pt x="9111545" y="4198582"/>
                </a:cubicBezTo>
                <a:lnTo>
                  <a:pt x="9111545" y="4198582"/>
                </a:lnTo>
                <a:close/>
                <a:moveTo>
                  <a:pt x="5904292" y="4198582"/>
                </a:moveTo>
                <a:cubicBezTo>
                  <a:pt x="5904292" y="4204928"/>
                  <a:pt x="5904292" y="4210005"/>
                  <a:pt x="5903022" y="4216351"/>
                </a:cubicBezTo>
                <a:cubicBezTo>
                  <a:pt x="5906830" y="4215082"/>
                  <a:pt x="5909368" y="4212543"/>
                  <a:pt x="5913176" y="4211274"/>
                </a:cubicBezTo>
                <a:cubicBezTo>
                  <a:pt x="5913176" y="4210005"/>
                  <a:pt x="5913176" y="4206198"/>
                  <a:pt x="5913176" y="4203659"/>
                </a:cubicBezTo>
                <a:cubicBezTo>
                  <a:pt x="5910638" y="4202390"/>
                  <a:pt x="5908099" y="4199852"/>
                  <a:pt x="5904292" y="4198582"/>
                </a:cubicBezTo>
                <a:lnTo>
                  <a:pt x="5904292" y="4198582"/>
                </a:lnTo>
                <a:close/>
                <a:moveTo>
                  <a:pt x="6027403" y="4197313"/>
                </a:moveTo>
                <a:cubicBezTo>
                  <a:pt x="6031211" y="4199852"/>
                  <a:pt x="6036288" y="4202390"/>
                  <a:pt x="6040095" y="4204928"/>
                </a:cubicBezTo>
                <a:cubicBezTo>
                  <a:pt x="6041364" y="4210005"/>
                  <a:pt x="6042634" y="4213813"/>
                  <a:pt x="6043903" y="4218889"/>
                </a:cubicBezTo>
                <a:cubicBezTo>
                  <a:pt x="6045172" y="4218889"/>
                  <a:pt x="6048980" y="4217620"/>
                  <a:pt x="6050249" y="4217620"/>
                </a:cubicBezTo>
                <a:cubicBezTo>
                  <a:pt x="6055326" y="4218889"/>
                  <a:pt x="6060402" y="4220159"/>
                  <a:pt x="6060402" y="4213813"/>
                </a:cubicBezTo>
                <a:cubicBezTo>
                  <a:pt x="6055326" y="4212543"/>
                  <a:pt x="6050249" y="4211274"/>
                  <a:pt x="6045172" y="4210005"/>
                </a:cubicBezTo>
                <a:cubicBezTo>
                  <a:pt x="6043903" y="4206198"/>
                  <a:pt x="6042634" y="4203659"/>
                  <a:pt x="6041364" y="4201121"/>
                </a:cubicBezTo>
                <a:cubicBezTo>
                  <a:pt x="6037557" y="4198582"/>
                  <a:pt x="6032480" y="4197313"/>
                  <a:pt x="6027403" y="4197313"/>
                </a:cubicBezTo>
                <a:lnTo>
                  <a:pt x="6027403" y="4197313"/>
                </a:lnTo>
                <a:close/>
                <a:moveTo>
                  <a:pt x="5239234" y="4197313"/>
                </a:moveTo>
                <a:cubicBezTo>
                  <a:pt x="5230349" y="4194775"/>
                  <a:pt x="5226542" y="4203659"/>
                  <a:pt x="5220196" y="4207467"/>
                </a:cubicBezTo>
                <a:cubicBezTo>
                  <a:pt x="5220196" y="4208736"/>
                  <a:pt x="5221465" y="4211274"/>
                  <a:pt x="5222734" y="4212543"/>
                </a:cubicBezTo>
                <a:cubicBezTo>
                  <a:pt x="5226542" y="4210005"/>
                  <a:pt x="5229080" y="4207467"/>
                  <a:pt x="5232888" y="4204928"/>
                </a:cubicBezTo>
                <a:cubicBezTo>
                  <a:pt x="5232888" y="4208736"/>
                  <a:pt x="5231619" y="4212543"/>
                  <a:pt x="5230349" y="4215082"/>
                </a:cubicBezTo>
                <a:cubicBezTo>
                  <a:pt x="5236695" y="4216351"/>
                  <a:pt x="5243041" y="4217620"/>
                  <a:pt x="5248118" y="4215082"/>
                </a:cubicBezTo>
                <a:cubicBezTo>
                  <a:pt x="5245580" y="4218889"/>
                  <a:pt x="5244311" y="4221428"/>
                  <a:pt x="5241772" y="4225235"/>
                </a:cubicBezTo>
                <a:cubicBezTo>
                  <a:pt x="5245580" y="4226505"/>
                  <a:pt x="5250657" y="4227774"/>
                  <a:pt x="5254464" y="4230312"/>
                </a:cubicBezTo>
                <a:cubicBezTo>
                  <a:pt x="5254464" y="4229043"/>
                  <a:pt x="5254464" y="4225235"/>
                  <a:pt x="5255733" y="4223966"/>
                </a:cubicBezTo>
                <a:cubicBezTo>
                  <a:pt x="5253195" y="4223966"/>
                  <a:pt x="5248118" y="4225235"/>
                  <a:pt x="5246849" y="4225235"/>
                </a:cubicBezTo>
                <a:lnTo>
                  <a:pt x="5246849" y="4220159"/>
                </a:lnTo>
                <a:cubicBezTo>
                  <a:pt x="5253195" y="4216351"/>
                  <a:pt x="5260810" y="4216351"/>
                  <a:pt x="5268425" y="4218889"/>
                </a:cubicBezTo>
                <a:cubicBezTo>
                  <a:pt x="5268425" y="4217620"/>
                  <a:pt x="5267156" y="4215082"/>
                  <a:pt x="5265887" y="4213813"/>
                </a:cubicBezTo>
                <a:cubicBezTo>
                  <a:pt x="5263349" y="4212543"/>
                  <a:pt x="5259541" y="4211274"/>
                  <a:pt x="5258272" y="4211274"/>
                </a:cubicBezTo>
                <a:cubicBezTo>
                  <a:pt x="5255733" y="4212543"/>
                  <a:pt x="5253195" y="4213813"/>
                  <a:pt x="5250657" y="4216351"/>
                </a:cubicBezTo>
                <a:cubicBezTo>
                  <a:pt x="5251926" y="4212543"/>
                  <a:pt x="5251926" y="4208736"/>
                  <a:pt x="5251926" y="4204928"/>
                </a:cubicBezTo>
                <a:cubicBezTo>
                  <a:pt x="5248118" y="4206198"/>
                  <a:pt x="5245580" y="4208736"/>
                  <a:pt x="5241772" y="4211274"/>
                </a:cubicBezTo>
                <a:cubicBezTo>
                  <a:pt x="5241772" y="4207467"/>
                  <a:pt x="5246849" y="4197313"/>
                  <a:pt x="5239234" y="4197313"/>
                </a:cubicBezTo>
                <a:lnTo>
                  <a:pt x="5239234" y="4197313"/>
                </a:lnTo>
                <a:close/>
                <a:moveTo>
                  <a:pt x="5771026" y="4197313"/>
                </a:moveTo>
                <a:lnTo>
                  <a:pt x="5771026" y="4197313"/>
                </a:lnTo>
                <a:lnTo>
                  <a:pt x="5771026" y="4197313"/>
                </a:lnTo>
                <a:lnTo>
                  <a:pt x="5771026" y="4197313"/>
                </a:lnTo>
                <a:lnTo>
                  <a:pt x="5771026" y="4197313"/>
                </a:lnTo>
                <a:close/>
                <a:moveTo>
                  <a:pt x="11587743" y="4197313"/>
                </a:moveTo>
                <a:cubicBezTo>
                  <a:pt x="11578858" y="4193505"/>
                  <a:pt x="11582666" y="4207467"/>
                  <a:pt x="11589012" y="4206198"/>
                </a:cubicBezTo>
                <a:cubicBezTo>
                  <a:pt x="11592820" y="4204928"/>
                  <a:pt x="11591550" y="4197313"/>
                  <a:pt x="11587743" y="4197313"/>
                </a:cubicBezTo>
                <a:lnTo>
                  <a:pt x="11587743" y="4197313"/>
                </a:lnTo>
                <a:close/>
                <a:moveTo>
                  <a:pt x="8687634" y="4197313"/>
                </a:moveTo>
                <a:cubicBezTo>
                  <a:pt x="8686365" y="4201121"/>
                  <a:pt x="8681288" y="4204928"/>
                  <a:pt x="8683827" y="4210005"/>
                </a:cubicBezTo>
                <a:cubicBezTo>
                  <a:pt x="8686365" y="4216351"/>
                  <a:pt x="8693980" y="4213813"/>
                  <a:pt x="8697787" y="4211274"/>
                </a:cubicBezTo>
                <a:cubicBezTo>
                  <a:pt x="8696519" y="4207467"/>
                  <a:pt x="8695249" y="4203659"/>
                  <a:pt x="8693980" y="4201121"/>
                </a:cubicBezTo>
                <a:cubicBezTo>
                  <a:pt x="8692711" y="4198582"/>
                  <a:pt x="8688903" y="4197313"/>
                  <a:pt x="8687634" y="4197313"/>
                </a:cubicBezTo>
                <a:lnTo>
                  <a:pt x="8687634" y="4197313"/>
                </a:lnTo>
                <a:close/>
                <a:moveTo>
                  <a:pt x="5796410" y="4196044"/>
                </a:moveTo>
                <a:cubicBezTo>
                  <a:pt x="5790064" y="4199852"/>
                  <a:pt x="5783718" y="4202390"/>
                  <a:pt x="5777372" y="4206198"/>
                </a:cubicBezTo>
                <a:cubicBezTo>
                  <a:pt x="5781180" y="4207467"/>
                  <a:pt x="5784987" y="4207467"/>
                  <a:pt x="5787526" y="4207467"/>
                </a:cubicBezTo>
                <a:cubicBezTo>
                  <a:pt x="5787526" y="4210005"/>
                  <a:pt x="5787526" y="4213813"/>
                  <a:pt x="5787526" y="4215082"/>
                </a:cubicBezTo>
                <a:cubicBezTo>
                  <a:pt x="5791333" y="4216351"/>
                  <a:pt x="5795141" y="4216351"/>
                  <a:pt x="5798948" y="4217620"/>
                </a:cubicBezTo>
                <a:cubicBezTo>
                  <a:pt x="5797679" y="4210005"/>
                  <a:pt x="5797679" y="4202390"/>
                  <a:pt x="5796410" y="4196044"/>
                </a:cubicBezTo>
                <a:lnTo>
                  <a:pt x="5796410" y="4196044"/>
                </a:lnTo>
                <a:close/>
                <a:moveTo>
                  <a:pt x="5637761" y="4196044"/>
                </a:moveTo>
                <a:lnTo>
                  <a:pt x="5637761" y="4202390"/>
                </a:lnTo>
                <a:cubicBezTo>
                  <a:pt x="5632684" y="4202390"/>
                  <a:pt x="5628876" y="4204928"/>
                  <a:pt x="5628876" y="4211274"/>
                </a:cubicBezTo>
                <a:cubicBezTo>
                  <a:pt x="5633953" y="4207467"/>
                  <a:pt x="5640299" y="4204928"/>
                  <a:pt x="5645376" y="4201121"/>
                </a:cubicBezTo>
                <a:cubicBezTo>
                  <a:pt x="5644107" y="4198582"/>
                  <a:pt x="5641568" y="4197313"/>
                  <a:pt x="5637761" y="4196044"/>
                </a:cubicBezTo>
                <a:lnTo>
                  <a:pt x="5637761" y="4196044"/>
                </a:lnTo>
                <a:close/>
                <a:moveTo>
                  <a:pt x="7074489" y="4194775"/>
                </a:moveTo>
                <a:cubicBezTo>
                  <a:pt x="7070681" y="4190967"/>
                  <a:pt x="7064335" y="4198582"/>
                  <a:pt x="7069412" y="4202390"/>
                </a:cubicBezTo>
                <a:cubicBezTo>
                  <a:pt x="7073219" y="4204928"/>
                  <a:pt x="7079565" y="4197313"/>
                  <a:pt x="7074489" y="4194775"/>
                </a:cubicBezTo>
                <a:lnTo>
                  <a:pt x="7074489" y="4194775"/>
                </a:lnTo>
                <a:close/>
                <a:moveTo>
                  <a:pt x="5889061" y="4194775"/>
                </a:moveTo>
                <a:cubicBezTo>
                  <a:pt x="5883984" y="4196044"/>
                  <a:pt x="5883984" y="4204928"/>
                  <a:pt x="5885254" y="4210005"/>
                </a:cubicBezTo>
                <a:cubicBezTo>
                  <a:pt x="5891600" y="4210005"/>
                  <a:pt x="5891600" y="4198582"/>
                  <a:pt x="5889061" y="4194775"/>
                </a:cubicBezTo>
                <a:lnTo>
                  <a:pt x="5889061" y="4194775"/>
                </a:lnTo>
                <a:close/>
                <a:moveTo>
                  <a:pt x="5367422" y="4194775"/>
                </a:moveTo>
                <a:cubicBezTo>
                  <a:pt x="5356000" y="4193505"/>
                  <a:pt x="5371230" y="4203659"/>
                  <a:pt x="5367422" y="4194775"/>
                </a:cubicBezTo>
                <a:lnTo>
                  <a:pt x="5367422" y="4194775"/>
                </a:lnTo>
                <a:close/>
                <a:moveTo>
                  <a:pt x="7269944" y="4194775"/>
                </a:moveTo>
                <a:cubicBezTo>
                  <a:pt x="7267406" y="4198582"/>
                  <a:pt x="7263598" y="4202390"/>
                  <a:pt x="7261060" y="4206198"/>
                </a:cubicBezTo>
                <a:lnTo>
                  <a:pt x="7261060" y="4197313"/>
                </a:lnTo>
                <a:cubicBezTo>
                  <a:pt x="7258522" y="4198582"/>
                  <a:pt x="7254714" y="4199852"/>
                  <a:pt x="7250906" y="4202390"/>
                </a:cubicBezTo>
                <a:cubicBezTo>
                  <a:pt x="7254714" y="4204928"/>
                  <a:pt x="7258522" y="4206198"/>
                  <a:pt x="7262329" y="4208736"/>
                </a:cubicBezTo>
                <a:cubicBezTo>
                  <a:pt x="7262329" y="4210005"/>
                  <a:pt x="7263598" y="4213813"/>
                  <a:pt x="7264868" y="4216351"/>
                </a:cubicBezTo>
                <a:cubicBezTo>
                  <a:pt x="7267406" y="4212543"/>
                  <a:pt x="7268675" y="4208736"/>
                  <a:pt x="7272483" y="4204928"/>
                </a:cubicBezTo>
                <a:cubicBezTo>
                  <a:pt x="7276290" y="4211274"/>
                  <a:pt x="7272483" y="4216351"/>
                  <a:pt x="7267406" y="4221428"/>
                </a:cubicBezTo>
                <a:cubicBezTo>
                  <a:pt x="7261060" y="4221428"/>
                  <a:pt x="7262329" y="4229043"/>
                  <a:pt x="7266137" y="4231581"/>
                </a:cubicBezTo>
                <a:cubicBezTo>
                  <a:pt x="7262329" y="4236658"/>
                  <a:pt x="7266137" y="4240466"/>
                  <a:pt x="7271214" y="4243004"/>
                </a:cubicBezTo>
                <a:cubicBezTo>
                  <a:pt x="7269944" y="4240466"/>
                  <a:pt x="7269944" y="4236658"/>
                  <a:pt x="7268675" y="4234120"/>
                </a:cubicBezTo>
                <a:cubicBezTo>
                  <a:pt x="7269944" y="4231581"/>
                  <a:pt x="7271214" y="4226505"/>
                  <a:pt x="7272483" y="4225235"/>
                </a:cubicBezTo>
                <a:cubicBezTo>
                  <a:pt x="7275021" y="4226505"/>
                  <a:pt x="7277560" y="4227774"/>
                  <a:pt x="7281367" y="4229043"/>
                </a:cubicBezTo>
                <a:cubicBezTo>
                  <a:pt x="7281367" y="4227774"/>
                  <a:pt x="7282636" y="4226505"/>
                  <a:pt x="7282636" y="4225235"/>
                </a:cubicBezTo>
                <a:cubicBezTo>
                  <a:pt x="7281367" y="4225235"/>
                  <a:pt x="7277560" y="4225235"/>
                  <a:pt x="7275021" y="4225235"/>
                </a:cubicBezTo>
                <a:cubicBezTo>
                  <a:pt x="7275021" y="4222697"/>
                  <a:pt x="7275021" y="4218889"/>
                  <a:pt x="7275021" y="4216351"/>
                </a:cubicBezTo>
                <a:cubicBezTo>
                  <a:pt x="7280098" y="4217620"/>
                  <a:pt x="7283906" y="4220159"/>
                  <a:pt x="7288982" y="4221428"/>
                </a:cubicBezTo>
                <a:cubicBezTo>
                  <a:pt x="7287713" y="4217620"/>
                  <a:pt x="7287713" y="4215082"/>
                  <a:pt x="7286444" y="4211274"/>
                </a:cubicBezTo>
                <a:cubicBezTo>
                  <a:pt x="7288982" y="4211274"/>
                  <a:pt x="7292790" y="4210005"/>
                  <a:pt x="7295328" y="4210005"/>
                </a:cubicBezTo>
                <a:cubicBezTo>
                  <a:pt x="7286444" y="4201121"/>
                  <a:pt x="7277560" y="4198582"/>
                  <a:pt x="7269944" y="4194775"/>
                </a:cubicBezTo>
                <a:lnTo>
                  <a:pt x="7269944" y="4194775"/>
                </a:lnTo>
                <a:close/>
                <a:moveTo>
                  <a:pt x="7179832" y="4193505"/>
                </a:moveTo>
                <a:cubicBezTo>
                  <a:pt x="7176024" y="4194775"/>
                  <a:pt x="7172216" y="4196044"/>
                  <a:pt x="7168409" y="4197313"/>
                </a:cubicBezTo>
                <a:cubicBezTo>
                  <a:pt x="7173486" y="4199852"/>
                  <a:pt x="7176024" y="4203659"/>
                  <a:pt x="7178562" y="4207467"/>
                </a:cubicBezTo>
                <a:cubicBezTo>
                  <a:pt x="7183639" y="4208736"/>
                  <a:pt x="7187447" y="4204928"/>
                  <a:pt x="7188716" y="4199852"/>
                </a:cubicBezTo>
                <a:cubicBezTo>
                  <a:pt x="7195062" y="4203659"/>
                  <a:pt x="7191254" y="4208736"/>
                  <a:pt x="7191254" y="4213813"/>
                </a:cubicBezTo>
                <a:cubicBezTo>
                  <a:pt x="7196331" y="4216351"/>
                  <a:pt x="7202677" y="4223966"/>
                  <a:pt x="7205216" y="4215082"/>
                </a:cubicBezTo>
                <a:cubicBezTo>
                  <a:pt x="7206485" y="4215082"/>
                  <a:pt x="7207754" y="4215082"/>
                  <a:pt x="7209023" y="4215082"/>
                </a:cubicBezTo>
                <a:cubicBezTo>
                  <a:pt x="7207754" y="4216351"/>
                  <a:pt x="7205216" y="4221428"/>
                  <a:pt x="7203946" y="4222697"/>
                </a:cubicBezTo>
                <a:cubicBezTo>
                  <a:pt x="7207754" y="4221428"/>
                  <a:pt x="7212831" y="4222697"/>
                  <a:pt x="7216638" y="4223966"/>
                </a:cubicBezTo>
                <a:cubicBezTo>
                  <a:pt x="7219177" y="4221428"/>
                  <a:pt x="7221715" y="4217620"/>
                  <a:pt x="7224254" y="4215082"/>
                </a:cubicBezTo>
                <a:cubicBezTo>
                  <a:pt x="7224254" y="4212543"/>
                  <a:pt x="7222984" y="4207467"/>
                  <a:pt x="7222984" y="4204928"/>
                </a:cubicBezTo>
                <a:cubicBezTo>
                  <a:pt x="7228061" y="4201121"/>
                  <a:pt x="7221715" y="4197313"/>
                  <a:pt x="7219177" y="4193505"/>
                </a:cubicBezTo>
                <a:cubicBezTo>
                  <a:pt x="7215369" y="4197313"/>
                  <a:pt x="7215369" y="4197313"/>
                  <a:pt x="7210292" y="4199852"/>
                </a:cubicBezTo>
                <a:cubicBezTo>
                  <a:pt x="7212831" y="4202390"/>
                  <a:pt x="7215369" y="4204928"/>
                  <a:pt x="7217908" y="4208736"/>
                </a:cubicBezTo>
                <a:cubicBezTo>
                  <a:pt x="7216638" y="4210005"/>
                  <a:pt x="7215369" y="4212543"/>
                  <a:pt x="7215369" y="4213813"/>
                </a:cubicBezTo>
                <a:cubicBezTo>
                  <a:pt x="7210292" y="4208736"/>
                  <a:pt x="7203946" y="4206198"/>
                  <a:pt x="7196331" y="4210005"/>
                </a:cubicBezTo>
                <a:cubicBezTo>
                  <a:pt x="7197600" y="4208736"/>
                  <a:pt x="7200139" y="4204928"/>
                  <a:pt x="7202677" y="4203659"/>
                </a:cubicBezTo>
                <a:cubicBezTo>
                  <a:pt x="7200139" y="4202390"/>
                  <a:pt x="7196331" y="4201121"/>
                  <a:pt x="7193793" y="4199852"/>
                </a:cubicBezTo>
                <a:lnTo>
                  <a:pt x="7193793" y="4196044"/>
                </a:lnTo>
                <a:cubicBezTo>
                  <a:pt x="7187447" y="4202390"/>
                  <a:pt x="7183639" y="4197313"/>
                  <a:pt x="7179832" y="4193505"/>
                </a:cubicBezTo>
                <a:lnTo>
                  <a:pt x="7179832" y="4193505"/>
                </a:lnTo>
                <a:close/>
                <a:moveTo>
                  <a:pt x="8867860" y="4193505"/>
                </a:moveTo>
                <a:cubicBezTo>
                  <a:pt x="8869129" y="4197313"/>
                  <a:pt x="8870398" y="4199852"/>
                  <a:pt x="8871667" y="4203659"/>
                </a:cubicBezTo>
                <a:cubicBezTo>
                  <a:pt x="8867860" y="4202390"/>
                  <a:pt x="8861514" y="4201121"/>
                  <a:pt x="8858975" y="4201121"/>
                </a:cubicBezTo>
                <a:cubicBezTo>
                  <a:pt x="8861514" y="4206198"/>
                  <a:pt x="8864052" y="4211274"/>
                  <a:pt x="8864052" y="4217620"/>
                </a:cubicBezTo>
                <a:cubicBezTo>
                  <a:pt x="8866590" y="4216351"/>
                  <a:pt x="8872936" y="4215082"/>
                  <a:pt x="8875475" y="4215082"/>
                </a:cubicBezTo>
                <a:cubicBezTo>
                  <a:pt x="8875475" y="4207467"/>
                  <a:pt x="8879282" y="4192236"/>
                  <a:pt x="8867860" y="4193505"/>
                </a:cubicBezTo>
                <a:lnTo>
                  <a:pt x="8867860" y="4193505"/>
                </a:lnTo>
                <a:close/>
                <a:moveTo>
                  <a:pt x="8884359" y="4193505"/>
                </a:moveTo>
                <a:cubicBezTo>
                  <a:pt x="8881821" y="4197313"/>
                  <a:pt x="8888167" y="4202390"/>
                  <a:pt x="8891974" y="4199852"/>
                </a:cubicBezTo>
                <a:cubicBezTo>
                  <a:pt x="8894513" y="4196044"/>
                  <a:pt x="8888167" y="4189698"/>
                  <a:pt x="8884359" y="4193505"/>
                </a:cubicBezTo>
                <a:lnTo>
                  <a:pt x="8884359" y="4193505"/>
                </a:lnTo>
                <a:close/>
                <a:moveTo>
                  <a:pt x="5594608" y="4193505"/>
                </a:moveTo>
                <a:cubicBezTo>
                  <a:pt x="5592070" y="4194775"/>
                  <a:pt x="5590801" y="4197313"/>
                  <a:pt x="5593339" y="4199852"/>
                </a:cubicBezTo>
                <a:cubicBezTo>
                  <a:pt x="5597147" y="4203659"/>
                  <a:pt x="5604762" y="4199852"/>
                  <a:pt x="5600954" y="4194775"/>
                </a:cubicBezTo>
                <a:cubicBezTo>
                  <a:pt x="5599685" y="4192236"/>
                  <a:pt x="5597147" y="4192236"/>
                  <a:pt x="5594608" y="4193505"/>
                </a:cubicBezTo>
                <a:lnTo>
                  <a:pt x="5594608" y="4193505"/>
                </a:lnTo>
                <a:close/>
                <a:moveTo>
                  <a:pt x="8839937" y="4193505"/>
                </a:moveTo>
                <a:cubicBezTo>
                  <a:pt x="8838668" y="4194775"/>
                  <a:pt x="8843745" y="4202390"/>
                  <a:pt x="8843745" y="4193505"/>
                </a:cubicBezTo>
                <a:cubicBezTo>
                  <a:pt x="8841206" y="4192236"/>
                  <a:pt x="8839937" y="4192236"/>
                  <a:pt x="8839937" y="4193505"/>
                </a:cubicBezTo>
                <a:lnTo>
                  <a:pt x="8839937" y="4193505"/>
                </a:lnTo>
                <a:close/>
                <a:moveTo>
                  <a:pt x="5090738" y="4193505"/>
                </a:moveTo>
                <a:cubicBezTo>
                  <a:pt x="5084392" y="4189698"/>
                  <a:pt x="5081854" y="4198582"/>
                  <a:pt x="5078046" y="4202390"/>
                </a:cubicBezTo>
                <a:cubicBezTo>
                  <a:pt x="5083123" y="4203659"/>
                  <a:pt x="5085661" y="4206198"/>
                  <a:pt x="5086930" y="4210005"/>
                </a:cubicBezTo>
                <a:cubicBezTo>
                  <a:pt x="5089469" y="4207467"/>
                  <a:pt x="5092007" y="4204928"/>
                  <a:pt x="5093276" y="4202390"/>
                </a:cubicBezTo>
                <a:lnTo>
                  <a:pt x="5085661" y="4203659"/>
                </a:lnTo>
                <a:cubicBezTo>
                  <a:pt x="5086930" y="4201121"/>
                  <a:pt x="5089469" y="4196044"/>
                  <a:pt x="5090738" y="4193505"/>
                </a:cubicBezTo>
                <a:lnTo>
                  <a:pt x="5090738" y="4193505"/>
                </a:lnTo>
                <a:close/>
                <a:moveTo>
                  <a:pt x="9657299" y="4193505"/>
                </a:moveTo>
                <a:cubicBezTo>
                  <a:pt x="9653491" y="4197313"/>
                  <a:pt x="9652222" y="4202390"/>
                  <a:pt x="9649683" y="4207467"/>
                </a:cubicBezTo>
                <a:cubicBezTo>
                  <a:pt x="9652222" y="4212543"/>
                  <a:pt x="9657299" y="4212543"/>
                  <a:pt x="9661106" y="4215082"/>
                </a:cubicBezTo>
                <a:cubicBezTo>
                  <a:pt x="9661106" y="4216351"/>
                  <a:pt x="9661106" y="4217620"/>
                  <a:pt x="9661106" y="4218889"/>
                </a:cubicBezTo>
                <a:cubicBezTo>
                  <a:pt x="9664914" y="4218889"/>
                  <a:pt x="9668721" y="4217620"/>
                  <a:pt x="9672528" y="4217620"/>
                </a:cubicBezTo>
                <a:cubicBezTo>
                  <a:pt x="9675067" y="4213813"/>
                  <a:pt x="9675067" y="4208736"/>
                  <a:pt x="9675067" y="4204928"/>
                </a:cubicBezTo>
                <a:cubicBezTo>
                  <a:pt x="9673798" y="4204928"/>
                  <a:pt x="9671260" y="4206198"/>
                  <a:pt x="9669991" y="4206198"/>
                </a:cubicBezTo>
                <a:cubicBezTo>
                  <a:pt x="9667452" y="4204928"/>
                  <a:pt x="9664914" y="4202390"/>
                  <a:pt x="9663645" y="4201121"/>
                </a:cubicBezTo>
                <a:cubicBezTo>
                  <a:pt x="9663645" y="4204928"/>
                  <a:pt x="9664914" y="4212543"/>
                  <a:pt x="9666182" y="4217620"/>
                </a:cubicBezTo>
                <a:cubicBezTo>
                  <a:pt x="9658568" y="4210005"/>
                  <a:pt x="9659836" y="4201121"/>
                  <a:pt x="9657299" y="4193505"/>
                </a:cubicBezTo>
                <a:lnTo>
                  <a:pt x="9657299" y="4193505"/>
                </a:lnTo>
                <a:close/>
                <a:moveTo>
                  <a:pt x="10208129" y="4192236"/>
                </a:moveTo>
                <a:cubicBezTo>
                  <a:pt x="10203052" y="4196044"/>
                  <a:pt x="10197975" y="4199852"/>
                  <a:pt x="10192898" y="4204928"/>
                </a:cubicBezTo>
                <a:cubicBezTo>
                  <a:pt x="10200514" y="4199852"/>
                  <a:pt x="10210667" y="4201121"/>
                  <a:pt x="10219552" y="4201121"/>
                </a:cubicBezTo>
                <a:cubicBezTo>
                  <a:pt x="10217013" y="4198582"/>
                  <a:pt x="10211936" y="4196044"/>
                  <a:pt x="10208129" y="4192236"/>
                </a:cubicBezTo>
                <a:lnTo>
                  <a:pt x="10208129" y="4192236"/>
                </a:lnTo>
                <a:close/>
                <a:moveTo>
                  <a:pt x="9564647" y="4192236"/>
                </a:moveTo>
                <a:cubicBezTo>
                  <a:pt x="9562109" y="4196044"/>
                  <a:pt x="9560840" y="4198582"/>
                  <a:pt x="9559571" y="4202390"/>
                </a:cubicBezTo>
                <a:cubicBezTo>
                  <a:pt x="9563378" y="4206198"/>
                  <a:pt x="9567185" y="4208736"/>
                  <a:pt x="9572263" y="4212543"/>
                </a:cubicBezTo>
                <a:cubicBezTo>
                  <a:pt x="9572263" y="4204928"/>
                  <a:pt x="9567185" y="4198582"/>
                  <a:pt x="9564647" y="4192236"/>
                </a:cubicBezTo>
                <a:lnTo>
                  <a:pt x="9564647" y="4192236"/>
                </a:lnTo>
                <a:close/>
                <a:moveTo>
                  <a:pt x="5537494" y="4192236"/>
                </a:moveTo>
                <a:cubicBezTo>
                  <a:pt x="5541302" y="4198582"/>
                  <a:pt x="5545109" y="4204928"/>
                  <a:pt x="5551455" y="4208736"/>
                </a:cubicBezTo>
                <a:cubicBezTo>
                  <a:pt x="5553994" y="4207467"/>
                  <a:pt x="5557801" y="4204928"/>
                  <a:pt x="5560340" y="4204928"/>
                </a:cubicBezTo>
                <a:cubicBezTo>
                  <a:pt x="5552725" y="4201121"/>
                  <a:pt x="5545109" y="4196044"/>
                  <a:pt x="5537494" y="4192236"/>
                </a:cubicBezTo>
                <a:lnTo>
                  <a:pt x="5537494" y="4192236"/>
                </a:lnTo>
                <a:close/>
                <a:moveTo>
                  <a:pt x="5505764" y="4192236"/>
                </a:moveTo>
                <a:cubicBezTo>
                  <a:pt x="5499418" y="4192236"/>
                  <a:pt x="5501957" y="4201121"/>
                  <a:pt x="5500688" y="4204928"/>
                </a:cubicBezTo>
                <a:cubicBezTo>
                  <a:pt x="5503226" y="4204928"/>
                  <a:pt x="5505764" y="4203659"/>
                  <a:pt x="5508303" y="4203659"/>
                </a:cubicBezTo>
                <a:lnTo>
                  <a:pt x="5513380" y="4207467"/>
                </a:lnTo>
                <a:lnTo>
                  <a:pt x="5513380" y="4207467"/>
                </a:lnTo>
                <a:lnTo>
                  <a:pt x="5505764" y="4211274"/>
                </a:lnTo>
                <a:cubicBezTo>
                  <a:pt x="5512110" y="4215082"/>
                  <a:pt x="5517187" y="4218889"/>
                  <a:pt x="5520995" y="4223966"/>
                </a:cubicBezTo>
                <a:cubicBezTo>
                  <a:pt x="5520995" y="4221428"/>
                  <a:pt x="5520995" y="4216351"/>
                  <a:pt x="5520995" y="4212543"/>
                </a:cubicBezTo>
                <a:cubicBezTo>
                  <a:pt x="5519726" y="4211274"/>
                  <a:pt x="5515918" y="4210005"/>
                  <a:pt x="5513380" y="4208736"/>
                </a:cubicBezTo>
                <a:lnTo>
                  <a:pt x="5512110" y="4206198"/>
                </a:lnTo>
                <a:lnTo>
                  <a:pt x="5512110" y="4206198"/>
                </a:lnTo>
                <a:lnTo>
                  <a:pt x="5512110" y="4206198"/>
                </a:lnTo>
                <a:lnTo>
                  <a:pt x="5505764" y="4192236"/>
                </a:lnTo>
                <a:lnTo>
                  <a:pt x="5505764" y="4192236"/>
                </a:lnTo>
                <a:close/>
                <a:moveTo>
                  <a:pt x="5022202" y="4192236"/>
                </a:moveTo>
                <a:cubicBezTo>
                  <a:pt x="5017125" y="4188429"/>
                  <a:pt x="5012048" y="4197313"/>
                  <a:pt x="5017125" y="4199852"/>
                </a:cubicBezTo>
                <a:cubicBezTo>
                  <a:pt x="5022202" y="4203659"/>
                  <a:pt x="5027278" y="4194775"/>
                  <a:pt x="5022202" y="4192236"/>
                </a:cubicBezTo>
                <a:lnTo>
                  <a:pt x="5022202" y="4192236"/>
                </a:lnTo>
                <a:close/>
                <a:moveTo>
                  <a:pt x="11535706" y="4192236"/>
                </a:moveTo>
                <a:cubicBezTo>
                  <a:pt x="11533168" y="4192236"/>
                  <a:pt x="11530629" y="4194775"/>
                  <a:pt x="11530629" y="4197313"/>
                </a:cubicBezTo>
                <a:cubicBezTo>
                  <a:pt x="11535706" y="4198582"/>
                  <a:pt x="11539514" y="4194775"/>
                  <a:pt x="11544590" y="4192236"/>
                </a:cubicBezTo>
                <a:cubicBezTo>
                  <a:pt x="11540782" y="4192236"/>
                  <a:pt x="11538244" y="4190967"/>
                  <a:pt x="11535706" y="4192236"/>
                </a:cubicBezTo>
                <a:lnTo>
                  <a:pt x="11535706" y="4192236"/>
                </a:lnTo>
                <a:close/>
                <a:moveTo>
                  <a:pt x="7372749" y="4190967"/>
                </a:moveTo>
                <a:cubicBezTo>
                  <a:pt x="7370211" y="4189698"/>
                  <a:pt x="7367672" y="4190967"/>
                  <a:pt x="7366404" y="4194775"/>
                </a:cubicBezTo>
                <a:cubicBezTo>
                  <a:pt x="7370211" y="4196044"/>
                  <a:pt x="7374018" y="4197313"/>
                  <a:pt x="7377826" y="4199852"/>
                </a:cubicBezTo>
                <a:cubicBezTo>
                  <a:pt x="7375287" y="4207467"/>
                  <a:pt x="7368941" y="4199852"/>
                  <a:pt x="7363865" y="4198582"/>
                </a:cubicBezTo>
                <a:cubicBezTo>
                  <a:pt x="7362595" y="4202390"/>
                  <a:pt x="7361326" y="4204928"/>
                  <a:pt x="7360058" y="4208736"/>
                </a:cubicBezTo>
                <a:cubicBezTo>
                  <a:pt x="7368941" y="4216351"/>
                  <a:pt x="7376557" y="4225235"/>
                  <a:pt x="7382903" y="4234120"/>
                </a:cubicBezTo>
                <a:cubicBezTo>
                  <a:pt x="7379095" y="4231581"/>
                  <a:pt x="7374018" y="4230312"/>
                  <a:pt x="7370211" y="4227774"/>
                </a:cubicBezTo>
                <a:cubicBezTo>
                  <a:pt x="7371480" y="4232851"/>
                  <a:pt x="7372749" y="4237927"/>
                  <a:pt x="7374018" y="4243004"/>
                </a:cubicBezTo>
                <a:cubicBezTo>
                  <a:pt x="7376557" y="4244273"/>
                  <a:pt x="7379095" y="4246812"/>
                  <a:pt x="7381633" y="4248081"/>
                </a:cubicBezTo>
                <a:cubicBezTo>
                  <a:pt x="7384172" y="4246812"/>
                  <a:pt x="7387979" y="4245543"/>
                  <a:pt x="7390518" y="4243004"/>
                </a:cubicBezTo>
                <a:cubicBezTo>
                  <a:pt x="7390518" y="4245543"/>
                  <a:pt x="7391787" y="4250619"/>
                  <a:pt x="7391787" y="4251889"/>
                </a:cubicBezTo>
                <a:cubicBezTo>
                  <a:pt x="7396864" y="4254427"/>
                  <a:pt x="7403210" y="4253158"/>
                  <a:pt x="7409556" y="4253158"/>
                </a:cubicBezTo>
                <a:cubicBezTo>
                  <a:pt x="7413363" y="4255696"/>
                  <a:pt x="7415902" y="4260773"/>
                  <a:pt x="7420979" y="4260773"/>
                </a:cubicBezTo>
                <a:cubicBezTo>
                  <a:pt x="7424786" y="4258235"/>
                  <a:pt x="7428594" y="4255696"/>
                  <a:pt x="7432401" y="4251889"/>
                </a:cubicBezTo>
                <a:cubicBezTo>
                  <a:pt x="7429863" y="4256965"/>
                  <a:pt x="7424786" y="4263311"/>
                  <a:pt x="7423517" y="4265850"/>
                </a:cubicBezTo>
                <a:cubicBezTo>
                  <a:pt x="7429863" y="4267119"/>
                  <a:pt x="7438747" y="4267119"/>
                  <a:pt x="7438747" y="4259504"/>
                </a:cubicBezTo>
                <a:cubicBezTo>
                  <a:pt x="7440017" y="4260773"/>
                  <a:pt x="7441285" y="4263311"/>
                  <a:pt x="7441285" y="4264581"/>
                </a:cubicBezTo>
                <a:cubicBezTo>
                  <a:pt x="7445093" y="4259504"/>
                  <a:pt x="7447631" y="4255696"/>
                  <a:pt x="7451439" y="4251889"/>
                </a:cubicBezTo>
                <a:cubicBezTo>
                  <a:pt x="7450170" y="4253158"/>
                  <a:pt x="7448901" y="4256965"/>
                  <a:pt x="7447631" y="4258235"/>
                </a:cubicBezTo>
                <a:cubicBezTo>
                  <a:pt x="7447631" y="4263311"/>
                  <a:pt x="7448901" y="4268388"/>
                  <a:pt x="7448901" y="4273465"/>
                </a:cubicBezTo>
                <a:cubicBezTo>
                  <a:pt x="7446363" y="4273465"/>
                  <a:pt x="7441285" y="4272196"/>
                  <a:pt x="7438747" y="4272196"/>
                </a:cubicBezTo>
                <a:cubicBezTo>
                  <a:pt x="7438747" y="4277272"/>
                  <a:pt x="7448901" y="4287426"/>
                  <a:pt x="7433671" y="4282349"/>
                </a:cubicBezTo>
                <a:cubicBezTo>
                  <a:pt x="7436209" y="4284888"/>
                  <a:pt x="7442555" y="4288695"/>
                  <a:pt x="7445093" y="4291234"/>
                </a:cubicBezTo>
                <a:cubicBezTo>
                  <a:pt x="7441285" y="4293772"/>
                  <a:pt x="7436209" y="4295041"/>
                  <a:pt x="7431132" y="4293772"/>
                </a:cubicBezTo>
                <a:cubicBezTo>
                  <a:pt x="7431132" y="4296310"/>
                  <a:pt x="7432401" y="4300118"/>
                  <a:pt x="7432401" y="4301387"/>
                </a:cubicBezTo>
                <a:cubicBezTo>
                  <a:pt x="7429863" y="4298849"/>
                  <a:pt x="7426055" y="4296310"/>
                  <a:pt x="7423517" y="4293772"/>
                </a:cubicBezTo>
                <a:cubicBezTo>
                  <a:pt x="7423517" y="4296310"/>
                  <a:pt x="7423517" y="4301387"/>
                  <a:pt x="7423517" y="4303926"/>
                </a:cubicBezTo>
                <a:cubicBezTo>
                  <a:pt x="7422248" y="4302656"/>
                  <a:pt x="7418440" y="4301387"/>
                  <a:pt x="7417171" y="4301387"/>
                </a:cubicBezTo>
                <a:cubicBezTo>
                  <a:pt x="7415902" y="4302656"/>
                  <a:pt x="7414633" y="4306464"/>
                  <a:pt x="7414633" y="4307733"/>
                </a:cubicBezTo>
                <a:cubicBezTo>
                  <a:pt x="7422248" y="4306464"/>
                  <a:pt x="7429863" y="4306464"/>
                  <a:pt x="7437478" y="4307733"/>
                </a:cubicBezTo>
                <a:cubicBezTo>
                  <a:pt x="7443824" y="4303926"/>
                  <a:pt x="7446363" y="4297580"/>
                  <a:pt x="7450170" y="4291234"/>
                </a:cubicBezTo>
                <a:cubicBezTo>
                  <a:pt x="7450170" y="4289964"/>
                  <a:pt x="7448901" y="4288695"/>
                  <a:pt x="7448901" y="4287426"/>
                </a:cubicBezTo>
                <a:cubicBezTo>
                  <a:pt x="7461593" y="4276003"/>
                  <a:pt x="7464131" y="4258235"/>
                  <a:pt x="7471746" y="4244273"/>
                </a:cubicBezTo>
                <a:cubicBezTo>
                  <a:pt x="7470477" y="4241735"/>
                  <a:pt x="7467939" y="4237927"/>
                  <a:pt x="7466669" y="4236658"/>
                </a:cubicBezTo>
                <a:lnTo>
                  <a:pt x="7460323" y="4236658"/>
                </a:lnTo>
                <a:cubicBezTo>
                  <a:pt x="7466669" y="4235389"/>
                  <a:pt x="7467939" y="4225235"/>
                  <a:pt x="7461593" y="4223966"/>
                </a:cubicBezTo>
                <a:cubicBezTo>
                  <a:pt x="7456516" y="4221428"/>
                  <a:pt x="7451439" y="4220159"/>
                  <a:pt x="7446363" y="4218889"/>
                </a:cubicBezTo>
                <a:lnTo>
                  <a:pt x="7448901" y="4213813"/>
                </a:lnTo>
                <a:cubicBezTo>
                  <a:pt x="7446363" y="4213813"/>
                  <a:pt x="7441285" y="4215082"/>
                  <a:pt x="7438747" y="4216351"/>
                </a:cubicBezTo>
                <a:cubicBezTo>
                  <a:pt x="7442555" y="4220159"/>
                  <a:pt x="7445093" y="4223966"/>
                  <a:pt x="7448901" y="4227774"/>
                </a:cubicBezTo>
                <a:cubicBezTo>
                  <a:pt x="7445093" y="4226505"/>
                  <a:pt x="7437478" y="4225235"/>
                  <a:pt x="7433671" y="4223966"/>
                </a:cubicBezTo>
                <a:cubicBezTo>
                  <a:pt x="7433671" y="4226505"/>
                  <a:pt x="7432401" y="4230312"/>
                  <a:pt x="7432401" y="4232851"/>
                </a:cubicBezTo>
                <a:cubicBezTo>
                  <a:pt x="7424786" y="4223966"/>
                  <a:pt x="7413363" y="4217620"/>
                  <a:pt x="7401941" y="4220159"/>
                </a:cubicBezTo>
                <a:cubicBezTo>
                  <a:pt x="7407017" y="4229043"/>
                  <a:pt x="7420979" y="4226505"/>
                  <a:pt x="7420979" y="4237927"/>
                </a:cubicBezTo>
                <a:cubicBezTo>
                  <a:pt x="7413363" y="4235389"/>
                  <a:pt x="7407017" y="4230312"/>
                  <a:pt x="7400671" y="4225235"/>
                </a:cubicBezTo>
                <a:cubicBezTo>
                  <a:pt x="7398133" y="4227774"/>
                  <a:pt x="7396864" y="4230312"/>
                  <a:pt x="7394325" y="4232851"/>
                </a:cubicBezTo>
                <a:cubicBezTo>
                  <a:pt x="7394325" y="4229043"/>
                  <a:pt x="7395595" y="4223966"/>
                  <a:pt x="7395595" y="4220159"/>
                </a:cubicBezTo>
                <a:cubicBezTo>
                  <a:pt x="7387979" y="4213813"/>
                  <a:pt x="7382903" y="4206198"/>
                  <a:pt x="7377826" y="4197313"/>
                </a:cubicBezTo>
                <a:cubicBezTo>
                  <a:pt x="7377826" y="4194775"/>
                  <a:pt x="7375287" y="4192236"/>
                  <a:pt x="7372749" y="4190967"/>
                </a:cubicBezTo>
                <a:lnTo>
                  <a:pt x="7372749" y="4190967"/>
                </a:lnTo>
                <a:close/>
                <a:moveTo>
                  <a:pt x="11611858" y="4189698"/>
                </a:moveTo>
                <a:cubicBezTo>
                  <a:pt x="11610588" y="4194775"/>
                  <a:pt x="11622011" y="4197313"/>
                  <a:pt x="11624550" y="4192236"/>
                </a:cubicBezTo>
                <a:cubicBezTo>
                  <a:pt x="11622011" y="4188429"/>
                  <a:pt x="11615665" y="4187159"/>
                  <a:pt x="11611858" y="4189698"/>
                </a:cubicBezTo>
                <a:lnTo>
                  <a:pt x="11611858" y="4189698"/>
                </a:lnTo>
                <a:close/>
                <a:moveTo>
                  <a:pt x="8709211" y="4189698"/>
                </a:moveTo>
                <a:cubicBezTo>
                  <a:pt x="8704133" y="4187159"/>
                  <a:pt x="8701595" y="4193505"/>
                  <a:pt x="8699057" y="4194775"/>
                </a:cubicBezTo>
                <a:cubicBezTo>
                  <a:pt x="8701595" y="4201121"/>
                  <a:pt x="8705403" y="4208736"/>
                  <a:pt x="8707941" y="4215082"/>
                </a:cubicBezTo>
                <a:cubicBezTo>
                  <a:pt x="8707941" y="4212543"/>
                  <a:pt x="8706672" y="4207467"/>
                  <a:pt x="8705403" y="4203659"/>
                </a:cubicBezTo>
                <a:lnTo>
                  <a:pt x="8711749" y="4206198"/>
                </a:lnTo>
                <a:cubicBezTo>
                  <a:pt x="8711749" y="4202390"/>
                  <a:pt x="8714287" y="4194775"/>
                  <a:pt x="8709211" y="4189698"/>
                </a:cubicBezTo>
                <a:lnTo>
                  <a:pt x="8709211" y="4189698"/>
                </a:lnTo>
                <a:close/>
                <a:moveTo>
                  <a:pt x="10369316" y="4189698"/>
                </a:moveTo>
                <a:cubicBezTo>
                  <a:pt x="10368047" y="4189698"/>
                  <a:pt x="10364239" y="4189698"/>
                  <a:pt x="10361701" y="4189698"/>
                </a:cubicBezTo>
                <a:cubicBezTo>
                  <a:pt x="10362970" y="4193505"/>
                  <a:pt x="10359163" y="4206198"/>
                  <a:pt x="10366778" y="4202390"/>
                </a:cubicBezTo>
                <a:cubicBezTo>
                  <a:pt x="10368047" y="4198582"/>
                  <a:pt x="10368047" y="4194775"/>
                  <a:pt x="10369316" y="4189698"/>
                </a:cubicBezTo>
                <a:lnTo>
                  <a:pt x="10369316" y="4189698"/>
                </a:lnTo>
                <a:close/>
                <a:moveTo>
                  <a:pt x="5933483" y="4189698"/>
                </a:moveTo>
                <a:cubicBezTo>
                  <a:pt x="5927137" y="4189698"/>
                  <a:pt x="5920791" y="4192236"/>
                  <a:pt x="5914445" y="4194775"/>
                </a:cubicBezTo>
                <a:cubicBezTo>
                  <a:pt x="5916984" y="4197313"/>
                  <a:pt x="5919522" y="4199852"/>
                  <a:pt x="5922060" y="4202390"/>
                </a:cubicBezTo>
                <a:cubicBezTo>
                  <a:pt x="5925868" y="4198582"/>
                  <a:pt x="5929676" y="4194775"/>
                  <a:pt x="5933483" y="4189698"/>
                </a:cubicBezTo>
                <a:lnTo>
                  <a:pt x="5933483" y="4189698"/>
                </a:lnTo>
                <a:close/>
                <a:moveTo>
                  <a:pt x="5608569" y="4189698"/>
                </a:moveTo>
                <a:cubicBezTo>
                  <a:pt x="5606031" y="4199852"/>
                  <a:pt x="5621261" y="4197313"/>
                  <a:pt x="5627607" y="4199852"/>
                </a:cubicBezTo>
                <a:cubicBezTo>
                  <a:pt x="5622530" y="4193505"/>
                  <a:pt x="5616184" y="4188429"/>
                  <a:pt x="5608569" y="4189698"/>
                </a:cubicBezTo>
                <a:lnTo>
                  <a:pt x="5608569" y="4189698"/>
                </a:lnTo>
                <a:close/>
                <a:moveTo>
                  <a:pt x="10329972" y="4189698"/>
                </a:moveTo>
                <a:cubicBezTo>
                  <a:pt x="10329972" y="4204928"/>
                  <a:pt x="10346471" y="4207467"/>
                  <a:pt x="10357893" y="4212543"/>
                </a:cubicBezTo>
                <a:cubicBezTo>
                  <a:pt x="10359163" y="4212543"/>
                  <a:pt x="10360432" y="4211274"/>
                  <a:pt x="10361701" y="4211274"/>
                </a:cubicBezTo>
                <a:cubicBezTo>
                  <a:pt x="10357893" y="4208736"/>
                  <a:pt x="10354086" y="4206198"/>
                  <a:pt x="10349010" y="4202390"/>
                </a:cubicBezTo>
                <a:cubicBezTo>
                  <a:pt x="10347740" y="4193505"/>
                  <a:pt x="10337586" y="4190967"/>
                  <a:pt x="10329972" y="4189698"/>
                </a:cubicBezTo>
                <a:lnTo>
                  <a:pt x="10329972" y="4189698"/>
                </a:lnTo>
                <a:close/>
                <a:moveTo>
                  <a:pt x="10029172" y="4188429"/>
                </a:moveTo>
                <a:cubicBezTo>
                  <a:pt x="10024095" y="4198582"/>
                  <a:pt x="10035518" y="4203659"/>
                  <a:pt x="10043133" y="4203659"/>
                </a:cubicBezTo>
                <a:cubicBezTo>
                  <a:pt x="10043133" y="4196044"/>
                  <a:pt x="10035518" y="4192236"/>
                  <a:pt x="10029172" y="4188429"/>
                </a:cubicBezTo>
                <a:lnTo>
                  <a:pt x="10029172" y="4188429"/>
                </a:lnTo>
                <a:close/>
                <a:moveTo>
                  <a:pt x="9252425" y="4188429"/>
                </a:moveTo>
                <a:cubicBezTo>
                  <a:pt x="9253694" y="4192236"/>
                  <a:pt x="9256233" y="4196044"/>
                  <a:pt x="9257503" y="4199852"/>
                </a:cubicBezTo>
                <a:cubicBezTo>
                  <a:pt x="9253694" y="4206198"/>
                  <a:pt x="9256233" y="4212543"/>
                  <a:pt x="9262579" y="4215082"/>
                </a:cubicBezTo>
                <a:cubicBezTo>
                  <a:pt x="9263849" y="4210005"/>
                  <a:pt x="9263849" y="4204928"/>
                  <a:pt x="9263849" y="4199852"/>
                </a:cubicBezTo>
                <a:cubicBezTo>
                  <a:pt x="9262579" y="4194775"/>
                  <a:pt x="9257503" y="4190967"/>
                  <a:pt x="9252425" y="4188429"/>
                </a:cubicBezTo>
                <a:lnTo>
                  <a:pt x="9252425" y="4188429"/>
                </a:lnTo>
                <a:close/>
                <a:moveTo>
                  <a:pt x="8763786" y="4188429"/>
                </a:moveTo>
                <a:cubicBezTo>
                  <a:pt x="8754901" y="4185890"/>
                  <a:pt x="8746017" y="4187159"/>
                  <a:pt x="8738402" y="4192236"/>
                </a:cubicBezTo>
                <a:cubicBezTo>
                  <a:pt x="8740940" y="4194775"/>
                  <a:pt x="8743479" y="4198582"/>
                  <a:pt x="8746017" y="4201121"/>
                </a:cubicBezTo>
                <a:cubicBezTo>
                  <a:pt x="8747286" y="4206198"/>
                  <a:pt x="8749825" y="4212543"/>
                  <a:pt x="8751094" y="4217620"/>
                </a:cubicBezTo>
                <a:cubicBezTo>
                  <a:pt x="8747286" y="4220159"/>
                  <a:pt x="8743479" y="4222697"/>
                  <a:pt x="8738402" y="4225235"/>
                </a:cubicBezTo>
                <a:cubicBezTo>
                  <a:pt x="8738402" y="4216351"/>
                  <a:pt x="8744748" y="4206198"/>
                  <a:pt x="8738402" y="4198582"/>
                </a:cubicBezTo>
                <a:cubicBezTo>
                  <a:pt x="8729517" y="4202390"/>
                  <a:pt x="8725710" y="4212543"/>
                  <a:pt x="8716825" y="4217620"/>
                </a:cubicBezTo>
                <a:cubicBezTo>
                  <a:pt x="8716825" y="4218889"/>
                  <a:pt x="8716825" y="4222697"/>
                  <a:pt x="8716825" y="4223966"/>
                </a:cubicBezTo>
                <a:cubicBezTo>
                  <a:pt x="8725710" y="4227774"/>
                  <a:pt x="8728248" y="4239197"/>
                  <a:pt x="8738402" y="4241735"/>
                </a:cubicBezTo>
                <a:cubicBezTo>
                  <a:pt x="8737133" y="4239197"/>
                  <a:pt x="8734594" y="4232851"/>
                  <a:pt x="8733325" y="4230312"/>
                </a:cubicBezTo>
                <a:cubicBezTo>
                  <a:pt x="8742209" y="4229043"/>
                  <a:pt x="8754901" y="4236658"/>
                  <a:pt x="8759978" y="4227774"/>
                </a:cubicBezTo>
                <a:cubicBezTo>
                  <a:pt x="8753632" y="4225235"/>
                  <a:pt x="8748555" y="4222697"/>
                  <a:pt x="8753632" y="4216351"/>
                </a:cubicBezTo>
                <a:cubicBezTo>
                  <a:pt x="8756171" y="4218889"/>
                  <a:pt x="8759978" y="4221428"/>
                  <a:pt x="8762517" y="4223966"/>
                </a:cubicBezTo>
                <a:cubicBezTo>
                  <a:pt x="8763786" y="4223966"/>
                  <a:pt x="8766324" y="4225235"/>
                  <a:pt x="8766324" y="4225235"/>
                </a:cubicBezTo>
                <a:cubicBezTo>
                  <a:pt x="8766324" y="4226505"/>
                  <a:pt x="8765055" y="4230312"/>
                  <a:pt x="8765055" y="4231581"/>
                </a:cubicBezTo>
                <a:cubicBezTo>
                  <a:pt x="8771401" y="4230312"/>
                  <a:pt x="8776478" y="4229043"/>
                  <a:pt x="8782824" y="4227774"/>
                </a:cubicBezTo>
                <a:cubicBezTo>
                  <a:pt x="8785362" y="4220159"/>
                  <a:pt x="8791708" y="4216351"/>
                  <a:pt x="8799323" y="4212543"/>
                </a:cubicBezTo>
                <a:cubicBezTo>
                  <a:pt x="8796784" y="4208736"/>
                  <a:pt x="8787901" y="4187159"/>
                  <a:pt x="8771401" y="4221428"/>
                </a:cubicBezTo>
                <a:cubicBezTo>
                  <a:pt x="8770132" y="4221428"/>
                  <a:pt x="8768863" y="4221428"/>
                  <a:pt x="8768863" y="4221428"/>
                </a:cubicBezTo>
                <a:cubicBezTo>
                  <a:pt x="8765055" y="4216351"/>
                  <a:pt x="8770132" y="4211274"/>
                  <a:pt x="8771401" y="4206198"/>
                </a:cubicBezTo>
                <a:cubicBezTo>
                  <a:pt x="8770132" y="4199852"/>
                  <a:pt x="8771401" y="4192236"/>
                  <a:pt x="8763786" y="4188429"/>
                </a:cubicBezTo>
                <a:lnTo>
                  <a:pt x="8763786" y="4188429"/>
                </a:lnTo>
                <a:close/>
                <a:moveTo>
                  <a:pt x="9770257" y="4188429"/>
                </a:moveTo>
                <a:cubicBezTo>
                  <a:pt x="9760103" y="4190967"/>
                  <a:pt x="9771526" y="4202390"/>
                  <a:pt x="9772795" y="4207467"/>
                </a:cubicBezTo>
                <a:cubicBezTo>
                  <a:pt x="9775334" y="4208736"/>
                  <a:pt x="9779141" y="4211274"/>
                  <a:pt x="9781680" y="4212543"/>
                </a:cubicBezTo>
                <a:cubicBezTo>
                  <a:pt x="9776603" y="4204928"/>
                  <a:pt x="9772795" y="4196044"/>
                  <a:pt x="9770257" y="4188429"/>
                </a:cubicBezTo>
                <a:lnTo>
                  <a:pt x="9770257" y="4188429"/>
                </a:lnTo>
                <a:close/>
                <a:moveTo>
                  <a:pt x="8570868" y="4188429"/>
                </a:moveTo>
                <a:cubicBezTo>
                  <a:pt x="8567061" y="4184621"/>
                  <a:pt x="8561984" y="4193505"/>
                  <a:pt x="8565792" y="4196044"/>
                </a:cubicBezTo>
                <a:cubicBezTo>
                  <a:pt x="8570868" y="4198582"/>
                  <a:pt x="8574675" y="4190967"/>
                  <a:pt x="8570868" y="4188429"/>
                </a:cubicBezTo>
                <a:lnTo>
                  <a:pt x="8570868" y="4188429"/>
                </a:lnTo>
                <a:close/>
                <a:moveTo>
                  <a:pt x="9503726" y="4187159"/>
                </a:moveTo>
                <a:cubicBezTo>
                  <a:pt x="9497380" y="4187159"/>
                  <a:pt x="9489765" y="4188429"/>
                  <a:pt x="9483419" y="4190967"/>
                </a:cubicBezTo>
                <a:cubicBezTo>
                  <a:pt x="9482149" y="4192236"/>
                  <a:pt x="9480880" y="4196044"/>
                  <a:pt x="9479612" y="4197313"/>
                </a:cubicBezTo>
                <a:cubicBezTo>
                  <a:pt x="9471996" y="4197313"/>
                  <a:pt x="9461843" y="4190967"/>
                  <a:pt x="9456765" y="4199852"/>
                </a:cubicBezTo>
                <a:cubicBezTo>
                  <a:pt x="9460574" y="4204928"/>
                  <a:pt x="9464381" y="4206198"/>
                  <a:pt x="9470727" y="4202390"/>
                </a:cubicBezTo>
                <a:cubicBezTo>
                  <a:pt x="9471996" y="4203659"/>
                  <a:pt x="9473266" y="4207467"/>
                  <a:pt x="9473266" y="4208736"/>
                </a:cubicBezTo>
                <a:cubicBezTo>
                  <a:pt x="9466920" y="4207467"/>
                  <a:pt x="9460574" y="4206198"/>
                  <a:pt x="9454228" y="4206198"/>
                </a:cubicBezTo>
                <a:lnTo>
                  <a:pt x="9456765" y="4201121"/>
                </a:lnTo>
                <a:cubicBezTo>
                  <a:pt x="9451689" y="4202390"/>
                  <a:pt x="9445343" y="4202390"/>
                  <a:pt x="9441536" y="4206198"/>
                </a:cubicBezTo>
                <a:cubicBezTo>
                  <a:pt x="9445343" y="4208736"/>
                  <a:pt x="9452958" y="4220159"/>
                  <a:pt x="9454228" y="4207467"/>
                </a:cubicBezTo>
                <a:cubicBezTo>
                  <a:pt x="9456765" y="4211274"/>
                  <a:pt x="9458035" y="4215082"/>
                  <a:pt x="9459304" y="4218889"/>
                </a:cubicBezTo>
                <a:cubicBezTo>
                  <a:pt x="9456765" y="4220159"/>
                  <a:pt x="9452958" y="4222697"/>
                  <a:pt x="9451689" y="4223966"/>
                </a:cubicBezTo>
                <a:cubicBezTo>
                  <a:pt x="9459304" y="4231581"/>
                  <a:pt x="9464381" y="4240466"/>
                  <a:pt x="9474534" y="4244273"/>
                </a:cubicBezTo>
                <a:cubicBezTo>
                  <a:pt x="9474534" y="4243004"/>
                  <a:pt x="9475803" y="4241735"/>
                  <a:pt x="9475803" y="4240466"/>
                </a:cubicBezTo>
                <a:cubicBezTo>
                  <a:pt x="9470727" y="4236658"/>
                  <a:pt x="9460574" y="4234120"/>
                  <a:pt x="9459304" y="4226505"/>
                </a:cubicBezTo>
                <a:cubicBezTo>
                  <a:pt x="9468188" y="4232851"/>
                  <a:pt x="9477073" y="4231581"/>
                  <a:pt x="9487226" y="4234120"/>
                </a:cubicBezTo>
                <a:cubicBezTo>
                  <a:pt x="9484688" y="4234120"/>
                  <a:pt x="9480880" y="4235389"/>
                  <a:pt x="9478342" y="4235389"/>
                </a:cubicBezTo>
                <a:cubicBezTo>
                  <a:pt x="9479612" y="4236658"/>
                  <a:pt x="9482149" y="4240466"/>
                  <a:pt x="9483419" y="4241735"/>
                </a:cubicBezTo>
                <a:cubicBezTo>
                  <a:pt x="9482149" y="4244273"/>
                  <a:pt x="9482149" y="4246812"/>
                  <a:pt x="9480880" y="4250619"/>
                </a:cubicBezTo>
                <a:cubicBezTo>
                  <a:pt x="9482149" y="4251889"/>
                  <a:pt x="9483419" y="4251889"/>
                  <a:pt x="9484688" y="4253158"/>
                </a:cubicBezTo>
                <a:cubicBezTo>
                  <a:pt x="9483419" y="4246812"/>
                  <a:pt x="9491034" y="4246812"/>
                  <a:pt x="9494841" y="4245543"/>
                </a:cubicBezTo>
                <a:cubicBezTo>
                  <a:pt x="9493572" y="4243004"/>
                  <a:pt x="9492303" y="4240466"/>
                  <a:pt x="9489765" y="4237927"/>
                </a:cubicBezTo>
                <a:cubicBezTo>
                  <a:pt x="9491034" y="4235389"/>
                  <a:pt x="9492303" y="4229043"/>
                  <a:pt x="9493572" y="4226505"/>
                </a:cubicBezTo>
                <a:cubicBezTo>
                  <a:pt x="9492303" y="4225235"/>
                  <a:pt x="9489765" y="4222697"/>
                  <a:pt x="9488495" y="4220159"/>
                </a:cubicBezTo>
                <a:cubicBezTo>
                  <a:pt x="9479612" y="4218889"/>
                  <a:pt x="9468188" y="4221428"/>
                  <a:pt x="9460574" y="4216351"/>
                </a:cubicBezTo>
                <a:cubicBezTo>
                  <a:pt x="9468188" y="4215082"/>
                  <a:pt x="9483419" y="4216351"/>
                  <a:pt x="9503726" y="4223966"/>
                </a:cubicBezTo>
                <a:cubicBezTo>
                  <a:pt x="9503726" y="4221428"/>
                  <a:pt x="9501187" y="4216351"/>
                  <a:pt x="9501187" y="4215082"/>
                </a:cubicBezTo>
                <a:cubicBezTo>
                  <a:pt x="9502457" y="4216351"/>
                  <a:pt x="9504995" y="4217620"/>
                  <a:pt x="9506264" y="4218889"/>
                </a:cubicBezTo>
                <a:cubicBezTo>
                  <a:pt x="9511341" y="4211274"/>
                  <a:pt x="9516418" y="4203659"/>
                  <a:pt x="9521495" y="4196044"/>
                </a:cubicBezTo>
                <a:cubicBezTo>
                  <a:pt x="9516418" y="4196044"/>
                  <a:pt x="9508803" y="4192236"/>
                  <a:pt x="9503726" y="4187159"/>
                </a:cubicBezTo>
                <a:lnTo>
                  <a:pt x="9503726" y="4187159"/>
                </a:lnTo>
                <a:close/>
                <a:moveTo>
                  <a:pt x="5581916" y="4187159"/>
                </a:moveTo>
                <a:cubicBezTo>
                  <a:pt x="5579378" y="4188429"/>
                  <a:pt x="5578109" y="4189698"/>
                  <a:pt x="5578109" y="4192236"/>
                </a:cubicBezTo>
                <a:cubicBezTo>
                  <a:pt x="5579378" y="4197313"/>
                  <a:pt x="5588262" y="4194775"/>
                  <a:pt x="5586993" y="4189698"/>
                </a:cubicBezTo>
                <a:cubicBezTo>
                  <a:pt x="5586993" y="4187159"/>
                  <a:pt x="5584455" y="4187159"/>
                  <a:pt x="5581916" y="4187159"/>
                </a:cubicBezTo>
                <a:lnTo>
                  <a:pt x="5581916" y="4187159"/>
                </a:lnTo>
                <a:close/>
                <a:moveTo>
                  <a:pt x="5971559" y="4187159"/>
                </a:moveTo>
                <a:cubicBezTo>
                  <a:pt x="5965213" y="4188429"/>
                  <a:pt x="5960136" y="4189698"/>
                  <a:pt x="5953790" y="4190967"/>
                </a:cubicBezTo>
                <a:cubicBezTo>
                  <a:pt x="5957598" y="4194775"/>
                  <a:pt x="5962674" y="4194775"/>
                  <a:pt x="5965213" y="4189698"/>
                </a:cubicBezTo>
                <a:lnTo>
                  <a:pt x="5965213" y="4194775"/>
                </a:lnTo>
                <a:cubicBezTo>
                  <a:pt x="5971559" y="4193505"/>
                  <a:pt x="5975366" y="4196044"/>
                  <a:pt x="5980443" y="4198582"/>
                </a:cubicBezTo>
                <a:cubicBezTo>
                  <a:pt x="5982981" y="4196044"/>
                  <a:pt x="5985520" y="4193505"/>
                  <a:pt x="5988058" y="4190967"/>
                </a:cubicBezTo>
                <a:cubicBezTo>
                  <a:pt x="5989327" y="4192236"/>
                  <a:pt x="5993135" y="4196044"/>
                  <a:pt x="5995673" y="4197313"/>
                </a:cubicBezTo>
                <a:cubicBezTo>
                  <a:pt x="5994404" y="4198582"/>
                  <a:pt x="5991866" y="4201121"/>
                  <a:pt x="5989327" y="4202390"/>
                </a:cubicBezTo>
                <a:cubicBezTo>
                  <a:pt x="5980443" y="4203659"/>
                  <a:pt x="5966482" y="4192236"/>
                  <a:pt x="5961405" y="4204928"/>
                </a:cubicBezTo>
                <a:cubicBezTo>
                  <a:pt x="5970290" y="4207467"/>
                  <a:pt x="5979174" y="4208736"/>
                  <a:pt x="5986789" y="4204928"/>
                </a:cubicBezTo>
                <a:cubicBezTo>
                  <a:pt x="5988058" y="4206198"/>
                  <a:pt x="5989327" y="4208736"/>
                  <a:pt x="5989327" y="4211274"/>
                </a:cubicBezTo>
                <a:cubicBezTo>
                  <a:pt x="5981712" y="4212543"/>
                  <a:pt x="5982981" y="4218889"/>
                  <a:pt x="5984251" y="4223966"/>
                </a:cubicBezTo>
                <a:cubicBezTo>
                  <a:pt x="5989327" y="4222697"/>
                  <a:pt x="5995673" y="4221428"/>
                  <a:pt x="5991866" y="4215082"/>
                </a:cubicBezTo>
                <a:cubicBezTo>
                  <a:pt x="5994404" y="4216351"/>
                  <a:pt x="5999481" y="4217620"/>
                  <a:pt x="6002019" y="4218889"/>
                </a:cubicBezTo>
                <a:cubicBezTo>
                  <a:pt x="6003289" y="4217620"/>
                  <a:pt x="6004558" y="4213813"/>
                  <a:pt x="6005827" y="4211274"/>
                </a:cubicBezTo>
                <a:cubicBezTo>
                  <a:pt x="6007096" y="4212543"/>
                  <a:pt x="6010904" y="4213813"/>
                  <a:pt x="6013442" y="4215082"/>
                </a:cubicBezTo>
                <a:cubicBezTo>
                  <a:pt x="6012173" y="4207467"/>
                  <a:pt x="6003289" y="4207467"/>
                  <a:pt x="5996943" y="4206198"/>
                </a:cubicBezTo>
                <a:cubicBezTo>
                  <a:pt x="5996943" y="4204928"/>
                  <a:pt x="5995673" y="4202390"/>
                  <a:pt x="5995673" y="4201121"/>
                </a:cubicBezTo>
                <a:cubicBezTo>
                  <a:pt x="6003289" y="4202390"/>
                  <a:pt x="6010904" y="4204928"/>
                  <a:pt x="6017250" y="4206198"/>
                </a:cubicBezTo>
                <a:cubicBezTo>
                  <a:pt x="6008365" y="4198582"/>
                  <a:pt x="6000750" y="4187159"/>
                  <a:pt x="5988058" y="4187159"/>
                </a:cubicBezTo>
                <a:cubicBezTo>
                  <a:pt x="5985520" y="4189698"/>
                  <a:pt x="5982981" y="4192236"/>
                  <a:pt x="5980443" y="4193505"/>
                </a:cubicBezTo>
                <a:cubicBezTo>
                  <a:pt x="5976636" y="4196044"/>
                  <a:pt x="5974097" y="4190967"/>
                  <a:pt x="5971559" y="4187159"/>
                </a:cubicBezTo>
                <a:lnTo>
                  <a:pt x="5971559" y="4187159"/>
                </a:lnTo>
                <a:close/>
                <a:moveTo>
                  <a:pt x="9077277" y="4187159"/>
                </a:moveTo>
                <a:cubicBezTo>
                  <a:pt x="9072200" y="4188429"/>
                  <a:pt x="9065854" y="4189698"/>
                  <a:pt x="9060777" y="4190967"/>
                </a:cubicBezTo>
                <a:cubicBezTo>
                  <a:pt x="9064585" y="4197313"/>
                  <a:pt x="9069661" y="4203659"/>
                  <a:pt x="9077277" y="4206198"/>
                </a:cubicBezTo>
                <a:cubicBezTo>
                  <a:pt x="9079815" y="4204928"/>
                  <a:pt x="9082353" y="4202390"/>
                  <a:pt x="9084892" y="4201121"/>
                </a:cubicBezTo>
                <a:cubicBezTo>
                  <a:pt x="9081084" y="4197313"/>
                  <a:pt x="9076007" y="4194775"/>
                  <a:pt x="9070931" y="4194775"/>
                </a:cubicBezTo>
                <a:cubicBezTo>
                  <a:pt x="9076007" y="4189698"/>
                  <a:pt x="9082353" y="4193505"/>
                  <a:pt x="9087430" y="4196044"/>
                </a:cubicBezTo>
                <a:cubicBezTo>
                  <a:pt x="9083623" y="4192236"/>
                  <a:pt x="9081084" y="4189698"/>
                  <a:pt x="9077277" y="4187159"/>
                </a:cubicBezTo>
                <a:lnTo>
                  <a:pt x="9077277" y="4187159"/>
                </a:lnTo>
                <a:close/>
                <a:moveTo>
                  <a:pt x="5041240" y="4187159"/>
                </a:moveTo>
                <a:cubicBezTo>
                  <a:pt x="5037432" y="4188429"/>
                  <a:pt x="5033624" y="4190967"/>
                  <a:pt x="5029817" y="4192236"/>
                </a:cubicBezTo>
                <a:cubicBezTo>
                  <a:pt x="5033624" y="4193505"/>
                  <a:pt x="5036163" y="4194775"/>
                  <a:pt x="5039970" y="4196044"/>
                </a:cubicBezTo>
                <a:cubicBezTo>
                  <a:pt x="5043778" y="4199852"/>
                  <a:pt x="5046316" y="4203659"/>
                  <a:pt x="5050124" y="4207467"/>
                </a:cubicBezTo>
                <a:cubicBezTo>
                  <a:pt x="5053932" y="4206198"/>
                  <a:pt x="5057739" y="4203659"/>
                  <a:pt x="5061546" y="4202390"/>
                </a:cubicBezTo>
                <a:cubicBezTo>
                  <a:pt x="5059008" y="4199852"/>
                  <a:pt x="5056470" y="4196044"/>
                  <a:pt x="5053932" y="4193505"/>
                </a:cubicBezTo>
                <a:cubicBezTo>
                  <a:pt x="5052662" y="4194775"/>
                  <a:pt x="5048854" y="4196044"/>
                  <a:pt x="5046316" y="4197313"/>
                </a:cubicBezTo>
                <a:cubicBezTo>
                  <a:pt x="5043778" y="4193505"/>
                  <a:pt x="5042509" y="4189698"/>
                  <a:pt x="5041240" y="4187159"/>
                </a:cubicBezTo>
                <a:lnTo>
                  <a:pt x="5041240" y="4187159"/>
                </a:lnTo>
                <a:close/>
                <a:moveTo>
                  <a:pt x="5883984" y="4185890"/>
                </a:moveTo>
                <a:cubicBezTo>
                  <a:pt x="5881446" y="4188429"/>
                  <a:pt x="5876369" y="4189698"/>
                  <a:pt x="5873831" y="4193505"/>
                </a:cubicBezTo>
                <a:cubicBezTo>
                  <a:pt x="5875100" y="4197313"/>
                  <a:pt x="5876369" y="4201121"/>
                  <a:pt x="5880177" y="4203659"/>
                </a:cubicBezTo>
                <a:cubicBezTo>
                  <a:pt x="5881446" y="4197313"/>
                  <a:pt x="5882715" y="4192236"/>
                  <a:pt x="5883984" y="4185890"/>
                </a:cubicBezTo>
                <a:lnTo>
                  <a:pt x="5883984" y="4185890"/>
                </a:lnTo>
                <a:close/>
                <a:moveTo>
                  <a:pt x="6076902" y="4185890"/>
                </a:moveTo>
                <a:cubicBezTo>
                  <a:pt x="6074364" y="4189698"/>
                  <a:pt x="6081979" y="4194775"/>
                  <a:pt x="6084517" y="4192236"/>
                </a:cubicBezTo>
                <a:cubicBezTo>
                  <a:pt x="6087056" y="4188429"/>
                  <a:pt x="6080710" y="4183352"/>
                  <a:pt x="6076902" y="4185890"/>
                </a:cubicBezTo>
                <a:lnTo>
                  <a:pt x="6076902" y="4185890"/>
                </a:lnTo>
                <a:close/>
                <a:moveTo>
                  <a:pt x="11424016" y="4185890"/>
                </a:moveTo>
                <a:cubicBezTo>
                  <a:pt x="11421479" y="4185890"/>
                  <a:pt x="11418940" y="4187159"/>
                  <a:pt x="11417670" y="4190967"/>
                </a:cubicBezTo>
                <a:cubicBezTo>
                  <a:pt x="11418940" y="4192236"/>
                  <a:pt x="11421479" y="4193505"/>
                  <a:pt x="11424016" y="4194775"/>
                </a:cubicBezTo>
                <a:cubicBezTo>
                  <a:pt x="11426555" y="4192236"/>
                  <a:pt x="11430362" y="4189698"/>
                  <a:pt x="11432901" y="4187159"/>
                </a:cubicBezTo>
                <a:cubicBezTo>
                  <a:pt x="11430362" y="4187159"/>
                  <a:pt x="11426555" y="4185890"/>
                  <a:pt x="11424016" y="4185890"/>
                </a:cubicBezTo>
                <a:lnTo>
                  <a:pt x="11424016" y="4185890"/>
                </a:lnTo>
                <a:close/>
                <a:moveTo>
                  <a:pt x="10006327" y="4185890"/>
                </a:moveTo>
                <a:cubicBezTo>
                  <a:pt x="10008865" y="4190967"/>
                  <a:pt x="10012673" y="4197313"/>
                  <a:pt x="10017749" y="4199852"/>
                </a:cubicBezTo>
                <a:cubicBezTo>
                  <a:pt x="10022826" y="4199852"/>
                  <a:pt x="10022826" y="4196044"/>
                  <a:pt x="10022826" y="4192236"/>
                </a:cubicBezTo>
                <a:cubicBezTo>
                  <a:pt x="10017749" y="4189698"/>
                  <a:pt x="10012673" y="4187159"/>
                  <a:pt x="10006327" y="4185890"/>
                </a:cubicBezTo>
                <a:lnTo>
                  <a:pt x="10006327" y="4185890"/>
                </a:lnTo>
                <a:close/>
                <a:moveTo>
                  <a:pt x="7103680" y="4185890"/>
                </a:moveTo>
                <a:cubicBezTo>
                  <a:pt x="7099873" y="4185890"/>
                  <a:pt x="7098603" y="4193505"/>
                  <a:pt x="7096065" y="4196044"/>
                </a:cubicBezTo>
                <a:cubicBezTo>
                  <a:pt x="7097334" y="4196044"/>
                  <a:pt x="7101142" y="4196044"/>
                  <a:pt x="7103680" y="4196044"/>
                </a:cubicBezTo>
                <a:cubicBezTo>
                  <a:pt x="7102410" y="4194775"/>
                  <a:pt x="7102410" y="4190967"/>
                  <a:pt x="7101142" y="4189698"/>
                </a:cubicBezTo>
                <a:lnTo>
                  <a:pt x="7107488" y="4188429"/>
                </a:lnTo>
                <a:cubicBezTo>
                  <a:pt x="7106219" y="4185890"/>
                  <a:pt x="7104949" y="4185890"/>
                  <a:pt x="7103680" y="4185890"/>
                </a:cubicBezTo>
                <a:lnTo>
                  <a:pt x="7103680" y="4185890"/>
                </a:lnTo>
                <a:close/>
                <a:moveTo>
                  <a:pt x="7282636" y="4184621"/>
                </a:moveTo>
                <a:cubicBezTo>
                  <a:pt x="7272483" y="4184621"/>
                  <a:pt x="7286444" y="4194775"/>
                  <a:pt x="7282636" y="4184621"/>
                </a:cubicBezTo>
                <a:lnTo>
                  <a:pt x="7282636" y="4184621"/>
                </a:lnTo>
                <a:close/>
                <a:moveTo>
                  <a:pt x="8612751" y="4184621"/>
                </a:moveTo>
                <a:cubicBezTo>
                  <a:pt x="8602598" y="4185890"/>
                  <a:pt x="8597522" y="4196044"/>
                  <a:pt x="8592445" y="4202390"/>
                </a:cubicBezTo>
                <a:cubicBezTo>
                  <a:pt x="8602598" y="4201121"/>
                  <a:pt x="8610214" y="4197313"/>
                  <a:pt x="8617828" y="4192236"/>
                </a:cubicBezTo>
                <a:cubicBezTo>
                  <a:pt x="8616560" y="4190967"/>
                  <a:pt x="8614021" y="4187159"/>
                  <a:pt x="8612751" y="4184621"/>
                </a:cubicBezTo>
                <a:lnTo>
                  <a:pt x="8612751" y="4184621"/>
                </a:lnTo>
                <a:close/>
                <a:moveTo>
                  <a:pt x="9888291" y="4184621"/>
                </a:moveTo>
                <a:cubicBezTo>
                  <a:pt x="9883215" y="4185890"/>
                  <a:pt x="9880677" y="4193505"/>
                  <a:pt x="9887023" y="4196044"/>
                </a:cubicBezTo>
                <a:cubicBezTo>
                  <a:pt x="9893369" y="4198582"/>
                  <a:pt x="9892100" y="4187159"/>
                  <a:pt x="9888291" y="4184621"/>
                </a:cubicBezTo>
                <a:lnTo>
                  <a:pt x="9888291" y="4184621"/>
                </a:lnTo>
                <a:close/>
                <a:moveTo>
                  <a:pt x="9296847" y="4184621"/>
                </a:moveTo>
                <a:cubicBezTo>
                  <a:pt x="9300655" y="4188429"/>
                  <a:pt x="9304462" y="4190967"/>
                  <a:pt x="9307001" y="4194775"/>
                </a:cubicBezTo>
                <a:cubicBezTo>
                  <a:pt x="9304462" y="4202390"/>
                  <a:pt x="9305732" y="4208736"/>
                  <a:pt x="9310808" y="4213813"/>
                </a:cubicBezTo>
                <a:cubicBezTo>
                  <a:pt x="9308270" y="4206198"/>
                  <a:pt x="9312078" y="4202390"/>
                  <a:pt x="9317154" y="4198582"/>
                </a:cubicBezTo>
                <a:cubicBezTo>
                  <a:pt x="9314616" y="4197313"/>
                  <a:pt x="9310808" y="4196044"/>
                  <a:pt x="9309539" y="4194775"/>
                </a:cubicBezTo>
                <a:cubicBezTo>
                  <a:pt x="9308270" y="4192236"/>
                  <a:pt x="9307001" y="4188429"/>
                  <a:pt x="9307001" y="4187159"/>
                </a:cubicBezTo>
                <a:cubicBezTo>
                  <a:pt x="9304462" y="4185890"/>
                  <a:pt x="9300655" y="4185890"/>
                  <a:pt x="9296847" y="4184621"/>
                </a:cubicBezTo>
                <a:lnTo>
                  <a:pt x="9296847" y="4184621"/>
                </a:lnTo>
                <a:close/>
                <a:moveTo>
                  <a:pt x="9823563" y="4183352"/>
                </a:moveTo>
                <a:cubicBezTo>
                  <a:pt x="9822294" y="4184621"/>
                  <a:pt x="9821024" y="4187159"/>
                  <a:pt x="9819755" y="4188429"/>
                </a:cubicBezTo>
                <a:cubicBezTo>
                  <a:pt x="9824832" y="4190967"/>
                  <a:pt x="9829909" y="4193505"/>
                  <a:pt x="9834986" y="4194775"/>
                </a:cubicBezTo>
                <a:cubicBezTo>
                  <a:pt x="9834986" y="4193505"/>
                  <a:pt x="9834986" y="4190967"/>
                  <a:pt x="9834986" y="4189698"/>
                </a:cubicBezTo>
                <a:cubicBezTo>
                  <a:pt x="9831178" y="4189698"/>
                  <a:pt x="9823563" y="4190967"/>
                  <a:pt x="9823563" y="4183352"/>
                </a:cubicBezTo>
                <a:lnTo>
                  <a:pt x="9823563" y="4183352"/>
                </a:lnTo>
                <a:close/>
                <a:moveTo>
                  <a:pt x="9112814" y="4183352"/>
                </a:moveTo>
                <a:cubicBezTo>
                  <a:pt x="9114083" y="4187159"/>
                  <a:pt x="9112814" y="4194775"/>
                  <a:pt x="9119160" y="4193505"/>
                </a:cubicBezTo>
                <a:cubicBezTo>
                  <a:pt x="9131852" y="4193505"/>
                  <a:pt x="9140737" y="4203659"/>
                  <a:pt x="9153428" y="4203659"/>
                </a:cubicBezTo>
                <a:cubicBezTo>
                  <a:pt x="9142005" y="4193505"/>
                  <a:pt x="9128045" y="4185890"/>
                  <a:pt x="9112814" y="4183352"/>
                </a:cubicBezTo>
                <a:lnTo>
                  <a:pt x="9112814" y="4183352"/>
                </a:lnTo>
                <a:close/>
                <a:moveTo>
                  <a:pt x="5127545" y="4183352"/>
                </a:moveTo>
                <a:cubicBezTo>
                  <a:pt x="5127545" y="4188429"/>
                  <a:pt x="5127545" y="4196044"/>
                  <a:pt x="5123737" y="4198582"/>
                </a:cubicBezTo>
                <a:cubicBezTo>
                  <a:pt x="5131352" y="4201121"/>
                  <a:pt x="5138967" y="4202390"/>
                  <a:pt x="5145313" y="4204928"/>
                </a:cubicBezTo>
                <a:cubicBezTo>
                  <a:pt x="5142775" y="4201121"/>
                  <a:pt x="5140237" y="4197313"/>
                  <a:pt x="5137698" y="4193505"/>
                </a:cubicBezTo>
                <a:cubicBezTo>
                  <a:pt x="5133891" y="4194775"/>
                  <a:pt x="5130083" y="4196044"/>
                  <a:pt x="5126275" y="4197313"/>
                </a:cubicBezTo>
                <a:cubicBezTo>
                  <a:pt x="5130083" y="4193505"/>
                  <a:pt x="5131352" y="4188429"/>
                  <a:pt x="5127545" y="4183352"/>
                </a:cubicBezTo>
                <a:lnTo>
                  <a:pt x="5127545" y="4183352"/>
                </a:lnTo>
                <a:close/>
                <a:moveTo>
                  <a:pt x="7141756" y="4183352"/>
                </a:moveTo>
                <a:cubicBezTo>
                  <a:pt x="7144295" y="4187159"/>
                  <a:pt x="7148102" y="4190967"/>
                  <a:pt x="7150640" y="4194775"/>
                </a:cubicBezTo>
                <a:cubicBezTo>
                  <a:pt x="7148102" y="4194775"/>
                  <a:pt x="7144295" y="4194775"/>
                  <a:pt x="7141756" y="4193505"/>
                </a:cubicBezTo>
                <a:cubicBezTo>
                  <a:pt x="7135410" y="4189698"/>
                  <a:pt x="7129064" y="4189698"/>
                  <a:pt x="7121448" y="4190967"/>
                </a:cubicBezTo>
                <a:cubicBezTo>
                  <a:pt x="7122718" y="4192236"/>
                  <a:pt x="7123987" y="4194775"/>
                  <a:pt x="7125257" y="4194775"/>
                </a:cubicBezTo>
                <a:cubicBezTo>
                  <a:pt x="7129064" y="4194775"/>
                  <a:pt x="7132871" y="4194775"/>
                  <a:pt x="7136679" y="4194775"/>
                </a:cubicBezTo>
                <a:cubicBezTo>
                  <a:pt x="7139217" y="4196044"/>
                  <a:pt x="7143025" y="4199852"/>
                  <a:pt x="7144295" y="4201121"/>
                </a:cubicBezTo>
                <a:cubicBezTo>
                  <a:pt x="7146832" y="4198582"/>
                  <a:pt x="7148102" y="4197313"/>
                  <a:pt x="7150640" y="4194775"/>
                </a:cubicBezTo>
                <a:lnTo>
                  <a:pt x="7153178" y="4201121"/>
                </a:lnTo>
                <a:cubicBezTo>
                  <a:pt x="7154448" y="4196044"/>
                  <a:pt x="7155717" y="4189698"/>
                  <a:pt x="7155717" y="4184621"/>
                </a:cubicBezTo>
                <a:cubicBezTo>
                  <a:pt x="7154448" y="4187159"/>
                  <a:pt x="7153178" y="4192236"/>
                  <a:pt x="7153178" y="4193505"/>
                </a:cubicBezTo>
                <a:cubicBezTo>
                  <a:pt x="7150640" y="4189698"/>
                  <a:pt x="7146832" y="4184621"/>
                  <a:pt x="7141756" y="4183352"/>
                </a:cubicBezTo>
                <a:lnTo>
                  <a:pt x="7141756" y="4183352"/>
                </a:lnTo>
                <a:close/>
                <a:moveTo>
                  <a:pt x="5340769" y="4183352"/>
                </a:moveTo>
                <a:cubicBezTo>
                  <a:pt x="5343308" y="4190967"/>
                  <a:pt x="5348384" y="4197313"/>
                  <a:pt x="5353461" y="4203659"/>
                </a:cubicBezTo>
                <a:cubicBezTo>
                  <a:pt x="5348384" y="4210005"/>
                  <a:pt x="5343308" y="4198582"/>
                  <a:pt x="5339500" y="4196044"/>
                </a:cubicBezTo>
                <a:cubicBezTo>
                  <a:pt x="5333154" y="4199852"/>
                  <a:pt x="5328077" y="4204928"/>
                  <a:pt x="5321731" y="4210005"/>
                </a:cubicBezTo>
                <a:cubicBezTo>
                  <a:pt x="5323001" y="4204928"/>
                  <a:pt x="5326808" y="4201121"/>
                  <a:pt x="5330616" y="4198582"/>
                </a:cubicBezTo>
                <a:cubicBezTo>
                  <a:pt x="5323001" y="4193505"/>
                  <a:pt x="5315385" y="4189698"/>
                  <a:pt x="5307770" y="4187159"/>
                </a:cubicBezTo>
                <a:cubicBezTo>
                  <a:pt x="5307770" y="4190967"/>
                  <a:pt x="5309039" y="4194775"/>
                  <a:pt x="5310309" y="4198582"/>
                </a:cubicBezTo>
                <a:cubicBezTo>
                  <a:pt x="5310309" y="4199852"/>
                  <a:pt x="5310309" y="4201121"/>
                  <a:pt x="5310309" y="4202390"/>
                </a:cubicBezTo>
                <a:cubicBezTo>
                  <a:pt x="5312847" y="4204928"/>
                  <a:pt x="5315385" y="4207467"/>
                  <a:pt x="5317924" y="4210005"/>
                </a:cubicBezTo>
                <a:cubicBezTo>
                  <a:pt x="5316655" y="4210005"/>
                  <a:pt x="5312847" y="4210005"/>
                  <a:pt x="5311578" y="4210005"/>
                </a:cubicBezTo>
                <a:cubicBezTo>
                  <a:pt x="5311578" y="4215082"/>
                  <a:pt x="5309039" y="4218889"/>
                  <a:pt x="5306501" y="4222697"/>
                </a:cubicBezTo>
                <a:cubicBezTo>
                  <a:pt x="5307770" y="4221428"/>
                  <a:pt x="5311578" y="4217620"/>
                  <a:pt x="5312847" y="4216351"/>
                </a:cubicBezTo>
                <a:cubicBezTo>
                  <a:pt x="5316655" y="4217620"/>
                  <a:pt x="5326808" y="4212543"/>
                  <a:pt x="5324270" y="4220159"/>
                </a:cubicBezTo>
                <a:cubicBezTo>
                  <a:pt x="5321731" y="4222697"/>
                  <a:pt x="5320462" y="4225235"/>
                  <a:pt x="5317924" y="4229043"/>
                </a:cubicBezTo>
                <a:cubicBezTo>
                  <a:pt x="5320462" y="4229043"/>
                  <a:pt x="5324270" y="4230312"/>
                  <a:pt x="5326808" y="4230312"/>
                </a:cubicBezTo>
                <a:cubicBezTo>
                  <a:pt x="5329346" y="4220159"/>
                  <a:pt x="5330616" y="4217620"/>
                  <a:pt x="5333154" y="4232851"/>
                </a:cubicBezTo>
                <a:cubicBezTo>
                  <a:pt x="5331885" y="4240466"/>
                  <a:pt x="5340769" y="4239197"/>
                  <a:pt x="5345846" y="4241735"/>
                </a:cubicBezTo>
                <a:cubicBezTo>
                  <a:pt x="5345846" y="4243004"/>
                  <a:pt x="5345846" y="4245543"/>
                  <a:pt x="5345846" y="4246812"/>
                </a:cubicBezTo>
                <a:cubicBezTo>
                  <a:pt x="5349654" y="4240466"/>
                  <a:pt x="5354730" y="4236658"/>
                  <a:pt x="5362346" y="4237927"/>
                </a:cubicBezTo>
                <a:cubicBezTo>
                  <a:pt x="5363615" y="4235389"/>
                  <a:pt x="5366153" y="4232851"/>
                  <a:pt x="5367422" y="4230312"/>
                </a:cubicBezTo>
                <a:cubicBezTo>
                  <a:pt x="5367422" y="4221428"/>
                  <a:pt x="5357269" y="4220159"/>
                  <a:pt x="5352192" y="4216351"/>
                </a:cubicBezTo>
                <a:cubicBezTo>
                  <a:pt x="5347115" y="4216351"/>
                  <a:pt x="5342038" y="4217620"/>
                  <a:pt x="5336962" y="4217620"/>
                </a:cubicBezTo>
                <a:cubicBezTo>
                  <a:pt x="5334423" y="4215082"/>
                  <a:pt x="5330616" y="4212543"/>
                  <a:pt x="5328077" y="4210005"/>
                </a:cubicBezTo>
                <a:cubicBezTo>
                  <a:pt x="5333154" y="4208736"/>
                  <a:pt x="5338231" y="4208736"/>
                  <a:pt x="5342038" y="4211274"/>
                </a:cubicBezTo>
                <a:cubicBezTo>
                  <a:pt x="5348384" y="4210005"/>
                  <a:pt x="5353461" y="4207467"/>
                  <a:pt x="5358538" y="4206198"/>
                </a:cubicBezTo>
                <a:cubicBezTo>
                  <a:pt x="5358538" y="4208736"/>
                  <a:pt x="5358538" y="4212543"/>
                  <a:pt x="5358538" y="4215082"/>
                </a:cubicBezTo>
                <a:cubicBezTo>
                  <a:pt x="5359807" y="4215082"/>
                  <a:pt x="5362346" y="4215082"/>
                  <a:pt x="5363615" y="4215082"/>
                </a:cubicBezTo>
                <a:cubicBezTo>
                  <a:pt x="5362346" y="4212543"/>
                  <a:pt x="5361076" y="4210005"/>
                  <a:pt x="5359807" y="4207467"/>
                </a:cubicBezTo>
                <a:cubicBezTo>
                  <a:pt x="5363615" y="4198582"/>
                  <a:pt x="5353461" y="4185890"/>
                  <a:pt x="5340769" y="4183352"/>
                </a:cubicBezTo>
                <a:lnTo>
                  <a:pt x="5340769" y="4183352"/>
                </a:lnTo>
                <a:close/>
                <a:moveTo>
                  <a:pt x="7342289" y="4183352"/>
                </a:moveTo>
                <a:cubicBezTo>
                  <a:pt x="7341020" y="4194775"/>
                  <a:pt x="7344827" y="4203659"/>
                  <a:pt x="7351173" y="4212543"/>
                </a:cubicBezTo>
                <a:cubicBezTo>
                  <a:pt x="7352442" y="4207467"/>
                  <a:pt x="7356249" y="4202390"/>
                  <a:pt x="7354980" y="4197313"/>
                </a:cubicBezTo>
                <a:cubicBezTo>
                  <a:pt x="7352442" y="4190967"/>
                  <a:pt x="7347366" y="4185890"/>
                  <a:pt x="7342289" y="4183352"/>
                </a:cubicBezTo>
                <a:lnTo>
                  <a:pt x="7342289" y="4183352"/>
                </a:lnTo>
                <a:close/>
                <a:moveTo>
                  <a:pt x="8648289" y="4182083"/>
                </a:moveTo>
                <a:cubicBezTo>
                  <a:pt x="8643212" y="4184621"/>
                  <a:pt x="8638135" y="4188429"/>
                  <a:pt x="8634328" y="4193505"/>
                </a:cubicBezTo>
                <a:cubicBezTo>
                  <a:pt x="8636866" y="4192236"/>
                  <a:pt x="8640674" y="4189698"/>
                  <a:pt x="8643212" y="4189698"/>
                </a:cubicBezTo>
                <a:cubicBezTo>
                  <a:pt x="8644481" y="4189698"/>
                  <a:pt x="8648289" y="4189698"/>
                  <a:pt x="8650827" y="4189698"/>
                </a:cubicBezTo>
                <a:lnTo>
                  <a:pt x="8648289" y="4182083"/>
                </a:lnTo>
                <a:close/>
                <a:moveTo>
                  <a:pt x="8886898" y="4180814"/>
                </a:moveTo>
                <a:cubicBezTo>
                  <a:pt x="8889436" y="4187159"/>
                  <a:pt x="8893244" y="4192236"/>
                  <a:pt x="8898320" y="4197313"/>
                </a:cubicBezTo>
                <a:cubicBezTo>
                  <a:pt x="8900859" y="4196044"/>
                  <a:pt x="8904666" y="4194775"/>
                  <a:pt x="8907205" y="4193505"/>
                </a:cubicBezTo>
                <a:cubicBezTo>
                  <a:pt x="8905936" y="4183352"/>
                  <a:pt x="8895782" y="4179544"/>
                  <a:pt x="8886898" y="4180814"/>
                </a:cubicBezTo>
                <a:lnTo>
                  <a:pt x="8886898" y="4180814"/>
                </a:lnTo>
                <a:close/>
                <a:moveTo>
                  <a:pt x="4973972" y="4180814"/>
                </a:moveTo>
                <a:cubicBezTo>
                  <a:pt x="4967626" y="4184621"/>
                  <a:pt x="4962549" y="4196044"/>
                  <a:pt x="4952396" y="4192236"/>
                </a:cubicBezTo>
                <a:cubicBezTo>
                  <a:pt x="4954934" y="4188429"/>
                  <a:pt x="4958742" y="4184621"/>
                  <a:pt x="4961280" y="4180814"/>
                </a:cubicBezTo>
                <a:cubicBezTo>
                  <a:pt x="4954934" y="4180814"/>
                  <a:pt x="4947319" y="4180814"/>
                  <a:pt x="4940973" y="4182083"/>
                </a:cubicBezTo>
                <a:cubicBezTo>
                  <a:pt x="4943512" y="4182083"/>
                  <a:pt x="4948588" y="4183352"/>
                  <a:pt x="4951127" y="4183352"/>
                </a:cubicBezTo>
                <a:cubicBezTo>
                  <a:pt x="4951127" y="4184621"/>
                  <a:pt x="4951127" y="4187159"/>
                  <a:pt x="4951127" y="4188429"/>
                </a:cubicBezTo>
                <a:cubicBezTo>
                  <a:pt x="4946050" y="4188429"/>
                  <a:pt x="4939704" y="4187159"/>
                  <a:pt x="4934627" y="4190967"/>
                </a:cubicBezTo>
                <a:cubicBezTo>
                  <a:pt x="4934627" y="4192236"/>
                  <a:pt x="4935896" y="4193505"/>
                  <a:pt x="4937166" y="4194775"/>
                </a:cubicBezTo>
                <a:cubicBezTo>
                  <a:pt x="4949857" y="4193505"/>
                  <a:pt x="4962549" y="4199852"/>
                  <a:pt x="4975241" y="4194775"/>
                </a:cubicBezTo>
                <a:cubicBezTo>
                  <a:pt x="4976511" y="4190967"/>
                  <a:pt x="4980318" y="4188429"/>
                  <a:pt x="4984126" y="4187159"/>
                </a:cubicBezTo>
                <a:cubicBezTo>
                  <a:pt x="4981587" y="4184621"/>
                  <a:pt x="4977780" y="4183352"/>
                  <a:pt x="4973972" y="4180814"/>
                </a:cubicBezTo>
                <a:lnTo>
                  <a:pt x="4973972" y="4180814"/>
                </a:lnTo>
                <a:close/>
                <a:moveTo>
                  <a:pt x="9728373" y="4180814"/>
                </a:moveTo>
                <a:cubicBezTo>
                  <a:pt x="9725835" y="4182083"/>
                  <a:pt x="9723296" y="4184621"/>
                  <a:pt x="9724566" y="4187159"/>
                </a:cubicBezTo>
                <a:cubicBezTo>
                  <a:pt x="9728373" y="4188429"/>
                  <a:pt x="9732181" y="4188429"/>
                  <a:pt x="9733450" y="4184621"/>
                </a:cubicBezTo>
                <a:cubicBezTo>
                  <a:pt x="9733450" y="4180814"/>
                  <a:pt x="9730912" y="4179544"/>
                  <a:pt x="9728373" y="4180814"/>
                </a:cubicBezTo>
                <a:lnTo>
                  <a:pt x="9728373" y="4180814"/>
                </a:lnTo>
                <a:close/>
                <a:moveTo>
                  <a:pt x="7017375" y="4180814"/>
                </a:moveTo>
                <a:cubicBezTo>
                  <a:pt x="7014837" y="4179544"/>
                  <a:pt x="7012298" y="4180814"/>
                  <a:pt x="7012298" y="4183352"/>
                </a:cubicBezTo>
                <a:cubicBezTo>
                  <a:pt x="7012298" y="4187159"/>
                  <a:pt x="7021183" y="4192236"/>
                  <a:pt x="7022451" y="4185890"/>
                </a:cubicBezTo>
                <a:cubicBezTo>
                  <a:pt x="7022451" y="4183352"/>
                  <a:pt x="7019913" y="4180814"/>
                  <a:pt x="7017375" y="4180814"/>
                </a:cubicBezTo>
                <a:lnTo>
                  <a:pt x="7017375" y="4180814"/>
                </a:lnTo>
                <a:close/>
                <a:moveTo>
                  <a:pt x="10036787" y="4180814"/>
                </a:moveTo>
                <a:cubicBezTo>
                  <a:pt x="10040595" y="4184621"/>
                  <a:pt x="10044403" y="4189698"/>
                  <a:pt x="10050749" y="4189698"/>
                </a:cubicBezTo>
                <a:cubicBezTo>
                  <a:pt x="10055825" y="4180814"/>
                  <a:pt x="10041864" y="4180814"/>
                  <a:pt x="10036787" y="4180814"/>
                </a:cubicBezTo>
                <a:lnTo>
                  <a:pt x="10036787" y="4180814"/>
                </a:lnTo>
                <a:close/>
                <a:moveTo>
                  <a:pt x="5661876" y="4180814"/>
                </a:moveTo>
                <a:cubicBezTo>
                  <a:pt x="5659337" y="4182083"/>
                  <a:pt x="5659337" y="4184621"/>
                  <a:pt x="5660606" y="4187159"/>
                </a:cubicBezTo>
                <a:cubicBezTo>
                  <a:pt x="5664414" y="4190967"/>
                  <a:pt x="5672029" y="4185890"/>
                  <a:pt x="5668221" y="4182083"/>
                </a:cubicBezTo>
                <a:cubicBezTo>
                  <a:pt x="5666952" y="4178275"/>
                  <a:pt x="5664414" y="4178275"/>
                  <a:pt x="5661876" y="4180814"/>
                </a:cubicBezTo>
                <a:lnTo>
                  <a:pt x="5661876" y="4180814"/>
                </a:lnTo>
                <a:close/>
                <a:moveTo>
                  <a:pt x="10352817" y="4179544"/>
                </a:moveTo>
                <a:cubicBezTo>
                  <a:pt x="10349010" y="4182083"/>
                  <a:pt x="10346471" y="4185890"/>
                  <a:pt x="10343932" y="4188429"/>
                </a:cubicBezTo>
                <a:cubicBezTo>
                  <a:pt x="10347740" y="4189698"/>
                  <a:pt x="10350278" y="4190967"/>
                  <a:pt x="10354086" y="4192236"/>
                </a:cubicBezTo>
                <a:cubicBezTo>
                  <a:pt x="10354086" y="4190967"/>
                  <a:pt x="10352817" y="4188429"/>
                  <a:pt x="10352817" y="4187159"/>
                </a:cubicBezTo>
                <a:cubicBezTo>
                  <a:pt x="10354086" y="4185890"/>
                  <a:pt x="10354086" y="4183352"/>
                  <a:pt x="10352817" y="4179544"/>
                </a:cubicBezTo>
                <a:lnTo>
                  <a:pt x="10352817" y="4179544"/>
                </a:lnTo>
                <a:close/>
                <a:moveTo>
                  <a:pt x="5109776" y="4179544"/>
                </a:moveTo>
                <a:cubicBezTo>
                  <a:pt x="5105968" y="4180814"/>
                  <a:pt x="5100892" y="4180814"/>
                  <a:pt x="5099622" y="4185890"/>
                </a:cubicBezTo>
                <a:cubicBezTo>
                  <a:pt x="5102161" y="4185890"/>
                  <a:pt x="5108507" y="4187159"/>
                  <a:pt x="5111045" y="4187159"/>
                </a:cubicBezTo>
                <a:cubicBezTo>
                  <a:pt x="5108507" y="4190967"/>
                  <a:pt x="5105968" y="4194775"/>
                  <a:pt x="5103430" y="4197313"/>
                </a:cubicBezTo>
                <a:cubicBezTo>
                  <a:pt x="5104699" y="4202390"/>
                  <a:pt x="5105968" y="4206198"/>
                  <a:pt x="5107237" y="4211274"/>
                </a:cubicBezTo>
                <a:cubicBezTo>
                  <a:pt x="5119929" y="4212543"/>
                  <a:pt x="5130083" y="4218889"/>
                  <a:pt x="5141506" y="4225235"/>
                </a:cubicBezTo>
                <a:cubicBezTo>
                  <a:pt x="5140237" y="4223966"/>
                  <a:pt x="5137698" y="4221428"/>
                  <a:pt x="5136429" y="4218889"/>
                </a:cubicBezTo>
                <a:cubicBezTo>
                  <a:pt x="5142775" y="4217620"/>
                  <a:pt x="5149121" y="4217620"/>
                  <a:pt x="5152929" y="4213813"/>
                </a:cubicBezTo>
                <a:cubicBezTo>
                  <a:pt x="5150390" y="4213813"/>
                  <a:pt x="5144044" y="4212543"/>
                  <a:pt x="5141506" y="4212543"/>
                </a:cubicBezTo>
                <a:cubicBezTo>
                  <a:pt x="5138967" y="4215082"/>
                  <a:pt x="5136429" y="4216351"/>
                  <a:pt x="5133891" y="4218889"/>
                </a:cubicBezTo>
                <a:cubicBezTo>
                  <a:pt x="5130083" y="4212543"/>
                  <a:pt x="5126275" y="4206198"/>
                  <a:pt x="5123737" y="4199852"/>
                </a:cubicBezTo>
                <a:cubicBezTo>
                  <a:pt x="5122468" y="4201121"/>
                  <a:pt x="5119929" y="4201121"/>
                  <a:pt x="5117391" y="4201121"/>
                </a:cubicBezTo>
                <a:cubicBezTo>
                  <a:pt x="5116122" y="4192236"/>
                  <a:pt x="5113583" y="4185890"/>
                  <a:pt x="5109776" y="4179544"/>
                </a:cubicBezTo>
                <a:lnTo>
                  <a:pt x="5109776" y="4179544"/>
                </a:lnTo>
                <a:close/>
                <a:moveTo>
                  <a:pt x="10280473" y="4179544"/>
                </a:moveTo>
                <a:cubicBezTo>
                  <a:pt x="10277934" y="4183352"/>
                  <a:pt x="10276665" y="4188429"/>
                  <a:pt x="10275396" y="4193505"/>
                </a:cubicBezTo>
                <a:cubicBezTo>
                  <a:pt x="10283011" y="4201121"/>
                  <a:pt x="10289357" y="4212543"/>
                  <a:pt x="10300780" y="4212543"/>
                </a:cubicBezTo>
                <a:cubicBezTo>
                  <a:pt x="10308395" y="4208736"/>
                  <a:pt x="10303318" y="4201121"/>
                  <a:pt x="10299511" y="4196044"/>
                </a:cubicBezTo>
                <a:cubicBezTo>
                  <a:pt x="10296972" y="4199852"/>
                  <a:pt x="10295703" y="4203659"/>
                  <a:pt x="10293165" y="4207467"/>
                </a:cubicBezTo>
                <a:cubicBezTo>
                  <a:pt x="10290626" y="4202390"/>
                  <a:pt x="10288088" y="4198582"/>
                  <a:pt x="10285550" y="4193505"/>
                </a:cubicBezTo>
                <a:cubicBezTo>
                  <a:pt x="10289357" y="4193505"/>
                  <a:pt x="10295703" y="4194775"/>
                  <a:pt x="10299511" y="4196044"/>
                </a:cubicBezTo>
                <a:cubicBezTo>
                  <a:pt x="10293165" y="4189698"/>
                  <a:pt x="10286819" y="4184621"/>
                  <a:pt x="10280473" y="4179544"/>
                </a:cubicBezTo>
                <a:lnTo>
                  <a:pt x="10280473" y="4179544"/>
                </a:lnTo>
                <a:close/>
                <a:moveTo>
                  <a:pt x="9285424" y="4178275"/>
                </a:moveTo>
                <a:cubicBezTo>
                  <a:pt x="9279078" y="4177006"/>
                  <a:pt x="9280348" y="4188429"/>
                  <a:pt x="9286694" y="4188429"/>
                </a:cubicBezTo>
                <a:cubicBezTo>
                  <a:pt x="9296847" y="4194775"/>
                  <a:pt x="9291770" y="4179544"/>
                  <a:pt x="9285424" y="4178275"/>
                </a:cubicBezTo>
                <a:lnTo>
                  <a:pt x="9285424" y="4178275"/>
                </a:lnTo>
                <a:close/>
                <a:moveTo>
                  <a:pt x="7096065" y="4178275"/>
                </a:moveTo>
                <a:cubicBezTo>
                  <a:pt x="7092257" y="4175737"/>
                  <a:pt x="7087181" y="4182083"/>
                  <a:pt x="7090988" y="4185890"/>
                </a:cubicBezTo>
                <a:cubicBezTo>
                  <a:pt x="7094796" y="4188429"/>
                  <a:pt x="7099873" y="4182083"/>
                  <a:pt x="7096065" y="4178275"/>
                </a:cubicBezTo>
                <a:lnTo>
                  <a:pt x="7096065" y="4178275"/>
                </a:lnTo>
                <a:close/>
                <a:moveTo>
                  <a:pt x="7304213" y="4178275"/>
                </a:moveTo>
                <a:cubicBezTo>
                  <a:pt x="7304213" y="4179544"/>
                  <a:pt x="7304213" y="4183352"/>
                  <a:pt x="7304213" y="4184621"/>
                </a:cubicBezTo>
                <a:cubicBezTo>
                  <a:pt x="7300405" y="4182083"/>
                  <a:pt x="7296598" y="4180814"/>
                  <a:pt x="7292790" y="4178275"/>
                </a:cubicBezTo>
                <a:cubicBezTo>
                  <a:pt x="7294059" y="4187159"/>
                  <a:pt x="7296598" y="4194775"/>
                  <a:pt x="7301674" y="4202390"/>
                </a:cubicBezTo>
                <a:cubicBezTo>
                  <a:pt x="7308020" y="4194775"/>
                  <a:pt x="7309290" y="4184621"/>
                  <a:pt x="7315636" y="4178275"/>
                </a:cubicBezTo>
                <a:cubicBezTo>
                  <a:pt x="7311828" y="4178275"/>
                  <a:pt x="7308020" y="4178275"/>
                  <a:pt x="7304213" y="4178275"/>
                </a:cubicBezTo>
                <a:lnTo>
                  <a:pt x="7304213" y="4178275"/>
                </a:lnTo>
                <a:close/>
                <a:moveTo>
                  <a:pt x="7201408" y="4178275"/>
                </a:moveTo>
                <a:cubicBezTo>
                  <a:pt x="7196331" y="4179544"/>
                  <a:pt x="7191254" y="4182083"/>
                  <a:pt x="7186178" y="4183352"/>
                </a:cubicBezTo>
                <a:cubicBezTo>
                  <a:pt x="7183639" y="4197313"/>
                  <a:pt x="7200139" y="4201121"/>
                  <a:pt x="7210292" y="4201121"/>
                </a:cubicBezTo>
                <a:cubicBezTo>
                  <a:pt x="7207754" y="4197313"/>
                  <a:pt x="7203946" y="4194775"/>
                  <a:pt x="7200139" y="4192236"/>
                </a:cubicBezTo>
                <a:cubicBezTo>
                  <a:pt x="7198870" y="4189698"/>
                  <a:pt x="7196331" y="4188429"/>
                  <a:pt x="7195062" y="4187159"/>
                </a:cubicBezTo>
                <a:cubicBezTo>
                  <a:pt x="7196331" y="4184621"/>
                  <a:pt x="7198870" y="4180814"/>
                  <a:pt x="7200139" y="4179544"/>
                </a:cubicBezTo>
                <a:cubicBezTo>
                  <a:pt x="7202677" y="4187159"/>
                  <a:pt x="7206485" y="4194775"/>
                  <a:pt x="7215369" y="4197313"/>
                </a:cubicBezTo>
                <a:cubicBezTo>
                  <a:pt x="7211562" y="4189698"/>
                  <a:pt x="7206485" y="4184621"/>
                  <a:pt x="7201408" y="4178275"/>
                </a:cubicBezTo>
                <a:lnTo>
                  <a:pt x="7201408" y="4178275"/>
                </a:lnTo>
                <a:close/>
                <a:moveTo>
                  <a:pt x="9081084" y="4178275"/>
                </a:moveTo>
                <a:cubicBezTo>
                  <a:pt x="9074738" y="4185890"/>
                  <a:pt x="9091238" y="4189698"/>
                  <a:pt x="9089969" y="4179544"/>
                </a:cubicBezTo>
                <a:cubicBezTo>
                  <a:pt x="9088699" y="4177006"/>
                  <a:pt x="9084892" y="4175737"/>
                  <a:pt x="9081084" y="4178275"/>
                </a:cubicBezTo>
                <a:lnTo>
                  <a:pt x="9081084" y="4178275"/>
                </a:lnTo>
                <a:close/>
                <a:moveTo>
                  <a:pt x="9110276" y="4178275"/>
                </a:moveTo>
                <a:cubicBezTo>
                  <a:pt x="9105199" y="4179544"/>
                  <a:pt x="9100122" y="4179544"/>
                  <a:pt x="9095045" y="4180814"/>
                </a:cubicBezTo>
                <a:cubicBezTo>
                  <a:pt x="9095045" y="4184621"/>
                  <a:pt x="9095045" y="4188429"/>
                  <a:pt x="9095045" y="4192236"/>
                </a:cubicBezTo>
                <a:cubicBezTo>
                  <a:pt x="9096315" y="4193505"/>
                  <a:pt x="9097584" y="4196044"/>
                  <a:pt x="9098853" y="4198582"/>
                </a:cubicBezTo>
                <a:cubicBezTo>
                  <a:pt x="9102661" y="4192236"/>
                  <a:pt x="9107737" y="4185890"/>
                  <a:pt x="9110276" y="4178275"/>
                </a:cubicBezTo>
                <a:lnTo>
                  <a:pt x="9110276" y="4178275"/>
                </a:lnTo>
                <a:close/>
                <a:moveTo>
                  <a:pt x="7118911" y="4178275"/>
                </a:moveTo>
                <a:cubicBezTo>
                  <a:pt x="7117641" y="4179544"/>
                  <a:pt x="7116372" y="4182083"/>
                  <a:pt x="7117641" y="4183352"/>
                </a:cubicBezTo>
                <a:cubicBezTo>
                  <a:pt x="7121448" y="4187159"/>
                  <a:pt x="7127794" y="4182083"/>
                  <a:pt x="7125257" y="4178275"/>
                </a:cubicBezTo>
                <a:cubicBezTo>
                  <a:pt x="7123987" y="4177006"/>
                  <a:pt x="7120180" y="4177006"/>
                  <a:pt x="7118911" y="4178275"/>
                </a:cubicBezTo>
                <a:lnTo>
                  <a:pt x="7118911" y="4178275"/>
                </a:lnTo>
                <a:close/>
                <a:moveTo>
                  <a:pt x="6057864" y="4178275"/>
                </a:moveTo>
                <a:cubicBezTo>
                  <a:pt x="6060402" y="4187159"/>
                  <a:pt x="6074364" y="4189698"/>
                  <a:pt x="6076902" y="4179544"/>
                </a:cubicBezTo>
                <a:cubicBezTo>
                  <a:pt x="6074364" y="4180814"/>
                  <a:pt x="6068018" y="4182083"/>
                  <a:pt x="6065479" y="4183352"/>
                </a:cubicBezTo>
                <a:cubicBezTo>
                  <a:pt x="6062941" y="4180814"/>
                  <a:pt x="6060402" y="4179544"/>
                  <a:pt x="6057864" y="4178275"/>
                </a:cubicBezTo>
                <a:lnTo>
                  <a:pt x="6057864" y="4178275"/>
                </a:lnTo>
                <a:close/>
                <a:moveTo>
                  <a:pt x="5607300" y="4178275"/>
                </a:moveTo>
                <a:cubicBezTo>
                  <a:pt x="5595877" y="4179544"/>
                  <a:pt x="5609838" y="4189698"/>
                  <a:pt x="5614915" y="4185890"/>
                </a:cubicBezTo>
                <a:cubicBezTo>
                  <a:pt x="5617454" y="4180814"/>
                  <a:pt x="5611108" y="4178275"/>
                  <a:pt x="5607300" y="4178275"/>
                </a:cubicBezTo>
                <a:lnTo>
                  <a:pt x="5607300" y="4178275"/>
                </a:lnTo>
                <a:close/>
                <a:moveTo>
                  <a:pt x="11600435" y="4177006"/>
                </a:moveTo>
                <a:cubicBezTo>
                  <a:pt x="11597896" y="4178275"/>
                  <a:pt x="11595358" y="4180814"/>
                  <a:pt x="11591550" y="4182083"/>
                </a:cubicBezTo>
                <a:cubicBezTo>
                  <a:pt x="11591550" y="4189698"/>
                  <a:pt x="11597896" y="4196044"/>
                  <a:pt x="11604242" y="4188429"/>
                </a:cubicBezTo>
                <a:cubicBezTo>
                  <a:pt x="11597896" y="4187159"/>
                  <a:pt x="11597896" y="4182083"/>
                  <a:pt x="11600435" y="4177006"/>
                </a:cubicBezTo>
                <a:lnTo>
                  <a:pt x="11600435" y="4177006"/>
                </a:lnTo>
                <a:close/>
                <a:moveTo>
                  <a:pt x="5260810" y="4177006"/>
                </a:moveTo>
                <a:cubicBezTo>
                  <a:pt x="5255733" y="4174468"/>
                  <a:pt x="5244311" y="4190967"/>
                  <a:pt x="5241772" y="4196044"/>
                </a:cubicBezTo>
                <a:cubicBezTo>
                  <a:pt x="5248118" y="4197313"/>
                  <a:pt x="5254464" y="4201121"/>
                  <a:pt x="5259541" y="4203659"/>
                </a:cubicBezTo>
                <a:cubicBezTo>
                  <a:pt x="5258272" y="4201121"/>
                  <a:pt x="5255733" y="4197313"/>
                  <a:pt x="5254464" y="4194775"/>
                </a:cubicBezTo>
                <a:cubicBezTo>
                  <a:pt x="5257003" y="4190967"/>
                  <a:pt x="5258272" y="4185890"/>
                  <a:pt x="5259541" y="4182083"/>
                </a:cubicBezTo>
                <a:cubicBezTo>
                  <a:pt x="5264617" y="4180814"/>
                  <a:pt x="5264617" y="4178275"/>
                  <a:pt x="5260810" y="4177006"/>
                </a:cubicBezTo>
                <a:lnTo>
                  <a:pt x="5260810" y="4177006"/>
                </a:lnTo>
                <a:close/>
                <a:moveTo>
                  <a:pt x="7390518" y="4177006"/>
                </a:moveTo>
                <a:cubicBezTo>
                  <a:pt x="7395595" y="4184621"/>
                  <a:pt x="7404479" y="4185890"/>
                  <a:pt x="7410825" y="4192236"/>
                </a:cubicBezTo>
                <a:lnTo>
                  <a:pt x="7401941" y="4192236"/>
                </a:lnTo>
                <a:cubicBezTo>
                  <a:pt x="7404479" y="4196044"/>
                  <a:pt x="7405748" y="4198582"/>
                  <a:pt x="7408287" y="4202390"/>
                </a:cubicBezTo>
                <a:cubicBezTo>
                  <a:pt x="7410825" y="4202390"/>
                  <a:pt x="7414633" y="4201121"/>
                  <a:pt x="7417171" y="4199852"/>
                </a:cubicBezTo>
                <a:cubicBezTo>
                  <a:pt x="7420979" y="4207467"/>
                  <a:pt x="7427325" y="4213813"/>
                  <a:pt x="7433671" y="4218889"/>
                </a:cubicBezTo>
                <a:cubicBezTo>
                  <a:pt x="7431132" y="4210005"/>
                  <a:pt x="7426055" y="4203659"/>
                  <a:pt x="7419709" y="4196044"/>
                </a:cubicBezTo>
                <a:cubicBezTo>
                  <a:pt x="7408287" y="4193505"/>
                  <a:pt x="7407017" y="4173198"/>
                  <a:pt x="7390518" y="4177006"/>
                </a:cubicBezTo>
                <a:lnTo>
                  <a:pt x="7390518" y="4177006"/>
                </a:lnTo>
                <a:close/>
                <a:moveTo>
                  <a:pt x="8707941" y="4177006"/>
                </a:moveTo>
                <a:cubicBezTo>
                  <a:pt x="8702865" y="4178275"/>
                  <a:pt x="8697787" y="4178275"/>
                  <a:pt x="8692711" y="4179544"/>
                </a:cubicBezTo>
                <a:cubicBezTo>
                  <a:pt x="8692711" y="4183352"/>
                  <a:pt x="8691441" y="4187159"/>
                  <a:pt x="8696519" y="4188429"/>
                </a:cubicBezTo>
                <a:cubicBezTo>
                  <a:pt x="8701595" y="4185890"/>
                  <a:pt x="8704133" y="4180814"/>
                  <a:pt x="8707941" y="4177006"/>
                </a:cubicBezTo>
                <a:lnTo>
                  <a:pt x="8707941" y="4177006"/>
                </a:lnTo>
                <a:close/>
                <a:moveTo>
                  <a:pt x="9650953" y="4177006"/>
                </a:moveTo>
                <a:cubicBezTo>
                  <a:pt x="9649683" y="4184621"/>
                  <a:pt x="9657299" y="4188429"/>
                  <a:pt x="9662375" y="4194775"/>
                </a:cubicBezTo>
                <a:cubicBezTo>
                  <a:pt x="9663645" y="4192236"/>
                  <a:pt x="9663645" y="4189698"/>
                  <a:pt x="9664914" y="4187159"/>
                </a:cubicBezTo>
                <a:cubicBezTo>
                  <a:pt x="9663645" y="4187159"/>
                  <a:pt x="9659836" y="4185890"/>
                  <a:pt x="9657299" y="4185890"/>
                </a:cubicBezTo>
                <a:cubicBezTo>
                  <a:pt x="9654760" y="4182083"/>
                  <a:pt x="9653491" y="4179544"/>
                  <a:pt x="9650953" y="4177006"/>
                </a:cubicBezTo>
                <a:lnTo>
                  <a:pt x="9650953" y="4177006"/>
                </a:lnTo>
                <a:close/>
                <a:moveTo>
                  <a:pt x="5235426" y="4175737"/>
                </a:moveTo>
                <a:cubicBezTo>
                  <a:pt x="5232888" y="4177006"/>
                  <a:pt x="5230349" y="4179544"/>
                  <a:pt x="5232888" y="4182083"/>
                </a:cubicBezTo>
                <a:cubicBezTo>
                  <a:pt x="5236695" y="4184621"/>
                  <a:pt x="5243041" y="4180814"/>
                  <a:pt x="5243041" y="4177006"/>
                </a:cubicBezTo>
                <a:cubicBezTo>
                  <a:pt x="5240503" y="4174468"/>
                  <a:pt x="5237965" y="4174468"/>
                  <a:pt x="5235426" y="4175737"/>
                </a:cubicBezTo>
                <a:lnTo>
                  <a:pt x="5235426" y="4175737"/>
                </a:lnTo>
                <a:close/>
                <a:moveTo>
                  <a:pt x="5622530" y="4175737"/>
                </a:moveTo>
                <a:cubicBezTo>
                  <a:pt x="5625069" y="4178275"/>
                  <a:pt x="5627607" y="4180814"/>
                  <a:pt x="5628876" y="4183352"/>
                </a:cubicBezTo>
                <a:cubicBezTo>
                  <a:pt x="5631415" y="4183352"/>
                  <a:pt x="5635222" y="4182083"/>
                  <a:pt x="5637761" y="4182083"/>
                </a:cubicBezTo>
                <a:cubicBezTo>
                  <a:pt x="5636492" y="4179544"/>
                  <a:pt x="5635222" y="4177006"/>
                  <a:pt x="5633953" y="4175737"/>
                </a:cubicBezTo>
                <a:cubicBezTo>
                  <a:pt x="5630146" y="4175737"/>
                  <a:pt x="5626338" y="4175737"/>
                  <a:pt x="5622530" y="4175737"/>
                </a:cubicBezTo>
                <a:lnTo>
                  <a:pt x="5622530" y="4175737"/>
                </a:lnTo>
                <a:close/>
                <a:moveTo>
                  <a:pt x="11382133" y="4174468"/>
                </a:moveTo>
                <a:cubicBezTo>
                  <a:pt x="11374518" y="4171929"/>
                  <a:pt x="11377057" y="4183352"/>
                  <a:pt x="11383403" y="4183352"/>
                </a:cubicBezTo>
                <a:cubicBezTo>
                  <a:pt x="11387210" y="4183352"/>
                  <a:pt x="11384672" y="4175737"/>
                  <a:pt x="11382133" y="4174468"/>
                </a:cubicBezTo>
                <a:lnTo>
                  <a:pt x="11382133" y="4174468"/>
                </a:lnTo>
                <a:close/>
                <a:moveTo>
                  <a:pt x="8615290" y="4174468"/>
                </a:moveTo>
                <a:cubicBezTo>
                  <a:pt x="8602598" y="4171929"/>
                  <a:pt x="8615290" y="4189698"/>
                  <a:pt x="8619097" y="4178275"/>
                </a:cubicBezTo>
                <a:cubicBezTo>
                  <a:pt x="8617828" y="4177006"/>
                  <a:pt x="8616560" y="4175737"/>
                  <a:pt x="8615290" y="4174468"/>
                </a:cubicBezTo>
                <a:lnTo>
                  <a:pt x="8615290" y="4174468"/>
                </a:lnTo>
                <a:close/>
                <a:moveTo>
                  <a:pt x="5088200" y="4174468"/>
                </a:moveTo>
                <a:cubicBezTo>
                  <a:pt x="5084392" y="4174468"/>
                  <a:pt x="5079315" y="4175737"/>
                  <a:pt x="5075508" y="4174468"/>
                </a:cubicBezTo>
                <a:cubicBezTo>
                  <a:pt x="5079315" y="4179544"/>
                  <a:pt x="5085661" y="4180814"/>
                  <a:pt x="5092007" y="4182083"/>
                </a:cubicBezTo>
                <a:cubicBezTo>
                  <a:pt x="5094546" y="4175737"/>
                  <a:pt x="5092007" y="4174468"/>
                  <a:pt x="5088200" y="4174468"/>
                </a:cubicBezTo>
                <a:lnTo>
                  <a:pt x="5088200" y="4174468"/>
                </a:lnTo>
                <a:close/>
                <a:moveTo>
                  <a:pt x="5696144" y="4174468"/>
                </a:moveTo>
                <a:cubicBezTo>
                  <a:pt x="5693605" y="4174468"/>
                  <a:pt x="5691067" y="4175737"/>
                  <a:pt x="5688529" y="4177006"/>
                </a:cubicBezTo>
                <a:cubicBezTo>
                  <a:pt x="5692336" y="4182083"/>
                  <a:pt x="5689798" y="4190967"/>
                  <a:pt x="5685990" y="4196044"/>
                </a:cubicBezTo>
                <a:cubicBezTo>
                  <a:pt x="5687259" y="4197313"/>
                  <a:pt x="5689798" y="4198582"/>
                  <a:pt x="5691067" y="4198582"/>
                </a:cubicBezTo>
                <a:cubicBezTo>
                  <a:pt x="5692336" y="4194775"/>
                  <a:pt x="5694875" y="4190967"/>
                  <a:pt x="5697413" y="4187159"/>
                </a:cubicBezTo>
                <a:cubicBezTo>
                  <a:pt x="5696144" y="4184621"/>
                  <a:pt x="5693605" y="4180814"/>
                  <a:pt x="5691067" y="4178275"/>
                </a:cubicBezTo>
                <a:lnTo>
                  <a:pt x="5698682" y="4178275"/>
                </a:lnTo>
                <a:cubicBezTo>
                  <a:pt x="5699951" y="4175737"/>
                  <a:pt x="5698682" y="4174468"/>
                  <a:pt x="5696144" y="4174468"/>
                </a:cubicBezTo>
                <a:lnTo>
                  <a:pt x="5696144" y="4174468"/>
                </a:lnTo>
                <a:close/>
                <a:moveTo>
                  <a:pt x="10068517" y="4174468"/>
                </a:moveTo>
                <a:cubicBezTo>
                  <a:pt x="10064710" y="4175737"/>
                  <a:pt x="10060902" y="4178275"/>
                  <a:pt x="10055825" y="4179544"/>
                </a:cubicBezTo>
                <a:cubicBezTo>
                  <a:pt x="10055825" y="4180814"/>
                  <a:pt x="10055825" y="4182083"/>
                  <a:pt x="10055825" y="4183352"/>
                </a:cubicBezTo>
                <a:cubicBezTo>
                  <a:pt x="10062171" y="4182083"/>
                  <a:pt x="10068517" y="4180814"/>
                  <a:pt x="10068517" y="4174468"/>
                </a:cubicBezTo>
                <a:lnTo>
                  <a:pt x="10068517" y="4174468"/>
                </a:lnTo>
                <a:close/>
                <a:moveTo>
                  <a:pt x="8639405" y="4174468"/>
                </a:moveTo>
                <a:cubicBezTo>
                  <a:pt x="8635597" y="4171929"/>
                  <a:pt x="8629251" y="4175737"/>
                  <a:pt x="8629251" y="4180814"/>
                </a:cubicBezTo>
                <a:cubicBezTo>
                  <a:pt x="8631789" y="4185890"/>
                  <a:pt x="8643212" y="4179544"/>
                  <a:pt x="8639405" y="4174468"/>
                </a:cubicBezTo>
                <a:lnTo>
                  <a:pt x="8639405" y="4174468"/>
                </a:lnTo>
                <a:close/>
                <a:moveTo>
                  <a:pt x="9059508" y="4174468"/>
                </a:moveTo>
                <a:cubicBezTo>
                  <a:pt x="9056969" y="4174468"/>
                  <a:pt x="9053162" y="4174468"/>
                  <a:pt x="9051893" y="4174468"/>
                </a:cubicBezTo>
                <a:cubicBezTo>
                  <a:pt x="9055700" y="4179544"/>
                  <a:pt x="9059508" y="4183352"/>
                  <a:pt x="9064585" y="4187159"/>
                </a:cubicBezTo>
                <a:cubicBezTo>
                  <a:pt x="9068392" y="4185890"/>
                  <a:pt x="9072200" y="4184621"/>
                  <a:pt x="9077277" y="4183352"/>
                </a:cubicBezTo>
                <a:cubicBezTo>
                  <a:pt x="9074738" y="4177006"/>
                  <a:pt x="9068392" y="4179544"/>
                  <a:pt x="9063315" y="4180814"/>
                </a:cubicBezTo>
                <a:cubicBezTo>
                  <a:pt x="9062046" y="4179544"/>
                  <a:pt x="9060777" y="4175737"/>
                  <a:pt x="9059508" y="4174468"/>
                </a:cubicBezTo>
                <a:lnTo>
                  <a:pt x="9059508" y="4174468"/>
                </a:lnTo>
                <a:close/>
                <a:moveTo>
                  <a:pt x="8907205" y="4173198"/>
                </a:moveTo>
                <a:cubicBezTo>
                  <a:pt x="8909743" y="4179544"/>
                  <a:pt x="8911012" y="4185890"/>
                  <a:pt x="8913550" y="4192236"/>
                </a:cubicBezTo>
                <a:cubicBezTo>
                  <a:pt x="8912282" y="4193505"/>
                  <a:pt x="8909743" y="4197313"/>
                  <a:pt x="8908474" y="4198582"/>
                </a:cubicBezTo>
                <a:cubicBezTo>
                  <a:pt x="8908474" y="4202390"/>
                  <a:pt x="8909743" y="4204928"/>
                  <a:pt x="8909743" y="4208736"/>
                </a:cubicBezTo>
                <a:cubicBezTo>
                  <a:pt x="8911012" y="4203659"/>
                  <a:pt x="8913550" y="4199852"/>
                  <a:pt x="8914820" y="4196044"/>
                </a:cubicBezTo>
                <a:cubicBezTo>
                  <a:pt x="8916089" y="4199852"/>
                  <a:pt x="8917358" y="4206198"/>
                  <a:pt x="8917358" y="4210005"/>
                </a:cubicBezTo>
                <a:cubicBezTo>
                  <a:pt x="8921166" y="4199852"/>
                  <a:pt x="8921166" y="4188429"/>
                  <a:pt x="8926242" y="4179544"/>
                </a:cubicBezTo>
                <a:cubicBezTo>
                  <a:pt x="8923704" y="4182083"/>
                  <a:pt x="8919896" y="4185890"/>
                  <a:pt x="8917358" y="4187159"/>
                </a:cubicBezTo>
                <a:cubicBezTo>
                  <a:pt x="8916089" y="4183352"/>
                  <a:pt x="8914820" y="4178275"/>
                  <a:pt x="8913550" y="4174468"/>
                </a:cubicBezTo>
                <a:cubicBezTo>
                  <a:pt x="8912282" y="4174468"/>
                  <a:pt x="8908474" y="4174468"/>
                  <a:pt x="8907205" y="4173198"/>
                </a:cubicBezTo>
                <a:lnTo>
                  <a:pt x="8907205" y="4173198"/>
                </a:lnTo>
                <a:close/>
                <a:moveTo>
                  <a:pt x="11629626" y="4173198"/>
                </a:moveTo>
                <a:cubicBezTo>
                  <a:pt x="11624550" y="4177006"/>
                  <a:pt x="11619473" y="4180814"/>
                  <a:pt x="11614396" y="4184621"/>
                </a:cubicBezTo>
                <a:cubicBezTo>
                  <a:pt x="11619473" y="4184621"/>
                  <a:pt x="11624550" y="4184621"/>
                  <a:pt x="11629626" y="4185890"/>
                </a:cubicBezTo>
                <a:cubicBezTo>
                  <a:pt x="11628357" y="4183352"/>
                  <a:pt x="11627087" y="4180814"/>
                  <a:pt x="11625819" y="4178275"/>
                </a:cubicBezTo>
                <a:cubicBezTo>
                  <a:pt x="11627087" y="4177006"/>
                  <a:pt x="11629626" y="4174468"/>
                  <a:pt x="11629626" y="4173198"/>
                </a:cubicBezTo>
                <a:lnTo>
                  <a:pt x="11629626" y="4173198"/>
                </a:lnTo>
                <a:close/>
                <a:moveTo>
                  <a:pt x="8872936" y="4171929"/>
                </a:moveTo>
                <a:cubicBezTo>
                  <a:pt x="8869129" y="4169391"/>
                  <a:pt x="8861514" y="4174468"/>
                  <a:pt x="8865321" y="4178275"/>
                </a:cubicBezTo>
                <a:cubicBezTo>
                  <a:pt x="8869129" y="4183352"/>
                  <a:pt x="8876744" y="4177006"/>
                  <a:pt x="8872936" y="4171929"/>
                </a:cubicBezTo>
                <a:lnTo>
                  <a:pt x="8872936" y="4171929"/>
                </a:lnTo>
                <a:close/>
                <a:moveTo>
                  <a:pt x="9983481" y="4171929"/>
                </a:moveTo>
                <a:cubicBezTo>
                  <a:pt x="9982212" y="4173198"/>
                  <a:pt x="9987289" y="4180814"/>
                  <a:pt x="9987289" y="4173198"/>
                </a:cubicBezTo>
                <a:cubicBezTo>
                  <a:pt x="9984751" y="4171929"/>
                  <a:pt x="9983481" y="4171929"/>
                  <a:pt x="9983481" y="4171929"/>
                </a:cubicBezTo>
                <a:lnTo>
                  <a:pt x="9983481" y="4171929"/>
                </a:lnTo>
                <a:close/>
                <a:moveTo>
                  <a:pt x="10359163" y="4171929"/>
                </a:moveTo>
                <a:cubicBezTo>
                  <a:pt x="10352817" y="4168122"/>
                  <a:pt x="10352817" y="4183352"/>
                  <a:pt x="10359163" y="4178275"/>
                </a:cubicBezTo>
                <a:cubicBezTo>
                  <a:pt x="10359163" y="4177006"/>
                  <a:pt x="10359163" y="4173198"/>
                  <a:pt x="10359163" y="4171929"/>
                </a:cubicBezTo>
                <a:lnTo>
                  <a:pt x="10359163" y="4171929"/>
                </a:lnTo>
                <a:close/>
                <a:moveTo>
                  <a:pt x="9746142" y="4171929"/>
                </a:moveTo>
                <a:cubicBezTo>
                  <a:pt x="9748680" y="4175737"/>
                  <a:pt x="9752488" y="4178275"/>
                  <a:pt x="9756296" y="4180814"/>
                </a:cubicBezTo>
                <a:cubicBezTo>
                  <a:pt x="9755026" y="4182083"/>
                  <a:pt x="9753757" y="4185890"/>
                  <a:pt x="9753757" y="4187159"/>
                </a:cubicBezTo>
                <a:cubicBezTo>
                  <a:pt x="9758834" y="4188429"/>
                  <a:pt x="9766449" y="4185890"/>
                  <a:pt x="9763911" y="4179544"/>
                </a:cubicBezTo>
                <a:cubicBezTo>
                  <a:pt x="9758834" y="4174468"/>
                  <a:pt x="9752488" y="4170660"/>
                  <a:pt x="9746142" y="4171929"/>
                </a:cubicBezTo>
                <a:lnTo>
                  <a:pt x="9746142" y="4171929"/>
                </a:lnTo>
                <a:close/>
                <a:moveTo>
                  <a:pt x="5600954" y="4171929"/>
                </a:moveTo>
                <a:cubicBezTo>
                  <a:pt x="5594608" y="4170660"/>
                  <a:pt x="5586993" y="4171929"/>
                  <a:pt x="5581916" y="4177006"/>
                </a:cubicBezTo>
                <a:cubicBezTo>
                  <a:pt x="5584455" y="4177006"/>
                  <a:pt x="5588262" y="4178275"/>
                  <a:pt x="5590801" y="4178275"/>
                </a:cubicBezTo>
                <a:cubicBezTo>
                  <a:pt x="5589531" y="4179544"/>
                  <a:pt x="5588262" y="4183352"/>
                  <a:pt x="5586993" y="4184621"/>
                </a:cubicBezTo>
                <a:cubicBezTo>
                  <a:pt x="5592070" y="4187159"/>
                  <a:pt x="5597147" y="4189698"/>
                  <a:pt x="5602223" y="4192236"/>
                </a:cubicBezTo>
                <a:cubicBezTo>
                  <a:pt x="5599685" y="4188429"/>
                  <a:pt x="5595877" y="4184621"/>
                  <a:pt x="5592070" y="4180814"/>
                </a:cubicBezTo>
                <a:cubicBezTo>
                  <a:pt x="5595877" y="4178275"/>
                  <a:pt x="5599685" y="4177006"/>
                  <a:pt x="5600954" y="4171929"/>
                </a:cubicBezTo>
                <a:lnTo>
                  <a:pt x="5600954" y="4171929"/>
                </a:lnTo>
                <a:close/>
                <a:moveTo>
                  <a:pt x="5499418" y="4171929"/>
                </a:moveTo>
                <a:cubicBezTo>
                  <a:pt x="5496880" y="4175737"/>
                  <a:pt x="5495611" y="4179544"/>
                  <a:pt x="5493072" y="4183352"/>
                </a:cubicBezTo>
                <a:cubicBezTo>
                  <a:pt x="5495611" y="4183352"/>
                  <a:pt x="5500688" y="4182083"/>
                  <a:pt x="5503226" y="4182083"/>
                </a:cubicBezTo>
                <a:cubicBezTo>
                  <a:pt x="5505764" y="4188429"/>
                  <a:pt x="5514649" y="4185890"/>
                  <a:pt x="5519726" y="4187159"/>
                </a:cubicBezTo>
                <a:cubicBezTo>
                  <a:pt x="5517187" y="4183352"/>
                  <a:pt x="5515918" y="4179544"/>
                  <a:pt x="5513380" y="4177006"/>
                </a:cubicBezTo>
                <a:cubicBezTo>
                  <a:pt x="5507034" y="4178275"/>
                  <a:pt x="5500688" y="4179544"/>
                  <a:pt x="5499418" y="4171929"/>
                </a:cubicBezTo>
                <a:lnTo>
                  <a:pt x="5499418" y="4171929"/>
                </a:lnTo>
                <a:close/>
                <a:moveTo>
                  <a:pt x="9150890" y="4170660"/>
                </a:moveTo>
                <a:cubicBezTo>
                  <a:pt x="9152159" y="4180814"/>
                  <a:pt x="9163582" y="4182083"/>
                  <a:pt x="9171197" y="4185890"/>
                </a:cubicBezTo>
                <a:cubicBezTo>
                  <a:pt x="9164851" y="4179544"/>
                  <a:pt x="9159774" y="4171929"/>
                  <a:pt x="9150890" y="4170660"/>
                </a:cubicBezTo>
                <a:lnTo>
                  <a:pt x="9150890" y="4170660"/>
                </a:lnTo>
                <a:close/>
                <a:moveTo>
                  <a:pt x="2807458" y="4170660"/>
                </a:moveTo>
                <a:cubicBezTo>
                  <a:pt x="2804919" y="4187159"/>
                  <a:pt x="2807458" y="4204928"/>
                  <a:pt x="2806189" y="4221428"/>
                </a:cubicBezTo>
                <a:cubicBezTo>
                  <a:pt x="2803650" y="4303926"/>
                  <a:pt x="2804919" y="4387693"/>
                  <a:pt x="2806189" y="4470190"/>
                </a:cubicBezTo>
                <a:cubicBezTo>
                  <a:pt x="2806189" y="4512073"/>
                  <a:pt x="2806189" y="4553957"/>
                  <a:pt x="2807458" y="4595840"/>
                </a:cubicBezTo>
                <a:cubicBezTo>
                  <a:pt x="2807458" y="4617416"/>
                  <a:pt x="2807458" y="4638993"/>
                  <a:pt x="2808727" y="4660569"/>
                </a:cubicBezTo>
                <a:cubicBezTo>
                  <a:pt x="2808727" y="4665646"/>
                  <a:pt x="2808727" y="4670723"/>
                  <a:pt x="2807458" y="4677069"/>
                </a:cubicBezTo>
                <a:cubicBezTo>
                  <a:pt x="2807458" y="4688491"/>
                  <a:pt x="2808727" y="4698645"/>
                  <a:pt x="2822688" y="4696107"/>
                </a:cubicBezTo>
                <a:cubicBezTo>
                  <a:pt x="2822688" y="4693568"/>
                  <a:pt x="2822688" y="4691030"/>
                  <a:pt x="2822688" y="4688491"/>
                </a:cubicBezTo>
                <a:cubicBezTo>
                  <a:pt x="2826495" y="4687222"/>
                  <a:pt x="2831572" y="4684684"/>
                  <a:pt x="2835380" y="4683415"/>
                </a:cubicBezTo>
                <a:cubicBezTo>
                  <a:pt x="2836649" y="4683415"/>
                  <a:pt x="2837918" y="4684684"/>
                  <a:pt x="2839187" y="4685953"/>
                </a:cubicBezTo>
                <a:cubicBezTo>
                  <a:pt x="2839187" y="4680876"/>
                  <a:pt x="2839187" y="4675799"/>
                  <a:pt x="2839187" y="4670723"/>
                </a:cubicBezTo>
                <a:cubicBezTo>
                  <a:pt x="2841726" y="4668184"/>
                  <a:pt x="2844264" y="4665646"/>
                  <a:pt x="2845533" y="4664377"/>
                </a:cubicBezTo>
                <a:cubicBezTo>
                  <a:pt x="2844264" y="4668184"/>
                  <a:pt x="2842995" y="4670723"/>
                  <a:pt x="2840457" y="4674530"/>
                </a:cubicBezTo>
                <a:cubicBezTo>
                  <a:pt x="2848072" y="4675799"/>
                  <a:pt x="2856956" y="4675799"/>
                  <a:pt x="2864571" y="4674530"/>
                </a:cubicBezTo>
                <a:cubicBezTo>
                  <a:pt x="2863302" y="4673261"/>
                  <a:pt x="2859495" y="4668184"/>
                  <a:pt x="2856956" y="4666915"/>
                </a:cubicBezTo>
                <a:cubicBezTo>
                  <a:pt x="2868379" y="4664377"/>
                  <a:pt x="2881071" y="4666915"/>
                  <a:pt x="2893763" y="4668184"/>
                </a:cubicBezTo>
                <a:cubicBezTo>
                  <a:pt x="2896301" y="4670723"/>
                  <a:pt x="2898840" y="4673261"/>
                  <a:pt x="2901378" y="4675799"/>
                </a:cubicBezTo>
                <a:cubicBezTo>
                  <a:pt x="2902647" y="4674530"/>
                  <a:pt x="2905185" y="4670723"/>
                  <a:pt x="2906455" y="4668184"/>
                </a:cubicBezTo>
                <a:cubicBezTo>
                  <a:pt x="2896301" y="4665646"/>
                  <a:pt x="2888686" y="4659300"/>
                  <a:pt x="2882340" y="4650415"/>
                </a:cubicBezTo>
                <a:cubicBezTo>
                  <a:pt x="2879802" y="4651685"/>
                  <a:pt x="2878533" y="4652954"/>
                  <a:pt x="2875994" y="4654223"/>
                </a:cubicBezTo>
                <a:cubicBezTo>
                  <a:pt x="2873456" y="4649146"/>
                  <a:pt x="2872187" y="4644070"/>
                  <a:pt x="2869648" y="4640262"/>
                </a:cubicBezTo>
                <a:cubicBezTo>
                  <a:pt x="2872187" y="4640262"/>
                  <a:pt x="2875994" y="4641531"/>
                  <a:pt x="2878533" y="4641531"/>
                </a:cubicBezTo>
                <a:cubicBezTo>
                  <a:pt x="2877263" y="4638993"/>
                  <a:pt x="2875994" y="4635185"/>
                  <a:pt x="2875994" y="4632647"/>
                </a:cubicBezTo>
                <a:cubicBezTo>
                  <a:pt x="2878533" y="4633916"/>
                  <a:pt x="2883609" y="4635185"/>
                  <a:pt x="2886148" y="4635185"/>
                </a:cubicBezTo>
                <a:cubicBezTo>
                  <a:pt x="2886148" y="4632647"/>
                  <a:pt x="2884879" y="4628839"/>
                  <a:pt x="2883609" y="4627570"/>
                </a:cubicBezTo>
                <a:cubicBezTo>
                  <a:pt x="2887417" y="4630108"/>
                  <a:pt x="2889955" y="4633916"/>
                  <a:pt x="2893763" y="4636454"/>
                </a:cubicBezTo>
                <a:cubicBezTo>
                  <a:pt x="2897570" y="4637724"/>
                  <a:pt x="2901378" y="4637724"/>
                  <a:pt x="2905185" y="4638993"/>
                </a:cubicBezTo>
                <a:cubicBezTo>
                  <a:pt x="2905185" y="4641531"/>
                  <a:pt x="2902647" y="4647877"/>
                  <a:pt x="2902647" y="4650415"/>
                </a:cubicBezTo>
                <a:cubicBezTo>
                  <a:pt x="2907724" y="4651685"/>
                  <a:pt x="2912801" y="4654223"/>
                  <a:pt x="2916608" y="4655492"/>
                </a:cubicBezTo>
                <a:cubicBezTo>
                  <a:pt x="2917877" y="4646608"/>
                  <a:pt x="2912801" y="4637724"/>
                  <a:pt x="2911531" y="4628839"/>
                </a:cubicBezTo>
                <a:cubicBezTo>
                  <a:pt x="2914070" y="4631378"/>
                  <a:pt x="2917877" y="4635185"/>
                  <a:pt x="2920416" y="4636454"/>
                </a:cubicBezTo>
                <a:cubicBezTo>
                  <a:pt x="2922954" y="4635185"/>
                  <a:pt x="2925493" y="4633916"/>
                  <a:pt x="2928031" y="4632647"/>
                </a:cubicBezTo>
                <a:cubicBezTo>
                  <a:pt x="2933108" y="4635185"/>
                  <a:pt x="2938185" y="4638993"/>
                  <a:pt x="2941992" y="4641531"/>
                </a:cubicBezTo>
                <a:cubicBezTo>
                  <a:pt x="2944531" y="4638993"/>
                  <a:pt x="2947069" y="4636454"/>
                  <a:pt x="2948338" y="4633916"/>
                </a:cubicBezTo>
                <a:cubicBezTo>
                  <a:pt x="2949607" y="4636454"/>
                  <a:pt x="2952146" y="4641531"/>
                  <a:pt x="2953415" y="4642800"/>
                </a:cubicBezTo>
                <a:cubicBezTo>
                  <a:pt x="2949607" y="4646608"/>
                  <a:pt x="2944531" y="4649146"/>
                  <a:pt x="2940723" y="4652954"/>
                </a:cubicBezTo>
                <a:cubicBezTo>
                  <a:pt x="2936915" y="4651685"/>
                  <a:pt x="2934377" y="4651685"/>
                  <a:pt x="2930569" y="4651685"/>
                </a:cubicBezTo>
                <a:cubicBezTo>
                  <a:pt x="2929300" y="4652954"/>
                  <a:pt x="2926762" y="4656761"/>
                  <a:pt x="2926762" y="4658031"/>
                </a:cubicBezTo>
                <a:cubicBezTo>
                  <a:pt x="2928031" y="4658031"/>
                  <a:pt x="2930569" y="4658031"/>
                  <a:pt x="2933108" y="4658031"/>
                </a:cubicBezTo>
                <a:cubicBezTo>
                  <a:pt x="2935646" y="4659300"/>
                  <a:pt x="2938185" y="4661838"/>
                  <a:pt x="2940723" y="4663107"/>
                </a:cubicBezTo>
                <a:cubicBezTo>
                  <a:pt x="2943261" y="4660569"/>
                  <a:pt x="2944531" y="4656761"/>
                  <a:pt x="2945800" y="4654223"/>
                </a:cubicBezTo>
                <a:cubicBezTo>
                  <a:pt x="2950877" y="4654223"/>
                  <a:pt x="2955953" y="4652954"/>
                  <a:pt x="2961030" y="4652954"/>
                </a:cubicBezTo>
                <a:cubicBezTo>
                  <a:pt x="2961030" y="4650415"/>
                  <a:pt x="2962299" y="4646608"/>
                  <a:pt x="2963569" y="4644070"/>
                </a:cubicBezTo>
                <a:cubicBezTo>
                  <a:pt x="2966107" y="4646608"/>
                  <a:pt x="2968645" y="4650415"/>
                  <a:pt x="2971184" y="4652954"/>
                </a:cubicBezTo>
                <a:cubicBezTo>
                  <a:pt x="2973722" y="4650415"/>
                  <a:pt x="2977530" y="4646608"/>
                  <a:pt x="2978799" y="4644070"/>
                </a:cubicBezTo>
                <a:cubicBezTo>
                  <a:pt x="2983876" y="4649146"/>
                  <a:pt x="2990222" y="4654223"/>
                  <a:pt x="2995298" y="4660569"/>
                </a:cubicBezTo>
                <a:cubicBezTo>
                  <a:pt x="2995298" y="4658031"/>
                  <a:pt x="2996568" y="4651685"/>
                  <a:pt x="2996568" y="4649146"/>
                </a:cubicBezTo>
                <a:cubicBezTo>
                  <a:pt x="3001644" y="4652954"/>
                  <a:pt x="3006721" y="4656761"/>
                  <a:pt x="3011798" y="4660569"/>
                </a:cubicBezTo>
                <a:cubicBezTo>
                  <a:pt x="3010529" y="4661838"/>
                  <a:pt x="3007990" y="4664377"/>
                  <a:pt x="3006721" y="4665646"/>
                </a:cubicBezTo>
                <a:cubicBezTo>
                  <a:pt x="3007990" y="4665646"/>
                  <a:pt x="3011798" y="4664377"/>
                  <a:pt x="3014336" y="4664377"/>
                </a:cubicBezTo>
                <a:cubicBezTo>
                  <a:pt x="3014336" y="4665646"/>
                  <a:pt x="3014336" y="4669453"/>
                  <a:pt x="3013067" y="4671992"/>
                </a:cubicBezTo>
                <a:cubicBezTo>
                  <a:pt x="3018144" y="4674530"/>
                  <a:pt x="3019413" y="4680876"/>
                  <a:pt x="3020682" y="4685953"/>
                </a:cubicBezTo>
                <a:cubicBezTo>
                  <a:pt x="3023221" y="4682145"/>
                  <a:pt x="3025759" y="4678338"/>
                  <a:pt x="3028297" y="4674530"/>
                </a:cubicBezTo>
                <a:cubicBezTo>
                  <a:pt x="3034643" y="4674530"/>
                  <a:pt x="3034643" y="4682145"/>
                  <a:pt x="3037182" y="4685953"/>
                </a:cubicBezTo>
                <a:cubicBezTo>
                  <a:pt x="3039720" y="4685953"/>
                  <a:pt x="3043528" y="4684684"/>
                  <a:pt x="3044797" y="4684684"/>
                </a:cubicBezTo>
                <a:cubicBezTo>
                  <a:pt x="3043528" y="4688491"/>
                  <a:pt x="3042259" y="4694837"/>
                  <a:pt x="3040989" y="4697376"/>
                </a:cubicBezTo>
                <a:cubicBezTo>
                  <a:pt x="3046066" y="4693568"/>
                  <a:pt x="3054950" y="4691030"/>
                  <a:pt x="3052412" y="4683415"/>
                </a:cubicBezTo>
                <a:cubicBezTo>
                  <a:pt x="3049874" y="4683415"/>
                  <a:pt x="3044797" y="4683415"/>
                  <a:pt x="3042259" y="4683415"/>
                </a:cubicBezTo>
                <a:cubicBezTo>
                  <a:pt x="3048604" y="4678338"/>
                  <a:pt x="3053681" y="4673261"/>
                  <a:pt x="3058758" y="4666915"/>
                </a:cubicBezTo>
                <a:cubicBezTo>
                  <a:pt x="3058758" y="4665646"/>
                  <a:pt x="3057489" y="4656761"/>
                  <a:pt x="3057489" y="4647877"/>
                </a:cubicBezTo>
                <a:cubicBezTo>
                  <a:pt x="3057489" y="4647877"/>
                  <a:pt x="3057489" y="4647877"/>
                  <a:pt x="3057489" y="4647877"/>
                </a:cubicBezTo>
                <a:lnTo>
                  <a:pt x="3046066" y="4226505"/>
                </a:lnTo>
                <a:lnTo>
                  <a:pt x="2807458" y="4170660"/>
                </a:lnTo>
                <a:lnTo>
                  <a:pt x="2807458" y="4170660"/>
                </a:lnTo>
                <a:close/>
                <a:moveTo>
                  <a:pt x="5349654" y="4170660"/>
                </a:moveTo>
                <a:cubicBezTo>
                  <a:pt x="5348384" y="4171929"/>
                  <a:pt x="5347115" y="4174468"/>
                  <a:pt x="5348384" y="4177006"/>
                </a:cubicBezTo>
                <a:cubicBezTo>
                  <a:pt x="5352192" y="4182083"/>
                  <a:pt x="5359807" y="4175737"/>
                  <a:pt x="5356000" y="4170660"/>
                </a:cubicBezTo>
                <a:cubicBezTo>
                  <a:pt x="5354730" y="4169391"/>
                  <a:pt x="5352192" y="4169391"/>
                  <a:pt x="5349654" y="4170660"/>
                </a:cubicBezTo>
                <a:lnTo>
                  <a:pt x="5349654" y="4170660"/>
                </a:lnTo>
                <a:close/>
                <a:moveTo>
                  <a:pt x="10002519" y="4170660"/>
                </a:moveTo>
                <a:cubicBezTo>
                  <a:pt x="9999981" y="4171929"/>
                  <a:pt x="9998711" y="4174468"/>
                  <a:pt x="10001250" y="4177006"/>
                </a:cubicBezTo>
                <a:cubicBezTo>
                  <a:pt x="10003789" y="4180814"/>
                  <a:pt x="10013942" y="4177006"/>
                  <a:pt x="10008865" y="4171929"/>
                </a:cubicBezTo>
                <a:cubicBezTo>
                  <a:pt x="10007596" y="4169391"/>
                  <a:pt x="10005057" y="4169391"/>
                  <a:pt x="10002519" y="4170660"/>
                </a:cubicBezTo>
                <a:lnTo>
                  <a:pt x="10002519" y="4170660"/>
                </a:lnTo>
                <a:close/>
                <a:moveTo>
                  <a:pt x="9846408" y="4170660"/>
                </a:moveTo>
                <a:cubicBezTo>
                  <a:pt x="9845139" y="4178275"/>
                  <a:pt x="9845139" y="4188429"/>
                  <a:pt x="9855293" y="4187159"/>
                </a:cubicBezTo>
                <a:cubicBezTo>
                  <a:pt x="9854024" y="4180814"/>
                  <a:pt x="9852754" y="4174468"/>
                  <a:pt x="9846408" y="4170660"/>
                </a:cubicBezTo>
                <a:lnTo>
                  <a:pt x="9846408" y="4170660"/>
                </a:lnTo>
                <a:close/>
                <a:moveTo>
                  <a:pt x="9677606" y="4170660"/>
                </a:moveTo>
                <a:cubicBezTo>
                  <a:pt x="9676337" y="4171929"/>
                  <a:pt x="9681413" y="4179544"/>
                  <a:pt x="9681413" y="4170660"/>
                </a:cubicBezTo>
                <a:cubicBezTo>
                  <a:pt x="9678874" y="4169391"/>
                  <a:pt x="9677606" y="4169391"/>
                  <a:pt x="9677606" y="4170660"/>
                </a:cubicBezTo>
                <a:lnTo>
                  <a:pt x="9677606" y="4170660"/>
                </a:lnTo>
                <a:close/>
                <a:moveTo>
                  <a:pt x="7310559" y="4170660"/>
                </a:moveTo>
                <a:cubicBezTo>
                  <a:pt x="7309290" y="4171929"/>
                  <a:pt x="7314366" y="4179544"/>
                  <a:pt x="7314366" y="4171929"/>
                </a:cubicBezTo>
                <a:cubicBezTo>
                  <a:pt x="7313097" y="4169391"/>
                  <a:pt x="7311828" y="4169391"/>
                  <a:pt x="7310559" y="4170660"/>
                </a:cubicBezTo>
                <a:lnTo>
                  <a:pt x="7310559" y="4170660"/>
                </a:lnTo>
                <a:close/>
                <a:moveTo>
                  <a:pt x="7033874" y="4170660"/>
                </a:moveTo>
                <a:cubicBezTo>
                  <a:pt x="7031336" y="4171929"/>
                  <a:pt x="7030067" y="4174468"/>
                  <a:pt x="7032605" y="4177006"/>
                </a:cubicBezTo>
                <a:cubicBezTo>
                  <a:pt x="7036413" y="4180814"/>
                  <a:pt x="7044028" y="4175737"/>
                  <a:pt x="7040220" y="4171929"/>
                </a:cubicBezTo>
                <a:cubicBezTo>
                  <a:pt x="7038951" y="4168122"/>
                  <a:pt x="7036413" y="4168122"/>
                  <a:pt x="7033874" y="4170660"/>
                </a:cubicBezTo>
                <a:lnTo>
                  <a:pt x="7033874" y="4170660"/>
                </a:lnTo>
                <a:close/>
                <a:moveTo>
                  <a:pt x="6017250" y="4170660"/>
                </a:moveTo>
                <a:cubicBezTo>
                  <a:pt x="6012173" y="4169391"/>
                  <a:pt x="6008365" y="4170660"/>
                  <a:pt x="6005827" y="4177006"/>
                </a:cubicBezTo>
                <a:cubicBezTo>
                  <a:pt x="6013442" y="4177006"/>
                  <a:pt x="6022327" y="4177006"/>
                  <a:pt x="6027403" y="4183352"/>
                </a:cubicBezTo>
                <a:lnTo>
                  <a:pt x="6019788" y="4184621"/>
                </a:lnTo>
                <a:lnTo>
                  <a:pt x="6019788" y="4189698"/>
                </a:lnTo>
                <a:cubicBezTo>
                  <a:pt x="6022327" y="4188429"/>
                  <a:pt x="6026134" y="4187159"/>
                  <a:pt x="6027403" y="4185890"/>
                </a:cubicBezTo>
                <a:cubicBezTo>
                  <a:pt x="6027403" y="4183352"/>
                  <a:pt x="6028673" y="4179544"/>
                  <a:pt x="6028673" y="4178275"/>
                </a:cubicBezTo>
                <a:cubicBezTo>
                  <a:pt x="6027403" y="4174468"/>
                  <a:pt x="6022327" y="4170660"/>
                  <a:pt x="6017250" y="4170660"/>
                </a:cubicBezTo>
                <a:lnTo>
                  <a:pt x="6017250" y="4170660"/>
                </a:lnTo>
                <a:close/>
                <a:moveTo>
                  <a:pt x="11745123" y="4169391"/>
                </a:moveTo>
                <a:cubicBezTo>
                  <a:pt x="11742585" y="4170660"/>
                  <a:pt x="11741315" y="4173198"/>
                  <a:pt x="11743853" y="4175737"/>
                </a:cubicBezTo>
                <a:cubicBezTo>
                  <a:pt x="11746392" y="4179544"/>
                  <a:pt x="11754007" y="4174468"/>
                  <a:pt x="11751469" y="4170660"/>
                </a:cubicBezTo>
                <a:cubicBezTo>
                  <a:pt x="11750199" y="4168122"/>
                  <a:pt x="11747661" y="4168122"/>
                  <a:pt x="11745123" y="4169391"/>
                </a:cubicBezTo>
                <a:lnTo>
                  <a:pt x="11745123" y="4169391"/>
                </a:lnTo>
                <a:close/>
                <a:moveTo>
                  <a:pt x="5105968" y="4169391"/>
                </a:moveTo>
                <a:cubicBezTo>
                  <a:pt x="5104699" y="4170660"/>
                  <a:pt x="5103430" y="4171929"/>
                  <a:pt x="5104699" y="4174468"/>
                </a:cubicBezTo>
                <a:cubicBezTo>
                  <a:pt x="5107237" y="4179544"/>
                  <a:pt x="5116122" y="4175737"/>
                  <a:pt x="5111045" y="4170660"/>
                </a:cubicBezTo>
                <a:cubicBezTo>
                  <a:pt x="5111045" y="4169391"/>
                  <a:pt x="5108507" y="4169391"/>
                  <a:pt x="5105968" y="4169391"/>
                </a:cubicBezTo>
                <a:lnTo>
                  <a:pt x="5105968" y="4169391"/>
                </a:lnTo>
                <a:close/>
                <a:moveTo>
                  <a:pt x="7327058" y="4169391"/>
                </a:moveTo>
                <a:cubicBezTo>
                  <a:pt x="7323251" y="4175737"/>
                  <a:pt x="7320712" y="4183352"/>
                  <a:pt x="7318174" y="4189698"/>
                </a:cubicBezTo>
                <a:cubicBezTo>
                  <a:pt x="7321982" y="4194775"/>
                  <a:pt x="7325789" y="4201121"/>
                  <a:pt x="7332135" y="4197313"/>
                </a:cubicBezTo>
                <a:cubicBezTo>
                  <a:pt x="7332135" y="4199852"/>
                  <a:pt x="7332135" y="4206198"/>
                  <a:pt x="7332135" y="4210005"/>
                </a:cubicBezTo>
                <a:cubicBezTo>
                  <a:pt x="7325789" y="4204928"/>
                  <a:pt x="7319443" y="4198582"/>
                  <a:pt x="7313097" y="4193505"/>
                </a:cubicBezTo>
                <a:cubicBezTo>
                  <a:pt x="7314366" y="4196044"/>
                  <a:pt x="7316905" y="4201121"/>
                  <a:pt x="7318174" y="4203659"/>
                </a:cubicBezTo>
                <a:cubicBezTo>
                  <a:pt x="7319443" y="4208736"/>
                  <a:pt x="7320712" y="4213813"/>
                  <a:pt x="7324519" y="4217620"/>
                </a:cubicBezTo>
                <a:cubicBezTo>
                  <a:pt x="7324519" y="4215082"/>
                  <a:pt x="7325789" y="4210005"/>
                  <a:pt x="7325789" y="4207467"/>
                </a:cubicBezTo>
                <a:cubicBezTo>
                  <a:pt x="7329597" y="4213813"/>
                  <a:pt x="7330865" y="4221428"/>
                  <a:pt x="7332135" y="4227774"/>
                </a:cubicBezTo>
                <a:cubicBezTo>
                  <a:pt x="7333404" y="4227774"/>
                  <a:pt x="7337211" y="4229043"/>
                  <a:pt x="7339750" y="4230312"/>
                </a:cubicBezTo>
                <a:cubicBezTo>
                  <a:pt x="7337211" y="4236658"/>
                  <a:pt x="7339750" y="4241735"/>
                  <a:pt x="7347366" y="4241735"/>
                </a:cubicBezTo>
                <a:cubicBezTo>
                  <a:pt x="7347366" y="4234120"/>
                  <a:pt x="7347366" y="4226505"/>
                  <a:pt x="7346096" y="4218889"/>
                </a:cubicBezTo>
                <a:cubicBezTo>
                  <a:pt x="7342289" y="4217620"/>
                  <a:pt x="7337211" y="4217620"/>
                  <a:pt x="7335943" y="4212543"/>
                </a:cubicBezTo>
                <a:lnTo>
                  <a:pt x="7338481" y="4216351"/>
                </a:lnTo>
                <a:cubicBezTo>
                  <a:pt x="7341020" y="4213813"/>
                  <a:pt x="7342289" y="4212543"/>
                  <a:pt x="7344827" y="4210005"/>
                </a:cubicBezTo>
                <a:cubicBezTo>
                  <a:pt x="7338481" y="4201121"/>
                  <a:pt x="7332135" y="4190967"/>
                  <a:pt x="7320712" y="4185890"/>
                </a:cubicBezTo>
                <a:cubicBezTo>
                  <a:pt x="7325789" y="4182083"/>
                  <a:pt x="7333404" y="4185890"/>
                  <a:pt x="7338481" y="4185890"/>
                </a:cubicBezTo>
                <a:cubicBezTo>
                  <a:pt x="7337211" y="4180814"/>
                  <a:pt x="7333404" y="4175737"/>
                  <a:pt x="7327058" y="4169391"/>
                </a:cubicBezTo>
                <a:lnTo>
                  <a:pt x="7327058" y="4169391"/>
                </a:lnTo>
                <a:close/>
                <a:moveTo>
                  <a:pt x="9289232" y="4169391"/>
                </a:moveTo>
                <a:cubicBezTo>
                  <a:pt x="9291770" y="4174468"/>
                  <a:pt x="9295578" y="4178275"/>
                  <a:pt x="9300655" y="4182083"/>
                </a:cubicBezTo>
                <a:cubicBezTo>
                  <a:pt x="9304462" y="4179544"/>
                  <a:pt x="9313347" y="4174468"/>
                  <a:pt x="9305732" y="4169391"/>
                </a:cubicBezTo>
                <a:lnTo>
                  <a:pt x="9305732" y="4177006"/>
                </a:lnTo>
                <a:cubicBezTo>
                  <a:pt x="9299386" y="4174468"/>
                  <a:pt x="9294309" y="4171929"/>
                  <a:pt x="9289232" y="4169391"/>
                </a:cubicBezTo>
                <a:lnTo>
                  <a:pt x="9289232" y="4169391"/>
                </a:lnTo>
                <a:close/>
                <a:moveTo>
                  <a:pt x="11451939" y="4169391"/>
                </a:moveTo>
                <a:cubicBezTo>
                  <a:pt x="11449400" y="4170660"/>
                  <a:pt x="11446862" y="4170660"/>
                  <a:pt x="11444324" y="4171929"/>
                </a:cubicBezTo>
                <a:cubicBezTo>
                  <a:pt x="11444324" y="4173198"/>
                  <a:pt x="11444324" y="4177006"/>
                  <a:pt x="11444324" y="4178275"/>
                </a:cubicBezTo>
                <a:cubicBezTo>
                  <a:pt x="11448131" y="4179544"/>
                  <a:pt x="11451939" y="4180814"/>
                  <a:pt x="11455746" y="4182083"/>
                </a:cubicBezTo>
                <a:cubicBezTo>
                  <a:pt x="11455746" y="4177006"/>
                  <a:pt x="11453208" y="4173198"/>
                  <a:pt x="11451939" y="4169391"/>
                </a:cubicBezTo>
                <a:lnTo>
                  <a:pt x="11451939" y="4169391"/>
                </a:lnTo>
                <a:close/>
                <a:moveTo>
                  <a:pt x="5400421" y="4168122"/>
                </a:moveTo>
                <a:cubicBezTo>
                  <a:pt x="5397883" y="4170660"/>
                  <a:pt x="5401691" y="4179544"/>
                  <a:pt x="5405498" y="4177006"/>
                </a:cubicBezTo>
                <a:cubicBezTo>
                  <a:pt x="5409306" y="4174468"/>
                  <a:pt x="5405498" y="4165583"/>
                  <a:pt x="5400421" y="4168122"/>
                </a:cubicBezTo>
                <a:lnTo>
                  <a:pt x="5400421" y="4168122"/>
                </a:lnTo>
                <a:close/>
                <a:moveTo>
                  <a:pt x="5010779" y="4168122"/>
                </a:moveTo>
                <a:cubicBezTo>
                  <a:pt x="5003164" y="4169391"/>
                  <a:pt x="4993010" y="4165583"/>
                  <a:pt x="4987933" y="4171929"/>
                </a:cubicBezTo>
                <a:cubicBezTo>
                  <a:pt x="4990472" y="4171929"/>
                  <a:pt x="4994279" y="4173198"/>
                  <a:pt x="4996818" y="4173198"/>
                </a:cubicBezTo>
                <a:cubicBezTo>
                  <a:pt x="4996818" y="4179544"/>
                  <a:pt x="4999356" y="4184621"/>
                  <a:pt x="5001895" y="4189698"/>
                </a:cubicBezTo>
                <a:cubicBezTo>
                  <a:pt x="5006971" y="4189698"/>
                  <a:pt x="5010779" y="4189698"/>
                  <a:pt x="5015856" y="4189698"/>
                </a:cubicBezTo>
                <a:cubicBezTo>
                  <a:pt x="5012048" y="4183352"/>
                  <a:pt x="5015856" y="4173198"/>
                  <a:pt x="5010779" y="4168122"/>
                </a:cubicBezTo>
                <a:lnTo>
                  <a:pt x="5010779" y="4168122"/>
                </a:lnTo>
                <a:close/>
                <a:moveTo>
                  <a:pt x="5207504" y="4168122"/>
                </a:moveTo>
                <a:cubicBezTo>
                  <a:pt x="5206235" y="4169391"/>
                  <a:pt x="5204966" y="4173198"/>
                  <a:pt x="5203696" y="4174468"/>
                </a:cubicBezTo>
                <a:cubicBezTo>
                  <a:pt x="5206235" y="4179544"/>
                  <a:pt x="5210042" y="4185890"/>
                  <a:pt x="5212581" y="4190967"/>
                </a:cubicBezTo>
                <a:cubicBezTo>
                  <a:pt x="5217658" y="4188429"/>
                  <a:pt x="5222734" y="4187159"/>
                  <a:pt x="5225273" y="4182083"/>
                </a:cubicBezTo>
                <a:cubicBezTo>
                  <a:pt x="5220196" y="4185890"/>
                  <a:pt x="5215119" y="4187159"/>
                  <a:pt x="5211312" y="4179544"/>
                </a:cubicBezTo>
                <a:cubicBezTo>
                  <a:pt x="5212581" y="4179544"/>
                  <a:pt x="5216388" y="4178275"/>
                  <a:pt x="5217658" y="4178275"/>
                </a:cubicBezTo>
                <a:lnTo>
                  <a:pt x="5213850" y="4178275"/>
                </a:lnTo>
                <a:cubicBezTo>
                  <a:pt x="5213850" y="4173198"/>
                  <a:pt x="5215119" y="4165583"/>
                  <a:pt x="5207504" y="4168122"/>
                </a:cubicBezTo>
                <a:lnTo>
                  <a:pt x="5207504" y="4168122"/>
                </a:lnTo>
                <a:close/>
                <a:moveTo>
                  <a:pt x="5553994" y="4168122"/>
                </a:moveTo>
                <a:cubicBezTo>
                  <a:pt x="5547648" y="4165583"/>
                  <a:pt x="5546379" y="4175737"/>
                  <a:pt x="5552725" y="4177006"/>
                </a:cubicBezTo>
                <a:cubicBezTo>
                  <a:pt x="5559071" y="4179544"/>
                  <a:pt x="5557801" y="4169391"/>
                  <a:pt x="5553994" y="4168122"/>
                </a:cubicBezTo>
                <a:lnTo>
                  <a:pt x="5553994" y="4168122"/>
                </a:lnTo>
                <a:close/>
                <a:moveTo>
                  <a:pt x="10021557" y="4168122"/>
                </a:moveTo>
                <a:cubicBezTo>
                  <a:pt x="10025365" y="4170660"/>
                  <a:pt x="10029172" y="4174468"/>
                  <a:pt x="10032980" y="4177006"/>
                </a:cubicBezTo>
                <a:cubicBezTo>
                  <a:pt x="10038057" y="4177006"/>
                  <a:pt x="10043133" y="4177006"/>
                  <a:pt x="10046941" y="4177006"/>
                </a:cubicBezTo>
                <a:cubicBezTo>
                  <a:pt x="10045672" y="4175737"/>
                  <a:pt x="10043133" y="4171929"/>
                  <a:pt x="10043133" y="4170660"/>
                </a:cubicBezTo>
                <a:cubicBezTo>
                  <a:pt x="10035518" y="4169391"/>
                  <a:pt x="10029172" y="4168122"/>
                  <a:pt x="10021557" y="4168122"/>
                </a:cubicBezTo>
                <a:lnTo>
                  <a:pt x="10021557" y="4168122"/>
                </a:lnTo>
                <a:close/>
                <a:moveTo>
                  <a:pt x="5523533" y="4166852"/>
                </a:moveTo>
                <a:cubicBezTo>
                  <a:pt x="5527341" y="4171929"/>
                  <a:pt x="5531148" y="4178275"/>
                  <a:pt x="5537494" y="4179544"/>
                </a:cubicBezTo>
                <a:cubicBezTo>
                  <a:pt x="5534956" y="4174468"/>
                  <a:pt x="5532418" y="4165583"/>
                  <a:pt x="5523533" y="4166852"/>
                </a:cubicBezTo>
                <a:lnTo>
                  <a:pt x="5523533" y="4166852"/>
                </a:lnTo>
                <a:close/>
                <a:moveTo>
                  <a:pt x="5456266" y="4166852"/>
                </a:moveTo>
                <a:cubicBezTo>
                  <a:pt x="5454997" y="4168122"/>
                  <a:pt x="5460074" y="4175737"/>
                  <a:pt x="5460074" y="4166852"/>
                </a:cubicBezTo>
                <a:cubicBezTo>
                  <a:pt x="5457535" y="4166852"/>
                  <a:pt x="5456266" y="4166852"/>
                  <a:pt x="5456266" y="4166852"/>
                </a:cubicBezTo>
                <a:lnTo>
                  <a:pt x="5456266" y="4166852"/>
                </a:lnTo>
                <a:close/>
                <a:moveTo>
                  <a:pt x="11354211" y="4166852"/>
                </a:moveTo>
                <a:cubicBezTo>
                  <a:pt x="11352942" y="4168122"/>
                  <a:pt x="11358019" y="4175737"/>
                  <a:pt x="11358019" y="4168122"/>
                </a:cubicBezTo>
                <a:cubicBezTo>
                  <a:pt x="11356749" y="4165583"/>
                  <a:pt x="11355480" y="4165583"/>
                  <a:pt x="11354211" y="4166852"/>
                </a:cubicBezTo>
                <a:lnTo>
                  <a:pt x="11354211" y="4166852"/>
                </a:lnTo>
                <a:close/>
                <a:moveTo>
                  <a:pt x="5948713" y="4166852"/>
                </a:moveTo>
                <a:cubicBezTo>
                  <a:pt x="5942367" y="4168122"/>
                  <a:pt x="5939829" y="4174468"/>
                  <a:pt x="5936022" y="4179544"/>
                </a:cubicBezTo>
                <a:cubicBezTo>
                  <a:pt x="5939829" y="4178275"/>
                  <a:pt x="5943636" y="4178275"/>
                  <a:pt x="5947444" y="4180814"/>
                </a:cubicBezTo>
                <a:cubicBezTo>
                  <a:pt x="5948713" y="4175737"/>
                  <a:pt x="5948713" y="4170660"/>
                  <a:pt x="5948713" y="4166852"/>
                </a:cubicBezTo>
                <a:lnTo>
                  <a:pt x="5948713" y="4166852"/>
                </a:lnTo>
                <a:close/>
                <a:moveTo>
                  <a:pt x="6033749" y="4166852"/>
                </a:moveTo>
                <a:cubicBezTo>
                  <a:pt x="6028673" y="4168122"/>
                  <a:pt x="6029942" y="4175737"/>
                  <a:pt x="6033749" y="4177006"/>
                </a:cubicBezTo>
                <a:cubicBezTo>
                  <a:pt x="6040095" y="4175737"/>
                  <a:pt x="6038826" y="4166852"/>
                  <a:pt x="6033749" y="4166852"/>
                </a:cubicBezTo>
                <a:lnTo>
                  <a:pt x="6033749" y="4166852"/>
                </a:lnTo>
                <a:close/>
                <a:moveTo>
                  <a:pt x="7351173" y="4166852"/>
                </a:moveTo>
                <a:lnTo>
                  <a:pt x="7352442" y="4174468"/>
                </a:lnTo>
                <a:cubicBezTo>
                  <a:pt x="7342289" y="4173198"/>
                  <a:pt x="7341020" y="4171929"/>
                  <a:pt x="7334674" y="4171929"/>
                </a:cubicBezTo>
                <a:cubicBezTo>
                  <a:pt x="7337211" y="4175737"/>
                  <a:pt x="7339750" y="4179544"/>
                  <a:pt x="7341020" y="4183352"/>
                </a:cubicBezTo>
                <a:lnTo>
                  <a:pt x="7343557" y="4175737"/>
                </a:lnTo>
                <a:cubicBezTo>
                  <a:pt x="7348634" y="4182083"/>
                  <a:pt x="7351173" y="4192236"/>
                  <a:pt x="7360058" y="4190967"/>
                </a:cubicBezTo>
                <a:cubicBezTo>
                  <a:pt x="7358788" y="4187159"/>
                  <a:pt x="7356249" y="4184621"/>
                  <a:pt x="7353712" y="4180814"/>
                </a:cubicBezTo>
                <a:cubicBezTo>
                  <a:pt x="7354980" y="4179544"/>
                  <a:pt x="7358788" y="4178275"/>
                  <a:pt x="7360058" y="4177006"/>
                </a:cubicBezTo>
                <a:cubicBezTo>
                  <a:pt x="7360058" y="4170660"/>
                  <a:pt x="7357519" y="4166852"/>
                  <a:pt x="7351173" y="4166852"/>
                </a:cubicBezTo>
                <a:lnTo>
                  <a:pt x="7351173" y="4166852"/>
                </a:lnTo>
                <a:close/>
                <a:moveTo>
                  <a:pt x="9529110" y="4166852"/>
                </a:moveTo>
                <a:cubicBezTo>
                  <a:pt x="9526571" y="4169391"/>
                  <a:pt x="9525302" y="4171929"/>
                  <a:pt x="9522764" y="4173198"/>
                </a:cubicBezTo>
                <a:cubicBezTo>
                  <a:pt x="9512610" y="4171929"/>
                  <a:pt x="9502457" y="4175737"/>
                  <a:pt x="9493572" y="4177006"/>
                </a:cubicBezTo>
                <a:cubicBezTo>
                  <a:pt x="9482149" y="4177006"/>
                  <a:pt x="9473266" y="4184621"/>
                  <a:pt x="9463111" y="4189698"/>
                </a:cubicBezTo>
                <a:cubicBezTo>
                  <a:pt x="9477073" y="4199852"/>
                  <a:pt x="9489765" y="4184621"/>
                  <a:pt x="9503726" y="4180814"/>
                </a:cubicBezTo>
                <a:cubicBezTo>
                  <a:pt x="9507533" y="4183352"/>
                  <a:pt x="9510072" y="4187159"/>
                  <a:pt x="9513879" y="4189698"/>
                </a:cubicBezTo>
                <a:cubicBezTo>
                  <a:pt x="9518956" y="4192236"/>
                  <a:pt x="9524033" y="4193505"/>
                  <a:pt x="9527841" y="4196044"/>
                </a:cubicBezTo>
                <a:cubicBezTo>
                  <a:pt x="9527841" y="4193505"/>
                  <a:pt x="9526571" y="4188429"/>
                  <a:pt x="9525302" y="4185890"/>
                </a:cubicBezTo>
                <a:cubicBezTo>
                  <a:pt x="9526571" y="4185890"/>
                  <a:pt x="9530379" y="4185890"/>
                  <a:pt x="9531648" y="4185890"/>
                </a:cubicBezTo>
                <a:cubicBezTo>
                  <a:pt x="9530379" y="4184621"/>
                  <a:pt x="9527841" y="4182083"/>
                  <a:pt x="9526571" y="4179544"/>
                </a:cubicBezTo>
                <a:cubicBezTo>
                  <a:pt x="9531648" y="4177006"/>
                  <a:pt x="9534187" y="4182083"/>
                  <a:pt x="9537994" y="4184621"/>
                </a:cubicBezTo>
                <a:cubicBezTo>
                  <a:pt x="9539263" y="4183352"/>
                  <a:pt x="9540533" y="4179544"/>
                  <a:pt x="9541802" y="4178275"/>
                </a:cubicBezTo>
                <a:cubicBezTo>
                  <a:pt x="9536725" y="4173198"/>
                  <a:pt x="9534187" y="4169391"/>
                  <a:pt x="9529110" y="4166852"/>
                </a:cubicBezTo>
                <a:lnTo>
                  <a:pt x="9529110" y="4166852"/>
                </a:lnTo>
                <a:close/>
                <a:moveTo>
                  <a:pt x="7259791" y="4165583"/>
                </a:moveTo>
                <a:cubicBezTo>
                  <a:pt x="7261060" y="4170660"/>
                  <a:pt x="7262329" y="4175737"/>
                  <a:pt x="7264868" y="4180814"/>
                </a:cubicBezTo>
                <a:cubicBezTo>
                  <a:pt x="7267406" y="4178275"/>
                  <a:pt x="7268675" y="4175737"/>
                  <a:pt x="7269944" y="4173198"/>
                </a:cubicBezTo>
                <a:cubicBezTo>
                  <a:pt x="7267406" y="4170660"/>
                  <a:pt x="7263598" y="4168122"/>
                  <a:pt x="7259791" y="4165583"/>
                </a:cubicBezTo>
                <a:lnTo>
                  <a:pt x="7259791" y="4165583"/>
                </a:lnTo>
                <a:close/>
                <a:moveTo>
                  <a:pt x="5981712" y="4165583"/>
                </a:moveTo>
                <a:cubicBezTo>
                  <a:pt x="5975366" y="4169391"/>
                  <a:pt x="5975366" y="4175737"/>
                  <a:pt x="5974097" y="4182083"/>
                </a:cubicBezTo>
                <a:cubicBezTo>
                  <a:pt x="5977905" y="4179544"/>
                  <a:pt x="5981712" y="4178275"/>
                  <a:pt x="5984251" y="4175737"/>
                </a:cubicBezTo>
                <a:cubicBezTo>
                  <a:pt x="5984251" y="4173198"/>
                  <a:pt x="5982981" y="4169391"/>
                  <a:pt x="5981712" y="4165583"/>
                </a:cubicBezTo>
                <a:lnTo>
                  <a:pt x="5981712" y="4165583"/>
                </a:lnTo>
                <a:close/>
                <a:moveTo>
                  <a:pt x="5481650" y="4165583"/>
                </a:moveTo>
                <a:cubicBezTo>
                  <a:pt x="5476573" y="4166852"/>
                  <a:pt x="5471496" y="4169391"/>
                  <a:pt x="5466420" y="4170660"/>
                </a:cubicBezTo>
                <a:cubicBezTo>
                  <a:pt x="5471496" y="4173198"/>
                  <a:pt x="5476573" y="4174468"/>
                  <a:pt x="5482919" y="4175737"/>
                </a:cubicBezTo>
                <a:cubicBezTo>
                  <a:pt x="5482919" y="4171929"/>
                  <a:pt x="5482919" y="4169391"/>
                  <a:pt x="5481650" y="4165583"/>
                </a:cubicBezTo>
                <a:lnTo>
                  <a:pt x="5481650" y="4165583"/>
                </a:lnTo>
                <a:close/>
                <a:moveTo>
                  <a:pt x="5726604" y="4165583"/>
                </a:moveTo>
                <a:cubicBezTo>
                  <a:pt x="5732950" y="4175737"/>
                  <a:pt x="5727873" y="4189698"/>
                  <a:pt x="5738027" y="4198582"/>
                </a:cubicBezTo>
                <a:cubicBezTo>
                  <a:pt x="5740565" y="4202390"/>
                  <a:pt x="5743104" y="4206198"/>
                  <a:pt x="5745642" y="4210005"/>
                </a:cubicBezTo>
                <a:cubicBezTo>
                  <a:pt x="5746911" y="4204928"/>
                  <a:pt x="5746911" y="4201121"/>
                  <a:pt x="5748181" y="4196044"/>
                </a:cubicBezTo>
                <a:cubicBezTo>
                  <a:pt x="5745642" y="4196044"/>
                  <a:pt x="5741835" y="4196044"/>
                  <a:pt x="5740565" y="4196044"/>
                </a:cubicBezTo>
                <a:cubicBezTo>
                  <a:pt x="5744373" y="4190967"/>
                  <a:pt x="5750719" y="4187159"/>
                  <a:pt x="5748181" y="4180814"/>
                </a:cubicBezTo>
                <a:cubicBezTo>
                  <a:pt x="5749450" y="4179544"/>
                  <a:pt x="5751988" y="4178275"/>
                  <a:pt x="5753257" y="4178275"/>
                </a:cubicBezTo>
                <a:cubicBezTo>
                  <a:pt x="5750719" y="4178275"/>
                  <a:pt x="5745642" y="4178275"/>
                  <a:pt x="5743104" y="4178275"/>
                </a:cubicBezTo>
                <a:cubicBezTo>
                  <a:pt x="5743104" y="4175737"/>
                  <a:pt x="5743104" y="4171929"/>
                  <a:pt x="5743104" y="4169391"/>
                </a:cubicBezTo>
                <a:cubicBezTo>
                  <a:pt x="5738027" y="4171929"/>
                  <a:pt x="5734219" y="4170660"/>
                  <a:pt x="5730412" y="4166852"/>
                </a:cubicBezTo>
                <a:cubicBezTo>
                  <a:pt x="5727873" y="4165583"/>
                  <a:pt x="5727873" y="4165583"/>
                  <a:pt x="5726604" y="4165583"/>
                </a:cubicBezTo>
                <a:lnTo>
                  <a:pt x="5726604" y="4165583"/>
                </a:lnTo>
                <a:close/>
                <a:moveTo>
                  <a:pt x="8657173" y="4164314"/>
                </a:moveTo>
                <a:cubicBezTo>
                  <a:pt x="8655904" y="4165583"/>
                  <a:pt x="8660981" y="4173198"/>
                  <a:pt x="8660981" y="4164314"/>
                </a:cubicBezTo>
                <a:cubicBezTo>
                  <a:pt x="8658443" y="4164314"/>
                  <a:pt x="8657173" y="4164314"/>
                  <a:pt x="8657173" y="4164314"/>
                </a:cubicBezTo>
                <a:lnTo>
                  <a:pt x="8657173" y="4164314"/>
                </a:lnTo>
                <a:close/>
                <a:moveTo>
                  <a:pt x="5866216" y="4164314"/>
                </a:moveTo>
                <a:cubicBezTo>
                  <a:pt x="5863677" y="4170660"/>
                  <a:pt x="5867485" y="4177006"/>
                  <a:pt x="5870023" y="4183352"/>
                </a:cubicBezTo>
                <a:cubicBezTo>
                  <a:pt x="5871293" y="4179544"/>
                  <a:pt x="5872562" y="4177006"/>
                  <a:pt x="5873831" y="4173198"/>
                </a:cubicBezTo>
                <a:cubicBezTo>
                  <a:pt x="5877639" y="4174468"/>
                  <a:pt x="5882715" y="4175737"/>
                  <a:pt x="5886523" y="4175737"/>
                </a:cubicBezTo>
                <a:cubicBezTo>
                  <a:pt x="5883984" y="4173198"/>
                  <a:pt x="5881446" y="4169391"/>
                  <a:pt x="5877639" y="4166852"/>
                </a:cubicBezTo>
                <a:cubicBezTo>
                  <a:pt x="5876369" y="4168122"/>
                  <a:pt x="5873831" y="4170660"/>
                  <a:pt x="5872562" y="4171929"/>
                </a:cubicBezTo>
                <a:cubicBezTo>
                  <a:pt x="5871293" y="4170660"/>
                  <a:pt x="5868754" y="4165583"/>
                  <a:pt x="5866216" y="4164314"/>
                </a:cubicBezTo>
                <a:lnTo>
                  <a:pt x="5866216" y="4164314"/>
                </a:lnTo>
                <a:close/>
                <a:moveTo>
                  <a:pt x="8569599" y="4163045"/>
                </a:moveTo>
                <a:cubicBezTo>
                  <a:pt x="8569599" y="4168122"/>
                  <a:pt x="8572138" y="4171929"/>
                  <a:pt x="8572138" y="4177006"/>
                </a:cubicBezTo>
                <a:cubicBezTo>
                  <a:pt x="8575945" y="4177006"/>
                  <a:pt x="8579753" y="4177006"/>
                  <a:pt x="8583560" y="4177006"/>
                </a:cubicBezTo>
                <a:cubicBezTo>
                  <a:pt x="8584830" y="4175737"/>
                  <a:pt x="8588637" y="4173198"/>
                  <a:pt x="8589906" y="4171929"/>
                </a:cubicBezTo>
                <a:cubicBezTo>
                  <a:pt x="8584830" y="4164314"/>
                  <a:pt x="8577214" y="4161776"/>
                  <a:pt x="8569599" y="4163045"/>
                </a:cubicBezTo>
                <a:lnTo>
                  <a:pt x="8569599" y="4163045"/>
                </a:lnTo>
                <a:close/>
                <a:moveTo>
                  <a:pt x="11364365" y="4163045"/>
                </a:moveTo>
                <a:cubicBezTo>
                  <a:pt x="11361826" y="4166852"/>
                  <a:pt x="11369441" y="4173198"/>
                  <a:pt x="11373249" y="4170660"/>
                </a:cubicBezTo>
                <a:cubicBezTo>
                  <a:pt x="11375787" y="4165583"/>
                  <a:pt x="11368172" y="4160506"/>
                  <a:pt x="11364365" y="4163045"/>
                </a:cubicBezTo>
                <a:lnTo>
                  <a:pt x="11364365" y="4163045"/>
                </a:lnTo>
                <a:close/>
                <a:moveTo>
                  <a:pt x="6059133" y="4161776"/>
                </a:moveTo>
                <a:cubicBezTo>
                  <a:pt x="6048980" y="4161776"/>
                  <a:pt x="6064210" y="4171929"/>
                  <a:pt x="6059133" y="4161776"/>
                </a:cubicBezTo>
                <a:lnTo>
                  <a:pt x="6059133" y="4161776"/>
                </a:lnTo>
                <a:close/>
                <a:moveTo>
                  <a:pt x="5339500" y="4161776"/>
                </a:moveTo>
                <a:cubicBezTo>
                  <a:pt x="5335692" y="4164314"/>
                  <a:pt x="5331885" y="4165583"/>
                  <a:pt x="5326808" y="4165583"/>
                </a:cubicBezTo>
                <a:cubicBezTo>
                  <a:pt x="5321731" y="4168122"/>
                  <a:pt x="5310309" y="4168122"/>
                  <a:pt x="5310309" y="4175737"/>
                </a:cubicBezTo>
                <a:cubicBezTo>
                  <a:pt x="5311578" y="4175737"/>
                  <a:pt x="5314116" y="4177006"/>
                  <a:pt x="5315385" y="4177006"/>
                </a:cubicBezTo>
                <a:cubicBezTo>
                  <a:pt x="5317924" y="4174468"/>
                  <a:pt x="5320462" y="4173198"/>
                  <a:pt x="5321731" y="4171929"/>
                </a:cubicBezTo>
                <a:cubicBezTo>
                  <a:pt x="5319193" y="4178275"/>
                  <a:pt x="5320462" y="4175737"/>
                  <a:pt x="5319193" y="4179544"/>
                </a:cubicBezTo>
                <a:cubicBezTo>
                  <a:pt x="5320462" y="4182083"/>
                  <a:pt x="5323001" y="4183352"/>
                  <a:pt x="5328077" y="4183352"/>
                </a:cubicBezTo>
                <a:cubicBezTo>
                  <a:pt x="5330616" y="4185890"/>
                  <a:pt x="5334423" y="4188429"/>
                  <a:pt x="5336962" y="4190967"/>
                </a:cubicBezTo>
                <a:cubicBezTo>
                  <a:pt x="5335692" y="4183352"/>
                  <a:pt x="5335692" y="4175737"/>
                  <a:pt x="5331885" y="4169391"/>
                </a:cubicBezTo>
                <a:cubicBezTo>
                  <a:pt x="5338231" y="4169391"/>
                  <a:pt x="5340769" y="4166852"/>
                  <a:pt x="5339500" y="4161776"/>
                </a:cubicBezTo>
                <a:lnTo>
                  <a:pt x="5339500" y="4161776"/>
                </a:lnTo>
                <a:close/>
                <a:moveTo>
                  <a:pt x="9982212" y="4161776"/>
                </a:moveTo>
                <a:cubicBezTo>
                  <a:pt x="9979674" y="4165583"/>
                  <a:pt x="9984751" y="4171929"/>
                  <a:pt x="9989827" y="4170660"/>
                </a:cubicBezTo>
                <a:cubicBezTo>
                  <a:pt x="9992366" y="4166852"/>
                  <a:pt x="9987289" y="4157968"/>
                  <a:pt x="9982212" y="4161776"/>
                </a:cubicBezTo>
                <a:lnTo>
                  <a:pt x="9982212" y="4161776"/>
                </a:lnTo>
                <a:close/>
                <a:moveTo>
                  <a:pt x="9850216" y="4160506"/>
                </a:moveTo>
                <a:cubicBezTo>
                  <a:pt x="9852754" y="4164314"/>
                  <a:pt x="9854024" y="4169391"/>
                  <a:pt x="9856562" y="4173198"/>
                </a:cubicBezTo>
                <a:cubicBezTo>
                  <a:pt x="9860370" y="4175737"/>
                  <a:pt x="9865446" y="4177006"/>
                  <a:pt x="9869254" y="4178275"/>
                </a:cubicBezTo>
                <a:cubicBezTo>
                  <a:pt x="9864177" y="4173198"/>
                  <a:pt x="9861639" y="4159237"/>
                  <a:pt x="9850216" y="4160506"/>
                </a:cubicBezTo>
                <a:lnTo>
                  <a:pt x="9850216" y="4160506"/>
                </a:lnTo>
                <a:close/>
                <a:moveTo>
                  <a:pt x="5023471" y="4160506"/>
                </a:moveTo>
                <a:cubicBezTo>
                  <a:pt x="5026009" y="4165583"/>
                  <a:pt x="5027278" y="4170660"/>
                  <a:pt x="5032355" y="4173198"/>
                </a:cubicBezTo>
                <a:cubicBezTo>
                  <a:pt x="5031086" y="4178275"/>
                  <a:pt x="5033624" y="4180814"/>
                  <a:pt x="5037432" y="4182083"/>
                </a:cubicBezTo>
                <a:cubicBezTo>
                  <a:pt x="5036163" y="4173198"/>
                  <a:pt x="5032355" y="4163045"/>
                  <a:pt x="5023471" y="4160506"/>
                </a:cubicBezTo>
                <a:lnTo>
                  <a:pt x="5023471" y="4160506"/>
                </a:lnTo>
                <a:close/>
                <a:moveTo>
                  <a:pt x="5820525" y="4160506"/>
                </a:moveTo>
                <a:lnTo>
                  <a:pt x="5817986" y="4160506"/>
                </a:lnTo>
                <a:cubicBezTo>
                  <a:pt x="5819256" y="4165583"/>
                  <a:pt x="5819256" y="4171929"/>
                  <a:pt x="5820525" y="4177006"/>
                </a:cubicBezTo>
                <a:cubicBezTo>
                  <a:pt x="5826871" y="4173198"/>
                  <a:pt x="5821794" y="4165583"/>
                  <a:pt x="5820525" y="4160506"/>
                </a:cubicBezTo>
                <a:lnTo>
                  <a:pt x="5820525" y="4160506"/>
                </a:lnTo>
                <a:close/>
                <a:moveTo>
                  <a:pt x="5348384" y="4159237"/>
                </a:moveTo>
                <a:cubicBezTo>
                  <a:pt x="5344577" y="4156699"/>
                  <a:pt x="5340769" y="4163045"/>
                  <a:pt x="5344577" y="4165583"/>
                </a:cubicBezTo>
                <a:cubicBezTo>
                  <a:pt x="5347115" y="4169391"/>
                  <a:pt x="5352192" y="4161776"/>
                  <a:pt x="5348384" y="4159237"/>
                </a:cubicBezTo>
                <a:lnTo>
                  <a:pt x="5348384" y="4159237"/>
                </a:lnTo>
                <a:close/>
                <a:moveTo>
                  <a:pt x="5927137" y="4159237"/>
                </a:moveTo>
                <a:cubicBezTo>
                  <a:pt x="5923330" y="4160506"/>
                  <a:pt x="5918252" y="4163045"/>
                  <a:pt x="5913176" y="4165583"/>
                </a:cubicBezTo>
                <a:cubicBezTo>
                  <a:pt x="5913176" y="4169391"/>
                  <a:pt x="5913176" y="4174468"/>
                  <a:pt x="5913176" y="4178275"/>
                </a:cubicBezTo>
                <a:cubicBezTo>
                  <a:pt x="5919522" y="4173198"/>
                  <a:pt x="5923330" y="4166852"/>
                  <a:pt x="5927137" y="4159237"/>
                </a:cubicBezTo>
                <a:lnTo>
                  <a:pt x="5927137" y="4159237"/>
                </a:lnTo>
                <a:close/>
                <a:moveTo>
                  <a:pt x="9909868" y="4159237"/>
                </a:moveTo>
                <a:cubicBezTo>
                  <a:pt x="9907329" y="4159237"/>
                  <a:pt x="9904792" y="4160506"/>
                  <a:pt x="9902253" y="4164314"/>
                </a:cubicBezTo>
                <a:cubicBezTo>
                  <a:pt x="9908599" y="4173198"/>
                  <a:pt x="9916214" y="4183352"/>
                  <a:pt x="9920021" y="4194775"/>
                </a:cubicBezTo>
                <a:cubicBezTo>
                  <a:pt x="9923829" y="4193505"/>
                  <a:pt x="9927637" y="4192236"/>
                  <a:pt x="9931444" y="4190967"/>
                </a:cubicBezTo>
                <a:cubicBezTo>
                  <a:pt x="9931444" y="4189698"/>
                  <a:pt x="9932713" y="4185890"/>
                  <a:pt x="9933983" y="4183352"/>
                </a:cubicBezTo>
                <a:cubicBezTo>
                  <a:pt x="9936521" y="4185890"/>
                  <a:pt x="9939059" y="4187159"/>
                  <a:pt x="9941598" y="4189698"/>
                </a:cubicBezTo>
                <a:cubicBezTo>
                  <a:pt x="9940329" y="4189698"/>
                  <a:pt x="9936521" y="4190967"/>
                  <a:pt x="9933983" y="4192236"/>
                </a:cubicBezTo>
                <a:cubicBezTo>
                  <a:pt x="9935252" y="4193505"/>
                  <a:pt x="9936521" y="4197313"/>
                  <a:pt x="9936521" y="4198582"/>
                </a:cubicBezTo>
                <a:cubicBezTo>
                  <a:pt x="9939059" y="4197313"/>
                  <a:pt x="9942867" y="4194775"/>
                  <a:pt x="9945405" y="4193505"/>
                </a:cubicBezTo>
                <a:cubicBezTo>
                  <a:pt x="9945405" y="4194775"/>
                  <a:pt x="9945405" y="4196044"/>
                  <a:pt x="9945405" y="4197313"/>
                </a:cubicBezTo>
                <a:cubicBezTo>
                  <a:pt x="9950482" y="4196044"/>
                  <a:pt x="9954290" y="4199852"/>
                  <a:pt x="9956828" y="4203659"/>
                </a:cubicBezTo>
                <a:cubicBezTo>
                  <a:pt x="9947944" y="4203659"/>
                  <a:pt x="9939059" y="4203659"/>
                  <a:pt x="9930175" y="4202390"/>
                </a:cubicBezTo>
                <a:cubicBezTo>
                  <a:pt x="9928906" y="4212543"/>
                  <a:pt x="9935252" y="4220159"/>
                  <a:pt x="9941598" y="4226505"/>
                </a:cubicBezTo>
                <a:cubicBezTo>
                  <a:pt x="9942867" y="4226505"/>
                  <a:pt x="9946675" y="4227774"/>
                  <a:pt x="9949213" y="4227774"/>
                </a:cubicBezTo>
                <a:cubicBezTo>
                  <a:pt x="9950482" y="4226505"/>
                  <a:pt x="9954290" y="4225235"/>
                  <a:pt x="9955559" y="4223966"/>
                </a:cubicBezTo>
                <a:cubicBezTo>
                  <a:pt x="9960636" y="4232851"/>
                  <a:pt x="9964443" y="4249350"/>
                  <a:pt x="9978405" y="4246812"/>
                </a:cubicBezTo>
                <a:cubicBezTo>
                  <a:pt x="9979674" y="4245543"/>
                  <a:pt x="9982212" y="4243004"/>
                  <a:pt x="9983481" y="4241735"/>
                </a:cubicBezTo>
                <a:cubicBezTo>
                  <a:pt x="9977135" y="4240466"/>
                  <a:pt x="9966982" y="4241735"/>
                  <a:pt x="9965713" y="4232851"/>
                </a:cubicBezTo>
                <a:cubicBezTo>
                  <a:pt x="9977135" y="4232851"/>
                  <a:pt x="9991097" y="4243004"/>
                  <a:pt x="10001250" y="4232851"/>
                </a:cubicBezTo>
                <a:cubicBezTo>
                  <a:pt x="10006327" y="4234120"/>
                  <a:pt x="10011403" y="4235389"/>
                  <a:pt x="10016481" y="4235389"/>
                </a:cubicBezTo>
                <a:cubicBezTo>
                  <a:pt x="10016481" y="4236658"/>
                  <a:pt x="10016481" y="4240466"/>
                  <a:pt x="10015211" y="4243004"/>
                </a:cubicBezTo>
                <a:cubicBezTo>
                  <a:pt x="10012673" y="4241735"/>
                  <a:pt x="10010135" y="4240466"/>
                  <a:pt x="10008865" y="4237927"/>
                </a:cubicBezTo>
                <a:cubicBezTo>
                  <a:pt x="10007596" y="4237927"/>
                  <a:pt x="10003789" y="4236658"/>
                  <a:pt x="10002519" y="4236658"/>
                </a:cubicBezTo>
                <a:cubicBezTo>
                  <a:pt x="10001250" y="4237927"/>
                  <a:pt x="9998711" y="4240466"/>
                  <a:pt x="9997443" y="4241735"/>
                </a:cubicBezTo>
                <a:cubicBezTo>
                  <a:pt x="9994904" y="4241735"/>
                  <a:pt x="9991097" y="4241735"/>
                  <a:pt x="9989827" y="4241735"/>
                </a:cubicBezTo>
                <a:cubicBezTo>
                  <a:pt x="9987289" y="4246812"/>
                  <a:pt x="9983481" y="4253158"/>
                  <a:pt x="9980943" y="4258235"/>
                </a:cubicBezTo>
                <a:cubicBezTo>
                  <a:pt x="9984751" y="4260773"/>
                  <a:pt x="9988558" y="4263311"/>
                  <a:pt x="9992366" y="4265850"/>
                </a:cubicBezTo>
                <a:cubicBezTo>
                  <a:pt x="9996173" y="4262042"/>
                  <a:pt x="9999981" y="4258235"/>
                  <a:pt x="10005057" y="4254427"/>
                </a:cubicBezTo>
                <a:cubicBezTo>
                  <a:pt x="10003789" y="4259504"/>
                  <a:pt x="10002519" y="4264581"/>
                  <a:pt x="10001250" y="4268388"/>
                </a:cubicBezTo>
                <a:cubicBezTo>
                  <a:pt x="10006327" y="4265850"/>
                  <a:pt x="10012673" y="4264581"/>
                  <a:pt x="10019019" y="4264581"/>
                </a:cubicBezTo>
                <a:cubicBezTo>
                  <a:pt x="10015211" y="4269657"/>
                  <a:pt x="10006327" y="4273465"/>
                  <a:pt x="10008865" y="4281080"/>
                </a:cubicBezTo>
                <a:cubicBezTo>
                  <a:pt x="10008865" y="4284888"/>
                  <a:pt x="10013942" y="4287426"/>
                  <a:pt x="10016481" y="4284888"/>
                </a:cubicBezTo>
                <a:cubicBezTo>
                  <a:pt x="10024095" y="4281080"/>
                  <a:pt x="10030441" y="4274734"/>
                  <a:pt x="10038057" y="4269657"/>
                </a:cubicBezTo>
                <a:cubicBezTo>
                  <a:pt x="10040595" y="4269657"/>
                  <a:pt x="10044403" y="4269657"/>
                  <a:pt x="10046941" y="4270927"/>
                </a:cubicBezTo>
                <a:cubicBezTo>
                  <a:pt x="10046941" y="4265850"/>
                  <a:pt x="10046941" y="4260773"/>
                  <a:pt x="10046941" y="4256965"/>
                </a:cubicBezTo>
                <a:cubicBezTo>
                  <a:pt x="10045672" y="4256965"/>
                  <a:pt x="10043133" y="4256965"/>
                  <a:pt x="10043133" y="4255696"/>
                </a:cubicBezTo>
                <a:cubicBezTo>
                  <a:pt x="10043133" y="4258235"/>
                  <a:pt x="10043133" y="4263311"/>
                  <a:pt x="10044403" y="4265850"/>
                </a:cubicBezTo>
                <a:cubicBezTo>
                  <a:pt x="10041864" y="4262042"/>
                  <a:pt x="10039326" y="4256965"/>
                  <a:pt x="10036787" y="4253158"/>
                </a:cubicBezTo>
                <a:cubicBezTo>
                  <a:pt x="10031711" y="4255696"/>
                  <a:pt x="10027903" y="4259504"/>
                  <a:pt x="10024095" y="4264581"/>
                </a:cubicBezTo>
                <a:cubicBezTo>
                  <a:pt x="10020288" y="4260773"/>
                  <a:pt x="10019019" y="4255696"/>
                  <a:pt x="10020288" y="4250619"/>
                </a:cubicBezTo>
                <a:cubicBezTo>
                  <a:pt x="10017749" y="4250619"/>
                  <a:pt x="10013942" y="4249350"/>
                  <a:pt x="10011403" y="4249350"/>
                </a:cubicBezTo>
                <a:lnTo>
                  <a:pt x="10011403" y="4245543"/>
                </a:lnTo>
                <a:cubicBezTo>
                  <a:pt x="10019019" y="4248081"/>
                  <a:pt x="10025365" y="4244273"/>
                  <a:pt x="10031711" y="4240466"/>
                </a:cubicBezTo>
                <a:lnTo>
                  <a:pt x="10031711" y="4246812"/>
                </a:lnTo>
                <a:cubicBezTo>
                  <a:pt x="10034249" y="4246812"/>
                  <a:pt x="10038057" y="4246812"/>
                  <a:pt x="10040595" y="4245543"/>
                </a:cubicBezTo>
                <a:cubicBezTo>
                  <a:pt x="10040595" y="4244273"/>
                  <a:pt x="10040595" y="4240466"/>
                  <a:pt x="10040595" y="4237927"/>
                </a:cubicBezTo>
                <a:cubicBezTo>
                  <a:pt x="10035518" y="4235389"/>
                  <a:pt x="10032980" y="4230312"/>
                  <a:pt x="10035518" y="4223966"/>
                </a:cubicBezTo>
                <a:lnTo>
                  <a:pt x="10041864" y="4225235"/>
                </a:lnTo>
                <a:cubicBezTo>
                  <a:pt x="10040595" y="4221428"/>
                  <a:pt x="10038057" y="4218889"/>
                  <a:pt x="10035518" y="4217620"/>
                </a:cubicBezTo>
                <a:cubicBezTo>
                  <a:pt x="10032980" y="4223966"/>
                  <a:pt x="10027903" y="4231581"/>
                  <a:pt x="10020288" y="4226505"/>
                </a:cubicBezTo>
                <a:cubicBezTo>
                  <a:pt x="10020288" y="4225235"/>
                  <a:pt x="10019019" y="4221428"/>
                  <a:pt x="10019019" y="4218889"/>
                </a:cubicBezTo>
                <a:cubicBezTo>
                  <a:pt x="10017749" y="4218889"/>
                  <a:pt x="10013942" y="4217620"/>
                  <a:pt x="10012673" y="4216351"/>
                </a:cubicBezTo>
                <a:cubicBezTo>
                  <a:pt x="10008865" y="4207467"/>
                  <a:pt x="10005057" y="4198582"/>
                  <a:pt x="9996173" y="4193505"/>
                </a:cubicBezTo>
                <a:cubicBezTo>
                  <a:pt x="9992366" y="4198582"/>
                  <a:pt x="9988558" y="4202390"/>
                  <a:pt x="9986020" y="4207467"/>
                </a:cubicBezTo>
                <a:cubicBezTo>
                  <a:pt x="9988558" y="4196044"/>
                  <a:pt x="9977135" y="4192236"/>
                  <a:pt x="9970789" y="4185890"/>
                </a:cubicBezTo>
                <a:cubicBezTo>
                  <a:pt x="9974597" y="4185890"/>
                  <a:pt x="9982212" y="4187159"/>
                  <a:pt x="9984751" y="4188429"/>
                </a:cubicBezTo>
                <a:cubicBezTo>
                  <a:pt x="9984751" y="4180814"/>
                  <a:pt x="9979674" y="4175737"/>
                  <a:pt x="9973328" y="4171929"/>
                </a:cubicBezTo>
                <a:cubicBezTo>
                  <a:pt x="9970789" y="4174468"/>
                  <a:pt x="9966982" y="4178275"/>
                  <a:pt x="9964443" y="4180814"/>
                </a:cubicBezTo>
                <a:cubicBezTo>
                  <a:pt x="9963174" y="4179544"/>
                  <a:pt x="9960636" y="4175737"/>
                  <a:pt x="9959367" y="4174468"/>
                </a:cubicBezTo>
                <a:cubicBezTo>
                  <a:pt x="9959367" y="4179544"/>
                  <a:pt x="9956828" y="4182083"/>
                  <a:pt x="9951751" y="4183352"/>
                </a:cubicBezTo>
                <a:cubicBezTo>
                  <a:pt x="9951751" y="4180814"/>
                  <a:pt x="9953021" y="4177006"/>
                  <a:pt x="9953021" y="4174468"/>
                </a:cubicBezTo>
                <a:cubicBezTo>
                  <a:pt x="9946675" y="4170660"/>
                  <a:pt x="9940329" y="4168122"/>
                  <a:pt x="9933983" y="4165583"/>
                </a:cubicBezTo>
                <a:cubicBezTo>
                  <a:pt x="9936521" y="4169391"/>
                  <a:pt x="9941598" y="4175737"/>
                  <a:pt x="9944136" y="4179544"/>
                </a:cubicBezTo>
                <a:cubicBezTo>
                  <a:pt x="9940329" y="4179544"/>
                  <a:pt x="9936521" y="4178275"/>
                  <a:pt x="9933983" y="4174468"/>
                </a:cubicBezTo>
                <a:cubicBezTo>
                  <a:pt x="9923829" y="4168122"/>
                  <a:pt x="9917484" y="4157968"/>
                  <a:pt x="9909868" y="4159237"/>
                </a:cubicBezTo>
                <a:lnTo>
                  <a:pt x="9909868" y="4159237"/>
                </a:lnTo>
                <a:close/>
                <a:moveTo>
                  <a:pt x="9249887" y="4159237"/>
                </a:moveTo>
                <a:cubicBezTo>
                  <a:pt x="9243541" y="4155430"/>
                  <a:pt x="9239734" y="4169391"/>
                  <a:pt x="9246080" y="4170660"/>
                </a:cubicBezTo>
                <a:cubicBezTo>
                  <a:pt x="9251157" y="4169391"/>
                  <a:pt x="9253694" y="4161776"/>
                  <a:pt x="9249887" y="4159237"/>
                </a:cubicBezTo>
                <a:lnTo>
                  <a:pt x="9249887" y="4159237"/>
                </a:lnTo>
                <a:close/>
                <a:moveTo>
                  <a:pt x="9866716" y="4159237"/>
                </a:moveTo>
                <a:cubicBezTo>
                  <a:pt x="9866716" y="4165583"/>
                  <a:pt x="9875600" y="4166852"/>
                  <a:pt x="9879408" y="4169391"/>
                </a:cubicBezTo>
                <a:cubicBezTo>
                  <a:pt x="9876869" y="4164314"/>
                  <a:pt x="9873062" y="4151622"/>
                  <a:pt x="9866716" y="4159237"/>
                </a:cubicBezTo>
                <a:lnTo>
                  <a:pt x="9866716" y="4159237"/>
                </a:lnTo>
                <a:close/>
                <a:moveTo>
                  <a:pt x="7104949" y="4157968"/>
                </a:moveTo>
                <a:cubicBezTo>
                  <a:pt x="7104949" y="4161776"/>
                  <a:pt x="7104949" y="4165583"/>
                  <a:pt x="7103680" y="4170660"/>
                </a:cubicBezTo>
                <a:cubicBezTo>
                  <a:pt x="7107488" y="4169391"/>
                  <a:pt x="7111295" y="4169391"/>
                  <a:pt x="7116372" y="4168122"/>
                </a:cubicBezTo>
                <a:cubicBezTo>
                  <a:pt x="7115102" y="4163045"/>
                  <a:pt x="7112565" y="4161776"/>
                  <a:pt x="7107488" y="4163045"/>
                </a:cubicBezTo>
                <a:lnTo>
                  <a:pt x="7108756" y="4157968"/>
                </a:lnTo>
                <a:cubicBezTo>
                  <a:pt x="7107488" y="4159237"/>
                  <a:pt x="7106219" y="4157968"/>
                  <a:pt x="7104949" y="4157968"/>
                </a:cubicBezTo>
                <a:lnTo>
                  <a:pt x="7104949" y="4157968"/>
                </a:lnTo>
                <a:close/>
                <a:moveTo>
                  <a:pt x="9471996" y="4157968"/>
                </a:moveTo>
                <a:cubicBezTo>
                  <a:pt x="9466920" y="4155430"/>
                  <a:pt x="9460574" y="4161776"/>
                  <a:pt x="9461843" y="4166852"/>
                </a:cubicBezTo>
                <a:cubicBezTo>
                  <a:pt x="9466920" y="4169391"/>
                  <a:pt x="9473266" y="4163045"/>
                  <a:pt x="9471996" y="4157968"/>
                </a:cubicBezTo>
                <a:lnTo>
                  <a:pt x="9471996" y="4157968"/>
                </a:lnTo>
                <a:close/>
                <a:moveTo>
                  <a:pt x="5588262" y="4157968"/>
                </a:moveTo>
                <a:cubicBezTo>
                  <a:pt x="5583185" y="4160506"/>
                  <a:pt x="5576839" y="4164314"/>
                  <a:pt x="5575570" y="4170660"/>
                </a:cubicBezTo>
                <a:cubicBezTo>
                  <a:pt x="5581916" y="4166852"/>
                  <a:pt x="5588262" y="4164314"/>
                  <a:pt x="5595877" y="4164314"/>
                </a:cubicBezTo>
                <a:cubicBezTo>
                  <a:pt x="5594608" y="4163045"/>
                  <a:pt x="5590801" y="4159237"/>
                  <a:pt x="5588262" y="4157968"/>
                </a:cubicBezTo>
                <a:lnTo>
                  <a:pt x="5588262" y="4157968"/>
                </a:lnTo>
                <a:close/>
                <a:moveTo>
                  <a:pt x="5527341" y="4157968"/>
                </a:moveTo>
                <a:cubicBezTo>
                  <a:pt x="5514649" y="4154160"/>
                  <a:pt x="5526072" y="4171929"/>
                  <a:pt x="5529879" y="4161776"/>
                </a:cubicBezTo>
                <a:cubicBezTo>
                  <a:pt x="5529879" y="4160506"/>
                  <a:pt x="5528610" y="4159237"/>
                  <a:pt x="5527341" y="4157968"/>
                </a:cubicBezTo>
                <a:lnTo>
                  <a:pt x="5527341" y="4157968"/>
                </a:lnTo>
                <a:close/>
                <a:moveTo>
                  <a:pt x="5956328" y="4157968"/>
                </a:moveTo>
                <a:cubicBezTo>
                  <a:pt x="5953790" y="4159237"/>
                  <a:pt x="5952521" y="4161776"/>
                  <a:pt x="5955059" y="4163045"/>
                </a:cubicBezTo>
                <a:cubicBezTo>
                  <a:pt x="5957598" y="4166852"/>
                  <a:pt x="5965213" y="4161776"/>
                  <a:pt x="5962674" y="4157968"/>
                </a:cubicBezTo>
                <a:cubicBezTo>
                  <a:pt x="5961405" y="4156699"/>
                  <a:pt x="5958867" y="4156699"/>
                  <a:pt x="5956328" y="4157968"/>
                </a:cubicBezTo>
                <a:lnTo>
                  <a:pt x="5956328" y="4157968"/>
                </a:lnTo>
                <a:close/>
                <a:moveTo>
                  <a:pt x="7192524" y="4156699"/>
                </a:moveTo>
                <a:cubicBezTo>
                  <a:pt x="7192524" y="4166852"/>
                  <a:pt x="7202677" y="4168122"/>
                  <a:pt x="7210292" y="4170660"/>
                </a:cubicBezTo>
                <a:cubicBezTo>
                  <a:pt x="7206485" y="4164314"/>
                  <a:pt x="7198870" y="4159237"/>
                  <a:pt x="7192524" y="4156699"/>
                </a:cubicBezTo>
                <a:lnTo>
                  <a:pt x="7192524" y="4156699"/>
                </a:lnTo>
                <a:close/>
                <a:moveTo>
                  <a:pt x="8899590" y="4156699"/>
                </a:moveTo>
                <a:cubicBezTo>
                  <a:pt x="8894513" y="4152891"/>
                  <a:pt x="8889436" y="4160506"/>
                  <a:pt x="8894513" y="4164314"/>
                </a:cubicBezTo>
                <a:cubicBezTo>
                  <a:pt x="8898320" y="4168122"/>
                  <a:pt x="8903397" y="4159237"/>
                  <a:pt x="8899590" y="4156699"/>
                </a:cubicBezTo>
                <a:lnTo>
                  <a:pt x="8899590" y="4156699"/>
                </a:lnTo>
                <a:close/>
                <a:moveTo>
                  <a:pt x="7451439" y="4155430"/>
                </a:moveTo>
                <a:cubicBezTo>
                  <a:pt x="7452709" y="4164314"/>
                  <a:pt x="7459055" y="4177006"/>
                  <a:pt x="7469208" y="4170660"/>
                </a:cubicBezTo>
                <a:cubicBezTo>
                  <a:pt x="7473015" y="4161776"/>
                  <a:pt x="7457785" y="4160506"/>
                  <a:pt x="7451439" y="4155430"/>
                </a:cubicBezTo>
                <a:lnTo>
                  <a:pt x="7451439" y="4155430"/>
                </a:lnTo>
                <a:close/>
                <a:moveTo>
                  <a:pt x="5119929" y="4155430"/>
                </a:moveTo>
                <a:cubicBezTo>
                  <a:pt x="5118660" y="4157968"/>
                  <a:pt x="5118660" y="4160506"/>
                  <a:pt x="5117391" y="4163045"/>
                </a:cubicBezTo>
                <a:cubicBezTo>
                  <a:pt x="5119929" y="4164314"/>
                  <a:pt x="5122468" y="4166852"/>
                  <a:pt x="5125006" y="4168122"/>
                </a:cubicBezTo>
                <a:cubicBezTo>
                  <a:pt x="5125006" y="4165583"/>
                  <a:pt x="5125006" y="4160506"/>
                  <a:pt x="5125006" y="4157968"/>
                </a:cubicBezTo>
                <a:cubicBezTo>
                  <a:pt x="5125006" y="4157968"/>
                  <a:pt x="5121199" y="4156699"/>
                  <a:pt x="5119929" y="4155430"/>
                </a:cubicBezTo>
                <a:lnTo>
                  <a:pt x="5119929" y="4155430"/>
                </a:lnTo>
                <a:close/>
                <a:moveTo>
                  <a:pt x="7341020" y="4155430"/>
                </a:moveTo>
                <a:cubicBezTo>
                  <a:pt x="7334674" y="4156699"/>
                  <a:pt x="7342289" y="4166852"/>
                  <a:pt x="7347366" y="4164314"/>
                </a:cubicBezTo>
                <a:cubicBezTo>
                  <a:pt x="7348634" y="4160506"/>
                  <a:pt x="7344827" y="4155430"/>
                  <a:pt x="7341020" y="4155430"/>
                </a:cubicBezTo>
                <a:lnTo>
                  <a:pt x="7341020" y="4155430"/>
                </a:lnTo>
                <a:close/>
                <a:moveTo>
                  <a:pt x="8784093" y="4154160"/>
                </a:moveTo>
                <a:cubicBezTo>
                  <a:pt x="8786631" y="4157968"/>
                  <a:pt x="8787901" y="4163045"/>
                  <a:pt x="8790438" y="4166852"/>
                </a:cubicBezTo>
                <a:cubicBezTo>
                  <a:pt x="8796784" y="4168122"/>
                  <a:pt x="8794247" y="4159237"/>
                  <a:pt x="8795516" y="4155430"/>
                </a:cubicBezTo>
                <a:cubicBezTo>
                  <a:pt x="8792977" y="4155430"/>
                  <a:pt x="8787901" y="4155430"/>
                  <a:pt x="8784093" y="4154160"/>
                </a:cubicBezTo>
                <a:lnTo>
                  <a:pt x="8784093" y="4154160"/>
                </a:lnTo>
                <a:close/>
                <a:moveTo>
                  <a:pt x="5560340" y="4154160"/>
                </a:moveTo>
                <a:cubicBezTo>
                  <a:pt x="5557801" y="4151622"/>
                  <a:pt x="5555263" y="4151622"/>
                  <a:pt x="5552725" y="4155430"/>
                </a:cubicBezTo>
                <a:cubicBezTo>
                  <a:pt x="5555263" y="4156699"/>
                  <a:pt x="5559071" y="4160506"/>
                  <a:pt x="5561609" y="4161776"/>
                </a:cubicBezTo>
                <a:cubicBezTo>
                  <a:pt x="5559071" y="4161776"/>
                  <a:pt x="5555263" y="4163045"/>
                  <a:pt x="5553994" y="4163045"/>
                </a:cubicBezTo>
                <a:cubicBezTo>
                  <a:pt x="5556532" y="4165583"/>
                  <a:pt x="5560340" y="4168122"/>
                  <a:pt x="5562878" y="4170660"/>
                </a:cubicBezTo>
                <a:cubicBezTo>
                  <a:pt x="5564147" y="4168122"/>
                  <a:pt x="5565417" y="4164314"/>
                  <a:pt x="5566686" y="4161776"/>
                </a:cubicBezTo>
                <a:cubicBezTo>
                  <a:pt x="5564147" y="4160506"/>
                  <a:pt x="5562878" y="4156699"/>
                  <a:pt x="5560340" y="4154160"/>
                </a:cubicBezTo>
                <a:lnTo>
                  <a:pt x="5560340" y="4154160"/>
                </a:lnTo>
                <a:close/>
                <a:moveTo>
                  <a:pt x="7159524" y="4154160"/>
                </a:moveTo>
                <a:cubicBezTo>
                  <a:pt x="7149371" y="4150353"/>
                  <a:pt x="7160794" y="4165583"/>
                  <a:pt x="7159524" y="4154160"/>
                </a:cubicBezTo>
                <a:lnTo>
                  <a:pt x="7159524" y="4154160"/>
                </a:lnTo>
                <a:close/>
                <a:moveTo>
                  <a:pt x="9920021" y="4154160"/>
                </a:moveTo>
                <a:cubicBezTo>
                  <a:pt x="9917484" y="4154160"/>
                  <a:pt x="9917484" y="4156699"/>
                  <a:pt x="9920021" y="4157968"/>
                </a:cubicBezTo>
                <a:cubicBezTo>
                  <a:pt x="9923829" y="4163045"/>
                  <a:pt x="9935252" y="4160506"/>
                  <a:pt x="9926367" y="4155430"/>
                </a:cubicBezTo>
                <a:cubicBezTo>
                  <a:pt x="9925098" y="4154160"/>
                  <a:pt x="9921291" y="4154160"/>
                  <a:pt x="9920021" y="4154160"/>
                </a:cubicBezTo>
                <a:lnTo>
                  <a:pt x="9920021" y="4154160"/>
                </a:lnTo>
                <a:close/>
                <a:moveTo>
                  <a:pt x="5107237" y="4154160"/>
                </a:moveTo>
                <a:cubicBezTo>
                  <a:pt x="5104699" y="4156699"/>
                  <a:pt x="5103430" y="4160506"/>
                  <a:pt x="5100892" y="4163045"/>
                </a:cubicBezTo>
                <a:cubicBezTo>
                  <a:pt x="5104699" y="4163045"/>
                  <a:pt x="5109776" y="4163045"/>
                  <a:pt x="5113583" y="4163045"/>
                </a:cubicBezTo>
                <a:cubicBezTo>
                  <a:pt x="5112314" y="4159237"/>
                  <a:pt x="5113583" y="4151622"/>
                  <a:pt x="5107237" y="4154160"/>
                </a:cubicBezTo>
                <a:lnTo>
                  <a:pt x="5107237" y="4154160"/>
                </a:lnTo>
                <a:close/>
                <a:moveTo>
                  <a:pt x="9878138" y="4152891"/>
                </a:moveTo>
                <a:cubicBezTo>
                  <a:pt x="9887023" y="4161776"/>
                  <a:pt x="9893369" y="4173198"/>
                  <a:pt x="9902253" y="4182083"/>
                </a:cubicBezTo>
                <a:cubicBezTo>
                  <a:pt x="9904792" y="4182083"/>
                  <a:pt x="9908599" y="4183352"/>
                  <a:pt x="9911138" y="4183352"/>
                </a:cubicBezTo>
                <a:cubicBezTo>
                  <a:pt x="9907329" y="4175737"/>
                  <a:pt x="9887023" y="4154160"/>
                  <a:pt x="9878138" y="4152891"/>
                </a:cubicBezTo>
                <a:lnTo>
                  <a:pt x="9878138" y="4152891"/>
                </a:lnTo>
                <a:close/>
                <a:moveTo>
                  <a:pt x="5779910" y="4152891"/>
                </a:moveTo>
                <a:cubicBezTo>
                  <a:pt x="5773564" y="4159237"/>
                  <a:pt x="5768488" y="4164314"/>
                  <a:pt x="5762142" y="4170660"/>
                </a:cubicBezTo>
                <a:cubicBezTo>
                  <a:pt x="5762142" y="4161776"/>
                  <a:pt x="5751988" y="4163045"/>
                  <a:pt x="5745642" y="4163045"/>
                </a:cubicBezTo>
                <a:cubicBezTo>
                  <a:pt x="5750719" y="4171929"/>
                  <a:pt x="5764680" y="4168122"/>
                  <a:pt x="5765949" y="4179544"/>
                </a:cubicBezTo>
                <a:lnTo>
                  <a:pt x="5754527" y="4175737"/>
                </a:lnTo>
                <a:cubicBezTo>
                  <a:pt x="5754527" y="4178275"/>
                  <a:pt x="5755796" y="4183352"/>
                  <a:pt x="5755796" y="4185890"/>
                </a:cubicBezTo>
                <a:cubicBezTo>
                  <a:pt x="5753257" y="4188429"/>
                  <a:pt x="5750719" y="4192236"/>
                  <a:pt x="5748181" y="4194775"/>
                </a:cubicBezTo>
                <a:cubicBezTo>
                  <a:pt x="5757065" y="4193505"/>
                  <a:pt x="5768488" y="4192236"/>
                  <a:pt x="5769757" y="4206198"/>
                </a:cubicBezTo>
                <a:cubicBezTo>
                  <a:pt x="5765949" y="4204928"/>
                  <a:pt x="5759603" y="4202390"/>
                  <a:pt x="5755796" y="4201121"/>
                </a:cubicBezTo>
                <a:cubicBezTo>
                  <a:pt x="5755796" y="4203659"/>
                  <a:pt x="5754527" y="4207467"/>
                  <a:pt x="5753257" y="4210005"/>
                </a:cubicBezTo>
                <a:cubicBezTo>
                  <a:pt x="5755796" y="4210005"/>
                  <a:pt x="5759603" y="4211274"/>
                  <a:pt x="5760872" y="4211274"/>
                </a:cubicBezTo>
                <a:cubicBezTo>
                  <a:pt x="5755796" y="4215082"/>
                  <a:pt x="5749450" y="4216351"/>
                  <a:pt x="5743104" y="4216351"/>
                </a:cubicBezTo>
                <a:lnTo>
                  <a:pt x="5743104" y="4221428"/>
                </a:lnTo>
                <a:cubicBezTo>
                  <a:pt x="5750719" y="4220159"/>
                  <a:pt x="5758334" y="4220159"/>
                  <a:pt x="5765949" y="4217620"/>
                </a:cubicBezTo>
                <a:lnTo>
                  <a:pt x="5764680" y="4210005"/>
                </a:lnTo>
                <a:cubicBezTo>
                  <a:pt x="5765949" y="4210005"/>
                  <a:pt x="5769757" y="4211274"/>
                  <a:pt x="5771026" y="4211274"/>
                </a:cubicBezTo>
                <a:cubicBezTo>
                  <a:pt x="5773564" y="4215082"/>
                  <a:pt x="5774834" y="4218889"/>
                  <a:pt x="5777372" y="4222697"/>
                </a:cubicBezTo>
                <a:cubicBezTo>
                  <a:pt x="5778641" y="4221428"/>
                  <a:pt x="5782449" y="4217620"/>
                  <a:pt x="5783718" y="4215082"/>
                </a:cubicBezTo>
                <a:cubicBezTo>
                  <a:pt x="5779910" y="4212543"/>
                  <a:pt x="5774834" y="4208736"/>
                  <a:pt x="5771026" y="4203659"/>
                </a:cubicBezTo>
                <a:lnTo>
                  <a:pt x="5769757" y="4197313"/>
                </a:lnTo>
                <a:lnTo>
                  <a:pt x="5786256" y="4193505"/>
                </a:lnTo>
                <a:cubicBezTo>
                  <a:pt x="5783718" y="4190967"/>
                  <a:pt x="5779910" y="4188429"/>
                  <a:pt x="5776103" y="4188429"/>
                </a:cubicBezTo>
                <a:lnTo>
                  <a:pt x="5771026" y="4196044"/>
                </a:lnTo>
                <a:lnTo>
                  <a:pt x="5769757" y="4187159"/>
                </a:lnTo>
                <a:cubicBezTo>
                  <a:pt x="5771026" y="4182083"/>
                  <a:pt x="5769757" y="4178275"/>
                  <a:pt x="5769757" y="4173198"/>
                </a:cubicBezTo>
                <a:lnTo>
                  <a:pt x="5765949" y="4173198"/>
                </a:lnTo>
                <a:cubicBezTo>
                  <a:pt x="5767218" y="4173198"/>
                  <a:pt x="5768488" y="4171929"/>
                  <a:pt x="5768488" y="4171929"/>
                </a:cubicBezTo>
                <a:cubicBezTo>
                  <a:pt x="5769757" y="4169391"/>
                  <a:pt x="5772295" y="4166852"/>
                  <a:pt x="5774834" y="4165583"/>
                </a:cubicBezTo>
                <a:cubicBezTo>
                  <a:pt x="5778641" y="4169391"/>
                  <a:pt x="5778641" y="4180814"/>
                  <a:pt x="5784987" y="4175737"/>
                </a:cubicBezTo>
                <a:cubicBezTo>
                  <a:pt x="5787526" y="4170660"/>
                  <a:pt x="5781180" y="4166852"/>
                  <a:pt x="5778641" y="4163045"/>
                </a:cubicBezTo>
                <a:cubicBezTo>
                  <a:pt x="5782449" y="4163045"/>
                  <a:pt x="5786256" y="4163045"/>
                  <a:pt x="5788795" y="4163045"/>
                </a:cubicBezTo>
                <a:cubicBezTo>
                  <a:pt x="5787526" y="4163045"/>
                  <a:pt x="5783718" y="4161776"/>
                  <a:pt x="5782449" y="4161776"/>
                </a:cubicBezTo>
                <a:cubicBezTo>
                  <a:pt x="5782449" y="4159237"/>
                  <a:pt x="5781180" y="4155430"/>
                  <a:pt x="5779910" y="4152891"/>
                </a:cubicBezTo>
                <a:lnTo>
                  <a:pt x="5779910" y="4152891"/>
                </a:lnTo>
                <a:close/>
                <a:moveTo>
                  <a:pt x="5597147" y="4152891"/>
                </a:moveTo>
                <a:cubicBezTo>
                  <a:pt x="5599685" y="4156699"/>
                  <a:pt x="5600954" y="4159237"/>
                  <a:pt x="5603492" y="4163045"/>
                </a:cubicBezTo>
                <a:cubicBezTo>
                  <a:pt x="5606031" y="4163045"/>
                  <a:pt x="5609838" y="4163045"/>
                  <a:pt x="5612377" y="4163045"/>
                </a:cubicBezTo>
                <a:cubicBezTo>
                  <a:pt x="5613646" y="4168122"/>
                  <a:pt x="5612377" y="4174468"/>
                  <a:pt x="5617454" y="4177006"/>
                </a:cubicBezTo>
                <a:cubicBezTo>
                  <a:pt x="5621261" y="4165583"/>
                  <a:pt x="5608569" y="4154160"/>
                  <a:pt x="5597147" y="4152891"/>
                </a:cubicBezTo>
                <a:lnTo>
                  <a:pt x="5597147" y="4152891"/>
                </a:lnTo>
                <a:close/>
                <a:moveTo>
                  <a:pt x="9695375" y="4152891"/>
                </a:moveTo>
                <a:cubicBezTo>
                  <a:pt x="9691566" y="4156699"/>
                  <a:pt x="9696643" y="4163045"/>
                  <a:pt x="9701721" y="4160506"/>
                </a:cubicBezTo>
                <a:cubicBezTo>
                  <a:pt x="9705528" y="4156699"/>
                  <a:pt x="9699182" y="4150353"/>
                  <a:pt x="9695375" y="4152891"/>
                </a:cubicBezTo>
                <a:lnTo>
                  <a:pt x="9695375" y="4152891"/>
                </a:lnTo>
                <a:close/>
                <a:moveTo>
                  <a:pt x="5254464" y="4152891"/>
                </a:moveTo>
                <a:cubicBezTo>
                  <a:pt x="5250657" y="4155430"/>
                  <a:pt x="5245580" y="4159237"/>
                  <a:pt x="5249387" y="4164314"/>
                </a:cubicBezTo>
                <a:cubicBezTo>
                  <a:pt x="5253195" y="4163045"/>
                  <a:pt x="5255733" y="4160506"/>
                  <a:pt x="5259541" y="4159237"/>
                </a:cubicBezTo>
                <a:cubicBezTo>
                  <a:pt x="5258272" y="4156699"/>
                  <a:pt x="5257003" y="4154160"/>
                  <a:pt x="5254464" y="4152891"/>
                </a:cubicBezTo>
                <a:lnTo>
                  <a:pt x="5254464" y="4152891"/>
                </a:lnTo>
                <a:close/>
                <a:moveTo>
                  <a:pt x="7301674" y="4152891"/>
                </a:moveTo>
                <a:cubicBezTo>
                  <a:pt x="7299136" y="4160506"/>
                  <a:pt x="7296598" y="4166852"/>
                  <a:pt x="7294059" y="4174468"/>
                </a:cubicBezTo>
                <a:cubicBezTo>
                  <a:pt x="7299136" y="4173198"/>
                  <a:pt x="7302944" y="4170660"/>
                  <a:pt x="7308020" y="4166852"/>
                </a:cubicBezTo>
                <a:cubicBezTo>
                  <a:pt x="7305482" y="4161776"/>
                  <a:pt x="7302944" y="4156699"/>
                  <a:pt x="7301674" y="4152891"/>
                </a:cubicBezTo>
                <a:lnTo>
                  <a:pt x="7301674" y="4152891"/>
                </a:lnTo>
                <a:close/>
                <a:moveTo>
                  <a:pt x="9320962" y="4151622"/>
                </a:moveTo>
                <a:cubicBezTo>
                  <a:pt x="9317154" y="4147814"/>
                  <a:pt x="9309539" y="4155430"/>
                  <a:pt x="9312078" y="4160506"/>
                </a:cubicBezTo>
                <a:cubicBezTo>
                  <a:pt x="9317154" y="4163045"/>
                  <a:pt x="9323500" y="4156699"/>
                  <a:pt x="9320962" y="4151622"/>
                </a:cubicBezTo>
                <a:lnTo>
                  <a:pt x="9320962" y="4151622"/>
                </a:lnTo>
                <a:close/>
                <a:moveTo>
                  <a:pt x="5135160" y="4151622"/>
                </a:moveTo>
                <a:cubicBezTo>
                  <a:pt x="5126275" y="4147814"/>
                  <a:pt x="5133891" y="4163045"/>
                  <a:pt x="5138967" y="4160506"/>
                </a:cubicBezTo>
                <a:cubicBezTo>
                  <a:pt x="5138967" y="4156699"/>
                  <a:pt x="5137698" y="4154160"/>
                  <a:pt x="5135160" y="4151622"/>
                </a:cubicBezTo>
                <a:lnTo>
                  <a:pt x="5135160" y="4151622"/>
                </a:lnTo>
                <a:close/>
                <a:moveTo>
                  <a:pt x="8487102" y="4151622"/>
                </a:moveTo>
                <a:cubicBezTo>
                  <a:pt x="8484563" y="4152891"/>
                  <a:pt x="8483294" y="4155430"/>
                  <a:pt x="8485832" y="4157968"/>
                </a:cubicBezTo>
                <a:cubicBezTo>
                  <a:pt x="8488370" y="4163045"/>
                  <a:pt x="8497255" y="4157968"/>
                  <a:pt x="8493448" y="4152891"/>
                </a:cubicBezTo>
                <a:cubicBezTo>
                  <a:pt x="8492178" y="4150353"/>
                  <a:pt x="8489640" y="4150353"/>
                  <a:pt x="8487102" y="4151622"/>
                </a:cubicBezTo>
                <a:lnTo>
                  <a:pt x="8487102" y="4151622"/>
                </a:lnTo>
                <a:close/>
                <a:moveTo>
                  <a:pt x="7037682" y="4151622"/>
                </a:moveTo>
                <a:cubicBezTo>
                  <a:pt x="7031336" y="4154160"/>
                  <a:pt x="7024990" y="4157968"/>
                  <a:pt x="7018644" y="4161776"/>
                </a:cubicBezTo>
                <a:cubicBezTo>
                  <a:pt x="7022451" y="4164314"/>
                  <a:pt x="7026259" y="4166852"/>
                  <a:pt x="7028797" y="4170660"/>
                </a:cubicBezTo>
                <a:cubicBezTo>
                  <a:pt x="7033874" y="4163045"/>
                  <a:pt x="7041489" y="4166852"/>
                  <a:pt x="7047835" y="4168122"/>
                </a:cubicBezTo>
                <a:cubicBezTo>
                  <a:pt x="7044028" y="4161776"/>
                  <a:pt x="7040220" y="4156699"/>
                  <a:pt x="7037682" y="4151622"/>
                </a:cubicBezTo>
                <a:lnTo>
                  <a:pt x="7037682" y="4151622"/>
                </a:lnTo>
                <a:close/>
                <a:moveTo>
                  <a:pt x="8635597" y="4151622"/>
                </a:moveTo>
                <a:cubicBezTo>
                  <a:pt x="8630520" y="4152891"/>
                  <a:pt x="8625443" y="4155430"/>
                  <a:pt x="8620367" y="4157968"/>
                </a:cubicBezTo>
                <a:cubicBezTo>
                  <a:pt x="8624174" y="4163045"/>
                  <a:pt x="8636866" y="4169391"/>
                  <a:pt x="8645751" y="4166852"/>
                </a:cubicBezTo>
                <a:cubicBezTo>
                  <a:pt x="8640674" y="4164314"/>
                  <a:pt x="8633059" y="4164314"/>
                  <a:pt x="8631789" y="4157968"/>
                </a:cubicBezTo>
                <a:cubicBezTo>
                  <a:pt x="8638135" y="4152891"/>
                  <a:pt x="8643212" y="4159237"/>
                  <a:pt x="8649558" y="4161776"/>
                </a:cubicBezTo>
                <a:cubicBezTo>
                  <a:pt x="8648289" y="4155430"/>
                  <a:pt x="8641943" y="4152891"/>
                  <a:pt x="8635597" y="4151622"/>
                </a:cubicBezTo>
                <a:lnTo>
                  <a:pt x="8635597" y="4151622"/>
                </a:lnTo>
                <a:close/>
                <a:moveTo>
                  <a:pt x="5850985" y="4150353"/>
                </a:moveTo>
                <a:cubicBezTo>
                  <a:pt x="5845909" y="4154160"/>
                  <a:pt x="5843370" y="4160506"/>
                  <a:pt x="5842101" y="4165583"/>
                </a:cubicBezTo>
                <a:lnTo>
                  <a:pt x="5849716" y="4166852"/>
                </a:lnTo>
                <a:cubicBezTo>
                  <a:pt x="5847178" y="4169391"/>
                  <a:pt x="5843370" y="4170660"/>
                  <a:pt x="5839563" y="4171929"/>
                </a:cubicBezTo>
                <a:cubicBezTo>
                  <a:pt x="5831947" y="4182083"/>
                  <a:pt x="5829409" y="4194775"/>
                  <a:pt x="5828140" y="4207467"/>
                </a:cubicBezTo>
                <a:cubicBezTo>
                  <a:pt x="5839563" y="4207467"/>
                  <a:pt x="5850985" y="4204928"/>
                  <a:pt x="5863677" y="4202390"/>
                </a:cubicBezTo>
                <a:cubicBezTo>
                  <a:pt x="5862408" y="4197313"/>
                  <a:pt x="5861139" y="4193505"/>
                  <a:pt x="5857331" y="4189698"/>
                </a:cubicBezTo>
                <a:cubicBezTo>
                  <a:pt x="5850985" y="4185890"/>
                  <a:pt x="5842101" y="4183352"/>
                  <a:pt x="5842101" y="4174468"/>
                </a:cubicBezTo>
                <a:cubicBezTo>
                  <a:pt x="5845909" y="4174468"/>
                  <a:pt x="5849716" y="4174468"/>
                  <a:pt x="5853524" y="4174468"/>
                </a:cubicBezTo>
                <a:lnTo>
                  <a:pt x="5850985" y="4178275"/>
                </a:lnTo>
                <a:cubicBezTo>
                  <a:pt x="5856062" y="4183352"/>
                  <a:pt x="5861139" y="4189698"/>
                  <a:pt x="5867485" y="4194775"/>
                </a:cubicBezTo>
                <a:cubicBezTo>
                  <a:pt x="5862408" y="4183352"/>
                  <a:pt x="5861139" y="4168122"/>
                  <a:pt x="5848447" y="4161776"/>
                </a:cubicBezTo>
                <a:cubicBezTo>
                  <a:pt x="5848447" y="4157968"/>
                  <a:pt x="5849716" y="4154160"/>
                  <a:pt x="5850985" y="4150353"/>
                </a:cubicBezTo>
                <a:lnTo>
                  <a:pt x="5850985" y="4150353"/>
                </a:lnTo>
                <a:close/>
                <a:moveTo>
                  <a:pt x="5487996" y="4150353"/>
                </a:moveTo>
                <a:cubicBezTo>
                  <a:pt x="5485458" y="4150353"/>
                  <a:pt x="5482919" y="4152891"/>
                  <a:pt x="5482919" y="4154160"/>
                </a:cubicBezTo>
                <a:cubicBezTo>
                  <a:pt x="5482919" y="4159237"/>
                  <a:pt x="5491804" y="4156699"/>
                  <a:pt x="5493072" y="4152891"/>
                </a:cubicBezTo>
                <a:cubicBezTo>
                  <a:pt x="5493072" y="4150353"/>
                  <a:pt x="5490534" y="4150353"/>
                  <a:pt x="5487996" y="4150353"/>
                </a:cubicBezTo>
                <a:lnTo>
                  <a:pt x="5487996" y="4150353"/>
                </a:lnTo>
                <a:close/>
                <a:moveTo>
                  <a:pt x="5972828" y="4150353"/>
                </a:moveTo>
                <a:cubicBezTo>
                  <a:pt x="5967751" y="4150353"/>
                  <a:pt x="5963944" y="4150353"/>
                  <a:pt x="5958867" y="4150353"/>
                </a:cubicBezTo>
                <a:cubicBezTo>
                  <a:pt x="5962674" y="4155430"/>
                  <a:pt x="5971559" y="4156699"/>
                  <a:pt x="5972828" y="4150353"/>
                </a:cubicBezTo>
                <a:lnTo>
                  <a:pt x="5972828" y="4150353"/>
                </a:lnTo>
                <a:close/>
                <a:moveTo>
                  <a:pt x="10090094" y="4149084"/>
                </a:moveTo>
                <a:cubicBezTo>
                  <a:pt x="10083748" y="4150353"/>
                  <a:pt x="10092632" y="4159237"/>
                  <a:pt x="10096440" y="4156699"/>
                </a:cubicBezTo>
                <a:cubicBezTo>
                  <a:pt x="10098978" y="4152891"/>
                  <a:pt x="10093901" y="4149084"/>
                  <a:pt x="10090094" y="4149084"/>
                </a:cubicBezTo>
                <a:lnTo>
                  <a:pt x="10090094" y="4149084"/>
                </a:lnTo>
                <a:close/>
                <a:moveTo>
                  <a:pt x="7316905" y="4149084"/>
                </a:moveTo>
                <a:cubicBezTo>
                  <a:pt x="7314366" y="4149084"/>
                  <a:pt x="7310559" y="4149084"/>
                  <a:pt x="7308020" y="4150353"/>
                </a:cubicBezTo>
                <a:cubicBezTo>
                  <a:pt x="7309290" y="4155430"/>
                  <a:pt x="7310559" y="4159237"/>
                  <a:pt x="7311828" y="4164314"/>
                </a:cubicBezTo>
                <a:cubicBezTo>
                  <a:pt x="7315636" y="4165583"/>
                  <a:pt x="7318174" y="4166852"/>
                  <a:pt x="7321982" y="4168122"/>
                </a:cubicBezTo>
                <a:cubicBezTo>
                  <a:pt x="7327058" y="4166852"/>
                  <a:pt x="7330865" y="4166852"/>
                  <a:pt x="7335943" y="4166852"/>
                </a:cubicBezTo>
                <a:cubicBezTo>
                  <a:pt x="7332135" y="4165583"/>
                  <a:pt x="7329597" y="4164314"/>
                  <a:pt x="7325789" y="4163045"/>
                </a:cubicBezTo>
                <a:cubicBezTo>
                  <a:pt x="7327058" y="4161776"/>
                  <a:pt x="7328328" y="4157968"/>
                  <a:pt x="7329597" y="4156699"/>
                </a:cubicBezTo>
                <a:cubicBezTo>
                  <a:pt x="7324519" y="4154160"/>
                  <a:pt x="7320712" y="4151622"/>
                  <a:pt x="7316905" y="4149084"/>
                </a:cubicBezTo>
                <a:lnTo>
                  <a:pt x="7316905" y="4149084"/>
                </a:lnTo>
                <a:close/>
                <a:moveTo>
                  <a:pt x="5331885" y="4149084"/>
                </a:moveTo>
                <a:cubicBezTo>
                  <a:pt x="5324270" y="4151622"/>
                  <a:pt x="5317924" y="4156699"/>
                  <a:pt x="5315385" y="4164314"/>
                </a:cubicBezTo>
                <a:cubicBezTo>
                  <a:pt x="5323001" y="4161776"/>
                  <a:pt x="5330616" y="4159237"/>
                  <a:pt x="5336962" y="4155430"/>
                </a:cubicBezTo>
                <a:cubicBezTo>
                  <a:pt x="5340769" y="4151622"/>
                  <a:pt x="5335692" y="4150353"/>
                  <a:pt x="5331885" y="4149084"/>
                </a:cubicBezTo>
                <a:lnTo>
                  <a:pt x="5331885" y="4149084"/>
                </a:lnTo>
                <a:close/>
                <a:moveTo>
                  <a:pt x="7275021" y="4149084"/>
                </a:moveTo>
                <a:cubicBezTo>
                  <a:pt x="7275021" y="4150353"/>
                  <a:pt x="7273752" y="4154160"/>
                  <a:pt x="7272483" y="4156699"/>
                </a:cubicBezTo>
                <a:cubicBezTo>
                  <a:pt x="7266137" y="4147814"/>
                  <a:pt x="7262329" y="4159237"/>
                  <a:pt x="7267406" y="4160506"/>
                </a:cubicBezTo>
                <a:cubicBezTo>
                  <a:pt x="7271214" y="4165583"/>
                  <a:pt x="7277560" y="4165583"/>
                  <a:pt x="7282636" y="4164314"/>
                </a:cubicBezTo>
                <a:cubicBezTo>
                  <a:pt x="7283906" y="4165583"/>
                  <a:pt x="7286444" y="4168122"/>
                  <a:pt x="7287713" y="4170660"/>
                </a:cubicBezTo>
                <a:cubicBezTo>
                  <a:pt x="7288982" y="4165583"/>
                  <a:pt x="7291521" y="4160506"/>
                  <a:pt x="7292790" y="4155430"/>
                </a:cubicBezTo>
                <a:cubicBezTo>
                  <a:pt x="7290252" y="4156699"/>
                  <a:pt x="7286444" y="4159237"/>
                  <a:pt x="7283906" y="4160506"/>
                </a:cubicBezTo>
                <a:cubicBezTo>
                  <a:pt x="7281367" y="4156699"/>
                  <a:pt x="7278829" y="4152891"/>
                  <a:pt x="7275021" y="4149084"/>
                </a:cubicBezTo>
                <a:lnTo>
                  <a:pt x="7275021" y="4149084"/>
                </a:lnTo>
                <a:close/>
                <a:moveTo>
                  <a:pt x="7368941" y="4147814"/>
                </a:moveTo>
                <a:cubicBezTo>
                  <a:pt x="7366404" y="4149084"/>
                  <a:pt x="7363865" y="4150353"/>
                  <a:pt x="7361326" y="4151622"/>
                </a:cubicBezTo>
                <a:cubicBezTo>
                  <a:pt x="7362595" y="4152891"/>
                  <a:pt x="7365134" y="4155430"/>
                  <a:pt x="7366404" y="4156699"/>
                </a:cubicBezTo>
                <a:cubicBezTo>
                  <a:pt x="7366404" y="4159237"/>
                  <a:pt x="7365134" y="4164314"/>
                  <a:pt x="7365134" y="4166852"/>
                </a:cubicBezTo>
                <a:cubicBezTo>
                  <a:pt x="7366404" y="4166852"/>
                  <a:pt x="7368941" y="4165583"/>
                  <a:pt x="7371480" y="4165583"/>
                </a:cubicBezTo>
                <a:cubicBezTo>
                  <a:pt x="7368941" y="4159237"/>
                  <a:pt x="7368941" y="4154160"/>
                  <a:pt x="7368941" y="4147814"/>
                </a:cubicBezTo>
                <a:lnTo>
                  <a:pt x="7368941" y="4147814"/>
                </a:lnTo>
                <a:close/>
                <a:moveTo>
                  <a:pt x="8857706" y="4147814"/>
                </a:moveTo>
                <a:cubicBezTo>
                  <a:pt x="8852629" y="4149084"/>
                  <a:pt x="8855168" y="4156699"/>
                  <a:pt x="8858975" y="4156699"/>
                </a:cubicBezTo>
                <a:cubicBezTo>
                  <a:pt x="8864052" y="4156699"/>
                  <a:pt x="8861514" y="4149084"/>
                  <a:pt x="8857706" y="4147814"/>
                </a:cubicBezTo>
                <a:lnTo>
                  <a:pt x="8857706" y="4147814"/>
                </a:lnTo>
                <a:close/>
                <a:moveTo>
                  <a:pt x="5239234" y="4147814"/>
                </a:moveTo>
                <a:cubicBezTo>
                  <a:pt x="5237965" y="4149084"/>
                  <a:pt x="5243041" y="4156699"/>
                  <a:pt x="5243041" y="4147814"/>
                </a:cubicBezTo>
                <a:cubicBezTo>
                  <a:pt x="5240503" y="4147814"/>
                  <a:pt x="5240503" y="4147814"/>
                  <a:pt x="5239234" y="4147814"/>
                </a:cubicBezTo>
                <a:lnTo>
                  <a:pt x="5239234" y="4147814"/>
                </a:lnTo>
                <a:close/>
                <a:moveTo>
                  <a:pt x="6017250" y="4147814"/>
                </a:moveTo>
                <a:cubicBezTo>
                  <a:pt x="6014711" y="4150353"/>
                  <a:pt x="6012173" y="4154160"/>
                  <a:pt x="6009635" y="4156699"/>
                </a:cubicBezTo>
                <a:cubicBezTo>
                  <a:pt x="6017250" y="4164314"/>
                  <a:pt x="6026134" y="4166852"/>
                  <a:pt x="6036288" y="4163045"/>
                </a:cubicBezTo>
                <a:cubicBezTo>
                  <a:pt x="6033749" y="4160506"/>
                  <a:pt x="6032480" y="4157968"/>
                  <a:pt x="6029942" y="4156699"/>
                </a:cubicBezTo>
                <a:cubicBezTo>
                  <a:pt x="6026134" y="4157968"/>
                  <a:pt x="6022327" y="4161776"/>
                  <a:pt x="6018519" y="4159237"/>
                </a:cubicBezTo>
                <a:cubicBezTo>
                  <a:pt x="6017250" y="4156699"/>
                  <a:pt x="6017250" y="4150353"/>
                  <a:pt x="6017250" y="4147814"/>
                </a:cubicBezTo>
                <a:lnTo>
                  <a:pt x="6017250" y="4147814"/>
                </a:lnTo>
                <a:close/>
                <a:moveTo>
                  <a:pt x="9026509" y="4147814"/>
                </a:moveTo>
                <a:cubicBezTo>
                  <a:pt x="9030316" y="4155430"/>
                  <a:pt x="9037931" y="4157968"/>
                  <a:pt x="9046816" y="4159237"/>
                </a:cubicBezTo>
                <a:cubicBezTo>
                  <a:pt x="9050623" y="4161776"/>
                  <a:pt x="9054431" y="4164314"/>
                  <a:pt x="9058239" y="4168122"/>
                </a:cubicBezTo>
                <a:cubicBezTo>
                  <a:pt x="9051893" y="4155430"/>
                  <a:pt x="9041740" y="4142738"/>
                  <a:pt x="9026509" y="4147814"/>
                </a:cubicBezTo>
                <a:lnTo>
                  <a:pt x="9026509" y="4147814"/>
                </a:lnTo>
                <a:close/>
                <a:moveTo>
                  <a:pt x="5618723" y="4147814"/>
                </a:moveTo>
                <a:cubicBezTo>
                  <a:pt x="5609838" y="4144007"/>
                  <a:pt x="5616184" y="4161776"/>
                  <a:pt x="5619992" y="4152891"/>
                </a:cubicBezTo>
                <a:cubicBezTo>
                  <a:pt x="5619992" y="4150353"/>
                  <a:pt x="5618723" y="4149084"/>
                  <a:pt x="5618723" y="4147814"/>
                </a:cubicBezTo>
                <a:lnTo>
                  <a:pt x="5618723" y="4147814"/>
                </a:lnTo>
                <a:close/>
                <a:moveTo>
                  <a:pt x="9296847" y="4147814"/>
                </a:moveTo>
                <a:cubicBezTo>
                  <a:pt x="9294309" y="4151622"/>
                  <a:pt x="9290501" y="4154160"/>
                  <a:pt x="9290501" y="4159237"/>
                </a:cubicBezTo>
                <a:cubicBezTo>
                  <a:pt x="9291770" y="4164314"/>
                  <a:pt x="9296847" y="4166852"/>
                  <a:pt x="9300655" y="4169391"/>
                </a:cubicBezTo>
                <a:cubicBezTo>
                  <a:pt x="9301924" y="4166852"/>
                  <a:pt x="9303193" y="4161776"/>
                  <a:pt x="9303193" y="4159237"/>
                </a:cubicBezTo>
                <a:cubicBezTo>
                  <a:pt x="9300655" y="4154160"/>
                  <a:pt x="9299386" y="4150353"/>
                  <a:pt x="9296847" y="4147814"/>
                </a:cubicBezTo>
                <a:lnTo>
                  <a:pt x="9296847" y="4147814"/>
                </a:lnTo>
                <a:close/>
                <a:moveTo>
                  <a:pt x="8758709" y="4146546"/>
                </a:moveTo>
                <a:cubicBezTo>
                  <a:pt x="8735863" y="4151622"/>
                  <a:pt x="8726979" y="4174468"/>
                  <a:pt x="8711749" y="4188429"/>
                </a:cubicBezTo>
                <a:cubicBezTo>
                  <a:pt x="8714287" y="4190967"/>
                  <a:pt x="8718095" y="4192236"/>
                  <a:pt x="8720633" y="4194775"/>
                </a:cubicBezTo>
                <a:cubicBezTo>
                  <a:pt x="8718095" y="4198582"/>
                  <a:pt x="8716825" y="4203659"/>
                  <a:pt x="8716825" y="4210005"/>
                </a:cubicBezTo>
                <a:cubicBezTo>
                  <a:pt x="8721902" y="4206198"/>
                  <a:pt x="8728248" y="4201121"/>
                  <a:pt x="8723171" y="4194775"/>
                </a:cubicBezTo>
                <a:cubicBezTo>
                  <a:pt x="8733325" y="4196044"/>
                  <a:pt x="8734594" y="4183352"/>
                  <a:pt x="8739671" y="4178275"/>
                </a:cubicBezTo>
                <a:cubicBezTo>
                  <a:pt x="8742209" y="4165583"/>
                  <a:pt x="8753632" y="4157968"/>
                  <a:pt x="8758709" y="4146546"/>
                </a:cubicBezTo>
                <a:lnTo>
                  <a:pt x="8758709" y="4146546"/>
                </a:lnTo>
                <a:close/>
                <a:moveTo>
                  <a:pt x="8702865" y="4146546"/>
                </a:moveTo>
                <a:cubicBezTo>
                  <a:pt x="8699057" y="4152891"/>
                  <a:pt x="8691441" y="4155430"/>
                  <a:pt x="8686365" y="4159237"/>
                </a:cubicBezTo>
                <a:cubicBezTo>
                  <a:pt x="8682557" y="4165583"/>
                  <a:pt x="8686365" y="4171929"/>
                  <a:pt x="8687634" y="4178275"/>
                </a:cubicBezTo>
                <a:cubicBezTo>
                  <a:pt x="8692711" y="4174468"/>
                  <a:pt x="8699057" y="4170660"/>
                  <a:pt x="8704133" y="4166852"/>
                </a:cubicBezTo>
                <a:cubicBezTo>
                  <a:pt x="8702865" y="4161776"/>
                  <a:pt x="8700326" y="4157968"/>
                  <a:pt x="8697787" y="4152891"/>
                </a:cubicBezTo>
                <a:cubicBezTo>
                  <a:pt x="8701595" y="4154160"/>
                  <a:pt x="8705403" y="4155430"/>
                  <a:pt x="8709211" y="4156699"/>
                </a:cubicBezTo>
                <a:cubicBezTo>
                  <a:pt x="8706672" y="4154160"/>
                  <a:pt x="8705403" y="4150353"/>
                  <a:pt x="8702865" y="4146546"/>
                </a:cubicBezTo>
                <a:lnTo>
                  <a:pt x="8702865" y="4146546"/>
                </a:lnTo>
                <a:close/>
                <a:moveTo>
                  <a:pt x="5626338" y="4146546"/>
                </a:moveTo>
                <a:cubicBezTo>
                  <a:pt x="5625069" y="4151622"/>
                  <a:pt x="5628876" y="4155430"/>
                  <a:pt x="5632684" y="4157968"/>
                </a:cubicBezTo>
                <a:cubicBezTo>
                  <a:pt x="5641568" y="4159237"/>
                  <a:pt x="5650453" y="4164314"/>
                  <a:pt x="5660606" y="4166852"/>
                </a:cubicBezTo>
                <a:cubicBezTo>
                  <a:pt x="5659337" y="4165583"/>
                  <a:pt x="5656799" y="4163045"/>
                  <a:pt x="5655530" y="4161776"/>
                </a:cubicBezTo>
                <a:cubicBezTo>
                  <a:pt x="5655530" y="4157968"/>
                  <a:pt x="5656799" y="4152891"/>
                  <a:pt x="5656799" y="4149084"/>
                </a:cubicBezTo>
                <a:cubicBezTo>
                  <a:pt x="5655530" y="4149084"/>
                  <a:pt x="5652991" y="4150353"/>
                  <a:pt x="5651722" y="4151622"/>
                </a:cubicBezTo>
                <a:cubicBezTo>
                  <a:pt x="5646645" y="4146546"/>
                  <a:pt x="5640299" y="4150353"/>
                  <a:pt x="5635222" y="4151622"/>
                </a:cubicBezTo>
                <a:cubicBezTo>
                  <a:pt x="5632684" y="4150353"/>
                  <a:pt x="5628876" y="4147814"/>
                  <a:pt x="5626338" y="4146546"/>
                </a:cubicBezTo>
                <a:lnTo>
                  <a:pt x="5626338" y="4146546"/>
                </a:lnTo>
                <a:close/>
                <a:moveTo>
                  <a:pt x="9652222" y="4146546"/>
                </a:moveTo>
                <a:cubicBezTo>
                  <a:pt x="9654760" y="4152891"/>
                  <a:pt x="9656029" y="4159237"/>
                  <a:pt x="9658568" y="4165583"/>
                </a:cubicBezTo>
                <a:cubicBezTo>
                  <a:pt x="9675067" y="4157968"/>
                  <a:pt x="9661106" y="4150353"/>
                  <a:pt x="9652222" y="4146546"/>
                </a:cubicBezTo>
                <a:lnTo>
                  <a:pt x="9652222" y="4146546"/>
                </a:lnTo>
                <a:close/>
                <a:moveTo>
                  <a:pt x="5537494" y="4145276"/>
                </a:moveTo>
                <a:cubicBezTo>
                  <a:pt x="5536225" y="4149084"/>
                  <a:pt x="5536225" y="4152891"/>
                  <a:pt x="5534956" y="4157968"/>
                </a:cubicBezTo>
                <a:cubicBezTo>
                  <a:pt x="5536225" y="4159237"/>
                  <a:pt x="5540033" y="4160506"/>
                  <a:pt x="5541302" y="4161776"/>
                </a:cubicBezTo>
                <a:cubicBezTo>
                  <a:pt x="5541302" y="4155430"/>
                  <a:pt x="5541302" y="4150353"/>
                  <a:pt x="5537494" y="4145276"/>
                </a:cubicBezTo>
                <a:lnTo>
                  <a:pt x="5537494" y="4145276"/>
                </a:lnTo>
                <a:close/>
                <a:moveTo>
                  <a:pt x="7141756" y="4145276"/>
                </a:moveTo>
                <a:cubicBezTo>
                  <a:pt x="7137949" y="4145276"/>
                  <a:pt x="7132871" y="4145276"/>
                  <a:pt x="7127794" y="4146546"/>
                </a:cubicBezTo>
                <a:cubicBezTo>
                  <a:pt x="7130333" y="4149084"/>
                  <a:pt x="7134140" y="4151622"/>
                  <a:pt x="7136679" y="4152891"/>
                </a:cubicBezTo>
                <a:cubicBezTo>
                  <a:pt x="7135410" y="4156699"/>
                  <a:pt x="7134140" y="4159237"/>
                  <a:pt x="7134140" y="4163045"/>
                </a:cubicBezTo>
                <a:cubicBezTo>
                  <a:pt x="7137949" y="4160506"/>
                  <a:pt x="7141756" y="4156699"/>
                  <a:pt x="7144295" y="4152891"/>
                </a:cubicBezTo>
                <a:cubicBezTo>
                  <a:pt x="7144295" y="4150353"/>
                  <a:pt x="7143025" y="4147814"/>
                  <a:pt x="7141756" y="4145276"/>
                </a:cubicBezTo>
                <a:lnTo>
                  <a:pt x="7141756" y="4145276"/>
                </a:lnTo>
                <a:close/>
                <a:moveTo>
                  <a:pt x="9584955" y="4145276"/>
                </a:moveTo>
                <a:cubicBezTo>
                  <a:pt x="9588762" y="4150353"/>
                  <a:pt x="9592569" y="4154160"/>
                  <a:pt x="9597646" y="4159237"/>
                </a:cubicBezTo>
                <a:cubicBezTo>
                  <a:pt x="9600185" y="4150353"/>
                  <a:pt x="9592569" y="4145276"/>
                  <a:pt x="9584955" y="4145276"/>
                </a:cubicBezTo>
                <a:lnTo>
                  <a:pt x="9584955" y="4145276"/>
                </a:lnTo>
                <a:close/>
                <a:moveTo>
                  <a:pt x="9266386" y="4145276"/>
                </a:moveTo>
                <a:cubicBezTo>
                  <a:pt x="9260040" y="4144007"/>
                  <a:pt x="9257503" y="4151622"/>
                  <a:pt x="9253694" y="4155430"/>
                </a:cubicBezTo>
                <a:cubicBezTo>
                  <a:pt x="9256233" y="4155430"/>
                  <a:pt x="9260040" y="4156699"/>
                  <a:pt x="9262579" y="4157968"/>
                </a:cubicBezTo>
                <a:cubicBezTo>
                  <a:pt x="9261310" y="4160506"/>
                  <a:pt x="9260040" y="4165583"/>
                  <a:pt x="9258771" y="4166852"/>
                </a:cubicBezTo>
                <a:cubicBezTo>
                  <a:pt x="9267656" y="4166852"/>
                  <a:pt x="9276540" y="4164314"/>
                  <a:pt x="9285424" y="4161776"/>
                </a:cubicBezTo>
                <a:cubicBezTo>
                  <a:pt x="9281617" y="4155430"/>
                  <a:pt x="9277809" y="4142738"/>
                  <a:pt x="9266386" y="4145276"/>
                </a:cubicBezTo>
                <a:lnTo>
                  <a:pt x="9266386" y="4145276"/>
                </a:lnTo>
                <a:close/>
                <a:moveTo>
                  <a:pt x="7375287" y="4145276"/>
                </a:moveTo>
                <a:cubicBezTo>
                  <a:pt x="7372749" y="4146546"/>
                  <a:pt x="7371480" y="4147814"/>
                  <a:pt x="7372749" y="4150353"/>
                </a:cubicBezTo>
                <a:cubicBezTo>
                  <a:pt x="7375287" y="4152891"/>
                  <a:pt x="7382903" y="4151622"/>
                  <a:pt x="7380364" y="4146546"/>
                </a:cubicBezTo>
                <a:cubicBezTo>
                  <a:pt x="7380364" y="4144007"/>
                  <a:pt x="7377826" y="4144007"/>
                  <a:pt x="7375287" y="4145276"/>
                </a:cubicBezTo>
                <a:lnTo>
                  <a:pt x="7375287" y="4145276"/>
                </a:lnTo>
                <a:close/>
                <a:moveTo>
                  <a:pt x="5287463" y="4144007"/>
                </a:moveTo>
                <a:cubicBezTo>
                  <a:pt x="5284925" y="4147814"/>
                  <a:pt x="5283655" y="4151622"/>
                  <a:pt x="5281117" y="4155430"/>
                </a:cubicBezTo>
                <a:cubicBezTo>
                  <a:pt x="5283655" y="4155430"/>
                  <a:pt x="5288732" y="4156699"/>
                  <a:pt x="5290001" y="4157968"/>
                </a:cubicBezTo>
                <a:cubicBezTo>
                  <a:pt x="5288732" y="4155430"/>
                  <a:pt x="5284925" y="4151622"/>
                  <a:pt x="5283655" y="4149084"/>
                </a:cubicBezTo>
                <a:cubicBezTo>
                  <a:pt x="5286194" y="4149084"/>
                  <a:pt x="5291271" y="4149084"/>
                  <a:pt x="5293809" y="4149084"/>
                </a:cubicBezTo>
                <a:cubicBezTo>
                  <a:pt x="5292540" y="4146546"/>
                  <a:pt x="5291271" y="4145276"/>
                  <a:pt x="5287463" y="4144007"/>
                </a:cubicBezTo>
                <a:lnTo>
                  <a:pt x="5287463" y="4144007"/>
                </a:lnTo>
                <a:close/>
                <a:moveTo>
                  <a:pt x="7432401" y="4144007"/>
                </a:moveTo>
                <a:cubicBezTo>
                  <a:pt x="7431132" y="4145276"/>
                  <a:pt x="7436209" y="4152891"/>
                  <a:pt x="7436209" y="4144007"/>
                </a:cubicBezTo>
                <a:cubicBezTo>
                  <a:pt x="7434940" y="4144007"/>
                  <a:pt x="7433671" y="4144007"/>
                  <a:pt x="7432401" y="4144007"/>
                </a:cubicBezTo>
                <a:lnTo>
                  <a:pt x="7432401" y="4144007"/>
                </a:lnTo>
                <a:close/>
                <a:moveTo>
                  <a:pt x="11413863" y="4144007"/>
                </a:moveTo>
                <a:cubicBezTo>
                  <a:pt x="11411324" y="4144007"/>
                  <a:pt x="11408787" y="4145276"/>
                  <a:pt x="11408787" y="4147814"/>
                </a:cubicBezTo>
                <a:cubicBezTo>
                  <a:pt x="11410056" y="4151622"/>
                  <a:pt x="11422748" y="4154160"/>
                  <a:pt x="11420209" y="4147814"/>
                </a:cubicBezTo>
                <a:cubicBezTo>
                  <a:pt x="11418940" y="4145276"/>
                  <a:pt x="11416402" y="4144007"/>
                  <a:pt x="11413863" y="4144007"/>
                </a:cubicBezTo>
                <a:lnTo>
                  <a:pt x="11413863" y="4144007"/>
                </a:lnTo>
                <a:close/>
                <a:moveTo>
                  <a:pt x="9340000" y="4142738"/>
                </a:moveTo>
                <a:cubicBezTo>
                  <a:pt x="9327308" y="4146546"/>
                  <a:pt x="9324770" y="4135122"/>
                  <a:pt x="9327308" y="4164314"/>
                </a:cubicBezTo>
                <a:cubicBezTo>
                  <a:pt x="9332385" y="4163045"/>
                  <a:pt x="9336192" y="4160506"/>
                  <a:pt x="9341269" y="4159237"/>
                </a:cubicBezTo>
                <a:cubicBezTo>
                  <a:pt x="9347615" y="4164314"/>
                  <a:pt x="9337462" y="4166852"/>
                  <a:pt x="9333654" y="4168122"/>
                </a:cubicBezTo>
                <a:cubicBezTo>
                  <a:pt x="9336192" y="4174468"/>
                  <a:pt x="9340000" y="4179544"/>
                  <a:pt x="9345076" y="4183352"/>
                </a:cubicBezTo>
                <a:cubicBezTo>
                  <a:pt x="9343808" y="4188429"/>
                  <a:pt x="9341269" y="4193505"/>
                  <a:pt x="9337462" y="4197313"/>
                </a:cubicBezTo>
                <a:cubicBezTo>
                  <a:pt x="9334923" y="4193505"/>
                  <a:pt x="9332385" y="4190967"/>
                  <a:pt x="9329846" y="4187159"/>
                </a:cubicBezTo>
                <a:cubicBezTo>
                  <a:pt x="9326039" y="4182083"/>
                  <a:pt x="9333654" y="4174468"/>
                  <a:pt x="9327308" y="4171929"/>
                </a:cubicBezTo>
                <a:cubicBezTo>
                  <a:pt x="9323500" y="4169391"/>
                  <a:pt x="9318424" y="4173198"/>
                  <a:pt x="9315885" y="4175737"/>
                </a:cubicBezTo>
                <a:cubicBezTo>
                  <a:pt x="9318424" y="4175737"/>
                  <a:pt x="9323500" y="4175737"/>
                  <a:pt x="9327308" y="4177006"/>
                </a:cubicBezTo>
                <a:lnTo>
                  <a:pt x="9327308" y="4179544"/>
                </a:lnTo>
                <a:cubicBezTo>
                  <a:pt x="9317154" y="4180814"/>
                  <a:pt x="9323500" y="4192236"/>
                  <a:pt x="9331116" y="4190967"/>
                </a:cubicBezTo>
                <a:cubicBezTo>
                  <a:pt x="9331116" y="4196044"/>
                  <a:pt x="9331116" y="4201121"/>
                  <a:pt x="9331116" y="4206198"/>
                </a:cubicBezTo>
                <a:cubicBezTo>
                  <a:pt x="9338731" y="4202390"/>
                  <a:pt x="9346346" y="4202390"/>
                  <a:pt x="9352692" y="4210005"/>
                </a:cubicBezTo>
                <a:cubicBezTo>
                  <a:pt x="9356500" y="4202390"/>
                  <a:pt x="9355230" y="4193505"/>
                  <a:pt x="9355230" y="4184621"/>
                </a:cubicBezTo>
                <a:cubicBezTo>
                  <a:pt x="9357768" y="4184621"/>
                  <a:pt x="9362846" y="4183352"/>
                  <a:pt x="9365384" y="4183352"/>
                </a:cubicBezTo>
                <a:cubicBezTo>
                  <a:pt x="9364114" y="4178275"/>
                  <a:pt x="9362846" y="4173198"/>
                  <a:pt x="9361576" y="4168122"/>
                </a:cubicBezTo>
                <a:cubicBezTo>
                  <a:pt x="9362846" y="4168122"/>
                  <a:pt x="9365384" y="4166852"/>
                  <a:pt x="9365384" y="4166852"/>
                </a:cubicBezTo>
                <a:cubicBezTo>
                  <a:pt x="9365384" y="4173198"/>
                  <a:pt x="9367922" y="4179544"/>
                  <a:pt x="9369191" y="4184621"/>
                </a:cubicBezTo>
                <a:cubicBezTo>
                  <a:pt x="9366653" y="4185890"/>
                  <a:pt x="9362846" y="4187159"/>
                  <a:pt x="9360307" y="4189698"/>
                </a:cubicBezTo>
                <a:cubicBezTo>
                  <a:pt x="9360307" y="4202390"/>
                  <a:pt x="9378076" y="4182083"/>
                  <a:pt x="9378076" y="4194775"/>
                </a:cubicBezTo>
                <a:cubicBezTo>
                  <a:pt x="9371730" y="4198582"/>
                  <a:pt x="9365384" y="4201121"/>
                  <a:pt x="9359038" y="4204928"/>
                </a:cubicBezTo>
                <a:lnTo>
                  <a:pt x="9360307" y="4208736"/>
                </a:lnTo>
                <a:cubicBezTo>
                  <a:pt x="9367922" y="4207467"/>
                  <a:pt x="9374268" y="4203659"/>
                  <a:pt x="9380614" y="4206198"/>
                </a:cubicBezTo>
                <a:cubicBezTo>
                  <a:pt x="9383152" y="4201121"/>
                  <a:pt x="9386960" y="4197313"/>
                  <a:pt x="9385691" y="4190967"/>
                </a:cubicBezTo>
                <a:cubicBezTo>
                  <a:pt x="9388229" y="4185890"/>
                  <a:pt x="9389498" y="4180814"/>
                  <a:pt x="9392037" y="4177006"/>
                </a:cubicBezTo>
                <a:cubicBezTo>
                  <a:pt x="9389498" y="4171929"/>
                  <a:pt x="9388229" y="4165583"/>
                  <a:pt x="9388229" y="4160506"/>
                </a:cubicBezTo>
                <a:cubicBezTo>
                  <a:pt x="9383152" y="4159237"/>
                  <a:pt x="9376806" y="4159237"/>
                  <a:pt x="9371730" y="4157968"/>
                </a:cubicBezTo>
                <a:cubicBezTo>
                  <a:pt x="9371730" y="4159237"/>
                  <a:pt x="9370460" y="4161776"/>
                  <a:pt x="9370460" y="4163045"/>
                </a:cubicBezTo>
                <a:cubicBezTo>
                  <a:pt x="9369191" y="4161776"/>
                  <a:pt x="9367922" y="4159237"/>
                  <a:pt x="9367922" y="4157968"/>
                </a:cubicBezTo>
                <a:cubicBezTo>
                  <a:pt x="9366653" y="4159237"/>
                  <a:pt x="9362846" y="4163045"/>
                  <a:pt x="9361576" y="4164314"/>
                </a:cubicBezTo>
                <a:cubicBezTo>
                  <a:pt x="9357768" y="4161776"/>
                  <a:pt x="9352692" y="4160506"/>
                  <a:pt x="9347615" y="4157968"/>
                </a:cubicBezTo>
                <a:cubicBezTo>
                  <a:pt x="9347615" y="4156699"/>
                  <a:pt x="9347615" y="4155430"/>
                  <a:pt x="9348884" y="4154160"/>
                </a:cubicBezTo>
                <a:cubicBezTo>
                  <a:pt x="9351422" y="4154160"/>
                  <a:pt x="9355230" y="4154160"/>
                  <a:pt x="9357768" y="4154160"/>
                </a:cubicBezTo>
                <a:cubicBezTo>
                  <a:pt x="9351422" y="4151622"/>
                  <a:pt x="9345076" y="4147814"/>
                  <a:pt x="9340000" y="4142738"/>
                </a:cubicBezTo>
                <a:lnTo>
                  <a:pt x="9340000" y="4142738"/>
                </a:lnTo>
                <a:close/>
                <a:moveTo>
                  <a:pt x="10031711" y="4142738"/>
                </a:moveTo>
                <a:cubicBezTo>
                  <a:pt x="10034249" y="4147814"/>
                  <a:pt x="10036787" y="4154160"/>
                  <a:pt x="10041864" y="4155430"/>
                </a:cubicBezTo>
                <a:cubicBezTo>
                  <a:pt x="10041864" y="4157968"/>
                  <a:pt x="10043133" y="4161776"/>
                  <a:pt x="10043133" y="4163045"/>
                </a:cubicBezTo>
                <a:cubicBezTo>
                  <a:pt x="10049479" y="4163045"/>
                  <a:pt x="10054556" y="4161776"/>
                  <a:pt x="10060902" y="4160506"/>
                </a:cubicBezTo>
                <a:cubicBezTo>
                  <a:pt x="10057095" y="4155430"/>
                  <a:pt x="10055825" y="4145276"/>
                  <a:pt x="10046941" y="4147814"/>
                </a:cubicBezTo>
                <a:cubicBezTo>
                  <a:pt x="10040595" y="4154160"/>
                  <a:pt x="10039326" y="4141468"/>
                  <a:pt x="10031711" y="4142738"/>
                </a:cubicBezTo>
                <a:lnTo>
                  <a:pt x="10031711" y="4142738"/>
                </a:lnTo>
                <a:close/>
                <a:moveTo>
                  <a:pt x="11596627" y="4142738"/>
                </a:moveTo>
                <a:cubicBezTo>
                  <a:pt x="11592820" y="4142738"/>
                  <a:pt x="11587743" y="4144007"/>
                  <a:pt x="11583935" y="4145276"/>
                </a:cubicBezTo>
                <a:cubicBezTo>
                  <a:pt x="11587743" y="4154160"/>
                  <a:pt x="11597896" y="4145276"/>
                  <a:pt x="11604242" y="4152891"/>
                </a:cubicBezTo>
                <a:cubicBezTo>
                  <a:pt x="11604242" y="4145276"/>
                  <a:pt x="11600435" y="4142738"/>
                  <a:pt x="11596627" y="4142738"/>
                </a:cubicBezTo>
                <a:lnTo>
                  <a:pt x="11596627" y="4142738"/>
                </a:lnTo>
                <a:close/>
                <a:moveTo>
                  <a:pt x="6069287" y="4142738"/>
                </a:moveTo>
                <a:cubicBezTo>
                  <a:pt x="6066748" y="4142738"/>
                  <a:pt x="6064210" y="4142738"/>
                  <a:pt x="6061672" y="4146546"/>
                </a:cubicBezTo>
                <a:cubicBezTo>
                  <a:pt x="6064210" y="4147814"/>
                  <a:pt x="6068018" y="4150353"/>
                  <a:pt x="6069287" y="4151622"/>
                </a:cubicBezTo>
                <a:cubicBezTo>
                  <a:pt x="6057864" y="4155430"/>
                  <a:pt x="6045172" y="4144007"/>
                  <a:pt x="6035019" y="4151622"/>
                </a:cubicBezTo>
                <a:cubicBezTo>
                  <a:pt x="6042634" y="4157968"/>
                  <a:pt x="6055326" y="4155430"/>
                  <a:pt x="6065479" y="4157968"/>
                </a:cubicBezTo>
                <a:cubicBezTo>
                  <a:pt x="6066748" y="4161776"/>
                  <a:pt x="6068018" y="4164314"/>
                  <a:pt x="6069287" y="4168122"/>
                </a:cubicBezTo>
                <a:lnTo>
                  <a:pt x="6066748" y="4169391"/>
                </a:lnTo>
                <a:lnTo>
                  <a:pt x="6069287" y="4171929"/>
                </a:lnTo>
                <a:cubicBezTo>
                  <a:pt x="6070556" y="4168122"/>
                  <a:pt x="6073094" y="4163045"/>
                  <a:pt x="6074364" y="4159237"/>
                </a:cubicBezTo>
                <a:cubicBezTo>
                  <a:pt x="6075633" y="4160506"/>
                  <a:pt x="6079440" y="4163045"/>
                  <a:pt x="6081979" y="4164314"/>
                </a:cubicBezTo>
                <a:cubicBezTo>
                  <a:pt x="6080710" y="4161776"/>
                  <a:pt x="6080710" y="4157968"/>
                  <a:pt x="6079440" y="4155430"/>
                </a:cubicBezTo>
                <a:cubicBezTo>
                  <a:pt x="6076902" y="4155430"/>
                  <a:pt x="6071825" y="4156699"/>
                  <a:pt x="6068018" y="4156699"/>
                </a:cubicBezTo>
                <a:cubicBezTo>
                  <a:pt x="6071825" y="4152891"/>
                  <a:pt x="6074364" y="4150353"/>
                  <a:pt x="6076902" y="4145276"/>
                </a:cubicBezTo>
                <a:cubicBezTo>
                  <a:pt x="6074364" y="4145276"/>
                  <a:pt x="6071825" y="4142738"/>
                  <a:pt x="6069287" y="4142738"/>
                </a:cubicBezTo>
                <a:lnTo>
                  <a:pt x="6069287" y="4142738"/>
                </a:lnTo>
                <a:close/>
                <a:moveTo>
                  <a:pt x="7467939" y="4142738"/>
                </a:moveTo>
                <a:cubicBezTo>
                  <a:pt x="7464131" y="4144007"/>
                  <a:pt x="7459055" y="4146546"/>
                  <a:pt x="7455247" y="4147814"/>
                </a:cubicBezTo>
                <a:cubicBezTo>
                  <a:pt x="7453977" y="4147814"/>
                  <a:pt x="7450170" y="4146546"/>
                  <a:pt x="7448901" y="4145276"/>
                </a:cubicBezTo>
                <a:cubicBezTo>
                  <a:pt x="7452709" y="4154160"/>
                  <a:pt x="7467939" y="4151622"/>
                  <a:pt x="7467939" y="4163045"/>
                </a:cubicBezTo>
                <a:cubicBezTo>
                  <a:pt x="7473015" y="4156699"/>
                  <a:pt x="7470477" y="4149084"/>
                  <a:pt x="7467939" y="4142738"/>
                </a:cubicBezTo>
                <a:lnTo>
                  <a:pt x="7467939" y="4142738"/>
                </a:lnTo>
                <a:close/>
                <a:moveTo>
                  <a:pt x="5306501" y="4141468"/>
                </a:moveTo>
                <a:cubicBezTo>
                  <a:pt x="5302693" y="4138930"/>
                  <a:pt x="5295078" y="4145276"/>
                  <a:pt x="5297617" y="4150353"/>
                </a:cubicBezTo>
                <a:cubicBezTo>
                  <a:pt x="5302693" y="4152891"/>
                  <a:pt x="5307770" y="4146546"/>
                  <a:pt x="5306501" y="4141468"/>
                </a:cubicBezTo>
                <a:lnTo>
                  <a:pt x="5306501" y="4141468"/>
                </a:lnTo>
                <a:close/>
                <a:moveTo>
                  <a:pt x="5740565" y="4141468"/>
                </a:moveTo>
                <a:cubicBezTo>
                  <a:pt x="5736758" y="4144007"/>
                  <a:pt x="5732950" y="4146546"/>
                  <a:pt x="5729143" y="4147814"/>
                </a:cubicBezTo>
                <a:cubicBezTo>
                  <a:pt x="5729143" y="4150353"/>
                  <a:pt x="5730412" y="4154160"/>
                  <a:pt x="5730412" y="4156699"/>
                </a:cubicBezTo>
                <a:cubicBezTo>
                  <a:pt x="5736758" y="4155430"/>
                  <a:pt x="5741835" y="4152891"/>
                  <a:pt x="5746911" y="4150353"/>
                </a:cubicBezTo>
                <a:cubicBezTo>
                  <a:pt x="5746911" y="4157968"/>
                  <a:pt x="5751988" y="4157968"/>
                  <a:pt x="5758334" y="4157968"/>
                </a:cubicBezTo>
                <a:cubicBezTo>
                  <a:pt x="5755796" y="4154160"/>
                  <a:pt x="5753257" y="4150353"/>
                  <a:pt x="5749450" y="4145276"/>
                </a:cubicBezTo>
                <a:cubicBezTo>
                  <a:pt x="5746911" y="4145276"/>
                  <a:pt x="5743104" y="4142738"/>
                  <a:pt x="5740565" y="4141468"/>
                </a:cubicBezTo>
                <a:lnTo>
                  <a:pt x="5740565" y="4141468"/>
                </a:lnTo>
                <a:close/>
                <a:moveTo>
                  <a:pt x="5362346" y="4141468"/>
                </a:moveTo>
                <a:cubicBezTo>
                  <a:pt x="5361076" y="4142738"/>
                  <a:pt x="5366153" y="4150353"/>
                  <a:pt x="5366153" y="4141468"/>
                </a:cubicBezTo>
                <a:cubicBezTo>
                  <a:pt x="5364884" y="4141468"/>
                  <a:pt x="5363615" y="4141468"/>
                  <a:pt x="5362346" y="4141468"/>
                </a:cubicBezTo>
                <a:lnTo>
                  <a:pt x="5362346" y="4141468"/>
                </a:lnTo>
                <a:close/>
                <a:moveTo>
                  <a:pt x="9502457" y="4141468"/>
                </a:moveTo>
                <a:cubicBezTo>
                  <a:pt x="9493572" y="4149084"/>
                  <a:pt x="9477073" y="4144007"/>
                  <a:pt x="9473266" y="4156699"/>
                </a:cubicBezTo>
                <a:cubicBezTo>
                  <a:pt x="9478342" y="4156699"/>
                  <a:pt x="9483419" y="4156699"/>
                  <a:pt x="9487226" y="4152891"/>
                </a:cubicBezTo>
                <a:cubicBezTo>
                  <a:pt x="9489765" y="4152891"/>
                  <a:pt x="9493572" y="4151622"/>
                  <a:pt x="9494841" y="4150353"/>
                </a:cubicBezTo>
                <a:cubicBezTo>
                  <a:pt x="9497380" y="4147814"/>
                  <a:pt x="9499918" y="4145276"/>
                  <a:pt x="9502457" y="4141468"/>
                </a:cubicBezTo>
                <a:lnTo>
                  <a:pt x="9502457" y="4141468"/>
                </a:lnTo>
                <a:close/>
                <a:moveTo>
                  <a:pt x="5424536" y="4141468"/>
                </a:moveTo>
                <a:cubicBezTo>
                  <a:pt x="5420729" y="4138930"/>
                  <a:pt x="5413113" y="4145276"/>
                  <a:pt x="5416921" y="4149084"/>
                </a:cubicBezTo>
                <a:cubicBezTo>
                  <a:pt x="5420729" y="4152891"/>
                  <a:pt x="5427075" y="4145276"/>
                  <a:pt x="5424536" y="4141468"/>
                </a:cubicBezTo>
                <a:lnTo>
                  <a:pt x="5424536" y="4141468"/>
                </a:lnTo>
                <a:close/>
                <a:moveTo>
                  <a:pt x="9376806" y="4141468"/>
                </a:moveTo>
                <a:cubicBezTo>
                  <a:pt x="9374268" y="4142738"/>
                  <a:pt x="9372999" y="4144007"/>
                  <a:pt x="9375537" y="4146546"/>
                </a:cubicBezTo>
                <a:cubicBezTo>
                  <a:pt x="9378076" y="4150353"/>
                  <a:pt x="9386960" y="4146546"/>
                  <a:pt x="9383152" y="4142738"/>
                </a:cubicBezTo>
                <a:cubicBezTo>
                  <a:pt x="9381883" y="4141468"/>
                  <a:pt x="9378076" y="4140200"/>
                  <a:pt x="9376806" y="4141468"/>
                </a:cubicBezTo>
                <a:lnTo>
                  <a:pt x="9376806" y="4141468"/>
                </a:lnTo>
                <a:close/>
                <a:moveTo>
                  <a:pt x="8682557" y="4141468"/>
                </a:moveTo>
                <a:cubicBezTo>
                  <a:pt x="8677481" y="4136392"/>
                  <a:pt x="8669865" y="4149084"/>
                  <a:pt x="8677481" y="4151622"/>
                </a:cubicBezTo>
                <a:cubicBezTo>
                  <a:pt x="8682557" y="4151622"/>
                  <a:pt x="8685096" y="4145276"/>
                  <a:pt x="8682557" y="4141468"/>
                </a:cubicBezTo>
                <a:lnTo>
                  <a:pt x="8682557" y="4141468"/>
                </a:lnTo>
                <a:close/>
                <a:moveTo>
                  <a:pt x="7055451" y="4141468"/>
                </a:moveTo>
                <a:cubicBezTo>
                  <a:pt x="7052912" y="4144007"/>
                  <a:pt x="7049105" y="4146546"/>
                  <a:pt x="7046566" y="4149084"/>
                </a:cubicBezTo>
                <a:cubicBezTo>
                  <a:pt x="7051643" y="4154160"/>
                  <a:pt x="7056720" y="4159237"/>
                  <a:pt x="7061797" y="4165583"/>
                </a:cubicBezTo>
                <a:cubicBezTo>
                  <a:pt x="7066873" y="4161776"/>
                  <a:pt x="7071950" y="4157968"/>
                  <a:pt x="7077027" y="4155430"/>
                </a:cubicBezTo>
                <a:cubicBezTo>
                  <a:pt x="7077027" y="4161776"/>
                  <a:pt x="7074489" y="4165583"/>
                  <a:pt x="7066873" y="4166852"/>
                </a:cubicBezTo>
                <a:cubicBezTo>
                  <a:pt x="7070681" y="4171929"/>
                  <a:pt x="7075758" y="4174468"/>
                  <a:pt x="7082104" y="4177006"/>
                </a:cubicBezTo>
                <a:cubicBezTo>
                  <a:pt x="7080835" y="4174468"/>
                  <a:pt x="7079565" y="4169391"/>
                  <a:pt x="7078296" y="4166852"/>
                </a:cubicBezTo>
                <a:cubicBezTo>
                  <a:pt x="7083373" y="4166852"/>
                  <a:pt x="7087181" y="4166852"/>
                  <a:pt x="7092257" y="4164314"/>
                </a:cubicBezTo>
                <a:cubicBezTo>
                  <a:pt x="7089719" y="4163045"/>
                  <a:pt x="7083373" y="4161776"/>
                  <a:pt x="7080835" y="4161776"/>
                </a:cubicBezTo>
                <a:cubicBezTo>
                  <a:pt x="7083373" y="4154160"/>
                  <a:pt x="7090988" y="4156699"/>
                  <a:pt x="7096065" y="4159237"/>
                </a:cubicBezTo>
                <a:cubicBezTo>
                  <a:pt x="7094796" y="4157968"/>
                  <a:pt x="7092257" y="4154160"/>
                  <a:pt x="7090988" y="4151622"/>
                </a:cubicBezTo>
                <a:cubicBezTo>
                  <a:pt x="7092257" y="4150353"/>
                  <a:pt x="7096065" y="4146546"/>
                  <a:pt x="7097334" y="4145276"/>
                </a:cubicBezTo>
                <a:cubicBezTo>
                  <a:pt x="7088450" y="4142738"/>
                  <a:pt x="7082104" y="4150353"/>
                  <a:pt x="7075758" y="4156699"/>
                </a:cubicBezTo>
                <a:cubicBezTo>
                  <a:pt x="7069412" y="4155430"/>
                  <a:pt x="7064335" y="4156699"/>
                  <a:pt x="7059258" y="4163045"/>
                </a:cubicBezTo>
                <a:cubicBezTo>
                  <a:pt x="7057989" y="4161776"/>
                  <a:pt x="7055451" y="4157968"/>
                  <a:pt x="7054181" y="4156699"/>
                </a:cubicBezTo>
                <a:cubicBezTo>
                  <a:pt x="7054181" y="4149084"/>
                  <a:pt x="7055451" y="4145276"/>
                  <a:pt x="7055451" y="4141468"/>
                </a:cubicBezTo>
                <a:lnTo>
                  <a:pt x="7055451" y="4141468"/>
                </a:lnTo>
                <a:close/>
                <a:moveTo>
                  <a:pt x="5774834" y="4140200"/>
                </a:moveTo>
                <a:cubicBezTo>
                  <a:pt x="5772295" y="4140200"/>
                  <a:pt x="5769757" y="4141468"/>
                  <a:pt x="5767218" y="4142738"/>
                </a:cubicBezTo>
                <a:cubicBezTo>
                  <a:pt x="5764680" y="4142738"/>
                  <a:pt x="5759603" y="4141468"/>
                  <a:pt x="5757065" y="4141468"/>
                </a:cubicBezTo>
                <a:cubicBezTo>
                  <a:pt x="5757065" y="4149084"/>
                  <a:pt x="5763411" y="4154160"/>
                  <a:pt x="5768488" y="4159237"/>
                </a:cubicBezTo>
                <a:cubicBezTo>
                  <a:pt x="5769757" y="4156699"/>
                  <a:pt x="5772295" y="4152891"/>
                  <a:pt x="5772295" y="4151622"/>
                </a:cubicBezTo>
                <a:cubicBezTo>
                  <a:pt x="5771026" y="4150353"/>
                  <a:pt x="5767218" y="4146546"/>
                  <a:pt x="5765949" y="4144007"/>
                </a:cubicBezTo>
                <a:cubicBezTo>
                  <a:pt x="5769757" y="4144007"/>
                  <a:pt x="5774834" y="4145276"/>
                  <a:pt x="5778641" y="4145276"/>
                </a:cubicBezTo>
                <a:cubicBezTo>
                  <a:pt x="5779910" y="4142738"/>
                  <a:pt x="5777372" y="4141468"/>
                  <a:pt x="5774834" y="4140200"/>
                </a:cubicBezTo>
                <a:lnTo>
                  <a:pt x="5774834" y="4140200"/>
                </a:lnTo>
                <a:close/>
                <a:moveTo>
                  <a:pt x="5444843" y="4140200"/>
                </a:moveTo>
                <a:cubicBezTo>
                  <a:pt x="5444843" y="4144007"/>
                  <a:pt x="5444843" y="4149084"/>
                  <a:pt x="5444843" y="4152891"/>
                </a:cubicBezTo>
                <a:cubicBezTo>
                  <a:pt x="5448651" y="4149084"/>
                  <a:pt x="5453728" y="4145276"/>
                  <a:pt x="5458804" y="4145276"/>
                </a:cubicBezTo>
                <a:cubicBezTo>
                  <a:pt x="5454997" y="4144007"/>
                  <a:pt x="5449920" y="4141468"/>
                  <a:pt x="5444843" y="4140200"/>
                </a:cubicBezTo>
                <a:lnTo>
                  <a:pt x="5444843" y="4140200"/>
                </a:lnTo>
                <a:close/>
                <a:moveTo>
                  <a:pt x="9827370" y="4140200"/>
                </a:moveTo>
                <a:cubicBezTo>
                  <a:pt x="9828640" y="4151622"/>
                  <a:pt x="9837524" y="4156699"/>
                  <a:pt x="9846408" y="4159237"/>
                </a:cubicBezTo>
                <a:cubicBezTo>
                  <a:pt x="9843870" y="4150353"/>
                  <a:pt x="9836255" y="4144007"/>
                  <a:pt x="9827370" y="4140200"/>
                </a:cubicBezTo>
                <a:lnTo>
                  <a:pt x="9827370" y="4140200"/>
                </a:lnTo>
                <a:close/>
                <a:moveTo>
                  <a:pt x="9573531" y="4140200"/>
                </a:moveTo>
                <a:cubicBezTo>
                  <a:pt x="9572263" y="4141468"/>
                  <a:pt x="9568455" y="4145276"/>
                  <a:pt x="9567185" y="4147814"/>
                </a:cubicBezTo>
                <a:cubicBezTo>
                  <a:pt x="9564647" y="4140200"/>
                  <a:pt x="9557032" y="4140200"/>
                  <a:pt x="9549417" y="4142738"/>
                </a:cubicBezTo>
                <a:cubicBezTo>
                  <a:pt x="9554494" y="4149084"/>
                  <a:pt x="9560840" y="4155430"/>
                  <a:pt x="9567185" y="4160506"/>
                </a:cubicBezTo>
                <a:cubicBezTo>
                  <a:pt x="9572263" y="4155430"/>
                  <a:pt x="9574801" y="4147814"/>
                  <a:pt x="9573531" y="4140200"/>
                </a:cubicBezTo>
                <a:lnTo>
                  <a:pt x="9573531" y="4140200"/>
                </a:lnTo>
                <a:close/>
                <a:moveTo>
                  <a:pt x="5225273" y="4140200"/>
                </a:moveTo>
                <a:cubicBezTo>
                  <a:pt x="5216388" y="4145276"/>
                  <a:pt x="5213850" y="4155430"/>
                  <a:pt x="5211312" y="4164314"/>
                </a:cubicBezTo>
                <a:cubicBezTo>
                  <a:pt x="5213850" y="4164314"/>
                  <a:pt x="5217658" y="4163045"/>
                  <a:pt x="5220196" y="4163045"/>
                </a:cubicBezTo>
                <a:cubicBezTo>
                  <a:pt x="5225273" y="4165583"/>
                  <a:pt x="5230349" y="4169391"/>
                  <a:pt x="5235426" y="4171929"/>
                </a:cubicBezTo>
                <a:cubicBezTo>
                  <a:pt x="5237965" y="4168122"/>
                  <a:pt x="5240503" y="4164314"/>
                  <a:pt x="5241772" y="4161776"/>
                </a:cubicBezTo>
                <a:cubicBezTo>
                  <a:pt x="5240503" y="4160506"/>
                  <a:pt x="5239234" y="4156699"/>
                  <a:pt x="5237965" y="4155430"/>
                </a:cubicBezTo>
                <a:cubicBezTo>
                  <a:pt x="5231619" y="4155430"/>
                  <a:pt x="5226542" y="4151622"/>
                  <a:pt x="5221465" y="4149084"/>
                </a:cubicBezTo>
                <a:cubicBezTo>
                  <a:pt x="5225273" y="4147814"/>
                  <a:pt x="5227811" y="4147814"/>
                  <a:pt x="5231619" y="4146546"/>
                </a:cubicBezTo>
                <a:cubicBezTo>
                  <a:pt x="5230349" y="4144007"/>
                  <a:pt x="5226542" y="4141468"/>
                  <a:pt x="5225273" y="4140200"/>
                </a:cubicBezTo>
                <a:lnTo>
                  <a:pt x="5225273" y="4140200"/>
                </a:lnTo>
                <a:close/>
                <a:moveTo>
                  <a:pt x="5981712" y="4140200"/>
                </a:moveTo>
                <a:cubicBezTo>
                  <a:pt x="5971559" y="4138930"/>
                  <a:pt x="5986789" y="4149084"/>
                  <a:pt x="5981712" y="4140200"/>
                </a:cubicBezTo>
                <a:lnTo>
                  <a:pt x="5981712" y="4140200"/>
                </a:lnTo>
                <a:close/>
                <a:moveTo>
                  <a:pt x="9706797" y="4138930"/>
                </a:moveTo>
                <a:cubicBezTo>
                  <a:pt x="9697912" y="4142738"/>
                  <a:pt x="9701721" y="4152891"/>
                  <a:pt x="9706797" y="4157968"/>
                </a:cubicBezTo>
                <a:cubicBezTo>
                  <a:pt x="9709335" y="4154160"/>
                  <a:pt x="9713143" y="4151622"/>
                  <a:pt x="9715681" y="4149084"/>
                </a:cubicBezTo>
                <a:cubicBezTo>
                  <a:pt x="9710604" y="4147814"/>
                  <a:pt x="9708066" y="4145276"/>
                  <a:pt x="9706797" y="4138930"/>
                </a:cubicBezTo>
                <a:lnTo>
                  <a:pt x="9706797" y="4138930"/>
                </a:lnTo>
                <a:close/>
                <a:moveTo>
                  <a:pt x="7178562" y="4138930"/>
                </a:moveTo>
                <a:cubicBezTo>
                  <a:pt x="7173486" y="4138930"/>
                  <a:pt x="7177293" y="4146546"/>
                  <a:pt x="7181101" y="4146546"/>
                </a:cubicBezTo>
                <a:cubicBezTo>
                  <a:pt x="7187447" y="4147814"/>
                  <a:pt x="7182370" y="4138930"/>
                  <a:pt x="7178562" y="4138930"/>
                </a:cubicBezTo>
                <a:lnTo>
                  <a:pt x="7178562" y="4138930"/>
                </a:lnTo>
                <a:close/>
                <a:moveTo>
                  <a:pt x="5479112" y="4138930"/>
                </a:moveTo>
                <a:cubicBezTo>
                  <a:pt x="5475304" y="4136392"/>
                  <a:pt x="5470227" y="4144007"/>
                  <a:pt x="5476573" y="4144007"/>
                </a:cubicBezTo>
                <a:cubicBezTo>
                  <a:pt x="5480381" y="4146546"/>
                  <a:pt x="5485458" y="4140200"/>
                  <a:pt x="5479112" y="4138930"/>
                </a:cubicBezTo>
                <a:lnTo>
                  <a:pt x="5479112" y="4138930"/>
                </a:lnTo>
                <a:close/>
                <a:moveTo>
                  <a:pt x="8663519" y="4138930"/>
                </a:moveTo>
                <a:cubicBezTo>
                  <a:pt x="8655904" y="4135122"/>
                  <a:pt x="8659712" y="4154160"/>
                  <a:pt x="8666058" y="4149084"/>
                </a:cubicBezTo>
                <a:cubicBezTo>
                  <a:pt x="8669865" y="4146546"/>
                  <a:pt x="8667327" y="4140200"/>
                  <a:pt x="8663519" y="4138930"/>
                </a:cubicBezTo>
                <a:lnTo>
                  <a:pt x="8663519" y="4138930"/>
                </a:lnTo>
                <a:close/>
                <a:moveTo>
                  <a:pt x="9162313" y="4138930"/>
                </a:moveTo>
                <a:cubicBezTo>
                  <a:pt x="9158505" y="4140200"/>
                  <a:pt x="9154697" y="4141468"/>
                  <a:pt x="9150890" y="4142738"/>
                </a:cubicBezTo>
                <a:cubicBezTo>
                  <a:pt x="9154697" y="4146546"/>
                  <a:pt x="9157236" y="4150353"/>
                  <a:pt x="9158505" y="4155430"/>
                </a:cubicBezTo>
                <a:cubicBezTo>
                  <a:pt x="9161043" y="4154160"/>
                  <a:pt x="9162313" y="4152891"/>
                  <a:pt x="9164851" y="4150353"/>
                </a:cubicBezTo>
                <a:cubicBezTo>
                  <a:pt x="9164851" y="4146546"/>
                  <a:pt x="9163582" y="4142738"/>
                  <a:pt x="9162313" y="4138930"/>
                </a:cubicBezTo>
                <a:lnTo>
                  <a:pt x="9162313" y="4138930"/>
                </a:lnTo>
                <a:close/>
                <a:moveTo>
                  <a:pt x="7396864" y="4137661"/>
                </a:moveTo>
                <a:cubicBezTo>
                  <a:pt x="7395595" y="4138930"/>
                  <a:pt x="7394325" y="4141468"/>
                  <a:pt x="7394325" y="4142738"/>
                </a:cubicBezTo>
                <a:cubicBezTo>
                  <a:pt x="7398133" y="4145276"/>
                  <a:pt x="7401941" y="4147814"/>
                  <a:pt x="7404479" y="4151622"/>
                </a:cubicBezTo>
                <a:cubicBezTo>
                  <a:pt x="7401941" y="4151622"/>
                  <a:pt x="7395595" y="4152891"/>
                  <a:pt x="7393056" y="4152891"/>
                </a:cubicBezTo>
                <a:cubicBezTo>
                  <a:pt x="7394325" y="4155430"/>
                  <a:pt x="7395595" y="4157968"/>
                  <a:pt x="7396864" y="4160506"/>
                </a:cubicBezTo>
                <a:cubicBezTo>
                  <a:pt x="7403210" y="4156699"/>
                  <a:pt x="7408287" y="4151622"/>
                  <a:pt x="7414633" y="4149084"/>
                </a:cubicBezTo>
                <a:cubicBezTo>
                  <a:pt x="7413363" y="4150353"/>
                  <a:pt x="7410825" y="4152891"/>
                  <a:pt x="7409556" y="4154160"/>
                </a:cubicBezTo>
                <a:cubicBezTo>
                  <a:pt x="7412094" y="4156699"/>
                  <a:pt x="7415902" y="4160506"/>
                  <a:pt x="7418440" y="4164314"/>
                </a:cubicBezTo>
                <a:lnTo>
                  <a:pt x="7413363" y="4161776"/>
                </a:lnTo>
                <a:cubicBezTo>
                  <a:pt x="7413363" y="4164314"/>
                  <a:pt x="7413363" y="4168122"/>
                  <a:pt x="7413363" y="4170660"/>
                </a:cubicBezTo>
                <a:cubicBezTo>
                  <a:pt x="7410825" y="4166852"/>
                  <a:pt x="7407017" y="4163045"/>
                  <a:pt x="7403210" y="4160506"/>
                </a:cubicBezTo>
                <a:cubicBezTo>
                  <a:pt x="7398133" y="4169391"/>
                  <a:pt x="7405748" y="4174468"/>
                  <a:pt x="7413363" y="4178275"/>
                </a:cubicBezTo>
                <a:cubicBezTo>
                  <a:pt x="7414633" y="4177006"/>
                  <a:pt x="7417171" y="4173198"/>
                  <a:pt x="7419709" y="4171929"/>
                </a:cubicBezTo>
                <a:cubicBezTo>
                  <a:pt x="7420979" y="4177006"/>
                  <a:pt x="7423517" y="4182083"/>
                  <a:pt x="7426055" y="4185890"/>
                </a:cubicBezTo>
                <a:cubicBezTo>
                  <a:pt x="7428594" y="4184621"/>
                  <a:pt x="7429863" y="4182083"/>
                  <a:pt x="7431132" y="4180814"/>
                </a:cubicBezTo>
                <a:lnTo>
                  <a:pt x="7426055" y="4178275"/>
                </a:lnTo>
                <a:cubicBezTo>
                  <a:pt x="7429863" y="4177006"/>
                  <a:pt x="7434940" y="4175737"/>
                  <a:pt x="7438747" y="4174468"/>
                </a:cubicBezTo>
                <a:cubicBezTo>
                  <a:pt x="7437478" y="4175737"/>
                  <a:pt x="7434940" y="4178275"/>
                  <a:pt x="7433671" y="4179544"/>
                </a:cubicBezTo>
                <a:cubicBezTo>
                  <a:pt x="7433671" y="4180814"/>
                  <a:pt x="7432401" y="4184621"/>
                  <a:pt x="7432401" y="4187159"/>
                </a:cubicBezTo>
                <a:lnTo>
                  <a:pt x="7440017" y="4187159"/>
                </a:lnTo>
                <a:cubicBezTo>
                  <a:pt x="7434940" y="4190967"/>
                  <a:pt x="7431132" y="4196044"/>
                  <a:pt x="7423517" y="4192236"/>
                </a:cubicBezTo>
                <a:cubicBezTo>
                  <a:pt x="7426055" y="4196044"/>
                  <a:pt x="7428594" y="4199852"/>
                  <a:pt x="7432401" y="4202390"/>
                </a:cubicBezTo>
                <a:cubicBezTo>
                  <a:pt x="7433671" y="4199852"/>
                  <a:pt x="7436209" y="4197313"/>
                  <a:pt x="7437478" y="4196044"/>
                </a:cubicBezTo>
                <a:cubicBezTo>
                  <a:pt x="7445093" y="4207467"/>
                  <a:pt x="7461593" y="4211274"/>
                  <a:pt x="7467939" y="4223966"/>
                </a:cubicBezTo>
                <a:cubicBezTo>
                  <a:pt x="7471746" y="4229043"/>
                  <a:pt x="7471746" y="4235389"/>
                  <a:pt x="7473015" y="4240466"/>
                </a:cubicBezTo>
                <a:cubicBezTo>
                  <a:pt x="7475554" y="4230312"/>
                  <a:pt x="7471746" y="4221428"/>
                  <a:pt x="7465400" y="4213813"/>
                </a:cubicBezTo>
                <a:cubicBezTo>
                  <a:pt x="7466669" y="4212543"/>
                  <a:pt x="7470477" y="4210005"/>
                  <a:pt x="7471746" y="4208736"/>
                </a:cubicBezTo>
                <a:cubicBezTo>
                  <a:pt x="7470477" y="4202390"/>
                  <a:pt x="7473015" y="4193505"/>
                  <a:pt x="7466669" y="4190967"/>
                </a:cubicBezTo>
                <a:cubicBezTo>
                  <a:pt x="7466669" y="4194775"/>
                  <a:pt x="7467939" y="4198582"/>
                  <a:pt x="7467939" y="4202390"/>
                </a:cubicBezTo>
                <a:cubicBezTo>
                  <a:pt x="7455247" y="4198582"/>
                  <a:pt x="7452709" y="4183352"/>
                  <a:pt x="7443824" y="4173198"/>
                </a:cubicBezTo>
                <a:cubicBezTo>
                  <a:pt x="7450170" y="4168122"/>
                  <a:pt x="7445093" y="4159237"/>
                  <a:pt x="7438747" y="4157968"/>
                </a:cubicBezTo>
                <a:cubicBezTo>
                  <a:pt x="7428594" y="4154160"/>
                  <a:pt x="7419709" y="4142738"/>
                  <a:pt x="7408287" y="4149084"/>
                </a:cubicBezTo>
                <a:cubicBezTo>
                  <a:pt x="7407017" y="4147814"/>
                  <a:pt x="7405748" y="4144007"/>
                  <a:pt x="7404479" y="4141468"/>
                </a:cubicBezTo>
                <a:cubicBezTo>
                  <a:pt x="7401941" y="4138930"/>
                  <a:pt x="7398133" y="4138930"/>
                  <a:pt x="7396864" y="4137661"/>
                </a:cubicBezTo>
                <a:lnTo>
                  <a:pt x="7396864" y="4137661"/>
                </a:lnTo>
                <a:close/>
                <a:moveTo>
                  <a:pt x="9318424" y="4137661"/>
                </a:moveTo>
                <a:cubicBezTo>
                  <a:pt x="9314616" y="4137661"/>
                  <a:pt x="9312078" y="4140200"/>
                  <a:pt x="9310808" y="4144007"/>
                </a:cubicBezTo>
                <a:cubicBezTo>
                  <a:pt x="9315885" y="4144007"/>
                  <a:pt x="9320962" y="4144007"/>
                  <a:pt x="9326039" y="4144007"/>
                </a:cubicBezTo>
                <a:cubicBezTo>
                  <a:pt x="9324770" y="4140200"/>
                  <a:pt x="9322231" y="4137661"/>
                  <a:pt x="9318424" y="4137661"/>
                </a:cubicBezTo>
                <a:lnTo>
                  <a:pt x="9318424" y="4137661"/>
                </a:lnTo>
                <a:close/>
                <a:moveTo>
                  <a:pt x="11501438" y="4137661"/>
                </a:moveTo>
                <a:cubicBezTo>
                  <a:pt x="11498899" y="4138930"/>
                  <a:pt x="11498899" y="4140200"/>
                  <a:pt x="11500168" y="4142738"/>
                </a:cubicBezTo>
                <a:cubicBezTo>
                  <a:pt x="11502707" y="4146546"/>
                  <a:pt x="11511591" y="4144007"/>
                  <a:pt x="11506514" y="4138930"/>
                </a:cubicBezTo>
                <a:cubicBezTo>
                  <a:pt x="11505245" y="4137661"/>
                  <a:pt x="11502707" y="4136392"/>
                  <a:pt x="11501438" y="4137661"/>
                </a:cubicBezTo>
                <a:lnTo>
                  <a:pt x="11501438" y="4137661"/>
                </a:lnTo>
                <a:close/>
                <a:moveTo>
                  <a:pt x="5439767" y="4137661"/>
                </a:moveTo>
                <a:cubicBezTo>
                  <a:pt x="5437228" y="4137661"/>
                  <a:pt x="5432151" y="4138930"/>
                  <a:pt x="5429613" y="4138930"/>
                </a:cubicBezTo>
                <a:cubicBezTo>
                  <a:pt x="5429613" y="4142738"/>
                  <a:pt x="5430882" y="4145276"/>
                  <a:pt x="5430882" y="4149084"/>
                </a:cubicBezTo>
                <a:cubicBezTo>
                  <a:pt x="5432151" y="4149084"/>
                  <a:pt x="5435959" y="4150353"/>
                  <a:pt x="5437228" y="4150353"/>
                </a:cubicBezTo>
                <a:cubicBezTo>
                  <a:pt x="5438497" y="4146546"/>
                  <a:pt x="5438497" y="4141468"/>
                  <a:pt x="5439767" y="4137661"/>
                </a:cubicBezTo>
                <a:lnTo>
                  <a:pt x="5439767" y="4137661"/>
                </a:lnTo>
                <a:close/>
                <a:moveTo>
                  <a:pt x="9520225" y="4137661"/>
                </a:moveTo>
                <a:cubicBezTo>
                  <a:pt x="9518956" y="4144007"/>
                  <a:pt x="9530379" y="4147814"/>
                  <a:pt x="9536725" y="4146546"/>
                </a:cubicBezTo>
                <a:cubicBezTo>
                  <a:pt x="9540533" y="4151622"/>
                  <a:pt x="9544340" y="4156699"/>
                  <a:pt x="9550686" y="4157968"/>
                </a:cubicBezTo>
                <a:cubicBezTo>
                  <a:pt x="9548148" y="4151622"/>
                  <a:pt x="9544340" y="4145276"/>
                  <a:pt x="9540533" y="4140200"/>
                </a:cubicBezTo>
                <a:cubicBezTo>
                  <a:pt x="9532917" y="4140200"/>
                  <a:pt x="9526571" y="4138930"/>
                  <a:pt x="9520225" y="4137661"/>
                </a:cubicBezTo>
                <a:lnTo>
                  <a:pt x="9520225" y="4137661"/>
                </a:lnTo>
                <a:close/>
                <a:moveTo>
                  <a:pt x="9771526" y="4137661"/>
                </a:moveTo>
                <a:cubicBezTo>
                  <a:pt x="9775334" y="4145276"/>
                  <a:pt x="9779141" y="4152891"/>
                  <a:pt x="9782948" y="4161776"/>
                </a:cubicBezTo>
                <a:cubicBezTo>
                  <a:pt x="9784218" y="4160506"/>
                  <a:pt x="9786756" y="4159237"/>
                  <a:pt x="9789294" y="4157968"/>
                </a:cubicBezTo>
                <a:cubicBezTo>
                  <a:pt x="9791833" y="4163045"/>
                  <a:pt x="9794372" y="4173198"/>
                  <a:pt x="9801986" y="4169391"/>
                </a:cubicBezTo>
                <a:cubicBezTo>
                  <a:pt x="9795640" y="4163045"/>
                  <a:pt x="9794372" y="4152891"/>
                  <a:pt x="9785487" y="4149084"/>
                </a:cubicBezTo>
                <a:cubicBezTo>
                  <a:pt x="9784218" y="4140200"/>
                  <a:pt x="9779141" y="4137661"/>
                  <a:pt x="9771526" y="4137661"/>
                </a:cubicBezTo>
                <a:lnTo>
                  <a:pt x="9771526" y="4137661"/>
                </a:lnTo>
                <a:close/>
                <a:moveTo>
                  <a:pt x="5677106" y="4136392"/>
                </a:moveTo>
                <a:cubicBezTo>
                  <a:pt x="5677106" y="4140200"/>
                  <a:pt x="5675837" y="4144007"/>
                  <a:pt x="5674567" y="4149084"/>
                </a:cubicBezTo>
                <a:cubicBezTo>
                  <a:pt x="5670760" y="4149084"/>
                  <a:pt x="5666952" y="4150353"/>
                  <a:pt x="5664414" y="4152891"/>
                </a:cubicBezTo>
                <a:cubicBezTo>
                  <a:pt x="5666952" y="4152891"/>
                  <a:pt x="5670760" y="4154160"/>
                  <a:pt x="5673298" y="4155430"/>
                </a:cubicBezTo>
                <a:cubicBezTo>
                  <a:pt x="5669491" y="4157968"/>
                  <a:pt x="5666952" y="4159237"/>
                  <a:pt x="5663145" y="4161776"/>
                </a:cubicBezTo>
                <a:cubicBezTo>
                  <a:pt x="5665683" y="4166852"/>
                  <a:pt x="5669491" y="4170660"/>
                  <a:pt x="5672029" y="4174468"/>
                </a:cubicBezTo>
                <a:cubicBezTo>
                  <a:pt x="5673298" y="4164314"/>
                  <a:pt x="5678375" y="4169391"/>
                  <a:pt x="5683452" y="4171929"/>
                </a:cubicBezTo>
                <a:cubicBezTo>
                  <a:pt x="5682183" y="4166852"/>
                  <a:pt x="5682183" y="4161776"/>
                  <a:pt x="5680913" y="4157968"/>
                </a:cubicBezTo>
                <a:cubicBezTo>
                  <a:pt x="5683452" y="4157968"/>
                  <a:pt x="5689798" y="4159237"/>
                  <a:pt x="5692336" y="4159237"/>
                </a:cubicBezTo>
                <a:cubicBezTo>
                  <a:pt x="5687259" y="4154160"/>
                  <a:pt x="5679644" y="4150353"/>
                  <a:pt x="5677106" y="4142738"/>
                </a:cubicBezTo>
                <a:cubicBezTo>
                  <a:pt x="5682183" y="4145276"/>
                  <a:pt x="5685990" y="4147814"/>
                  <a:pt x="5689798" y="4150353"/>
                </a:cubicBezTo>
                <a:cubicBezTo>
                  <a:pt x="5692336" y="4142738"/>
                  <a:pt x="5683452" y="4140200"/>
                  <a:pt x="5677106" y="4136392"/>
                </a:cubicBezTo>
                <a:lnTo>
                  <a:pt x="5677106" y="4136392"/>
                </a:lnTo>
                <a:close/>
                <a:moveTo>
                  <a:pt x="7464131" y="4136392"/>
                </a:moveTo>
                <a:cubicBezTo>
                  <a:pt x="7462862" y="4137661"/>
                  <a:pt x="7460323" y="4138930"/>
                  <a:pt x="7461593" y="4141468"/>
                </a:cubicBezTo>
                <a:cubicBezTo>
                  <a:pt x="7464131" y="4144007"/>
                  <a:pt x="7471746" y="4141468"/>
                  <a:pt x="7469208" y="4137661"/>
                </a:cubicBezTo>
                <a:cubicBezTo>
                  <a:pt x="7469208" y="4135122"/>
                  <a:pt x="7466669" y="4135122"/>
                  <a:pt x="7464131" y="4136392"/>
                </a:cubicBezTo>
                <a:lnTo>
                  <a:pt x="7464131" y="4136392"/>
                </a:lnTo>
                <a:close/>
                <a:moveTo>
                  <a:pt x="5878908" y="4136392"/>
                </a:moveTo>
                <a:cubicBezTo>
                  <a:pt x="5873831" y="4137661"/>
                  <a:pt x="5876369" y="4151622"/>
                  <a:pt x="5882715" y="4150353"/>
                </a:cubicBezTo>
                <a:cubicBezTo>
                  <a:pt x="5883984" y="4146546"/>
                  <a:pt x="5882715" y="4140200"/>
                  <a:pt x="5878908" y="4136392"/>
                </a:cubicBezTo>
                <a:lnTo>
                  <a:pt x="5878908" y="4136392"/>
                </a:lnTo>
                <a:close/>
                <a:moveTo>
                  <a:pt x="6043903" y="4136392"/>
                </a:moveTo>
                <a:cubicBezTo>
                  <a:pt x="6040095" y="4136392"/>
                  <a:pt x="6036288" y="4137661"/>
                  <a:pt x="6032480" y="4141468"/>
                </a:cubicBezTo>
                <a:cubicBezTo>
                  <a:pt x="6028673" y="4136392"/>
                  <a:pt x="6026134" y="4137661"/>
                  <a:pt x="6026134" y="4144007"/>
                </a:cubicBezTo>
                <a:cubicBezTo>
                  <a:pt x="6036288" y="4142738"/>
                  <a:pt x="6048980" y="4145276"/>
                  <a:pt x="6056595" y="4137661"/>
                </a:cubicBezTo>
                <a:cubicBezTo>
                  <a:pt x="6052787" y="4137661"/>
                  <a:pt x="6047710" y="4136392"/>
                  <a:pt x="6043903" y="4136392"/>
                </a:cubicBezTo>
                <a:lnTo>
                  <a:pt x="6043903" y="4136392"/>
                </a:lnTo>
                <a:close/>
                <a:moveTo>
                  <a:pt x="9999981" y="4136392"/>
                </a:moveTo>
                <a:cubicBezTo>
                  <a:pt x="10008865" y="4141468"/>
                  <a:pt x="10013942" y="4149084"/>
                  <a:pt x="10017749" y="4157968"/>
                </a:cubicBezTo>
                <a:cubicBezTo>
                  <a:pt x="10010135" y="4156699"/>
                  <a:pt x="10008865" y="4151622"/>
                  <a:pt x="10008865" y="4145276"/>
                </a:cubicBezTo>
                <a:cubicBezTo>
                  <a:pt x="10003789" y="4144007"/>
                  <a:pt x="10001250" y="4140200"/>
                  <a:pt x="9999981" y="4136392"/>
                </a:cubicBezTo>
                <a:lnTo>
                  <a:pt x="9999981" y="4136392"/>
                </a:lnTo>
                <a:close/>
                <a:moveTo>
                  <a:pt x="5522264" y="4136392"/>
                </a:moveTo>
                <a:cubicBezTo>
                  <a:pt x="5518456" y="4133854"/>
                  <a:pt x="5514649" y="4141468"/>
                  <a:pt x="5517187" y="4144007"/>
                </a:cubicBezTo>
                <a:cubicBezTo>
                  <a:pt x="5520995" y="4145276"/>
                  <a:pt x="5524802" y="4138930"/>
                  <a:pt x="5522264" y="4136392"/>
                </a:cubicBezTo>
                <a:lnTo>
                  <a:pt x="5522264" y="4136392"/>
                </a:lnTo>
                <a:close/>
                <a:moveTo>
                  <a:pt x="9662375" y="4135122"/>
                </a:moveTo>
                <a:cubicBezTo>
                  <a:pt x="9661106" y="4137661"/>
                  <a:pt x="9661106" y="4140200"/>
                  <a:pt x="9659836" y="4144007"/>
                </a:cubicBezTo>
                <a:cubicBezTo>
                  <a:pt x="9663645" y="4145276"/>
                  <a:pt x="9666182" y="4147814"/>
                  <a:pt x="9669991" y="4149084"/>
                </a:cubicBezTo>
                <a:cubicBezTo>
                  <a:pt x="9672528" y="4145276"/>
                  <a:pt x="9673798" y="4140200"/>
                  <a:pt x="9673798" y="4136392"/>
                </a:cubicBezTo>
                <a:cubicBezTo>
                  <a:pt x="9669991" y="4136392"/>
                  <a:pt x="9664914" y="4135122"/>
                  <a:pt x="9662375" y="4135122"/>
                </a:cubicBezTo>
                <a:lnTo>
                  <a:pt x="9662375" y="4135122"/>
                </a:lnTo>
                <a:close/>
                <a:moveTo>
                  <a:pt x="5325539" y="4135122"/>
                </a:moveTo>
                <a:cubicBezTo>
                  <a:pt x="5320462" y="4131315"/>
                  <a:pt x="5311578" y="4137661"/>
                  <a:pt x="5314116" y="4144007"/>
                </a:cubicBezTo>
                <a:cubicBezTo>
                  <a:pt x="5317924" y="4144007"/>
                  <a:pt x="5325539" y="4140200"/>
                  <a:pt x="5325539" y="4135122"/>
                </a:cubicBezTo>
                <a:lnTo>
                  <a:pt x="5325539" y="4135122"/>
                </a:lnTo>
                <a:close/>
                <a:moveTo>
                  <a:pt x="8820899" y="4135122"/>
                </a:moveTo>
                <a:cubicBezTo>
                  <a:pt x="8818361" y="4136392"/>
                  <a:pt x="8814553" y="4137661"/>
                  <a:pt x="8812015" y="4138930"/>
                </a:cubicBezTo>
                <a:cubicBezTo>
                  <a:pt x="8812015" y="4142738"/>
                  <a:pt x="8819631" y="4149084"/>
                  <a:pt x="8814553" y="4152891"/>
                </a:cubicBezTo>
                <a:cubicBezTo>
                  <a:pt x="8812015" y="4152891"/>
                  <a:pt x="8806939" y="4151622"/>
                  <a:pt x="8804400" y="4151622"/>
                </a:cubicBezTo>
                <a:cubicBezTo>
                  <a:pt x="8805669" y="4152891"/>
                  <a:pt x="8806939" y="4156699"/>
                  <a:pt x="8808208" y="4159237"/>
                </a:cubicBezTo>
                <a:cubicBezTo>
                  <a:pt x="8805669" y="4159237"/>
                  <a:pt x="8801862" y="4157968"/>
                  <a:pt x="8800593" y="4157968"/>
                </a:cubicBezTo>
                <a:cubicBezTo>
                  <a:pt x="8800593" y="4161776"/>
                  <a:pt x="8799323" y="4168122"/>
                  <a:pt x="8799323" y="4171929"/>
                </a:cubicBezTo>
                <a:cubicBezTo>
                  <a:pt x="8801862" y="4171929"/>
                  <a:pt x="8806939" y="4170660"/>
                  <a:pt x="8808208" y="4170660"/>
                </a:cubicBezTo>
                <a:cubicBezTo>
                  <a:pt x="8814553" y="4174468"/>
                  <a:pt x="8820899" y="4177006"/>
                  <a:pt x="8827245" y="4179544"/>
                </a:cubicBezTo>
                <a:cubicBezTo>
                  <a:pt x="8827245" y="4180814"/>
                  <a:pt x="8825977" y="4182083"/>
                  <a:pt x="8825977" y="4183352"/>
                </a:cubicBezTo>
                <a:cubicBezTo>
                  <a:pt x="8820899" y="4179544"/>
                  <a:pt x="8815822" y="4177006"/>
                  <a:pt x="8809476" y="4173198"/>
                </a:cubicBezTo>
                <a:cubicBezTo>
                  <a:pt x="8810746" y="4177006"/>
                  <a:pt x="8810746" y="4180814"/>
                  <a:pt x="8812015" y="4184621"/>
                </a:cubicBezTo>
                <a:cubicBezTo>
                  <a:pt x="8809476" y="4179544"/>
                  <a:pt x="8806939" y="4170660"/>
                  <a:pt x="8799323" y="4175737"/>
                </a:cubicBezTo>
                <a:cubicBezTo>
                  <a:pt x="8800593" y="4182083"/>
                  <a:pt x="8801862" y="4188429"/>
                  <a:pt x="8803130" y="4194775"/>
                </a:cubicBezTo>
                <a:cubicBezTo>
                  <a:pt x="8801862" y="4197313"/>
                  <a:pt x="8799323" y="4198582"/>
                  <a:pt x="8798054" y="4201121"/>
                </a:cubicBezTo>
                <a:cubicBezTo>
                  <a:pt x="8799323" y="4202390"/>
                  <a:pt x="8800593" y="4206198"/>
                  <a:pt x="8801862" y="4207467"/>
                </a:cubicBezTo>
                <a:cubicBezTo>
                  <a:pt x="8804400" y="4204928"/>
                  <a:pt x="8806939" y="4202390"/>
                  <a:pt x="8808208" y="4199852"/>
                </a:cubicBezTo>
                <a:cubicBezTo>
                  <a:pt x="8812015" y="4204928"/>
                  <a:pt x="8814553" y="4212543"/>
                  <a:pt x="8822168" y="4212543"/>
                </a:cubicBezTo>
                <a:cubicBezTo>
                  <a:pt x="8820899" y="4208736"/>
                  <a:pt x="8818361" y="4204928"/>
                  <a:pt x="8815822" y="4201121"/>
                </a:cubicBezTo>
                <a:cubicBezTo>
                  <a:pt x="8820899" y="4201121"/>
                  <a:pt x="8824707" y="4201121"/>
                  <a:pt x="8829784" y="4201121"/>
                </a:cubicBezTo>
                <a:cubicBezTo>
                  <a:pt x="8829784" y="4198582"/>
                  <a:pt x="8829784" y="4194775"/>
                  <a:pt x="8829784" y="4192236"/>
                </a:cubicBezTo>
                <a:cubicBezTo>
                  <a:pt x="8825977" y="4189698"/>
                  <a:pt x="8820899" y="4188429"/>
                  <a:pt x="8817092" y="4185890"/>
                </a:cubicBezTo>
                <a:cubicBezTo>
                  <a:pt x="8820899" y="4187159"/>
                  <a:pt x="8825977" y="4187159"/>
                  <a:pt x="8829784" y="4188429"/>
                </a:cubicBezTo>
                <a:cubicBezTo>
                  <a:pt x="8836130" y="4185890"/>
                  <a:pt x="8842476" y="4185890"/>
                  <a:pt x="8850091" y="4187159"/>
                </a:cubicBezTo>
                <a:cubicBezTo>
                  <a:pt x="8843745" y="4183352"/>
                  <a:pt x="8836130" y="4180814"/>
                  <a:pt x="8829784" y="4177006"/>
                </a:cubicBezTo>
                <a:cubicBezTo>
                  <a:pt x="8834860" y="4171929"/>
                  <a:pt x="8841206" y="4169391"/>
                  <a:pt x="8843745" y="4163045"/>
                </a:cubicBezTo>
                <a:cubicBezTo>
                  <a:pt x="8843745" y="4155430"/>
                  <a:pt x="8834860" y="4155430"/>
                  <a:pt x="8829784" y="4152891"/>
                </a:cubicBezTo>
                <a:cubicBezTo>
                  <a:pt x="8831053" y="4150353"/>
                  <a:pt x="8833591" y="4146546"/>
                  <a:pt x="8833591" y="4145276"/>
                </a:cubicBezTo>
                <a:cubicBezTo>
                  <a:pt x="8828514" y="4146546"/>
                  <a:pt x="8823438" y="4146546"/>
                  <a:pt x="8818361" y="4147814"/>
                </a:cubicBezTo>
                <a:cubicBezTo>
                  <a:pt x="8819631" y="4146546"/>
                  <a:pt x="8820899" y="4144007"/>
                  <a:pt x="8820899" y="4141468"/>
                </a:cubicBezTo>
                <a:cubicBezTo>
                  <a:pt x="8823438" y="4141468"/>
                  <a:pt x="8822168" y="4137661"/>
                  <a:pt x="8820899" y="4135122"/>
                </a:cubicBezTo>
                <a:lnTo>
                  <a:pt x="8820899" y="4135122"/>
                </a:lnTo>
                <a:close/>
                <a:moveTo>
                  <a:pt x="7154448" y="4135122"/>
                </a:moveTo>
                <a:cubicBezTo>
                  <a:pt x="7149371" y="4137661"/>
                  <a:pt x="7146832" y="4144007"/>
                  <a:pt x="7145563" y="4149084"/>
                </a:cubicBezTo>
                <a:cubicBezTo>
                  <a:pt x="7151909" y="4147814"/>
                  <a:pt x="7151909" y="4140200"/>
                  <a:pt x="7154448" y="4135122"/>
                </a:cubicBezTo>
                <a:lnTo>
                  <a:pt x="7154448" y="4135122"/>
                </a:lnTo>
                <a:close/>
                <a:moveTo>
                  <a:pt x="5338231" y="4135122"/>
                </a:moveTo>
                <a:cubicBezTo>
                  <a:pt x="5334423" y="4136392"/>
                  <a:pt x="5330616" y="4140200"/>
                  <a:pt x="5328077" y="4142738"/>
                </a:cubicBezTo>
                <a:cubicBezTo>
                  <a:pt x="5333154" y="4142738"/>
                  <a:pt x="5336962" y="4144007"/>
                  <a:pt x="5340769" y="4144007"/>
                </a:cubicBezTo>
                <a:cubicBezTo>
                  <a:pt x="5340769" y="4141468"/>
                  <a:pt x="5339500" y="4137661"/>
                  <a:pt x="5338231" y="4135122"/>
                </a:cubicBezTo>
                <a:lnTo>
                  <a:pt x="5338231" y="4135122"/>
                </a:lnTo>
                <a:close/>
                <a:moveTo>
                  <a:pt x="4990472" y="4135122"/>
                </a:moveTo>
                <a:cubicBezTo>
                  <a:pt x="4989203" y="4136392"/>
                  <a:pt x="4987933" y="4138930"/>
                  <a:pt x="4989203" y="4140200"/>
                </a:cubicBezTo>
                <a:cubicBezTo>
                  <a:pt x="4991741" y="4145276"/>
                  <a:pt x="4999356" y="4140200"/>
                  <a:pt x="4995549" y="4136392"/>
                </a:cubicBezTo>
                <a:cubicBezTo>
                  <a:pt x="4994279" y="4133854"/>
                  <a:pt x="4991741" y="4133854"/>
                  <a:pt x="4990472" y="4135122"/>
                </a:cubicBezTo>
                <a:lnTo>
                  <a:pt x="4990472" y="4135122"/>
                </a:lnTo>
                <a:close/>
                <a:moveTo>
                  <a:pt x="5645376" y="4133854"/>
                </a:moveTo>
                <a:cubicBezTo>
                  <a:pt x="5641568" y="4132584"/>
                  <a:pt x="5637761" y="4132584"/>
                  <a:pt x="5636492" y="4137661"/>
                </a:cubicBezTo>
                <a:cubicBezTo>
                  <a:pt x="5642838" y="4140200"/>
                  <a:pt x="5649184" y="4141468"/>
                  <a:pt x="5655530" y="4141468"/>
                </a:cubicBezTo>
                <a:cubicBezTo>
                  <a:pt x="5652991" y="4138930"/>
                  <a:pt x="5649184" y="4135122"/>
                  <a:pt x="5645376" y="4133854"/>
                </a:cubicBezTo>
                <a:lnTo>
                  <a:pt x="5645376" y="4133854"/>
                </a:lnTo>
                <a:close/>
                <a:moveTo>
                  <a:pt x="9601454" y="4133854"/>
                </a:moveTo>
                <a:cubicBezTo>
                  <a:pt x="9597646" y="4131315"/>
                  <a:pt x="9591300" y="4137661"/>
                  <a:pt x="9595108" y="4141468"/>
                </a:cubicBezTo>
                <a:cubicBezTo>
                  <a:pt x="9598915" y="4144007"/>
                  <a:pt x="9603992" y="4137661"/>
                  <a:pt x="9601454" y="4133854"/>
                </a:cubicBezTo>
                <a:lnTo>
                  <a:pt x="9601454" y="4133854"/>
                </a:lnTo>
                <a:close/>
                <a:moveTo>
                  <a:pt x="7442555" y="4132584"/>
                </a:moveTo>
                <a:cubicBezTo>
                  <a:pt x="7432401" y="4132584"/>
                  <a:pt x="7443824" y="4145276"/>
                  <a:pt x="7448901" y="4140200"/>
                </a:cubicBezTo>
                <a:cubicBezTo>
                  <a:pt x="7451439" y="4136392"/>
                  <a:pt x="7446363" y="4133854"/>
                  <a:pt x="7442555" y="4132584"/>
                </a:cubicBezTo>
                <a:lnTo>
                  <a:pt x="7442555" y="4132584"/>
                </a:lnTo>
                <a:close/>
                <a:moveTo>
                  <a:pt x="7457785" y="4132584"/>
                </a:moveTo>
                <a:cubicBezTo>
                  <a:pt x="7456516" y="4133854"/>
                  <a:pt x="7461593" y="4141468"/>
                  <a:pt x="7461593" y="4132584"/>
                </a:cubicBezTo>
                <a:cubicBezTo>
                  <a:pt x="7460323" y="4131315"/>
                  <a:pt x="7459055" y="4131315"/>
                  <a:pt x="7457785" y="4132584"/>
                </a:cubicBezTo>
                <a:lnTo>
                  <a:pt x="7457785" y="4132584"/>
                </a:lnTo>
                <a:close/>
                <a:moveTo>
                  <a:pt x="5165621" y="4132584"/>
                </a:moveTo>
                <a:cubicBezTo>
                  <a:pt x="5163082" y="4136392"/>
                  <a:pt x="5161813" y="4141468"/>
                  <a:pt x="5159275" y="4145276"/>
                </a:cubicBezTo>
                <a:cubicBezTo>
                  <a:pt x="5158005" y="4144007"/>
                  <a:pt x="5154198" y="4140200"/>
                  <a:pt x="5151659" y="4138930"/>
                </a:cubicBezTo>
                <a:cubicBezTo>
                  <a:pt x="5150390" y="4140200"/>
                  <a:pt x="5149121" y="4144007"/>
                  <a:pt x="5149121" y="4145276"/>
                </a:cubicBezTo>
                <a:cubicBezTo>
                  <a:pt x="5152929" y="4149084"/>
                  <a:pt x="5156736" y="4146546"/>
                  <a:pt x="5160544" y="4146546"/>
                </a:cubicBezTo>
                <a:cubicBezTo>
                  <a:pt x="5163082" y="4151622"/>
                  <a:pt x="5166890" y="4156699"/>
                  <a:pt x="5169428" y="4160506"/>
                </a:cubicBezTo>
                <a:cubicBezTo>
                  <a:pt x="5173236" y="4157968"/>
                  <a:pt x="5175774" y="4154160"/>
                  <a:pt x="5179582" y="4151622"/>
                </a:cubicBezTo>
                <a:cubicBezTo>
                  <a:pt x="5179582" y="4155430"/>
                  <a:pt x="5179582" y="4159237"/>
                  <a:pt x="5179582" y="4164314"/>
                </a:cubicBezTo>
                <a:cubicBezTo>
                  <a:pt x="5174505" y="4165583"/>
                  <a:pt x="5169428" y="4166852"/>
                  <a:pt x="5164351" y="4168122"/>
                </a:cubicBezTo>
                <a:cubicBezTo>
                  <a:pt x="5164351" y="4170660"/>
                  <a:pt x="5164351" y="4174468"/>
                  <a:pt x="5164351" y="4175737"/>
                </a:cubicBezTo>
                <a:lnTo>
                  <a:pt x="5161813" y="4175737"/>
                </a:lnTo>
                <a:cubicBezTo>
                  <a:pt x="5163082" y="4170660"/>
                  <a:pt x="5164351" y="4165583"/>
                  <a:pt x="5164351" y="4160506"/>
                </a:cubicBezTo>
                <a:cubicBezTo>
                  <a:pt x="5161813" y="4160506"/>
                  <a:pt x="5155467" y="4160506"/>
                  <a:pt x="5152929" y="4161776"/>
                </a:cubicBezTo>
                <a:cubicBezTo>
                  <a:pt x="5152929" y="4159237"/>
                  <a:pt x="5152929" y="4154160"/>
                  <a:pt x="5152929" y="4151622"/>
                </a:cubicBezTo>
                <a:cubicBezTo>
                  <a:pt x="5151659" y="4152891"/>
                  <a:pt x="5149121" y="4154160"/>
                  <a:pt x="5149121" y="4155430"/>
                </a:cubicBezTo>
                <a:cubicBezTo>
                  <a:pt x="5150390" y="4159237"/>
                  <a:pt x="5150390" y="4164314"/>
                  <a:pt x="5151659" y="4168122"/>
                </a:cubicBezTo>
                <a:cubicBezTo>
                  <a:pt x="5152929" y="4169391"/>
                  <a:pt x="5155467" y="4173198"/>
                  <a:pt x="5158005" y="4174468"/>
                </a:cubicBezTo>
                <a:cubicBezTo>
                  <a:pt x="5152929" y="4182083"/>
                  <a:pt x="5160544" y="4188429"/>
                  <a:pt x="5164351" y="4194775"/>
                </a:cubicBezTo>
                <a:cubicBezTo>
                  <a:pt x="5165621" y="4194775"/>
                  <a:pt x="5168159" y="4196044"/>
                  <a:pt x="5169428" y="4197313"/>
                </a:cubicBezTo>
                <a:cubicBezTo>
                  <a:pt x="5169428" y="4194775"/>
                  <a:pt x="5170697" y="4190967"/>
                  <a:pt x="5170697" y="4188429"/>
                </a:cubicBezTo>
                <a:cubicBezTo>
                  <a:pt x="5174505" y="4189698"/>
                  <a:pt x="5179582" y="4192236"/>
                  <a:pt x="5183389" y="4193505"/>
                </a:cubicBezTo>
                <a:cubicBezTo>
                  <a:pt x="5189735" y="4194775"/>
                  <a:pt x="5194812" y="4185890"/>
                  <a:pt x="5201158" y="4189698"/>
                </a:cubicBezTo>
                <a:cubicBezTo>
                  <a:pt x="5199889" y="4190967"/>
                  <a:pt x="5197350" y="4194775"/>
                  <a:pt x="5196081" y="4197313"/>
                </a:cubicBezTo>
                <a:cubicBezTo>
                  <a:pt x="5199889" y="4202390"/>
                  <a:pt x="5206235" y="4206198"/>
                  <a:pt x="5212581" y="4206198"/>
                </a:cubicBezTo>
                <a:cubicBezTo>
                  <a:pt x="5211312" y="4202390"/>
                  <a:pt x="5210042" y="4199852"/>
                  <a:pt x="5208773" y="4196044"/>
                </a:cubicBezTo>
                <a:cubicBezTo>
                  <a:pt x="5206235" y="4193505"/>
                  <a:pt x="5202427" y="4189698"/>
                  <a:pt x="5202427" y="4185890"/>
                </a:cubicBezTo>
                <a:cubicBezTo>
                  <a:pt x="5201158" y="4185890"/>
                  <a:pt x="5197350" y="4185890"/>
                  <a:pt x="5196081" y="4187159"/>
                </a:cubicBezTo>
                <a:cubicBezTo>
                  <a:pt x="5198620" y="4179544"/>
                  <a:pt x="5201158" y="4173198"/>
                  <a:pt x="5203696" y="4165583"/>
                </a:cubicBezTo>
                <a:cubicBezTo>
                  <a:pt x="5201158" y="4166852"/>
                  <a:pt x="5197350" y="4166852"/>
                  <a:pt x="5194812" y="4168122"/>
                </a:cubicBezTo>
                <a:cubicBezTo>
                  <a:pt x="5191004" y="4166852"/>
                  <a:pt x="5187197" y="4165583"/>
                  <a:pt x="5183389" y="4164314"/>
                </a:cubicBezTo>
                <a:cubicBezTo>
                  <a:pt x="5191004" y="4161776"/>
                  <a:pt x="5199889" y="4164314"/>
                  <a:pt x="5207504" y="4164314"/>
                </a:cubicBezTo>
                <a:cubicBezTo>
                  <a:pt x="5206235" y="4161776"/>
                  <a:pt x="5203696" y="4156699"/>
                  <a:pt x="5202427" y="4154160"/>
                </a:cubicBezTo>
                <a:cubicBezTo>
                  <a:pt x="5203696" y="4152891"/>
                  <a:pt x="5206235" y="4150353"/>
                  <a:pt x="5207504" y="4149084"/>
                </a:cubicBezTo>
                <a:lnTo>
                  <a:pt x="5210042" y="4155430"/>
                </a:lnTo>
                <a:cubicBezTo>
                  <a:pt x="5207504" y="4144007"/>
                  <a:pt x="5216388" y="4144007"/>
                  <a:pt x="5194812" y="4141468"/>
                </a:cubicBezTo>
                <a:lnTo>
                  <a:pt x="5201158" y="4145276"/>
                </a:lnTo>
                <a:cubicBezTo>
                  <a:pt x="5196081" y="4149084"/>
                  <a:pt x="5188466" y="4147814"/>
                  <a:pt x="5182120" y="4149084"/>
                </a:cubicBezTo>
                <a:lnTo>
                  <a:pt x="5182120" y="4145276"/>
                </a:lnTo>
                <a:cubicBezTo>
                  <a:pt x="5174505" y="4146546"/>
                  <a:pt x="5165621" y="4151622"/>
                  <a:pt x="5161813" y="4141468"/>
                </a:cubicBezTo>
                <a:cubicBezTo>
                  <a:pt x="5165621" y="4141468"/>
                  <a:pt x="5170697" y="4142738"/>
                  <a:pt x="5174505" y="4142738"/>
                </a:cubicBezTo>
                <a:cubicBezTo>
                  <a:pt x="5171966" y="4137661"/>
                  <a:pt x="5169428" y="4135122"/>
                  <a:pt x="5165621" y="4132584"/>
                </a:cubicBezTo>
                <a:lnTo>
                  <a:pt x="5165621" y="4132584"/>
                </a:lnTo>
                <a:close/>
                <a:moveTo>
                  <a:pt x="8733325" y="4131315"/>
                </a:moveTo>
                <a:cubicBezTo>
                  <a:pt x="8705403" y="4128776"/>
                  <a:pt x="8720633" y="4138930"/>
                  <a:pt x="8714287" y="4161776"/>
                </a:cubicBezTo>
                <a:cubicBezTo>
                  <a:pt x="8719364" y="4157968"/>
                  <a:pt x="8724441" y="4155430"/>
                  <a:pt x="8729517" y="4151622"/>
                </a:cubicBezTo>
                <a:cubicBezTo>
                  <a:pt x="8728248" y="4150353"/>
                  <a:pt x="8724441" y="4146546"/>
                  <a:pt x="8723171" y="4145276"/>
                </a:cubicBezTo>
                <a:cubicBezTo>
                  <a:pt x="8725710" y="4145276"/>
                  <a:pt x="8730787" y="4146546"/>
                  <a:pt x="8733325" y="4146546"/>
                </a:cubicBezTo>
                <a:cubicBezTo>
                  <a:pt x="8733325" y="4141468"/>
                  <a:pt x="8737133" y="4136392"/>
                  <a:pt x="8733325" y="4131315"/>
                </a:cubicBezTo>
                <a:lnTo>
                  <a:pt x="8733325" y="4131315"/>
                </a:lnTo>
                <a:close/>
                <a:moveTo>
                  <a:pt x="9724566" y="4131315"/>
                </a:moveTo>
                <a:cubicBezTo>
                  <a:pt x="9722027" y="4141468"/>
                  <a:pt x="9725835" y="4150353"/>
                  <a:pt x="9732181" y="4157968"/>
                </a:cubicBezTo>
                <a:cubicBezTo>
                  <a:pt x="9729642" y="4157968"/>
                  <a:pt x="9723296" y="4157968"/>
                  <a:pt x="9720758" y="4157968"/>
                </a:cubicBezTo>
                <a:cubicBezTo>
                  <a:pt x="9719489" y="4163045"/>
                  <a:pt x="9718220" y="4166852"/>
                  <a:pt x="9716950" y="4171929"/>
                </a:cubicBezTo>
                <a:cubicBezTo>
                  <a:pt x="9724566" y="4170660"/>
                  <a:pt x="9730912" y="4169391"/>
                  <a:pt x="9738527" y="4166852"/>
                </a:cubicBezTo>
                <a:cubicBezTo>
                  <a:pt x="9738527" y="4161776"/>
                  <a:pt x="9737258" y="4157968"/>
                  <a:pt x="9735988" y="4152891"/>
                </a:cubicBezTo>
                <a:cubicBezTo>
                  <a:pt x="9738527" y="4152891"/>
                  <a:pt x="9743604" y="4152891"/>
                  <a:pt x="9746142" y="4154160"/>
                </a:cubicBezTo>
                <a:cubicBezTo>
                  <a:pt x="9743604" y="4152891"/>
                  <a:pt x="9739796" y="4149084"/>
                  <a:pt x="9738527" y="4147814"/>
                </a:cubicBezTo>
                <a:cubicBezTo>
                  <a:pt x="9734719" y="4141468"/>
                  <a:pt x="9730912" y="4136392"/>
                  <a:pt x="9724566" y="4131315"/>
                </a:cubicBezTo>
                <a:lnTo>
                  <a:pt x="9724566" y="4131315"/>
                </a:lnTo>
                <a:close/>
                <a:moveTo>
                  <a:pt x="8999856" y="4131315"/>
                </a:moveTo>
                <a:cubicBezTo>
                  <a:pt x="8992241" y="4133854"/>
                  <a:pt x="8983356" y="4135122"/>
                  <a:pt x="8975741" y="4138930"/>
                </a:cubicBezTo>
                <a:cubicBezTo>
                  <a:pt x="8982087" y="4140200"/>
                  <a:pt x="8983356" y="4142738"/>
                  <a:pt x="8983356" y="4149084"/>
                </a:cubicBezTo>
                <a:cubicBezTo>
                  <a:pt x="8977010" y="4152891"/>
                  <a:pt x="8971934" y="4145276"/>
                  <a:pt x="8966857" y="4141468"/>
                </a:cubicBezTo>
                <a:cubicBezTo>
                  <a:pt x="8960511" y="4145276"/>
                  <a:pt x="8955434" y="4149084"/>
                  <a:pt x="8952896" y="4155430"/>
                </a:cubicBezTo>
                <a:cubicBezTo>
                  <a:pt x="8959242" y="4159237"/>
                  <a:pt x="8964318" y="4165583"/>
                  <a:pt x="8961780" y="4173198"/>
                </a:cubicBezTo>
                <a:cubicBezTo>
                  <a:pt x="8954165" y="4170660"/>
                  <a:pt x="8949088" y="4164314"/>
                  <a:pt x="8941473" y="4161776"/>
                </a:cubicBezTo>
                <a:cubicBezTo>
                  <a:pt x="8935127" y="4171929"/>
                  <a:pt x="8933858" y="4183352"/>
                  <a:pt x="8932588" y="4194775"/>
                </a:cubicBezTo>
                <a:cubicBezTo>
                  <a:pt x="8938934" y="4204928"/>
                  <a:pt x="8945280" y="4215082"/>
                  <a:pt x="8951626" y="4223966"/>
                </a:cubicBezTo>
                <a:cubicBezTo>
                  <a:pt x="8954165" y="4218889"/>
                  <a:pt x="8957972" y="4215082"/>
                  <a:pt x="8960511" y="4210005"/>
                </a:cubicBezTo>
                <a:cubicBezTo>
                  <a:pt x="8957972" y="4210005"/>
                  <a:pt x="8951626" y="4210005"/>
                  <a:pt x="8949088" y="4210005"/>
                </a:cubicBezTo>
                <a:cubicBezTo>
                  <a:pt x="8950357" y="4207467"/>
                  <a:pt x="8951626" y="4204928"/>
                  <a:pt x="8952896" y="4202390"/>
                </a:cubicBezTo>
                <a:cubicBezTo>
                  <a:pt x="8949088" y="4198582"/>
                  <a:pt x="8945280" y="4194775"/>
                  <a:pt x="8941473" y="4190967"/>
                </a:cubicBezTo>
                <a:cubicBezTo>
                  <a:pt x="8944011" y="4192236"/>
                  <a:pt x="8947819" y="4193505"/>
                  <a:pt x="8950357" y="4194775"/>
                </a:cubicBezTo>
                <a:cubicBezTo>
                  <a:pt x="8959242" y="4208736"/>
                  <a:pt x="8975741" y="4215082"/>
                  <a:pt x="8992241" y="4216351"/>
                </a:cubicBezTo>
                <a:cubicBezTo>
                  <a:pt x="8990972" y="4211274"/>
                  <a:pt x="8988433" y="4207467"/>
                  <a:pt x="8987164" y="4202390"/>
                </a:cubicBezTo>
                <a:cubicBezTo>
                  <a:pt x="8992241" y="4203659"/>
                  <a:pt x="8996048" y="4203659"/>
                  <a:pt x="8999856" y="4204928"/>
                </a:cubicBezTo>
                <a:cubicBezTo>
                  <a:pt x="8998587" y="4206198"/>
                  <a:pt x="8994779" y="4210005"/>
                  <a:pt x="8993510" y="4211274"/>
                </a:cubicBezTo>
                <a:cubicBezTo>
                  <a:pt x="8998587" y="4215082"/>
                  <a:pt x="9002394" y="4215082"/>
                  <a:pt x="9007471" y="4210005"/>
                </a:cubicBezTo>
                <a:cubicBezTo>
                  <a:pt x="9022702" y="4213813"/>
                  <a:pt x="9039201" y="4220159"/>
                  <a:pt x="9055700" y="4217620"/>
                </a:cubicBezTo>
                <a:cubicBezTo>
                  <a:pt x="9064585" y="4216351"/>
                  <a:pt x="9078546" y="4222697"/>
                  <a:pt x="9081084" y="4210005"/>
                </a:cubicBezTo>
                <a:cubicBezTo>
                  <a:pt x="9077277" y="4207467"/>
                  <a:pt x="9073469" y="4206198"/>
                  <a:pt x="9069661" y="4203659"/>
                </a:cubicBezTo>
                <a:cubicBezTo>
                  <a:pt x="9070931" y="4206198"/>
                  <a:pt x="9074738" y="4208736"/>
                  <a:pt x="9074738" y="4212543"/>
                </a:cubicBezTo>
                <a:cubicBezTo>
                  <a:pt x="9065854" y="4213813"/>
                  <a:pt x="9062046" y="4199852"/>
                  <a:pt x="9051893" y="4198582"/>
                </a:cubicBezTo>
                <a:cubicBezTo>
                  <a:pt x="9049354" y="4202390"/>
                  <a:pt x="9046816" y="4206198"/>
                  <a:pt x="9048086" y="4211274"/>
                </a:cubicBezTo>
                <a:cubicBezTo>
                  <a:pt x="9044277" y="4211274"/>
                  <a:pt x="9041740" y="4212543"/>
                  <a:pt x="9037931" y="4210005"/>
                </a:cubicBezTo>
                <a:cubicBezTo>
                  <a:pt x="9044277" y="4208736"/>
                  <a:pt x="9045547" y="4203659"/>
                  <a:pt x="9046816" y="4197313"/>
                </a:cubicBezTo>
                <a:cubicBezTo>
                  <a:pt x="9043008" y="4197313"/>
                  <a:pt x="9035394" y="4198582"/>
                  <a:pt x="9032855" y="4199852"/>
                </a:cubicBezTo>
                <a:cubicBezTo>
                  <a:pt x="9026509" y="4198582"/>
                  <a:pt x="9021432" y="4198582"/>
                  <a:pt x="9015086" y="4197313"/>
                </a:cubicBezTo>
                <a:cubicBezTo>
                  <a:pt x="9015086" y="4199852"/>
                  <a:pt x="9016356" y="4203659"/>
                  <a:pt x="9017625" y="4204928"/>
                </a:cubicBezTo>
                <a:cubicBezTo>
                  <a:pt x="9022702" y="4204928"/>
                  <a:pt x="9029048" y="4203659"/>
                  <a:pt x="9034124" y="4203659"/>
                </a:cubicBezTo>
                <a:cubicBezTo>
                  <a:pt x="9031585" y="4206198"/>
                  <a:pt x="9027778" y="4210005"/>
                  <a:pt x="9023971" y="4210005"/>
                </a:cubicBezTo>
                <a:cubicBezTo>
                  <a:pt x="9017625" y="4208736"/>
                  <a:pt x="9015086" y="4201121"/>
                  <a:pt x="9010010" y="4199852"/>
                </a:cubicBezTo>
                <a:cubicBezTo>
                  <a:pt x="8996048" y="4199852"/>
                  <a:pt x="8983356" y="4194775"/>
                  <a:pt x="8969395" y="4194775"/>
                </a:cubicBezTo>
                <a:cubicBezTo>
                  <a:pt x="8970664" y="4189698"/>
                  <a:pt x="8970664" y="4183352"/>
                  <a:pt x="8977010" y="4180814"/>
                </a:cubicBezTo>
                <a:cubicBezTo>
                  <a:pt x="8980818" y="4182083"/>
                  <a:pt x="8984626" y="4183352"/>
                  <a:pt x="8988433" y="4184621"/>
                </a:cubicBezTo>
                <a:cubicBezTo>
                  <a:pt x="8989702" y="4188429"/>
                  <a:pt x="8993510" y="4190967"/>
                  <a:pt x="8997318" y="4190967"/>
                </a:cubicBezTo>
                <a:cubicBezTo>
                  <a:pt x="8993510" y="4183352"/>
                  <a:pt x="8988433" y="4177006"/>
                  <a:pt x="8983356" y="4170660"/>
                </a:cubicBezTo>
                <a:cubicBezTo>
                  <a:pt x="8989702" y="4173198"/>
                  <a:pt x="8997318" y="4178275"/>
                  <a:pt x="8998587" y="4185890"/>
                </a:cubicBezTo>
                <a:cubicBezTo>
                  <a:pt x="8999856" y="4192236"/>
                  <a:pt x="9006201" y="4192236"/>
                  <a:pt x="9011279" y="4196044"/>
                </a:cubicBezTo>
                <a:cubicBezTo>
                  <a:pt x="9011279" y="4193505"/>
                  <a:pt x="9010010" y="4188429"/>
                  <a:pt x="9008740" y="4185890"/>
                </a:cubicBezTo>
                <a:cubicBezTo>
                  <a:pt x="9016356" y="4189698"/>
                  <a:pt x="9023971" y="4192236"/>
                  <a:pt x="9031585" y="4196044"/>
                </a:cubicBezTo>
                <a:cubicBezTo>
                  <a:pt x="9017625" y="4170660"/>
                  <a:pt x="9006201" y="4174468"/>
                  <a:pt x="9007471" y="4163045"/>
                </a:cubicBezTo>
                <a:cubicBezTo>
                  <a:pt x="9013817" y="4170660"/>
                  <a:pt x="9021432" y="4177006"/>
                  <a:pt x="9030316" y="4183352"/>
                </a:cubicBezTo>
                <a:cubicBezTo>
                  <a:pt x="9031585" y="4187159"/>
                  <a:pt x="9031585" y="4189698"/>
                  <a:pt x="9032855" y="4193505"/>
                </a:cubicBezTo>
                <a:cubicBezTo>
                  <a:pt x="9036662" y="4193505"/>
                  <a:pt x="9039201" y="4188429"/>
                  <a:pt x="9041740" y="4185890"/>
                </a:cubicBezTo>
                <a:cubicBezTo>
                  <a:pt x="9040470" y="4182083"/>
                  <a:pt x="9035394" y="4177006"/>
                  <a:pt x="9040470" y="4173198"/>
                </a:cubicBezTo>
                <a:cubicBezTo>
                  <a:pt x="9045547" y="4174468"/>
                  <a:pt x="9049354" y="4175737"/>
                  <a:pt x="9053162" y="4178275"/>
                </a:cubicBezTo>
                <a:cubicBezTo>
                  <a:pt x="9053162" y="4174468"/>
                  <a:pt x="9051893" y="4170660"/>
                  <a:pt x="9051893" y="4166852"/>
                </a:cubicBezTo>
                <a:cubicBezTo>
                  <a:pt x="9048086" y="4168122"/>
                  <a:pt x="9044277" y="4168122"/>
                  <a:pt x="9040470" y="4169391"/>
                </a:cubicBezTo>
                <a:cubicBezTo>
                  <a:pt x="9045547" y="4165583"/>
                  <a:pt x="9051893" y="4164314"/>
                  <a:pt x="9055700" y="4161776"/>
                </a:cubicBezTo>
                <a:cubicBezTo>
                  <a:pt x="9043008" y="4159237"/>
                  <a:pt x="9031585" y="4154160"/>
                  <a:pt x="9023971" y="4142738"/>
                </a:cubicBezTo>
                <a:cubicBezTo>
                  <a:pt x="9022702" y="4144007"/>
                  <a:pt x="9018893" y="4145276"/>
                  <a:pt x="9016356" y="4146546"/>
                </a:cubicBezTo>
                <a:lnTo>
                  <a:pt x="9016356" y="4150353"/>
                </a:lnTo>
                <a:cubicBezTo>
                  <a:pt x="9015086" y="4151622"/>
                  <a:pt x="9013817" y="4152891"/>
                  <a:pt x="9012547" y="4152891"/>
                </a:cubicBezTo>
                <a:cubicBezTo>
                  <a:pt x="9012547" y="4146546"/>
                  <a:pt x="9012547" y="4140200"/>
                  <a:pt x="9012547" y="4133854"/>
                </a:cubicBezTo>
                <a:cubicBezTo>
                  <a:pt x="9013817" y="4133854"/>
                  <a:pt x="9017625" y="4133854"/>
                  <a:pt x="9020163" y="4133854"/>
                </a:cubicBezTo>
                <a:cubicBezTo>
                  <a:pt x="9020163" y="4136392"/>
                  <a:pt x="9020163" y="4140200"/>
                  <a:pt x="9020163" y="4142738"/>
                </a:cubicBezTo>
                <a:lnTo>
                  <a:pt x="9026509" y="4137661"/>
                </a:lnTo>
                <a:cubicBezTo>
                  <a:pt x="9029048" y="4137661"/>
                  <a:pt x="9032855" y="4136392"/>
                  <a:pt x="9034124" y="4136392"/>
                </a:cubicBezTo>
                <a:cubicBezTo>
                  <a:pt x="9029048" y="4140200"/>
                  <a:pt x="9026509" y="4138930"/>
                  <a:pt x="8999856" y="4131315"/>
                </a:cubicBezTo>
                <a:lnTo>
                  <a:pt x="8999856" y="4131315"/>
                </a:lnTo>
                <a:close/>
                <a:moveTo>
                  <a:pt x="8810746" y="4131315"/>
                </a:moveTo>
                <a:cubicBezTo>
                  <a:pt x="8800593" y="4132584"/>
                  <a:pt x="8792977" y="4138930"/>
                  <a:pt x="8785362" y="4145276"/>
                </a:cubicBezTo>
                <a:cubicBezTo>
                  <a:pt x="8784093" y="4144007"/>
                  <a:pt x="8781555" y="4144007"/>
                  <a:pt x="8780285" y="4142738"/>
                </a:cubicBezTo>
                <a:cubicBezTo>
                  <a:pt x="8776478" y="4144007"/>
                  <a:pt x="8772670" y="4145276"/>
                  <a:pt x="8767593" y="4146546"/>
                </a:cubicBezTo>
                <a:cubicBezTo>
                  <a:pt x="8759978" y="4159237"/>
                  <a:pt x="8749825" y="4169391"/>
                  <a:pt x="8747286" y="4184621"/>
                </a:cubicBezTo>
                <a:cubicBezTo>
                  <a:pt x="8754901" y="4183352"/>
                  <a:pt x="8763786" y="4180814"/>
                  <a:pt x="8771401" y="4178275"/>
                </a:cubicBezTo>
                <a:cubicBezTo>
                  <a:pt x="8773939" y="4174468"/>
                  <a:pt x="8772670" y="4166852"/>
                  <a:pt x="8777747" y="4169391"/>
                </a:cubicBezTo>
                <a:cubicBezTo>
                  <a:pt x="8779016" y="4171929"/>
                  <a:pt x="8780285" y="4175737"/>
                  <a:pt x="8781555" y="4178275"/>
                </a:cubicBezTo>
                <a:cubicBezTo>
                  <a:pt x="8779016" y="4179544"/>
                  <a:pt x="8773939" y="4180814"/>
                  <a:pt x="8771401" y="4180814"/>
                </a:cubicBezTo>
                <a:cubicBezTo>
                  <a:pt x="8770132" y="4187159"/>
                  <a:pt x="8771401" y="4192236"/>
                  <a:pt x="8773939" y="4198582"/>
                </a:cubicBezTo>
                <a:cubicBezTo>
                  <a:pt x="8775209" y="4198582"/>
                  <a:pt x="8777747" y="4197313"/>
                  <a:pt x="8779016" y="4196044"/>
                </a:cubicBezTo>
                <a:cubicBezTo>
                  <a:pt x="8781555" y="4193505"/>
                  <a:pt x="8784093" y="4190967"/>
                  <a:pt x="8787901" y="4189698"/>
                </a:cubicBezTo>
                <a:cubicBezTo>
                  <a:pt x="8787901" y="4192236"/>
                  <a:pt x="8787901" y="4197313"/>
                  <a:pt x="8787901" y="4199852"/>
                </a:cubicBezTo>
                <a:cubicBezTo>
                  <a:pt x="8791708" y="4199852"/>
                  <a:pt x="8795516" y="4199852"/>
                  <a:pt x="8799323" y="4199852"/>
                </a:cubicBezTo>
                <a:cubicBezTo>
                  <a:pt x="8798054" y="4194775"/>
                  <a:pt x="8795516" y="4189698"/>
                  <a:pt x="8792977" y="4185890"/>
                </a:cubicBezTo>
                <a:lnTo>
                  <a:pt x="8790438" y="4190967"/>
                </a:lnTo>
                <a:cubicBezTo>
                  <a:pt x="8787901" y="4187159"/>
                  <a:pt x="8785362" y="4183352"/>
                  <a:pt x="8789170" y="4179544"/>
                </a:cubicBezTo>
                <a:cubicBezTo>
                  <a:pt x="8784093" y="4171929"/>
                  <a:pt x="8779016" y="4161776"/>
                  <a:pt x="8767593" y="4160506"/>
                </a:cubicBezTo>
                <a:cubicBezTo>
                  <a:pt x="8768863" y="4160506"/>
                  <a:pt x="8772670" y="4160506"/>
                  <a:pt x="8775209" y="4160506"/>
                </a:cubicBezTo>
                <a:cubicBezTo>
                  <a:pt x="8773939" y="4157968"/>
                  <a:pt x="8771401" y="4154160"/>
                  <a:pt x="8770132" y="4151622"/>
                </a:cubicBezTo>
                <a:cubicBezTo>
                  <a:pt x="8781555" y="4150353"/>
                  <a:pt x="8794247" y="4151622"/>
                  <a:pt x="8805669" y="4150353"/>
                </a:cubicBezTo>
                <a:cubicBezTo>
                  <a:pt x="8804400" y="4147814"/>
                  <a:pt x="8803130" y="4145276"/>
                  <a:pt x="8800593" y="4142738"/>
                </a:cubicBezTo>
                <a:cubicBezTo>
                  <a:pt x="8806939" y="4140200"/>
                  <a:pt x="8808208" y="4135122"/>
                  <a:pt x="8810746" y="4131315"/>
                </a:cubicBezTo>
                <a:lnTo>
                  <a:pt x="8810746" y="4131315"/>
                </a:lnTo>
                <a:close/>
                <a:moveTo>
                  <a:pt x="7287713" y="4131315"/>
                </a:moveTo>
                <a:cubicBezTo>
                  <a:pt x="7288982" y="4133854"/>
                  <a:pt x="7291521" y="4138930"/>
                  <a:pt x="7291521" y="4141468"/>
                </a:cubicBezTo>
                <a:cubicBezTo>
                  <a:pt x="7292790" y="4140200"/>
                  <a:pt x="7294059" y="4137661"/>
                  <a:pt x="7295328" y="4136392"/>
                </a:cubicBezTo>
                <a:cubicBezTo>
                  <a:pt x="7297867" y="4141468"/>
                  <a:pt x="7301674" y="4145276"/>
                  <a:pt x="7304213" y="4150353"/>
                </a:cubicBezTo>
                <a:cubicBezTo>
                  <a:pt x="7304213" y="4144007"/>
                  <a:pt x="7304213" y="4137661"/>
                  <a:pt x="7304213" y="4131315"/>
                </a:cubicBezTo>
                <a:cubicBezTo>
                  <a:pt x="7301674" y="4132584"/>
                  <a:pt x="7299136" y="4133854"/>
                  <a:pt x="7295328" y="4135122"/>
                </a:cubicBezTo>
                <a:cubicBezTo>
                  <a:pt x="7295328" y="4133854"/>
                  <a:pt x="7290252" y="4131315"/>
                  <a:pt x="7287713" y="4131315"/>
                </a:cubicBezTo>
                <a:lnTo>
                  <a:pt x="7287713" y="4131315"/>
                </a:lnTo>
                <a:close/>
                <a:moveTo>
                  <a:pt x="7239484" y="4131315"/>
                </a:moveTo>
                <a:cubicBezTo>
                  <a:pt x="7240753" y="4133854"/>
                  <a:pt x="7242022" y="4137661"/>
                  <a:pt x="7242022" y="4140200"/>
                </a:cubicBezTo>
                <a:cubicBezTo>
                  <a:pt x="7245830" y="4141468"/>
                  <a:pt x="7249637" y="4144007"/>
                  <a:pt x="7254714" y="4145276"/>
                </a:cubicBezTo>
                <a:cubicBezTo>
                  <a:pt x="7252176" y="4137661"/>
                  <a:pt x="7248368" y="4131315"/>
                  <a:pt x="7239484" y="4131315"/>
                </a:cubicBezTo>
                <a:lnTo>
                  <a:pt x="7239484" y="4131315"/>
                </a:lnTo>
                <a:close/>
                <a:moveTo>
                  <a:pt x="9848947" y="4130046"/>
                </a:moveTo>
                <a:cubicBezTo>
                  <a:pt x="9852754" y="4137661"/>
                  <a:pt x="9854024" y="4151622"/>
                  <a:pt x="9862908" y="4151622"/>
                </a:cubicBezTo>
                <a:cubicBezTo>
                  <a:pt x="9862908" y="4150353"/>
                  <a:pt x="9864177" y="4149084"/>
                  <a:pt x="9865446" y="4147814"/>
                </a:cubicBezTo>
                <a:cubicBezTo>
                  <a:pt x="9860370" y="4141468"/>
                  <a:pt x="9855293" y="4135122"/>
                  <a:pt x="9848947" y="4130046"/>
                </a:cubicBezTo>
                <a:lnTo>
                  <a:pt x="9848947" y="4130046"/>
                </a:lnTo>
                <a:close/>
                <a:moveTo>
                  <a:pt x="8644481" y="4130046"/>
                </a:moveTo>
                <a:cubicBezTo>
                  <a:pt x="8643212" y="4135122"/>
                  <a:pt x="8641943" y="4138930"/>
                  <a:pt x="8639405" y="4144007"/>
                </a:cubicBezTo>
                <a:cubicBezTo>
                  <a:pt x="8640674" y="4142738"/>
                  <a:pt x="8643212" y="4138930"/>
                  <a:pt x="8644481" y="4137661"/>
                </a:cubicBezTo>
                <a:cubicBezTo>
                  <a:pt x="8645751" y="4138930"/>
                  <a:pt x="8649558" y="4144007"/>
                  <a:pt x="8652097" y="4145276"/>
                </a:cubicBezTo>
                <a:cubicBezTo>
                  <a:pt x="8649558" y="4140200"/>
                  <a:pt x="8649558" y="4133854"/>
                  <a:pt x="8644481" y="4130046"/>
                </a:cubicBezTo>
                <a:lnTo>
                  <a:pt x="8644481" y="4130046"/>
                </a:lnTo>
                <a:close/>
                <a:moveTo>
                  <a:pt x="5380114" y="4130046"/>
                </a:moveTo>
                <a:cubicBezTo>
                  <a:pt x="5378845" y="4135122"/>
                  <a:pt x="5373768" y="4140200"/>
                  <a:pt x="5378845" y="4144007"/>
                </a:cubicBezTo>
                <a:cubicBezTo>
                  <a:pt x="5382653" y="4144007"/>
                  <a:pt x="5386460" y="4141468"/>
                  <a:pt x="5390268" y="4140200"/>
                </a:cubicBezTo>
                <a:cubicBezTo>
                  <a:pt x="5386460" y="4136392"/>
                  <a:pt x="5382653" y="4132584"/>
                  <a:pt x="5380114" y="4130046"/>
                </a:cubicBezTo>
                <a:lnTo>
                  <a:pt x="5380114" y="4130046"/>
                </a:lnTo>
                <a:close/>
                <a:moveTo>
                  <a:pt x="9857831" y="4130046"/>
                </a:moveTo>
                <a:cubicBezTo>
                  <a:pt x="9856562" y="4133854"/>
                  <a:pt x="9861639" y="4138930"/>
                  <a:pt x="9865446" y="4136392"/>
                </a:cubicBezTo>
                <a:cubicBezTo>
                  <a:pt x="9866716" y="4131315"/>
                  <a:pt x="9860370" y="4126238"/>
                  <a:pt x="9857831" y="4130046"/>
                </a:cubicBezTo>
                <a:lnTo>
                  <a:pt x="9857831" y="4130046"/>
                </a:lnTo>
                <a:close/>
                <a:moveTo>
                  <a:pt x="8710479" y="4128776"/>
                </a:moveTo>
                <a:cubicBezTo>
                  <a:pt x="8704133" y="4132584"/>
                  <a:pt x="8693980" y="4133854"/>
                  <a:pt x="8692711" y="4142738"/>
                </a:cubicBezTo>
                <a:cubicBezTo>
                  <a:pt x="8699057" y="4141468"/>
                  <a:pt x="8706672" y="4136392"/>
                  <a:pt x="8710479" y="4128776"/>
                </a:cubicBezTo>
                <a:lnTo>
                  <a:pt x="8710479" y="4128776"/>
                </a:lnTo>
                <a:close/>
                <a:moveTo>
                  <a:pt x="9874331" y="4128776"/>
                </a:moveTo>
                <a:cubicBezTo>
                  <a:pt x="9873062" y="4132584"/>
                  <a:pt x="9873062" y="4136392"/>
                  <a:pt x="9871792" y="4140200"/>
                </a:cubicBezTo>
                <a:cubicBezTo>
                  <a:pt x="9873062" y="4140200"/>
                  <a:pt x="9876869" y="4140200"/>
                  <a:pt x="9879408" y="4140200"/>
                </a:cubicBezTo>
                <a:cubicBezTo>
                  <a:pt x="9878138" y="4150353"/>
                  <a:pt x="9889561" y="4152891"/>
                  <a:pt x="9895907" y="4157968"/>
                </a:cubicBezTo>
                <a:cubicBezTo>
                  <a:pt x="9897176" y="4157968"/>
                  <a:pt x="9898446" y="4156699"/>
                  <a:pt x="9899714" y="4156699"/>
                </a:cubicBezTo>
                <a:cubicBezTo>
                  <a:pt x="9902253" y="4152891"/>
                  <a:pt x="9897176" y="4150353"/>
                  <a:pt x="9895907" y="4149084"/>
                </a:cubicBezTo>
                <a:lnTo>
                  <a:pt x="9902253" y="4150353"/>
                </a:lnTo>
                <a:cubicBezTo>
                  <a:pt x="9897176" y="4146546"/>
                  <a:pt x="9894637" y="4141468"/>
                  <a:pt x="9895907" y="4135122"/>
                </a:cubicBezTo>
                <a:cubicBezTo>
                  <a:pt x="9890830" y="4131315"/>
                  <a:pt x="9880677" y="4135122"/>
                  <a:pt x="9874331" y="4128776"/>
                </a:cubicBezTo>
                <a:lnTo>
                  <a:pt x="9874331" y="4128776"/>
                </a:lnTo>
                <a:close/>
                <a:moveTo>
                  <a:pt x="9807063" y="4128776"/>
                </a:moveTo>
                <a:cubicBezTo>
                  <a:pt x="9800718" y="4130046"/>
                  <a:pt x="9794372" y="4131315"/>
                  <a:pt x="9788026" y="4133854"/>
                </a:cubicBezTo>
                <a:cubicBezTo>
                  <a:pt x="9789294" y="4135122"/>
                  <a:pt x="9793102" y="4136392"/>
                  <a:pt x="9795640" y="4137661"/>
                </a:cubicBezTo>
                <a:cubicBezTo>
                  <a:pt x="9790564" y="4145276"/>
                  <a:pt x="9799448" y="4150353"/>
                  <a:pt x="9803256" y="4155430"/>
                </a:cubicBezTo>
                <a:cubicBezTo>
                  <a:pt x="9804525" y="4154160"/>
                  <a:pt x="9807063" y="4150353"/>
                  <a:pt x="9808332" y="4149084"/>
                </a:cubicBezTo>
                <a:cubicBezTo>
                  <a:pt x="9804525" y="4146546"/>
                  <a:pt x="9800718" y="4144007"/>
                  <a:pt x="9796910" y="4141468"/>
                </a:cubicBezTo>
                <a:cubicBezTo>
                  <a:pt x="9800718" y="4136392"/>
                  <a:pt x="9804525" y="4133854"/>
                  <a:pt x="9809602" y="4133854"/>
                </a:cubicBezTo>
                <a:cubicBezTo>
                  <a:pt x="9812140" y="4138930"/>
                  <a:pt x="9810871" y="4147814"/>
                  <a:pt x="9818486" y="4149084"/>
                </a:cubicBezTo>
                <a:cubicBezTo>
                  <a:pt x="9818486" y="4152891"/>
                  <a:pt x="9818486" y="4156699"/>
                  <a:pt x="9818486" y="4160506"/>
                </a:cubicBezTo>
                <a:cubicBezTo>
                  <a:pt x="9821024" y="4160506"/>
                  <a:pt x="9826101" y="4161776"/>
                  <a:pt x="9827370" y="4161776"/>
                </a:cubicBezTo>
                <a:cubicBezTo>
                  <a:pt x="9827370" y="4165583"/>
                  <a:pt x="9821024" y="4166852"/>
                  <a:pt x="9818486" y="4169391"/>
                </a:cubicBezTo>
                <a:cubicBezTo>
                  <a:pt x="9823563" y="4171929"/>
                  <a:pt x="9828640" y="4175737"/>
                  <a:pt x="9833716" y="4174468"/>
                </a:cubicBezTo>
                <a:cubicBezTo>
                  <a:pt x="9832447" y="4165583"/>
                  <a:pt x="9829909" y="4157968"/>
                  <a:pt x="9823563" y="4152891"/>
                </a:cubicBezTo>
                <a:cubicBezTo>
                  <a:pt x="9823563" y="4151622"/>
                  <a:pt x="9823563" y="4147814"/>
                  <a:pt x="9823563" y="4146546"/>
                </a:cubicBezTo>
                <a:cubicBezTo>
                  <a:pt x="9822294" y="4146546"/>
                  <a:pt x="9819755" y="4146546"/>
                  <a:pt x="9818486" y="4147814"/>
                </a:cubicBezTo>
                <a:cubicBezTo>
                  <a:pt x="9818486" y="4142738"/>
                  <a:pt x="9818486" y="4137661"/>
                  <a:pt x="9821024" y="4132584"/>
                </a:cubicBezTo>
                <a:cubicBezTo>
                  <a:pt x="9814678" y="4132584"/>
                  <a:pt x="9809602" y="4135122"/>
                  <a:pt x="9807063" y="4128776"/>
                </a:cubicBezTo>
                <a:lnTo>
                  <a:pt x="9807063" y="4128776"/>
                </a:lnTo>
                <a:close/>
                <a:moveTo>
                  <a:pt x="7216638" y="4128776"/>
                </a:moveTo>
                <a:cubicBezTo>
                  <a:pt x="7214100" y="4128776"/>
                  <a:pt x="7211562" y="4130046"/>
                  <a:pt x="7207754" y="4130046"/>
                </a:cubicBezTo>
                <a:cubicBezTo>
                  <a:pt x="7207754" y="4133854"/>
                  <a:pt x="7207754" y="4137661"/>
                  <a:pt x="7205216" y="4140200"/>
                </a:cubicBezTo>
                <a:cubicBezTo>
                  <a:pt x="7211562" y="4140200"/>
                  <a:pt x="7219177" y="4144007"/>
                  <a:pt x="7222984" y="4136392"/>
                </a:cubicBezTo>
                <a:cubicBezTo>
                  <a:pt x="7220446" y="4133854"/>
                  <a:pt x="7217908" y="4131315"/>
                  <a:pt x="7216638" y="4128776"/>
                </a:cubicBezTo>
                <a:lnTo>
                  <a:pt x="7216638" y="4128776"/>
                </a:lnTo>
                <a:close/>
                <a:moveTo>
                  <a:pt x="7037682" y="4128776"/>
                </a:moveTo>
                <a:cubicBezTo>
                  <a:pt x="7026259" y="4127508"/>
                  <a:pt x="7037682" y="4141468"/>
                  <a:pt x="7044028" y="4137661"/>
                </a:cubicBezTo>
                <a:cubicBezTo>
                  <a:pt x="7045297" y="4133854"/>
                  <a:pt x="7040220" y="4130046"/>
                  <a:pt x="7037682" y="4128776"/>
                </a:cubicBezTo>
                <a:lnTo>
                  <a:pt x="7037682" y="4128776"/>
                </a:lnTo>
                <a:close/>
                <a:moveTo>
                  <a:pt x="9951751" y="4128776"/>
                </a:moveTo>
                <a:cubicBezTo>
                  <a:pt x="9946675" y="4124969"/>
                  <a:pt x="9941598" y="4133854"/>
                  <a:pt x="9949213" y="4135122"/>
                </a:cubicBezTo>
                <a:cubicBezTo>
                  <a:pt x="9954290" y="4137661"/>
                  <a:pt x="9958097" y="4130046"/>
                  <a:pt x="9951751" y="4128776"/>
                </a:cubicBezTo>
                <a:lnTo>
                  <a:pt x="9951751" y="4128776"/>
                </a:lnTo>
                <a:close/>
                <a:moveTo>
                  <a:pt x="7145563" y="4128776"/>
                </a:moveTo>
                <a:cubicBezTo>
                  <a:pt x="7134140" y="4128776"/>
                  <a:pt x="7149371" y="4138930"/>
                  <a:pt x="7145563" y="4128776"/>
                </a:cubicBezTo>
                <a:lnTo>
                  <a:pt x="7145563" y="4128776"/>
                </a:lnTo>
                <a:close/>
                <a:moveTo>
                  <a:pt x="8872936" y="4128776"/>
                </a:moveTo>
                <a:cubicBezTo>
                  <a:pt x="8875475" y="4132584"/>
                  <a:pt x="8876744" y="4135122"/>
                  <a:pt x="8879282" y="4138930"/>
                </a:cubicBezTo>
                <a:lnTo>
                  <a:pt x="8876744" y="4144007"/>
                </a:lnTo>
                <a:lnTo>
                  <a:pt x="8875475" y="4144007"/>
                </a:lnTo>
                <a:cubicBezTo>
                  <a:pt x="8874206" y="4147814"/>
                  <a:pt x="8872936" y="4151622"/>
                  <a:pt x="8870398" y="4155430"/>
                </a:cubicBezTo>
                <a:lnTo>
                  <a:pt x="8875475" y="4144007"/>
                </a:lnTo>
                <a:lnTo>
                  <a:pt x="8883090" y="4147814"/>
                </a:lnTo>
                <a:cubicBezTo>
                  <a:pt x="8881821" y="4141468"/>
                  <a:pt x="8884359" y="4128776"/>
                  <a:pt x="8872936" y="4128776"/>
                </a:cubicBezTo>
                <a:lnTo>
                  <a:pt x="8872936" y="4128776"/>
                </a:lnTo>
                <a:close/>
                <a:moveTo>
                  <a:pt x="7356249" y="4128776"/>
                </a:moveTo>
                <a:cubicBezTo>
                  <a:pt x="7358788" y="4133854"/>
                  <a:pt x="7360058" y="4137661"/>
                  <a:pt x="7363865" y="4142738"/>
                </a:cubicBezTo>
                <a:cubicBezTo>
                  <a:pt x="7366404" y="4140200"/>
                  <a:pt x="7368941" y="4136392"/>
                  <a:pt x="7370211" y="4133854"/>
                </a:cubicBezTo>
                <a:cubicBezTo>
                  <a:pt x="7368941" y="4132584"/>
                  <a:pt x="7366404" y="4130046"/>
                  <a:pt x="7365134" y="4130046"/>
                </a:cubicBezTo>
                <a:cubicBezTo>
                  <a:pt x="7363865" y="4131315"/>
                  <a:pt x="7361326" y="4132584"/>
                  <a:pt x="7360058" y="4133854"/>
                </a:cubicBezTo>
                <a:lnTo>
                  <a:pt x="7356249" y="4128776"/>
                </a:lnTo>
                <a:close/>
                <a:moveTo>
                  <a:pt x="9565917" y="4128776"/>
                </a:moveTo>
                <a:cubicBezTo>
                  <a:pt x="9563378" y="4126238"/>
                  <a:pt x="9559571" y="4126238"/>
                  <a:pt x="9558301" y="4131315"/>
                </a:cubicBezTo>
                <a:cubicBezTo>
                  <a:pt x="9558301" y="4136392"/>
                  <a:pt x="9565917" y="4135122"/>
                  <a:pt x="9568455" y="4138930"/>
                </a:cubicBezTo>
                <a:cubicBezTo>
                  <a:pt x="9569724" y="4133854"/>
                  <a:pt x="9568455" y="4130046"/>
                  <a:pt x="9565917" y="4128776"/>
                </a:cubicBezTo>
                <a:lnTo>
                  <a:pt x="9565917" y="4128776"/>
                </a:lnTo>
                <a:close/>
                <a:moveTo>
                  <a:pt x="5086930" y="4127508"/>
                </a:moveTo>
                <a:cubicBezTo>
                  <a:pt x="5084392" y="4131315"/>
                  <a:pt x="5081854" y="4135122"/>
                  <a:pt x="5079315" y="4138930"/>
                </a:cubicBezTo>
                <a:cubicBezTo>
                  <a:pt x="5075508" y="4140200"/>
                  <a:pt x="5072969" y="4142738"/>
                  <a:pt x="5069162" y="4144007"/>
                </a:cubicBezTo>
                <a:cubicBezTo>
                  <a:pt x="5071700" y="4147814"/>
                  <a:pt x="5074238" y="4151622"/>
                  <a:pt x="5075508" y="4155430"/>
                </a:cubicBezTo>
                <a:cubicBezTo>
                  <a:pt x="5072969" y="4157968"/>
                  <a:pt x="5071700" y="4161776"/>
                  <a:pt x="5070431" y="4165583"/>
                </a:cubicBezTo>
                <a:cubicBezTo>
                  <a:pt x="5072969" y="4165583"/>
                  <a:pt x="5076777" y="4165583"/>
                  <a:pt x="5079315" y="4165583"/>
                </a:cubicBezTo>
                <a:cubicBezTo>
                  <a:pt x="5081854" y="4155430"/>
                  <a:pt x="5079315" y="4144007"/>
                  <a:pt x="5085661" y="4135122"/>
                </a:cubicBezTo>
                <a:cubicBezTo>
                  <a:pt x="5089469" y="4137661"/>
                  <a:pt x="5093276" y="4140200"/>
                  <a:pt x="5097084" y="4140200"/>
                </a:cubicBezTo>
                <a:cubicBezTo>
                  <a:pt x="5098353" y="4144007"/>
                  <a:pt x="5099622" y="4146546"/>
                  <a:pt x="5100892" y="4150353"/>
                </a:cubicBezTo>
                <a:cubicBezTo>
                  <a:pt x="5100892" y="4147814"/>
                  <a:pt x="5102161" y="4141468"/>
                  <a:pt x="5102161" y="4137661"/>
                </a:cubicBezTo>
                <a:cubicBezTo>
                  <a:pt x="5098353" y="4135122"/>
                  <a:pt x="5093276" y="4131315"/>
                  <a:pt x="5086930" y="4127508"/>
                </a:cubicBezTo>
                <a:lnTo>
                  <a:pt x="5086930" y="4127508"/>
                </a:lnTo>
                <a:close/>
                <a:moveTo>
                  <a:pt x="8787901" y="4127508"/>
                </a:moveTo>
                <a:cubicBezTo>
                  <a:pt x="8785362" y="4128776"/>
                  <a:pt x="8781555" y="4131315"/>
                  <a:pt x="8781555" y="4135122"/>
                </a:cubicBezTo>
                <a:cubicBezTo>
                  <a:pt x="8785362" y="4136392"/>
                  <a:pt x="8789170" y="4133854"/>
                  <a:pt x="8792977" y="4132584"/>
                </a:cubicBezTo>
                <a:cubicBezTo>
                  <a:pt x="8798054" y="4130046"/>
                  <a:pt x="8790438" y="4126238"/>
                  <a:pt x="8787901" y="4127508"/>
                </a:cubicBezTo>
                <a:lnTo>
                  <a:pt x="8787901" y="4127508"/>
                </a:lnTo>
                <a:close/>
                <a:moveTo>
                  <a:pt x="6122593" y="4126238"/>
                </a:moveTo>
                <a:cubicBezTo>
                  <a:pt x="6122593" y="4127508"/>
                  <a:pt x="6122593" y="4131315"/>
                  <a:pt x="6122593" y="4132584"/>
                </a:cubicBezTo>
                <a:cubicBezTo>
                  <a:pt x="6117516" y="4130046"/>
                  <a:pt x="6108632" y="4121162"/>
                  <a:pt x="6107363" y="4132584"/>
                </a:cubicBezTo>
                <a:lnTo>
                  <a:pt x="6108632" y="4136392"/>
                </a:lnTo>
                <a:lnTo>
                  <a:pt x="6113709" y="4138930"/>
                </a:lnTo>
                <a:lnTo>
                  <a:pt x="6112439" y="4133854"/>
                </a:lnTo>
                <a:cubicBezTo>
                  <a:pt x="6118785" y="4135122"/>
                  <a:pt x="6125131" y="4135122"/>
                  <a:pt x="6131477" y="4133854"/>
                </a:cubicBezTo>
                <a:cubicBezTo>
                  <a:pt x="6127670" y="4131315"/>
                  <a:pt x="6125131" y="4128776"/>
                  <a:pt x="6122593" y="4126238"/>
                </a:cubicBezTo>
                <a:lnTo>
                  <a:pt x="6122593" y="4126238"/>
                </a:lnTo>
                <a:close/>
                <a:moveTo>
                  <a:pt x="7341020" y="4126238"/>
                </a:moveTo>
                <a:cubicBezTo>
                  <a:pt x="7339750" y="4128776"/>
                  <a:pt x="7338481" y="4132584"/>
                  <a:pt x="7337211" y="4133854"/>
                </a:cubicBezTo>
                <a:cubicBezTo>
                  <a:pt x="7335943" y="4132584"/>
                  <a:pt x="7333404" y="4128776"/>
                  <a:pt x="7330865" y="4127508"/>
                </a:cubicBezTo>
                <a:cubicBezTo>
                  <a:pt x="7325789" y="4136392"/>
                  <a:pt x="7310559" y="4133854"/>
                  <a:pt x="7311828" y="4146546"/>
                </a:cubicBezTo>
                <a:cubicBezTo>
                  <a:pt x="7314366" y="4145276"/>
                  <a:pt x="7318174" y="4144007"/>
                  <a:pt x="7319443" y="4142738"/>
                </a:cubicBezTo>
                <a:cubicBezTo>
                  <a:pt x="7321982" y="4142738"/>
                  <a:pt x="7325789" y="4144007"/>
                  <a:pt x="7328328" y="4144007"/>
                </a:cubicBezTo>
                <a:cubicBezTo>
                  <a:pt x="7328328" y="4141468"/>
                  <a:pt x="7328328" y="4136392"/>
                  <a:pt x="7328328" y="4133854"/>
                </a:cubicBezTo>
                <a:cubicBezTo>
                  <a:pt x="7335943" y="4137661"/>
                  <a:pt x="7343557" y="4142738"/>
                  <a:pt x="7339750" y="4151622"/>
                </a:cubicBezTo>
                <a:cubicBezTo>
                  <a:pt x="7343557" y="4152891"/>
                  <a:pt x="7347366" y="4155430"/>
                  <a:pt x="7352442" y="4156699"/>
                </a:cubicBezTo>
                <a:cubicBezTo>
                  <a:pt x="7351173" y="4152891"/>
                  <a:pt x="7348634" y="4150353"/>
                  <a:pt x="7346096" y="4146546"/>
                </a:cubicBezTo>
                <a:cubicBezTo>
                  <a:pt x="7348634" y="4138930"/>
                  <a:pt x="7346096" y="4131315"/>
                  <a:pt x="7341020" y="4126238"/>
                </a:cubicBezTo>
                <a:lnTo>
                  <a:pt x="7341020" y="4126238"/>
                </a:lnTo>
                <a:close/>
                <a:moveTo>
                  <a:pt x="9543071" y="4124969"/>
                </a:moveTo>
                <a:cubicBezTo>
                  <a:pt x="9541802" y="4126238"/>
                  <a:pt x="9546879" y="4133854"/>
                  <a:pt x="9546879" y="4126238"/>
                </a:cubicBezTo>
                <a:cubicBezTo>
                  <a:pt x="9544340" y="4124969"/>
                  <a:pt x="9543071" y="4124969"/>
                  <a:pt x="9543071" y="4124969"/>
                </a:cubicBezTo>
                <a:lnTo>
                  <a:pt x="9543071" y="4124969"/>
                </a:lnTo>
                <a:close/>
                <a:moveTo>
                  <a:pt x="7186178" y="4124969"/>
                </a:moveTo>
                <a:cubicBezTo>
                  <a:pt x="7184908" y="4135122"/>
                  <a:pt x="7196331" y="4136392"/>
                  <a:pt x="7202677" y="4140200"/>
                </a:cubicBezTo>
                <a:cubicBezTo>
                  <a:pt x="7202677" y="4131315"/>
                  <a:pt x="7192524" y="4128776"/>
                  <a:pt x="7186178" y="4124969"/>
                </a:cubicBezTo>
                <a:lnTo>
                  <a:pt x="7186178" y="4124969"/>
                </a:lnTo>
                <a:close/>
                <a:moveTo>
                  <a:pt x="8579753" y="4124969"/>
                </a:moveTo>
                <a:cubicBezTo>
                  <a:pt x="8578484" y="4126238"/>
                  <a:pt x="8583560" y="4133854"/>
                  <a:pt x="8583560" y="4126238"/>
                </a:cubicBezTo>
                <a:cubicBezTo>
                  <a:pt x="8581021" y="4124969"/>
                  <a:pt x="8579753" y="4124969"/>
                  <a:pt x="8579753" y="4124969"/>
                </a:cubicBezTo>
                <a:lnTo>
                  <a:pt x="8579753" y="4124969"/>
                </a:lnTo>
                <a:close/>
                <a:moveTo>
                  <a:pt x="10019019" y="4124969"/>
                </a:moveTo>
                <a:cubicBezTo>
                  <a:pt x="10022826" y="4130046"/>
                  <a:pt x="10029172" y="4135122"/>
                  <a:pt x="10030441" y="4142738"/>
                </a:cubicBezTo>
                <a:cubicBezTo>
                  <a:pt x="10039326" y="4138930"/>
                  <a:pt x="10053287" y="4141468"/>
                  <a:pt x="10057095" y="4151622"/>
                </a:cubicBezTo>
                <a:cubicBezTo>
                  <a:pt x="10058364" y="4151622"/>
                  <a:pt x="10062171" y="4151622"/>
                  <a:pt x="10064710" y="4152891"/>
                </a:cubicBezTo>
                <a:cubicBezTo>
                  <a:pt x="10062171" y="4163045"/>
                  <a:pt x="10071056" y="4166852"/>
                  <a:pt x="10078671" y="4170660"/>
                </a:cubicBezTo>
                <a:cubicBezTo>
                  <a:pt x="10082479" y="4166852"/>
                  <a:pt x="10086286" y="4164314"/>
                  <a:pt x="10088825" y="4161776"/>
                </a:cubicBezTo>
                <a:cubicBezTo>
                  <a:pt x="10083748" y="4161776"/>
                  <a:pt x="10078671" y="4161776"/>
                  <a:pt x="10073594" y="4159237"/>
                </a:cubicBezTo>
                <a:cubicBezTo>
                  <a:pt x="10076133" y="4159237"/>
                  <a:pt x="10082479" y="4157968"/>
                  <a:pt x="10085017" y="4157968"/>
                </a:cubicBezTo>
                <a:cubicBezTo>
                  <a:pt x="10083748" y="4156699"/>
                  <a:pt x="10081209" y="4154160"/>
                  <a:pt x="10079940" y="4151622"/>
                </a:cubicBezTo>
                <a:cubicBezTo>
                  <a:pt x="10081209" y="4150353"/>
                  <a:pt x="10085017" y="4147814"/>
                  <a:pt x="10086286" y="4146546"/>
                </a:cubicBezTo>
                <a:cubicBezTo>
                  <a:pt x="10082479" y="4144007"/>
                  <a:pt x="10078671" y="4144007"/>
                  <a:pt x="10074863" y="4144007"/>
                </a:cubicBezTo>
                <a:cubicBezTo>
                  <a:pt x="10073594" y="4145276"/>
                  <a:pt x="10072325" y="4149084"/>
                  <a:pt x="10071056" y="4151622"/>
                </a:cubicBezTo>
                <a:cubicBezTo>
                  <a:pt x="10065979" y="4149084"/>
                  <a:pt x="10060902" y="4146546"/>
                  <a:pt x="10057095" y="4145276"/>
                </a:cubicBezTo>
                <a:cubicBezTo>
                  <a:pt x="10064710" y="4145276"/>
                  <a:pt x="10073594" y="4144007"/>
                  <a:pt x="10079940" y="4137661"/>
                </a:cubicBezTo>
                <a:cubicBezTo>
                  <a:pt x="10087555" y="4142738"/>
                  <a:pt x="10092632" y="4151622"/>
                  <a:pt x="10102786" y="4150353"/>
                </a:cubicBezTo>
                <a:cubicBezTo>
                  <a:pt x="10098978" y="4145276"/>
                  <a:pt x="10095171" y="4141468"/>
                  <a:pt x="10091363" y="4137661"/>
                </a:cubicBezTo>
                <a:cubicBezTo>
                  <a:pt x="10079940" y="4136392"/>
                  <a:pt x="10062171" y="4132584"/>
                  <a:pt x="10053287" y="4142738"/>
                </a:cubicBezTo>
                <a:cubicBezTo>
                  <a:pt x="10044403" y="4130046"/>
                  <a:pt x="10031711" y="4123700"/>
                  <a:pt x="10019019" y="4124969"/>
                </a:cubicBezTo>
                <a:lnTo>
                  <a:pt x="10019019" y="4124969"/>
                </a:lnTo>
                <a:close/>
                <a:moveTo>
                  <a:pt x="9366653" y="4124969"/>
                </a:moveTo>
                <a:cubicBezTo>
                  <a:pt x="9364114" y="4131315"/>
                  <a:pt x="9364114" y="4136392"/>
                  <a:pt x="9361576" y="4142738"/>
                </a:cubicBezTo>
                <a:cubicBezTo>
                  <a:pt x="9360307" y="4141468"/>
                  <a:pt x="9356500" y="4137661"/>
                  <a:pt x="9355230" y="4136392"/>
                </a:cubicBezTo>
                <a:cubicBezTo>
                  <a:pt x="9355230" y="4138930"/>
                  <a:pt x="9355230" y="4142738"/>
                  <a:pt x="9355230" y="4145276"/>
                </a:cubicBezTo>
                <a:cubicBezTo>
                  <a:pt x="9360307" y="4145276"/>
                  <a:pt x="9364114" y="4144007"/>
                  <a:pt x="9369191" y="4144007"/>
                </a:cubicBezTo>
                <a:cubicBezTo>
                  <a:pt x="9372999" y="4130046"/>
                  <a:pt x="9375537" y="4132584"/>
                  <a:pt x="9366653" y="4124969"/>
                </a:cubicBezTo>
                <a:lnTo>
                  <a:pt x="9366653" y="4124969"/>
                </a:lnTo>
                <a:close/>
                <a:moveTo>
                  <a:pt x="7263598" y="4123700"/>
                </a:moveTo>
                <a:cubicBezTo>
                  <a:pt x="7262329" y="4124969"/>
                  <a:pt x="7261060" y="4126238"/>
                  <a:pt x="7259791" y="4127508"/>
                </a:cubicBezTo>
                <a:cubicBezTo>
                  <a:pt x="7262329" y="4135122"/>
                  <a:pt x="7264868" y="4141468"/>
                  <a:pt x="7267406" y="4149084"/>
                </a:cubicBezTo>
                <a:cubicBezTo>
                  <a:pt x="7272483" y="4146546"/>
                  <a:pt x="7277560" y="4140200"/>
                  <a:pt x="7282636" y="4147814"/>
                </a:cubicBezTo>
                <a:cubicBezTo>
                  <a:pt x="7280098" y="4141468"/>
                  <a:pt x="7276290" y="4138930"/>
                  <a:pt x="7268675" y="4140200"/>
                </a:cubicBezTo>
                <a:cubicBezTo>
                  <a:pt x="7269944" y="4138930"/>
                  <a:pt x="7273752" y="4136392"/>
                  <a:pt x="7275021" y="4135122"/>
                </a:cubicBezTo>
                <a:cubicBezTo>
                  <a:pt x="7268675" y="4132584"/>
                  <a:pt x="7264868" y="4128776"/>
                  <a:pt x="7263598" y="4123700"/>
                </a:cubicBezTo>
                <a:lnTo>
                  <a:pt x="7263598" y="4123700"/>
                </a:lnTo>
                <a:close/>
                <a:moveTo>
                  <a:pt x="11680394" y="4123700"/>
                </a:moveTo>
                <a:cubicBezTo>
                  <a:pt x="11674048" y="4126238"/>
                  <a:pt x="11681663" y="4137661"/>
                  <a:pt x="11686740" y="4135122"/>
                </a:cubicBezTo>
                <a:cubicBezTo>
                  <a:pt x="11689278" y="4130046"/>
                  <a:pt x="11685471" y="4123700"/>
                  <a:pt x="11680394" y="4123700"/>
                </a:cubicBezTo>
                <a:lnTo>
                  <a:pt x="11680394" y="4123700"/>
                </a:lnTo>
                <a:close/>
                <a:moveTo>
                  <a:pt x="5133891" y="4122431"/>
                </a:moveTo>
                <a:cubicBezTo>
                  <a:pt x="5132621" y="4130046"/>
                  <a:pt x="5130083" y="4137661"/>
                  <a:pt x="5135160" y="4144007"/>
                </a:cubicBezTo>
                <a:cubicBezTo>
                  <a:pt x="5141506" y="4140200"/>
                  <a:pt x="5142775" y="4135122"/>
                  <a:pt x="5137698" y="4130046"/>
                </a:cubicBezTo>
                <a:cubicBezTo>
                  <a:pt x="5136429" y="4128776"/>
                  <a:pt x="5135160" y="4124969"/>
                  <a:pt x="5133891" y="4122431"/>
                </a:cubicBezTo>
                <a:lnTo>
                  <a:pt x="5133891" y="4122431"/>
                </a:lnTo>
                <a:close/>
                <a:moveTo>
                  <a:pt x="9153428" y="4122431"/>
                </a:moveTo>
                <a:cubicBezTo>
                  <a:pt x="9148351" y="4123700"/>
                  <a:pt x="9149621" y="4131315"/>
                  <a:pt x="9153428" y="4132584"/>
                </a:cubicBezTo>
                <a:cubicBezTo>
                  <a:pt x="9158505" y="4131315"/>
                  <a:pt x="9157236" y="4123700"/>
                  <a:pt x="9153428" y="4122431"/>
                </a:cubicBezTo>
                <a:lnTo>
                  <a:pt x="9153428" y="4122431"/>
                </a:lnTo>
                <a:close/>
                <a:moveTo>
                  <a:pt x="9597646" y="4122431"/>
                </a:moveTo>
                <a:cubicBezTo>
                  <a:pt x="9596377" y="4123700"/>
                  <a:pt x="9601454" y="4131315"/>
                  <a:pt x="9601454" y="4122431"/>
                </a:cubicBezTo>
                <a:cubicBezTo>
                  <a:pt x="9598915" y="4122431"/>
                  <a:pt x="9597646" y="4122431"/>
                  <a:pt x="9597646" y="4122431"/>
                </a:cubicBezTo>
                <a:lnTo>
                  <a:pt x="9597646" y="4122431"/>
                </a:lnTo>
                <a:close/>
                <a:moveTo>
                  <a:pt x="5765949" y="4121162"/>
                </a:moveTo>
                <a:cubicBezTo>
                  <a:pt x="5765949" y="4123700"/>
                  <a:pt x="5764680" y="4128776"/>
                  <a:pt x="5763411" y="4131315"/>
                </a:cubicBezTo>
                <a:cubicBezTo>
                  <a:pt x="5768488" y="4132584"/>
                  <a:pt x="5773564" y="4135122"/>
                  <a:pt x="5779910" y="4133854"/>
                </a:cubicBezTo>
                <a:cubicBezTo>
                  <a:pt x="5774834" y="4128776"/>
                  <a:pt x="5771026" y="4124969"/>
                  <a:pt x="5765949" y="4121162"/>
                </a:cubicBezTo>
                <a:lnTo>
                  <a:pt x="5765949" y="4121162"/>
                </a:lnTo>
                <a:close/>
                <a:moveTo>
                  <a:pt x="9728373" y="4121162"/>
                </a:moveTo>
                <a:cubicBezTo>
                  <a:pt x="9733450" y="4133854"/>
                  <a:pt x="9744873" y="4142738"/>
                  <a:pt x="9755026" y="4151622"/>
                </a:cubicBezTo>
                <a:cubicBezTo>
                  <a:pt x="9748680" y="4140200"/>
                  <a:pt x="9741065" y="4126238"/>
                  <a:pt x="9728373" y="4121162"/>
                </a:cubicBezTo>
                <a:lnTo>
                  <a:pt x="9728373" y="4121162"/>
                </a:lnTo>
                <a:close/>
                <a:moveTo>
                  <a:pt x="9525302" y="4119892"/>
                </a:moveTo>
                <a:cubicBezTo>
                  <a:pt x="9521495" y="4123700"/>
                  <a:pt x="9529110" y="4132584"/>
                  <a:pt x="9532917" y="4128776"/>
                </a:cubicBezTo>
                <a:cubicBezTo>
                  <a:pt x="9536725" y="4123700"/>
                  <a:pt x="9530379" y="4117354"/>
                  <a:pt x="9525302" y="4119892"/>
                </a:cubicBezTo>
                <a:lnTo>
                  <a:pt x="9525302" y="4119892"/>
                </a:lnTo>
                <a:close/>
                <a:moveTo>
                  <a:pt x="9906060" y="4119892"/>
                </a:moveTo>
                <a:cubicBezTo>
                  <a:pt x="9908599" y="4126238"/>
                  <a:pt x="9912406" y="4131315"/>
                  <a:pt x="9914945" y="4136392"/>
                </a:cubicBezTo>
                <a:cubicBezTo>
                  <a:pt x="9909868" y="4133854"/>
                  <a:pt x="9903522" y="4130046"/>
                  <a:pt x="9898446" y="4127508"/>
                </a:cubicBezTo>
                <a:cubicBezTo>
                  <a:pt x="9903522" y="4135122"/>
                  <a:pt x="9906060" y="4152891"/>
                  <a:pt x="9917484" y="4149084"/>
                </a:cubicBezTo>
                <a:cubicBezTo>
                  <a:pt x="9917484" y="4146546"/>
                  <a:pt x="9917484" y="4141468"/>
                  <a:pt x="9917484" y="4138930"/>
                </a:cubicBezTo>
                <a:cubicBezTo>
                  <a:pt x="9920021" y="4141468"/>
                  <a:pt x="9922560" y="4145276"/>
                  <a:pt x="9925098" y="4147814"/>
                </a:cubicBezTo>
                <a:cubicBezTo>
                  <a:pt x="9928906" y="4149084"/>
                  <a:pt x="9932713" y="4149084"/>
                  <a:pt x="9936521" y="4150353"/>
                </a:cubicBezTo>
                <a:cubicBezTo>
                  <a:pt x="9935252" y="4151622"/>
                  <a:pt x="9933983" y="4155430"/>
                  <a:pt x="9932713" y="4157968"/>
                </a:cubicBezTo>
                <a:cubicBezTo>
                  <a:pt x="9937790" y="4159237"/>
                  <a:pt x="9941598" y="4159237"/>
                  <a:pt x="9946675" y="4157968"/>
                </a:cubicBezTo>
                <a:cubicBezTo>
                  <a:pt x="9950482" y="4163045"/>
                  <a:pt x="9955559" y="4163045"/>
                  <a:pt x="9959367" y="4157968"/>
                </a:cubicBezTo>
                <a:cubicBezTo>
                  <a:pt x="9954290" y="4154160"/>
                  <a:pt x="9947944" y="4150353"/>
                  <a:pt x="9941598" y="4149084"/>
                </a:cubicBezTo>
                <a:cubicBezTo>
                  <a:pt x="9942867" y="4146546"/>
                  <a:pt x="9944136" y="4144007"/>
                  <a:pt x="9945405" y="4140200"/>
                </a:cubicBezTo>
                <a:cubicBezTo>
                  <a:pt x="9941598" y="4140200"/>
                  <a:pt x="9937790" y="4140200"/>
                  <a:pt x="9933983" y="4140200"/>
                </a:cubicBezTo>
                <a:cubicBezTo>
                  <a:pt x="9933983" y="4136392"/>
                  <a:pt x="9935252" y="4132584"/>
                  <a:pt x="9935252" y="4128776"/>
                </a:cubicBezTo>
                <a:cubicBezTo>
                  <a:pt x="9932713" y="4126238"/>
                  <a:pt x="9928906" y="4123700"/>
                  <a:pt x="9926367" y="4121162"/>
                </a:cubicBezTo>
                <a:lnTo>
                  <a:pt x="9925098" y="4126238"/>
                </a:lnTo>
                <a:lnTo>
                  <a:pt x="9931444" y="4127508"/>
                </a:lnTo>
                <a:cubicBezTo>
                  <a:pt x="9930175" y="4130046"/>
                  <a:pt x="9927637" y="4131315"/>
                  <a:pt x="9925098" y="4133854"/>
                </a:cubicBezTo>
                <a:cubicBezTo>
                  <a:pt x="9917484" y="4128776"/>
                  <a:pt x="9913675" y="4122431"/>
                  <a:pt x="9906060" y="4119892"/>
                </a:cubicBezTo>
                <a:lnTo>
                  <a:pt x="9906060" y="4119892"/>
                </a:lnTo>
                <a:close/>
                <a:moveTo>
                  <a:pt x="8872936" y="4119892"/>
                </a:moveTo>
                <a:cubicBezTo>
                  <a:pt x="8865321" y="4124969"/>
                  <a:pt x="8857706" y="4130046"/>
                  <a:pt x="8852629" y="4137661"/>
                </a:cubicBezTo>
                <a:cubicBezTo>
                  <a:pt x="8855168" y="4138930"/>
                  <a:pt x="8858975" y="4141468"/>
                  <a:pt x="8860244" y="4142738"/>
                </a:cubicBezTo>
                <a:cubicBezTo>
                  <a:pt x="8862783" y="4140200"/>
                  <a:pt x="8865321" y="4137661"/>
                  <a:pt x="8866590" y="4135122"/>
                </a:cubicBezTo>
                <a:cubicBezTo>
                  <a:pt x="8870398" y="4130046"/>
                  <a:pt x="8871667" y="4124969"/>
                  <a:pt x="8872936" y="4119892"/>
                </a:cubicBezTo>
                <a:lnTo>
                  <a:pt x="8872936" y="4119892"/>
                </a:lnTo>
                <a:close/>
                <a:moveTo>
                  <a:pt x="9760103" y="4119892"/>
                </a:moveTo>
                <a:cubicBezTo>
                  <a:pt x="9762642" y="4126238"/>
                  <a:pt x="9763911" y="4137661"/>
                  <a:pt x="9772795" y="4135122"/>
                </a:cubicBezTo>
                <a:cubicBezTo>
                  <a:pt x="9774064" y="4126238"/>
                  <a:pt x="9767718" y="4121162"/>
                  <a:pt x="9760103" y="4119892"/>
                </a:cubicBezTo>
                <a:lnTo>
                  <a:pt x="9760103" y="4119892"/>
                </a:lnTo>
                <a:close/>
                <a:moveTo>
                  <a:pt x="5334423" y="4119892"/>
                </a:moveTo>
                <a:cubicBezTo>
                  <a:pt x="5328077" y="4122431"/>
                  <a:pt x="5315385" y="4123700"/>
                  <a:pt x="5323001" y="4133854"/>
                </a:cubicBezTo>
                <a:cubicBezTo>
                  <a:pt x="5325539" y="4132584"/>
                  <a:pt x="5328077" y="4131315"/>
                  <a:pt x="5330616" y="4130046"/>
                </a:cubicBezTo>
                <a:cubicBezTo>
                  <a:pt x="5331885" y="4124969"/>
                  <a:pt x="5333154" y="4122431"/>
                  <a:pt x="5334423" y="4119892"/>
                </a:cubicBezTo>
                <a:lnTo>
                  <a:pt x="5334423" y="4119892"/>
                </a:lnTo>
                <a:close/>
                <a:moveTo>
                  <a:pt x="5125006" y="4118623"/>
                </a:moveTo>
                <a:cubicBezTo>
                  <a:pt x="5125006" y="4119892"/>
                  <a:pt x="5123737" y="4122431"/>
                  <a:pt x="5122468" y="4123700"/>
                </a:cubicBezTo>
                <a:cubicBezTo>
                  <a:pt x="5118660" y="4127508"/>
                  <a:pt x="5116122" y="4130046"/>
                  <a:pt x="5112314" y="4133854"/>
                </a:cubicBezTo>
                <a:cubicBezTo>
                  <a:pt x="5117391" y="4131315"/>
                  <a:pt x="5122468" y="4130046"/>
                  <a:pt x="5127545" y="4127508"/>
                </a:cubicBezTo>
                <a:cubicBezTo>
                  <a:pt x="5127545" y="4124969"/>
                  <a:pt x="5126275" y="4122431"/>
                  <a:pt x="5125006" y="4118623"/>
                </a:cubicBezTo>
                <a:lnTo>
                  <a:pt x="5125006" y="4118623"/>
                </a:lnTo>
                <a:close/>
                <a:moveTo>
                  <a:pt x="5546379" y="4118623"/>
                </a:moveTo>
                <a:cubicBezTo>
                  <a:pt x="5543840" y="4119892"/>
                  <a:pt x="5541302" y="4121162"/>
                  <a:pt x="5540033" y="4121162"/>
                </a:cubicBezTo>
                <a:cubicBezTo>
                  <a:pt x="5543840" y="4124969"/>
                  <a:pt x="5547648" y="4128776"/>
                  <a:pt x="5550186" y="4135122"/>
                </a:cubicBezTo>
                <a:cubicBezTo>
                  <a:pt x="5546379" y="4132584"/>
                  <a:pt x="5542571" y="4131315"/>
                  <a:pt x="5538764" y="4127508"/>
                </a:cubicBezTo>
                <a:cubicBezTo>
                  <a:pt x="5536225" y="4128776"/>
                  <a:pt x="5534956" y="4131315"/>
                  <a:pt x="5532418" y="4132584"/>
                </a:cubicBezTo>
                <a:cubicBezTo>
                  <a:pt x="5545109" y="4133854"/>
                  <a:pt x="5555263" y="4142738"/>
                  <a:pt x="5567955" y="4140200"/>
                </a:cubicBezTo>
                <a:cubicBezTo>
                  <a:pt x="5562878" y="4133854"/>
                  <a:pt x="5555263" y="4128776"/>
                  <a:pt x="5552725" y="4119892"/>
                </a:cubicBezTo>
                <a:cubicBezTo>
                  <a:pt x="5550186" y="4117354"/>
                  <a:pt x="5547648" y="4117354"/>
                  <a:pt x="5546379" y="4118623"/>
                </a:cubicBezTo>
                <a:lnTo>
                  <a:pt x="5546379" y="4118623"/>
                </a:lnTo>
                <a:close/>
                <a:moveTo>
                  <a:pt x="8809476" y="4118623"/>
                </a:moveTo>
                <a:cubicBezTo>
                  <a:pt x="8805669" y="4117354"/>
                  <a:pt x="8798054" y="4122431"/>
                  <a:pt x="8796784" y="4126238"/>
                </a:cubicBezTo>
                <a:cubicBezTo>
                  <a:pt x="8801862" y="4127508"/>
                  <a:pt x="8810746" y="4123700"/>
                  <a:pt x="8809476" y="4118623"/>
                </a:cubicBezTo>
                <a:lnTo>
                  <a:pt x="8809476" y="4118623"/>
                </a:lnTo>
                <a:close/>
                <a:moveTo>
                  <a:pt x="7120180" y="4117354"/>
                </a:moveTo>
                <a:cubicBezTo>
                  <a:pt x="7121448" y="4122431"/>
                  <a:pt x="7122718" y="4128776"/>
                  <a:pt x="7123987" y="4133854"/>
                </a:cubicBezTo>
                <a:cubicBezTo>
                  <a:pt x="7127794" y="4136392"/>
                  <a:pt x="7131603" y="4138930"/>
                  <a:pt x="7135410" y="4141468"/>
                </a:cubicBezTo>
                <a:cubicBezTo>
                  <a:pt x="7135410" y="4137661"/>
                  <a:pt x="7134140" y="4133854"/>
                  <a:pt x="7134140" y="4130046"/>
                </a:cubicBezTo>
                <a:cubicBezTo>
                  <a:pt x="7136679" y="4126238"/>
                  <a:pt x="7137949" y="4123700"/>
                  <a:pt x="7139217" y="4119892"/>
                </a:cubicBezTo>
                <a:cubicBezTo>
                  <a:pt x="7136679" y="4119892"/>
                  <a:pt x="7132871" y="4121162"/>
                  <a:pt x="7130333" y="4121162"/>
                </a:cubicBezTo>
                <a:cubicBezTo>
                  <a:pt x="7126525" y="4119892"/>
                  <a:pt x="7123987" y="4118623"/>
                  <a:pt x="7120180" y="4117354"/>
                </a:cubicBezTo>
                <a:lnTo>
                  <a:pt x="7120180" y="4117354"/>
                </a:lnTo>
                <a:close/>
                <a:moveTo>
                  <a:pt x="9564647" y="4117354"/>
                </a:moveTo>
                <a:cubicBezTo>
                  <a:pt x="9562109" y="4121162"/>
                  <a:pt x="9568455" y="4124969"/>
                  <a:pt x="9572263" y="4122431"/>
                </a:cubicBezTo>
                <a:cubicBezTo>
                  <a:pt x="9574801" y="4118623"/>
                  <a:pt x="9568455" y="4113546"/>
                  <a:pt x="9564647" y="4117354"/>
                </a:cubicBezTo>
                <a:lnTo>
                  <a:pt x="9564647" y="4117354"/>
                </a:lnTo>
                <a:close/>
                <a:moveTo>
                  <a:pt x="5967751" y="4117354"/>
                </a:moveTo>
                <a:cubicBezTo>
                  <a:pt x="5965213" y="4119892"/>
                  <a:pt x="5963944" y="4122431"/>
                  <a:pt x="5961405" y="4126238"/>
                </a:cubicBezTo>
                <a:cubicBezTo>
                  <a:pt x="5965213" y="4132584"/>
                  <a:pt x="5974097" y="4130046"/>
                  <a:pt x="5980443" y="4130046"/>
                </a:cubicBezTo>
                <a:cubicBezTo>
                  <a:pt x="5976636" y="4124969"/>
                  <a:pt x="5971559" y="4121162"/>
                  <a:pt x="5967751" y="4117354"/>
                </a:cubicBezTo>
                <a:lnTo>
                  <a:pt x="5967751" y="4117354"/>
                </a:lnTo>
                <a:close/>
                <a:moveTo>
                  <a:pt x="6043903" y="4116085"/>
                </a:moveTo>
                <a:cubicBezTo>
                  <a:pt x="6033749" y="4112277"/>
                  <a:pt x="6043903" y="4127508"/>
                  <a:pt x="6043903" y="4116085"/>
                </a:cubicBezTo>
                <a:lnTo>
                  <a:pt x="6043903" y="4116085"/>
                </a:lnTo>
                <a:close/>
                <a:moveTo>
                  <a:pt x="9709335" y="4116085"/>
                </a:moveTo>
                <a:cubicBezTo>
                  <a:pt x="9704258" y="4119892"/>
                  <a:pt x="9706797" y="4123700"/>
                  <a:pt x="9710604" y="4127508"/>
                </a:cubicBezTo>
                <a:cubicBezTo>
                  <a:pt x="9705528" y="4128776"/>
                  <a:pt x="9701721" y="4130046"/>
                  <a:pt x="9696643" y="4131315"/>
                </a:cubicBezTo>
                <a:cubicBezTo>
                  <a:pt x="9702989" y="4136392"/>
                  <a:pt x="9710604" y="4140200"/>
                  <a:pt x="9718220" y="4144007"/>
                </a:cubicBezTo>
                <a:cubicBezTo>
                  <a:pt x="9718220" y="4141468"/>
                  <a:pt x="9716950" y="4135122"/>
                  <a:pt x="9716950" y="4132584"/>
                </a:cubicBezTo>
                <a:cubicBezTo>
                  <a:pt x="9729642" y="4128776"/>
                  <a:pt x="9713143" y="4122431"/>
                  <a:pt x="9709335" y="4116085"/>
                </a:cubicBezTo>
                <a:lnTo>
                  <a:pt x="9709335" y="4116085"/>
                </a:lnTo>
                <a:close/>
                <a:moveTo>
                  <a:pt x="7172216" y="4116085"/>
                </a:moveTo>
                <a:cubicBezTo>
                  <a:pt x="7168409" y="4124969"/>
                  <a:pt x="7179832" y="4124969"/>
                  <a:pt x="7186178" y="4124969"/>
                </a:cubicBezTo>
                <a:cubicBezTo>
                  <a:pt x="7182370" y="4119892"/>
                  <a:pt x="7176024" y="4118623"/>
                  <a:pt x="7172216" y="4116085"/>
                </a:cubicBezTo>
                <a:lnTo>
                  <a:pt x="7172216" y="4116085"/>
                </a:lnTo>
                <a:close/>
                <a:moveTo>
                  <a:pt x="9899714" y="4116085"/>
                </a:moveTo>
                <a:cubicBezTo>
                  <a:pt x="9894637" y="4112277"/>
                  <a:pt x="9889561" y="4123700"/>
                  <a:pt x="9894637" y="4126238"/>
                </a:cubicBezTo>
                <a:cubicBezTo>
                  <a:pt x="9899714" y="4126238"/>
                  <a:pt x="9902253" y="4119892"/>
                  <a:pt x="9899714" y="4116085"/>
                </a:cubicBezTo>
                <a:lnTo>
                  <a:pt x="9899714" y="4116085"/>
                </a:lnTo>
                <a:close/>
                <a:moveTo>
                  <a:pt x="5480381" y="4116085"/>
                </a:moveTo>
                <a:cubicBezTo>
                  <a:pt x="5479112" y="4122431"/>
                  <a:pt x="5470227" y="4130046"/>
                  <a:pt x="5476573" y="4135122"/>
                </a:cubicBezTo>
                <a:cubicBezTo>
                  <a:pt x="5481650" y="4136392"/>
                  <a:pt x="5487996" y="4135122"/>
                  <a:pt x="5493072" y="4133854"/>
                </a:cubicBezTo>
                <a:cubicBezTo>
                  <a:pt x="5487996" y="4128776"/>
                  <a:pt x="5484188" y="4122431"/>
                  <a:pt x="5480381" y="4116085"/>
                </a:cubicBezTo>
                <a:lnTo>
                  <a:pt x="5480381" y="4116085"/>
                </a:lnTo>
                <a:close/>
                <a:moveTo>
                  <a:pt x="5352192" y="4116085"/>
                </a:moveTo>
                <a:cubicBezTo>
                  <a:pt x="5350923" y="4117354"/>
                  <a:pt x="5356000" y="4124969"/>
                  <a:pt x="5356000" y="4116085"/>
                </a:cubicBezTo>
                <a:cubicBezTo>
                  <a:pt x="5353461" y="4114816"/>
                  <a:pt x="5352192" y="4114816"/>
                  <a:pt x="5352192" y="4116085"/>
                </a:cubicBezTo>
                <a:lnTo>
                  <a:pt x="5352192" y="4116085"/>
                </a:lnTo>
                <a:close/>
                <a:moveTo>
                  <a:pt x="9861639" y="4116085"/>
                </a:moveTo>
                <a:cubicBezTo>
                  <a:pt x="9854024" y="4113546"/>
                  <a:pt x="9857831" y="4126238"/>
                  <a:pt x="9864177" y="4124969"/>
                </a:cubicBezTo>
                <a:cubicBezTo>
                  <a:pt x="9869254" y="4123700"/>
                  <a:pt x="9864177" y="4117354"/>
                  <a:pt x="9861639" y="4116085"/>
                </a:cubicBezTo>
                <a:lnTo>
                  <a:pt x="9861639" y="4116085"/>
                </a:lnTo>
                <a:close/>
                <a:moveTo>
                  <a:pt x="8779016" y="4116085"/>
                </a:moveTo>
                <a:cubicBezTo>
                  <a:pt x="8777747" y="4117354"/>
                  <a:pt x="8782824" y="4124969"/>
                  <a:pt x="8782824" y="4116085"/>
                </a:cubicBezTo>
                <a:cubicBezTo>
                  <a:pt x="8780285" y="4114816"/>
                  <a:pt x="8779016" y="4114816"/>
                  <a:pt x="8779016" y="4116085"/>
                </a:cubicBezTo>
                <a:lnTo>
                  <a:pt x="8779016" y="4116085"/>
                </a:lnTo>
                <a:close/>
                <a:moveTo>
                  <a:pt x="5722797" y="4116085"/>
                </a:moveTo>
                <a:cubicBezTo>
                  <a:pt x="5721527" y="4122431"/>
                  <a:pt x="5720259" y="4130046"/>
                  <a:pt x="5717720" y="4136392"/>
                </a:cubicBezTo>
                <a:cubicBezTo>
                  <a:pt x="5721527" y="4135122"/>
                  <a:pt x="5724066" y="4133854"/>
                  <a:pt x="5727873" y="4132584"/>
                </a:cubicBezTo>
                <a:cubicBezTo>
                  <a:pt x="5726604" y="4126238"/>
                  <a:pt x="5725335" y="4121162"/>
                  <a:pt x="5722797" y="4116085"/>
                </a:cubicBezTo>
                <a:lnTo>
                  <a:pt x="5722797" y="4116085"/>
                </a:lnTo>
                <a:close/>
                <a:moveTo>
                  <a:pt x="7450170" y="4116085"/>
                </a:moveTo>
                <a:cubicBezTo>
                  <a:pt x="7447631" y="4117354"/>
                  <a:pt x="7443824" y="4119892"/>
                  <a:pt x="7441285" y="4122431"/>
                </a:cubicBezTo>
                <a:cubicBezTo>
                  <a:pt x="7443824" y="4124969"/>
                  <a:pt x="7445093" y="4127508"/>
                  <a:pt x="7447631" y="4131315"/>
                </a:cubicBezTo>
                <a:cubicBezTo>
                  <a:pt x="7451439" y="4127508"/>
                  <a:pt x="7453977" y="4124969"/>
                  <a:pt x="7456516" y="4121162"/>
                </a:cubicBezTo>
                <a:cubicBezTo>
                  <a:pt x="7455247" y="4118623"/>
                  <a:pt x="7452709" y="4117354"/>
                  <a:pt x="7450170" y="4116085"/>
                </a:cubicBezTo>
                <a:lnTo>
                  <a:pt x="7450170" y="4116085"/>
                </a:lnTo>
                <a:close/>
                <a:moveTo>
                  <a:pt x="9788026" y="4116085"/>
                </a:moveTo>
                <a:cubicBezTo>
                  <a:pt x="9784218" y="4113546"/>
                  <a:pt x="9779141" y="4113546"/>
                  <a:pt x="9775334" y="4117354"/>
                </a:cubicBezTo>
                <a:cubicBezTo>
                  <a:pt x="9782948" y="4122431"/>
                  <a:pt x="9790564" y="4124969"/>
                  <a:pt x="9798179" y="4126238"/>
                </a:cubicBezTo>
                <a:cubicBezTo>
                  <a:pt x="9796910" y="4122431"/>
                  <a:pt x="9793102" y="4117354"/>
                  <a:pt x="9788026" y="4116085"/>
                </a:cubicBezTo>
                <a:lnTo>
                  <a:pt x="9788026" y="4116085"/>
                </a:lnTo>
                <a:close/>
                <a:moveTo>
                  <a:pt x="9822294" y="4114816"/>
                </a:moveTo>
                <a:cubicBezTo>
                  <a:pt x="9819755" y="4113546"/>
                  <a:pt x="9817217" y="4113546"/>
                  <a:pt x="9815948" y="4118623"/>
                </a:cubicBezTo>
                <a:cubicBezTo>
                  <a:pt x="9813409" y="4124969"/>
                  <a:pt x="9822294" y="4126238"/>
                  <a:pt x="9824832" y="4122431"/>
                </a:cubicBezTo>
                <a:cubicBezTo>
                  <a:pt x="9826101" y="4118623"/>
                  <a:pt x="9824832" y="4116085"/>
                  <a:pt x="9822294" y="4114816"/>
                </a:cubicBezTo>
                <a:lnTo>
                  <a:pt x="9822294" y="4114816"/>
                </a:lnTo>
                <a:close/>
                <a:moveTo>
                  <a:pt x="5338231" y="4113546"/>
                </a:moveTo>
                <a:cubicBezTo>
                  <a:pt x="5338231" y="4121162"/>
                  <a:pt x="5340769" y="4126238"/>
                  <a:pt x="5349654" y="4124969"/>
                </a:cubicBezTo>
                <a:cubicBezTo>
                  <a:pt x="5345846" y="4119892"/>
                  <a:pt x="5342038" y="4116085"/>
                  <a:pt x="5338231" y="4113546"/>
                </a:cubicBezTo>
                <a:lnTo>
                  <a:pt x="5338231" y="4113546"/>
                </a:lnTo>
                <a:close/>
                <a:moveTo>
                  <a:pt x="8884359" y="4113546"/>
                </a:moveTo>
                <a:cubicBezTo>
                  <a:pt x="8875475" y="4114816"/>
                  <a:pt x="8876744" y="4122431"/>
                  <a:pt x="8881821" y="4126238"/>
                </a:cubicBezTo>
                <a:cubicBezTo>
                  <a:pt x="8883090" y="4122431"/>
                  <a:pt x="8894513" y="4111008"/>
                  <a:pt x="8884359" y="4113546"/>
                </a:cubicBezTo>
                <a:lnTo>
                  <a:pt x="8884359" y="4113546"/>
                </a:lnTo>
                <a:close/>
                <a:moveTo>
                  <a:pt x="7398133" y="4113546"/>
                </a:moveTo>
                <a:cubicBezTo>
                  <a:pt x="7393056" y="4109739"/>
                  <a:pt x="7391787" y="4118623"/>
                  <a:pt x="7396864" y="4119892"/>
                </a:cubicBezTo>
                <a:cubicBezTo>
                  <a:pt x="7401941" y="4122431"/>
                  <a:pt x="7403210" y="4114816"/>
                  <a:pt x="7398133" y="4113546"/>
                </a:cubicBezTo>
                <a:lnTo>
                  <a:pt x="7398133" y="4113546"/>
                </a:lnTo>
                <a:close/>
                <a:moveTo>
                  <a:pt x="7374018" y="4112277"/>
                </a:moveTo>
                <a:cubicBezTo>
                  <a:pt x="7372749" y="4121162"/>
                  <a:pt x="7382903" y="4121162"/>
                  <a:pt x="7387979" y="4123700"/>
                </a:cubicBezTo>
                <a:cubicBezTo>
                  <a:pt x="7386710" y="4117354"/>
                  <a:pt x="7381633" y="4107200"/>
                  <a:pt x="7374018" y="4112277"/>
                </a:cubicBezTo>
                <a:lnTo>
                  <a:pt x="7374018" y="4112277"/>
                </a:lnTo>
                <a:close/>
                <a:moveTo>
                  <a:pt x="11568705" y="4112277"/>
                </a:moveTo>
                <a:cubicBezTo>
                  <a:pt x="11566166" y="4113546"/>
                  <a:pt x="11566166" y="4116085"/>
                  <a:pt x="11567436" y="4118623"/>
                </a:cubicBezTo>
                <a:cubicBezTo>
                  <a:pt x="11569974" y="4123700"/>
                  <a:pt x="11578858" y="4118623"/>
                  <a:pt x="11575051" y="4113546"/>
                </a:cubicBezTo>
                <a:cubicBezTo>
                  <a:pt x="11573782" y="4111008"/>
                  <a:pt x="11569974" y="4111008"/>
                  <a:pt x="11568705" y="4112277"/>
                </a:cubicBezTo>
                <a:lnTo>
                  <a:pt x="11568705" y="4112277"/>
                </a:lnTo>
                <a:close/>
                <a:moveTo>
                  <a:pt x="7328328" y="4112277"/>
                </a:moveTo>
                <a:cubicBezTo>
                  <a:pt x="7325789" y="4113546"/>
                  <a:pt x="7324519" y="4114816"/>
                  <a:pt x="7327058" y="4117354"/>
                </a:cubicBezTo>
                <a:cubicBezTo>
                  <a:pt x="7329597" y="4121162"/>
                  <a:pt x="7338481" y="4118623"/>
                  <a:pt x="7334674" y="4113546"/>
                </a:cubicBezTo>
                <a:cubicBezTo>
                  <a:pt x="7333404" y="4112277"/>
                  <a:pt x="7330865" y="4111008"/>
                  <a:pt x="7328328" y="4112277"/>
                </a:cubicBezTo>
                <a:lnTo>
                  <a:pt x="7328328" y="4112277"/>
                </a:lnTo>
                <a:close/>
                <a:moveTo>
                  <a:pt x="9489765" y="4112277"/>
                </a:moveTo>
                <a:cubicBezTo>
                  <a:pt x="9491034" y="4117354"/>
                  <a:pt x="9492303" y="4122431"/>
                  <a:pt x="9493572" y="4127508"/>
                </a:cubicBezTo>
                <a:cubicBezTo>
                  <a:pt x="9494841" y="4127508"/>
                  <a:pt x="9497380" y="4126238"/>
                  <a:pt x="9498649" y="4124969"/>
                </a:cubicBezTo>
                <a:cubicBezTo>
                  <a:pt x="9499918" y="4126238"/>
                  <a:pt x="9503726" y="4128776"/>
                  <a:pt x="9504995" y="4130046"/>
                </a:cubicBezTo>
                <a:cubicBezTo>
                  <a:pt x="9510072" y="4127508"/>
                  <a:pt x="9517687" y="4126238"/>
                  <a:pt x="9518956" y="4118623"/>
                </a:cubicBezTo>
                <a:cubicBezTo>
                  <a:pt x="9512610" y="4119892"/>
                  <a:pt x="9506264" y="4122431"/>
                  <a:pt x="9501187" y="4126238"/>
                </a:cubicBezTo>
                <a:cubicBezTo>
                  <a:pt x="9502457" y="4122431"/>
                  <a:pt x="9504995" y="4119892"/>
                  <a:pt x="9506264" y="4116085"/>
                </a:cubicBezTo>
                <a:cubicBezTo>
                  <a:pt x="9504995" y="4116085"/>
                  <a:pt x="9501187" y="4117354"/>
                  <a:pt x="9499918" y="4117354"/>
                </a:cubicBezTo>
                <a:cubicBezTo>
                  <a:pt x="9496111" y="4116085"/>
                  <a:pt x="9493572" y="4114816"/>
                  <a:pt x="9489765" y="4112277"/>
                </a:cubicBezTo>
                <a:lnTo>
                  <a:pt x="9489765" y="4112277"/>
                </a:lnTo>
                <a:close/>
                <a:moveTo>
                  <a:pt x="9687759" y="4112277"/>
                </a:moveTo>
                <a:cubicBezTo>
                  <a:pt x="9686490" y="4123700"/>
                  <a:pt x="9681413" y="4133854"/>
                  <a:pt x="9685220" y="4145276"/>
                </a:cubicBezTo>
                <a:cubicBezTo>
                  <a:pt x="9689029" y="4141468"/>
                  <a:pt x="9691566" y="4138930"/>
                  <a:pt x="9695375" y="4135122"/>
                </a:cubicBezTo>
                <a:cubicBezTo>
                  <a:pt x="9692836" y="4127508"/>
                  <a:pt x="9695375" y="4116085"/>
                  <a:pt x="9687759" y="4112277"/>
                </a:cubicBezTo>
                <a:lnTo>
                  <a:pt x="9687759" y="4112277"/>
                </a:lnTo>
                <a:close/>
                <a:moveTo>
                  <a:pt x="10041864" y="4112277"/>
                </a:moveTo>
                <a:cubicBezTo>
                  <a:pt x="10035518" y="4112277"/>
                  <a:pt x="10029172" y="4112277"/>
                  <a:pt x="10022826" y="4112277"/>
                </a:cubicBezTo>
                <a:cubicBezTo>
                  <a:pt x="10026634" y="4116085"/>
                  <a:pt x="10030441" y="4118623"/>
                  <a:pt x="10034249" y="4122431"/>
                </a:cubicBezTo>
                <a:cubicBezTo>
                  <a:pt x="10036787" y="4118623"/>
                  <a:pt x="10039326" y="4116085"/>
                  <a:pt x="10041864" y="4112277"/>
                </a:cubicBezTo>
                <a:lnTo>
                  <a:pt x="10041864" y="4112277"/>
                </a:lnTo>
                <a:close/>
                <a:moveTo>
                  <a:pt x="9878138" y="4111008"/>
                </a:moveTo>
                <a:cubicBezTo>
                  <a:pt x="9878138" y="4112277"/>
                  <a:pt x="9876869" y="4116085"/>
                  <a:pt x="9875600" y="4118623"/>
                </a:cubicBezTo>
                <a:cubicBezTo>
                  <a:pt x="9874331" y="4118623"/>
                  <a:pt x="9871792" y="4117354"/>
                  <a:pt x="9870523" y="4117354"/>
                </a:cubicBezTo>
                <a:cubicBezTo>
                  <a:pt x="9870523" y="4119892"/>
                  <a:pt x="9870523" y="4124969"/>
                  <a:pt x="9869254" y="4126238"/>
                </a:cubicBezTo>
                <a:cubicBezTo>
                  <a:pt x="9875600" y="4124969"/>
                  <a:pt x="9883215" y="4123700"/>
                  <a:pt x="9889561" y="4121162"/>
                </a:cubicBezTo>
                <a:cubicBezTo>
                  <a:pt x="9885754" y="4117354"/>
                  <a:pt x="9881945" y="4114816"/>
                  <a:pt x="9878138" y="4111008"/>
                </a:cubicBezTo>
                <a:lnTo>
                  <a:pt x="9878138" y="4111008"/>
                </a:lnTo>
                <a:close/>
                <a:moveTo>
                  <a:pt x="5537494" y="4111008"/>
                </a:moveTo>
                <a:cubicBezTo>
                  <a:pt x="5528610" y="4108470"/>
                  <a:pt x="5520995" y="4116085"/>
                  <a:pt x="5517187" y="4122431"/>
                </a:cubicBezTo>
                <a:cubicBezTo>
                  <a:pt x="5524802" y="4121162"/>
                  <a:pt x="5531148" y="4116085"/>
                  <a:pt x="5537494" y="4111008"/>
                </a:cubicBezTo>
                <a:lnTo>
                  <a:pt x="5537494" y="4111008"/>
                </a:lnTo>
                <a:close/>
                <a:moveTo>
                  <a:pt x="9732181" y="4111008"/>
                </a:moveTo>
                <a:cubicBezTo>
                  <a:pt x="9739796" y="4119892"/>
                  <a:pt x="9746142" y="4131315"/>
                  <a:pt x="9756296" y="4136392"/>
                </a:cubicBezTo>
                <a:cubicBezTo>
                  <a:pt x="9749950" y="4127508"/>
                  <a:pt x="9746142" y="4112277"/>
                  <a:pt x="9732181" y="4111008"/>
                </a:cubicBezTo>
                <a:lnTo>
                  <a:pt x="9732181" y="4111008"/>
                </a:lnTo>
                <a:close/>
                <a:moveTo>
                  <a:pt x="9208004" y="4111008"/>
                </a:moveTo>
                <a:cubicBezTo>
                  <a:pt x="9202927" y="4107200"/>
                  <a:pt x="9197850" y="4116085"/>
                  <a:pt x="9202927" y="4118623"/>
                </a:cubicBezTo>
                <a:cubicBezTo>
                  <a:pt x="9208004" y="4122431"/>
                  <a:pt x="9213081" y="4113546"/>
                  <a:pt x="9208004" y="4111008"/>
                </a:cubicBezTo>
                <a:lnTo>
                  <a:pt x="9208004" y="4111008"/>
                </a:lnTo>
                <a:close/>
                <a:moveTo>
                  <a:pt x="5221465" y="4111008"/>
                </a:moveTo>
                <a:cubicBezTo>
                  <a:pt x="5215119" y="4111008"/>
                  <a:pt x="5217658" y="4119892"/>
                  <a:pt x="5222734" y="4119892"/>
                </a:cubicBezTo>
                <a:cubicBezTo>
                  <a:pt x="5229080" y="4118623"/>
                  <a:pt x="5226542" y="4109739"/>
                  <a:pt x="5221465" y="4111008"/>
                </a:cubicBezTo>
                <a:lnTo>
                  <a:pt x="5221465" y="4111008"/>
                </a:lnTo>
                <a:close/>
                <a:moveTo>
                  <a:pt x="5937290" y="4109739"/>
                </a:moveTo>
                <a:cubicBezTo>
                  <a:pt x="5934752" y="4111008"/>
                  <a:pt x="5933483" y="4112277"/>
                  <a:pt x="5934752" y="4114816"/>
                </a:cubicBezTo>
                <a:cubicBezTo>
                  <a:pt x="5937290" y="4117354"/>
                  <a:pt x="5946175" y="4114816"/>
                  <a:pt x="5943636" y="4109739"/>
                </a:cubicBezTo>
                <a:cubicBezTo>
                  <a:pt x="5942367" y="4109739"/>
                  <a:pt x="5939829" y="4109739"/>
                  <a:pt x="5937290" y="4109739"/>
                </a:cubicBezTo>
                <a:lnTo>
                  <a:pt x="5937290" y="4109739"/>
                </a:lnTo>
                <a:close/>
                <a:moveTo>
                  <a:pt x="8669865" y="4109739"/>
                </a:moveTo>
                <a:cubicBezTo>
                  <a:pt x="8667327" y="4113546"/>
                  <a:pt x="8664789" y="4117354"/>
                  <a:pt x="8662250" y="4121162"/>
                </a:cubicBezTo>
                <a:cubicBezTo>
                  <a:pt x="8667327" y="4121162"/>
                  <a:pt x="8672404" y="4121162"/>
                  <a:pt x="8677481" y="4119892"/>
                </a:cubicBezTo>
                <a:cubicBezTo>
                  <a:pt x="8673673" y="4124969"/>
                  <a:pt x="8667327" y="4127508"/>
                  <a:pt x="8668596" y="4135122"/>
                </a:cubicBezTo>
                <a:cubicBezTo>
                  <a:pt x="8669865" y="4133854"/>
                  <a:pt x="8671135" y="4131315"/>
                  <a:pt x="8672404" y="4130046"/>
                </a:cubicBezTo>
                <a:cubicBezTo>
                  <a:pt x="8674942" y="4128776"/>
                  <a:pt x="8678750" y="4127508"/>
                  <a:pt x="8681288" y="4126238"/>
                </a:cubicBezTo>
                <a:cubicBezTo>
                  <a:pt x="8685096" y="4133854"/>
                  <a:pt x="8692711" y="4131315"/>
                  <a:pt x="8696519" y="4126238"/>
                </a:cubicBezTo>
                <a:cubicBezTo>
                  <a:pt x="8692711" y="4122431"/>
                  <a:pt x="8688903" y="4119892"/>
                  <a:pt x="8685096" y="4117354"/>
                </a:cubicBezTo>
                <a:cubicBezTo>
                  <a:pt x="8685096" y="4119892"/>
                  <a:pt x="8685096" y="4123700"/>
                  <a:pt x="8685096" y="4126238"/>
                </a:cubicBezTo>
                <a:cubicBezTo>
                  <a:pt x="8682557" y="4124969"/>
                  <a:pt x="8677481" y="4121162"/>
                  <a:pt x="8674942" y="4118623"/>
                </a:cubicBezTo>
                <a:cubicBezTo>
                  <a:pt x="8674942" y="4117354"/>
                  <a:pt x="8674942" y="4113546"/>
                  <a:pt x="8674942" y="4111008"/>
                </a:cubicBezTo>
                <a:cubicBezTo>
                  <a:pt x="8674942" y="4111008"/>
                  <a:pt x="8671135" y="4109739"/>
                  <a:pt x="8669865" y="4109739"/>
                </a:cubicBezTo>
                <a:lnTo>
                  <a:pt x="8669865" y="4109739"/>
                </a:lnTo>
                <a:close/>
                <a:moveTo>
                  <a:pt x="5494342" y="4109739"/>
                </a:moveTo>
                <a:cubicBezTo>
                  <a:pt x="5493072" y="4113546"/>
                  <a:pt x="5498150" y="4119892"/>
                  <a:pt x="5501957" y="4118623"/>
                </a:cubicBezTo>
                <a:cubicBezTo>
                  <a:pt x="5504496" y="4113546"/>
                  <a:pt x="5498150" y="4107200"/>
                  <a:pt x="5494342" y="4109739"/>
                </a:cubicBezTo>
                <a:lnTo>
                  <a:pt x="5494342" y="4109739"/>
                </a:lnTo>
                <a:close/>
                <a:moveTo>
                  <a:pt x="8912282" y="4108470"/>
                </a:moveTo>
                <a:cubicBezTo>
                  <a:pt x="8908474" y="4111008"/>
                  <a:pt x="8903397" y="4114816"/>
                  <a:pt x="8900859" y="4118623"/>
                </a:cubicBezTo>
                <a:cubicBezTo>
                  <a:pt x="8907205" y="4119892"/>
                  <a:pt x="8913550" y="4122431"/>
                  <a:pt x="8918628" y="4123700"/>
                </a:cubicBezTo>
                <a:cubicBezTo>
                  <a:pt x="8911012" y="4124969"/>
                  <a:pt x="8899590" y="4122431"/>
                  <a:pt x="8902128" y="4133854"/>
                </a:cubicBezTo>
                <a:cubicBezTo>
                  <a:pt x="8890705" y="4128776"/>
                  <a:pt x="8893244" y="4149084"/>
                  <a:pt x="8902128" y="4149084"/>
                </a:cubicBezTo>
                <a:cubicBezTo>
                  <a:pt x="8902128" y="4145276"/>
                  <a:pt x="8900859" y="4137661"/>
                  <a:pt x="8900859" y="4133854"/>
                </a:cubicBezTo>
                <a:cubicBezTo>
                  <a:pt x="8904666" y="4137661"/>
                  <a:pt x="8908474" y="4142738"/>
                  <a:pt x="8911012" y="4146546"/>
                </a:cubicBezTo>
                <a:cubicBezTo>
                  <a:pt x="8917358" y="4135122"/>
                  <a:pt x="8926242" y="4123700"/>
                  <a:pt x="8927512" y="4111008"/>
                </a:cubicBezTo>
                <a:cubicBezTo>
                  <a:pt x="8923704" y="4113546"/>
                  <a:pt x="8918628" y="4114816"/>
                  <a:pt x="8914820" y="4117354"/>
                </a:cubicBezTo>
                <a:cubicBezTo>
                  <a:pt x="8913550" y="4116085"/>
                  <a:pt x="8912282" y="4113546"/>
                  <a:pt x="8911012" y="4111008"/>
                </a:cubicBezTo>
                <a:cubicBezTo>
                  <a:pt x="8914820" y="4109739"/>
                  <a:pt x="8919896" y="4108470"/>
                  <a:pt x="8923704" y="4108470"/>
                </a:cubicBezTo>
                <a:cubicBezTo>
                  <a:pt x="8921166" y="4105931"/>
                  <a:pt x="8917358" y="4107200"/>
                  <a:pt x="8912282" y="4108470"/>
                </a:cubicBezTo>
                <a:lnTo>
                  <a:pt x="8912282" y="4108470"/>
                </a:lnTo>
                <a:close/>
                <a:moveTo>
                  <a:pt x="5965213" y="4108470"/>
                </a:moveTo>
                <a:cubicBezTo>
                  <a:pt x="5958867" y="4109739"/>
                  <a:pt x="5951252" y="4109739"/>
                  <a:pt x="5944906" y="4111008"/>
                </a:cubicBezTo>
                <a:cubicBezTo>
                  <a:pt x="5946175" y="4112277"/>
                  <a:pt x="5948713" y="4116085"/>
                  <a:pt x="5949982" y="4118623"/>
                </a:cubicBezTo>
                <a:cubicBezTo>
                  <a:pt x="5947444" y="4118623"/>
                  <a:pt x="5943636" y="4117354"/>
                  <a:pt x="5942367" y="4117354"/>
                </a:cubicBezTo>
                <a:cubicBezTo>
                  <a:pt x="5942367" y="4119892"/>
                  <a:pt x="5941098" y="4124969"/>
                  <a:pt x="5941098" y="4127508"/>
                </a:cubicBezTo>
                <a:cubicBezTo>
                  <a:pt x="5944906" y="4126238"/>
                  <a:pt x="5948713" y="4126238"/>
                  <a:pt x="5952521" y="4126238"/>
                </a:cubicBezTo>
                <a:cubicBezTo>
                  <a:pt x="5955059" y="4124969"/>
                  <a:pt x="5956328" y="4122431"/>
                  <a:pt x="5958867" y="4121162"/>
                </a:cubicBezTo>
                <a:cubicBezTo>
                  <a:pt x="5960136" y="4117354"/>
                  <a:pt x="5962674" y="4113546"/>
                  <a:pt x="5965213" y="4108470"/>
                </a:cubicBezTo>
                <a:lnTo>
                  <a:pt x="5965213" y="4108470"/>
                </a:lnTo>
                <a:close/>
                <a:moveTo>
                  <a:pt x="11550936" y="4108470"/>
                </a:moveTo>
                <a:cubicBezTo>
                  <a:pt x="11549667" y="4109739"/>
                  <a:pt x="11554744" y="4117354"/>
                  <a:pt x="11554744" y="4108470"/>
                </a:cubicBezTo>
                <a:cubicBezTo>
                  <a:pt x="11552205" y="4108470"/>
                  <a:pt x="11550936" y="4108470"/>
                  <a:pt x="11550936" y="4108470"/>
                </a:cubicBezTo>
                <a:lnTo>
                  <a:pt x="11550936" y="4108470"/>
                </a:lnTo>
                <a:close/>
                <a:moveTo>
                  <a:pt x="9768988" y="4108470"/>
                </a:moveTo>
                <a:cubicBezTo>
                  <a:pt x="9767718" y="4109739"/>
                  <a:pt x="9766449" y="4112277"/>
                  <a:pt x="9767718" y="4113546"/>
                </a:cubicBezTo>
                <a:cubicBezTo>
                  <a:pt x="9770257" y="4118623"/>
                  <a:pt x="9777872" y="4113546"/>
                  <a:pt x="9774064" y="4109739"/>
                </a:cubicBezTo>
                <a:cubicBezTo>
                  <a:pt x="9772795" y="4108470"/>
                  <a:pt x="9770257" y="4107200"/>
                  <a:pt x="9768988" y="4108470"/>
                </a:cubicBezTo>
                <a:lnTo>
                  <a:pt x="9768988" y="4108470"/>
                </a:lnTo>
                <a:close/>
                <a:moveTo>
                  <a:pt x="7075758" y="4108470"/>
                </a:moveTo>
                <a:cubicBezTo>
                  <a:pt x="7074489" y="4109739"/>
                  <a:pt x="7069412" y="4112277"/>
                  <a:pt x="7068143" y="4114816"/>
                </a:cubicBezTo>
                <a:cubicBezTo>
                  <a:pt x="7065604" y="4113546"/>
                  <a:pt x="7060527" y="4112277"/>
                  <a:pt x="7057989" y="4111008"/>
                </a:cubicBezTo>
                <a:cubicBezTo>
                  <a:pt x="7059258" y="4117354"/>
                  <a:pt x="7057989" y="4123700"/>
                  <a:pt x="7057989" y="4128776"/>
                </a:cubicBezTo>
                <a:cubicBezTo>
                  <a:pt x="7059258" y="4130046"/>
                  <a:pt x="7061797" y="4133854"/>
                  <a:pt x="7063066" y="4136392"/>
                </a:cubicBezTo>
                <a:cubicBezTo>
                  <a:pt x="7061797" y="4137661"/>
                  <a:pt x="7060527" y="4141468"/>
                  <a:pt x="7060527" y="4142738"/>
                </a:cubicBezTo>
                <a:cubicBezTo>
                  <a:pt x="7066873" y="4146546"/>
                  <a:pt x="7074489" y="4147814"/>
                  <a:pt x="7082104" y="4146546"/>
                </a:cubicBezTo>
                <a:cubicBezTo>
                  <a:pt x="7080835" y="4142738"/>
                  <a:pt x="7079565" y="4137661"/>
                  <a:pt x="7082104" y="4133854"/>
                </a:cubicBezTo>
                <a:cubicBezTo>
                  <a:pt x="7083373" y="4136392"/>
                  <a:pt x="7087181" y="4140200"/>
                  <a:pt x="7088450" y="4141468"/>
                </a:cubicBezTo>
                <a:cubicBezTo>
                  <a:pt x="7089719" y="4138930"/>
                  <a:pt x="7093527" y="4135122"/>
                  <a:pt x="7094796" y="4132584"/>
                </a:cubicBezTo>
                <a:cubicBezTo>
                  <a:pt x="7097334" y="4141468"/>
                  <a:pt x="7107488" y="4140200"/>
                  <a:pt x="7113834" y="4140200"/>
                </a:cubicBezTo>
                <a:cubicBezTo>
                  <a:pt x="7115102" y="4145276"/>
                  <a:pt x="7117641" y="4147814"/>
                  <a:pt x="7122718" y="4149084"/>
                </a:cubicBezTo>
                <a:cubicBezTo>
                  <a:pt x="7121448" y="4145276"/>
                  <a:pt x="7118911" y="4141468"/>
                  <a:pt x="7116372" y="4138930"/>
                </a:cubicBezTo>
                <a:cubicBezTo>
                  <a:pt x="7117641" y="4137661"/>
                  <a:pt x="7118911" y="4133854"/>
                  <a:pt x="7120180" y="4132584"/>
                </a:cubicBezTo>
                <a:cubicBezTo>
                  <a:pt x="7113834" y="4130046"/>
                  <a:pt x="7107488" y="4128776"/>
                  <a:pt x="7101142" y="4131315"/>
                </a:cubicBezTo>
                <a:cubicBezTo>
                  <a:pt x="7094796" y="4128776"/>
                  <a:pt x="7088450" y="4124969"/>
                  <a:pt x="7080835" y="4124969"/>
                </a:cubicBezTo>
                <a:cubicBezTo>
                  <a:pt x="7080835" y="4127508"/>
                  <a:pt x="7079565" y="4132584"/>
                  <a:pt x="7079565" y="4135122"/>
                </a:cubicBezTo>
                <a:cubicBezTo>
                  <a:pt x="7075758" y="4133854"/>
                  <a:pt x="7066873" y="4135122"/>
                  <a:pt x="7069412" y="4128776"/>
                </a:cubicBezTo>
                <a:cubicBezTo>
                  <a:pt x="7070681" y="4128776"/>
                  <a:pt x="7074489" y="4127508"/>
                  <a:pt x="7075758" y="4126238"/>
                </a:cubicBezTo>
                <a:cubicBezTo>
                  <a:pt x="7074489" y="4123700"/>
                  <a:pt x="7073219" y="4119892"/>
                  <a:pt x="7071950" y="4117354"/>
                </a:cubicBezTo>
                <a:lnTo>
                  <a:pt x="7077027" y="4118623"/>
                </a:lnTo>
                <a:cubicBezTo>
                  <a:pt x="7073219" y="4116085"/>
                  <a:pt x="7074489" y="4111008"/>
                  <a:pt x="7075758" y="4108470"/>
                </a:cubicBezTo>
                <a:lnTo>
                  <a:pt x="7075758" y="4108470"/>
                </a:lnTo>
                <a:close/>
                <a:moveTo>
                  <a:pt x="8768863" y="4108470"/>
                </a:moveTo>
                <a:cubicBezTo>
                  <a:pt x="8765055" y="4108470"/>
                  <a:pt x="8762517" y="4109739"/>
                  <a:pt x="8758709" y="4109739"/>
                </a:cubicBezTo>
                <a:cubicBezTo>
                  <a:pt x="8757440" y="4116085"/>
                  <a:pt x="8765055" y="4116085"/>
                  <a:pt x="8768863" y="4118623"/>
                </a:cubicBezTo>
                <a:cubicBezTo>
                  <a:pt x="8768863" y="4114816"/>
                  <a:pt x="8768863" y="4112277"/>
                  <a:pt x="8768863" y="4108470"/>
                </a:cubicBezTo>
                <a:lnTo>
                  <a:pt x="8768863" y="4108470"/>
                </a:lnTo>
                <a:close/>
                <a:moveTo>
                  <a:pt x="6041364" y="4108470"/>
                </a:moveTo>
                <a:cubicBezTo>
                  <a:pt x="6045172" y="4113546"/>
                  <a:pt x="6050249" y="4117354"/>
                  <a:pt x="6054056" y="4121162"/>
                </a:cubicBezTo>
                <a:cubicBezTo>
                  <a:pt x="6047710" y="4123700"/>
                  <a:pt x="6040095" y="4126238"/>
                  <a:pt x="6033749" y="4128776"/>
                </a:cubicBezTo>
                <a:cubicBezTo>
                  <a:pt x="6037557" y="4131315"/>
                  <a:pt x="6042634" y="4128776"/>
                  <a:pt x="6047710" y="4128776"/>
                </a:cubicBezTo>
                <a:cubicBezTo>
                  <a:pt x="6051518" y="4130046"/>
                  <a:pt x="6055326" y="4132584"/>
                  <a:pt x="6059133" y="4133854"/>
                </a:cubicBezTo>
                <a:cubicBezTo>
                  <a:pt x="6056595" y="4130046"/>
                  <a:pt x="6055326" y="4126238"/>
                  <a:pt x="6052787" y="4123700"/>
                </a:cubicBezTo>
                <a:cubicBezTo>
                  <a:pt x="6056595" y="4124969"/>
                  <a:pt x="6059133" y="4124969"/>
                  <a:pt x="6062941" y="4126238"/>
                </a:cubicBezTo>
                <a:cubicBezTo>
                  <a:pt x="6064210" y="4124969"/>
                  <a:pt x="6065479" y="4122431"/>
                  <a:pt x="6066748" y="4121162"/>
                </a:cubicBezTo>
                <a:cubicBezTo>
                  <a:pt x="6062941" y="4119892"/>
                  <a:pt x="6059133" y="4119892"/>
                  <a:pt x="6055326" y="4118623"/>
                </a:cubicBezTo>
                <a:cubicBezTo>
                  <a:pt x="6052787" y="4112277"/>
                  <a:pt x="6047710" y="4109739"/>
                  <a:pt x="6041364" y="4108470"/>
                </a:cubicBezTo>
                <a:lnTo>
                  <a:pt x="6041364" y="4108470"/>
                </a:lnTo>
                <a:close/>
                <a:moveTo>
                  <a:pt x="8867860" y="4108470"/>
                </a:moveTo>
                <a:cubicBezTo>
                  <a:pt x="8864052" y="4112277"/>
                  <a:pt x="8858975" y="4113546"/>
                  <a:pt x="8853898" y="4114816"/>
                </a:cubicBezTo>
                <a:cubicBezTo>
                  <a:pt x="8851360" y="4119892"/>
                  <a:pt x="8848822" y="4124969"/>
                  <a:pt x="8843745" y="4128776"/>
                </a:cubicBezTo>
                <a:cubicBezTo>
                  <a:pt x="8843745" y="4131315"/>
                  <a:pt x="8845014" y="4135122"/>
                  <a:pt x="8845014" y="4136392"/>
                </a:cubicBezTo>
                <a:cubicBezTo>
                  <a:pt x="8839937" y="4131315"/>
                  <a:pt x="8836130" y="4126238"/>
                  <a:pt x="8829784" y="4124969"/>
                </a:cubicBezTo>
                <a:cubicBezTo>
                  <a:pt x="8833591" y="4135122"/>
                  <a:pt x="8841206" y="4141468"/>
                  <a:pt x="8848822" y="4149084"/>
                </a:cubicBezTo>
                <a:cubicBezTo>
                  <a:pt x="8858975" y="4142738"/>
                  <a:pt x="8848822" y="4133854"/>
                  <a:pt x="8846283" y="4126238"/>
                </a:cubicBezTo>
                <a:cubicBezTo>
                  <a:pt x="8853898" y="4127508"/>
                  <a:pt x="8856437" y="4124969"/>
                  <a:pt x="8855168" y="4118623"/>
                </a:cubicBezTo>
                <a:cubicBezTo>
                  <a:pt x="8860244" y="4119892"/>
                  <a:pt x="8869129" y="4124969"/>
                  <a:pt x="8866590" y="4114816"/>
                </a:cubicBezTo>
                <a:cubicBezTo>
                  <a:pt x="8869129" y="4114816"/>
                  <a:pt x="8872936" y="4113546"/>
                  <a:pt x="8874206" y="4112277"/>
                </a:cubicBezTo>
                <a:cubicBezTo>
                  <a:pt x="8871667" y="4112277"/>
                  <a:pt x="8869129" y="4109739"/>
                  <a:pt x="8867860" y="4108470"/>
                </a:cubicBezTo>
                <a:lnTo>
                  <a:pt x="8867860" y="4108470"/>
                </a:lnTo>
                <a:close/>
                <a:moveTo>
                  <a:pt x="8796784" y="4107200"/>
                </a:moveTo>
                <a:cubicBezTo>
                  <a:pt x="8792977" y="4105931"/>
                  <a:pt x="8785362" y="4109739"/>
                  <a:pt x="8786631" y="4114816"/>
                </a:cubicBezTo>
                <a:cubicBezTo>
                  <a:pt x="8791708" y="4116085"/>
                  <a:pt x="8798054" y="4111008"/>
                  <a:pt x="8796784" y="4107200"/>
                </a:cubicBezTo>
                <a:lnTo>
                  <a:pt x="8796784" y="4107200"/>
                </a:lnTo>
                <a:close/>
                <a:moveTo>
                  <a:pt x="8707941" y="4107200"/>
                </a:moveTo>
                <a:cubicBezTo>
                  <a:pt x="8704133" y="4109739"/>
                  <a:pt x="8699057" y="4114816"/>
                  <a:pt x="8696519" y="4118623"/>
                </a:cubicBezTo>
                <a:cubicBezTo>
                  <a:pt x="8699057" y="4117354"/>
                  <a:pt x="8702865" y="4114816"/>
                  <a:pt x="8704133" y="4113546"/>
                </a:cubicBezTo>
                <a:cubicBezTo>
                  <a:pt x="8711749" y="4117354"/>
                  <a:pt x="8718095" y="4116085"/>
                  <a:pt x="8721902" y="4108470"/>
                </a:cubicBezTo>
                <a:cubicBezTo>
                  <a:pt x="8718095" y="4103393"/>
                  <a:pt x="8713018" y="4104662"/>
                  <a:pt x="8707941" y="4107200"/>
                </a:cubicBezTo>
                <a:lnTo>
                  <a:pt x="8707941" y="4107200"/>
                </a:lnTo>
                <a:close/>
                <a:moveTo>
                  <a:pt x="7197600" y="4107200"/>
                </a:moveTo>
                <a:cubicBezTo>
                  <a:pt x="7184908" y="4104662"/>
                  <a:pt x="7188716" y="4119892"/>
                  <a:pt x="7193793" y="4124969"/>
                </a:cubicBezTo>
                <a:cubicBezTo>
                  <a:pt x="7200139" y="4126238"/>
                  <a:pt x="7206485" y="4124969"/>
                  <a:pt x="7211562" y="4123700"/>
                </a:cubicBezTo>
                <a:cubicBezTo>
                  <a:pt x="7209023" y="4121162"/>
                  <a:pt x="7205216" y="4117354"/>
                  <a:pt x="7203946" y="4116085"/>
                </a:cubicBezTo>
                <a:cubicBezTo>
                  <a:pt x="7200139" y="4116085"/>
                  <a:pt x="7195062" y="4122431"/>
                  <a:pt x="7192524" y="4117354"/>
                </a:cubicBezTo>
                <a:cubicBezTo>
                  <a:pt x="7195062" y="4113546"/>
                  <a:pt x="7196331" y="4109739"/>
                  <a:pt x="7197600" y="4107200"/>
                </a:cubicBezTo>
                <a:lnTo>
                  <a:pt x="7197600" y="4107200"/>
                </a:lnTo>
                <a:close/>
                <a:moveTo>
                  <a:pt x="9722027" y="4107200"/>
                </a:moveTo>
                <a:cubicBezTo>
                  <a:pt x="9715681" y="4107200"/>
                  <a:pt x="9719489" y="4116085"/>
                  <a:pt x="9723296" y="4116085"/>
                </a:cubicBezTo>
                <a:cubicBezTo>
                  <a:pt x="9730912" y="4116085"/>
                  <a:pt x="9727104" y="4107200"/>
                  <a:pt x="9722027" y="4107200"/>
                </a:cubicBezTo>
                <a:lnTo>
                  <a:pt x="9722027" y="4107200"/>
                </a:lnTo>
                <a:close/>
                <a:moveTo>
                  <a:pt x="6060402" y="4105931"/>
                </a:moveTo>
                <a:cubicBezTo>
                  <a:pt x="6057864" y="4105931"/>
                  <a:pt x="6055326" y="4107200"/>
                  <a:pt x="6055326" y="4109739"/>
                </a:cubicBezTo>
                <a:cubicBezTo>
                  <a:pt x="6055326" y="4114816"/>
                  <a:pt x="6065479" y="4114816"/>
                  <a:pt x="6065479" y="4109739"/>
                </a:cubicBezTo>
                <a:cubicBezTo>
                  <a:pt x="6065479" y="4107200"/>
                  <a:pt x="6062941" y="4105931"/>
                  <a:pt x="6060402" y="4105931"/>
                </a:cubicBezTo>
                <a:lnTo>
                  <a:pt x="6060402" y="4105931"/>
                </a:lnTo>
                <a:close/>
                <a:moveTo>
                  <a:pt x="9675067" y="4104662"/>
                </a:moveTo>
                <a:cubicBezTo>
                  <a:pt x="9672528" y="4111008"/>
                  <a:pt x="9673798" y="4122431"/>
                  <a:pt x="9683951" y="4121162"/>
                </a:cubicBezTo>
                <a:cubicBezTo>
                  <a:pt x="9682683" y="4119892"/>
                  <a:pt x="9681413" y="4116085"/>
                  <a:pt x="9680144" y="4113546"/>
                </a:cubicBezTo>
                <a:cubicBezTo>
                  <a:pt x="9683951" y="4111008"/>
                  <a:pt x="9686490" y="4108470"/>
                  <a:pt x="9689029" y="4105931"/>
                </a:cubicBezTo>
                <a:cubicBezTo>
                  <a:pt x="9683951" y="4104662"/>
                  <a:pt x="9678874" y="4104662"/>
                  <a:pt x="9675067" y="4104662"/>
                </a:cubicBezTo>
                <a:lnTo>
                  <a:pt x="9675067" y="4104662"/>
                </a:lnTo>
                <a:close/>
                <a:moveTo>
                  <a:pt x="9926367" y="4104662"/>
                </a:moveTo>
                <a:cubicBezTo>
                  <a:pt x="9916214" y="4104662"/>
                  <a:pt x="9931444" y="4114816"/>
                  <a:pt x="9926367" y="4104662"/>
                </a:cubicBezTo>
                <a:lnTo>
                  <a:pt x="9926367" y="4104662"/>
                </a:lnTo>
                <a:close/>
                <a:moveTo>
                  <a:pt x="9568455" y="4103393"/>
                </a:moveTo>
                <a:cubicBezTo>
                  <a:pt x="9563378" y="4113546"/>
                  <a:pt x="9576070" y="4117354"/>
                  <a:pt x="9583685" y="4114816"/>
                </a:cubicBezTo>
                <a:cubicBezTo>
                  <a:pt x="9578609" y="4112277"/>
                  <a:pt x="9573531" y="4107200"/>
                  <a:pt x="9568455" y="4103393"/>
                </a:cubicBezTo>
                <a:lnTo>
                  <a:pt x="9568455" y="4103393"/>
                </a:lnTo>
                <a:close/>
                <a:moveTo>
                  <a:pt x="9432651" y="4103393"/>
                </a:moveTo>
                <a:cubicBezTo>
                  <a:pt x="9431382" y="4108470"/>
                  <a:pt x="9430113" y="4112277"/>
                  <a:pt x="9428844" y="4117354"/>
                </a:cubicBezTo>
                <a:cubicBezTo>
                  <a:pt x="9422498" y="4117354"/>
                  <a:pt x="9417421" y="4122431"/>
                  <a:pt x="9422498" y="4127508"/>
                </a:cubicBezTo>
                <a:cubicBezTo>
                  <a:pt x="9426305" y="4127508"/>
                  <a:pt x="9426305" y="4122431"/>
                  <a:pt x="9428844" y="4119892"/>
                </a:cubicBezTo>
                <a:cubicBezTo>
                  <a:pt x="9433920" y="4116085"/>
                  <a:pt x="9438997" y="4111008"/>
                  <a:pt x="9438997" y="4103393"/>
                </a:cubicBezTo>
                <a:cubicBezTo>
                  <a:pt x="9437728" y="4104662"/>
                  <a:pt x="9433920" y="4104662"/>
                  <a:pt x="9432651" y="4103393"/>
                </a:cubicBezTo>
                <a:lnTo>
                  <a:pt x="9432651" y="4103393"/>
                </a:lnTo>
                <a:close/>
                <a:moveTo>
                  <a:pt x="8841206" y="4103393"/>
                </a:moveTo>
                <a:cubicBezTo>
                  <a:pt x="8836130" y="4104662"/>
                  <a:pt x="8833591" y="4111008"/>
                  <a:pt x="8829784" y="4113546"/>
                </a:cubicBezTo>
                <a:cubicBezTo>
                  <a:pt x="8833591" y="4114816"/>
                  <a:pt x="8837399" y="4119892"/>
                  <a:pt x="8841206" y="4118623"/>
                </a:cubicBezTo>
                <a:cubicBezTo>
                  <a:pt x="8846283" y="4114816"/>
                  <a:pt x="8839937" y="4113546"/>
                  <a:pt x="8838668" y="4109739"/>
                </a:cubicBezTo>
                <a:cubicBezTo>
                  <a:pt x="8839937" y="4108470"/>
                  <a:pt x="8841206" y="4105931"/>
                  <a:pt x="8841206" y="4103393"/>
                </a:cubicBezTo>
                <a:lnTo>
                  <a:pt x="8841206" y="4103393"/>
                </a:lnTo>
                <a:close/>
                <a:moveTo>
                  <a:pt x="9276540" y="4103393"/>
                </a:moveTo>
                <a:cubicBezTo>
                  <a:pt x="9274002" y="4107200"/>
                  <a:pt x="9270195" y="4111008"/>
                  <a:pt x="9268925" y="4114816"/>
                </a:cubicBezTo>
                <a:cubicBezTo>
                  <a:pt x="9271463" y="4118623"/>
                  <a:pt x="9274002" y="4122431"/>
                  <a:pt x="9276540" y="4127508"/>
                </a:cubicBezTo>
                <a:cubicBezTo>
                  <a:pt x="9271463" y="4127508"/>
                  <a:pt x="9267656" y="4127508"/>
                  <a:pt x="9262579" y="4126238"/>
                </a:cubicBezTo>
                <a:cubicBezTo>
                  <a:pt x="9260040" y="4130046"/>
                  <a:pt x="9254964" y="4135122"/>
                  <a:pt x="9260040" y="4140200"/>
                </a:cubicBezTo>
                <a:cubicBezTo>
                  <a:pt x="9263849" y="4138930"/>
                  <a:pt x="9267656" y="4137661"/>
                  <a:pt x="9271463" y="4135122"/>
                </a:cubicBezTo>
                <a:cubicBezTo>
                  <a:pt x="9274002" y="4136392"/>
                  <a:pt x="9276540" y="4136392"/>
                  <a:pt x="9280348" y="4137661"/>
                </a:cubicBezTo>
                <a:cubicBezTo>
                  <a:pt x="9281617" y="4131315"/>
                  <a:pt x="9281617" y="4126238"/>
                  <a:pt x="9282886" y="4119892"/>
                </a:cubicBezTo>
                <a:cubicBezTo>
                  <a:pt x="9285424" y="4119892"/>
                  <a:pt x="9289232" y="4119892"/>
                  <a:pt x="9291770" y="4118623"/>
                </a:cubicBezTo>
                <a:cubicBezTo>
                  <a:pt x="9285424" y="4117354"/>
                  <a:pt x="9280348" y="4114816"/>
                  <a:pt x="9274002" y="4113546"/>
                </a:cubicBezTo>
                <a:cubicBezTo>
                  <a:pt x="9277809" y="4111008"/>
                  <a:pt x="9282886" y="4109739"/>
                  <a:pt x="9286694" y="4109739"/>
                </a:cubicBezTo>
                <a:cubicBezTo>
                  <a:pt x="9281617" y="4108470"/>
                  <a:pt x="9279078" y="4105931"/>
                  <a:pt x="9276540" y="4103393"/>
                </a:cubicBezTo>
                <a:lnTo>
                  <a:pt x="9276540" y="4103393"/>
                </a:lnTo>
                <a:close/>
                <a:moveTo>
                  <a:pt x="9524033" y="4103393"/>
                </a:moveTo>
                <a:cubicBezTo>
                  <a:pt x="9522764" y="4112277"/>
                  <a:pt x="9515149" y="4107200"/>
                  <a:pt x="9510072" y="4105931"/>
                </a:cubicBezTo>
                <a:cubicBezTo>
                  <a:pt x="9513879" y="4109739"/>
                  <a:pt x="9517687" y="4113546"/>
                  <a:pt x="9521495" y="4117354"/>
                </a:cubicBezTo>
                <a:cubicBezTo>
                  <a:pt x="9521495" y="4116085"/>
                  <a:pt x="9522764" y="4112277"/>
                  <a:pt x="9522764" y="4111008"/>
                </a:cubicBezTo>
                <a:cubicBezTo>
                  <a:pt x="9525302" y="4109739"/>
                  <a:pt x="9527841" y="4108470"/>
                  <a:pt x="9530379" y="4105931"/>
                </a:cubicBezTo>
                <a:cubicBezTo>
                  <a:pt x="9527841" y="4104662"/>
                  <a:pt x="9525302" y="4103393"/>
                  <a:pt x="9524033" y="4103393"/>
                </a:cubicBezTo>
                <a:lnTo>
                  <a:pt x="9524033" y="4103393"/>
                </a:lnTo>
                <a:close/>
                <a:moveTo>
                  <a:pt x="5510841" y="4103393"/>
                </a:moveTo>
                <a:cubicBezTo>
                  <a:pt x="5509572" y="4104662"/>
                  <a:pt x="5514649" y="4112277"/>
                  <a:pt x="5514649" y="4103393"/>
                </a:cubicBezTo>
                <a:cubicBezTo>
                  <a:pt x="5512110" y="4102124"/>
                  <a:pt x="5510841" y="4102124"/>
                  <a:pt x="5510841" y="4103393"/>
                </a:cubicBezTo>
                <a:lnTo>
                  <a:pt x="5510841" y="4103393"/>
                </a:lnTo>
                <a:close/>
                <a:moveTo>
                  <a:pt x="7437478" y="4103393"/>
                </a:moveTo>
                <a:cubicBezTo>
                  <a:pt x="7432401" y="4102124"/>
                  <a:pt x="7428594" y="4103393"/>
                  <a:pt x="7427325" y="4108470"/>
                </a:cubicBezTo>
                <a:cubicBezTo>
                  <a:pt x="7428594" y="4109739"/>
                  <a:pt x="7431132" y="4113546"/>
                  <a:pt x="7431132" y="4114816"/>
                </a:cubicBezTo>
                <a:cubicBezTo>
                  <a:pt x="7431132" y="4112277"/>
                  <a:pt x="7432401" y="4108470"/>
                  <a:pt x="7432401" y="4105931"/>
                </a:cubicBezTo>
                <a:cubicBezTo>
                  <a:pt x="7436209" y="4108470"/>
                  <a:pt x="7438747" y="4111008"/>
                  <a:pt x="7437478" y="4116085"/>
                </a:cubicBezTo>
                <a:cubicBezTo>
                  <a:pt x="7441285" y="4113546"/>
                  <a:pt x="7445093" y="4112277"/>
                  <a:pt x="7448901" y="4111008"/>
                </a:cubicBezTo>
                <a:cubicBezTo>
                  <a:pt x="7448901" y="4109739"/>
                  <a:pt x="7448901" y="4108470"/>
                  <a:pt x="7448901" y="4107200"/>
                </a:cubicBezTo>
                <a:cubicBezTo>
                  <a:pt x="7447631" y="4107200"/>
                  <a:pt x="7442555" y="4103393"/>
                  <a:pt x="7437478" y="4103393"/>
                </a:cubicBezTo>
                <a:lnTo>
                  <a:pt x="7437478" y="4103393"/>
                </a:lnTo>
                <a:close/>
                <a:moveTo>
                  <a:pt x="5136429" y="4103393"/>
                </a:moveTo>
                <a:cubicBezTo>
                  <a:pt x="5128814" y="4107200"/>
                  <a:pt x="5135160" y="4114816"/>
                  <a:pt x="5136429" y="4119892"/>
                </a:cubicBezTo>
                <a:cubicBezTo>
                  <a:pt x="5138967" y="4119892"/>
                  <a:pt x="5142775" y="4118623"/>
                  <a:pt x="5145313" y="4117354"/>
                </a:cubicBezTo>
                <a:cubicBezTo>
                  <a:pt x="5138967" y="4114816"/>
                  <a:pt x="5136429" y="4109739"/>
                  <a:pt x="5136429" y="4103393"/>
                </a:cubicBezTo>
                <a:lnTo>
                  <a:pt x="5136429" y="4103393"/>
                </a:lnTo>
                <a:close/>
                <a:moveTo>
                  <a:pt x="8881821" y="4103393"/>
                </a:moveTo>
                <a:cubicBezTo>
                  <a:pt x="8880552" y="4104662"/>
                  <a:pt x="8885628" y="4112277"/>
                  <a:pt x="8885628" y="4103393"/>
                </a:cubicBezTo>
                <a:cubicBezTo>
                  <a:pt x="8883090" y="4102124"/>
                  <a:pt x="8881821" y="4102124"/>
                  <a:pt x="8881821" y="4103393"/>
                </a:cubicBezTo>
                <a:lnTo>
                  <a:pt x="8881821" y="4103393"/>
                </a:lnTo>
                <a:close/>
                <a:moveTo>
                  <a:pt x="5588262" y="4102124"/>
                </a:moveTo>
                <a:cubicBezTo>
                  <a:pt x="5588262" y="4107200"/>
                  <a:pt x="5588262" y="4111008"/>
                  <a:pt x="5588262" y="4116085"/>
                </a:cubicBezTo>
                <a:cubicBezTo>
                  <a:pt x="5590801" y="4117354"/>
                  <a:pt x="5594608" y="4119892"/>
                  <a:pt x="5597147" y="4122431"/>
                </a:cubicBezTo>
                <a:cubicBezTo>
                  <a:pt x="5595877" y="4119892"/>
                  <a:pt x="5592070" y="4114816"/>
                  <a:pt x="5590801" y="4112277"/>
                </a:cubicBezTo>
                <a:cubicBezTo>
                  <a:pt x="5595877" y="4112277"/>
                  <a:pt x="5599685" y="4111008"/>
                  <a:pt x="5602223" y="4108470"/>
                </a:cubicBezTo>
                <a:cubicBezTo>
                  <a:pt x="5598416" y="4104662"/>
                  <a:pt x="5593339" y="4102124"/>
                  <a:pt x="5588262" y="4102124"/>
                </a:cubicBezTo>
                <a:lnTo>
                  <a:pt x="5588262" y="4102124"/>
                </a:lnTo>
                <a:close/>
                <a:moveTo>
                  <a:pt x="11529360" y="4102124"/>
                </a:moveTo>
                <a:cubicBezTo>
                  <a:pt x="11521744" y="4108470"/>
                  <a:pt x="11510322" y="4105931"/>
                  <a:pt x="11502707" y="4112277"/>
                </a:cubicBezTo>
                <a:cubicBezTo>
                  <a:pt x="11503976" y="4113546"/>
                  <a:pt x="11506514" y="4117354"/>
                  <a:pt x="11509053" y="4119892"/>
                </a:cubicBezTo>
                <a:cubicBezTo>
                  <a:pt x="11505245" y="4121162"/>
                  <a:pt x="11500168" y="4123700"/>
                  <a:pt x="11496361" y="4124969"/>
                </a:cubicBezTo>
                <a:cubicBezTo>
                  <a:pt x="11500168" y="4127508"/>
                  <a:pt x="11502707" y="4130046"/>
                  <a:pt x="11506514" y="4132584"/>
                </a:cubicBezTo>
                <a:cubicBezTo>
                  <a:pt x="11506514" y="4130046"/>
                  <a:pt x="11506514" y="4124969"/>
                  <a:pt x="11506514" y="4123700"/>
                </a:cubicBezTo>
                <a:cubicBezTo>
                  <a:pt x="11514130" y="4117354"/>
                  <a:pt x="11525552" y="4117354"/>
                  <a:pt x="11534436" y="4119892"/>
                </a:cubicBezTo>
                <a:cubicBezTo>
                  <a:pt x="11534436" y="4118623"/>
                  <a:pt x="11534436" y="4116085"/>
                  <a:pt x="11534436" y="4114816"/>
                </a:cubicBezTo>
                <a:cubicBezTo>
                  <a:pt x="11531898" y="4114816"/>
                  <a:pt x="11526822" y="4113546"/>
                  <a:pt x="11523014" y="4113546"/>
                </a:cubicBezTo>
                <a:cubicBezTo>
                  <a:pt x="11525552" y="4112277"/>
                  <a:pt x="11529360" y="4109739"/>
                  <a:pt x="11531898" y="4108470"/>
                </a:cubicBezTo>
                <a:cubicBezTo>
                  <a:pt x="11531898" y="4105931"/>
                  <a:pt x="11530629" y="4103393"/>
                  <a:pt x="11529360" y="4102124"/>
                </a:cubicBezTo>
                <a:lnTo>
                  <a:pt x="11529360" y="4102124"/>
                </a:lnTo>
                <a:close/>
                <a:moveTo>
                  <a:pt x="5663145" y="4102124"/>
                </a:moveTo>
                <a:cubicBezTo>
                  <a:pt x="5658068" y="4098316"/>
                  <a:pt x="5654260" y="4107200"/>
                  <a:pt x="5658068" y="4111008"/>
                </a:cubicBezTo>
                <a:cubicBezTo>
                  <a:pt x="5661876" y="4113546"/>
                  <a:pt x="5666952" y="4104662"/>
                  <a:pt x="5663145" y="4102124"/>
                </a:cubicBezTo>
                <a:lnTo>
                  <a:pt x="5663145" y="4102124"/>
                </a:lnTo>
                <a:close/>
                <a:moveTo>
                  <a:pt x="9494841" y="4100854"/>
                </a:moveTo>
                <a:cubicBezTo>
                  <a:pt x="9491034" y="4105931"/>
                  <a:pt x="9494841" y="4114816"/>
                  <a:pt x="9501187" y="4112277"/>
                </a:cubicBezTo>
                <a:cubicBezTo>
                  <a:pt x="9502457" y="4111008"/>
                  <a:pt x="9504995" y="4108470"/>
                  <a:pt x="9506264" y="4107200"/>
                </a:cubicBezTo>
                <a:cubicBezTo>
                  <a:pt x="9503726" y="4105931"/>
                  <a:pt x="9498649" y="4103393"/>
                  <a:pt x="9494841" y="4100854"/>
                </a:cubicBezTo>
                <a:lnTo>
                  <a:pt x="9494841" y="4100854"/>
                </a:lnTo>
                <a:close/>
                <a:moveTo>
                  <a:pt x="11596627" y="4100854"/>
                </a:moveTo>
                <a:cubicBezTo>
                  <a:pt x="11594089" y="4099585"/>
                  <a:pt x="11591550" y="4100854"/>
                  <a:pt x="11591550" y="4104662"/>
                </a:cubicBezTo>
                <a:lnTo>
                  <a:pt x="11597896" y="4109739"/>
                </a:lnTo>
                <a:cubicBezTo>
                  <a:pt x="11596627" y="4109739"/>
                  <a:pt x="11592820" y="4109739"/>
                  <a:pt x="11590281" y="4109739"/>
                </a:cubicBezTo>
                <a:cubicBezTo>
                  <a:pt x="11591550" y="4113546"/>
                  <a:pt x="11592820" y="4119892"/>
                  <a:pt x="11594089" y="4122431"/>
                </a:cubicBezTo>
                <a:cubicBezTo>
                  <a:pt x="11596627" y="4119892"/>
                  <a:pt x="11599166" y="4117354"/>
                  <a:pt x="11601704" y="4114816"/>
                </a:cubicBezTo>
                <a:lnTo>
                  <a:pt x="11595358" y="4113546"/>
                </a:lnTo>
                <a:cubicBezTo>
                  <a:pt x="11597896" y="4111008"/>
                  <a:pt x="11600435" y="4109739"/>
                  <a:pt x="11602973" y="4107200"/>
                </a:cubicBezTo>
                <a:cubicBezTo>
                  <a:pt x="11602973" y="4104662"/>
                  <a:pt x="11600435" y="4102124"/>
                  <a:pt x="11596627" y="4100854"/>
                </a:cubicBezTo>
                <a:lnTo>
                  <a:pt x="11596627" y="4100854"/>
                </a:lnTo>
                <a:close/>
                <a:moveTo>
                  <a:pt x="9733450" y="4099585"/>
                </a:moveTo>
                <a:cubicBezTo>
                  <a:pt x="9727104" y="4098316"/>
                  <a:pt x="9728373" y="4109739"/>
                  <a:pt x="9733450" y="4108470"/>
                </a:cubicBezTo>
                <a:cubicBezTo>
                  <a:pt x="9737258" y="4107200"/>
                  <a:pt x="9737258" y="4100854"/>
                  <a:pt x="9733450" y="4099585"/>
                </a:cubicBezTo>
                <a:lnTo>
                  <a:pt x="9733450" y="4099585"/>
                </a:lnTo>
                <a:close/>
                <a:moveTo>
                  <a:pt x="7224254" y="4099585"/>
                </a:moveTo>
                <a:cubicBezTo>
                  <a:pt x="7221715" y="4100854"/>
                  <a:pt x="7216638" y="4102124"/>
                  <a:pt x="7214100" y="4103393"/>
                </a:cubicBezTo>
                <a:cubicBezTo>
                  <a:pt x="7217908" y="4111008"/>
                  <a:pt x="7222984" y="4117354"/>
                  <a:pt x="7230600" y="4121162"/>
                </a:cubicBezTo>
                <a:cubicBezTo>
                  <a:pt x="7234407" y="4119892"/>
                  <a:pt x="7236946" y="4117354"/>
                  <a:pt x="7238214" y="4112277"/>
                </a:cubicBezTo>
                <a:cubicBezTo>
                  <a:pt x="7235676" y="4112277"/>
                  <a:pt x="7231868" y="4113546"/>
                  <a:pt x="7229330" y="4114816"/>
                </a:cubicBezTo>
                <a:cubicBezTo>
                  <a:pt x="7226792" y="4112277"/>
                  <a:pt x="7224254" y="4108470"/>
                  <a:pt x="7220446" y="4105931"/>
                </a:cubicBezTo>
                <a:cubicBezTo>
                  <a:pt x="7222984" y="4105931"/>
                  <a:pt x="7229330" y="4105931"/>
                  <a:pt x="7231868" y="4105931"/>
                </a:cubicBezTo>
                <a:cubicBezTo>
                  <a:pt x="7230600" y="4103393"/>
                  <a:pt x="7228061" y="4102124"/>
                  <a:pt x="7224254" y="4099585"/>
                </a:cubicBezTo>
                <a:lnTo>
                  <a:pt x="7224254" y="4099585"/>
                </a:lnTo>
                <a:close/>
                <a:moveTo>
                  <a:pt x="5080584" y="4099585"/>
                </a:moveTo>
                <a:cubicBezTo>
                  <a:pt x="5078046" y="4099585"/>
                  <a:pt x="5075508" y="4099585"/>
                  <a:pt x="5075508" y="4103393"/>
                </a:cubicBezTo>
                <a:cubicBezTo>
                  <a:pt x="5080584" y="4105931"/>
                  <a:pt x="5084392" y="4107200"/>
                  <a:pt x="5089469" y="4109739"/>
                </a:cubicBezTo>
                <a:cubicBezTo>
                  <a:pt x="5093276" y="4107200"/>
                  <a:pt x="5097084" y="4103393"/>
                  <a:pt x="5100892" y="4099585"/>
                </a:cubicBezTo>
                <a:cubicBezTo>
                  <a:pt x="5097084" y="4099585"/>
                  <a:pt x="5093276" y="4100854"/>
                  <a:pt x="5089469" y="4100854"/>
                </a:cubicBezTo>
                <a:cubicBezTo>
                  <a:pt x="5085661" y="4102124"/>
                  <a:pt x="5083123" y="4100854"/>
                  <a:pt x="5080584" y="4099585"/>
                </a:cubicBezTo>
                <a:lnTo>
                  <a:pt x="5080584" y="4099585"/>
                </a:lnTo>
                <a:close/>
                <a:moveTo>
                  <a:pt x="9890830" y="4099585"/>
                </a:moveTo>
                <a:cubicBezTo>
                  <a:pt x="9894637" y="4112277"/>
                  <a:pt x="9908599" y="4108470"/>
                  <a:pt x="9917484" y="4112277"/>
                </a:cubicBezTo>
                <a:cubicBezTo>
                  <a:pt x="9916214" y="4107200"/>
                  <a:pt x="9914945" y="4102124"/>
                  <a:pt x="9911138" y="4100854"/>
                </a:cubicBezTo>
                <a:cubicBezTo>
                  <a:pt x="9903522" y="4102124"/>
                  <a:pt x="9897176" y="4102124"/>
                  <a:pt x="9890830" y="4099585"/>
                </a:cubicBezTo>
                <a:lnTo>
                  <a:pt x="9890830" y="4099585"/>
                </a:lnTo>
                <a:close/>
                <a:moveTo>
                  <a:pt x="8942742" y="4099585"/>
                </a:moveTo>
                <a:cubicBezTo>
                  <a:pt x="8940204" y="4108470"/>
                  <a:pt x="8933858" y="4116085"/>
                  <a:pt x="8932588" y="4126238"/>
                </a:cubicBezTo>
                <a:cubicBezTo>
                  <a:pt x="8933858" y="4131315"/>
                  <a:pt x="8935127" y="4135122"/>
                  <a:pt x="8937665" y="4140200"/>
                </a:cubicBezTo>
                <a:cubicBezTo>
                  <a:pt x="8944011" y="4138930"/>
                  <a:pt x="8946550" y="4107200"/>
                  <a:pt x="8947819" y="4100854"/>
                </a:cubicBezTo>
                <a:cubicBezTo>
                  <a:pt x="8946550" y="4100854"/>
                  <a:pt x="8944011" y="4099585"/>
                  <a:pt x="8942742" y="4099585"/>
                </a:cubicBezTo>
                <a:lnTo>
                  <a:pt x="8942742" y="4099585"/>
                </a:lnTo>
                <a:close/>
                <a:moveTo>
                  <a:pt x="9880677" y="4099585"/>
                </a:moveTo>
                <a:cubicBezTo>
                  <a:pt x="9879408" y="4100854"/>
                  <a:pt x="9878138" y="4102124"/>
                  <a:pt x="9879408" y="4104662"/>
                </a:cubicBezTo>
                <a:cubicBezTo>
                  <a:pt x="9881945" y="4108470"/>
                  <a:pt x="9889561" y="4104662"/>
                  <a:pt x="9885754" y="4100854"/>
                </a:cubicBezTo>
                <a:cubicBezTo>
                  <a:pt x="9885754" y="4099585"/>
                  <a:pt x="9883215" y="4098316"/>
                  <a:pt x="9880677" y="4099585"/>
                </a:cubicBezTo>
                <a:lnTo>
                  <a:pt x="9880677" y="4099585"/>
                </a:lnTo>
                <a:close/>
                <a:moveTo>
                  <a:pt x="9836255" y="4098316"/>
                </a:moveTo>
                <a:cubicBezTo>
                  <a:pt x="9838793" y="4102124"/>
                  <a:pt x="9840062" y="4107200"/>
                  <a:pt x="9845139" y="4111008"/>
                </a:cubicBezTo>
                <a:cubicBezTo>
                  <a:pt x="9850216" y="4112277"/>
                  <a:pt x="9855293" y="4112277"/>
                  <a:pt x="9860370" y="4112277"/>
                </a:cubicBezTo>
                <a:cubicBezTo>
                  <a:pt x="9854024" y="4103393"/>
                  <a:pt x="9845139" y="4102124"/>
                  <a:pt x="9836255" y="4098316"/>
                </a:cubicBezTo>
                <a:lnTo>
                  <a:pt x="9836255" y="4098316"/>
                </a:lnTo>
                <a:close/>
                <a:moveTo>
                  <a:pt x="5678375" y="4098316"/>
                </a:moveTo>
                <a:cubicBezTo>
                  <a:pt x="5672029" y="4108470"/>
                  <a:pt x="5679644" y="4113546"/>
                  <a:pt x="5636492" y="4116085"/>
                </a:cubicBezTo>
                <a:cubicBezTo>
                  <a:pt x="5641568" y="4121162"/>
                  <a:pt x="5649184" y="4124969"/>
                  <a:pt x="5655530" y="4128776"/>
                </a:cubicBezTo>
                <a:cubicBezTo>
                  <a:pt x="5655530" y="4126238"/>
                  <a:pt x="5655530" y="4121162"/>
                  <a:pt x="5655530" y="4118623"/>
                </a:cubicBezTo>
                <a:cubicBezTo>
                  <a:pt x="5659337" y="4121162"/>
                  <a:pt x="5661876" y="4123700"/>
                  <a:pt x="5665683" y="4126238"/>
                </a:cubicBezTo>
                <a:cubicBezTo>
                  <a:pt x="5664414" y="4128776"/>
                  <a:pt x="5663145" y="4132584"/>
                  <a:pt x="5660606" y="4135122"/>
                </a:cubicBezTo>
                <a:cubicBezTo>
                  <a:pt x="5668221" y="4128776"/>
                  <a:pt x="5678375" y="4132584"/>
                  <a:pt x="5687259" y="4132584"/>
                </a:cubicBezTo>
                <a:cubicBezTo>
                  <a:pt x="5691067" y="4126238"/>
                  <a:pt x="5685990" y="4118623"/>
                  <a:pt x="5679644" y="4116085"/>
                </a:cubicBezTo>
                <a:cubicBezTo>
                  <a:pt x="5682183" y="4113546"/>
                  <a:pt x="5684721" y="4111008"/>
                  <a:pt x="5685990" y="4109739"/>
                </a:cubicBezTo>
                <a:cubicBezTo>
                  <a:pt x="5683452" y="4104662"/>
                  <a:pt x="5680913" y="4102124"/>
                  <a:pt x="5678375" y="4098316"/>
                </a:cubicBezTo>
                <a:lnTo>
                  <a:pt x="5678375" y="4098316"/>
                </a:lnTo>
                <a:close/>
                <a:moveTo>
                  <a:pt x="9702989" y="4098316"/>
                </a:moveTo>
                <a:cubicBezTo>
                  <a:pt x="9694105" y="4094508"/>
                  <a:pt x="9699182" y="4113546"/>
                  <a:pt x="9705528" y="4109739"/>
                </a:cubicBezTo>
                <a:cubicBezTo>
                  <a:pt x="9708066" y="4105931"/>
                  <a:pt x="9705528" y="4100854"/>
                  <a:pt x="9702989" y="4098316"/>
                </a:cubicBezTo>
                <a:lnTo>
                  <a:pt x="9702989" y="4098316"/>
                </a:lnTo>
                <a:close/>
                <a:moveTo>
                  <a:pt x="8748555" y="4097047"/>
                </a:moveTo>
                <a:cubicBezTo>
                  <a:pt x="8747286" y="4098316"/>
                  <a:pt x="8746017" y="4100854"/>
                  <a:pt x="8747286" y="4103393"/>
                </a:cubicBezTo>
                <a:cubicBezTo>
                  <a:pt x="8751094" y="4107200"/>
                  <a:pt x="8757440" y="4100854"/>
                  <a:pt x="8753632" y="4097047"/>
                </a:cubicBezTo>
                <a:cubicBezTo>
                  <a:pt x="8752363" y="4095778"/>
                  <a:pt x="8749825" y="4095778"/>
                  <a:pt x="8748555" y="4097047"/>
                </a:cubicBezTo>
                <a:lnTo>
                  <a:pt x="8748555" y="4097047"/>
                </a:lnTo>
                <a:close/>
                <a:moveTo>
                  <a:pt x="8790438" y="4097047"/>
                </a:moveTo>
                <a:cubicBezTo>
                  <a:pt x="8789170" y="4098316"/>
                  <a:pt x="8787901" y="4100854"/>
                  <a:pt x="8789170" y="4103393"/>
                </a:cubicBezTo>
                <a:cubicBezTo>
                  <a:pt x="8791708" y="4107200"/>
                  <a:pt x="8799323" y="4102124"/>
                  <a:pt x="8795516" y="4098316"/>
                </a:cubicBezTo>
                <a:cubicBezTo>
                  <a:pt x="8794247" y="4094508"/>
                  <a:pt x="8791708" y="4095778"/>
                  <a:pt x="8790438" y="4097047"/>
                </a:cubicBezTo>
                <a:lnTo>
                  <a:pt x="8790438" y="4097047"/>
                </a:lnTo>
                <a:close/>
                <a:moveTo>
                  <a:pt x="5936022" y="4097047"/>
                </a:moveTo>
                <a:cubicBezTo>
                  <a:pt x="5928406" y="4093239"/>
                  <a:pt x="5928406" y="4105931"/>
                  <a:pt x="5934752" y="4105931"/>
                </a:cubicBezTo>
                <a:cubicBezTo>
                  <a:pt x="5942367" y="4108470"/>
                  <a:pt x="5941098" y="4098316"/>
                  <a:pt x="5936022" y="4097047"/>
                </a:cubicBezTo>
                <a:lnTo>
                  <a:pt x="5936022" y="4097047"/>
                </a:lnTo>
                <a:close/>
                <a:moveTo>
                  <a:pt x="11641049" y="4095778"/>
                </a:moveTo>
                <a:cubicBezTo>
                  <a:pt x="11639779" y="4097047"/>
                  <a:pt x="11644856" y="4104662"/>
                  <a:pt x="11644856" y="4095778"/>
                </a:cubicBezTo>
                <a:cubicBezTo>
                  <a:pt x="11642318" y="4095778"/>
                  <a:pt x="11641049" y="4095778"/>
                  <a:pt x="11641049" y="4095778"/>
                </a:cubicBezTo>
                <a:lnTo>
                  <a:pt x="11641049" y="4095778"/>
                </a:lnTo>
                <a:close/>
                <a:moveTo>
                  <a:pt x="7183639" y="4095778"/>
                </a:moveTo>
                <a:cubicBezTo>
                  <a:pt x="7182370" y="4097047"/>
                  <a:pt x="7181101" y="4099585"/>
                  <a:pt x="7182370" y="4102124"/>
                </a:cubicBezTo>
                <a:cubicBezTo>
                  <a:pt x="7186178" y="4105931"/>
                  <a:pt x="7192524" y="4100854"/>
                  <a:pt x="7189985" y="4095778"/>
                </a:cubicBezTo>
                <a:cubicBezTo>
                  <a:pt x="7187447" y="4094508"/>
                  <a:pt x="7184908" y="4094508"/>
                  <a:pt x="7183639" y="4095778"/>
                </a:cubicBezTo>
                <a:lnTo>
                  <a:pt x="7183639" y="4095778"/>
                </a:lnTo>
                <a:close/>
                <a:moveTo>
                  <a:pt x="5123737" y="4095778"/>
                </a:moveTo>
                <a:cubicBezTo>
                  <a:pt x="5116122" y="4095778"/>
                  <a:pt x="5108507" y="4098316"/>
                  <a:pt x="5100892" y="4099585"/>
                </a:cubicBezTo>
                <a:cubicBezTo>
                  <a:pt x="5102161" y="4103393"/>
                  <a:pt x="5103430" y="4105931"/>
                  <a:pt x="5104699" y="4109739"/>
                </a:cubicBezTo>
                <a:cubicBezTo>
                  <a:pt x="5102161" y="4108470"/>
                  <a:pt x="5098353" y="4107200"/>
                  <a:pt x="5097084" y="4107200"/>
                </a:cubicBezTo>
                <a:cubicBezTo>
                  <a:pt x="5094546" y="4108470"/>
                  <a:pt x="5092007" y="4111008"/>
                  <a:pt x="5088200" y="4112277"/>
                </a:cubicBezTo>
                <a:cubicBezTo>
                  <a:pt x="5088200" y="4114816"/>
                  <a:pt x="5088200" y="4118623"/>
                  <a:pt x="5088200" y="4119892"/>
                </a:cubicBezTo>
                <a:cubicBezTo>
                  <a:pt x="5093276" y="4121162"/>
                  <a:pt x="5097084" y="4124969"/>
                  <a:pt x="5102161" y="4126238"/>
                </a:cubicBezTo>
                <a:cubicBezTo>
                  <a:pt x="5108507" y="4121162"/>
                  <a:pt x="5113583" y="4117354"/>
                  <a:pt x="5119929" y="4113546"/>
                </a:cubicBezTo>
                <a:cubicBezTo>
                  <a:pt x="5118660" y="4108470"/>
                  <a:pt x="5116122" y="4102124"/>
                  <a:pt x="5114853" y="4097047"/>
                </a:cubicBezTo>
                <a:cubicBezTo>
                  <a:pt x="5117391" y="4098316"/>
                  <a:pt x="5122468" y="4100854"/>
                  <a:pt x="5125006" y="4102124"/>
                </a:cubicBezTo>
                <a:cubicBezTo>
                  <a:pt x="5123737" y="4102124"/>
                  <a:pt x="5123737" y="4098316"/>
                  <a:pt x="5123737" y="4095778"/>
                </a:cubicBezTo>
                <a:lnTo>
                  <a:pt x="5123737" y="4095778"/>
                </a:lnTo>
                <a:close/>
                <a:moveTo>
                  <a:pt x="8866590" y="4095778"/>
                </a:moveTo>
                <a:cubicBezTo>
                  <a:pt x="8865321" y="4097047"/>
                  <a:pt x="8870398" y="4104662"/>
                  <a:pt x="8870398" y="4097047"/>
                </a:cubicBezTo>
                <a:cubicBezTo>
                  <a:pt x="8867860" y="4095778"/>
                  <a:pt x="8866590" y="4095778"/>
                  <a:pt x="8866590" y="4095778"/>
                </a:cubicBezTo>
                <a:lnTo>
                  <a:pt x="8866590" y="4095778"/>
                </a:lnTo>
                <a:close/>
                <a:moveTo>
                  <a:pt x="8723171" y="4095778"/>
                </a:moveTo>
                <a:cubicBezTo>
                  <a:pt x="8721902" y="4097047"/>
                  <a:pt x="8720633" y="4098316"/>
                  <a:pt x="8721902" y="4100854"/>
                </a:cubicBezTo>
                <a:cubicBezTo>
                  <a:pt x="8724441" y="4104662"/>
                  <a:pt x="8732056" y="4100854"/>
                  <a:pt x="8729517" y="4097047"/>
                </a:cubicBezTo>
                <a:cubicBezTo>
                  <a:pt x="8728248" y="4094508"/>
                  <a:pt x="8725710" y="4094508"/>
                  <a:pt x="8723171" y="4095778"/>
                </a:cubicBezTo>
                <a:lnTo>
                  <a:pt x="8723171" y="4095778"/>
                </a:lnTo>
                <a:close/>
                <a:moveTo>
                  <a:pt x="5504496" y="4095778"/>
                </a:moveTo>
                <a:cubicBezTo>
                  <a:pt x="5499418" y="4097047"/>
                  <a:pt x="5494342" y="4097047"/>
                  <a:pt x="5490534" y="4098316"/>
                </a:cubicBezTo>
                <a:cubicBezTo>
                  <a:pt x="5493072" y="4105931"/>
                  <a:pt x="5503226" y="4104662"/>
                  <a:pt x="5504496" y="4095778"/>
                </a:cubicBezTo>
                <a:lnTo>
                  <a:pt x="5504496" y="4095778"/>
                </a:lnTo>
                <a:close/>
                <a:moveTo>
                  <a:pt x="11624550" y="4095778"/>
                </a:moveTo>
                <a:cubicBezTo>
                  <a:pt x="11622011" y="4097047"/>
                  <a:pt x="11620741" y="4098316"/>
                  <a:pt x="11623280" y="4100854"/>
                </a:cubicBezTo>
                <a:cubicBezTo>
                  <a:pt x="11625819" y="4104662"/>
                  <a:pt x="11634703" y="4102124"/>
                  <a:pt x="11630896" y="4097047"/>
                </a:cubicBezTo>
                <a:cubicBezTo>
                  <a:pt x="11629626" y="4095778"/>
                  <a:pt x="11627087" y="4094508"/>
                  <a:pt x="11624550" y="4095778"/>
                </a:cubicBezTo>
                <a:lnTo>
                  <a:pt x="11624550" y="4095778"/>
                </a:lnTo>
                <a:close/>
                <a:moveTo>
                  <a:pt x="7206485" y="4095778"/>
                </a:moveTo>
                <a:cubicBezTo>
                  <a:pt x="7203946" y="4095778"/>
                  <a:pt x="7201408" y="4097047"/>
                  <a:pt x="7200139" y="4099585"/>
                </a:cubicBezTo>
                <a:cubicBezTo>
                  <a:pt x="7205216" y="4108470"/>
                  <a:pt x="7210292" y="4102124"/>
                  <a:pt x="7214100" y="4095778"/>
                </a:cubicBezTo>
                <a:cubicBezTo>
                  <a:pt x="7212831" y="4095778"/>
                  <a:pt x="7209023" y="4095778"/>
                  <a:pt x="7206485" y="4095778"/>
                </a:cubicBezTo>
                <a:lnTo>
                  <a:pt x="7206485" y="4095778"/>
                </a:lnTo>
                <a:close/>
                <a:moveTo>
                  <a:pt x="8784093" y="4094508"/>
                </a:moveTo>
                <a:cubicBezTo>
                  <a:pt x="8780285" y="4097047"/>
                  <a:pt x="8775209" y="4099585"/>
                  <a:pt x="8771401" y="4102124"/>
                </a:cubicBezTo>
                <a:cubicBezTo>
                  <a:pt x="8779016" y="4111008"/>
                  <a:pt x="8786631" y="4103393"/>
                  <a:pt x="8784093" y="4094508"/>
                </a:cubicBezTo>
                <a:lnTo>
                  <a:pt x="8784093" y="4094508"/>
                </a:lnTo>
                <a:close/>
                <a:moveTo>
                  <a:pt x="8914820" y="4094508"/>
                </a:moveTo>
                <a:cubicBezTo>
                  <a:pt x="8911012" y="4093239"/>
                  <a:pt x="8904666" y="4098316"/>
                  <a:pt x="8904666" y="4103393"/>
                </a:cubicBezTo>
                <a:cubicBezTo>
                  <a:pt x="8909743" y="4105931"/>
                  <a:pt x="8917358" y="4098316"/>
                  <a:pt x="8914820" y="4094508"/>
                </a:cubicBezTo>
                <a:lnTo>
                  <a:pt x="8914820" y="4094508"/>
                </a:lnTo>
                <a:close/>
                <a:moveTo>
                  <a:pt x="8930050" y="4093239"/>
                </a:moveTo>
                <a:cubicBezTo>
                  <a:pt x="8927512" y="4099585"/>
                  <a:pt x="8940204" y="4100854"/>
                  <a:pt x="8941473" y="4095778"/>
                </a:cubicBezTo>
                <a:cubicBezTo>
                  <a:pt x="8940204" y="4091970"/>
                  <a:pt x="8932588" y="4090701"/>
                  <a:pt x="8930050" y="4093239"/>
                </a:cubicBezTo>
                <a:lnTo>
                  <a:pt x="8930050" y="4093239"/>
                </a:lnTo>
                <a:close/>
                <a:moveTo>
                  <a:pt x="9812140" y="4093239"/>
                </a:moveTo>
                <a:cubicBezTo>
                  <a:pt x="9804525" y="4090701"/>
                  <a:pt x="9800718" y="4097047"/>
                  <a:pt x="9801986" y="4103393"/>
                </a:cubicBezTo>
                <a:cubicBezTo>
                  <a:pt x="9804525" y="4100854"/>
                  <a:pt x="9814678" y="4100854"/>
                  <a:pt x="9812140" y="4093239"/>
                </a:cubicBezTo>
                <a:lnTo>
                  <a:pt x="9812140" y="4093239"/>
                </a:lnTo>
                <a:close/>
                <a:moveTo>
                  <a:pt x="5454997" y="4093239"/>
                </a:moveTo>
                <a:cubicBezTo>
                  <a:pt x="5453728" y="4099585"/>
                  <a:pt x="5449920" y="4105931"/>
                  <a:pt x="5448651" y="4112277"/>
                </a:cubicBezTo>
                <a:cubicBezTo>
                  <a:pt x="5452458" y="4117354"/>
                  <a:pt x="5457535" y="4122431"/>
                  <a:pt x="5461343" y="4128776"/>
                </a:cubicBezTo>
                <a:cubicBezTo>
                  <a:pt x="5465150" y="4127508"/>
                  <a:pt x="5468958" y="4127508"/>
                  <a:pt x="5471496" y="4126238"/>
                </a:cubicBezTo>
                <a:cubicBezTo>
                  <a:pt x="5467689" y="4123700"/>
                  <a:pt x="5463881" y="4121162"/>
                  <a:pt x="5460074" y="4118623"/>
                </a:cubicBezTo>
                <a:cubicBezTo>
                  <a:pt x="5462612" y="4117354"/>
                  <a:pt x="5467689" y="4116085"/>
                  <a:pt x="5470227" y="4116085"/>
                </a:cubicBezTo>
                <a:cubicBezTo>
                  <a:pt x="5470227" y="4112277"/>
                  <a:pt x="5470227" y="4108470"/>
                  <a:pt x="5471496" y="4104662"/>
                </a:cubicBezTo>
                <a:cubicBezTo>
                  <a:pt x="5467689" y="4104662"/>
                  <a:pt x="5462612" y="4113546"/>
                  <a:pt x="5461343" y="4108470"/>
                </a:cubicBezTo>
                <a:cubicBezTo>
                  <a:pt x="5462612" y="4107200"/>
                  <a:pt x="5463881" y="4103393"/>
                  <a:pt x="5465150" y="4102124"/>
                </a:cubicBezTo>
                <a:cubicBezTo>
                  <a:pt x="5461343" y="4097047"/>
                  <a:pt x="5457535" y="4095778"/>
                  <a:pt x="5454997" y="4093239"/>
                </a:cubicBezTo>
                <a:lnTo>
                  <a:pt x="5454997" y="4093239"/>
                </a:lnTo>
                <a:close/>
                <a:moveTo>
                  <a:pt x="9928906" y="4093239"/>
                </a:moveTo>
                <a:cubicBezTo>
                  <a:pt x="9927637" y="4094508"/>
                  <a:pt x="9932713" y="4102124"/>
                  <a:pt x="9932713" y="4094508"/>
                </a:cubicBezTo>
                <a:cubicBezTo>
                  <a:pt x="9930175" y="4091970"/>
                  <a:pt x="9928906" y="4091970"/>
                  <a:pt x="9928906" y="4093239"/>
                </a:cubicBezTo>
                <a:lnTo>
                  <a:pt x="9928906" y="4093239"/>
                </a:lnTo>
                <a:close/>
                <a:moveTo>
                  <a:pt x="9666182" y="4093239"/>
                </a:moveTo>
                <a:cubicBezTo>
                  <a:pt x="9664914" y="4094508"/>
                  <a:pt x="9663645" y="4095778"/>
                  <a:pt x="9664914" y="4098316"/>
                </a:cubicBezTo>
                <a:cubicBezTo>
                  <a:pt x="9667452" y="4102124"/>
                  <a:pt x="9675067" y="4098316"/>
                  <a:pt x="9671260" y="4094508"/>
                </a:cubicBezTo>
                <a:cubicBezTo>
                  <a:pt x="9669991" y="4091970"/>
                  <a:pt x="9667452" y="4091970"/>
                  <a:pt x="9666182" y="4093239"/>
                </a:cubicBezTo>
                <a:lnTo>
                  <a:pt x="9666182" y="4093239"/>
                </a:lnTo>
                <a:close/>
                <a:moveTo>
                  <a:pt x="5414383" y="4093239"/>
                </a:moveTo>
                <a:cubicBezTo>
                  <a:pt x="5409306" y="4095778"/>
                  <a:pt x="5405498" y="4100854"/>
                  <a:pt x="5404229" y="4107200"/>
                </a:cubicBezTo>
                <a:cubicBezTo>
                  <a:pt x="5405498" y="4108470"/>
                  <a:pt x="5409306" y="4109739"/>
                  <a:pt x="5411844" y="4111008"/>
                </a:cubicBezTo>
                <a:cubicBezTo>
                  <a:pt x="5411844" y="4113546"/>
                  <a:pt x="5413113" y="4117354"/>
                  <a:pt x="5414383" y="4118623"/>
                </a:cubicBezTo>
                <a:cubicBezTo>
                  <a:pt x="5415652" y="4117354"/>
                  <a:pt x="5416921" y="4116085"/>
                  <a:pt x="5416921" y="4116085"/>
                </a:cubicBezTo>
                <a:cubicBezTo>
                  <a:pt x="5414383" y="4112277"/>
                  <a:pt x="5414383" y="4108470"/>
                  <a:pt x="5414383" y="4104662"/>
                </a:cubicBezTo>
                <a:cubicBezTo>
                  <a:pt x="5419459" y="4105931"/>
                  <a:pt x="5425805" y="4108470"/>
                  <a:pt x="5429613" y="4103393"/>
                </a:cubicBezTo>
                <a:cubicBezTo>
                  <a:pt x="5424536" y="4099585"/>
                  <a:pt x="5419459" y="4095778"/>
                  <a:pt x="5414383" y="4093239"/>
                </a:cubicBezTo>
                <a:lnTo>
                  <a:pt x="5414383" y="4093239"/>
                </a:lnTo>
                <a:close/>
                <a:moveTo>
                  <a:pt x="8874206" y="4091970"/>
                </a:moveTo>
                <a:cubicBezTo>
                  <a:pt x="8869129" y="4097047"/>
                  <a:pt x="8879282" y="4103393"/>
                  <a:pt x="8881821" y="4097047"/>
                </a:cubicBezTo>
                <a:cubicBezTo>
                  <a:pt x="8880552" y="4091970"/>
                  <a:pt x="8878013" y="4090701"/>
                  <a:pt x="8874206" y="4091970"/>
                </a:cubicBezTo>
                <a:lnTo>
                  <a:pt x="8874206" y="4091970"/>
                </a:lnTo>
                <a:close/>
                <a:moveTo>
                  <a:pt x="8680019" y="4091970"/>
                </a:moveTo>
                <a:cubicBezTo>
                  <a:pt x="8674942" y="4088162"/>
                  <a:pt x="8671135" y="4097047"/>
                  <a:pt x="8673673" y="4100854"/>
                </a:cubicBezTo>
                <a:cubicBezTo>
                  <a:pt x="8678750" y="4103393"/>
                  <a:pt x="8683827" y="4094508"/>
                  <a:pt x="8680019" y="4091970"/>
                </a:cubicBezTo>
                <a:lnTo>
                  <a:pt x="8680019" y="4091970"/>
                </a:lnTo>
                <a:close/>
                <a:moveTo>
                  <a:pt x="7379095" y="4091970"/>
                </a:moveTo>
                <a:cubicBezTo>
                  <a:pt x="7375287" y="4091970"/>
                  <a:pt x="7371480" y="4093239"/>
                  <a:pt x="7367672" y="4091970"/>
                </a:cubicBezTo>
                <a:cubicBezTo>
                  <a:pt x="7368941" y="4094508"/>
                  <a:pt x="7371480" y="4095778"/>
                  <a:pt x="7372749" y="4098316"/>
                </a:cubicBezTo>
                <a:cubicBezTo>
                  <a:pt x="7377826" y="4098316"/>
                  <a:pt x="7384172" y="4097047"/>
                  <a:pt x="7389249" y="4097047"/>
                </a:cubicBezTo>
                <a:cubicBezTo>
                  <a:pt x="7386710" y="4091970"/>
                  <a:pt x="7382903" y="4091970"/>
                  <a:pt x="7379095" y="4091970"/>
                </a:cubicBezTo>
                <a:lnTo>
                  <a:pt x="7379095" y="4091970"/>
                </a:lnTo>
                <a:close/>
                <a:moveTo>
                  <a:pt x="8950357" y="4090701"/>
                </a:moveTo>
                <a:cubicBezTo>
                  <a:pt x="8941473" y="4090701"/>
                  <a:pt x="8951626" y="4103393"/>
                  <a:pt x="8955434" y="4099585"/>
                </a:cubicBezTo>
                <a:cubicBezTo>
                  <a:pt x="8957972" y="4095778"/>
                  <a:pt x="8954165" y="4091970"/>
                  <a:pt x="8950357" y="4090701"/>
                </a:cubicBezTo>
                <a:lnTo>
                  <a:pt x="8950357" y="4090701"/>
                </a:lnTo>
                <a:close/>
                <a:moveTo>
                  <a:pt x="8817092" y="4090701"/>
                </a:moveTo>
                <a:cubicBezTo>
                  <a:pt x="8818361" y="4098316"/>
                  <a:pt x="8824707" y="4099585"/>
                  <a:pt x="8829784" y="4095778"/>
                </a:cubicBezTo>
                <a:cubicBezTo>
                  <a:pt x="8825977" y="4094508"/>
                  <a:pt x="8820899" y="4091970"/>
                  <a:pt x="8817092" y="4090701"/>
                </a:cubicBezTo>
                <a:lnTo>
                  <a:pt x="8817092" y="4090701"/>
                </a:lnTo>
                <a:close/>
                <a:moveTo>
                  <a:pt x="9909868" y="4090701"/>
                </a:moveTo>
                <a:cubicBezTo>
                  <a:pt x="9912406" y="4095778"/>
                  <a:pt x="9916214" y="4098316"/>
                  <a:pt x="9920021" y="4102124"/>
                </a:cubicBezTo>
                <a:cubicBezTo>
                  <a:pt x="9920021" y="4095778"/>
                  <a:pt x="9918752" y="4088162"/>
                  <a:pt x="9909868" y="4090701"/>
                </a:cubicBezTo>
                <a:lnTo>
                  <a:pt x="9909868" y="4090701"/>
                </a:lnTo>
                <a:close/>
                <a:moveTo>
                  <a:pt x="9536725" y="4090701"/>
                </a:moveTo>
                <a:cubicBezTo>
                  <a:pt x="9534187" y="4090701"/>
                  <a:pt x="9530379" y="4090701"/>
                  <a:pt x="9527841" y="4090701"/>
                </a:cubicBezTo>
                <a:cubicBezTo>
                  <a:pt x="9530379" y="4094508"/>
                  <a:pt x="9534187" y="4097047"/>
                  <a:pt x="9536725" y="4100854"/>
                </a:cubicBezTo>
                <a:cubicBezTo>
                  <a:pt x="9536725" y="4102124"/>
                  <a:pt x="9535456" y="4105931"/>
                  <a:pt x="9535456" y="4107200"/>
                </a:cubicBezTo>
                <a:cubicBezTo>
                  <a:pt x="9539263" y="4109739"/>
                  <a:pt x="9541802" y="4112277"/>
                  <a:pt x="9545609" y="4113546"/>
                </a:cubicBezTo>
                <a:cubicBezTo>
                  <a:pt x="9540533" y="4105931"/>
                  <a:pt x="9537994" y="4098316"/>
                  <a:pt x="9536725" y="4090701"/>
                </a:cubicBezTo>
                <a:lnTo>
                  <a:pt x="9536725" y="4090701"/>
                </a:lnTo>
                <a:close/>
                <a:moveTo>
                  <a:pt x="9884484" y="4090701"/>
                </a:moveTo>
                <a:cubicBezTo>
                  <a:pt x="9879408" y="4090701"/>
                  <a:pt x="9873062" y="4091970"/>
                  <a:pt x="9867985" y="4091970"/>
                </a:cubicBezTo>
                <a:cubicBezTo>
                  <a:pt x="9861639" y="4090701"/>
                  <a:pt x="9857831" y="4095778"/>
                  <a:pt x="9854024" y="4099585"/>
                </a:cubicBezTo>
                <a:cubicBezTo>
                  <a:pt x="9859100" y="4099585"/>
                  <a:pt x="9864177" y="4099585"/>
                  <a:pt x="9867985" y="4099585"/>
                </a:cubicBezTo>
                <a:cubicBezTo>
                  <a:pt x="9874331" y="4097047"/>
                  <a:pt x="9881945" y="4097047"/>
                  <a:pt x="9884484" y="4090701"/>
                </a:cubicBezTo>
                <a:lnTo>
                  <a:pt x="9884484" y="4090701"/>
                </a:lnTo>
                <a:close/>
                <a:moveTo>
                  <a:pt x="5923330" y="4089432"/>
                </a:moveTo>
                <a:cubicBezTo>
                  <a:pt x="5919522" y="4090701"/>
                  <a:pt x="5915714" y="4091970"/>
                  <a:pt x="5910638" y="4093239"/>
                </a:cubicBezTo>
                <a:cubicBezTo>
                  <a:pt x="5914445" y="4095778"/>
                  <a:pt x="5918252" y="4098316"/>
                  <a:pt x="5922060" y="4102124"/>
                </a:cubicBezTo>
                <a:cubicBezTo>
                  <a:pt x="5923330" y="4098316"/>
                  <a:pt x="5923330" y="4093239"/>
                  <a:pt x="5923330" y="4089432"/>
                </a:cubicBezTo>
                <a:lnTo>
                  <a:pt x="5923330" y="4089432"/>
                </a:lnTo>
                <a:close/>
                <a:moveTo>
                  <a:pt x="7127794" y="4089432"/>
                </a:moveTo>
                <a:cubicBezTo>
                  <a:pt x="7126525" y="4090701"/>
                  <a:pt x="7131603" y="4098316"/>
                  <a:pt x="7131603" y="4090701"/>
                </a:cubicBezTo>
                <a:cubicBezTo>
                  <a:pt x="7129064" y="4089432"/>
                  <a:pt x="7127794" y="4089432"/>
                  <a:pt x="7127794" y="4089432"/>
                </a:cubicBezTo>
                <a:lnTo>
                  <a:pt x="7127794" y="4089432"/>
                </a:lnTo>
                <a:close/>
                <a:moveTo>
                  <a:pt x="9654760" y="4089432"/>
                </a:moveTo>
                <a:cubicBezTo>
                  <a:pt x="9652222" y="4095778"/>
                  <a:pt x="9648414" y="4102124"/>
                  <a:pt x="9645876" y="4109739"/>
                </a:cubicBezTo>
                <a:cubicBezTo>
                  <a:pt x="9648414" y="4112277"/>
                  <a:pt x="9652222" y="4116085"/>
                  <a:pt x="9653491" y="4118623"/>
                </a:cubicBezTo>
                <a:cubicBezTo>
                  <a:pt x="9650953" y="4117354"/>
                  <a:pt x="9645876" y="4116085"/>
                  <a:pt x="9642068" y="4116085"/>
                </a:cubicBezTo>
                <a:cubicBezTo>
                  <a:pt x="9643337" y="4121162"/>
                  <a:pt x="9644607" y="4124969"/>
                  <a:pt x="9645876" y="4130046"/>
                </a:cubicBezTo>
                <a:cubicBezTo>
                  <a:pt x="9649683" y="4130046"/>
                  <a:pt x="9653491" y="4130046"/>
                  <a:pt x="9657299" y="4128776"/>
                </a:cubicBezTo>
                <a:cubicBezTo>
                  <a:pt x="9654760" y="4123700"/>
                  <a:pt x="9653491" y="4118623"/>
                  <a:pt x="9652222" y="4113546"/>
                </a:cubicBezTo>
                <a:cubicBezTo>
                  <a:pt x="9669991" y="4117354"/>
                  <a:pt x="9662375" y="4094508"/>
                  <a:pt x="9654760" y="4089432"/>
                </a:cubicBezTo>
                <a:lnTo>
                  <a:pt x="9654760" y="4089432"/>
                </a:lnTo>
                <a:close/>
                <a:moveTo>
                  <a:pt x="5828140" y="4089432"/>
                </a:moveTo>
                <a:cubicBezTo>
                  <a:pt x="5823063" y="4089432"/>
                  <a:pt x="5816717" y="4090701"/>
                  <a:pt x="5811640" y="4091970"/>
                </a:cubicBezTo>
                <a:cubicBezTo>
                  <a:pt x="5814179" y="4104662"/>
                  <a:pt x="5825601" y="4112277"/>
                  <a:pt x="5837024" y="4109739"/>
                </a:cubicBezTo>
                <a:cubicBezTo>
                  <a:pt x="5835755" y="4107200"/>
                  <a:pt x="5833217" y="4102124"/>
                  <a:pt x="5831947" y="4099585"/>
                </a:cubicBezTo>
                <a:lnTo>
                  <a:pt x="5840832" y="4099585"/>
                </a:lnTo>
                <a:cubicBezTo>
                  <a:pt x="5837024" y="4094508"/>
                  <a:pt x="5833217" y="4090701"/>
                  <a:pt x="5828140" y="4089432"/>
                </a:cubicBezTo>
                <a:lnTo>
                  <a:pt x="5828140" y="4089432"/>
                </a:lnTo>
                <a:close/>
                <a:moveTo>
                  <a:pt x="8606405" y="4088162"/>
                </a:moveTo>
                <a:cubicBezTo>
                  <a:pt x="8610214" y="4095778"/>
                  <a:pt x="8619097" y="4095778"/>
                  <a:pt x="8626713" y="4095778"/>
                </a:cubicBezTo>
                <a:cubicBezTo>
                  <a:pt x="8624174" y="4088162"/>
                  <a:pt x="8614021" y="4089432"/>
                  <a:pt x="8606405" y="4088162"/>
                </a:cubicBezTo>
                <a:lnTo>
                  <a:pt x="8606405" y="4088162"/>
                </a:lnTo>
                <a:close/>
                <a:moveTo>
                  <a:pt x="5495611" y="4088162"/>
                </a:moveTo>
                <a:cubicBezTo>
                  <a:pt x="5493072" y="4089432"/>
                  <a:pt x="5493072" y="4091970"/>
                  <a:pt x="5494342" y="4093239"/>
                </a:cubicBezTo>
                <a:cubicBezTo>
                  <a:pt x="5498150" y="4097047"/>
                  <a:pt x="5505764" y="4091970"/>
                  <a:pt x="5501957" y="4088162"/>
                </a:cubicBezTo>
                <a:cubicBezTo>
                  <a:pt x="5499418" y="4085624"/>
                  <a:pt x="5496880" y="4086893"/>
                  <a:pt x="5495611" y="4088162"/>
                </a:cubicBezTo>
                <a:lnTo>
                  <a:pt x="5495611" y="4088162"/>
                </a:lnTo>
                <a:close/>
                <a:moveTo>
                  <a:pt x="5738027" y="4086893"/>
                </a:moveTo>
                <a:cubicBezTo>
                  <a:pt x="5734219" y="4089432"/>
                  <a:pt x="5731681" y="4091970"/>
                  <a:pt x="5727873" y="4094508"/>
                </a:cubicBezTo>
                <a:cubicBezTo>
                  <a:pt x="5729143" y="4099585"/>
                  <a:pt x="5730412" y="4103393"/>
                  <a:pt x="5730412" y="4108470"/>
                </a:cubicBezTo>
                <a:cubicBezTo>
                  <a:pt x="5731681" y="4107200"/>
                  <a:pt x="5735489" y="4105931"/>
                  <a:pt x="5736758" y="4104662"/>
                </a:cubicBezTo>
                <a:cubicBezTo>
                  <a:pt x="5738027" y="4105931"/>
                  <a:pt x="5739296" y="4109739"/>
                  <a:pt x="5740565" y="4111008"/>
                </a:cubicBezTo>
                <a:cubicBezTo>
                  <a:pt x="5744373" y="4107200"/>
                  <a:pt x="5745642" y="4103393"/>
                  <a:pt x="5741835" y="4099585"/>
                </a:cubicBezTo>
                <a:cubicBezTo>
                  <a:pt x="5743104" y="4099585"/>
                  <a:pt x="5746911" y="4098316"/>
                  <a:pt x="5748181" y="4098316"/>
                </a:cubicBezTo>
                <a:cubicBezTo>
                  <a:pt x="5745642" y="4093239"/>
                  <a:pt x="5743104" y="4088162"/>
                  <a:pt x="5738027" y="4086893"/>
                </a:cubicBezTo>
                <a:lnTo>
                  <a:pt x="5738027" y="4086893"/>
                </a:lnTo>
                <a:close/>
                <a:moveTo>
                  <a:pt x="7103680" y="4086893"/>
                </a:moveTo>
                <a:cubicBezTo>
                  <a:pt x="7103680" y="4098316"/>
                  <a:pt x="7125257" y="4098316"/>
                  <a:pt x="7123987" y="4086893"/>
                </a:cubicBezTo>
                <a:cubicBezTo>
                  <a:pt x="7117641" y="4086893"/>
                  <a:pt x="7110026" y="4086893"/>
                  <a:pt x="7103680" y="4086893"/>
                </a:cubicBezTo>
                <a:lnTo>
                  <a:pt x="7103680" y="4086893"/>
                </a:lnTo>
                <a:close/>
                <a:moveTo>
                  <a:pt x="6017250" y="4086893"/>
                </a:moveTo>
                <a:cubicBezTo>
                  <a:pt x="6012173" y="4090701"/>
                  <a:pt x="6008365" y="4094508"/>
                  <a:pt x="6003289" y="4099585"/>
                </a:cubicBezTo>
                <a:lnTo>
                  <a:pt x="6007096" y="4099585"/>
                </a:lnTo>
                <a:cubicBezTo>
                  <a:pt x="6003289" y="4102124"/>
                  <a:pt x="6000750" y="4105931"/>
                  <a:pt x="5996943" y="4108470"/>
                </a:cubicBezTo>
                <a:cubicBezTo>
                  <a:pt x="5994404" y="4113546"/>
                  <a:pt x="5993135" y="4119892"/>
                  <a:pt x="5999481" y="4122431"/>
                </a:cubicBezTo>
                <a:cubicBezTo>
                  <a:pt x="5999481" y="4119892"/>
                  <a:pt x="6000750" y="4114816"/>
                  <a:pt x="6002019" y="4111008"/>
                </a:cubicBezTo>
                <a:cubicBezTo>
                  <a:pt x="6007096" y="4111008"/>
                  <a:pt x="6010904" y="4111008"/>
                  <a:pt x="6015981" y="4111008"/>
                </a:cubicBezTo>
                <a:cubicBezTo>
                  <a:pt x="6014711" y="4107200"/>
                  <a:pt x="6012173" y="4104662"/>
                  <a:pt x="6008365" y="4103393"/>
                </a:cubicBezTo>
                <a:cubicBezTo>
                  <a:pt x="6009635" y="4099585"/>
                  <a:pt x="6012173" y="4097047"/>
                  <a:pt x="6014711" y="4094508"/>
                </a:cubicBezTo>
                <a:cubicBezTo>
                  <a:pt x="6015981" y="4095778"/>
                  <a:pt x="6019788" y="4099585"/>
                  <a:pt x="6021057" y="4100854"/>
                </a:cubicBezTo>
                <a:cubicBezTo>
                  <a:pt x="6024865" y="4098316"/>
                  <a:pt x="6027403" y="4097047"/>
                  <a:pt x="6031211" y="4095778"/>
                </a:cubicBezTo>
                <a:cubicBezTo>
                  <a:pt x="6026134" y="4093239"/>
                  <a:pt x="6021057" y="4090701"/>
                  <a:pt x="6017250" y="4086893"/>
                </a:cubicBezTo>
                <a:lnTo>
                  <a:pt x="6017250" y="4086893"/>
                </a:lnTo>
                <a:close/>
                <a:moveTo>
                  <a:pt x="5155467" y="4085624"/>
                </a:moveTo>
                <a:cubicBezTo>
                  <a:pt x="5151659" y="4089432"/>
                  <a:pt x="5138967" y="4089432"/>
                  <a:pt x="5141506" y="4097047"/>
                </a:cubicBezTo>
                <a:cubicBezTo>
                  <a:pt x="5146583" y="4097047"/>
                  <a:pt x="5151659" y="4095778"/>
                  <a:pt x="5158005" y="4094508"/>
                </a:cubicBezTo>
                <a:cubicBezTo>
                  <a:pt x="5156736" y="4091970"/>
                  <a:pt x="5156736" y="4089432"/>
                  <a:pt x="5155467" y="4085624"/>
                </a:cubicBezTo>
                <a:lnTo>
                  <a:pt x="5155467" y="4085624"/>
                </a:lnTo>
                <a:close/>
                <a:moveTo>
                  <a:pt x="9624299" y="4085624"/>
                </a:moveTo>
                <a:cubicBezTo>
                  <a:pt x="9623030" y="4093239"/>
                  <a:pt x="9619223" y="4107200"/>
                  <a:pt x="9631915" y="4107200"/>
                </a:cubicBezTo>
                <a:cubicBezTo>
                  <a:pt x="9631915" y="4100854"/>
                  <a:pt x="9629376" y="4097047"/>
                  <a:pt x="9624299" y="4093239"/>
                </a:cubicBezTo>
                <a:cubicBezTo>
                  <a:pt x="9638261" y="4095778"/>
                  <a:pt x="9630645" y="4086893"/>
                  <a:pt x="9624299" y="4085624"/>
                </a:cubicBezTo>
                <a:lnTo>
                  <a:pt x="9624299" y="4085624"/>
                </a:lnTo>
                <a:close/>
                <a:moveTo>
                  <a:pt x="5660606" y="4085624"/>
                </a:moveTo>
                <a:cubicBezTo>
                  <a:pt x="5661876" y="4089432"/>
                  <a:pt x="5663145" y="4093239"/>
                  <a:pt x="5663145" y="4098316"/>
                </a:cubicBezTo>
                <a:cubicBezTo>
                  <a:pt x="5665683" y="4094508"/>
                  <a:pt x="5669491" y="4090701"/>
                  <a:pt x="5672029" y="4086893"/>
                </a:cubicBezTo>
                <a:cubicBezTo>
                  <a:pt x="5669491" y="4086893"/>
                  <a:pt x="5665683" y="4085624"/>
                  <a:pt x="5660606" y="4085624"/>
                </a:cubicBezTo>
                <a:lnTo>
                  <a:pt x="5660606" y="4085624"/>
                </a:lnTo>
                <a:close/>
                <a:moveTo>
                  <a:pt x="9776603" y="4085624"/>
                </a:moveTo>
                <a:cubicBezTo>
                  <a:pt x="9776603" y="4085624"/>
                  <a:pt x="9775334" y="4086893"/>
                  <a:pt x="9774064" y="4088162"/>
                </a:cubicBezTo>
                <a:cubicBezTo>
                  <a:pt x="9775334" y="4093239"/>
                  <a:pt x="9776603" y="4098316"/>
                  <a:pt x="9779141" y="4102124"/>
                </a:cubicBezTo>
                <a:cubicBezTo>
                  <a:pt x="9784218" y="4103393"/>
                  <a:pt x="9785487" y="4098316"/>
                  <a:pt x="9789294" y="4095778"/>
                </a:cubicBezTo>
                <a:cubicBezTo>
                  <a:pt x="9790564" y="4098316"/>
                  <a:pt x="9793102" y="4102124"/>
                  <a:pt x="9794372" y="4104662"/>
                </a:cubicBezTo>
                <a:cubicBezTo>
                  <a:pt x="9793102" y="4100854"/>
                  <a:pt x="9793102" y="4098316"/>
                  <a:pt x="9791833" y="4094508"/>
                </a:cubicBezTo>
                <a:cubicBezTo>
                  <a:pt x="9789294" y="4093239"/>
                  <a:pt x="9788026" y="4090701"/>
                  <a:pt x="9785487" y="4089432"/>
                </a:cubicBezTo>
                <a:cubicBezTo>
                  <a:pt x="9782948" y="4093239"/>
                  <a:pt x="9776603" y="4089432"/>
                  <a:pt x="9776603" y="4085624"/>
                </a:cubicBezTo>
                <a:lnTo>
                  <a:pt x="9776603" y="4085624"/>
                </a:lnTo>
                <a:close/>
                <a:moveTo>
                  <a:pt x="9715681" y="4084355"/>
                </a:moveTo>
                <a:cubicBezTo>
                  <a:pt x="9715681" y="4085624"/>
                  <a:pt x="9715681" y="4089432"/>
                  <a:pt x="9714412" y="4091970"/>
                </a:cubicBezTo>
                <a:cubicBezTo>
                  <a:pt x="9716950" y="4094508"/>
                  <a:pt x="9720758" y="4097047"/>
                  <a:pt x="9723296" y="4099585"/>
                </a:cubicBezTo>
                <a:cubicBezTo>
                  <a:pt x="9725835" y="4097047"/>
                  <a:pt x="9728373" y="4095778"/>
                  <a:pt x="9730912" y="4093239"/>
                </a:cubicBezTo>
                <a:cubicBezTo>
                  <a:pt x="9727104" y="4089432"/>
                  <a:pt x="9723296" y="4081817"/>
                  <a:pt x="9715681" y="4084355"/>
                </a:cubicBezTo>
                <a:lnTo>
                  <a:pt x="9715681" y="4084355"/>
                </a:lnTo>
                <a:close/>
                <a:moveTo>
                  <a:pt x="9710604" y="4084355"/>
                </a:moveTo>
                <a:cubicBezTo>
                  <a:pt x="9705528" y="4080547"/>
                  <a:pt x="9702989" y="4089432"/>
                  <a:pt x="9705528" y="4093239"/>
                </a:cubicBezTo>
                <a:cubicBezTo>
                  <a:pt x="9711874" y="4097047"/>
                  <a:pt x="9714412" y="4086893"/>
                  <a:pt x="9710604" y="4084355"/>
                </a:cubicBezTo>
                <a:lnTo>
                  <a:pt x="9710604" y="4084355"/>
                </a:lnTo>
                <a:close/>
                <a:moveTo>
                  <a:pt x="8803130" y="4084355"/>
                </a:moveTo>
                <a:cubicBezTo>
                  <a:pt x="8798054" y="4081817"/>
                  <a:pt x="8795516" y="4090701"/>
                  <a:pt x="8800593" y="4091970"/>
                </a:cubicBezTo>
                <a:cubicBezTo>
                  <a:pt x="8805669" y="4094508"/>
                  <a:pt x="8808208" y="4085624"/>
                  <a:pt x="8803130" y="4084355"/>
                </a:cubicBezTo>
                <a:lnTo>
                  <a:pt x="8803130" y="4084355"/>
                </a:lnTo>
                <a:close/>
                <a:moveTo>
                  <a:pt x="9846408" y="4083086"/>
                </a:moveTo>
                <a:cubicBezTo>
                  <a:pt x="9846408" y="4085624"/>
                  <a:pt x="9847678" y="4089432"/>
                  <a:pt x="9847678" y="4091970"/>
                </a:cubicBezTo>
                <a:cubicBezTo>
                  <a:pt x="9850216" y="4090701"/>
                  <a:pt x="9856562" y="4093239"/>
                  <a:pt x="9856562" y="4088162"/>
                </a:cubicBezTo>
                <a:cubicBezTo>
                  <a:pt x="9852754" y="4085624"/>
                  <a:pt x="9850216" y="4084355"/>
                  <a:pt x="9846408" y="4083086"/>
                </a:cubicBezTo>
                <a:lnTo>
                  <a:pt x="9846408" y="4083086"/>
                </a:lnTo>
                <a:close/>
                <a:moveTo>
                  <a:pt x="5239234" y="4083086"/>
                </a:moveTo>
                <a:cubicBezTo>
                  <a:pt x="5240503" y="4088162"/>
                  <a:pt x="5240503" y="4093239"/>
                  <a:pt x="5240503" y="4098316"/>
                </a:cubicBezTo>
                <a:cubicBezTo>
                  <a:pt x="5243041" y="4095778"/>
                  <a:pt x="5244311" y="4091970"/>
                  <a:pt x="5243041" y="4088162"/>
                </a:cubicBezTo>
                <a:cubicBezTo>
                  <a:pt x="5245580" y="4089432"/>
                  <a:pt x="5250657" y="4093239"/>
                  <a:pt x="5253195" y="4094508"/>
                </a:cubicBezTo>
                <a:cubicBezTo>
                  <a:pt x="5254464" y="4091970"/>
                  <a:pt x="5257003" y="4090701"/>
                  <a:pt x="5258272" y="4088162"/>
                </a:cubicBezTo>
                <a:cubicBezTo>
                  <a:pt x="5251926" y="4086893"/>
                  <a:pt x="5245580" y="4084355"/>
                  <a:pt x="5239234" y="4083086"/>
                </a:cubicBezTo>
                <a:lnTo>
                  <a:pt x="5239234" y="4083086"/>
                </a:lnTo>
                <a:close/>
                <a:moveTo>
                  <a:pt x="8748555" y="4081817"/>
                </a:moveTo>
                <a:cubicBezTo>
                  <a:pt x="8746017" y="4084355"/>
                  <a:pt x="8742209" y="4086893"/>
                  <a:pt x="8739671" y="4088162"/>
                </a:cubicBezTo>
                <a:cubicBezTo>
                  <a:pt x="8742209" y="4090701"/>
                  <a:pt x="8746017" y="4093239"/>
                  <a:pt x="8748555" y="4095778"/>
                </a:cubicBezTo>
                <a:cubicBezTo>
                  <a:pt x="8751094" y="4090701"/>
                  <a:pt x="8749825" y="4086893"/>
                  <a:pt x="8748555" y="4081817"/>
                </a:cubicBezTo>
                <a:lnTo>
                  <a:pt x="8748555" y="4081817"/>
                </a:lnTo>
                <a:close/>
                <a:moveTo>
                  <a:pt x="5895407" y="4081817"/>
                </a:moveTo>
                <a:cubicBezTo>
                  <a:pt x="5883984" y="4084355"/>
                  <a:pt x="5871293" y="4085624"/>
                  <a:pt x="5859870" y="4085624"/>
                </a:cubicBezTo>
                <a:lnTo>
                  <a:pt x="5858601" y="4088162"/>
                </a:lnTo>
                <a:lnTo>
                  <a:pt x="5862408" y="4094508"/>
                </a:lnTo>
                <a:cubicBezTo>
                  <a:pt x="5861139" y="4094508"/>
                  <a:pt x="5857331" y="4095778"/>
                  <a:pt x="5856062" y="4095778"/>
                </a:cubicBezTo>
                <a:cubicBezTo>
                  <a:pt x="5856062" y="4098316"/>
                  <a:pt x="5854793" y="4103393"/>
                  <a:pt x="5854793" y="4105931"/>
                </a:cubicBezTo>
                <a:lnTo>
                  <a:pt x="5858601" y="4104662"/>
                </a:lnTo>
                <a:cubicBezTo>
                  <a:pt x="5858601" y="4111008"/>
                  <a:pt x="5857331" y="4116085"/>
                  <a:pt x="5857331" y="4122431"/>
                </a:cubicBezTo>
                <a:lnTo>
                  <a:pt x="5852255" y="4121162"/>
                </a:lnTo>
                <a:cubicBezTo>
                  <a:pt x="5852255" y="4127508"/>
                  <a:pt x="5853524" y="4132584"/>
                  <a:pt x="5858601" y="4137661"/>
                </a:cubicBezTo>
                <a:cubicBezTo>
                  <a:pt x="5863677" y="4142738"/>
                  <a:pt x="5861139" y="4149084"/>
                  <a:pt x="5861139" y="4154160"/>
                </a:cubicBezTo>
                <a:cubicBezTo>
                  <a:pt x="5867485" y="4156699"/>
                  <a:pt x="5871293" y="4161776"/>
                  <a:pt x="5877639" y="4164314"/>
                </a:cubicBezTo>
                <a:cubicBezTo>
                  <a:pt x="5877639" y="4157968"/>
                  <a:pt x="5873831" y="4151622"/>
                  <a:pt x="5872562" y="4146546"/>
                </a:cubicBezTo>
                <a:cubicBezTo>
                  <a:pt x="5868754" y="4138930"/>
                  <a:pt x="5858601" y="4135122"/>
                  <a:pt x="5859870" y="4124969"/>
                </a:cubicBezTo>
                <a:cubicBezTo>
                  <a:pt x="5859870" y="4117354"/>
                  <a:pt x="5867485" y="4116085"/>
                  <a:pt x="5872562" y="4113546"/>
                </a:cubicBezTo>
                <a:cubicBezTo>
                  <a:pt x="5870023" y="4113546"/>
                  <a:pt x="5864947" y="4114816"/>
                  <a:pt x="5862408" y="4114816"/>
                </a:cubicBezTo>
                <a:cubicBezTo>
                  <a:pt x="5862408" y="4112277"/>
                  <a:pt x="5861139" y="4108470"/>
                  <a:pt x="5859870" y="4107200"/>
                </a:cubicBezTo>
                <a:cubicBezTo>
                  <a:pt x="5862408" y="4107200"/>
                  <a:pt x="5868754" y="4108470"/>
                  <a:pt x="5872562" y="4109739"/>
                </a:cubicBezTo>
                <a:cubicBezTo>
                  <a:pt x="5870023" y="4105931"/>
                  <a:pt x="5867485" y="4102124"/>
                  <a:pt x="5863677" y="4099585"/>
                </a:cubicBezTo>
                <a:cubicBezTo>
                  <a:pt x="5864947" y="4098316"/>
                  <a:pt x="5867485" y="4097047"/>
                  <a:pt x="5868754" y="4095778"/>
                </a:cubicBezTo>
                <a:cubicBezTo>
                  <a:pt x="5875100" y="4098316"/>
                  <a:pt x="5880177" y="4100854"/>
                  <a:pt x="5886523" y="4102124"/>
                </a:cubicBezTo>
                <a:lnTo>
                  <a:pt x="5886523" y="4103393"/>
                </a:lnTo>
                <a:cubicBezTo>
                  <a:pt x="5880177" y="4103393"/>
                  <a:pt x="5875100" y="4105931"/>
                  <a:pt x="5873831" y="4112277"/>
                </a:cubicBezTo>
                <a:cubicBezTo>
                  <a:pt x="5876369" y="4112277"/>
                  <a:pt x="5880177" y="4113546"/>
                  <a:pt x="5881446" y="4113546"/>
                </a:cubicBezTo>
                <a:cubicBezTo>
                  <a:pt x="5880177" y="4114816"/>
                  <a:pt x="5877639" y="4118623"/>
                  <a:pt x="5876369" y="4121162"/>
                </a:cubicBezTo>
                <a:cubicBezTo>
                  <a:pt x="5877639" y="4122431"/>
                  <a:pt x="5878908" y="4126238"/>
                  <a:pt x="5880177" y="4127508"/>
                </a:cubicBezTo>
                <a:cubicBezTo>
                  <a:pt x="5885254" y="4124969"/>
                  <a:pt x="5891600" y="4122431"/>
                  <a:pt x="5896676" y="4119892"/>
                </a:cubicBezTo>
                <a:cubicBezTo>
                  <a:pt x="5899215" y="4116085"/>
                  <a:pt x="5899215" y="4103393"/>
                  <a:pt x="5904292" y="4108470"/>
                </a:cubicBezTo>
                <a:cubicBezTo>
                  <a:pt x="5906830" y="4116085"/>
                  <a:pt x="5909368" y="4123700"/>
                  <a:pt x="5909368" y="4131315"/>
                </a:cubicBezTo>
                <a:cubicBezTo>
                  <a:pt x="5908099" y="4130046"/>
                  <a:pt x="5904292" y="4126238"/>
                  <a:pt x="5903022" y="4124969"/>
                </a:cubicBezTo>
                <a:cubicBezTo>
                  <a:pt x="5903022" y="4124969"/>
                  <a:pt x="5901753" y="4124969"/>
                  <a:pt x="5900484" y="4124969"/>
                </a:cubicBezTo>
                <a:cubicBezTo>
                  <a:pt x="5901753" y="4127508"/>
                  <a:pt x="5904292" y="4133854"/>
                  <a:pt x="5904292" y="4136392"/>
                </a:cubicBezTo>
                <a:cubicBezTo>
                  <a:pt x="5897946" y="4132584"/>
                  <a:pt x="5891600" y="4127508"/>
                  <a:pt x="5883984" y="4130046"/>
                </a:cubicBezTo>
                <a:cubicBezTo>
                  <a:pt x="5882715" y="4135122"/>
                  <a:pt x="5885254" y="4140200"/>
                  <a:pt x="5885254" y="4145276"/>
                </a:cubicBezTo>
                <a:cubicBezTo>
                  <a:pt x="5890330" y="4146546"/>
                  <a:pt x="5894138" y="4149084"/>
                  <a:pt x="5897946" y="4151622"/>
                </a:cubicBezTo>
                <a:cubicBezTo>
                  <a:pt x="5899215" y="4146546"/>
                  <a:pt x="5900484" y="4142738"/>
                  <a:pt x="5901753" y="4137661"/>
                </a:cubicBezTo>
                <a:cubicBezTo>
                  <a:pt x="5910638" y="4142738"/>
                  <a:pt x="5910638" y="4133854"/>
                  <a:pt x="5911907" y="4127508"/>
                </a:cubicBezTo>
                <a:cubicBezTo>
                  <a:pt x="5916984" y="4128776"/>
                  <a:pt x="5920791" y="4131315"/>
                  <a:pt x="5925868" y="4132584"/>
                </a:cubicBezTo>
                <a:cubicBezTo>
                  <a:pt x="5924598" y="4128776"/>
                  <a:pt x="5922060" y="4126238"/>
                  <a:pt x="5920791" y="4122431"/>
                </a:cubicBezTo>
                <a:cubicBezTo>
                  <a:pt x="5923330" y="4118623"/>
                  <a:pt x="5927137" y="4111008"/>
                  <a:pt x="5922060" y="4108470"/>
                </a:cubicBezTo>
                <a:cubicBezTo>
                  <a:pt x="5913176" y="4104662"/>
                  <a:pt x="5901753" y="4095778"/>
                  <a:pt x="5892869" y="4105931"/>
                </a:cubicBezTo>
                <a:cubicBezTo>
                  <a:pt x="5891600" y="4105931"/>
                  <a:pt x="5890330" y="4104662"/>
                  <a:pt x="5889061" y="4103393"/>
                </a:cubicBezTo>
                <a:cubicBezTo>
                  <a:pt x="5889061" y="4102124"/>
                  <a:pt x="5890330" y="4098316"/>
                  <a:pt x="5891600" y="4095778"/>
                </a:cubicBezTo>
                <a:cubicBezTo>
                  <a:pt x="5891600" y="4093239"/>
                  <a:pt x="5890330" y="4088162"/>
                  <a:pt x="5889061" y="4086893"/>
                </a:cubicBezTo>
                <a:cubicBezTo>
                  <a:pt x="5891600" y="4084355"/>
                  <a:pt x="5894138" y="4083086"/>
                  <a:pt x="5895407" y="4081817"/>
                </a:cubicBezTo>
                <a:lnTo>
                  <a:pt x="5895407" y="4081817"/>
                </a:lnTo>
                <a:close/>
                <a:moveTo>
                  <a:pt x="5617454" y="4081817"/>
                </a:moveTo>
                <a:cubicBezTo>
                  <a:pt x="5613646" y="4078009"/>
                  <a:pt x="5607300" y="4085624"/>
                  <a:pt x="5609838" y="4089432"/>
                </a:cubicBezTo>
                <a:cubicBezTo>
                  <a:pt x="5614915" y="4091970"/>
                  <a:pt x="5621261" y="4085624"/>
                  <a:pt x="5617454" y="4081817"/>
                </a:cubicBezTo>
                <a:lnTo>
                  <a:pt x="5617454" y="4081817"/>
                </a:lnTo>
                <a:close/>
                <a:moveTo>
                  <a:pt x="9951751" y="4080547"/>
                </a:moveTo>
                <a:cubicBezTo>
                  <a:pt x="9941598" y="4076740"/>
                  <a:pt x="9953021" y="4091970"/>
                  <a:pt x="9951751" y="4080547"/>
                </a:cubicBezTo>
                <a:lnTo>
                  <a:pt x="9951751" y="4080547"/>
                </a:lnTo>
                <a:close/>
                <a:moveTo>
                  <a:pt x="7323251" y="4080547"/>
                </a:moveTo>
                <a:cubicBezTo>
                  <a:pt x="7323251" y="4085624"/>
                  <a:pt x="7327058" y="4088162"/>
                  <a:pt x="7330865" y="4090701"/>
                </a:cubicBezTo>
                <a:cubicBezTo>
                  <a:pt x="7329597" y="4091970"/>
                  <a:pt x="7328328" y="4093239"/>
                  <a:pt x="7328328" y="4094508"/>
                </a:cubicBezTo>
                <a:cubicBezTo>
                  <a:pt x="7324519" y="4094508"/>
                  <a:pt x="7320712" y="4094508"/>
                  <a:pt x="7316905" y="4094508"/>
                </a:cubicBezTo>
                <a:cubicBezTo>
                  <a:pt x="7316905" y="4093239"/>
                  <a:pt x="7315636" y="4090701"/>
                  <a:pt x="7315636" y="4089432"/>
                </a:cubicBezTo>
                <a:cubicBezTo>
                  <a:pt x="7313097" y="4091970"/>
                  <a:pt x="7310559" y="4094508"/>
                  <a:pt x="7308020" y="4097047"/>
                </a:cubicBezTo>
                <a:cubicBezTo>
                  <a:pt x="7300405" y="4094508"/>
                  <a:pt x="7292790" y="4093239"/>
                  <a:pt x="7285175" y="4093239"/>
                </a:cubicBezTo>
                <a:lnTo>
                  <a:pt x="7283906" y="4100854"/>
                </a:lnTo>
                <a:cubicBezTo>
                  <a:pt x="7281367" y="4097047"/>
                  <a:pt x="7278829" y="4091970"/>
                  <a:pt x="7277560" y="4086893"/>
                </a:cubicBezTo>
                <a:cubicBezTo>
                  <a:pt x="7278829" y="4085624"/>
                  <a:pt x="7280098" y="4081817"/>
                  <a:pt x="7281367" y="4080547"/>
                </a:cubicBezTo>
                <a:cubicBezTo>
                  <a:pt x="7280098" y="4080547"/>
                  <a:pt x="7278829" y="4080547"/>
                  <a:pt x="7277560" y="4080547"/>
                </a:cubicBezTo>
                <a:cubicBezTo>
                  <a:pt x="7275021" y="4086893"/>
                  <a:pt x="7264868" y="4094508"/>
                  <a:pt x="7273752" y="4100854"/>
                </a:cubicBezTo>
                <a:cubicBezTo>
                  <a:pt x="7269944" y="4103393"/>
                  <a:pt x="7267406" y="4108470"/>
                  <a:pt x="7264868" y="4112277"/>
                </a:cubicBezTo>
                <a:cubicBezTo>
                  <a:pt x="7271214" y="4117354"/>
                  <a:pt x="7277560" y="4127508"/>
                  <a:pt x="7286444" y="4126238"/>
                </a:cubicBezTo>
                <a:cubicBezTo>
                  <a:pt x="7288982" y="4114816"/>
                  <a:pt x="7263598" y="4113546"/>
                  <a:pt x="7276290" y="4099585"/>
                </a:cubicBezTo>
                <a:cubicBezTo>
                  <a:pt x="7280098" y="4104662"/>
                  <a:pt x="7281367" y="4107200"/>
                  <a:pt x="7282636" y="4109739"/>
                </a:cubicBezTo>
                <a:cubicBezTo>
                  <a:pt x="7290252" y="4111008"/>
                  <a:pt x="7295328" y="4116085"/>
                  <a:pt x="7292790" y="4123700"/>
                </a:cubicBezTo>
                <a:cubicBezTo>
                  <a:pt x="7295328" y="4124969"/>
                  <a:pt x="7296598" y="4124969"/>
                  <a:pt x="7299136" y="4126238"/>
                </a:cubicBezTo>
                <a:cubicBezTo>
                  <a:pt x="7301674" y="4122431"/>
                  <a:pt x="7302944" y="4118623"/>
                  <a:pt x="7304213" y="4114816"/>
                </a:cubicBezTo>
                <a:cubicBezTo>
                  <a:pt x="7302944" y="4116085"/>
                  <a:pt x="7299136" y="4119892"/>
                  <a:pt x="7297867" y="4121162"/>
                </a:cubicBezTo>
                <a:cubicBezTo>
                  <a:pt x="7295328" y="4117354"/>
                  <a:pt x="7297867" y="4113546"/>
                  <a:pt x="7296598" y="4109739"/>
                </a:cubicBezTo>
                <a:cubicBezTo>
                  <a:pt x="7292790" y="4108470"/>
                  <a:pt x="7288982" y="4105931"/>
                  <a:pt x="7285175" y="4104662"/>
                </a:cubicBezTo>
                <a:cubicBezTo>
                  <a:pt x="7285175" y="4103393"/>
                  <a:pt x="7286444" y="4099585"/>
                  <a:pt x="7287713" y="4098316"/>
                </a:cubicBezTo>
                <a:cubicBezTo>
                  <a:pt x="7291521" y="4098316"/>
                  <a:pt x="7296598" y="4098316"/>
                  <a:pt x="7300405" y="4098316"/>
                </a:cubicBezTo>
                <a:cubicBezTo>
                  <a:pt x="7299136" y="4099585"/>
                  <a:pt x="7297867" y="4103393"/>
                  <a:pt x="7297867" y="4105931"/>
                </a:cubicBezTo>
                <a:cubicBezTo>
                  <a:pt x="7301674" y="4105931"/>
                  <a:pt x="7305482" y="4105931"/>
                  <a:pt x="7309290" y="4105931"/>
                </a:cubicBezTo>
                <a:cubicBezTo>
                  <a:pt x="7310559" y="4100854"/>
                  <a:pt x="7313097" y="4097047"/>
                  <a:pt x="7318174" y="4097047"/>
                </a:cubicBezTo>
                <a:cubicBezTo>
                  <a:pt x="7315636" y="4102124"/>
                  <a:pt x="7313097" y="4108470"/>
                  <a:pt x="7309290" y="4113546"/>
                </a:cubicBezTo>
                <a:cubicBezTo>
                  <a:pt x="7314366" y="4114816"/>
                  <a:pt x="7319443" y="4117354"/>
                  <a:pt x="7323251" y="4118623"/>
                </a:cubicBezTo>
                <a:cubicBezTo>
                  <a:pt x="7321982" y="4117354"/>
                  <a:pt x="7320712" y="4113546"/>
                  <a:pt x="7319443" y="4112277"/>
                </a:cubicBezTo>
                <a:cubicBezTo>
                  <a:pt x="7320712" y="4107200"/>
                  <a:pt x="7321982" y="4102124"/>
                  <a:pt x="7323251" y="4098316"/>
                </a:cubicBezTo>
                <a:cubicBezTo>
                  <a:pt x="7329597" y="4103393"/>
                  <a:pt x="7335943" y="4108470"/>
                  <a:pt x="7342289" y="4114816"/>
                </a:cubicBezTo>
                <a:cubicBezTo>
                  <a:pt x="7343557" y="4112277"/>
                  <a:pt x="7344827" y="4108470"/>
                  <a:pt x="7346096" y="4107200"/>
                </a:cubicBezTo>
                <a:cubicBezTo>
                  <a:pt x="7348634" y="4104662"/>
                  <a:pt x="7352442" y="4102124"/>
                  <a:pt x="7349903" y="4097047"/>
                </a:cubicBezTo>
                <a:cubicBezTo>
                  <a:pt x="7346096" y="4095778"/>
                  <a:pt x="7342289" y="4093239"/>
                  <a:pt x="7338481" y="4091970"/>
                </a:cubicBezTo>
                <a:cubicBezTo>
                  <a:pt x="7339750" y="4090701"/>
                  <a:pt x="7342289" y="4088162"/>
                  <a:pt x="7342289" y="4086893"/>
                </a:cubicBezTo>
                <a:cubicBezTo>
                  <a:pt x="7335943" y="4086893"/>
                  <a:pt x="7329597" y="4084355"/>
                  <a:pt x="7323251" y="4080547"/>
                </a:cubicBezTo>
                <a:lnTo>
                  <a:pt x="7323251" y="4080547"/>
                </a:lnTo>
                <a:close/>
                <a:moveTo>
                  <a:pt x="5598416" y="4080547"/>
                </a:moveTo>
                <a:cubicBezTo>
                  <a:pt x="5595877" y="4081817"/>
                  <a:pt x="5595877" y="4084355"/>
                  <a:pt x="5597147" y="4086893"/>
                </a:cubicBezTo>
                <a:cubicBezTo>
                  <a:pt x="5600954" y="4091970"/>
                  <a:pt x="5608569" y="4086893"/>
                  <a:pt x="5604762" y="4081817"/>
                </a:cubicBezTo>
                <a:cubicBezTo>
                  <a:pt x="5603492" y="4079278"/>
                  <a:pt x="5599685" y="4079278"/>
                  <a:pt x="5598416" y="4080547"/>
                </a:cubicBezTo>
                <a:lnTo>
                  <a:pt x="5598416" y="4080547"/>
                </a:lnTo>
                <a:close/>
                <a:moveTo>
                  <a:pt x="5904292" y="4080547"/>
                </a:moveTo>
                <a:cubicBezTo>
                  <a:pt x="5895407" y="4078009"/>
                  <a:pt x="5897946" y="4091970"/>
                  <a:pt x="5905561" y="4090701"/>
                </a:cubicBezTo>
                <a:cubicBezTo>
                  <a:pt x="5910638" y="4089432"/>
                  <a:pt x="5908099" y="4081817"/>
                  <a:pt x="5904292" y="4080547"/>
                </a:cubicBezTo>
                <a:lnTo>
                  <a:pt x="5904292" y="4080547"/>
                </a:lnTo>
                <a:close/>
                <a:moveTo>
                  <a:pt x="5196081" y="4080547"/>
                </a:moveTo>
                <a:cubicBezTo>
                  <a:pt x="5198620" y="4085624"/>
                  <a:pt x="5201158" y="4089432"/>
                  <a:pt x="5204966" y="4093239"/>
                </a:cubicBezTo>
                <a:lnTo>
                  <a:pt x="5203696" y="4097047"/>
                </a:lnTo>
                <a:cubicBezTo>
                  <a:pt x="5207504" y="4098316"/>
                  <a:pt x="5216388" y="4094508"/>
                  <a:pt x="5216388" y="4100854"/>
                </a:cubicBezTo>
                <a:cubicBezTo>
                  <a:pt x="5216388" y="4107200"/>
                  <a:pt x="5210042" y="4107200"/>
                  <a:pt x="5204966" y="4108470"/>
                </a:cubicBezTo>
                <a:cubicBezTo>
                  <a:pt x="5207504" y="4109739"/>
                  <a:pt x="5208773" y="4111008"/>
                  <a:pt x="5210042" y="4113546"/>
                </a:cubicBezTo>
                <a:cubicBezTo>
                  <a:pt x="5210042" y="4112277"/>
                  <a:pt x="5210042" y="4108470"/>
                  <a:pt x="5211312" y="4107200"/>
                </a:cubicBezTo>
                <a:cubicBezTo>
                  <a:pt x="5213850" y="4107200"/>
                  <a:pt x="5218927" y="4105931"/>
                  <a:pt x="5221465" y="4105931"/>
                </a:cubicBezTo>
                <a:cubicBezTo>
                  <a:pt x="5221465" y="4104662"/>
                  <a:pt x="5220196" y="4100854"/>
                  <a:pt x="5218927" y="4099585"/>
                </a:cubicBezTo>
                <a:cubicBezTo>
                  <a:pt x="5220196" y="4097047"/>
                  <a:pt x="5221465" y="4094508"/>
                  <a:pt x="5222734" y="4093239"/>
                </a:cubicBezTo>
                <a:cubicBezTo>
                  <a:pt x="5220196" y="4091970"/>
                  <a:pt x="5216388" y="4090701"/>
                  <a:pt x="5213850" y="4089432"/>
                </a:cubicBezTo>
                <a:cubicBezTo>
                  <a:pt x="5213850" y="4090701"/>
                  <a:pt x="5212581" y="4094508"/>
                  <a:pt x="5211312" y="4095778"/>
                </a:cubicBezTo>
                <a:cubicBezTo>
                  <a:pt x="5206235" y="4090701"/>
                  <a:pt x="5203696" y="4083086"/>
                  <a:pt x="5196081" y="4080547"/>
                </a:cubicBezTo>
                <a:lnTo>
                  <a:pt x="5196081" y="4080547"/>
                </a:lnTo>
                <a:close/>
                <a:moveTo>
                  <a:pt x="8853898" y="4079278"/>
                </a:moveTo>
                <a:cubicBezTo>
                  <a:pt x="8851360" y="4079278"/>
                  <a:pt x="8850091" y="4080547"/>
                  <a:pt x="8848822" y="4083086"/>
                </a:cubicBezTo>
                <a:cubicBezTo>
                  <a:pt x="8850091" y="4088162"/>
                  <a:pt x="8862783" y="4088162"/>
                  <a:pt x="8858975" y="4081817"/>
                </a:cubicBezTo>
                <a:cubicBezTo>
                  <a:pt x="8858975" y="4080547"/>
                  <a:pt x="8856437" y="4079278"/>
                  <a:pt x="8853898" y="4079278"/>
                </a:cubicBezTo>
                <a:lnTo>
                  <a:pt x="8853898" y="4079278"/>
                </a:lnTo>
                <a:close/>
                <a:moveTo>
                  <a:pt x="7155717" y="4078009"/>
                </a:moveTo>
                <a:cubicBezTo>
                  <a:pt x="7158255" y="4083086"/>
                  <a:pt x="7160794" y="4089432"/>
                  <a:pt x="7159524" y="4095778"/>
                </a:cubicBezTo>
                <a:cubicBezTo>
                  <a:pt x="7162063" y="4102124"/>
                  <a:pt x="7169678" y="4098316"/>
                  <a:pt x="7174755" y="4099585"/>
                </a:cubicBezTo>
                <a:cubicBezTo>
                  <a:pt x="7170947" y="4095778"/>
                  <a:pt x="7167140" y="4091970"/>
                  <a:pt x="7163332" y="4089432"/>
                </a:cubicBezTo>
                <a:cubicBezTo>
                  <a:pt x="7164601" y="4086893"/>
                  <a:pt x="7167140" y="4085624"/>
                  <a:pt x="7168409" y="4083086"/>
                </a:cubicBezTo>
                <a:cubicBezTo>
                  <a:pt x="7163332" y="4081817"/>
                  <a:pt x="7159524" y="4080547"/>
                  <a:pt x="7155717" y="4078009"/>
                </a:cubicBezTo>
                <a:lnTo>
                  <a:pt x="7155717" y="4078009"/>
                </a:lnTo>
                <a:close/>
                <a:moveTo>
                  <a:pt x="9087430" y="4078009"/>
                </a:moveTo>
                <a:cubicBezTo>
                  <a:pt x="9082353" y="4072932"/>
                  <a:pt x="9078546" y="4083086"/>
                  <a:pt x="9082353" y="4085624"/>
                </a:cubicBezTo>
                <a:cubicBezTo>
                  <a:pt x="9088699" y="4089432"/>
                  <a:pt x="9092507" y="4080547"/>
                  <a:pt x="9087430" y="4078009"/>
                </a:cubicBezTo>
                <a:lnTo>
                  <a:pt x="9087430" y="4078009"/>
                </a:lnTo>
                <a:close/>
                <a:moveTo>
                  <a:pt x="9840062" y="4078009"/>
                </a:moveTo>
                <a:cubicBezTo>
                  <a:pt x="9837524" y="4078009"/>
                  <a:pt x="9834986" y="4079278"/>
                  <a:pt x="9833716" y="4080547"/>
                </a:cubicBezTo>
                <a:cubicBezTo>
                  <a:pt x="9827370" y="4076740"/>
                  <a:pt x="9819755" y="4079278"/>
                  <a:pt x="9812140" y="4080547"/>
                </a:cubicBezTo>
                <a:cubicBezTo>
                  <a:pt x="9821024" y="4086893"/>
                  <a:pt x="9831178" y="4089432"/>
                  <a:pt x="9841332" y="4090701"/>
                </a:cubicBezTo>
                <a:cubicBezTo>
                  <a:pt x="9840062" y="4089432"/>
                  <a:pt x="9838793" y="4085624"/>
                  <a:pt x="9838793" y="4083086"/>
                </a:cubicBezTo>
                <a:cubicBezTo>
                  <a:pt x="9841332" y="4081817"/>
                  <a:pt x="9845139" y="4080547"/>
                  <a:pt x="9847678" y="4080547"/>
                </a:cubicBezTo>
                <a:cubicBezTo>
                  <a:pt x="9843870" y="4079278"/>
                  <a:pt x="9841332" y="4078009"/>
                  <a:pt x="9840062" y="4078009"/>
                </a:cubicBezTo>
                <a:lnTo>
                  <a:pt x="9840062" y="4078009"/>
                </a:lnTo>
                <a:close/>
                <a:moveTo>
                  <a:pt x="6018519" y="4078009"/>
                </a:moveTo>
                <a:cubicBezTo>
                  <a:pt x="6022327" y="4083086"/>
                  <a:pt x="6027403" y="4089432"/>
                  <a:pt x="6033749" y="4091970"/>
                </a:cubicBezTo>
                <a:cubicBezTo>
                  <a:pt x="6033749" y="4083086"/>
                  <a:pt x="6024865" y="4080547"/>
                  <a:pt x="6018519" y="4078009"/>
                </a:cubicBezTo>
                <a:lnTo>
                  <a:pt x="6018519" y="4078009"/>
                </a:lnTo>
                <a:close/>
                <a:moveTo>
                  <a:pt x="9907329" y="4078009"/>
                </a:moveTo>
                <a:cubicBezTo>
                  <a:pt x="9904792" y="4078009"/>
                  <a:pt x="9900983" y="4078009"/>
                  <a:pt x="9898446" y="4078009"/>
                </a:cubicBezTo>
                <a:lnTo>
                  <a:pt x="9903522" y="4080547"/>
                </a:lnTo>
                <a:cubicBezTo>
                  <a:pt x="9902253" y="4081817"/>
                  <a:pt x="9899714" y="4083086"/>
                  <a:pt x="9898446" y="4084355"/>
                </a:cubicBezTo>
                <a:cubicBezTo>
                  <a:pt x="9893369" y="4080547"/>
                  <a:pt x="9888291" y="4081817"/>
                  <a:pt x="9881945" y="4080547"/>
                </a:cubicBezTo>
                <a:cubicBezTo>
                  <a:pt x="9885754" y="4088162"/>
                  <a:pt x="9895907" y="4085624"/>
                  <a:pt x="9903522" y="4088162"/>
                </a:cubicBezTo>
                <a:cubicBezTo>
                  <a:pt x="9904792" y="4085624"/>
                  <a:pt x="9906060" y="4081817"/>
                  <a:pt x="9907329" y="4078009"/>
                </a:cubicBezTo>
                <a:lnTo>
                  <a:pt x="9907329" y="4078009"/>
                </a:lnTo>
                <a:close/>
                <a:moveTo>
                  <a:pt x="9747411" y="4076740"/>
                </a:moveTo>
                <a:cubicBezTo>
                  <a:pt x="9749950" y="4081817"/>
                  <a:pt x="9749950" y="4090701"/>
                  <a:pt x="9757565" y="4091970"/>
                </a:cubicBezTo>
                <a:cubicBezTo>
                  <a:pt x="9762642" y="4093239"/>
                  <a:pt x="9767718" y="4098316"/>
                  <a:pt x="9771526" y="4093239"/>
                </a:cubicBezTo>
                <a:cubicBezTo>
                  <a:pt x="9767718" y="4090701"/>
                  <a:pt x="9762642" y="4088162"/>
                  <a:pt x="9758834" y="4086893"/>
                </a:cubicBezTo>
                <a:cubicBezTo>
                  <a:pt x="9761372" y="4084355"/>
                  <a:pt x="9765180" y="4081817"/>
                  <a:pt x="9767718" y="4079278"/>
                </a:cubicBezTo>
                <a:cubicBezTo>
                  <a:pt x="9760103" y="4078009"/>
                  <a:pt x="9753757" y="4076740"/>
                  <a:pt x="9747411" y="4076740"/>
                </a:cubicBezTo>
                <a:lnTo>
                  <a:pt x="9747411" y="4076740"/>
                </a:lnTo>
                <a:close/>
                <a:moveTo>
                  <a:pt x="9197850" y="4076740"/>
                </a:moveTo>
                <a:cubicBezTo>
                  <a:pt x="9199119" y="4086893"/>
                  <a:pt x="9200389" y="4097047"/>
                  <a:pt x="9202927" y="4107200"/>
                </a:cubicBezTo>
                <a:cubicBezTo>
                  <a:pt x="9204196" y="4104662"/>
                  <a:pt x="9208004" y="4100854"/>
                  <a:pt x="9209273" y="4099585"/>
                </a:cubicBezTo>
                <a:cubicBezTo>
                  <a:pt x="9210542" y="4103393"/>
                  <a:pt x="9211811" y="4107200"/>
                  <a:pt x="9213081" y="4111008"/>
                </a:cubicBezTo>
                <a:cubicBezTo>
                  <a:pt x="9215619" y="4107200"/>
                  <a:pt x="9219427" y="4103393"/>
                  <a:pt x="9221965" y="4099585"/>
                </a:cubicBezTo>
                <a:cubicBezTo>
                  <a:pt x="9215619" y="4095778"/>
                  <a:pt x="9209273" y="4091970"/>
                  <a:pt x="9204196" y="4086893"/>
                </a:cubicBezTo>
                <a:cubicBezTo>
                  <a:pt x="9210542" y="4088162"/>
                  <a:pt x="9215619" y="4090701"/>
                  <a:pt x="9221965" y="4091970"/>
                </a:cubicBezTo>
                <a:cubicBezTo>
                  <a:pt x="9215619" y="4083086"/>
                  <a:pt x="9208004" y="4076740"/>
                  <a:pt x="9197850" y="4076740"/>
                </a:cubicBezTo>
                <a:lnTo>
                  <a:pt x="9197850" y="4076740"/>
                </a:lnTo>
                <a:close/>
                <a:moveTo>
                  <a:pt x="7390518" y="4076740"/>
                </a:moveTo>
                <a:cubicBezTo>
                  <a:pt x="7386710" y="4076740"/>
                  <a:pt x="7382903" y="4080547"/>
                  <a:pt x="7379095" y="4083086"/>
                </a:cubicBezTo>
                <a:cubicBezTo>
                  <a:pt x="7385441" y="4088162"/>
                  <a:pt x="7391787" y="4093239"/>
                  <a:pt x="7396864" y="4099585"/>
                </a:cubicBezTo>
                <a:cubicBezTo>
                  <a:pt x="7404479" y="4091970"/>
                  <a:pt x="7396864" y="4080547"/>
                  <a:pt x="7390518" y="4076740"/>
                </a:cubicBezTo>
                <a:lnTo>
                  <a:pt x="7390518" y="4076740"/>
                </a:lnTo>
                <a:close/>
                <a:moveTo>
                  <a:pt x="5930944" y="4075471"/>
                </a:moveTo>
                <a:cubicBezTo>
                  <a:pt x="5929676" y="4084355"/>
                  <a:pt x="5938560" y="4089432"/>
                  <a:pt x="5944906" y="4091970"/>
                </a:cubicBezTo>
                <a:cubicBezTo>
                  <a:pt x="5942367" y="4085624"/>
                  <a:pt x="5937290" y="4079278"/>
                  <a:pt x="5930944" y="4075471"/>
                </a:cubicBezTo>
                <a:lnTo>
                  <a:pt x="5930944" y="4075471"/>
                </a:lnTo>
                <a:close/>
                <a:moveTo>
                  <a:pt x="7179832" y="4075471"/>
                </a:moveTo>
                <a:cubicBezTo>
                  <a:pt x="7174755" y="4072932"/>
                  <a:pt x="7169678" y="4081817"/>
                  <a:pt x="7173486" y="4085624"/>
                </a:cubicBezTo>
                <a:cubicBezTo>
                  <a:pt x="7178562" y="4085624"/>
                  <a:pt x="7183639" y="4079278"/>
                  <a:pt x="7179832" y="4075471"/>
                </a:cubicBezTo>
                <a:lnTo>
                  <a:pt x="7179832" y="4075471"/>
                </a:lnTo>
                <a:close/>
                <a:moveTo>
                  <a:pt x="7225522" y="4074201"/>
                </a:moveTo>
                <a:cubicBezTo>
                  <a:pt x="7224254" y="4074201"/>
                  <a:pt x="7222984" y="4075471"/>
                  <a:pt x="7222984" y="4079278"/>
                </a:cubicBezTo>
                <a:cubicBezTo>
                  <a:pt x="7225522" y="4079278"/>
                  <a:pt x="7229330" y="4080547"/>
                  <a:pt x="7231868" y="4081817"/>
                </a:cubicBezTo>
                <a:cubicBezTo>
                  <a:pt x="7230600" y="4084355"/>
                  <a:pt x="7228061" y="4085624"/>
                  <a:pt x="7224254" y="4086893"/>
                </a:cubicBezTo>
                <a:cubicBezTo>
                  <a:pt x="7224254" y="4088162"/>
                  <a:pt x="7222984" y="4091970"/>
                  <a:pt x="7221715" y="4093239"/>
                </a:cubicBezTo>
                <a:lnTo>
                  <a:pt x="7224254" y="4093239"/>
                </a:lnTo>
                <a:cubicBezTo>
                  <a:pt x="7224254" y="4091970"/>
                  <a:pt x="7225522" y="4088162"/>
                  <a:pt x="7225522" y="4085624"/>
                </a:cubicBezTo>
                <a:cubicBezTo>
                  <a:pt x="7226792" y="4089432"/>
                  <a:pt x="7229330" y="4093239"/>
                  <a:pt x="7230600" y="4097047"/>
                </a:cubicBezTo>
                <a:cubicBezTo>
                  <a:pt x="7236946" y="4095778"/>
                  <a:pt x="7236946" y="4093239"/>
                  <a:pt x="7233138" y="4088162"/>
                </a:cubicBezTo>
                <a:cubicBezTo>
                  <a:pt x="7234407" y="4088162"/>
                  <a:pt x="7238214" y="4086893"/>
                  <a:pt x="7239484" y="4085624"/>
                </a:cubicBezTo>
                <a:cubicBezTo>
                  <a:pt x="7238214" y="4081817"/>
                  <a:pt x="7230600" y="4072932"/>
                  <a:pt x="7225522" y="4074201"/>
                </a:cubicBezTo>
                <a:lnTo>
                  <a:pt x="7225522" y="4074201"/>
                </a:lnTo>
                <a:close/>
                <a:moveTo>
                  <a:pt x="7292790" y="4074201"/>
                </a:moveTo>
                <a:cubicBezTo>
                  <a:pt x="7290252" y="4079278"/>
                  <a:pt x="7287713" y="4084355"/>
                  <a:pt x="7287713" y="4089432"/>
                </a:cubicBezTo>
                <a:cubicBezTo>
                  <a:pt x="7291521" y="4088162"/>
                  <a:pt x="7296598" y="4086893"/>
                  <a:pt x="7300405" y="4085624"/>
                </a:cubicBezTo>
                <a:cubicBezTo>
                  <a:pt x="7302944" y="4089432"/>
                  <a:pt x="7305482" y="4093239"/>
                  <a:pt x="7311828" y="4093239"/>
                </a:cubicBezTo>
                <a:cubicBezTo>
                  <a:pt x="7309290" y="4089432"/>
                  <a:pt x="7306751" y="4085624"/>
                  <a:pt x="7304213" y="4083086"/>
                </a:cubicBezTo>
                <a:cubicBezTo>
                  <a:pt x="7306751" y="4083086"/>
                  <a:pt x="7311828" y="4083086"/>
                  <a:pt x="7313097" y="4083086"/>
                </a:cubicBezTo>
                <a:cubicBezTo>
                  <a:pt x="7313097" y="4081817"/>
                  <a:pt x="7313097" y="4078009"/>
                  <a:pt x="7313097" y="4076740"/>
                </a:cubicBezTo>
                <a:cubicBezTo>
                  <a:pt x="7305482" y="4078009"/>
                  <a:pt x="7296598" y="4084355"/>
                  <a:pt x="7292790" y="4074201"/>
                </a:cubicBezTo>
                <a:lnTo>
                  <a:pt x="7292790" y="4074201"/>
                </a:lnTo>
                <a:close/>
                <a:moveTo>
                  <a:pt x="5484188" y="4074201"/>
                </a:moveTo>
                <a:cubicBezTo>
                  <a:pt x="5479112" y="4070394"/>
                  <a:pt x="5476573" y="4079278"/>
                  <a:pt x="5480381" y="4081817"/>
                </a:cubicBezTo>
                <a:cubicBezTo>
                  <a:pt x="5485458" y="4085624"/>
                  <a:pt x="5487996" y="4076740"/>
                  <a:pt x="5484188" y="4074201"/>
                </a:cubicBezTo>
                <a:lnTo>
                  <a:pt x="5484188" y="4074201"/>
                </a:lnTo>
                <a:close/>
                <a:moveTo>
                  <a:pt x="9041740" y="4074201"/>
                </a:moveTo>
                <a:cubicBezTo>
                  <a:pt x="9036662" y="4078009"/>
                  <a:pt x="9030316" y="4080547"/>
                  <a:pt x="9025239" y="4084355"/>
                </a:cubicBezTo>
                <a:cubicBezTo>
                  <a:pt x="9023971" y="4089432"/>
                  <a:pt x="9022702" y="4094508"/>
                  <a:pt x="9020163" y="4099585"/>
                </a:cubicBezTo>
                <a:cubicBezTo>
                  <a:pt x="9018893" y="4095778"/>
                  <a:pt x="9017625" y="4090701"/>
                  <a:pt x="9015086" y="4086893"/>
                </a:cubicBezTo>
                <a:cubicBezTo>
                  <a:pt x="9013817" y="4088162"/>
                  <a:pt x="9012547" y="4090701"/>
                  <a:pt x="9011279" y="4093239"/>
                </a:cubicBezTo>
                <a:cubicBezTo>
                  <a:pt x="9010010" y="4093239"/>
                  <a:pt x="9007471" y="4091970"/>
                  <a:pt x="9006201" y="4091970"/>
                </a:cubicBezTo>
                <a:cubicBezTo>
                  <a:pt x="8993510" y="4098316"/>
                  <a:pt x="8977010" y="4089432"/>
                  <a:pt x="8966857" y="4100854"/>
                </a:cubicBezTo>
                <a:cubicBezTo>
                  <a:pt x="8963049" y="4103393"/>
                  <a:pt x="8964318" y="4108470"/>
                  <a:pt x="8968126" y="4109739"/>
                </a:cubicBezTo>
                <a:cubicBezTo>
                  <a:pt x="8978280" y="4111008"/>
                  <a:pt x="8988433" y="4112277"/>
                  <a:pt x="8997318" y="4108470"/>
                </a:cubicBezTo>
                <a:cubicBezTo>
                  <a:pt x="8996048" y="4105931"/>
                  <a:pt x="8994779" y="4099585"/>
                  <a:pt x="8994779" y="4095778"/>
                </a:cubicBezTo>
                <a:cubicBezTo>
                  <a:pt x="9003664" y="4095778"/>
                  <a:pt x="9013817" y="4097047"/>
                  <a:pt x="9018893" y="4104662"/>
                </a:cubicBezTo>
                <a:lnTo>
                  <a:pt x="9015086" y="4107200"/>
                </a:lnTo>
                <a:cubicBezTo>
                  <a:pt x="9013817" y="4105931"/>
                  <a:pt x="9010010" y="4104662"/>
                  <a:pt x="9008740" y="4103393"/>
                </a:cubicBezTo>
                <a:lnTo>
                  <a:pt x="9007471" y="4108470"/>
                </a:lnTo>
                <a:cubicBezTo>
                  <a:pt x="9020163" y="4116085"/>
                  <a:pt x="9032855" y="4123700"/>
                  <a:pt x="9048086" y="4124969"/>
                </a:cubicBezTo>
                <a:cubicBezTo>
                  <a:pt x="9050623" y="4128776"/>
                  <a:pt x="9053162" y="4132584"/>
                  <a:pt x="9056969" y="4136392"/>
                </a:cubicBezTo>
                <a:cubicBezTo>
                  <a:pt x="9056969" y="4132584"/>
                  <a:pt x="9056969" y="4126238"/>
                  <a:pt x="9058239" y="4123700"/>
                </a:cubicBezTo>
                <a:cubicBezTo>
                  <a:pt x="9062046" y="4126238"/>
                  <a:pt x="9065854" y="4128776"/>
                  <a:pt x="9069661" y="4131315"/>
                </a:cubicBezTo>
                <a:cubicBezTo>
                  <a:pt x="9067123" y="4132584"/>
                  <a:pt x="9064585" y="4135122"/>
                  <a:pt x="9062046" y="4136392"/>
                </a:cubicBezTo>
                <a:cubicBezTo>
                  <a:pt x="9067123" y="4138930"/>
                  <a:pt x="9070931" y="4140200"/>
                  <a:pt x="9076007" y="4142738"/>
                </a:cubicBezTo>
                <a:cubicBezTo>
                  <a:pt x="9078546" y="4140200"/>
                  <a:pt x="9079815" y="4137661"/>
                  <a:pt x="9082353" y="4135122"/>
                </a:cubicBezTo>
                <a:cubicBezTo>
                  <a:pt x="9082353" y="4138930"/>
                  <a:pt x="9083623" y="4145276"/>
                  <a:pt x="9084892" y="4147814"/>
                </a:cubicBezTo>
                <a:cubicBezTo>
                  <a:pt x="9091238" y="4142738"/>
                  <a:pt x="9086161" y="4133854"/>
                  <a:pt x="9086161" y="4127508"/>
                </a:cubicBezTo>
                <a:cubicBezTo>
                  <a:pt x="9084892" y="4127508"/>
                  <a:pt x="9081084" y="4128776"/>
                  <a:pt x="9078546" y="4128776"/>
                </a:cubicBezTo>
                <a:cubicBezTo>
                  <a:pt x="9078546" y="4119892"/>
                  <a:pt x="9083623" y="4112277"/>
                  <a:pt x="9086161" y="4103393"/>
                </a:cubicBezTo>
                <a:cubicBezTo>
                  <a:pt x="9079815" y="4094508"/>
                  <a:pt x="9068392" y="4090701"/>
                  <a:pt x="9060777" y="4083086"/>
                </a:cubicBezTo>
                <a:cubicBezTo>
                  <a:pt x="9056969" y="4083086"/>
                  <a:pt x="9054431" y="4083086"/>
                  <a:pt x="9050623" y="4083086"/>
                </a:cubicBezTo>
                <a:cubicBezTo>
                  <a:pt x="9045547" y="4079278"/>
                  <a:pt x="9043008" y="4076740"/>
                  <a:pt x="9041740" y="4074201"/>
                </a:cubicBezTo>
                <a:lnTo>
                  <a:pt x="9041740" y="4074201"/>
                </a:lnTo>
                <a:close/>
                <a:moveTo>
                  <a:pt x="9521495" y="4074201"/>
                </a:moveTo>
                <a:cubicBezTo>
                  <a:pt x="9522764" y="4079278"/>
                  <a:pt x="9522764" y="4084355"/>
                  <a:pt x="9527841" y="4088162"/>
                </a:cubicBezTo>
                <a:cubicBezTo>
                  <a:pt x="9530379" y="4086893"/>
                  <a:pt x="9532917" y="4085624"/>
                  <a:pt x="9534187" y="4083086"/>
                </a:cubicBezTo>
                <a:cubicBezTo>
                  <a:pt x="9530379" y="4079278"/>
                  <a:pt x="9526571" y="4076740"/>
                  <a:pt x="9521495" y="4074201"/>
                </a:cubicBezTo>
                <a:lnTo>
                  <a:pt x="9521495" y="4074201"/>
                </a:lnTo>
                <a:close/>
                <a:moveTo>
                  <a:pt x="9581147" y="4072932"/>
                </a:moveTo>
                <a:cubicBezTo>
                  <a:pt x="9572263" y="4080547"/>
                  <a:pt x="9564647" y="4088162"/>
                  <a:pt x="9557032" y="4095778"/>
                </a:cubicBezTo>
                <a:cubicBezTo>
                  <a:pt x="9560840" y="4100854"/>
                  <a:pt x="9567185" y="4103393"/>
                  <a:pt x="9573531" y="4102124"/>
                </a:cubicBezTo>
                <a:cubicBezTo>
                  <a:pt x="9572263" y="4100854"/>
                  <a:pt x="9568455" y="4097047"/>
                  <a:pt x="9565917" y="4095778"/>
                </a:cubicBezTo>
                <a:cubicBezTo>
                  <a:pt x="9565917" y="4088162"/>
                  <a:pt x="9577339" y="4093239"/>
                  <a:pt x="9581147" y="4090701"/>
                </a:cubicBezTo>
                <a:cubicBezTo>
                  <a:pt x="9579877" y="4095778"/>
                  <a:pt x="9578609" y="4099585"/>
                  <a:pt x="9576070" y="4104662"/>
                </a:cubicBezTo>
                <a:cubicBezTo>
                  <a:pt x="9579877" y="4105931"/>
                  <a:pt x="9582416" y="4107200"/>
                  <a:pt x="9586223" y="4108470"/>
                </a:cubicBezTo>
                <a:cubicBezTo>
                  <a:pt x="9587493" y="4107200"/>
                  <a:pt x="9588762" y="4103393"/>
                  <a:pt x="9588762" y="4100854"/>
                </a:cubicBezTo>
                <a:cubicBezTo>
                  <a:pt x="9595108" y="4104662"/>
                  <a:pt x="9592569" y="4113546"/>
                  <a:pt x="9593839" y="4118623"/>
                </a:cubicBezTo>
                <a:cubicBezTo>
                  <a:pt x="9602723" y="4113546"/>
                  <a:pt x="9605261" y="4102124"/>
                  <a:pt x="9610338" y="4094508"/>
                </a:cubicBezTo>
                <a:cubicBezTo>
                  <a:pt x="9607800" y="4091970"/>
                  <a:pt x="9606531" y="4090701"/>
                  <a:pt x="9603992" y="4088162"/>
                </a:cubicBezTo>
                <a:cubicBezTo>
                  <a:pt x="9603992" y="4091970"/>
                  <a:pt x="9603992" y="4094508"/>
                  <a:pt x="9605261" y="4098316"/>
                </a:cubicBezTo>
                <a:cubicBezTo>
                  <a:pt x="9602723" y="4099585"/>
                  <a:pt x="9598915" y="4100854"/>
                  <a:pt x="9597646" y="4102124"/>
                </a:cubicBezTo>
                <a:cubicBezTo>
                  <a:pt x="9596377" y="4100854"/>
                  <a:pt x="9593839" y="4097047"/>
                  <a:pt x="9592569" y="4094508"/>
                </a:cubicBezTo>
                <a:cubicBezTo>
                  <a:pt x="9590031" y="4086893"/>
                  <a:pt x="9582416" y="4083086"/>
                  <a:pt x="9574801" y="4084355"/>
                </a:cubicBezTo>
                <a:cubicBezTo>
                  <a:pt x="9577339" y="4076740"/>
                  <a:pt x="9586223" y="4080547"/>
                  <a:pt x="9591300" y="4080547"/>
                </a:cubicBezTo>
                <a:cubicBezTo>
                  <a:pt x="9588762" y="4078009"/>
                  <a:pt x="9584955" y="4075471"/>
                  <a:pt x="9581147" y="4072932"/>
                </a:cubicBezTo>
                <a:lnTo>
                  <a:pt x="9581147" y="4072932"/>
                </a:lnTo>
                <a:close/>
                <a:moveTo>
                  <a:pt x="5467689" y="4072932"/>
                </a:moveTo>
                <a:cubicBezTo>
                  <a:pt x="5465150" y="4074201"/>
                  <a:pt x="5465150" y="4076740"/>
                  <a:pt x="5466420" y="4078009"/>
                </a:cubicBezTo>
                <a:cubicBezTo>
                  <a:pt x="5468958" y="4081817"/>
                  <a:pt x="5476573" y="4076740"/>
                  <a:pt x="5474035" y="4072932"/>
                </a:cubicBezTo>
                <a:cubicBezTo>
                  <a:pt x="5471496" y="4071663"/>
                  <a:pt x="5468958" y="4071663"/>
                  <a:pt x="5467689" y="4072932"/>
                </a:cubicBezTo>
                <a:lnTo>
                  <a:pt x="5467689" y="4072932"/>
                </a:lnTo>
                <a:close/>
                <a:moveTo>
                  <a:pt x="9628107" y="4072932"/>
                </a:moveTo>
                <a:cubicBezTo>
                  <a:pt x="9623030" y="4074201"/>
                  <a:pt x="9623030" y="4083086"/>
                  <a:pt x="9628107" y="4084355"/>
                </a:cubicBezTo>
                <a:cubicBezTo>
                  <a:pt x="9633184" y="4083086"/>
                  <a:pt x="9633184" y="4074201"/>
                  <a:pt x="9628107" y="4072932"/>
                </a:cubicBezTo>
                <a:lnTo>
                  <a:pt x="9628107" y="4072932"/>
                </a:lnTo>
                <a:close/>
                <a:moveTo>
                  <a:pt x="5441036" y="4072932"/>
                </a:moveTo>
                <a:cubicBezTo>
                  <a:pt x="5442305" y="4079278"/>
                  <a:pt x="5446112" y="4085624"/>
                  <a:pt x="5451189" y="4089432"/>
                </a:cubicBezTo>
                <a:cubicBezTo>
                  <a:pt x="5456266" y="4081817"/>
                  <a:pt x="5447382" y="4076740"/>
                  <a:pt x="5441036" y="4072932"/>
                </a:cubicBezTo>
                <a:lnTo>
                  <a:pt x="5441036" y="4072932"/>
                </a:lnTo>
                <a:close/>
                <a:moveTo>
                  <a:pt x="5920791" y="4072932"/>
                </a:moveTo>
                <a:cubicBezTo>
                  <a:pt x="5916984" y="4071663"/>
                  <a:pt x="5911907" y="4072932"/>
                  <a:pt x="5909368" y="4072932"/>
                </a:cubicBezTo>
                <a:cubicBezTo>
                  <a:pt x="5913176" y="4079278"/>
                  <a:pt x="5922060" y="4079278"/>
                  <a:pt x="5927137" y="4081817"/>
                </a:cubicBezTo>
                <a:cubicBezTo>
                  <a:pt x="5927137" y="4076740"/>
                  <a:pt x="5924598" y="4074201"/>
                  <a:pt x="5920791" y="4072932"/>
                </a:cubicBezTo>
                <a:lnTo>
                  <a:pt x="5920791" y="4072932"/>
                </a:lnTo>
                <a:close/>
                <a:moveTo>
                  <a:pt x="5170697" y="4072932"/>
                </a:moveTo>
                <a:cubicBezTo>
                  <a:pt x="5166890" y="4076740"/>
                  <a:pt x="5163082" y="4080547"/>
                  <a:pt x="5159275" y="4084355"/>
                </a:cubicBezTo>
                <a:cubicBezTo>
                  <a:pt x="5159275" y="4090701"/>
                  <a:pt x="5161813" y="4098316"/>
                  <a:pt x="5156736" y="4103393"/>
                </a:cubicBezTo>
                <a:cubicBezTo>
                  <a:pt x="5151659" y="4103393"/>
                  <a:pt x="5146583" y="4103393"/>
                  <a:pt x="5141506" y="4103393"/>
                </a:cubicBezTo>
                <a:cubicBezTo>
                  <a:pt x="5158005" y="4126238"/>
                  <a:pt x="5152929" y="4119892"/>
                  <a:pt x="5154198" y="4137661"/>
                </a:cubicBezTo>
                <a:cubicBezTo>
                  <a:pt x="5159275" y="4131315"/>
                  <a:pt x="5163082" y="4124969"/>
                  <a:pt x="5169428" y="4119892"/>
                </a:cubicBezTo>
                <a:cubicBezTo>
                  <a:pt x="5169428" y="4122431"/>
                  <a:pt x="5169428" y="4127508"/>
                  <a:pt x="5168159" y="4130046"/>
                </a:cubicBezTo>
                <a:lnTo>
                  <a:pt x="5169428" y="4130046"/>
                </a:lnTo>
                <a:cubicBezTo>
                  <a:pt x="5169428" y="4127508"/>
                  <a:pt x="5169428" y="4123700"/>
                  <a:pt x="5169428" y="4122431"/>
                </a:cubicBezTo>
                <a:cubicBezTo>
                  <a:pt x="5175774" y="4124969"/>
                  <a:pt x="5183389" y="4127508"/>
                  <a:pt x="5187197" y="4133854"/>
                </a:cubicBezTo>
                <a:cubicBezTo>
                  <a:pt x="5187197" y="4130046"/>
                  <a:pt x="5188466" y="4126238"/>
                  <a:pt x="5188466" y="4122431"/>
                </a:cubicBezTo>
                <a:cubicBezTo>
                  <a:pt x="5189735" y="4122431"/>
                  <a:pt x="5194812" y="4122431"/>
                  <a:pt x="5196081" y="4122431"/>
                </a:cubicBezTo>
                <a:cubicBezTo>
                  <a:pt x="5194812" y="4128776"/>
                  <a:pt x="5193543" y="4133854"/>
                  <a:pt x="5192274" y="4140200"/>
                </a:cubicBezTo>
                <a:lnTo>
                  <a:pt x="5194812" y="4131315"/>
                </a:lnTo>
                <a:cubicBezTo>
                  <a:pt x="5201158" y="4136392"/>
                  <a:pt x="5208773" y="4136392"/>
                  <a:pt x="5216388" y="4136392"/>
                </a:cubicBezTo>
                <a:cubicBezTo>
                  <a:pt x="5216388" y="4132584"/>
                  <a:pt x="5217658" y="4127508"/>
                  <a:pt x="5217658" y="4123700"/>
                </a:cubicBezTo>
                <a:cubicBezTo>
                  <a:pt x="5216388" y="4124969"/>
                  <a:pt x="5215119" y="4128776"/>
                  <a:pt x="5213850" y="4131315"/>
                </a:cubicBezTo>
                <a:cubicBezTo>
                  <a:pt x="5211312" y="4131315"/>
                  <a:pt x="5204966" y="4130046"/>
                  <a:pt x="5202427" y="4130046"/>
                </a:cubicBezTo>
                <a:cubicBezTo>
                  <a:pt x="5197350" y="4123700"/>
                  <a:pt x="5196081" y="4114816"/>
                  <a:pt x="5194812" y="4107200"/>
                </a:cubicBezTo>
                <a:cubicBezTo>
                  <a:pt x="5197350" y="4107200"/>
                  <a:pt x="5202427" y="4105931"/>
                  <a:pt x="5206235" y="4105931"/>
                </a:cubicBezTo>
                <a:cubicBezTo>
                  <a:pt x="5199889" y="4098316"/>
                  <a:pt x="5193543" y="4090701"/>
                  <a:pt x="5192274" y="4080547"/>
                </a:cubicBezTo>
                <a:cubicBezTo>
                  <a:pt x="5184658" y="4076740"/>
                  <a:pt x="5178312" y="4072932"/>
                  <a:pt x="5170697" y="4072932"/>
                </a:cubicBezTo>
                <a:lnTo>
                  <a:pt x="5170697" y="4072932"/>
                </a:lnTo>
                <a:close/>
                <a:moveTo>
                  <a:pt x="5424536" y="4071663"/>
                </a:moveTo>
                <a:cubicBezTo>
                  <a:pt x="5420729" y="4074201"/>
                  <a:pt x="5416921" y="4076740"/>
                  <a:pt x="5413113" y="4080547"/>
                </a:cubicBezTo>
                <a:cubicBezTo>
                  <a:pt x="5416921" y="4083086"/>
                  <a:pt x="5420729" y="4084355"/>
                  <a:pt x="5424536" y="4086893"/>
                </a:cubicBezTo>
                <a:cubicBezTo>
                  <a:pt x="5428344" y="4085624"/>
                  <a:pt x="5430882" y="4084355"/>
                  <a:pt x="5434690" y="4083086"/>
                </a:cubicBezTo>
                <a:cubicBezTo>
                  <a:pt x="5433421" y="4086893"/>
                  <a:pt x="5430882" y="4091970"/>
                  <a:pt x="5429613" y="4095778"/>
                </a:cubicBezTo>
                <a:cubicBezTo>
                  <a:pt x="5430882" y="4095778"/>
                  <a:pt x="5434690" y="4095778"/>
                  <a:pt x="5437228" y="4097047"/>
                </a:cubicBezTo>
                <a:cubicBezTo>
                  <a:pt x="5435959" y="4102124"/>
                  <a:pt x="5437228" y="4105931"/>
                  <a:pt x="5441036" y="4108470"/>
                </a:cubicBezTo>
                <a:cubicBezTo>
                  <a:pt x="5442305" y="4105931"/>
                  <a:pt x="5444843" y="4102124"/>
                  <a:pt x="5446112" y="4099585"/>
                </a:cubicBezTo>
                <a:cubicBezTo>
                  <a:pt x="5442305" y="4097047"/>
                  <a:pt x="5438497" y="4095778"/>
                  <a:pt x="5434690" y="4094508"/>
                </a:cubicBezTo>
                <a:cubicBezTo>
                  <a:pt x="5444843" y="4091970"/>
                  <a:pt x="5435959" y="4083086"/>
                  <a:pt x="5434690" y="4076740"/>
                </a:cubicBezTo>
                <a:cubicBezTo>
                  <a:pt x="5432151" y="4075471"/>
                  <a:pt x="5428344" y="4074201"/>
                  <a:pt x="5424536" y="4071663"/>
                </a:cubicBezTo>
                <a:lnTo>
                  <a:pt x="5424536" y="4071663"/>
                </a:lnTo>
                <a:close/>
                <a:moveTo>
                  <a:pt x="9513879" y="4071663"/>
                </a:moveTo>
                <a:cubicBezTo>
                  <a:pt x="9506264" y="4078009"/>
                  <a:pt x="9502457" y="4071663"/>
                  <a:pt x="9510072" y="4086893"/>
                </a:cubicBezTo>
                <a:cubicBezTo>
                  <a:pt x="9504995" y="4088162"/>
                  <a:pt x="9501187" y="4089432"/>
                  <a:pt x="9496111" y="4091970"/>
                </a:cubicBezTo>
                <a:cubicBezTo>
                  <a:pt x="9497380" y="4094508"/>
                  <a:pt x="9499918" y="4099585"/>
                  <a:pt x="9499918" y="4102124"/>
                </a:cubicBezTo>
                <a:cubicBezTo>
                  <a:pt x="9502457" y="4099585"/>
                  <a:pt x="9504995" y="4097047"/>
                  <a:pt x="9507533" y="4094508"/>
                </a:cubicBezTo>
                <a:cubicBezTo>
                  <a:pt x="9511341" y="4097047"/>
                  <a:pt x="9513879" y="4100854"/>
                  <a:pt x="9517687" y="4103393"/>
                </a:cubicBezTo>
                <a:cubicBezTo>
                  <a:pt x="9526571" y="4093239"/>
                  <a:pt x="9515149" y="4083086"/>
                  <a:pt x="9513879" y="4071663"/>
                </a:cubicBezTo>
                <a:lnTo>
                  <a:pt x="9513879" y="4071663"/>
                </a:lnTo>
                <a:close/>
                <a:moveTo>
                  <a:pt x="9730912" y="4071663"/>
                </a:moveTo>
                <a:cubicBezTo>
                  <a:pt x="9733450" y="4075471"/>
                  <a:pt x="9737258" y="4079278"/>
                  <a:pt x="9739796" y="4083086"/>
                </a:cubicBezTo>
                <a:cubicBezTo>
                  <a:pt x="9741065" y="4080547"/>
                  <a:pt x="9742334" y="4076740"/>
                  <a:pt x="9742334" y="4074201"/>
                </a:cubicBezTo>
                <a:cubicBezTo>
                  <a:pt x="9739796" y="4072932"/>
                  <a:pt x="9734719" y="4072932"/>
                  <a:pt x="9730912" y="4071663"/>
                </a:cubicBezTo>
                <a:lnTo>
                  <a:pt x="9730912" y="4071663"/>
                </a:lnTo>
                <a:close/>
                <a:moveTo>
                  <a:pt x="5882715" y="4071663"/>
                </a:moveTo>
                <a:cubicBezTo>
                  <a:pt x="5881446" y="4072932"/>
                  <a:pt x="5878908" y="4074201"/>
                  <a:pt x="5877639" y="4074201"/>
                </a:cubicBezTo>
                <a:cubicBezTo>
                  <a:pt x="5873831" y="4074201"/>
                  <a:pt x="5870023" y="4074201"/>
                  <a:pt x="5867485" y="4074201"/>
                </a:cubicBezTo>
                <a:cubicBezTo>
                  <a:pt x="5872562" y="4081817"/>
                  <a:pt x="5881446" y="4075471"/>
                  <a:pt x="5889061" y="4074201"/>
                </a:cubicBezTo>
                <a:cubicBezTo>
                  <a:pt x="5886523" y="4075471"/>
                  <a:pt x="5883984" y="4072932"/>
                  <a:pt x="5882715" y="4071663"/>
                </a:cubicBezTo>
                <a:lnTo>
                  <a:pt x="5882715" y="4071663"/>
                </a:lnTo>
                <a:close/>
                <a:moveTo>
                  <a:pt x="5570493" y="4071663"/>
                </a:moveTo>
                <a:cubicBezTo>
                  <a:pt x="5569224" y="4071663"/>
                  <a:pt x="5565417" y="4072932"/>
                  <a:pt x="5564147" y="4072932"/>
                </a:cubicBezTo>
                <a:cubicBezTo>
                  <a:pt x="5564147" y="4075471"/>
                  <a:pt x="5565417" y="4080547"/>
                  <a:pt x="5566686" y="4081817"/>
                </a:cubicBezTo>
                <a:cubicBezTo>
                  <a:pt x="5569224" y="4083086"/>
                  <a:pt x="5571763" y="4084355"/>
                  <a:pt x="5574301" y="4085624"/>
                </a:cubicBezTo>
                <a:cubicBezTo>
                  <a:pt x="5571763" y="4083086"/>
                  <a:pt x="5570493" y="4080547"/>
                  <a:pt x="5567955" y="4079278"/>
                </a:cubicBezTo>
                <a:cubicBezTo>
                  <a:pt x="5567955" y="4078009"/>
                  <a:pt x="5569224" y="4074201"/>
                  <a:pt x="5570493" y="4071663"/>
                </a:cubicBezTo>
                <a:lnTo>
                  <a:pt x="5570493" y="4071663"/>
                </a:lnTo>
                <a:close/>
                <a:moveTo>
                  <a:pt x="5126275" y="4071663"/>
                </a:moveTo>
                <a:cubicBezTo>
                  <a:pt x="5130083" y="4076740"/>
                  <a:pt x="5132621" y="4081817"/>
                  <a:pt x="5133891" y="4086893"/>
                </a:cubicBezTo>
                <a:cubicBezTo>
                  <a:pt x="5135160" y="4086893"/>
                  <a:pt x="5136429" y="4088162"/>
                  <a:pt x="5136429" y="4089432"/>
                </a:cubicBezTo>
                <a:cubicBezTo>
                  <a:pt x="5138967" y="4086893"/>
                  <a:pt x="5140237" y="4083086"/>
                  <a:pt x="5141506" y="4080547"/>
                </a:cubicBezTo>
                <a:cubicBezTo>
                  <a:pt x="5137698" y="4075471"/>
                  <a:pt x="5131352" y="4074201"/>
                  <a:pt x="5126275" y="4071663"/>
                </a:cubicBezTo>
                <a:lnTo>
                  <a:pt x="5126275" y="4071663"/>
                </a:lnTo>
                <a:close/>
                <a:moveTo>
                  <a:pt x="5623800" y="4071663"/>
                </a:moveTo>
                <a:cubicBezTo>
                  <a:pt x="5625069" y="4074201"/>
                  <a:pt x="5626338" y="4081817"/>
                  <a:pt x="5626338" y="4084355"/>
                </a:cubicBezTo>
                <a:cubicBezTo>
                  <a:pt x="5625069" y="4085624"/>
                  <a:pt x="5621261" y="4086893"/>
                  <a:pt x="5619992" y="4088162"/>
                </a:cubicBezTo>
                <a:cubicBezTo>
                  <a:pt x="5618723" y="4097047"/>
                  <a:pt x="5611108" y="4103393"/>
                  <a:pt x="5606031" y="4109739"/>
                </a:cubicBezTo>
                <a:cubicBezTo>
                  <a:pt x="5608569" y="4109739"/>
                  <a:pt x="5614915" y="4109739"/>
                  <a:pt x="5617454" y="4109739"/>
                </a:cubicBezTo>
                <a:cubicBezTo>
                  <a:pt x="5619992" y="4104662"/>
                  <a:pt x="5623800" y="4098316"/>
                  <a:pt x="5626338" y="4093239"/>
                </a:cubicBezTo>
                <a:cubicBezTo>
                  <a:pt x="5628876" y="4094508"/>
                  <a:pt x="5633953" y="4098316"/>
                  <a:pt x="5627607" y="4102124"/>
                </a:cubicBezTo>
                <a:cubicBezTo>
                  <a:pt x="5627607" y="4104662"/>
                  <a:pt x="5628876" y="4109739"/>
                  <a:pt x="5628876" y="4112277"/>
                </a:cubicBezTo>
                <a:cubicBezTo>
                  <a:pt x="5627607" y="4112277"/>
                  <a:pt x="5623800" y="4111008"/>
                  <a:pt x="5621261" y="4111008"/>
                </a:cubicBezTo>
                <a:cubicBezTo>
                  <a:pt x="5617454" y="4113546"/>
                  <a:pt x="5612377" y="4114816"/>
                  <a:pt x="5608569" y="4114816"/>
                </a:cubicBezTo>
                <a:cubicBezTo>
                  <a:pt x="5611108" y="4121162"/>
                  <a:pt x="5614915" y="4122431"/>
                  <a:pt x="5621261" y="4118623"/>
                </a:cubicBezTo>
                <a:cubicBezTo>
                  <a:pt x="5618723" y="4123700"/>
                  <a:pt x="5614915" y="4127508"/>
                  <a:pt x="5614915" y="4133854"/>
                </a:cubicBezTo>
                <a:cubicBezTo>
                  <a:pt x="5617454" y="4131315"/>
                  <a:pt x="5619992" y="4128776"/>
                  <a:pt x="5623800" y="4124969"/>
                </a:cubicBezTo>
                <a:cubicBezTo>
                  <a:pt x="5628876" y="4127508"/>
                  <a:pt x="5633953" y="4130046"/>
                  <a:pt x="5639030" y="4128776"/>
                </a:cubicBezTo>
                <a:cubicBezTo>
                  <a:pt x="5639030" y="4127508"/>
                  <a:pt x="5637761" y="4124969"/>
                  <a:pt x="5636492" y="4122431"/>
                </a:cubicBezTo>
                <a:cubicBezTo>
                  <a:pt x="5630146" y="4122431"/>
                  <a:pt x="5623800" y="4119892"/>
                  <a:pt x="5621261" y="4113546"/>
                </a:cubicBezTo>
                <a:cubicBezTo>
                  <a:pt x="5631415" y="4112277"/>
                  <a:pt x="5644107" y="4111008"/>
                  <a:pt x="5651722" y="4102124"/>
                </a:cubicBezTo>
                <a:cubicBezTo>
                  <a:pt x="5652991" y="4097047"/>
                  <a:pt x="5654260" y="4085624"/>
                  <a:pt x="5646645" y="4085624"/>
                </a:cubicBezTo>
                <a:lnTo>
                  <a:pt x="5645376" y="4086893"/>
                </a:lnTo>
                <a:cubicBezTo>
                  <a:pt x="5642838" y="4086893"/>
                  <a:pt x="5637761" y="4085624"/>
                  <a:pt x="5635222" y="4085624"/>
                </a:cubicBezTo>
                <a:cubicBezTo>
                  <a:pt x="5637761" y="4090701"/>
                  <a:pt x="5639030" y="4097047"/>
                  <a:pt x="5640299" y="4102124"/>
                </a:cubicBezTo>
                <a:cubicBezTo>
                  <a:pt x="5633953" y="4102124"/>
                  <a:pt x="5632684" y="4094508"/>
                  <a:pt x="5632684" y="4089432"/>
                </a:cubicBezTo>
                <a:cubicBezTo>
                  <a:pt x="5631415" y="4086893"/>
                  <a:pt x="5628876" y="4083086"/>
                  <a:pt x="5627607" y="4081817"/>
                </a:cubicBezTo>
                <a:cubicBezTo>
                  <a:pt x="5641568" y="4081817"/>
                  <a:pt x="5627607" y="4074201"/>
                  <a:pt x="5623800" y="4071663"/>
                </a:cubicBezTo>
                <a:lnTo>
                  <a:pt x="5623800" y="4071663"/>
                </a:lnTo>
                <a:close/>
                <a:moveTo>
                  <a:pt x="7423517" y="4071663"/>
                </a:moveTo>
                <a:cubicBezTo>
                  <a:pt x="7414633" y="4066586"/>
                  <a:pt x="7423517" y="4081817"/>
                  <a:pt x="7423517" y="4071663"/>
                </a:cubicBezTo>
                <a:lnTo>
                  <a:pt x="7423517" y="4071663"/>
                </a:lnTo>
                <a:close/>
                <a:moveTo>
                  <a:pt x="5960136" y="4071663"/>
                </a:moveTo>
                <a:cubicBezTo>
                  <a:pt x="5956328" y="4070394"/>
                  <a:pt x="5952521" y="4070394"/>
                  <a:pt x="5949982" y="4074201"/>
                </a:cubicBezTo>
                <a:cubicBezTo>
                  <a:pt x="5961405" y="4075471"/>
                  <a:pt x="5971559" y="4079278"/>
                  <a:pt x="5980443" y="4085624"/>
                </a:cubicBezTo>
                <a:cubicBezTo>
                  <a:pt x="5971559" y="4088162"/>
                  <a:pt x="5958867" y="4085624"/>
                  <a:pt x="5951252" y="4094508"/>
                </a:cubicBezTo>
                <a:cubicBezTo>
                  <a:pt x="5955059" y="4095778"/>
                  <a:pt x="5958867" y="4095778"/>
                  <a:pt x="5962674" y="4097047"/>
                </a:cubicBezTo>
                <a:lnTo>
                  <a:pt x="5961405" y="4100854"/>
                </a:lnTo>
                <a:cubicBezTo>
                  <a:pt x="5963944" y="4100854"/>
                  <a:pt x="5967751" y="4102124"/>
                  <a:pt x="5970290" y="4102124"/>
                </a:cubicBezTo>
                <a:cubicBezTo>
                  <a:pt x="5970290" y="4100854"/>
                  <a:pt x="5970290" y="4097047"/>
                  <a:pt x="5970290" y="4094508"/>
                </a:cubicBezTo>
                <a:cubicBezTo>
                  <a:pt x="5975366" y="4097047"/>
                  <a:pt x="5981712" y="4102124"/>
                  <a:pt x="5988058" y="4099585"/>
                </a:cubicBezTo>
                <a:cubicBezTo>
                  <a:pt x="5993135" y="4093239"/>
                  <a:pt x="5994404" y="4083086"/>
                  <a:pt x="6003289" y="4080547"/>
                </a:cubicBezTo>
                <a:cubicBezTo>
                  <a:pt x="6004558" y="4078009"/>
                  <a:pt x="6005827" y="4074201"/>
                  <a:pt x="6008365" y="4071663"/>
                </a:cubicBezTo>
                <a:cubicBezTo>
                  <a:pt x="6003289" y="4074201"/>
                  <a:pt x="5998212" y="4076740"/>
                  <a:pt x="5993135" y="4079278"/>
                </a:cubicBezTo>
                <a:cubicBezTo>
                  <a:pt x="5991866" y="4078009"/>
                  <a:pt x="5990597" y="4074201"/>
                  <a:pt x="5989327" y="4072932"/>
                </a:cubicBezTo>
                <a:cubicBezTo>
                  <a:pt x="5982981" y="4072932"/>
                  <a:pt x="5976636" y="4074201"/>
                  <a:pt x="5970290" y="4075471"/>
                </a:cubicBezTo>
                <a:cubicBezTo>
                  <a:pt x="5967751" y="4074201"/>
                  <a:pt x="5963944" y="4071663"/>
                  <a:pt x="5960136" y="4071663"/>
                </a:cubicBezTo>
                <a:lnTo>
                  <a:pt x="5960136" y="4071663"/>
                </a:lnTo>
                <a:close/>
                <a:moveTo>
                  <a:pt x="7183639" y="4070394"/>
                </a:moveTo>
                <a:cubicBezTo>
                  <a:pt x="7183639" y="4071663"/>
                  <a:pt x="7183639" y="4074201"/>
                  <a:pt x="7183639" y="4075471"/>
                </a:cubicBezTo>
                <a:cubicBezTo>
                  <a:pt x="7191254" y="4076740"/>
                  <a:pt x="7193793" y="4085624"/>
                  <a:pt x="7202677" y="4085624"/>
                </a:cubicBezTo>
                <a:cubicBezTo>
                  <a:pt x="7200139" y="4076740"/>
                  <a:pt x="7191254" y="4074201"/>
                  <a:pt x="7183639" y="4070394"/>
                </a:cubicBezTo>
                <a:lnTo>
                  <a:pt x="7183639" y="4070394"/>
                </a:lnTo>
                <a:close/>
                <a:moveTo>
                  <a:pt x="5524802" y="4070394"/>
                </a:moveTo>
                <a:cubicBezTo>
                  <a:pt x="5523533" y="4071663"/>
                  <a:pt x="5522264" y="4074201"/>
                  <a:pt x="5523533" y="4075471"/>
                </a:cubicBezTo>
                <a:cubicBezTo>
                  <a:pt x="5526072" y="4079278"/>
                  <a:pt x="5533687" y="4075471"/>
                  <a:pt x="5531148" y="4070394"/>
                </a:cubicBezTo>
                <a:cubicBezTo>
                  <a:pt x="5529879" y="4069125"/>
                  <a:pt x="5527341" y="4069125"/>
                  <a:pt x="5524802" y="4070394"/>
                </a:cubicBezTo>
                <a:lnTo>
                  <a:pt x="5524802" y="4070394"/>
                </a:lnTo>
                <a:close/>
                <a:moveTo>
                  <a:pt x="8834860" y="4069125"/>
                </a:moveTo>
                <a:cubicBezTo>
                  <a:pt x="8831053" y="4070394"/>
                  <a:pt x="8825977" y="4071663"/>
                  <a:pt x="8822168" y="4074201"/>
                </a:cubicBezTo>
                <a:cubicBezTo>
                  <a:pt x="8825977" y="4075471"/>
                  <a:pt x="8828514" y="4079278"/>
                  <a:pt x="8832323" y="4078009"/>
                </a:cubicBezTo>
                <a:cubicBezTo>
                  <a:pt x="8833591" y="4074201"/>
                  <a:pt x="8833591" y="4071663"/>
                  <a:pt x="8834860" y="4069125"/>
                </a:cubicBezTo>
                <a:lnTo>
                  <a:pt x="8834860" y="4069125"/>
                </a:lnTo>
                <a:close/>
                <a:moveTo>
                  <a:pt x="8723171" y="4069125"/>
                </a:moveTo>
                <a:cubicBezTo>
                  <a:pt x="8720633" y="4071663"/>
                  <a:pt x="8724441" y="4079278"/>
                  <a:pt x="8728248" y="4078009"/>
                </a:cubicBezTo>
                <a:cubicBezTo>
                  <a:pt x="8729517" y="4074201"/>
                  <a:pt x="8726979" y="4067855"/>
                  <a:pt x="8723171" y="4069125"/>
                </a:cubicBezTo>
                <a:lnTo>
                  <a:pt x="8723171" y="4069125"/>
                </a:lnTo>
                <a:close/>
                <a:moveTo>
                  <a:pt x="5366153" y="4069125"/>
                </a:moveTo>
                <a:cubicBezTo>
                  <a:pt x="5357269" y="4066586"/>
                  <a:pt x="5362346" y="4080547"/>
                  <a:pt x="5368692" y="4079278"/>
                </a:cubicBezTo>
                <a:cubicBezTo>
                  <a:pt x="5375038" y="4076740"/>
                  <a:pt x="5369961" y="4069125"/>
                  <a:pt x="5366153" y="4069125"/>
                </a:cubicBezTo>
                <a:lnTo>
                  <a:pt x="5366153" y="4069125"/>
                </a:lnTo>
                <a:close/>
                <a:moveTo>
                  <a:pt x="7310559" y="4067855"/>
                </a:moveTo>
                <a:cubicBezTo>
                  <a:pt x="7309290" y="4071663"/>
                  <a:pt x="7314366" y="4076740"/>
                  <a:pt x="7316905" y="4074201"/>
                </a:cubicBezTo>
                <a:cubicBezTo>
                  <a:pt x="7319443" y="4070394"/>
                  <a:pt x="7314366" y="4065317"/>
                  <a:pt x="7310559" y="4067855"/>
                </a:cubicBezTo>
                <a:lnTo>
                  <a:pt x="7310559" y="4067855"/>
                </a:lnTo>
                <a:close/>
                <a:moveTo>
                  <a:pt x="8740940" y="4067855"/>
                </a:moveTo>
                <a:cubicBezTo>
                  <a:pt x="8734594" y="4065317"/>
                  <a:pt x="8732056" y="4078009"/>
                  <a:pt x="8738402" y="4079278"/>
                </a:cubicBezTo>
                <a:cubicBezTo>
                  <a:pt x="8742209" y="4076740"/>
                  <a:pt x="8743479" y="4071663"/>
                  <a:pt x="8740940" y="4067855"/>
                </a:cubicBezTo>
                <a:lnTo>
                  <a:pt x="8740940" y="4067855"/>
                </a:lnTo>
                <a:close/>
                <a:moveTo>
                  <a:pt x="8935127" y="4067855"/>
                </a:moveTo>
                <a:cubicBezTo>
                  <a:pt x="8936396" y="4070394"/>
                  <a:pt x="8937665" y="4074201"/>
                  <a:pt x="8938934" y="4076740"/>
                </a:cubicBezTo>
                <a:cubicBezTo>
                  <a:pt x="8941473" y="4074201"/>
                  <a:pt x="8944011" y="4071663"/>
                  <a:pt x="8946550" y="4067855"/>
                </a:cubicBezTo>
                <a:cubicBezTo>
                  <a:pt x="8944011" y="4066586"/>
                  <a:pt x="8940204" y="4066586"/>
                  <a:pt x="8935127" y="4067855"/>
                </a:cubicBezTo>
                <a:lnTo>
                  <a:pt x="8935127" y="4067855"/>
                </a:lnTo>
                <a:close/>
                <a:moveTo>
                  <a:pt x="9555763" y="4067855"/>
                </a:moveTo>
                <a:cubicBezTo>
                  <a:pt x="9553225" y="4069125"/>
                  <a:pt x="9551955" y="4070394"/>
                  <a:pt x="9553225" y="4072932"/>
                </a:cubicBezTo>
                <a:cubicBezTo>
                  <a:pt x="9555763" y="4076740"/>
                  <a:pt x="9565917" y="4072932"/>
                  <a:pt x="9562109" y="4067855"/>
                </a:cubicBezTo>
                <a:cubicBezTo>
                  <a:pt x="9562109" y="4066586"/>
                  <a:pt x="9558301" y="4066586"/>
                  <a:pt x="9555763" y="4067855"/>
                </a:cubicBezTo>
                <a:lnTo>
                  <a:pt x="9555763" y="4067855"/>
                </a:lnTo>
                <a:close/>
                <a:moveTo>
                  <a:pt x="7324519" y="4066586"/>
                </a:moveTo>
                <a:cubicBezTo>
                  <a:pt x="7324519" y="4067855"/>
                  <a:pt x="7325789" y="4071663"/>
                  <a:pt x="7325789" y="4072932"/>
                </a:cubicBezTo>
                <a:lnTo>
                  <a:pt x="7332135" y="4070394"/>
                </a:lnTo>
                <a:lnTo>
                  <a:pt x="7333404" y="4070394"/>
                </a:lnTo>
                <a:lnTo>
                  <a:pt x="7341020" y="4078009"/>
                </a:lnTo>
                <a:cubicBezTo>
                  <a:pt x="7347366" y="4081817"/>
                  <a:pt x="7354980" y="4084355"/>
                  <a:pt x="7362595" y="4086893"/>
                </a:cubicBezTo>
                <a:cubicBezTo>
                  <a:pt x="7363865" y="4083086"/>
                  <a:pt x="7365134" y="4079278"/>
                  <a:pt x="7366404" y="4076740"/>
                </a:cubicBezTo>
                <a:cubicBezTo>
                  <a:pt x="7360058" y="4078009"/>
                  <a:pt x="7354980" y="4078009"/>
                  <a:pt x="7348634" y="4079278"/>
                </a:cubicBezTo>
                <a:cubicBezTo>
                  <a:pt x="7348634" y="4076740"/>
                  <a:pt x="7348634" y="4072932"/>
                  <a:pt x="7348634" y="4070394"/>
                </a:cubicBezTo>
                <a:cubicBezTo>
                  <a:pt x="7346096" y="4071663"/>
                  <a:pt x="7343557" y="4072932"/>
                  <a:pt x="7341020" y="4074201"/>
                </a:cubicBezTo>
                <a:lnTo>
                  <a:pt x="7334674" y="4070394"/>
                </a:lnTo>
                <a:lnTo>
                  <a:pt x="7333404" y="4069125"/>
                </a:lnTo>
                <a:lnTo>
                  <a:pt x="7333404" y="4069125"/>
                </a:lnTo>
                <a:lnTo>
                  <a:pt x="7324519" y="4066586"/>
                </a:lnTo>
                <a:lnTo>
                  <a:pt x="7324519" y="4066586"/>
                </a:lnTo>
                <a:close/>
                <a:moveTo>
                  <a:pt x="9095045" y="4066586"/>
                </a:moveTo>
                <a:cubicBezTo>
                  <a:pt x="9097584" y="4070394"/>
                  <a:pt x="9098853" y="4074201"/>
                  <a:pt x="9101391" y="4078009"/>
                </a:cubicBezTo>
                <a:cubicBezTo>
                  <a:pt x="9098853" y="4078009"/>
                  <a:pt x="9095045" y="4076740"/>
                  <a:pt x="9092507" y="4076740"/>
                </a:cubicBezTo>
                <a:cubicBezTo>
                  <a:pt x="9092507" y="4081817"/>
                  <a:pt x="9093776" y="4086893"/>
                  <a:pt x="9093776" y="4091970"/>
                </a:cubicBezTo>
                <a:cubicBezTo>
                  <a:pt x="9082353" y="4091970"/>
                  <a:pt x="9086161" y="4102124"/>
                  <a:pt x="9088699" y="4108470"/>
                </a:cubicBezTo>
                <a:cubicBezTo>
                  <a:pt x="9088699" y="4109739"/>
                  <a:pt x="9087430" y="4113546"/>
                  <a:pt x="9087430" y="4114816"/>
                </a:cubicBezTo>
                <a:cubicBezTo>
                  <a:pt x="9092507" y="4121162"/>
                  <a:pt x="9100122" y="4124969"/>
                  <a:pt x="9103930" y="4132584"/>
                </a:cubicBezTo>
                <a:cubicBezTo>
                  <a:pt x="9097584" y="4131315"/>
                  <a:pt x="9092507" y="4126238"/>
                  <a:pt x="9086161" y="4127508"/>
                </a:cubicBezTo>
                <a:cubicBezTo>
                  <a:pt x="9087430" y="4136392"/>
                  <a:pt x="9088699" y="4146546"/>
                  <a:pt x="9095045" y="4154160"/>
                </a:cubicBezTo>
                <a:cubicBezTo>
                  <a:pt x="9097584" y="4150353"/>
                  <a:pt x="9097584" y="4147814"/>
                  <a:pt x="9096315" y="4145276"/>
                </a:cubicBezTo>
                <a:cubicBezTo>
                  <a:pt x="9105199" y="4147814"/>
                  <a:pt x="9102661" y="4146546"/>
                  <a:pt x="9109007" y="4147814"/>
                </a:cubicBezTo>
                <a:cubicBezTo>
                  <a:pt x="9109007" y="4149084"/>
                  <a:pt x="9107737" y="4150353"/>
                  <a:pt x="9106468" y="4151622"/>
                </a:cubicBezTo>
                <a:cubicBezTo>
                  <a:pt x="9105199" y="4152891"/>
                  <a:pt x="9101391" y="4154160"/>
                  <a:pt x="9100122" y="4155430"/>
                </a:cubicBezTo>
                <a:cubicBezTo>
                  <a:pt x="9112814" y="4156699"/>
                  <a:pt x="9117891" y="4157968"/>
                  <a:pt x="9122968" y="4150353"/>
                </a:cubicBezTo>
                <a:cubicBezTo>
                  <a:pt x="9126775" y="4150353"/>
                  <a:pt x="9131852" y="4150353"/>
                  <a:pt x="9135659" y="4151622"/>
                </a:cubicBezTo>
                <a:cubicBezTo>
                  <a:pt x="9131852" y="4147814"/>
                  <a:pt x="9128045" y="4145276"/>
                  <a:pt x="9122968" y="4142738"/>
                </a:cubicBezTo>
                <a:cubicBezTo>
                  <a:pt x="9121699" y="4146546"/>
                  <a:pt x="9120429" y="4150353"/>
                  <a:pt x="9117891" y="4152891"/>
                </a:cubicBezTo>
                <a:cubicBezTo>
                  <a:pt x="9115353" y="4150353"/>
                  <a:pt x="9111545" y="4146546"/>
                  <a:pt x="9109007" y="4144007"/>
                </a:cubicBezTo>
                <a:lnTo>
                  <a:pt x="9112814" y="4142738"/>
                </a:lnTo>
                <a:lnTo>
                  <a:pt x="9110276" y="4135122"/>
                </a:lnTo>
                <a:cubicBezTo>
                  <a:pt x="9112814" y="4135122"/>
                  <a:pt x="9116622" y="4135122"/>
                  <a:pt x="9119160" y="4136392"/>
                </a:cubicBezTo>
                <a:cubicBezTo>
                  <a:pt x="9125506" y="4140200"/>
                  <a:pt x="9131852" y="4142738"/>
                  <a:pt x="9138198" y="4140200"/>
                </a:cubicBezTo>
                <a:cubicBezTo>
                  <a:pt x="9135659" y="4137661"/>
                  <a:pt x="9133121" y="4135122"/>
                  <a:pt x="9130583" y="4132584"/>
                </a:cubicBezTo>
                <a:cubicBezTo>
                  <a:pt x="9128045" y="4132584"/>
                  <a:pt x="9122968" y="4132584"/>
                  <a:pt x="9120429" y="4132584"/>
                </a:cubicBezTo>
                <a:cubicBezTo>
                  <a:pt x="9117891" y="4130046"/>
                  <a:pt x="9116622" y="4128776"/>
                  <a:pt x="9114083" y="4126238"/>
                </a:cubicBezTo>
                <a:cubicBezTo>
                  <a:pt x="9111545" y="4128776"/>
                  <a:pt x="9109007" y="4131315"/>
                  <a:pt x="9106468" y="4135122"/>
                </a:cubicBezTo>
                <a:cubicBezTo>
                  <a:pt x="9106468" y="4127508"/>
                  <a:pt x="9098853" y="4122431"/>
                  <a:pt x="9093776" y="4117354"/>
                </a:cubicBezTo>
                <a:cubicBezTo>
                  <a:pt x="9101391" y="4119892"/>
                  <a:pt x="9109007" y="4121162"/>
                  <a:pt x="9116622" y="4122431"/>
                </a:cubicBezTo>
                <a:cubicBezTo>
                  <a:pt x="9115353" y="4119892"/>
                  <a:pt x="9114083" y="4113546"/>
                  <a:pt x="9112814" y="4111008"/>
                </a:cubicBezTo>
                <a:cubicBezTo>
                  <a:pt x="9119160" y="4114816"/>
                  <a:pt x="9124237" y="4119892"/>
                  <a:pt x="9121699" y="4127508"/>
                </a:cubicBezTo>
                <a:cubicBezTo>
                  <a:pt x="9130583" y="4128776"/>
                  <a:pt x="9130583" y="4121162"/>
                  <a:pt x="9129313" y="4114816"/>
                </a:cubicBezTo>
                <a:cubicBezTo>
                  <a:pt x="9131852" y="4117354"/>
                  <a:pt x="9135659" y="4119892"/>
                  <a:pt x="9138198" y="4123700"/>
                </a:cubicBezTo>
                <a:cubicBezTo>
                  <a:pt x="9138198" y="4121162"/>
                  <a:pt x="9139467" y="4116085"/>
                  <a:pt x="9140737" y="4114816"/>
                </a:cubicBezTo>
                <a:cubicBezTo>
                  <a:pt x="9136929" y="4111008"/>
                  <a:pt x="9133121" y="4105931"/>
                  <a:pt x="9130583" y="4100854"/>
                </a:cubicBezTo>
                <a:cubicBezTo>
                  <a:pt x="9134391" y="4104662"/>
                  <a:pt x="9139467" y="4107200"/>
                  <a:pt x="9144544" y="4108470"/>
                </a:cubicBezTo>
                <a:cubicBezTo>
                  <a:pt x="9145813" y="4100854"/>
                  <a:pt x="9138198" y="4097047"/>
                  <a:pt x="9134391" y="4093239"/>
                </a:cubicBezTo>
                <a:cubicBezTo>
                  <a:pt x="9133121" y="4097047"/>
                  <a:pt x="9130583" y="4099585"/>
                  <a:pt x="9126775" y="4099585"/>
                </a:cubicBezTo>
                <a:cubicBezTo>
                  <a:pt x="9122968" y="4097047"/>
                  <a:pt x="9125506" y="4091970"/>
                  <a:pt x="9124237" y="4088162"/>
                </a:cubicBezTo>
                <a:cubicBezTo>
                  <a:pt x="9120429" y="4089432"/>
                  <a:pt x="9120429" y="4094508"/>
                  <a:pt x="9119160" y="4098316"/>
                </a:cubicBezTo>
                <a:cubicBezTo>
                  <a:pt x="9121699" y="4100854"/>
                  <a:pt x="9122968" y="4103393"/>
                  <a:pt x="9125506" y="4105931"/>
                </a:cubicBezTo>
                <a:cubicBezTo>
                  <a:pt x="9121699" y="4104662"/>
                  <a:pt x="9119160" y="4103393"/>
                  <a:pt x="9115353" y="4102124"/>
                </a:cubicBezTo>
                <a:cubicBezTo>
                  <a:pt x="9115353" y="4097047"/>
                  <a:pt x="9116622" y="4093239"/>
                  <a:pt x="9116622" y="4088162"/>
                </a:cubicBezTo>
                <a:cubicBezTo>
                  <a:pt x="9111545" y="4090701"/>
                  <a:pt x="9106468" y="4093239"/>
                  <a:pt x="9101391" y="4093239"/>
                </a:cubicBezTo>
                <a:cubicBezTo>
                  <a:pt x="9103930" y="4091970"/>
                  <a:pt x="9107737" y="4088162"/>
                  <a:pt x="9110276" y="4086893"/>
                </a:cubicBezTo>
                <a:cubicBezTo>
                  <a:pt x="9107737" y="4078009"/>
                  <a:pt x="9103930" y="4069125"/>
                  <a:pt x="9095045" y="4066586"/>
                </a:cubicBezTo>
                <a:lnTo>
                  <a:pt x="9095045" y="4066586"/>
                </a:lnTo>
                <a:close/>
                <a:moveTo>
                  <a:pt x="5298886" y="4066586"/>
                </a:moveTo>
                <a:cubicBezTo>
                  <a:pt x="5298886" y="4071663"/>
                  <a:pt x="5303963" y="4075471"/>
                  <a:pt x="5306501" y="4078009"/>
                </a:cubicBezTo>
                <a:cubicBezTo>
                  <a:pt x="5309039" y="4076740"/>
                  <a:pt x="5311578" y="4076740"/>
                  <a:pt x="5314116" y="4075471"/>
                </a:cubicBezTo>
                <a:cubicBezTo>
                  <a:pt x="5314116" y="4074201"/>
                  <a:pt x="5312847" y="4072932"/>
                  <a:pt x="5311578" y="4071663"/>
                </a:cubicBezTo>
                <a:cubicBezTo>
                  <a:pt x="5310309" y="4071663"/>
                  <a:pt x="5307770" y="4072932"/>
                  <a:pt x="5305232" y="4072932"/>
                </a:cubicBezTo>
                <a:cubicBezTo>
                  <a:pt x="5305232" y="4070394"/>
                  <a:pt x="5302693" y="4067855"/>
                  <a:pt x="5298886" y="4066586"/>
                </a:cubicBezTo>
                <a:lnTo>
                  <a:pt x="5298886" y="4066586"/>
                </a:lnTo>
                <a:close/>
                <a:moveTo>
                  <a:pt x="5901753" y="4066586"/>
                </a:moveTo>
                <a:cubicBezTo>
                  <a:pt x="5899215" y="4066586"/>
                  <a:pt x="5895407" y="4067855"/>
                  <a:pt x="5892869" y="4067855"/>
                </a:cubicBezTo>
                <a:cubicBezTo>
                  <a:pt x="5892869" y="4069125"/>
                  <a:pt x="5894138" y="4072932"/>
                  <a:pt x="5894138" y="4074201"/>
                </a:cubicBezTo>
                <a:cubicBezTo>
                  <a:pt x="5899215" y="4072932"/>
                  <a:pt x="5904292" y="4070394"/>
                  <a:pt x="5909368" y="4069125"/>
                </a:cubicBezTo>
                <a:cubicBezTo>
                  <a:pt x="5906830" y="4065317"/>
                  <a:pt x="5904292" y="4065317"/>
                  <a:pt x="5901753" y="4066586"/>
                </a:cubicBezTo>
                <a:lnTo>
                  <a:pt x="5901753" y="4066586"/>
                </a:lnTo>
                <a:close/>
                <a:moveTo>
                  <a:pt x="5494342" y="4066586"/>
                </a:moveTo>
                <a:cubicBezTo>
                  <a:pt x="5494342" y="4072932"/>
                  <a:pt x="5494342" y="4079278"/>
                  <a:pt x="5494342" y="4085624"/>
                </a:cubicBezTo>
                <a:cubicBezTo>
                  <a:pt x="5503226" y="4081817"/>
                  <a:pt x="5501957" y="4070394"/>
                  <a:pt x="5494342" y="4066586"/>
                </a:cubicBezTo>
                <a:lnTo>
                  <a:pt x="5494342" y="4066586"/>
                </a:lnTo>
                <a:close/>
                <a:moveTo>
                  <a:pt x="9639530" y="4065317"/>
                </a:moveTo>
                <a:cubicBezTo>
                  <a:pt x="9634453" y="4062779"/>
                  <a:pt x="9631915" y="4070394"/>
                  <a:pt x="9636991" y="4070394"/>
                </a:cubicBezTo>
                <a:cubicBezTo>
                  <a:pt x="9643337" y="4074201"/>
                  <a:pt x="9645876" y="4066586"/>
                  <a:pt x="9639530" y="4065317"/>
                </a:cubicBezTo>
                <a:lnTo>
                  <a:pt x="9639530" y="4065317"/>
                </a:lnTo>
                <a:close/>
                <a:moveTo>
                  <a:pt x="9669991" y="4065317"/>
                </a:moveTo>
                <a:cubicBezTo>
                  <a:pt x="9669991" y="4066586"/>
                  <a:pt x="9671260" y="4069125"/>
                  <a:pt x="9672528" y="4070394"/>
                </a:cubicBezTo>
                <a:cubicBezTo>
                  <a:pt x="9676337" y="4071663"/>
                  <a:pt x="9678874" y="4071663"/>
                  <a:pt x="9682683" y="4072932"/>
                </a:cubicBezTo>
                <a:cubicBezTo>
                  <a:pt x="9681413" y="4066586"/>
                  <a:pt x="9676337" y="4065317"/>
                  <a:pt x="9669991" y="4065317"/>
                </a:cubicBezTo>
                <a:lnTo>
                  <a:pt x="9669991" y="4065317"/>
                </a:lnTo>
                <a:close/>
                <a:moveTo>
                  <a:pt x="9748680" y="4065317"/>
                </a:moveTo>
                <a:cubicBezTo>
                  <a:pt x="9747411" y="4066586"/>
                  <a:pt x="9746142" y="4069125"/>
                  <a:pt x="9747411" y="4071663"/>
                </a:cubicBezTo>
                <a:cubicBezTo>
                  <a:pt x="9751219" y="4075471"/>
                  <a:pt x="9757565" y="4070394"/>
                  <a:pt x="9753757" y="4066586"/>
                </a:cubicBezTo>
                <a:cubicBezTo>
                  <a:pt x="9753757" y="4062779"/>
                  <a:pt x="9751219" y="4062779"/>
                  <a:pt x="9748680" y="4065317"/>
                </a:cubicBezTo>
                <a:lnTo>
                  <a:pt x="9748680" y="4065317"/>
                </a:lnTo>
                <a:close/>
                <a:moveTo>
                  <a:pt x="8700326" y="4064048"/>
                </a:moveTo>
                <a:cubicBezTo>
                  <a:pt x="8699057" y="4069125"/>
                  <a:pt x="8696519" y="4074201"/>
                  <a:pt x="8695249" y="4079278"/>
                </a:cubicBezTo>
                <a:cubicBezTo>
                  <a:pt x="8692711" y="4079278"/>
                  <a:pt x="8688903" y="4080547"/>
                  <a:pt x="8686365" y="4080547"/>
                </a:cubicBezTo>
                <a:cubicBezTo>
                  <a:pt x="8683827" y="4086893"/>
                  <a:pt x="8683827" y="4091970"/>
                  <a:pt x="8688903" y="4095778"/>
                </a:cubicBezTo>
                <a:cubicBezTo>
                  <a:pt x="8687634" y="4098316"/>
                  <a:pt x="8686365" y="4102124"/>
                  <a:pt x="8686365" y="4103393"/>
                </a:cubicBezTo>
                <a:cubicBezTo>
                  <a:pt x="8693980" y="4103393"/>
                  <a:pt x="8705403" y="4095778"/>
                  <a:pt x="8699057" y="4086893"/>
                </a:cubicBezTo>
                <a:cubicBezTo>
                  <a:pt x="8699057" y="4083086"/>
                  <a:pt x="8697787" y="4080547"/>
                  <a:pt x="8697787" y="4076740"/>
                </a:cubicBezTo>
                <a:cubicBezTo>
                  <a:pt x="8702865" y="4075471"/>
                  <a:pt x="8706672" y="4075471"/>
                  <a:pt x="8711749" y="4075471"/>
                </a:cubicBezTo>
                <a:cubicBezTo>
                  <a:pt x="8709211" y="4080547"/>
                  <a:pt x="8705403" y="4084355"/>
                  <a:pt x="8700326" y="4086893"/>
                </a:cubicBezTo>
                <a:cubicBezTo>
                  <a:pt x="8704133" y="4089432"/>
                  <a:pt x="8706672" y="4093239"/>
                  <a:pt x="8710479" y="4095778"/>
                </a:cubicBezTo>
                <a:cubicBezTo>
                  <a:pt x="8715556" y="4091970"/>
                  <a:pt x="8718095" y="4085624"/>
                  <a:pt x="8720633" y="4080547"/>
                </a:cubicBezTo>
                <a:cubicBezTo>
                  <a:pt x="8718095" y="4075471"/>
                  <a:pt x="8715556" y="4070394"/>
                  <a:pt x="8711749" y="4065317"/>
                </a:cubicBezTo>
                <a:cubicBezTo>
                  <a:pt x="8709211" y="4066586"/>
                  <a:pt x="8705403" y="4065317"/>
                  <a:pt x="8700326" y="4064048"/>
                </a:cubicBezTo>
                <a:lnTo>
                  <a:pt x="8700326" y="4064048"/>
                </a:lnTo>
                <a:close/>
                <a:moveTo>
                  <a:pt x="9947944" y="4064048"/>
                </a:moveTo>
                <a:cubicBezTo>
                  <a:pt x="9946675" y="4065317"/>
                  <a:pt x="9951751" y="4072932"/>
                  <a:pt x="9951751" y="4064048"/>
                </a:cubicBezTo>
                <a:cubicBezTo>
                  <a:pt x="9949213" y="4064048"/>
                  <a:pt x="9947944" y="4064048"/>
                  <a:pt x="9947944" y="4064048"/>
                </a:cubicBezTo>
                <a:lnTo>
                  <a:pt x="9947944" y="4064048"/>
                </a:lnTo>
                <a:close/>
                <a:moveTo>
                  <a:pt x="7404479" y="4064048"/>
                </a:moveTo>
                <a:cubicBezTo>
                  <a:pt x="7398133" y="4061509"/>
                  <a:pt x="7389249" y="4062779"/>
                  <a:pt x="7382903" y="4065317"/>
                </a:cubicBezTo>
                <a:cubicBezTo>
                  <a:pt x="7379095" y="4069125"/>
                  <a:pt x="7374018" y="4071663"/>
                  <a:pt x="7368941" y="4072932"/>
                </a:cubicBezTo>
                <a:cubicBezTo>
                  <a:pt x="7368941" y="4078009"/>
                  <a:pt x="7368941" y="4085624"/>
                  <a:pt x="7376557" y="4085624"/>
                </a:cubicBezTo>
                <a:cubicBezTo>
                  <a:pt x="7375287" y="4081817"/>
                  <a:pt x="7374018" y="4079278"/>
                  <a:pt x="7372749" y="4075471"/>
                </a:cubicBezTo>
                <a:cubicBezTo>
                  <a:pt x="7384172" y="4075471"/>
                  <a:pt x="7396864" y="4076740"/>
                  <a:pt x="7407017" y="4071663"/>
                </a:cubicBezTo>
                <a:cubicBezTo>
                  <a:pt x="7405748" y="4075471"/>
                  <a:pt x="7403210" y="4079278"/>
                  <a:pt x="7401941" y="4084355"/>
                </a:cubicBezTo>
                <a:cubicBezTo>
                  <a:pt x="7403210" y="4083086"/>
                  <a:pt x="7407017" y="4079278"/>
                  <a:pt x="7408287" y="4078009"/>
                </a:cubicBezTo>
                <a:cubicBezTo>
                  <a:pt x="7410825" y="4078009"/>
                  <a:pt x="7414633" y="4078009"/>
                  <a:pt x="7417171" y="4078009"/>
                </a:cubicBezTo>
                <a:cubicBezTo>
                  <a:pt x="7417171" y="4070394"/>
                  <a:pt x="7410825" y="4065317"/>
                  <a:pt x="7404479" y="4064048"/>
                </a:cubicBezTo>
                <a:lnTo>
                  <a:pt x="7404479" y="4064048"/>
                </a:lnTo>
                <a:close/>
                <a:moveTo>
                  <a:pt x="7263598" y="4062779"/>
                </a:moveTo>
                <a:cubicBezTo>
                  <a:pt x="7255983" y="4061509"/>
                  <a:pt x="7255983" y="4070394"/>
                  <a:pt x="7254714" y="4076740"/>
                </a:cubicBezTo>
                <a:cubicBezTo>
                  <a:pt x="7255983" y="4076740"/>
                  <a:pt x="7258522" y="4078009"/>
                  <a:pt x="7259791" y="4078009"/>
                </a:cubicBezTo>
                <a:cubicBezTo>
                  <a:pt x="7261060" y="4072932"/>
                  <a:pt x="7262329" y="4067855"/>
                  <a:pt x="7263598" y="4062779"/>
                </a:cubicBezTo>
                <a:lnTo>
                  <a:pt x="7263598" y="4062779"/>
                </a:lnTo>
                <a:close/>
                <a:moveTo>
                  <a:pt x="5227811" y="4062779"/>
                </a:moveTo>
                <a:cubicBezTo>
                  <a:pt x="5224004" y="4065317"/>
                  <a:pt x="5216388" y="4065317"/>
                  <a:pt x="5216388" y="4070394"/>
                </a:cubicBezTo>
                <a:cubicBezTo>
                  <a:pt x="5215119" y="4075471"/>
                  <a:pt x="5221465" y="4075471"/>
                  <a:pt x="5224004" y="4078009"/>
                </a:cubicBezTo>
                <a:cubicBezTo>
                  <a:pt x="5224004" y="4072932"/>
                  <a:pt x="5226542" y="4067855"/>
                  <a:pt x="5227811" y="4062779"/>
                </a:cubicBezTo>
                <a:lnTo>
                  <a:pt x="5227811" y="4062779"/>
                </a:lnTo>
                <a:close/>
                <a:moveTo>
                  <a:pt x="5468958" y="4061509"/>
                </a:moveTo>
                <a:cubicBezTo>
                  <a:pt x="5466420" y="4061509"/>
                  <a:pt x="5465150" y="4061509"/>
                  <a:pt x="5462612" y="4061509"/>
                </a:cubicBezTo>
                <a:cubicBezTo>
                  <a:pt x="5462612" y="4064048"/>
                  <a:pt x="5461343" y="4067855"/>
                  <a:pt x="5461343" y="4070394"/>
                </a:cubicBezTo>
                <a:cubicBezTo>
                  <a:pt x="5465150" y="4069125"/>
                  <a:pt x="5472766" y="4069125"/>
                  <a:pt x="5472766" y="4064048"/>
                </a:cubicBezTo>
                <a:cubicBezTo>
                  <a:pt x="5472766" y="4062779"/>
                  <a:pt x="5470227" y="4061509"/>
                  <a:pt x="5468958" y="4061509"/>
                </a:cubicBezTo>
                <a:lnTo>
                  <a:pt x="5468958" y="4061509"/>
                </a:lnTo>
                <a:close/>
                <a:moveTo>
                  <a:pt x="8781555" y="4061509"/>
                </a:moveTo>
                <a:cubicBezTo>
                  <a:pt x="8781555" y="4062779"/>
                  <a:pt x="8782824" y="4066586"/>
                  <a:pt x="8782824" y="4067855"/>
                </a:cubicBezTo>
                <a:cubicBezTo>
                  <a:pt x="8789170" y="4067855"/>
                  <a:pt x="8794247" y="4069125"/>
                  <a:pt x="8800593" y="4069125"/>
                </a:cubicBezTo>
                <a:cubicBezTo>
                  <a:pt x="8796784" y="4065317"/>
                  <a:pt x="8792977" y="4064048"/>
                  <a:pt x="8786631" y="4064048"/>
                </a:cubicBezTo>
                <a:cubicBezTo>
                  <a:pt x="8785362" y="4064048"/>
                  <a:pt x="8782824" y="4062779"/>
                  <a:pt x="8781555" y="4061509"/>
                </a:cubicBezTo>
                <a:lnTo>
                  <a:pt x="8781555" y="4061509"/>
                </a:lnTo>
                <a:close/>
                <a:moveTo>
                  <a:pt x="5744373" y="4060240"/>
                </a:moveTo>
                <a:cubicBezTo>
                  <a:pt x="5748181" y="4070394"/>
                  <a:pt x="5750719" y="4080547"/>
                  <a:pt x="5749450" y="4090701"/>
                </a:cubicBezTo>
                <a:cubicBezTo>
                  <a:pt x="5750719" y="4090701"/>
                  <a:pt x="5754527" y="4090701"/>
                  <a:pt x="5757065" y="4090701"/>
                </a:cubicBezTo>
                <a:cubicBezTo>
                  <a:pt x="5755796" y="4089432"/>
                  <a:pt x="5753257" y="4085624"/>
                  <a:pt x="5751988" y="4083086"/>
                </a:cubicBezTo>
                <a:cubicBezTo>
                  <a:pt x="5755796" y="4079278"/>
                  <a:pt x="5762142" y="4074201"/>
                  <a:pt x="5759603" y="4067855"/>
                </a:cubicBezTo>
                <a:cubicBezTo>
                  <a:pt x="5754527" y="4065317"/>
                  <a:pt x="5749450" y="4062779"/>
                  <a:pt x="5744373" y="4060240"/>
                </a:cubicBezTo>
                <a:lnTo>
                  <a:pt x="5744373" y="4060240"/>
                </a:lnTo>
                <a:close/>
                <a:moveTo>
                  <a:pt x="9602723" y="4060240"/>
                </a:moveTo>
                <a:cubicBezTo>
                  <a:pt x="9598915" y="4062779"/>
                  <a:pt x="9591300" y="4065317"/>
                  <a:pt x="9591300" y="4071663"/>
                </a:cubicBezTo>
                <a:cubicBezTo>
                  <a:pt x="9592569" y="4072932"/>
                  <a:pt x="9596377" y="4076740"/>
                  <a:pt x="9598915" y="4078009"/>
                </a:cubicBezTo>
                <a:cubicBezTo>
                  <a:pt x="9600185" y="4071663"/>
                  <a:pt x="9601454" y="4065317"/>
                  <a:pt x="9602723" y="4060240"/>
                </a:cubicBezTo>
                <a:lnTo>
                  <a:pt x="9602723" y="4060240"/>
                </a:lnTo>
                <a:close/>
                <a:moveTo>
                  <a:pt x="9922560" y="4058971"/>
                </a:moveTo>
                <a:cubicBezTo>
                  <a:pt x="9923829" y="4066586"/>
                  <a:pt x="9931444" y="4069125"/>
                  <a:pt x="9936521" y="4074201"/>
                </a:cubicBezTo>
                <a:cubicBezTo>
                  <a:pt x="9936521" y="4072932"/>
                  <a:pt x="9936521" y="4070394"/>
                  <a:pt x="9936521" y="4069125"/>
                </a:cubicBezTo>
                <a:cubicBezTo>
                  <a:pt x="9932713" y="4064048"/>
                  <a:pt x="9928906" y="4060240"/>
                  <a:pt x="9922560" y="4058971"/>
                </a:cubicBezTo>
                <a:lnTo>
                  <a:pt x="9922560" y="4058971"/>
                </a:lnTo>
                <a:close/>
                <a:moveTo>
                  <a:pt x="8857706" y="4058971"/>
                </a:moveTo>
                <a:cubicBezTo>
                  <a:pt x="8850091" y="4057702"/>
                  <a:pt x="8842476" y="4067855"/>
                  <a:pt x="8850091" y="4074201"/>
                </a:cubicBezTo>
                <a:cubicBezTo>
                  <a:pt x="8852629" y="4071663"/>
                  <a:pt x="8856437" y="4067855"/>
                  <a:pt x="8857706" y="4066586"/>
                </a:cubicBezTo>
                <a:cubicBezTo>
                  <a:pt x="8860244" y="4070394"/>
                  <a:pt x="8864052" y="4074201"/>
                  <a:pt x="8866590" y="4078009"/>
                </a:cubicBezTo>
                <a:cubicBezTo>
                  <a:pt x="8869129" y="4070394"/>
                  <a:pt x="8867860" y="4057702"/>
                  <a:pt x="8857706" y="4058971"/>
                </a:cubicBezTo>
                <a:lnTo>
                  <a:pt x="8857706" y="4058971"/>
                </a:lnTo>
                <a:close/>
                <a:moveTo>
                  <a:pt x="8872936" y="4058971"/>
                </a:moveTo>
                <a:cubicBezTo>
                  <a:pt x="8875475" y="4064048"/>
                  <a:pt x="8879282" y="4066586"/>
                  <a:pt x="8884359" y="4070394"/>
                </a:cubicBezTo>
                <a:cubicBezTo>
                  <a:pt x="8885628" y="4067855"/>
                  <a:pt x="8886898" y="4062779"/>
                  <a:pt x="8888167" y="4060240"/>
                </a:cubicBezTo>
                <a:cubicBezTo>
                  <a:pt x="8883090" y="4060240"/>
                  <a:pt x="8878013" y="4058971"/>
                  <a:pt x="8872936" y="4058971"/>
                </a:cubicBezTo>
                <a:lnTo>
                  <a:pt x="8872936" y="4058971"/>
                </a:lnTo>
                <a:close/>
                <a:moveTo>
                  <a:pt x="9591300" y="4058971"/>
                </a:moveTo>
                <a:cubicBezTo>
                  <a:pt x="9587493" y="4055163"/>
                  <a:pt x="9582416" y="4062779"/>
                  <a:pt x="9586223" y="4066586"/>
                </a:cubicBezTo>
                <a:cubicBezTo>
                  <a:pt x="9591300" y="4069125"/>
                  <a:pt x="9595108" y="4061509"/>
                  <a:pt x="9591300" y="4058971"/>
                </a:cubicBezTo>
                <a:lnTo>
                  <a:pt x="9591300" y="4058971"/>
                </a:lnTo>
                <a:close/>
                <a:moveTo>
                  <a:pt x="9059508" y="4058971"/>
                </a:moveTo>
                <a:cubicBezTo>
                  <a:pt x="9054431" y="4064048"/>
                  <a:pt x="9049354" y="4069125"/>
                  <a:pt x="9044277" y="4074201"/>
                </a:cubicBezTo>
                <a:cubicBezTo>
                  <a:pt x="9059508" y="4076740"/>
                  <a:pt x="9069661" y="4089432"/>
                  <a:pt x="9081084" y="4097047"/>
                </a:cubicBezTo>
                <a:cubicBezTo>
                  <a:pt x="9079815" y="4089432"/>
                  <a:pt x="9076007" y="4081817"/>
                  <a:pt x="9078546" y="4074201"/>
                </a:cubicBezTo>
                <a:cubicBezTo>
                  <a:pt x="9073469" y="4074201"/>
                  <a:pt x="9068392" y="4074201"/>
                  <a:pt x="9067123" y="4067855"/>
                </a:cubicBezTo>
                <a:cubicBezTo>
                  <a:pt x="9073469" y="4069125"/>
                  <a:pt x="9079815" y="4070394"/>
                  <a:pt x="9086161" y="4070394"/>
                </a:cubicBezTo>
                <a:cubicBezTo>
                  <a:pt x="9081084" y="4061509"/>
                  <a:pt x="9068392" y="4064048"/>
                  <a:pt x="9059508" y="4058971"/>
                </a:cubicBezTo>
                <a:lnTo>
                  <a:pt x="9059508" y="4058971"/>
                </a:lnTo>
                <a:close/>
                <a:moveTo>
                  <a:pt x="8773939" y="4058971"/>
                </a:moveTo>
                <a:cubicBezTo>
                  <a:pt x="8768863" y="4058971"/>
                  <a:pt x="8771401" y="4066586"/>
                  <a:pt x="8775209" y="4066586"/>
                </a:cubicBezTo>
                <a:cubicBezTo>
                  <a:pt x="8780285" y="4066586"/>
                  <a:pt x="8777747" y="4058971"/>
                  <a:pt x="8773939" y="4058971"/>
                </a:cubicBezTo>
                <a:lnTo>
                  <a:pt x="8773939" y="4058971"/>
                </a:lnTo>
                <a:close/>
                <a:moveTo>
                  <a:pt x="9607800" y="4058971"/>
                </a:moveTo>
                <a:cubicBezTo>
                  <a:pt x="9609069" y="4065317"/>
                  <a:pt x="9610338" y="4071663"/>
                  <a:pt x="9612877" y="4079278"/>
                </a:cubicBezTo>
                <a:cubicBezTo>
                  <a:pt x="9620492" y="4071663"/>
                  <a:pt x="9614146" y="4062779"/>
                  <a:pt x="9607800" y="4058971"/>
                </a:cubicBezTo>
                <a:lnTo>
                  <a:pt x="9607800" y="4058971"/>
                </a:lnTo>
                <a:close/>
                <a:moveTo>
                  <a:pt x="9961905" y="4058971"/>
                </a:moveTo>
                <a:cubicBezTo>
                  <a:pt x="9965713" y="4066586"/>
                  <a:pt x="9968251" y="4074201"/>
                  <a:pt x="9965713" y="4081817"/>
                </a:cubicBezTo>
                <a:cubicBezTo>
                  <a:pt x="9969520" y="4079278"/>
                  <a:pt x="9974597" y="4078009"/>
                  <a:pt x="9978405" y="4080547"/>
                </a:cubicBezTo>
                <a:cubicBezTo>
                  <a:pt x="9979674" y="4079278"/>
                  <a:pt x="9982212" y="4075471"/>
                  <a:pt x="9983481" y="4074201"/>
                </a:cubicBezTo>
                <a:cubicBezTo>
                  <a:pt x="9987289" y="4079278"/>
                  <a:pt x="9988558" y="4085624"/>
                  <a:pt x="9988558" y="4091970"/>
                </a:cubicBezTo>
                <a:lnTo>
                  <a:pt x="9980943" y="4091970"/>
                </a:lnTo>
                <a:cubicBezTo>
                  <a:pt x="9980943" y="4089432"/>
                  <a:pt x="9982212" y="4085624"/>
                  <a:pt x="9982212" y="4084355"/>
                </a:cubicBezTo>
                <a:cubicBezTo>
                  <a:pt x="9979674" y="4084355"/>
                  <a:pt x="9974597" y="4084355"/>
                  <a:pt x="9973328" y="4084355"/>
                </a:cubicBezTo>
                <a:cubicBezTo>
                  <a:pt x="9974597" y="4085624"/>
                  <a:pt x="9978405" y="4088162"/>
                  <a:pt x="9979674" y="4090701"/>
                </a:cubicBezTo>
                <a:cubicBezTo>
                  <a:pt x="9977135" y="4090701"/>
                  <a:pt x="9972059" y="4091970"/>
                  <a:pt x="9969520" y="4093239"/>
                </a:cubicBezTo>
                <a:cubicBezTo>
                  <a:pt x="9972059" y="4095778"/>
                  <a:pt x="9975866" y="4097047"/>
                  <a:pt x="9978405" y="4099585"/>
                </a:cubicBezTo>
                <a:cubicBezTo>
                  <a:pt x="9973328" y="4103393"/>
                  <a:pt x="9968251" y="4104662"/>
                  <a:pt x="9961905" y="4105931"/>
                </a:cubicBezTo>
                <a:cubicBezTo>
                  <a:pt x="9961905" y="4102124"/>
                  <a:pt x="9961905" y="4095778"/>
                  <a:pt x="9961905" y="4093239"/>
                </a:cubicBezTo>
                <a:cubicBezTo>
                  <a:pt x="9959367" y="4097047"/>
                  <a:pt x="9959367" y="4100854"/>
                  <a:pt x="9959367" y="4104662"/>
                </a:cubicBezTo>
                <a:cubicBezTo>
                  <a:pt x="9965713" y="4105931"/>
                  <a:pt x="9973328" y="4124969"/>
                  <a:pt x="9978405" y="4112277"/>
                </a:cubicBezTo>
                <a:cubicBezTo>
                  <a:pt x="9986020" y="4121162"/>
                  <a:pt x="9993635" y="4112277"/>
                  <a:pt x="9999981" y="4107200"/>
                </a:cubicBezTo>
                <a:cubicBezTo>
                  <a:pt x="9997443" y="4105931"/>
                  <a:pt x="9993635" y="4103393"/>
                  <a:pt x="9991097" y="4102124"/>
                </a:cubicBezTo>
                <a:cubicBezTo>
                  <a:pt x="9991097" y="4100854"/>
                  <a:pt x="9989827" y="4097047"/>
                  <a:pt x="9989827" y="4095778"/>
                </a:cubicBezTo>
                <a:cubicBezTo>
                  <a:pt x="9994904" y="4099585"/>
                  <a:pt x="9999981" y="4103393"/>
                  <a:pt x="10005057" y="4107200"/>
                </a:cubicBezTo>
                <a:cubicBezTo>
                  <a:pt x="10003789" y="4095778"/>
                  <a:pt x="9994904" y="4086893"/>
                  <a:pt x="9992366" y="4075471"/>
                </a:cubicBezTo>
                <a:cubicBezTo>
                  <a:pt x="9991097" y="4069125"/>
                  <a:pt x="9986020" y="4064048"/>
                  <a:pt x="9980943" y="4058971"/>
                </a:cubicBezTo>
                <a:cubicBezTo>
                  <a:pt x="9975866" y="4061509"/>
                  <a:pt x="9968251" y="4061509"/>
                  <a:pt x="9961905" y="4058971"/>
                </a:cubicBezTo>
                <a:lnTo>
                  <a:pt x="9961905" y="4058971"/>
                </a:lnTo>
                <a:close/>
                <a:moveTo>
                  <a:pt x="7184908" y="4057702"/>
                </a:moveTo>
                <a:cubicBezTo>
                  <a:pt x="7182370" y="4055163"/>
                  <a:pt x="7176024" y="4060240"/>
                  <a:pt x="7178562" y="4062779"/>
                </a:cubicBezTo>
                <a:cubicBezTo>
                  <a:pt x="7181101" y="4066586"/>
                  <a:pt x="7187447" y="4061509"/>
                  <a:pt x="7184908" y="4057702"/>
                </a:cubicBezTo>
                <a:lnTo>
                  <a:pt x="7184908" y="4057702"/>
                </a:lnTo>
                <a:close/>
                <a:moveTo>
                  <a:pt x="5547648" y="4057702"/>
                </a:moveTo>
                <a:cubicBezTo>
                  <a:pt x="5547648" y="4061509"/>
                  <a:pt x="5546379" y="4065317"/>
                  <a:pt x="5547648" y="4069125"/>
                </a:cubicBezTo>
                <a:cubicBezTo>
                  <a:pt x="5555263" y="4067855"/>
                  <a:pt x="5562878" y="4067855"/>
                  <a:pt x="5570493" y="4067855"/>
                </a:cubicBezTo>
                <a:cubicBezTo>
                  <a:pt x="5569224" y="4066586"/>
                  <a:pt x="5567955" y="4064048"/>
                  <a:pt x="5567955" y="4061509"/>
                </a:cubicBezTo>
                <a:cubicBezTo>
                  <a:pt x="5566686" y="4062779"/>
                  <a:pt x="5562878" y="4064048"/>
                  <a:pt x="5561609" y="4064048"/>
                </a:cubicBezTo>
                <a:cubicBezTo>
                  <a:pt x="5556532" y="4061509"/>
                  <a:pt x="5552725" y="4058971"/>
                  <a:pt x="5547648" y="4057702"/>
                </a:cubicBezTo>
                <a:lnTo>
                  <a:pt x="5547648" y="4057702"/>
                </a:lnTo>
                <a:close/>
                <a:moveTo>
                  <a:pt x="7337211" y="4056433"/>
                </a:moveTo>
                <a:cubicBezTo>
                  <a:pt x="7338481" y="4058971"/>
                  <a:pt x="7339750" y="4064048"/>
                  <a:pt x="7339750" y="4067855"/>
                </a:cubicBezTo>
                <a:cubicBezTo>
                  <a:pt x="7341020" y="4066586"/>
                  <a:pt x="7343557" y="4064048"/>
                  <a:pt x="7344827" y="4062779"/>
                </a:cubicBezTo>
                <a:cubicBezTo>
                  <a:pt x="7348634" y="4065317"/>
                  <a:pt x="7352442" y="4066586"/>
                  <a:pt x="7357519" y="4067855"/>
                </a:cubicBezTo>
                <a:cubicBezTo>
                  <a:pt x="7353712" y="4060240"/>
                  <a:pt x="7344827" y="4060240"/>
                  <a:pt x="7337211" y="4056433"/>
                </a:cubicBezTo>
                <a:lnTo>
                  <a:pt x="7337211" y="4056433"/>
                </a:lnTo>
                <a:close/>
                <a:moveTo>
                  <a:pt x="5802756" y="4056433"/>
                </a:moveTo>
                <a:cubicBezTo>
                  <a:pt x="5796410" y="4057702"/>
                  <a:pt x="5788795" y="4056433"/>
                  <a:pt x="5784987" y="4062779"/>
                </a:cubicBezTo>
                <a:cubicBezTo>
                  <a:pt x="5783718" y="4062779"/>
                  <a:pt x="5781180" y="4061509"/>
                  <a:pt x="5779910" y="4061509"/>
                </a:cubicBezTo>
                <a:cubicBezTo>
                  <a:pt x="5778641" y="4062779"/>
                  <a:pt x="5777372" y="4065317"/>
                  <a:pt x="5777372" y="4067855"/>
                </a:cubicBezTo>
                <a:cubicBezTo>
                  <a:pt x="5779910" y="4067855"/>
                  <a:pt x="5784987" y="4066586"/>
                  <a:pt x="5787526" y="4066586"/>
                </a:cubicBezTo>
                <a:cubicBezTo>
                  <a:pt x="5784987" y="4072932"/>
                  <a:pt x="5778641" y="4074201"/>
                  <a:pt x="5772295" y="4075471"/>
                </a:cubicBezTo>
                <a:cubicBezTo>
                  <a:pt x="5776103" y="4079278"/>
                  <a:pt x="5778641" y="4084355"/>
                  <a:pt x="5781180" y="4089432"/>
                </a:cubicBezTo>
                <a:cubicBezTo>
                  <a:pt x="5777372" y="4086893"/>
                  <a:pt x="5773564" y="4084355"/>
                  <a:pt x="5769757" y="4081817"/>
                </a:cubicBezTo>
                <a:cubicBezTo>
                  <a:pt x="5765949" y="4088162"/>
                  <a:pt x="5762142" y="4094508"/>
                  <a:pt x="5759603" y="4099585"/>
                </a:cubicBezTo>
                <a:cubicBezTo>
                  <a:pt x="5762142" y="4104662"/>
                  <a:pt x="5763411" y="4111008"/>
                  <a:pt x="5763411" y="4117354"/>
                </a:cubicBezTo>
                <a:cubicBezTo>
                  <a:pt x="5757065" y="4114816"/>
                  <a:pt x="5754527" y="4109739"/>
                  <a:pt x="5754527" y="4103393"/>
                </a:cubicBezTo>
                <a:cubicBezTo>
                  <a:pt x="5750719" y="4108470"/>
                  <a:pt x="5748181" y="4114816"/>
                  <a:pt x="5745642" y="4121162"/>
                </a:cubicBezTo>
                <a:cubicBezTo>
                  <a:pt x="5749450" y="4123700"/>
                  <a:pt x="5753257" y="4128776"/>
                  <a:pt x="5758334" y="4128776"/>
                </a:cubicBezTo>
                <a:cubicBezTo>
                  <a:pt x="5764680" y="4123700"/>
                  <a:pt x="5768488" y="4114816"/>
                  <a:pt x="5774834" y="4109739"/>
                </a:cubicBezTo>
                <a:lnTo>
                  <a:pt x="5777372" y="4113546"/>
                </a:lnTo>
                <a:cubicBezTo>
                  <a:pt x="5781180" y="4109739"/>
                  <a:pt x="5784987" y="4105931"/>
                  <a:pt x="5788795" y="4103393"/>
                </a:cubicBezTo>
                <a:cubicBezTo>
                  <a:pt x="5787526" y="4105931"/>
                  <a:pt x="5786256" y="4108470"/>
                  <a:pt x="5783718" y="4112277"/>
                </a:cubicBezTo>
                <a:cubicBezTo>
                  <a:pt x="5783718" y="4114816"/>
                  <a:pt x="5783718" y="4121162"/>
                  <a:pt x="5784987" y="4123700"/>
                </a:cubicBezTo>
                <a:cubicBezTo>
                  <a:pt x="5783718" y="4121162"/>
                  <a:pt x="5782449" y="4117354"/>
                  <a:pt x="5782449" y="4114816"/>
                </a:cubicBezTo>
                <a:cubicBezTo>
                  <a:pt x="5778641" y="4117354"/>
                  <a:pt x="5773564" y="4119892"/>
                  <a:pt x="5769757" y="4122431"/>
                </a:cubicBezTo>
                <a:cubicBezTo>
                  <a:pt x="5776103" y="4122431"/>
                  <a:pt x="5782449" y="4126238"/>
                  <a:pt x="5787526" y="4128776"/>
                </a:cubicBezTo>
                <a:cubicBezTo>
                  <a:pt x="5788795" y="4124969"/>
                  <a:pt x="5790064" y="4122431"/>
                  <a:pt x="5791333" y="4118623"/>
                </a:cubicBezTo>
                <a:cubicBezTo>
                  <a:pt x="5795141" y="4118623"/>
                  <a:pt x="5798948" y="4117354"/>
                  <a:pt x="5802756" y="4117354"/>
                </a:cubicBezTo>
                <a:lnTo>
                  <a:pt x="5802756" y="4108470"/>
                </a:lnTo>
                <a:cubicBezTo>
                  <a:pt x="5806564" y="4113546"/>
                  <a:pt x="5810371" y="4118623"/>
                  <a:pt x="5815448" y="4122431"/>
                </a:cubicBezTo>
                <a:cubicBezTo>
                  <a:pt x="5819256" y="4122431"/>
                  <a:pt x="5824332" y="4121162"/>
                  <a:pt x="5826871" y="4124969"/>
                </a:cubicBezTo>
                <a:cubicBezTo>
                  <a:pt x="5823063" y="4126238"/>
                  <a:pt x="5819256" y="4127508"/>
                  <a:pt x="5816717" y="4128776"/>
                </a:cubicBezTo>
                <a:cubicBezTo>
                  <a:pt x="5809102" y="4127508"/>
                  <a:pt x="5802756" y="4123700"/>
                  <a:pt x="5796410" y="4118623"/>
                </a:cubicBezTo>
                <a:cubicBezTo>
                  <a:pt x="5793872" y="4123700"/>
                  <a:pt x="5791333" y="4128776"/>
                  <a:pt x="5788795" y="4135122"/>
                </a:cubicBezTo>
                <a:cubicBezTo>
                  <a:pt x="5793872" y="4132584"/>
                  <a:pt x="5798948" y="4130046"/>
                  <a:pt x="5804025" y="4127508"/>
                </a:cubicBezTo>
                <a:cubicBezTo>
                  <a:pt x="5801487" y="4131315"/>
                  <a:pt x="5800218" y="4135122"/>
                  <a:pt x="5797679" y="4138930"/>
                </a:cubicBezTo>
                <a:cubicBezTo>
                  <a:pt x="5804025" y="4140200"/>
                  <a:pt x="5810371" y="4141468"/>
                  <a:pt x="5816717" y="4141468"/>
                </a:cubicBezTo>
                <a:lnTo>
                  <a:pt x="5816717" y="4146546"/>
                </a:lnTo>
                <a:cubicBezTo>
                  <a:pt x="5807833" y="4145276"/>
                  <a:pt x="5798948" y="4140200"/>
                  <a:pt x="5790064" y="4144007"/>
                </a:cubicBezTo>
                <a:cubicBezTo>
                  <a:pt x="5791333" y="4152891"/>
                  <a:pt x="5797679" y="4161776"/>
                  <a:pt x="5795141" y="4170660"/>
                </a:cubicBezTo>
                <a:cubicBezTo>
                  <a:pt x="5797679" y="4170660"/>
                  <a:pt x="5801487" y="4169391"/>
                  <a:pt x="5802756" y="4169391"/>
                </a:cubicBezTo>
                <a:cubicBezTo>
                  <a:pt x="5800218" y="4171929"/>
                  <a:pt x="5798948" y="4175737"/>
                  <a:pt x="5796410" y="4178275"/>
                </a:cubicBezTo>
                <a:cubicBezTo>
                  <a:pt x="5797679" y="4185890"/>
                  <a:pt x="5797679" y="4192236"/>
                  <a:pt x="5805294" y="4196044"/>
                </a:cubicBezTo>
                <a:cubicBezTo>
                  <a:pt x="5805294" y="4193505"/>
                  <a:pt x="5804025" y="4187159"/>
                  <a:pt x="5804025" y="4183352"/>
                </a:cubicBezTo>
                <a:cubicBezTo>
                  <a:pt x="5806564" y="4184621"/>
                  <a:pt x="5809102" y="4187159"/>
                  <a:pt x="5811640" y="4188429"/>
                </a:cubicBezTo>
                <a:cubicBezTo>
                  <a:pt x="5810371" y="4193505"/>
                  <a:pt x="5814179" y="4196044"/>
                  <a:pt x="5817986" y="4198582"/>
                </a:cubicBezTo>
                <a:cubicBezTo>
                  <a:pt x="5820525" y="4193505"/>
                  <a:pt x="5820525" y="4187159"/>
                  <a:pt x="5812910" y="4187159"/>
                </a:cubicBezTo>
                <a:cubicBezTo>
                  <a:pt x="5815448" y="4185890"/>
                  <a:pt x="5820525" y="4184621"/>
                  <a:pt x="5821794" y="4183352"/>
                </a:cubicBezTo>
                <a:cubicBezTo>
                  <a:pt x="5820525" y="4179544"/>
                  <a:pt x="5817986" y="4175737"/>
                  <a:pt x="5816717" y="4173198"/>
                </a:cubicBezTo>
                <a:cubicBezTo>
                  <a:pt x="5816717" y="4169391"/>
                  <a:pt x="5816717" y="4166852"/>
                  <a:pt x="5816717" y="4164314"/>
                </a:cubicBezTo>
                <a:cubicBezTo>
                  <a:pt x="5814179" y="4164314"/>
                  <a:pt x="5809102" y="4165583"/>
                  <a:pt x="5806564" y="4165583"/>
                </a:cubicBezTo>
                <a:cubicBezTo>
                  <a:pt x="5811640" y="4161776"/>
                  <a:pt x="5816717" y="4157968"/>
                  <a:pt x="5817986" y="4151622"/>
                </a:cubicBezTo>
                <a:cubicBezTo>
                  <a:pt x="5820525" y="4152891"/>
                  <a:pt x="5826871" y="4154160"/>
                  <a:pt x="5830678" y="4154160"/>
                </a:cubicBezTo>
                <a:cubicBezTo>
                  <a:pt x="5830678" y="4155430"/>
                  <a:pt x="5830678" y="4157968"/>
                  <a:pt x="5830678" y="4159237"/>
                </a:cubicBezTo>
                <a:cubicBezTo>
                  <a:pt x="5831947" y="4159237"/>
                  <a:pt x="5834486" y="4159237"/>
                  <a:pt x="5834486" y="4159237"/>
                </a:cubicBezTo>
                <a:cubicBezTo>
                  <a:pt x="5833217" y="4155430"/>
                  <a:pt x="5830678" y="4152891"/>
                  <a:pt x="5829409" y="4149084"/>
                </a:cubicBezTo>
                <a:cubicBezTo>
                  <a:pt x="5831947" y="4149084"/>
                  <a:pt x="5837024" y="4147814"/>
                  <a:pt x="5839563" y="4146546"/>
                </a:cubicBezTo>
                <a:cubicBezTo>
                  <a:pt x="5837024" y="4144007"/>
                  <a:pt x="5833217" y="4140200"/>
                  <a:pt x="5830678" y="4137661"/>
                </a:cubicBezTo>
                <a:cubicBezTo>
                  <a:pt x="5833217" y="4137661"/>
                  <a:pt x="5838293" y="4138930"/>
                  <a:pt x="5840832" y="4138930"/>
                </a:cubicBezTo>
                <a:cubicBezTo>
                  <a:pt x="5842101" y="4132584"/>
                  <a:pt x="5842101" y="4124969"/>
                  <a:pt x="5843370" y="4118623"/>
                </a:cubicBezTo>
                <a:cubicBezTo>
                  <a:pt x="5837024" y="4122431"/>
                  <a:pt x="5831947" y="4117354"/>
                  <a:pt x="5829409" y="4112277"/>
                </a:cubicBezTo>
                <a:cubicBezTo>
                  <a:pt x="5824332" y="4112277"/>
                  <a:pt x="5819256" y="4112277"/>
                  <a:pt x="5814179" y="4111008"/>
                </a:cubicBezTo>
                <a:cubicBezTo>
                  <a:pt x="5812910" y="4102124"/>
                  <a:pt x="5812910" y="4093239"/>
                  <a:pt x="5809102" y="4085624"/>
                </a:cubicBezTo>
                <a:cubicBezTo>
                  <a:pt x="5812910" y="4083086"/>
                  <a:pt x="5815448" y="4080547"/>
                  <a:pt x="5819256" y="4079278"/>
                </a:cubicBezTo>
                <a:cubicBezTo>
                  <a:pt x="5819256" y="4080547"/>
                  <a:pt x="5820525" y="4084355"/>
                  <a:pt x="5821794" y="4086893"/>
                </a:cubicBezTo>
                <a:cubicBezTo>
                  <a:pt x="5825601" y="4085624"/>
                  <a:pt x="5829409" y="4083086"/>
                  <a:pt x="5833217" y="4079278"/>
                </a:cubicBezTo>
                <a:cubicBezTo>
                  <a:pt x="5828140" y="4076740"/>
                  <a:pt x="5821794" y="4075471"/>
                  <a:pt x="5816717" y="4072932"/>
                </a:cubicBezTo>
                <a:cubicBezTo>
                  <a:pt x="5810371" y="4067855"/>
                  <a:pt x="5807833" y="4061509"/>
                  <a:pt x="5802756" y="4056433"/>
                </a:cubicBezTo>
                <a:lnTo>
                  <a:pt x="5802756" y="4056433"/>
                </a:lnTo>
                <a:close/>
                <a:moveTo>
                  <a:pt x="8951626" y="4056433"/>
                </a:moveTo>
                <a:cubicBezTo>
                  <a:pt x="8947819" y="4053894"/>
                  <a:pt x="8945280" y="4060240"/>
                  <a:pt x="8947819" y="4064048"/>
                </a:cubicBezTo>
                <a:cubicBezTo>
                  <a:pt x="8951626" y="4066586"/>
                  <a:pt x="8954165" y="4058971"/>
                  <a:pt x="8951626" y="4056433"/>
                </a:cubicBezTo>
                <a:lnTo>
                  <a:pt x="8951626" y="4056433"/>
                </a:lnTo>
                <a:close/>
                <a:moveTo>
                  <a:pt x="8922435" y="4056433"/>
                </a:moveTo>
                <a:cubicBezTo>
                  <a:pt x="8907205" y="4051356"/>
                  <a:pt x="8894513" y="4064048"/>
                  <a:pt x="8889436" y="4078009"/>
                </a:cubicBezTo>
                <a:cubicBezTo>
                  <a:pt x="8893244" y="4079278"/>
                  <a:pt x="8895782" y="4080547"/>
                  <a:pt x="8899590" y="4080547"/>
                </a:cubicBezTo>
                <a:cubicBezTo>
                  <a:pt x="8905936" y="4075471"/>
                  <a:pt x="8913550" y="4070394"/>
                  <a:pt x="8921166" y="4066586"/>
                </a:cubicBezTo>
                <a:cubicBezTo>
                  <a:pt x="8921166" y="4062779"/>
                  <a:pt x="8922435" y="4058971"/>
                  <a:pt x="8922435" y="4056433"/>
                </a:cubicBezTo>
                <a:lnTo>
                  <a:pt x="8922435" y="4056433"/>
                </a:lnTo>
                <a:close/>
                <a:moveTo>
                  <a:pt x="9704258" y="4055163"/>
                </a:moveTo>
                <a:cubicBezTo>
                  <a:pt x="9697912" y="4052625"/>
                  <a:pt x="9696643" y="4062779"/>
                  <a:pt x="9702989" y="4064048"/>
                </a:cubicBezTo>
                <a:cubicBezTo>
                  <a:pt x="9709335" y="4066586"/>
                  <a:pt x="9709335" y="4056433"/>
                  <a:pt x="9704258" y="4055163"/>
                </a:cubicBezTo>
                <a:lnTo>
                  <a:pt x="9704258" y="4055163"/>
                </a:lnTo>
                <a:close/>
                <a:moveTo>
                  <a:pt x="5185928" y="4055163"/>
                </a:moveTo>
                <a:cubicBezTo>
                  <a:pt x="5184658" y="4057702"/>
                  <a:pt x="5183389" y="4061509"/>
                  <a:pt x="5182120" y="4064048"/>
                </a:cubicBezTo>
                <a:cubicBezTo>
                  <a:pt x="5184658" y="4067855"/>
                  <a:pt x="5187197" y="4070394"/>
                  <a:pt x="5191004" y="4074201"/>
                </a:cubicBezTo>
                <a:cubicBezTo>
                  <a:pt x="5196081" y="4072932"/>
                  <a:pt x="5202427" y="4070394"/>
                  <a:pt x="5207504" y="4069125"/>
                </a:cubicBezTo>
                <a:cubicBezTo>
                  <a:pt x="5203696" y="4069125"/>
                  <a:pt x="5198620" y="4070394"/>
                  <a:pt x="5194812" y="4070394"/>
                </a:cubicBezTo>
                <a:cubicBezTo>
                  <a:pt x="5193543" y="4067855"/>
                  <a:pt x="5192274" y="4064048"/>
                  <a:pt x="5191004" y="4062779"/>
                </a:cubicBezTo>
                <a:cubicBezTo>
                  <a:pt x="5197350" y="4062779"/>
                  <a:pt x="5203696" y="4062779"/>
                  <a:pt x="5208773" y="4062779"/>
                </a:cubicBezTo>
                <a:cubicBezTo>
                  <a:pt x="5207504" y="4057702"/>
                  <a:pt x="5203696" y="4055163"/>
                  <a:pt x="5198620" y="4057702"/>
                </a:cubicBezTo>
                <a:cubicBezTo>
                  <a:pt x="5194812" y="4056433"/>
                  <a:pt x="5191004" y="4055163"/>
                  <a:pt x="5185928" y="4055163"/>
                </a:cubicBezTo>
                <a:lnTo>
                  <a:pt x="5185928" y="4055163"/>
                </a:lnTo>
                <a:close/>
                <a:moveTo>
                  <a:pt x="9799448" y="4055163"/>
                </a:moveTo>
                <a:cubicBezTo>
                  <a:pt x="9794372" y="4057702"/>
                  <a:pt x="9789294" y="4058971"/>
                  <a:pt x="9784218" y="4061509"/>
                </a:cubicBezTo>
                <a:cubicBezTo>
                  <a:pt x="9784218" y="4066586"/>
                  <a:pt x="9793102" y="4067855"/>
                  <a:pt x="9794372" y="4072932"/>
                </a:cubicBezTo>
                <a:cubicBezTo>
                  <a:pt x="9798179" y="4072932"/>
                  <a:pt x="9801986" y="4072932"/>
                  <a:pt x="9805794" y="4072932"/>
                </a:cubicBezTo>
                <a:cubicBezTo>
                  <a:pt x="9803256" y="4069125"/>
                  <a:pt x="9800718" y="4065317"/>
                  <a:pt x="9798179" y="4061509"/>
                </a:cubicBezTo>
                <a:cubicBezTo>
                  <a:pt x="9800718" y="4062779"/>
                  <a:pt x="9805794" y="4064048"/>
                  <a:pt x="9808332" y="4064048"/>
                </a:cubicBezTo>
                <a:cubicBezTo>
                  <a:pt x="9805794" y="4061509"/>
                  <a:pt x="9803256" y="4057702"/>
                  <a:pt x="9799448" y="4055163"/>
                </a:cubicBezTo>
                <a:lnTo>
                  <a:pt x="9799448" y="4055163"/>
                </a:lnTo>
                <a:close/>
                <a:moveTo>
                  <a:pt x="5663145" y="4055163"/>
                </a:moveTo>
                <a:cubicBezTo>
                  <a:pt x="5665683" y="4058971"/>
                  <a:pt x="5668221" y="4061509"/>
                  <a:pt x="5670760" y="4065317"/>
                </a:cubicBezTo>
                <a:cubicBezTo>
                  <a:pt x="5670760" y="4066586"/>
                  <a:pt x="5670760" y="4070394"/>
                  <a:pt x="5670760" y="4072932"/>
                </a:cubicBezTo>
                <a:cubicBezTo>
                  <a:pt x="5679644" y="4083086"/>
                  <a:pt x="5672029" y="4072932"/>
                  <a:pt x="5682183" y="4088162"/>
                </a:cubicBezTo>
                <a:cubicBezTo>
                  <a:pt x="5682183" y="4080547"/>
                  <a:pt x="5680913" y="4072932"/>
                  <a:pt x="5673298" y="4070394"/>
                </a:cubicBezTo>
                <a:cubicBezTo>
                  <a:pt x="5675837" y="4067855"/>
                  <a:pt x="5677106" y="4065317"/>
                  <a:pt x="5679644" y="4064048"/>
                </a:cubicBezTo>
                <a:cubicBezTo>
                  <a:pt x="5672029" y="4062779"/>
                  <a:pt x="5672029" y="4052625"/>
                  <a:pt x="5663145" y="4055163"/>
                </a:cubicBezTo>
                <a:lnTo>
                  <a:pt x="5663145" y="4055163"/>
                </a:lnTo>
                <a:close/>
                <a:moveTo>
                  <a:pt x="9735988" y="4053894"/>
                </a:moveTo>
                <a:cubicBezTo>
                  <a:pt x="9733450" y="4055163"/>
                  <a:pt x="9732181" y="4057702"/>
                  <a:pt x="9734719" y="4060240"/>
                </a:cubicBezTo>
                <a:cubicBezTo>
                  <a:pt x="9737258" y="4065317"/>
                  <a:pt x="9746142" y="4060240"/>
                  <a:pt x="9742334" y="4055163"/>
                </a:cubicBezTo>
                <a:cubicBezTo>
                  <a:pt x="9741065" y="4053894"/>
                  <a:pt x="9737258" y="4053894"/>
                  <a:pt x="9735988" y="4053894"/>
                </a:cubicBezTo>
                <a:lnTo>
                  <a:pt x="9735988" y="4053894"/>
                </a:lnTo>
                <a:close/>
                <a:moveTo>
                  <a:pt x="5807833" y="4053894"/>
                </a:moveTo>
                <a:cubicBezTo>
                  <a:pt x="5812910" y="4062779"/>
                  <a:pt x="5821794" y="4067855"/>
                  <a:pt x="5826871" y="4075471"/>
                </a:cubicBezTo>
                <a:cubicBezTo>
                  <a:pt x="5830678" y="4079278"/>
                  <a:pt x="5835755" y="4085624"/>
                  <a:pt x="5840832" y="4084355"/>
                </a:cubicBezTo>
                <a:cubicBezTo>
                  <a:pt x="5840832" y="4078009"/>
                  <a:pt x="5837024" y="4071663"/>
                  <a:pt x="5835755" y="4065317"/>
                </a:cubicBezTo>
                <a:cubicBezTo>
                  <a:pt x="5834486" y="4065317"/>
                  <a:pt x="5831947" y="4066586"/>
                  <a:pt x="5829409" y="4066586"/>
                </a:cubicBezTo>
                <a:cubicBezTo>
                  <a:pt x="5828140" y="4062779"/>
                  <a:pt x="5826871" y="4060240"/>
                  <a:pt x="5825601" y="4056433"/>
                </a:cubicBezTo>
                <a:cubicBezTo>
                  <a:pt x="5819256" y="4060240"/>
                  <a:pt x="5812910" y="4056433"/>
                  <a:pt x="5807833" y="4053894"/>
                </a:cubicBezTo>
                <a:lnTo>
                  <a:pt x="5807833" y="4053894"/>
                </a:lnTo>
                <a:close/>
                <a:moveTo>
                  <a:pt x="5870023" y="4053894"/>
                </a:moveTo>
                <a:cubicBezTo>
                  <a:pt x="5867485" y="4055163"/>
                  <a:pt x="5866216" y="4057702"/>
                  <a:pt x="5867485" y="4060240"/>
                </a:cubicBezTo>
                <a:cubicBezTo>
                  <a:pt x="5871293" y="4064048"/>
                  <a:pt x="5880177" y="4060240"/>
                  <a:pt x="5876369" y="4055163"/>
                </a:cubicBezTo>
                <a:cubicBezTo>
                  <a:pt x="5875100" y="4052625"/>
                  <a:pt x="5871293" y="4052625"/>
                  <a:pt x="5870023" y="4053894"/>
                </a:cubicBezTo>
                <a:lnTo>
                  <a:pt x="5870023" y="4053894"/>
                </a:lnTo>
                <a:close/>
                <a:moveTo>
                  <a:pt x="8759978" y="4053894"/>
                </a:moveTo>
                <a:cubicBezTo>
                  <a:pt x="8757440" y="4058971"/>
                  <a:pt x="8754901" y="4064048"/>
                  <a:pt x="8752363" y="4067855"/>
                </a:cubicBezTo>
                <a:cubicBezTo>
                  <a:pt x="8754901" y="4076740"/>
                  <a:pt x="8761247" y="4086893"/>
                  <a:pt x="8772670" y="4086893"/>
                </a:cubicBezTo>
                <a:cubicBezTo>
                  <a:pt x="8772670" y="4084355"/>
                  <a:pt x="8771401" y="4079278"/>
                  <a:pt x="8770132" y="4075471"/>
                </a:cubicBezTo>
                <a:cubicBezTo>
                  <a:pt x="8772670" y="4075471"/>
                  <a:pt x="8776478" y="4076740"/>
                  <a:pt x="8779016" y="4078009"/>
                </a:cubicBezTo>
                <a:cubicBezTo>
                  <a:pt x="8775209" y="4071663"/>
                  <a:pt x="8768863" y="4066586"/>
                  <a:pt x="8762517" y="4064048"/>
                </a:cubicBezTo>
                <a:cubicBezTo>
                  <a:pt x="8762517" y="4061509"/>
                  <a:pt x="8763786" y="4056433"/>
                  <a:pt x="8759978" y="4053894"/>
                </a:cubicBezTo>
                <a:lnTo>
                  <a:pt x="8759978" y="4053894"/>
                </a:lnTo>
                <a:close/>
                <a:moveTo>
                  <a:pt x="5701221" y="4052625"/>
                </a:moveTo>
                <a:cubicBezTo>
                  <a:pt x="5696144" y="4048817"/>
                  <a:pt x="5692336" y="4062779"/>
                  <a:pt x="5698682" y="4062779"/>
                </a:cubicBezTo>
                <a:cubicBezTo>
                  <a:pt x="5702489" y="4062779"/>
                  <a:pt x="5703759" y="4056433"/>
                  <a:pt x="5701221" y="4052625"/>
                </a:cubicBezTo>
                <a:lnTo>
                  <a:pt x="5701221" y="4052625"/>
                </a:lnTo>
                <a:close/>
                <a:moveTo>
                  <a:pt x="7304213" y="4052625"/>
                </a:moveTo>
                <a:cubicBezTo>
                  <a:pt x="7297867" y="4052625"/>
                  <a:pt x="7292790" y="4053894"/>
                  <a:pt x="7286444" y="4056433"/>
                </a:cubicBezTo>
                <a:cubicBezTo>
                  <a:pt x="7291521" y="4061509"/>
                  <a:pt x="7304213" y="4061509"/>
                  <a:pt x="7304213" y="4052625"/>
                </a:cubicBezTo>
                <a:lnTo>
                  <a:pt x="7304213" y="4052625"/>
                </a:lnTo>
                <a:close/>
                <a:moveTo>
                  <a:pt x="7280098" y="4052625"/>
                </a:moveTo>
                <a:cubicBezTo>
                  <a:pt x="7275021" y="4053894"/>
                  <a:pt x="7275021" y="4064048"/>
                  <a:pt x="7280098" y="4064048"/>
                </a:cubicBezTo>
                <a:cubicBezTo>
                  <a:pt x="7286444" y="4062779"/>
                  <a:pt x="7285175" y="4053894"/>
                  <a:pt x="7280098" y="4052625"/>
                </a:cubicBezTo>
                <a:lnTo>
                  <a:pt x="7280098" y="4052625"/>
                </a:lnTo>
                <a:close/>
                <a:moveTo>
                  <a:pt x="9680144" y="4051356"/>
                </a:moveTo>
                <a:cubicBezTo>
                  <a:pt x="9678874" y="4052625"/>
                  <a:pt x="9683951" y="4060240"/>
                  <a:pt x="9683951" y="4051356"/>
                </a:cubicBezTo>
                <a:cubicBezTo>
                  <a:pt x="9681413" y="4051356"/>
                  <a:pt x="9680144" y="4051356"/>
                  <a:pt x="9680144" y="4051356"/>
                </a:cubicBezTo>
                <a:lnTo>
                  <a:pt x="9680144" y="4051356"/>
                </a:lnTo>
                <a:close/>
                <a:moveTo>
                  <a:pt x="7238214" y="4051356"/>
                </a:moveTo>
                <a:cubicBezTo>
                  <a:pt x="7233138" y="4053894"/>
                  <a:pt x="7228061" y="4057702"/>
                  <a:pt x="7222984" y="4061509"/>
                </a:cubicBezTo>
                <a:cubicBezTo>
                  <a:pt x="7224254" y="4062779"/>
                  <a:pt x="7225522" y="4065317"/>
                  <a:pt x="7225522" y="4066586"/>
                </a:cubicBezTo>
                <a:cubicBezTo>
                  <a:pt x="7234407" y="4064048"/>
                  <a:pt x="7240753" y="4072932"/>
                  <a:pt x="7247099" y="4076740"/>
                </a:cubicBezTo>
                <a:cubicBezTo>
                  <a:pt x="7248368" y="4075471"/>
                  <a:pt x="7249637" y="4072932"/>
                  <a:pt x="7250906" y="4071663"/>
                </a:cubicBezTo>
                <a:cubicBezTo>
                  <a:pt x="7248368" y="4071663"/>
                  <a:pt x="7244560" y="4071663"/>
                  <a:pt x="7242022" y="4071663"/>
                </a:cubicBezTo>
                <a:cubicBezTo>
                  <a:pt x="7243292" y="4069125"/>
                  <a:pt x="7244560" y="4064048"/>
                  <a:pt x="7245830" y="4061509"/>
                </a:cubicBezTo>
                <a:cubicBezTo>
                  <a:pt x="7243292" y="4057702"/>
                  <a:pt x="7240753" y="4055163"/>
                  <a:pt x="7238214" y="4051356"/>
                </a:cubicBezTo>
                <a:lnTo>
                  <a:pt x="7238214" y="4051356"/>
                </a:lnTo>
                <a:close/>
                <a:moveTo>
                  <a:pt x="9017625" y="4051356"/>
                </a:moveTo>
                <a:cubicBezTo>
                  <a:pt x="9017625" y="4056433"/>
                  <a:pt x="9017625" y="4060240"/>
                  <a:pt x="9018893" y="4065317"/>
                </a:cubicBezTo>
                <a:cubicBezTo>
                  <a:pt x="9021432" y="4062779"/>
                  <a:pt x="9023971" y="4061509"/>
                  <a:pt x="9026509" y="4058971"/>
                </a:cubicBezTo>
                <a:cubicBezTo>
                  <a:pt x="9031585" y="4064048"/>
                  <a:pt x="9036662" y="4061509"/>
                  <a:pt x="9040470" y="4056433"/>
                </a:cubicBezTo>
                <a:cubicBezTo>
                  <a:pt x="9035394" y="4056433"/>
                  <a:pt x="9030316" y="4056433"/>
                  <a:pt x="9026509" y="4057702"/>
                </a:cubicBezTo>
                <a:cubicBezTo>
                  <a:pt x="9022702" y="4055163"/>
                  <a:pt x="9020163" y="4052625"/>
                  <a:pt x="9017625" y="4051356"/>
                </a:cubicBezTo>
                <a:lnTo>
                  <a:pt x="9017625" y="4051356"/>
                </a:lnTo>
                <a:close/>
                <a:moveTo>
                  <a:pt x="8706672" y="4051356"/>
                </a:moveTo>
                <a:cubicBezTo>
                  <a:pt x="8704133" y="4052625"/>
                  <a:pt x="8704133" y="4055163"/>
                  <a:pt x="8705403" y="4057702"/>
                </a:cubicBezTo>
                <a:cubicBezTo>
                  <a:pt x="8709211" y="4062779"/>
                  <a:pt x="8716825" y="4056433"/>
                  <a:pt x="8713018" y="4052625"/>
                </a:cubicBezTo>
                <a:cubicBezTo>
                  <a:pt x="8711749" y="4050087"/>
                  <a:pt x="8707941" y="4050087"/>
                  <a:pt x="8706672" y="4051356"/>
                </a:cubicBezTo>
                <a:lnTo>
                  <a:pt x="8706672" y="4051356"/>
                </a:lnTo>
                <a:close/>
                <a:moveTo>
                  <a:pt x="7250906" y="4050087"/>
                </a:moveTo>
                <a:cubicBezTo>
                  <a:pt x="7245830" y="4048817"/>
                  <a:pt x="7245830" y="4057702"/>
                  <a:pt x="7249637" y="4058971"/>
                </a:cubicBezTo>
                <a:cubicBezTo>
                  <a:pt x="7253445" y="4060240"/>
                  <a:pt x="7253445" y="4052625"/>
                  <a:pt x="7250906" y="4050087"/>
                </a:cubicBezTo>
                <a:lnTo>
                  <a:pt x="7250906" y="4050087"/>
                </a:lnTo>
                <a:close/>
                <a:moveTo>
                  <a:pt x="10003789" y="4050087"/>
                </a:moveTo>
                <a:lnTo>
                  <a:pt x="10005057" y="4050087"/>
                </a:lnTo>
                <a:lnTo>
                  <a:pt x="10003789" y="4050087"/>
                </a:lnTo>
                <a:lnTo>
                  <a:pt x="10003789" y="4050087"/>
                </a:lnTo>
                <a:lnTo>
                  <a:pt x="10003789" y="4050087"/>
                </a:lnTo>
                <a:close/>
                <a:moveTo>
                  <a:pt x="7176024" y="4050087"/>
                </a:moveTo>
                <a:cubicBezTo>
                  <a:pt x="7164601" y="4046279"/>
                  <a:pt x="7176024" y="4062779"/>
                  <a:pt x="7178562" y="4053894"/>
                </a:cubicBezTo>
                <a:cubicBezTo>
                  <a:pt x="7178562" y="4052625"/>
                  <a:pt x="7177293" y="4050087"/>
                  <a:pt x="7176024" y="4050087"/>
                </a:cubicBezTo>
                <a:lnTo>
                  <a:pt x="7176024" y="4050087"/>
                </a:lnTo>
                <a:close/>
                <a:moveTo>
                  <a:pt x="5845909" y="4048817"/>
                </a:moveTo>
                <a:cubicBezTo>
                  <a:pt x="5839563" y="4046279"/>
                  <a:pt x="5840832" y="4053894"/>
                  <a:pt x="5843370" y="4056433"/>
                </a:cubicBezTo>
                <a:cubicBezTo>
                  <a:pt x="5845909" y="4061509"/>
                  <a:pt x="5849716" y="4064048"/>
                  <a:pt x="5853524" y="4066586"/>
                </a:cubicBezTo>
                <a:cubicBezTo>
                  <a:pt x="5853524" y="4062779"/>
                  <a:pt x="5853524" y="4057702"/>
                  <a:pt x="5853524" y="4053894"/>
                </a:cubicBezTo>
                <a:cubicBezTo>
                  <a:pt x="5848447" y="4055163"/>
                  <a:pt x="5843370" y="4056433"/>
                  <a:pt x="5845909" y="4048817"/>
                </a:cubicBezTo>
                <a:lnTo>
                  <a:pt x="5845909" y="4048817"/>
                </a:lnTo>
                <a:close/>
                <a:moveTo>
                  <a:pt x="7341020" y="4047548"/>
                </a:moveTo>
                <a:cubicBezTo>
                  <a:pt x="7344827" y="4050087"/>
                  <a:pt x="7348634" y="4053894"/>
                  <a:pt x="7352442" y="4056433"/>
                </a:cubicBezTo>
                <a:cubicBezTo>
                  <a:pt x="7357519" y="4056433"/>
                  <a:pt x="7362595" y="4056433"/>
                  <a:pt x="7367672" y="4056433"/>
                </a:cubicBezTo>
                <a:cubicBezTo>
                  <a:pt x="7361326" y="4048817"/>
                  <a:pt x="7349903" y="4050087"/>
                  <a:pt x="7341020" y="4047548"/>
                </a:cubicBezTo>
                <a:lnTo>
                  <a:pt x="7341020" y="4047548"/>
                </a:lnTo>
                <a:close/>
                <a:moveTo>
                  <a:pt x="9195312" y="4047548"/>
                </a:moveTo>
                <a:cubicBezTo>
                  <a:pt x="9194043" y="4048817"/>
                  <a:pt x="9199119" y="4056433"/>
                  <a:pt x="9199119" y="4048817"/>
                </a:cubicBezTo>
                <a:cubicBezTo>
                  <a:pt x="9196581" y="4047548"/>
                  <a:pt x="9195312" y="4047548"/>
                  <a:pt x="9195312" y="4047548"/>
                </a:cubicBezTo>
                <a:lnTo>
                  <a:pt x="9195312" y="4047548"/>
                </a:lnTo>
                <a:close/>
                <a:moveTo>
                  <a:pt x="8970664" y="4047548"/>
                </a:moveTo>
                <a:cubicBezTo>
                  <a:pt x="8968126" y="4047548"/>
                  <a:pt x="8964318" y="4048817"/>
                  <a:pt x="8961780" y="4048817"/>
                </a:cubicBezTo>
                <a:cubicBezTo>
                  <a:pt x="8957972" y="4058971"/>
                  <a:pt x="8955434" y="4069125"/>
                  <a:pt x="8950357" y="4076740"/>
                </a:cubicBezTo>
                <a:cubicBezTo>
                  <a:pt x="8954165" y="4076740"/>
                  <a:pt x="8956703" y="4076740"/>
                  <a:pt x="8959242" y="4075471"/>
                </a:cubicBezTo>
                <a:cubicBezTo>
                  <a:pt x="8968126" y="4080547"/>
                  <a:pt x="8978280" y="4078009"/>
                  <a:pt x="8988433" y="4076740"/>
                </a:cubicBezTo>
                <a:cubicBezTo>
                  <a:pt x="8984626" y="4067855"/>
                  <a:pt x="8970664" y="4066586"/>
                  <a:pt x="8970664" y="4056433"/>
                </a:cubicBezTo>
                <a:lnTo>
                  <a:pt x="8966857" y="4056433"/>
                </a:lnTo>
                <a:cubicBezTo>
                  <a:pt x="8968126" y="4053894"/>
                  <a:pt x="8969395" y="4051356"/>
                  <a:pt x="8970664" y="4047548"/>
                </a:cubicBezTo>
                <a:lnTo>
                  <a:pt x="8970664" y="4047548"/>
                </a:lnTo>
                <a:close/>
                <a:moveTo>
                  <a:pt x="7214100" y="4047548"/>
                </a:moveTo>
                <a:cubicBezTo>
                  <a:pt x="7210292" y="4050087"/>
                  <a:pt x="7206485" y="4052625"/>
                  <a:pt x="7206485" y="4057702"/>
                </a:cubicBezTo>
                <a:cubicBezTo>
                  <a:pt x="7211562" y="4060240"/>
                  <a:pt x="7215369" y="4061509"/>
                  <a:pt x="7219177" y="4064048"/>
                </a:cubicBezTo>
                <a:cubicBezTo>
                  <a:pt x="7217908" y="4058971"/>
                  <a:pt x="7215369" y="4052625"/>
                  <a:pt x="7214100" y="4047548"/>
                </a:cubicBezTo>
                <a:lnTo>
                  <a:pt x="7214100" y="4047548"/>
                </a:lnTo>
                <a:close/>
                <a:moveTo>
                  <a:pt x="7122718" y="4046279"/>
                </a:moveTo>
                <a:cubicBezTo>
                  <a:pt x="7117641" y="4046279"/>
                  <a:pt x="7112565" y="4047548"/>
                  <a:pt x="7107488" y="4047548"/>
                </a:cubicBezTo>
                <a:cubicBezTo>
                  <a:pt x="7107488" y="4057702"/>
                  <a:pt x="7116372" y="4053894"/>
                  <a:pt x="7122718" y="4052625"/>
                </a:cubicBezTo>
                <a:cubicBezTo>
                  <a:pt x="7126525" y="4056433"/>
                  <a:pt x="7130333" y="4061509"/>
                  <a:pt x="7135410" y="4062779"/>
                </a:cubicBezTo>
                <a:cubicBezTo>
                  <a:pt x="7135410" y="4058971"/>
                  <a:pt x="7139217" y="4053894"/>
                  <a:pt x="7137949" y="4050087"/>
                </a:cubicBezTo>
                <a:cubicBezTo>
                  <a:pt x="7132871" y="4047548"/>
                  <a:pt x="7127794" y="4046279"/>
                  <a:pt x="7122718" y="4046279"/>
                </a:cubicBezTo>
                <a:lnTo>
                  <a:pt x="7122718" y="4046279"/>
                </a:lnTo>
                <a:close/>
                <a:moveTo>
                  <a:pt x="9526571" y="4046279"/>
                </a:moveTo>
                <a:cubicBezTo>
                  <a:pt x="9520225" y="4047548"/>
                  <a:pt x="9529110" y="4057702"/>
                  <a:pt x="9532917" y="4055163"/>
                </a:cubicBezTo>
                <a:cubicBezTo>
                  <a:pt x="9534187" y="4051356"/>
                  <a:pt x="9529110" y="4047548"/>
                  <a:pt x="9526571" y="4046279"/>
                </a:cubicBezTo>
                <a:lnTo>
                  <a:pt x="9526571" y="4046279"/>
                </a:lnTo>
                <a:close/>
                <a:moveTo>
                  <a:pt x="8831053" y="4046279"/>
                </a:moveTo>
                <a:cubicBezTo>
                  <a:pt x="8824707" y="4048817"/>
                  <a:pt x="8833591" y="4058971"/>
                  <a:pt x="8837399" y="4053894"/>
                </a:cubicBezTo>
                <a:cubicBezTo>
                  <a:pt x="8841206" y="4048817"/>
                  <a:pt x="8834860" y="4046279"/>
                  <a:pt x="8831053" y="4046279"/>
                </a:cubicBezTo>
                <a:lnTo>
                  <a:pt x="8831053" y="4046279"/>
                </a:lnTo>
                <a:close/>
                <a:moveTo>
                  <a:pt x="10078671" y="4045010"/>
                </a:moveTo>
                <a:cubicBezTo>
                  <a:pt x="10082479" y="4046279"/>
                  <a:pt x="10085017" y="4047548"/>
                  <a:pt x="10088825" y="4050087"/>
                </a:cubicBezTo>
                <a:cubicBezTo>
                  <a:pt x="10077402" y="4052625"/>
                  <a:pt x="10065979" y="4052625"/>
                  <a:pt x="10054556" y="4056433"/>
                </a:cubicBezTo>
                <a:cubicBezTo>
                  <a:pt x="10053287" y="4057702"/>
                  <a:pt x="10050749" y="4061509"/>
                  <a:pt x="10049479" y="4062779"/>
                </a:cubicBezTo>
                <a:lnTo>
                  <a:pt x="10057095" y="4064048"/>
                </a:lnTo>
                <a:cubicBezTo>
                  <a:pt x="10054556" y="4067855"/>
                  <a:pt x="10050749" y="4071663"/>
                  <a:pt x="10048210" y="4075471"/>
                </a:cubicBezTo>
                <a:cubicBezTo>
                  <a:pt x="10064710" y="4075471"/>
                  <a:pt x="10083748" y="4071663"/>
                  <a:pt x="10097708" y="4083086"/>
                </a:cubicBezTo>
                <a:cubicBezTo>
                  <a:pt x="10091363" y="4081817"/>
                  <a:pt x="10083748" y="4080547"/>
                  <a:pt x="10077402" y="4079278"/>
                </a:cubicBezTo>
                <a:cubicBezTo>
                  <a:pt x="10067248" y="4079278"/>
                  <a:pt x="10057095" y="4079278"/>
                  <a:pt x="10046941" y="4078009"/>
                </a:cubicBezTo>
                <a:cubicBezTo>
                  <a:pt x="10067248" y="4104662"/>
                  <a:pt x="10101517" y="4121162"/>
                  <a:pt x="10134515" y="4118623"/>
                </a:cubicBezTo>
                <a:cubicBezTo>
                  <a:pt x="10116746" y="4130046"/>
                  <a:pt x="10097708" y="4116085"/>
                  <a:pt x="10079940" y="4111008"/>
                </a:cubicBezTo>
                <a:cubicBezTo>
                  <a:pt x="10079940" y="4116085"/>
                  <a:pt x="10079940" y="4122431"/>
                  <a:pt x="10081209" y="4127508"/>
                </a:cubicBezTo>
                <a:cubicBezTo>
                  <a:pt x="10079940" y="4127508"/>
                  <a:pt x="10077402" y="4126238"/>
                  <a:pt x="10076133" y="4124969"/>
                </a:cubicBezTo>
                <a:cubicBezTo>
                  <a:pt x="10074863" y="4122431"/>
                  <a:pt x="10073594" y="4117354"/>
                  <a:pt x="10073594" y="4114816"/>
                </a:cubicBezTo>
                <a:cubicBezTo>
                  <a:pt x="10074863" y="4113546"/>
                  <a:pt x="10076133" y="4112277"/>
                  <a:pt x="10078671" y="4109739"/>
                </a:cubicBezTo>
                <a:cubicBezTo>
                  <a:pt x="10064710" y="4103393"/>
                  <a:pt x="10053287" y="4091970"/>
                  <a:pt x="10044403" y="4079278"/>
                </a:cubicBezTo>
                <a:cubicBezTo>
                  <a:pt x="10038057" y="4076740"/>
                  <a:pt x="10031711" y="4072932"/>
                  <a:pt x="10024095" y="4070394"/>
                </a:cubicBezTo>
                <a:cubicBezTo>
                  <a:pt x="10025365" y="4072932"/>
                  <a:pt x="10027903" y="4079278"/>
                  <a:pt x="10030441" y="4081817"/>
                </a:cubicBezTo>
                <a:cubicBezTo>
                  <a:pt x="10026634" y="4079278"/>
                  <a:pt x="10022826" y="4075471"/>
                  <a:pt x="10019019" y="4072932"/>
                </a:cubicBezTo>
                <a:cubicBezTo>
                  <a:pt x="10020288" y="4067855"/>
                  <a:pt x="10021557" y="4062779"/>
                  <a:pt x="10022826" y="4057702"/>
                </a:cubicBezTo>
                <a:lnTo>
                  <a:pt x="10003789" y="4050087"/>
                </a:lnTo>
                <a:lnTo>
                  <a:pt x="10008865" y="4048817"/>
                </a:lnTo>
                <a:cubicBezTo>
                  <a:pt x="10015211" y="4050087"/>
                  <a:pt x="10021557" y="4052625"/>
                  <a:pt x="10027903" y="4055163"/>
                </a:cubicBezTo>
                <a:cubicBezTo>
                  <a:pt x="10027903" y="4058971"/>
                  <a:pt x="10029172" y="4064048"/>
                  <a:pt x="10029172" y="4067855"/>
                </a:cubicBezTo>
                <a:cubicBezTo>
                  <a:pt x="10032980" y="4069125"/>
                  <a:pt x="10038057" y="4070394"/>
                  <a:pt x="10041864" y="4070394"/>
                </a:cubicBezTo>
                <a:cubicBezTo>
                  <a:pt x="10044403" y="4064048"/>
                  <a:pt x="10046941" y="4057702"/>
                  <a:pt x="10050749" y="4052625"/>
                </a:cubicBezTo>
                <a:cubicBezTo>
                  <a:pt x="10059633" y="4050087"/>
                  <a:pt x="10069787" y="4048817"/>
                  <a:pt x="10078671" y="4045010"/>
                </a:cubicBezTo>
                <a:lnTo>
                  <a:pt x="10078671" y="4045010"/>
                </a:lnTo>
                <a:close/>
                <a:moveTo>
                  <a:pt x="8983356" y="4045010"/>
                </a:moveTo>
                <a:cubicBezTo>
                  <a:pt x="8983356" y="4048817"/>
                  <a:pt x="8983356" y="4052625"/>
                  <a:pt x="8982087" y="4057702"/>
                </a:cubicBezTo>
                <a:cubicBezTo>
                  <a:pt x="8978280" y="4056433"/>
                  <a:pt x="8975741" y="4053894"/>
                  <a:pt x="8974472" y="4047548"/>
                </a:cubicBezTo>
                <a:lnTo>
                  <a:pt x="8968126" y="4055163"/>
                </a:lnTo>
                <a:cubicBezTo>
                  <a:pt x="8973203" y="4057702"/>
                  <a:pt x="8979549" y="4061509"/>
                  <a:pt x="8985895" y="4061509"/>
                </a:cubicBezTo>
                <a:cubicBezTo>
                  <a:pt x="8989702" y="4066586"/>
                  <a:pt x="8992241" y="4072932"/>
                  <a:pt x="8993510" y="4078009"/>
                </a:cubicBezTo>
                <a:cubicBezTo>
                  <a:pt x="8998587" y="4078009"/>
                  <a:pt x="9003664" y="4078009"/>
                  <a:pt x="9008740" y="4076740"/>
                </a:cubicBezTo>
                <a:cubicBezTo>
                  <a:pt x="9011279" y="4071663"/>
                  <a:pt x="9007471" y="4069125"/>
                  <a:pt x="9004933" y="4065317"/>
                </a:cubicBezTo>
                <a:cubicBezTo>
                  <a:pt x="9008740" y="4061509"/>
                  <a:pt x="9010010" y="4056433"/>
                  <a:pt x="9011279" y="4051356"/>
                </a:cubicBezTo>
                <a:cubicBezTo>
                  <a:pt x="9002394" y="4048817"/>
                  <a:pt x="8993510" y="4046279"/>
                  <a:pt x="8983356" y="4045010"/>
                </a:cubicBezTo>
                <a:lnTo>
                  <a:pt x="8983356" y="4045010"/>
                </a:lnTo>
                <a:close/>
                <a:moveTo>
                  <a:pt x="5320462" y="4045010"/>
                </a:moveTo>
                <a:cubicBezTo>
                  <a:pt x="5321731" y="4047548"/>
                  <a:pt x="5323001" y="4051356"/>
                  <a:pt x="5324270" y="4053894"/>
                </a:cubicBezTo>
                <a:cubicBezTo>
                  <a:pt x="5324270" y="4056433"/>
                  <a:pt x="5316655" y="4062779"/>
                  <a:pt x="5321731" y="4062779"/>
                </a:cubicBezTo>
                <a:cubicBezTo>
                  <a:pt x="5329346" y="4067855"/>
                  <a:pt x="5333154" y="4057702"/>
                  <a:pt x="5336962" y="4052625"/>
                </a:cubicBezTo>
                <a:cubicBezTo>
                  <a:pt x="5331885" y="4050087"/>
                  <a:pt x="5326808" y="4047548"/>
                  <a:pt x="5320462" y="4045010"/>
                </a:cubicBezTo>
                <a:lnTo>
                  <a:pt x="5320462" y="4045010"/>
                </a:lnTo>
                <a:close/>
                <a:moveTo>
                  <a:pt x="9831178" y="4045010"/>
                </a:moveTo>
                <a:cubicBezTo>
                  <a:pt x="9827370" y="4047548"/>
                  <a:pt x="9815948" y="4047548"/>
                  <a:pt x="9818486" y="4055163"/>
                </a:cubicBezTo>
                <a:cubicBezTo>
                  <a:pt x="9824832" y="4057702"/>
                  <a:pt x="9829909" y="4050087"/>
                  <a:pt x="9831178" y="4045010"/>
                </a:cubicBezTo>
                <a:lnTo>
                  <a:pt x="9831178" y="4045010"/>
                </a:lnTo>
                <a:close/>
                <a:moveTo>
                  <a:pt x="7313097" y="4045010"/>
                </a:moveTo>
                <a:cubicBezTo>
                  <a:pt x="7313097" y="4046279"/>
                  <a:pt x="7313097" y="4050087"/>
                  <a:pt x="7314366" y="4052625"/>
                </a:cubicBezTo>
                <a:lnTo>
                  <a:pt x="7309290" y="4053894"/>
                </a:lnTo>
                <a:cubicBezTo>
                  <a:pt x="7314366" y="4056433"/>
                  <a:pt x="7319443" y="4060240"/>
                  <a:pt x="7320712" y="4066586"/>
                </a:cubicBezTo>
                <a:cubicBezTo>
                  <a:pt x="7324519" y="4065317"/>
                  <a:pt x="7328328" y="4065317"/>
                  <a:pt x="7332135" y="4064048"/>
                </a:cubicBezTo>
                <a:cubicBezTo>
                  <a:pt x="7332135" y="4062779"/>
                  <a:pt x="7332135" y="4061509"/>
                  <a:pt x="7332135" y="4060240"/>
                </a:cubicBezTo>
                <a:cubicBezTo>
                  <a:pt x="7329597" y="4061509"/>
                  <a:pt x="7325789" y="4062779"/>
                  <a:pt x="7323251" y="4065317"/>
                </a:cubicBezTo>
                <a:cubicBezTo>
                  <a:pt x="7323251" y="4062779"/>
                  <a:pt x="7323251" y="4058971"/>
                  <a:pt x="7323251" y="4056433"/>
                </a:cubicBezTo>
                <a:cubicBezTo>
                  <a:pt x="7320712" y="4056433"/>
                  <a:pt x="7316905" y="4057702"/>
                  <a:pt x="7314366" y="4057702"/>
                </a:cubicBezTo>
                <a:cubicBezTo>
                  <a:pt x="7318174" y="4051356"/>
                  <a:pt x="7323251" y="4043741"/>
                  <a:pt x="7313097" y="4045010"/>
                </a:cubicBezTo>
                <a:lnTo>
                  <a:pt x="7313097" y="4045010"/>
                </a:lnTo>
                <a:close/>
                <a:moveTo>
                  <a:pt x="8686365" y="4043741"/>
                </a:moveTo>
                <a:cubicBezTo>
                  <a:pt x="8685096" y="4043741"/>
                  <a:pt x="8683827" y="4046279"/>
                  <a:pt x="8686365" y="4047548"/>
                </a:cubicBezTo>
                <a:cubicBezTo>
                  <a:pt x="8690173" y="4050087"/>
                  <a:pt x="8693980" y="4055163"/>
                  <a:pt x="8699057" y="4053894"/>
                </a:cubicBezTo>
                <a:cubicBezTo>
                  <a:pt x="8699057" y="4050087"/>
                  <a:pt x="8695249" y="4047548"/>
                  <a:pt x="8692711" y="4045010"/>
                </a:cubicBezTo>
                <a:cubicBezTo>
                  <a:pt x="8690173" y="4043741"/>
                  <a:pt x="8687634" y="4043741"/>
                  <a:pt x="8686365" y="4043741"/>
                </a:cubicBezTo>
                <a:lnTo>
                  <a:pt x="8686365" y="4043741"/>
                </a:lnTo>
                <a:close/>
                <a:moveTo>
                  <a:pt x="8498524" y="4043741"/>
                </a:moveTo>
                <a:cubicBezTo>
                  <a:pt x="8492178" y="4043741"/>
                  <a:pt x="8485832" y="4043741"/>
                  <a:pt x="8479486" y="4045010"/>
                </a:cubicBezTo>
                <a:cubicBezTo>
                  <a:pt x="8485832" y="4051356"/>
                  <a:pt x="8493448" y="4058971"/>
                  <a:pt x="8503601" y="4061509"/>
                </a:cubicBezTo>
                <a:cubicBezTo>
                  <a:pt x="8503601" y="4062779"/>
                  <a:pt x="8502332" y="4066586"/>
                  <a:pt x="8501062" y="4067855"/>
                </a:cubicBezTo>
                <a:cubicBezTo>
                  <a:pt x="8506139" y="4069125"/>
                  <a:pt x="8511216" y="4070394"/>
                  <a:pt x="8515024" y="4071663"/>
                </a:cubicBezTo>
                <a:cubicBezTo>
                  <a:pt x="8513754" y="4065317"/>
                  <a:pt x="8508678" y="4062779"/>
                  <a:pt x="8503601" y="4058971"/>
                </a:cubicBezTo>
                <a:cubicBezTo>
                  <a:pt x="8502332" y="4052625"/>
                  <a:pt x="8499793" y="4048817"/>
                  <a:pt x="8498524" y="4043741"/>
                </a:cubicBezTo>
                <a:lnTo>
                  <a:pt x="8498524" y="4043741"/>
                </a:lnTo>
                <a:close/>
                <a:moveTo>
                  <a:pt x="5541302" y="4043741"/>
                </a:moveTo>
                <a:cubicBezTo>
                  <a:pt x="5537494" y="4041202"/>
                  <a:pt x="5529879" y="4046279"/>
                  <a:pt x="5532418" y="4051356"/>
                </a:cubicBezTo>
                <a:cubicBezTo>
                  <a:pt x="5537494" y="4053894"/>
                  <a:pt x="5543840" y="4047548"/>
                  <a:pt x="5541302" y="4043741"/>
                </a:cubicBezTo>
                <a:lnTo>
                  <a:pt x="5541302" y="4043741"/>
                </a:lnTo>
                <a:close/>
                <a:moveTo>
                  <a:pt x="5654260" y="4043741"/>
                </a:moveTo>
                <a:cubicBezTo>
                  <a:pt x="5651722" y="4046279"/>
                  <a:pt x="5656799" y="4052625"/>
                  <a:pt x="5659337" y="4051356"/>
                </a:cubicBezTo>
                <a:cubicBezTo>
                  <a:pt x="5661876" y="4047548"/>
                  <a:pt x="5658068" y="4041202"/>
                  <a:pt x="5654260" y="4043741"/>
                </a:cubicBezTo>
                <a:lnTo>
                  <a:pt x="5654260" y="4043741"/>
                </a:lnTo>
                <a:close/>
                <a:moveTo>
                  <a:pt x="9437728" y="4042471"/>
                </a:moveTo>
                <a:cubicBezTo>
                  <a:pt x="9432651" y="4043741"/>
                  <a:pt x="9432651" y="4053894"/>
                  <a:pt x="9437728" y="4055163"/>
                </a:cubicBezTo>
                <a:cubicBezTo>
                  <a:pt x="9442805" y="4053894"/>
                  <a:pt x="9442805" y="4043741"/>
                  <a:pt x="9437728" y="4042471"/>
                </a:cubicBezTo>
                <a:lnTo>
                  <a:pt x="9437728" y="4042471"/>
                </a:lnTo>
                <a:close/>
                <a:moveTo>
                  <a:pt x="7184908" y="4042471"/>
                </a:moveTo>
                <a:cubicBezTo>
                  <a:pt x="7181101" y="4052625"/>
                  <a:pt x="7193793" y="4053894"/>
                  <a:pt x="7198870" y="4057702"/>
                </a:cubicBezTo>
                <a:cubicBezTo>
                  <a:pt x="7195062" y="4052625"/>
                  <a:pt x="7189985" y="4047548"/>
                  <a:pt x="7184908" y="4042471"/>
                </a:cubicBezTo>
                <a:lnTo>
                  <a:pt x="7184908" y="4042471"/>
                </a:lnTo>
                <a:close/>
                <a:moveTo>
                  <a:pt x="5522264" y="4042471"/>
                </a:moveTo>
                <a:cubicBezTo>
                  <a:pt x="5518456" y="4043741"/>
                  <a:pt x="5517187" y="4051356"/>
                  <a:pt x="5518456" y="4055163"/>
                </a:cubicBezTo>
                <a:cubicBezTo>
                  <a:pt x="5524802" y="4057702"/>
                  <a:pt x="5528610" y="4043741"/>
                  <a:pt x="5522264" y="4042471"/>
                </a:cubicBezTo>
                <a:lnTo>
                  <a:pt x="5522264" y="4042471"/>
                </a:lnTo>
                <a:close/>
                <a:moveTo>
                  <a:pt x="9780410" y="4042471"/>
                </a:moveTo>
                <a:cubicBezTo>
                  <a:pt x="9768988" y="4041202"/>
                  <a:pt x="9786756" y="4055163"/>
                  <a:pt x="9789294" y="4050087"/>
                </a:cubicBezTo>
                <a:cubicBezTo>
                  <a:pt x="9786756" y="4045010"/>
                  <a:pt x="9784218" y="4043741"/>
                  <a:pt x="9780410" y="4042471"/>
                </a:cubicBezTo>
                <a:lnTo>
                  <a:pt x="9780410" y="4042471"/>
                </a:lnTo>
                <a:close/>
                <a:moveTo>
                  <a:pt x="5428344" y="4041202"/>
                </a:moveTo>
                <a:cubicBezTo>
                  <a:pt x="5423267" y="4041202"/>
                  <a:pt x="5416921" y="4042471"/>
                  <a:pt x="5413113" y="4045010"/>
                </a:cubicBezTo>
                <a:cubicBezTo>
                  <a:pt x="5411844" y="4045010"/>
                  <a:pt x="5408037" y="4045010"/>
                  <a:pt x="5406767" y="4046279"/>
                </a:cubicBezTo>
                <a:cubicBezTo>
                  <a:pt x="5404229" y="4050087"/>
                  <a:pt x="5400421" y="4053894"/>
                  <a:pt x="5397883" y="4057702"/>
                </a:cubicBezTo>
                <a:cubicBezTo>
                  <a:pt x="5402960" y="4061509"/>
                  <a:pt x="5409306" y="4062779"/>
                  <a:pt x="5415652" y="4065317"/>
                </a:cubicBezTo>
                <a:cubicBezTo>
                  <a:pt x="5416921" y="4060240"/>
                  <a:pt x="5416921" y="4055163"/>
                  <a:pt x="5418190" y="4050087"/>
                </a:cubicBezTo>
                <a:cubicBezTo>
                  <a:pt x="5424536" y="4051356"/>
                  <a:pt x="5432151" y="4051356"/>
                  <a:pt x="5437228" y="4055163"/>
                </a:cubicBezTo>
                <a:cubicBezTo>
                  <a:pt x="5435959" y="4056433"/>
                  <a:pt x="5432151" y="4060240"/>
                  <a:pt x="5430882" y="4061509"/>
                </a:cubicBezTo>
                <a:cubicBezTo>
                  <a:pt x="5433421" y="4064048"/>
                  <a:pt x="5434690" y="4067855"/>
                  <a:pt x="5438497" y="4066586"/>
                </a:cubicBezTo>
                <a:cubicBezTo>
                  <a:pt x="5442305" y="4064048"/>
                  <a:pt x="5441036" y="4058971"/>
                  <a:pt x="5441036" y="4055163"/>
                </a:cubicBezTo>
                <a:cubicBezTo>
                  <a:pt x="5442305" y="4053894"/>
                  <a:pt x="5443574" y="4050087"/>
                  <a:pt x="5444843" y="4048817"/>
                </a:cubicBezTo>
                <a:cubicBezTo>
                  <a:pt x="5438497" y="4043741"/>
                  <a:pt x="5433421" y="4042471"/>
                  <a:pt x="5428344" y="4041202"/>
                </a:cubicBezTo>
                <a:lnTo>
                  <a:pt x="5428344" y="4041202"/>
                </a:lnTo>
                <a:close/>
                <a:moveTo>
                  <a:pt x="7358788" y="4041202"/>
                </a:moveTo>
                <a:cubicBezTo>
                  <a:pt x="7357519" y="4042471"/>
                  <a:pt x="7362595" y="4050087"/>
                  <a:pt x="7362595" y="4041202"/>
                </a:cubicBezTo>
                <a:cubicBezTo>
                  <a:pt x="7360058" y="4041202"/>
                  <a:pt x="7358788" y="4041202"/>
                  <a:pt x="7358788" y="4041202"/>
                </a:cubicBezTo>
                <a:lnTo>
                  <a:pt x="7358788" y="4041202"/>
                </a:lnTo>
                <a:close/>
                <a:moveTo>
                  <a:pt x="5745642" y="4041202"/>
                </a:moveTo>
                <a:cubicBezTo>
                  <a:pt x="5738027" y="4047548"/>
                  <a:pt x="5746911" y="4056433"/>
                  <a:pt x="5754527" y="4058971"/>
                </a:cubicBezTo>
                <a:cubicBezTo>
                  <a:pt x="5759603" y="4060240"/>
                  <a:pt x="5759603" y="4064048"/>
                  <a:pt x="5762142" y="4067855"/>
                </a:cubicBezTo>
                <a:lnTo>
                  <a:pt x="5764680" y="4067855"/>
                </a:lnTo>
                <a:cubicBezTo>
                  <a:pt x="5764680" y="4064048"/>
                  <a:pt x="5764680" y="4058971"/>
                  <a:pt x="5764680" y="4055163"/>
                </a:cubicBezTo>
                <a:cubicBezTo>
                  <a:pt x="5759603" y="4053894"/>
                  <a:pt x="5754527" y="4051356"/>
                  <a:pt x="5749450" y="4050087"/>
                </a:cubicBezTo>
                <a:cubicBezTo>
                  <a:pt x="5748181" y="4047548"/>
                  <a:pt x="5746911" y="4043741"/>
                  <a:pt x="5745642" y="4041202"/>
                </a:cubicBezTo>
                <a:lnTo>
                  <a:pt x="5745642" y="4041202"/>
                </a:lnTo>
                <a:close/>
                <a:moveTo>
                  <a:pt x="8553100" y="4041202"/>
                </a:moveTo>
                <a:cubicBezTo>
                  <a:pt x="8542946" y="4043741"/>
                  <a:pt x="8530254" y="4043741"/>
                  <a:pt x="8526446" y="4055163"/>
                </a:cubicBezTo>
                <a:cubicBezTo>
                  <a:pt x="8528985" y="4058971"/>
                  <a:pt x="8531523" y="4061509"/>
                  <a:pt x="8534062" y="4065317"/>
                </a:cubicBezTo>
                <a:cubicBezTo>
                  <a:pt x="8535331" y="4062779"/>
                  <a:pt x="8536600" y="4060240"/>
                  <a:pt x="8537869" y="4057702"/>
                </a:cubicBezTo>
                <a:cubicBezTo>
                  <a:pt x="8544215" y="4052625"/>
                  <a:pt x="8549292" y="4046279"/>
                  <a:pt x="8553100" y="4041202"/>
                </a:cubicBezTo>
                <a:lnTo>
                  <a:pt x="8553100" y="4041202"/>
                </a:lnTo>
                <a:close/>
                <a:moveTo>
                  <a:pt x="5977905" y="4039933"/>
                </a:moveTo>
                <a:cubicBezTo>
                  <a:pt x="5974097" y="4038664"/>
                  <a:pt x="5969020" y="4039933"/>
                  <a:pt x="5965213" y="4042471"/>
                </a:cubicBezTo>
                <a:cubicBezTo>
                  <a:pt x="5965213" y="4045010"/>
                  <a:pt x="5965213" y="4048817"/>
                  <a:pt x="5965213" y="4050087"/>
                </a:cubicBezTo>
                <a:cubicBezTo>
                  <a:pt x="5956328" y="4046279"/>
                  <a:pt x="5949982" y="4051356"/>
                  <a:pt x="5943636" y="4057702"/>
                </a:cubicBezTo>
                <a:cubicBezTo>
                  <a:pt x="5948713" y="4060240"/>
                  <a:pt x="5953790" y="4062779"/>
                  <a:pt x="5957598" y="4065317"/>
                </a:cubicBezTo>
                <a:cubicBezTo>
                  <a:pt x="5956328" y="4061509"/>
                  <a:pt x="5955059" y="4058971"/>
                  <a:pt x="5952521" y="4055163"/>
                </a:cubicBezTo>
                <a:cubicBezTo>
                  <a:pt x="5955059" y="4055163"/>
                  <a:pt x="5961405" y="4053894"/>
                  <a:pt x="5965213" y="4052625"/>
                </a:cubicBezTo>
                <a:cubicBezTo>
                  <a:pt x="5965213" y="4056433"/>
                  <a:pt x="5963944" y="4062779"/>
                  <a:pt x="5963944" y="4065317"/>
                </a:cubicBezTo>
                <a:cubicBezTo>
                  <a:pt x="5967751" y="4058971"/>
                  <a:pt x="5971559" y="4051356"/>
                  <a:pt x="5976636" y="4046279"/>
                </a:cubicBezTo>
                <a:cubicBezTo>
                  <a:pt x="5976636" y="4048817"/>
                  <a:pt x="5976636" y="4055163"/>
                  <a:pt x="5976636" y="4058971"/>
                </a:cubicBezTo>
                <a:cubicBezTo>
                  <a:pt x="5981712" y="4055163"/>
                  <a:pt x="5985520" y="4050087"/>
                  <a:pt x="5989327" y="4046279"/>
                </a:cubicBezTo>
                <a:cubicBezTo>
                  <a:pt x="5985520" y="4043741"/>
                  <a:pt x="5981712" y="4041202"/>
                  <a:pt x="5977905" y="4039933"/>
                </a:cubicBezTo>
                <a:lnTo>
                  <a:pt x="5977905" y="4039933"/>
                </a:lnTo>
                <a:close/>
                <a:moveTo>
                  <a:pt x="5958867" y="4039933"/>
                </a:moveTo>
                <a:cubicBezTo>
                  <a:pt x="5933483" y="4047548"/>
                  <a:pt x="5934752" y="4047548"/>
                  <a:pt x="5937290" y="4056433"/>
                </a:cubicBezTo>
                <a:cubicBezTo>
                  <a:pt x="5942367" y="4052625"/>
                  <a:pt x="5947444" y="4048817"/>
                  <a:pt x="5952521" y="4045010"/>
                </a:cubicBezTo>
                <a:cubicBezTo>
                  <a:pt x="5955059" y="4045010"/>
                  <a:pt x="5958867" y="4045010"/>
                  <a:pt x="5960136" y="4045010"/>
                </a:cubicBezTo>
                <a:cubicBezTo>
                  <a:pt x="5958867" y="4042471"/>
                  <a:pt x="5958867" y="4041202"/>
                  <a:pt x="5958867" y="4039933"/>
                </a:cubicBezTo>
                <a:lnTo>
                  <a:pt x="5958867" y="4039933"/>
                </a:lnTo>
                <a:close/>
                <a:moveTo>
                  <a:pt x="5928406" y="4039933"/>
                </a:moveTo>
                <a:cubicBezTo>
                  <a:pt x="5924598" y="4036125"/>
                  <a:pt x="5914445" y="4042471"/>
                  <a:pt x="5916984" y="4047548"/>
                </a:cubicBezTo>
                <a:cubicBezTo>
                  <a:pt x="5922060" y="4048817"/>
                  <a:pt x="5929676" y="4045010"/>
                  <a:pt x="5928406" y="4039933"/>
                </a:cubicBezTo>
                <a:lnTo>
                  <a:pt x="5928406" y="4039933"/>
                </a:lnTo>
                <a:close/>
                <a:moveTo>
                  <a:pt x="9512610" y="4038664"/>
                </a:moveTo>
                <a:cubicBezTo>
                  <a:pt x="9511341" y="4039933"/>
                  <a:pt x="9516418" y="4047548"/>
                  <a:pt x="9516418" y="4038664"/>
                </a:cubicBezTo>
                <a:cubicBezTo>
                  <a:pt x="9515149" y="4037395"/>
                  <a:pt x="9513879" y="4037395"/>
                  <a:pt x="9512610" y="4038664"/>
                </a:cubicBezTo>
                <a:lnTo>
                  <a:pt x="9512610" y="4038664"/>
                </a:lnTo>
                <a:close/>
                <a:moveTo>
                  <a:pt x="7288982" y="4038664"/>
                </a:moveTo>
                <a:cubicBezTo>
                  <a:pt x="7291521" y="4045010"/>
                  <a:pt x="7297867" y="4046279"/>
                  <a:pt x="7302944" y="4048817"/>
                </a:cubicBezTo>
                <a:cubicBezTo>
                  <a:pt x="7300405" y="4042471"/>
                  <a:pt x="7295328" y="4037395"/>
                  <a:pt x="7288982" y="4038664"/>
                </a:cubicBezTo>
                <a:lnTo>
                  <a:pt x="7288982" y="4038664"/>
                </a:lnTo>
                <a:close/>
                <a:moveTo>
                  <a:pt x="5358538" y="4037395"/>
                </a:moveTo>
                <a:cubicBezTo>
                  <a:pt x="5357269" y="4038664"/>
                  <a:pt x="5362346" y="4046279"/>
                  <a:pt x="5362346" y="4038664"/>
                </a:cubicBezTo>
                <a:cubicBezTo>
                  <a:pt x="5359807" y="4037395"/>
                  <a:pt x="5358538" y="4037395"/>
                  <a:pt x="5358538" y="4037395"/>
                </a:cubicBezTo>
                <a:lnTo>
                  <a:pt x="5358538" y="4037395"/>
                </a:lnTo>
                <a:close/>
                <a:moveTo>
                  <a:pt x="9767718" y="4036125"/>
                </a:moveTo>
                <a:cubicBezTo>
                  <a:pt x="9763911" y="4037395"/>
                  <a:pt x="9760103" y="4038664"/>
                  <a:pt x="9757565" y="4039933"/>
                </a:cubicBezTo>
                <a:lnTo>
                  <a:pt x="9761372" y="4041202"/>
                </a:lnTo>
                <a:cubicBezTo>
                  <a:pt x="9757565" y="4046279"/>
                  <a:pt x="9753757" y="4046279"/>
                  <a:pt x="9748680" y="4042471"/>
                </a:cubicBezTo>
                <a:cubicBezTo>
                  <a:pt x="9748680" y="4048817"/>
                  <a:pt x="9755026" y="4051356"/>
                  <a:pt x="9760103" y="4053894"/>
                </a:cubicBezTo>
                <a:cubicBezTo>
                  <a:pt x="9761372" y="4050087"/>
                  <a:pt x="9763911" y="4047548"/>
                  <a:pt x="9766449" y="4046279"/>
                </a:cubicBezTo>
                <a:cubicBezTo>
                  <a:pt x="9766449" y="4042471"/>
                  <a:pt x="9767718" y="4039933"/>
                  <a:pt x="9767718" y="4036125"/>
                </a:cubicBezTo>
                <a:lnTo>
                  <a:pt x="9767718" y="4036125"/>
                </a:lnTo>
                <a:close/>
                <a:moveTo>
                  <a:pt x="5791333" y="4036125"/>
                </a:moveTo>
                <a:cubicBezTo>
                  <a:pt x="5790064" y="4036125"/>
                  <a:pt x="5788795" y="4037395"/>
                  <a:pt x="5787526" y="4038664"/>
                </a:cubicBezTo>
                <a:cubicBezTo>
                  <a:pt x="5786256" y="4043741"/>
                  <a:pt x="5784987" y="4048817"/>
                  <a:pt x="5783718" y="4053894"/>
                </a:cubicBezTo>
                <a:cubicBezTo>
                  <a:pt x="5788795" y="4052625"/>
                  <a:pt x="5795141" y="4051356"/>
                  <a:pt x="5800218" y="4051356"/>
                </a:cubicBezTo>
                <a:cubicBezTo>
                  <a:pt x="5797679" y="4048817"/>
                  <a:pt x="5795141" y="4046279"/>
                  <a:pt x="5792602" y="4045010"/>
                </a:cubicBezTo>
                <a:cubicBezTo>
                  <a:pt x="5791333" y="4042471"/>
                  <a:pt x="5791333" y="4038664"/>
                  <a:pt x="5791333" y="4036125"/>
                </a:cubicBezTo>
                <a:lnTo>
                  <a:pt x="5791333" y="4036125"/>
                </a:lnTo>
                <a:close/>
                <a:moveTo>
                  <a:pt x="9859100" y="4036125"/>
                </a:moveTo>
                <a:cubicBezTo>
                  <a:pt x="9857831" y="4037395"/>
                  <a:pt x="9855293" y="4039933"/>
                  <a:pt x="9854024" y="4041202"/>
                </a:cubicBezTo>
                <a:cubicBezTo>
                  <a:pt x="9837524" y="4028510"/>
                  <a:pt x="9828640" y="4065317"/>
                  <a:pt x="9822294" y="4074201"/>
                </a:cubicBezTo>
                <a:cubicBezTo>
                  <a:pt x="9829909" y="4070394"/>
                  <a:pt x="9837524" y="4067855"/>
                  <a:pt x="9846408" y="4065317"/>
                </a:cubicBezTo>
                <a:cubicBezTo>
                  <a:pt x="9845139" y="4066586"/>
                  <a:pt x="9843870" y="4070394"/>
                  <a:pt x="9842601" y="4072932"/>
                </a:cubicBezTo>
                <a:cubicBezTo>
                  <a:pt x="9848947" y="4075471"/>
                  <a:pt x="9855293" y="4079278"/>
                  <a:pt x="9860370" y="4084355"/>
                </a:cubicBezTo>
                <a:cubicBezTo>
                  <a:pt x="9867985" y="4080547"/>
                  <a:pt x="9874331" y="4078009"/>
                  <a:pt x="9881945" y="4075471"/>
                </a:cubicBezTo>
                <a:cubicBezTo>
                  <a:pt x="9875600" y="4070394"/>
                  <a:pt x="9867985" y="4065317"/>
                  <a:pt x="9861639" y="4058971"/>
                </a:cubicBezTo>
                <a:lnTo>
                  <a:pt x="9867985" y="4058971"/>
                </a:lnTo>
                <a:cubicBezTo>
                  <a:pt x="9867985" y="4052625"/>
                  <a:pt x="9867985" y="4047548"/>
                  <a:pt x="9867985" y="4041202"/>
                </a:cubicBezTo>
                <a:cubicBezTo>
                  <a:pt x="9865446" y="4038664"/>
                  <a:pt x="9861639" y="4037395"/>
                  <a:pt x="9859100" y="4036125"/>
                </a:cubicBezTo>
                <a:lnTo>
                  <a:pt x="9859100" y="4036125"/>
                </a:lnTo>
                <a:close/>
                <a:moveTo>
                  <a:pt x="7262329" y="4036125"/>
                </a:moveTo>
                <a:cubicBezTo>
                  <a:pt x="7263598" y="4038664"/>
                  <a:pt x="7266137" y="4042471"/>
                  <a:pt x="7268675" y="4045010"/>
                </a:cubicBezTo>
                <a:cubicBezTo>
                  <a:pt x="7264868" y="4045010"/>
                  <a:pt x="7258522" y="4043741"/>
                  <a:pt x="7254714" y="4043741"/>
                </a:cubicBezTo>
                <a:cubicBezTo>
                  <a:pt x="7255983" y="4048817"/>
                  <a:pt x="7258522" y="4053894"/>
                  <a:pt x="7264868" y="4053894"/>
                </a:cubicBezTo>
                <a:cubicBezTo>
                  <a:pt x="7266137" y="4047548"/>
                  <a:pt x="7268675" y="4043741"/>
                  <a:pt x="7273752" y="4039933"/>
                </a:cubicBezTo>
                <a:cubicBezTo>
                  <a:pt x="7268675" y="4038664"/>
                  <a:pt x="7264868" y="4037395"/>
                  <a:pt x="7262329" y="4036125"/>
                </a:cubicBezTo>
                <a:lnTo>
                  <a:pt x="7262329" y="4036125"/>
                </a:lnTo>
                <a:close/>
                <a:moveTo>
                  <a:pt x="8763786" y="4034856"/>
                </a:moveTo>
                <a:cubicBezTo>
                  <a:pt x="8761247" y="4039933"/>
                  <a:pt x="8758709" y="4043741"/>
                  <a:pt x="8756171" y="4048817"/>
                </a:cubicBezTo>
                <a:cubicBezTo>
                  <a:pt x="8762517" y="4051356"/>
                  <a:pt x="8767593" y="4052625"/>
                  <a:pt x="8773939" y="4052625"/>
                </a:cubicBezTo>
                <a:cubicBezTo>
                  <a:pt x="8771401" y="4048817"/>
                  <a:pt x="8767593" y="4047548"/>
                  <a:pt x="8763786" y="4046279"/>
                </a:cubicBezTo>
                <a:lnTo>
                  <a:pt x="8763786" y="4043741"/>
                </a:lnTo>
                <a:cubicBezTo>
                  <a:pt x="8765055" y="4043741"/>
                  <a:pt x="8768863" y="4043741"/>
                  <a:pt x="8771401" y="4043741"/>
                </a:cubicBezTo>
                <a:cubicBezTo>
                  <a:pt x="8768863" y="4041202"/>
                  <a:pt x="8766324" y="4037395"/>
                  <a:pt x="8763786" y="4034856"/>
                </a:cubicBezTo>
                <a:lnTo>
                  <a:pt x="8763786" y="4034856"/>
                </a:lnTo>
                <a:close/>
                <a:moveTo>
                  <a:pt x="5762142" y="4034856"/>
                </a:moveTo>
                <a:cubicBezTo>
                  <a:pt x="5759603" y="4036125"/>
                  <a:pt x="5757065" y="4038664"/>
                  <a:pt x="5758334" y="4041202"/>
                </a:cubicBezTo>
                <a:cubicBezTo>
                  <a:pt x="5760872" y="4046279"/>
                  <a:pt x="5769757" y="4045010"/>
                  <a:pt x="5768488" y="4038664"/>
                </a:cubicBezTo>
                <a:cubicBezTo>
                  <a:pt x="5767218" y="4034856"/>
                  <a:pt x="5764680" y="4034856"/>
                  <a:pt x="5762142" y="4034856"/>
                </a:cubicBezTo>
                <a:lnTo>
                  <a:pt x="5762142" y="4034856"/>
                </a:lnTo>
                <a:close/>
                <a:moveTo>
                  <a:pt x="9923829" y="4034856"/>
                </a:moveTo>
                <a:cubicBezTo>
                  <a:pt x="9917484" y="4038664"/>
                  <a:pt x="9917484" y="4052625"/>
                  <a:pt x="9925098" y="4053894"/>
                </a:cubicBezTo>
                <a:cubicBezTo>
                  <a:pt x="9931444" y="4047548"/>
                  <a:pt x="9926367" y="4041202"/>
                  <a:pt x="9923829" y="4034856"/>
                </a:cubicBezTo>
                <a:lnTo>
                  <a:pt x="9923829" y="4034856"/>
                </a:lnTo>
                <a:close/>
                <a:moveTo>
                  <a:pt x="5658068" y="4034856"/>
                </a:moveTo>
                <a:cubicBezTo>
                  <a:pt x="5656799" y="4036125"/>
                  <a:pt x="5661876" y="4043741"/>
                  <a:pt x="5661876" y="4036125"/>
                </a:cubicBezTo>
                <a:cubicBezTo>
                  <a:pt x="5660606" y="4033587"/>
                  <a:pt x="5659337" y="4033587"/>
                  <a:pt x="5658068" y="4034856"/>
                </a:cubicBezTo>
                <a:lnTo>
                  <a:pt x="5658068" y="4034856"/>
                </a:lnTo>
                <a:close/>
                <a:moveTo>
                  <a:pt x="9540533" y="4034856"/>
                </a:moveTo>
                <a:cubicBezTo>
                  <a:pt x="9539263" y="4037395"/>
                  <a:pt x="9537994" y="4041202"/>
                  <a:pt x="9536725" y="4042471"/>
                </a:cubicBezTo>
                <a:cubicBezTo>
                  <a:pt x="9539263" y="4047548"/>
                  <a:pt x="9540533" y="4058971"/>
                  <a:pt x="9549417" y="4057702"/>
                </a:cubicBezTo>
                <a:cubicBezTo>
                  <a:pt x="9549417" y="4055163"/>
                  <a:pt x="9550686" y="4050087"/>
                  <a:pt x="9551955" y="4047548"/>
                </a:cubicBezTo>
                <a:cubicBezTo>
                  <a:pt x="9557032" y="4051356"/>
                  <a:pt x="9560840" y="4058971"/>
                  <a:pt x="9567185" y="4051356"/>
                </a:cubicBezTo>
                <a:cubicBezTo>
                  <a:pt x="9564647" y="4048817"/>
                  <a:pt x="9560840" y="4046279"/>
                  <a:pt x="9558301" y="4045010"/>
                </a:cubicBezTo>
                <a:cubicBezTo>
                  <a:pt x="9559571" y="4043741"/>
                  <a:pt x="9560840" y="4039933"/>
                  <a:pt x="9562109" y="4038664"/>
                </a:cubicBezTo>
                <a:cubicBezTo>
                  <a:pt x="9554494" y="4036125"/>
                  <a:pt x="9548148" y="4034856"/>
                  <a:pt x="9540533" y="4034856"/>
                </a:cubicBezTo>
                <a:lnTo>
                  <a:pt x="9540533" y="4034856"/>
                </a:lnTo>
                <a:close/>
                <a:moveTo>
                  <a:pt x="5616184" y="4034856"/>
                </a:moveTo>
                <a:cubicBezTo>
                  <a:pt x="5618723" y="4041202"/>
                  <a:pt x="5625069" y="4043741"/>
                  <a:pt x="5630146" y="4047548"/>
                </a:cubicBezTo>
                <a:cubicBezTo>
                  <a:pt x="5631415" y="4055163"/>
                  <a:pt x="5631415" y="4061509"/>
                  <a:pt x="5631415" y="4069125"/>
                </a:cubicBezTo>
                <a:cubicBezTo>
                  <a:pt x="5635222" y="4075471"/>
                  <a:pt x="5640299" y="4083086"/>
                  <a:pt x="5647914" y="4081817"/>
                </a:cubicBezTo>
                <a:cubicBezTo>
                  <a:pt x="5652991" y="4075471"/>
                  <a:pt x="5642838" y="4065317"/>
                  <a:pt x="5650453" y="4058971"/>
                </a:cubicBezTo>
                <a:cubicBezTo>
                  <a:pt x="5639030" y="4051356"/>
                  <a:pt x="5631415" y="4034856"/>
                  <a:pt x="5616184" y="4034856"/>
                </a:cubicBezTo>
                <a:lnTo>
                  <a:pt x="5616184" y="4034856"/>
                </a:lnTo>
                <a:close/>
                <a:moveTo>
                  <a:pt x="5259541" y="4034856"/>
                </a:moveTo>
                <a:cubicBezTo>
                  <a:pt x="5260810" y="4039933"/>
                  <a:pt x="5262079" y="4046279"/>
                  <a:pt x="5260810" y="4051356"/>
                </a:cubicBezTo>
                <a:cubicBezTo>
                  <a:pt x="5255733" y="4052625"/>
                  <a:pt x="5249387" y="4053894"/>
                  <a:pt x="5245580" y="4057702"/>
                </a:cubicBezTo>
                <a:cubicBezTo>
                  <a:pt x="5244311" y="4055163"/>
                  <a:pt x="5240503" y="4051356"/>
                  <a:pt x="5239234" y="4050087"/>
                </a:cubicBezTo>
                <a:cubicBezTo>
                  <a:pt x="5236695" y="4052625"/>
                  <a:pt x="5232888" y="4055163"/>
                  <a:pt x="5230349" y="4057702"/>
                </a:cubicBezTo>
                <a:cubicBezTo>
                  <a:pt x="5232888" y="4057702"/>
                  <a:pt x="5237965" y="4057702"/>
                  <a:pt x="5240503" y="4058971"/>
                </a:cubicBezTo>
                <a:cubicBezTo>
                  <a:pt x="5240503" y="4064048"/>
                  <a:pt x="5240503" y="4067855"/>
                  <a:pt x="5241772" y="4072932"/>
                </a:cubicBezTo>
                <a:cubicBezTo>
                  <a:pt x="5239234" y="4071663"/>
                  <a:pt x="5234157" y="4067855"/>
                  <a:pt x="5232888" y="4066586"/>
                </a:cubicBezTo>
                <a:cubicBezTo>
                  <a:pt x="5234157" y="4067855"/>
                  <a:pt x="5236695" y="4070394"/>
                  <a:pt x="5237965" y="4071663"/>
                </a:cubicBezTo>
                <a:cubicBezTo>
                  <a:pt x="5236695" y="4074201"/>
                  <a:pt x="5235426" y="4075471"/>
                  <a:pt x="5234157" y="4078009"/>
                </a:cubicBezTo>
                <a:cubicBezTo>
                  <a:pt x="5237965" y="4080547"/>
                  <a:pt x="5240503" y="4081817"/>
                  <a:pt x="5245580" y="4081817"/>
                </a:cubicBezTo>
                <a:lnTo>
                  <a:pt x="5237965" y="4078009"/>
                </a:lnTo>
                <a:cubicBezTo>
                  <a:pt x="5241772" y="4075471"/>
                  <a:pt x="5245580" y="4072932"/>
                  <a:pt x="5249387" y="4070394"/>
                </a:cubicBezTo>
                <a:cubicBezTo>
                  <a:pt x="5249387" y="4066586"/>
                  <a:pt x="5245580" y="4062779"/>
                  <a:pt x="5248118" y="4058971"/>
                </a:cubicBezTo>
                <a:cubicBezTo>
                  <a:pt x="5249387" y="4052625"/>
                  <a:pt x="5264617" y="4057702"/>
                  <a:pt x="5260810" y="4062779"/>
                </a:cubicBezTo>
                <a:cubicBezTo>
                  <a:pt x="5259541" y="4064048"/>
                  <a:pt x="5255733" y="4065317"/>
                  <a:pt x="5253195" y="4065317"/>
                </a:cubicBezTo>
                <a:cubicBezTo>
                  <a:pt x="5255733" y="4066586"/>
                  <a:pt x="5258272" y="4067855"/>
                  <a:pt x="5260810" y="4070394"/>
                </a:cubicBezTo>
                <a:cubicBezTo>
                  <a:pt x="5260810" y="4069125"/>
                  <a:pt x="5260810" y="4065317"/>
                  <a:pt x="5260810" y="4062779"/>
                </a:cubicBezTo>
                <a:cubicBezTo>
                  <a:pt x="5263349" y="4062779"/>
                  <a:pt x="5267156" y="4064048"/>
                  <a:pt x="5269695" y="4065317"/>
                </a:cubicBezTo>
                <a:cubicBezTo>
                  <a:pt x="5268425" y="4058971"/>
                  <a:pt x="5269695" y="4053894"/>
                  <a:pt x="5272233" y="4048817"/>
                </a:cubicBezTo>
                <a:cubicBezTo>
                  <a:pt x="5270963" y="4047548"/>
                  <a:pt x="5267156" y="4046279"/>
                  <a:pt x="5265887" y="4045010"/>
                </a:cubicBezTo>
                <a:cubicBezTo>
                  <a:pt x="5263349" y="4041202"/>
                  <a:pt x="5263349" y="4036125"/>
                  <a:pt x="5259541" y="4034856"/>
                </a:cubicBezTo>
                <a:lnTo>
                  <a:pt x="5259541" y="4034856"/>
                </a:lnTo>
                <a:close/>
                <a:moveTo>
                  <a:pt x="9124237" y="4034856"/>
                </a:moveTo>
                <a:cubicBezTo>
                  <a:pt x="9126775" y="4039933"/>
                  <a:pt x="9134391" y="4048817"/>
                  <a:pt x="9140737" y="4046279"/>
                </a:cubicBezTo>
                <a:cubicBezTo>
                  <a:pt x="9140737" y="4037395"/>
                  <a:pt x="9130583" y="4036125"/>
                  <a:pt x="9124237" y="4034856"/>
                </a:cubicBezTo>
                <a:lnTo>
                  <a:pt x="9124237" y="4034856"/>
                </a:lnTo>
                <a:close/>
                <a:moveTo>
                  <a:pt x="8626713" y="4033587"/>
                </a:moveTo>
                <a:lnTo>
                  <a:pt x="8626713" y="4033587"/>
                </a:lnTo>
                <a:lnTo>
                  <a:pt x="8627982" y="4036125"/>
                </a:lnTo>
                <a:lnTo>
                  <a:pt x="8626713" y="4033587"/>
                </a:lnTo>
                <a:lnTo>
                  <a:pt x="8626713" y="4033587"/>
                </a:lnTo>
                <a:close/>
                <a:moveTo>
                  <a:pt x="7195062" y="4033587"/>
                </a:moveTo>
                <a:cubicBezTo>
                  <a:pt x="7196331" y="4039933"/>
                  <a:pt x="7198870" y="4048817"/>
                  <a:pt x="7205216" y="4051356"/>
                </a:cubicBezTo>
                <a:cubicBezTo>
                  <a:pt x="7203946" y="4045010"/>
                  <a:pt x="7203946" y="4034856"/>
                  <a:pt x="7195062" y="4033587"/>
                </a:cubicBezTo>
                <a:lnTo>
                  <a:pt x="7195062" y="4033587"/>
                </a:lnTo>
                <a:close/>
                <a:moveTo>
                  <a:pt x="5895407" y="4032318"/>
                </a:moveTo>
                <a:cubicBezTo>
                  <a:pt x="5890330" y="4032318"/>
                  <a:pt x="5886523" y="4036125"/>
                  <a:pt x="5882715" y="4038664"/>
                </a:cubicBezTo>
                <a:cubicBezTo>
                  <a:pt x="5887792" y="4042471"/>
                  <a:pt x="5894138" y="4046279"/>
                  <a:pt x="5891600" y="4053894"/>
                </a:cubicBezTo>
                <a:cubicBezTo>
                  <a:pt x="5887792" y="4050087"/>
                  <a:pt x="5883984" y="4046279"/>
                  <a:pt x="5878908" y="4042471"/>
                </a:cubicBezTo>
                <a:cubicBezTo>
                  <a:pt x="5880177" y="4050087"/>
                  <a:pt x="5882715" y="4056433"/>
                  <a:pt x="5883984" y="4064048"/>
                </a:cubicBezTo>
                <a:cubicBezTo>
                  <a:pt x="5886523" y="4061509"/>
                  <a:pt x="5890330" y="4057702"/>
                  <a:pt x="5892869" y="4055163"/>
                </a:cubicBezTo>
                <a:cubicBezTo>
                  <a:pt x="5895407" y="4055163"/>
                  <a:pt x="5899215" y="4053894"/>
                  <a:pt x="5901753" y="4053894"/>
                </a:cubicBezTo>
                <a:cubicBezTo>
                  <a:pt x="5905561" y="4046279"/>
                  <a:pt x="5903022" y="4037395"/>
                  <a:pt x="5895407" y="4032318"/>
                </a:cubicBezTo>
                <a:lnTo>
                  <a:pt x="5895407" y="4032318"/>
                </a:lnTo>
                <a:close/>
                <a:moveTo>
                  <a:pt x="5446112" y="4032318"/>
                </a:moveTo>
                <a:cubicBezTo>
                  <a:pt x="5438497" y="4032318"/>
                  <a:pt x="5432151" y="4032318"/>
                  <a:pt x="5424536" y="4033587"/>
                </a:cubicBezTo>
                <a:cubicBezTo>
                  <a:pt x="5429613" y="4039933"/>
                  <a:pt x="5439767" y="4037395"/>
                  <a:pt x="5447382" y="4041202"/>
                </a:cubicBezTo>
                <a:cubicBezTo>
                  <a:pt x="5446112" y="4038664"/>
                  <a:pt x="5446112" y="4034856"/>
                  <a:pt x="5446112" y="4032318"/>
                </a:cubicBezTo>
                <a:lnTo>
                  <a:pt x="5446112" y="4032318"/>
                </a:lnTo>
                <a:close/>
                <a:moveTo>
                  <a:pt x="5288732" y="4031049"/>
                </a:moveTo>
                <a:cubicBezTo>
                  <a:pt x="5292540" y="4039933"/>
                  <a:pt x="5298886" y="4046279"/>
                  <a:pt x="5305232" y="4053894"/>
                </a:cubicBezTo>
                <a:cubicBezTo>
                  <a:pt x="5309039" y="4050087"/>
                  <a:pt x="5311578" y="4046279"/>
                  <a:pt x="5315385" y="4042471"/>
                </a:cubicBezTo>
                <a:cubicBezTo>
                  <a:pt x="5310309" y="4036125"/>
                  <a:pt x="5301424" y="4038664"/>
                  <a:pt x="5295078" y="4038664"/>
                </a:cubicBezTo>
                <a:cubicBezTo>
                  <a:pt x="5296347" y="4033587"/>
                  <a:pt x="5293809" y="4032318"/>
                  <a:pt x="5288732" y="4031049"/>
                </a:cubicBezTo>
                <a:lnTo>
                  <a:pt x="5288732" y="4031049"/>
                </a:lnTo>
                <a:close/>
                <a:moveTo>
                  <a:pt x="8861514" y="4031049"/>
                </a:moveTo>
                <a:cubicBezTo>
                  <a:pt x="8861514" y="4033587"/>
                  <a:pt x="8861514" y="4038664"/>
                  <a:pt x="8861514" y="4042471"/>
                </a:cubicBezTo>
                <a:cubicBezTo>
                  <a:pt x="8857706" y="4043741"/>
                  <a:pt x="8852629" y="4043741"/>
                  <a:pt x="8850091" y="4047548"/>
                </a:cubicBezTo>
                <a:cubicBezTo>
                  <a:pt x="8856437" y="4047548"/>
                  <a:pt x="8862783" y="4046279"/>
                  <a:pt x="8867860" y="4047548"/>
                </a:cubicBezTo>
                <a:cubicBezTo>
                  <a:pt x="8870398" y="4041202"/>
                  <a:pt x="8871667" y="4031049"/>
                  <a:pt x="8861514" y="4031049"/>
                </a:cubicBezTo>
                <a:lnTo>
                  <a:pt x="8861514" y="4031049"/>
                </a:lnTo>
                <a:close/>
                <a:moveTo>
                  <a:pt x="9196581" y="4031049"/>
                </a:moveTo>
                <a:cubicBezTo>
                  <a:pt x="9188966" y="4036125"/>
                  <a:pt x="9195312" y="4043741"/>
                  <a:pt x="9201658" y="4046279"/>
                </a:cubicBezTo>
                <a:cubicBezTo>
                  <a:pt x="9200389" y="4041202"/>
                  <a:pt x="9199119" y="4036125"/>
                  <a:pt x="9196581" y="4031049"/>
                </a:cubicBezTo>
                <a:lnTo>
                  <a:pt x="9196581" y="4031049"/>
                </a:lnTo>
                <a:close/>
                <a:moveTo>
                  <a:pt x="9221965" y="4029779"/>
                </a:moveTo>
                <a:cubicBezTo>
                  <a:pt x="9219427" y="4032318"/>
                  <a:pt x="9225773" y="4042471"/>
                  <a:pt x="9229580" y="4034856"/>
                </a:cubicBezTo>
                <a:cubicBezTo>
                  <a:pt x="9229580" y="4033587"/>
                  <a:pt x="9228310" y="4031049"/>
                  <a:pt x="9227042" y="4029779"/>
                </a:cubicBezTo>
                <a:cubicBezTo>
                  <a:pt x="9224503" y="4028510"/>
                  <a:pt x="9223234" y="4029779"/>
                  <a:pt x="9221965" y="4029779"/>
                </a:cubicBezTo>
                <a:lnTo>
                  <a:pt x="9221965" y="4029779"/>
                </a:lnTo>
                <a:close/>
                <a:moveTo>
                  <a:pt x="5354730" y="4029779"/>
                </a:moveTo>
                <a:cubicBezTo>
                  <a:pt x="5349654" y="4025972"/>
                  <a:pt x="5344577" y="4034856"/>
                  <a:pt x="5349654" y="4037395"/>
                </a:cubicBezTo>
                <a:cubicBezTo>
                  <a:pt x="5354730" y="4041202"/>
                  <a:pt x="5359807" y="4032318"/>
                  <a:pt x="5354730" y="4029779"/>
                </a:cubicBezTo>
                <a:lnTo>
                  <a:pt x="5354730" y="4029779"/>
                </a:lnTo>
                <a:close/>
                <a:moveTo>
                  <a:pt x="9147083" y="4029779"/>
                </a:moveTo>
                <a:cubicBezTo>
                  <a:pt x="9142005" y="4029779"/>
                  <a:pt x="9143275" y="4038664"/>
                  <a:pt x="9148351" y="4038664"/>
                </a:cubicBezTo>
                <a:cubicBezTo>
                  <a:pt x="9153428" y="4038664"/>
                  <a:pt x="9150890" y="4029779"/>
                  <a:pt x="9147083" y="4029779"/>
                </a:cubicBezTo>
                <a:lnTo>
                  <a:pt x="9147083" y="4029779"/>
                </a:lnTo>
                <a:close/>
                <a:moveTo>
                  <a:pt x="7272483" y="4029779"/>
                </a:moveTo>
                <a:cubicBezTo>
                  <a:pt x="7271214" y="4031049"/>
                  <a:pt x="7276290" y="4038664"/>
                  <a:pt x="7276290" y="4029779"/>
                </a:cubicBezTo>
                <a:cubicBezTo>
                  <a:pt x="7273752" y="4028510"/>
                  <a:pt x="7272483" y="4028510"/>
                  <a:pt x="7272483" y="4029779"/>
                </a:cubicBezTo>
                <a:lnTo>
                  <a:pt x="7272483" y="4029779"/>
                </a:lnTo>
                <a:close/>
                <a:moveTo>
                  <a:pt x="9652222" y="4028510"/>
                </a:moveTo>
                <a:cubicBezTo>
                  <a:pt x="9652222" y="4032318"/>
                  <a:pt x="9653491" y="4036125"/>
                  <a:pt x="9653491" y="4039933"/>
                </a:cubicBezTo>
                <a:cubicBezTo>
                  <a:pt x="9654760" y="4038664"/>
                  <a:pt x="9658568" y="4037395"/>
                  <a:pt x="9661106" y="4036125"/>
                </a:cubicBezTo>
                <a:cubicBezTo>
                  <a:pt x="9659836" y="4039933"/>
                  <a:pt x="9659836" y="4045010"/>
                  <a:pt x="9658568" y="4048817"/>
                </a:cubicBezTo>
                <a:cubicBezTo>
                  <a:pt x="9663645" y="4039933"/>
                  <a:pt x="9672528" y="4037395"/>
                  <a:pt x="9681413" y="4037395"/>
                </a:cubicBezTo>
                <a:cubicBezTo>
                  <a:pt x="9676337" y="4034856"/>
                  <a:pt x="9669991" y="4031049"/>
                  <a:pt x="9663645" y="4029779"/>
                </a:cubicBezTo>
                <a:cubicBezTo>
                  <a:pt x="9662375" y="4031049"/>
                  <a:pt x="9659836" y="4032318"/>
                  <a:pt x="9658568" y="4032318"/>
                </a:cubicBezTo>
                <a:cubicBezTo>
                  <a:pt x="9657299" y="4032318"/>
                  <a:pt x="9654760" y="4029779"/>
                  <a:pt x="9652222" y="4028510"/>
                </a:cubicBezTo>
                <a:lnTo>
                  <a:pt x="9652222" y="4028510"/>
                </a:lnTo>
                <a:close/>
                <a:moveTo>
                  <a:pt x="9211811" y="4027241"/>
                </a:moveTo>
                <a:cubicBezTo>
                  <a:pt x="9210542" y="4027241"/>
                  <a:pt x="9209273" y="4028510"/>
                  <a:pt x="9209273" y="4031049"/>
                </a:cubicBezTo>
                <a:cubicBezTo>
                  <a:pt x="9213081" y="4036125"/>
                  <a:pt x="9216888" y="4039933"/>
                  <a:pt x="9220696" y="4045010"/>
                </a:cubicBezTo>
                <a:cubicBezTo>
                  <a:pt x="9216888" y="4043741"/>
                  <a:pt x="9213081" y="4043741"/>
                  <a:pt x="9210542" y="4043741"/>
                </a:cubicBezTo>
                <a:cubicBezTo>
                  <a:pt x="9205465" y="4050087"/>
                  <a:pt x="9200389" y="4057702"/>
                  <a:pt x="9195312" y="4065317"/>
                </a:cubicBezTo>
                <a:cubicBezTo>
                  <a:pt x="9200389" y="4070394"/>
                  <a:pt x="9208004" y="4079278"/>
                  <a:pt x="9213081" y="4067855"/>
                </a:cubicBezTo>
                <a:cubicBezTo>
                  <a:pt x="9215619" y="4074201"/>
                  <a:pt x="9218157" y="4080547"/>
                  <a:pt x="9221965" y="4085624"/>
                </a:cubicBezTo>
                <a:cubicBezTo>
                  <a:pt x="9223234" y="4090701"/>
                  <a:pt x="9223234" y="4094508"/>
                  <a:pt x="9223234" y="4099585"/>
                </a:cubicBezTo>
                <a:cubicBezTo>
                  <a:pt x="9228310" y="4091970"/>
                  <a:pt x="9228310" y="4083086"/>
                  <a:pt x="9227042" y="4075471"/>
                </a:cubicBezTo>
                <a:cubicBezTo>
                  <a:pt x="9223234" y="4067855"/>
                  <a:pt x="9214350" y="4067855"/>
                  <a:pt x="9206735" y="4064048"/>
                </a:cubicBezTo>
                <a:cubicBezTo>
                  <a:pt x="9206735" y="4060240"/>
                  <a:pt x="9206735" y="4056433"/>
                  <a:pt x="9206735" y="4052625"/>
                </a:cubicBezTo>
                <a:cubicBezTo>
                  <a:pt x="9208004" y="4052625"/>
                  <a:pt x="9211811" y="4052625"/>
                  <a:pt x="9214350" y="4052625"/>
                </a:cubicBezTo>
                <a:cubicBezTo>
                  <a:pt x="9215619" y="4056433"/>
                  <a:pt x="9218157" y="4061509"/>
                  <a:pt x="9219427" y="4065317"/>
                </a:cubicBezTo>
                <a:cubicBezTo>
                  <a:pt x="9221965" y="4064048"/>
                  <a:pt x="9225773" y="4062779"/>
                  <a:pt x="9228310" y="4061509"/>
                </a:cubicBezTo>
                <a:cubicBezTo>
                  <a:pt x="9228310" y="4056433"/>
                  <a:pt x="9229580" y="4052625"/>
                  <a:pt x="9230849" y="4047548"/>
                </a:cubicBezTo>
                <a:cubicBezTo>
                  <a:pt x="9228310" y="4045010"/>
                  <a:pt x="9225773" y="4042471"/>
                  <a:pt x="9223234" y="4039933"/>
                </a:cubicBezTo>
                <a:cubicBezTo>
                  <a:pt x="9219427" y="4037395"/>
                  <a:pt x="9215619" y="4027241"/>
                  <a:pt x="9211811" y="4027241"/>
                </a:cubicBezTo>
                <a:lnTo>
                  <a:pt x="9211811" y="4027241"/>
                </a:lnTo>
                <a:close/>
                <a:moveTo>
                  <a:pt x="9563378" y="4027241"/>
                </a:moveTo>
                <a:cubicBezTo>
                  <a:pt x="9563378" y="4027241"/>
                  <a:pt x="9562109" y="4028510"/>
                  <a:pt x="9562109" y="4028510"/>
                </a:cubicBezTo>
                <a:cubicBezTo>
                  <a:pt x="9564647" y="4036125"/>
                  <a:pt x="9567185" y="4043741"/>
                  <a:pt x="9569724" y="4051356"/>
                </a:cubicBezTo>
                <a:cubicBezTo>
                  <a:pt x="9573531" y="4048817"/>
                  <a:pt x="9577339" y="4046279"/>
                  <a:pt x="9581147" y="4043741"/>
                </a:cubicBezTo>
                <a:cubicBezTo>
                  <a:pt x="9577339" y="4039933"/>
                  <a:pt x="9570993" y="4036125"/>
                  <a:pt x="9563378" y="4027241"/>
                </a:cubicBezTo>
                <a:lnTo>
                  <a:pt x="9563378" y="4027241"/>
                </a:lnTo>
                <a:close/>
                <a:moveTo>
                  <a:pt x="8700326" y="4025972"/>
                </a:moveTo>
                <a:cubicBezTo>
                  <a:pt x="8695249" y="4031049"/>
                  <a:pt x="8690173" y="4042471"/>
                  <a:pt x="8699057" y="4046279"/>
                </a:cubicBezTo>
                <a:cubicBezTo>
                  <a:pt x="8702865" y="4050087"/>
                  <a:pt x="8706672" y="4046279"/>
                  <a:pt x="8710479" y="4045010"/>
                </a:cubicBezTo>
                <a:cubicBezTo>
                  <a:pt x="8709211" y="4037395"/>
                  <a:pt x="8706672" y="4031049"/>
                  <a:pt x="8700326" y="4025972"/>
                </a:cubicBezTo>
                <a:lnTo>
                  <a:pt x="8700326" y="4025972"/>
                </a:lnTo>
                <a:close/>
                <a:moveTo>
                  <a:pt x="5311578" y="4025972"/>
                </a:moveTo>
                <a:cubicBezTo>
                  <a:pt x="5306501" y="4023434"/>
                  <a:pt x="5302693" y="4032318"/>
                  <a:pt x="5309039" y="4033587"/>
                </a:cubicBezTo>
                <a:cubicBezTo>
                  <a:pt x="5314116" y="4034856"/>
                  <a:pt x="5317924" y="4027241"/>
                  <a:pt x="5311578" y="4025972"/>
                </a:cubicBezTo>
                <a:lnTo>
                  <a:pt x="5311578" y="4025972"/>
                </a:lnTo>
                <a:close/>
                <a:moveTo>
                  <a:pt x="7155717" y="4025972"/>
                </a:moveTo>
                <a:cubicBezTo>
                  <a:pt x="7154448" y="4027241"/>
                  <a:pt x="7159524" y="4034856"/>
                  <a:pt x="7159524" y="4027241"/>
                </a:cubicBezTo>
                <a:cubicBezTo>
                  <a:pt x="7156986" y="4025972"/>
                  <a:pt x="7155717" y="4025972"/>
                  <a:pt x="7155717" y="4025972"/>
                </a:cubicBezTo>
                <a:lnTo>
                  <a:pt x="7155717" y="4025972"/>
                </a:lnTo>
                <a:close/>
                <a:moveTo>
                  <a:pt x="5689798" y="4025972"/>
                </a:moveTo>
                <a:cubicBezTo>
                  <a:pt x="5693605" y="4031049"/>
                  <a:pt x="5694875" y="4039933"/>
                  <a:pt x="5703759" y="4038664"/>
                </a:cubicBezTo>
                <a:cubicBezTo>
                  <a:pt x="5699951" y="4032318"/>
                  <a:pt x="5696144" y="4028510"/>
                  <a:pt x="5689798" y="4025972"/>
                </a:cubicBezTo>
                <a:lnTo>
                  <a:pt x="5689798" y="4025972"/>
                </a:lnTo>
                <a:close/>
                <a:moveTo>
                  <a:pt x="9989827" y="4025972"/>
                </a:moveTo>
                <a:cubicBezTo>
                  <a:pt x="9991097" y="4029779"/>
                  <a:pt x="9991097" y="4033587"/>
                  <a:pt x="9992366" y="4037395"/>
                </a:cubicBezTo>
                <a:cubicBezTo>
                  <a:pt x="10002519" y="4037395"/>
                  <a:pt x="10013942" y="4039933"/>
                  <a:pt x="10020288" y="4029779"/>
                </a:cubicBezTo>
                <a:cubicBezTo>
                  <a:pt x="10010135" y="4024703"/>
                  <a:pt x="9998711" y="4025972"/>
                  <a:pt x="9989827" y="4025972"/>
                </a:cubicBezTo>
                <a:lnTo>
                  <a:pt x="9989827" y="4025972"/>
                </a:lnTo>
                <a:close/>
                <a:moveTo>
                  <a:pt x="9643337" y="4025972"/>
                </a:moveTo>
                <a:cubicBezTo>
                  <a:pt x="9636991" y="4025972"/>
                  <a:pt x="9630645" y="4027241"/>
                  <a:pt x="9624299" y="4027241"/>
                </a:cubicBezTo>
                <a:cubicBezTo>
                  <a:pt x="9628107" y="4029779"/>
                  <a:pt x="9633184" y="4032318"/>
                  <a:pt x="9636991" y="4033587"/>
                </a:cubicBezTo>
                <a:cubicBezTo>
                  <a:pt x="9638261" y="4031049"/>
                  <a:pt x="9640799" y="4027241"/>
                  <a:pt x="9643337" y="4025972"/>
                </a:cubicBezTo>
                <a:lnTo>
                  <a:pt x="9643337" y="4025972"/>
                </a:lnTo>
                <a:close/>
                <a:moveTo>
                  <a:pt x="9982212" y="4024703"/>
                </a:moveTo>
                <a:cubicBezTo>
                  <a:pt x="9973328" y="4019626"/>
                  <a:pt x="9965713" y="4027241"/>
                  <a:pt x="9961905" y="4034856"/>
                </a:cubicBezTo>
                <a:cubicBezTo>
                  <a:pt x="9959367" y="4024703"/>
                  <a:pt x="9950482" y="4028510"/>
                  <a:pt x="9942867" y="4029779"/>
                </a:cubicBezTo>
                <a:cubicBezTo>
                  <a:pt x="9945405" y="4033587"/>
                  <a:pt x="9949213" y="4036125"/>
                  <a:pt x="9953021" y="4036125"/>
                </a:cubicBezTo>
                <a:cubicBezTo>
                  <a:pt x="9954290" y="4039933"/>
                  <a:pt x="9955559" y="4042471"/>
                  <a:pt x="9956828" y="4046279"/>
                </a:cubicBezTo>
                <a:cubicBezTo>
                  <a:pt x="9963174" y="4045010"/>
                  <a:pt x="9969520" y="4045010"/>
                  <a:pt x="9973328" y="4039933"/>
                </a:cubicBezTo>
                <a:lnTo>
                  <a:pt x="9965713" y="4037395"/>
                </a:lnTo>
                <a:cubicBezTo>
                  <a:pt x="9969520" y="4036125"/>
                  <a:pt x="9973328" y="4033587"/>
                  <a:pt x="9975866" y="4032318"/>
                </a:cubicBezTo>
                <a:cubicBezTo>
                  <a:pt x="9978405" y="4031049"/>
                  <a:pt x="9980943" y="4028510"/>
                  <a:pt x="9982212" y="4024703"/>
                </a:cubicBezTo>
                <a:lnTo>
                  <a:pt x="9982212" y="4024703"/>
                </a:lnTo>
                <a:close/>
                <a:moveTo>
                  <a:pt x="9430113" y="4024703"/>
                </a:moveTo>
                <a:cubicBezTo>
                  <a:pt x="9430113" y="4031049"/>
                  <a:pt x="9433920" y="4036125"/>
                  <a:pt x="9441536" y="4033587"/>
                </a:cubicBezTo>
                <a:cubicBezTo>
                  <a:pt x="9442805" y="4037395"/>
                  <a:pt x="9444073" y="4041202"/>
                  <a:pt x="9445343" y="4045010"/>
                </a:cubicBezTo>
                <a:cubicBezTo>
                  <a:pt x="9450419" y="4043741"/>
                  <a:pt x="9455497" y="4041202"/>
                  <a:pt x="9460574" y="4039933"/>
                </a:cubicBezTo>
                <a:cubicBezTo>
                  <a:pt x="9452958" y="4031049"/>
                  <a:pt x="9440266" y="4029779"/>
                  <a:pt x="9430113" y="4024703"/>
                </a:cubicBezTo>
                <a:lnTo>
                  <a:pt x="9430113" y="4024703"/>
                </a:lnTo>
                <a:close/>
                <a:moveTo>
                  <a:pt x="5786256" y="4023434"/>
                </a:moveTo>
                <a:cubicBezTo>
                  <a:pt x="5781180" y="4023434"/>
                  <a:pt x="5777372" y="4023434"/>
                  <a:pt x="5772295" y="4024703"/>
                </a:cubicBezTo>
                <a:cubicBezTo>
                  <a:pt x="5774834" y="4024703"/>
                  <a:pt x="5778641" y="4024703"/>
                  <a:pt x="5781180" y="4024703"/>
                </a:cubicBezTo>
                <a:cubicBezTo>
                  <a:pt x="5779910" y="4031049"/>
                  <a:pt x="5778641" y="4037395"/>
                  <a:pt x="5774834" y="4043741"/>
                </a:cubicBezTo>
                <a:lnTo>
                  <a:pt x="5778641" y="4042471"/>
                </a:lnTo>
                <a:cubicBezTo>
                  <a:pt x="5781180" y="4036125"/>
                  <a:pt x="5783718" y="4029779"/>
                  <a:pt x="5786256" y="4023434"/>
                </a:cubicBezTo>
                <a:lnTo>
                  <a:pt x="5786256" y="4023434"/>
                </a:lnTo>
                <a:close/>
                <a:moveTo>
                  <a:pt x="5290001" y="4023434"/>
                </a:moveTo>
                <a:cubicBezTo>
                  <a:pt x="5288732" y="4024703"/>
                  <a:pt x="5287463" y="4027241"/>
                  <a:pt x="5288732" y="4029779"/>
                </a:cubicBezTo>
                <a:cubicBezTo>
                  <a:pt x="5292540" y="4033587"/>
                  <a:pt x="5298886" y="4028510"/>
                  <a:pt x="5296347" y="4023434"/>
                </a:cubicBezTo>
                <a:cubicBezTo>
                  <a:pt x="5293809" y="4020895"/>
                  <a:pt x="5291271" y="4022164"/>
                  <a:pt x="5290001" y="4023434"/>
                </a:cubicBezTo>
                <a:lnTo>
                  <a:pt x="5290001" y="4023434"/>
                </a:lnTo>
                <a:close/>
                <a:moveTo>
                  <a:pt x="8600059" y="4023434"/>
                </a:moveTo>
                <a:lnTo>
                  <a:pt x="8600059" y="4023434"/>
                </a:lnTo>
                <a:lnTo>
                  <a:pt x="8600059" y="4023434"/>
                </a:lnTo>
                <a:lnTo>
                  <a:pt x="8600059" y="4023434"/>
                </a:lnTo>
                <a:lnTo>
                  <a:pt x="8600059" y="4023434"/>
                </a:lnTo>
                <a:close/>
                <a:moveTo>
                  <a:pt x="9553225" y="4023434"/>
                </a:moveTo>
                <a:cubicBezTo>
                  <a:pt x="9540533" y="4022164"/>
                  <a:pt x="9554494" y="4037395"/>
                  <a:pt x="9557032" y="4027241"/>
                </a:cubicBezTo>
                <a:cubicBezTo>
                  <a:pt x="9555763" y="4025972"/>
                  <a:pt x="9553225" y="4024703"/>
                  <a:pt x="9553225" y="4023434"/>
                </a:cubicBezTo>
                <a:lnTo>
                  <a:pt x="9553225" y="4023434"/>
                </a:lnTo>
                <a:close/>
                <a:moveTo>
                  <a:pt x="9880677" y="4022164"/>
                </a:moveTo>
                <a:cubicBezTo>
                  <a:pt x="9874331" y="4025972"/>
                  <a:pt x="9869254" y="4028510"/>
                  <a:pt x="9862908" y="4032318"/>
                </a:cubicBezTo>
                <a:cubicBezTo>
                  <a:pt x="9866716" y="4037395"/>
                  <a:pt x="9871792" y="4032318"/>
                  <a:pt x="9875600" y="4032318"/>
                </a:cubicBezTo>
                <a:cubicBezTo>
                  <a:pt x="9878138" y="4037395"/>
                  <a:pt x="9881945" y="4039933"/>
                  <a:pt x="9887023" y="4042471"/>
                </a:cubicBezTo>
                <a:cubicBezTo>
                  <a:pt x="9885754" y="4043741"/>
                  <a:pt x="9883215" y="4045010"/>
                  <a:pt x="9881945" y="4046279"/>
                </a:cubicBezTo>
                <a:cubicBezTo>
                  <a:pt x="9879408" y="4045010"/>
                  <a:pt x="9874331" y="4041202"/>
                  <a:pt x="9871792" y="4039933"/>
                </a:cubicBezTo>
                <a:cubicBezTo>
                  <a:pt x="9870523" y="4046279"/>
                  <a:pt x="9869254" y="4052625"/>
                  <a:pt x="9867985" y="4060240"/>
                </a:cubicBezTo>
                <a:cubicBezTo>
                  <a:pt x="9870523" y="4062779"/>
                  <a:pt x="9873062" y="4065317"/>
                  <a:pt x="9875600" y="4067855"/>
                </a:cubicBezTo>
                <a:cubicBezTo>
                  <a:pt x="9876869" y="4067855"/>
                  <a:pt x="9879408" y="4066586"/>
                  <a:pt x="9880677" y="4065317"/>
                </a:cubicBezTo>
                <a:cubicBezTo>
                  <a:pt x="9884484" y="4067855"/>
                  <a:pt x="9887023" y="4070394"/>
                  <a:pt x="9890830" y="4074201"/>
                </a:cubicBezTo>
                <a:cubicBezTo>
                  <a:pt x="9894637" y="4072932"/>
                  <a:pt x="9900983" y="4070394"/>
                  <a:pt x="9903522" y="4070394"/>
                </a:cubicBezTo>
                <a:cubicBezTo>
                  <a:pt x="9899714" y="4069125"/>
                  <a:pt x="9895907" y="4066586"/>
                  <a:pt x="9892100" y="4065317"/>
                </a:cubicBezTo>
                <a:cubicBezTo>
                  <a:pt x="9893369" y="4061509"/>
                  <a:pt x="9894637" y="4058971"/>
                  <a:pt x="9895907" y="4055163"/>
                </a:cubicBezTo>
                <a:cubicBezTo>
                  <a:pt x="9892100" y="4057702"/>
                  <a:pt x="9888291" y="4061509"/>
                  <a:pt x="9884484" y="4064048"/>
                </a:cubicBezTo>
                <a:cubicBezTo>
                  <a:pt x="9883215" y="4061509"/>
                  <a:pt x="9881945" y="4057702"/>
                  <a:pt x="9880677" y="4056433"/>
                </a:cubicBezTo>
                <a:cubicBezTo>
                  <a:pt x="9881945" y="4056433"/>
                  <a:pt x="9887023" y="4055163"/>
                  <a:pt x="9888291" y="4055163"/>
                </a:cubicBezTo>
                <a:lnTo>
                  <a:pt x="9887023" y="4048817"/>
                </a:lnTo>
                <a:cubicBezTo>
                  <a:pt x="9889561" y="4048817"/>
                  <a:pt x="9894637" y="4048817"/>
                  <a:pt x="9897176" y="4048817"/>
                </a:cubicBezTo>
                <a:cubicBezTo>
                  <a:pt x="9902253" y="4055163"/>
                  <a:pt x="9903522" y="4065317"/>
                  <a:pt x="9912406" y="4066586"/>
                </a:cubicBezTo>
                <a:cubicBezTo>
                  <a:pt x="9904792" y="4056433"/>
                  <a:pt x="9899714" y="4042471"/>
                  <a:pt x="9889561" y="4034856"/>
                </a:cubicBezTo>
                <a:cubicBezTo>
                  <a:pt x="9883215" y="4031049"/>
                  <a:pt x="9881945" y="4025972"/>
                  <a:pt x="9880677" y="4022164"/>
                </a:cubicBezTo>
                <a:lnTo>
                  <a:pt x="9880677" y="4022164"/>
                </a:lnTo>
                <a:close/>
                <a:moveTo>
                  <a:pt x="9449151" y="4022164"/>
                </a:moveTo>
                <a:cubicBezTo>
                  <a:pt x="9446612" y="4023434"/>
                  <a:pt x="9446612" y="4024703"/>
                  <a:pt x="9447882" y="4027241"/>
                </a:cubicBezTo>
                <a:cubicBezTo>
                  <a:pt x="9450419" y="4032318"/>
                  <a:pt x="9459304" y="4028510"/>
                  <a:pt x="9454228" y="4023434"/>
                </a:cubicBezTo>
                <a:cubicBezTo>
                  <a:pt x="9454228" y="4020895"/>
                  <a:pt x="9451689" y="4020895"/>
                  <a:pt x="9449151" y="4022164"/>
                </a:cubicBezTo>
                <a:lnTo>
                  <a:pt x="9449151" y="4022164"/>
                </a:lnTo>
                <a:close/>
                <a:moveTo>
                  <a:pt x="8753632" y="4020895"/>
                </a:moveTo>
                <a:cubicBezTo>
                  <a:pt x="8742209" y="4024703"/>
                  <a:pt x="8744748" y="4038664"/>
                  <a:pt x="8737133" y="4045010"/>
                </a:cubicBezTo>
                <a:cubicBezTo>
                  <a:pt x="8737133" y="4048817"/>
                  <a:pt x="8737133" y="4053894"/>
                  <a:pt x="8737133" y="4057702"/>
                </a:cubicBezTo>
                <a:cubicBezTo>
                  <a:pt x="8742209" y="4056433"/>
                  <a:pt x="8743479" y="4050087"/>
                  <a:pt x="8746017" y="4046279"/>
                </a:cubicBezTo>
                <a:lnTo>
                  <a:pt x="8743479" y="4045010"/>
                </a:lnTo>
                <a:cubicBezTo>
                  <a:pt x="8747286" y="4042471"/>
                  <a:pt x="8749825" y="4039933"/>
                  <a:pt x="8753632" y="4037395"/>
                </a:cubicBezTo>
                <a:cubicBezTo>
                  <a:pt x="8753632" y="4032318"/>
                  <a:pt x="8753632" y="4027241"/>
                  <a:pt x="8753632" y="4020895"/>
                </a:cubicBezTo>
                <a:lnTo>
                  <a:pt x="8753632" y="4020895"/>
                </a:lnTo>
                <a:close/>
                <a:moveTo>
                  <a:pt x="9739796" y="4020895"/>
                </a:moveTo>
                <a:cubicBezTo>
                  <a:pt x="9741065" y="4025972"/>
                  <a:pt x="9738527" y="4034856"/>
                  <a:pt x="9743604" y="4037395"/>
                </a:cubicBezTo>
                <a:cubicBezTo>
                  <a:pt x="9746142" y="4037395"/>
                  <a:pt x="9752488" y="4037395"/>
                  <a:pt x="9755026" y="4036125"/>
                </a:cubicBezTo>
                <a:cubicBezTo>
                  <a:pt x="9751219" y="4032318"/>
                  <a:pt x="9747411" y="4031049"/>
                  <a:pt x="9742334" y="4029779"/>
                </a:cubicBezTo>
                <a:cubicBezTo>
                  <a:pt x="9747411" y="4028510"/>
                  <a:pt x="9751219" y="4028510"/>
                  <a:pt x="9756296" y="4027241"/>
                </a:cubicBezTo>
                <a:cubicBezTo>
                  <a:pt x="9753757" y="4020895"/>
                  <a:pt x="9746142" y="4022164"/>
                  <a:pt x="9739796" y="4020895"/>
                </a:cubicBezTo>
                <a:lnTo>
                  <a:pt x="9739796" y="4020895"/>
                </a:lnTo>
                <a:close/>
                <a:moveTo>
                  <a:pt x="5666952" y="4020895"/>
                </a:moveTo>
                <a:cubicBezTo>
                  <a:pt x="5669491" y="4024703"/>
                  <a:pt x="5673298" y="4027241"/>
                  <a:pt x="5675837" y="4031049"/>
                </a:cubicBezTo>
                <a:cubicBezTo>
                  <a:pt x="5675837" y="4032318"/>
                  <a:pt x="5674567" y="4033587"/>
                  <a:pt x="5674567" y="4034856"/>
                </a:cubicBezTo>
                <a:cubicBezTo>
                  <a:pt x="5674567" y="4036125"/>
                  <a:pt x="5675837" y="4039933"/>
                  <a:pt x="5677106" y="4041202"/>
                </a:cubicBezTo>
                <a:cubicBezTo>
                  <a:pt x="5675837" y="4042471"/>
                  <a:pt x="5672029" y="4045010"/>
                  <a:pt x="5669491" y="4046279"/>
                </a:cubicBezTo>
                <a:cubicBezTo>
                  <a:pt x="5672029" y="4048817"/>
                  <a:pt x="5674567" y="4052625"/>
                  <a:pt x="5677106" y="4055163"/>
                </a:cubicBezTo>
                <a:cubicBezTo>
                  <a:pt x="5678375" y="4050087"/>
                  <a:pt x="5684721" y="4043741"/>
                  <a:pt x="5680913" y="4037395"/>
                </a:cubicBezTo>
                <a:cubicBezTo>
                  <a:pt x="5685990" y="4027241"/>
                  <a:pt x="5674567" y="4020895"/>
                  <a:pt x="5666952" y="4020895"/>
                </a:cubicBezTo>
                <a:lnTo>
                  <a:pt x="5666952" y="4020895"/>
                </a:lnTo>
                <a:close/>
                <a:moveTo>
                  <a:pt x="8611482" y="4019626"/>
                </a:moveTo>
                <a:cubicBezTo>
                  <a:pt x="8615290" y="4019626"/>
                  <a:pt x="8620367" y="4020895"/>
                  <a:pt x="8624174" y="4020895"/>
                </a:cubicBezTo>
                <a:lnTo>
                  <a:pt x="8627982" y="4033587"/>
                </a:lnTo>
                <a:lnTo>
                  <a:pt x="8616560" y="4025972"/>
                </a:lnTo>
                <a:cubicBezTo>
                  <a:pt x="8612751" y="4029779"/>
                  <a:pt x="8608944" y="4033587"/>
                  <a:pt x="8605136" y="4037395"/>
                </a:cubicBezTo>
                <a:cubicBezTo>
                  <a:pt x="8606405" y="4033587"/>
                  <a:pt x="8608944" y="4027241"/>
                  <a:pt x="8610214" y="4023434"/>
                </a:cubicBezTo>
                <a:lnTo>
                  <a:pt x="8601329" y="4022164"/>
                </a:lnTo>
                <a:lnTo>
                  <a:pt x="8611482" y="4019626"/>
                </a:lnTo>
                <a:lnTo>
                  <a:pt x="8611482" y="4019626"/>
                </a:lnTo>
                <a:close/>
                <a:moveTo>
                  <a:pt x="5594608" y="4019626"/>
                </a:moveTo>
                <a:cubicBezTo>
                  <a:pt x="5594608" y="4023434"/>
                  <a:pt x="5594608" y="4027241"/>
                  <a:pt x="5594608" y="4031049"/>
                </a:cubicBezTo>
                <a:cubicBezTo>
                  <a:pt x="5598416" y="4033587"/>
                  <a:pt x="5602223" y="4036125"/>
                  <a:pt x="5606031" y="4039933"/>
                </a:cubicBezTo>
                <a:cubicBezTo>
                  <a:pt x="5604762" y="4042471"/>
                  <a:pt x="5603492" y="4045010"/>
                  <a:pt x="5602223" y="4047548"/>
                </a:cubicBezTo>
                <a:cubicBezTo>
                  <a:pt x="5604762" y="4052625"/>
                  <a:pt x="5607300" y="4056433"/>
                  <a:pt x="5609838" y="4061509"/>
                </a:cubicBezTo>
                <a:cubicBezTo>
                  <a:pt x="5616184" y="4060240"/>
                  <a:pt x="5621261" y="4060240"/>
                  <a:pt x="5627607" y="4058971"/>
                </a:cubicBezTo>
                <a:cubicBezTo>
                  <a:pt x="5627607" y="4050087"/>
                  <a:pt x="5621261" y="4042471"/>
                  <a:pt x="5612377" y="4041202"/>
                </a:cubicBezTo>
                <a:cubicBezTo>
                  <a:pt x="5612377" y="4038664"/>
                  <a:pt x="5612377" y="4034856"/>
                  <a:pt x="5612377" y="4033587"/>
                </a:cubicBezTo>
                <a:cubicBezTo>
                  <a:pt x="5611108" y="4032318"/>
                  <a:pt x="5607300" y="4029779"/>
                  <a:pt x="5604762" y="4029779"/>
                </a:cubicBezTo>
                <a:cubicBezTo>
                  <a:pt x="5603492" y="4023434"/>
                  <a:pt x="5599685" y="4020895"/>
                  <a:pt x="5594608" y="4019626"/>
                </a:cubicBezTo>
                <a:lnTo>
                  <a:pt x="5594608" y="4019626"/>
                </a:lnTo>
                <a:close/>
                <a:moveTo>
                  <a:pt x="5849716" y="4018357"/>
                </a:moveTo>
                <a:cubicBezTo>
                  <a:pt x="5844639" y="4018357"/>
                  <a:pt x="5842101" y="4022164"/>
                  <a:pt x="5838293" y="4024703"/>
                </a:cubicBezTo>
                <a:cubicBezTo>
                  <a:pt x="5837024" y="4031049"/>
                  <a:pt x="5837024" y="4037395"/>
                  <a:pt x="5835755" y="4042471"/>
                </a:cubicBezTo>
                <a:cubicBezTo>
                  <a:pt x="5842101" y="4034856"/>
                  <a:pt x="5839563" y="4037395"/>
                  <a:pt x="5845909" y="4024703"/>
                </a:cubicBezTo>
                <a:cubicBezTo>
                  <a:pt x="5849716" y="4028510"/>
                  <a:pt x="5858601" y="4029779"/>
                  <a:pt x="5856062" y="4037395"/>
                </a:cubicBezTo>
                <a:cubicBezTo>
                  <a:pt x="5853524" y="4036125"/>
                  <a:pt x="5848447" y="4034856"/>
                  <a:pt x="5845909" y="4033587"/>
                </a:cubicBezTo>
                <a:cubicBezTo>
                  <a:pt x="5842101" y="4042471"/>
                  <a:pt x="5852255" y="4045010"/>
                  <a:pt x="5858601" y="4047548"/>
                </a:cubicBezTo>
                <a:cubicBezTo>
                  <a:pt x="5857331" y="4045010"/>
                  <a:pt x="5854793" y="4041202"/>
                  <a:pt x="5854793" y="4038664"/>
                </a:cubicBezTo>
                <a:cubicBezTo>
                  <a:pt x="5857331" y="4038664"/>
                  <a:pt x="5861139" y="4038664"/>
                  <a:pt x="5863677" y="4038664"/>
                </a:cubicBezTo>
                <a:cubicBezTo>
                  <a:pt x="5857331" y="4033587"/>
                  <a:pt x="5853524" y="4025972"/>
                  <a:pt x="5849716" y="4018357"/>
                </a:cubicBezTo>
                <a:lnTo>
                  <a:pt x="5849716" y="4018357"/>
                </a:lnTo>
                <a:close/>
                <a:moveTo>
                  <a:pt x="5408037" y="4018357"/>
                </a:moveTo>
                <a:cubicBezTo>
                  <a:pt x="5404229" y="4020895"/>
                  <a:pt x="5400421" y="4020895"/>
                  <a:pt x="5395345" y="4019626"/>
                </a:cubicBezTo>
                <a:cubicBezTo>
                  <a:pt x="5392806" y="4031049"/>
                  <a:pt x="5387729" y="4043741"/>
                  <a:pt x="5394075" y="4055163"/>
                </a:cubicBezTo>
                <a:cubicBezTo>
                  <a:pt x="5397883" y="4047548"/>
                  <a:pt x="5404229" y="4042471"/>
                  <a:pt x="5411844" y="4039933"/>
                </a:cubicBezTo>
                <a:cubicBezTo>
                  <a:pt x="5409306" y="4037395"/>
                  <a:pt x="5405498" y="4036125"/>
                  <a:pt x="5402960" y="4033587"/>
                </a:cubicBezTo>
                <a:cubicBezTo>
                  <a:pt x="5402960" y="4038664"/>
                  <a:pt x="5400421" y="4042471"/>
                  <a:pt x="5396614" y="4045010"/>
                </a:cubicBezTo>
                <a:cubicBezTo>
                  <a:pt x="5396614" y="4037395"/>
                  <a:pt x="5395345" y="4029779"/>
                  <a:pt x="5400421" y="4023434"/>
                </a:cubicBezTo>
                <a:cubicBezTo>
                  <a:pt x="5402960" y="4024703"/>
                  <a:pt x="5408037" y="4028510"/>
                  <a:pt x="5410575" y="4029779"/>
                </a:cubicBezTo>
                <a:cubicBezTo>
                  <a:pt x="5409306" y="4025972"/>
                  <a:pt x="5408037" y="4022164"/>
                  <a:pt x="5408037" y="4018357"/>
                </a:cubicBezTo>
                <a:lnTo>
                  <a:pt x="5408037" y="4018357"/>
                </a:lnTo>
                <a:close/>
                <a:moveTo>
                  <a:pt x="5220196" y="4018357"/>
                </a:moveTo>
                <a:cubicBezTo>
                  <a:pt x="5216388" y="4018357"/>
                  <a:pt x="5211312" y="4018357"/>
                  <a:pt x="5206235" y="4019626"/>
                </a:cubicBezTo>
                <a:cubicBezTo>
                  <a:pt x="5208773" y="4022164"/>
                  <a:pt x="5206235" y="4032318"/>
                  <a:pt x="5211312" y="4029779"/>
                </a:cubicBezTo>
                <a:cubicBezTo>
                  <a:pt x="5212581" y="4028510"/>
                  <a:pt x="5213850" y="4025972"/>
                  <a:pt x="5215119" y="4023434"/>
                </a:cubicBezTo>
                <a:cubicBezTo>
                  <a:pt x="5217658" y="4024703"/>
                  <a:pt x="5221465" y="4028510"/>
                  <a:pt x="5222734" y="4029779"/>
                </a:cubicBezTo>
                <a:cubicBezTo>
                  <a:pt x="5222734" y="4032318"/>
                  <a:pt x="5222734" y="4037395"/>
                  <a:pt x="5222734" y="4038664"/>
                </a:cubicBezTo>
                <a:cubicBezTo>
                  <a:pt x="5230349" y="4038664"/>
                  <a:pt x="5230349" y="4031049"/>
                  <a:pt x="5225273" y="4027241"/>
                </a:cubicBezTo>
                <a:cubicBezTo>
                  <a:pt x="5224004" y="4024703"/>
                  <a:pt x="5222734" y="4020895"/>
                  <a:pt x="5220196" y="4018357"/>
                </a:cubicBezTo>
                <a:lnTo>
                  <a:pt x="5220196" y="4018357"/>
                </a:lnTo>
                <a:close/>
                <a:moveTo>
                  <a:pt x="9895907" y="4018357"/>
                </a:moveTo>
                <a:cubicBezTo>
                  <a:pt x="9903522" y="4042471"/>
                  <a:pt x="9899714" y="4033587"/>
                  <a:pt x="9913675" y="4037395"/>
                </a:cubicBezTo>
                <a:cubicBezTo>
                  <a:pt x="9914945" y="4032318"/>
                  <a:pt x="9916214" y="4028510"/>
                  <a:pt x="9917484" y="4023434"/>
                </a:cubicBezTo>
                <a:cubicBezTo>
                  <a:pt x="9911138" y="4019626"/>
                  <a:pt x="9903522" y="4018357"/>
                  <a:pt x="9895907" y="4018357"/>
                </a:cubicBezTo>
                <a:lnTo>
                  <a:pt x="9895907" y="4018357"/>
                </a:lnTo>
                <a:close/>
                <a:moveTo>
                  <a:pt x="5574301" y="4018357"/>
                </a:moveTo>
                <a:cubicBezTo>
                  <a:pt x="5573032" y="4023434"/>
                  <a:pt x="5575570" y="4025972"/>
                  <a:pt x="5579378" y="4028510"/>
                </a:cubicBezTo>
                <a:cubicBezTo>
                  <a:pt x="5583185" y="4027241"/>
                  <a:pt x="5586993" y="4025972"/>
                  <a:pt x="5589531" y="4024703"/>
                </a:cubicBezTo>
                <a:cubicBezTo>
                  <a:pt x="5589531" y="4017088"/>
                  <a:pt x="5580647" y="4019626"/>
                  <a:pt x="5574301" y="4018357"/>
                </a:cubicBezTo>
                <a:lnTo>
                  <a:pt x="5574301" y="4018357"/>
                </a:lnTo>
                <a:close/>
                <a:moveTo>
                  <a:pt x="5187197" y="4018357"/>
                </a:moveTo>
                <a:cubicBezTo>
                  <a:pt x="5187197" y="4027241"/>
                  <a:pt x="5187197" y="4036125"/>
                  <a:pt x="5187197" y="4045010"/>
                </a:cubicBezTo>
                <a:cubicBezTo>
                  <a:pt x="5193543" y="4046279"/>
                  <a:pt x="5198620" y="4048817"/>
                  <a:pt x="5203696" y="4052625"/>
                </a:cubicBezTo>
                <a:cubicBezTo>
                  <a:pt x="5206235" y="4052625"/>
                  <a:pt x="5211312" y="4051356"/>
                  <a:pt x="5213850" y="4050087"/>
                </a:cubicBezTo>
                <a:cubicBezTo>
                  <a:pt x="5212581" y="4048817"/>
                  <a:pt x="5210042" y="4047548"/>
                  <a:pt x="5208773" y="4046279"/>
                </a:cubicBezTo>
                <a:cubicBezTo>
                  <a:pt x="5208773" y="4043741"/>
                  <a:pt x="5211312" y="4037395"/>
                  <a:pt x="5211312" y="4034856"/>
                </a:cubicBezTo>
                <a:cubicBezTo>
                  <a:pt x="5208773" y="4033587"/>
                  <a:pt x="5204966" y="4032318"/>
                  <a:pt x="5202427" y="4031049"/>
                </a:cubicBezTo>
                <a:cubicBezTo>
                  <a:pt x="5199889" y="4032318"/>
                  <a:pt x="5196081" y="4034856"/>
                  <a:pt x="5193543" y="4036125"/>
                </a:cubicBezTo>
                <a:cubicBezTo>
                  <a:pt x="5193543" y="4031049"/>
                  <a:pt x="5196081" y="4028510"/>
                  <a:pt x="5201158" y="4025972"/>
                </a:cubicBezTo>
                <a:cubicBezTo>
                  <a:pt x="5201158" y="4024703"/>
                  <a:pt x="5201158" y="4020895"/>
                  <a:pt x="5201158" y="4018357"/>
                </a:cubicBezTo>
                <a:cubicBezTo>
                  <a:pt x="5194812" y="4019626"/>
                  <a:pt x="5191004" y="4018357"/>
                  <a:pt x="5187197" y="4018357"/>
                </a:cubicBezTo>
                <a:lnTo>
                  <a:pt x="5187197" y="4018357"/>
                </a:lnTo>
                <a:close/>
                <a:moveTo>
                  <a:pt x="8987164" y="4017088"/>
                </a:moveTo>
                <a:cubicBezTo>
                  <a:pt x="8984626" y="4019626"/>
                  <a:pt x="8980818" y="4020895"/>
                  <a:pt x="8978280" y="4023434"/>
                </a:cubicBezTo>
                <a:cubicBezTo>
                  <a:pt x="8978280" y="4025972"/>
                  <a:pt x="8979549" y="4031049"/>
                  <a:pt x="8979549" y="4033587"/>
                </a:cubicBezTo>
                <a:cubicBezTo>
                  <a:pt x="8977010" y="4033587"/>
                  <a:pt x="8971934" y="4032318"/>
                  <a:pt x="8968126" y="4031049"/>
                </a:cubicBezTo>
                <a:cubicBezTo>
                  <a:pt x="8968126" y="4039933"/>
                  <a:pt x="8978280" y="4033587"/>
                  <a:pt x="8983356" y="4033587"/>
                </a:cubicBezTo>
                <a:cubicBezTo>
                  <a:pt x="8983356" y="4029779"/>
                  <a:pt x="8982087" y="4023434"/>
                  <a:pt x="8982087" y="4020895"/>
                </a:cubicBezTo>
                <a:cubicBezTo>
                  <a:pt x="8989702" y="4023434"/>
                  <a:pt x="8987164" y="4032318"/>
                  <a:pt x="8989702" y="4037395"/>
                </a:cubicBezTo>
                <a:cubicBezTo>
                  <a:pt x="8990972" y="4034856"/>
                  <a:pt x="8993510" y="4029779"/>
                  <a:pt x="8994779" y="4027241"/>
                </a:cubicBezTo>
                <a:cubicBezTo>
                  <a:pt x="8992241" y="4024703"/>
                  <a:pt x="8989702" y="4020895"/>
                  <a:pt x="8987164" y="4017088"/>
                </a:cubicBezTo>
                <a:lnTo>
                  <a:pt x="8987164" y="4017088"/>
                </a:lnTo>
                <a:close/>
                <a:moveTo>
                  <a:pt x="5623800" y="4017088"/>
                </a:moveTo>
                <a:cubicBezTo>
                  <a:pt x="5619992" y="4015818"/>
                  <a:pt x="5614915" y="4020895"/>
                  <a:pt x="5618723" y="4024703"/>
                </a:cubicBezTo>
                <a:cubicBezTo>
                  <a:pt x="5623800" y="4029779"/>
                  <a:pt x="5631415" y="4019626"/>
                  <a:pt x="5623800" y="4017088"/>
                </a:cubicBezTo>
                <a:lnTo>
                  <a:pt x="5623800" y="4017088"/>
                </a:lnTo>
                <a:close/>
                <a:moveTo>
                  <a:pt x="8875475" y="4017088"/>
                </a:moveTo>
                <a:cubicBezTo>
                  <a:pt x="8875475" y="4019626"/>
                  <a:pt x="8875475" y="4023434"/>
                  <a:pt x="8874206" y="4024703"/>
                </a:cubicBezTo>
                <a:cubicBezTo>
                  <a:pt x="8872936" y="4027241"/>
                  <a:pt x="8870398" y="4031049"/>
                  <a:pt x="8867860" y="4032318"/>
                </a:cubicBezTo>
                <a:lnTo>
                  <a:pt x="8879282" y="4024703"/>
                </a:lnTo>
                <a:cubicBezTo>
                  <a:pt x="8878013" y="4029779"/>
                  <a:pt x="8878013" y="4034856"/>
                  <a:pt x="8876744" y="4041202"/>
                </a:cubicBezTo>
                <a:cubicBezTo>
                  <a:pt x="8879282" y="4043741"/>
                  <a:pt x="8881821" y="4047548"/>
                  <a:pt x="8884359" y="4050087"/>
                </a:cubicBezTo>
                <a:cubicBezTo>
                  <a:pt x="8884359" y="4046279"/>
                  <a:pt x="8883090" y="4039933"/>
                  <a:pt x="8883090" y="4037395"/>
                </a:cubicBezTo>
                <a:cubicBezTo>
                  <a:pt x="8885628" y="4037395"/>
                  <a:pt x="8891974" y="4037395"/>
                  <a:pt x="8894513" y="4037395"/>
                </a:cubicBezTo>
                <a:cubicBezTo>
                  <a:pt x="8893244" y="4041202"/>
                  <a:pt x="8890705" y="4045010"/>
                  <a:pt x="8889436" y="4048817"/>
                </a:cubicBezTo>
                <a:cubicBezTo>
                  <a:pt x="8893244" y="4047548"/>
                  <a:pt x="8897051" y="4047548"/>
                  <a:pt x="8902128" y="4046279"/>
                </a:cubicBezTo>
                <a:cubicBezTo>
                  <a:pt x="8902128" y="4041202"/>
                  <a:pt x="8902128" y="4036125"/>
                  <a:pt x="8902128" y="4031049"/>
                </a:cubicBezTo>
                <a:cubicBezTo>
                  <a:pt x="8898320" y="4032318"/>
                  <a:pt x="8894513" y="4033587"/>
                  <a:pt x="8890705" y="4034856"/>
                </a:cubicBezTo>
                <a:cubicBezTo>
                  <a:pt x="8890705" y="4028510"/>
                  <a:pt x="8886898" y="4025972"/>
                  <a:pt x="8881821" y="4024703"/>
                </a:cubicBezTo>
                <a:cubicBezTo>
                  <a:pt x="8879282" y="4020895"/>
                  <a:pt x="8878013" y="4018357"/>
                  <a:pt x="8875475" y="4017088"/>
                </a:cubicBezTo>
                <a:lnTo>
                  <a:pt x="8875475" y="4017088"/>
                </a:lnTo>
                <a:close/>
                <a:moveTo>
                  <a:pt x="8922435" y="4017088"/>
                </a:moveTo>
                <a:cubicBezTo>
                  <a:pt x="8917358" y="4013280"/>
                  <a:pt x="8913550" y="4022164"/>
                  <a:pt x="8916089" y="4025972"/>
                </a:cubicBezTo>
                <a:cubicBezTo>
                  <a:pt x="8921166" y="4028510"/>
                  <a:pt x="8926242" y="4019626"/>
                  <a:pt x="8922435" y="4017088"/>
                </a:cubicBezTo>
                <a:lnTo>
                  <a:pt x="8922435" y="4017088"/>
                </a:lnTo>
                <a:close/>
                <a:moveTo>
                  <a:pt x="9925098" y="4017088"/>
                </a:moveTo>
                <a:cubicBezTo>
                  <a:pt x="9920021" y="4017088"/>
                  <a:pt x="9923829" y="4024703"/>
                  <a:pt x="9927637" y="4024703"/>
                </a:cubicBezTo>
                <a:cubicBezTo>
                  <a:pt x="9932713" y="4024703"/>
                  <a:pt x="9928906" y="4017088"/>
                  <a:pt x="9925098" y="4017088"/>
                </a:cubicBezTo>
                <a:lnTo>
                  <a:pt x="9925098" y="4017088"/>
                </a:lnTo>
                <a:close/>
                <a:moveTo>
                  <a:pt x="7214100" y="4017088"/>
                </a:moveTo>
                <a:cubicBezTo>
                  <a:pt x="7209023" y="4014549"/>
                  <a:pt x="7207754" y="4022164"/>
                  <a:pt x="7212831" y="4023434"/>
                </a:cubicBezTo>
                <a:cubicBezTo>
                  <a:pt x="7217908" y="4025972"/>
                  <a:pt x="7220446" y="4017088"/>
                  <a:pt x="7214100" y="4017088"/>
                </a:cubicBezTo>
                <a:lnTo>
                  <a:pt x="7214100" y="4017088"/>
                </a:lnTo>
                <a:close/>
                <a:moveTo>
                  <a:pt x="5805294" y="4017088"/>
                </a:moveTo>
                <a:cubicBezTo>
                  <a:pt x="5800218" y="4017088"/>
                  <a:pt x="5797679" y="4020895"/>
                  <a:pt x="5793872" y="4023434"/>
                </a:cubicBezTo>
                <a:cubicBezTo>
                  <a:pt x="5793872" y="4025972"/>
                  <a:pt x="5793872" y="4029779"/>
                  <a:pt x="5795141" y="4031049"/>
                </a:cubicBezTo>
                <a:cubicBezTo>
                  <a:pt x="5798948" y="4037395"/>
                  <a:pt x="5801487" y="4043741"/>
                  <a:pt x="5804025" y="4050087"/>
                </a:cubicBezTo>
                <a:cubicBezTo>
                  <a:pt x="5810371" y="4045010"/>
                  <a:pt x="5806564" y="4038664"/>
                  <a:pt x="5802756" y="4033587"/>
                </a:cubicBezTo>
                <a:cubicBezTo>
                  <a:pt x="5806564" y="4036125"/>
                  <a:pt x="5809102" y="4038664"/>
                  <a:pt x="5812910" y="4041202"/>
                </a:cubicBezTo>
                <a:cubicBezTo>
                  <a:pt x="5814179" y="4039933"/>
                  <a:pt x="5817986" y="4037395"/>
                  <a:pt x="5820525" y="4036125"/>
                </a:cubicBezTo>
                <a:cubicBezTo>
                  <a:pt x="5817986" y="4043741"/>
                  <a:pt x="5810371" y="4047548"/>
                  <a:pt x="5804025" y="4052625"/>
                </a:cubicBezTo>
                <a:cubicBezTo>
                  <a:pt x="5810371" y="4052625"/>
                  <a:pt x="5816717" y="4052625"/>
                  <a:pt x="5823063" y="4052625"/>
                </a:cubicBezTo>
                <a:cubicBezTo>
                  <a:pt x="5826871" y="4046279"/>
                  <a:pt x="5826871" y="4038664"/>
                  <a:pt x="5828140" y="4031049"/>
                </a:cubicBezTo>
                <a:cubicBezTo>
                  <a:pt x="5824332" y="4029779"/>
                  <a:pt x="5821794" y="4028510"/>
                  <a:pt x="5817986" y="4027241"/>
                </a:cubicBezTo>
                <a:cubicBezTo>
                  <a:pt x="5814179" y="4023434"/>
                  <a:pt x="5810371" y="4018357"/>
                  <a:pt x="5805294" y="4017088"/>
                </a:cubicBezTo>
                <a:lnTo>
                  <a:pt x="5805294" y="4017088"/>
                </a:lnTo>
                <a:close/>
                <a:moveTo>
                  <a:pt x="5694875" y="4015818"/>
                </a:moveTo>
                <a:cubicBezTo>
                  <a:pt x="5693605" y="4017088"/>
                  <a:pt x="5698682" y="4024703"/>
                  <a:pt x="5698682" y="4015818"/>
                </a:cubicBezTo>
                <a:cubicBezTo>
                  <a:pt x="5696144" y="4014549"/>
                  <a:pt x="5694875" y="4014549"/>
                  <a:pt x="5694875" y="4015818"/>
                </a:cubicBezTo>
                <a:lnTo>
                  <a:pt x="5694875" y="4015818"/>
                </a:lnTo>
                <a:close/>
                <a:moveTo>
                  <a:pt x="5929676" y="4014549"/>
                </a:moveTo>
                <a:cubicBezTo>
                  <a:pt x="5922060" y="4014549"/>
                  <a:pt x="5914445" y="4014549"/>
                  <a:pt x="5906830" y="4014549"/>
                </a:cubicBezTo>
                <a:cubicBezTo>
                  <a:pt x="5903022" y="4018357"/>
                  <a:pt x="5897946" y="4022164"/>
                  <a:pt x="5892869" y="4027241"/>
                </a:cubicBezTo>
                <a:cubicBezTo>
                  <a:pt x="5895407" y="4028510"/>
                  <a:pt x="5899215" y="4029779"/>
                  <a:pt x="5901753" y="4029779"/>
                </a:cubicBezTo>
                <a:cubicBezTo>
                  <a:pt x="5903022" y="4036125"/>
                  <a:pt x="5906830" y="4041202"/>
                  <a:pt x="5914445" y="4039933"/>
                </a:cubicBezTo>
                <a:cubicBezTo>
                  <a:pt x="5914445" y="4038664"/>
                  <a:pt x="5913176" y="4034856"/>
                  <a:pt x="5913176" y="4033587"/>
                </a:cubicBezTo>
                <a:cubicBezTo>
                  <a:pt x="5914445" y="4028510"/>
                  <a:pt x="5915714" y="4024703"/>
                  <a:pt x="5916984" y="4019626"/>
                </a:cubicBezTo>
                <a:lnTo>
                  <a:pt x="5920791" y="4019626"/>
                </a:lnTo>
                <a:cubicBezTo>
                  <a:pt x="5920791" y="4022164"/>
                  <a:pt x="5919522" y="4027241"/>
                  <a:pt x="5918252" y="4029779"/>
                </a:cubicBezTo>
                <a:cubicBezTo>
                  <a:pt x="5925868" y="4033587"/>
                  <a:pt x="5925868" y="4018357"/>
                  <a:pt x="5929676" y="4014549"/>
                </a:cubicBezTo>
                <a:lnTo>
                  <a:pt x="5929676" y="4014549"/>
                </a:lnTo>
                <a:close/>
                <a:moveTo>
                  <a:pt x="5751988" y="4014549"/>
                </a:moveTo>
                <a:cubicBezTo>
                  <a:pt x="5746911" y="4014549"/>
                  <a:pt x="5741835" y="4014549"/>
                  <a:pt x="5738027" y="4017088"/>
                </a:cubicBezTo>
                <a:cubicBezTo>
                  <a:pt x="5738027" y="4020895"/>
                  <a:pt x="5741835" y="4023434"/>
                  <a:pt x="5743104" y="4025972"/>
                </a:cubicBezTo>
                <a:cubicBezTo>
                  <a:pt x="5740565" y="4029779"/>
                  <a:pt x="5736758" y="4032318"/>
                  <a:pt x="5732950" y="4034856"/>
                </a:cubicBezTo>
                <a:cubicBezTo>
                  <a:pt x="5732950" y="4031049"/>
                  <a:pt x="5732950" y="4024703"/>
                  <a:pt x="5732950" y="4020895"/>
                </a:cubicBezTo>
                <a:cubicBezTo>
                  <a:pt x="5725335" y="4029779"/>
                  <a:pt x="5708835" y="4025972"/>
                  <a:pt x="5706297" y="4038664"/>
                </a:cubicBezTo>
                <a:cubicBezTo>
                  <a:pt x="5701221" y="4046279"/>
                  <a:pt x="5707567" y="4050087"/>
                  <a:pt x="5712643" y="4061509"/>
                </a:cubicBezTo>
                <a:cubicBezTo>
                  <a:pt x="5705028" y="4062779"/>
                  <a:pt x="5703759" y="4071663"/>
                  <a:pt x="5701221" y="4079278"/>
                </a:cubicBezTo>
                <a:cubicBezTo>
                  <a:pt x="5699951" y="4085624"/>
                  <a:pt x="5697413" y="4091970"/>
                  <a:pt x="5698682" y="4099585"/>
                </a:cubicBezTo>
                <a:cubicBezTo>
                  <a:pt x="5702489" y="4098316"/>
                  <a:pt x="5706297" y="4095778"/>
                  <a:pt x="5708835" y="4093239"/>
                </a:cubicBezTo>
                <a:cubicBezTo>
                  <a:pt x="5712643" y="4094508"/>
                  <a:pt x="5715181" y="4095778"/>
                  <a:pt x="5718989" y="4098316"/>
                </a:cubicBezTo>
                <a:cubicBezTo>
                  <a:pt x="5718989" y="4095778"/>
                  <a:pt x="5720259" y="4089432"/>
                  <a:pt x="5720259" y="4086893"/>
                </a:cubicBezTo>
                <a:cubicBezTo>
                  <a:pt x="5716451" y="4084355"/>
                  <a:pt x="5711374" y="4083086"/>
                  <a:pt x="5707567" y="4080547"/>
                </a:cubicBezTo>
                <a:cubicBezTo>
                  <a:pt x="5710105" y="4074201"/>
                  <a:pt x="5717720" y="4080547"/>
                  <a:pt x="5721527" y="4080547"/>
                </a:cubicBezTo>
                <a:cubicBezTo>
                  <a:pt x="5721527" y="4078009"/>
                  <a:pt x="5722797" y="4074201"/>
                  <a:pt x="5722797" y="4071663"/>
                </a:cubicBezTo>
                <a:cubicBezTo>
                  <a:pt x="5727873" y="4076740"/>
                  <a:pt x="5732950" y="4080547"/>
                  <a:pt x="5739296" y="4081817"/>
                </a:cubicBezTo>
                <a:cubicBezTo>
                  <a:pt x="5739296" y="4080547"/>
                  <a:pt x="5740565" y="4076740"/>
                  <a:pt x="5741835" y="4075471"/>
                </a:cubicBezTo>
                <a:cubicBezTo>
                  <a:pt x="5734219" y="4066586"/>
                  <a:pt x="5735489" y="4053894"/>
                  <a:pt x="5735489" y="4042471"/>
                </a:cubicBezTo>
                <a:cubicBezTo>
                  <a:pt x="5732950" y="4042471"/>
                  <a:pt x="5726604" y="4043741"/>
                  <a:pt x="5724066" y="4043741"/>
                </a:cubicBezTo>
                <a:cubicBezTo>
                  <a:pt x="5722797" y="4042471"/>
                  <a:pt x="5718989" y="4041202"/>
                  <a:pt x="5717720" y="4039933"/>
                </a:cubicBezTo>
                <a:cubicBezTo>
                  <a:pt x="5713913" y="4041202"/>
                  <a:pt x="5711374" y="4042471"/>
                  <a:pt x="5707567" y="4045010"/>
                </a:cubicBezTo>
                <a:cubicBezTo>
                  <a:pt x="5708835" y="4043741"/>
                  <a:pt x="5710105" y="4039933"/>
                  <a:pt x="5711374" y="4038664"/>
                </a:cubicBezTo>
                <a:cubicBezTo>
                  <a:pt x="5718989" y="4036125"/>
                  <a:pt x="5726604" y="4034856"/>
                  <a:pt x="5734219" y="4038664"/>
                </a:cubicBezTo>
                <a:cubicBezTo>
                  <a:pt x="5739296" y="4036125"/>
                  <a:pt x="5743104" y="4033587"/>
                  <a:pt x="5746911" y="4029779"/>
                </a:cubicBezTo>
                <a:cubicBezTo>
                  <a:pt x="5748181" y="4031049"/>
                  <a:pt x="5751988" y="4032318"/>
                  <a:pt x="5754527" y="4033587"/>
                </a:cubicBezTo>
                <a:cubicBezTo>
                  <a:pt x="5755796" y="4027241"/>
                  <a:pt x="5754527" y="4020895"/>
                  <a:pt x="5751988" y="4014549"/>
                </a:cubicBezTo>
                <a:lnTo>
                  <a:pt x="5751988" y="4014549"/>
                </a:lnTo>
                <a:close/>
                <a:moveTo>
                  <a:pt x="5839563" y="4013280"/>
                </a:moveTo>
                <a:cubicBezTo>
                  <a:pt x="5838293" y="4014549"/>
                  <a:pt x="5837024" y="4015818"/>
                  <a:pt x="5838293" y="4018357"/>
                </a:cubicBezTo>
                <a:cubicBezTo>
                  <a:pt x="5840832" y="4020895"/>
                  <a:pt x="5848447" y="4018357"/>
                  <a:pt x="5845909" y="4014549"/>
                </a:cubicBezTo>
                <a:cubicBezTo>
                  <a:pt x="5844639" y="4013280"/>
                  <a:pt x="5842101" y="4013280"/>
                  <a:pt x="5839563" y="4013280"/>
                </a:cubicBezTo>
                <a:lnTo>
                  <a:pt x="5839563" y="4013280"/>
                </a:lnTo>
                <a:close/>
                <a:moveTo>
                  <a:pt x="8941473" y="4013280"/>
                </a:moveTo>
                <a:cubicBezTo>
                  <a:pt x="8937665" y="4020895"/>
                  <a:pt x="8935127" y="4032318"/>
                  <a:pt x="8924974" y="4034856"/>
                </a:cubicBezTo>
                <a:cubicBezTo>
                  <a:pt x="8928781" y="4037395"/>
                  <a:pt x="8932588" y="4039933"/>
                  <a:pt x="8937665" y="4042471"/>
                </a:cubicBezTo>
                <a:lnTo>
                  <a:pt x="8938934" y="4037395"/>
                </a:lnTo>
                <a:lnTo>
                  <a:pt x="8933858" y="4036125"/>
                </a:lnTo>
                <a:cubicBezTo>
                  <a:pt x="8938934" y="4028510"/>
                  <a:pt x="8947819" y="4027241"/>
                  <a:pt x="8955434" y="4028510"/>
                </a:cubicBezTo>
                <a:cubicBezTo>
                  <a:pt x="8951626" y="4022164"/>
                  <a:pt x="8946550" y="4018357"/>
                  <a:pt x="8941473" y="4013280"/>
                </a:cubicBezTo>
                <a:lnTo>
                  <a:pt x="8941473" y="4013280"/>
                </a:lnTo>
                <a:close/>
                <a:moveTo>
                  <a:pt x="5376307" y="4013280"/>
                </a:moveTo>
                <a:cubicBezTo>
                  <a:pt x="5367422" y="4014549"/>
                  <a:pt x="5366153" y="4031049"/>
                  <a:pt x="5376307" y="4031049"/>
                </a:cubicBezTo>
                <a:cubicBezTo>
                  <a:pt x="5376307" y="4024703"/>
                  <a:pt x="5376307" y="4019626"/>
                  <a:pt x="5376307" y="4013280"/>
                </a:cubicBezTo>
                <a:lnTo>
                  <a:pt x="5376307" y="4013280"/>
                </a:lnTo>
                <a:close/>
                <a:moveTo>
                  <a:pt x="9715681" y="4013280"/>
                </a:moveTo>
                <a:cubicBezTo>
                  <a:pt x="9710604" y="4014549"/>
                  <a:pt x="9706797" y="4017088"/>
                  <a:pt x="9701721" y="4019626"/>
                </a:cubicBezTo>
                <a:cubicBezTo>
                  <a:pt x="9701721" y="4024703"/>
                  <a:pt x="9701721" y="4029779"/>
                  <a:pt x="9701721" y="4036125"/>
                </a:cubicBezTo>
                <a:cubicBezTo>
                  <a:pt x="9706797" y="4036125"/>
                  <a:pt x="9710604" y="4036125"/>
                  <a:pt x="9715681" y="4036125"/>
                </a:cubicBezTo>
                <a:cubicBezTo>
                  <a:pt x="9716950" y="4027241"/>
                  <a:pt x="9716950" y="4019626"/>
                  <a:pt x="9715681" y="4013280"/>
                </a:cubicBezTo>
                <a:lnTo>
                  <a:pt x="9715681" y="4013280"/>
                </a:lnTo>
                <a:close/>
                <a:moveTo>
                  <a:pt x="9324770" y="4012011"/>
                </a:moveTo>
                <a:cubicBezTo>
                  <a:pt x="9320962" y="4018357"/>
                  <a:pt x="9318424" y="4024703"/>
                  <a:pt x="9327308" y="4028510"/>
                </a:cubicBezTo>
                <a:cubicBezTo>
                  <a:pt x="9323500" y="4028510"/>
                  <a:pt x="9319693" y="4029779"/>
                  <a:pt x="9315885" y="4032318"/>
                </a:cubicBezTo>
                <a:cubicBezTo>
                  <a:pt x="9317154" y="4034856"/>
                  <a:pt x="9318424" y="4037395"/>
                  <a:pt x="9319693" y="4039933"/>
                </a:cubicBezTo>
                <a:cubicBezTo>
                  <a:pt x="9327308" y="4037395"/>
                  <a:pt x="9334923" y="4036125"/>
                  <a:pt x="9342538" y="4034856"/>
                </a:cubicBezTo>
                <a:cubicBezTo>
                  <a:pt x="9340000" y="4038664"/>
                  <a:pt x="9338731" y="4042471"/>
                  <a:pt x="9336192" y="4047548"/>
                </a:cubicBezTo>
                <a:cubicBezTo>
                  <a:pt x="9341269" y="4045010"/>
                  <a:pt x="9347615" y="4043741"/>
                  <a:pt x="9348884" y="4037395"/>
                </a:cubicBezTo>
                <a:cubicBezTo>
                  <a:pt x="9342538" y="4033587"/>
                  <a:pt x="9337462" y="4031049"/>
                  <a:pt x="9331116" y="4028510"/>
                </a:cubicBezTo>
                <a:cubicBezTo>
                  <a:pt x="9332385" y="4025972"/>
                  <a:pt x="9333654" y="4022164"/>
                  <a:pt x="9334923" y="4019626"/>
                </a:cubicBezTo>
                <a:cubicBezTo>
                  <a:pt x="9332385" y="4018357"/>
                  <a:pt x="9328577" y="4015818"/>
                  <a:pt x="9324770" y="4012011"/>
                </a:cubicBezTo>
                <a:lnTo>
                  <a:pt x="9324770" y="4012011"/>
                </a:lnTo>
                <a:close/>
                <a:moveTo>
                  <a:pt x="9864177" y="4012011"/>
                </a:moveTo>
                <a:cubicBezTo>
                  <a:pt x="9862908" y="4018357"/>
                  <a:pt x="9852754" y="4023434"/>
                  <a:pt x="9856562" y="4028510"/>
                </a:cubicBezTo>
                <a:cubicBezTo>
                  <a:pt x="9862908" y="4025972"/>
                  <a:pt x="9869254" y="4022164"/>
                  <a:pt x="9874331" y="4018357"/>
                </a:cubicBezTo>
                <a:cubicBezTo>
                  <a:pt x="9875600" y="4013280"/>
                  <a:pt x="9866716" y="4014549"/>
                  <a:pt x="9864177" y="4012011"/>
                </a:cubicBezTo>
                <a:lnTo>
                  <a:pt x="9864177" y="4012011"/>
                </a:lnTo>
                <a:close/>
                <a:moveTo>
                  <a:pt x="5863677" y="4012011"/>
                </a:moveTo>
                <a:cubicBezTo>
                  <a:pt x="5862408" y="4013280"/>
                  <a:pt x="5858601" y="4014549"/>
                  <a:pt x="5856062" y="4015818"/>
                </a:cubicBezTo>
                <a:cubicBezTo>
                  <a:pt x="5859870" y="4022164"/>
                  <a:pt x="5862408" y="4029779"/>
                  <a:pt x="5866216" y="4036125"/>
                </a:cubicBezTo>
                <a:cubicBezTo>
                  <a:pt x="5868754" y="4034856"/>
                  <a:pt x="5872562" y="4033587"/>
                  <a:pt x="5875100" y="4032318"/>
                </a:cubicBezTo>
                <a:cubicBezTo>
                  <a:pt x="5877639" y="4027241"/>
                  <a:pt x="5880177" y="4023434"/>
                  <a:pt x="5882715" y="4018357"/>
                </a:cubicBezTo>
                <a:cubicBezTo>
                  <a:pt x="5876369" y="4015818"/>
                  <a:pt x="5870023" y="4014549"/>
                  <a:pt x="5863677" y="4012011"/>
                </a:cubicBezTo>
                <a:lnTo>
                  <a:pt x="5863677" y="4012011"/>
                </a:lnTo>
                <a:close/>
                <a:moveTo>
                  <a:pt x="7283906" y="4012011"/>
                </a:moveTo>
                <a:cubicBezTo>
                  <a:pt x="7280098" y="4012011"/>
                  <a:pt x="7277560" y="4015818"/>
                  <a:pt x="7273752" y="4017088"/>
                </a:cubicBezTo>
                <a:cubicBezTo>
                  <a:pt x="7277560" y="4019626"/>
                  <a:pt x="7281367" y="4023434"/>
                  <a:pt x="7283906" y="4025972"/>
                </a:cubicBezTo>
                <a:cubicBezTo>
                  <a:pt x="7282636" y="4028510"/>
                  <a:pt x="7281367" y="4032318"/>
                  <a:pt x="7280098" y="4034856"/>
                </a:cubicBezTo>
                <a:cubicBezTo>
                  <a:pt x="7287713" y="4036125"/>
                  <a:pt x="7288982" y="4028510"/>
                  <a:pt x="7290252" y="4023434"/>
                </a:cubicBezTo>
                <a:cubicBezTo>
                  <a:pt x="7288982" y="4019626"/>
                  <a:pt x="7287713" y="4014549"/>
                  <a:pt x="7283906" y="4012011"/>
                </a:cubicBezTo>
                <a:lnTo>
                  <a:pt x="7283906" y="4012011"/>
                </a:lnTo>
                <a:close/>
                <a:moveTo>
                  <a:pt x="8508678" y="4010742"/>
                </a:moveTo>
                <a:lnTo>
                  <a:pt x="8508678" y="4010742"/>
                </a:lnTo>
                <a:lnTo>
                  <a:pt x="8506139" y="4010742"/>
                </a:lnTo>
                <a:lnTo>
                  <a:pt x="8508678" y="4010742"/>
                </a:lnTo>
                <a:lnTo>
                  <a:pt x="8508678" y="4010742"/>
                </a:lnTo>
                <a:close/>
                <a:moveTo>
                  <a:pt x="9718220" y="4010742"/>
                </a:moveTo>
                <a:cubicBezTo>
                  <a:pt x="9718220" y="4017088"/>
                  <a:pt x="9724566" y="4022164"/>
                  <a:pt x="9727104" y="4027241"/>
                </a:cubicBezTo>
                <a:cubicBezTo>
                  <a:pt x="9728373" y="4025972"/>
                  <a:pt x="9730912" y="4024703"/>
                  <a:pt x="9732181" y="4023434"/>
                </a:cubicBezTo>
                <a:cubicBezTo>
                  <a:pt x="9728373" y="4018357"/>
                  <a:pt x="9724566" y="4013280"/>
                  <a:pt x="9718220" y="4010742"/>
                </a:cubicBezTo>
                <a:lnTo>
                  <a:pt x="9718220" y="4010742"/>
                </a:lnTo>
                <a:close/>
                <a:moveTo>
                  <a:pt x="9261310" y="4010742"/>
                </a:moveTo>
                <a:cubicBezTo>
                  <a:pt x="9257503" y="4012011"/>
                  <a:pt x="9254964" y="4013280"/>
                  <a:pt x="9251157" y="4013280"/>
                </a:cubicBezTo>
                <a:cubicBezTo>
                  <a:pt x="9249887" y="4017088"/>
                  <a:pt x="9248618" y="4020895"/>
                  <a:pt x="9247348" y="4024703"/>
                </a:cubicBezTo>
                <a:lnTo>
                  <a:pt x="9252425" y="4025972"/>
                </a:lnTo>
                <a:cubicBezTo>
                  <a:pt x="9251157" y="4027241"/>
                  <a:pt x="9248618" y="4029779"/>
                  <a:pt x="9247348" y="4032318"/>
                </a:cubicBezTo>
                <a:cubicBezTo>
                  <a:pt x="9249887" y="4034856"/>
                  <a:pt x="9251157" y="4037395"/>
                  <a:pt x="9253694" y="4039933"/>
                </a:cubicBezTo>
                <a:cubicBezTo>
                  <a:pt x="9257503" y="4036125"/>
                  <a:pt x="9257503" y="4031049"/>
                  <a:pt x="9260040" y="4025972"/>
                </a:cubicBezTo>
                <a:cubicBezTo>
                  <a:pt x="9257503" y="4020895"/>
                  <a:pt x="9258771" y="4014549"/>
                  <a:pt x="9261310" y="4010742"/>
                </a:cubicBezTo>
                <a:lnTo>
                  <a:pt x="9261310" y="4010742"/>
                </a:lnTo>
                <a:close/>
                <a:moveTo>
                  <a:pt x="5802756" y="4009472"/>
                </a:moveTo>
                <a:cubicBezTo>
                  <a:pt x="5809102" y="4018357"/>
                  <a:pt x="5820525" y="4022164"/>
                  <a:pt x="5829409" y="4027241"/>
                </a:cubicBezTo>
                <a:cubicBezTo>
                  <a:pt x="5829409" y="4013280"/>
                  <a:pt x="5815448" y="4006934"/>
                  <a:pt x="5802756" y="4009472"/>
                </a:cubicBezTo>
                <a:lnTo>
                  <a:pt x="5802756" y="4009472"/>
                </a:lnTo>
                <a:close/>
                <a:moveTo>
                  <a:pt x="8996048" y="4009472"/>
                </a:moveTo>
                <a:cubicBezTo>
                  <a:pt x="9001125" y="4017088"/>
                  <a:pt x="9002394" y="4028510"/>
                  <a:pt x="9011279" y="4032318"/>
                </a:cubicBezTo>
                <a:cubicBezTo>
                  <a:pt x="9011279" y="4029779"/>
                  <a:pt x="9011279" y="4024703"/>
                  <a:pt x="9011279" y="4023434"/>
                </a:cubicBezTo>
                <a:cubicBezTo>
                  <a:pt x="9012547" y="4024703"/>
                  <a:pt x="9016356" y="4025972"/>
                  <a:pt x="9018893" y="4027241"/>
                </a:cubicBezTo>
                <a:cubicBezTo>
                  <a:pt x="9018893" y="4022164"/>
                  <a:pt x="9017625" y="4017088"/>
                  <a:pt x="9017625" y="4013280"/>
                </a:cubicBezTo>
                <a:cubicBezTo>
                  <a:pt x="9011279" y="4009472"/>
                  <a:pt x="9003664" y="4008203"/>
                  <a:pt x="8996048" y="4009472"/>
                </a:cubicBezTo>
                <a:lnTo>
                  <a:pt x="8996048" y="4009472"/>
                </a:lnTo>
                <a:close/>
                <a:moveTo>
                  <a:pt x="9048086" y="4009472"/>
                </a:moveTo>
                <a:cubicBezTo>
                  <a:pt x="9041740" y="4012011"/>
                  <a:pt x="9037931" y="4018357"/>
                  <a:pt x="9032855" y="4022164"/>
                </a:cubicBezTo>
                <a:cubicBezTo>
                  <a:pt x="9034124" y="4023434"/>
                  <a:pt x="9037931" y="4025972"/>
                  <a:pt x="9040470" y="4027241"/>
                </a:cubicBezTo>
                <a:cubicBezTo>
                  <a:pt x="9039201" y="4028510"/>
                  <a:pt x="9036662" y="4031049"/>
                  <a:pt x="9035394" y="4032318"/>
                </a:cubicBezTo>
                <a:cubicBezTo>
                  <a:pt x="9035394" y="4029779"/>
                  <a:pt x="9034124" y="4025972"/>
                  <a:pt x="9032855" y="4023434"/>
                </a:cubicBezTo>
                <a:cubicBezTo>
                  <a:pt x="9026509" y="4025972"/>
                  <a:pt x="9025239" y="4031049"/>
                  <a:pt x="9027778" y="4037395"/>
                </a:cubicBezTo>
                <a:cubicBezTo>
                  <a:pt x="9036662" y="4041202"/>
                  <a:pt x="9046816" y="4042471"/>
                  <a:pt x="9055700" y="4038664"/>
                </a:cubicBezTo>
                <a:cubicBezTo>
                  <a:pt x="9054431" y="4039933"/>
                  <a:pt x="9051893" y="4043741"/>
                  <a:pt x="9050623" y="4045010"/>
                </a:cubicBezTo>
                <a:cubicBezTo>
                  <a:pt x="9060777" y="4043741"/>
                  <a:pt x="9070931" y="4043741"/>
                  <a:pt x="9081084" y="4042471"/>
                </a:cubicBezTo>
                <a:cubicBezTo>
                  <a:pt x="9088699" y="4038664"/>
                  <a:pt x="9081084" y="4033587"/>
                  <a:pt x="9078546" y="4029779"/>
                </a:cubicBezTo>
                <a:cubicBezTo>
                  <a:pt x="9070931" y="4020895"/>
                  <a:pt x="9056969" y="4023434"/>
                  <a:pt x="9048086" y="4018357"/>
                </a:cubicBezTo>
                <a:cubicBezTo>
                  <a:pt x="9048086" y="4017088"/>
                  <a:pt x="9048086" y="4014549"/>
                  <a:pt x="9048086" y="4013280"/>
                </a:cubicBezTo>
                <a:cubicBezTo>
                  <a:pt x="9054431" y="4014549"/>
                  <a:pt x="9065854" y="4027241"/>
                  <a:pt x="9067123" y="4015818"/>
                </a:cubicBezTo>
                <a:cubicBezTo>
                  <a:pt x="9060777" y="4013280"/>
                  <a:pt x="9054431" y="4010742"/>
                  <a:pt x="9048086" y="4009472"/>
                </a:cubicBezTo>
                <a:lnTo>
                  <a:pt x="9048086" y="4009472"/>
                </a:lnTo>
                <a:close/>
                <a:moveTo>
                  <a:pt x="9852754" y="4009472"/>
                </a:moveTo>
                <a:cubicBezTo>
                  <a:pt x="9850216" y="4010742"/>
                  <a:pt x="9848947" y="4012011"/>
                  <a:pt x="9851485" y="4014549"/>
                </a:cubicBezTo>
                <a:cubicBezTo>
                  <a:pt x="9854024" y="4018357"/>
                  <a:pt x="9862908" y="4014549"/>
                  <a:pt x="9859100" y="4010742"/>
                </a:cubicBezTo>
                <a:cubicBezTo>
                  <a:pt x="9857831" y="4008203"/>
                  <a:pt x="9855293" y="4008203"/>
                  <a:pt x="9852754" y="4009472"/>
                </a:cubicBezTo>
                <a:lnTo>
                  <a:pt x="9852754" y="4009472"/>
                </a:lnTo>
                <a:close/>
                <a:moveTo>
                  <a:pt x="7202677" y="4009472"/>
                </a:moveTo>
                <a:cubicBezTo>
                  <a:pt x="7200139" y="4012011"/>
                  <a:pt x="7197600" y="4015818"/>
                  <a:pt x="7196331" y="4019626"/>
                </a:cubicBezTo>
                <a:cubicBezTo>
                  <a:pt x="7198870" y="4022164"/>
                  <a:pt x="7201408" y="4024703"/>
                  <a:pt x="7203946" y="4027241"/>
                </a:cubicBezTo>
                <a:cubicBezTo>
                  <a:pt x="7206485" y="4032318"/>
                  <a:pt x="7209023" y="4037395"/>
                  <a:pt x="7211562" y="4042471"/>
                </a:cubicBezTo>
                <a:cubicBezTo>
                  <a:pt x="7216638" y="4042471"/>
                  <a:pt x="7222984" y="4042471"/>
                  <a:pt x="7226792" y="4037395"/>
                </a:cubicBezTo>
                <a:cubicBezTo>
                  <a:pt x="7230600" y="4041202"/>
                  <a:pt x="7233138" y="4045010"/>
                  <a:pt x="7238214" y="4047548"/>
                </a:cubicBezTo>
                <a:cubicBezTo>
                  <a:pt x="7236946" y="4045010"/>
                  <a:pt x="7234407" y="4041202"/>
                  <a:pt x="7231868" y="4038664"/>
                </a:cubicBezTo>
                <a:cubicBezTo>
                  <a:pt x="7234407" y="4034856"/>
                  <a:pt x="7236946" y="4031049"/>
                  <a:pt x="7238214" y="4027241"/>
                </a:cubicBezTo>
                <a:cubicBezTo>
                  <a:pt x="7233138" y="4028510"/>
                  <a:pt x="7228061" y="4028510"/>
                  <a:pt x="7222984" y="4028510"/>
                </a:cubicBezTo>
                <a:cubicBezTo>
                  <a:pt x="7222984" y="4031049"/>
                  <a:pt x="7222984" y="4034856"/>
                  <a:pt x="7224254" y="4036125"/>
                </a:cubicBezTo>
                <a:cubicBezTo>
                  <a:pt x="7220446" y="4031049"/>
                  <a:pt x="7217908" y="4019626"/>
                  <a:pt x="7210292" y="4023434"/>
                </a:cubicBezTo>
                <a:cubicBezTo>
                  <a:pt x="7206485" y="4019626"/>
                  <a:pt x="7203946" y="4014549"/>
                  <a:pt x="7202677" y="4009472"/>
                </a:cubicBezTo>
                <a:lnTo>
                  <a:pt x="7202677" y="4009472"/>
                </a:lnTo>
                <a:close/>
                <a:moveTo>
                  <a:pt x="9027778" y="4009472"/>
                </a:moveTo>
                <a:cubicBezTo>
                  <a:pt x="9025239" y="4010742"/>
                  <a:pt x="9025239" y="4012011"/>
                  <a:pt x="9026509" y="4014549"/>
                </a:cubicBezTo>
                <a:cubicBezTo>
                  <a:pt x="9029048" y="4018357"/>
                  <a:pt x="9037931" y="4015818"/>
                  <a:pt x="9034124" y="4010742"/>
                </a:cubicBezTo>
                <a:cubicBezTo>
                  <a:pt x="9032855" y="4008203"/>
                  <a:pt x="9030316" y="4008203"/>
                  <a:pt x="9027778" y="4009472"/>
                </a:cubicBezTo>
                <a:lnTo>
                  <a:pt x="9027778" y="4009472"/>
                </a:lnTo>
                <a:close/>
                <a:moveTo>
                  <a:pt x="7385441" y="4008203"/>
                </a:moveTo>
                <a:cubicBezTo>
                  <a:pt x="7376557" y="4010742"/>
                  <a:pt x="7366404" y="4013280"/>
                  <a:pt x="7363865" y="4024703"/>
                </a:cubicBezTo>
                <a:cubicBezTo>
                  <a:pt x="7371480" y="4019626"/>
                  <a:pt x="7384172" y="4018357"/>
                  <a:pt x="7385441" y="4008203"/>
                </a:cubicBezTo>
                <a:lnTo>
                  <a:pt x="7385441" y="4008203"/>
                </a:lnTo>
                <a:close/>
                <a:moveTo>
                  <a:pt x="9568455" y="4008203"/>
                </a:moveTo>
                <a:cubicBezTo>
                  <a:pt x="9578609" y="4014549"/>
                  <a:pt x="9587493" y="4024703"/>
                  <a:pt x="9600185" y="4023434"/>
                </a:cubicBezTo>
                <a:cubicBezTo>
                  <a:pt x="9593839" y="4012011"/>
                  <a:pt x="9579877" y="4012011"/>
                  <a:pt x="9568455" y="4008203"/>
                </a:cubicBezTo>
                <a:lnTo>
                  <a:pt x="9568455" y="4008203"/>
                </a:lnTo>
                <a:close/>
                <a:moveTo>
                  <a:pt x="5708835" y="4006934"/>
                </a:moveTo>
                <a:cubicBezTo>
                  <a:pt x="5705028" y="4005665"/>
                  <a:pt x="5701221" y="4010742"/>
                  <a:pt x="5702489" y="4014549"/>
                </a:cubicBezTo>
                <a:cubicBezTo>
                  <a:pt x="5706297" y="4017088"/>
                  <a:pt x="5711374" y="4010742"/>
                  <a:pt x="5708835" y="4006934"/>
                </a:cubicBezTo>
                <a:lnTo>
                  <a:pt x="5708835" y="4006934"/>
                </a:lnTo>
                <a:close/>
                <a:moveTo>
                  <a:pt x="9130583" y="4006934"/>
                </a:moveTo>
                <a:cubicBezTo>
                  <a:pt x="9125506" y="4012011"/>
                  <a:pt x="9120429" y="4017088"/>
                  <a:pt x="9115353" y="4022164"/>
                </a:cubicBezTo>
                <a:cubicBezTo>
                  <a:pt x="9116622" y="4025972"/>
                  <a:pt x="9117891" y="4029779"/>
                  <a:pt x="9121699" y="4032318"/>
                </a:cubicBezTo>
                <a:cubicBezTo>
                  <a:pt x="9119160" y="4022164"/>
                  <a:pt x="9129313" y="4019626"/>
                  <a:pt x="9136929" y="4017088"/>
                </a:cubicBezTo>
                <a:cubicBezTo>
                  <a:pt x="9139467" y="4013280"/>
                  <a:pt x="9140737" y="4010742"/>
                  <a:pt x="9143275" y="4006934"/>
                </a:cubicBezTo>
                <a:cubicBezTo>
                  <a:pt x="9140737" y="4008203"/>
                  <a:pt x="9134391" y="4006934"/>
                  <a:pt x="9130583" y="4006934"/>
                </a:cubicBezTo>
                <a:lnTo>
                  <a:pt x="9130583" y="4006934"/>
                </a:lnTo>
                <a:close/>
                <a:moveTo>
                  <a:pt x="7182370" y="4006934"/>
                </a:moveTo>
                <a:cubicBezTo>
                  <a:pt x="7176024" y="4003126"/>
                  <a:pt x="7177293" y="4012011"/>
                  <a:pt x="7182370" y="4013280"/>
                </a:cubicBezTo>
                <a:cubicBezTo>
                  <a:pt x="7187447" y="4017088"/>
                  <a:pt x="7187447" y="4008203"/>
                  <a:pt x="7182370" y="4006934"/>
                </a:cubicBezTo>
                <a:lnTo>
                  <a:pt x="7182370" y="4006934"/>
                </a:lnTo>
                <a:close/>
                <a:moveTo>
                  <a:pt x="8501062" y="4006934"/>
                </a:moveTo>
                <a:lnTo>
                  <a:pt x="8506139" y="4010742"/>
                </a:lnTo>
                <a:lnTo>
                  <a:pt x="8498524" y="4012011"/>
                </a:lnTo>
                <a:cubicBezTo>
                  <a:pt x="8498524" y="4010742"/>
                  <a:pt x="8499793" y="4008203"/>
                  <a:pt x="8501062" y="4006934"/>
                </a:cubicBezTo>
                <a:lnTo>
                  <a:pt x="8501062" y="4006934"/>
                </a:lnTo>
                <a:close/>
                <a:moveTo>
                  <a:pt x="5776103" y="4006934"/>
                </a:moveTo>
                <a:cubicBezTo>
                  <a:pt x="5771026" y="4008203"/>
                  <a:pt x="5765949" y="4009472"/>
                  <a:pt x="5760872" y="4010742"/>
                </a:cubicBezTo>
                <a:cubicBezTo>
                  <a:pt x="5759603" y="4015818"/>
                  <a:pt x="5760872" y="4019626"/>
                  <a:pt x="5764680" y="4022164"/>
                </a:cubicBezTo>
                <a:cubicBezTo>
                  <a:pt x="5764680" y="4019626"/>
                  <a:pt x="5765949" y="4015818"/>
                  <a:pt x="5767218" y="4014549"/>
                </a:cubicBezTo>
                <a:cubicBezTo>
                  <a:pt x="5771026" y="4014549"/>
                  <a:pt x="5783718" y="4012011"/>
                  <a:pt x="5776103" y="4006934"/>
                </a:cubicBezTo>
                <a:lnTo>
                  <a:pt x="5776103" y="4006934"/>
                </a:lnTo>
                <a:close/>
                <a:moveTo>
                  <a:pt x="8888167" y="4006934"/>
                </a:moveTo>
                <a:cubicBezTo>
                  <a:pt x="8884359" y="4004396"/>
                  <a:pt x="8879282" y="4012011"/>
                  <a:pt x="8880552" y="4015818"/>
                </a:cubicBezTo>
                <a:cubicBezTo>
                  <a:pt x="8885628" y="4015818"/>
                  <a:pt x="8890705" y="4010742"/>
                  <a:pt x="8888167" y="4006934"/>
                </a:cubicBezTo>
                <a:lnTo>
                  <a:pt x="8888167" y="4006934"/>
                </a:lnTo>
                <a:close/>
                <a:moveTo>
                  <a:pt x="9177543" y="4005665"/>
                </a:moveTo>
                <a:cubicBezTo>
                  <a:pt x="9176274" y="4008203"/>
                  <a:pt x="9176274" y="4012011"/>
                  <a:pt x="9175005" y="4014549"/>
                </a:cubicBezTo>
                <a:cubicBezTo>
                  <a:pt x="9166120" y="4023434"/>
                  <a:pt x="9166120" y="4036125"/>
                  <a:pt x="9166120" y="4047548"/>
                </a:cubicBezTo>
                <a:cubicBezTo>
                  <a:pt x="9167389" y="4048817"/>
                  <a:pt x="9171197" y="4050087"/>
                  <a:pt x="9172466" y="4051356"/>
                </a:cubicBezTo>
                <a:cubicBezTo>
                  <a:pt x="9173735" y="4056433"/>
                  <a:pt x="9175005" y="4060240"/>
                  <a:pt x="9176274" y="4065317"/>
                </a:cubicBezTo>
                <a:cubicBezTo>
                  <a:pt x="9175005" y="4065317"/>
                  <a:pt x="9171197" y="4066586"/>
                  <a:pt x="9168659" y="4067855"/>
                </a:cubicBezTo>
                <a:cubicBezTo>
                  <a:pt x="9172466" y="4075471"/>
                  <a:pt x="9172466" y="4088162"/>
                  <a:pt x="9183889" y="4089432"/>
                </a:cubicBezTo>
                <a:cubicBezTo>
                  <a:pt x="9185158" y="4093239"/>
                  <a:pt x="9187697" y="4095778"/>
                  <a:pt x="9188966" y="4099585"/>
                </a:cubicBezTo>
                <a:cubicBezTo>
                  <a:pt x="9191504" y="4098316"/>
                  <a:pt x="9194043" y="4095778"/>
                  <a:pt x="9196581" y="4094508"/>
                </a:cubicBezTo>
                <a:cubicBezTo>
                  <a:pt x="9194043" y="4088162"/>
                  <a:pt x="9191504" y="4081817"/>
                  <a:pt x="9190235" y="4075471"/>
                </a:cubicBezTo>
                <a:cubicBezTo>
                  <a:pt x="9191504" y="4070394"/>
                  <a:pt x="9191504" y="4065317"/>
                  <a:pt x="9191504" y="4060240"/>
                </a:cubicBezTo>
                <a:cubicBezTo>
                  <a:pt x="9186427" y="4058971"/>
                  <a:pt x="9178812" y="4061509"/>
                  <a:pt x="9176274" y="4055163"/>
                </a:cubicBezTo>
                <a:cubicBezTo>
                  <a:pt x="9190235" y="4051356"/>
                  <a:pt x="9188966" y="4060240"/>
                  <a:pt x="9188966" y="4018357"/>
                </a:cubicBezTo>
                <a:cubicBezTo>
                  <a:pt x="9185158" y="4014549"/>
                  <a:pt x="9181351" y="4010742"/>
                  <a:pt x="9177543" y="4005665"/>
                </a:cubicBezTo>
                <a:lnTo>
                  <a:pt x="9177543" y="4005665"/>
                </a:lnTo>
                <a:close/>
                <a:moveTo>
                  <a:pt x="9192773" y="4005665"/>
                </a:moveTo>
                <a:cubicBezTo>
                  <a:pt x="9188966" y="4010742"/>
                  <a:pt x="9194043" y="4017088"/>
                  <a:pt x="9196581" y="4022164"/>
                </a:cubicBezTo>
                <a:cubicBezTo>
                  <a:pt x="9197850" y="4022164"/>
                  <a:pt x="9201658" y="4022164"/>
                  <a:pt x="9202927" y="4020895"/>
                </a:cubicBezTo>
                <a:cubicBezTo>
                  <a:pt x="9202927" y="4024703"/>
                  <a:pt x="9201658" y="4028510"/>
                  <a:pt x="9201658" y="4032318"/>
                </a:cubicBezTo>
                <a:cubicBezTo>
                  <a:pt x="9208004" y="4028510"/>
                  <a:pt x="9208004" y="4020895"/>
                  <a:pt x="9206735" y="4014549"/>
                </a:cubicBezTo>
                <a:cubicBezTo>
                  <a:pt x="9208004" y="4014549"/>
                  <a:pt x="9211811" y="4014549"/>
                  <a:pt x="9213081" y="4014549"/>
                </a:cubicBezTo>
                <a:cubicBezTo>
                  <a:pt x="9211811" y="4008203"/>
                  <a:pt x="9205465" y="4010742"/>
                  <a:pt x="9201658" y="4013280"/>
                </a:cubicBezTo>
                <a:cubicBezTo>
                  <a:pt x="9197850" y="4010742"/>
                  <a:pt x="9196581" y="4005665"/>
                  <a:pt x="9192773" y="4005665"/>
                </a:cubicBezTo>
                <a:lnTo>
                  <a:pt x="9192773" y="4005665"/>
                </a:lnTo>
                <a:close/>
                <a:moveTo>
                  <a:pt x="5606031" y="4005665"/>
                </a:moveTo>
                <a:cubicBezTo>
                  <a:pt x="5602223" y="4005665"/>
                  <a:pt x="5598416" y="4008203"/>
                  <a:pt x="5599685" y="4014549"/>
                </a:cubicBezTo>
                <a:cubicBezTo>
                  <a:pt x="5604762" y="4013280"/>
                  <a:pt x="5609838" y="4013280"/>
                  <a:pt x="5613646" y="4015818"/>
                </a:cubicBezTo>
                <a:cubicBezTo>
                  <a:pt x="5616184" y="4013280"/>
                  <a:pt x="5617454" y="4010742"/>
                  <a:pt x="5618723" y="4008203"/>
                </a:cubicBezTo>
                <a:cubicBezTo>
                  <a:pt x="5614915" y="4006934"/>
                  <a:pt x="5609838" y="4005665"/>
                  <a:pt x="5606031" y="4005665"/>
                </a:cubicBezTo>
                <a:lnTo>
                  <a:pt x="5606031" y="4005665"/>
                </a:lnTo>
                <a:close/>
                <a:moveTo>
                  <a:pt x="9611607" y="4005665"/>
                </a:moveTo>
                <a:cubicBezTo>
                  <a:pt x="9610338" y="4010742"/>
                  <a:pt x="9610338" y="4014549"/>
                  <a:pt x="9609069" y="4019626"/>
                </a:cubicBezTo>
                <a:cubicBezTo>
                  <a:pt x="9611607" y="4019626"/>
                  <a:pt x="9615415" y="4020895"/>
                  <a:pt x="9617953" y="4020895"/>
                </a:cubicBezTo>
                <a:cubicBezTo>
                  <a:pt x="9616684" y="4015818"/>
                  <a:pt x="9617953" y="4006934"/>
                  <a:pt x="9611607" y="4005665"/>
                </a:cubicBezTo>
                <a:lnTo>
                  <a:pt x="9611607" y="4005665"/>
                </a:lnTo>
                <a:close/>
                <a:moveTo>
                  <a:pt x="5979174" y="4004396"/>
                </a:moveTo>
                <a:cubicBezTo>
                  <a:pt x="5972828" y="4009472"/>
                  <a:pt x="5966482" y="4013280"/>
                  <a:pt x="5960136" y="4018357"/>
                </a:cubicBezTo>
                <a:cubicBezTo>
                  <a:pt x="5962674" y="4014549"/>
                  <a:pt x="5963944" y="4012011"/>
                  <a:pt x="5966482" y="4008203"/>
                </a:cubicBezTo>
                <a:cubicBezTo>
                  <a:pt x="5955059" y="4008203"/>
                  <a:pt x="5943636" y="4010742"/>
                  <a:pt x="5932214" y="4012011"/>
                </a:cubicBezTo>
                <a:cubicBezTo>
                  <a:pt x="5933483" y="4014549"/>
                  <a:pt x="5934752" y="4019626"/>
                  <a:pt x="5934752" y="4022164"/>
                </a:cubicBezTo>
                <a:cubicBezTo>
                  <a:pt x="5928406" y="4024703"/>
                  <a:pt x="5932214" y="4028510"/>
                  <a:pt x="5934752" y="4032318"/>
                </a:cubicBezTo>
                <a:cubicBezTo>
                  <a:pt x="5934752" y="4029779"/>
                  <a:pt x="5934752" y="4024703"/>
                  <a:pt x="5936022" y="4023434"/>
                </a:cubicBezTo>
                <a:cubicBezTo>
                  <a:pt x="5939829" y="4025972"/>
                  <a:pt x="5942367" y="4027241"/>
                  <a:pt x="5946175" y="4029779"/>
                </a:cubicBezTo>
                <a:cubicBezTo>
                  <a:pt x="5948713" y="4025972"/>
                  <a:pt x="5951252" y="4023434"/>
                  <a:pt x="5953790" y="4019626"/>
                </a:cubicBezTo>
                <a:cubicBezTo>
                  <a:pt x="5953790" y="4024703"/>
                  <a:pt x="5953790" y="4029779"/>
                  <a:pt x="5955059" y="4034856"/>
                </a:cubicBezTo>
                <a:cubicBezTo>
                  <a:pt x="5958867" y="4032318"/>
                  <a:pt x="5962674" y="4029779"/>
                  <a:pt x="5966482" y="4028510"/>
                </a:cubicBezTo>
                <a:cubicBezTo>
                  <a:pt x="5967751" y="4029779"/>
                  <a:pt x="5971559" y="4032318"/>
                  <a:pt x="5974097" y="4032318"/>
                </a:cubicBezTo>
                <a:cubicBezTo>
                  <a:pt x="5980443" y="4033587"/>
                  <a:pt x="5980443" y="4024703"/>
                  <a:pt x="5982981" y="4020895"/>
                </a:cubicBezTo>
                <a:cubicBezTo>
                  <a:pt x="5984251" y="4023434"/>
                  <a:pt x="5985520" y="4027241"/>
                  <a:pt x="5986789" y="4028510"/>
                </a:cubicBezTo>
                <a:cubicBezTo>
                  <a:pt x="5989327" y="4024703"/>
                  <a:pt x="5990597" y="4022164"/>
                  <a:pt x="5993135" y="4018357"/>
                </a:cubicBezTo>
                <a:cubicBezTo>
                  <a:pt x="5985520" y="4017088"/>
                  <a:pt x="5982981" y="4010742"/>
                  <a:pt x="5979174" y="4004396"/>
                </a:cubicBezTo>
                <a:lnTo>
                  <a:pt x="5979174" y="4004396"/>
                </a:lnTo>
                <a:close/>
                <a:moveTo>
                  <a:pt x="9743604" y="4004396"/>
                </a:moveTo>
                <a:cubicBezTo>
                  <a:pt x="9738527" y="4003126"/>
                  <a:pt x="9734719" y="4004396"/>
                  <a:pt x="9733450" y="4009472"/>
                </a:cubicBezTo>
                <a:cubicBezTo>
                  <a:pt x="9732181" y="4012011"/>
                  <a:pt x="9732181" y="4015818"/>
                  <a:pt x="9734719" y="4019626"/>
                </a:cubicBezTo>
                <a:cubicBezTo>
                  <a:pt x="9737258" y="4017088"/>
                  <a:pt x="9739796" y="4014549"/>
                  <a:pt x="9742334" y="4012011"/>
                </a:cubicBezTo>
                <a:cubicBezTo>
                  <a:pt x="9747411" y="4018357"/>
                  <a:pt x="9752488" y="4012011"/>
                  <a:pt x="9757565" y="4009472"/>
                </a:cubicBezTo>
                <a:cubicBezTo>
                  <a:pt x="9752488" y="4006934"/>
                  <a:pt x="9747411" y="4005665"/>
                  <a:pt x="9743604" y="4004396"/>
                </a:cubicBezTo>
                <a:lnTo>
                  <a:pt x="9743604" y="4004396"/>
                </a:lnTo>
                <a:close/>
                <a:moveTo>
                  <a:pt x="6005827" y="4004396"/>
                </a:moveTo>
                <a:cubicBezTo>
                  <a:pt x="6004558" y="4004396"/>
                  <a:pt x="6000750" y="4005665"/>
                  <a:pt x="5998212" y="4006934"/>
                </a:cubicBezTo>
                <a:cubicBezTo>
                  <a:pt x="5994404" y="4005665"/>
                  <a:pt x="5991866" y="4005665"/>
                  <a:pt x="5988058" y="4004396"/>
                </a:cubicBezTo>
                <a:cubicBezTo>
                  <a:pt x="5990597" y="4012011"/>
                  <a:pt x="6003289" y="4010742"/>
                  <a:pt x="6005827" y="4004396"/>
                </a:cubicBezTo>
                <a:lnTo>
                  <a:pt x="6005827" y="4004396"/>
                </a:lnTo>
                <a:close/>
                <a:moveTo>
                  <a:pt x="9210542" y="4004396"/>
                </a:moveTo>
                <a:cubicBezTo>
                  <a:pt x="9209273" y="4005665"/>
                  <a:pt x="9214350" y="4013280"/>
                  <a:pt x="9214350" y="4004396"/>
                </a:cubicBezTo>
                <a:cubicBezTo>
                  <a:pt x="9213081" y="4003126"/>
                  <a:pt x="9211811" y="4003126"/>
                  <a:pt x="9210542" y="4004396"/>
                </a:cubicBezTo>
                <a:lnTo>
                  <a:pt x="9210542" y="4004396"/>
                </a:lnTo>
                <a:close/>
                <a:moveTo>
                  <a:pt x="8795516" y="4003126"/>
                </a:moveTo>
                <a:cubicBezTo>
                  <a:pt x="8789170" y="4014549"/>
                  <a:pt x="8780285" y="4023434"/>
                  <a:pt x="8770132" y="4032318"/>
                </a:cubicBezTo>
                <a:cubicBezTo>
                  <a:pt x="8775209" y="4039933"/>
                  <a:pt x="8784093" y="4043741"/>
                  <a:pt x="8790438" y="4051356"/>
                </a:cubicBezTo>
                <a:cubicBezTo>
                  <a:pt x="8791708" y="4050087"/>
                  <a:pt x="8794247" y="4048817"/>
                  <a:pt x="8795516" y="4047548"/>
                </a:cubicBezTo>
                <a:cubicBezTo>
                  <a:pt x="8799323" y="4055163"/>
                  <a:pt x="8804400" y="4061509"/>
                  <a:pt x="8809476" y="4069125"/>
                </a:cubicBezTo>
                <a:cubicBezTo>
                  <a:pt x="8814553" y="4066586"/>
                  <a:pt x="8820899" y="4064048"/>
                  <a:pt x="8827245" y="4062779"/>
                </a:cubicBezTo>
                <a:cubicBezTo>
                  <a:pt x="8823438" y="4053894"/>
                  <a:pt x="8819631" y="4045010"/>
                  <a:pt x="8810746" y="4038664"/>
                </a:cubicBezTo>
                <a:cubicBezTo>
                  <a:pt x="8813285" y="4024703"/>
                  <a:pt x="8806939" y="4010742"/>
                  <a:pt x="8795516" y="4003126"/>
                </a:cubicBezTo>
                <a:lnTo>
                  <a:pt x="8795516" y="4003126"/>
                </a:lnTo>
                <a:close/>
                <a:moveTo>
                  <a:pt x="9223234" y="4003126"/>
                </a:moveTo>
                <a:cubicBezTo>
                  <a:pt x="9221965" y="4004396"/>
                  <a:pt x="9227042" y="4012011"/>
                  <a:pt x="9227042" y="4003126"/>
                </a:cubicBezTo>
                <a:cubicBezTo>
                  <a:pt x="9224503" y="4003126"/>
                  <a:pt x="9223234" y="4003126"/>
                  <a:pt x="9223234" y="4003126"/>
                </a:cubicBezTo>
                <a:lnTo>
                  <a:pt x="9223234" y="4003126"/>
                </a:lnTo>
                <a:close/>
                <a:moveTo>
                  <a:pt x="7294059" y="4003126"/>
                </a:moveTo>
                <a:cubicBezTo>
                  <a:pt x="7290252" y="4003126"/>
                  <a:pt x="7286444" y="4004396"/>
                  <a:pt x="7287713" y="4008203"/>
                </a:cubicBezTo>
                <a:cubicBezTo>
                  <a:pt x="7291521" y="4009472"/>
                  <a:pt x="7294059" y="4010742"/>
                  <a:pt x="7297867" y="4009472"/>
                </a:cubicBezTo>
                <a:cubicBezTo>
                  <a:pt x="7300405" y="4005665"/>
                  <a:pt x="7297867" y="4003126"/>
                  <a:pt x="7294059" y="4003126"/>
                </a:cubicBezTo>
                <a:lnTo>
                  <a:pt x="7294059" y="4003126"/>
                </a:lnTo>
                <a:close/>
                <a:moveTo>
                  <a:pt x="8666058" y="4001857"/>
                </a:moveTo>
                <a:cubicBezTo>
                  <a:pt x="8667327" y="4013280"/>
                  <a:pt x="8669865" y="4023434"/>
                  <a:pt x="8680019" y="4031049"/>
                </a:cubicBezTo>
                <a:cubicBezTo>
                  <a:pt x="8682557" y="4024703"/>
                  <a:pt x="8678750" y="4019626"/>
                  <a:pt x="8674942" y="4015818"/>
                </a:cubicBezTo>
                <a:cubicBezTo>
                  <a:pt x="8676211" y="4015818"/>
                  <a:pt x="8680019" y="4015818"/>
                  <a:pt x="8681288" y="4015818"/>
                </a:cubicBezTo>
                <a:cubicBezTo>
                  <a:pt x="8682557" y="4018357"/>
                  <a:pt x="8685096" y="4020895"/>
                  <a:pt x="8686365" y="4023434"/>
                </a:cubicBezTo>
                <a:cubicBezTo>
                  <a:pt x="8686365" y="4025972"/>
                  <a:pt x="8686365" y="4031049"/>
                  <a:pt x="8685096" y="4034856"/>
                </a:cubicBezTo>
                <a:cubicBezTo>
                  <a:pt x="8688903" y="4032318"/>
                  <a:pt x="8692711" y="4031049"/>
                  <a:pt x="8695249" y="4029779"/>
                </a:cubicBezTo>
                <a:cubicBezTo>
                  <a:pt x="8693980" y="4024703"/>
                  <a:pt x="8693980" y="4019626"/>
                  <a:pt x="8692711" y="4015818"/>
                </a:cubicBezTo>
                <a:cubicBezTo>
                  <a:pt x="8685096" y="4008203"/>
                  <a:pt x="8677481" y="3999319"/>
                  <a:pt x="8666058" y="4001857"/>
                </a:cubicBezTo>
                <a:lnTo>
                  <a:pt x="8666058" y="4001857"/>
                </a:lnTo>
                <a:close/>
                <a:moveTo>
                  <a:pt x="9404729" y="4000588"/>
                </a:moveTo>
                <a:cubicBezTo>
                  <a:pt x="9403460" y="4004396"/>
                  <a:pt x="9403460" y="4009472"/>
                  <a:pt x="9402190" y="4014549"/>
                </a:cubicBezTo>
                <a:cubicBezTo>
                  <a:pt x="9405998" y="4012011"/>
                  <a:pt x="9409806" y="4010742"/>
                  <a:pt x="9413613" y="4008203"/>
                </a:cubicBezTo>
                <a:cubicBezTo>
                  <a:pt x="9411075" y="4017088"/>
                  <a:pt x="9409806" y="4025972"/>
                  <a:pt x="9416152" y="4033587"/>
                </a:cubicBezTo>
                <a:cubicBezTo>
                  <a:pt x="9411075" y="4032318"/>
                  <a:pt x="9405998" y="4029779"/>
                  <a:pt x="9402190" y="4028510"/>
                </a:cubicBezTo>
                <a:cubicBezTo>
                  <a:pt x="9402190" y="4034856"/>
                  <a:pt x="9407267" y="4037395"/>
                  <a:pt x="9413613" y="4034856"/>
                </a:cubicBezTo>
                <a:cubicBezTo>
                  <a:pt x="9413613" y="4036125"/>
                  <a:pt x="9412344" y="4039933"/>
                  <a:pt x="9412344" y="4041202"/>
                </a:cubicBezTo>
                <a:cubicBezTo>
                  <a:pt x="9421228" y="4041202"/>
                  <a:pt x="9423767" y="4053894"/>
                  <a:pt x="9433920" y="4052625"/>
                </a:cubicBezTo>
                <a:cubicBezTo>
                  <a:pt x="9431382" y="4048817"/>
                  <a:pt x="9427574" y="4045010"/>
                  <a:pt x="9423767" y="4041202"/>
                </a:cubicBezTo>
                <a:cubicBezTo>
                  <a:pt x="9423767" y="4036125"/>
                  <a:pt x="9423767" y="4031049"/>
                  <a:pt x="9422498" y="4025972"/>
                </a:cubicBezTo>
                <a:cubicBezTo>
                  <a:pt x="9423767" y="4025972"/>
                  <a:pt x="9426305" y="4025972"/>
                  <a:pt x="9427574" y="4025972"/>
                </a:cubicBezTo>
                <a:cubicBezTo>
                  <a:pt x="9426305" y="4020895"/>
                  <a:pt x="9426305" y="4015818"/>
                  <a:pt x="9425036" y="4010742"/>
                </a:cubicBezTo>
                <a:cubicBezTo>
                  <a:pt x="9421228" y="4009472"/>
                  <a:pt x="9418690" y="4008203"/>
                  <a:pt x="9414882" y="4008203"/>
                </a:cubicBezTo>
                <a:cubicBezTo>
                  <a:pt x="9412344" y="4004396"/>
                  <a:pt x="9408536" y="4003126"/>
                  <a:pt x="9404729" y="4000588"/>
                </a:cubicBezTo>
                <a:lnTo>
                  <a:pt x="9404729" y="4000588"/>
                </a:lnTo>
                <a:close/>
                <a:moveTo>
                  <a:pt x="8773939" y="4000588"/>
                </a:moveTo>
                <a:cubicBezTo>
                  <a:pt x="8768863" y="3999319"/>
                  <a:pt x="8763786" y="4000588"/>
                  <a:pt x="8761247" y="4006934"/>
                </a:cubicBezTo>
                <a:cubicBezTo>
                  <a:pt x="8762517" y="4008203"/>
                  <a:pt x="8766324" y="4010742"/>
                  <a:pt x="8767593" y="4012011"/>
                </a:cubicBezTo>
                <a:cubicBezTo>
                  <a:pt x="8766324" y="4012011"/>
                  <a:pt x="8762517" y="4013280"/>
                  <a:pt x="8761247" y="4014549"/>
                </a:cubicBezTo>
                <a:cubicBezTo>
                  <a:pt x="8762517" y="4019626"/>
                  <a:pt x="8762517" y="4024703"/>
                  <a:pt x="8763786" y="4028510"/>
                </a:cubicBezTo>
                <a:cubicBezTo>
                  <a:pt x="8776478" y="4027241"/>
                  <a:pt x="8780285" y="4013280"/>
                  <a:pt x="8789170" y="4005665"/>
                </a:cubicBezTo>
                <a:cubicBezTo>
                  <a:pt x="8785362" y="4004396"/>
                  <a:pt x="8779016" y="4001857"/>
                  <a:pt x="8773939" y="4000588"/>
                </a:cubicBezTo>
                <a:lnTo>
                  <a:pt x="8773939" y="4000588"/>
                </a:lnTo>
                <a:close/>
                <a:moveTo>
                  <a:pt x="5343308" y="4000588"/>
                </a:moveTo>
                <a:cubicBezTo>
                  <a:pt x="5338231" y="4003126"/>
                  <a:pt x="5331885" y="4005665"/>
                  <a:pt x="5325539" y="4008203"/>
                </a:cubicBezTo>
                <a:cubicBezTo>
                  <a:pt x="5331885" y="4015818"/>
                  <a:pt x="5339500" y="4023434"/>
                  <a:pt x="5350923" y="4022164"/>
                </a:cubicBezTo>
                <a:cubicBezTo>
                  <a:pt x="5349654" y="4014549"/>
                  <a:pt x="5347115" y="4006934"/>
                  <a:pt x="5343308" y="4000588"/>
                </a:cubicBezTo>
                <a:lnTo>
                  <a:pt x="5343308" y="4000588"/>
                </a:lnTo>
                <a:close/>
                <a:moveTo>
                  <a:pt x="5730412" y="3999319"/>
                </a:moveTo>
                <a:cubicBezTo>
                  <a:pt x="5727873" y="4000588"/>
                  <a:pt x="5724066" y="4001857"/>
                  <a:pt x="5721527" y="4003126"/>
                </a:cubicBezTo>
                <a:cubicBezTo>
                  <a:pt x="5717720" y="4008203"/>
                  <a:pt x="5725335" y="4010742"/>
                  <a:pt x="5727873" y="4013280"/>
                </a:cubicBezTo>
                <a:cubicBezTo>
                  <a:pt x="5729143" y="4009472"/>
                  <a:pt x="5730412" y="4004396"/>
                  <a:pt x="5730412" y="3999319"/>
                </a:cubicBezTo>
                <a:lnTo>
                  <a:pt x="5730412" y="3999319"/>
                </a:lnTo>
                <a:close/>
                <a:moveTo>
                  <a:pt x="5505764" y="3999319"/>
                </a:moveTo>
                <a:cubicBezTo>
                  <a:pt x="5505764" y="4006934"/>
                  <a:pt x="5508303" y="4014549"/>
                  <a:pt x="5504496" y="4020895"/>
                </a:cubicBezTo>
                <a:lnTo>
                  <a:pt x="5508303" y="4020895"/>
                </a:lnTo>
                <a:cubicBezTo>
                  <a:pt x="5509572" y="4017088"/>
                  <a:pt x="5512110" y="4012011"/>
                  <a:pt x="5513380" y="4008203"/>
                </a:cubicBezTo>
                <a:cubicBezTo>
                  <a:pt x="5510841" y="4004396"/>
                  <a:pt x="5508303" y="4001857"/>
                  <a:pt x="5505764" y="3999319"/>
                </a:cubicBezTo>
                <a:lnTo>
                  <a:pt x="5505764" y="3999319"/>
                </a:lnTo>
                <a:close/>
                <a:moveTo>
                  <a:pt x="8924974" y="3998050"/>
                </a:moveTo>
                <a:cubicBezTo>
                  <a:pt x="8924974" y="4000588"/>
                  <a:pt x="8924974" y="4005665"/>
                  <a:pt x="8924974" y="4009472"/>
                </a:cubicBezTo>
                <a:cubicBezTo>
                  <a:pt x="8928781" y="4008203"/>
                  <a:pt x="8933858" y="4008203"/>
                  <a:pt x="8937665" y="4006934"/>
                </a:cubicBezTo>
                <a:cubicBezTo>
                  <a:pt x="8944011" y="4013280"/>
                  <a:pt x="8952896" y="4015818"/>
                  <a:pt x="8961780" y="4015818"/>
                </a:cubicBezTo>
                <a:cubicBezTo>
                  <a:pt x="8961780" y="4014549"/>
                  <a:pt x="8963049" y="4010742"/>
                  <a:pt x="8964318" y="4008203"/>
                </a:cubicBezTo>
                <a:cubicBezTo>
                  <a:pt x="8951626" y="4003126"/>
                  <a:pt x="8937665" y="4000588"/>
                  <a:pt x="8924974" y="3998050"/>
                </a:cubicBezTo>
                <a:lnTo>
                  <a:pt x="8924974" y="3998050"/>
                </a:lnTo>
                <a:close/>
                <a:moveTo>
                  <a:pt x="9625569" y="3998050"/>
                </a:moveTo>
                <a:cubicBezTo>
                  <a:pt x="9621761" y="4003126"/>
                  <a:pt x="9628107" y="4006934"/>
                  <a:pt x="9630645" y="4010742"/>
                </a:cubicBezTo>
                <a:cubicBezTo>
                  <a:pt x="9630645" y="4013280"/>
                  <a:pt x="9629376" y="4017088"/>
                  <a:pt x="9628107" y="4019626"/>
                </a:cubicBezTo>
                <a:cubicBezTo>
                  <a:pt x="9634453" y="4024703"/>
                  <a:pt x="9643337" y="4013280"/>
                  <a:pt x="9631915" y="4013280"/>
                </a:cubicBezTo>
                <a:cubicBezTo>
                  <a:pt x="9631915" y="4012011"/>
                  <a:pt x="9633184" y="4009472"/>
                  <a:pt x="9634453" y="4008203"/>
                </a:cubicBezTo>
                <a:cubicBezTo>
                  <a:pt x="9630645" y="4004396"/>
                  <a:pt x="9628107" y="4001857"/>
                  <a:pt x="9625569" y="3998050"/>
                </a:cubicBezTo>
                <a:lnTo>
                  <a:pt x="9625569" y="3998050"/>
                </a:lnTo>
                <a:close/>
                <a:moveTo>
                  <a:pt x="9185158" y="3998050"/>
                </a:moveTo>
                <a:cubicBezTo>
                  <a:pt x="9180081" y="3994242"/>
                  <a:pt x="9176274" y="4003126"/>
                  <a:pt x="9180081" y="4006934"/>
                </a:cubicBezTo>
                <a:cubicBezTo>
                  <a:pt x="9185158" y="4009472"/>
                  <a:pt x="9188966" y="4000588"/>
                  <a:pt x="9185158" y="3998050"/>
                </a:cubicBezTo>
                <a:lnTo>
                  <a:pt x="9185158" y="3998050"/>
                </a:lnTo>
                <a:close/>
                <a:moveTo>
                  <a:pt x="5847178" y="3996780"/>
                </a:moveTo>
                <a:cubicBezTo>
                  <a:pt x="5837024" y="3996780"/>
                  <a:pt x="5845909" y="4005665"/>
                  <a:pt x="5850985" y="4005665"/>
                </a:cubicBezTo>
                <a:cubicBezTo>
                  <a:pt x="5856062" y="4003126"/>
                  <a:pt x="5853524" y="3994242"/>
                  <a:pt x="5847178" y="3996780"/>
                </a:cubicBezTo>
                <a:lnTo>
                  <a:pt x="5847178" y="3996780"/>
                </a:lnTo>
                <a:close/>
                <a:moveTo>
                  <a:pt x="9426305" y="3996780"/>
                </a:moveTo>
                <a:cubicBezTo>
                  <a:pt x="9428844" y="3999319"/>
                  <a:pt x="9432651" y="4003126"/>
                  <a:pt x="9435190" y="4005665"/>
                </a:cubicBezTo>
                <a:cubicBezTo>
                  <a:pt x="9438997" y="4004396"/>
                  <a:pt x="9442805" y="4003126"/>
                  <a:pt x="9446612" y="4001857"/>
                </a:cubicBezTo>
                <a:cubicBezTo>
                  <a:pt x="9440266" y="3996780"/>
                  <a:pt x="9432651" y="3995511"/>
                  <a:pt x="9426305" y="3996780"/>
                </a:cubicBezTo>
                <a:lnTo>
                  <a:pt x="9426305" y="3996780"/>
                </a:lnTo>
                <a:close/>
                <a:moveTo>
                  <a:pt x="5578109" y="3996780"/>
                </a:moveTo>
                <a:cubicBezTo>
                  <a:pt x="5583185" y="4001857"/>
                  <a:pt x="5589531" y="4006934"/>
                  <a:pt x="5597147" y="4005665"/>
                </a:cubicBezTo>
                <a:cubicBezTo>
                  <a:pt x="5593339" y="3996780"/>
                  <a:pt x="5585724" y="3995511"/>
                  <a:pt x="5578109" y="3996780"/>
                </a:cubicBezTo>
                <a:lnTo>
                  <a:pt x="5578109" y="3996780"/>
                </a:lnTo>
                <a:close/>
                <a:moveTo>
                  <a:pt x="9379345" y="3995511"/>
                </a:moveTo>
                <a:cubicBezTo>
                  <a:pt x="9378076" y="3996780"/>
                  <a:pt x="9374268" y="3999319"/>
                  <a:pt x="9372999" y="4000588"/>
                </a:cubicBezTo>
                <a:cubicBezTo>
                  <a:pt x="9369191" y="3999319"/>
                  <a:pt x="9366653" y="3998050"/>
                  <a:pt x="9362846" y="3996780"/>
                </a:cubicBezTo>
                <a:cubicBezTo>
                  <a:pt x="9367922" y="4003126"/>
                  <a:pt x="9372999" y="4009472"/>
                  <a:pt x="9379345" y="4015818"/>
                </a:cubicBezTo>
                <a:lnTo>
                  <a:pt x="9385691" y="4019626"/>
                </a:lnTo>
                <a:lnTo>
                  <a:pt x="9385691" y="4020895"/>
                </a:lnTo>
                <a:lnTo>
                  <a:pt x="9386960" y="4019626"/>
                </a:lnTo>
                <a:lnTo>
                  <a:pt x="9400921" y="4028510"/>
                </a:lnTo>
                <a:cubicBezTo>
                  <a:pt x="9402190" y="4025972"/>
                  <a:pt x="9403460" y="4023434"/>
                  <a:pt x="9404729" y="4020895"/>
                </a:cubicBezTo>
                <a:cubicBezTo>
                  <a:pt x="9400921" y="4018357"/>
                  <a:pt x="9397114" y="4015818"/>
                  <a:pt x="9394575" y="4013280"/>
                </a:cubicBezTo>
                <a:lnTo>
                  <a:pt x="9386960" y="4019626"/>
                </a:lnTo>
                <a:lnTo>
                  <a:pt x="9386960" y="4019626"/>
                </a:lnTo>
                <a:lnTo>
                  <a:pt x="9389498" y="4010742"/>
                </a:lnTo>
                <a:cubicBezTo>
                  <a:pt x="9386960" y="4010742"/>
                  <a:pt x="9381883" y="4009472"/>
                  <a:pt x="9379345" y="4009472"/>
                </a:cubicBezTo>
                <a:cubicBezTo>
                  <a:pt x="9383152" y="4006934"/>
                  <a:pt x="9388229" y="4005665"/>
                  <a:pt x="9392037" y="4003126"/>
                </a:cubicBezTo>
                <a:cubicBezTo>
                  <a:pt x="9388229" y="3999319"/>
                  <a:pt x="9384422" y="3996780"/>
                  <a:pt x="9379345" y="3995511"/>
                </a:cubicBezTo>
                <a:lnTo>
                  <a:pt x="9379345" y="3995511"/>
                </a:lnTo>
                <a:close/>
                <a:moveTo>
                  <a:pt x="5665683" y="3995511"/>
                </a:moveTo>
                <a:cubicBezTo>
                  <a:pt x="5661876" y="3995511"/>
                  <a:pt x="5658068" y="3996780"/>
                  <a:pt x="5654260" y="3998050"/>
                </a:cubicBezTo>
                <a:cubicBezTo>
                  <a:pt x="5651722" y="4006934"/>
                  <a:pt x="5646645" y="4014549"/>
                  <a:pt x="5639030" y="4018357"/>
                </a:cubicBezTo>
                <a:cubicBezTo>
                  <a:pt x="5642838" y="4022164"/>
                  <a:pt x="5646645" y="4024703"/>
                  <a:pt x="5650453" y="4024703"/>
                </a:cubicBezTo>
                <a:cubicBezTo>
                  <a:pt x="5654260" y="4020895"/>
                  <a:pt x="5656799" y="4018357"/>
                  <a:pt x="5660606" y="4015818"/>
                </a:cubicBezTo>
                <a:cubicBezTo>
                  <a:pt x="5660606" y="4012011"/>
                  <a:pt x="5659337" y="4008203"/>
                  <a:pt x="5658068" y="4004396"/>
                </a:cubicBezTo>
                <a:cubicBezTo>
                  <a:pt x="5660606" y="4005665"/>
                  <a:pt x="5665683" y="4009472"/>
                  <a:pt x="5668221" y="4010742"/>
                </a:cubicBezTo>
                <a:cubicBezTo>
                  <a:pt x="5669491" y="4004396"/>
                  <a:pt x="5669491" y="3999319"/>
                  <a:pt x="5665683" y="3995511"/>
                </a:cubicBezTo>
                <a:lnTo>
                  <a:pt x="5665683" y="3995511"/>
                </a:lnTo>
                <a:close/>
                <a:moveTo>
                  <a:pt x="9716950" y="3994242"/>
                </a:moveTo>
                <a:cubicBezTo>
                  <a:pt x="9711874" y="3995511"/>
                  <a:pt x="9706797" y="3995511"/>
                  <a:pt x="9701721" y="3996780"/>
                </a:cubicBezTo>
                <a:cubicBezTo>
                  <a:pt x="9701721" y="4001857"/>
                  <a:pt x="9701721" y="4008203"/>
                  <a:pt x="9705528" y="4013280"/>
                </a:cubicBezTo>
                <a:cubicBezTo>
                  <a:pt x="9708066" y="4009472"/>
                  <a:pt x="9713143" y="4008203"/>
                  <a:pt x="9716950" y="4005665"/>
                </a:cubicBezTo>
                <a:cubicBezTo>
                  <a:pt x="9715681" y="4003126"/>
                  <a:pt x="9713143" y="3998050"/>
                  <a:pt x="9711874" y="3996780"/>
                </a:cubicBezTo>
                <a:cubicBezTo>
                  <a:pt x="9716950" y="3999319"/>
                  <a:pt x="9720758" y="4003126"/>
                  <a:pt x="9724566" y="4005665"/>
                </a:cubicBezTo>
                <a:cubicBezTo>
                  <a:pt x="9728373" y="4003126"/>
                  <a:pt x="9733450" y="3999319"/>
                  <a:pt x="9735988" y="3995511"/>
                </a:cubicBezTo>
                <a:cubicBezTo>
                  <a:pt x="9730912" y="3995511"/>
                  <a:pt x="9723296" y="3995511"/>
                  <a:pt x="9716950" y="3994242"/>
                </a:cubicBezTo>
                <a:lnTo>
                  <a:pt x="9716950" y="3994242"/>
                </a:lnTo>
                <a:close/>
                <a:moveTo>
                  <a:pt x="5513380" y="3994242"/>
                </a:moveTo>
                <a:cubicBezTo>
                  <a:pt x="5512110" y="3995511"/>
                  <a:pt x="5510841" y="3999319"/>
                  <a:pt x="5514649" y="4000588"/>
                </a:cubicBezTo>
                <a:cubicBezTo>
                  <a:pt x="5518456" y="4005665"/>
                  <a:pt x="5524802" y="3998050"/>
                  <a:pt x="5520995" y="3994242"/>
                </a:cubicBezTo>
                <a:cubicBezTo>
                  <a:pt x="5518456" y="3991704"/>
                  <a:pt x="5514649" y="3992973"/>
                  <a:pt x="5513380" y="3994242"/>
                </a:cubicBezTo>
                <a:lnTo>
                  <a:pt x="5513380" y="3994242"/>
                </a:lnTo>
                <a:close/>
                <a:moveTo>
                  <a:pt x="9791833" y="3994242"/>
                </a:moveTo>
                <a:cubicBezTo>
                  <a:pt x="9782948" y="3994242"/>
                  <a:pt x="9774064" y="3994242"/>
                  <a:pt x="9765180" y="3994242"/>
                </a:cubicBezTo>
                <a:cubicBezTo>
                  <a:pt x="9768988" y="3999319"/>
                  <a:pt x="9776603" y="3998050"/>
                  <a:pt x="9779141" y="4003126"/>
                </a:cubicBezTo>
                <a:cubicBezTo>
                  <a:pt x="9781680" y="4009472"/>
                  <a:pt x="9789294" y="4008203"/>
                  <a:pt x="9795640" y="4010742"/>
                </a:cubicBezTo>
                <a:lnTo>
                  <a:pt x="9795640" y="4014549"/>
                </a:lnTo>
                <a:cubicBezTo>
                  <a:pt x="9780410" y="4018357"/>
                  <a:pt x="9770257" y="4006934"/>
                  <a:pt x="9757565" y="4001857"/>
                </a:cubicBezTo>
                <a:cubicBezTo>
                  <a:pt x="9758834" y="4005665"/>
                  <a:pt x="9758834" y="4009472"/>
                  <a:pt x="9760103" y="4013280"/>
                </a:cubicBezTo>
                <a:cubicBezTo>
                  <a:pt x="9762642" y="4013280"/>
                  <a:pt x="9767718" y="4013280"/>
                  <a:pt x="9770257" y="4012011"/>
                </a:cubicBezTo>
                <a:cubicBezTo>
                  <a:pt x="9770257" y="4013280"/>
                  <a:pt x="9768988" y="4017088"/>
                  <a:pt x="9767718" y="4018357"/>
                </a:cubicBezTo>
                <a:cubicBezTo>
                  <a:pt x="9779141" y="4018357"/>
                  <a:pt x="9790564" y="4019626"/>
                  <a:pt x="9801986" y="4020895"/>
                </a:cubicBezTo>
                <a:cubicBezTo>
                  <a:pt x="9801986" y="4022164"/>
                  <a:pt x="9800718" y="4023434"/>
                  <a:pt x="9799448" y="4024703"/>
                </a:cubicBezTo>
                <a:cubicBezTo>
                  <a:pt x="9790564" y="4023434"/>
                  <a:pt x="9781680" y="4022164"/>
                  <a:pt x="9772795" y="4024703"/>
                </a:cubicBezTo>
                <a:cubicBezTo>
                  <a:pt x="9772795" y="4027241"/>
                  <a:pt x="9771526" y="4031049"/>
                  <a:pt x="9771526" y="4032318"/>
                </a:cubicBezTo>
                <a:lnTo>
                  <a:pt x="9789294" y="4036125"/>
                </a:lnTo>
                <a:lnTo>
                  <a:pt x="9809602" y="4041202"/>
                </a:lnTo>
                <a:cubicBezTo>
                  <a:pt x="9812140" y="4038664"/>
                  <a:pt x="9814678" y="4037395"/>
                  <a:pt x="9817217" y="4034856"/>
                </a:cubicBezTo>
                <a:cubicBezTo>
                  <a:pt x="9815948" y="4037395"/>
                  <a:pt x="9814678" y="4042471"/>
                  <a:pt x="9814678" y="4045010"/>
                </a:cubicBezTo>
                <a:cubicBezTo>
                  <a:pt x="9821024" y="4042471"/>
                  <a:pt x="9826101" y="4039933"/>
                  <a:pt x="9832447" y="4037395"/>
                </a:cubicBezTo>
                <a:cubicBezTo>
                  <a:pt x="9829909" y="4037395"/>
                  <a:pt x="9826101" y="4036125"/>
                  <a:pt x="9823563" y="4036125"/>
                </a:cubicBezTo>
                <a:cubicBezTo>
                  <a:pt x="9826101" y="4032318"/>
                  <a:pt x="9829909" y="4031049"/>
                  <a:pt x="9833716" y="4033587"/>
                </a:cubicBezTo>
                <a:cubicBezTo>
                  <a:pt x="9838793" y="4032318"/>
                  <a:pt x="9842601" y="4031049"/>
                  <a:pt x="9847678" y="4031049"/>
                </a:cubicBezTo>
                <a:cubicBezTo>
                  <a:pt x="9847678" y="4019626"/>
                  <a:pt x="9836255" y="4012011"/>
                  <a:pt x="9826101" y="4013280"/>
                </a:cubicBezTo>
                <a:cubicBezTo>
                  <a:pt x="9828640" y="4012011"/>
                  <a:pt x="9832447" y="4008203"/>
                  <a:pt x="9834986" y="4006934"/>
                </a:cubicBezTo>
                <a:cubicBezTo>
                  <a:pt x="9823563" y="4000588"/>
                  <a:pt x="9810871" y="3999319"/>
                  <a:pt x="9799448" y="3996780"/>
                </a:cubicBezTo>
                <a:cubicBezTo>
                  <a:pt x="9800718" y="3998050"/>
                  <a:pt x="9810871" y="4009472"/>
                  <a:pt x="9801986" y="4008203"/>
                </a:cubicBezTo>
                <a:cubicBezTo>
                  <a:pt x="9800718" y="4005665"/>
                  <a:pt x="9799448" y="4001857"/>
                  <a:pt x="9799448" y="4000588"/>
                </a:cubicBezTo>
                <a:cubicBezTo>
                  <a:pt x="9795640" y="3998050"/>
                  <a:pt x="9793102" y="3995511"/>
                  <a:pt x="9791833" y="3994242"/>
                </a:cubicBezTo>
                <a:lnTo>
                  <a:pt x="9791833" y="3994242"/>
                </a:lnTo>
                <a:close/>
                <a:moveTo>
                  <a:pt x="8913550" y="3994242"/>
                </a:moveTo>
                <a:cubicBezTo>
                  <a:pt x="8900859" y="3996780"/>
                  <a:pt x="8893244" y="4006934"/>
                  <a:pt x="8890705" y="4017088"/>
                </a:cubicBezTo>
                <a:cubicBezTo>
                  <a:pt x="8897051" y="4018357"/>
                  <a:pt x="8903397" y="4018357"/>
                  <a:pt x="8908474" y="4018357"/>
                </a:cubicBezTo>
                <a:cubicBezTo>
                  <a:pt x="8904666" y="4013280"/>
                  <a:pt x="8898320" y="4008203"/>
                  <a:pt x="8900859" y="4000588"/>
                </a:cubicBezTo>
                <a:cubicBezTo>
                  <a:pt x="8904666" y="4004396"/>
                  <a:pt x="8907205" y="4008203"/>
                  <a:pt x="8911012" y="4012011"/>
                </a:cubicBezTo>
                <a:cubicBezTo>
                  <a:pt x="8911012" y="4006934"/>
                  <a:pt x="8912282" y="4000588"/>
                  <a:pt x="8913550" y="3994242"/>
                </a:cubicBezTo>
                <a:lnTo>
                  <a:pt x="8913550" y="3994242"/>
                </a:lnTo>
                <a:close/>
                <a:moveTo>
                  <a:pt x="9532917" y="3994242"/>
                </a:moveTo>
                <a:cubicBezTo>
                  <a:pt x="9527841" y="3990434"/>
                  <a:pt x="9522764" y="3999319"/>
                  <a:pt x="9527841" y="4001857"/>
                </a:cubicBezTo>
                <a:cubicBezTo>
                  <a:pt x="9532917" y="4005665"/>
                  <a:pt x="9537994" y="3996780"/>
                  <a:pt x="9532917" y="3994242"/>
                </a:cubicBezTo>
                <a:lnTo>
                  <a:pt x="9532917" y="3994242"/>
                </a:lnTo>
                <a:close/>
                <a:moveTo>
                  <a:pt x="8716825" y="3992973"/>
                </a:moveTo>
                <a:cubicBezTo>
                  <a:pt x="8710479" y="3996780"/>
                  <a:pt x="8705403" y="4001857"/>
                  <a:pt x="8699057" y="4005665"/>
                </a:cubicBezTo>
                <a:cubicBezTo>
                  <a:pt x="8702865" y="4015818"/>
                  <a:pt x="8705403" y="4025972"/>
                  <a:pt x="8713018" y="4032318"/>
                </a:cubicBezTo>
                <a:cubicBezTo>
                  <a:pt x="8715556" y="4032318"/>
                  <a:pt x="8719364" y="4031049"/>
                  <a:pt x="8720633" y="4031049"/>
                </a:cubicBezTo>
                <a:cubicBezTo>
                  <a:pt x="8720633" y="4033587"/>
                  <a:pt x="8720633" y="4038664"/>
                  <a:pt x="8720633" y="4041202"/>
                </a:cubicBezTo>
                <a:cubicBezTo>
                  <a:pt x="8726979" y="4037395"/>
                  <a:pt x="8723171" y="4029779"/>
                  <a:pt x="8724441" y="4024703"/>
                </a:cubicBezTo>
                <a:cubicBezTo>
                  <a:pt x="8726979" y="4019626"/>
                  <a:pt x="8733325" y="4017088"/>
                  <a:pt x="8734594" y="4012011"/>
                </a:cubicBezTo>
                <a:cubicBezTo>
                  <a:pt x="8733325" y="4010742"/>
                  <a:pt x="8730787" y="4008203"/>
                  <a:pt x="8728248" y="4006934"/>
                </a:cubicBezTo>
                <a:cubicBezTo>
                  <a:pt x="8724441" y="4009472"/>
                  <a:pt x="8721902" y="4010742"/>
                  <a:pt x="8718095" y="4013280"/>
                </a:cubicBezTo>
                <a:cubicBezTo>
                  <a:pt x="8718095" y="4017088"/>
                  <a:pt x="8719364" y="4022164"/>
                  <a:pt x="8719364" y="4027241"/>
                </a:cubicBezTo>
                <a:cubicBezTo>
                  <a:pt x="8715556" y="4023434"/>
                  <a:pt x="8709211" y="4020895"/>
                  <a:pt x="8710479" y="4014549"/>
                </a:cubicBezTo>
                <a:cubicBezTo>
                  <a:pt x="8707941" y="4013280"/>
                  <a:pt x="8704133" y="4012011"/>
                  <a:pt x="8700326" y="4012011"/>
                </a:cubicBezTo>
                <a:cubicBezTo>
                  <a:pt x="8707941" y="4008203"/>
                  <a:pt x="8716825" y="4005665"/>
                  <a:pt x="8725710" y="4003126"/>
                </a:cubicBezTo>
                <a:cubicBezTo>
                  <a:pt x="8723171" y="3999319"/>
                  <a:pt x="8720633" y="3995511"/>
                  <a:pt x="8716825" y="3992973"/>
                </a:cubicBezTo>
                <a:lnTo>
                  <a:pt x="8716825" y="3992973"/>
                </a:lnTo>
                <a:close/>
                <a:moveTo>
                  <a:pt x="9755026" y="3992973"/>
                </a:moveTo>
                <a:cubicBezTo>
                  <a:pt x="9753757" y="3994242"/>
                  <a:pt x="9758834" y="4001857"/>
                  <a:pt x="9758834" y="3994242"/>
                </a:cubicBezTo>
                <a:cubicBezTo>
                  <a:pt x="9756296" y="3992973"/>
                  <a:pt x="9755026" y="3992973"/>
                  <a:pt x="9755026" y="3992973"/>
                </a:cubicBezTo>
                <a:lnTo>
                  <a:pt x="9755026" y="3992973"/>
                </a:lnTo>
                <a:close/>
                <a:moveTo>
                  <a:pt x="9742334" y="3992973"/>
                </a:moveTo>
                <a:cubicBezTo>
                  <a:pt x="9739796" y="3994242"/>
                  <a:pt x="9738527" y="3995511"/>
                  <a:pt x="9741065" y="3998050"/>
                </a:cubicBezTo>
                <a:cubicBezTo>
                  <a:pt x="9743604" y="4001857"/>
                  <a:pt x="9753757" y="3999319"/>
                  <a:pt x="9749950" y="3994242"/>
                </a:cubicBezTo>
                <a:cubicBezTo>
                  <a:pt x="9747411" y="3992973"/>
                  <a:pt x="9743604" y="3991704"/>
                  <a:pt x="9742334" y="3992973"/>
                </a:cubicBezTo>
                <a:lnTo>
                  <a:pt x="9742334" y="3992973"/>
                </a:lnTo>
                <a:close/>
                <a:moveTo>
                  <a:pt x="7275021" y="3991704"/>
                </a:moveTo>
                <a:lnTo>
                  <a:pt x="7273752" y="3994242"/>
                </a:lnTo>
                <a:lnTo>
                  <a:pt x="7272483" y="3992973"/>
                </a:lnTo>
                <a:lnTo>
                  <a:pt x="7275021" y="3991704"/>
                </a:lnTo>
                <a:lnTo>
                  <a:pt x="7275021" y="3991704"/>
                </a:lnTo>
                <a:close/>
                <a:moveTo>
                  <a:pt x="8721902" y="3991704"/>
                </a:moveTo>
                <a:cubicBezTo>
                  <a:pt x="8728248" y="3994242"/>
                  <a:pt x="8733325" y="3996780"/>
                  <a:pt x="8739671" y="3999319"/>
                </a:cubicBezTo>
                <a:cubicBezTo>
                  <a:pt x="8737133" y="3991704"/>
                  <a:pt x="8730787" y="3990434"/>
                  <a:pt x="8721902" y="3991704"/>
                </a:cubicBezTo>
                <a:lnTo>
                  <a:pt x="8721902" y="3991704"/>
                </a:lnTo>
                <a:close/>
                <a:moveTo>
                  <a:pt x="5479112" y="3991704"/>
                </a:moveTo>
                <a:cubicBezTo>
                  <a:pt x="5479112" y="3996780"/>
                  <a:pt x="5477842" y="4001857"/>
                  <a:pt x="5476573" y="4006934"/>
                </a:cubicBezTo>
                <a:cubicBezTo>
                  <a:pt x="5477842" y="4006934"/>
                  <a:pt x="5482919" y="4005665"/>
                  <a:pt x="5484188" y="4005665"/>
                </a:cubicBezTo>
                <a:cubicBezTo>
                  <a:pt x="5481650" y="4009472"/>
                  <a:pt x="5480381" y="4013280"/>
                  <a:pt x="5477842" y="4017088"/>
                </a:cubicBezTo>
                <a:cubicBezTo>
                  <a:pt x="5475304" y="4013280"/>
                  <a:pt x="5474035" y="4010742"/>
                  <a:pt x="5471496" y="4006934"/>
                </a:cubicBezTo>
                <a:cubicBezTo>
                  <a:pt x="5463881" y="4006934"/>
                  <a:pt x="5453728" y="4008203"/>
                  <a:pt x="5447382" y="4001857"/>
                </a:cubicBezTo>
                <a:cubicBezTo>
                  <a:pt x="5443574" y="4003126"/>
                  <a:pt x="5439767" y="4004396"/>
                  <a:pt x="5437228" y="4006934"/>
                </a:cubicBezTo>
                <a:cubicBezTo>
                  <a:pt x="5438497" y="4008203"/>
                  <a:pt x="5439767" y="4012011"/>
                  <a:pt x="5441036" y="4013280"/>
                </a:cubicBezTo>
                <a:cubicBezTo>
                  <a:pt x="5444843" y="4010742"/>
                  <a:pt x="5448651" y="4005665"/>
                  <a:pt x="5452458" y="4010742"/>
                </a:cubicBezTo>
                <a:cubicBezTo>
                  <a:pt x="5448651" y="4012011"/>
                  <a:pt x="5444843" y="4014549"/>
                  <a:pt x="5441036" y="4017088"/>
                </a:cubicBezTo>
                <a:cubicBezTo>
                  <a:pt x="5444843" y="4020895"/>
                  <a:pt x="5448651" y="4023434"/>
                  <a:pt x="5453728" y="4025972"/>
                </a:cubicBezTo>
                <a:cubicBezTo>
                  <a:pt x="5452458" y="4027241"/>
                  <a:pt x="5449920" y="4031049"/>
                  <a:pt x="5448651" y="4032318"/>
                </a:cubicBezTo>
                <a:cubicBezTo>
                  <a:pt x="5456266" y="4032318"/>
                  <a:pt x="5465150" y="4029779"/>
                  <a:pt x="5471496" y="4034856"/>
                </a:cubicBezTo>
                <a:cubicBezTo>
                  <a:pt x="5476573" y="4038664"/>
                  <a:pt x="5477842" y="4043741"/>
                  <a:pt x="5482919" y="4047548"/>
                </a:cubicBezTo>
                <a:cubicBezTo>
                  <a:pt x="5481650" y="4037395"/>
                  <a:pt x="5477842" y="4027241"/>
                  <a:pt x="5472766" y="4017088"/>
                </a:cubicBezTo>
                <a:cubicBezTo>
                  <a:pt x="5477842" y="4019626"/>
                  <a:pt x="5481650" y="4022164"/>
                  <a:pt x="5486726" y="4023434"/>
                </a:cubicBezTo>
                <a:cubicBezTo>
                  <a:pt x="5486726" y="4027241"/>
                  <a:pt x="5486726" y="4032318"/>
                  <a:pt x="5486726" y="4036125"/>
                </a:cubicBezTo>
                <a:cubicBezTo>
                  <a:pt x="5493072" y="4036125"/>
                  <a:pt x="5499418" y="4038664"/>
                  <a:pt x="5503226" y="4032318"/>
                </a:cubicBezTo>
                <a:cubicBezTo>
                  <a:pt x="5500688" y="4032318"/>
                  <a:pt x="5495611" y="4032318"/>
                  <a:pt x="5493072" y="4032318"/>
                </a:cubicBezTo>
                <a:lnTo>
                  <a:pt x="5490534" y="4024703"/>
                </a:lnTo>
                <a:cubicBezTo>
                  <a:pt x="5493072" y="4025972"/>
                  <a:pt x="5499418" y="4027241"/>
                  <a:pt x="5501957" y="4027241"/>
                </a:cubicBezTo>
                <a:cubicBezTo>
                  <a:pt x="5501957" y="4024703"/>
                  <a:pt x="5501957" y="4020895"/>
                  <a:pt x="5503226" y="4018357"/>
                </a:cubicBezTo>
                <a:cubicBezTo>
                  <a:pt x="5501957" y="4018357"/>
                  <a:pt x="5499418" y="4018357"/>
                  <a:pt x="5496880" y="4018357"/>
                </a:cubicBezTo>
                <a:cubicBezTo>
                  <a:pt x="5499418" y="4015818"/>
                  <a:pt x="5501957" y="4012011"/>
                  <a:pt x="5503226" y="4009472"/>
                </a:cubicBezTo>
                <a:cubicBezTo>
                  <a:pt x="5496880" y="4010742"/>
                  <a:pt x="5491804" y="4013280"/>
                  <a:pt x="5486726" y="4015818"/>
                </a:cubicBezTo>
                <a:cubicBezTo>
                  <a:pt x="5491804" y="4010742"/>
                  <a:pt x="5496880" y="4004396"/>
                  <a:pt x="5501957" y="3999319"/>
                </a:cubicBezTo>
                <a:cubicBezTo>
                  <a:pt x="5496880" y="4000588"/>
                  <a:pt x="5493072" y="4000588"/>
                  <a:pt x="5487996" y="4001857"/>
                </a:cubicBezTo>
                <a:cubicBezTo>
                  <a:pt x="5490534" y="3998050"/>
                  <a:pt x="5495611" y="3996780"/>
                  <a:pt x="5499418" y="3994242"/>
                </a:cubicBezTo>
                <a:cubicBezTo>
                  <a:pt x="5491804" y="3990434"/>
                  <a:pt x="5485458" y="3991704"/>
                  <a:pt x="5479112" y="3991704"/>
                </a:cubicBezTo>
                <a:lnTo>
                  <a:pt x="5479112" y="3991704"/>
                </a:lnTo>
                <a:close/>
                <a:moveTo>
                  <a:pt x="5939829" y="3990434"/>
                </a:moveTo>
                <a:cubicBezTo>
                  <a:pt x="5936022" y="3987896"/>
                  <a:pt x="5928406" y="3991704"/>
                  <a:pt x="5928406" y="3995511"/>
                </a:cubicBezTo>
                <a:cubicBezTo>
                  <a:pt x="5933483" y="3998050"/>
                  <a:pt x="5941098" y="3995511"/>
                  <a:pt x="5939829" y="3990434"/>
                </a:cubicBezTo>
                <a:lnTo>
                  <a:pt x="5939829" y="3990434"/>
                </a:lnTo>
                <a:close/>
                <a:moveTo>
                  <a:pt x="9248618" y="3990434"/>
                </a:moveTo>
                <a:cubicBezTo>
                  <a:pt x="9249887" y="3996780"/>
                  <a:pt x="9249887" y="4005665"/>
                  <a:pt x="9258771" y="4009472"/>
                </a:cubicBezTo>
                <a:cubicBezTo>
                  <a:pt x="9261310" y="4001857"/>
                  <a:pt x="9256233" y="3992973"/>
                  <a:pt x="9248618" y="3990434"/>
                </a:cubicBezTo>
                <a:lnTo>
                  <a:pt x="9248618" y="3990434"/>
                </a:lnTo>
                <a:close/>
                <a:moveTo>
                  <a:pt x="5990597" y="3990434"/>
                </a:moveTo>
                <a:cubicBezTo>
                  <a:pt x="5989327" y="3991704"/>
                  <a:pt x="5994404" y="3999319"/>
                  <a:pt x="5994404" y="3990434"/>
                </a:cubicBezTo>
                <a:cubicBezTo>
                  <a:pt x="5991866" y="3989165"/>
                  <a:pt x="5990597" y="3989165"/>
                  <a:pt x="5990597" y="3990434"/>
                </a:cubicBezTo>
                <a:lnTo>
                  <a:pt x="5990597" y="3990434"/>
                </a:lnTo>
                <a:close/>
                <a:moveTo>
                  <a:pt x="9333654" y="3986627"/>
                </a:moveTo>
                <a:cubicBezTo>
                  <a:pt x="9333654" y="3989165"/>
                  <a:pt x="9333654" y="3994242"/>
                  <a:pt x="9333654" y="3996780"/>
                </a:cubicBezTo>
                <a:cubicBezTo>
                  <a:pt x="9336192" y="3996780"/>
                  <a:pt x="9342538" y="3995511"/>
                  <a:pt x="9346346" y="3995511"/>
                </a:cubicBezTo>
                <a:cubicBezTo>
                  <a:pt x="9342538" y="4001857"/>
                  <a:pt x="9328577" y="4003126"/>
                  <a:pt x="9329846" y="4010742"/>
                </a:cubicBezTo>
                <a:cubicBezTo>
                  <a:pt x="9337462" y="4014549"/>
                  <a:pt x="9345076" y="4018357"/>
                  <a:pt x="9352692" y="4020895"/>
                </a:cubicBezTo>
                <a:cubicBezTo>
                  <a:pt x="9351422" y="4025972"/>
                  <a:pt x="9346346" y="4029779"/>
                  <a:pt x="9342538" y="4022164"/>
                </a:cubicBezTo>
                <a:cubicBezTo>
                  <a:pt x="9341269" y="4022164"/>
                  <a:pt x="9338731" y="4023434"/>
                  <a:pt x="9337462" y="4023434"/>
                </a:cubicBezTo>
                <a:lnTo>
                  <a:pt x="9355230" y="4031049"/>
                </a:lnTo>
                <a:lnTo>
                  <a:pt x="9355230" y="4031049"/>
                </a:lnTo>
                <a:lnTo>
                  <a:pt x="9355230" y="4031049"/>
                </a:lnTo>
                <a:lnTo>
                  <a:pt x="9362846" y="4034856"/>
                </a:lnTo>
                <a:cubicBezTo>
                  <a:pt x="9362846" y="4037395"/>
                  <a:pt x="9361576" y="4039933"/>
                  <a:pt x="9361576" y="4043741"/>
                </a:cubicBezTo>
                <a:cubicBezTo>
                  <a:pt x="9353961" y="4047548"/>
                  <a:pt x="9343808" y="4051356"/>
                  <a:pt x="9340000" y="4060240"/>
                </a:cubicBezTo>
                <a:lnTo>
                  <a:pt x="9338731" y="4060240"/>
                </a:lnTo>
                <a:cubicBezTo>
                  <a:pt x="9336192" y="4052625"/>
                  <a:pt x="9327308" y="4052625"/>
                  <a:pt x="9320962" y="4048817"/>
                </a:cubicBezTo>
                <a:cubicBezTo>
                  <a:pt x="9320962" y="4055163"/>
                  <a:pt x="9320962" y="4062779"/>
                  <a:pt x="9320962" y="4069125"/>
                </a:cubicBezTo>
                <a:cubicBezTo>
                  <a:pt x="9323500" y="4070394"/>
                  <a:pt x="9327308" y="4072932"/>
                  <a:pt x="9328577" y="4074201"/>
                </a:cubicBezTo>
                <a:cubicBezTo>
                  <a:pt x="9326039" y="4075471"/>
                  <a:pt x="9322231" y="4078009"/>
                  <a:pt x="9319693" y="4079278"/>
                </a:cubicBezTo>
                <a:cubicBezTo>
                  <a:pt x="9317154" y="4074201"/>
                  <a:pt x="9314616" y="4069125"/>
                  <a:pt x="9310808" y="4065317"/>
                </a:cubicBezTo>
                <a:cubicBezTo>
                  <a:pt x="9315885" y="4061509"/>
                  <a:pt x="9314616" y="4048817"/>
                  <a:pt x="9307001" y="4052625"/>
                </a:cubicBezTo>
                <a:cubicBezTo>
                  <a:pt x="9307001" y="4055163"/>
                  <a:pt x="9305732" y="4060240"/>
                  <a:pt x="9305732" y="4061509"/>
                </a:cubicBezTo>
                <a:cubicBezTo>
                  <a:pt x="9298116" y="4072932"/>
                  <a:pt x="9285424" y="4081817"/>
                  <a:pt x="9282886" y="4095778"/>
                </a:cubicBezTo>
                <a:cubicBezTo>
                  <a:pt x="9286694" y="4100854"/>
                  <a:pt x="9287963" y="4105931"/>
                  <a:pt x="9286694" y="4112277"/>
                </a:cubicBezTo>
                <a:cubicBezTo>
                  <a:pt x="9289232" y="4112277"/>
                  <a:pt x="9293040" y="4112277"/>
                  <a:pt x="9294309" y="4113546"/>
                </a:cubicBezTo>
                <a:cubicBezTo>
                  <a:pt x="9296847" y="4116085"/>
                  <a:pt x="9299386" y="4118623"/>
                  <a:pt x="9301924" y="4121162"/>
                </a:cubicBezTo>
                <a:cubicBezTo>
                  <a:pt x="9305732" y="4116085"/>
                  <a:pt x="9308270" y="4111008"/>
                  <a:pt x="9307001" y="4105931"/>
                </a:cubicBezTo>
                <a:cubicBezTo>
                  <a:pt x="9312078" y="4109739"/>
                  <a:pt x="9314616" y="4114816"/>
                  <a:pt x="9318424" y="4118623"/>
                </a:cubicBezTo>
                <a:cubicBezTo>
                  <a:pt x="9323500" y="4114816"/>
                  <a:pt x="9328577" y="4112277"/>
                  <a:pt x="9334923" y="4109739"/>
                </a:cubicBezTo>
                <a:cubicBezTo>
                  <a:pt x="9333654" y="4113546"/>
                  <a:pt x="9331116" y="4116085"/>
                  <a:pt x="9326039" y="4117354"/>
                </a:cubicBezTo>
                <a:cubicBezTo>
                  <a:pt x="9334923" y="4122431"/>
                  <a:pt x="9329846" y="4130046"/>
                  <a:pt x="9323500" y="4133854"/>
                </a:cubicBezTo>
                <a:cubicBezTo>
                  <a:pt x="9324770" y="4130046"/>
                  <a:pt x="9326039" y="4127508"/>
                  <a:pt x="9328577" y="4124969"/>
                </a:cubicBezTo>
                <a:cubicBezTo>
                  <a:pt x="9323500" y="4124969"/>
                  <a:pt x="9318424" y="4123700"/>
                  <a:pt x="9313347" y="4122431"/>
                </a:cubicBezTo>
                <a:cubicBezTo>
                  <a:pt x="9308270" y="4123700"/>
                  <a:pt x="9300655" y="4121162"/>
                  <a:pt x="9299386" y="4127508"/>
                </a:cubicBezTo>
                <a:cubicBezTo>
                  <a:pt x="9309539" y="4141468"/>
                  <a:pt x="9327308" y="4136392"/>
                  <a:pt x="9341269" y="4140200"/>
                </a:cubicBezTo>
                <a:cubicBezTo>
                  <a:pt x="9343808" y="4137661"/>
                  <a:pt x="9345076" y="4135122"/>
                  <a:pt x="9347615" y="4132584"/>
                </a:cubicBezTo>
                <a:cubicBezTo>
                  <a:pt x="9342538" y="4137661"/>
                  <a:pt x="9338731" y="4132584"/>
                  <a:pt x="9334923" y="4127508"/>
                </a:cubicBezTo>
                <a:cubicBezTo>
                  <a:pt x="9340000" y="4122431"/>
                  <a:pt x="9346346" y="4116085"/>
                  <a:pt x="9351422" y="4111008"/>
                </a:cubicBezTo>
                <a:cubicBezTo>
                  <a:pt x="9350154" y="4116085"/>
                  <a:pt x="9350154" y="4121162"/>
                  <a:pt x="9347615" y="4126238"/>
                </a:cubicBezTo>
                <a:cubicBezTo>
                  <a:pt x="9352692" y="4121162"/>
                  <a:pt x="9356500" y="4116085"/>
                  <a:pt x="9361576" y="4111008"/>
                </a:cubicBezTo>
                <a:cubicBezTo>
                  <a:pt x="9359038" y="4100854"/>
                  <a:pt x="9346346" y="4107200"/>
                  <a:pt x="9342538" y="4099585"/>
                </a:cubicBezTo>
                <a:cubicBezTo>
                  <a:pt x="9346346" y="4094508"/>
                  <a:pt x="9348884" y="4089432"/>
                  <a:pt x="9350154" y="4083086"/>
                </a:cubicBezTo>
                <a:lnTo>
                  <a:pt x="9347615" y="4086893"/>
                </a:lnTo>
                <a:cubicBezTo>
                  <a:pt x="9346346" y="4086893"/>
                  <a:pt x="9343808" y="4086893"/>
                  <a:pt x="9342538" y="4086893"/>
                </a:cubicBezTo>
                <a:cubicBezTo>
                  <a:pt x="9342538" y="4093239"/>
                  <a:pt x="9338731" y="4099585"/>
                  <a:pt x="9336192" y="4104662"/>
                </a:cubicBezTo>
                <a:cubicBezTo>
                  <a:pt x="9334923" y="4105931"/>
                  <a:pt x="9331116" y="4107200"/>
                  <a:pt x="9329846" y="4108470"/>
                </a:cubicBezTo>
                <a:cubicBezTo>
                  <a:pt x="9331116" y="4102124"/>
                  <a:pt x="9332385" y="4095778"/>
                  <a:pt x="9337462" y="4091970"/>
                </a:cubicBezTo>
                <a:cubicBezTo>
                  <a:pt x="9337462" y="4089432"/>
                  <a:pt x="9337462" y="4085624"/>
                  <a:pt x="9337462" y="4083086"/>
                </a:cubicBezTo>
                <a:cubicBezTo>
                  <a:pt x="9334923" y="4079278"/>
                  <a:pt x="9329846" y="4079278"/>
                  <a:pt x="9329846" y="4074201"/>
                </a:cubicBezTo>
                <a:cubicBezTo>
                  <a:pt x="9336192" y="4070394"/>
                  <a:pt x="9343808" y="4067855"/>
                  <a:pt x="9350154" y="4066586"/>
                </a:cubicBezTo>
                <a:cubicBezTo>
                  <a:pt x="9348884" y="4071663"/>
                  <a:pt x="9346346" y="4075471"/>
                  <a:pt x="9345076" y="4080547"/>
                </a:cubicBezTo>
                <a:cubicBezTo>
                  <a:pt x="9350154" y="4079278"/>
                  <a:pt x="9353961" y="4075471"/>
                  <a:pt x="9357768" y="4071663"/>
                </a:cubicBezTo>
                <a:cubicBezTo>
                  <a:pt x="9357768" y="4078009"/>
                  <a:pt x="9361576" y="4080547"/>
                  <a:pt x="9366653" y="4080547"/>
                </a:cubicBezTo>
                <a:cubicBezTo>
                  <a:pt x="9367922" y="4081817"/>
                  <a:pt x="9369191" y="4083086"/>
                  <a:pt x="9369191" y="4084355"/>
                </a:cubicBezTo>
                <a:cubicBezTo>
                  <a:pt x="9365384" y="4086893"/>
                  <a:pt x="9362846" y="4089432"/>
                  <a:pt x="9359038" y="4091970"/>
                </a:cubicBezTo>
                <a:cubicBezTo>
                  <a:pt x="9369191" y="4095778"/>
                  <a:pt x="9364114" y="4107200"/>
                  <a:pt x="9367922" y="4114816"/>
                </a:cubicBezTo>
                <a:cubicBezTo>
                  <a:pt x="9370460" y="4117354"/>
                  <a:pt x="9372999" y="4118623"/>
                  <a:pt x="9376806" y="4119892"/>
                </a:cubicBezTo>
                <a:cubicBezTo>
                  <a:pt x="9376806" y="4122431"/>
                  <a:pt x="9370460" y="4131315"/>
                  <a:pt x="9376806" y="4130046"/>
                </a:cubicBezTo>
                <a:cubicBezTo>
                  <a:pt x="9385691" y="4131315"/>
                  <a:pt x="9385691" y="4121162"/>
                  <a:pt x="9386960" y="4116085"/>
                </a:cubicBezTo>
                <a:cubicBezTo>
                  <a:pt x="9384422" y="4116085"/>
                  <a:pt x="9379345" y="4117354"/>
                  <a:pt x="9376806" y="4117354"/>
                </a:cubicBezTo>
                <a:lnTo>
                  <a:pt x="9376806" y="4102124"/>
                </a:lnTo>
                <a:cubicBezTo>
                  <a:pt x="9380614" y="4104662"/>
                  <a:pt x="9383152" y="4108470"/>
                  <a:pt x="9386960" y="4111008"/>
                </a:cubicBezTo>
                <a:cubicBezTo>
                  <a:pt x="9386960" y="4108470"/>
                  <a:pt x="9385691" y="4103393"/>
                  <a:pt x="9385691" y="4100854"/>
                </a:cubicBezTo>
                <a:cubicBezTo>
                  <a:pt x="9386960" y="4102124"/>
                  <a:pt x="9390768" y="4105931"/>
                  <a:pt x="9393306" y="4107200"/>
                </a:cubicBezTo>
                <a:cubicBezTo>
                  <a:pt x="9405998" y="4100854"/>
                  <a:pt x="9412344" y="4088162"/>
                  <a:pt x="9421228" y="4078009"/>
                </a:cubicBezTo>
                <a:cubicBezTo>
                  <a:pt x="9418690" y="4075471"/>
                  <a:pt x="9416152" y="4071663"/>
                  <a:pt x="9414882" y="4069125"/>
                </a:cubicBezTo>
                <a:cubicBezTo>
                  <a:pt x="9418690" y="4070394"/>
                  <a:pt x="9422498" y="4070394"/>
                  <a:pt x="9426305" y="4071663"/>
                </a:cubicBezTo>
                <a:cubicBezTo>
                  <a:pt x="9426305" y="4058971"/>
                  <a:pt x="9411075" y="4055163"/>
                  <a:pt x="9403460" y="4047548"/>
                </a:cubicBezTo>
                <a:cubicBezTo>
                  <a:pt x="9403460" y="4050087"/>
                  <a:pt x="9403460" y="4053894"/>
                  <a:pt x="9403460" y="4056433"/>
                </a:cubicBezTo>
                <a:cubicBezTo>
                  <a:pt x="9398383" y="4065317"/>
                  <a:pt x="9388229" y="4069125"/>
                  <a:pt x="9378076" y="4072932"/>
                </a:cubicBezTo>
                <a:cubicBezTo>
                  <a:pt x="9381883" y="4081817"/>
                  <a:pt x="9385691" y="4089432"/>
                  <a:pt x="9388229" y="4098316"/>
                </a:cubicBezTo>
                <a:cubicBezTo>
                  <a:pt x="9379345" y="4094508"/>
                  <a:pt x="9376806" y="4085624"/>
                  <a:pt x="9372999" y="4076740"/>
                </a:cubicBezTo>
                <a:cubicBezTo>
                  <a:pt x="9364114" y="4069125"/>
                  <a:pt x="9351422" y="4067855"/>
                  <a:pt x="9345076" y="4058971"/>
                </a:cubicBezTo>
                <a:cubicBezTo>
                  <a:pt x="9348884" y="4058971"/>
                  <a:pt x="9352692" y="4057702"/>
                  <a:pt x="9356500" y="4057702"/>
                </a:cubicBezTo>
                <a:cubicBezTo>
                  <a:pt x="9360307" y="4062779"/>
                  <a:pt x="9366653" y="4065317"/>
                  <a:pt x="9371730" y="4067855"/>
                </a:cubicBezTo>
                <a:cubicBezTo>
                  <a:pt x="9371730" y="4069125"/>
                  <a:pt x="9371730" y="4071663"/>
                  <a:pt x="9371730" y="4072932"/>
                </a:cubicBezTo>
                <a:cubicBezTo>
                  <a:pt x="9384422" y="4072932"/>
                  <a:pt x="9380614" y="4056433"/>
                  <a:pt x="9383152" y="4048817"/>
                </a:cubicBezTo>
                <a:cubicBezTo>
                  <a:pt x="9384422" y="4048817"/>
                  <a:pt x="9388229" y="4048817"/>
                  <a:pt x="9390768" y="4047548"/>
                </a:cubicBezTo>
                <a:cubicBezTo>
                  <a:pt x="9389498" y="4048817"/>
                  <a:pt x="9385691" y="4052625"/>
                  <a:pt x="9383152" y="4053894"/>
                </a:cubicBezTo>
                <a:cubicBezTo>
                  <a:pt x="9386960" y="4056433"/>
                  <a:pt x="9389498" y="4060240"/>
                  <a:pt x="9393306" y="4062779"/>
                </a:cubicBezTo>
                <a:cubicBezTo>
                  <a:pt x="9395844" y="4057702"/>
                  <a:pt x="9398383" y="4053894"/>
                  <a:pt x="9400921" y="4050087"/>
                </a:cubicBezTo>
                <a:cubicBezTo>
                  <a:pt x="9397114" y="4042471"/>
                  <a:pt x="9390768" y="4036125"/>
                  <a:pt x="9383152" y="4032318"/>
                </a:cubicBezTo>
                <a:cubicBezTo>
                  <a:pt x="9380614" y="4038664"/>
                  <a:pt x="9376806" y="4045010"/>
                  <a:pt x="9374268" y="4051356"/>
                </a:cubicBezTo>
                <a:cubicBezTo>
                  <a:pt x="9372999" y="4056433"/>
                  <a:pt x="9374268" y="4062779"/>
                  <a:pt x="9366653" y="4064048"/>
                </a:cubicBezTo>
                <a:cubicBezTo>
                  <a:pt x="9366653" y="4061509"/>
                  <a:pt x="9366653" y="4057702"/>
                  <a:pt x="9366653" y="4056433"/>
                </a:cubicBezTo>
                <a:cubicBezTo>
                  <a:pt x="9364114" y="4056433"/>
                  <a:pt x="9359038" y="4056433"/>
                  <a:pt x="9356500" y="4056433"/>
                </a:cubicBezTo>
                <a:cubicBezTo>
                  <a:pt x="9360307" y="4053894"/>
                  <a:pt x="9364114" y="4051356"/>
                  <a:pt x="9367922" y="4048817"/>
                </a:cubicBezTo>
                <a:cubicBezTo>
                  <a:pt x="9367922" y="4043741"/>
                  <a:pt x="9367922" y="4038664"/>
                  <a:pt x="9367922" y="4033587"/>
                </a:cubicBezTo>
                <a:cubicBezTo>
                  <a:pt x="9369191" y="4034856"/>
                  <a:pt x="9372999" y="4036125"/>
                  <a:pt x="9375537" y="4037395"/>
                </a:cubicBezTo>
                <a:cubicBezTo>
                  <a:pt x="9378076" y="4029779"/>
                  <a:pt x="9369191" y="4024703"/>
                  <a:pt x="9365384" y="4019626"/>
                </a:cubicBezTo>
                <a:lnTo>
                  <a:pt x="9352692" y="4036125"/>
                </a:lnTo>
                <a:lnTo>
                  <a:pt x="9352692" y="4036125"/>
                </a:lnTo>
                <a:lnTo>
                  <a:pt x="9353961" y="4024703"/>
                </a:lnTo>
                <a:cubicBezTo>
                  <a:pt x="9356500" y="4020895"/>
                  <a:pt x="9360307" y="4017088"/>
                  <a:pt x="9361576" y="4014549"/>
                </a:cubicBezTo>
                <a:cubicBezTo>
                  <a:pt x="9356500" y="4008203"/>
                  <a:pt x="9350154" y="4001857"/>
                  <a:pt x="9341269" y="4003126"/>
                </a:cubicBezTo>
                <a:cubicBezTo>
                  <a:pt x="9342538" y="4001857"/>
                  <a:pt x="9343808" y="3998050"/>
                  <a:pt x="9343808" y="3996780"/>
                </a:cubicBezTo>
                <a:cubicBezTo>
                  <a:pt x="9342538" y="3994242"/>
                  <a:pt x="9338731" y="3989165"/>
                  <a:pt x="9333654" y="3986627"/>
                </a:cubicBezTo>
                <a:lnTo>
                  <a:pt x="9333654" y="3986627"/>
                </a:lnTo>
                <a:close/>
                <a:moveTo>
                  <a:pt x="5598416" y="3986627"/>
                </a:moveTo>
                <a:cubicBezTo>
                  <a:pt x="5598416" y="3991704"/>
                  <a:pt x="5598416" y="3995511"/>
                  <a:pt x="5598416" y="4000588"/>
                </a:cubicBezTo>
                <a:cubicBezTo>
                  <a:pt x="5606031" y="3998050"/>
                  <a:pt x="5612377" y="3999319"/>
                  <a:pt x="5618723" y="4000588"/>
                </a:cubicBezTo>
                <a:lnTo>
                  <a:pt x="5614915" y="3991704"/>
                </a:lnTo>
                <a:cubicBezTo>
                  <a:pt x="5619992" y="3994242"/>
                  <a:pt x="5623800" y="3996780"/>
                  <a:pt x="5627607" y="4000588"/>
                </a:cubicBezTo>
                <a:cubicBezTo>
                  <a:pt x="5631415" y="3999319"/>
                  <a:pt x="5639030" y="3998050"/>
                  <a:pt x="5642838" y="3996780"/>
                </a:cubicBezTo>
                <a:cubicBezTo>
                  <a:pt x="5640299" y="4000588"/>
                  <a:pt x="5637761" y="4005665"/>
                  <a:pt x="5642838" y="4009472"/>
                </a:cubicBezTo>
                <a:cubicBezTo>
                  <a:pt x="5644107" y="4003126"/>
                  <a:pt x="5645376" y="3996780"/>
                  <a:pt x="5646645" y="3991704"/>
                </a:cubicBezTo>
                <a:cubicBezTo>
                  <a:pt x="5646645" y="3990434"/>
                  <a:pt x="5645376" y="3987896"/>
                  <a:pt x="5644107" y="3986627"/>
                </a:cubicBezTo>
                <a:cubicBezTo>
                  <a:pt x="5628876" y="3989165"/>
                  <a:pt x="5613646" y="3990434"/>
                  <a:pt x="5598416" y="3986627"/>
                </a:cubicBezTo>
                <a:lnTo>
                  <a:pt x="5598416" y="3986627"/>
                </a:lnTo>
                <a:close/>
                <a:moveTo>
                  <a:pt x="9630645" y="3986627"/>
                </a:moveTo>
                <a:cubicBezTo>
                  <a:pt x="9634453" y="3992973"/>
                  <a:pt x="9636991" y="4001857"/>
                  <a:pt x="9645876" y="4003126"/>
                </a:cubicBezTo>
                <a:cubicBezTo>
                  <a:pt x="9643337" y="3995511"/>
                  <a:pt x="9640799" y="3985358"/>
                  <a:pt x="9630645" y="3986627"/>
                </a:cubicBezTo>
                <a:lnTo>
                  <a:pt x="9630645" y="3986627"/>
                </a:lnTo>
                <a:close/>
                <a:moveTo>
                  <a:pt x="5976636" y="3985358"/>
                </a:moveTo>
                <a:cubicBezTo>
                  <a:pt x="5974097" y="3990434"/>
                  <a:pt x="5984251" y="3996780"/>
                  <a:pt x="5986789" y="3990434"/>
                </a:cubicBezTo>
                <a:cubicBezTo>
                  <a:pt x="5986789" y="3986627"/>
                  <a:pt x="5980443" y="3982819"/>
                  <a:pt x="5976636" y="3985358"/>
                </a:cubicBezTo>
                <a:lnTo>
                  <a:pt x="5976636" y="3985358"/>
                </a:lnTo>
                <a:close/>
                <a:moveTo>
                  <a:pt x="5555263" y="3985358"/>
                </a:moveTo>
                <a:cubicBezTo>
                  <a:pt x="5547648" y="3980281"/>
                  <a:pt x="5541302" y="3987896"/>
                  <a:pt x="5536225" y="3992973"/>
                </a:cubicBezTo>
                <a:cubicBezTo>
                  <a:pt x="5536225" y="3994242"/>
                  <a:pt x="5536225" y="3998050"/>
                  <a:pt x="5537494" y="3999319"/>
                </a:cubicBezTo>
                <a:cubicBezTo>
                  <a:pt x="5540033" y="3999319"/>
                  <a:pt x="5543840" y="4000588"/>
                  <a:pt x="5546379" y="4000588"/>
                </a:cubicBezTo>
                <a:cubicBezTo>
                  <a:pt x="5550186" y="4004396"/>
                  <a:pt x="5553994" y="4008203"/>
                  <a:pt x="5556532" y="4012011"/>
                </a:cubicBezTo>
                <a:cubicBezTo>
                  <a:pt x="5552725" y="4013280"/>
                  <a:pt x="5547648" y="4014549"/>
                  <a:pt x="5542571" y="4015818"/>
                </a:cubicBezTo>
                <a:cubicBezTo>
                  <a:pt x="5542571" y="4014549"/>
                  <a:pt x="5543840" y="4009472"/>
                  <a:pt x="5543840" y="4008203"/>
                </a:cubicBezTo>
                <a:cubicBezTo>
                  <a:pt x="5536225" y="4010742"/>
                  <a:pt x="5534956" y="4003126"/>
                  <a:pt x="5531148" y="3998050"/>
                </a:cubicBezTo>
                <a:cubicBezTo>
                  <a:pt x="5529879" y="3999319"/>
                  <a:pt x="5527341" y="4000588"/>
                  <a:pt x="5526072" y="4000588"/>
                </a:cubicBezTo>
                <a:cubicBezTo>
                  <a:pt x="5527341" y="4003126"/>
                  <a:pt x="5528610" y="4006934"/>
                  <a:pt x="5528610" y="4009472"/>
                </a:cubicBezTo>
                <a:cubicBezTo>
                  <a:pt x="5526072" y="4009472"/>
                  <a:pt x="5522264" y="4009472"/>
                  <a:pt x="5519726" y="4009472"/>
                </a:cubicBezTo>
                <a:cubicBezTo>
                  <a:pt x="5520995" y="4015818"/>
                  <a:pt x="5519726" y="4022164"/>
                  <a:pt x="5513380" y="4025972"/>
                </a:cubicBezTo>
                <a:cubicBezTo>
                  <a:pt x="5512110" y="4028510"/>
                  <a:pt x="5510841" y="4032318"/>
                  <a:pt x="5509572" y="4034856"/>
                </a:cubicBezTo>
                <a:cubicBezTo>
                  <a:pt x="5513380" y="4033587"/>
                  <a:pt x="5517187" y="4033587"/>
                  <a:pt x="5520995" y="4032318"/>
                </a:cubicBezTo>
                <a:cubicBezTo>
                  <a:pt x="5522264" y="4023434"/>
                  <a:pt x="5527341" y="4015818"/>
                  <a:pt x="5533687" y="4009472"/>
                </a:cubicBezTo>
                <a:cubicBezTo>
                  <a:pt x="5533687" y="4012011"/>
                  <a:pt x="5533687" y="4015818"/>
                  <a:pt x="5533687" y="4018357"/>
                </a:cubicBezTo>
                <a:cubicBezTo>
                  <a:pt x="5536225" y="4017088"/>
                  <a:pt x="5540033" y="4015818"/>
                  <a:pt x="5541302" y="4014549"/>
                </a:cubicBezTo>
                <a:lnTo>
                  <a:pt x="5541302" y="4019626"/>
                </a:lnTo>
                <a:cubicBezTo>
                  <a:pt x="5545109" y="4018357"/>
                  <a:pt x="5548917" y="4015818"/>
                  <a:pt x="5552725" y="4014549"/>
                </a:cubicBezTo>
                <a:cubicBezTo>
                  <a:pt x="5547648" y="4023434"/>
                  <a:pt x="5559071" y="4020895"/>
                  <a:pt x="5562878" y="4023434"/>
                </a:cubicBezTo>
                <a:cubicBezTo>
                  <a:pt x="5559071" y="4025972"/>
                  <a:pt x="5556532" y="4027241"/>
                  <a:pt x="5552725" y="4028510"/>
                </a:cubicBezTo>
                <a:cubicBezTo>
                  <a:pt x="5555263" y="4031049"/>
                  <a:pt x="5557801" y="4033587"/>
                  <a:pt x="5560340" y="4036125"/>
                </a:cubicBezTo>
                <a:cubicBezTo>
                  <a:pt x="5552725" y="4036125"/>
                  <a:pt x="5547648" y="4039933"/>
                  <a:pt x="5547648" y="4047548"/>
                </a:cubicBezTo>
                <a:cubicBezTo>
                  <a:pt x="5550186" y="4046279"/>
                  <a:pt x="5556532" y="4043741"/>
                  <a:pt x="5559071" y="4042471"/>
                </a:cubicBezTo>
                <a:cubicBezTo>
                  <a:pt x="5559071" y="4045010"/>
                  <a:pt x="5557801" y="4050087"/>
                  <a:pt x="5556532" y="4052625"/>
                </a:cubicBezTo>
                <a:cubicBezTo>
                  <a:pt x="5557801" y="4052625"/>
                  <a:pt x="5561609" y="4051356"/>
                  <a:pt x="5564147" y="4050087"/>
                </a:cubicBezTo>
                <a:cubicBezTo>
                  <a:pt x="5570493" y="4057702"/>
                  <a:pt x="5581916" y="4062779"/>
                  <a:pt x="5583185" y="4074201"/>
                </a:cubicBezTo>
                <a:cubicBezTo>
                  <a:pt x="5580647" y="4074201"/>
                  <a:pt x="5575570" y="4075471"/>
                  <a:pt x="5573032" y="4075471"/>
                </a:cubicBezTo>
                <a:cubicBezTo>
                  <a:pt x="5576839" y="4079278"/>
                  <a:pt x="5580647" y="4081817"/>
                  <a:pt x="5584455" y="4083086"/>
                </a:cubicBezTo>
                <a:cubicBezTo>
                  <a:pt x="5584455" y="4080547"/>
                  <a:pt x="5584455" y="4075471"/>
                  <a:pt x="5585724" y="4072932"/>
                </a:cubicBezTo>
                <a:cubicBezTo>
                  <a:pt x="5589531" y="4071663"/>
                  <a:pt x="5592070" y="4069125"/>
                  <a:pt x="5595877" y="4067855"/>
                </a:cubicBezTo>
                <a:lnTo>
                  <a:pt x="5598416" y="4072932"/>
                </a:lnTo>
                <a:cubicBezTo>
                  <a:pt x="5599685" y="4069125"/>
                  <a:pt x="5599685" y="4065317"/>
                  <a:pt x="5600954" y="4061509"/>
                </a:cubicBezTo>
                <a:cubicBezTo>
                  <a:pt x="5597147" y="4062779"/>
                  <a:pt x="5594608" y="4065317"/>
                  <a:pt x="5590801" y="4066586"/>
                </a:cubicBezTo>
                <a:cubicBezTo>
                  <a:pt x="5590801" y="4057702"/>
                  <a:pt x="5588262" y="4050087"/>
                  <a:pt x="5586993" y="4041202"/>
                </a:cubicBezTo>
                <a:cubicBezTo>
                  <a:pt x="5593339" y="4045010"/>
                  <a:pt x="5595877" y="4051356"/>
                  <a:pt x="5597147" y="4057702"/>
                </a:cubicBezTo>
                <a:cubicBezTo>
                  <a:pt x="5600954" y="4058971"/>
                  <a:pt x="5606031" y="4060240"/>
                  <a:pt x="5609838" y="4062779"/>
                </a:cubicBezTo>
                <a:cubicBezTo>
                  <a:pt x="5595877" y="4028510"/>
                  <a:pt x="5595877" y="4031049"/>
                  <a:pt x="5590801" y="4029779"/>
                </a:cubicBezTo>
                <a:cubicBezTo>
                  <a:pt x="5588262" y="4037395"/>
                  <a:pt x="5579378" y="4036125"/>
                  <a:pt x="5574301" y="4041202"/>
                </a:cubicBezTo>
                <a:cubicBezTo>
                  <a:pt x="5569224" y="4041202"/>
                  <a:pt x="5564147" y="4042471"/>
                  <a:pt x="5560340" y="4042471"/>
                </a:cubicBezTo>
                <a:cubicBezTo>
                  <a:pt x="5564147" y="4038664"/>
                  <a:pt x="5566686" y="4034856"/>
                  <a:pt x="5570493" y="4032318"/>
                </a:cubicBezTo>
                <a:cubicBezTo>
                  <a:pt x="5570493" y="4031049"/>
                  <a:pt x="5569224" y="4028510"/>
                  <a:pt x="5567955" y="4027241"/>
                </a:cubicBezTo>
                <a:cubicBezTo>
                  <a:pt x="5570493" y="4024703"/>
                  <a:pt x="5574301" y="4022164"/>
                  <a:pt x="5573032" y="4017088"/>
                </a:cubicBezTo>
                <a:cubicBezTo>
                  <a:pt x="5569224" y="4012011"/>
                  <a:pt x="5564147" y="4017088"/>
                  <a:pt x="5560340" y="4018357"/>
                </a:cubicBezTo>
                <a:cubicBezTo>
                  <a:pt x="5560340" y="4015818"/>
                  <a:pt x="5560340" y="4010742"/>
                  <a:pt x="5559071" y="4008203"/>
                </a:cubicBezTo>
                <a:cubicBezTo>
                  <a:pt x="5562878" y="4006934"/>
                  <a:pt x="5566686" y="4005665"/>
                  <a:pt x="5569224" y="4001857"/>
                </a:cubicBezTo>
                <a:cubicBezTo>
                  <a:pt x="5573032" y="4003126"/>
                  <a:pt x="5576839" y="4009472"/>
                  <a:pt x="5581916" y="4005665"/>
                </a:cubicBezTo>
                <a:cubicBezTo>
                  <a:pt x="5579378" y="4001857"/>
                  <a:pt x="5575570" y="3998050"/>
                  <a:pt x="5573032" y="3994242"/>
                </a:cubicBezTo>
                <a:cubicBezTo>
                  <a:pt x="5569224" y="3992973"/>
                  <a:pt x="5566686" y="3991704"/>
                  <a:pt x="5562878" y="3990434"/>
                </a:cubicBezTo>
                <a:cubicBezTo>
                  <a:pt x="5556532" y="3992973"/>
                  <a:pt x="5546379" y="4001857"/>
                  <a:pt x="5542571" y="3990434"/>
                </a:cubicBezTo>
                <a:cubicBezTo>
                  <a:pt x="5546379" y="3991704"/>
                  <a:pt x="5551455" y="3990434"/>
                  <a:pt x="5555263" y="3985358"/>
                </a:cubicBezTo>
                <a:lnTo>
                  <a:pt x="5555263" y="3985358"/>
                </a:lnTo>
                <a:close/>
                <a:moveTo>
                  <a:pt x="5894138" y="3984088"/>
                </a:moveTo>
                <a:cubicBezTo>
                  <a:pt x="5885254" y="3987896"/>
                  <a:pt x="5877639" y="3992973"/>
                  <a:pt x="5871293" y="3999319"/>
                </a:cubicBezTo>
                <a:cubicBezTo>
                  <a:pt x="5864947" y="3991704"/>
                  <a:pt x="5856062" y="3998050"/>
                  <a:pt x="5858601" y="4006934"/>
                </a:cubicBezTo>
                <a:cubicBezTo>
                  <a:pt x="5862408" y="4005665"/>
                  <a:pt x="5866216" y="4003126"/>
                  <a:pt x="5870023" y="4001857"/>
                </a:cubicBezTo>
                <a:cubicBezTo>
                  <a:pt x="5870023" y="4004396"/>
                  <a:pt x="5870023" y="4009472"/>
                  <a:pt x="5870023" y="4012011"/>
                </a:cubicBezTo>
                <a:cubicBezTo>
                  <a:pt x="5875100" y="4012011"/>
                  <a:pt x="5878908" y="4012011"/>
                  <a:pt x="5883984" y="4012011"/>
                </a:cubicBezTo>
                <a:cubicBezTo>
                  <a:pt x="5882715" y="4006934"/>
                  <a:pt x="5878908" y="4004396"/>
                  <a:pt x="5872562" y="4005665"/>
                </a:cubicBezTo>
                <a:cubicBezTo>
                  <a:pt x="5875100" y="4003126"/>
                  <a:pt x="5878908" y="4001857"/>
                  <a:pt x="5881446" y="3999319"/>
                </a:cubicBezTo>
                <a:cubicBezTo>
                  <a:pt x="5883984" y="4004396"/>
                  <a:pt x="5885254" y="4010742"/>
                  <a:pt x="5891600" y="4009472"/>
                </a:cubicBezTo>
                <a:cubicBezTo>
                  <a:pt x="5896676" y="4001857"/>
                  <a:pt x="5895407" y="3992973"/>
                  <a:pt x="5894138" y="3984088"/>
                </a:cubicBezTo>
                <a:lnTo>
                  <a:pt x="5894138" y="3984088"/>
                </a:lnTo>
                <a:close/>
                <a:moveTo>
                  <a:pt x="9195312" y="3984088"/>
                </a:moveTo>
                <a:cubicBezTo>
                  <a:pt x="9195312" y="3991704"/>
                  <a:pt x="9199119" y="4000588"/>
                  <a:pt x="9206735" y="4005665"/>
                </a:cubicBezTo>
                <a:cubicBezTo>
                  <a:pt x="9206735" y="4000588"/>
                  <a:pt x="9206735" y="3995511"/>
                  <a:pt x="9206735" y="3990434"/>
                </a:cubicBezTo>
                <a:cubicBezTo>
                  <a:pt x="9201658" y="3987896"/>
                  <a:pt x="9199119" y="3985358"/>
                  <a:pt x="9195312" y="3984088"/>
                </a:cubicBezTo>
                <a:lnTo>
                  <a:pt x="9195312" y="3984088"/>
                </a:lnTo>
                <a:close/>
                <a:moveTo>
                  <a:pt x="9409806" y="3984088"/>
                </a:moveTo>
                <a:cubicBezTo>
                  <a:pt x="9408536" y="3985358"/>
                  <a:pt x="9412344" y="3992973"/>
                  <a:pt x="9413613" y="3985358"/>
                </a:cubicBezTo>
                <a:cubicBezTo>
                  <a:pt x="9412344" y="3982819"/>
                  <a:pt x="9411075" y="3982819"/>
                  <a:pt x="9409806" y="3984088"/>
                </a:cubicBezTo>
                <a:lnTo>
                  <a:pt x="9409806" y="3984088"/>
                </a:lnTo>
                <a:close/>
                <a:moveTo>
                  <a:pt x="9430113" y="3981550"/>
                </a:moveTo>
                <a:cubicBezTo>
                  <a:pt x="9428844" y="3986627"/>
                  <a:pt x="9436459" y="3991704"/>
                  <a:pt x="9441536" y="3990434"/>
                </a:cubicBezTo>
                <a:cubicBezTo>
                  <a:pt x="9441536" y="3985358"/>
                  <a:pt x="9433920" y="3980281"/>
                  <a:pt x="9430113" y="3981550"/>
                </a:cubicBezTo>
                <a:lnTo>
                  <a:pt x="9430113" y="3981550"/>
                </a:lnTo>
                <a:close/>
                <a:moveTo>
                  <a:pt x="9270195" y="3981550"/>
                </a:moveTo>
                <a:cubicBezTo>
                  <a:pt x="9271463" y="3986627"/>
                  <a:pt x="9271463" y="3995511"/>
                  <a:pt x="9279078" y="3995511"/>
                </a:cubicBezTo>
                <a:cubicBezTo>
                  <a:pt x="9277809" y="3989165"/>
                  <a:pt x="9279078" y="3977742"/>
                  <a:pt x="9270195" y="3981550"/>
                </a:cubicBezTo>
                <a:lnTo>
                  <a:pt x="9270195" y="3981550"/>
                </a:lnTo>
                <a:close/>
                <a:moveTo>
                  <a:pt x="9586223" y="3980281"/>
                </a:moveTo>
                <a:cubicBezTo>
                  <a:pt x="9579877" y="3987896"/>
                  <a:pt x="9573531" y="3994242"/>
                  <a:pt x="9565917" y="4000588"/>
                </a:cubicBezTo>
                <a:cubicBezTo>
                  <a:pt x="9578609" y="4004396"/>
                  <a:pt x="9593839" y="4004396"/>
                  <a:pt x="9602723" y="4015818"/>
                </a:cubicBezTo>
                <a:cubicBezTo>
                  <a:pt x="9605261" y="4009472"/>
                  <a:pt x="9601454" y="4005665"/>
                  <a:pt x="9596377" y="4003126"/>
                </a:cubicBezTo>
                <a:cubicBezTo>
                  <a:pt x="9601454" y="3999319"/>
                  <a:pt x="9606531" y="4003126"/>
                  <a:pt x="9611607" y="4001857"/>
                </a:cubicBezTo>
                <a:cubicBezTo>
                  <a:pt x="9617953" y="3999319"/>
                  <a:pt x="9623030" y="3995511"/>
                  <a:pt x="9628107" y="3991704"/>
                </a:cubicBezTo>
                <a:cubicBezTo>
                  <a:pt x="9616684" y="3980281"/>
                  <a:pt x="9598915" y="3990434"/>
                  <a:pt x="9586223" y="3980281"/>
                </a:cubicBezTo>
                <a:lnTo>
                  <a:pt x="9586223" y="3980281"/>
                </a:lnTo>
                <a:close/>
                <a:moveTo>
                  <a:pt x="9675067" y="3980281"/>
                </a:moveTo>
                <a:cubicBezTo>
                  <a:pt x="9668721" y="3981550"/>
                  <a:pt x="9659836" y="3980281"/>
                  <a:pt x="9654760" y="3986627"/>
                </a:cubicBezTo>
                <a:cubicBezTo>
                  <a:pt x="9652222" y="3986627"/>
                  <a:pt x="9648414" y="3987896"/>
                  <a:pt x="9645876" y="3989165"/>
                </a:cubicBezTo>
                <a:cubicBezTo>
                  <a:pt x="9647145" y="3991704"/>
                  <a:pt x="9648414" y="3994242"/>
                  <a:pt x="9648414" y="3996780"/>
                </a:cubicBezTo>
                <a:cubicBezTo>
                  <a:pt x="9656029" y="3994242"/>
                  <a:pt x="9662375" y="3999319"/>
                  <a:pt x="9667452" y="4004396"/>
                </a:cubicBezTo>
                <a:cubicBezTo>
                  <a:pt x="9664914" y="4004396"/>
                  <a:pt x="9658568" y="4004396"/>
                  <a:pt x="9656029" y="4003126"/>
                </a:cubicBezTo>
                <a:cubicBezTo>
                  <a:pt x="9657299" y="4014549"/>
                  <a:pt x="9664914" y="4004396"/>
                  <a:pt x="9671260" y="4008203"/>
                </a:cubicBezTo>
                <a:cubicBezTo>
                  <a:pt x="9671260" y="4013280"/>
                  <a:pt x="9668721" y="4017088"/>
                  <a:pt x="9667452" y="4020895"/>
                </a:cubicBezTo>
                <a:cubicBezTo>
                  <a:pt x="9677606" y="4022164"/>
                  <a:pt x="9678874" y="4009472"/>
                  <a:pt x="9686490" y="4008203"/>
                </a:cubicBezTo>
                <a:cubicBezTo>
                  <a:pt x="9685220" y="4014549"/>
                  <a:pt x="9678874" y="4022164"/>
                  <a:pt x="9681413" y="4028510"/>
                </a:cubicBezTo>
                <a:cubicBezTo>
                  <a:pt x="9683951" y="4028510"/>
                  <a:pt x="9687759" y="4029779"/>
                  <a:pt x="9690297" y="4029779"/>
                </a:cubicBezTo>
                <a:cubicBezTo>
                  <a:pt x="9689029" y="4028510"/>
                  <a:pt x="9686490" y="4025972"/>
                  <a:pt x="9686490" y="4024703"/>
                </a:cubicBezTo>
                <a:cubicBezTo>
                  <a:pt x="9687759" y="4023434"/>
                  <a:pt x="9691566" y="4022164"/>
                  <a:pt x="9692836" y="4020895"/>
                </a:cubicBezTo>
                <a:cubicBezTo>
                  <a:pt x="9692836" y="4006934"/>
                  <a:pt x="9691566" y="3990434"/>
                  <a:pt x="9676337" y="3984088"/>
                </a:cubicBezTo>
                <a:cubicBezTo>
                  <a:pt x="9676337" y="3985358"/>
                  <a:pt x="9676337" y="3989165"/>
                  <a:pt x="9676337" y="3991704"/>
                </a:cubicBezTo>
                <a:cubicBezTo>
                  <a:pt x="9675067" y="3991704"/>
                  <a:pt x="9673798" y="3990434"/>
                  <a:pt x="9672528" y="3989165"/>
                </a:cubicBezTo>
                <a:cubicBezTo>
                  <a:pt x="9671260" y="3994242"/>
                  <a:pt x="9667452" y="3998050"/>
                  <a:pt x="9662375" y="4000588"/>
                </a:cubicBezTo>
                <a:cubicBezTo>
                  <a:pt x="9664914" y="3990434"/>
                  <a:pt x="9669991" y="3985358"/>
                  <a:pt x="9675067" y="3980281"/>
                </a:cubicBezTo>
                <a:lnTo>
                  <a:pt x="9675067" y="3980281"/>
                </a:lnTo>
                <a:close/>
                <a:moveTo>
                  <a:pt x="5850985" y="3980281"/>
                </a:moveTo>
                <a:lnTo>
                  <a:pt x="5850985" y="3986627"/>
                </a:lnTo>
                <a:cubicBezTo>
                  <a:pt x="5848447" y="3986627"/>
                  <a:pt x="5844639" y="3985358"/>
                  <a:pt x="5842101" y="3985358"/>
                </a:cubicBezTo>
                <a:cubicBezTo>
                  <a:pt x="5842101" y="3987896"/>
                  <a:pt x="5843370" y="3991704"/>
                  <a:pt x="5844639" y="3994242"/>
                </a:cubicBezTo>
                <a:cubicBezTo>
                  <a:pt x="5849716" y="3992973"/>
                  <a:pt x="5854793" y="3990434"/>
                  <a:pt x="5861139" y="3989165"/>
                </a:cubicBezTo>
                <a:cubicBezTo>
                  <a:pt x="5858601" y="3985358"/>
                  <a:pt x="5854793" y="3981550"/>
                  <a:pt x="5850985" y="3980281"/>
                </a:cubicBezTo>
                <a:lnTo>
                  <a:pt x="5850985" y="3980281"/>
                </a:lnTo>
                <a:close/>
                <a:moveTo>
                  <a:pt x="9351422" y="3979012"/>
                </a:moveTo>
                <a:cubicBezTo>
                  <a:pt x="9348884" y="3982819"/>
                  <a:pt x="9353961" y="3987896"/>
                  <a:pt x="9357768" y="3987896"/>
                </a:cubicBezTo>
                <a:cubicBezTo>
                  <a:pt x="9364114" y="3985358"/>
                  <a:pt x="9356500" y="3975204"/>
                  <a:pt x="9351422" y="3979012"/>
                </a:cubicBezTo>
                <a:lnTo>
                  <a:pt x="9351422" y="3979012"/>
                </a:lnTo>
                <a:close/>
                <a:moveTo>
                  <a:pt x="5665683" y="3979012"/>
                </a:moveTo>
                <a:cubicBezTo>
                  <a:pt x="5663145" y="3980281"/>
                  <a:pt x="5661876" y="3981550"/>
                  <a:pt x="5664414" y="3984088"/>
                </a:cubicBezTo>
                <a:cubicBezTo>
                  <a:pt x="5666952" y="3987896"/>
                  <a:pt x="5669491" y="3989165"/>
                  <a:pt x="5673298" y="3987896"/>
                </a:cubicBezTo>
                <a:cubicBezTo>
                  <a:pt x="5673298" y="3985358"/>
                  <a:pt x="5672029" y="3981550"/>
                  <a:pt x="5672029" y="3980281"/>
                </a:cubicBezTo>
                <a:cubicBezTo>
                  <a:pt x="5670760" y="3979012"/>
                  <a:pt x="5668221" y="3979012"/>
                  <a:pt x="5665683" y="3979012"/>
                </a:cubicBezTo>
                <a:lnTo>
                  <a:pt x="5665683" y="3979012"/>
                </a:lnTo>
                <a:close/>
                <a:moveTo>
                  <a:pt x="5489265" y="3979012"/>
                </a:moveTo>
                <a:cubicBezTo>
                  <a:pt x="5484188" y="3980281"/>
                  <a:pt x="5489265" y="3986627"/>
                  <a:pt x="5493072" y="3985358"/>
                </a:cubicBezTo>
                <a:cubicBezTo>
                  <a:pt x="5498150" y="3984088"/>
                  <a:pt x="5493072" y="3977742"/>
                  <a:pt x="5489265" y="3979012"/>
                </a:cubicBezTo>
                <a:lnTo>
                  <a:pt x="5489265" y="3979012"/>
                </a:lnTo>
                <a:close/>
                <a:moveTo>
                  <a:pt x="9067123" y="3979012"/>
                </a:moveTo>
                <a:cubicBezTo>
                  <a:pt x="9068392" y="3982819"/>
                  <a:pt x="9065854" y="3994242"/>
                  <a:pt x="9073469" y="3992973"/>
                </a:cubicBezTo>
                <a:cubicBezTo>
                  <a:pt x="9076007" y="3986627"/>
                  <a:pt x="9072200" y="3980281"/>
                  <a:pt x="9067123" y="3979012"/>
                </a:cubicBezTo>
                <a:lnTo>
                  <a:pt x="9067123" y="3979012"/>
                </a:lnTo>
                <a:close/>
                <a:moveTo>
                  <a:pt x="5951252" y="3977742"/>
                </a:moveTo>
                <a:cubicBezTo>
                  <a:pt x="5944906" y="3979012"/>
                  <a:pt x="5946175" y="3984088"/>
                  <a:pt x="5948713" y="3987896"/>
                </a:cubicBezTo>
                <a:cubicBezTo>
                  <a:pt x="5948713" y="3990434"/>
                  <a:pt x="5948713" y="3995511"/>
                  <a:pt x="5948713" y="3996780"/>
                </a:cubicBezTo>
                <a:cubicBezTo>
                  <a:pt x="5946175" y="3996780"/>
                  <a:pt x="5939829" y="3996780"/>
                  <a:pt x="5936022" y="3996780"/>
                </a:cubicBezTo>
                <a:cubicBezTo>
                  <a:pt x="5934752" y="4009472"/>
                  <a:pt x="5948713" y="4003126"/>
                  <a:pt x="5956328" y="4003126"/>
                </a:cubicBezTo>
                <a:cubicBezTo>
                  <a:pt x="5956328" y="4001857"/>
                  <a:pt x="5955059" y="3999319"/>
                  <a:pt x="5955059" y="3998050"/>
                </a:cubicBezTo>
                <a:cubicBezTo>
                  <a:pt x="5956328" y="3994242"/>
                  <a:pt x="5962674" y="3986627"/>
                  <a:pt x="5953790" y="3987896"/>
                </a:cubicBezTo>
                <a:lnTo>
                  <a:pt x="5949982" y="3986627"/>
                </a:lnTo>
                <a:cubicBezTo>
                  <a:pt x="5949982" y="3984088"/>
                  <a:pt x="5951252" y="3980281"/>
                  <a:pt x="5951252" y="3977742"/>
                </a:cubicBezTo>
                <a:lnTo>
                  <a:pt x="5951252" y="3977742"/>
                </a:lnTo>
                <a:close/>
                <a:moveTo>
                  <a:pt x="8773939" y="3976473"/>
                </a:moveTo>
                <a:cubicBezTo>
                  <a:pt x="8768863" y="3981550"/>
                  <a:pt x="8770132" y="3989165"/>
                  <a:pt x="8768863" y="3996780"/>
                </a:cubicBezTo>
                <a:cubicBezTo>
                  <a:pt x="8776478" y="3998050"/>
                  <a:pt x="8782824" y="3999319"/>
                  <a:pt x="8790438" y="3999319"/>
                </a:cubicBezTo>
                <a:cubicBezTo>
                  <a:pt x="8801862" y="3994242"/>
                  <a:pt x="8785362" y="3981550"/>
                  <a:pt x="8773939" y="3976473"/>
                </a:cubicBezTo>
                <a:lnTo>
                  <a:pt x="8773939" y="3976473"/>
                </a:lnTo>
                <a:close/>
                <a:moveTo>
                  <a:pt x="8890705" y="3975204"/>
                </a:moveTo>
                <a:cubicBezTo>
                  <a:pt x="8897051" y="3985358"/>
                  <a:pt x="8879282" y="3992973"/>
                  <a:pt x="8881821" y="4006934"/>
                </a:cubicBezTo>
                <a:cubicBezTo>
                  <a:pt x="8886898" y="4003126"/>
                  <a:pt x="8889436" y="3996780"/>
                  <a:pt x="8888167" y="3991704"/>
                </a:cubicBezTo>
                <a:cubicBezTo>
                  <a:pt x="8889436" y="3990434"/>
                  <a:pt x="8893244" y="3989165"/>
                  <a:pt x="8895782" y="3987896"/>
                </a:cubicBezTo>
                <a:cubicBezTo>
                  <a:pt x="8897051" y="3989165"/>
                  <a:pt x="8899590" y="3992973"/>
                  <a:pt x="8900859" y="3995511"/>
                </a:cubicBezTo>
                <a:cubicBezTo>
                  <a:pt x="8905936" y="3985358"/>
                  <a:pt x="8897051" y="3979012"/>
                  <a:pt x="8890705" y="3975204"/>
                </a:cubicBezTo>
                <a:lnTo>
                  <a:pt x="8890705" y="3975204"/>
                </a:lnTo>
                <a:close/>
                <a:moveTo>
                  <a:pt x="5913176" y="3975204"/>
                </a:moveTo>
                <a:cubicBezTo>
                  <a:pt x="5909368" y="3977742"/>
                  <a:pt x="5906830" y="3981550"/>
                  <a:pt x="5903022" y="3984088"/>
                </a:cubicBezTo>
                <a:cubicBezTo>
                  <a:pt x="5904292" y="3990434"/>
                  <a:pt x="5904292" y="3995511"/>
                  <a:pt x="5905561" y="4001857"/>
                </a:cubicBezTo>
                <a:cubicBezTo>
                  <a:pt x="5908099" y="4000588"/>
                  <a:pt x="5913176" y="3996780"/>
                  <a:pt x="5915714" y="3995511"/>
                </a:cubicBezTo>
                <a:cubicBezTo>
                  <a:pt x="5915714" y="3992973"/>
                  <a:pt x="5914445" y="3990434"/>
                  <a:pt x="5913176" y="3987896"/>
                </a:cubicBezTo>
                <a:cubicBezTo>
                  <a:pt x="5916984" y="3989165"/>
                  <a:pt x="5919522" y="3990434"/>
                  <a:pt x="5923330" y="3991704"/>
                </a:cubicBezTo>
                <a:cubicBezTo>
                  <a:pt x="5927137" y="3987896"/>
                  <a:pt x="5929676" y="3985358"/>
                  <a:pt x="5933483" y="3982819"/>
                </a:cubicBezTo>
                <a:cubicBezTo>
                  <a:pt x="5930944" y="3976473"/>
                  <a:pt x="5923330" y="3981550"/>
                  <a:pt x="5918252" y="3981550"/>
                </a:cubicBezTo>
                <a:cubicBezTo>
                  <a:pt x="5916984" y="3979012"/>
                  <a:pt x="5914445" y="3976473"/>
                  <a:pt x="5913176" y="3975204"/>
                </a:cubicBezTo>
                <a:lnTo>
                  <a:pt x="5913176" y="3975204"/>
                </a:lnTo>
                <a:close/>
                <a:moveTo>
                  <a:pt x="5571763" y="3975204"/>
                </a:moveTo>
                <a:cubicBezTo>
                  <a:pt x="5571763" y="3981550"/>
                  <a:pt x="5576839" y="3985358"/>
                  <a:pt x="5580647" y="3990434"/>
                </a:cubicBezTo>
                <a:cubicBezTo>
                  <a:pt x="5584455" y="3981550"/>
                  <a:pt x="5578109" y="3977742"/>
                  <a:pt x="5571763" y="3975204"/>
                </a:cubicBezTo>
                <a:lnTo>
                  <a:pt x="5571763" y="3975204"/>
                </a:lnTo>
                <a:close/>
                <a:moveTo>
                  <a:pt x="5767218" y="3973935"/>
                </a:moveTo>
                <a:cubicBezTo>
                  <a:pt x="5767218" y="3979012"/>
                  <a:pt x="5767218" y="3982819"/>
                  <a:pt x="5768488" y="3987896"/>
                </a:cubicBezTo>
                <a:cubicBezTo>
                  <a:pt x="5758334" y="3989165"/>
                  <a:pt x="5746911" y="3991704"/>
                  <a:pt x="5736758" y="3995511"/>
                </a:cubicBezTo>
                <a:cubicBezTo>
                  <a:pt x="5740565" y="3998050"/>
                  <a:pt x="5744373" y="4000588"/>
                  <a:pt x="5748181" y="4001857"/>
                </a:cubicBezTo>
                <a:cubicBezTo>
                  <a:pt x="5753257" y="3999319"/>
                  <a:pt x="5757065" y="3995511"/>
                  <a:pt x="5760872" y="3991704"/>
                </a:cubicBezTo>
                <a:cubicBezTo>
                  <a:pt x="5763411" y="3991704"/>
                  <a:pt x="5768488" y="3992973"/>
                  <a:pt x="5769757" y="3992973"/>
                </a:cubicBezTo>
                <a:cubicBezTo>
                  <a:pt x="5769757" y="3990434"/>
                  <a:pt x="5768488" y="3986627"/>
                  <a:pt x="5768488" y="3985358"/>
                </a:cubicBezTo>
                <a:cubicBezTo>
                  <a:pt x="5771026" y="3985358"/>
                  <a:pt x="5777372" y="3985358"/>
                  <a:pt x="5779910" y="3986627"/>
                </a:cubicBezTo>
                <a:cubicBezTo>
                  <a:pt x="5779910" y="3979012"/>
                  <a:pt x="5773564" y="3975204"/>
                  <a:pt x="5767218" y="3973935"/>
                </a:cubicBezTo>
                <a:lnTo>
                  <a:pt x="5767218" y="3973935"/>
                </a:lnTo>
                <a:close/>
                <a:moveTo>
                  <a:pt x="9569724" y="3972666"/>
                </a:moveTo>
                <a:cubicBezTo>
                  <a:pt x="9559571" y="3976473"/>
                  <a:pt x="9549417" y="3981550"/>
                  <a:pt x="9540533" y="3989165"/>
                </a:cubicBezTo>
                <a:cubicBezTo>
                  <a:pt x="9541802" y="3994242"/>
                  <a:pt x="9541802" y="4001857"/>
                  <a:pt x="9549417" y="4001857"/>
                </a:cubicBezTo>
                <a:cubicBezTo>
                  <a:pt x="9550686" y="3999319"/>
                  <a:pt x="9551955" y="3995511"/>
                  <a:pt x="9551955" y="3992973"/>
                </a:cubicBezTo>
                <a:cubicBezTo>
                  <a:pt x="9553225" y="3994242"/>
                  <a:pt x="9557032" y="3996780"/>
                  <a:pt x="9558301" y="3998050"/>
                </a:cubicBezTo>
                <a:cubicBezTo>
                  <a:pt x="9559571" y="3994242"/>
                  <a:pt x="9560840" y="3991704"/>
                  <a:pt x="9564647" y="3990434"/>
                </a:cubicBezTo>
                <a:cubicBezTo>
                  <a:pt x="9565917" y="3984088"/>
                  <a:pt x="9568455" y="3979012"/>
                  <a:pt x="9569724" y="3972666"/>
                </a:cubicBezTo>
                <a:lnTo>
                  <a:pt x="9569724" y="3972666"/>
                </a:lnTo>
                <a:close/>
                <a:moveTo>
                  <a:pt x="8766324" y="3972666"/>
                </a:moveTo>
                <a:cubicBezTo>
                  <a:pt x="8757440" y="3972666"/>
                  <a:pt x="8754901" y="3982819"/>
                  <a:pt x="8751094" y="3987896"/>
                </a:cubicBezTo>
                <a:cubicBezTo>
                  <a:pt x="8754901" y="3989165"/>
                  <a:pt x="8759978" y="3990434"/>
                  <a:pt x="8763786" y="3991704"/>
                </a:cubicBezTo>
                <a:cubicBezTo>
                  <a:pt x="8765055" y="3985358"/>
                  <a:pt x="8765055" y="3979012"/>
                  <a:pt x="8766324" y="3972666"/>
                </a:cubicBezTo>
                <a:lnTo>
                  <a:pt x="8766324" y="3972666"/>
                </a:lnTo>
                <a:close/>
                <a:moveTo>
                  <a:pt x="9775334" y="3972666"/>
                </a:moveTo>
                <a:cubicBezTo>
                  <a:pt x="9772795" y="3975204"/>
                  <a:pt x="9770257" y="3977742"/>
                  <a:pt x="9767718" y="3980281"/>
                </a:cubicBezTo>
                <a:cubicBezTo>
                  <a:pt x="9775334" y="3981550"/>
                  <a:pt x="9782948" y="3982819"/>
                  <a:pt x="9791833" y="3984088"/>
                </a:cubicBezTo>
                <a:cubicBezTo>
                  <a:pt x="9788026" y="3977742"/>
                  <a:pt x="9780410" y="3976473"/>
                  <a:pt x="9775334" y="3972666"/>
                </a:cubicBezTo>
                <a:lnTo>
                  <a:pt x="9775334" y="3972666"/>
                </a:lnTo>
                <a:close/>
                <a:moveTo>
                  <a:pt x="5456266" y="3971396"/>
                </a:moveTo>
                <a:cubicBezTo>
                  <a:pt x="5453728" y="3977742"/>
                  <a:pt x="5466420" y="3980281"/>
                  <a:pt x="5468958" y="3973935"/>
                </a:cubicBezTo>
                <a:cubicBezTo>
                  <a:pt x="5466420" y="3971396"/>
                  <a:pt x="5460074" y="3970127"/>
                  <a:pt x="5456266" y="3971396"/>
                </a:cubicBezTo>
                <a:lnTo>
                  <a:pt x="5456266" y="3971396"/>
                </a:lnTo>
                <a:close/>
                <a:moveTo>
                  <a:pt x="5553994" y="3971396"/>
                </a:moveTo>
                <a:cubicBezTo>
                  <a:pt x="5541302" y="3968858"/>
                  <a:pt x="5531148" y="3976473"/>
                  <a:pt x="5520995" y="3981550"/>
                </a:cubicBezTo>
                <a:cubicBezTo>
                  <a:pt x="5523533" y="3985358"/>
                  <a:pt x="5526072" y="3989165"/>
                  <a:pt x="5528610" y="3992973"/>
                </a:cubicBezTo>
                <a:cubicBezTo>
                  <a:pt x="5534956" y="3989165"/>
                  <a:pt x="5540033" y="3982819"/>
                  <a:pt x="5545109" y="3977742"/>
                </a:cubicBezTo>
                <a:cubicBezTo>
                  <a:pt x="5548917" y="3977742"/>
                  <a:pt x="5553994" y="3977742"/>
                  <a:pt x="5553994" y="3971396"/>
                </a:cubicBezTo>
                <a:lnTo>
                  <a:pt x="5553994" y="3971396"/>
                </a:lnTo>
                <a:close/>
                <a:moveTo>
                  <a:pt x="9209273" y="3970127"/>
                </a:moveTo>
                <a:cubicBezTo>
                  <a:pt x="9206735" y="3972666"/>
                  <a:pt x="9204196" y="3976473"/>
                  <a:pt x="9201658" y="3979012"/>
                </a:cubicBezTo>
                <a:cubicBezTo>
                  <a:pt x="9208004" y="3984088"/>
                  <a:pt x="9209273" y="3995511"/>
                  <a:pt x="9218157" y="3996780"/>
                </a:cubicBezTo>
                <a:cubicBezTo>
                  <a:pt x="9215619" y="3990434"/>
                  <a:pt x="9213081" y="3984088"/>
                  <a:pt x="9209273" y="3979012"/>
                </a:cubicBezTo>
                <a:cubicBezTo>
                  <a:pt x="9209273" y="3977742"/>
                  <a:pt x="9209273" y="3972666"/>
                  <a:pt x="9209273" y="3970127"/>
                </a:cubicBezTo>
                <a:lnTo>
                  <a:pt x="9209273" y="3970127"/>
                </a:lnTo>
                <a:close/>
                <a:moveTo>
                  <a:pt x="9392037" y="3968858"/>
                </a:moveTo>
                <a:cubicBezTo>
                  <a:pt x="9390768" y="3968858"/>
                  <a:pt x="9386960" y="3968858"/>
                  <a:pt x="9385691" y="3968858"/>
                </a:cubicBezTo>
                <a:cubicBezTo>
                  <a:pt x="9385691" y="3970127"/>
                  <a:pt x="9384422" y="3973935"/>
                  <a:pt x="9384422" y="3976473"/>
                </a:cubicBezTo>
                <a:cubicBezTo>
                  <a:pt x="9386960" y="3976473"/>
                  <a:pt x="9390768" y="3975204"/>
                  <a:pt x="9393306" y="3975204"/>
                </a:cubicBezTo>
                <a:cubicBezTo>
                  <a:pt x="9397114" y="3976473"/>
                  <a:pt x="9398383" y="3980281"/>
                  <a:pt x="9399652" y="3982819"/>
                </a:cubicBezTo>
                <a:cubicBezTo>
                  <a:pt x="9395844" y="3982819"/>
                  <a:pt x="9392037" y="3981550"/>
                  <a:pt x="9388229" y="3981550"/>
                </a:cubicBezTo>
                <a:cubicBezTo>
                  <a:pt x="9393306" y="3990434"/>
                  <a:pt x="9403460" y="3985358"/>
                  <a:pt x="9409806" y="3980281"/>
                </a:cubicBezTo>
                <a:cubicBezTo>
                  <a:pt x="9405998" y="3975204"/>
                  <a:pt x="9402190" y="3971396"/>
                  <a:pt x="9395844" y="3972666"/>
                </a:cubicBezTo>
                <a:cubicBezTo>
                  <a:pt x="9394575" y="3972666"/>
                  <a:pt x="9392037" y="3970127"/>
                  <a:pt x="9392037" y="3968858"/>
                </a:cubicBezTo>
                <a:lnTo>
                  <a:pt x="9392037" y="3968858"/>
                </a:lnTo>
                <a:close/>
                <a:moveTo>
                  <a:pt x="9602723" y="3968858"/>
                </a:moveTo>
                <a:cubicBezTo>
                  <a:pt x="9600185" y="3970127"/>
                  <a:pt x="9597646" y="3972666"/>
                  <a:pt x="9595108" y="3973935"/>
                </a:cubicBezTo>
                <a:cubicBezTo>
                  <a:pt x="9591300" y="3972666"/>
                  <a:pt x="9587493" y="3971396"/>
                  <a:pt x="9583685" y="3970127"/>
                </a:cubicBezTo>
                <a:cubicBezTo>
                  <a:pt x="9586223" y="3982819"/>
                  <a:pt x="9598915" y="3980281"/>
                  <a:pt x="9607800" y="3982819"/>
                </a:cubicBezTo>
                <a:cubicBezTo>
                  <a:pt x="9606531" y="3980281"/>
                  <a:pt x="9603992" y="3975204"/>
                  <a:pt x="9601454" y="3972666"/>
                </a:cubicBezTo>
                <a:cubicBezTo>
                  <a:pt x="9609069" y="3976473"/>
                  <a:pt x="9615415" y="3985358"/>
                  <a:pt x="9625569" y="3981550"/>
                </a:cubicBezTo>
                <a:cubicBezTo>
                  <a:pt x="9621761" y="3973935"/>
                  <a:pt x="9614146" y="3966320"/>
                  <a:pt x="9602723" y="3968858"/>
                </a:cubicBezTo>
                <a:lnTo>
                  <a:pt x="9602723" y="3968858"/>
                </a:lnTo>
                <a:close/>
                <a:moveTo>
                  <a:pt x="9040470" y="3967589"/>
                </a:moveTo>
                <a:cubicBezTo>
                  <a:pt x="9045547" y="3973935"/>
                  <a:pt x="9048086" y="3985358"/>
                  <a:pt x="9058239" y="3987896"/>
                </a:cubicBezTo>
                <a:cubicBezTo>
                  <a:pt x="9056969" y="3984088"/>
                  <a:pt x="9055700" y="3981550"/>
                  <a:pt x="9053162" y="3977742"/>
                </a:cubicBezTo>
                <a:cubicBezTo>
                  <a:pt x="9053162" y="3975204"/>
                  <a:pt x="9053162" y="3971396"/>
                  <a:pt x="9053162" y="3968858"/>
                </a:cubicBezTo>
                <a:cubicBezTo>
                  <a:pt x="9049354" y="3966320"/>
                  <a:pt x="9044277" y="3966320"/>
                  <a:pt x="9040470" y="3967589"/>
                </a:cubicBezTo>
                <a:lnTo>
                  <a:pt x="9040470" y="3967589"/>
                </a:lnTo>
                <a:close/>
                <a:moveTo>
                  <a:pt x="5939829" y="3967589"/>
                </a:moveTo>
                <a:cubicBezTo>
                  <a:pt x="5929676" y="3963781"/>
                  <a:pt x="5941098" y="3977742"/>
                  <a:pt x="5939829" y="3967589"/>
                </a:cubicBezTo>
                <a:lnTo>
                  <a:pt x="5939829" y="3967589"/>
                </a:lnTo>
                <a:close/>
                <a:moveTo>
                  <a:pt x="5609838" y="3967589"/>
                </a:moveTo>
                <a:cubicBezTo>
                  <a:pt x="5602223" y="3975204"/>
                  <a:pt x="5602223" y="3973935"/>
                  <a:pt x="5617454" y="3982819"/>
                </a:cubicBezTo>
                <a:cubicBezTo>
                  <a:pt x="5623800" y="3982819"/>
                  <a:pt x="5630146" y="3982819"/>
                  <a:pt x="5636492" y="3982819"/>
                </a:cubicBezTo>
                <a:cubicBezTo>
                  <a:pt x="5633953" y="3980281"/>
                  <a:pt x="5630146" y="3976473"/>
                  <a:pt x="5626338" y="3973935"/>
                </a:cubicBezTo>
                <a:cubicBezTo>
                  <a:pt x="5625069" y="3975204"/>
                  <a:pt x="5623800" y="3979012"/>
                  <a:pt x="5622530" y="3981550"/>
                </a:cubicBezTo>
                <a:cubicBezTo>
                  <a:pt x="5617454" y="3977742"/>
                  <a:pt x="5611108" y="3975204"/>
                  <a:pt x="5609838" y="3967589"/>
                </a:cubicBezTo>
                <a:lnTo>
                  <a:pt x="5609838" y="3967589"/>
                </a:lnTo>
                <a:close/>
                <a:moveTo>
                  <a:pt x="9652222" y="3967589"/>
                </a:moveTo>
                <a:cubicBezTo>
                  <a:pt x="9650953" y="3968858"/>
                  <a:pt x="9649683" y="3971396"/>
                  <a:pt x="9650953" y="3972666"/>
                </a:cubicBezTo>
                <a:cubicBezTo>
                  <a:pt x="9653491" y="3976473"/>
                  <a:pt x="9661106" y="3972666"/>
                  <a:pt x="9657299" y="3968858"/>
                </a:cubicBezTo>
                <a:cubicBezTo>
                  <a:pt x="9657299" y="3966320"/>
                  <a:pt x="9654760" y="3966320"/>
                  <a:pt x="9652222" y="3967589"/>
                </a:cubicBezTo>
                <a:lnTo>
                  <a:pt x="9652222" y="3967589"/>
                </a:lnTo>
                <a:close/>
                <a:moveTo>
                  <a:pt x="9449151" y="3966320"/>
                </a:moveTo>
                <a:cubicBezTo>
                  <a:pt x="9451689" y="3971396"/>
                  <a:pt x="9455497" y="3975204"/>
                  <a:pt x="9459304" y="3980281"/>
                </a:cubicBezTo>
                <a:cubicBezTo>
                  <a:pt x="9458035" y="3982819"/>
                  <a:pt x="9456765" y="3989165"/>
                  <a:pt x="9455497" y="3991704"/>
                </a:cubicBezTo>
                <a:cubicBezTo>
                  <a:pt x="9458035" y="3994242"/>
                  <a:pt x="9461843" y="3998050"/>
                  <a:pt x="9465650" y="4000588"/>
                </a:cubicBezTo>
                <a:cubicBezTo>
                  <a:pt x="9465650" y="3994242"/>
                  <a:pt x="9466920" y="3987896"/>
                  <a:pt x="9463111" y="3981550"/>
                </a:cubicBezTo>
                <a:cubicBezTo>
                  <a:pt x="9463111" y="3976473"/>
                  <a:pt x="9463111" y="3971396"/>
                  <a:pt x="9460574" y="3967589"/>
                </a:cubicBezTo>
                <a:cubicBezTo>
                  <a:pt x="9458035" y="3967589"/>
                  <a:pt x="9451689" y="3967589"/>
                  <a:pt x="9449151" y="3966320"/>
                </a:cubicBezTo>
                <a:lnTo>
                  <a:pt x="9449151" y="3966320"/>
                </a:lnTo>
                <a:close/>
                <a:moveTo>
                  <a:pt x="8839937" y="3966320"/>
                </a:moveTo>
                <a:cubicBezTo>
                  <a:pt x="8836130" y="3963781"/>
                  <a:pt x="8832323" y="3967589"/>
                  <a:pt x="8828514" y="3968858"/>
                </a:cubicBezTo>
                <a:cubicBezTo>
                  <a:pt x="8837399" y="3971396"/>
                  <a:pt x="8845014" y="3973935"/>
                  <a:pt x="8853898" y="3976473"/>
                </a:cubicBezTo>
                <a:cubicBezTo>
                  <a:pt x="8856437" y="3968858"/>
                  <a:pt x="8846283" y="3967589"/>
                  <a:pt x="8839937" y="3966320"/>
                </a:cubicBezTo>
                <a:lnTo>
                  <a:pt x="8839937" y="3966320"/>
                </a:lnTo>
                <a:close/>
                <a:moveTo>
                  <a:pt x="5778641" y="3965051"/>
                </a:moveTo>
                <a:cubicBezTo>
                  <a:pt x="5774834" y="3965051"/>
                  <a:pt x="5772295" y="3966320"/>
                  <a:pt x="5773564" y="3970127"/>
                </a:cubicBezTo>
                <a:cubicBezTo>
                  <a:pt x="5778641" y="3971396"/>
                  <a:pt x="5782449" y="3972666"/>
                  <a:pt x="5786256" y="3976473"/>
                </a:cubicBezTo>
                <a:cubicBezTo>
                  <a:pt x="5787526" y="3972666"/>
                  <a:pt x="5788795" y="3968858"/>
                  <a:pt x="5788795" y="3965051"/>
                </a:cubicBezTo>
                <a:cubicBezTo>
                  <a:pt x="5787526" y="3965051"/>
                  <a:pt x="5782449" y="3965051"/>
                  <a:pt x="5778641" y="3965051"/>
                </a:cubicBezTo>
                <a:lnTo>
                  <a:pt x="5778641" y="3965051"/>
                </a:lnTo>
                <a:close/>
                <a:moveTo>
                  <a:pt x="9065854" y="3965051"/>
                </a:moveTo>
                <a:cubicBezTo>
                  <a:pt x="9063315" y="3966320"/>
                  <a:pt x="9059508" y="3970127"/>
                  <a:pt x="9056969" y="3971396"/>
                </a:cubicBezTo>
                <a:cubicBezTo>
                  <a:pt x="9060777" y="3973935"/>
                  <a:pt x="9063315" y="3979012"/>
                  <a:pt x="9068392" y="3977742"/>
                </a:cubicBezTo>
                <a:cubicBezTo>
                  <a:pt x="9073469" y="3972666"/>
                  <a:pt x="9068392" y="3968858"/>
                  <a:pt x="9065854" y="3965051"/>
                </a:cubicBezTo>
                <a:lnTo>
                  <a:pt x="9065854" y="3965051"/>
                </a:lnTo>
                <a:close/>
                <a:moveTo>
                  <a:pt x="5688529" y="3963781"/>
                </a:moveTo>
                <a:lnTo>
                  <a:pt x="5688529" y="3963781"/>
                </a:lnTo>
                <a:lnTo>
                  <a:pt x="5680913" y="3973935"/>
                </a:lnTo>
                <a:lnTo>
                  <a:pt x="5680913" y="3973935"/>
                </a:lnTo>
                <a:lnTo>
                  <a:pt x="5688529" y="3963781"/>
                </a:lnTo>
                <a:lnTo>
                  <a:pt x="5688529" y="3963781"/>
                </a:lnTo>
                <a:close/>
                <a:moveTo>
                  <a:pt x="5701221" y="3963781"/>
                </a:moveTo>
                <a:cubicBezTo>
                  <a:pt x="5698682" y="4005665"/>
                  <a:pt x="5691067" y="4000588"/>
                  <a:pt x="5706297" y="4004396"/>
                </a:cubicBezTo>
                <a:cubicBezTo>
                  <a:pt x="5707567" y="3996780"/>
                  <a:pt x="5708835" y="3989165"/>
                  <a:pt x="5710105" y="3982819"/>
                </a:cubicBezTo>
                <a:cubicBezTo>
                  <a:pt x="5698682" y="3980281"/>
                  <a:pt x="5713913" y="3963781"/>
                  <a:pt x="5701221" y="3963781"/>
                </a:cubicBezTo>
                <a:lnTo>
                  <a:pt x="5701221" y="3963781"/>
                </a:lnTo>
                <a:close/>
                <a:moveTo>
                  <a:pt x="5801487" y="3962512"/>
                </a:moveTo>
                <a:cubicBezTo>
                  <a:pt x="5800218" y="3966320"/>
                  <a:pt x="5797679" y="3970127"/>
                  <a:pt x="5796410" y="3973935"/>
                </a:cubicBezTo>
                <a:cubicBezTo>
                  <a:pt x="5798948" y="3975204"/>
                  <a:pt x="5801487" y="3975204"/>
                  <a:pt x="5805294" y="3976473"/>
                </a:cubicBezTo>
                <a:cubicBezTo>
                  <a:pt x="5805294" y="3975204"/>
                  <a:pt x="5804025" y="3972666"/>
                  <a:pt x="5804025" y="3971396"/>
                </a:cubicBezTo>
                <a:cubicBezTo>
                  <a:pt x="5806564" y="3970127"/>
                  <a:pt x="5809102" y="3967589"/>
                  <a:pt x="5810371" y="3966320"/>
                </a:cubicBezTo>
                <a:cubicBezTo>
                  <a:pt x="5806564" y="3966320"/>
                  <a:pt x="5804025" y="3963781"/>
                  <a:pt x="5801487" y="3962512"/>
                </a:cubicBezTo>
                <a:lnTo>
                  <a:pt x="5801487" y="3962512"/>
                </a:lnTo>
                <a:close/>
                <a:moveTo>
                  <a:pt x="5490534" y="3961243"/>
                </a:moveTo>
                <a:cubicBezTo>
                  <a:pt x="5485458" y="3965051"/>
                  <a:pt x="5481650" y="3968858"/>
                  <a:pt x="5476573" y="3973935"/>
                </a:cubicBezTo>
                <a:cubicBezTo>
                  <a:pt x="5481650" y="3972666"/>
                  <a:pt x="5485458" y="3971396"/>
                  <a:pt x="5490534" y="3971396"/>
                </a:cubicBezTo>
                <a:cubicBezTo>
                  <a:pt x="5494342" y="3973935"/>
                  <a:pt x="5499418" y="3979012"/>
                  <a:pt x="5503226" y="3973935"/>
                </a:cubicBezTo>
                <a:cubicBezTo>
                  <a:pt x="5499418" y="3968858"/>
                  <a:pt x="5494342" y="3965051"/>
                  <a:pt x="5490534" y="3961243"/>
                </a:cubicBezTo>
                <a:lnTo>
                  <a:pt x="5490534" y="3961243"/>
                </a:lnTo>
                <a:close/>
                <a:moveTo>
                  <a:pt x="9634453" y="3961243"/>
                </a:moveTo>
                <a:cubicBezTo>
                  <a:pt x="9631915" y="3962512"/>
                  <a:pt x="9628107" y="3963781"/>
                  <a:pt x="9625569" y="3965051"/>
                </a:cubicBezTo>
                <a:cubicBezTo>
                  <a:pt x="9635722" y="3965051"/>
                  <a:pt x="9633184" y="3980281"/>
                  <a:pt x="9643337" y="3980281"/>
                </a:cubicBezTo>
                <a:cubicBezTo>
                  <a:pt x="9640799" y="3973935"/>
                  <a:pt x="9636991" y="3967589"/>
                  <a:pt x="9634453" y="3961243"/>
                </a:cubicBezTo>
                <a:lnTo>
                  <a:pt x="9634453" y="3961243"/>
                </a:lnTo>
                <a:close/>
                <a:moveTo>
                  <a:pt x="8786631" y="3961243"/>
                </a:moveTo>
                <a:cubicBezTo>
                  <a:pt x="8781555" y="3963781"/>
                  <a:pt x="8777747" y="3966320"/>
                  <a:pt x="8772670" y="3968858"/>
                </a:cubicBezTo>
                <a:cubicBezTo>
                  <a:pt x="8779016" y="3976473"/>
                  <a:pt x="8787901" y="3981550"/>
                  <a:pt x="8798054" y="3985358"/>
                </a:cubicBezTo>
                <a:cubicBezTo>
                  <a:pt x="8795516" y="3977742"/>
                  <a:pt x="8792977" y="3968858"/>
                  <a:pt x="8786631" y="3961243"/>
                </a:cubicBezTo>
                <a:lnTo>
                  <a:pt x="8786631" y="3961243"/>
                </a:lnTo>
                <a:close/>
                <a:moveTo>
                  <a:pt x="5598416" y="3961243"/>
                </a:moveTo>
                <a:cubicBezTo>
                  <a:pt x="5594608" y="3962512"/>
                  <a:pt x="5592070" y="3966320"/>
                  <a:pt x="5589531" y="3970127"/>
                </a:cubicBezTo>
                <a:cubicBezTo>
                  <a:pt x="5594608" y="3970127"/>
                  <a:pt x="5606031" y="3967589"/>
                  <a:pt x="5598416" y="3961243"/>
                </a:cubicBezTo>
                <a:lnTo>
                  <a:pt x="5598416" y="3961243"/>
                </a:lnTo>
                <a:close/>
                <a:moveTo>
                  <a:pt x="8700326" y="3961243"/>
                </a:moveTo>
                <a:cubicBezTo>
                  <a:pt x="8704133" y="3966320"/>
                  <a:pt x="8709211" y="3970127"/>
                  <a:pt x="8714287" y="3975204"/>
                </a:cubicBezTo>
                <a:lnTo>
                  <a:pt x="8716825" y="3970127"/>
                </a:lnTo>
                <a:cubicBezTo>
                  <a:pt x="8719364" y="3973935"/>
                  <a:pt x="8720633" y="3977742"/>
                  <a:pt x="8723171" y="3981550"/>
                </a:cubicBezTo>
                <a:cubicBezTo>
                  <a:pt x="8724441" y="3980281"/>
                  <a:pt x="8726979" y="3976473"/>
                  <a:pt x="8729517" y="3973935"/>
                </a:cubicBezTo>
                <a:cubicBezTo>
                  <a:pt x="8726979" y="3970127"/>
                  <a:pt x="8724441" y="3966320"/>
                  <a:pt x="8720633" y="3963781"/>
                </a:cubicBezTo>
                <a:cubicBezTo>
                  <a:pt x="8713018" y="3963781"/>
                  <a:pt x="8707941" y="3959974"/>
                  <a:pt x="8700326" y="3961243"/>
                </a:cubicBezTo>
                <a:lnTo>
                  <a:pt x="8700326" y="3961243"/>
                </a:lnTo>
                <a:close/>
                <a:moveTo>
                  <a:pt x="9347615" y="3959974"/>
                </a:moveTo>
                <a:cubicBezTo>
                  <a:pt x="9342538" y="3959974"/>
                  <a:pt x="9342538" y="3967589"/>
                  <a:pt x="9345076" y="3970127"/>
                </a:cubicBezTo>
                <a:cubicBezTo>
                  <a:pt x="9348884" y="3970127"/>
                  <a:pt x="9350154" y="3962512"/>
                  <a:pt x="9347615" y="3959974"/>
                </a:cubicBezTo>
                <a:lnTo>
                  <a:pt x="9347615" y="3959974"/>
                </a:lnTo>
                <a:close/>
                <a:moveTo>
                  <a:pt x="8733325" y="3958705"/>
                </a:moveTo>
                <a:cubicBezTo>
                  <a:pt x="8730787" y="3959974"/>
                  <a:pt x="8729517" y="3961243"/>
                  <a:pt x="8726979" y="3963781"/>
                </a:cubicBezTo>
                <a:cubicBezTo>
                  <a:pt x="8729517" y="3965051"/>
                  <a:pt x="8733325" y="3967589"/>
                  <a:pt x="8734594" y="3968858"/>
                </a:cubicBezTo>
                <a:cubicBezTo>
                  <a:pt x="8733325" y="3973935"/>
                  <a:pt x="8733325" y="3979012"/>
                  <a:pt x="8732056" y="3984088"/>
                </a:cubicBezTo>
                <a:cubicBezTo>
                  <a:pt x="8735863" y="3985358"/>
                  <a:pt x="8739671" y="3986627"/>
                  <a:pt x="8742209" y="3987896"/>
                </a:cubicBezTo>
                <a:cubicBezTo>
                  <a:pt x="8743479" y="3981550"/>
                  <a:pt x="8743479" y="3971396"/>
                  <a:pt x="8737133" y="3967589"/>
                </a:cubicBezTo>
                <a:cubicBezTo>
                  <a:pt x="8735863" y="3966320"/>
                  <a:pt x="8734594" y="3961243"/>
                  <a:pt x="8733325" y="3958705"/>
                </a:cubicBezTo>
                <a:lnTo>
                  <a:pt x="8733325" y="3958705"/>
                </a:lnTo>
                <a:close/>
                <a:moveTo>
                  <a:pt x="9841332" y="3958705"/>
                </a:moveTo>
                <a:cubicBezTo>
                  <a:pt x="9840062" y="3959974"/>
                  <a:pt x="9836255" y="3962512"/>
                  <a:pt x="9834986" y="3963781"/>
                </a:cubicBezTo>
                <a:cubicBezTo>
                  <a:pt x="9834986" y="3966320"/>
                  <a:pt x="9836255" y="3970127"/>
                  <a:pt x="9837524" y="3972666"/>
                </a:cubicBezTo>
                <a:cubicBezTo>
                  <a:pt x="9840062" y="3968858"/>
                  <a:pt x="9843870" y="3965051"/>
                  <a:pt x="9847678" y="3962512"/>
                </a:cubicBezTo>
                <a:cubicBezTo>
                  <a:pt x="9845139" y="3967589"/>
                  <a:pt x="9842601" y="3972666"/>
                  <a:pt x="9840062" y="3977742"/>
                </a:cubicBezTo>
                <a:cubicBezTo>
                  <a:pt x="9836255" y="3976473"/>
                  <a:pt x="9831178" y="3975204"/>
                  <a:pt x="9827370" y="3975204"/>
                </a:cubicBezTo>
                <a:cubicBezTo>
                  <a:pt x="9828640" y="3971396"/>
                  <a:pt x="9829909" y="3967589"/>
                  <a:pt x="9831178" y="3963781"/>
                </a:cubicBezTo>
                <a:cubicBezTo>
                  <a:pt x="9824832" y="3961243"/>
                  <a:pt x="9818486" y="3965051"/>
                  <a:pt x="9819755" y="3972666"/>
                </a:cubicBezTo>
                <a:cubicBezTo>
                  <a:pt x="9814678" y="3970127"/>
                  <a:pt x="9809602" y="3971396"/>
                  <a:pt x="9805794" y="3975204"/>
                </a:cubicBezTo>
                <a:cubicBezTo>
                  <a:pt x="9810871" y="3977742"/>
                  <a:pt x="9815948" y="3981550"/>
                  <a:pt x="9821024" y="3985358"/>
                </a:cubicBezTo>
                <a:cubicBezTo>
                  <a:pt x="9826101" y="3986627"/>
                  <a:pt x="9826101" y="3979012"/>
                  <a:pt x="9829909" y="3979012"/>
                </a:cubicBezTo>
                <a:cubicBezTo>
                  <a:pt x="9831178" y="3980281"/>
                  <a:pt x="9832447" y="3984088"/>
                  <a:pt x="9833716" y="3985358"/>
                </a:cubicBezTo>
                <a:cubicBezTo>
                  <a:pt x="9836255" y="3984088"/>
                  <a:pt x="9840062" y="3982819"/>
                  <a:pt x="9842601" y="3982819"/>
                </a:cubicBezTo>
                <a:cubicBezTo>
                  <a:pt x="9841332" y="3984088"/>
                  <a:pt x="9838793" y="3987896"/>
                  <a:pt x="9837524" y="3989165"/>
                </a:cubicBezTo>
                <a:cubicBezTo>
                  <a:pt x="9843870" y="3989165"/>
                  <a:pt x="9850216" y="3990434"/>
                  <a:pt x="9856562" y="3991704"/>
                </a:cubicBezTo>
                <a:cubicBezTo>
                  <a:pt x="9857831" y="3986627"/>
                  <a:pt x="9857831" y="3981550"/>
                  <a:pt x="9859100" y="3976473"/>
                </a:cubicBezTo>
                <a:cubicBezTo>
                  <a:pt x="9855293" y="3977742"/>
                  <a:pt x="9851485" y="3979012"/>
                  <a:pt x="9847678" y="3980281"/>
                </a:cubicBezTo>
                <a:cubicBezTo>
                  <a:pt x="9850216" y="3976473"/>
                  <a:pt x="9854024" y="3971396"/>
                  <a:pt x="9856562" y="3967589"/>
                </a:cubicBezTo>
                <a:cubicBezTo>
                  <a:pt x="9851485" y="3963781"/>
                  <a:pt x="9846408" y="3961243"/>
                  <a:pt x="9841332" y="3958705"/>
                </a:cubicBezTo>
                <a:lnTo>
                  <a:pt x="9841332" y="3958705"/>
                </a:lnTo>
                <a:close/>
                <a:moveTo>
                  <a:pt x="9681413" y="3957435"/>
                </a:moveTo>
                <a:cubicBezTo>
                  <a:pt x="9682683" y="3961243"/>
                  <a:pt x="9683951" y="3966320"/>
                  <a:pt x="9683951" y="3970127"/>
                </a:cubicBezTo>
                <a:cubicBezTo>
                  <a:pt x="9687759" y="3966320"/>
                  <a:pt x="9691566" y="3961243"/>
                  <a:pt x="9694105" y="3957435"/>
                </a:cubicBezTo>
                <a:cubicBezTo>
                  <a:pt x="9691566" y="3958705"/>
                  <a:pt x="9683951" y="3957435"/>
                  <a:pt x="9681413" y="3957435"/>
                </a:cubicBezTo>
                <a:lnTo>
                  <a:pt x="9681413" y="3957435"/>
                </a:lnTo>
                <a:close/>
                <a:moveTo>
                  <a:pt x="5916984" y="3957435"/>
                </a:moveTo>
                <a:cubicBezTo>
                  <a:pt x="5914445" y="3957435"/>
                  <a:pt x="5910638" y="3958705"/>
                  <a:pt x="5908099" y="3958705"/>
                </a:cubicBezTo>
                <a:cubicBezTo>
                  <a:pt x="5908099" y="3963781"/>
                  <a:pt x="5913176" y="3965051"/>
                  <a:pt x="5916984" y="3967589"/>
                </a:cubicBezTo>
                <a:cubicBezTo>
                  <a:pt x="5916984" y="3966320"/>
                  <a:pt x="5916984" y="3959974"/>
                  <a:pt x="5916984" y="3957435"/>
                </a:cubicBezTo>
                <a:lnTo>
                  <a:pt x="5916984" y="3957435"/>
                </a:lnTo>
                <a:close/>
                <a:moveTo>
                  <a:pt x="9384422" y="3957435"/>
                </a:moveTo>
                <a:cubicBezTo>
                  <a:pt x="9383152" y="3958705"/>
                  <a:pt x="9388229" y="3966320"/>
                  <a:pt x="9388229" y="3957435"/>
                </a:cubicBezTo>
                <a:cubicBezTo>
                  <a:pt x="9385691" y="3956166"/>
                  <a:pt x="9384422" y="3957435"/>
                  <a:pt x="9384422" y="3957435"/>
                </a:cubicBezTo>
                <a:lnTo>
                  <a:pt x="9384422" y="3957435"/>
                </a:lnTo>
                <a:close/>
                <a:moveTo>
                  <a:pt x="9180081" y="3957435"/>
                </a:moveTo>
                <a:cubicBezTo>
                  <a:pt x="9169928" y="3959974"/>
                  <a:pt x="9154697" y="3989165"/>
                  <a:pt x="9152159" y="3999319"/>
                </a:cubicBezTo>
                <a:cubicBezTo>
                  <a:pt x="9155967" y="3996780"/>
                  <a:pt x="9159774" y="3994242"/>
                  <a:pt x="9163582" y="3991704"/>
                </a:cubicBezTo>
                <a:cubicBezTo>
                  <a:pt x="9167389" y="3992973"/>
                  <a:pt x="9171197" y="3995511"/>
                  <a:pt x="9175005" y="3998050"/>
                </a:cubicBezTo>
                <a:cubicBezTo>
                  <a:pt x="9173735" y="3994242"/>
                  <a:pt x="9172466" y="3989165"/>
                  <a:pt x="9169928" y="3985358"/>
                </a:cubicBezTo>
                <a:cubicBezTo>
                  <a:pt x="9173735" y="3986627"/>
                  <a:pt x="9176274" y="3986627"/>
                  <a:pt x="9180081" y="3987896"/>
                </a:cubicBezTo>
                <a:cubicBezTo>
                  <a:pt x="9180081" y="3982819"/>
                  <a:pt x="9175005" y="3981550"/>
                  <a:pt x="9172466" y="3977742"/>
                </a:cubicBezTo>
                <a:cubicBezTo>
                  <a:pt x="9175005" y="3977742"/>
                  <a:pt x="9180081" y="3977742"/>
                  <a:pt x="9182620" y="3977742"/>
                </a:cubicBezTo>
                <a:cubicBezTo>
                  <a:pt x="9180081" y="3971396"/>
                  <a:pt x="9186427" y="3962512"/>
                  <a:pt x="9180081" y="3957435"/>
                </a:cubicBezTo>
                <a:lnTo>
                  <a:pt x="9180081" y="3957435"/>
                </a:lnTo>
                <a:close/>
                <a:moveTo>
                  <a:pt x="9713143" y="3957435"/>
                </a:moveTo>
                <a:cubicBezTo>
                  <a:pt x="9709335" y="3958705"/>
                  <a:pt x="9706797" y="3958705"/>
                  <a:pt x="9702989" y="3959974"/>
                </a:cubicBezTo>
                <a:cubicBezTo>
                  <a:pt x="9705528" y="3962512"/>
                  <a:pt x="9708066" y="3965051"/>
                  <a:pt x="9710604" y="3966320"/>
                </a:cubicBezTo>
                <a:cubicBezTo>
                  <a:pt x="9710604" y="3970127"/>
                  <a:pt x="9709335" y="3972666"/>
                  <a:pt x="9709335" y="3976473"/>
                </a:cubicBezTo>
                <a:cubicBezTo>
                  <a:pt x="9714412" y="3985358"/>
                  <a:pt x="9727104" y="3984088"/>
                  <a:pt x="9733450" y="3977742"/>
                </a:cubicBezTo>
                <a:cubicBezTo>
                  <a:pt x="9728373" y="3977742"/>
                  <a:pt x="9725835" y="3975204"/>
                  <a:pt x="9723296" y="3970127"/>
                </a:cubicBezTo>
                <a:cubicBezTo>
                  <a:pt x="9727104" y="3971396"/>
                  <a:pt x="9730912" y="3972666"/>
                  <a:pt x="9735988" y="3973935"/>
                </a:cubicBezTo>
                <a:cubicBezTo>
                  <a:pt x="9733450" y="3970127"/>
                  <a:pt x="9732181" y="3966320"/>
                  <a:pt x="9729642" y="3962512"/>
                </a:cubicBezTo>
                <a:cubicBezTo>
                  <a:pt x="9723296" y="3959974"/>
                  <a:pt x="9718220" y="3958705"/>
                  <a:pt x="9713143" y="3957435"/>
                </a:cubicBezTo>
                <a:lnTo>
                  <a:pt x="9713143" y="3957435"/>
                </a:lnTo>
                <a:close/>
                <a:moveTo>
                  <a:pt x="5609838" y="3956166"/>
                </a:moveTo>
                <a:cubicBezTo>
                  <a:pt x="5608569" y="3959974"/>
                  <a:pt x="5614915" y="3963781"/>
                  <a:pt x="5618723" y="3961243"/>
                </a:cubicBezTo>
                <a:cubicBezTo>
                  <a:pt x="5618723" y="3957435"/>
                  <a:pt x="5612377" y="3954897"/>
                  <a:pt x="5609838" y="3956166"/>
                </a:cubicBezTo>
                <a:lnTo>
                  <a:pt x="5609838" y="3956166"/>
                </a:lnTo>
                <a:close/>
                <a:moveTo>
                  <a:pt x="8872936" y="3956166"/>
                </a:moveTo>
                <a:cubicBezTo>
                  <a:pt x="8866590" y="3953628"/>
                  <a:pt x="8866590" y="3963781"/>
                  <a:pt x="8871667" y="3963781"/>
                </a:cubicBezTo>
                <a:cubicBezTo>
                  <a:pt x="8879282" y="3967589"/>
                  <a:pt x="8879282" y="3957435"/>
                  <a:pt x="8872936" y="3956166"/>
                </a:cubicBezTo>
                <a:lnTo>
                  <a:pt x="8872936" y="3956166"/>
                </a:lnTo>
                <a:close/>
                <a:moveTo>
                  <a:pt x="9032855" y="3956166"/>
                </a:moveTo>
                <a:cubicBezTo>
                  <a:pt x="9031585" y="3961243"/>
                  <a:pt x="9030316" y="3966320"/>
                  <a:pt x="9023971" y="3966320"/>
                </a:cubicBezTo>
                <a:cubicBezTo>
                  <a:pt x="9032855" y="3972666"/>
                  <a:pt x="9022702" y="3979012"/>
                  <a:pt x="9020163" y="3985358"/>
                </a:cubicBezTo>
                <a:cubicBezTo>
                  <a:pt x="9025239" y="3986627"/>
                  <a:pt x="9030316" y="3987896"/>
                  <a:pt x="9035394" y="3989165"/>
                </a:cubicBezTo>
                <a:cubicBezTo>
                  <a:pt x="9039201" y="3989165"/>
                  <a:pt x="9043008" y="3987896"/>
                  <a:pt x="9048086" y="3987896"/>
                </a:cubicBezTo>
                <a:cubicBezTo>
                  <a:pt x="9043008" y="3980281"/>
                  <a:pt x="9040470" y="3971396"/>
                  <a:pt x="9035394" y="3963781"/>
                </a:cubicBezTo>
                <a:cubicBezTo>
                  <a:pt x="9037931" y="3963781"/>
                  <a:pt x="9044277" y="3962512"/>
                  <a:pt x="9046816" y="3962512"/>
                </a:cubicBezTo>
                <a:cubicBezTo>
                  <a:pt x="9041740" y="3959974"/>
                  <a:pt x="9036662" y="3958705"/>
                  <a:pt x="9032855" y="3956166"/>
                </a:cubicBezTo>
                <a:lnTo>
                  <a:pt x="9032855" y="3956166"/>
                </a:lnTo>
                <a:close/>
                <a:moveTo>
                  <a:pt x="9752488" y="3954897"/>
                </a:moveTo>
                <a:cubicBezTo>
                  <a:pt x="9746142" y="3956166"/>
                  <a:pt x="9738527" y="3956166"/>
                  <a:pt x="9732181" y="3958705"/>
                </a:cubicBezTo>
                <a:cubicBezTo>
                  <a:pt x="9735988" y="3962512"/>
                  <a:pt x="9739796" y="3966320"/>
                  <a:pt x="9743604" y="3968858"/>
                </a:cubicBezTo>
                <a:cubicBezTo>
                  <a:pt x="9746142" y="3967589"/>
                  <a:pt x="9748680" y="3966320"/>
                  <a:pt x="9751219" y="3965051"/>
                </a:cubicBezTo>
                <a:cubicBezTo>
                  <a:pt x="9752488" y="3967589"/>
                  <a:pt x="9753757" y="3970127"/>
                  <a:pt x="9755026" y="3972666"/>
                </a:cubicBezTo>
                <a:cubicBezTo>
                  <a:pt x="9752488" y="3975204"/>
                  <a:pt x="9749950" y="3977742"/>
                  <a:pt x="9748680" y="3980281"/>
                </a:cubicBezTo>
                <a:cubicBezTo>
                  <a:pt x="9755026" y="3981550"/>
                  <a:pt x="9760103" y="3980281"/>
                  <a:pt x="9766449" y="3977742"/>
                </a:cubicBezTo>
                <a:cubicBezTo>
                  <a:pt x="9762642" y="3970127"/>
                  <a:pt x="9757565" y="3962512"/>
                  <a:pt x="9752488" y="3954897"/>
                </a:cubicBezTo>
                <a:lnTo>
                  <a:pt x="9752488" y="3954897"/>
                </a:lnTo>
                <a:close/>
                <a:moveTo>
                  <a:pt x="9757565" y="3953628"/>
                </a:moveTo>
                <a:cubicBezTo>
                  <a:pt x="9757565" y="3961243"/>
                  <a:pt x="9768988" y="3962512"/>
                  <a:pt x="9766449" y="3971396"/>
                </a:cubicBezTo>
                <a:cubicBezTo>
                  <a:pt x="9768988" y="3968858"/>
                  <a:pt x="9771526" y="3967589"/>
                  <a:pt x="9775334" y="3965051"/>
                </a:cubicBezTo>
                <a:cubicBezTo>
                  <a:pt x="9768988" y="3961243"/>
                  <a:pt x="9763911" y="3957435"/>
                  <a:pt x="9757565" y="3953628"/>
                </a:cubicBezTo>
                <a:lnTo>
                  <a:pt x="9757565" y="3953628"/>
                </a:lnTo>
                <a:close/>
                <a:moveTo>
                  <a:pt x="9549417" y="3952359"/>
                </a:moveTo>
                <a:cubicBezTo>
                  <a:pt x="9544340" y="3954897"/>
                  <a:pt x="9553225" y="3962512"/>
                  <a:pt x="9557032" y="3959974"/>
                </a:cubicBezTo>
                <a:cubicBezTo>
                  <a:pt x="9558301" y="3956166"/>
                  <a:pt x="9553225" y="3952359"/>
                  <a:pt x="9549417" y="3952359"/>
                </a:cubicBezTo>
                <a:lnTo>
                  <a:pt x="9549417" y="3952359"/>
                </a:lnTo>
                <a:close/>
                <a:moveTo>
                  <a:pt x="5561609" y="3952359"/>
                </a:moveTo>
                <a:cubicBezTo>
                  <a:pt x="5559071" y="3953628"/>
                  <a:pt x="5556532" y="3954897"/>
                  <a:pt x="5553994" y="3956166"/>
                </a:cubicBezTo>
                <a:cubicBezTo>
                  <a:pt x="5557801" y="3961243"/>
                  <a:pt x="5560340" y="3967589"/>
                  <a:pt x="5566686" y="3967589"/>
                </a:cubicBezTo>
                <a:cubicBezTo>
                  <a:pt x="5565417" y="3962512"/>
                  <a:pt x="5564147" y="3957435"/>
                  <a:pt x="5561609" y="3952359"/>
                </a:cubicBezTo>
                <a:lnTo>
                  <a:pt x="5561609" y="3952359"/>
                </a:lnTo>
                <a:close/>
                <a:moveTo>
                  <a:pt x="9201658" y="3952359"/>
                </a:moveTo>
                <a:cubicBezTo>
                  <a:pt x="9194043" y="3951089"/>
                  <a:pt x="9195312" y="3959974"/>
                  <a:pt x="9192773" y="3965051"/>
                </a:cubicBezTo>
                <a:cubicBezTo>
                  <a:pt x="9194043" y="3967589"/>
                  <a:pt x="9196581" y="3971396"/>
                  <a:pt x="9197850" y="3975204"/>
                </a:cubicBezTo>
                <a:cubicBezTo>
                  <a:pt x="9197850" y="3972666"/>
                  <a:pt x="9196581" y="3967589"/>
                  <a:pt x="9196581" y="3966320"/>
                </a:cubicBezTo>
                <a:cubicBezTo>
                  <a:pt x="9202927" y="3968858"/>
                  <a:pt x="9209273" y="3970127"/>
                  <a:pt x="9215619" y="3970127"/>
                </a:cubicBezTo>
                <a:cubicBezTo>
                  <a:pt x="9216888" y="3971396"/>
                  <a:pt x="9218157" y="3975204"/>
                  <a:pt x="9219427" y="3976473"/>
                </a:cubicBezTo>
                <a:cubicBezTo>
                  <a:pt x="9230849" y="3973935"/>
                  <a:pt x="9220696" y="3961243"/>
                  <a:pt x="9213081" y="3958705"/>
                </a:cubicBezTo>
                <a:cubicBezTo>
                  <a:pt x="9210542" y="3959974"/>
                  <a:pt x="9199119" y="3967589"/>
                  <a:pt x="9201658" y="3959974"/>
                </a:cubicBezTo>
                <a:lnTo>
                  <a:pt x="9206735" y="3956166"/>
                </a:lnTo>
                <a:cubicBezTo>
                  <a:pt x="9205465" y="3954897"/>
                  <a:pt x="9202927" y="3953628"/>
                  <a:pt x="9201658" y="3952359"/>
                </a:cubicBezTo>
                <a:lnTo>
                  <a:pt x="9201658" y="3952359"/>
                </a:lnTo>
                <a:close/>
                <a:moveTo>
                  <a:pt x="9356500" y="3951089"/>
                </a:moveTo>
                <a:cubicBezTo>
                  <a:pt x="9346346" y="3952359"/>
                  <a:pt x="9348884" y="3965051"/>
                  <a:pt x="9356500" y="3968858"/>
                </a:cubicBezTo>
                <a:cubicBezTo>
                  <a:pt x="9356500" y="3962512"/>
                  <a:pt x="9356500" y="3957435"/>
                  <a:pt x="9356500" y="3951089"/>
                </a:cubicBezTo>
                <a:lnTo>
                  <a:pt x="9356500" y="3951089"/>
                </a:lnTo>
                <a:close/>
                <a:moveTo>
                  <a:pt x="9578609" y="3951089"/>
                </a:moveTo>
                <a:cubicBezTo>
                  <a:pt x="9576070" y="3952359"/>
                  <a:pt x="9574801" y="3954897"/>
                  <a:pt x="9577339" y="3957435"/>
                </a:cubicBezTo>
                <a:cubicBezTo>
                  <a:pt x="9579877" y="3961243"/>
                  <a:pt x="9590031" y="3957435"/>
                  <a:pt x="9586223" y="3952359"/>
                </a:cubicBezTo>
                <a:cubicBezTo>
                  <a:pt x="9583685" y="3949820"/>
                  <a:pt x="9581147" y="3949820"/>
                  <a:pt x="9578609" y="3951089"/>
                </a:cubicBezTo>
                <a:lnTo>
                  <a:pt x="9578609" y="3951089"/>
                </a:lnTo>
                <a:close/>
                <a:moveTo>
                  <a:pt x="5661876" y="3949820"/>
                </a:moveTo>
                <a:cubicBezTo>
                  <a:pt x="5660606" y="3951089"/>
                  <a:pt x="5656799" y="3952359"/>
                  <a:pt x="5655530" y="3953628"/>
                </a:cubicBezTo>
                <a:cubicBezTo>
                  <a:pt x="5658068" y="3956166"/>
                  <a:pt x="5661876" y="3958705"/>
                  <a:pt x="5664414" y="3962512"/>
                </a:cubicBezTo>
                <a:cubicBezTo>
                  <a:pt x="5654260" y="3961243"/>
                  <a:pt x="5644107" y="3972666"/>
                  <a:pt x="5633953" y="3965051"/>
                </a:cubicBezTo>
                <a:cubicBezTo>
                  <a:pt x="5637761" y="3961243"/>
                  <a:pt x="5640299" y="3957435"/>
                  <a:pt x="5641568" y="3952359"/>
                </a:cubicBezTo>
                <a:cubicBezTo>
                  <a:pt x="5635222" y="3956166"/>
                  <a:pt x="5631415" y="3963781"/>
                  <a:pt x="5623800" y="3967589"/>
                </a:cubicBezTo>
                <a:cubicBezTo>
                  <a:pt x="5623800" y="3968858"/>
                  <a:pt x="5625069" y="3970127"/>
                  <a:pt x="5626338" y="3971396"/>
                </a:cubicBezTo>
                <a:cubicBezTo>
                  <a:pt x="5627607" y="3970127"/>
                  <a:pt x="5631415" y="3967589"/>
                  <a:pt x="5632684" y="3966320"/>
                </a:cubicBezTo>
                <a:cubicBezTo>
                  <a:pt x="5632684" y="3967589"/>
                  <a:pt x="5633953" y="3971396"/>
                  <a:pt x="5635222" y="3973935"/>
                </a:cubicBezTo>
                <a:cubicBezTo>
                  <a:pt x="5641568" y="3975204"/>
                  <a:pt x="5650453" y="3982819"/>
                  <a:pt x="5652991" y="3972666"/>
                </a:cubicBezTo>
                <a:cubicBezTo>
                  <a:pt x="5656799" y="3976473"/>
                  <a:pt x="5659337" y="3979012"/>
                  <a:pt x="5663145" y="3982819"/>
                </a:cubicBezTo>
                <a:lnTo>
                  <a:pt x="5663145" y="3976473"/>
                </a:lnTo>
                <a:cubicBezTo>
                  <a:pt x="5664414" y="3976473"/>
                  <a:pt x="5666952" y="3976473"/>
                  <a:pt x="5668221" y="3976473"/>
                </a:cubicBezTo>
                <a:cubicBezTo>
                  <a:pt x="5668221" y="3973935"/>
                  <a:pt x="5666952" y="3968858"/>
                  <a:pt x="5666952" y="3967589"/>
                </a:cubicBezTo>
                <a:lnTo>
                  <a:pt x="5680913" y="3975204"/>
                </a:lnTo>
                <a:lnTo>
                  <a:pt x="5675837" y="3980281"/>
                </a:lnTo>
                <a:cubicBezTo>
                  <a:pt x="5680913" y="3982819"/>
                  <a:pt x="5683452" y="3987896"/>
                  <a:pt x="5682183" y="3992973"/>
                </a:cubicBezTo>
                <a:cubicBezTo>
                  <a:pt x="5693605" y="3990434"/>
                  <a:pt x="5692336" y="3977742"/>
                  <a:pt x="5696144" y="3968858"/>
                </a:cubicBezTo>
                <a:lnTo>
                  <a:pt x="5688529" y="3966320"/>
                </a:lnTo>
                <a:lnTo>
                  <a:pt x="5688529" y="3966320"/>
                </a:lnTo>
                <a:lnTo>
                  <a:pt x="5688529" y="3966320"/>
                </a:lnTo>
                <a:lnTo>
                  <a:pt x="5677106" y="3961243"/>
                </a:lnTo>
                <a:cubicBezTo>
                  <a:pt x="5677106" y="3962512"/>
                  <a:pt x="5675837" y="3966320"/>
                  <a:pt x="5674567" y="3967589"/>
                </a:cubicBezTo>
                <a:cubicBezTo>
                  <a:pt x="5668221" y="3962512"/>
                  <a:pt x="5665683" y="3954897"/>
                  <a:pt x="5661876" y="3949820"/>
                </a:cubicBezTo>
                <a:lnTo>
                  <a:pt x="5661876" y="3949820"/>
                </a:lnTo>
                <a:close/>
                <a:moveTo>
                  <a:pt x="9916214" y="3949820"/>
                </a:moveTo>
                <a:cubicBezTo>
                  <a:pt x="9912406" y="3951089"/>
                  <a:pt x="9909868" y="3952359"/>
                  <a:pt x="9906060" y="3952359"/>
                </a:cubicBezTo>
                <a:cubicBezTo>
                  <a:pt x="9906060" y="3958705"/>
                  <a:pt x="9903522" y="3966320"/>
                  <a:pt x="9907329" y="3972666"/>
                </a:cubicBezTo>
                <a:cubicBezTo>
                  <a:pt x="9904792" y="3973935"/>
                  <a:pt x="9900983" y="3975204"/>
                  <a:pt x="9898446" y="3976473"/>
                </a:cubicBezTo>
                <a:cubicBezTo>
                  <a:pt x="9903522" y="3977742"/>
                  <a:pt x="9908599" y="3977742"/>
                  <a:pt x="9913675" y="3979012"/>
                </a:cubicBezTo>
                <a:cubicBezTo>
                  <a:pt x="9913675" y="3980281"/>
                  <a:pt x="9912406" y="3984088"/>
                  <a:pt x="9911138" y="3985358"/>
                </a:cubicBezTo>
                <a:cubicBezTo>
                  <a:pt x="9909868" y="3984088"/>
                  <a:pt x="9906060" y="3981550"/>
                  <a:pt x="9904792" y="3980281"/>
                </a:cubicBezTo>
                <a:cubicBezTo>
                  <a:pt x="9903522" y="3982819"/>
                  <a:pt x="9900983" y="3986627"/>
                  <a:pt x="9899714" y="3987896"/>
                </a:cubicBezTo>
                <a:cubicBezTo>
                  <a:pt x="9903522" y="3989165"/>
                  <a:pt x="9906060" y="3992973"/>
                  <a:pt x="9908599" y="3996780"/>
                </a:cubicBezTo>
                <a:cubicBezTo>
                  <a:pt x="9913675" y="4000588"/>
                  <a:pt x="9921291" y="4004396"/>
                  <a:pt x="9921291" y="3994242"/>
                </a:cubicBezTo>
                <a:cubicBezTo>
                  <a:pt x="9927637" y="4000588"/>
                  <a:pt x="9931444" y="3992973"/>
                  <a:pt x="9935252" y="3987896"/>
                </a:cubicBezTo>
                <a:cubicBezTo>
                  <a:pt x="9936521" y="3987896"/>
                  <a:pt x="9940329" y="3989165"/>
                  <a:pt x="9942867" y="3990434"/>
                </a:cubicBezTo>
                <a:cubicBezTo>
                  <a:pt x="9940329" y="3987896"/>
                  <a:pt x="9937790" y="3985358"/>
                  <a:pt x="9935252" y="3982819"/>
                </a:cubicBezTo>
                <a:cubicBezTo>
                  <a:pt x="9932713" y="3987896"/>
                  <a:pt x="9927637" y="3989165"/>
                  <a:pt x="9923829" y="3990434"/>
                </a:cubicBezTo>
                <a:cubicBezTo>
                  <a:pt x="9921291" y="3994242"/>
                  <a:pt x="9917484" y="3996780"/>
                  <a:pt x="9912406" y="3996780"/>
                </a:cubicBezTo>
                <a:cubicBezTo>
                  <a:pt x="9914945" y="3990434"/>
                  <a:pt x="9920021" y="3984088"/>
                  <a:pt x="9925098" y="3980281"/>
                </a:cubicBezTo>
                <a:cubicBezTo>
                  <a:pt x="9925098" y="3980281"/>
                  <a:pt x="9925098" y="3979012"/>
                  <a:pt x="9925098" y="3977742"/>
                </a:cubicBezTo>
                <a:cubicBezTo>
                  <a:pt x="9918752" y="3980281"/>
                  <a:pt x="9914945" y="3975204"/>
                  <a:pt x="9912406" y="3970127"/>
                </a:cubicBezTo>
                <a:cubicBezTo>
                  <a:pt x="9913675" y="3968858"/>
                  <a:pt x="9914945" y="3965051"/>
                  <a:pt x="9916214" y="3963781"/>
                </a:cubicBezTo>
                <a:cubicBezTo>
                  <a:pt x="9918752" y="3966320"/>
                  <a:pt x="9921291" y="3970127"/>
                  <a:pt x="9923829" y="3972666"/>
                </a:cubicBezTo>
                <a:cubicBezTo>
                  <a:pt x="9928906" y="3968858"/>
                  <a:pt x="9939059" y="3965051"/>
                  <a:pt x="9933983" y="3957435"/>
                </a:cubicBezTo>
                <a:cubicBezTo>
                  <a:pt x="9926367" y="3952359"/>
                  <a:pt x="9921291" y="3951089"/>
                  <a:pt x="9916214" y="3949820"/>
                </a:cubicBezTo>
                <a:lnTo>
                  <a:pt x="9916214" y="3949820"/>
                </a:lnTo>
                <a:close/>
                <a:moveTo>
                  <a:pt x="5566686" y="3949820"/>
                </a:moveTo>
                <a:cubicBezTo>
                  <a:pt x="5569224" y="3953628"/>
                  <a:pt x="5571763" y="3956166"/>
                  <a:pt x="5575570" y="3959974"/>
                </a:cubicBezTo>
                <a:cubicBezTo>
                  <a:pt x="5576839" y="3958705"/>
                  <a:pt x="5579378" y="3956166"/>
                  <a:pt x="5581916" y="3953628"/>
                </a:cubicBezTo>
                <a:cubicBezTo>
                  <a:pt x="5581916" y="3956166"/>
                  <a:pt x="5581916" y="3961243"/>
                  <a:pt x="5581916" y="3963781"/>
                </a:cubicBezTo>
                <a:cubicBezTo>
                  <a:pt x="5590801" y="3965051"/>
                  <a:pt x="5584455" y="3953628"/>
                  <a:pt x="5583185" y="3949820"/>
                </a:cubicBezTo>
                <a:cubicBezTo>
                  <a:pt x="5576839" y="3947282"/>
                  <a:pt x="5571763" y="3949820"/>
                  <a:pt x="5566686" y="3949820"/>
                </a:cubicBezTo>
                <a:lnTo>
                  <a:pt x="5566686" y="3949820"/>
                </a:lnTo>
                <a:close/>
                <a:moveTo>
                  <a:pt x="9426305" y="3948551"/>
                </a:moveTo>
                <a:cubicBezTo>
                  <a:pt x="9425036" y="3952359"/>
                  <a:pt x="9423767" y="3957435"/>
                  <a:pt x="9423767" y="3962512"/>
                </a:cubicBezTo>
                <a:cubicBezTo>
                  <a:pt x="9427574" y="3962512"/>
                  <a:pt x="9433920" y="3965051"/>
                  <a:pt x="9435190" y="3958705"/>
                </a:cubicBezTo>
                <a:cubicBezTo>
                  <a:pt x="9432651" y="3954897"/>
                  <a:pt x="9428844" y="3951089"/>
                  <a:pt x="9426305" y="3948551"/>
                </a:cubicBezTo>
                <a:lnTo>
                  <a:pt x="9426305" y="3948551"/>
                </a:lnTo>
                <a:close/>
                <a:moveTo>
                  <a:pt x="5972828" y="3947282"/>
                </a:moveTo>
                <a:cubicBezTo>
                  <a:pt x="5965213" y="3953628"/>
                  <a:pt x="5956328" y="3958705"/>
                  <a:pt x="5953790" y="3968858"/>
                </a:cubicBezTo>
                <a:cubicBezTo>
                  <a:pt x="5956328" y="3972666"/>
                  <a:pt x="5960136" y="3976473"/>
                  <a:pt x="5962674" y="3980281"/>
                </a:cubicBezTo>
                <a:cubicBezTo>
                  <a:pt x="5963944" y="3977742"/>
                  <a:pt x="5966482" y="3973935"/>
                  <a:pt x="5967751" y="3971396"/>
                </a:cubicBezTo>
                <a:cubicBezTo>
                  <a:pt x="5965213" y="3971396"/>
                  <a:pt x="5960136" y="3971396"/>
                  <a:pt x="5956328" y="3971396"/>
                </a:cubicBezTo>
                <a:cubicBezTo>
                  <a:pt x="5958867" y="3965051"/>
                  <a:pt x="5963944" y="3961243"/>
                  <a:pt x="5970290" y="3958705"/>
                </a:cubicBezTo>
                <a:cubicBezTo>
                  <a:pt x="5972828" y="3954897"/>
                  <a:pt x="5972828" y="3951089"/>
                  <a:pt x="5972828" y="3947282"/>
                </a:cubicBezTo>
                <a:lnTo>
                  <a:pt x="5972828" y="3947282"/>
                </a:lnTo>
                <a:close/>
                <a:moveTo>
                  <a:pt x="5434690" y="3946013"/>
                </a:moveTo>
                <a:cubicBezTo>
                  <a:pt x="5427075" y="3949820"/>
                  <a:pt x="5414383" y="3954897"/>
                  <a:pt x="5416921" y="3965051"/>
                </a:cubicBezTo>
                <a:cubicBezTo>
                  <a:pt x="5419459" y="3965051"/>
                  <a:pt x="5424536" y="3965051"/>
                  <a:pt x="5427075" y="3965051"/>
                </a:cubicBezTo>
                <a:cubicBezTo>
                  <a:pt x="5425805" y="3968858"/>
                  <a:pt x="5423267" y="3970127"/>
                  <a:pt x="5419459" y="3970127"/>
                </a:cubicBezTo>
                <a:cubicBezTo>
                  <a:pt x="5418190" y="3968858"/>
                  <a:pt x="5415652" y="3965051"/>
                  <a:pt x="5414383" y="3962512"/>
                </a:cubicBezTo>
                <a:cubicBezTo>
                  <a:pt x="5411844" y="3967589"/>
                  <a:pt x="5409306" y="3972666"/>
                  <a:pt x="5405498" y="3976473"/>
                </a:cubicBezTo>
                <a:cubicBezTo>
                  <a:pt x="5404229" y="3981550"/>
                  <a:pt x="5402960" y="3987896"/>
                  <a:pt x="5401691" y="3992973"/>
                </a:cubicBezTo>
                <a:cubicBezTo>
                  <a:pt x="5404229" y="3990434"/>
                  <a:pt x="5408037" y="3987896"/>
                  <a:pt x="5410575" y="3985358"/>
                </a:cubicBezTo>
                <a:cubicBezTo>
                  <a:pt x="5410575" y="3981550"/>
                  <a:pt x="5410575" y="3976473"/>
                  <a:pt x="5411844" y="3972666"/>
                </a:cubicBezTo>
                <a:cubicBezTo>
                  <a:pt x="5419459" y="3975204"/>
                  <a:pt x="5416921" y="3973935"/>
                  <a:pt x="5420729" y="3976473"/>
                </a:cubicBezTo>
                <a:cubicBezTo>
                  <a:pt x="5418190" y="3986627"/>
                  <a:pt x="5410575" y="3995511"/>
                  <a:pt x="5401691" y="4000588"/>
                </a:cubicBezTo>
                <a:cubicBezTo>
                  <a:pt x="5401691" y="4010742"/>
                  <a:pt x="5414383" y="4009472"/>
                  <a:pt x="5420729" y="4006934"/>
                </a:cubicBezTo>
                <a:cubicBezTo>
                  <a:pt x="5419459" y="4009472"/>
                  <a:pt x="5415652" y="4013280"/>
                  <a:pt x="5414383" y="4015818"/>
                </a:cubicBezTo>
                <a:cubicBezTo>
                  <a:pt x="5416921" y="4019626"/>
                  <a:pt x="5421998" y="4022164"/>
                  <a:pt x="5424536" y="4024703"/>
                </a:cubicBezTo>
                <a:cubicBezTo>
                  <a:pt x="5419459" y="4027241"/>
                  <a:pt x="5410575" y="4027241"/>
                  <a:pt x="5409306" y="4036125"/>
                </a:cubicBezTo>
                <a:cubicBezTo>
                  <a:pt x="5420729" y="4036125"/>
                  <a:pt x="5427075" y="4024703"/>
                  <a:pt x="5435959" y="4018357"/>
                </a:cubicBezTo>
                <a:cubicBezTo>
                  <a:pt x="5432151" y="4014549"/>
                  <a:pt x="5428344" y="4009472"/>
                  <a:pt x="5421998" y="4008203"/>
                </a:cubicBezTo>
                <a:cubicBezTo>
                  <a:pt x="5423267" y="4003126"/>
                  <a:pt x="5421998" y="3998050"/>
                  <a:pt x="5420729" y="3992973"/>
                </a:cubicBezTo>
                <a:cubicBezTo>
                  <a:pt x="5424536" y="3994242"/>
                  <a:pt x="5428344" y="3995511"/>
                  <a:pt x="5432151" y="3996780"/>
                </a:cubicBezTo>
                <a:cubicBezTo>
                  <a:pt x="5433421" y="3992973"/>
                  <a:pt x="5435959" y="3990434"/>
                  <a:pt x="5438497" y="3987896"/>
                </a:cubicBezTo>
                <a:cubicBezTo>
                  <a:pt x="5438497" y="3995511"/>
                  <a:pt x="5441036" y="3998050"/>
                  <a:pt x="5446112" y="3998050"/>
                </a:cubicBezTo>
                <a:cubicBezTo>
                  <a:pt x="5444843" y="3994242"/>
                  <a:pt x="5443574" y="3990434"/>
                  <a:pt x="5442305" y="3986627"/>
                </a:cubicBezTo>
                <a:cubicBezTo>
                  <a:pt x="5444843" y="3989165"/>
                  <a:pt x="5448651" y="3991704"/>
                  <a:pt x="5451189" y="3994242"/>
                </a:cubicBezTo>
                <a:cubicBezTo>
                  <a:pt x="5453728" y="3994242"/>
                  <a:pt x="5454997" y="3992973"/>
                  <a:pt x="5457535" y="3992973"/>
                </a:cubicBezTo>
                <a:cubicBezTo>
                  <a:pt x="5460074" y="3994242"/>
                  <a:pt x="5463881" y="3995511"/>
                  <a:pt x="5466420" y="3996780"/>
                </a:cubicBezTo>
                <a:cubicBezTo>
                  <a:pt x="5466420" y="3991704"/>
                  <a:pt x="5466420" y="3986627"/>
                  <a:pt x="5466420" y="3982819"/>
                </a:cubicBezTo>
                <a:cubicBezTo>
                  <a:pt x="5463881" y="3984088"/>
                  <a:pt x="5460074" y="3986627"/>
                  <a:pt x="5457535" y="3987896"/>
                </a:cubicBezTo>
                <a:cubicBezTo>
                  <a:pt x="5452458" y="3984088"/>
                  <a:pt x="5447382" y="3981550"/>
                  <a:pt x="5442305" y="3977742"/>
                </a:cubicBezTo>
                <a:cubicBezTo>
                  <a:pt x="5443574" y="3976473"/>
                  <a:pt x="5446112" y="3972666"/>
                  <a:pt x="5447382" y="3970127"/>
                </a:cubicBezTo>
                <a:cubicBezTo>
                  <a:pt x="5441036" y="3968858"/>
                  <a:pt x="5434690" y="3968858"/>
                  <a:pt x="5430882" y="3962512"/>
                </a:cubicBezTo>
                <a:cubicBezTo>
                  <a:pt x="5437228" y="3962512"/>
                  <a:pt x="5444843" y="3963781"/>
                  <a:pt x="5451189" y="3961243"/>
                </a:cubicBezTo>
                <a:cubicBezTo>
                  <a:pt x="5446112" y="3954897"/>
                  <a:pt x="5441036" y="3951089"/>
                  <a:pt x="5434690" y="3946013"/>
                </a:cubicBezTo>
                <a:lnTo>
                  <a:pt x="5434690" y="3946013"/>
                </a:lnTo>
                <a:close/>
                <a:moveTo>
                  <a:pt x="9347615" y="3946013"/>
                </a:moveTo>
                <a:cubicBezTo>
                  <a:pt x="9336192" y="3944743"/>
                  <a:pt x="9351422" y="3956166"/>
                  <a:pt x="9347615" y="3946013"/>
                </a:cubicBezTo>
                <a:lnTo>
                  <a:pt x="9347615" y="3946013"/>
                </a:lnTo>
                <a:close/>
                <a:moveTo>
                  <a:pt x="5623800" y="3946013"/>
                </a:moveTo>
                <a:cubicBezTo>
                  <a:pt x="5616184" y="3943474"/>
                  <a:pt x="5619992" y="3961243"/>
                  <a:pt x="5626338" y="3956166"/>
                </a:cubicBezTo>
                <a:cubicBezTo>
                  <a:pt x="5628876" y="3953628"/>
                  <a:pt x="5627607" y="3948551"/>
                  <a:pt x="5623800" y="3946013"/>
                </a:cubicBezTo>
                <a:lnTo>
                  <a:pt x="5623800" y="3946013"/>
                </a:lnTo>
                <a:close/>
                <a:moveTo>
                  <a:pt x="9048086" y="3946013"/>
                </a:moveTo>
                <a:cubicBezTo>
                  <a:pt x="9045547" y="3946013"/>
                  <a:pt x="9041740" y="3946013"/>
                  <a:pt x="9039201" y="3946013"/>
                </a:cubicBezTo>
                <a:cubicBezTo>
                  <a:pt x="9041740" y="3949820"/>
                  <a:pt x="9044277" y="3953628"/>
                  <a:pt x="9046816" y="3958705"/>
                </a:cubicBezTo>
                <a:cubicBezTo>
                  <a:pt x="9046816" y="3954897"/>
                  <a:pt x="9046816" y="3949820"/>
                  <a:pt x="9048086" y="3946013"/>
                </a:cubicBezTo>
                <a:lnTo>
                  <a:pt x="9048086" y="3946013"/>
                </a:lnTo>
                <a:close/>
                <a:moveTo>
                  <a:pt x="9012547" y="3944743"/>
                </a:moveTo>
                <a:cubicBezTo>
                  <a:pt x="9006201" y="3943474"/>
                  <a:pt x="8999856" y="3947282"/>
                  <a:pt x="8993510" y="3947282"/>
                </a:cubicBezTo>
                <a:cubicBezTo>
                  <a:pt x="8994779" y="3948551"/>
                  <a:pt x="8996048" y="3952359"/>
                  <a:pt x="8997318" y="3953628"/>
                </a:cubicBezTo>
                <a:cubicBezTo>
                  <a:pt x="8996048" y="3954897"/>
                  <a:pt x="8993510" y="3956166"/>
                  <a:pt x="8990972" y="3956166"/>
                </a:cubicBezTo>
                <a:cubicBezTo>
                  <a:pt x="8992241" y="3957435"/>
                  <a:pt x="8993510" y="3961243"/>
                  <a:pt x="8994779" y="3963781"/>
                </a:cubicBezTo>
                <a:cubicBezTo>
                  <a:pt x="8988433" y="3967589"/>
                  <a:pt x="8988433" y="3976473"/>
                  <a:pt x="8985895" y="3982819"/>
                </a:cubicBezTo>
                <a:cubicBezTo>
                  <a:pt x="8992241" y="3979012"/>
                  <a:pt x="8997318" y="3973935"/>
                  <a:pt x="8993510" y="3966320"/>
                </a:cubicBezTo>
                <a:cubicBezTo>
                  <a:pt x="8996048" y="3967589"/>
                  <a:pt x="8999856" y="3971396"/>
                  <a:pt x="9002394" y="3973935"/>
                </a:cubicBezTo>
                <a:cubicBezTo>
                  <a:pt x="9008740" y="3967589"/>
                  <a:pt x="9001125" y="3958705"/>
                  <a:pt x="8999856" y="3951089"/>
                </a:cubicBezTo>
                <a:cubicBezTo>
                  <a:pt x="9004933" y="3956166"/>
                  <a:pt x="9010010" y="3961243"/>
                  <a:pt x="9015086" y="3966320"/>
                </a:cubicBezTo>
                <a:cubicBezTo>
                  <a:pt x="9016356" y="3963781"/>
                  <a:pt x="9018893" y="3959974"/>
                  <a:pt x="9018893" y="3958705"/>
                </a:cubicBezTo>
                <a:cubicBezTo>
                  <a:pt x="9017625" y="3953628"/>
                  <a:pt x="9015086" y="3949820"/>
                  <a:pt x="9012547" y="3944743"/>
                </a:cubicBezTo>
                <a:lnTo>
                  <a:pt x="9012547" y="3944743"/>
                </a:lnTo>
                <a:close/>
                <a:moveTo>
                  <a:pt x="5937290" y="3944743"/>
                </a:moveTo>
                <a:cubicBezTo>
                  <a:pt x="5933483" y="3946013"/>
                  <a:pt x="5929676" y="3952359"/>
                  <a:pt x="5923330" y="3948551"/>
                </a:cubicBezTo>
                <a:cubicBezTo>
                  <a:pt x="5924598" y="3953628"/>
                  <a:pt x="5924598" y="3958705"/>
                  <a:pt x="5924598" y="3963781"/>
                </a:cubicBezTo>
                <a:cubicBezTo>
                  <a:pt x="5925868" y="3963781"/>
                  <a:pt x="5929676" y="3965051"/>
                  <a:pt x="5930944" y="3965051"/>
                </a:cubicBezTo>
                <a:cubicBezTo>
                  <a:pt x="5932214" y="3957435"/>
                  <a:pt x="5937290" y="3952359"/>
                  <a:pt x="5941098" y="3947282"/>
                </a:cubicBezTo>
                <a:cubicBezTo>
                  <a:pt x="5941098" y="3944743"/>
                  <a:pt x="5939829" y="3944743"/>
                  <a:pt x="5937290" y="3944743"/>
                </a:cubicBezTo>
                <a:lnTo>
                  <a:pt x="5937290" y="3944743"/>
                </a:lnTo>
                <a:close/>
                <a:moveTo>
                  <a:pt x="9656029" y="3944743"/>
                </a:moveTo>
                <a:cubicBezTo>
                  <a:pt x="9653491" y="3946013"/>
                  <a:pt x="9653491" y="3947282"/>
                  <a:pt x="9654760" y="3949820"/>
                </a:cubicBezTo>
                <a:cubicBezTo>
                  <a:pt x="9657299" y="3953628"/>
                  <a:pt x="9666182" y="3949820"/>
                  <a:pt x="9662375" y="3946013"/>
                </a:cubicBezTo>
                <a:cubicBezTo>
                  <a:pt x="9661106" y="3943474"/>
                  <a:pt x="9658568" y="3943474"/>
                  <a:pt x="9656029" y="3944743"/>
                </a:cubicBezTo>
                <a:lnTo>
                  <a:pt x="9656029" y="3944743"/>
                </a:lnTo>
                <a:close/>
                <a:moveTo>
                  <a:pt x="5961405" y="3944743"/>
                </a:moveTo>
                <a:cubicBezTo>
                  <a:pt x="5953790" y="3949820"/>
                  <a:pt x="5941098" y="3952359"/>
                  <a:pt x="5941098" y="3963781"/>
                </a:cubicBezTo>
                <a:cubicBezTo>
                  <a:pt x="5944906" y="3963781"/>
                  <a:pt x="5948713" y="3963781"/>
                  <a:pt x="5952521" y="3963781"/>
                </a:cubicBezTo>
                <a:cubicBezTo>
                  <a:pt x="5953790" y="3956166"/>
                  <a:pt x="5956328" y="3949820"/>
                  <a:pt x="5961405" y="3944743"/>
                </a:cubicBezTo>
                <a:lnTo>
                  <a:pt x="5961405" y="3944743"/>
                </a:lnTo>
                <a:close/>
                <a:moveTo>
                  <a:pt x="8833591" y="3943474"/>
                </a:moveTo>
                <a:cubicBezTo>
                  <a:pt x="8828514" y="3947282"/>
                  <a:pt x="8822168" y="3951089"/>
                  <a:pt x="8815822" y="3954897"/>
                </a:cubicBezTo>
                <a:cubicBezTo>
                  <a:pt x="8813285" y="3958705"/>
                  <a:pt x="8809476" y="3962512"/>
                  <a:pt x="8806939" y="3966320"/>
                </a:cubicBezTo>
                <a:lnTo>
                  <a:pt x="8803130" y="3958705"/>
                </a:lnTo>
                <a:cubicBezTo>
                  <a:pt x="8800593" y="3966320"/>
                  <a:pt x="8806939" y="3967589"/>
                  <a:pt x="8812015" y="3967589"/>
                </a:cubicBezTo>
                <a:cubicBezTo>
                  <a:pt x="8806939" y="3973935"/>
                  <a:pt x="8801862" y="3981550"/>
                  <a:pt x="8804400" y="3990434"/>
                </a:cubicBezTo>
                <a:cubicBezTo>
                  <a:pt x="8808208" y="3995511"/>
                  <a:pt x="8812015" y="3986627"/>
                  <a:pt x="8814553" y="3984088"/>
                </a:cubicBezTo>
                <a:cubicBezTo>
                  <a:pt x="8819631" y="3976473"/>
                  <a:pt x="8831053" y="3967589"/>
                  <a:pt x="8822168" y="3958705"/>
                </a:cubicBezTo>
                <a:cubicBezTo>
                  <a:pt x="8828514" y="3957435"/>
                  <a:pt x="8838668" y="3953628"/>
                  <a:pt x="8833591" y="3943474"/>
                </a:cubicBezTo>
                <a:lnTo>
                  <a:pt x="8833591" y="3943474"/>
                </a:lnTo>
                <a:close/>
                <a:moveTo>
                  <a:pt x="9508803" y="3943474"/>
                </a:moveTo>
                <a:cubicBezTo>
                  <a:pt x="9508803" y="3944743"/>
                  <a:pt x="9507533" y="3948551"/>
                  <a:pt x="9507533" y="3951089"/>
                </a:cubicBezTo>
                <a:cubicBezTo>
                  <a:pt x="9513879" y="3954897"/>
                  <a:pt x="9516418" y="3939667"/>
                  <a:pt x="9508803" y="3943474"/>
                </a:cubicBezTo>
                <a:lnTo>
                  <a:pt x="9508803" y="3943474"/>
                </a:lnTo>
                <a:close/>
                <a:moveTo>
                  <a:pt x="9598915" y="3943474"/>
                </a:moveTo>
                <a:cubicBezTo>
                  <a:pt x="9602723" y="3948551"/>
                  <a:pt x="9614146" y="3957435"/>
                  <a:pt x="9617953" y="3948551"/>
                </a:cubicBezTo>
                <a:cubicBezTo>
                  <a:pt x="9611607" y="3946013"/>
                  <a:pt x="9605261" y="3944743"/>
                  <a:pt x="9598915" y="3943474"/>
                </a:cubicBezTo>
                <a:lnTo>
                  <a:pt x="9598915" y="3943474"/>
                </a:lnTo>
                <a:close/>
                <a:moveTo>
                  <a:pt x="5875100" y="3942205"/>
                </a:moveTo>
                <a:cubicBezTo>
                  <a:pt x="5872562" y="3943474"/>
                  <a:pt x="5870023" y="3944743"/>
                  <a:pt x="5866216" y="3948551"/>
                </a:cubicBezTo>
                <a:cubicBezTo>
                  <a:pt x="5870023" y="3951089"/>
                  <a:pt x="5872562" y="3957435"/>
                  <a:pt x="5877639" y="3957435"/>
                </a:cubicBezTo>
                <a:cubicBezTo>
                  <a:pt x="5880177" y="3956166"/>
                  <a:pt x="5883984" y="3952359"/>
                  <a:pt x="5886523" y="3951089"/>
                </a:cubicBezTo>
                <a:cubicBezTo>
                  <a:pt x="5886523" y="3954897"/>
                  <a:pt x="5885254" y="3961243"/>
                  <a:pt x="5883984" y="3963781"/>
                </a:cubicBezTo>
                <a:cubicBezTo>
                  <a:pt x="5880177" y="3965051"/>
                  <a:pt x="5877639" y="3966320"/>
                  <a:pt x="5873831" y="3967589"/>
                </a:cubicBezTo>
                <a:cubicBezTo>
                  <a:pt x="5871293" y="3972666"/>
                  <a:pt x="5870023" y="3976473"/>
                  <a:pt x="5867485" y="3981550"/>
                </a:cubicBezTo>
                <a:cubicBezTo>
                  <a:pt x="5873831" y="3981550"/>
                  <a:pt x="5880177" y="3982819"/>
                  <a:pt x="5885254" y="3982819"/>
                </a:cubicBezTo>
                <a:cubicBezTo>
                  <a:pt x="5890330" y="3973935"/>
                  <a:pt x="5889061" y="3962512"/>
                  <a:pt x="5890330" y="3952359"/>
                </a:cubicBezTo>
                <a:cubicBezTo>
                  <a:pt x="5886523" y="3948551"/>
                  <a:pt x="5882715" y="3940936"/>
                  <a:pt x="5875100" y="3942205"/>
                </a:cubicBezTo>
                <a:lnTo>
                  <a:pt x="5875100" y="3942205"/>
                </a:lnTo>
                <a:close/>
                <a:moveTo>
                  <a:pt x="9559571" y="3942205"/>
                </a:moveTo>
                <a:cubicBezTo>
                  <a:pt x="9557032" y="3944743"/>
                  <a:pt x="9554494" y="3948551"/>
                  <a:pt x="9551955" y="3951089"/>
                </a:cubicBezTo>
                <a:cubicBezTo>
                  <a:pt x="9562109" y="3951089"/>
                  <a:pt x="9574801" y="3952359"/>
                  <a:pt x="9581147" y="3942205"/>
                </a:cubicBezTo>
                <a:cubicBezTo>
                  <a:pt x="9573531" y="3942205"/>
                  <a:pt x="9565917" y="3942205"/>
                  <a:pt x="9559571" y="3942205"/>
                </a:cubicBezTo>
                <a:lnTo>
                  <a:pt x="9559571" y="3942205"/>
                </a:lnTo>
                <a:close/>
                <a:moveTo>
                  <a:pt x="5589531" y="3942205"/>
                </a:moveTo>
                <a:cubicBezTo>
                  <a:pt x="5588262" y="3943474"/>
                  <a:pt x="5586993" y="3944743"/>
                  <a:pt x="5588262" y="3947282"/>
                </a:cubicBezTo>
                <a:cubicBezTo>
                  <a:pt x="5590801" y="3952359"/>
                  <a:pt x="5599685" y="3947282"/>
                  <a:pt x="5595877" y="3943474"/>
                </a:cubicBezTo>
                <a:cubicBezTo>
                  <a:pt x="5593339" y="3940936"/>
                  <a:pt x="5590801" y="3940936"/>
                  <a:pt x="5589531" y="3942205"/>
                </a:cubicBezTo>
                <a:lnTo>
                  <a:pt x="5589531" y="3942205"/>
                </a:lnTo>
                <a:close/>
                <a:moveTo>
                  <a:pt x="9723296" y="3942205"/>
                </a:moveTo>
                <a:cubicBezTo>
                  <a:pt x="9720758" y="3944743"/>
                  <a:pt x="9718220" y="3948551"/>
                  <a:pt x="9714412" y="3951089"/>
                </a:cubicBezTo>
                <a:cubicBezTo>
                  <a:pt x="9715681" y="3952359"/>
                  <a:pt x="9719489" y="3953628"/>
                  <a:pt x="9720758" y="3953628"/>
                </a:cubicBezTo>
                <a:cubicBezTo>
                  <a:pt x="9728373" y="3952359"/>
                  <a:pt x="9737258" y="3958705"/>
                  <a:pt x="9744873" y="3953628"/>
                </a:cubicBezTo>
                <a:cubicBezTo>
                  <a:pt x="9735988" y="3952359"/>
                  <a:pt x="9728373" y="3947282"/>
                  <a:pt x="9723296" y="3942205"/>
                </a:cubicBezTo>
                <a:lnTo>
                  <a:pt x="9723296" y="3942205"/>
                </a:lnTo>
                <a:close/>
                <a:moveTo>
                  <a:pt x="5510841" y="3940936"/>
                </a:moveTo>
                <a:cubicBezTo>
                  <a:pt x="5510841" y="3943474"/>
                  <a:pt x="5512110" y="3947282"/>
                  <a:pt x="5513380" y="3949820"/>
                </a:cubicBezTo>
                <a:lnTo>
                  <a:pt x="5513380" y="3949820"/>
                </a:lnTo>
                <a:lnTo>
                  <a:pt x="5514649" y="3953628"/>
                </a:lnTo>
                <a:lnTo>
                  <a:pt x="5512110" y="3958705"/>
                </a:lnTo>
                <a:cubicBezTo>
                  <a:pt x="5512110" y="3959974"/>
                  <a:pt x="5513380" y="3961243"/>
                  <a:pt x="5514649" y="3962512"/>
                </a:cubicBezTo>
                <a:cubicBezTo>
                  <a:pt x="5522264" y="3961243"/>
                  <a:pt x="5529879" y="3959974"/>
                  <a:pt x="5536225" y="3959974"/>
                </a:cubicBezTo>
                <a:cubicBezTo>
                  <a:pt x="5533687" y="3957435"/>
                  <a:pt x="5529879" y="3956166"/>
                  <a:pt x="5527341" y="3953628"/>
                </a:cubicBezTo>
                <a:cubicBezTo>
                  <a:pt x="5524802" y="3954897"/>
                  <a:pt x="5520995" y="3956166"/>
                  <a:pt x="5519726" y="3957435"/>
                </a:cubicBezTo>
                <a:cubicBezTo>
                  <a:pt x="5518456" y="3954897"/>
                  <a:pt x="5518456" y="3951089"/>
                  <a:pt x="5517187" y="3948551"/>
                </a:cubicBezTo>
                <a:lnTo>
                  <a:pt x="5513380" y="3948551"/>
                </a:lnTo>
                <a:lnTo>
                  <a:pt x="5510841" y="3940936"/>
                </a:lnTo>
                <a:lnTo>
                  <a:pt x="5510841" y="3940936"/>
                </a:lnTo>
                <a:close/>
                <a:moveTo>
                  <a:pt x="8655904" y="3940936"/>
                </a:moveTo>
                <a:cubicBezTo>
                  <a:pt x="8641943" y="3944743"/>
                  <a:pt x="8630520" y="3954897"/>
                  <a:pt x="8624174" y="3967589"/>
                </a:cubicBezTo>
                <a:cubicBezTo>
                  <a:pt x="8629251" y="3970127"/>
                  <a:pt x="8633059" y="3976473"/>
                  <a:pt x="8639405" y="3976473"/>
                </a:cubicBezTo>
                <a:cubicBezTo>
                  <a:pt x="8644481" y="3972666"/>
                  <a:pt x="8648289" y="3968858"/>
                  <a:pt x="8650827" y="3963781"/>
                </a:cubicBezTo>
                <a:cubicBezTo>
                  <a:pt x="8649558" y="3959974"/>
                  <a:pt x="8648289" y="3956166"/>
                  <a:pt x="8648289" y="3953628"/>
                </a:cubicBezTo>
                <a:lnTo>
                  <a:pt x="8644481" y="3952359"/>
                </a:lnTo>
                <a:cubicBezTo>
                  <a:pt x="8645751" y="3949820"/>
                  <a:pt x="8648289" y="3948551"/>
                  <a:pt x="8649558" y="3946013"/>
                </a:cubicBezTo>
                <a:cubicBezTo>
                  <a:pt x="8650827" y="3947282"/>
                  <a:pt x="8655904" y="3949820"/>
                  <a:pt x="8657173" y="3951089"/>
                </a:cubicBezTo>
                <a:cubicBezTo>
                  <a:pt x="8655904" y="3947282"/>
                  <a:pt x="8655904" y="3944743"/>
                  <a:pt x="8655904" y="3940936"/>
                </a:cubicBezTo>
                <a:lnTo>
                  <a:pt x="8655904" y="3940936"/>
                </a:lnTo>
                <a:close/>
                <a:moveTo>
                  <a:pt x="8843745" y="3940936"/>
                </a:moveTo>
                <a:cubicBezTo>
                  <a:pt x="8842476" y="3940936"/>
                  <a:pt x="8838668" y="3942205"/>
                  <a:pt x="8837399" y="3943474"/>
                </a:cubicBezTo>
                <a:cubicBezTo>
                  <a:pt x="8841206" y="3947282"/>
                  <a:pt x="8843745" y="3953628"/>
                  <a:pt x="8850091" y="3952359"/>
                </a:cubicBezTo>
                <a:cubicBezTo>
                  <a:pt x="8846283" y="3954897"/>
                  <a:pt x="8842476" y="3956166"/>
                  <a:pt x="8838668" y="3957435"/>
                </a:cubicBezTo>
                <a:cubicBezTo>
                  <a:pt x="8841206" y="3962512"/>
                  <a:pt x="8846283" y="3961243"/>
                  <a:pt x="8851360" y="3962512"/>
                </a:cubicBezTo>
                <a:cubicBezTo>
                  <a:pt x="8855168" y="3967589"/>
                  <a:pt x="8857706" y="3973935"/>
                  <a:pt x="8860244" y="3980281"/>
                </a:cubicBezTo>
                <a:cubicBezTo>
                  <a:pt x="8850091" y="3982819"/>
                  <a:pt x="8839937" y="3980281"/>
                  <a:pt x="8831053" y="3976473"/>
                </a:cubicBezTo>
                <a:cubicBezTo>
                  <a:pt x="8795516" y="4001857"/>
                  <a:pt x="8810746" y="4004396"/>
                  <a:pt x="8825977" y="4043741"/>
                </a:cubicBezTo>
                <a:cubicBezTo>
                  <a:pt x="8836130" y="4037395"/>
                  <a:pt x="8851360" y="4047548"/>
                  <a:pt x="8856437" y="4033587"/>
                </a:cubicBezTo>
                <a:cubicBezTo>
                  <a:pt x="8852629" y="4036125"/>
                  <a:pt x="8848822" y="4036125"/>
                  <a:pt x="8845014" y="4037395"/>
                </a:cubicBezTo>
                <a:cubicBezTo>
                  <a:pt x="8847552" y="4033587"/>
                  <a:pt x="8852629" y="4031049"/>
                  <a:pt x="8856437" y="4028510"/>
                </a:cubicBezTo>
                <a:cubicBezTo>
                  <a:pt x="8858975" y="4024703"/>
                  <a:pt x="8861514" y="4020895"/>
                  <a:pt x="8864052" y="4017088"/>
                </a:cubicBezTo>
                <a:cubicBezTo>
                  <a:pt x="8864052" y="4015818"/>
                  <a:pt x="8862783" y="4012011"/>
                  <a:pt x="8861514" y="4010742"/>
                </a:cubicBezTo>
                <a:cubicBezTo>
                  <a:pt x="8851360" y="4013280"/>
                  <a:pt x="8842476" y="4017088"/>
                  <a:pt x="8834860" y="4023434"/>
                </a:cubicBezTo>
                <a:cubicBezTo>
                  <a:pt x="8834860" y="4025972"/>
                  <a:pt x="8836130" y="4031049"/>
                  <a:pt x="8837399" y="4033587"/>
                </a:cubicBezTo>
                <a:cubicBezTo>
                  <a:pt x="8832323" y="4032318"/>
                  <a:pt x="8827245" y="4029779"/>
                  <a:pt x="8822168" y="4027241"/>
                </a:cubicBezTo>
                <a:cubicBezTo>
                  <a:pt x="8827245" y="4023434"/>
                  <a:pt x="8833591" y="4020895"/>
                  <a:pt x="8833591" y="4013280"/>
                </a:cubicBezTo>
                <a:cubicBezTo>
                  <a:pt x="8836130" y="4013280"/>
                  <a:pt x="8839937" y="4013280"/>
                  <a:pt x="8842476" y="4013280"/>
                </a:cubicBezTo>
                <a:cubicBezTo>
                  <a:pt x="8846283" y="4006934"/>
                  <a:pt x="8845014" y="4000588"/>
                  <a:pt x="8842476" y="3994242"/>
                </a:cubicBezTo>
                <a:cubicBezTo>
                  <a:pt x="8847552" y="3998050"/>
                  <a:pt x="8855168" y="4000588"/>
                  <a:pt x="8853898" y="4008203"/>
                </a:cubicBezTo>
                <a:cubicBezTo>
                  <a:pt x="8856437" y="4005665"/>
                  <a:pt x="8858975" y="4004396"/>
                  <a:pt x="8861514" y="4001857"/>
                </a:cubicBezTo>
                <a:cubicBezTo>
                  <a:pt x="8864052" y="4001857"/>
                  <a:pt x="8869129" y="4001857"/>
                  <a:pt x="8871667" y="4001857"/>
                </a:cubicBezTo>
                <a:cubicBezTo>
                  <a:pt x="8874206" y="3996780"/>
                  <a:pt x="8879282" y="3992973"/>
                  <a:pt x="8880552" y="3987896"/>
                </a:cubicBezTo>
                <a:cubicBezTo>
                  <a:pt x="8878013" y="3982819"/>
                  <a:pt x="8870398" y="3981550"/>
                  <a:pt x="8867860" y="3975204"/>
                </a:cubicBezTo>
                <a:cubicBezTo>
                  <a:pt x="8874206" y="3976473"/>
                  <a:pt x="8880552" y="3981550"/>
                  <a:pt x="8885628" y="3984088"/>
                </a:cubicBezTo>
                <a:cubicBezTo>
                  <a:pt x="8884359" y="3977742"/>
                  <a:pt x="8883090" y="3971396"/>
                  <a:pt x="8879282" y="3965051"/>
                </a:cubicBezTo>
                <a:cubicBezTo>
                  <a:pt x="8874206" y="3967589"/>
                  <a:pt x="8870398" y="3970127"/>
                  <a:pt x="8865321" y="3972666"/>
                </a:cubicBezTo>
                <a:cubicBezTo>
                  <a:pt x="8866590" y="3962512"/>
                  <a:pt x="8858975" y="3959974"/>
                  <a:pt x="8850091" y="3958705"/>
                </a:cubicBezTo>
                <a:cubicBezTo>
                  <a:pt x="8851360" y="3956166"/>
                  <a:pt x="8852629" y="3952359"/>
                  <a:pt x="8852629" y="3949820"/>
                </a:cubicBezTo>
                <a:cubicBezTo>
                  <a:pt x="8857706" y="3952359"/>
                  <a:pt x="8862783" y="3953628"/>
                  <a:pt x="8867860" y="3954897"/>
                </a:cubicBezTo>
                <a:cubicBezTo>
                  <a:pt x="8867860" y="3948551"/>
                  <a:pt x="8861514" y="3948551"/>
                  <a:pt x="8857706" y="3946013"/>
                </a:cubicBezTo>
                <a:cubicBezTo>
                  <a:pt x="8855168" y="3942205"/>
                  <a:pt x="8851360" y="3946013"/>
                  <a:pt x="8847552" y="3946013"/>
                </a:cubicBezTo>
                <a:cubicBezTo>
                  <a:pt x="8846283" y="3946013"/>
                  <a:pt x="8845014" y="3942205"/>
                  <a:pt x="8843745" y="3940936"/>
                </a:cubicBezTo>
                <a:lnTo>
                  <a:pt x="8843745" y="3940936"/>
                </a:lnTo>
                <a:close/>
                <a:moveTo>
                  <a:pt x="5861139" y="3939667"/>
                </a:moveTo>
                <a:cubicBezTo>
                  <a:pt x="5850985" y="3944743"/>
                  <a:pt x="5839563" y="3947282"/>
                  <a:pt x="5830678" y="3953628"/>
                </a:cubicBezTo>
                <a:cubicBezTo>
                  <a:pt x="5839563" y="3953628"/>
                  <a:pt x="5848447" y="3952359"/>
                  <a:pt x="5856062" y="3956166"/>
                </a:cubicBezTo>
                <a:cubicBezTo>
                  <a:pt x="5856062" y="3957435"/>
                  <a:pt x="5856062" y="3961243"/>
                  <a:pt x="5854793" y="3962512"/>
                </a:cubicBezTo>
                <a:cubicBezTo>
                  <a:pt x="5847178" y="3959974"/>
                  <a:pt x="5839563" y="3959974"/>
                  <a:pt x="5830678" y="3959974"/>
                </a:cubicBezTo>
                <a:cubicBezTo>
                  <a:pt x="5828140" y="3956166"/>
                  <a:pt x="5823063" y="3954897"/>
                  <a:pt x="5819256" y="3953628"/>
                </a:cubicBezTo>
                <a:cubicBezTo>
                  <a:pt x="5819256" y="3959974"/>
                  <a:pt x="5825601" y="3962512"/>
                  <a:pt x="5830678" y="3963781"/>
                </a:cubicBezTo>
                <a:cubicBezTo>
                  <a:pt x="5829409" y="3965051"/>
                  <a:pt x="5825601" y="3968858"/>
                  <a:pt x="5824332" y="3971396"/>
                </a:cubicBezTo>
                <a:cubicBezTo>
                  <a:pt x="5828140" y="3973935"/>
                  <a:pt x="5831947" y="3976473"/>
                  <a:pt x="5835755" y="3979012"/>
                </a:cubicBezTo>
                <a:cubicBezTo>
                  <a:pt x="5842101" y="3973935"/>
                  <a:pt x="5848447" y="3971396"/>
                  <a:pt x="5856062" y="3975204"/>
                </a:cubicBezTo>
                <a:cubicBezTo>
                  <a:pt x="5854793" y="3970127"/>
                  <a:pt x="5857331" y="3966320"/>
                  <a:pt x="5859870" y="3962512"/>
                </a:cubicBezTo>
                <a:cubicBezTo>
                  <a:pt x="5864947" y="3962512"/>
                  <a:pt x="5870023" y="3962512"/>
                  <a:pt x="5876369" y="3962512"/>
                </a:cubicBezTo>
                <a:cubicBezTo>
                  <a:pt x="5875100" y="3961243"/>
                  <a:pt x="5873831" y="3957435"/>
                  <a:pt x="5873831" y="3956166"/>
                </a:cubicBezTo>
                <a:cubicBezTo>
                  <a:pt x="5870023" y="3957435"/>
                  <a:pt x="5864947" y="3957435"/>
                  <a:pt x="5859870" y="3957435"/>
                </a:cubicBezTo>
                <a:cubicBezTo>
                  <a:pt x="5859870" y="3953628"/>
                  <a:pt x="5859870" y="3947282"/>
                  <a:pt x="5861139" y="3939667"/>
                </a:cubicBezTo>
                <a:lnTo>
                  <a:pt x="5861139" y="3939667"/>
                </a:lnTo>
                <a:close/>
                <a:moveTo>
                  <a:pt x="9370460" y="3939667"/>
                </a:moveTo>
                <a:cubicBezTo>
                  <a:pt x="9365384" y="3940936"/>
                  <a:pt x="9359038" y="3942205"/>
                  <a:pt x="9353961" y="3944743"/>
                </a:cubicBezTo>
                <a:cubicBezTo>
                  <a:pt x="9356500" y="3948551"/>
                  <a:pt x="9360307" y="3951089"/>
                  <a:pt x="9364114" y="3953628"/>
                </a:cubicBezTo>
                <a:cubicBezTo>
                  <a:pt x="9369191" y="3949820"/>
                  <a:pt x="9369191" y="3943474"/>
                  <a:pt x="9370460" y="3939667"/>
                </a:cubicBezTo>
                <a:lnTo>
                  <a:pt x="9370460" y="3939667"/>
                </a:lnTo>
                <a:close/>
                <a:moveTo>
                  <a:pt x="8673673" y="3938397"/>
                </a:moveTo>
                <a:cubicBezTo>
                  <a:pt x="8672404" y="3944743"/>
                  <a:pt x="8672404" y="3952359"/>
                  <a:pt x="8671135" y="3959974"/>
                </a:cubicBezTo>
                <a:lnTo>
                  <a:pt x="8677481" y="3962512"/>
                </a:lnTo>
                <a:lnTo>
                  <a:pt x="8673673" y="3952359"/>
                </a:lnTo>
                <a:cubicBezTo>
                  <a:pt x="8678750" y="3953628"/>
                  <a:pt x="8683827" y="3956166"/>
                  <a:pt x="8687634" y="3957435"/>
                </a:cubicBezTo>
                <a:cubicBezTo>
                  <a:pt x="8687634" y="3956166"/>
                  <a:pt x="8690173" y="3954897"/>
                  <a:pt x="8690173" y="3953628"/>
                </a:cubicBezTo>
                <a:cubicBezTo>
                  <a:pt x="8683827" y="3951089"/>
                  <a:pt x="8680019" y="3943474"/>
                  <a:pt x="8673673" y="3938397"/>
                </a:cubicBezTo>
                <a:lnTo>
                  <a:pt x="8673673" y="3938397"/>
                </a:lnTo>
                <a:close/>
                <a:moveTo>
                  <a:pt x="9284155" y="3938397"/>
                </a:moveTo>
                <a:cubicBezTo>
                  <a:pt x="9281617" y="3938397"/>
                  <a:pt x="9280348" y="3938397"/>
                  <a:pt x="9277809" y="3939667"/>
                </a:cubicBezTo>
                <a:cubicBezTo>
                  <a:pt x="9277809" y="3940936"/>
                  <a:pt x="9279078" y="3943474"/>
                  <a:pt x="9280348" y="3946013"/>
                </a:cubicBezTo>
                <a:cubicBezTo>
                  <a:pt x="9277809" y="3952359"/>
                  <a:pt x="9270195" y="3946013"/>
                  <a:pt x="9265117" y="3946013"/>
                </a:cubicBezTo>
                <a:cubicBezTo>
                  <a:pt x="9263849" y="3952359"/>
                  <a:pt x="9261310" y="3958705"/>
                  <a:pt x="9263849" y="3965051"/>
                </a:cubicBezTo>
                <a:cubicBezTo>
                  <a:pt x="9266386" y="3968858"/>
                  <a:pt x="9270195" y="3971396"/>
                  <a:pt x="9272732" y="3973935"/>
                </a:cubicBezTo>
                <a:cubicBezTo>
                  <a:pt x="9282886" y="3971396"/>
                  <a:pt x="9285424" y="3981550"/>
                  <a:pt x="9287963" y="3989165"/>
                </a:cubicBezTo>
                <a:cubicBezTo>
                  <a:pt x="9291770" y="3986627"/>
                  <a:pt x="9291770" y="3984088"/>
                  <a:pt x="9290501" y="3980281"/>
                </a:cubicBezTo>
                <a:cubicBezTo>
                  <a:pt x="9293040" y="3973935"/>
                  <a:pt x="9289232" y="3971396"/>
                  <a:pt x="9282886" y="3971396"/>
                </a:cubicBezTo>
                <a:cubicBezTo>
                  <a:pt x="9284155" y="3970127"/>
                  <a:pt x="9286694" y="3967589"/>
                  <a:pt x="9287963" y="3966320"/>
                </a:cubicBezTo>
                <a:cubicBezTo>
                  <a:pt x="9284155" y="3965051"/>
                  <a:pt x="9280348" y="3963781"/>
                  <a:pt x="9275271" y="3963781"/>
                </a:cubicBezTo>
                <a:lnTo>
                  <a:pt x="9275271" y="3961243"/>
                </a:lnTo>
                <a:cubicBezTo>
                  <a:pt x="9277809" y="3961243"/>
                  <a:pt x="9281617" y="3962512"/>
                  <a:pt x="9282886" y="3962512"/>
                </a:cubicBezTo>
                <a:cubicBezTo>
                  <a:pt x="9282886" y="3952359"/>
                  <a:pt x="9286694" y="3948551"/>
                  <a:pt x="9287963" y="3946013"/>
                </a:cubicBezTo>
                <a:cubicBezTo>
                  <a:pt x="9287963" y="3949820"/>
                  <a:pt x="9287963" y="3956166"/>
                  <a:pt x="9287963" y="3959974"/>
                </a:cubicBezTo>
                <a:cubicBezTo>
                  <a:pt x="9289232" y="3963781"/>
                  <a:pt x="9295578" y="3965051"/>
                  <a:pt x="9298116" y="3968858"/>
                </a:cubicBezTo>
                <a:cubicBezTo>
                  <a:pt x="9301924" y="3962512"/>
                  <a:pt x="9289232" y="3953628"/>
                  <a:pt x="9300655" y="3951089"/>
                </a:cubicBezTo>
                <a:cubicBezTo>
                  <a:pt x="9295578" y="3948551"/>
                  <a:pt x="9290501" y="3939667"/>
                  <a:pt x="9284155" y="3938397"/>
                </a:cubicBezTo>
                <a:lnTo>
                  <a:pt x="9284155" y="3938397"/>
                </a:lnTo>
                <a:close/>
                <a:moveTo>
                  <a:pt x="8924974" y="3938397"/>
                </a:moveTo>
                <a:cubicBezTo>
                  <a:pt x="8923704" y="3946013"/>
                  <a:pt x="8932588" y="3948551"/>
                  <a:pt x="8936396" y="3952359"/>
                </a:cubicBezTo>
                <a:cubicBezTo>
                  <a:pt x="8924974" y="3949820"/>
                  <a:pt x="8923704" y="3963781"/>
                  <a:pt x="8919896" y="3971396"/>
                </a:cubicBezTo>
                <a:cubicBezTo>
                  <a:pt x="8914820" y="3968858"/>
                  <a:pt x="8913550" y="3965051"/>
                  <a:pt x="8914820" y="3959974"/>
                </a:cubicBezTo>
                <a:cubicBezTo>
                  <a:pt x="8905936" y="3954897"/>
                  <a:pt x="8914820" y="3949820"/>
                  <a:pt x="8918628" y="3944743"/>
                </a:cubicBezTo>
                <a:cubicBezTo>
                  <a:pt x="8913550" y="3946013"/>
                  <a:pt x="8908474" y="3947282"/>
                  <a:pt x="8903397" y="3947282"/>
                </a:cubicBezTo>
                <a:cubicBezTo>
                  <a:pt x="8903397" y="3948551"/>
                  <a:pt x="8902128" y="3949820"/>
                  <a:pt x="8902128" y="3949820"/>
                </a:cubicBezTo>
                <a:cubicBezTo>
                  <a:pt x="8899590" y="3949820"/>
                  <a:pt x="8895782" y="3949820"/>
                  <a:pt x="8893244" y="3949820"/>
                </a:cubicBezTo>
                <a:cubicBezTo>
                  <a:pt x="8895782" y="3954897"/>
                  <a:pt x="8900859" y="3957435"/>
                  <a:pt x="8905936" y="3958705"/>
                </a:cubicBezTo>
                <a:cubicBezTo>
                  <a:pt x="8908474" y="3963781"/>
                  <a:pt x="8912282" y="3970127"/>
                  <a:pt x="8916089" y="3975204"/>
                </a:cubicBezTo>
                <a:cubicBezTo>
                  <a:pt x="8924974" y="3967589"/>
                  <a:pt x="8933858" y="3959974"/>
                  <a:pt x="8942742" y="3952359"/>
                </a:cubicBezTo>
                <a:cubicBezTo>
                  <a:pt x="8941473" y="3951089"/>
                  <a:pt x="8938934" y="3947282"/>
                  <a:pt x="8937665" y="3946013"/>
                </a:cubicBezTo>
                <a:cubicBezTo>
                  <a:pt x="8942742" y="3944743"/>
                  <a:pt x="8947819" y="3943474"/>
                  <a:pt x="8952896" y="3942205"/>
                </a:cubicBezTo>
                <a:cubicBezTo>
                  <a:pt x="8949088" y="3933321"/>
                  <a:pt x="8937665" y="3943474"/>
                  <a:pt x="8931320" y="3944743"/>
                </a:cubicBezTo>
                <a:cubicBezTo>
                  <a:pt x="8930050" y="3942205"/>
                  <a:pt x="8926242" y="3939667"/>
                  <a:pt x="8924974" y="3938397"/>
                </a:cubicBezTo>
                <a:lnTo>
                  <a:pt x="8924974" y="3938397"/>
                </a:lnTo>
                <a:close/>
                <a:moveTo>
                  <a:pt x="9854024" y="3937128"/>
                </a:moveTo>
                <a:cubicBezTo>
                  <a:pt x="9847678" y="3935859"/>
                  <a:pt x="9846408" y="3943474"/>
                  <a:pt x="9841332" y="3947282"/>
                </a:cubicBezTo>
                <a:cubicBezTo>
                  <a:pt x="9843870" y="3947282"/>
                  <a:pt x="9848947" y="3948551"/>
                  <a:pt x="9851485" y="3949820"/>
                </a:cubicBezTo>
                <a:cubicBezTo>
                  <a:pt x="9855293" y="3954897"/>
                  <a:pt x="9855293" y="3963781"/>
                  <a:pt x="9862908" y="3965051"/>
                </a:cubicBezTo>
                <a:cubicBezTo>
                  <a:pt x="9861639" y="3961243"/>
                  <a:pt x="9861639" y="3957435"/>
                  <a:pt x="9860370" y="3953628"/>
                </a:cubicBezTo>
                <a:cubicBezTo>
                  <a:pt x="9862908" y="3948551"/>
                  <a:pt x="9860370" y="3940936"/>
                  <a:pt x="9854024" y="3937128"/>
                </a:cubicBezTo>
                <a:lnTo>
                  <a:pt x="9854024" y="3937128"/>
                </a:lnTo>
                <a:close/>
                <a:moveTo>
                  <a:pt x="9134391" y="3937128"/>
                </a:moveTo>
                <a:cubicBezTo>
                  <a:pt x="9130583" y="3937128"/>
                  <a:pt x="9126775" y="3937128"/>
                  <a:pt x="9122968" y="3937128"/>
                </a:cubicBezTo>
                <a:cubicBezTo>
                  <a:pt x="9128045" y="3939667"/>
                  <a:pt x="9124237" y="3943474"/>
                  <a:pt x="9122968" y="3946013"/>
                </a:cubicBezTo>
                <a:cubicBezTo>
                  <a:pt x="9120429" y="3938397"/>
                  <a:pt x="9112814" y="3942205"/>
                  <a:pt x="9109007" y="3944743"/>
                </a:cubicBezTo>
                <a:cubicBezTo>
                  <a:pt x="9103930" y="3947282"/>
                  <a:pt x="9110276" y="3952359"/>
                  <a:pt x="9112814" y="3956166"/>
                </a:cubicBezTo>
                <a:cubicBezTo>
                  <a:pt x="9103930" y="3957435"/>
                  <a:pt x="9093776" y="3959974"/>
                  <a:pt x="9089969" y="3970127"/>
                </a:cubicBezTo>
                <a:cubicBezTo>
                  <a:pt x="9101391" y="3984088"/>
                  <a:pt x="9109007" y="4000588"/>
                  <a:pt x="9112814" y="4018357"/>
                </a:cubicBezTo>
                <a:cubicBezTo>
                  <a:pt x="9115353" y="4017088"/>
                  <a:pt x="9121699" y="4013280"/>
                  <a:pt x="9124237" y="4012011"/>
                </a:cubicBezTo>
                <a:cubicBezTo>
                  <a:pt x="9121699" y="4006934"/>
                  <a:pt x="9120429" y="4003126"/>
                  <a:pt x="9117891" y="3998050"/>
                </a:cubicBezTo>
                <a:cubicBezTo>
                  <a:pt x="9124237" y="4000588"/>
                  <a:pt x="9129313" y="4001857"/>
                  <a:pt x="9135659" y="4000588"/>
                </a:cubicBezTo>
                <a:cubicBezTo>
                  <a:pt x="9134391" y="3998050"/>
                  <a:pt x="9133121" y="3994242"/>
                  <a:pt x="9131852" y="3991704"/>
                </a:cubicBezTo>
                <a:cubicBezTo>
                  <a:pt x="9135659" y="3984088"/>
                  <a:pt x="9130583" y="3979012"/>
                  <a:pt x="9124237" y="3977742"/>
                </a:cubicBezTo>
                <a:cubicBezTo>
                  <a:pt x="9120429" y="3985358"/>
                  <a:pt x="9115353" y="3991704"/>
                  <a:pt x="9109007" y="3998050"/>
                </a:cubicBezTo>
                <a:cubicBezTo>
                  <a:pt x="9109007" y="3995511"/>
                  <a:pt x="9109007" y="3991704"/>
                  <a:pt x="9109007" y="3989165"/>
                </a:cubicBezTo>
                <a:cubicBezTo>
                  <a:pt x="9112814" y="3986627"/>
                  <a:pt x="9115353" y="3982819"/>
                  <a:pt x="9116622" y="3979012"/>
                </a:cubicBezTo>
                <a:cubicBezTo>
                  <a:pt x="9114083" y="3979012"/>
                  <a:pt x="9107737" y="3980281"/>
                  <a:pt x="9105199" y="3981550"/>
                </a:cubicBezTo>
                <a:cubicBezTo>
                  <a:pt x="9102661" y="3977742"/>
                  <a:pt x="9100122" y="3973935"/>
                  <a:pt x="9096315" y="3970127"/>
                </a:cubicBezTo>
                <a:cubicBezTo>
                  <a:pt x="9098853" y="3968858"/>
                  <a:pt x="9100122" y="3967589"/>
                  <a:pt x="9102661" y="3966320"/>
                </a:cubicBezTo>
                <a:cubicBezTo>
                  <a:pt x="9102661" y="3968858"/>
                  <a:pt x="9103930" y="3972666"/>
                  <a:pt x="9103930" y="3975204"/>
                </a:cubicBezTo>
                <a:cubicBezTo>
                  <a:pt x="9112814" y="3977742"/>
                  <a:pt x="9121699" y="3977742"/>
                  <a:pt x="9130583" y="3976473"/>
                </a:cubicBezTo>
                <a:cubicBezTo>
                  <a:pt x="9125506" y="3971396"/>
                  <a:pt x="9121699" y="3966320"/>
                  <a:pt x="9117891" y="3959974"/>
                </a:cubicBezTo>
                <a:cubicBezTo>
                  <a:pt x="9121699" y="3962512"/>
                  <a:pt x="9126775" y="3966320"/>
                  <a:pt x="9130583" y="3968858"/>
                </a:cubicBezTo>
                <a:cubicBezTo>
                  <a:pt x="9129313" y="3961243"/>
                  <a:pt x="9128045" y="3952359"/>
                  <a:pt x="9131852" y="3944743"/>
                </a:cubicBezTo>
                <a:cubicBezTo>
                  <a:pt x="9133121" y="3942205"/>
                  <a:pt x="9134391" y="3939667"/>
                  <a:pt x="9134391" y="3937128"/>
                </a:cubicBezTo>
                <a:lnTo>
                  <a:pt x="9134391" y="3937128"/>
                </a:lnTo>
                <a:close/>
                <a:moveTo>
                  <a:pt x="8660981" y="3937128"/>
                </a:moveTo>
                <a:cubicBezTo>
                  <a:pt x="8658443" y="3938397"/>
                  <a:pt x="8658443" y="3939667"/>
                  <a:pt x="8659712" y="3942205"/>
                </a:cubicBezTo>
                <a:cubicBezTo>
                  <a:pt x="8662250" y="3946013"/>
                  <a:pt x="8671135" y="3942205"/>
                  <a:pt x="8667327" y="3937128"/>
                </a:cubicBezTo>
                <a:cubicBezTo>
                  <a:pt x="8666058" y="3935859"/>
                  <a:pt x="8663519" y="3935859"/>
                  <a:pt x="8660981" y="3937128"/>
                </a:cubicBezTo>
                <a:lnTo>
                  <a:pt x="8660981" y="3937128"/>
                </a:lnTo>
                <a:close/>
                <a:moveTo>
                  <a:pt x="9257503" y="3935859"/>
                </a:moveTo>
                <a:cubicBezTo>
                  <a:pt x="9253694" y="3933321"/>
                  <a:pt x="9248618" y="3940936"/>
                  <a:pt x="9251157" y="3944743"/>
                </a:cubicBezTo>
                <a:cubicBezTo>
                  <a:pt x="9256233" y="3947282"/>
                  <a:pt x="9260040" y="3939667"/>
                  <a:pt x="9257503" y="3935859"/>
                </a:cubicBezTo>
                <a:lnTo>
                  <a:pt x="9257503" y="3935859"/>
                </a:lnTo>
                <a:close/>
                <a:moveTo>
                  <a:pt x="9110276" y="3935859"/>
                </a:moveTo>
                <a:cubicBezTo>
                  <a:pt x="9107737" y="3937128"/>
                  <a:pt x="9105199" y="3938397"/>
                  <a:pt x="9102661" y="3940936"/>
                </a:cubicBezTo>
                <a:cubicBezTo>
                  <a:pt x="9097584" y="3934590"/>
                  <a:pt x="9082353" y="3934590"/>
                  <a:pt x="9086161" y="3946013"/>
                </a:cubicBezTo>
                <a:lnTo>
                  <a:pt x="9092507" y="3947282"/>
                </a:lnTo>
                <a:cubicBezTo>
                  <a:pt x="9091238" y="3949820"/>
                  <a:pt x="9088699" y="3953628"/>
                  <a:pt x="9087430" y="3956166"/>
                </a:cubicBezTo>
                <a:cubicBezTo>
                  <a:pt x="9088699" y="3957435"/>
                  <a:pt x="9089969" y="3958705"/>
                  <a:pt x="9091238" y="3961243"/>
                </a:cubicBezTo>
                <a:cubicBezTo>
                  <a:pt x="9092507" y="3954897"/>
                  <a:pt x="9096315" y="3952359"/>
                  <a:pt x="9101391" y="3949820"/>
                </a:cubicBezTo>
                <a:cubicBezTo>
                  <a:pt x="9103930" y="3944743"/>
                  <a:pt x="9107737" y="3942205"/>
                  <a:pt x="9110276" y="3935859"/>
                </a:cubicBezTo>
                <a:lnTo>
                  <a:pt x="9110276" y="3935859"/>
                </a:lnTo>
                <a:close/>
                <a:moveTo>
                  <a:pt x="5812910" y="3935859"/>
                </a:moveTo>
                <a:cubicBezTo>
                  <a:pt x="5811640" y="3940936"/>
                  <a:pt x="5811640" y="3946013"/>
                  <a:pt x="5811640" y="3951089"/>
                </a:cubicBezTo>
                <a:cubicBezTo>
                  <a:pt x="5815448" y="3951089"/>
                  <a:pt x="5820525" y="3949820"/>
                  <a:pt x="5824332" y="3949820"/>
                </a:cubicBezTo>
                <a:cubicBezTo>
                  <a:pt x="5824332" y="3947282"/>
                  <a:pt x="5825601" y="3943474"/>
                  <a:pt x="5825601" y="3940936"/>
                </a:cubicBezTo>
                <a:cubicBezTo>
                  <a:pt x="5820525" y="3939667"/>
                  <a:pt x="5816717" y="3938397"/>
                  <a:pt x="5812910" y="3935859"/>
                </a:cubicBezTo>
                <a:lnTo>
                  <a:pt x="5812910" y="3935859"/>
                </a:lnTo>
                <a:close/>
                <a:moveTo>
                  <a:pt x="9267656" y="3935859"/>
                </a:moveTo>
                <a:cubicBezTo>
                  <a:pt x="9266386" y="3937128"/>
                  <a:pt x="9271463" y="3944743"/>
                  <a:pt x="9271463" y="3937128"/>
                </a:cubicBezTo>
                <a:cubicBezTo>
                  <a:pt x="9268925" y="3934590"/>
                  <a:pt x="9268925" y="3934590"/>
                  <a:pt x="9267656" y="3935859"/>
                </a:cubicBezTo>
                <a:lnTo>
                  <a:pt x="9267656" y="3935859"/>
                </a:lnTo>
                <a:close/>
                <a:moveTo>
                  <a:pt x="9140737" y="3934590"/>
                </a:moveTo>
                <a:cubicBezTo>
                  <a:pt x="9140737" y="3943474"/>
                  <a:pt x="9138198" y="3952359"/>
                  <a:pt x="9135659" y="3961243"/>
                </a:cubicBezTo>
                <a:cubicBezTo>
                  <a:pt x="9138198" y="3965051"/>
                  <a:pt x="9142005" y="3968858"/>
                  <a:pt x="9144544" y="3972666"/>
                </a:cubicBezTo>
                <a:cubicBezTo>
                  <a:pt x="9148351" y="3972666"/>
                  <a:pt x="9153428" y="3972666"/>
                  <a:pt x="9157236" y="3972666"/>
                </a:cubicBezTo>
                <a:cubicBezTo>
                  <a:pt x="9154697" y="3968858"/>
                  <a:pt x="9152159" y="3965051"/>
                  <a:pt x="9149621" y="3961243"/>
                </a:cubicBezTo>
                <a:cubicBezTo>
                  <a:pt x="9150890" y="3961243"/>
                  <a:pt x="9154697" y="3959974"/>
                  <a:pt x="9155967" y="3959974"/>
                </a:cubicBezTo>
                <a:cubicBezTo>
                  <a:pt x="9149621" y="3949820"/>
                  <a:pt x="9163582" y="3946013"/>
                  <a:pt x="9172466" y="3946013"/>
                </a:cubicBezTo>
                <a:cubicBezTo>
                  <a:pt x="9164851" y="3938397"/>
                  <a:pt x="9153428" y="3933321"/>
                  <a:pt x="9140737" y="3934590"/>
                </a:cubicBezTo>
                <a:lnTo>
                  <a:pt x="9140737" y="3934590"/>
                </a:lnTo>
                <a:close/>
                <a:moveTo>
                  <a:pt x="8714287" y="3933321"/>
                </a:moveTo>
                <a:cubicBezTo>
                  <a:pt x="8714287" y="3934590"/>
                  <a:pt x="8713018" y="3937128"/>
                  <a:pt x="8713018" y="3938397"/>
                </a:cubicBezTo>
                <a:cubicBezTo>
                  <a:pt x="8709211" y="3938397"/>
                  <a:pt x="8704133" y="3938397"/>
                  <a:pt x="8700326" y="3938397"/>
                </a:cubicBezTo>
                <a:cubicBezTo>
                  <a:pt x="8699057" y="3939667"/>
                  <a:pt x="8695249" y="3942205"/>
                  <a:pt x="8693980" y="3943474"/>
                </a:cubicBezTo>
                <a:cubicBezTo>
                  <a:pt x="8693980" y="3948551"/>
                  <a:pt x="8693980" y="3954897"/>
                  <a:pt x="8693980" y="3959974"/>
                </a:cubicBezTo>
                <a:cubicBezTo>
                  <a:pt x="8701595" y="3961243"/>
                  <a:pt x="8707941" y="3956166"/>
                  <a:pt x="8714287" y="3956166"/>
                </a:cubicBezTo>
                <a:cubicBezTo>
                  <a:pt x="8718095" y="3954897"/>
                  <a:pt x="8723171" y="3952359"/>
                  <a:pt x="8726979" y="3949820"/>
                </a:cubicBezTo>
                <a:lnTo>
                  <a:pt x="8726979" y="3957435"/>
                </a:lnTo>
                <a:cubicBezTo>
                  <a:pt x="8729517" y="3956166"/>
                  <a:pt x="8733325" y="3953628"/>
                  <a:pt x="8735863" y="3952359"/>
                </a:cubicBezTo>
                <a:cubicBezTo>
                  <a:pt x="8730787" y="3947282"/>
                  <a:pt x="8723171" y="3944743"/>
                  <a:pt x="8718095" y="3939667"/>
                </a:cubicBezTo>
                <a:cubicBezTo>
                  <a:pt x="8723171" y="3935859"/>
                  <a:pt x="8728248" y="3942205"/>
                  <a:pt x="8733325" y="3944743"/>
                </a:cubicBezTo>
                <a:cubicBezTo>
                  <a:pt x="8734594" y="3942205"/>
                  <a:pt x="8735863" y="3938397"/>
                  <a:pt x="8737133" y="3935859"/>
                </a:cubicBezTo>
                <a:cubicBezTo>
                  <a:pt x="8728248" y="3933321"/>
                  <a:pt x="8721902" y="3932051"/>
                  <a:pt x="8714287" y="3933321"/>
                </a:cubicBezTo>
                <a:lnTo>
                  <a:pt x="8714287" y="3933321"/>
                </a:lnTo>
                <a:close/>
                <a:moveTo>
                  <a:pt x="8899590" y="3933321"/>
                </a:moveTo>
                <a:cubicBezTo>
                  <a:pt x="8898320" y="3937128"/>
                  <a:pt x="8897051" y="3940936"/>
                  <a:pt x="8895782" y="3946013"/>
                </a:cubicBezTo>
                <a:cubicBezTo>
                  <a:pt x="8903397" y="3943474"/>
                  <a:pt x="8912282" y="3942205"/>
                  <a:pt x="8918628" y="3935859"/>
                </a:cubicBezTo>
                <a:cubicBezTo>
                  <a:pt x="8912282" y="3934590"/>
                  <a:pt x="8905936" y="3933321"/>
                  <a:pt x="8899590" y="3933321"/>
                </a:cubicBezTo>
                <a:lnTo>
                  <a:pt x="8899590" y="3933321"/>
                </a:lnTo>
                <a:close/>
                <a:moveTo>
                  <a:pt x="5744373" y="3932051"/>
                </a:moveTo>
                <a:cubicBezTo>
                  <a:pt x="5743104" y="3946013"/>
                  <a:pt x="5757065" y="3944743"/>
                  <a:pt x="5765949" y="3943474"/>
                </a:cubicBezTo>
                <a:cubicBezTo>
                  <a:pt x="5765949" y="3943474"/>
                  <a:pt x="5765949" y="3944743"/>
                  <a:pt x="5765949" y="3944743"/>
                </a:cubicBezTo>
                <a:cubicBezTo>
                  <a:pt x="5759603" y="3944743"/>
                  <a:pt x="5757065" y="3949820"/>
                  <a:pt x="5753257" y="3952359"/>
                </a:cubicBezTo>
                <a:cubicBezTo>
                  <a:pt x="5750719" y="3957435"/>
                  <a:pt x="5746911" y="3951089"/>
                  <a:pt x="5743104" y="3951089"/>
                </a:cubicBezTo>
                <a:cubicBezTo>
                  <a:pt x="5746911" y="3948551"/>
                  <a:pt x="5749450" y="3946013"/>
                  <a:pt x="5751988" y="3943474"/>
                </a:cubicBezTo>
                <a:cubicBezTo>
                  <a:pt x="5749450" y="3943474"/>
                  <a:pt x="5743104" y="3943474"/>
                  <a:pt x="5739296" y="3943474"/>
                </a:cubicBezTo>
                <a:cubicBezTo>
                  <a:pt x="5741835" y="3940936"/>
                  <a:pt x="5743104" y="3935859"/>
                  <a:pt x="5744373" y="3932051"/>
                </a:cubicBezTo>
                <a:cubicBezTo>
                  <a:pt x="5732950" y="3929513"/>
                  <a:pt x="5715181" y="3930782"/>
                  <a:pt x="5713913" y="3944743"/>
                </a:cubicBezTo>
                <a:cubicBezTo>
                  <a:pt x="5711374" y="3944743"/>
                  <a:pt x="5707567" y="3944743"/>
                  <a:pt x="5705028" y="3944743"/>
                </a:cubicBezTo>
                <a:cubicBezTo>
                  <a:pt x="5703759" y="3949820"/>
                  <a:pt x="5702489" y="3953628"/>
                  <a:pt x="5702489" y="3958705"/>
                </a:cubicBezTo>
                <a:cubicBezTo>
                  <a:pt x="5703759" y="3956166"/>
                  <a:pt x="5707567" y="3952359"/>
                  <a:pt x="5708835" y="3949820"/>
                </a:cubicBezTo>
                <a:cubicBezTo>
                  <a:pt x="5716451" y="3958705"/>
                  <a:pt x="5715181" y="3970127"/>
                  <a:pt x="5717720" y="3980281"/>
                </a:cubicBezTo>
                <a:cubicBezTo>
                  <a:pt x="5716451" y="3985358"/>
                  <a:pt x="5716451" y="3990434"/>
                  <a:pt x="5716451" y="3996780"/>
                </a:cubicBezTo>
                <a:cubicBezTo>
                  <a:pt x="5722797" y="3996780"/>
                  <a:pt x="5727873" y="3991704"/>
                  <a:pt x="5732950" y="3989165"/>
                </a:cubicBezTo>
                <a:cubicBezTo>
                  <a:pt x="5740565" y="3985358"/>
                  <a:pt x="5750719" y="3985358"/>
                  <a:pt x="5750719" y="3975204"/>
                </a:cubicBezTo>
                <a:cubicBezTo>
                  <a:pt x="5754527" y="3977742"/>
                  <a:pt x="5757065" y="3980281"/>
                  <a:pt x="5760872" y="3982819"/>
                </a:cubicBezTo>
                <a:cubicBezTo>
                  <a:pt x="5760872" y="3973935"/>
                  <a:pt x="5755796" y="3967589"/>
                  <a:pt x="5750719" y="3961243"/>
                </a:cubicBezTo>
                <a:cubicBezTo>
                  <a:pt x="5753257" y="3961243"/>
                  <a:pt x="5757065" y="3959974"/>
                  <a:pt x="5759603" y="3958705"/>
                </a:cubicBezTo>
                <a:cubicBezTo>
                  <a:pt x="5760872" y="3962512"/>
                  <a:pt x="5763411" y="3965051"/>
                  <a:pt x="5765949" y="3967589"/>
                </a:cubicBezTo>
                <a:cubicBezTo>
                  <a:pt x="5765949" y="3965051"/>
                  <a:pt x="5765949" y="3958705"/>
                  <a:pt x="5765949" y="3956166"/>
                </a:cubicBezTo>
                <a:cubicBezTo>
                  <a:pt x="5774834" y="3962512"/>
                  <a:pt x="5783718" y="3957435"/>
                  <a:pt x="5791333" y="3952359"/>
                </a:cubicBezTo>
                <a:cubicBezTo>
                  <a:pt x="5786256" y="3951089"/>
                  <a:pt x="5779910" y="3949820"/>
                  <a:pt x="5774834" y="3947282"/>
                </a:cubicBezTo>
                <a:cubicBezTo>
                  <a:pt x="5771026" y="3934590"/>
                  <a:pt x="5755796" y="3934590"/>
                  <a:pt x="5744373" y="3932051"/>
                </a:cubicBezTo>
                <a:lnTo>
                  <a:pt x="5744373" y="3932051"/>
                </a:lnTo>
                <a:close/>
                <a:moveTo>
                  <a:pt x="8964318" y="3932051"/>
                </a:moveTo>
                <a:cubicBezTo>
                  <a:pt x="8963049" y="3935859"/>
                  <a:pt x="8961780" y="3938397"/>
                  <a:pt x="8960511" y="3942205"/>
                </a:cubicBezTo>
                <a:cubicBezTo>
                  <a:pt x="8961780" y="3949820"/>
                  <a:pt x="8965588" y="3956166"/>
                  <a:pt x="8965588" y="3963781"/>
                </a:cubicBezTo>
                <a:cubicBezTo>
                  <a:pt x="8961780" y="3962512"/>
                  <a:pt x="8959242" y="3959974"/>
                  <a:pt x="8957972" y="3956166"/>
                </a:cubicBezTo>
                <a:cubicBezTo>
                  <a:pt x="8957972" y="3951089"/>
                  <a:pt x="8959242" y="3946013"/>
                  <a:pt x="8959242" y="3940936"/>
                </a:cubicBezTo>
                <a:cubicBezTo>
                  <a:pt x="8952896" y="3943474"/>
                  <a:pt x="8951626" y="3949820"/>
                  <a:pt x="8949088" y="3954897"/>
                </a:cubicBezTo>
                <a:cubicBezTo>
                  <a:pt x="8942742" y="3958705"/>
                  <a:pt x="8949088" y="3963781"/>
                  <a:pt x="8951626" y="3968858"/>
                </a:cubicBezTo>
                <a:cubicBezTo>
                  <a:pt x="8949088" y="3966320"/>
                  <a:pt x="8945280" y="3965051"/>
                  <a:pt x="8942742" y="3962512"/>
                </a:cubicBezTo>
                <a:cubicBezTo>
                  <a:pt x="8937665" y="3966320"/>
                  <a:pt x="8933858" y="3968858"/>
                  <a:pt x="8928781" y="3972666"/>
                </a:cubicBezTo>
                <a:cubicBezTo>
                  <a:pt x="8935127" y="3977742"/>
                  <a:pt x="8946550" y="3991704"/>
                  <a:pt x="8951626" y="3979012"/>
                </a:cubicBezTo>
                <a:cubicBezTo>
                  <a:pt x="8946550" y="3977742"/>
                  <a:pt x="8942742" y="3976473"/>
                  <a:pt x="8941473" y="3971396"/>
                </a:cubicBezTo>
                <a:cubicBezTo>
                  <a:pt x="8944011" y="3972666"/>
                  <a:pt x="8949088" y="3975204"/>
                  <a:pt x="8951626" y="3976473"/>
                </a:cubicBezTo>
                <a:cubicBezTo>
                  <a:pt x="8955434" y="3972666"/>
                  <a:pt x="8957972" y="3967589"/>
                  <a:pt x="8964318" y="3966320"/>
                </a:cubicBezTo>
                <a:cubicBezTo>
                  <a:pt x="8960511" y="3972666"/>
                  <a:pt x="8956703" y="3977742"/>
                  <a:pt x="8952896" y="3982819"/>
                </a:cubicBezTo>
                <a:cubicBezTo>
                  <a:pt x="8957972" y="3989165"/>
                  <a:pt x="8965588" y="3986627"/>
                  <a:pt x="8973203" y="3986627"/>
                </a:cubicBezTo>
                <a:cubicBezTo>
                  <a:pt x="8971934" y="3980281"/>
                  <a:pt x="8965588" y="3973935"/>
                  <a:pt x="8968126" y="3967589"/>
                </a:cubicBezTo>
                <a:cubicBezTo>
                  <a:pt x="8974472" y="3965051"/>
                  <a:pt x="8974472" y="3957435"/>
                  <a:pt x="8982087" y="3957435"/>
                </a:cubicBezTo>
                <a:cubicBezTo>
                  <a:pt x="8979549" y="3952359"/>
                  <a:pt x="8974472" y="3947282"/>
                  <a:pt x="8969395" y="3943474"/>
                </a:cubicBezTo>
                <a:cubicBezTo>
                  <a:pt x="8971934" y="3944743"/>
                  <a:pt x="8978280" y="3946013"/>
                  <a:pt x="8980818" y="3946013"/>
                </a:cubicBezTo>
                <a:cubicBezTo>
                  <a:pt x="8980818" y="3944743"/>
                  <a:pt x="8980818" y="3940936"/>
                  <a:pt x="8980818" y="3938397"/>
                </a:cubicBezTo>
                <a:cubicBezTo>
                  <a:pt x="8973203" y="3937128"/>
                  <a:pt x="8968126" y="3934590"/>
                  <a:pt x="8964318" y="3932051"/>
                </a:cubicBezTo>
                <a:lnTo>
                  <a:pt x="8964318" y="3932051"/>
                </a:lnTo>
                <a:close/>
                <a:moveTo>
                  <a:pt x="5956328" y="3932051"/>
                </a:moveTo>
                <a:cubicBezTo>
                  <a:pt x="5953790" y="3933321"/>
                  <a:pt x="5952521" y="3934590"/>
                  <a:pt x="5949982" y="3935859"/>
                </a:cubicBezTo>
                <a:cubicBezTo>
                  <a:pt x="5953790" y="3938397"/>
                  <a:pt x="5957598" y="3940936"/>
                  <a:pt x="5960136" y="3943474"/>
                </a:cubicBezTo>
                <a:cubicBezTo>
                  <a:pt x="5962674" y="3940936"/>
                  <a:pt x="5970290" y="3933321"/>
                  <a:pt x="5962674" y="3932051"/>
                </a:cubicBezTo>
                <a:cubicBezTo>
                  <a:pt x="5961405" y="3930782"/>
                  <a:pt x="5958867" y="3930782"/>
                  <a:pt x="5956328" y="3932051"/>
                </a:cubicBezTo>
                <a:lnTo>
                  <a:pt x="5956328" y="3932051"/>
                </a:lnTo>
                <a:close/>
                <a:moveTo>
                  <a:pt x="5546379" y="3932051"/>
                </a:moveTo>
                <a:cubicBezTo>
                  <a:pt x="5542571" y="3935859"/>
                  <a:pt x="5541302" y="3940936"/>
                  <a:pt x="5541302" y="3946013"/>
                </a:cubicBezTo>
                <a:cubicBezTo>
                  <a:pt x="5542571" y="3946013"/>
                  <a:pt x="5545109" y="3944743"/>
                  <a:pt x="5547648" y="3944743"/>
                </a:cubicBezTo>
                <a:cubicBezTo>
                  <a:pt x="5550186" y="3947282"/>
                  <a:pt x="5552725" y="3948551"/>
                  <a:pt x="5556532" y="3951089"/>
                </a:cubicBezTo>
                <a:cubicBezTo>
                  <a:pt x="5552725" y="3943474"/>
                  <a:pt x="5548917" y="3937128"/>
                  <a:pt x="5546379" y="3932051"/>
                </a:cubicBezTo>
                <a:lnTo>
                  <a:pt x="5546379" y="3932051"/>
                </a:lnTo>
                <a:close/>
                <a:moveTo>
                  <a:pt x="5561609" y="3930782"/>
                </a:moveTo>
                <a:cubicBezTo>
                  <a:pt x="5560340" y="3934590"/>
                  <a:pt x="5557801" y="3938397"/>
                  <a:pt x="5556532" y="3942205"/>
                </a:cubicBezTo>
                <a:cubicBezTo>
                  <a:pt x="5561609" y="3947282"/>
                  <a:pt x="5567955" y="3948551"/>
                  <a:pt x="5571763" y="3942205"/>
                </a:cubicBezTo>
                <a:cubicBezTo>
                  <a:pt x="5569224" y="3940936"/>
                  <a:pt x="5562878" y="3939667"/>
                  <a:pt x="5560340" y="3938397"/>
                </a:cubicBezTo>
                <a:cubicBezTo>
                  <a:pt x="5566686" y="3929513"/>
                  <a:pt x="5571763" y="3939667"/>
                  <a:pt x="5575570" y="3943474"/>
                </a:cubicBezTo>
                <a:cubicBezTo>
                  <a:pt x="5583185" y="3934590"/>
                  <a:pt x="5567955" y="3933321"/>
                  <a:pt x="5561609" y="3930782"/>
                </a:cubicBezTo>
                <a:lnTo>
                  <a:pt x="5561609" y="3930782"/>
                </a:lnTo>
                <a:close/>
                <a:moveTo>
                  <a:pt x="8829784" y="3930782"/>
                </a:moveTo>
                <a:cubicBezTo>
                  <a:pt x="8820899" y="3932051"/>
                  <a:pt x="8815822" y="3940936"/>
                  <a:pt x="8815822" y="3949820"/>
                </a:cubicBezTo>
                <a:cubicBezTo>
                  <a:pt x="8820899" y="3947282"/>
                  <a:pt x="8824707" y="3944743"/>
                  <a:pt x="8825977" y="3939667"/>
                </a:cubicBezTo>
                <a:cubicBezTo>
                  <a:pt x="8832323" y="3938397"/>
                  <a:pt x="8837399" y="3938397"/>
                  <a:pt x="8843745" y="3937128"/>
                </a:cubicBezTo>
                <a:cubicBezTo>
                  <a:pt x="8839937" y="3933321"/>
                  <a:pt x="8834860" y="3932051"/>
                  <a:pt x="8829784" y="3930782"/>
                </a:cubicBezTo>
                <a:lnTo>
                  <a:pt x="8829784" y="3930782"/>
                </a:lnTo>
                <a:close/>
                <a:moveTo>
                  <a:pt x="8933858" y="3929513"/>
                </a:moveTo>
                <a:cubicBezTo>
                  <a:pt x="8930050" y="3926975"/>
                  <a:pt x="8923704" y="3928244"/>
                  <a:pt x="8922435" y="3932051"/>
                </a:cubicBezTo>
                <a:cubicBezTo>
                  <a:pt x="8923704" y="3938397"/>
                  <a:pt x="8935127" y="3934590"/>
                  <a:pt x="8933858" y="3929513"/>
                </a:cubicBezTo>
                <a:lnTo>
                  <a:pt x="8933858" y="3929513"/>
                </a:lnTo>
                <a:close/>
                <a:moveTo>
                  <a:pt x="9353961" y="3929513"/>
                </a:moveTo>
                <a:cubicBezTo>
                  <a:pt x="9350154" y="3928244"/>
                  <a:pt x="9345076" y="3929513"/>
                  <a:pt x="9342538" y="3929513"/>
                </a:cubicBezTo>
                <a:cubicBezTo>
                  <a:pt x="9345076" y="3933321"/>
                  <a:pt x="9347615" y="3937128"/>
                  <a:pt x="9350154" y="3940936"/>
                </a:cubicBezTo>
                <a:cubicBezTo>
                  <a:pt x="9352692" y="3939667"/>
                  <a:pt x="9357768" y="3938397"/>
                  <a:pt x="9361576" y="3937128"/>
                </a:cubicBezTo>
                <a:cubicBezTo>
                  <a:pt x="9360307" y="3932051"/>
                  <a:pt x="9357768" y="3929513"/>
                  <a:pt x="9353961" y="3929513"/>
                </a:cubicBezTo>
                <a:lnTo>
                  <a:pt x="9353961" y="3929513"/>
                </a:lnTo>
                <a:close/>
                <a:moveTo>
                  <a:pt x="9582416" y="3929513"/>
                </a:moveTo>
                <a:cubicBezTo>
                  <a:pt x="9576070" y="3932051"/>
                  <a:pt x="9583685" y="3939667"/>
                  <a:pt x="9588762" y="3937128"/>
                </a:cubicBezTo>
                <a:cubicBezTo>
                  <a:pt x="9590031" y="3933321"/>
                  <a:pt x="9586223" y="3928244"/>
                  <a:pt x="9582416" y="3929513"/>
                </a:cubicBezTo>
                <a:lnTo>
                  <a:pt x="9582416" y="3929513"/>
                </a:lnTo>
                <a:close/>
                <a:moveTo>
                  <a:pt x="8743479" y="3928244"/>
                </a:moveTo>
                <a:cubicBezTo>
                  <a:pt x="8739671" y="3928244"/>
                  <a:pt x="8735863" y="3929513"/>
                  <a:pt x="8733325" y="3932051"/>
                </a:cubicBezTo>
                <a:cubicBezTo>
                  <a:pt x="8738402" y="3932051"/>
                  <a:pt x="8743479" y="3933321"/>
                  <a:pt x="8749825" y="3933321"/>
                </a:cubicBezTo>
                <a:cubicBezTo>
                  <a:pt x="8748555" y="3940936"/>
                  <a:pt x="8742209" y="3944743"/>
                  <a:pt x="8735863" y="3948551"/>
                </a:cubicBezTo>
                <a:lnTo>
                  <a:pt x="8744748" y="3944743"/>
                </a:lnTo>
                <a:cubicBezTo>
                  <a:pt x="8743479" y="3949820"/>
                  <a:pt x="8742209" y="3954897"/>
                  <a:pt x="8740940" y="3959974"/>
                </a:cubicBezTo>
                <a:cubicBezTo>
                  <a:pt x="8742209" y="3959974"/>
                  <a:pt x="8746017" y="3958705"/>
                  <a:pt x="8748555" y="3957435"/>
                </a:cubicBezTo>
                <a:cubicBezTo>
                  <a:pt x="8747286" y="3963781"/>
                  <a:pt x="8744748" y="3968858"/>
                  <a:pt x="8747286" y="3975204"/>
                </a:cubicBezTo>
                <a:cubicBezTo>
                  <a:pt x="8754901" y="3970127"/>
                  <a:pt x="8765055" y="3966320"/>
                  <a:pt x="8768863" y="3957435"/>
                </a:cubicBezTo>
                <a:cubicBezTo>
                  <a:pt x="8771401" y="3957435"/>
                  <a:pt x="8773939" y="3958705"/>
                  <a:pt x="8776478" y="3959974"/>
                </a:cubicBezTo>
                <a:cubicBezTo>
                  <a:pt x="8777747" y="3957435"/>
                  <a:pt x="8779016" y="3954897"/>
                  <a:pt x="8780285" y="3951089"/>
                </a:cubicBezTo>
                <a:cubicBezTo>
                  <a:pt x="8773939" y="3943474"/>
                  <a:pt x="8768863" y="3934590"/>
                  <a:pt x="8759978" y="3929513"/>
                </a:cubicBezTo>
                <a:cubicBezTo>
                  <a:pt x="8761247" y="3933321"/>
                  <a:pt x="8761247" y="3935859"/>
                  <a:pt x="8762517" y="3939667"/>
                </a:cubicBezTo>
                <a:cubicBezTo>
                  <a:pt x="8758709" y="3946013"/>
                  <a:pt x="8757440" y="3952359"/>
                  <a:pt x="8754901" y="3958705"/>
                </a:cubicBezTo>
                <a:cubicBezTo>
                  <a:pt x="8752363" y="3956166"/>
                  <a:pt x="8751094" y="3954897"/>
                  <a:pt x="8748555" y="3953628"/>
                </a:cubicBezTo>
                <a:cubicBezTo>
                  <a:pt x="8749825" y="3949820"/>
                  <a:pt x="8751094" y="3944743"/>
                  <a:pt x="8752363" y="3940936"/>
                </a:cubicBezTo>
                <a:cubicBezTo>
                  <a:pt x="8754901" y="3940936"/>
                  <a:pt x="8758709" y="3940936"/>
                  <a:pt x="8761247" y="3940936"/>
                </a:cubicBezTo>
                <a:cubicBezTo>
                  <a:pt x="8759978" y="3935859"/>
                  <a:pt x="8757440" y="3932051"/>
                  <a:pt x="8756171" y="3926975"/>
                </a:cubicBezTo>
                <a:cubicBezTo>
                  <a:pt x="8752363" y="3929513"/>
                  <a:pt x="8747286" y="3928244"/>
                  <a:pt x="8743479" y="3928244"/>
                </a:cubicBezTo>
                <a:lnTo>
                  <a:pt x="8743479" y="3928244"/>
                </a:lnTo>
                <a:close/>
                <a:moveTo>
                  <a:pt x="9851485" y="3926975"/>
                </a:moveTo>
                <a:cubicBezTo>
                  <a:pt x="9846408" y="3925705"/>
                  <a:pt x="9841332" y="3928244"/>
                  <a:pt x="9838793" y="3932051"/>
                </a:cubicBezTo>
                <a:cubicBezTo>
                  <a:pt x="9846408" y="3933321"/>
                  <a:pt x="9854024" y="3933321"/>
                  <a:pt x="9861639" y="3937128"/>
                </a:cubicBezTo>
                <a:cubicBezTo>
                  <a:pt x="9864177" y="3940936"/>
                  <a:pt x="9866716" y="3944743"/>
                  <a:pt x="9870523" y="3947282"/>
                </a:cubicBezTo>
                <a:cubicBezTo>
                  <a:pt x="9867985" y="3940936"/>
                  <a:pt x="9865446" y="3935859"/>
                  <a:pt x="9862908" y="3930782"/>
                </a:cubicBezTo>
                <a:cubicBezTo>
                  <a:pt x="9859100" y="3928244"/>
                  <a:pt x="9855293" y="3926975"/>
                  <a:pt x="9851485" y="3926975"/>
                </a:cubicBezTo>
                <a:lnTo>
                  <a:pt x="9851485" y="3926975"/>
                </a:lnTo>
                <a:close/>
                <a:moveTo>
                  <a:pt x="9272732" y="3926975"/>
                </a:moveTo>
                <a:cubicBezTo>
                  <a:pt x="9267656" y="3928244"/>
                  <a:pt x="9274002" y="3934590"/>
                  <a:pt x="9277809" y="3933321"/>
                </a:cubicBezTo>
                <a:cubicBezTo>
                  <a:pt x="9282886" y="3932051"/>
                  <a:pt x="9275271" y="3925705"/>
                  <a:pt x="9272732" y="3926975"/>
                </a:cubicBezTo>
                <a:lnTo>
                  <a:pt x="9272732" y="3926975"/>
                </a:lnTo>
                <a:close/>
                <a:moveTo>
                  <a:pt x="8804400" y="3926975"/>
                </a:moveTo>
                <a:cubicBezTo>
                  <a:pt x="8800593" y="3935859"/>
                  <a:pt x="8798054" y="3944743"/>
                  <a:pt x="8796784" y="3954897"/>
                </a:cubicBezTo>
                <a:cubicBezTo>
                  <a:pt x="8799323" y="3954897"/>
                  <a:pt x="8803130" y="3954897"/>
                  <a:pt x="8805669" y="3954897"/>
                </a:cubicBezTo>
                <a:cubicBezTo>
                  <a:pt x="8804400" y="3952359"/>
                  <a:pt x="8803130" y="3947282"/>
                  <a:pt x="8803130" y="3946013"/>
                </a:cubicBezTo>
                <a:cubicBezTo>
                  <a:pt x="8805669" y="3947282"/>
                  <a:pt x="8810746" y="3948551"/>
                  <a:pt x="8813285" y="3949820"/>
                </a:cubicBezTo>
                <a:cubicBezTo>
                  <a:pt x="8808208" y="3942205"/>
                  <a:pt x="8808208" y="3933321"/>
                  <a:pt x="8804400" y="3926975"/>
                </a:cubicBezTo>
                <a:lnTo>
                  <a:pt x="8804400" y="3926975"/>
                </a:lnTo>
                <a:close/>
                <a:moveTo>
                  <a:pt x="8767593" y="3926975"/>
                </a:moveTo>
                <a:cubicBezTo>
                  <a:pt x="8773939" y="3935859"/>
                  <a:pt x="8781555" y="3943474"/>
                  <a:pt x="8789170" y="3951089"/>
                </a:cubicBezTo>
                <a:cubicBezTo>
                  <a:pt x="8787901" y="3939667"/>
                  <a:pt x="8780285" y="3926975"/>
                  <a:pt x="8767593" y="3926975"/>
                </a:cubicBezTo>
                <a:lnTo>
                  <a:pt x="8767593" y="3926975"/>
                </a:lnTo>
                <a:close/>
                <a:moveTo>
                  <a:pt x="9631915" y="3926975"/>
                </a:moveTo>
                <a:cubicBezTo>
                  <a:pt x="9626838" y="3926975"/>
                  <a:pt x="9620492" y="3925705"/>
                  <a:pt x="9623030" y="3933321"/>
                </a:cubicBezTo>
                <a:cubicBezTo>
                  <a:pt x="9625569" y="3935859"/>
                  <a:pt x="9628107" y="3938397"/>
                  <a:pt x="9630645" y="3939667"/>
                </a:cubicBezTo>
                <a:cubicBezTo>
                  <a:pt x="9631915" y="3934590"/>
                  <a:pt x="9631915" y="3930782"/>
                  <a:pt x="9631915" y="3926975"/>
                </a:cubicBezTo>
                <a:lnTo>
                  <a:pt x="9631915" y="3926975"/>
                </a:lnTo>
                <a:close/>
                <a:moveTo>
                  <a:pt x="5698682" y="3926975"/>
                </a:moveTo>
                <a:cubicBezTo>
                  <a:pt x="5699951" y="3930782"/>
                  <a:pt x="5701221" y="3935859"/>
                  <a:pt x="5705028" y="3938397"/>
                </a:cubicBezTo>
                <a:cubicBezTo>
                  <a:pt x="5706297" y="3934590"/>
                  <a:pt x="5707567" y="3932051"/>
                  <a:pt x="5707567" y="3928244"/>
                </a:cubicBezTo>
                <a:cubicBezTo>
                  <a:pt x="5706297" y="3926975"/>
                  <a:pt x="5701221" y="3926975"/>
                  <a:pt x="5698682" y="3926975"/>
                </a:cubicBezTo>
                <a:lnTo>
                  <a:pt x="5698682" y="3926975"/>
                </a:lnTo>
                <a:close/>
                <a:moveTo>
                  <a:pt x="8603868" y="3924437"/>
                </a:moveTo>
                <a:cubicBezTo>
                  <a:pt x="8601329" y="3925705"/>
                  <a:pt x="8600059" y="3934590"/>
                  <a:pt x="8598790" y="3937128"/>
                </a:cubicBezTo>
                <a:cubicBezTo>
                  <a:pt x="8597522" y="3938397"/>
                  <a:pt x="8596252" y="3939667"/>
                  <a:pt x="8594983" y="3940936"/>
                </a:cubicBezTo>
                <a:cubicBezTo>
                  <a:pt x="8596252" y="3942205"/>
                  <a:pt x="8597522" y="3943474"/>
                  <a:pt x="8598790" y="3943474"/>
                </a:cubicBezTo>
                <a:cubicBezTo>
                  <a:pt x="8602598" y="3937128"/>
                  <a:pt x="8611482" y="3933321"/>
                  <a:pt x="8607675" y="3925705"/>
                </a:cubicBezTo>
                <a:cubicBezTo>
                  <a:pt x="8606405" y="3924437"/>
                  <a:pt x="8605136" y="3924437"/>
                  <a:pt x="8603868" y="3924437"/>
                </a:cubicBezTo>
                <a:lnTo>
                  <a:pt x="8603868" y="3924437"/>
                </a:lnTo>
                <a:close/>
                <a:moveTo>
                  <a:pt x="5868754" y="3924437"/>
                </a:moveTo>
                <a:cubicBezTo>
                  <a:pt x="5867485" y="3929513"/>
                  <a:pt x="5864947" y="3933321"/>
                  <a:pt x="5861139" y="3937128"/>
                </a:cubicBezTo>
                <a:cubicBezTo>
                  <a:pt x="5868754" y="3943474"/>
                  <a:pt x="5875100" y="3935859"/>
                  <a:pt x="5877639" y="3929513"/>
                </a:cubicBezTo>
                <a:cubicBezTo>
                  <a:pt x="5880177" y="3934590"/>
                  <a:pt x="5881446" y="3938397"/>
                  <a:pt x="5882715" y="3943474"/>
                </a:cubicBezTo>
                <a:cubicBezTo>
                  <a:pt x="5889061" y="3943474"/>
                  <a:pt x="5892869" y="3938397"/>
                  <a:pt x="5890330" y="3933321"/>
                </a:cubicBezTo>
                <a:cubicBezTo>
                  <a:pt x="5891600" y="3930782"/>
                  <a:pt x="5894138" y="3928244"/>
                  <a:pt x="5895407" y="3925705"/>
                </a:cubicBezTo>
                <a:cubicBezTo>
                  <a:pt x="5890330" y="3926975"/>
                  <a:pt x="5883984" y="3929513"/>
                  <a:pt x="5880177" y="3925705"/>
                </a:cubicBezTo>
                <a:cubicBezTo>
                  <a:pt x="5878908" y="3926975"/>
                  <a:pt x="5875100" y="3929513"/>
                  <a:pt x="5872562" y="3932051"/>
                </a:cubicBezTo>
                <a:lnTo>
                  <a:pt x="5868754" y="3924437"/>
                </a:lnTo>
                <a:close/>
                <a:moveTo>
                  <a:pt x="8581021" y="3924437"/>
                </a:moveTo>
                <a:cubicBezTo>
                  <a:pt x="8574675" y="3924437"/>
                  <a:pt x="8568330" y="3926975"/>
                  <a:pt x="8561984" y="3928244"/>
                </a:cubicBezTo>
                <a:cubicBezTo>
                  <a:pt x="8565792" y="3930782"/>
                  <a:pt x="8568330" y="3940936"/>
                  <a:pt x="8574675" y="3938397"/>
                </a:cubicBezTo>
                <a:cubicBezTo>
                  <a:pt x="8577214" y="3935859"/>
                  <a:pt x="8579753" y="3932051"/>
                  <a:pt x="8581021" y="3929513"/>
                </a:cubicBezTo>
                <a:cubicBezTo>
                  <a:pt x="8582291" y="3933321"/>
                  <a:pt x="8584830" y="3937128"/>
                  <a:pt x="8587367" y="3939667"/>
                </a:cubicBezTo>
                <a:cubicBezTo>
                  <a:pt x="8589906" y="3933321"/>
                  <a:pt x="8584830" y="3928244"/>
                  <a:pt x="8581021" y="3924437"/>
                </a:cubicBezTo>
                <a:lnTo>
                  <a:pt x="8581021" y="3924437"/>
                </a:lnTo>
                <a:close/>
                <a:moveTo>
                  <a:pt x="8792977" y="3924437"/>
                </a:moveTo>
                <a:cubicBezTo>
                  <a:pt x="8789170" y="3923167"/>
                  <a:pt x="8784093" y="3928244"/>
                  <a:pt x="8785362" y="3932051"/>
                </a:cubicBezTo>
                <a:cubicBezTo>
                  <a:pt x="8790438" y="3937128"/>
                  <a:pt x="8800593" y="3926975"/>
                  <a:pt x="8792977" y="3924437"/>
                </a:cubicBezTo>
                <a:lnTo>
                  <a:pt x="8792977" y="3924437"/>
                </a:lnTo>
                <a:close/>
                <a:moveTo>
                  <a:pt x="9574801" y="3924437"/>
                </a:moveTo>
                <a:cubicBezTo>
                  <a:pt x="9572263" y="3924437"/>
                  <a:pt x="9568455" y="3924437"/>
                  <a:pt x="9565917" y="3924437"/>
                </a:cubicBezTo>
                <a:cubicBezTo>
                  <a:pt x="9568455" y="3930782"/>
                  <a:pt x="9576070" y="3929513"/>
                  <a:pt x="9581147" y="3928244"/>
                </a:cubicBezTo>
                <a:cubicBezTo>
                  <a:pt x="9579877" y="3924437"/>
                  <a:pt x="9577339" y="3924437"/>
                  <a:pt x="9574801" y="3924437"/>
                </a:cubicBezTo>
                <a:lnTo>
                  <a:pt x="9574801" y="3924437"/>
                </a:lnTo>
                <a:close/>
                <a:moveTo>
                  <a:pt x="5777372" y="3924437"/>
                </a:moveTo>
                <a:cubicBezTo>
                  <a:pt x="5773564" y="3926975"/>
                  <a:pt x="5769757" y="3929513"/>
                  <a:pt x="5768488" y="3934590"/>
                </a:cubicBezTo>
                <a:cubicBezTo>
                  <a:pt x="5773564" y="3933321"/>
                  <a:pt x="5778641" y="3930782"/>
                  <a:pt x="5782449" y="3929513"/>
                </a:cubicBezTo>
                <a:cubicBezTo>
                  <a:pt x="5781180" y="3932051"/>
                  <a:pt x="5777372" y="3937128"/>
                  <a:pt x="5774834" y="3939667"/>
                </a:cubicBezTo>
                <a:cubicBezTo>
                  <a:pt x="5778641" y="3940936"/>
                  <a:pt x="5783718" y="3940936"/>
                  <a:pt x="5787526" y="3942205"/>
                </a:cubicBezTo>
                <a:cubicBezTo>
                  <a:pt x="5788795" y="3944743"/>
                  <a:pt x="5790064" y="3948551"/>
                  <a:pt x="5791333" y="3951089"/>
                </a:cubicBezTo>
                <a:cubicBezTo>
                  <a:pt x="5791333" y="3948551"/>
                  <a:pt x="5791333" y="3944743"/>
                  <a:pt x="5791333" y="3943474"/>
                </a:cubicBezTo>
                <a:cubicBezTo>
                  <a:pt x="5793872" y="3943474"/>
                  <a:pt x="5797679" y="3943474"/>
                  <a:pt x="5800218" y="3944743"/>
                </a:cubicBezTo>
                <a:cubicBezTo>
                  <a:pt x="5784987" y="3918091"/>
                  <a:pt x="5788795" y="3926975"/>
                  <a:pt x="5777372" y="3924437"/>
                </a:cubicBezTo>
                <a:lnTo>
                  <a:pt x="5777372" y="3924437"/>
                </a:lnTo>
                <a:close/>
                <a:moveTo>
                  <a:pt x="3845658" y="3923167"/>
                </a:moveTo>
                <a:cubicBezTo>
                  <a:pt x="3839312" y="3926975"/>
                  <a:pt x="3834236" y="3932051"/>
                  <a:pt x="3829159" y="3937128"/>
                </a:cubicBezTo>
                <a:cubicBezTo>
                  <a:pt x="3827890" y="3938397"/>
                  <a:pt x="3824082" y="3939667"/>
                  <a:pt x="3821544" y="3939667"/>
                </a:cubicBezTo>
                <a:cubicBezTo>
                  <a:pt x="3821544" y="3954897"/>
                  <a:pt x="3816467" y="4329310"/>
                  <a:pt x="3820275" y="4353424"/>
                </a:cubicBezTo>
                <a:cubicBezTo>
                  <a:pt x="3815198" y="4391500"/>
                  <a:pt x="3812659" y="4823026"/>
                  <a:pt x="3812659" y="4842064"/>
                </a:cubicBezTo>
                <a:cubicBezTo>
                  <a:pt x="3822813" y="4839525"/>
                  <a:pt x="3831697" y="4850948"/>
                  <a:pt x="3841851" y="4845871"/>
                </a:cubicBezTo>
                <a:cubicBezTo>
                  <a:pt x="3844389" y="4833179"/>
                  <a:pt x="3843120" y="4819219"/>
                  <a:pt x="3843120" y="4806527"/>
                </a:cubicBezTo>
                <a:cubicBezTo>
                  <a:pt x="3846928" y="4576802"/>
                  <a:pt x="3852004" y="4347078"/>
                  <a:pt x="3855812" y="4117354"/>
                </a:cubicBezTo>
                <a:cubicBezTo>
                  <a:pt x="3858350" y="4060240"/>
                  <a:pt x="3857081" y="4001857"/>
                  <a:pt x="3859620" y="3943474"/>
                </a:cubicBezTo>
                <a:cubicBezTo>
                  <a:pt x="3863427" y="3934590"/>
                  <a:pt x="3853274" y="3929513"/>
                  <a:pt x="3845658" y="3923167"/>
                </a:cubicBezTo>
                <a:lnTo>
                  <a:pt x="3845658" y="3923167"/>
                </a:lnTo>
                <a:close/>
                <a:moveTo>
                  <a:pt x="9256233" y="3921898"/>
                </a:moveTo>
                <a:cubicBezTo>
                  <a:pt x="9254964" y="3923167"/>
                  <a:pt x="9253694" y="3925705"/>
                  <a:pt x="9254964" y="3926975"/>
                </a:cubicBezTo>
                <a:cubicBezTo>
                  <a:pt x="9257503" y="3932051"/>
                  <a:pt x="9265117" y="3928244"/>
                  <a:pt x="9261310" y="3923167"/>
                </a:cubicBezTo>
                <a:cubicBezTo>
                  <a:pt x="9261310" y="3920629"/>
                  <a:pt x="9258771" y="3920629"/>
                  <a:pt x="9256233" y="3921898"/>
                </a:cubicBezTo>
                <a:lnTo>
                  <a:pt x="9256233" y="3921898"/>
                </a:lnTo>
                <a:close/>
                <a:moveTo>
                  <a:pt x="8921166" y="3920629"/>
                </a:moveTo>
                <a:cubicBezTo>
                  <a:pt x="8921166" y="3925705"/>
                  <a:pt x="8932588" y="3925705"/>
                  <a:pt x="8931320" y="3920629"/>
                </a:cubicBezTo>
                <a:cubicBezTo>
                  <a:pt x="8927512" y="3918091"/>
                  <a:pt x="8923704" y="3918091"/>
                  <a:pt x="8921166" y="3920629"/>
                </a:cubicBezTo>
                <a:lnTo>
                  <a:pt x="8921166" y="3920629"/>
                </a:lnTo>
                <a:close/>
                <a:moveTo>
                  <a:pt x="9818486" y="3920629"/>
                </a:moveTo>
                <a:cubicBezTo>
                  <a:pt x="9818486" y="3921898"/>
                  <a:pt x="9817217" y="3924437"/>
                  <a:pt x="9817217" y="3925705"/>
                </a:cubicBezTo>
                <a:cubicBezTo>
                  <a:pt x="9814678" y="3925705"/>
                  <a:pt x="9809602" y="3925705"/>
                  <a:pt x="9807063" y="3926975"/>
                </a:cubicBezTo>
                <a:cubicBezTo>
                  <a:pt x="9804525" y="3935859"/>
                  <a:pt x="9814678" y="3934590"/>
                  <a:pt x="9819755" y="3934590"/>
                </a:cubicBezTo>
                <a:cubicBezTo>
                  <a:pt x="9817217" y="3938397"/>
                  <a:pt x="9815948" y="3943474"/>
                  <a:pt x="9815948" y="3948551"/>
                </a:cubicBezTo>
                <a:cubicBezTo>
                  <a:pt x="9814678" y="3947282"/>
                  <a:pt x="9810871" y="3944743"/>
                  <a:pt x="9809602" y="3943474"/>
                </a:cubicBezTo>
                <a:cubicBezTo>
                  <a:pt x="9808332" y="3944743"/>
                  <a:pt x="9805794" y="3947282"/>
                  <a:pt x="9804525" y="3948551"/>
                </a:cubicBezTo>
                <a:cubicBezTo>
                  <a:pt x="9804525" y="3949820"/>
                  <a:pt x="9805794" y="3952359"/>
                  <a:pt x="9805794" y="3953628"/>
                </a:cubicBezTo>
                <a:cubicBezTo>
                  <a:pt x="9796910" y="3954897"/>
                  <a:pt x="9788026" y="3956166"/>
                  <a:pt x="9779141" y="3958705"/>
                </a:cubicBezTo>
                <a:cubicBezTo>
                  <a:pt x="9785487" y="3966320"/>
                  <a:pt x="9791833" y="3972666"/>
                  <a:pt x="9798179" y="3981550"/>
                </a:cubicBezTo>
                <a:cubicBezTo>
                  <a:pt x="9800718" y="3979012"/>
                  <a:pt x="9804525" y="3976473"/>
                  <a:pt x="9807063" y="3975204"/>
                </a:cubicBezTo>
                <a:cubicBezTo>
                  <a:pt x="9801986" y="3971396"/>
                  <a:pt x="9798179" y="3967589"/>
                  <a:pt x="9793102" y="3962512"/>
                </a:cubicBezTo>
                <a:cubicBezTo>
                  <a:pt x="9795640" y="3961243"/>
                  <a:pt x="9798179" y="3958705"/>
                  <a:pt x="9799448" y="3957435"/>
                </a:cubicBezTo>
                <a:cubicBezTo>
                  <a:pt x="9801986" y="3961243"/>
                  <a:pt x="9803256" y="3966320"/>
                  <a:pt x="9804525" y="3970127"/>
                </a:cubicBezTo>
                <a:cubicBezTo>
                  <a:pt x="9804525" y="3968858"/>
                  <a:pt x="9805794" y="3963781"/>
                  <a:pt x="9807063" y="3962512"/>
                </a:cubicBezTo>
                <a:lnTo>
                  <a:pt x="9812140" y="3963781"/>
                </a:lnTo>
                <a:cubicBezTo>
                  <a:pt x="9814678" y="3948551"/>
                  <a:pt x="9818486" y="3956166"/>
                  <a:pt x="9824832" y="3952359"/>
                </a:cubicBezTo>
                <a:cubicBezTo>
                  <a:pt x="9829909" y="3953628"/>
                  <a:pt x="9836255" y="3953628"/>
                  <a:pt x="9841332" y="3954897"/>
                </a:cubicBezTo>
                <a:cubicBezTo>
                  <a:pt x="9838793" y="3952359"/>
                  <a:pt x="9834986" y="3949820"/>
                  <a:pt x="9832447" y="3947282"/>
                </a:cubicBezTo>
                <a:cubicBezTo>
                  <a:pt x="9827370" y="3947282"/>
                  <a:pt x="9821024" y="3946013"/>
                  <a:pt x="9815948" y="3946013"/>
                </a:cubicBezTo>
                <a:cubicBezTo>
                  <a:pt x="9817217" y="3944743"/>
                  <a:pt x="9821024" y="3940936"/>
                  <a:pt x="9822294" y="3938397"/>
                </a:cubicBezTo>
                <a:cubicBezTo>
                  <a:pt x="9824832" y="3939667"/>
                  <a:pt x="9827370" y="3940936"/>
                  <a:pt x="9831178" y="3942205"/>
                </a:cubicBezTo>
                <a:cubicBezTo>
                  <a:pt x="9833716" y="3940936"/>
                  <a:pt x="9838793" y="3939667"/>
                  <a:pt x="9841332" y="3939667"/>
                </a:cubicBezTo>
                <a:cubicBezTo>
                  <a:pt x="9836255" y="3929513"/>
                  <a:pt x="9828640" y="3920629"/>
                  <a:pt x="9818486" y="3920629"/>
                </a:cubicBezTo>
                <a:lnTo>
                  <a:pt x="9818486" y="3920629"/>
                </a:lnTo>
                <a:close/>
                <a:moveTo>
                  <a:pt x="9006201" y="3920629"/>
                </a:moveTo>
                <a:cubicBezTo>
                  <a:pt x="9006201" y="3925705"/>
                  <a:pt x="9006201" y="3930782"/>
                  <a:pt x="9006201" y="3935859"/>
                </a:cubicBezTo>
                <a:cubicBezTo>
                  <a:pt x="9007471" y="3937128"/>
                  <a:pt x="9011279" y="3938397"/>
                  <a:pt x="9013817" y="3938397"/>
                </a:cubicBezTo>
                <a:cubicBezTo>
                  <a:pt x="9016356" y="3930782"/>
                  <a:pt x="9012547" y="3924437"/>
                  <a:pt x="9006201" y="3920629"/>
                </a:cubicBezTo>
                <a:lnTo>
                  <a:pt x="9006201" y="3920629"/>
                </a:lnTo>
                <a:close/>
                <a:moveTo>
                  <a:pt x="5880177" y="3915552"/>
                </a:moveTo>
                <a:cubicBezTo>
                  <a:pt x="5876369" y="3915552"/>
                  <a:pt x="5873831" y="3915552"/>
                  <a:pt x="5870023" y="3915552"/>
                </a:cubicBezTo>
                <a:cubicBezTo>
                  <a:pt x="5870023" y="3918091"/>
                  <a:pt x="5868754" y="3923167"/>
                  <a:pt x="5868754" y="3924437"/>
                </a:cubicBezTo>
                <a:cubicBezTo>
                  <a:pt x="5875100" y="3923167"/>
                  <a:pt x="5882715" y="3921898"/>
                  <a:pt x="5889061" y="3918091"/>
                </a:cubicBezTo>
                <a:cubicBezTo>
                  <a:pt x="5886523" y="3916821"/>
                  <a:pt x="5883984" y="3915552"/>
                  <a:pt x="5880177" y="3915552"/>
                </a:cubicBezTo>
                <a:lnTo>
                  <a:pt x="5880177" y="3915552"/>
                </a:lnTo>
                <a:close/>
                <a:moveTo>
                  <a:pt x="9023971" y="3914283"/>
                </a:moveTo>
                <a:cubicBezTo>
                  <a:pt x="9021432" y="3916821"/>
                  <a:pt x="9018893" y="3918091"/>
                  <a:pt x="9016356" y="3920629"/>
                </a:cubicBezTo>
                <a:cubicBezTo>
                  <a:pt x="9016356" y="3926975"/>
                  <a:pt x="9018893" y="3933321"/>
                  <a:pt x="9021432" y="3939667"/>
                </a:cubicBezTo>
                <a:cubicBezTo>
                  <a:pt x="9023971" y="3937128"/>
                  <a:pt x="9026509" y="3935859"/>
                  <a:pt x="9029048" y="3933321"/>
                </a:cubicBezTo>
                <a:cubicBezTo>
                  <a:pt x="9029048" y="3930782"/>
                  <a:pt x="9027778" y="3924437"/>
                  <a:pt x="9027778" y="3921898"/>
                </a:cubicBezTo>
                <a:cubicBezTo>
                  <a:pt x="9034124" y="3924437"/>
                  <a:pt x="9041740" y="3939667"/>
                  <a:pt x="9046816" y="3928244"/>
                </a:cubicBezTo>
                <a:cubicBezTo>
                  <a:pt x="9040470" y="3921898"/>
                  <a:pt x="9031585" y="3920629"/>
                  <a:pt x="9023971" y="3914283"/>
                </a:cubicBezTo>
                <a:lnTo>
                  <a:pt x="9023971" y="3914283"/>
                </a:lnTo>
                <a:close/>
                <a:moveTo>
                  <a:pt x="6000750" y="3914283"/>
                </a:moveTo>
                <a:cubicBezTo>
                  <a:pt x="5996943" y="3918091"/>
                  <a:pt x="5993135" y="3919359"/>
                  <a:pt x="5988058" y="3920629"/>
                </a:cubicBezTo>
                <a:cubicBezTo>
                  <a:pt x="5988058" y="3925705"/>
                  <a:pt x="5988058" y="3929513"/>
                  <a:pt x="5988058" y="3934590"/>
                </a:cubicBezTo>
                <a:cubicBezTo>
                  <a:pt x="5995673" y="3933321"/>
                  <a:pt x="6000750" y="3929513"/>
                  <a:pt x="6005827" y="3924437"/>
                </a:cubicBezTo>
                <a:cubicBezTo>
                  <a:pt x="6009635" y="3924437"/>
                  <a:pt x="6022327" y="3924437"/>
                  <a:pt x="6015981" y="3918091"/>
                </a:cubicBezTo>
                <a:cubicBezTo>
                  <a:pt x="6010904" y="3915552"/>
                  <a:pt x="6005827" y="3913013"/>
                  <a:pt x="6000750" y="3914283"/>
                </a:cubicBezTo>
                <a:lnTo>
                  <a:pt x="6000750" y="3914283"/>
                </a:lnTo>
                <a:close/>
                <a:moveTo>
                  <a:pt x="9274002" y="3913013"/>
                </a:moveTo>
                <a:cubicBezTo>
                  <a:pt x="9270195" y="3913013"/>
                  <a:pt x="9266386" y="3914283"/>
                  <a:pt x="9263849" y="3919359"/>
                </a:cubicBezTo>
                <a:cubicBezTo>
                  <a:pt x="9268925" y="3921898"/>
                  <a:pt x="9274002" y="3921898"/>
                  <a:pt x="9279078" y="3920629"/>
                </a:cubicBezTo>
                <a:cubicBezTo>
                  <a:pt x="9280348" y="3923167"/>
                  <a:pt x="9281617" y="3926975"/>
                  <a:pt x="9282886" y="3930782"/>
                </a:cubicBezTo>
                <a:cubicBezTo>
                  <a:pt x="9285424" y="3929513"/>
                  <a:pt x="9289232" y="3926975"/>
                  <a:pt x="9291770" y="3925705"/>
                </a:cubicBezTo>
                <a:cubicBezTo>
                  <a:pt x="9287963" y="3923167"/>
                  <a:pt x="9285424" y="3919359"/>
                  <a:pt x="9281617" y="3916821"/>
                </a:cubicBezTo>
                <a:cubicBezTo>
                  <a:pt x="9282886" y="3916821"/>
                  <a:pt x="9285424" y="3915552"/>
                  <a:pt x="9287963" y="3914283"/>
                </a:cubicBezTo>
                <a:cubicBezTo>
                  <a:pt x="9282886" y="3914283"/>
                  <a:pt x="9277809" y="3913013"/>
                  <a:pt x="9274002" y="3913013"/>
                </a:cubicBezTo>
                <a:lnTo>
                  <a:pt x="9274002" y="3913013"/>
                </a:lnTo>
                <a:close/>
                <a:moveTo>
                  <a:pt x="8992241" y="3913013"/>
                </a:moveTo>
                <a:cubicBezTo>
                  <a:pt x="8993510" y="3918091"/>
                  <a:pt x="8994779" y="3923167"/>
                  <a:pt x="8997318" y="3928244"/>
                </a:cubicBezTo>
                <a:cubicBezTo>
                  <a:pt x="8998587" y="3924437"/>
                  <a:pt x="8999856" y="3920629"/>
                  <a:pt x="9001125" y="3916821"/>
                </a:cubicBezTo>
                <a:cubicBezTo>
                  <a:pt x="8998587" y="3915552"/>
                  <a:pt x="8996048" y="3914283"/>
                  <a:pt x="8992241" y="3913013"/>
                </a:cubicBezTo>
                <a:lnTo>
                  <a:pt x="8992241" y="3913013"/>
                </a:lnTo>
                <a:close/>
                <a:moveTo>
                  <a:pt x="9609069" y="3911745"/>
                </a:moveTo>
                <a:cubicBezTo>
                  <a:pt x="9607800" y="3916821"/>
                  <a:pt x="9605261" y="3920629"/>
                  <a:pt x="9601454" y="3923167"/>
                </a:cubicBezTo>
                <a:cubicBezTo>
                  <a:pt x="9601454" y="3920629"/>
                  <a:pt x="9600185" y="3915552"/>
                  <a:pt x="9598915" y="3913013"/>
                </a:cubicBezTo>
                <a:cubicBezTo>
                  <a:pt x="9593839" y="3918091"/>
                  <a:pt x="9591300" y="3923167"/>
                  <a:pt x="9592569" y="3929513"/>
                </a:cubicBezTo>
                <a:cubicBezTo>
                  <a:pt x="9595108" y="3928244"/>
                  <a:pt x="9597646" y="3925705"/>
                  <a:pt x="9600185" y="3924437"/>
                </a:cubicBezTo>
                <a:cubicBezTo>
                  <a:pt x="9602723" y="3929513"/>
                  <a:pt x="9606531" y="3934590"/>
                  <a:pt x="9610338" y="3939667"/>
                </a:cubicBezTo>
                <a:cubicBezTo>
                  <a:pt x="9609069" y="3934590"/>
                  <a:pt x="9609069" y="3928244"/>
                  <a:pt x="9609069" y="3923167"/>
                </a:cubicBezTo>
                <a:cubicBezTo>
                  <a:pt x="9611607" y="3921898"/>
                  <a:pt x="9615415" y="3919359"/>
                  <a:pt x="9616684" y="3918091"/>
                </a:cubicBezTo>
                <a:cubicBezTo>
                  <a:pt x="9615415" y="3915552"/>
                  <a:pt x="9610338" y="3913013"/>
                  <a:pt x="9609069" y="3911745"/>
                </a:cubicBezTo>
                <a:lnTo>
                  <a:pt x="9609069" y="3911745"/>
                </a:lnTo>
                <a:close/>
                <a:moveTo>
                  <a:pt x="10058364" y="3911745"/>
                </a:moveTo>
                <a:cubicBezTo>
                  <a:pt x="10055825" y="3911745"/>
                  <a:pt x="10054556" y="3913013"/>
                  <a:pt x="10055825" y="3915552"/>
                </a:cubicBezTo>
                <a:cubicBezTo>
                  <a:pt x="10057095" y="3916821"/>
                  <a:pt x="10059633" y="3918091"/>
                  <a:pt x="10059633" y="3919359"/>
                </a:cubicBezTo>
                <a:cubicBezTo>
                  <a:pt x="10063441" y="3919359"/>
                  <a:pt x="10065979" y="3918091"/>
                  <a:pt x="10064710" y="3914283"/>
                </a:cubicBezTo>
                <a:cubicBezTo>
                  <a:pt x="10063441" y="3913013"/>
                  <a:pt x="10060902" y="3911745"/>
                  <a:pt x="10058364" y="3911745"/>
                </a:cubicBezTo>
                <a:lnTo>
                  <a:pt x="10058364" y="3911745"/>
                </a:lnTo>
                <a:close/>
                <a:moveTo>
                  <a:pt x="9293040" y="3911745"/>
                </a:moveTo>
                <a:cubicBezTo>
                  <a:pt x="9290501" y="3916821"/>
                  <a:pt x="9298116" y="3920629"/>
                  <a:pt x="9301924" y="3919359"/>
                </a:cubicBezTo>
                <a:cubicBezTo>
                  <a:pt x="9303193" y="3914283"/>
                  <a:pt x="9296847" y="3910475"/>
                  <a:pt x="9293040" y="3911745"/>
                </a:cubicBezTo>
                <a:lnTo>
                  <a:pt x="9293040" y="3911745"/>
                </a:lnTo>
                <a:close/>
                <a:moveTo>
                  <a:pt x="9169928" y="3910475"/>
                </a:moveTo>
                <a:cubicBezTo>
                  <a:pt x="9164851" y="3910475"/>
                  <a:pt x="9157236" y="3910475"/>
                  <a:pt x="9155967" y="3916821"/>
                </a:cubicBezTo>
                <a:cubicBezTo>
                  <a:pt x="9162313" y="3920629"/>
                  <a:pt x="9171197" y="3929513"/>
                  <a:pt x="9177543" y="3920629"/>
                </a:cubicBezTo>
                <a:cubicBezTo>
                  <a:pt x="9178812" y="3921898"/>
                  <a:pt x="9181351" y="3925705"/>
                  <a:pt x="9183889" y="3926975"/>
                </a:cubicBezTo>
                <a:cubicBezTo>
                  <a:pt x="9182620" y="3919359"/>
                  <a:pt x="9176274" y="3914283"/>
                  <a:pt x="9169928" y="3910475"/>
                </a:cubicBezTo>
                <a:lnTo>
                  <a:pt x="9169928" y="3910475"/>
                </a:lnTo>
                <a:close/>
                <a:moveTo>
                  <a:pt x="5979174" y="3909206"/>
                </a:moveTo>
                <a:cubicBezTo>
                  <a:pt x="5974097" y="3909206"/>
                  <a:pt x="5971559" y="3914283"/>
                  <a:pt x="5970290" y="3918091"/>
                </a:cubicBezTo>
                <a:cubicBezTo>
                  <a:pt x="5970290" y="3925705"/>
                  <a:pt x="5970290" y="3933321"/>
                  <a:pt x="5972828" y="3939667"/>
                </a:cubicBezTo>
                <a:cubicBezTo>
                  <a:pt x="5977905" y="3934590"/>
                  <a:pt x="5980443" y="3926975"/>
                  <a:pt x="5982981" y="3919359"/>
                </a:cubicBezTo>
                <a:cubicBezTo>
                  <a:pt x="5981712" y="3919359"/>
                  <a:pt x="5977905" y="3919359"/>
                  <a:pt x="5975366" y="3918091"/>
                </a:cubicBezTo>
                <a:cubicBezTo>
                  <a:pt x="5976636" y="3915552"/>
                  <a:pt x="5977905" y="3911745"/>
                  <a:pt x="5979174" y="3909206"/>
                </a:cubicBezTo>
                <a:lnTo>
                  <a:pt x="5979174" y="3909206"/>
                </a:lnTo>
                <a:close/>
                <a:moveTo>
                  <a:pt x="9400921" y="3907937"/>
                </a:moveTo>
                <a:cubicBezTo>
                  <a:pt x="9403460" y="3920629"/>
                  <a:pt x="9414882" y="3928244"/>
                  <a:pt x="9418690" y="3940936"/>
                </a:cubicBezTo>
                <a:cubicBezTo>
                  <a:pt x="9421228" y="3940936"/>
                  <a:pt x="9426305" y="3939667"/>
                  <a:pt x="9427574" y="3939667"/>
                </a:cubicBezTo>
                <a:cubicBezTo>
                  <a:pt x="9423767" y="3937128"/>
                  <a:pt x="9421228" y="3934590"/>
                  <a:pt x="9417421" y="3932051"/>
                </a:cubicBezTo>
                <a:cubicBezTo>
                  <a:pt x="9419959" y="3932051"/>
                  <a:pt x="9423767" y="3930782"/>
                  <a:pt x="9425036" y="3930782"/>
                </a:cubicBezTo>
                <a:cubicBezTo>
                  <a:pt x="9423767" y="3926975"/>
                  <a:pt x="9411075" y="3919359"/>
                  <a:pt x="9423767" y="3919359"/>
                </a:cubicBezTo>
                <a:cubicBezTo>
                  <a:pt x="9419959" y="3916821"/>
                  <a:pt x="9417421" y="3914283"/>
                  <a:pt x="9413613" y="3911745"/>
                </a:cubicBezTo>
                <a:cubicBezTo>
                  <a:pt x="9409806" y="3910475"/>
                  <a:pt x="9405998" y="3909206"/>
                  <a:pt x="9400921" y="3907937"/>
                </a:cubicBezTo>
                <a:lnTo>
                  <a:pt x="9400921" y="3907937"/>
                </a:lnTo>
                <a:close/>
                <a:moveTo>
                  <a:pt x="8582291" y="3907937"/>
                </a:moveTo>
                <a:cubicBezTo>
                  <a:pt x="8582291" y="3909206"/>
                  <a:pt x="8582291" y="3913013"/>
                  <a:pt x="8582291" y="3914283"/>
                </a:cubicBezTo>
                <a:cubicBezTo>
                  <a:pt x="8581021" y="3916821"/>
                  <a:pt x="8579753" y="3920629"/>
                  <a:pt x="8578484" y="3921898"/>
                </a:cubicBezTo>
                <a:cubicBezTo>
                  <a:pt x="8582291" y="3920629"/>
                  <a:pt x="8586099" y="3919359"/>
                  <a:pt x="8589906" y="3918091"/>
                </a:cubicBezTo>
                <a:cubicBezTo>
                  <a:pt x="8591176" y="3913013"/>
                  <a:pt x="8591176" y="3906667"/>
                  <a:pt x="8582291" y="3907937"/>
                </a:cubicBezTo>
                <a:lnTo>
                  <a:pt x="8582291" y="3907937"/>
                </a:lnTo>
                <a:close/>
                <a:moveTo>
                  <a:pt x="9300655" y="3906667"/>
                </a:moveTo>
                <a:cubicBezTo>
                  <a:pt x="9299386" y="3907937"/>
                  <a:pt x="9304462" y="3915552"/>
                  <a:pt x="9304462" y="3906667"/>
                </a:cubicBezTo>
                <a:cubicBezTo>
                  <a:pt x="9303193" y="3905399"/>
                  <a:pt x="9301924" y="3905399"/>
                  <a:pt x="9300655" y="3906667"/>
                </a:cubicBezTo>
                <a:lnTo>
                  <a:pt x="9300655" y="3906667"/>
                </a:lnTo>
                <a:close/>
                <a:moveTo>
                  <a:pt x="9262579" y="3906667"/>
                </a:moveTo>
                <a:cubicBezTo>
                  <a:pt x="9261310" y="3907937"/>
                  <a:pt x="9266386" y="3915552"/>
                  <a:pt x="9266386" y="3907937"/>
                </a:cubicBezTo>
                <a:cubicBezTo>
                  <a:pt x="9263849" y="3905399"/>
                  <a:pt x="9262579" y="3905399"/>
                  <a:pt x="9262579" y="3906667"/>
                </a:cubicBezTo>
                <a:lnTo>
                  <a:pt x="9262579" y="3906667"/>
                </a:lnTo>
                <a:close/>
                <a:moveTo>
                  <a:pt x="9249887" y="3905399"/>
                </a:moveTo>
                <a:cubicBezTo>
                  <a:pt x="9247348" y="3907937"/>
                  <a:pt x="9246080" y="3910475"/>
                  <a:pt x="9243541" y="3914283"/>
                </a:cubicBezTo>
                <a:cubicBezTo>
                  <a:pt x="9246080" y="3918091"/>
                  <a:pt x="9249887" y="3919359"/>
                  <a:pt x="9252425" y="3921898"/>
                </a:cubicBezTo>
                <a:cubicBezTo>
                  <a:pt x="9253694" y="3918091"/>
                  <a:pt x="9254964" y="3915552"/>
                  <a:pt x="9256233" y="3911745"/>
                </a:cubicBezTo>
                <a:cubicBezTo>
                  <a:pt x="9256233" y="3909206"/>
                  <a:pt x="9252425" y="3906667"/>
                  <a:pt x="9249887" y="3905399"/>
                </a:cubicBezTo>
                <a:lnTo>
                  <a:pt x="9249887" y="3905399"/>
                </a:lnTo>
                <a:close/>
                <a:moveTo>
                  <a:pt x="9081084" y="3904129"/>
                </a:moveTo>
                <a:cubicBezTo>
                  <a:pt x="9081084" y="3909206"/>
                  <a:pt x="9079815" y="3913013"/>
                  <a:pt x="9079815" y="3918091"/>
                </a:cubicBezTo>
                <a:cubicBezTo>
                  <a:pt x="9077277" y="3919359"/>
                  <a:pt x="9072200" y="3920629"/>
                  <a:pt x="9070931" y="3921898"/>
                </a:cubicBezTo>
                <a:cubicBezTo>
                  <a:pt x="9074738" y="3923167"/>
                  <a:pt x="9079815" y="3924437"/>
                  <a:pt x="9083623" y="3926975"/>
                </a:cubicBezTo>
                <a:cubicBezTo>
                  <a:pt x="9083623" y="3919359"/>
                  <a:pt x="9087430" y="3910475"/>
                  <a:pt x="9081084" y="3904129"/>
                </a:cubicBezTo>
                <a:lnTo>
                  <a:pt x="9081084" y="3904129"/>
                </a:lnTo>
                <a:close/>
                <a:moveTo>
                  <a:pt x="9006201" y="3904129"/>
                </a:moveTo>
                <a:cubicBezTo>
                  <a:pt x="8994779" y="3904129"/>
                  <a:pt x="9010010" y="3914283"/>
                  <a:pt x="9006201" y="3904129"/>
                </a:cubicBezTo>
                <a:lnTo>
                  <a:pt x="9006201" y="3904129"/>
                </a:lnTo>
                <a:close/>
                <a:moveTo>
                  <a:pt x="8968126" y="3904129"/>
                </a:moveTo>
                <a:cubicBezTo>
                  <a:pt x="8965588" y="3906667"/>
                  <a:pt x="8963049" y="3909206"/>
                  <a:pt x="8960511" y="3911745"/>
                </a:cubicBezTo>
                <a:cubicBezTo>
                  <a:pt x="8969395" y="3911745"/>
                  <a:pt x="8979549" y="3914283"/>
                  <a:pt x="8984626" y="3904129"/>
                </a:cubicBezTo>
                <a:cubicBezTo>
                  <a:pt x="8979549" y="3904129"/>
                  <a:pt x="8973203" y="3905399"/>
                  <a:pt x="8968126" y="3904129"/>
                </a:cubicBezTo>
                <a:lnTo>
                  <a:pt x="8968126" y="3904129"/>
                </a:lnTo>
                <a:close/>
                <a:moveTo>
                  <a:pt x="9027778" y="3902860"/>
                </a:moveTo>
                <a:cubicBezTo>
                  <a:pt x="9030316" y="3913013"/>
                  <a:pt x="9040470" y="3916821"/>
                  <a:pt x="9048086" y="3921898"/>
                </a:cubicBezTo>
                <a:cubicBezTo>
                  <a:pt x="9046816" y="3911745"/>
                  <a:pt x="9039201" y="3902860"/>
                  <a:pt x="9027778" y="3902860"/>
                </a:cubicBezTo>
                <a:lnTo>
                  <a:pt x="9027778" y="3902860"/>
                </a:lnTo>
                <a:close/>
                <a:moveTo>
                  <a:pt x="5774834" y="3902860"/>
                </a:moveTo>
                <a:cubicBezTo>
                  <a:pt x="5773564" y="3907937"/>
                  <a:pt x="5771026" y="3911745"/>
                  <a:pt x="5765949" y="3913013"/>
                </a:cubicBezTo>
                <a:cubicBezTo>
                  <a:pt x="5764680" y="3911745"/>
                  <a:pt x="5763411" y="3907937"/>
                  <a:pt x="5762142" y="3905399"/>
                </a:cubicBezTo>
                <a:cubicBezTo>
                  <a:pt x="5762142" y="3906667"/>
                  <a:pt x="5762142" y="3910475"/>
                  <a:pt x="5762142" y="3913013"/>
                </a:cubicBezTo>
                <a:cubicBezTo>
                  <a:pt x="5753257" y="3909206"/>
                  <a:pt x="5743104" y="3905399"/>
                  <a:pt x="5734219" y="3902860"/>
                </a:cubicBezTo>
                <a:cubicBezTo>
                  <a:pt x="5735489" y="3909206"/>
                  <a:pt x="5739296" y="3913013"/>
                  <a:pt x="5744373" y="3916821"/>
                </a:cubicBezTo>
                <a:cubicBezTo>
                  <a:pt x="5741835" y="3916821"/>
                  <a:pt x="5736758" y="3918091"/>
                  <a:pt x="5734219" y="3918091"/>
                </a:cubicBezTo>
                <a:cubicBezTo>
                  <a:pt x="5739296" y="3924437"/>
                  <a:pt x="5748181" y="3923167"/>
                  <a:pt x="5754527" y="3924437"/>
                </a:cubicBezTo>
                <a:cubicBezTo>
                  <a:pt x="5757065" y="3916821"/>
                  <a:pt x="5762142" y="3920629"/>
                  <a:pt x="5767218" y="3923167"/>
                </a:cubicBezTo>
                <a:cubicBezTo>
                  <a:pt x="5772295" y="3918091"/>
                  <a:pt x="5777372" y="3913013"/>
                  <a:pt x="5783718" y="3907937"/>
                </a:cubicBezTo>
                <a:cubicBezTo>
                  <a:pt x="5779910" y="3906667"/>
                  <a:pt x="5777372" y="3905399"/>
                  <a:pt x="5774834" y="3902860"/>
                </a:cubicBezTo>
                <a:lnTo>
                  <a:pt x="5774834" y="3902860"/>
                </a:lnTo>
                <a:close/>
                <a:moveTo>
                  <a:pt x="5646645" y="3902860"/>
                </a:moveTo>
                <a:cubicBezTo>
                  <a:pt x="5642838" y="3904129"/>
                  <a:pt x="5639030" y="3906667"/>
                  <a:pt x="5635222" y="3909206"/>
                </a:cubicBezTo>
                <a:cubicBezTo>
                  <a:pt x="5635222" y="3910475"/>
                  <a:pt x="5633953" y="3913013"/>
                  <a:pt x="5633953" y="3914283"/>
                </a:cubicBezTo>
                <a:cubicBezTo>
                  <a:pt x="5636492" y="3919359"/>
                  <a:pt x="5642838" y="3919359"/>
                  <a:pt x="5646645" y="3921898"/>
                </a:cubicBezTo>
                <a:cubicBezTo>
                  <a:pt x="5649184" y="3924437"/>
                  <a:pt x="5650453" y="3928244"/>
                  <a:pt x="5651722" y="3932051"/>
                </a:cubicBezTo>
                <a:cubicBezTo>
                  <a:pt x="5654260" y="3932051"/>
                  <a:pt x="5658068" y="3932051"/>
                  <a:pt x="5660606" y="3930782"/>
                </a:cubicBezTo>
                <a:cubicBezTo>
                  <a:pt x="5664414" y="3937128"/>
                  <a:pt x="5665683" y="3951089"/>
                  <a:pt x="5675837" y="3947282"/>
                </a:cubicBezTo>
                <a:cubicBezTo>
                  <a:pt x="5675837" y="3948551"/>
                  <a:pt x="5677106" y="3951089"/>
                  <a:pt x="5677106" y="3952359"/>
                </a:cubicBezTo>
                <a:cubicBezTo>
                  <a:pt x="5678375" y="3952359"/>
                  <a:pt x="5680913" y="3951089"/>
                  <a:pt x="5682183" y="3949820"/>
                </a:cubicBezTo>
                <a:cubicBezTo>
                  <a:pt x="5685990" y="3952359"/>
                  <a:pt x="5692336" y="3957435"/>
                  <a:pt x="5697413" y="3952359"/>
                </a:cubicBezTo>
                <a:cubicBezTo>
                  <a:pt x="5702489" y="3944743"/>
                  <a:pt x="5692336" y="3940936"/>
                  <a:pt x="5687259" y="3937128"/>
                </a:cubicBezTo>
                <a:cubicBezTo>
                  <a:pt x="5688529" y="3937128"/>
                  <a:pt x="5692336" y="3935859"/>
                  <a:pt x="5694875" y="3934590"/>
                </a:cubicBezTo>
                <a:cubicBezTo>
                  <a:pt x="5693605" y="3932051"/>
                  <a:pt x="5692336" y="3925705"/>
                  <a:pt x="5691067" y="3923167"/>
                </a:cubicBezTo>
                <a:cubicBezTo>
                  <a:pt x="5688529" y="3924437"/>
                  <a:pt x="5684721" y="3925705"/>
                  <a:pt x="5682183" y="3926975"/>
                </a:cubicBezTo>
                <a:lnTo>
                  <a:pt x="5688529" y="3928244"/>
                </a:lnTo>
                <a:cubicBezTo>
                  <a:pt x="5685990" y="3929513"/>
                  <a:pt x="5684721" y="3932051"/>
                  <a:pt x="5682183" y="3934590"/>
                </a:cubicBezTo>
                <a:cubicBezTo>
                  <a:pt x="5677106" y="3932051"/>
                  <a:pt x="5673298" y="3925705"/>
                  <a:pt x="5669491" y="3921898"/>
                </a:cubicBezTo>
                <a:lnTo>
                  <a:pt x="5668221" y="3923167"/>
                </a:lnTo>
                <a:cubicBezTo>
                  <a:pt x="5668221" y="3924437"/>
                  <a:pt x="5666952" y="3928244"/>
                  <a:pt x="5666952" y="3930782"/>
                </a:cubicBezTo>
                <a:cubicBezTo>
                  <a:pt x="5664414" y="3925705"/>
                  <a:pt x="5659337" y="3925705"/>
                  <a:pt x="5664414" y="3919359"/>
                </a:cubicBezTo>
                <a:cubicBezTo>
                  <a:pt x="5665683" y="3915552"/>
                  <a:pt x="5664414" y="3913013"/>
                  <a:pt x="5660606" y="3910475"/>
                </a:cubicBezTo>
                <a:cubicBezTo>
                  <a:pt x="5654260" y="3909206"/>
                  <a:pt x="5644107" y="3914283"/>
                  <a:pt x="5644107" y="3905399"/>
                </a:cubicBezTo>
                <a:cubicBezTo>
                  <a:pt x="5647914" y="3905399"/>
                  <a:pt x="5654260" y="3906667"/>
                  <a:pt x="5658068" y="3906667"/>
                </a:cubicBezTo>
                <a:cubicBezTo>
                  <a:pt x="5654260" y="3901591"/>
                  <a:pt x="5650453" y="3901591"/>
                  <a:pt x="5646645" y="3902860"/>
                </a:cubicBezTo>
                <a:lnTo>
                  <a:pt x="5646645" y="3902860"/>
                </a:lnTo>
                <a:close/>
                <a:moveTo>
                  <a:pt x="5840832" y="3902860"/>
                </a:moveTo>
                <a:cubicBezTo>
                  <a:pt x="5842101" y="3910475"/>
                  <a:pt x="5844639" y="3916821"/>
                  <a:pt x="5845909" y="3923167"/>
                </a:cubicBezTo>
                <a:cubicBezTo>
                  <a:pt x="5839563" y="3928244"/>
                  <a:pt x="5830678" y="3932051"/>
                  <a:pt x="5824332" y="3937128"/>
                </a:cubicBezTo>
                <a:cubicBezTo>
                  <a:pt x="5833217" y="3938397"/>
                  <a:pt x="5842101" y="3939667"/>
                  <a:pt x="5850985" y="3940936"/>
                </a:cubicBezTo>
                <a:cubicBezTo>
                  <a:pt x="5847178" y="3937128"/>
                  <a:pt x="5842101" y="3933321"/>
                  <a:pt x="5837024" y="3933321"/>
                </a:cubicBezTo>
                <a:cubicBezTo>
                  <a:pt x="5840832" y="3932051"/>
                  <a:pt x="5843370" y="3930782"/>
                  <a:pt x="5847178" y="3929513"/>
                </a:cubicBezTo>
                <a:cubicBezTo>
                  <a:pt x="5850985" y="3924437"/>
                  <a:pt x="5858601" y="3924437"/>
                  <a:pt x="5859870" y="3918091"/>
                </a:cubicBezTo>
                <a:cubicBezTo>
                  <a:pt x="5852255" y="3913013"/>
                  <a:pt x="5847178" y="3907937"/>
                  <a:pt x="5840832" y="3902860"/>
                </a:cubicBezTo>
                <a:lnTo>
                  <a:pt x="5840832" y="3902860"/>
                </a:lnTo>
                <a:close/>
                <a:moveTo>
                  <a:pt x="8867860" y="3900322"/>
                </a:moveTo>
                <a:cubicBezTo>
                  <a:pt x="8858975" y="3906667"/>
                  <a:pt x="8841206" y="3906667"/>
                  <a:pt x="8842476" y="3920629"/>
                </a:cubicBezTo>
                <a:cubicBezTo>
                  <a:pt x="8848822" y="3923167"/>
                  <a:pt x="8856437" y="3924437"/>
                  <a:pt x="8864052" y="3924437"/>
                </a:cubicBezTo>
                <a:cubicBezTo>
                  <a:pt x="8862783" y="3923167"/>
                  <a:pt x="8860244" y="3919359"/>
                  <a:pt x="8858975" y="3916821"/>
                </a:cubicBezTo>
                <a:cubicBezTo>
                  <a:pt x="8860244" y="3916821"/>
                  <a:pt x="8864052" y="3918091"/>
                  <a:pt x="8865321" y="3918091"/>
                </a:cubicBezTo>
                <a:cubicBezTo>
                  <a:pt x="8866590" y="3911745"/>
                  <a:pt x="8866590" y="3906667"/>
                  <a:pt x="8867860" y="3900322"/>
                </a:cubicBezTo>
                <a:lnTo>
                  <a:pt x="8867860" y="3900322"/>
                </a:lnTo>
                <a:close/>
                <a:moveTo>
                  <a:pt x="8594983" y="3900322"/>
                </a:moveTo>
                <a:cubicBezTo>
                  <a:pt x="8596252" y="3907937"/>
                  <a:pt x="8597522" y="3915552"/>
                  <a:pt x="8598790" y="3924437"/>
                </a:cubicBezTo>
                <a:cubicBezTo>
                  <a:pt x="8602598" y="3919359"/>
                  <a:pt x="8608944" y="3916821"/>
                  <a:pt x="8608944" y="3910475"/>
                </a:cubicBezTo>
                <a:cubicBezTo>
                  <a:pt x="8605136" y="3905399"/>
                  <a:pt x="8600059" y="3902860"/>
                  <a:pt x="8594983" y="3900322"/>
                </a:cubicBezTo>
                <a:lnTo>
                  <a:pt x="8594983" y="3900322"/>
                </a:lnTo>
                <a:close/>
                <a:moveTo>
                  <a:pt x="10090094" y="3900322"/>
                </a:moveTo>
                <a:cubicBezTo>
                  <a:pt x="10087555" y="3913013"/>
                  <a:pt x="10100247" y="3919359"/>
                  <a:pt x="10110400" y="3920629"/>
                </a:cubicBezTo>
                <a:cubicBezTo>
                  <a:pt x="10106593" y="3910475"/>
                  <a:pt x="10097708" y="3905399"/>
                  <a:pt x="10090094" y="3900322"/>
                </a:cubicBezTo>
                <a:lnTo>
                  <a:pt x="10090094" y="3900322"/>
                </a:lnTo>
                <a:close/>
                <a:moveTo>
                  <a:pt x="9265117" y="3899053"/>
                </a:moveTo>
                <a:cubicBezTo>
                  <a:pt x="9271463" y="3906667"/>
                  <a:pt x="9281617" y="3906667"/>
                  <a:pt x="9290501" y="3907937"/>
                </a:cubicBezTo>
                <a:cubicBezTo>
                  <a:pt x="9285424" y="3899053"/>
                  <a:pt x="9272732" y="3901591"/>
                  <a:pt x="9265117" y="3899053"/>
                </a:cubicBezTo>
                <a:lnTo>
                  <a:pt x="9265117" y="3899053"/>
                </a:lnTo>
                <a:close/>
                <a:moveTo>
                  <a:pt x="9201658" y="3897783"/>
                </a:moveTo>
                <a:cubicBezTo>
                  <a:pt x="9196581" y="3897783"/>
                  <a:pt x="9196581" y="3906667"/>
                  <a:pt x="9201658" y="3906667"/>
                </a:cubicBezTo>
                <a:cubicBezTo>
                  <a:pt x="9206735" y="3906667"/>
                  <a:pt x="9206735" y="3899053"/>
                  <a:pt x="9201658" y="3897783"/>
                </a:cubicBezTo>
                <a:lnTo>
                  <a:pt x="9201658" y="3897783"/>
                </a:lnTo>
                <a:close/>
                <a:moveTo>
                  <a:pt x="8532792" y="3897783"/>
                </a:moveTo>
                <a:lnTo>
                  <a:pt x="8532792" y="3897783"/>
                </a:lnTo>
                <a:lnTo>
                  <a:pt x="8532792" y="3897783"/>
                </a:lnTo>
                <a:lnTo>
                  <a:pt x="8532792" y="3897783"/>
                </a:lnTo>
                <a:lnTo>
                  <a:pt x="8532792" y="3897783"/>
                </a:lnTo>
                <a:close/>
                <a:moveTo>
                  <a:pt x="5763411" y="3897783"/>
                </a:moveTo>
                <a:cubicBezTo>
                  <a:pt x="5760872" y="3899053"/>
                  <a:pt x="5759603" y="3900322"/>
                  <a:pt x="5762142" y="3902860"/>
                </a:cubicBezTo>
                <a:cubicBezTo>
                  <a:pt x="5764680" y="3906667"/>
                  <a:pt x="5773564" y="3902860"/>
                  <a:pt x="5769757" y="3897783"/>
                </a:cubicBezTo>
                <a:cubicBezTo>
                  <a:pt x="5768488" y="3896514"/>
                  <a:pt x="5765949" y="3896514"/>
                  <a:pt x="5763411" y="3897783"/>
                </a:cubicBezTo>
                <a:lnTo>
                  <a:pt x="5763411" y="3897783"/>
                </a:lnTo>
                <a:close/>
                <a:moveTo>
                  <a:pt x="5788795" y="3897783"/>
                </a:moveTo>
                <a:cubicBezTo>
                  <a:pt x="5787526" y="3899053"/>
                  <a:pt x="5786256" y="3901591"/>
                  <a:pt x="5787526" y="3902860"/>
                </a:cubicBezTo>
                <a:cubicBezTo>
                  <a:pt x="5791333" y="3906667"/>
                  <a:pt x="5798948" y="3901591"/>
                  <a:pt x="5795141" y="3897783"/>
                </a:cubicBezTo>
                <a:cubicBezTo>
                  <a:pt x="5793872" y="3896514"/>
                  <a:pt x="5791333" y="3896514"/>
                  <a:pt x="5788795" y="3897783"/>
                </a:cubicBezTo>
                <a:lnTo>
                  <a:pt x="5788795" y="3897783"/>
                </a:lnTo>
                <a:close/>
                <a:moveTo>
                  <a:pt x="5951252" y="3896514"/>
                </a:moveTo>
                <a:cubicBezTo>
                  <a:pt x="5943636" y="3900322"/>
                  <a:pt x="5936022" y="3904129"/>
                  <a:pt x="5927137" y="3902860"/>
                </a:cubicBezTo>
                <a:cubicBezTo>
                  <a:pt x="5927137" y="3904129"/>
                  <a:pt x="5928406" y="3907937"/>
                  <a:pt x="5929676" y="3909206"/>
                </a:cubicBezTo>
                <a:cubicBezTo>
                  <a:pt x="5927137" y="3911745"/>
                  <a:pt x="5924598" y="3914283"/>
                  <a:pt x="5922060" y="3918091"/>
                </a:cubicBezTo>
                <a:cubicBezTo>
                  <a:pt x="5925868" y="3918091"/>
                  <a:pt x="5932214" y="3918091"/>
                  <a:pt x="5934752" y="3918091"/>
                </a:cubicBezTo>
                <a:cubicBezTo>
                  <a:pt x="5933483" y="3919359"/>
                  <a:pt x="5930944" y="3923167"/>
                  <a:pt x="5929676" y="3924437"/>
                </a:cubicBezTo>
                <a:cubicBezTo>
                  <a:pt x="5925868" y="3925705"/>
                  <a:pt x="5920791" y="3921898"/>
                  <a:pt x="5915714" y="3923167"/>
                </a:cubicBezTo>
                <a:cubicBezTo>
                  <a:pt x="5922060" y="3926975"/>
                  <a:pt x="5927137" y="3932051"/>
                  <a:pt x="5930944" y="3937128"/>
                </a:cubicBezTo>
                <a:cubicBezTo>
                  <a:pt x="5927137" y="3935859"/>
                  <a:pt x="5918252" y="3932051"/>
                  <a:pt x="5914445" y="3929513"/>
                </a:cubicBezTo>
                <a:cubicBezTo>
                  <a:pt x="5914445" y="3932051"/>
                  <a:pt x="5915714" y="3937128"/>
                  <a:pt x="5915714" y="3939667"/>
                </a:cubicBezTo>
                <a:cubicBezTo>
                  <a:pt x="5910638" y="3935859"/>
                  <a:pt x="5905561" y="3935859"/>
                  <a:pt x="5899215" y="3939667"/>
                </a:cubicBezTo>
                <a:cubicBezTo>
                  <a:pt x="5903022" y="3943474"/>
                  <a:pt x="5910638" y="3949820"/>
                  <a:pt x="5911907" y="3939667"/>
                </a:cubicBezTo>
                <a:cubicBezTo>
                  <a:pt x="5913176" y="3940936"/>
                  <a:pt x="5915714" y="3942205"/>
                  <a:pt x="5916984" y="3942205"/>
                </a:cubicBezTo>
                <a:cubicBezTo>
                  <a:pt x="5918252" y="3940936"/>
                  <a:pt x="5919522" y="3938397"/>
                  <a:pt x="5919522" y="3937128"/>
                </a:cubicBezTo>
                <a:cubicBezTo>
                  <a:pt x="5920791" y="3938397"/>
                  <a:pt x="5923330" y="3939667"/>
                  <a:pt x="5924598" y="3940936"/>
                </a:cubicBezTo>
                <a:cubicBezTo>
                  <a:pt x="5929676" y="3938397"/>
                  <a:pt x="5933483" y="3935859"/>
                  <a:pt x="5938560" y="3934590"/>
                </a:cubicBezTo>
                <a:cubicBezTo>
                  <a:pt x="5938560" y="3928244"/>
                  <a:pt x="5942367" y="3924437"/>
                  <a:pt x="5948713" y="3921898"/>
                </a:cubicBezTo>
                <a:cubicBezTo>
                  <a:pt x="5946175" y="3921898"/>
                  <a:pt x="5939829" y="3920629"/>
                  <a:pt x="5936022" y="3920629"/>
                </a:cubicBezTo>
                <a:cubicBezTo>
                  <a:pt x="5943636" y="3911745"/>
                  <a:pt x="5956328" y="3905399"/>
                  <a:pt x="5951252" y="3896514"/>
                </a:cubicBezTo>
                <a:lnTo>
                  <a:pt x="5951252" y="3896514"/>
                </a:lnTo>
                <a:close/>
                <a:moveTo>
                  <a:pt x="9101391" y="3895245"/>
                </a:moveTo>
                <a:cubicBezTo>
                  <a:pt x="9097584" y="3895245"/>
                  <a:pt x="9092507" y="3896514"/>
                  <a:pt x="9088699" y="3896514"/>
                </a:cubicBezTo>
                <a:cubicBezTo>
                  <a:pt x="9089969" y="3907937"/>
                  <a:pt x="9089969" y="3918091"/>
                  <a:pt x="9088699" y="3929513"/>
                </a:cubicBezTo>
                <a:cubicBezTo>
                  <a:pt x="9092507" y="3929513"/>
                  <a:pt x="9096315" y="3929513"/>
                  <a:pt x="9101391" y="3928244"/>
                </a:cubicBezTo>
                <a:cubicBezTo>
                  <a:pt x="9103930" y="3925705"/>
                  <a:pt x="9107737" y="3923167"/>
                  <a:pt x="9111545" y="3923167"/>
                </a:cubicBezTo>
                <a:cubicBezTo>
                  <a:pt x="9114083" y="3921898"/>
                  <a:pt x="9117891" y="3918091"/>
                  <a:pt x="9120429" y="3916821"/>
                </a:cubicBezTo>
                <a:cubicBezTo>
                  <a:pt x="9120429" y="3919359"/>
                  <a:pt x="9119160" y="3924437"/>
                  <a:pt x="9119160" y="3926975"/>
                </a:cubicBezTo>
                <a:cubicBezTo>
                  <a:pt x="9124237" y="3925705"/>
                  <a:pt x="9129313" y="3924437"/>
                  <a:pt x="9133121" y="3924437"/>
                </a:cubicBezTo>
                <a:cubicBezTo>
                  <a:pt x="9134391" y="3921898"/>
                  <a:pt x="9135659" y="3919359"/>
                  <a:pt x="9136929" y="3916821"/>
                </a:cubicBezTo>
                <a:cubicBezTo>
                  <a:pt x="9129313" y="3909206"/>
                  <a:pt x="9117891" y="3909206"/>
                  <a:pt x="9107737" y="3905399"/>
                </a:cubicBezTo>
                <a:cubicBezTo>
                  <a:pt x="9106468" y="3907937"/>
                  <a:pt x="9105199" y="3911745"/>
                  <a:pt x="9103930" y="3913013"/>
                </a:cubicBezTo>
                <a:cubicBezTo>
                  <a:pt x="9103930" y="3909206"/>
                  <a:pt x="9103930" y="3905399"/>
                  <a:pt x="9103930" y="3901591"/>
                </a:cubicBezTo>
                <a:lnTo>
                  <a:pt x="9109007" y="3900322"/>
                </a:lnTo>
                <a:cubicBezTo>
                  <a:pt x="9107737" y="3899053"/>
                  <a:pt x="9103930" y="3896514"/>
                  <a:pt x="9101391" y="3895245"/>
                </a:cubicBezTo>
                <a:lnTo>
                  <a:pt x="9101391" y="3895245"/>
                </a:lnTo>
                <a:close/>
                <a:moveTo>
                  <a:pt x="8732056" y="3893976"/>
                </a:moveTo>
                <a:cubicBezTo>
                  <a:pt x="8732056" y="3897783"/>
                  <a:pt x="8730787" y="3901591"/>
                  <a:pt x="8730787" y="3905399"/>
                </a:cubicBezTo>
                <a:cubicBezTo>
                  <a:pt x="8732056" y="3910475"/>
                  <a:pt x="8733325" y="3914283"/>
                  <a:pt x="8733325" y="3919359"/>
                </a:cubicBezTo>
                <a:cubicBezTo>
                  <a:pt x="8738402" y="3919359"/>
                  <a:pt x="8743479" y="3918091"/>
                  <a:pt x="8748555" y="3918091"/>
                </a:cubicBezTo>
                <a:cubicBezTo>
                  <a:pt x="8746017" y="3911745"/>
                  <a:pt x="8739671" y="3907937"/>
                  <a:pt x="8734594" y="3902860"/>
                </a:cubicBezTo>
                <a:cubicBezTo>
                  <a:pt x="8735863" y="3899053"/>
                  <a:pt x="8740940" y="3896514"/>
                  <a:pt x="8738402" y="3892707"/>
                </a:cubicBezTo>
                <a:cubicBezTo>
                  <a:pt x="8737133" y="3893976"/>
                  <a:pt x="8733325" y="3893976"/>
                  <a:pt x="8732056" y="3893976"/>
                </a:cubicBezTo>
                <a:lnTo>
                  <a:pt x="8732056" y="3893976"/>
                </a:lnTo>
                <a:close/>
                <a:moveTo>
                  <a:pt x="9592569" y="3893976"/>
                </a:moveTo>
                <a:cubicBezTo>
                  <a:pt x="9588762" y="3900322"/>
                  <a:pt x="9583685" y="3905399"/>
                  <a:pt x="9578609" y="3910475"/>
                </a:cubicBezTo>
                <a:cubicBezTo>
                  <a:pt x="9582416" y="3911745"/>
                  <a:pt x="9587493" y="3913013"/>
                  <a:pt x="9591300" y="3913013"/>
                </a:cubicBezTo>
                <a:cubicBezTo>
                  <a:pt x="9595108" y="3909206"/>
                  <a:pt x="9595108" y="3902860"/>
                  <a:pt x="9597646" y="3897783"/>
                </a:cubicBezTo>
                <a:cubicBezTo>
                  <a:pt x="9596377" y="3896514"/>
                  <a:pt x="9593839" y="3895245"/>
                  <a:pt x="9592569" y="3893976"/>
                </a:cubicBezTo>
                <a:lnTo>
                  <a:pt x="9592569" y="3893976"/>
                </a:lnTo>
                <a:close/>
                <a:moveTo>
                  <a:pt x="8582291" y="3893976"/>
                </a:moveTo>
                <a:cubicBezTo>
                  <a:pt x="8573407" y="3890168"/>
                  <a:pt x="8577214" y="3905399"/>
                  <a:pt x="8583560" y="3904129"/>
                </a:cubicBezTo>
                <a:cubicBezTo>
                  <a:pt x="8589906" y="3901591"/>
                  <a:pt x="8586099" y="3893976"/>
                  <a:pt x="8582291" y="3893976"/>
                </a:cubicBezTo>
                <a:lnTo>
                  <a:pt x="8582291" y="3893976"/>
                </a:lnTo>
                <a:close/>
                <a:moveTo>
                  <a:pt x="8898320" y="3892707"/>
                </a:moveTo>
                <a:cubicBezTo>
                  <a:pt x="8894513" y="3895245"/>
                  <a:pt x="8891974" y="3896514"/>
                  <a:pt x="8886898" y="3899053"/>
                </a:cubicBezTo>
                <a:cubicBezTo>
                  <a:pt x="8885628" y="3904129"/>
                  <a:pt x="8885628" y="3909206"/>
                  <a:pt x="8884359" y="3913013"/>
                </a:cubicBezTo>
                <a:cubicBezTo>
                  <a:pt x="8881821" y="3910475"/>
                  <a:pt x="8878013" y="3909206"/>
                  <a:pt x="8875475" y="3906667"/>
                </a:cubicBezTo>
                <a:cubicBezTo>
                  <a:pt x="8875475" y="3911745"/>
                  <a:pt x="8876744" y="3915552"/>
                  <a:pt x="8881821" y="3916821"/>
                </a:cubicBezTo>
                <a:cubicBezTo>
                  <a:pt x="8878013" y="3920629"/>
                  <a:pt x="8870398" y="3923167"/>
                  <a:pt x="8870398" y="3929513"/>
                </a:cubicBezTo>
                <a:cubicBezTo>
                  <a:pt x="8874206" y="3934590"/>
                  <a:pt x="8880552" y="3938397"/>
                  <a:pt x="8885628" y="3942205"/>
                </a:cubicBezTo>
                <a:cubicBezTo>
                  <a:pt x="8888167" y="3935859"/>
                  <a:pt x="8890705" y="3929513"/>
                  <a:pt x="8886898" y="3923167"/>
                </a:cubicBezTo>
                <a:cubicBezTo>
                  <a:pt x="8889436" y="3923167"/>
                  <a:pt x="8893244" y="3923167"/>
                  <a:pt x="8895782" y="3923167"/>
                </a:cubicBezTo>
                <a:cubicBezTo>
                  <a:pt x="8893244" y="3919359"/>
                  <a:pt x="8889436" y="3915552"/>
                  <a:pt x="8885628" y="3914283"/>
                </a:cubicBezTo>
                <a:cubicBezTo>
                  <a:pt x="8886898" y="3911745"/>
                  <a:pt x="8888167" y="3907937"/>
                  <a:pt x="8889436" y="3905399"/>
                </a:cubicBezTo>
                <a:cubicBezTo>
                  <a:pt x="8891974" y="3909206"/>
                  <a:pt x="8899590" y="3916821"/>
                  <a:pt x="8903397" y="3909206"/>
                </a:cubicBezTo>
                <a:cubicBezTo>
                  <a:pt x="8903397" y="3906667"/>
                  <a:pt x="8902128" y="3902860"/>
                  <a:pt x="8900859" y="3900322"/>
                </a:cubicBezTo>
                <a:cubicBezTo>
                  <a:pt x="8902128" y="3900322"/>
                  <a:pt x="8903397" y="3900322"/>
                  <a:pt x="8904666" y="3900322"/>
                </a:cubicBezTo>
                <a:cubicBezTo>
                  <a:pt x="8904666" y="3902860"/>
                  <a:pt x="8907205" y="3906667"/>
                  <a:pt x="8907205" y="3907937"/>
                </a:cubicBezTo>
                <a:cubicBezTo>
                  <a:pt x="8908474" y="3907937"/>
                  <a:pt x="8911012" y="3906667"/>
                  <a:pt x="8912282" y="3905399"/>
                </a:cubicBezTo>
                <a:cubicBezTo>
                  <a:pt x="8911012" y="3899053"/>
                  <a:pt x="8904666" y="3895245"/>
                  <a:pt x="8898320" y="3892707"/>
                </a:cubicBezTo>
                <a:lnTo>
                  <a:pt x="8898320" y="3892707"/>
                </a:lnTo>
                <a:close/>
                <a:moveTo>
                  <a:pt x="8600059" y="3892707"/>
                </a:moveTo>
                <a:cubicBezTo>
                  <a:pt x="8601329" y="3895245"/>
                  <a:pt x="8602598" y="3899053"/>
                  <a:pt x="8602598" y="3901591"/>
                </a:cubicBezTo>
                <a:cubicBezTo>
                  <a:pt x="8605136" y="3901591"/>
                  <a:pt x="8610214" y="3900322"/>
                  <a:pt x="8611482" y="3899053"/>
                </a:cubicBezTo>
                <a:cubicBezTo>
                  <a:pt x="8612751" y="3905399"/>
                  <a:pt x="8614021" y="3910475"/>
                  <a:pt x="8614021" y="3916821"/>
                </a:cubicBezTo>
                <a:lnTo>
                  <a:pt x="8608944" y="3919359"/>
                </a:lnTo>
                <a:cubicBezTo>
                  <a:pt x="8608944" y="3925705"/>
                  <a:pt x="8617828" y="3915552"/>
                  <a:pt x="8619097" y="3915552"/>
                </a:cubicBezTo>
                <a:cubicBezTo>
                  <a:pt x="8619097" y="3925705"/>
                  <a:pt x="8626713" y="3933321"/>
                  <a:pt x="8634328" y="3940936"/>
                </a:cubicBezTo>
                <a:cubicBezTo>
                  <a:pt x="8639405" y="3939667"/>
                  <a:pt x="8644481" y="3935859"/>
                  <a:pt x="8649558" y="3933321"/>
                </a:cubicBezTo>
                <a:cubicBezTo>
                  <a:pt x="8645751" y="3928244"/>
                  <a:pt x="8640674" y="3923167"/>
                  <a:pt x="8634328" y="3921898"/>
                </a:cubicBezTo>
                <a:cubicBezTo>
                  <a:pt x="8634328" y="3920629"/>
                  <a:pt x="8634328" y="3919359"/>
                  <a:pt x="8634328" y="3919359"/>
                </a:cubicBezTo>
                <a:cubicBezTo>
                  <a:pt x="8638135" y="3920629"/>
                  <a:pt x="8643212" y="3920629"/>
                  <a:pt x="8647020" y="3921898"/>
                </a:cubicBezTo>
                <a:cubicBezTo>
                  <a:pt x="8650827" y="3928244"/>
                  <a:pt x="8654635" y="3935859"/>
                  <a:pt x="8663519" y="3933321"/>
                </a:cubicBezTo>
                <a:cubicBezTo>
                  <a:pt x="8659712" y="3925705"/>
                  <a:pt x="8653366" y="3919359"/>
                  <a:pt x="8647020" y="3914283"/>
                </a:cubicBezTo>
                <a:cubicBezTo>
                  <a:pt x="8645751" y="3913013"/>
                  <a:pt x="8644481" y="3909206"/>
                  <a:pt x="8643212" y="3907937"/>
                </a:cubicBezTo>
                <a:cubicBezTo>
                  <a:pt x="8638135" y="3906667"/>
                  <a:pt x="8631789" y="3907937"/>
                  <a:pt x="8629251" y="3901591"/>
                </a:cubicBezTo>
                <a:cubicBezTo>
                  <a:pt x="8626713" y="3902860"/>
                  <a:pt x="8622905" y="3905399"/>
                  <a:pt x="8619097" y="3907937"/>
                </a:cubicBezTo>
                <a:cubicBezTo>
                  <a:pt x="8620367" y="3901591"/>
                  <a:pt x="8614021" y="3897783"/>
                  <a:pt x="8610214" y="3893976"/>
                </a:cubicBezTo>
                <a:cubicBezTo>
                  <a:pt x="8608944" y="3892707"/>
                  <a:pt x="8605136" y="3892707"/>
                  <a:pt x="8600059" y="3892707"/>
                </a:cubicBezTo>
                <a:lnTo>
                  <a:pt x="8600059" y="3892707"/>
                </a:lnTo>
                <a:close/>
                <a:moveTo>
                  <a:pt x="9603992" y="3891437"/>
                </a:moveTo>
                <a:cubicBezTo>
                  <a:pt x="9597646" y="3893976"/>
                  <a:pt x="9602723" y="3906667"/>
                  <a:pt x="9607800" y="3905399"/>
                </a:cubicBezTo>
                <a:cubicBezTo>
                  <a:pt x="9610338" y="3901591"/>
                  <a:pt x="9607800" y="3895245"/>
                  <a:pt x="9603992" y="3891437"/>
                </a:cubicBezTo>
                <a:lnTo>
                  <a:pt x="9603992" y="3891437"/>
                </a:lnTo>
                <a:close/>
                <a:moveTo>
                  <a:pt x="9421228" y="3891437"/>
                </a:moveTo>
                <a:cubicBezTo>
                  <a:pt x="9422498" y="3896514"/>
                  <a:pt x="9423767" y="3900322"/>
                  <a:pt x="9423767" y="3905399"/>
                </a:cubicBezTo>
                <a:cubicBezTo>
                  <a:pt x="9425036" y="3905399"/>
                  <a:pt x="9428844" y="3904129"/>
                  <a:pt x="9430113" y="3904129"/>
                </a:cubicBezTo>
                <a:cubicBezTo>
                  <a:pt x="9423767" y="3915552"/>
                  <a:pt x="9430113" y="3929513"/>
                  <a:pt x="9441536" y="3934590"/>
                </a:cubicBezTo>
                <a:cubicBezTo>
                  <a:pt x="9436459" y="3938397"/>
                  <a:pt x="9438997" y="3949820"/>
                  <a:pt x="9446612" y="3947282"/>
                </a:cubicBezTo>
                <a:cubicBezTo>
                  <a:pt x="9446612" y="3953628"/>
                  <a:pt x="9446612" y="3962512"/>
                  <a:pt x="9455497" y="3961243"/>
                </a:cubicBezTo>
                <a:cubicBezTo>
                  <a:pt x="9458035" y="3952359"/>
                  <a:pt x="9449151" y="3948551"/>
                  <a:pt x="9447882" y="3940936"/>
                </a:cubicBezTo>
                <a:cubicBezTo>
                  <a:pt x="9446612" y="3939667"/>
                  <a:pt x="9445343" y="3938397"/>
                  <a:pt x="9444073" y="3937128"/>
                </a:cubicBezTo>
                <a:cubicBezTo>
                  <a:pt x="9456765" y="3934590"/>
                  <a:pt x="9454228" y="3920629"/>
                  <a:pt x="9455497" y="3910475"/>
                </a:cubicBezTo>
                <a:cubicBezTo>
                  <a:pt x="9445343" y="3902860"/>
                  <a:pt x="9433920" y="3893976"/>
                  <a:pt x="9421228" y="3891437"/>
                </a:cubicBezTo>
                <a:lnTo>
                  <a:pt x="9421228" y="3891437"/>
                </a:lnTo>
                <a:close/>
                <a:moveTo>
                  <a:pt x="9784218" y="3891437"/>
                </a:moveTo>
                <a:cubicBezTo>
                  <a:pt x="9785487" y="3893976"/>
                  <a:pt x="9786756" y="3897783"/>
                  <a:pt x="9788026" y="3900322"/>
                </a:cubicBezTo>
                <a:cubicBezTo>
                  <a:pt x="9781680" y="3902860"/>
                  <a:pt x="9784218" y="3909206"/>
                  <a:pt x="9784218" y="3914283"/>
                </a:cubicBezTo>
                <a:cubicBezTo>
                  <a:pt x="9785487" y="3914283"/>
                  <a:pt x="9789294" y="3914283"/>
                  <a:pt x="9791833" y="3915552"/>
                </a:cubicBezTo>
                <a:cubicBezTo>
                  <a:pt x="9795640" y="3924437"/>
                  <a:pt x="9805794" y="3923167"/>
                  <a:pt x="9813409" y="3919359"/>
                </a:cubicBezTo>
                <a:lnTo>
                  <a:pt x="9814678" y="3918091"/>
                </a:lnTo>
                <a:cubicBezTo>
                  <a:pt x="9803256" y="3910475"/>
                  <a:pt x="9796910" y="3896514"/>
                  <a:pt x="9784218" y="3891437"/>
                </a:cubicBezTo>
                <a:lnTo>
                  <a:pt x="9784218" y="3891437"/>
                </a:lnTo>
                <a:close/>
                <a:moveTo>
                  <a:pt x="9068392" y="3888899"/>
                </a:moveTo>
                <a:cubicBezTo>
                  <a:pt x="9068392" y="3891437"/>
                  <a:pt x="9069661" y="3895245"/>
                  <a:pt x="9069661" y="3896514"/>
                </a:cubicBezTo>
                <a:lnTo>
                  <a:pt x="9062046" y="3893976"/>
                </a:lnTo>
                <a:cubicBezTo>
                  <a:pt x="9064585" y="3900322"/>
                  <a:pt x="9068392" y="3905399"/>
                  <a:pt x="9073469" y="3909206"/>
                </a:cubicBezTo>
                <a:cubicBezTo>
                  <a:pt x="9073469" y="3902860"/>
                  <a:pt x="9074738" y="3895245"/>
                  <a:pt x="9082353" y="3893976"/>
                </a:cubicBezTo>
                <a:cubicBezTo>
                  <a:pt x="9078546" y="3892707"/>
                  <a:pt x="9073469" y="3891437"/>
                  <a:pt x="9068392" y="3888899"/>
                </a:cubicBezTo>
                <a:lnTo>
                  <a:pt x="9068392" y="3888899"/>
                </a:lnTo>
                <a:close/>
                <a:moveTo>
                  <a:pt x="9399652" y="3887630"/>
                </a:moveTo>
                <a:cubicBezTo>
                  <a:pt x="9399652" y="3893976"/>
                  <a:pt x="9400921" y="3900322"/>
                  <a:pt x="9400921" y="3905399"/>
                </a:cubicBezTo>
                <a:cubicBezTo>
                  <a:pt x="9405998" y="3906667"/>
                  <a:pt x="9411075" y="3906667"/>
                  <a:pt x="9416152" y="3907937"/>
                </a:cubicBezTo>
                <a:cubicBezTo>
                  <a:pt x="9414882" y="3900322"/>
                  <a:pt x="9407267" y="3901591"/>
                  <a:pt x="9400921" y="3900322"/>
                </a:cubicBezTo>
                <a:cubicBezTo>
                  <a:pt x="9402190" y="3899053"/>
                  <a:pt x="9405998" y="3895245"/>
                  <a:pt x="9408536" y="3893976"/>
                </a:cubicBezTo>
                <a:cubicBezTo>
                  <a:pt x="9405998" y="3891437"/>
                  <a:pt x="9402190" y="3888899"/>
                  <a:pt x="9399652" y="3887630"/>
                </a:cubicBezTo>
                <a:lnTo>
                  <a:pt x="9399652" y="3887630"/>
                </a:lnTo>
                <a:close/>
                <a:moveTo>
                  <a:pt x="8655904" y="3886361"/>
                </a:moveTo>
                <a:cubicBezTo>
                  <a:pt x="8654635" y="3887630"/>
                  <a:pt x="8653366" y="3891437"/>
                  <a:pt x="8652097" y="3893976"/>
                </a:cubicBezTo>
                <a:cubicBezTo>
                  <a:pt x="8648289" y="3892707"/>
                  <a:pt x="8644481" y="3892707"/>
                  <a:pt x="8640674" y="3895245"/>
                </a:cubicBezTo>
                <a:cubicBezTo>
                  <a:pt x="8647020" y="3899053"/>
                  <a:pt x="8653366" y="3901591"/>
                  <a:pt x="8658443" y="3906667"/>
                </a:cubicBezTo>
                <a:cubicBezTo>
                  <a:pt x="8662250" y="3910475"/>
                  <a:pt x="8664789" y="3915552"/>
                  <a:pt x="8669865" y="3916821"/>
                </a:cubicBezTo>
                <a:cubicBezTo>
                  <a:pt x="8663519" y="3906667"/>
                  <a:pt x="8667327" y="3891437"/>
                  <a:pt x="8655904" y="3886361"/>
                </a:cubicBezTo>
                <a:lnTo>
                  <a:pt x="8655904" y="3886361"/>
                </a:lnTo>
                <a:close/>
                <a:moveTo>
                  <a:pt x="9351422" y="3886361"/>
                </a:moveTo>
                <a:cubicBezTo>
                  <a:pt x="9345076" y="3890168"/>
                  <a:pt x="9348884" y="3895245"/>
                  <a:pt x="9352692" y="3900322"/>
                </a:cubicBezTo>
                <a:cubicBezTo>
                  <a:pt x="9348884" y="3907937"/>
                  <a:pt x="9346346" y="3915552"/>
                  <a:pt x="9355230" y="3920629"/>
                </a:cubicBezTo>
                <a:cubicBezTo>
                  <a:pt x="9348884" y="3918091"/>
                  <a:pt x="9342538" y="3916821"/>
                  <a:pt x="9342538" y="3925705"/>
                </a:cubicBezTo>
                <a:cubicBezTo>
                  <a:pt x="9352692" y="3924437"/>
                  <a:pt x="9361576" y="3925705"/>
                  <a:pt x="9367922" y="3933321"/>
                </a:cubicBezTo>
                <a:cubicBezTo>
                  <a:pt x="9366653" y="3925705"/>
                  <a:pt x="9366653" y="3911745"/>
                  <a:pt x="9353961" y="3916821"/>
                </a:cubicBezTo>
                <a:cubicBezTo>
                  <a:pt x="9356500" y="3911745"/>
                  <a:pt x="9359038" y="3907937"/>
                  <a:pt x="9361576" y="3902860"/>
                </a:cubicBezTo>
                <a:cubicBezTo>
                  <a:pt x="9359038" y="3902860"/>
                  <a:pt x="9355230" y="3902860"/>
                  <a:pt x="9353961" y="3902860"/>
                </a:cubicBezTo>
                <a:cubicBezTo>
                  <a:pt x="9353961" y="3896514"/>
                  <a:pt x="9352692" y="3891437"/>
                  <a:pt x="9351422" y="3886361"/>
                </a:cubicBezTo>
                <a:lnTo>
                  <a:pt x="9351422" y="3886361"/>
                </a:lnTo>
                <a:close/>
                <a:moveTo>
                  <a:pt x="5660606" y="3885091"/>
                </a:moveTo>
                <a:cubicBezTo>
                  <a:pt x="5659337" y="3899053"/>
                  <a:pt x="5675837" y="3905399"/>
                  <a:pt x="5687259" y="3909206"/>
                </a:cubicBezTo>
                <a:cubicBezTo>
                  <a:pt x="5685990" y="3905399"/>
                  <a:pt x="5683452" y="3901591"/>
                  <a:pt x="5680913" y="3897783"/>
                </a:cubicBezTo>
                <a:cubicBezTo>
                  <a:pt x="5678375" y="3897783"/>
                  <a:pt x="5673298" y="3897783"/>
                  <a:pt x="5670760" y="3897783"/>
                </a:cubicBezTo>
                <a:cubicBezTo>
                  <a:pt x="5668221" y="3892707"/>
                  <a:pt x="5664414" y="3888899"/>
                  <a:pt x="5660606" y="3885091"/>
                </a:cubicBezTo>
                <a:lnTo>
                  <a:pt x="5660606" y="3885091"/>
                </a:lnTo>
                <a:close/>
                <a:moveTo>
                  <a:pt x="5882715" y="3885091"/>
                </a:moveTo>
                <a:cubicBezTo>
                  <a:pt x="5877639" y="3887630"/>
                  <a:pt x="5872562" y="3890168"/>
                  <a:pt x="5868754" y="3893976"/>
                </a:cubicBezTo>
                <a:cubicBezTo>
                  <a:pt x="5862408" y="3891437"/>
                  <a:pt x="5854793" y="3887630"/>
                  <a:pt x="5848447" y="3886361"/>
                </a:cubicBezTo>
                <a:cubicBezTo>
                  <a:pt x="5843370" y="3887630"/>
                  <a:pt x="5840832" y="3893976"/>
                  <a:pt x="5837024" y="3896514"/>
                </a:cubicBezTo>
                <a:cubicBezTo>
                  <a:pt x="5844639" y="3901591"/>
                  <a:pt x="5852255" y="3897783"/>
                  <a:pt x="5858601" y="3893976"/>
                </a:cubicBezTo>
                <a:cubicBezTo>
                  <a:pt x="5856062" y="3897783"/>
                  <a:pt x="5852255" y="3900322"/>
                  <a:pt x="5849716" y="3904129"/>
                </a:cubicBezTo>
                <a:cubicBezTo>
                  <a:pt x="5854793" y="3913013"/>
                  <a:pt x="5861139" y="3899053"/>
                  <a:pt x="5866216" y="3896514"/>
                </a:cubicBezTo>
                <a:cubicBezTo>
                  <a:pt x="5864947" y="3899053"/>
                  <a:pt x="5863677" y="3905399"/>
                  <a:pt x="5863677" y="3907937"/>
                </a:cubicBezTo>
                <a:cubicBezTo>
                  <a:pt x="5868754" y="3902860"/>
                  <a:pt x="5880177" y="3896514"/>
                  <a:pt x="5882715" y="3885091"/>
                </a:cubicBezTo>
                <a:lnTo>
                  <a:pt x="5882715" y="3885091"/>
                </a:lnTo>
                <a:close/>
                <a:moveTo>
                  <a:pt x="8935127" y="3883822"/>
                </a:moveTo>
                <a:cubicBezTo>
                  <a:pt x="8928781" y="3885091"/>
                  <a:pt x="8921166" y="3887630"/>
                  <a:pt x="8914820" y="3888899"/>
                </a:cubicBezTo>
                <a:cubicBezTo>
                  <a:pt x="8921166" y="3896514"/>
                  <a:pt x="8937665" y="3887630"/>
                  <a:pt x="8936396" y="3901591"/>
                </a:cubicBezTo>
                <a:cubicBezTo>
                  <a:pt x="8932588" y="3900322"/>
                  <a:pt x="8928781" y="3899053"/>
                  <a:pt x="8924974" y="3897783"/>
                </a:cubicBezTo>
                <a:cubicBezTo>
                  <a:pt x="8924974" y="3904129"/>
                  <a:pt x="8928781" y="3916821"/>
                  <a:pt x="8937665" y="3910475"/>
                </a:cubicBezTo>
                <a:cubicBezTo>
                  <a:pt x="8936396" y="3906667"/>
                  <a:pt x="8936396" y="3902860"/>
                  <a:pt x="8937665" y="3897783"/>
                </a:cubicBezTo>
                <a:cubicBezTo>
                  <a:pt x="8938934" y="3899053"/>
                  <a:pt x="8942742" y="3901591"/>
                  <a:pt x="8945280" y="3904129"/>
                </a:cubicBezTo>
                <a:cubicBezTo>
                  <a:pt x="8946550" y="3902860"/>
                  <a:pt x="8950357" y="3899053"/>
                  <a:pt x="8952896" y="3897783"/>
                </a:cubicBezTo>
                <a:cubicBezTo>
                  <a:pt x="8952896" y="3900322"/>
                  <a:pt x="8954165" y="3906667"/>
                  <a:pt x="8954165" y="3910475"/>
                </a:cubicBezTo>
                <a:cubicBezTo>
                  <a:pt x="8951626" y="3910475"/>
                  <a:pt x="8946550" y="3910475"/>
                  <a:pt x="8942742" y="3910475"/>
                </a:cubicBezTo>
                <a:cubicBezTo>
                  <a:pt x="8942742" y="3911745"/>
                  <a:pt x="8944011" y="3915552"/>
                  <a:pt x="8944011" y="3918091"/>
                </a:cubicBezTo>
                <a:cubicBezTo>
                  <a:pt x="8941473" y="3918091"/>
                  <a:pt x="8936396" y="3918091"/>
                  <a:pt x="8933858" y="3918091"/>
                </a:cubicBezTo>
                <a:cubicBezTo>
                  <a:pt x="8937665" y="3923167"/>
                  <a:pt x="8944011" y="3925705"/>
                  <a:pt x="8949088" y="3928244"/>
                </a:cubicBezTo>
                <a:cubicBezTo>
                  <a:pt x="8951626" y="3923167"/>
                  <a:pt x="8952896" y="3916821"/>
                  <a:pt x="8944011" y="3916821"/>
                </a:cubicBezTo>
                <a:cubicBezTo>
                  <a:pt x="8946550" y="3915552"/>
                  <a:pt x="8950357" y="3913013"/>
                  <a:pt x="8951626" y="3913013"/>
                </a:cubicBezTo>
                <a:cubicBezTo>
                  <a:pt x="8954165" y="3909206"/>
                  <a:pt x="8955434" y="3906667"/>
                  <a:pt x="8957972" y="3902860"/>
                </a:cubicBezTo>
                <a:cubicBezTo>
                  <a:pt x="8956703" y="3901591"/>
                  <a:pt x="8955434" y="3899053"/>
                  <a:pt x="8954165" y="3899053"/>
                </a:cubicBezTo>
                <a:cubicBezTo>
                  <a:pt x="8954165" y="3896514"/>
                  <a:pt x="8955434" y="3892707"/>
                  <a:pt x="8955434" y="3890168"/>
                </a:cubicBezTo>
                <a:cubicBezTo>
                  <a:pt x="8961780" y="3893976"/>
                  <a:pt x="8966857" y="3899053"/>
                  <a:pt x="8974472" y="3897783"/>
                </a:cubicBezTo>
                <a:cubicBezTo>
                  <a:pt x="8974472" y="3899053"/>
                  <a:pt x="8975741" y="3900322"/>
                  <a:pt x="8977010" y="3901591"/>
                </a:cubicBezTo>
                <a:cubicBezTo>
                  <a:pt x="8982087" y="3900322"/>
                  <a:pt x="8990972" y="3901591"/>
                  <a:pt x="8989702" y="3892707"/>
                </a:cubicBezTo>
                <a:cubicBezTo>
                  <a:pt x="8985895" y="3893976"/>
                  <a:pt x="8983356" y="3895245"/>
                  <a:pt x="8979549" y="3896514"/>
                </a:cubicBezTo>
                <a:cubicBezTo>
                  <a:pt x="8969395" y="3890168"/>
                  <a:pt x="8956703" y="3882553"/>
                  <a:pt x="8944011" y="3885091"/>
                </a:cubicBezTo>
                <a:cubicBezTo>
                  <a:pt x="8940204" y="3887630"/>
                  <a:pt x="8936396" y="3891437"/>
                  <a:pt x="8932588" y="3893976"/>
                </a:cubicBezTo>
                <a:cubicBezTo>
                  <a:pt x="8933858" y="3890168"/>
                  <a:pt x="8935127" y="3885091"/>
                  <a:pt x="8935127" y="3883822"/>
                </a:cubicBezTo>
                <a:lnTo>
                  <a:pt x="8935127" y="3883822"/>
                </a:lnTo>
                <a:close/>
                <a:moveTo>
                  <a:pt x="9649683" y="3882553"/>
                </a:moveTo>
                <a:cubicBezTo>
                  <a:pt x="9648414" y="3887630"/>
                  <a:pt x="9647145" y="3891437"/>
                  <a:pt x="9644607" y="3896514"/>
                </a:cubicBezTo>
                <a:cubicBezTo>
                  <a:pt x="9647145" y="3900322"/>
                  <a:pt x="9650953" y="3902860"/>
                  <a:pt x="9653491" y="3906667"/>
                </a:cubicBezTo>
                <a:cubicBezTo>
                  <a:pt x="9656029" y="3905399"/>
                  <a:pt x="9658568" y="3904129"/>
                  <a:pt x="9661106" y="3902860"/>
                </a:cubicBezTo>
                <a:cubicBezTo>
                  <a:pt x="9659836" y="3897783"/>
                  <a:pt x="9659836" y="3893976"/>
                  <a:pt x="9663645" y="3890168"/>
                </a:cubicBezTo>
                <a:cubicBezTo>
                  <a:pt x="9659836" y="3886361"/>
                  <a:pt x="9654760" y="3883822"/>
                  <a:pt x="9649683" y="3882553"/>
                </a:cubicBezTo>
                <a:lnTo>
                  <a:pt x="9649683" y="3882553"/>
                </a:lnTo>
                <a:close/>
                <a:moveTo>
                  <a:pt x="8573407" y="3882553"/>
                </a:moveTo>
                <a:cubicBezTo>
                  <a:pt x="8570868" y="3882553"/>
                  <a:pt x="8567061" y="3886361"/>
                  <a:pt x="8568330" y="3888899"/>
                </a:cubicBezTo>
                <a:cubicBezTo>
                  <a:pt x="8570868" y="3891437"/>
                  <a:pt x="8575945" y="3888899"/>
                  <a:pt x="8578484" y="3887630"/>
                </a:cubicBezTo>
                <a:cubicBezTo>
                  <a:pt x="8579753" y="3882553"/>
                  <a:pt x="8575945" y="3881284"/>
                  <a:pt x="8573407" y="3882553"/>
                </a:cubicBezTo>
                <a:lnTo>
                  <a:pt x="8573407" y="3882553"/>
                </a:lnTo>
                <a:close/>
                <a:moveTo>
                  <a:pt x="9557032" y="3882553"/>
                </a:moveTo>
                <a:cubicBezTo>
                  <a:pt x="9555763" y="3890168"/>
                  <a:pt x="9558301" y="3897783"/>
                  <a:pt x="9559571" y="3904129"/>
                </a:cubicBezTo>
                <a:cubicBezTo>
                  <a:pt x="9564647" y="3900322"/>
                  <a:pt x="9564647" y="3895245"/>
                  <a:pt x="9564647" y="3888899"/>
                </a:cubicBezTo>
                <a:cubicBezTo>
                  <a:pt x="9562109" y="3886361"/>
                  <a:pt x="9559571" y="3883822"/>
                  <a:pt x="9557032" y="3882553"/>
                </a:cubicBezTo>
                <a:lnTo>
                  <a:pt x="9557032" y="3882553"/>
                </a:lnTo>
                <a:close/>
                <a:moveTo>
                  <a:pt x="9219427" y="3880015"/>
                </a:moveTo>
                <a:cubicBezTo>
                  <a:pt x="9213081" y="3880015"/>
                  <a:pt x="9210542" y="3885091"/>
                  <a:pt x="9208004" y="3890168"/>
                </a:cubicBezTo>
                <a:cubicBezTo>
                  <a:pt x="9211811" y="3892707"/>
                  <a:pt x="9214350" y="3895245"/>
                  <a:pt x="9218157" y="3896514"/>
                </a:cubicBezTo>
                <a:cubicBezTo>
                  <a:pt x="9216888" y="3892707"/>
                  <a:pt x="9216888" y="3890168"/>
                  <a:pt x="9215619" y="3886361"/>
                </a:cubicBezTo>
                <a:cubicBezTo>
                  <a:pt x="9216888" y="3885091"/>
                  <a:pt x="9219427" y="3881284"/>
                  <a:pt x="9219427" y="3880015"/>
                </a:cubicBezTo>
                <a:lnTo>
                  <a:pt x="9219427" y="3880015"/>
                </a:lnTo>
                <a:close/>
                <a:moveTo>
                  <a:pt x="8979549" y="3878745"/>
                </a:moveTo>
                <a:cubicBezTo>
                  <a:pt x="8971934" y="3878745"/>
                  <a:pt x="8965588" y="3878745"/>
                  <a:pt x="8957972" y="3878745"/>
                </a:cubicBezTo>
                <a:cubicBezTo>
                  <a:pt x="8961780" y="3881284"/>
                  <a:pt x="8965588" y="3882553"/>
                  <a:pt x="8970664" y="3881284"/>
                </a:cubicBezTo>
                <a:cubicBezTo>
                  <a:pt x="8971934" y="3885091"/>
                  <a:pt x="8974472" y="3887630"/>
                  <a:pt x="8978280" y="3887630"/>
                </a:cubicBezTo>
                <a:cubicBezTo>
                  <a:pt x="8978280" y="3885091"/>
                  <a:pt x="8978280" y="3882553"/>
                  <a:pt x="8979549" y="3878745"/>
                </a:cubicBezTo>
                <a:lnTo>
                  <a:pt x="8979549" y="3878745"/>
                </a:lnTo>
                <a:close/>
                <a:moveTo>
                  <a:pt x="9732181" y="3878745"/>
                </a:moveTo>
                <a:cubicBezTo>
                  <a:pt x="9730912" y="3880015"/>
                  <a:pt x="9729642" y="3881284"/>
                  <a:pt x="9728373" y="3881284"/>
                </a:cubicBezTo>
                <a:cubicBezTo>
                  <a:pt x="9725835" y="3892707"/>
                  <a:pt x="9719489" y="3902860"/>
                  <a:pt x="9715681" y="3913013"/>
                </a:cubicBezTo>
                <a:cubicBezTo>
                  <a:pt x="9714412" y="3910475"/>
                  <a:pt x="9711874" y="3906667"/>
                  <a:pt x="9710604" y="3904129"/>
                </a:cubicBezTo>
                <a:cubicBezTo>
                  <a:pt x="9709335" y="3905399"/>
                  <a:pt x="9705528" y="3909206"/>
                  <a:pt x="9704258" y="3910475"/>
                </a:cubicBezTo>
                <a:cubicBezTo>
                  <a:pt x="9700451" y="3907937"/>
                  <a:pt x="9695375" y="3904129"/>
                  <a:pt x="9691566" y="3901591"/>
                </a:cubicBezTo>
                <a:cubicBezTo>
                  <a:pt x="9689029" y="3902860"/>
                  <a:pt x="9686490" y="3904129"/>
                  <a:pt x="9685220" y="3905399"/>
                </a:cubicBezTo>
                <a:cubicBezTo>
                  <a:pt x="9685220" y="3904129"/>
                  <a:pt x="9683951" y="3900322"/>
                  <a:pt x="9683951" y="3899053"/>
                </a:cubicBezTo>
                <a:cubicBezTo>
                  <a:pt x="9678874" y="3900322"/>
                  <a:pt x="9673798" y="3900322"/>
                  <a:pt x="9669991" y="3899053"/>
                </a:cubicBezTo>
                <a:cubicBezTo>
                  <a:pt x="9669991" y="3900322"/>
                  <a:pt x="9668721" y="3904129"/>
                  <a:pt x="9667452" y="3905399"/>
                </a:cubicBezTo>
                <a:cubicBezTo>
                  <a:pt x="9662375" y="3907937"/>
                  <a:pt x="9657299" y="3910475"/>
                  <a:pt x="9652222" y="3913013"/>
                </a:cubicBezTo>
                <a:cubicBezTo>
                  <a:pt x="9654760" y="3916821"/>
                  <a:pt x="9658568" y="3920629"/>
                  <a:pt x="9661106" y="3924437"/>
                </a:cubicBezTo>
                <a:cubicBezTo>
                  <a:pt x="9657299" y="3923167"/>
                  <a:pt x="9654760" y="3920629"/>
                  <a:pt x="9650953" y="3918091"/>
                </a:cubicBezTo>
                <a:cubicBezTo>
                  <a:pt x="9644607" y="3916821"/>
                  <a:pt x="9638261" y="3915552"/>
                  <a:pt x="9631915" y="3914283"/>
                </a:cubicBezTo>
                <a:cubicBezTo>
                  <a:pt x="9630645" y="3910475"/>
                  <a:pt x="9629376" y="3904129"/>
                  <a:pt x="9628107" y="3900322"/>
                </a:cubicBezTo>
                <a:cubicBezTo>
                  <a:pt x="9633184" y="3906667"/>
                  <a:pt x="9640799" y="3907937"/>
                  <a:pt x="9648414" y="3907937"/>
                </a:cubicBezTo>
                <a:cubicBezTo>
                  <a:pt x="9644607" y="3902860"/>
                  <a:pt x="9640799" y="3897783"/>
                  <a:pt x="9635722" y="3893976"/>
                </a:cubicBezTo>
                <a:cubicBezTo>
                  <a:pt x="9630645" y="3893976"/>
                  <a:pt x="9626838" y="3893976"/>
                  <a:pt x="9621761" y="3895245"/>
                </a:cubicBezTo>
                <a:cubicBezTo>
                  <a:pt x="9624299" y="3896514"/>
                  <a:pt x="9625569" y="3899053"/>
                  <a:pt x="9628107" y="3900322"/>
                </a:cubicBezTo>
                <a:cubicBezTo>
                  <a:pt x="9626838" y="3902860"/>
                  <a:pt x="9625569" y="3906667"/>
                  <a:pt x="9624299" y="3909206"/>
                </a:cubicBezTo>
                <a:cubicBezTo>
                  <a:pt x="9621761" y="3910475"/>
                  <a:pt x="9620492" y="3911745"/>
                  <a:pt x="9617953" y="3914283"/>
                </a:cubicBezTo>
                <a:cubicBezTo>
                  <a:pt x="9626838" y="3918091"/>
                  <a:pt x="9635722" y="3921898"/>
                  <a:pt x="9645876" y="3923167"/>
                </a:cubicBezTo>
                <a:cubicBezTo>
                  <a:pt x="9643337" y="3926975"/>
                  <a:pt x="9640799" y="3929513"/>
                  <a:pt x="9636991" y="3933321"/>
                </a:cubicBezTo>
                <a:cubicBezTo>
                  <a:pt x="9638261" y="3937128"/>
                  <a:pt x="9640799" y="3939667"/>
                  <a:pt x="9642068" y="3943474"/>
                </a:cubicBezTo>
                <a:cubicBezTo>
                  <a:pt x="9644607" y="3944743"/>
                  <a:pt x="9648414" y="3946013"/>
                  <a:pt x="9650953" y="3948551"/>
                </a:cubicBezTo>
                <a:cubicBezTo>
                  <a:pt x="9648414" y="3942205"/>
                  <a:pt x="9647145" y="3935859"/>
                  <a:pt x="9644607" y="3929513"/>
                </a:cubicBezTo>
                <a:cubicBezTo>
                  <a:pt x="9653491" y="3929513"/>
                  <a:pt x="9653491" y="3937128"/>
                  <a:pt x="9653491" y="3943474"/>
                </a:cubicBezTo>
                <a:cubicBezTo>
                  <a:pt x="9657299" y="3939667"/>
                  <a:pt x="9661106" y="3935859"/>
                  <a:pt x="9664914" y="3932051"/>
                </a:cubicBezTo>
                <a:cubicBezTo>
                  <a:pt x="9663645" y="3929513"/>
                  <a:pt x="9662375" y="3924437"/>
                  <a:pt x="9661106" y="3923167"/>
                </a:cubicBezTo>
                <a:cubicBezTo>
                  <a:pt x="9662375" y="3923167"/>
                  <a:pt x="9666182" y="3923167"/>
                  <a:pt x="9668721" y="3923167"/>
                </a:cubicBezTo>
                <a:cubicBezTo>
                  <a:pt x="9668721" y="3921898"/>
                  <a:pt x="9667452" y="3919359"/>
                  <a:pt x="9667452" y="3916821"/>
                </a:cubicBezTo>
                <a:cubicBezTo>
                  <a:pt x="9672528" y="3916821"/>
                  <a:pt x="9676337" y="3915552"/>
                  <a:pt x="9677606" y="3910475"/>
                </a:cubicBezTo>
                <a:cubicBezTo>
                  <a:pt x="9677606" y="3911745"/>
                  <a:pt x="9678874" y="3913013"/>
                  <a:pt x="9680144" y="3913013"/>
                </a:cubicBezTo>
                <a:cubicBezTo>
                  <a:pt x="9675067" y="3919359"/>
                  <a:pt x="9667452" y="3926975"/>
                  <a:pt x="9667452" y="3937128"/>
                </a:cubicBezTo>
                <a:cubicBezTo>
                  <a:pt x="9664914" y="3939667"/>
                  <a:pt x="9662375" y="3943474"/>
                  <a:pt x="9659836" y="3946013"/>
                </a:cubicBezTo>
                <a:cubicBezTo>
                  <a:pt x="9666182" y="3944743"/>
                  <a:pt x="9671260" y="3942205"/>
                  <a:pt x="9676337" y="3938397"/>
                </a:cubicBezTo>
                <a:cubicBezTo>
                  <a:pt x="9676337" y="3943474"/>
                  <a:pt x="9678874" y="3947282"/>
                  <a:pt x="9680144" y="3951089"/>
                </a:cubicBezTo>
                <a:cubicBezTo>
                  <a:pt x="9676337" y="3949820"/>
                  <a:pt x="9672528" y="3948551"/>
                  <a:pt x="9667452" y="3948551"/>
                </a:cubicBezTo>
                <a:cubicBezTo>
                  <a:pt x="9667452" y="3951089"/>
                  <a:pt x="9666182" y="3954897"/>
                  <a:pt x="9666182" y="3957435"/>
                </a:cubicBezTo>
                <a:cubicBezTo>
                  <a:pt x="9675067" y="3956166"/>
                  <a:pt x="9686490" y="3954897"/>
                  <a:pt x="9686490" y="3943474"/>
                </a:cubicBezTo>
                <a:cubicBezTo>
                  <a:pt x="9687759" y="3944743"/>
                  <a:pt x="9692836" y="3948551"/>
                  <a:pt x="9694105" y="3949820"/>
                </a:cubicBezTo>
                <a:cubicBezTo>
                  <a:pt x="9697912" y="3944743"/>
                  <a:pt x="9700451" y="3940936"/>
                  <a:pt x="9702989" y="3935859"/>
                </a:cubicBezTo>
                <a:cubicBezTo>
                  <a:pt x="9700451" y="3937128"/>
                  <a:pt x="9696643" y="3938397"/>
                  <a:pt x="9694105" y="3939667"/>
                </a:cubicBezTo>
                <a:cubicBezTo>
                  <a:pt x="9694105" y="3937128"/>
                  <a:pt x="9695375" y="3932051"/>
                  <a:pt x="9696643" y="3929513"/>
                </a:cubicBezTo>
                <a:cubicBezTo>
                  <a:pt x="9694105" y="3925705"/>
                  <a:pt x="9690297" y="3921898"/>
                  <a:pt x="9687759" y="3919359"/>
                </a:cubicBezTo>
                <a:cubicBezTo>
                  <a:pt x="9697912" y="3916821"/>
                  <a:pt x="9696643" y="3932051"/>
                  <a:pt x="9705528" y="3934590"/>
                </a:cubicBezTo>
                <a:cubicBezTo>
                  <a:pt x="9704258" y="3926975"/>
                  <a:pt x="9704258" y="3920629"/>
                  <a:pt x="9702989" y="3913013"/>
                </a:cubicBezTo>
                <a:cubicBezTo>
                  <a:pt x="9705528" y="3913013"/>
                  <a:pt x="9710604" y="3914283"/>
                  <a:pt x="9713143" y="3914283"/>
                </a:cubicBezTo>
                <a:cubicBezTo>
                  <a:pt x="9713143" y="3916821"/>
                  <a:pt x="9713143" y="3923167"/>
                  <a:pt x="9713143" y="3925705"/>
                </a:cubicBezTo>
                <a:cubicBezTo>
                  <a:pt x="9716950" y="3923167"/>
                  <a:pt x="9720758" y="3920629"/>
                  <a:pt x="9724566" y="3916821"/>
                </a:cubicBezTo>
                <a:cubicBezTo>
                  <a:pt x="9725835" y="3916821"/>
                  <a:pt x="9729642" y="3918091"/>
                  <a:pt x="9730912" y="3918091"/>
                </a:cubicBezTo>
                <a:cubicBezTo>
                  <a:pt x="9723296" y="3909206"/>
                  <a:pt x="9724566" y="3890168"/>
                  <a:pt x="9738527" y="3890168"/>
                </a:cubicBezTo>
                <a:cubicBezTo>
                  <a:pt x="9734719" y="3895245"/>
                  <a:pt x="9732181" y="3899053"/>
                  <a:pt x="9729642" y="3904129"/>
                </a:cubicBezTo>
                <a:cubicBezTo>
                  <a:pt x="9742334" y="3907937"/>
                  <a:pt x="9742334" y="3892707"/>
                  <a:pt x="9746142" y="3885091"/>
                </a:cubicBezTo>
                <a:cubicBezTo>
                  <a:pt x="9743604" y="3886361"/>
                  <a:pt x="9738527" y="3888899"/>
                  <a:pt x="9734719" y="3890168"/>
                </a:cubicBezTo>
                <a:cubicBezTo>
                  <a:pt x="9735988" y="3885091"/>
                  <a:pt x="9733450" y="3881284"/>
                  <a:pt x="9732181" y="3878745"/>
                </a:cubicBezTo>
                <a:lnTo>
                  <a:pt x="9732181" y="3878745"/>
                </a:lnTo>
                <a:close/>
                <a:moveTo>
                  <a:pt x="9129313" y="3877476"/>
                </a:moveTo>
                <a:cubicBezTo>
                  <a:pt x="9134391" y="3885091"/>
                  <a:pt x="9134391" y="3901591"/>
                  <a:pt x="9147083" y="3902860"/>
                </a:cubicBezTo>
                <a:cubicBezTo>
                  <a:pt x="9147083" y="3904129"/>
                  <a:pt x="9148351" y="3906667"/>
                  <a:pt x="9149621" y="3907937"/>
                </a:cubicBezTo>
                <a:cubicBezTo>
                  <a:pt x="9147083" y="3909206"/>
                  <a:pt x="9143275" y="3910475"/>
                  <a:pt x="9139467" y="3911745"/>
                </a:cubicBezTo>
                <a:cubicBezTo>
                  <a:pt x="9140737" y="3914283"/>
                  <a:pt x="9142005" y="3916821"/>
                  <a:pt x="9143275" y="3919359"/>
                </a:cubicBezTo>
                <a:cubicBezTo>
                  <a:pt x="9148351" y="3913013"/>
                  <a:pt x="9152159" y="3902860"/>
                  <a:pt x="9162313" y="3905399"/>
                </a:cubicBezTo>
                <a:cubicBezTo>
                  <a:pt x="9162313" y="3899053"/>
                  <a:pt x="9155967" y="3897783"/>
                  <a:pt x="9152159" y="3893976"/>
                </a:cubicBezTo>
                <a:cubicBezTo>
                  <a:pt x="9144544" y="3888899"/>
                  <a:pt x="9139467" y="3880015"/>
                  <a:pt x="9129313" y="3877476"/>
                </a:cubicBezTo>
                <a:lnTo>
                  <a:pt x="9129313" y="3877476"/>
                </a:lnTo>
                <a:close/>
                <a:moveTo>
                  <a:pt x="9027778" y="3877476"/>
                </a:moveTo>
                <a:cubicBezTo>
                  <a:pt x="9022702" y="3873669"/>
                  <a:pt x="9016356" y="3885091"/>
                  <a:pt x="9022702" y="3887630"/>
                </a:cubicBezTo>
                <a:cubicBezTo>
                  <a:pt x="9026509" y="3886361"/>
                  <a:pt x="9029048" y="3881284"/>
                  <a:pt x="9027778" y="3877476"/>
                </a:cubicBezTo>
                <a:lnTo>
                  <a:pt x="9027778" y="3877476"/>
                </a:lnTo>
                <a:close/>
                <a:moveTo>
                  <a:pt x="9004933" y="3877476"/>
                </a:moveTo>
                <a:cubicBezTo>
                  <a:pt x="9003664" y="3882553"/>
                  <a:pt x="9001125" y="3887630"/>
                  <a:pt x="8999856" y="3893976"/>
                </a:cubicBezTo>
                <a:cubicBezTo>
                  <a:pt x="9003664" y="3897783"/>
                  <a:pt x="9008740" y="3900322"/>
                  <a:pt x="9012547" y="3904129"/>
                </a:cubicBezTo>
                <a:cubicBezTo>
                  <a:pt x="9013817" y="3904129"/>
                  <a:pt x="9016356" y="3905399"/>
                  <a:pt x="9016356" y="3905399"/>
                </a:cubicBezTo>
                <a:lnTo>
                  <a:pt x="9016356" y="3900322"/>
                </a:lnTo>
                <a:cubicBezTo>
                  <a:pt x="9018893" y="3900322"/>
                  <a:pt x="9022702" y="3901591"/>
                  <a:pt x="9023971" y="3902860"/>
                </a:cubicBezTo>
                <a:cubicBezTo>
                  <a:pt x="9023971" y="3901591"/>
                  <a:pt x="9023971" y="3900322"/>
                  <a:pt x="9025239" y="3899053"/>
                </a:cubicBezTo>
                <a:cubicBezTo>
                  <a:pt x="9021432" y="3895245"/>
                  <a:pt x="9017625" y="3890168"/>
                  <a:pt x="9012547" y="3890168"/>
                </a:cubicBezTo>
                <a:cubicBezTo>
                  <a:pt x="9012547" y="3892707"/>
                  <a:pt x="9013817" y="3899053"/>
                  <a:pt x="9015086" y="3901591"/>
                </a:cubicBezTo>
                <a:cubicBezTo>
                  <a:pt x="9001125" y="3899053"/>
                  <a:pt x="9003664" y="3886361"/>
                  <a:pt x="9004933" y="3877476"/>
                </a:cubicBezTo>
                <a:lnTo>
                  <a:pt x="9004933" y="3877476"/>
                </a:lnTo>
                <a:close/>
                <a:moveTo>
                  <a:pt x="9770257" y="3877476"/>
                </a:moveTo>
                <a:cubicBezTo>
                  <a:pt x="9770257" y="3880015"/>
                  <a:pt x="9771526" y="3883822"/>
                  <a:pt x="9771526" y="3885091"/>
                </a:cubicBezTo>
                <a:cubicBezTo>
                  <a:pt x="9770257" y="3892707"/>
                  <a:pt x="9761372" y="3890168"/>
                  <a:pt x="9755026" y="3891437"/>
                </a:cubicBezTo>
                <a:cubicBezTo>
                  <a:pt x="9753757" y="3896514"/>
                  <a:pt x="9752488" y="3901591"/>
                  <a:pt x="9751219" y="3907937"/>
                </a:cubicBezTo>
                <a:cubicBezTo>
                  <a:pt x="9753757" y="3907937"/>
                  <a:pt x="9760103" y="3907937"/>
                  <a:pt x="9762642" y="3907937"/>
                </a:cubicBezTo>
                <a:cubicBezTo>
                  <a:pt x="9758834" y="3911745"/>
                  <a:pt x="9752488" y="3915552"/>
                  <a:pt x="9753757" y="3923167"/>
                </a:cubicBezTo>
                <a:lnTo>
                  <a:pt x="9752488" y="3924437"/>
                </a:lnTo>
                <a:cubicBezTo>
                  <a:pt x="9751219" y="3923167"/>
                  <a:pt x="9749950" y="3919359"/>
                  <a:pt x="9748680" y="3916821"/>
                </a:cubicBezTo>
                <a:cubicBezTo>
                  <a:pt x="9733450" y="3914283"/>
                  <a:pt x="9720758" y="3924437"/>
                  <a:pt x="9713143" y="3937128"/>
                </a:cubicBezTo>
                <a:cubicBezTo>
                  <a:pt x="9724566" y="3938397"/>
                  <a:pt x="9732181" y="3930782"/>
                  <a:pt x="9741065" y="3925705"/>
                </a:cubicBezTo>
                <a:cubicBezTo>
                  <a:pt x="9741065" y="3928244"/>
                  <a:pt x="9741065" y="3932051"/>
                  <a:pt x="9739796" y="3934590"/>
                </a:cubicBezTo>
                <a:cubicBezTo>
                  <a:pt x="9735988" y="3937128"/>
                  <a:pt x="9732181" y="3940936"/>
                  <a:pt x="9727104" y="3944743"/>
                </a:cubicBezTo>
                <a:cubicBezTo>
                  <a:pt x="9735988" y="3948551"/>
                  <a:pt x="9744873" y="3951089"/>
                  <a:pt x="9753757" y="3953628"/>
                </a:cubicBezTo>
                <a:cubicBezTo>
                  <a:pt x="9756296" y="3951089"/>
                  <a:pt x="9758834" y="3948551"/>
                  <a:pt x="9761372" y="3947282"/>
                </a:cubicBezTo>
                <a:cubicBezTo>
                  <a:pt x="9762642" y="3943474"/>
                  <a:pt x="9762642" y="3938397"/>
                  <a:pt x="9766449" y="3935859"/>
                </a:cubicBezTo>
                <a:cubicBezTo>
                  <a:pt x="9767718" y="3940936"/>
                  <a:pt x="9763911" y="3948551"/>
                  <a:pt x="9767718" y="3952359"/>
                </a:cubicBezTo>
                <a:cubicBezTo>
                  <a:pt x="9775334" y="3953628"/>
                  <a:pt x="9788026" y="3956166"/>
                  <a:pt x="9789294" y="3944743"/>
                </a:cubicBezTo>
                <a:cubicBezTo>
                  <a:pt x="9786756" y="3944743"/>
                  <a:pt x="9781680" y="3946013"/>
                  <a:pt x="9779141" y="3947282"/>
                </a:cubicBezTo>
                <a:lnTo>
                  <a:pt x="9779141" y="3944743"/>
                </a:lnTo>
                <a:lnTo>
                  <a:pt x="9784218" y="3944743"/>
                </a:lnTo>
                <a:cubicBezTo>
                  <a:pt x="9784218" y="3943474"/>
                  <a:pt x="9782948" y="3939667"/>
                  <a:pt x="9782948" y="3937128"/>
                </a:cubicBezTo>
                <a:cubicBezTo>
                  <a:pt x="9786756" y="3939667"/>
                  <a:pt x="9790564" y="3942205"/>
                  <a:pt x="9794372" y="3946013"/>
                </a:cubicBezTo>
                <a:cubicBezTo>
                  <a:pt x="9794372" y="3943474"/>
                  <a:pt x="9793102" y="3939667"/>
                  <a:pt x="9791833" y="3937128"/>
                </a:cubicBezTo>
                <a:cubicBezTo>
                  <a:pt x="9794372" y="3935859"/>
                  <a:pt x="9798179" y="3934590"/>
                  <a:pt x="9799448" y="3933321"/>
                </a:cubicBezTo>
                <a:cubicBezTo>
                  <a:pt x="9796910" y="3932051"/>
                  <a:pt x="9793102" y="3928244"/>
                  <a:pt x="9790564" y="3925705"/>
                </a:cubicBezTo>
                <a:cubicBezTo>
                  <a:pt x="9790564" y="3928244"/>
                  <a:pt x="9790564" y="3932051"/>
                  <a:pt x="9789294" y="3933321"/>
                </a:cubicBezTo>
                <a:cubicBezTo>
                  <a:pt x="9782948" y="3932051"/>
                  <a:pt x="9776603" y="3933321"/>
                  <a:pt x="9770257" y="3934590"/>
                </a:cubicBezTo>
                <a:cubicBezTo>
                  <a:pt x="9772795" y="3932051"/>
                  <a:pt x="9776603" y="3930782"/>
                  <a:pt x="9780410" y="3928244"/>
                </a:cubicBezTo>
                <a:cubicBezTo>
                  <a:pt x="9776603" y="3923167"/>
                  <a:pt x="9768988" y="3921898"/>
                  <a:pt x="9762642" y="3920629"/>
                </a:cubicBezTo>
                <a:cubicBezTo>
                  <a:pt x="9763911" y="3924437"/>
                  <a:pt x="9766449" y="3928244"/>
                  <a:pt x="9767718" y="3930782"/>
                </a:cubicBezTo>
                <a:cubicBezTo>
                  <a:pt x="9762642" y="3930782"/>
                  <a:pt x="9751219" y="3935859"/>
                  <a:pt x="9752488" y="3926975"/>
                </a:cubicBezTo>
                <a:cubicBezTo>
                  <a:pt x="9755026" y="3926975"/>
                  <a:pt x="9760103" y="3925705"/>
                  <a:pt x="9762642" y="3924437"/>
                </a:cubicBezTo>
                <a:cubicBezTo>
                  <a:pt x="9761372" y="3921898"/>
                  <a:pt x="9757565" y="3918091"/>
                  <a:pt x="9755026" y="3915552"/>
                </a:cubicBezTo>
                <a:cubicBezTo>
                  <a:pt x="9763911" y="3918091"/>
                  <a:pt x="9771526" y="3919359"/>
                  <a:pt x="9780410" y="3918091"/>
                </a:cubicBezTo>
                <a:cubicBezTo>
                  <a:pt x="9777872" y="3914283"/>
                  <a:pt x="9772795" y="3911745"/>
                  <a:pt x="9767718" y="3910475"/>
                </a:cubicBezTo>
                <a:cubicBezTo>
                  <a:pt x="9774064" y="3904129"/>
                  <a:pt x="9776603" y="3896514"/>
                  <a:pt x="9768988" y="3886361"/>
                </a:cubicBezTo>
                <a:lnTo>
                  <a:pt x="9772795" y="3883822"/>
                </a:lnTo>
                <a:cubicBezTo>
                  <a:pt x="9775334" y="3881284"/>
                  <a:pt x="9772795" y="3878745"/>
                  <a:pt x="9770257" y="3877476"/>
                </a:cubicBezTo>
                <a:lnTo>
                  <a:pt x="9770257" y="3877476"/>
                </a:lnTo>
                <a:close/>
                <a:moveTo>
                  <a:pt x="8860244" y="3877476"/>
                </a:moveTo>
                <a:cubicBezTo>
                  <a:pt x="8861514" y="3881284"/>
                  <a:pt x="8862783" y="3883822"/>
                  <a:pt x="8864052" y="3887630"/>
                </a:cubicBezTo>
                <a:cubicBezTo>
                  <a:pt x="8857706" y="3891437"/>
                  <a:pt x="8852629" y="3895245"/>
                  <a:pt x="8846283" y="3900322"/>
                </a:cubicBezTo>
                <a:cubicBezTo>
                  <a:pt x="8857706" y="3897783"/>
                  <a:pt x="8869129" y="3893976"/>
                  <a:pt x="8878013" y="3887630"/>
                </a:cubicBezTo>
                <a:cubicBezTo>
                  <a:pt x="8878013" y="3886361"/>
                  <a:pt x="8876744" y="3882553"/>
                  <a:pt x="8876744" y="3881284"/>
                </a:cubicBezTo>
                <a:cubicBezTo>
                  <a:pt x="8874206" y="3882553"/>
                  <a:pt x="8871667" y="3882553"/>
                  <a:pt x="8869129" y="3883822"/>
                </a:cubicBezTo>
                <a:cubicBezTo>
                  <a:pt x="8866590" y="3881284"/>
                  <a:pt x="8864052" y="3878745"/>
                  <a:pt x="8860244" y="3877476"/>
                </a:cubicBezTo>
                <a:lnTo>
                  <a:pt x="8860244" y="3877476"/>
                </a:lnTo>
                <a:close/>
                <a:moveTo>
                  <a:pt x="5639030" y="3874938"/>
                </a:moveTo>
                <a:cubicBezTo>
                  <a:pt x="5637761" y="3878745"/>
                  <a:pt x="5644107" y="3883822"/>
                  <a:pt x="5646645" y="3881284"/>
                </a:cubicBezTo>
                <a:cubicBezTo>
                  <a:pt x="5647914" y="3877476"/>
                  <a:pt x="5641568" y="3872399"/>
                  <a:pt x="5639030" y="3874938"/>
                </a:cubicBezTo>
                <a:lnTo>
                  <a:pt x="5639030" y="3874938"/>
                </a:lnTo>
                <a:close/>
                <a:moveTo>
                  <a:pt x="9218157" y="3874938"/>
                </a:moveTo>
                <a:cubicBezTo>
                  <a:pt x="9216888" y="3876207"/>
                  <a:pt x="9221965" y="3883822"/>
                  <a:pt x="9221965" y="3876207"/>
                </a:cubicBezTo>
                <a:cubicBezTo>
                  <a:pt x="9219427" y="3873669"/>
                  <a:pt x="9218157" y="3873669"/>
                  <a:pt x="9218157" y="3874938"/>
                </a:cubicBezTo>
                <a:lnTo>
                  <a:pt x="9218157" y="3874938"/>
                </a:lnTo>
                <a:close/>
                <a:moveTo>
                  <a:pt x="9059508" y="3873669"/>
                </a:moveTo>
                <a:cubicBezTo>
                  <a:pt x="9055700" y="3874938"/>
                  <a:pt x="9051893" y="3877476"/>
                  <a:pt x="9049354" y="3877476"/>
                </a:cubicBezTo>
                <a:cubicBezTo>
                  <a:pt x="9050623" y="3882553"/>
                  <a:pt x="9054431" y="3885091"/>
                  <a:pt x="9059508" y="3885091"/>
                </a:cubicBezTo>
                <a:cubicBezTo>
                  <a:pt x="9056969" y="3888899"/>
                  <a:pt x="9054431" y="3892707"/>
                  <a:pt x="9058239" y="3896514"/>
                </a:cubicBezTo>
                <a:cubicBezTo>
                  <a:pt x="9063315" y="3890168"/>
                  <a:pt x="9069661" y="3883822"/>
                  <a:pt x="9069661" y="3874938"/>
                </a:cubicBezTo>
                <a:cubicBezTo>
                  <a:pt x="9065854" y="3871130"/>
                  <a:pt x="9063315" y="3872399"/>
                  <a:pt x="9059508" y="3873669"/>
                </a:cubicBezTo>
                <a:lnTo>
                  <a:pt x="9059508" y="3873669"/>
                </a:lnTo>
                <a:close/>
                <a:moveTo>
                  <a:pt x="9246080" y="3872399"/>
                </a:moveTo>
                <a:cubicBezTo>
                  <a:pt x="9243541" y="3876207"/>
                  <a:pt x="9241002" y="3881284"/>
                  <a:pt x="9239734" y="3885091"/>
                </a:cubicBezTo>
                <a:cubicBezTo>
                  <a:pt x="9246080" y="3883822"/>
                  <a:pt x="9249887" y="3880015"/>
                  <a:pt x="9252425" y="3874938"/>
                </a:cubicBezTo>
                <a:cubicBezTo>
                  <a:pt x="9251157" y="3873669"/>
                  <a:pt x="9247348" y="3873669"/>
                  <a:pt x="9246080" y="3872399"/>
                </a:cubicBezTo>
                <a:lnTo>
                  <a:pt x="9246080" y="3872399"/>
                </a:lnTo>
                <a:close/>
                <a:moveTo>
                  <a:pt x="9018893" y="3872399"/>
                </a:moveTo>
                <a:cubicBezTo>
                  <a:pt x="9016356" y="3873669"/>
                  <a:pt x="9012547" y="3873669"/>
                  <a:pt x="9010010" y="3874938"/>
                </a:cubicBezTo>
                <a:cubicBezTo>
                  <a:pt x="9011279" y="3878745"/>
                  <a:pt x="9012547" y="3881284"/>
                  <a:pt x="9013817" y="3885091"/>
                </a:cubicBezTo>
                <a:cubicBezTo>
                  <a:pt x="9015086" y="3880015"/>
                  <a:pt x="9022702" y="3876207"/>
                  <a:pt x="9018893" y="3872399"/>
                </a:cubicBezTo>
                <a:lnTo>
                  <a:pt x="9018893" y="3872399"/>
                </a:lnTo>
                <a:close/>
                <a:moveTo>
                  <a:pt x="8701595" y="3871130"/>
                </a:moveTo>
                <a:cubicBezTo>
                  <a:pt x="8695249" y="3877476"/>
                  <a:pt x="8687634" y="3882553"/>
                  <a:pt x="8681288" y="3890168"/>
                </a:cubicBezTo>
                <a:cubicBezTo>
                  <a:pt x="8678750" y="3895245"/>
                  <a:pt x="8673673" y="3897783"/>
                  <a:pt x="8667327" y="3897783"/>
                </a:cubicBezTo>
                <a:cubicBezTo>
                  <a:pt x="8671135" y="3902860"/>
                  <a:pt x="8676211" y="3904129"/>
                  <a:pt x="8682557" y="3900322"/>
                </a:cubicBezTo>
                <a:cubicBezTo>
                  <a:pt x="8682557" y="3901591"/>
                  <a:pt x="8682557" y="3904129"/>
                  <a:pt x="8682557" y="3904129"/>
                </a:cubicBezTo>
                <a:cubicBezTo>
                  <a:pt x="8680019" y="3904129"/>
                  <a:pt x="8674942" y="3904129"/>
                  <a:pt x="8672404" y="3904129"/>
                </a:cubicBezTo>
                <a:cubicBezTo>
                  <a:pt x="8673673" y="3910475"/>
                  <a:pt x="8676211" y="3915552"/>
                  <a:pt x="8678750" y="3921898"/>
                </a:cubicBezTo>
                <a:cubicBezTo>
                  <a:pt x="8680019" y="3920629"/>
                  <a:pt x="8683827" y="3919359"/>
                  <a:pt x="8686365" y="3919359"/>
                </a:cubicBezTo>
                <a:cubicBezTo>
                  <a:pt x="8690173" y="3928244"/>
                  <a:pt x="8697787" y="3925705"/>
                  <a:pt x="8704133" y="3923167"/>
                </a:cubicBezTo>
                <a:cubicBezTo>
                  <a:pt x="8704133" y="3920629"/>
                  <a:pt x="8704133" y="3916821"/>
                  <a:pt x="8705403" y="3914283"/>
                </a:cubicBezTo>
                <a:cubicBezTo>
                  <a:pt x="8706672" y="3916821"/>
                  <a:pt x="8707941" y="3920629"/>
                  <a:pt x="8707941" y="3923167"/>
                </a:cubicBezTo>
                <a:cubicBezTo>
                  <a:pt x="8714287" y="3921898"/>
                  <a:pt x="8719364" y="3920629"/>
                  <a:pt x="8725710" y="3919359"/>
                </a:cubicBezTo>
                <a:cubicBezTo>
                  <a:pt x="8724441" y="3915552"/>
                  <a:pt x="8723171" y="3911745"/>
                  <a:pt x="8723171" y="3907937"/>
                </a:cubicBezTo>
                <a:cubicBezTo>
                  <a:pt x="8719364" y="3910475"/>
                  <a:pt x="8715556" y="3913013"/>
                  <a:pt x="8713018" y="3916821"/>
                </a:cubicBezTo>
                <a:cubicBezTo>
                  <a:pt x="8713018" y="3915552"/>
                  <a:pt x="8711749" y="3914283"/>
                  <a:pt x="8710479" y="3913013"/>
                </a:cubicBezTo>
                <a:cubicBezTo>
                  <a:pt x="8715556" y="3910475"/>
                  <a:pt x="8716825" y="3906667"/>
                  <a:pt x="8719364" y="3901591"/>
                </a:cubicBezTo>
                <a:cubicBezTo>
                  <a:pt x="8723171" y="3899053"/>
                  <a:pt x="8725710" y="3897783"/>
                  <a:pt x="8729517" y="3895245"/>
                </a:cubicBezTo>
                <a:cubicBezTo>
                  <a:pt x="8723171" y="3891437"/>
                  <a:pt x="8716825" y="3890168"/>
                  <a:pt x="8709211" y="3888899"/>
                </a:cubicBezTo>
                <a:cubicBezTo>
                  <a:pt x="8716825" y="3887630"/>
                  <a:pt x="8724441" y="3887630"/>
                  <a:pt x="8730787" y="3891437"/>
                </a:cubicBezTo>
                <a:cubicBezTo>
                  <a:pt x="8730787" y="3890168"/>
                  <a:pt x="8729517" y="3887630"/>
                  <a:pt x="8728248" y="3886361"/>
                </a:cubicBezTo>
                <a:cubicBezTo>
                  <a:pt x="8720633" y="3882553"/>
                  <a:pt x="8711749" y="3876207"/>
                  <a:pt x="8701595" y="3871130"/>
                </a:cubicBezTo>
                <a:lnTo>
                  <a:pt x="8701595" y="3871130"/>
                </a:lnTo>
                <a:close/>
                <a:moveTo>
                  <a:pt x="9634453" y="3869861"/>
                </a:moveTo>
                <a:cubicBezTo>
                  <a:pt x="9626838" y="3867323"/>
                  <a:pt x="9614146" y="3880015"/>
                  <a:pt x="9623030" y="3885091"/>
                </a:cubicBezTo>
                <a:cubicBezTo>
                  <a:pt x="9619223" y="3883822"/>
                  <a:pt x="9614146" y="3882553"/>
                  <a:pt x="9609069" y="3881284"/>
                </a:cubicBezTo>
                <a:cubicBezTo>
                  <a:pt x="9609069" y="3885091"/>
                  <a:pt x="9609069" y="3888899"/>
                  <a:pt x="9611607" y="3892707"/>
                </a:cubicBezTo>
                <a:cubicBezTo>
                  <a:pt x="9616684" y="3887630"/>
                  <a:pt x="9624299" y="3887630"/>
                  <a:pt x="9630645" y="3883822"/>
                </a:cubicBezTo>
                <a:cubicBezTo>
                  <a:pt x="9634453" y="3886361"/>
                  <a:pt x="9636991" y="3888899"/>
                  <a:pt x="9640799" y="3890168"/>
                </a:cubicBezTo>
                <a:cubicBezTo>
                  <a:pt x="9644607" y="3885091"/>
                  <a:pt x="9645876" y="3880015"/>
                  <a:pt x="9647145" y="3873669"/>
                </a:cubicBezTo>
                <a:cubicBezTo>
                  <a:pt x="9642068" y="3874938"/>
                  <a:pt x="9636991" y="3876207"/>
                  <a:pt x="9631915" y="3877476"/>
                </a:cubicBezTo>
                <a:cubicBezTo>
                  <a:pt x="9631915" y="3876207"/>
                  <a:pt x="9633184" y="3872399"/>
                  <a:pt x="9634453" y="3869861"/>
                </a:cubicBezTo>
                <a:lnTo>
                  <a:pt x="9634453" y="3869861"/>
                </a:lnTo>
                <a:close/>
                <a:moveTo>
                  <a:pt x="9821024" y="3869861"/>
                </a:moveTo>
                <a:cubicBezTo>
                  <a:pt x="9814678" y="3869861"/>
                  <a:pt x="9808332" y="3869861"/>
                  <a:pt x="9801986" y="3869861"/>
                </a:cubicBezTo>
                <a:cubicBezTo>
                  <a:pt x="9808332" y="3874938"/>
                  <a:pt x="9815948" y="3878745"/>
                  <a:pt x="9824832" y="3878745"/>
                </a:cubicBezTo>
                <a:cubicBezTo>
                  <a:pt x="9823563" y="3877476"/>
                  <a:pt x="9822294" y="3872399"/>
                  <a:pt x="9821024" y="3869861"/>
                </a:cubicBezTo>
                <a:lnTo>
                  <a:pt x="9821024" y="3869861"/>
                </a:lnTo>
                <a:close/>
                <a:moveTo>
                  <a:pt x="9303193" y="3869861"/>
                </a:moveTo>
                <a:cubicBezTo>
                  <a:pt x="9295578" y="3874938"/>
                  <a:pt x="9287963" y="3880015"/>
                  <a:pt x="9279078" y="3885091"/>
                </a:cubicBezTo>
                <a:cubicBezTo>
                  <a:pt x="9274002" y="3885091"/>
                  <a:pt x="9270195" y="3886361"/>
                  <a:pt x="9265117" y="3887630"/>
                </a:cubicBezTo>
                <a:cubicBezTo>
                  <a:pt x="9267656" y="3891437"/>
                  <a:pt x="9270195" y="3893976"/>
                  <a:pt x="9272732" y="3897783"/>
                </a:cubicBezTo>
                <a:cubicBezTo>
                  <a:pt x="9275271" y="3893976"/>
                  <a:pt x="9276540" y="3890168"/>
                  <a:pt x="9279078" y="3886361"/>
                </a:cubicBezTo>
                <a:cubicBezTo>
                  <a:pt x="9282886" y="3887630"/>
                  <a:pt x="9286694" y="3890168"/>
                  <a:pt x="9289232" y="3892707"/>
                </a:cubicBezTo>
                <a:lnTo>
                  <a:pt x="9281617" y="3895245"/>
                </a:lnTo>
                <a:cubicBezTo>
                  <a:pt x="9286694" y="3897783"/>
                  <a:pt x="9293040" y="3904129"/>
                  <a:pt x="9299386" y="3899053"/>
                </a:cubicBezTo>
                <a:cubicBezTo>
                  <a:pt x="9301924" y="3892707"/>
                  <a:pt x="9296847" y="3887630"/>
                  <a:pt x="9295578" y="3882553"/>
                </a:cubicBezTo>
                <a:cubicBezTo>
                  <a:pt x="9300655" y="3885091"/>
                  <a:pt x="9305732" y="3888899"/>
                  <a:pt x="9309539" y="3892707"/>
                </a:cubicBezTo>
                <a:cubicBezTo>
                  <a:pt x="9309539" y="3883822"/>
                  <a:pt x="9308270" y="3874938"/>
                  <a:pt x="9303193" y="3869861"/>
                </a:cubicBezTo>
                <a:lnTo>
                  <a:pt x="9303193" y="3869861"/>
                </a:lnTo>
                <a:close/>
                <a:moveTo>
                  <a:pt x="10065979" y="3869861"/>
                </a:moveTo>
                <a:cubicBezTo>
                  <a:pt x="10063441" y="3872399"/>
                  <a:pt x="10068517" y="3882553"/>
                  <a:pt x="10073594" y="3874938"/>
                </a:cubicBezTo>
                <a:cubicBezTo>
                  <a:pt x="10073594" y="3873669"/>
                  <a:pt x="10072325" y="3871130"/>
                  <a:pt x="10071056" y="3869861"/>
                </a:cubicBezTo>
                <a:cubicBezTo>
                  <a:pt x="10068517" y="3868592"/>
                  <a:pt x="10067248" y="3868592"/>
                  <a:pt x="10065979" y="3869861"/>
                </a:cubicBezTo>
                <a:lnTo>
                  <a:pt x="10065979" y="3869861"/>
                </a:lnTo>
                <a:close/>
                <a:moveTo>
                  <a:pt x="9593839" y="3868592"/>
                </a:moveTo>
                <a:cubicBezTo>
                  <a:pt x="9590031" y="3866054"/>
                  <a:pt x="9583685" y="3872399"/>
                  <a:pt x="9586223" y="3876207"/>
                </a:cubicBezTo>
                <a:cubicBezTo>
                  <a:pt x="9590031" y="3878745"/>
                  <a:pt x="9595108" y="3872399"/>
                  <a:pt x="9593839" y="3868592"/>
                </a:cubicBezTo>
                <a:lnTo>
                  <a:pt x="9593839" y="3868592"/>
                </a:lnTo>
                <a:close/>
                <a:moveTo>
                  <a:pt x="8912282" y="3866054"/>
                </a:moveTo>
                <a:cubicBezTo>
                  <a:pt x="8903397" y="3863515"/>
                  <a:pt x="8904666" y="3877476"/>
                  <a:pt x="8895782" y="3878745"/>
                </a:cubicBezTo>
                <a:cubicBezTo>
                  <a:pt x="8897051" y="3880015"/>
                  <a:pt x="8899590" y="3881284"/>
                  <a:pt x="8900859" y="3883822"/>
                </a:cubicBezTo>
                <a:cubicBezTo>
                  <a:pt x="8907205" y="3878745"/>
                  <a:pt x="8909743" y="3871130"/>
                  <a:pt x="8912282" y="3866054"/>
                </a:cubicBezTo>
                <a:lnTo>
                  <a:pt x="8912282" y="3866054"/>
                </a:lnTo>
                <a:close/>
                <a:moveTo>
                  <a:pt x="9407267" y="3866054"/>
                </a:moveTo>
                <a:cubicBezTo>
                  <a:pt x="9405998" y="3866054"/>
                  <a:pt x="9404729" y="3866054"/>
                  <a:pt x="9403460" y="3867323"/>
                </a:cubicBezTo>
                <a:cubicBezTo>
                  <a:pt x="9404729" y="3869861"/>
                  <a:pt x="9405998" y="3872399"/>
                  <a:pt x="9407267" y="3876207"/>
                </a:cubicBezTo>
                <a:cubicBezTo>
                  <a:pt x="9405998" y="3877476"/>
                  <a:pt x="9403460" y="3880015"/>
                  <a:pt x="9402190" y="3881284"/>
                </a:cubicBezTo>
                <a:cubicBezTo>
                  <a:pt x="9407267" y="3881284"/>
                  <a:pt x="9411075" y="3882553"/>
                  <a:pt x="9416152" y="3881284"/>
                </a:cubicBezTo>
                <a:cubicBezTo>
                  <a:pt x="9416152" y="3886361"/>
                  <a:pt x="9417421" y="3891437"/>
                  <a:pt x="9422498" y="3886361"/>
                </a:cubicBezTo>
                <a:cubicBezTo>
                  <a:pt x="9423767" y="3882553"/>
                  <a:pt x="9421228" y="3880015"/>
                  <a:pt x="9417421" y="3878745"/>
                </a:cubicBezTo>
                <a:cubicBezTo>
                  <a:pt x="9417421" y="3876207"/>
                  <a:pt x="9417421" y="3872399"/>
                  <a:pt x="9417421" y="3869861"/>
                </a:cubicBezTo>
                <a:cubicBezTo>
                  <a:pt x="9414882" y="3871130"/>
                  <a:pt x="9411075" y="3872399"/>
                  <a:pt x="9408536" y="3873669"/>
                </a:cubicBezTo>
                <a:cubicBezTo>
                  <a:pt x="9407267" y="3871130"/>
                  <a:pt x="9407267" y="3867323"/>
                  <a:pt x="9407267" y="3866054"/>
                </a:cubicBezTo>
                <a:lnTo>
                  <a:pt x="9407267" y="3866054"/>
                </a:lnTo>
                <a:close/>
                <a:moveTo>
                  <a:pt x="9256233" y="3864784"/>
                </a:moveTo>
                <a:cubicBezTo>
                  <a:pt x="9243541" y="3862246"/>
                  <a:pt x="9257503" y="3880015"/>
                  <a:pt x="9260040" y="3868592"/>
                </a:cubicBezTo>
                <a:cubicBezTo>
                  <a:pt x="9258771" y="3868592"/>
                  <a:pt x="9257503" y="3866054"/>
                  <a:pt x="9256233" y="3864784"/>
                </a:cubicBezTo>
                <a:lnTo>
                  <a:pt x="9256233" y="3864784"/>
                </a:lnTo>
                <a:close/>
                <a:moveTo>
                  <a:pt x="9749950" y="3864784"/>
                </a:moveTo>
                <a:cubicBezTo>
                  <a:pt x="9746142" y="3868592"/>
                  <a:pt x="9741065" y="3873669"/>
                  <a:pt x="9737258" y="3877476"/>
                </a:cubicBezTo>
                <a:cubicBezTo>
                  <a:pt x="9741065" y="3877476"/>
                  <a:pt x="9746142" y="3877476"/>
                  <a:pt x="9749950" y="3876207"/>
                </a:cubicBezTo>
                <a:cubicBezTo>
                  <a:pt x="9749950" y="3872399"/>
                  <a:pt x="9749950" y="3868592"/>
                  <a:pt x="9749950" y="3864784"/>
                </a:cubicBezTo>
                <a:lnTo>
                  <a:pt x="9749950" y="3864784"/>
                </a:lnTo>
                <a:close/>
                <a:moveTo>
                  <a:pt x="9376806" y="3863515"/>
                </a:moveTo>
                <a:cubicBezTo>
                  <a:pt x="9379345" y="3869861"/>
                  <a:pt x="9380614" y="3877476"/>
                  <a:pt x="9374268" y="3882553"/>
                </a:cubicBezTo>
                <a:cubicBezTo>
                  <a:pt x="9374268" y="3876207"/>
                  <a:pt x="9375537" y="3867323"/>
                  <a:pt x="9365384" y="3869861"/>
                </a:cubicBezTo>
                <a:cubicBezTo>
                  <a:pt x="9365384" y="3877476"/>
                  <a:pt x="9367922" y="3883822"/>
                  <a:pt x="9370460" y="3891437"/>
                </a:cubicBezTo>
                <a:cubicBezTo>
                  <a:pt x="9378076" y="3891437"/>
                  <a:pt x="9384422" y="3881284"/>
                  <a:pt x="9389498" y="3891437"/>
                </a:cubicBezTo>
                <a:cubicBezTo>
                  <a:pt x="9386960" y="3891437"/>
                  <a:pt x="9383152" y="3891437"/>
                  <a:pt x="9380614" y="3891437"/>
                </a:cubicBezTo>
                <a:lnTo>
                  <a:pt x="9381883" y="3897783"/>
                </a:lnTo>
                <a:cubicBezTo>
                  <a:pt x="9376806" y="3896514"/>
                  <a:pt x="9371730" y="3893976"/>
                  <a:pt x="9366653" y="3892707"/>
                </a:cubicBezTo>
                <a:cubicBezTo>
                  <a:pt x="9380614" y="3919359"/>
                  <a:pt x="9364114" y="3891437"/>
                  <a:pt x="9378076" y="3934590"/>
                </a:cubicBezTo>
                <a:cubicBezTo>
                  <a:pt x="9383152" y="3932051"/>
                  <a:pt x="9386960" y="3928244"/>
                  <a:pt x="9389498" y="3923167"/>
                </a:cubicBezTo>
                <a:cubicBezTo>
                  <a:pt x="9393306" y="3930782"/>
                  <a:pt x="9390768" y="3940936"/>
                  <a:pt x="9399652" y="3946013"/>
                </a:cubicBezTo>
                <a:cubicBezTo>
                  <a:pt x="9397114" y="3944743"/>
                  <a:pt x="9390768" y="3943474"/>
                  <a:pt x="9388229" y="3943474"/>
                </a:cubicBezTo>
                <a:cubicBezTo>
                  <a:pt x="9394575" y="3948551"/>
                  <a:pt x="9402190" y="3952359"/>
                  <a:pt x="9409806" y="3956166"/>
                </a:cubicBezTo>
                <a:cubicBezTo>
                  <a:pt x="9408536" y="3953628"/>
                  <a:pt x="9404729" y="3949820"/>
                  <a:pt x="9403460" y="3947282"/>
                </a:cubicBezTo>
                <a:cubicBezTo>
                  <a:pt x="9404729" y="3946013"/>
                  <a:pt x="9407267" y="3943474"/>
                  <a:pt x="9409806" y="3942205"/>
                </a:cubicBezTo>
                <a:cubicBezTo>
                  <a:pt x="9408536" y="3938397"/>
                  <a:pt x="9405998" y="3935859"/>
                  <a:pt x="9404729" y="3932051"/>
                </a:cubicBezTo>
                <a:cubicBezTo>
                  <a:pt x="9404729" y="3929513"/>
                  <a:pt x="9405998" y="3925705"/>
                  <a:pt x="9405998" y="3923167"/>
                </a:cubicBezTo>
                <a:cubicBezTo>
                  <a:pt x="9402190" y="3920629"/>
                  <a:pt x="9398383" y="3919359"/>
                  <a:pt x="9395844" y="3916821"/>
                </a:cubicBezTo>
                <a:cubicBezTo>
                  <a:pt x="9397114" y="3913013"/>
                  <a:pt x="9398383" y="3909206"/>
                  <a:pt x="9399652" y="3906667"/>
                </a:cubicBezTo>
                <a:cubicBezTo>
                  <a:pt x="9394575" y="3909206"/>
                  <a:pt x="9392037" y="3913013"/>
                  <a:pt x="9389498" y="3918091"/>
                </a:cubicBezTo>
                <a:cubicBezTo>
                  <a:pt x="9385691" y="3914283"/>
                  <a:pt x="9381883" y="3911745"/>
                  <a:pt x="9375537" y="3911745"/>
                </a:cubicBezTo>
                <a:cubicBezTo>
                  <a:pt x="9378076" y="3909206"/>
                  <a:pt x="9381883" y="3907937"/>
                  <a:pt x="9384422" y="3905399"/>
                </a:cubicBezTo>
                <a:cubicBezTo>
                  <a:pt x="9384422" y="3902860"/>
                  <a:pt x="9383152" y="3897783"/>
                  <a:pt x="9381883" y="3893976"/>
                </a:cubicBezTo>
                <a:cubicBezTo>
                  <a:pt x="9384422" y="3895245"/>
                  <a:pt x="9389498" y="3897783"/>
                  <a:pt x="9392037" y="3899053"/>
                </a:cubicBezTo>
                <a:cubicBezTo>
                  <a:pt x="9392037" y="3895245"/>
                  <a:pt x="9393306" y="3891437"/>
                  <a:pt x="9393306" y="3886361"/>
                </a:cubicBezTo>
                <a:cubicBezTo>
                  <a:pt x="9389498" y="3883822"/>
                  <a:pt x="9385691" y="3881284"/>
                  <a:pt x="9381883" y="3878745"/>
                </a:cubicBezTo>
                <a:cubicBezTo>
                  <a:pt x="9386960" y="3878745"/>
                  <a:pt x="9392037" y="3876207"/>
                  <a:pt x="9394575" y="3872399"/>
                </a:cubicBezTo>
                <a:cubicBezTo>
                  <a:pt x="9388229" y="3873669"/>
                  <a:pt x="9381883" y="3868592"/>
                  <a:pt x="9376806" y="3863515"/>
                </a:cubicBezTo>
                <a:lnTo>
                  <a:pt x="9376806" y="3863515"/>
                </a:lnTo>
                <a:close/>
                <a:moveTo>
                  <a:pt x="9096315" y="3863515"/>
                </a:moveTo>
                <a:cubicBezTo>
                  <a:pt x="9092507" y="3871130"/>
                  <a:pt x="9087430" y="3880015"/>
                  <a:pt x="9093776" y="3887630"/>
                </a:cubicBezTo>
                <a:cubicBezTo>
                  <a:pt x="9096315" y="3892707"/>
                  <a:pt x="9102661" y="3891437"/>
                  <a:pt x="9106468" y="3890168"/>
                </a:cubicBezTo>
                <a:cubicBezTo>
                  <a:pt x="9103930" y="3886361"/>
                  <a:pt x="9100122" y="3882553"/>
                  <a:pt x="9097584" y="3878745"/>
                </a:cubicBezTo>
                <a:cubicBezTo>
                  <a:pt x="9100122" y="3880015"/>
                  <a:pt x="9103930" y="3881284"/>
                  <a:pt x="9105199" y="3881284"/>
                </a:cubicBezTo>
                <a:cubicBezTo>
                  <a:pt x="9105199" y="3880015"/>
                  <a:pt x="9106468" y="3877476"/>
                  <a:pt x="9107737" y="3874938"/>
                </a:cubicBezTo>
                <a:cubicBezTo>
                  <a:pt x="9109007" y="3880015"/>
                  <a:pt x="9111545" y="3883822"/>
                  <a:pt x="9115353" y="3888899"/>
                </a:cubicBezTo>
                <a:cubicBezTo>
                  <a:pt x="9114083" y="3890168"/>
                  <a:pt x="9111545" y="3891437"/>
                  <a:pt x="9109007" y="3892707"/>
                </a:cubicBezTo>
                <a:cubicBezTo>
                  <a:pt x="9115353" y="3899053"/>
                  <a:pt x="9122968" y="3905399"/>
                  <a:pt x="9133121" y="3907937"/>
                </a:cubicBezTo>
                <a:cubicBezTo>
                  <a:pt x="9135659" y="3900322"/>
                  <a:pt x="9130583" y="3892707"/>
                  <a:pt x="9126775" y="3887630"/>
                </a:cubicBezTo>
                <a:cubicBezTo>
                  <a:pt x="9117891" y="3876207"/>
                  <a:pt x="9111545" y="3862246"/>
                  <a:pt x="9096315" y="3863515"/>
                </a:cubicBezTo>
                <a:lnTo>
                  <a:pt x="9096315" y="3863515"/>
                </a:lnTo>
                <a:close/>
                <a:moveTo>
                  <a:pt x="5788795" y="3862246"/>
                </a:moveTo>
                <a:cubicBezTo>
                  <a:pt x="5788795" y="3871130"/>
                  <a:pt x="5788795" y="3880015"/>
                  <a:pt x="5788795" y="3890168"/>
                </a:cubicBezTo>
                <a:cubicBezTo>
                  <a:pt x="5793872" y="3886361"/>
                  <a:pt x="5796410" y="3880015"/>
                  <a:pt x="5800218" y="3874938"/>
                </a:cubicBezTo>
                <a:cubicBezTo>
                  <a:pt x="5796410" y="3871130"/>
                  <a:pt x="5792602" y="3866054"/>
                  <a:pt x="5788795" y="3862246"/>
                </a:cubicBezTo>
                <a:lnTo>
                  <a:pt x="5788795" y="3862246"/>
                </a:lnTo>
                <a:close/>
                <a:moveTo>
                  <a:pt x="9563378" y="3862246"/>
                </a:moveTo>
                <a:cubicBezTo>
                  <a:pt x="9562109" y="3864784"/>
                  <a:pt x="9560840" y="3869861"/>
                  <a:pt x="9559571" y="3871130"/>
                </a:cubicBezTo>
                <a:cubicBezTo>
                  <a:pt x="9564647" y="3871130"/>
                  <a:pt x="9568455" y="3872399"/>
                  <a:pt x="9573531" y="3873669"/>
                </a:cubicBezTo>
                <a:cubicBezTo>
                  <a:pt x="9572263" y="3874938"/>
                  <a:pt x="9568455" y="3877476"/>
                  <a:pt x="9565917" y="3878745"/>
                </a:cubicBezTo>
                <a:cubicBezTo>
                  <a:pt x="9572263" y="3880015"/>
                  <a:pt x="9578609" y="3885091"/>
                  <a:pt x="9584955" y="3887630"/>
                </a:cubicBezTo>
                <a:cubicBezTo>
                  <a:pt x="9583685" y="3876207"/>
                  <a:pt x="9572263" y="3868592"/>
                  <a:pt x="9563378" y="3862246"/>
                </a:cubicBezTo>
                <a:lnTo>
                  <a:pt x="9563378" y="3862246"/>
                </a:lnTo>
                <a:close/>
                <a:moveTo>
                  <a:pt x="9013817" y="3860977"/>
                </a:moveTo>
                <a:cubicBezTo>
                  <a:pt x="9012547" y="3862246"/>
                  <a:pt x="9017625" y="3869861"/>
                  <a:pt x="9017625" y="3860977"/>
                </a:cubicBezTo>
                <a:cubicBezTo>
                  <a:pt x="9015086" y="3860977"/>
                  <a:pt x="9013817" y="3860977"/>
                  <a:pt x="9013817" y="3860977"/>
                </a:cubicBezTo>
                <a:lnTo>
                  <a:pt x="9013817" y="3860977"/>
                </a:lnTo>
                <a:close/>
                <a:moveTo>
                  <a:pt x="8895782" y="3860977"/>
                </a:moveTo>
                <a:cubicBezTo>
                  <a:pt x="8888167" y="3860977"/>
                  <a:pt x="8880552" y="3862246"/>
                  <a:pt x="8872936" y="3862246"/>
                </a:cubicBezTo>
                <a:cubicBezTo>
                  <a:pt x="8874206" y="3863515"/>
                  <a:pt x="8876744" y="3867323"/>
                  <a:pt x="8879282" y="3868592"/>
                </a:cubicBezTo>
                <a:cubicBezTo>
                  <a:pt x="8884359" y="3867323"/>
                  <a:pt x="8888167" y="3867323"/>
                  <a:pt x="8893244" y="3866054"/>
                </a:cubicBezTo>
                <a:cubicBezTo>
                  <a:pt x="8893244" y="3866054"/>
                  <a:pt x="8895782" y="3863515"/>
                  <a:pt x="8895782" y="3860977"/>
                </a:cubicBezTo>
                <a:lnTo>
                  <a:pt x="8895782" y="3860977"/>
                </a:lnTo>
                <a:close/>
                <a:moveTo>
                  <a:pt x="10139593" y="3860977"/>
                </a:moveTo>
                <a:cubicBezTo>
                  <a:pt x="10143400" y="3874938"/>
                  <a:pt x="10152284" y="3885091"/>
                  <a:pt x="10159899" y="3896514"/>
                </a:cubicBezTo>
                <a:cubicBezTo>
                  <a:pt x="10162438" y="3901591"/>
                  <a:pt x="10170053" y="3904129"/>
                  <a:pt x="10176399" y="3902860"/>
                </a:cubicBezTo>
                <a:cubicBezTo>
                  <a:pt x="10172591" y="3899053"/>
                  <a:pt x="10168784" y="3893976"/>
                  <a:pt x="10164976" y="3890168"/>
                </a:cubicBezTo>
                <a:cubicBezTo>
                  <a:pt x="10162438" y="3888899"/>
                  <a:pt x="10159899" y="3886361"/>
                  <a:pt x="10157361" y="3885091"/>
                </a:cubicBezTo>
                <a:cubicBezTo>
                  <a:pt x="10159899" y="3885091"/>
                  <a:pt x="10163707" y="3885091"/>
                  <a:pt x="10166245" y="3886361"/>
                </a:cubicBezTo>
                <a:lnTo>
                  <a:pt x="10164976" y="3883822"/>
                </a:lnTo>
                <a:cubicBezTo>
                  <a:pt x="10162438" y="3883822"/>
                  <a:pt x="10158630" y="3883822"/>
                  <a:pt x="10157361" y="3883822"/>
                </a:cubicBezTo>
                <a:cubicBezTo>
                  <a:pt x="10152284" y="3873669"/>
                  <a:pt x="10147207" y="3866054"/>
                  <a:pt x="10139593" y="3860977"/>
                </a:cubicBezTo>
                <a:lnTo>
                  <a:pt x="10139593" y="3860977"/>
                </a:lnTo>
                <a:close/>
                <a:moveTo>
                  <a:pt x="8550561" y="3860977"/>
                </a:moveTo>
                <a:cubicBezTo>
                  <a:pt x="8542946" y="3860977"/>
                  <a:pt x="8536600" y="3866054"/>
                  <a:pt x="8532792" y="3872399"/>
                </a:cubicBezTo>
                <a:cubicBezTo>
                  <a:pt x="8541677" y="3872399"/>
                  <a:pt x="8548023" y="3868592"/>
                  <a:pt x="8550561" y="3860977"/>
                </a:cubicBezTo>
                <a:lnTo>
                  <a:pt x="8550561" y="3860977"/>
                </a:lnTo>
                <a:close/>
                <a:moveTo>
                  <a:pt x="9819755" y="3858438"/>
                </a:moveTo>
                <a:cubicBezTo>
                  <a:pt x="9814678" y="3857169"/>
                  <a:pt x="9813409" y="3864784"/>
                  <a:pt x="9818486" y="3866054"/>
                </a:cubicBezTo>
                <a:cubicBezTo>
                  <a:pt x="9823563" y="3868592"/>
                  <a:pt x="9824832" y="3859708"/>
                  <a:pt x="9819755" y="3858438"/>
                </a:cubicBezTo>
                <a:lnTo>
                  <a:pt x="9819755" y="3858438"/>
                </a:lnTo>
                <a:close/>
                <a:moveTo>
                  <a:pt x="8752363" y="3858438"/>
                </a:moveTo>
                <a:cubicBezTo>
                  <a:pt x="8747286" y="3858438"/>
                  <a:pt x="8743479" y="3860977"/>
                  <a:pt x="8743479" y="3867323"/>
                </a:cubicBezTo>
                <a:cubicBezTo>
                  <a:pt x="8739671" y="3868592"/>
                  <a:pt x="8735863" y="3871130"/>
                  <a:pt x="8732056" y="3872399"/>
                </a:cubicBezTo>
                <a:cubicBezTo>
                  <a:pt x="8738402" y="3881284"/>
                  <a:pt x="8746017" y="3891437"/>
                  <a:pt x="8756171" y="3895245"/>
                </a:cubicBezTo>
                <a:cubicBezTo>
                  <a:pt x="8761247" y="3890168"/>
                  <a:pt x="8753632" y="3886361"/>
                  <a:pt x="8751094" y="3881284"/>
                </a:cubicBezTo>
                <a:cubicBezTo>
                  <a:pt x="8752363" y="3882553"/>
                  <a:pt x="8756171" y="3886361"/>
                  <a:pt x="8758709" y="3887630"/>
                </a:cubicBezTo>
                <a:cubicBezTo>
                  <a:pt x="8762517" y="3882553"/>
                  <a:pt x="8762517" y="3877476"/>
                  <a:pt x="8761247" y="3871130"/>
                </a:cubicBezTo>
                <a:cubicBezTo>
                  <a:pt x="8762517" y="3869861"/>
                  <a:pt x="8763786" y="3866054"/>
                  <a:pt x="8765055" y="3864784"/>
                </a:cubicBezTo>
                <a:cubicBezTo>
                  <a:pt x="8762517" y="3860977"/>
                  <a:pt x="8757440" y="3858438"/>
                  <a:pt x="8752363" y="3858438"/>
                </a:cubicBezTo>
                <a:lnTo>
                  <a:pt x="8752363" y="3858438"/>
                </a:lnTo>
                <a:close/>
                <a:moveTo>
                  <a:pt x="8709211" y="3858438"/>
                </a:moveTo>
                <a:cubicBezTo>
                  <a:pt x="8709211" y="3868592"/>
                  <a:pt x="8719364" y="3869861"/>
                  <a:pt x="8725710" y="3873669"/>
                </a:cubicBezTo>
                <a:cubicBezTo>
                  <a:pt x="8724441" y="3866054"/>
                  <a:pt x="8718095" y="3858438"/>
                  <a:pt x="8709211" y="3858438"/>
                </a:cubicBezTo>
                <a:lnTo>
                  <a:pt x="8709211" y="3858438"/>
                </a:lnTo>
                <a:close/>
                <a:moveTo>
                  <a:pt x="8865321" y="3857169"/>
                </a:moveTo>
                <a:cubicBezTo>
                  <a:pt x="8866590" y="3860977"/>
                  <a:pt x="8867860" y="3864784"/>
                  <a:pt x="8869129" y="3868592"/>
                </a:cubicBezTo>
                <a:cubicBezTo>
                  <a:pt x="8866590" y="3868592"/>
                  <a:pt x="8860244" y="3867323"/>
                  <a:pt x="8857706" y="3867323"/>
                </a:cubicBezTo>
                <a:cubicBezTo>
                  <a:pt x="8858975" y="3869861"/>
                  <a:pt x="8860244" y="3873669"/>
                  <a:pt x="8861514" y="3876207"/>
                </a:cubicBezTo>
                <a:cubicBezTo>
                  <a:pt x="8866590" y="3874938"/>
                  <a:pt x="8870398" y="3872399"/>
                  <a:pt x="8875475" y="3871130"/>
                </a:cubicBezTo>
                <a:cubicBezTo>
                  <a:pt x="8871667" y="3866054"/>
                  <a:pt x="8871667" y="3858438"/>
                  <a:pt x="8865321" y="3857169"/>
                </a:cubicBezTo>
                <a:lnTo>
                  <a:pt x="8865321" y="3857169"/>
                </a:lnTo>
                <a:close/>
                <a:moveTo>
                  <a:pt x="8560715" y="3855900"/>
                </a:moveTo>
                <a:cubicBezTo>
                  <a:pt x="8558176" y="3860977"/>
                  <a:pt x="8555638" y="3864784"/>
                  <a:pt x="8553100" y="3869861"/>
                </a:cubicBezTo>
                <a:cubicBezTo>
                  <a:pt x="8550561" y="3871130"/>
                  <a:pt x="8546754" y="3872399"/>
                  <a:pt x="8544215" y="3873669"/>
                </a:cubicBezTo>
                <a:cubicBezTo>
                  <a:pt x="8546754" y="3873669"/>
                  <a:pt x="8553100" y="3874938"/>
                  <a:pt x="8555638" y="3876207"/>
                </a:cubicBezTo>
                <a:cubicBezTo>
                  <a:pt x="8556907" y="3874938"/>
                  <a:pt x="8559446" y="3872399"/>
                  <a:pt x="8560715" y="3871130"/>
                </a:cubicBezTo>
                <a:cubicBezTo>
                  <a:pt x="8561984" y="3872399"/>
                  <a:pt x="8565792" y="3876207"/>
                  <a:pt x="8568330" y="3878745"/>
                </a:cubicBezTo>
                <a:cubicBezTo>
                  <a:pt x="8573407" y="3877476"/>
                  <a:pt x="8578484" y="3873669"/>
                  <a:pt x="8582291" y="3869861"/>
                </a:cubicBezTo>
                <a:cubicBezTo>
                  <a:pt x="8584830" y="3873669"/>
                  <a:pt x="8586099" y="3877476"/>
                  <a:pt x="8588637" y="3880015"/>
                </a:cubicBezTo>
                <a:lnTo>
                  <a:pt x="8584830" y="3882553"/>
                </a:lnTo>
                <a:cubicBezTo>
                  <a:pt x="8587367" y="3881284"/>
                  <a:pt x="8589906" y="3880015"/>
                  <a:pt x="8591176" y="3880015"/>
                </a:cubicBezTo>
                <a:cubicBezTo>
                  <a:pt x="8594983" y="3882553"/>
                  <a:pt x="8598790" y="3883822"/>
                  <a:pt x="8602598" y="3886361"/>
                </a:cubicBezTo>
                <a:cubicBezTo>
                  <a:pt x="8600059" y="3881284"/>
                  <a:pt x="8594983" y="3874938"/>
                  <a:pt x="8588637" y="3878745"/>
                </a:cubicBezTo>
                <a:cubicBezTo>
                  <a:pt x="8588637" y="3876207"/>
                  <a:pt x="8589906" y="3872399"/>
                  <a:pt x="8589906" y="3869861"/>
                </a:cubicBezTo>
                <a:cubicBezTo>
                  <a:pt x="8579753" y="3866054"/>
                  <a:pt x="8572138" y="3857169"/>
                  <a:pt x="8560715" y="3855900"/>
                </a:cubicBezTo>
                <a:lnTo>
                  <a:pt x="8560715" y="3855900"/>
                </a:lnTo>
                <a:close/>
                <a:moveTo>
                  <a:pt x="9256233" y="3854631"/>
                </a:moveTo>
                <a:cubicBezTo>
                  <a:pt x="9256233" y="3855900"/>
                  <a:pt x="9256233" y="3859708"/>
                  <a:pt x="9256233" y="3860977"/>
                </a:cubicBezTo>
                <a:cubicBezTo>
                  <a:pt x="9257503" y="3860977"/>
                  <a:pt x="9260040" y="3859708"/>
                  <a:pt x="9261310" y="3858438"/>
                </a:cubicBezTo>
                <a:cubicBezTo>
                  <a:pt x="9263849" y="3863515"/>
                  <a:pt x="9268925" y="3862246"/>
                  <a:pt x="9274002" y="3863515"/>
                </a:cubicBezTo>
                <a:cubicBezTo>
                  <a:pt x="9274002" y="3864784"/>
                  <a:pt x="9275271" y="3867323"/>
                  <a:pt x="9276540" y="3868592"/>
                </a:cubicBezTo>
                <a:cubicBezTo>
                  <a:pt x="9271463" y="3871130"/>
                  <a:pt x="9266386" y="3873669"/>
                  <a:pt x="9261310" y="3878745"/>
                </a:cubicBezTo>
                <a:lnTo>
                  <a:pt x="9260040" y="3872399"/>
                </a:lnTo>
                <a:cubicBezTo>
                  <a:pt x="9252425" y="3882553"/>
                  <a:pt x="9239734" y="3890168"/>
                  <a:pt x="9238465" y="3904129"/>
                </a:cubicBezTo>
                <a:cubicBezTo>
                  <a:pt x="9249887" y="3906667"/>
                  <a:pt x="9242272" y="3888899"/>
                  <a:pt x="9253694" y="3891437"/>
                </a:cubicBezTo>
                <a:cubicBezTo>
                  <a:pt x="9253694" y="3895245"/>
                  <a:pt x="9253694" y="3904129"/>
                  <a:pt x="9260040" y="3900322"/>
                </a:cubicBezTo>
                <a:cubicBezTo>
                  <a:pt x="9263849" y="3895245"/>
                  <a:pt x="9257503" y="3892707"/>
                  <a:pt x="9253694" y="3890168"/>
                </a:cubicBezTo>
                <a:cubicBezTo>
                  <a:pt x="9257503" y="3886361"/>
                  <a:pt x="9260040" y="3883822"/>
                  <a:pt x="9263849" y="3881284"/>
                </a:cubicBezTo>
                <a:cubicBezTo>
                  <a:pt x="9275271" y="3878745"/>
                  <a:pt x="9285424" y="3871130"/>
                  <a:pt x="9295578" y="3866054"/>
                </a:cubicBezTo>
                <a:cubicBezTo>
                  <a:pt x="9295578" y="3863515"/>
                  <a:pt x="9295578" y="3859708"/>
                  <a:pt x="9295578" y="3857169"/>
                </a:cubicBezTo>
                <a:cubicBezTo>
                  <a:pt x="9289232" y="3857169"/>
                  <a:pt x="9284155" y="3859708"/>
                  <a:pt x="9281617" y="3866054"/>
                </a:cubicBezTo>
                <a:cubicBezTo>
                  <a:pt x="9277809" y="3862246"/>
                  <a:pt x="9279078" y="3858438"/>
                  <a:pt x="9281617" y="3854631"/>
                </a:cubicBezTo>
                <a:cubicBezTo>
                  <a:pt x="9276540" y="3854631"/>
                  <a:pt x="9270195" y="3854631"/>
                  <a:pt x="9265117" y="3857169"/>
                </a:cubicBezTo>
                <a:cubicBezTo>
                  <a:pt x="9263849" y="3855900"/>
                  <a:pt x="9258771" y="3854631"/>
                  <a:pt x="9256233" y="3854631"/>
                </a:cubicBezTo>
                <a:lnTo>
                  <a:pt x="9256233" y="3854631"/>
                </a:lnTo>
                <a:close/>
                <a:moveTo>
                  <a:pt x="8513754" y="3853362"/>
                </a:moveTo>
                <a:cubicBezTo>
                  <a:pt x="8513754" y="3855900"/>
                  <a:pt x="8515024" y="3860977"/>
                  <a:pt x="8516293" y="3863515"/>
                </a:cubicBezTo>
                <a:cubicBezTo>
                  <a:pt x="8511216" y="3864784"/>
                  <a:pt x="8504870" y="3867323"/>
                  <a:pt x="8499793" y="3868592"/>
                </a:cubicBezTo>
                <a:cubicBezTo>
                  <a:pt x="8503601" y="3864784"/>
                  <a:pt x="8507408" y="3862246"/>
                  <a:pt x="8511216" y="3858438"/>
                </a:cubicBezTo>
                <a:cubicBezTo>
                  <a:pt x="8495986" y="3857169"/>
                  <a:pt x="8485832" y="3874938"/>
                  <a:pt x="8482024" y="3887630"/>
                </a:cubicBezTo>
                <a:cubicBezTo>
                  <a:pt x="8485832" y="3887630"/>
                  <a:pt x="8492178" y="3887630"/>
                  <a:pt x="8494716" y="3887630"/>
                </a:cubicBezTo>
                <a:cubicBezTo>
                  <a:pt x="8495986" y="3886361"/>
                  <a:pt x="8497255" y="3883822"/>
                  <a:pt x="8498524" y="3882553"/>
                </a:cubicBezTo>
                <a:cubicBezTo>
                  <a:pt x="8504870" y="3880015"/>
                  <a:pt x="8512485" y="3877476"/>
                  <a:pt x="8513754" y="3869861"/>
                </a:cubicBezTo>
                <a:cubicBezTo>
                  <a:pt x="8515024" y="3871130"/>
                  <a:pt x="8518831" y="3873669"/>
                  <a:pt x="8520100" y="3874938"/>
                </a:cubicBezTo>
                <a:cubicBezTo>
                  <a:pt x="8523908" y="3871130"/>
                  <a:pt x="8527716" y="3867323"/>
                  <a:pt x="8531523" y="3863515"/>
                </a:cubicBezTo>
                <a:cubicBezTo>
                  <a:pt x="8526446" y="3859708"/>
                  <a:pt x="8520100" y="3855900"/>
                  <a:pt x="8513754" y="3853362"/>
                </a:cubicBezTo>
                <a:lnTo>
                  <a:pt x="8513754" y="3853362"/>
                </a:lnTo>
                <a:close/>
                <a:moveTo>
                  <a:pt x="10029172" y="3853362"/>
                </a:moveTo>
                <a:cubicBezTo>
                  <a:pt x="10030441" y="3857169"/>
                  <a:pt x="10031711" y="3862246"/>
                  <a:pt x="10032980" y="3866054"/>
                </a:cubicBezTo>
                <a:cubicBezTo>
                  <a:pt x="10031711" y="3868592"/>
                  <a:pt x="10029172" y="3873669"/>
                  <a:pt x="10027903" y="3874938"/>
                </a:cubicBezTo>
                <a:cubicBezTo>
                  <a:pt x="10026634" y="3871130"/>
                  <a:pt x="10025365" y="3866054"/>
                  <a:pt x="10025365" y="3862246"/>
                </a:cubicBezTo>
                <a:cubicBezTo>
                  <a:pt x="10024095" y="3862246"/>
                  <a:pt x="10021557" y="3862246"/>
                  <a:pt x="10020288" y="3862246"/>
                </a:cubicBezTo>
                <a:cubicBezTo>
                  <a:pt x="10022826" y="3867323"/>
                  <a:pt x="10026634" y="3873669"/>
                  <a:pt x="10029172" y="3878745"/>
                </a:cubicBezTo>
                <a:cubicBezTo>
                  <a:pt x="10027903" y="3880015"/>
                  <a:pt x="10024095" y="3882553"/>
                  <a:pt x="10022826" y="3883822"/>
                </a:cubicBezTo>
                <a:cubicBezTo>
                  <a:pt x="10025365" y="3888899"/>
                  <a:pt x="10029172" y="3893976"/>
                  <a:pt x="10034249" y="3897783"/>
                </a:cubicBezTo>
                <a:cubicBezTo>
                  <a:pt x="10034249" y="3895245"/>
                  <a:pt x="10034249" y="3890168"/>
                  <a:pt x="10034249" y="3887630"/>
                </a:cubicBezTo>
                <a:cubicBezTo>
                  <a:pt x="10041864" y="3892707"/>
                  <a:pt x="10046941" y="3900322"/>
                  <a:pt x="10055825" y="3902860"/>
                </a:cubicBezTo>
                <a:cubicBezTo>
                  <a:pt x="10060902" y="3902860"/>
                  <a:pt x="10063441" y="3906667"/>
                  <a:pt x="10065979" y="3909206"/>
                </a:cubicBezTo>
                <a:cubicBezTo>
                  <a:pt x="10067248" y="3909206"/>
                  <a:pt x="10069787" y="3907937"/>
                  <a:pt x="10072325" y="3907937"/>
                </a:cubicBezTo>
                <a:cubicBezTo>
                  <a:pt x="10069787" y="3906667"/>
                  <a:pt x="10065979" y="3905399"/>
                  <a:pt x="10064710" y="3905399"/>
                </a:cubicBezTo>
                <a:cubicBezTo>
                  <a:pt x="10067248" y="3902860"/>
                  <a:pt x="10068517" y="3900322"/>
                  <a:pt x="10071056" y="3897783"/>
                </a:cubicBezTo>
                <a:cubicBezTo>
                  <a:pt x="10067248" y="3882553"/>
                  <a:pt x="10059633" y="3866054"/>
                  <a:pt x="10044403" y="3859708"/>
                </a:cubicBezTo>
                <a:cubicBezTo>
                  <a:pt x="10044403" y="3867323"/>
                  <a:pt x="10044403" y="3874938"/>
                  <a:pt x="10045672" y="3882553"/>
                </a:cubicBezTo>
                <a:cubicBezTo>
                  <a:pt x="10049479" y="3883822"/>
                  <a:pt x="10053287" y="3886361"/>
                  <a:pt x="10057095" y="3887630"/>
                </a:cubicBezTo>
                <a:cubicBezTo>
                  <a:pt x="10058364" y="3886361"/>
                  <a:pt x="10062171" y="3885091"/>
                  <a:pt x="10063441" y="3883822"/>
                </a:cubicBezTo>
                <a:cubicBezTo>
                  <a:pt x="10063441" y="3885091"/>
                  <a:pt x="10063441" y="3888899"/>
                  <a:pt x="10064710" y="3890168"/>
                </a:cubicBezTo>
                <a:cubicBezTo>
                  <a:pt x="10055825" y="3888899"/>
                  <a:pt x="10046941" y="3887630"/>
                  <a:pt x="10039326" y="3886361"/>
                </a:cubicBezTo>
                <a:cubicBezTo>
                  <a:pt x="10038057" y="3881284"/>
                  <a:pt x="10038057" y="3876207"/>
                  <a:pt x="10036787" y="3872399"/>
                </a:cubicBezTo>
                <a:cubicBezTo>
                  <a:pt x="10041864" y="3866054"/>
                  <a:pt x="10038057" y="3855900"/>
                  <a:pt x="10029172" y="3853362"/>
                </a:cubicBezTo>
                <a:lnTo>
                  <a:pt x="10029172" y="3853362"/>
                </a:lnTo>
                <a:close/>
                <a:moveTo>
                  <a:pt x="9879408" y="3852092"/>
                </a:moveTo>
                <a:cubicBezTo>
                  <a:pt x="9878138" y="3853362"/>
                  <a:pt x="9874331" y="3857169"/>
                  <a:pt x="9871792" y="3858438"/>
                </a:cubicBezTo>
                <a:cubicBezTo>
                  <a:pt x="9876869" y="3859708"/>
                  <a:pt x="9883215" y="3860977"/>
                  <a:pt x="9888291" y="3860977"/>
                </a:cubicBezTo>
                <a:cubicBezTo>
                  <a:pt x="9887023" y="3857169"/>
                  <a:pt x="9885754" y="3849554"/>
                  <a:pt x="9879408" y="3852092"/>
                </a:cubicBezTo>
                <a:lnTo>
                  <a:pt x="9879408" y="3852092"/>
                </a:lnTo>
                <a:close/>
                <a:moveTo>
                  <a:pt x="10057095" y="3850823"/>
                </a:moveTo>
                <a:cubicBezTo>
                  <a:pt x="10057095" y="3853362"/>
                  <a:pt x="10057095" y="3858438"/>
                  <a:pt x="10057095" y="3860977"/>
                </a:cubicBezTo>
                <a:cubicBezTo>
                  <a:pt x="10059633" y="3860977"/>
                  <a:pt x="10064710" y="3860977"/>
                  <a:pt x="10067248" y="3860977"/>
                </a:cubicBezTo>
                <a:cubicBezTo>
                  <a:pt x="10063441" y="3857169"/>
                  <a:pt x="10060902" y="3854631"/>
                  <a:pt x="10057095" y="3850823"/>
                </a:cubicBezTo>
                <a:lnTo>
                  <a:pt x="10057095" y="3850823"/>
                </a:lnTo>
                <a:close/>
                <a:moveTo>
                  <a:pt x="9757565" y="3850823"/>
                </a:moveTo>
                <a:cubicBezTo>
                  <a:pt x="9756296" y="3852092"/>
                  <a:pt x="9755026" y="3853362"/>
                  <a:pt x="9753757" y="3855900"/>
                </a:cubicBezTo>
                <a:cubicBezTo>
                  <a:pt x="9761372" y="3858438"/>
                  <a:pt x="9768988" y="3863515"/>
                  <a:pt x="9775334" y="3868592"/>
                </a:cubicBezTo>
                <a:cubicBezTo>
                  <a:pt x="9774064" y="3863515"/>
                  <a:pt x="9774064" y="3858438"/>
                  <a:pt x="9772795" y="3853362"/>
                </a:cubicBezTo>
                <a:cubicBezTo>
                  <a:pt x="9767718" y="3852092"/>
                  <a:pt x="9762642" y="3852092"/>
                  <a:pt x="9757565" y="3850823"/>
                </a:cubicBezTo>
                <a:lnTo>
                  <a:pt x="9757565" y="3850823"/>
                </a:lnTo>
                <a:close/>
                <a:moveTo>
                  <a:pt x="9383152" y="3849554"/>
                </a:moveTo>
                <a:cubicBezTo>
                  <a:pt x="9379345" y="3848285"/>
                  <a:pt x="9374268" y="3853362"/>
                  <a:pt x="9376806" y="3857169"/>
                </a:cubicBezTo>
                <a:cubicBezTo>
                  <a:pt x="9380614" y="3858438"/>
                  <a:pt x="9384422" y="3853362"/>
                  <a:pt x="9383152" y="3849554"/>
                </a:cubicBezTo>
                <a:lnTo>
                  <a:pt x="9383152" y="3849554"/>
                </a:lnTo>
                <a:close/>
                <a:moveTo>
                  <a:pt x="8556907" y="3849554"/>
                </a:moveTo>
                <a:cubicBezTo>
                  <a:pt x="8553100" y="3845746"/>
                  <a:pt x="8545484" y="3852092"/>
                  <a:pt x="8548023" y="3857169"/>
                </a:cubicBezTo>
                <a:cubicBezTo>
                  <a:pt x="8553100" y="3859708"/>
                  <a:pt x="8560715" y="3854631"/>
                  <a:pt x="8556907" y="3849554"/>
                </a:cubicBezTo>
                <a:lnTo>
                  <a:pt x="8556907" y="3849554"/>
                </a:lnTo>
                <a:close/>
                <a:moveTo>
                  <a:pt x="9065854" y="3849554"/>
                </a:moveTo>
                <a:cubicBezTo>
                  <a:pt x="9059508" y="3853362"/>
                  <a:pt x="9072200" y="3862246"/>
                  <a:pt x="9076007" y="3860977"/>
                </a:cubicBezTo>
                <a:cubicBezTo>
                  <a:pt x="9076007" y="3855900"/>
                  <a:pt x="9069661" y="3852092"/>
                  <a:pt x="9065854" y="3849554"/>
                </a:cubicBezTo>
                <a:lnTo>
                  <a:pt x="9065854" y="3849554"/>
                </a:lnTo>
                <a:close/>
                <a:moveTo>
                  <a:pt x="10039326" y="3849554"/>
                </a:moveTo>
                <a:cubicBezTo>
                  <a:pt x="10034249" y="3847016"/>
                  <a:pt x="10034249" y="3854631"/>
                  <a:pt x="10038057" y="3855900"/>
                </a:cubicBezTo>
                <a:cubicBezTo>
                  <a:pt x="10043133" y="3858438"/>
                  <a:pt x="10043133" y="3850823"/>
                  <a:pt x="10039326" y="3849554"/>
                </a:cubicBezTo>
                <a:lnTo>
                  <a:pt x="10039326" y="3849554"/>
                </a:lnTo>
                <a:close/>
                <a:moveTo>
                  <a:pt x="8506139" y="3848285"/>
                </a:moveTo>
                <a:cubicBezTo>
                  <a:pt x="8504870" y="3849554"/>
                  <a:pt x="8509947" y="3857169"/>
                  <a:pt x="8509947" y="3849554"/>
                </a:cubicBezTo>
                <a:cubicBezTo>
                  <a:pt x="8507408" y="3848285"/>
                  <a:pt x="8506139" y="3848285"/>
                  <a:pt x="8506139" y="3848285"/>
                </a:cubicBezTo>
                <a:lnTo>
                  <a:pt x="8506139" y="3848285"/>
                </a:lnTo>
                <a:close/>
                <a:moveTo>
                  <a:pt x="9390768" y="3848285"/>
                </a:moveTo>
                <a:cubicBezTo>
                  <a:pt x="9389498" y="3853362"/>
                  <a:pt x="9388229" y="3857169"/>
                  <a:pt x="9386960" y="3862246"/>
                </a:cubicBezTo>
                <a:cubicBezTo>
                  <a:pt x="9390768" y="3864784"/>
                  <a:pt x="9393306" y="3868592"/>
                  <a:pt x="9398383" y="3867323"/>
                </a:cubicBezTo>
                <a:cubicBezTo>
                  <a:pt x="9399652" y="3859708"/>
                  <a:pt x="9393306" y="3854631"/>
                  <a:pt x="9390768" y="3848285"/>
                </a:cubicBezTo>
                <a:lnTo>
                  <a:pt x="9390768" y="3848285"/>
                </a:lnTo>
                <a:close/>
                <a:moveTo>
                  <a:pt x="9780410" y="3845746"/>
                </a:moveTo>
                <a:cubicBezTo>
                  <a:pt x="9777872" y="3847016"/>
                  <a:pt x="9776603" y="3849554"/>
                  <a:pt x="9774064" y="3852092"/>
                </a:cubicBezTo>
                <a:cubicBezTo>
                  <a:pt x="9776603" y="3858438"/>
                  <a:pt x="9780410" y="3863515"/>
                  <a:pt x="9784218" y="3869861"/>
                </a:cubicBezTo>
                <a:cubicBezTo>
                  <a:pt x="9782948" y="3871130"/>
                  <a:pt x="9781680" y="3872399"/>
                  <a:pt x="9780410" y="3873669"/>
                </a:cubicBezTo>
                <a:cubicBezTo>
                  <a:pt x="9784218" y="3882553"/>
                  <a:pt x="9791833" y="3888899"/>
                  <a:pt x="9800718" y="3892707"/>
                </a:cubicBezTo>
                <a:cubicBezTo>
                  <a:pt x="9801986" y="3888899"/>
                  <a:pt x="9803256" y="3886361"/>
                  <a:pt x="9804525" y="3882553"/>
                </a:cubicBezTo>
                <a:cubicBezTo>
                  <a:pt x="9799448" y="3882553"/>
                  <a:pt x="9794372" y="3882553"/>
                  <a:pt x="9789294" y="3881284"/>
                </a:cubicBezTo>
                <a:cubicBezTo>
                  <a:pt x="9791833" y="3880015"/>
                  <a:pt x="9795640" y="3877476"/>
                  <a:pt x="9798179" y="3876207"/>
                </a:cubicBezTo>
                <a:cubicBezTo>
                  <a:pt x="9796910" y="3873669"/>
                  <a:pt x="9794372" y="3869861"/>
                  <a:pt x="9793102" y="3867323"/>
                </a:cubicBezTo>
                <a:cubicBezTo>
                  <a:pt x="9796910" y="3867323"/>
                  <a:pt x="9803256" y="3866054"/>
                  <a:pt x="9807063" y="3866054"/>
                </a:cubicBezTo>
                <a:lnTo>
                  <a:pt x="9808332" y="3862246"/>
                </a:lnTo>
                <a:cubicBezTo>
                  <a:pt x="9805794" y="3850823"/>
                  <a:pt x="9795640" y="3858438"/>
                  <a:pt x="9790564" y="3862246"/>
                </a:cubicBezTo>
                <a:cubicBezTo>
                  <a:pt x="9790564" y="3859708"/>
                  <a:pt x="9791833" y="3855900"/>
                  <a:pt x="9793102" y="3853362"/>
                </a:cubicBezTo>
                <a:cubicBezTo>
                  <a:pt x="9788026" y="3850823"/>
                  <a:pt x="9784218" y="3848285"/>
                  <a:pt x="9780410" y="3845746"/>
                </a:cubicBezTo>
                <a:lnTo>
                  <a:pt x="9780410" y="3845746"/>
                </a:lnTo>
                <a:close/>
                <a:moveTo>
                  <a:pt x="9353961" y="3844477"/>
                </a:moveTo>
                <a:cubicBezTo>
                  <a:pt x="9347615" y="3852092"/>
                  <a:pt x="9351422" y="3860977"/>
                  <a:pt x="9351422" y="3869861"/>
                </a:cubicBezTo>
                <a:cubicBezTo>
                  <a:pt x="9353961" y="3868592"/>
                  <a:pt x="9357768" y="3868592"/>
                  <a:pt x="9360307" y="3867323"/>
                </a:cubicBezTo>
                <a:cubicBezTo>
                  <a:pt x="9357768" y="3860977"/>
                  <a:pt x="9357768" y="3852092"/>
                  <a:pt x="9353961" y="3844477"/>
                </a:cubicBezTo>
                <a:lnTo>
                  <a:pt x="9353961" y="3844477"/>
                </a:lnTo>
                <a:close/>
                <a:moveTo>
                  <a:pt x="9039201" y="3844477"/>
                </a:moveTo>
                <a:cubicBezTo>
                  <a:pt x="9035394" y="3852092"/>
                  <a:pt x="9041740" y="3859708"/>
                  <a:pt x="9044277" y="3867323"/>
                </a:cubicBezTo>
                <a:cubicBezTo>
                  <a:pt x="9046816" y="3867323"/>
                  <a:pt x="9051893" y="3866054"/>
                  <a:pt x="9054431" y="3866054"/>
                </a:cubicBezTo>
                <a:cubicBezTo>
                  <a:pt x="9058239" y="3863515"/>
                  <a:pt x="9062046" y="3862246"/>
                  <a:pt x="9065854" y="3859708"/>
                </a:cubicBezTo>
                <a:cubicBezTo>
                  <a:pt x="9063315" y="3857169"/>
                  <a:pt x="9060777" y="3855900"/>
                  <a:pt x="9058239" y="3853362"/>
                </a:cubicBezTo>
                <a:cubicBezTo>
                  <a:pt x="9058239" y="3855900"/>
                  <a:pt x="9056969" y="3859708"/>
                  <a:pt x="9056969" y="3862246"/>
                </a:cubicBezTo>
                <a:cubicBezTo>
                  <a:pt x="9050623" y="3858438"/>
                  <a:pt x="9043008" y="3853362"/>
                  <a:pt x="9039201" y="3844477"/>
                </a:cubicBezTo>
                <a:lnTo>
                  <a:pt x="9039201" y="3844477"/>
                </a:lnTo>
                <a:close/>
                <a:moveTo>
                  <a:pt x="9398383" y="3844477"/>
                </a:moveTo>
                <a:cubicBezTo>
                  <a:pt x="9398383" y="3850823"/>
                  <a:pt x="9400921" y="3857169"/>
                  <a:pt x="9403460" y="3863515"/>
                </a:cubicBezTo>
                <a:cubicBezTo>
                  <a:pt x="9405998" y="3860977"/>
                  <a:pt x="9407267" y="3857169"/>
                  <a:pt x="9409806" y="3854631"/>
                </a:cubicBezTo>
                <a:cubicBezTo>
                  <a:pt x="9405998" y="3850823"/>
                  <a:pt x="9402190" y="3847016"/>
                  <a:pt x="9398383" y="3844477"/>
                </a:cubicBezTo>
                <a:lnTo>
                  <a:pt x="9398383" y="3844477"/>
                </a:lnTo>
                <a:close/>
                <a:moveTo>
                  <a:pt x="9237195" y="3844477"/>
                </a:moveTo>
                <a:cubicBezTo>
                  <a:pt x="9237195" y="3849554"/>
                  <a:pt x="9242272" y="3852092"/>
                  <a:pt x="9247348" y="3853362"/>
                </a:cubicBezTo>
                <a:cubicBezTo>
                  <a:pt x="9248618" y="3854631"/>
                  <a:pt x="9249887" y="3857169"/>
                  <a:pt x="9249887" y="3858438"/>
                </a:cubicBezTo>
                <a:cubicBezTo>
                  <a:pt x="9252425" y="3854631"/>
                  <a:pt x="9254964" y="3850823"/>
                  <a:pt x="9257503" y="3845746"/>
                </a:cubicBezTo>
                <a:cubicBezTo>
                  <a:pt x="9253694" y="3845746"/>
                  <a:pt x="9251157" y="3845746"/>
                  <a:pt x="9248618" y="3848285"/>
                </a:cubicBezTo>
                <a:cubicBezTo>
                  <a:pt x="9244811" y="3847016"/>
                  <a:pt x="9241002" y="3845746"/>
                  <a:pt x="9237195" y="3844477"/>
                </a:cubicBezTo>
                <a:lnTo>
                  <a:pt x="9237195" y="3844477"/>
                </a:lnTo>
                <a:close/>
                <a:moveTo>
                  <a:pt x="8884359" y="3844477"/>
                </a:moveTo>
                <a:cubicBezTo>
                  <a:pt x="8879282" y="3847016"/>
                  <a:pt x="8872936" y="3849554"/>
                  <a:pt x="8867860" y="3854631"/>
                </a:cubicBezTo>
                <a:cubicBezTo>
                  <a:pt x="8874206" y="3854631"/>
                  <a:pt x="8881821" y="3855900"/>
                  <a:pt x="8888167" y="3857169"/>
                </a:cubicBezTo>
                <a:cubicBezTo>
                  <a:pt x="8888167" y="3852092"/>
                  <a:pt x="8886898" y="3848285"/>
                  <a:pt x="8884359" y="3844477"/>
                </a:cubicBezTo>
                <a:lnTo>
                  <a:pt x="8884359" y="3844477"/>
                </a:lnTo>
                <a:close/>
                <a:moveTo>
                  <a:pt x="8534062" y="3843208"/>
                </a:moveTo>
                <a:cubicBezTo>
                  <a:pt x="8528985" y="3844477"/>
                  <a:pt x="8522639" y="3847016"/>
                  <a:pt x="8517562" y="3849554"/>
                </a:cubicBezTo>
                <a:cubicBezTo>
                  <a:pt x="8521370" y="3852092"/>
                  <a:pt x="8525177" y="3854631"/>
                  <a:pt x="8528985" y="3857169"/>
                </a:cubicBezTo>
                <a:cubicBezTo>
                  <a:pt x="8530254" y="3855900"/>
                  <a:pt x="8534062" y="3853362"/>
                  <a:pt x="8535331" y="3852092"/>
                </a:cubicBezTo>
                <a:cubicBezTo>
                  <a:pt x="8541677" y="3852092"/>
                  <a:pt x="8546754" y="3850823"/>
                  <a:pt x="8550561" y="3845746"/>
                </a:cubicBezTo>
                <a:cubicBezTo>
                  <a:pt x="8545484" y="3843208"/>
                  <a:pt x="8540408" y="3843208"/>
                  <a:pt x="8534062" y="3843208"/>
                </a:cubicBezTo>
                <a:lnTo>
                  <a:pt x="8534062" y="3843208"/>
                </a:lnTo>
                <a:close/>
                <a:moveTo>
                  <a:pt x="8740940" y="3843208"/>
                </a:moveTo>
                <a:cubicBezTo>
                  <a:pt x="8739671" y="3844477"/>
                  <a:pt x="8737133" y="3847016"/>
                  <a:pt x="8735863" y="3849554"/>
                </a:cubicBezTo>
                <a:cubicBezTo>
                  <a:pt x="8728248" y="3848285"/>
                  <a:pt x="8721902" y="3847016"/>
                  <a:pt x="8714287" y="3845746"/>
                </a:cubicBezTo>
                <a:cubicBezTo>
                  <a:pt x="8714287" y="3857169"/>
                  <a:pt x="8730787" y="3858438"/>
                  <a:pt x="8728248" y="3871130"/>
                </a:cubicBezTo>
                <a:cubicBezTo>
                  <a:pt x="8732056" y="3868592"/>
                  <a:pt x="8735863" y="3864784"/>
                  <a:pt x="8740940" y="3862246"/>
                </a:cubicBezTo>
                <a:cubicBezTo>
                  <a:pt x="8740940" y="3859708"/>
                  <a:pt x="8740940" y="3855900"/>
                  <a:pt x="8740940" y="3853362"/>
                </a:cubicBezTo>
                <a:cubicBezTo>
                  <a:pt x="8743479" y="3853362"/>
                  <a:pt x="8749825" y="3853362"/>
                  <a:pt x="8752363" y="3853362"/>
                </a:cubicBezTo>
                <a:lnTo>
                  <a:pt x="8752363" y="3849554"/>
                </a:lnTo>
                <a:cubicBezTo>
                  <a:pt x="8748555" y="3848285"/>
                  <a:pt x="8744748" y="3847016"/>
                  <a:pt x="8740940" y="3843208"/>
                </a:cubicBezTo>
                <a:lnTo>
                  <a:pt x="8740940" y="3843208"/>
                </a:lnTo>
                <a:close/>
                <a:moveTo>
                  <a:pt x="9414882" y="3841939"/>
                </a:moveTo>
                <a:cubicBezTo>
                  <a:pt x="9418690" y="3848285"/>
                  <a:pt x="9423767" y="3854631"/>
                  <a:pt x="9422498" y="3863515"/>
                </a:cubicBezTo>
                <a:cubicBezTo>
                  <a:pt x="9425036" y="3868592"/>
                  <a:pt x="9427574" y="3873669"/>
                  <a:pt x="9430113" y="3877476"/>
                </a:cubicBezTo>
                <a:cubicBezTo>
                  <a:pt x="9435190" y="3880015"/>
                  <a:pt x="9440266" y="3881284"/>
                  <a:pt x="9444073" y="3883822"/>
                </a:cubicBezTo>
                <a:cubicBezTo>
                  <a:pt x="9441536" y="3880015"/>
                  <a:pt x="9438997" y="3874938"/>
                  <a:pt x="9436459" y="3871130"/>
                </a:cubicBezTo>
                <a:cubicBezTo>
                  <a:pt x="9430113" y="3867323"/>
                  <a:pt x="9427574" y="3860977"/>
                  <a:pt x="9422498" y="3854631"/>
                </a:cubicBezTo>
                <a:lnTo>
                  <a:pt x="9430113" y="3854631"/>
                </a:lnTo>
                <a:cubicBezTo>
                  <a:pt x="9427574" y="3849554"/>
                  <a:pt x="9425036" y="3840670"/>
                  <a:pt x="9414882" y="3841939"/>
                </a:cubicBezTo>
                <a:lnTo>
                  <a:pt x="9414882" y="3841939"/>
                </a:lnTo>
                <a:close/>
                <a:moveTo>
                  <a:pt x="8766324" y="3841939"/>
                </a:moveTo>
                <a:cubicBezTo>
                  <a:pt x="8758709" y="3844477"/>
                  <a:pt x="8758709" y="3855900"/>
                  <a:pt x="8766324" y="3858438"/>
                </a:cubicBezTo>
                <a:cubicBezTo>
                  <a:pt x="8766324" y="3853362"/>
                  <a:pt x="8767593" y="3847016"/>
                  <a:pt x="8766324" y="3841939"/>
                </a:cubicBezTo>
                <a:lnTo>
                  <a:pt x="8766324" y="3841939"/>
                </a:lnTo>
                <a:close/>
                <a:moveTo>
                  <a:pt x="8921166" y="3839400"/>
                </a:moveTo>
                <a:cubicBezTo>
                  <a:pt x="8914820" y="3838131"/>
                  <a:pt x="8912282" y="3848285"/>
                  <a:pt x="8918628" y="3849554"/>
                </a:cubicBezTo>
                <a:cubicBezTo>
                  <a:pt x="8923704" y="3850823"/>
                  <a:pt x="8927512" y="3840670"/>
                  <a:pt x="8921166" y="3839400"/>
                </a:cubicBezTo>
                <a:lnTo>
                  <a:pt x="8921166" y="3839400"/>
                </a:lnTo>
                <a:close/>
                <a:moveTo>
                  <a:pt x="8898320" y="3839400"/>
                </a:moveTo>
                <a:cubicBezTo>
                  <a:pt x="8897051" y="3840670"/>
                  <a:pt x="8902128" y="3848285"/>
                  <a:pt x="8902128" y="3840670"/>
                </a:cubicBezTo>
                <a:cubicBezTo>
                  <a:pt x="8899590" y="3838131"/>
                  <a:pt x="8898320" y="3838131"/>
                  <a:pt x="8898320" y="3839400"/>
                </a:cubicBezTo>
                <a:lnTo>
                  <a:pt x="8898320" y="3839400"/>
                </a:lnTo>
                <a:close/>
                <a:moveTo>
                  <a:pt x="9694105" y="3839400"/>
                </a:moveTo>
                <a:cubicBezTo>
                  <a:pt x="9689029" y="3840670"/>
                  <a:pt x="9685220" y="3844477"/>
                  <a:pt x="9683951" y="3849554"/>
                </a:cubicBezTo>
                <a:cubicBezTo>
                  <a:pt x="9685220" y="3855900"/>
                  <a:pt x="9691566" y="3862246"/>
                  <a:pt x="9683951" y="3867323"/>
                </a:cubicBezTo>
                <a:cubicBezTo>
                  <a:pt x="9683951" y="3864784"/>
                  <a:pt x="9682683" y="3860977"/>
                  <a:pt x="9682683" y="3858438"/>
                </a:cubicBezTo>
                <a:cubicBezTo>
                  <a:pt x="9680144" y="3857169"/>
                  <a:pt x="9676337" y="3854631"/>
                  <a:pt x="9673798" y="3853362"/>
                </a:cubicBezTo>
                <a:cubicBezTo>
                  <a:pt x="9675067" y="3850823"/>
                  <a:pt x="9676337" y="3845746"/>
                  <a:pt x="9676337" y="3841939"/>
                </a:cubicBezTo>
                <a:cubicBezTo>
                  <a:pt x="9659836" y="3844477"/>
                  <a:pt x="9644607" y="3854631"/>
                  <a:pt x="9631915" y="3864784"/>
                </a:cubicBezTo>
                <a:cubicBezTo>
                  <a:pt x="9639530" y="3866054"/>
                  <a:pt x="9647145" y="3866054"/>
                  <a:pt x="9652222" y="3860977"/>
                </a:cubicBezTo>
                <a:cubicBezTo>
                  <a:pt x="9656029" y="3869861"/>
                  <a:pt x="9657299" y="3882553"/>
                  <a:pt x="9667452" y="3886361"/>
                </a:cubicBezTo>
                <a:cubicBezTo>
                  <a:pt x="9677606" y="3891437"/>
                  <a:pt x="9687759" y="3899053"/>
                  <a:pt x="9700451" y="3897783"/>
                </a:cubicBezTo>
                <a:cubicBezTo>
                  <a:pt x="9694105" y="3888899"/>
                  <a:pt x="9681413" y="3886361"/>
                  <a:pt x="9676337" y="3876207"/>
                </a:cubicBezTo>
                <a:cubicBezTo>
                  <a:pt x="9683951" y="3877476"/>
                  <a:pt x="9689029" y="3885091"/>
                  <a:pt x="9695375" y="3887630"/>
                </a:cubicBezTo>
                <a:cubicBezTo>
                  <a:pt x="9694105" y="3883822"/>
                  <a:pt x="9694105" y="3880015"/>
                  <a:pt x="9692836" y="3876207"/>
                </a:cubicBezTo>
                <a:cubicBezTo>
                  <a:pt x="9694105" y="3877476"/>
                  <a:pt x="9696643" y="3881284"/>
                  <a:pt x="9697912" y="3883822"/>
                </a:cubicBezTo>
                <a:cubicBezTo>
                  <a:pt x="9702989" y="3881284"/>
                  <a:pt x="9705528" y="3876207"/>
                  <a:pt x="9705528" y="3869861"/>
                </a:cubicBezTo>
                <a:cubicBezTo>
                  <a:pt x="9708066" y="3871130"/>
                  <a:pt x="9711874" y="3873669"/>
                  <a:pt x="9714412" y="3874938"/>
                </a:cubicBezTo>
                <a:cubicBezTo>
                  <a:pt x="9710604" y="3878745"/>
                  <a:pt x="9708066" y="3882553"/>
                  <a:pt x="9704258" y="3887630"/>
                </a:cubicBezTo>
                <a:cubicBezTo>
                  <a:pt x="9706797" y="3887630"/>
                  <a:pt x="9713143" y="3888899"/>
                  <a:pt x="9715681" y="3888899"/>
                </a:cubicBezTo>
                <a:cubicBezTo>
                  <a:pt x="9715681" y="3886361"/>
                  <a:pt x="9715681" y="3882553"/>
                  <a:pt x="9715681" y="3880015"/>
                </a:cubicBezTo>
                <a:cubicBezTo>
                  <a:pt x="9718220" y="3877476"/>
                  <a:pt x="9720758" y="3876207"/>
                  <a:pt x="9723296" y="3873669"/>
                </a:cubicBezTo>
                <a:cubicBezTo>
                  <a:pt x="9715681" y="3869861"/>
                  <a:pt x="9706797" y="3867323"/>
                  <a:pt x="9699182" y="3863515"/>
                </a:cubicBezTo>
                <a:cubicBezTo>
                  <a:pt x="9701721" y="3862246"/>
                  <a:pt x="9705528" y="3860977"/>
                  <a:pt x="9708066" y="3859708"/>
                </a:cubicBezTo>
                <a:cubicBezTo>
                  <a:pt x="9710604" y="3862246"/>
                  <a:pt x="9713143" y="3864784"/>
                  <a:pt x="9715681" y="3867323"/>
                </a:cubicBezTo>
                <a:cubicBezTo>
                  <a:pt x="9716950" y="3866054"/>
                  <a:pt x="9719489" y="3862246"/>
                  <a:pt x="9720758" y="3860977"/>
                </a:cubicBezTo>
                <a:cubicBezTo>
                  <a:pt x="9724566" y="3863515"/>
                  <a:pt x="9728373" y="3867323"/>
                  <a:pt x="9728373" y="3873669"/>
                </a:cubicBezTo>
                <a:cubicBezTo>
                  <a:pt x="9730912" y="3869861"/>
                  <a:pt x="9733450" y="3867323"/>
                  <a:pt x="9734719" y="3863515"/>
                </a:cubicBezTo>
                <a:cubicBezTo>
                  <a:pt x="9739796" y="3862246"/>
                  <a:pt x="9742334" y="3859708"/>
                  <a:pt x="9741065" y="3854631"/>
                </a:cubicBezTo>
                <a:cubicBezTo>
                  <a:pt x="9734719" y="3855900"/>
                  <a:pt x="9727104" y="3858438"/>
                  <a:pt x="9720758" y="3860977"/>
                </a:cubicBezTo>
                <a:cubicBezTo>
                  <a:pt x="9723296" y="3857169"/>
                  <a:pt x="9725835" y="3853362"/>
                  <a:pt x="9727104" y="3850823"/>
                </a:cubicBezTo>
                <a:cubicBezTo>
                  <a:pt x="9722027" y="3849554"/>
                  <a:pt x="9715681" y="3847016"/>
                  <a:pt x="9710604" y="3845746"/>
                </a:cubicBezTo>
                <a:cubicBezTo>
                  <a:pt x="9702989" y="3845746"/>
                  <a:pt x="9696643" y="3844477"/>
                  <a:pt x="9690297" y="3840670"/>
                </a:cubicBezTo>
                <a:cubicBezTo>
                  <a:pt x="9692836" y="3840670"/>
                  <a:pt x="9699182" y="3840670"/>
                  <a:pt x="9701721" y="3841939"/>
                </a:cubicBezTo>
                <a:cubicBezTo>
                  <a:pt x="9704258" y="3838131"/>
                  <a:pt x="9699182" y="3836862"/>
                  <a:pt x="9694105" y="3839400"/>
                </a:cubicBezTo>
                <a:lnTo>
                  <a:pt x="9694105" y="3839400"/>
                </a:lnTo>
                <a:close/>
                <a:moveTo>
                  <a:pt x="8592445" y="3838131"/>
                </a:moveTo>
                <a:cubicBezTo>
                  <a:pt x="8586099" y="3833054"/>
                  <a:pt x="8581021" y="3840670"/>
                  <a:pt x="8579753" y="3847016"/>
                </a:cubicBezTo>
                <a:cubicBezTo>
                  <a:pt x="8578484" y="3852092"/>
                  <a:pt x="8582291" y="3855900"/>
                  <a:pt x="8583560" y="3859708"/>
                </a:cubicBezTo>
                <a:cubicBezTo>
                  <a:pt x="8587367" y="3852092"/>
                  <a:pt x="8596252" y="3845746"/>
                  <a:pt x="8592445" y="3838131"/>
                </a:cubicBezTo>
                <a:lnTo>
                  <a:pt x="8592445" y="3838131"/>
                </a:lnTo>
                <a:close/>
                <a:moveTo>
                  <a:pt x="8575945" y="3838131"/>
                </a:moveTo>
                <a:cubicBezTo>
                  <a:pt x="8570868" y="3839400"/>
                  <a:pt x="8565792" y="3840670"/>
                  <a:pt x="8561984" y="3843208"/>
                </a:cubicBezTo>
                <a:cubicBezTo>
                  <a:pt x="8563253" y="3845746"/>
                  <a:pt x="8563253" y="3849554"/>
                  <a:pt x="8564522" y="3852092"/>
                </a:cubicBezTo>
                <a:cubicBezTo>
                  <a:pt x="8569599" y="3848285"/>
                  <a:pt x="8575945" y="3844477"/>
                  <a:pt x="8575945" y="3838131"/>
                </a:cubicBezTo>
                <a:lnTo>
                  <a:pt x="8575945" y="3838131"/>
                </a:lnTo>
                <a:close/>
                <a:moveTo>
                  <a:pt x="5744373" y="3836862"/>
                </a:moveTo>
                <a:cubicBezTo>
                  <a:pt x="5744373" y="3845746"/>
                  <a:pt x="5748181" y="3860977"/>
                  <a:pt x="5759603" y="3860977"/>
                </a:cubicBezTo>
                <a:cubicBezTo>
                  <a:pt x="5754527" y="3852092"/>
                  <a:pt x="5751988" y="3843208"/>
                  <a:pt x="5744373" y="3836862"/>
                </a:cubicBezTo>
                <a:lnTo>
                  <a:pt x="5744373" y="3836862"/>
                </a:lnTo>
                <a:close/>
                <a:moveTo>
                  <a:pt x="8600059" y="3836862"/>
                </a:moveTo>
                <a:cubicBezTo>
                  <a:pt x="8597522" y="3844477"/>
                  <a:pt x="8594983" y="3852092"/>
                  <a:pt x="8591176" y="3859708"/>
                </a:cubicBezTo>
                <a:cubicBezTo>
                  <a:pt x="8592445" y="3866054"/>
                  <a:pt x="8601329" y="3864784"/>
                  <a:pt x="8605136" y="3869861"/>
                </a:cubicBezTo>
                <a:cubicBezTo>
                  <a:pt x="8608944" y="3874938"/>
                  <a:pt x="8611482" y="3878745"/>
                  <a:pt x="8616560" y="3881284"/>
                </a:cubicBezTo>
                <a:cubicBezTo>
                  <a:pt x="8624174" y="3888899"/>
                  <a:pt x="8627982" y="3877476"/>
                  <a:pt x="8633059" y="3872399"/>
                </a:cubicBezTo>
                <a:cubicBezTo>
                  <a:pt x="8635597" y="3876207"/>
                  <a:pt x="8639405" y="3881284"/>
                  <a:pt x="8641943" y="3885091"/>
                </a:cubicBezTo>
                <a:cubicBezTo>
                  <a:pt x="8639405" y="3883822"/>
                  <a:pt x="8634328" y="3881284"/>
                  <a:pt x="8631789" y="3880015"/>
                </a:cubicBezTo>
                <a:cubicBezTo>
                  <a:pt x="8629251" y="3882553"/>
                  <a:pt x="8626713" y="3883822"/>
                  <a:pt x="8624174" y="3887630"/>
                </a:cubicBezTo>
                <a:cubicBezTo>
                  <a:pt x="8626713" y="3890168"/>
                  <a:pt x="8631789" y="3891437"/>
                  <a:pt x="8635597" y="3892707"/>
                </a:cubicBezTo>
                <a:cubicBezTo>
                  <a:pt x="8640674" y="3886361"/>
                  <a:pt x="8645751" y="3880015"/>
                  <a:pt x="8650827" y="3873669"/>
                </a:cubicBezTo>
                <a:cubicBezTo>
                  <a:pt x="8653366" y="3881284"/>
                  <a:pt x="8660981" y="3881284"/>
                  <a:pt x="8667327" y="3883822"/>
                </a:cubicBezTo>
                <a:cubicBezTo>
                  <a:pt x="8668596" y="3885091"/>
                  <a:pt x="8669865" y="3888899"/>
                  <a:pt x="8671135" y="3890168"/>
                </a:cubicBezTo>
                <a:cubicBezTo>
                  <a:pt x="8674942" y="3887630"/>
                  <a:pt x="8678750" y="3885091"/>
                  <a:pt x="8682557" y="3883822"/>
                </a:cubicBezTo>
                <a:cubicBezTo>
                  <a:pt x="8680019" y="3881284"/>
                  <a:pt x="8674942" y="3876207"/>
                  <a:pt x="8673673" y="3873669"/>
                </a:cubicBezTo>
                <a:cubicBezTo>
                  <a:pt x="8682557" y="3880015"/>
                  <a:pt x="8691441" y="3876207"/>
                  <a:pt x="8697787" y="3869861"/>
                </a:cubicBezTo>
                <a:cubicBezTo>
                  <a:pt x="8686365" y="3866054"/>
                  <a:pt x="8676211" y="3862246"/>
                  <a:pt x="8664789" y="3860977"/>
                </a:cubicBezTo>
                <a:cubicBezTo>
                  <a:pt x="8662250" y="3866054"/>
                  <a:pt x="8660981" y="3869861"/>
                  <a:pt x="8658443" y="3874938"/>
                </a:cubicBezTo>
                <a:cubicBezTo>
                  <a:pt x="8653366" y="3873669"/>
                  <a:pt x="8648289" y="3872399"/>
                  <a:pt x="8643212" y="3871130"/>
                </a:cubicBezTo>
                <a:cubicBezTo>
                  <a:pt x="8647020" y="3868592"/>
                  <a:pt x="8649558" y="3867323"/>
                  <a:pt x="8653366" y="3866054"/>
                </a:cubicBezTo>
                <a:cubicBezTo>
                  <a:pt x="8653366" y="3864784"/>
                  <a:pt x="8654635" y="3860977"/>
                  <a:pt x="8654635" y="3858438"/>
                </a:cubicBezTo>
                <a:cubicBezTo>
                  <a:pt x="8641943" y="3866054"/>
                  <a:pt x="8627982" y="3871130"/>
                  <a:pt x="8612751" y="3874938"/>
                </a:cubicBezTo>
                <a:cubicBezTo>
                  <a:pt x="8612751" y="3873669"/>
                  <a:pt x="8612751" y="3872399"/>
                  <a:pt x="8612751" y="3871130"/>
                </a:cubicBezTo>
                <a:cubicBezTo>
                  <a:pt x="8621636" y="3866054"/>
                  <a:pt x="8634328" y="3866054"/>
                  <a:pt x="8638135" y="3855900"/>
                </a:cubicBezTo>
                <a:cubicBezTo>
                  <a:pt x="8630520" y="3850823"/>
                  <a:pt x="8625443" y="3844477"/>
                  <a:pt x="8616560" y="3843208"/>
                </a:cubicBezTo>
                <a:cubicBezTo>
                  <a:pt x="8615290" y="3841939"/>
                  <a:pt x="8612751" y="3839400"/>
                  <a:pt x="8611482" y="3838131"/>
                </a:cubicBezTo>
                <a:cubicBezTo>
                  <a:pt x="8608944" y="3836862"/>
                  <a:pt x="8605136" y="3836862"/>
                  <a:pt x="8600059" y="3836862"/>
                </a:cubicBezTo>
                <a:lnTo>
                  <a:pt x="8600059" y="3836862"/>
                </a:lnTo>
                <a:close/>
                <a:moveTo>
                  <a:pt x="9923829" y="3836862"/>
                </a:moveTo>
                <a:cubicBezTo>
                  <a:pt x="9920021" y="3838131"/>
                  <a:pt x="9914945" y="3838131"/>
                  <a:pt x="9911138" y="3839400"/>
                </a:cubicBezTo>
                <a:cubicBezTo>
                  <a:pt x="9908599" y="3844477"/>
                  <a:pt x="9907329" y="3849554"/>
                  <a:pt x="9904792" y="3854631"/>
                </a:cubicBezTo>
                <a:cubicBezTo>
                  <a:pt x="9911138" y="3858438"/>
                  <a:pt x="9917484" y="3862246"/>
                  <a:pt x="9925098" y="3864784"/>
                </a:cubicBezTo>
                <a:cubicBezTo>
                  <a:pt x="9923829" y="3859708"/>
                  <a:pt x="9922560" y="3854631"/>
                  <a:pt x="9920021" y="3848285"/>
                </a:cubicBezTo>
                <a:cubicBezTo>
                  <a:pt x="9923829" y="3847016"/>
                  <a:pt x="9927637" y="3845746"/>
                  <a:pt x="9930175" y="3844477"/>
                </a:cubicBezTo>
                <a:cubicBezTo>
                  <a:pt x="9928906" y="3841939"/>
                  <a:pt x="9926367" y="3839400"/>
                  <a:pt x="9923829" y="3836862"/>
                </a:cubicBezTo>
                <a:lnTo>
                  <a:pt x="9923829" y="3836862"/>
                </a:lnTo>
                <a:close/>
                <a:moveTo>
                  <a:pt x="9729642" y="3835593"/>
                </a:moveTo>
                <a:cubicBezTo>
                  <a:pt x="9727104" y="3834324"/>
                  <a:pt x="9723296" y="3835593"/>
                  <a:pt x="9723296" y="3838131"/>
                </a:cubicBezTo>
                <a:cubicBezTo>
                  <a:pt x="9725835" y="3841939"/>
                  <a:pt x="9728373" y="3843208"/>
                  <a:pt x="9732181" y="3841939"/>
                </a:cubicBezTo>
                <a:cubicBezTo>
                  <a:pt x="9734719" y="3839400"/>
                  <a:pt x="9732181" y="3836862"/>
                  <a:pt x="9729642" y="3835593"/>
                </a:cubicBezTo>
                <a:lnTo>
                  <a:pt x="9729642" y="3835593"/>
                </a:lnTo>
                <a:close/>
                <a:moveTo>
                  <a:pt x="8521370" y="3835593"/>
                </a:moveTo>
                <a:cubicBezTo>
                  <a:pt x="8517562" y="3834324"/>
                  <a:pt x="8512485" y="3834324"/>
                  <a:pt x="8508678" y="3835593"/>
                </a:cubicBezTo>
                <a:cubicBezTo>
                  <a:pt x="8509947" y="3839400"/>
                  <a:pt x="8511216" y="3843208"/>
                  <a:pt x="8512485" y="3847016"/>
                </a:cubicBezTo>
                <a:cubicBezTo>
                  <a:pt x="8515024" y="3843208"/>
                  <a:pt x="8517562" y="3839400"/>
                  <a:pt x="8521370" y="3835593"/>
                </a:cubicBezTo>
                <a:lnTo>
                  <a:pt x="8521370" y="3835593"/>
                </a:lnTo>
                <a:close/>
                <a:moveTo>
                  <a:pt x="9581147" y="3835593"/>
                </a:moveTo>
                <a:cubicBezTo>
                  <a:pt x="9578609" y="3840670"/>
                  <a:pt x="9574801" y="3847016"/>
                  <a:pt x="9572263" y="3852092"/>
                </a:cubicBezTo>
                <a:cubicBezTo>
                  <a:pt x="9576070" y="3858438"/>
                  <a:pt x="9578609" y="3871130"/>
                  <a:pt x="9587493" y="3868592"/>
                </a:cubicBezTo>
                <a:cubicBezTo>
                  <a:pt x="9591300" y="3864784"/>
                  <a:pt x="9586223" y="3860977"/>
                  <a:pt x="9586223" y="3857169"/>
                </a:cubicBezTo>
                <a:cubicBezTo>
                  <a:pt x="9587493" y="3857169"/>
                  <a:pt x="9588762" y="3857169"/>
                  <a:pt x="9588762" y="3857169"/>
                </a:cubicBezTo>
                <a:cubicBezTo>
                  <a:pt x="9588762" y="3863515"/>
                  <a:pt x="9597646" y="3867323"/>
                  <a:pt x="9601454" y="3860977"/>
                </a:cubicBezTo>
                <a:cubicBezTo>
                  <a:pt x="9597646" y="3857169"/>
                  <a:pt x="9593839" y="3853362"/>
                  <a:pt x="9593839" y="3847016"/>
                </a:cubicBezTo>
                <a:cubicBezTo>
                  <a:pt x="9590031" y="3847016"/>
                  <a:pt x="9584955" y="3847016"/>
                  <a:pt x="9581147" y="3847016"/>
                </a:cubicBezTo>
                <a:cubicBezTo>
                  <a:pt x="9581147" y="3843208"/>
                  <a:pt x="9581147" y="3838131"/>
                  <a:pt x="9581147" y="3835593"/>
                </a:cubicBezTo>
                <a:lnTo>
                  <a:pt x="9581147" y="3835593"/>
                </a:lnTo>
                <a:close/>
                <a:moveTo>
                  <a:pt x="10074863" y="3834324"/>
                </a:moveTo>
                <a:cubicBezTo>
                  <a:pt x="10071056" y="3835593"/>
                  <a:pt x="10067248" y="3838131"/>
                  <a:pt x="10063441" y="3839400"/>
                </a:cubicBezTo>
                <a:cubicBezTo>
                  <a:pt x="10067248" y="3843208"/>
                  <a:pt x="10071056" y="3848285"/>
                  <a:pt x="10074863" y="3852092"/>
                </a:cubicBezTo>
                <a:cubicBezTo>
                  <a:pt x="10081209" y="3852092"/>
                  <a:pt x="10087555" y="3848285"/>
                  <a:pt x="10093901" y="3844477"/>
                </a:cubicBezTo>
                <a:cubicBezTo>
                  <a:pt x="10088825" y="3840670"/>
                  <a:pt x="10082479" y="3836862"/>
                  <a:pt x="10074863" y="3834324"/>
                </a:cubicBezTo>
                <a:lnTo>
                  <a:pt x="10074863" y="3834324"/>
                </a:lnTo>
                <a:close/>
                <a:moveTo>
                  <a:pt x="5738027" y="3834324"/>
                </a:moveTo>
                <a:cubicBezTo>
                  <a:pt x="5718989" y="3834324"/>
                  <a:pt x="5708835" y="3852092"/>
                  <a:pt x="5693605" y="3858438"/>
                </a:cubicBezTo>
                <a:cubicBezTo>
                  <a:pt x="5694875" y="3860977"/>
                  <a:pt x="5697413" y="3864784"/>
                  <a:pt x="5697413" y="3867323"/>
                </a:cubicBezTo>
                <a:cubicBezTo>
                  <a:pt x="5688529" y="3863515"/>
                  <a:pt x="5685990" y="3871130"/>
                  <a:pt x="5680913" y="3874938"/>
                </a:cubicBezTo>
                <a:cubicBezTo>
                  <a:pt x="5682183" y="3878745"/>
                  <a:pt x="5684721" y="3880015"/>
                  <a:pt x="5687259" y="3880015"/>
                </a:cubicBezTo>
                <a:cubicBezTo>
                  <a:pt x="5696144" y="3872399"/>
                  <a:pt x="5698682" y="3885091"/>
                  <a:pt x="5705028" y="3888899"/>
                </a:cubicBezTo>
                <a:cubicBezTo>
                  <a:pt x="5706297" y="3885091"/>
                  <a:pt x="5707567" y="3881284"/>
                  <a:pt x="5708835" y="3878745"/>
                </a:cubicBezTo>
                <a:cubicBezTo>
                  <a:pt x="5706297" y="3880015"/>
                  <a:pt x="5703759" y="3880015"/>
                  <a:pt x="5701221" y="3881284"/>
                </a:cubicBezTo>
                <a:cubicBezTo>
                  <a:pt x="5697413" y="3877476"/>
                  <a:pt x="5693605" y="3873669"/>
                  <a:pt x="5689798" y="3869861"/>
                </a:cubicBezTo>
                <a:cubicBezTo>
                  <a:pt x="5696144" y="3869861"/>
                  <a:pt x="5699951" y="3873669"/>
                  <a:pt x="5703759" y="3878745"/>
                </a:cubicBezTo>
                <a:cubicBezTo>
                  <a:pt x="5708835" y="3874938"/>
                  <a:pt x="5705028" y="3868592"/>
                  <a:pt x="5705028" y="3863515"/>
                </a:cubicBezTo>
                <a:cubicBezTo>
                  <a:pt x="5707567" y="3866054"/>
                  <a:pt x="5710105" y="3868592"/>
                  <a:pt x="5713913" y="3871130"/>
                </a:cubicBezTo>
                <a:lnTo>
                  <a:pt x="5715181" y="3863515"/>
                </a:lnTo>
                <a:lnTo>
                  <a:pt x="5720259" y="3864784"/>
                </a:lnTo>
                <a:cubicBezTo>
                  <a:pt x="5716451" y="3872399"/>
                  <a:pt x="5715181" y="3883822"/>
                  <a:pt x="5726604" y="3882553"/>
                </a:cubicBezTo>
                <a:cubicBezTo>
                  <a:pt x="5727873" y="3874938"/>
                  <a:pt x="5725335" y="3868592"/>
                  <a:pt x="5724066" y="3862246"/>
                </a:cubicBezTo>
                <a:cubicBezTo>
                  <a:pt x="5727873" y="3866054"/>
                  <a:pt x="5731681" y="3868592"/>
                  <a:pt x="5735489" y="3871130"/>
                </a:cubicBezTo>
                <a:cubicBezTo>
                  <a:pt x="5735489" y="3872399"/>
                  <a:pt x="5735489" y="3876207"/>
                  <a:pt x="5735489" y="3878745"/>
                </a:cubicBezTo>
                <a:cubicBezTo>
                  <a:pt x="5731681" y="3882553"/>
                  <a:pt x="5727873" y="3886361"/>
                  <a:pt x="5724066" y="3888899"/>
                </a:cubicBezTo>
                <a:cubicBezTo>
                  <a:pt x="5718989" y="3890168"/>
                  <a:pt x="5713913" y="3890168"/>
                  <a:pt x="5708835" y="3890168"/>
                </a:cubicBezTo>
                <a:cubicBezTo>
                  <a:pt x="5710105" y="3892707"/>
                  <a:pt x="5718989" y="3902860"/>
                  <a:pt x="5711374" y="3901591"/>
                </a:cubicBezTo>
                <a:cubicBezTo>
                  <a:pt x="5702489" y="3904129"/>
                  <a:pt x="5706297" y="3888899"/>
                  <a:pt x="5697413" y="3887630"/>
                </a:cubicBezTo>
                <a:lnTo>
                  <a:pt x="5694875" y="3892707"/>
                </a:lnTo>
                <a:cubicBezTo>
                  <a:pt x="5691067" y="3892707"/>
                  <a:pt x="5688529" y="3895245"/>
                  <a:pt x="5687259" y="3897783"/>
                </a:cubicBezTo>
                <a:cubicBezTo>
                  <a:pt x="5689798" y="3896514"/>
                  <a:pt x="5693605" y="3895245"/>
                  <a:pt x="5696144" y="3893976"/>
                </a:cubicBezTo>
                <a:cubicBezTo>
                  <a:pt x="5697413" y="3905399"/>
                  <a:pt x="5708835" y="3909206"/>
                  <a:pt x="5716451" y="3914283"/>
                </a:cubicBezTo>
                <a:cubicBezTo>
                  <a:pt x="5715181" y="3914283"/>
                  <a:pt x="5711374" y="3914283"/>
                  <a:pt x="5708835" y="3914283"/>
                </a:cubicBezTo>
                <a:cubicBezTo>
                  <a:pt x="5711374" y="3918091"/>
                  <a:pt x="5713913" y="3921898"/>
                  <a:pt x="5716451" y="3925705"/>
                </a:cubicBezTo>
                <a:cubicBezTo>
                  <a:pt x="5718989" y="3921898"/>
                  <a:pt x="5725335" y="3918091"/>
                  <a:pt x="5722797" y="3913013"/>
                </a:cubicBezTo>
                <a:cubicBezTo>
                  <a:pt x="5720259" y="3909206"/>
                  <a:pt x="5716451" y="3906667"/>
                  <a:pt x="5712643" y="3904129"/>
                </a:cubicBezTo>
                <a:cubicBezTo>
                  <a:pt x="5715181" y="3904129"/>
                  <a:pt x="5720259" y="3902860"/>
                  <a:pt x="5722797" y="3902860"/>
                </a:cubicBezTo>
                <a:cubicBezTo>
                  <a:pt x="5720259" y="3900322"/>
                  <a:pt x="5715181" y="3896514"/>
                  <a:pt x="5712643" y="3893976"/>
                </a:cubicBezTo>
                <a:cubicBezTo>
                  <a:pt x="5720259" y="3896514"/>
                  <a:pt x="5727873" y="3897783"/>
                  <a:pt x="5734219" y="3893976"/>
                </a:cubicBezTo>
                <a:cubicBezTo>
                  <a:pt x="5735489" y="3888899"/>
                  <a:pt x="5738027" y="3885091"/>
                  <a:pt x="5743104" y="3885091"/>
                </a:cubicBezTo>
                <a:cubicBezTo>
                  <a:pt x="5741835" y="3890168"/>
                  <a:pt x="5740565" y="3895245"/>
                  <a:pt x="5739296" y="3900322"/>
                </a:cubicBezTo>
                <a:cubicBezTo>
                  <a:pt x="5749450" y="3901591"/>
                  <a:pt x="5753257" y="3890168"/>
                  <a:pt x="5757065" y="3883822"/>
                </a:cubicBezTo>
                <a:cubicBezTo>
                  <a:pt x="5759603" y="3885091"/>
                  <a:pt x="5763411" y="3888899"/>
                  <a:pt x="5765949" y="3891437"/>
                </a:cubicBezTo>
                <a:cubicBezTo>
                  <a:pt x="5769757" y="3887630"/>
                  <a:pt x="5771026" y="3882553"/>
                  <a:pt x="5772295" y="3877476"/>
                </a:cubicBezTo>
                <a:cubicBezTo>
                  <a:pt x="5769757" y="3880015"/>
                  <a:pt x="5767218" y="3882553"/>
                  <a:pt x="5764680" y="3885091"/>
                </a:cubicBezTo>
                <a:cubicBezTo>
                  <a:pt x="5762142" y="3882553"/>
                  <a:pt x="5759603" y="3880015"/>
                  <a:pt x="5757065" y="3877476"/>
                </a:cubicBezTo>
                <a:cubicBezTo>
                  <a:pt x="5759603" y="3876207"/>
                  <a:pt x="5764680" y="3872399"/>
                  <a:pt x="5768488" y="3871130"/>
                </a:cubicBezTo>
                <a:cubicBezTo>
                  <a:pt x="5762142" y="3868592"/>
                  <a:pt x="5755796" y="3864784"/>
                  <a:pt x="5749450" y="3867323"/>
                </a:cubicBezTo>
                <a:cubicBezTo>
                  <a:pt x="5741835" y="3858438"/>
                  <a:pt x="5729143" y="3857169"/>
                  <a:pt x="5720259" y="3852092"/>
                </a:cubicBezTo>
                <a:cubicBezTo>
                  <a:pt x="5722797" y="3848285"/>
                  <a:pt x="5725335" y="3844477"/>
                  <a:pt x="5727873" y="3841939"/>
                </a:cubicBezTo>
                <a:cubicBezTo>
                  <a:pt x="5727873" y="3843208"/>
                  <a:pt x="5726604" y="3847016"/>
                  <a:pt x="5726604" y="3848285"/>
                </a:cubicBezTo>
                <a:cubicBezTo>
                  <a:pt x="5731681" y="3850823"/>
                  <a:pt x="5736758" y="3853362"/>
                  <a:pt x="5741835" y="3855900"/>
                </a:cubicBezTo>
                <a:cubicBezTo>
                  <a:pt x="5738027" y="3849554"/>
                  <a:pt x="5738027" y="3841939"/>
                  <a:pt x="5738027" y="3834324"/>
                </a:cubicBezTo>
                <a:lnTo>
                  <a:pt x="5738027" y="3834324"/>
                </a:lnTo>
                <a:close/>
                <a:moveTo>
                  <a:pt x="9850216" y="3833054"/>
                </a:moveTo>
                <a:cubicBezTo>
                  <a:pt x="9851485" y="3836862"/>
                  <a:pt x="9852754" y="3841939"/>
                  <a:pt x="9851485" y="3847016"/>
                </a:cubicBezTo>
                <a:cubicBezTo>
                  <a:pt x="9859100" y="3850823"/>
                  <a:pt x="9867985" y="3853362"/>
                  <a:pt x="9876869" y="3850823"/>
                </a:cubicBezTo>
                <a:cubicBezTo>
                  <a:pt x="9869254" y="3845746"/>
                  <a:pt x="9859100" y="3840670"/>
                  <a:pt x="9850216" y="3833054"/>
                </a:cubicBezTo>
                <a:lnTo>
                  <a:pt x="9850216" y="3833054"/>
                </a:lnTo>
                <a:close/>
                <a:moveTo>
                  <a:pt x="8985895" y="3833054"/>
                </a:moveTo>
                <a:cubicBezTo>
                  <a:pt x="8980818" y="3836862"/>
                  <a:pt x="8977010" y="3840670"/>
                  <a:pt x="8973203" y="3845746"/>
                </a:cubicBezTo>
                <a:cubicBezTo>
                  <a:pt x="8973203" y="3848285"/>
                  <a:pt x="8974472" y="3852092"/>
                  <a:pt x="8974472" y="3854631"/>
                </a:cubicBezTo>
                <a:cubicBezTo>
                  <a:pt x="8971934" y="3855900"/>
                  <a:pt x="8968126" y="3857169"/>
                  <a:pt x="8966857" y="3858438"/>
                </a:cubicBezTo>
                <a:cubicBezTo>
                  <a:pt x="8966857" y="3860977"/>
                  <a:pt x="8966857" y="3867323"/>
                  <a:pt x="8966857" y="3869861"/>
                </a:cubicBezTo>
                <a:cubicBezTo>
                  <a:pt x="8974472" y="3869861"/>
                  <a:pt x="8982087" y="3869861"/>
                  <a:pt x="8988433" y="3869861"/>
                </a:cubicBezTo>
                <a:cubicBezTo>
                  <a:pt x="8992241" y="3867323"/>
                  <a:pt x="8996048" y="3862246"/>
                  <a:pt x="8999856" y="3858438"/>
                </a:cubicBezTo>
                <a:cubicBezTo>
                  <a:pt x="8993510" y="3855900"/>
                  <a:pt x="8982087" y="3857169"/>
                  <a:pt x="8982087" y="3847016"/>
                </a:cubicBezTo>
                <a:cubicBezTo>
                  <a:pt x="8988433" y="3848285"/>
                  <a:pt x="8996048" y="3857169"/>
                  <a:pt x="8999856" y="3848285"/>
                </a:cubicBezTo>
                <a:cubicBezTo>
                  <a:pt x="8996048" y="3845746"/>
                  <a:pt x="8992241" y="3844477"/>
                  <a:pt x="8988433" y="3841939"/>
                </a:cubicBezTo>
                <a:cubicBezTo>
                  <a:pt x="8990972" y="3841939"/>
                  <a:pt x="8996048" y="3841939"/>
                  <a:pt x="8998587" y="3841939"/>
                </a:cubicBezTo>
                <a:cubicBezTo>
                  <a:pt x="8992241" y="3840670"/>
                  <a:pt x="8989702" y="3836862"/>
                  <a:pt x="8985895" y="3833054"/>
                </a:cubicBezTo>
                <a:lnTo>
                  <a:pt x="8985895" y="3833054"/>
                </a:lnTo>
                <a:close/>
                <a:moveTo>
                  <a:pt x="8775209" y="3831785"/>
                </a:moveTo>
                <a:cubicBezTo>
                  <a:pt x="8773939" y="3833054"/>
                  <a:pt x="8779016" y="3840670"/>
                  <a:pt x="8779016" y="3833054"/>
                </a:cubicBezTo>
                <a:cubicBezTo>
                  <a:pt x="8777747" y="3831785"/>
                  <a:pt x="8776478" y="3831785"/>
                  <a:pt x="8775209" y="3831785"/>
                </a:cubicBezTo>
                <a:lnTo>
                  <a:pt x="8775209" y="3831785"/>
                </a:lnTo>
                <a:close/>
                <a:moveTo>
                  <a:pt x="9888291" y="3830516"/>
                </a:moveTo>
                <a:cubicBezTo>
                  <a:pt x="9889561" y="3836862"/>
                  <a:pt x="9890830" y="3841939"/>
                  <a:pt x="9892100" y="3848285"/>
                </a:cubicBezTo>
                <a:cubicBezTo>
                  <a:pt x="9897176" y="3849554"/>
                  <a:pt x="9900983" y="3849554"/>
                  <a:pt x="9906060" y="3850823"/>
                </a:cubicBezTo>
                <a:cubicBezTo>
                  <a:pt x="9900983" y="3838131"/>
                  <a:pt x="9911138" y="3839400"/>
                  <a:pt x="9888291" y="3830516"/>
                </a:cubicBezTo>
                <a:lnTo>
                  <a:pt x="9888291" y="3830516"/>
                </a:lnTo>
                <a:close/>
                <a:moveTo>
                  <a:pt x="9939059" y="3829247"/>
                </a:moveTo>
                <a:cubicBezTo>
                  <a:pt x="9935252" y="3838131"/>
                  <a:pt x="9930175" y="3829247"/>
                  <a:pt x="9923829" y="3829247"/>
                </a:cubicBezTo>
                <a:cubicBezTo>
                  <a:pt x="9928906" y="3835593"/>
                  <a:pt x="9933983" y="3840670"/>
                  <a:pt x="9939059" y="3845746"/>
                </a:cubicBezTo>
                <a:cubicBezTo>
                  <a:pt x="9933983" y="3849554"/>
                  <a:pt x="9930175" y="3854631"/>
                  <a:pt x="9927637" y="3860977"/>
                </a:cubicBezTo>
                <a:cubicBezTo>
                  <a:pt x="9935252" y="3863515"/>
                  <a:pt x="9940329" y="3858438"/>
                  <a:pt x="9940329" y="3850823"/>
                </a:cubicBezTo>
                <a:cubicBezTo>
                  <a:pt x="9945405" y="3850823"/>
                  <a:pt x="9949213" y="3848285"/>
                  <a:pt x="9951751" y="3844477"/>
                </a:cubicBezTo>
                <a:cubicBezTo>
                  <a:pt x="9949213" y="3840670"/>
                  <a:pt x="9947944" y="3838131"/>
                  <a:pt x="9946675" y="3834324"/>
                </a:cubicBezTo>
                <a:cubicBezTo>
                  <a:pt x="9944136" y="3831785"/>
                  <a:pt x="9941598" y="3830516"/>
                  <a:pt x="9939059" y="3829247"/>
                </a:cubicBezTo>
                <a:lnTo>
                  <a:pt x="9939059" y="3829247"/>
                </a:lnTo>
                <a:close/>
                <a:moveTo>
                  <a:pt x="8753632" y="3829247"/>
                </a:moveTo>
                <a:cubicBezTo>
                  <a:pt x="8753632" y="3831785"/>
                  <a:pt x="8753632" y="3836862"/>
                  <a:pt x="8753632" y="3839400"/>
                </a:cubicBezTo>
                <a:cubicBezTo>
                  <a:pt x="8752363" y="3839400"/>
                  <a:pt x="8748555" y="3839400"/>
                  <a:pt x="8747286" y="3840670"/>
                </a:cubicBezTo>
                <a:cubicBezTo>
                  <a:pt x="8747286" y="3839400"/>
                  <a:pt x="8748555" y="3836862"/>
                  <a:pt x="8749825" y="3834324"/>
                </a:cubicBezTo>
                <a:cubicBezTo>
                  <a:pt x="8748555" y="3833054"/>
                  <a:pt x="8744748" y="3831785"/>
                  <a:pt x="8743479" y="3830516"/>
                </a:cubicBezTo>
                <a:cubicBezTo>
                  <a:pt x="8738402" y="3834324"/>
                  <a:pt x="8732056" y="3838131"/>
                  <a:pt x="8726979" y="3840670"/>
                </a:cubicBezTo>
                <a:cubicBezTo>
                  <a:pt x="8734594" y="3845746"/>
                  <a:pt x="8744748" y="3840670"/>
                  <a:pt x="8752363" y="3845746"/>
                </a:cubicBezTo>
                <a:cubicBezTo>
                  <a:pt x="8754901" y="3844477"/>
                  <a:pt x="8758709" y="3843208"/>
                  <a:pt x="8761247" y="3841939"/>
                </a:cubicBezTo>
                <a:cubicBezTo>
                  <a:pt x="8762517" y="3839400"/>
                  <a:pt x="8763786" y="3835593"/>
                  <a:pt x="8765055" y="3833054"/>
                </a:cubicBezTo>
                <a:cubicBezTo>
                  <a:pt x="8759978" y="3831785"/>
                  <a:pt x="8756171" y="3829247"/>
                  <a:pt x="8753632" y="3829247"/>
                </a:cubicBezTo>
                <a:lnTo>
                  <a:pt x="8753632" y="3829247"/>
                </a:lnTo>
                <a:close/>
                <a:moveTo>
                  <a:pt x="9248618" y="3826708"/>
                </a:moveTo>
                <a:cubicBezTo>
                  <a:pt x="9244811" y="3829247"/>
                  <a:pt x="9242272" y="3833054"/>
                  <a:pt x="9238465" y="3835593"/>
                </a:cubicBezTo>
                <a:cubicBezTo>
                  <a:pt x="9239734" y="3838131"/>
                  <a:pt x="9241002" y="3840670"/>
                  <a:pt x="9242272" y="3843208"/>
                </a:cubicBezTo>
                <a:cubicBezTo>
                  <a:pt x="9246080" y="3836862"/>
                  <a:pt x="9249887" y="3840670"/>
                  <a:pt x="9253694" y="3841939"/>
                </a:cubicBezTo>
                <a:cubicBezTo>
                  <a:pt x="9258771" y="3840670"/>
                  <a:pt x="9254964" y="3833054"/>
                  <a:pt x="9257503" y="3830516"/>
                </a:cubicBezTo>
                <a:cubicBezTo>
                  <a:pt x="9254964" y="3829247"/>
                  <a:pt x="9252425" y="3827978"/>
                  <a:pt x="9248618" y="3826708"/>
                </a:cubicBezTo>
                <a:lnTo>
                  <a:pt x="9248618" y="3826708"/>
                </a:lnTo>
                <a:close/>
                <a:moveTo>
                  <a:pt x="9366653" y="3826708"/>
                </a:moveTo>
                <a:cubicBezTo>
                  <a:pt x="9364114" y="3827978"/>
                  <a:pt x="9357768" y="3829247"/>
                  <a:pt x="9355230" y="3829247"/>
                </a:cubicBezTo>
                <a:cubicBezTo>
                  <a:pt x="9356500" y="3838131"/>
                  <a:pt x="9360307" y="3847016"/>
                  <a:pt x="9365384" y="3855900"/>
                </a:cubicBezTo>
                <a:cubicBezTo>
                  <a:pt x="9370460" y="3848285"/>
                  <a:pt x="9374268" y="3840670"/>
                  <a:pt x="9374268" y="3831785"/>
                </a:cubicBezTo>
                <a:cubicBezTo>
                  <a:pt x="9370460" y="3831785"/>
                  <a:pt x="9367922" y="3833054"/>
                  <a:pt x="9365384" y="3835593"/>
                </a:cubicBezTo>
                <a:cubicBezTo>
                  <a:pt x="9364114" y="3833054"/>
                  <a:pt x="9365384" y="3827978"/>
                  <a:pt x="9366653" y="3826708"/>
                </a:cubicBezTo>
                <a:lnTo>
                  <a:pt x="9366653" y="3826708"/>
                </a:lnTo>
                <a:close/>
                <a:moveTo>
                  <a:pt x="5815448" y="3825439"/>
                </a:moveTo>
                <a:cubicBezTo>
                  <a:pt x="5810371" y="3826708"/>
                  <a:pt x="5804025" y="3827978"/>
                  <a:pt x="5798948" y="3829247"/>
                </a:cubicBezTo>
                <a:cubicBezTo>
                  <a:pt x="5800218" y="3834324"/>
                  <a:pt x="5800218" y="3840670"/>
                  <a:pt x="5804025" y="3845746"/>
                </a:cubicBezTo>
                <a:cubicBezTo>
                  <a:pt x="5804025" y="3843208"/>
                  <a:pt x="5805294" y="3838131"/>
                  <a:pt x="5806564" y="3835593"/>
                </a:cubicBezTo>
                <a:cubicBezTo>
                  <a:pt x="5809102" y="3833054"/>
                  <a:pt x="5812910" y="3829247"/>
                  <a:pt x="5815448" y="3825439"/>
                </a:cubicBezTo>
                <a:lnTo>
                  <a:pt x="5815448" y="3825439"/>
                </a:lnTo>
                <a:close/>
                <a:moveTo>
                  <a:pt x="8968126" y="3825439"/>
                </a:moveTo>
                <a:cubicBezTo>
                  <a:pt x="8966857" y="3829247"/>
                  <a:pt x="8970664" y="3834324"/>
                  <a:pt x="8974472" y="3836862"/>
                </a:cubicBezTo>
                <a:cubicBezTo>
                  <a:pt x="8980818" y="3834324"/>
                  <a:pt x="8974472" y="3822901"/>
                  <a:pt x="8968126" y="3825439"/>
                </a:cubicBezTo>
                <a:lnTo>
                  <a:pt x="8968126" y="3825439"/>
                </a:lnTo>
                <a:close/>
                <a:moveTo>
                  <a:pt x="9386960" y="3825439"/>
                </a:moveTo>
                <a:cubicBezTo>
                  <a:pt x="9384422" y="3825439"/>
                  <a:pt x="9380614" y="3825439"/>
                  <a:pt x="9378076" y="3825439"/>
                </a:cubicBezTo>
                <a:cubicBezTo>
                  <a:pt x="9375537" y="3831785"/>
                  <a:pt x="9383152" y="3836862"/>
                  <a:pt x="9385691" y="3843208"/>
                </a:cubicBezTo>
                <a:cubicBezTo>
                  <a:pt x="9385691" y="3840670"/>
                  <a:pt x="9386960" y="3836862"/>
                  <a:pt x="9388229" y="3834324"/>
                </a:cubicBezTo>
                <a:cubicBezTo>
                  <a:pt x="9390768" y="3833054"/>
                  <a:pt x="9394575" y="3830516"/>
                  <a:pt x="9395844" y="3829247"/>
                </a:cubicBezTo>
                <a:cubicBezTo>
                  <a:pt x="9393306" y="3826708"/>
                  <a:pt x="9390768" y="3825439"/>
                  <a:pt x="9386960" y="3825439"/>
                </a:cubicBezTo>
                <a:lnTo>
                  <a:pt x="9386960" y="3825439"/>
                </a:lnTo>
                <a:close/>
                <a:moveTo>
                  <a:pt x="9282886" y="3824170"/>
                </a:moveTo>
                <a:cubicBezTo>
                  <a:pt x="9279078" y="3825439"/>
                  <a:pt x="9276540" y="3826708"/>
                  <a:pt x="9274002" y="3829247"/>
                </a:cubicBezTo>
                <a:cubicBezTo>
                  <a:pt x="9274002" y="3831785"/>
                  <a:pt x="9271463" y="3838131"/>
                  <a:pt x="9271463" y="3840670"/>
                </a:cubicBezTo>
                <a:lnTo>
                  <a:pt x="9281617" y="3839400"/>
                </a:lnTo>
                <a:cubicBezTo>
                  <a:pt x="9276540" y="3845746"/>
                  <a:pt x="9268925" y="3841939"/>
                  <a:pt x="9261310" y="3841939"/>
                </a:cubicBezTo>
                <a:cubicBezTo>
                  <a:pt x="9261310" y="3844477"/>
                  <a:pt x="9261310" y="3848285"/>
                  <a:pt x="9260040" y="3850823"/>
                </a:cubicBezTo>
                <a:cubicBezTo>
                  <a:pt x="9272732" y="3849554"/>
                  <a:pt x="9285424" y="3853362"/>
                  <a:pt x="9298116" y="3848285"/>
                </a:cubicBezTo>
                <a:cubicBezTo>
                  <a:pt x="9298116" y="3845746"/>
                  <a:pt x="9298116" y="3840670"/>
                  <a:pt x="9298116" y="3838131"/>
                </a:cubicBezTo>
                <a:cubicBezTo>
                  <a:pt x="9293040" y="3838131"/>
                  <a:pt x="9287963" y="3838131"/>
                  <a:pt x="9282886" y="3838131"/>
                </a:cubicBezTo>
                <a:cubicBezTo>
                  <a:pt x="9285424" y="3834324"/>
                  <a:pt x="9296847" y="3830516"/>
                  <a:pt x="9289232" y="3826708"/>
                </a:cubicBezTo>
                <a:cubicBezTo>
                  <a:pt x="9284155" y="3826708"/>
                  <a:pt x="9281617" y="3831785"/>
                  <a:pt x="9277809" y="3835593"/>
                </a:cubicBezTo>
                <a:cubicBezTo>
                  <a:pt x="9281617" y="3831785"/>
                  <a:pt x="9282886" y="3827978"/>
                  <a:pt x="9282886" y="3824170"/>
                </a:cubicBezTo>
                <a:lnTo>
                  <a:pt x="9282886" y="3824170"/>
                </a:lnTo>
                <a:close/>
                <a:moveTo>
                  <a:pt x="9530379" y="3824170"/>
                </a:moveTo>
                <a:cubicBezTo>
                  <a:pt x="9499918" y="3860977"/>
                  <a:pt x="9517687" y="3834324"/>
                  <a:pt x="9501187" y="3885091"/>
                </a:cubicBezTo>
                <a:cubicBezTo>
                  <a:pt x="9506264" y="3886361"/>
                  <a:pt x="9515149" y="3883822"/>
                  <a:pt x="9516418" y="3890168"/>
                </a:cubicBezTo>
                <a:cubicBezTo>
                  <a:pt x="9506264" y="3888899"/>
                  <a:pt x="9496111" y="3886361"/>
                  <a:pt x="9485958" y="3890168"/>
                </a:cubicBezTo>
                <a:cubicBezTo>
                  <a:pt x="9487226" y="3891437"/>
                  <a:pt x="9489765" y="3893976"/>
                  <a:pt x="9491034" y="3895245"/>
                </a:cubicBezTo>
                <a:cubicBezTo>
                  <a:pt x="9485958" y="3893976"/>
                  <a:pt x="9483419" y="3895245"/>
                  <a:pt x="9480880" y="3900322"/>
                </a:cubicBezTo>
                <a:cubicBezTo>
                  <a:pt x="9483419" y="3910475"/>
                  <a:pt x="9485958" y="3920629"/>
                  <a:pt x="9488495" y="3930782"/>
                </a:cubicBezTo>
                <a:cubicBezTo>
                  <a:pt x="9493572" y="3934590"/>
                  <a:pt x="9497380" y="3928244"/>
                  <a:pt x="9501187" y="3925705"/>
                </a:cubicBezTo>
                <a:cubicBezTo>
                  <a:pt x="9503726" y="3928244"/>
                  <a:pt x="9506264" y="3929513"/>
                  <a:pt x="9508803" y="3932051"/>
                </a:cubicBezTo>
                <a:cubicBezTo>
                  <a:pt x="9502457" y="3933321"/>
                  <a:pt x="9494841" y="3933321"/>
                  <a:pt x="9488495" y="3932051"/>
                </a:cubicBezTo>
                <a:cubicBezTo>
                  <a:pt x="9489765" y="3939667"/>
                  <a:pt x="9492303" y="3947282"/>
                  <a:pt x="9496111" y="3953628"/>
                </a:cubicBezTo>
                <a:cubicBezTo>
                  <a:pt x="9498649" y="3949820"/>
                  <a:pt x="9502457" y="3947282"/>
                  <a:pt x="9504995" y="3943474"/>
                </a:cubicBezTo>
                <a:lnTo>
                  <a:pt x="9499918" y="3940936"/>
                </a:lnTo>
                <a:cubicBezTo>
                  <a:pt x="9502457" y="3935859"/>
                  <a:pt x="9508803" y="3937128"/>
                  <a:pt x="9512610" y="3938397"/>
                </a:cubicBezTo>
                <a:cubicBezTo>
                  <a:pt x="9513879" y="3937128"/>
                  <a:pt x="9515149" y="3933321"/>
                  <a:pt x="9516418" y="3932051"/>
                </a:cubicBezTo>
                <a:cubicBezTo>
                  <a:pt x="9515149" y="3928244"/>
                  <a:pt x="9515149" y="3923167"/>
                  <a:pt x="9515149" y="3919359"/>
                </a:cubicBezTo>
                <a:cubicBezTo>
                  <a:pt x="9513879" y="3919359"/>
                  <a:pt x="9510072" y="3918091"/>
                  <a:pt x="9508803" y="3916821"/>
                </a:cubicBezTo>
                <a:cubicBezTo>
                  <a:pt x="9508803" y="3915552"/>
                  <a:pt x="9508803" y="3911745"/>
                  <a:pt x="9508803" y="3910475"/>
                </a:cubicBezTo>
                <a:cubicBezTo>
                  <a:pt x="9511341" y="3910475"/>
                  <a:pt x="9515149" y="3910475"/>
                  <a:pt x="9516418" y="3910475"/>
                </a:cubicBezTo>
                <a:cubicBezTo>
                  <a:pt x="9515149" y="3904129"/>
                  <a:pt x="9512610" y="3902860"/>
                  <a:pt x="9508803" y="3904129"/>
                </a:cubicBezTo>
                <a:cubicBezTo>
                  <a:pt x="9502457" y="3907937"/>
                  <a:pt x="9501187" y="3899053"/>
                  <a:pt x="9498649" y="3896514"/>
                </a:cubicBezTo>
                <a:cubicBezTo>
                  <a:pt x="9497380" y="3897783"/>
                  <a:pt x="9494841" y="3900322"/>
                  <a:pt x="9494841" y="3901591"/>
                </a:cubicBezTo>
                <a:cubicBezTo>
                  <a:pt x="9497380" y="3897783"/>
                  <a:pt x="9498649" y="3895245"/>
                  <a:pt x="9501187" y="3892707"/>
                </a:cubicBezTo>
                <a:cubicBezTo>
                  <a:pt x="9502457" y="3893976"/>
                  <a:pt x="9506264" y="3897783"/>
                  <a:pt x="9507533" y="3899053"/>
                </a:cubicBezTo>
                <a:cubicBezTo>
                  <a:pt x="9510072" y="3899053"/>
                  <a:pt x="9516418" y="3899053"/>
                  <a:pt x="9518956" y="3899053"/>
                </a:cubicBezTo>
                <a:cubicBezTo>
                  <a:pt x="9520225" y="3895245"/>
                  <a:pt x="9520225" y="3890168"/>
                  <a:pt x="9521495" y="3886361"/>
                </a:cubicBezTo>
                <a:cubicBezTo>
                  <a:pt x="9521495" y="3882553"/>
                  <a:pt x="9518956" y="3878745"/>
                  <a:pt x="9520225" y="3876207"/>
                </a:cubicBezTo>
                <a:cubicBezTo>
                  <a:pt x="9526571" y="3866054"/>
                  <a:pt x="9532917" y="3855900"/>
                  <a:pt x="9536725" y="3843208"/>
                </a:cubicBezTo>
                <a:cubicBezTo>
                  <a:pt x="9531648" y="3840670"/>
                  <a:pt x="9525302" y="3841939"/>
                  <a:pt x="9524033" y="3835593"/>
                </a:cubicBezTo>
                <a:cubicBezTo>
                  <a:pt x="9527841" y="3836862"/>
                  <a:pt x="9532917" y="3838131"/>
                  <a:pt x="9536725" y="3839400"/>
                </a:cubicBezTo>
                <a:cubicBezTo>
                  <a:pt x="9539263" y="3838131"/>
                  <a:pt x="9544340" y="3836862"/>
                  <a:pt x="9546879" y="3836862"/>
                </a:cubicBezTo>
                <a:cubicBezTo>
                  <a:pt x="9546879" y="3829247"/>
                  <a:pt x="9536725" y="3827978"/>
                  <a:pt x="9530379" y="3824170"/>
                </a:cubicBezTo>
                <a:lnTo>
                  <a:pt x="9530379" y="3824170"/>
                </a:lnTo>
                <a:close/>
                <a:moveTo>
                  <a:pt x="9027778" y="3824170"/>
                </a:moveTo>
                <a:cubicBezTo>
                  <a:pt x="9025239" y="3827978"/>
                  <a:pt x="9021432" y="3830516"/>
                  <a:pt x="9018893" y="3834324"/>
                </a:cubicBezTo>
                <a:cubicBezTo>
                  <a:pt x="9023971" y="3836862"/>
                  <a:pt x="9027778" y="3840670"/>
                  <a:pt x="9032855" y="3843208"/>
                </a:cubicBezTo>
                <a:cubicBezTo>
                  <a:pt x="9032855" y="3836862"/>
                  <a:pt x="9031585" y="3831785"/>
                  <a:pt x="9039201" y="3829247"/>
                </a:cubicBezTo>
                <a:cubicBezTo>
                  <a:pt x="9035394" y="3826708"/>
                  <a:pt x="9031585" y="3825439"/>
                  <a:pt x="9027778" y="3824170"/>
                </a:cubicBezTo>
                <a:lnTo>
                  <a:pt x="9027778" y="3824170"/>
                </a:lnTo>
                <a:close/>
                <a:moveTo>
                  <a:pt x="9210542" y="3824170"/>
                </a:moveTo>
                <a:cubicBezTo>
                  <a:pt x="9202927" y="3819093"/>
                  <a:pt x="9201658" y="3834324"/>
                  <a:pt x="9208004" y="3835593"/>
                </a:cubicBezTo>
                <a:cubicBezTo>
                  <a:pt x="9213081" y="3833054"/>
                  <a:pt x="9213081" y="3826708"/>
                  <a:pt x="9210542" y="3824170"/>
                </a:cubicBezTo>
                <a:lnTo>
                  <a:pt x="9210542" y="3824170"/>
                </a:lnTo>
                <a:close/>
                <a:moveTo>
                  <a:pt x="9810871" y="3822901"/>
                </a:moveTo>
                <a:cubicBezTo>
                  <a:pt x="9813409" y="3824170"/>
                  <a:pt x="9817217" y="3826708"/>
                  <a:pt x="9819755" y="3827978"/>
                </a:cubicBezTo>
                <a:cubicBezTo>
                  <a:pt x="9818486" y="3829247"/>
                  <a:pt x="9817217" y="3831785"/>
                  <a:pt x="9817217" y="3831785"/>
                </a:cubicBezTo>
                <a:cubicBezTo>
                  <a:pt x="9819755" y="3834324"/>
                  <a:pt x="9822294" y="3836862"/>
                  <a:pt x="9824832" y="3838131"/>
                </a:cubicBezTo>
                <a:cubicBezTo>
                  <a:pt x="9821024" y="3838131"/>
                  <a:pt x="9815948" y="3836862"/>
                  <a:pt x="9815948" y="3831785"/>
                </a:cubicBezTo>
                <a:cubicBezTo>
                  <a:pt x="9810871" y="3829247"/>
                  <a:pt x="9805794" y="3826708"/>
                  <a:pt x="9800718" y="3824170"/>
                </a:cubicBezTo>
                <a:cubicBezTo>
                  <a:pt x="9803256" y="3827978"/>
                  <a:pt x="9804525" y="3833054"/>
                  <a:pt x="9807063" y="3836862"/>
                </a:cubicBezTo>
                <a:cubicBezTo>
                  <a:pt x="9809602" y="3838131"/>
                  <a:pt x="9810871" y="3840670"/>
                  <a:pt x="9809602" y="3844477"/>
                </a:cubicBezTo>
                <a:cubicBezTo>
                  <a:pt x="9812140" y="3844477"/>
                  <a:pt x="9817217" y="3845746"/>
                  <a:pt x="9818486" y="3845746"/>
                </a:cubicBezTo>
                <a:cubicBezTo>
                  <a:pt x="9817217" y="3847016"/>
                  <a:pt x="9815948" y="3849554"/>
                  <a:pt x="9815948" y="3850823"/>
                </a:cubicBezTo>
                <a:cubicBezTo>
                  <a:pt x="9821024" y="3853362"/>
                  <a:pt x="9828640" y="3854631"/>
                  <a:pt x="9832447" y="3860977"/>
                </a:cubicBezTo>
                <a:cubicBezTo>
                  <a:pt x="9833716" y="3855900"/>
                  <a:pt x="9836255" y="3849554"/>
                  <a:pt x="9837524" y="3844477"/>
                </a:cubicBezTo>
                <a:cubicBezTo>
                  <a:pt x="9833716" y="3840670"/>
                  <a:pt x="9831178" y="3838131"/>
                  <a:pt x="9827370" y="3834324"/>
                </a:cubicBezTo>
                <a:cubicBezTo>
                  <a:pt x="9831178" y="3824170"/>
                  <a:pt x="9819755" y="3820362"/>
                  <a:pt x="9810871" y="3822901"/>
                </a:cubicBezTo>
                <a:lnTo>
                  <a:pt x="9810871" y="3822901"/>
                </a:lnTo>
                <a:close/>
                <a:moveTo>
                  <a:pt x="8442680" y="3822901"/>
                </a:moveTo>
                <a:cubicBezTo>
                  <a:pt x="8437603" y="3824170"/>
                  <a:pt x="8432526" y="3825439"/>
                  <a:pt x="8427449" y="3827978"/>
                </a:cubicBezTo>
                <a:cubicBezTo>
                  <a:pt x="8431257" y="3833054"/>
                  <a:pt x="8432526" y="3830516"/>
                  <a:pt x="8468064" y="3835593"/>
                </a:cubicBezTo>
                <a:cubicBezTo>
                  <a:pt x="8462987" y="3829247"/>
                  <a:pt x="8457910" y="3825439"/>
                  <a:pt x="8449026" y="3826708"/>
                </a:cubicBezTo>
                <a:cubicBezTo>
                  <a:pt x="8447756" y="3825439"/>
                  <a:pt x="8443949" y="3824170"/>
                  <a:pt x="8442680" y="3822901"/>
                </a:cubicBezTo>
                <a:lnTo>
                  <a:pt x="8442680" y="3822901"/>
                </a:lnTo>
                <a:close/>
                <a:moveTo>
                  <a:pt x="10019019" y="3822901"/>
                </a:moveTo>
                <a:cubicBezTo>
                  <a:pt x="10017749" y="3825439"/>
                  <a:pt x="10016481" y="3829247"/>
                  <a:pt x="10015211" y="3831785"/>
                </a:cubicBezTo>
                <a:cubicBezTo>
                  <a:pt x="10019019" y="3836862"/>
                  <a:pt x="10024095" y="3841939"/>
                  <a:pt x="10029172" y="3845746"/>
                </a:cubicBezTo>
                <a:cubicBezTo>
                  <a:pt x="10030441" y="3835593"/>
                  <a:pt x="10026634" y="3827978"/>
                  <a:pt x="10019019" y="3822901"/>
                </a:cubicBezTo>
                <a:lnTo>
                  <a:pt x="10019019" y="3822901"/>
                </a:lnTo>
                <a:close/>
                <a:moveTo>
                  <a:pt x="8610214" y="3821632"/>
                </a:moveTo>
                <a:cubicBezTo>
                  <a:pt x="8606405" y="3817824"/>
                  <a:pt x="8602598" y="3826708"/>
                  <a:pt x="8605136" y="3829247"/>
                </a:cubicBezTo>
                <a:cubicBezTo>
                  <a:pt x="8610214" y="3833054"/>
                  <a:pt x="8614021" y="3824170"/>
                  <a:pt x="8610214" y="3821632"/>
                </a:cubicBezTo>
                <a:lnTo>
                  <a:pt x="8610214" y="3821632"/>
                </a:lnTo>
                <a:close/>
                <a:moveTo>
                  <a:pt x="9728373" y="3819093"/>
                </a:moveTo>
                <a:cubicBezTo>
                  <a:pt x="9728373" y="3821632"/>
                  <a:pt x="9727104" y="3825439"/>
                  <a:pt x="9727104" y="3826708"/>
                </a:cubicBezTo>
                <a:cubicBezTo>
                  <a:pt x="9723296" y="3824170"/>
                  <a:pt x="9718220" y="3821632"/>
                  <a:pt x="9714412" y="3819093"/>
                </a:cubicBezTo>
                <a:cubicBezTo>
                  <a:pt x="9715681" y="3824170"/>
                  <a:pt x="9715681" y="3830516"/>
                  <a:pt x="9716950" y="3835593"/>
                </a:cubicBezTo>
                <a:cubicBezTo>
                  <a:pt x="9720758" y="3833054"/>
                  <a:pt x="9724566" y="3829247"/>
                  <a:pt x="9728373" y="3826708"/>
                </a:cubicBezTo>
                <a:cubicBezTo>
                  <a:pt x="9730912" y="3830516"/>
                  <a:pt x="9733450" y="3833054"/>
                  <a:pt x="9735988" y="3836862"/>
                </a:cubicBezTo>
                <a:cubicBezTo>
                  <a:pt x="9738527" y="3834324"/>
                  <a:pt x="9742334" y="3831785"/>
                  <a:pt x="9744873" y="3830516"/>
                </a:cubicBezTo>
                <a:cubicBezTo>
                  <a:pt x="9742334" y="3830516"/>
                  <a:pt x="9735988" y="3830516"/>
                  <a:pt x="9733450" y="3829247"/>
                </a:cubicBezTo>
                <a:cubicBezTo>
                  <a:pt x="9733450" y="3825439"/>
                  <a:pt x="9734719" y="3820362"/>
                  <a:pt x="9728373" y="3819093"/>
                </a:cubicBezTo>
                <a:lnTo>
                  <a:pt x="9728373" y="3819093"/>
                </a:lnTo>
                <a:close/>
                <a:moveTo>
                  <a:pt x="8951626" y="3819093"/>
                </a:moveTo>
                <a:cubicBezTo>
                  <a:pt x="8950357" y="3820362"/>
                  <a:pt x="8947819" y="3824170"/>
                  <a:pt x="8946550" y="3825439"/>
                </a:cubicBezTo>
                <a:cubicBezTo>
                  <a:pt x="8947819" y="3825439"/>
                  <a:pt x="8951626" y="3826708"/>
                  <a:pt x="8954165" y="3827978"/>
                </a:cubicBezTo>
                <a:cubicBezTo>
                  <a:pt x="8945280" y="3829247"/>
                  <a:pt x="8940204" y="3836862"/>
                  <a:pt x="8937665" y="3845746"/>
                </a:cubicBezTo>
                <a:cubicBezTo>
                  <a:pt x="8936396" y="3847016"/>
                  <a:pt x="8933858" y="3848285"/>
                  <a:pt x="8932588" y="3849554"/>
                </a:cubicBezTo>
                <a:cubicBezTo>
                  <a:pt x="8932588" y="3852092"/>
                  <a:pt x="8933858" y="3857169"/>
                  <a:pt x="8933858" y="3860977"/>
                </a:cubicBezTo>
                <a:cubicBezTo>
                  <a:pt x="8938934" y="3862246"/>
                  <a:pt x="8944011" y="3862246"/>
                  <a:pt x="8949088" y="3864784"/>
                </a:cubicBezTo>
                <a:cubicBezTo>
                  <a:pt x="8941473" y="3866054"/>
                  <a:pt x="8935127" y="3867323"/>
                  <a:pt x="8927512" y="3868592"/>
                </a:cubicBezTo>
                <a:cubicBezTo>
                  <a:pt x="8927512" y="3871130"/>
                  <a:pt x="8927512" y="3874938"/>
                  <a:pt x="8927512" y="3876207"/>
                </a:cubicBezTo>
                <a:cubicBezTo>
                  <a:pt x="8937665" y="3876207"/>
                  <a:pt x="8946550" y="3877476"/>
                  <a:pt x="8956703" y="3877476"/>
                </a:cubicBezTo>
                <a:cubicBezTo>
                  <a:pt x="8961780" y="3871130"/>
                  <a:pt x="8961780" y="3863515"/>
                  <a:pt x="8965588" y="3857169"/>
                </a:cubicBezTo>
                <a:cubicBezTo>
                  <a:pt x="8963049" y="3853362"/>
                  <a:pt x="8959242" y="3849554"/>
                  <a:pt x="8957972" y="3845746"/>
                </a:cubicBezTo>
                <a:cubicBezTo>
                  <a:pt x="8961780" y="3847016"/>
                  <a:pt x="8964318" y="3849554"/>
                  <a:pt x="8968126" y="3852092"/>
                </a:cubicBezTo>
                <a:cubicBezTo>
                  <a:pt x="8969395" y="3848285"/>
                  <a:pt x="8970664" y="3845746"/>
                  <a:pt x="8971934" y="3841939"/>
                </a:cubicBezTo>
                <a:cubicBezTo>
                  <a:pt x="8965588" y="3840670"/>
                  <a:pt x="8959242" y="3841939"/>
                  <a:pt x="8951626" y="3841939"/>
                </a:cubicBezTo>
                <a:cubicBezTo>
                  <a:pt x="8956703" y="3838131"/>
                  <a:pt x="8961780" y="3836862"/>
                  <a:pt x="8968126" y="3836862"/>
                </a:cubicBezTo>
                <a:cubicBezTo>
                  <a:pt x="8965588" y="3825439"/>
                  <a:pt x="8956703" y="3824170"/>
                  <a:pt x="8951626" y="3819093"/>
                </a:cubicBezTo>
                <a:lnTo>
                  <a:pt x="8951626" y="3819093"/>
                </a:lnTo>
                <a:close/>
                <a:moveTo>
                  <a:pt x="9230849" y="3819093"/>
                </a:moveTo>
                <a:cubicBezTo>
                  <a:pt x="9223234" y="3822901"/>
                  <a:pt x="9223234" y="3833054"/>
                  <a:pt x="9219427" y="3839400"/>
                </a:cubicBezTo>
                <a:cubicBezTo>
                  <a:pt x="9221965" y="3845746"/>
                  <a:pt x="9223234" y="3853362"/>
                  <a:pt x="9227042" y="3859708"/>
                </a:cubicBezTo>
                <a:cubicBezTo>
                  <a:pt x="9227042" y="3863515"/>
                  <a:pt x="9227042" y="3867323"/>
                  <a:pt x="9227042" y="3872399"/>
                </a:cubicBezTo>
                <a:cubicBezTo>
                  <a:pt x="9230849" y="3871130"/>
                  <a:pt x="9234656" y="3866054"/>
                  <a:pt x="9232119" y="3862246"/>
                </a:cubicBezTo>
                <a:cubicBezTo>
                  <a:pt x="9228310" y="3855900"/>
                  <a:pt x="9233388" y="3849554"/>
                  <a:pt x="9233388" y="3843208"/>
                </a:cubicBezTo>
                <a:cubicBezTo>
                  <a:pt x="9228310" y="3835593"/>
                  <a:pt x="9230849" y="3826708"/>
                  <a:pt x="9230849" y="3819093"/>
                </a:cubicBezTo>
                <a:lnTo>
                  <a:pt x="9230849" y="3819093"/>
                </a:lnTo>
                <a:close/>
                <a:moveTo>
                  <a:pt x="9235926" y="3816555"/>
                </a:moveTo>
                <a:cubicBezTo>
                  <a:pt x="9234656" y="3817824"/>
                  <a:pt x="9238465" y="3825439"/>
                  <a:pt x="9239734" y="3817824"/>
                </a:cubicBezTo>
                <a:cubicBezTo>
                  <a:pt x="9237195" y="3815286"/>
                  <a:pt x="9235926" y="3815286"/>
                  <a:pt x="9235926" y="3816555"/>
                </a:cubicBezTo>
                <a:lnTo>
                  <a:pt x="9235926" y="3816555"/>
                </a:lnTo>
                <a:close/>
                <a:moveTo>
                  <a:pt x="9062046" y="3815286"/>
                </a:moveTo>
                <a:cubicBezTo>
                  <a:pt x="9055700" y="3820362"/>
                  <a:pt x="9064585" y="3825439"/>
                  <a:pt x="9065854" y="3829247"/>
                </a:cubicBezTo>
                <a:cubicBezTo>
                  <a:pt x="9064585" y="3830516"/>
                  <a:pt x="9062046" y="3833054"/>
                  <a:pt x="9060777" y="3835593"/>
                </a:cubicBezTo>
                <a:cubicBezTo>
                  <a:pt x="9063315" y="3839400"/>
                  <a:pt x="9065854" y="3843208"/>
                  <a:pt x="9069661" y="3847016"/>
                </a:cubicBezTo>
                <a:cubicBezTo>
                  <a:pt x="9069661" y="3845746"/>
                  <a:pt x="9069661" y="3841939"/>
                  <a:pt x="9070931" y="3839400"/>
                </a:cubicBezTo>
                <a:lnTo>
                  <a:pt x="9073469" y="3839400"/>
                </a:lnTo>
                <a:cubicBezTo>
                  <a:pt x="9073469" y="3841939"/>
                  <a:pt x="9072200" y="3847016"/>
                  <a:pt x="9072200" y="3849554"/>
                </a:cubicBezTo>
                <a:cubicBezTo>
                  <a:pt x="9076007" y="3852092"/>
                  <a:pt x="9079815" y="3850823"/>
                  <a:pt x="9084892" y="3849554"/>
                </a:cubicBezTo>
                <a:cubicBezTo>
                  <a:pt x="9089969" y="3849554"/>
                  <a:pt x="9097584" y="3854631"/>
                  <a:pt x="9098853" y="3847016"/>
                </a:cubicBezTo>
                <a:cubicBezTo>
                  <a:pt x="9091238" y="3847016"/>
                  <a:pt x="9081084" y="3838131"/>
                  <a:pt x="9086161" y="3830516"/>
                </a:cubicBezTo>
                <a:cubicBezTo>
                  <a:pt x="9087430" y="3827978"/>
                  <a:pt x="9086161" y="3826708"/>
                  <a:pt x="9083623" y="3825439"/>
                </a:cubicBezTo>
                <a:cubicBezTo>
                  <a:pt x="9083623" y="3827978"/>
                  <a:pt x="9083623" y="3831785"/>
                  <a:pt x="9083623" y="3834324"/>
                </a:cubicBezTo>
                <a:cubicBezTo>
                  <a:pt x="9076007" y="3839400"/>
                  <a:pt x="9074738" y="3830516"/>
                  <a:pt x="9073469" y="3825439"/>
                </a:cubicBezTo>
                <a:cubicBezTo>
                  <a:pt x="9068392" y="3821632"/>
                  <a:pt x="9065854" y="3819093"/>
                  <a:pt x="9062046" y="3815286"/>
                </a:cubicBezTo>
                <a:lnTo>
                  <a:pt x="9062046" y="3815286"/>
                </a:lnTo>
                <a:close/>
                <a:moveTo>
                  <a:pt x="9606531" y="3814016"/>
                </a:moveTo>
                <a:cubicBezTo>
                  <a:pt x="9601454" y="3814016"/>
                  <a:pt x="9602723" y="3820362"/>
                  <a:pt x="9600185" y="3824170"/>
                </a:cubicBezTo>
                <a:cubicBezTo>
                  <a:pt x="9603992" y="3830516"/>
                  <a:pt x="9607800" y="3836862"/>
                  <a:pt x="9612877" y="3843208"/>
                </a:cubicBezTo>
                <a:cubicBezTo>
                  <a:pt x="9612877" y="3840670"/>
                  <a:pt x="9612877" y="3836862"/>
                  <a:pt x="9612877" y="3835593"/>
                </a:cubicBezTo>
                <a:cubicBezTo>
                  <a:pt x="9602723" y="3833054"/>
                  <a:pt x="9610338" y="3827978"/>
                  <a:pt x="9614146" y="3824170"/>
                </a:cubicBezTo>
                <a:cubicBezTo>
                  <a:pt x="9612877" y="3819093"/>
                  <a:pt x="9609069" y="3816555"/>
                  <a:pt x="9606531" y="3814016"/>
                </a:cubicBezTo>
                <a:lnTo>
                  <a:pt x="9606531" y="3814016"/>
                </a:lnTo>
                <a:close/>
                <a:moveTo>
                  <a:pt x="9112814" y="3811478"/>
                </a:moveTo>
                <a:cubicBezTo>
                  <a:pt x="9110276" y="3814016"/>
                  <a:pt x="9107737" y="3816555"/>
                  <a:pt x="9106468" y="3819093"/>
                </a:cubicBezTo>
                <a:cubicBezTo>
                  <a:pt x="9110276" y="3822901"/>
                  <a:pt x="9114083" y="3824170"/>
                  <a:pt x="9117891" y="3826708"/>
                </a:cubicBezTo>
                <a:cubicBezTo>
                  <a:pt x="9116622" y="3829247"/>
                  <a:pt x="9115353" y="3833054"/>
                  <a:pt x="9114083" y="3835593"/>
                </a:cubicBezTo>
                <a:cubicBezTo>
                  <a:pt x="9116622" y="3838131"/>
                  <a:pt x="9119160" y="3840670"/>
                  <a:pt x="9121699" y="3843208"/>
                </a:cubicBezTo>
                <a:cubicBezTo>
                  <a:pt x="9121699" y="3840670"/>
                  <a:pt x="9120429" y="3834324"/>
                  <a:pt x="9120429" y="3831785"/>
                </a:cubicBezTo>
                <a:cubicBezTo>
                  <a:pt x="9121699" y="3833054"/>
                  <a:pt x="9125506" y="3836862"/>
                  <a:pt x="9126775" y="3838131"/>
                </a:cubicBezTo>
                <a:cubicBezTo>
                  <a:pt x="9128045" y="3838131"/>
                  <a:pt x="9131852" y="3836862"/>
                  <a:pt x="9133121" y="3835593"/>
                </a:cubicBezTo>
                <a:cubicBezTo>
                  <a:pt x="9131852" y="3838131"/>
                  <a:pt x="9129313" y="3841939"/>
                  <a:pt x="9126775" y="3844477"/>
                </a:cubicBezTo>
                <a:cubicBezTo>
                  <a:pt x="9131852" y="3862246"/>
                  <a:pt x="9149621" y="3869861"/>
                  <a:pt x="9162313" y="3880015"/>
                </a:cubicBezTo>
                <a:cubicBezTo>
                  <a:pt x="9163582" y="3867323"/>
                  <a:pt x="9145813" y="3863515"/>
                  <a:pt x="9140737" y="3852092"/>
                </a:cubicBezTo>
                <a:cubicBezTo>
                  <a:pt x="9143275" y="3852092"/>
                  <a:pt x="9147083" y="3850823"/>
                  <a:pt x="9149621" y="3850823"/>
                </a:cubicBezTo>
                <a:cubicBezTo>
                  <a:pt x="9149621" y="3852092"/>
                  <a:pt x="9148351" y="3855900"/>
                  <a:pt x="9147083" y="3857169"/>
                </a:cubicBezTo>
                <a:cubicBezTo>
                  <a:pt x="9150890" y="3858438"/>
                  <a:pt x="9154697" y="3860977"/>
                  <a:pt x="9159774" y="3862246"/>
                </a:cubicBezTo>
                <a:cubicBezTo>
                  <a:pt x="9167389" y="3868592"/>
                  <a:pt x="9166120" y="3878745"/>
                  <a:pt x="9169928" y="3886361"/>
                </a:cubicBezTo>
                <a:cubicBezTo>
                  <a:pt x="9176274" y="3890168"/>
                  <a:pt x="9177543" y="3882553"/>
                  <a:pt x="9178812" y="3878745"/>
                </a:cubicBezTo>
                <a:cubicBezTo>
                  <a:pt x="9178812" y="3873669"/>
                  <a:pt x="9176274" y="3868592"/>
                  <a:pt x="9175005" y="3863515"/>
                </a:cubicBezTo>
                <a:cubicBezTo>
                  <a:pt x="9176274" y="3862246"/>
                  <a:pt x="9178812" y="3860977"/>
                  <a:pt x="9178812" y="3860977"/>
                </a:cubicBezTo>
                <a:cubicBezTo>
                  <a:pt x="9177543" y="3854631"/>
                  <a:pt x="9177543" y="3848285"/>
                  <a:pt x="9178812" y="3841939"/>
                </a:cubicBezTo>
                <a:cubicBezTo>
                  <a:pt x="9176274" y="3831785"/>
                  <a:pt x="9176274" y="3821632"/>
                  <a:pt x="9176274" y="3811478"/>
                </a:cubicBezTo>
                <a:cubicBezTo>
                  <a:pt x="9155967" y="3814016"/>
                  <a:pt x="9135659" y="3819093"/>
                  <a:pt x="9116622" y="3826708"/>
                </a:cubicBezTo>
                <a:cubicBezTo>
                  <a:pt x="9115353" y="3821632"/>
                  <a:pt x="9114083" y="3816555"/>
                  <a:pt x="9112814" y="3811478"/>
                </a:cubicBezTo>
                <a:lnTo>
                  <a:pt x="9112814" y="3811478"/>
                </a:lnTo>
                <a:close/>
                <a:moveTo>
                  <a:pt x="9409806" y="3811478"/>
                </a:moveTo>
                <a:cubicBezTo>
                  <a:pt x="9405998" y="3812747"/>
                  <a:pt x="9400921" y="3820362"/>
                  <a:pt x="9402190" y="3825439"/>
                </a:cubicBezTo>
                <a:cubicBezTo>
                  <a:pt x="9409806" y="3826708"/>
                  <a:pt x="9412344" y="3815286"/>
                  <a:pt x="9409806" y="3811478"/>
                </a:cubicBezTo>
                <a:lnTo>
                  <a:pt x="9409806" y="3811478"/>
                </a:lnTo>
                <a:close/>
                <a:moveTo>
                  <a:pt x="9752488" y="3810209"/>
                </a:moveTo>
                <a:cubicBezTo>
                  <a:pt x="9752488" y="3815286"/>
                  <a:pt x="9751219" y="3819093"/>
                  <a:pt x="9747411" y="3822901"/>
                </a:cubicBezTo>
                <a:cubicBezTo>
                  <a:pt x="9751219" y="3821632"/>
                  <a:pt x="9755026" y="3820362"/>
                  <a:pt x="9758834" y="3817824"/>
                </a:cubicBezTo>
                <a:cubicBezTo>
                  <a:pt x="9758834" y="3824170"/>
                  <a:pt x="9749950" y="3834324"/>
                  <a:pt x="9761372" y="3834324"/>
                </a:cubicBezTo>
                <a:cubicBezTo>
                  <a:pt x="9761372" y="3833054"/>
                  <a:pt x="9761372" y="3830516"/>
                  <a:pt x="9761372" y="3827978"/>
                </a:cubicBezTo>
                <a:lnTo>
                  <a:pt x="9770257" y="3827978"/>
                </a:lnTo>
                <a:cubicBezTo>
                  <a:pt x="9763911" y="3822901"/>
                  <a:pt x="9757565" y="3816555"/>
                  <a:pt x="9752488" y="3810209"/>
                </a:cubicBezTo>
                <a:lnTo>
                  <a:pt x="9752488" y="3810209"/>
                </a:lnTo>
                <a:close/>
                <a:moveTo>
                  <a:pt x="9598915" y="3810209"/>
                </a:moveTo>
                <a:cubicBezTo>
                  <a:pt x="9592569" y="3815286"/>
                  <a:pt x="9588762" y="3826708"/>
                  <a:pt x="9598915" y="3830516"/>
                </a:cubicBezTo>
                <a:cubicBezTo>
                  <a:pt x="9597646" y="3824170"/>
                  <a:pt x="9596377" y="3817824"/>
                  <a:pt x="9598915" y="3810209"/>
                </a:cubicBezTo>
                <a:lnTo>
                  <a:pt x="9598915" y="3810209"/>
                </a:lnTo>
                <a:close/>
                <a:moveTo>
                  <a:pt x="9757565" y="3810209"/>
                </a:moveTo>
                <a:cubicBezTo>
                  <a:pt x="9760103" y="3814016"/>
                  <a:pt x="9765180" y="3816555"/>
                  <a:pt x="9770257" y="3815286"/>
                </a:cubicBezTo>
                <a:cubicBezTo>
                  <a:pt x="9771526" y="3820362"/>
                  <a:pt x="9772795" y="3826708"/>
                  <a:pt x="9772795" y="3831785"/>
                </a:cubicBezTo>
                <a:cubicBezTo>
                  <a:pt x="9775334" y="3831785"/>
                  <a:pt x="9780410" y="3830516"/>
                  <a:pt x="9782948" y="3830516"/>
                </a:cubicBezTo>
                <a:cubicBezTo>
                  <a:pt x="9781680" y="3833054"/>
                  <a:pt x="9780410" y="3836862"/>
                  <a:pt x="9777872" y="3840670"/>
                </a:cubicBezTo>
                <a:cubicBezTo>
                  <a:pt x="9782948" y="3841939"/>
                  <a:pt x="9788026" y="3843208"/>
                  <a:pt x="9790564" y="3838131"/>
                </a:cubicBezTo>
                <a:cubicBezTo>
                  <a:pt x="9790564" y="3841939"/>
                  <a:pt x="9790564" y="3845746"/>
                  <a:pt x="9790564" y="3850823"/>
                </a:cubicBezTo>
                <a:cubicBezTo>
                  <a:pt x="9795640" y="3849554"/>
                  <a:pt x="9799448" y="3848285"/>
                  <a:pt x="9804525" y="3847016"/>
                </a:cubicBezTo>
                <a:cubicBezTo>
                  <a:pt x="9805794" y="3858438"/>
                  <a:pt x="9798179" y="3858438"/>
                  <a:pt x="9817217" y="3860977"/>
                </a:cubicBezTo>
                <a:cubicBezTo>
                  <a:pt x="9813409" y="3850823"/>
                  <a:pt x="9805794" y="3841939"/>
                  <a:pt x="9798179" y="3834324"/>
                </a:cubicBezTo>
                <a:cubicBezTo>
                  <a:pt x="9798179" y="3833054"/>
                  <a:pt x="9798179" y="3829247"/>
                  <a:pt x="9799448" y="3826708"/>
                </a:cubicBezTo>
                <a:cubicBezTo>
                  <a:pt x="9794372" y="3826708"/>
                  <a:pt x="9790564" y="3825439"/>
                  <a:pt x="9785487" y="3825439"/>
                </a:cubicBezTo>
                <a:cubicBezTo>
                  <a:pt x="9804525" y="3812747"/>
                  <a:pt x="9766449" y="3810209"/>
                  <a:pt x="9757565" y="3810209"/>
                </a:cubicBezTo>
                <a:lnTo>
                  <a:pt x="9757565" y="3810209"/>
                </a:lnTo>
                <a:close/>
                <a:moveTo>
                  <a:pt x="9272732" y="3810209"/>
                </a:moveTo>
                <a:cubicBezTo>
                  <a:pt x="9268925" y="3811478"/>
                  <a:pt x="9266386" y="3812747"/>
                  <a:pt x="9262579" y="3812747"/>
                </a:cubicBezTo>
                <a:cubicBezTo>
                  <a:pt x="9262579" y="3814016"/>
                  <a:pt x="9263849" y="3817824"/>
                  <a:pt x="9263849" y="3820362"/>
                </a:cubicBezTo>
                <a:cubicBezTo>
                  <a:pt x="9262579" y="3821632"/>
                  <a:pt x="9258771" y="3822901"/>
                  <a:pt x="9256233" y="3824170"/>
                </a:cubicBezTo>
                <a:cubicBezTo>
                  <a:pt x="9260040" y="3826708"/>
                  <a:pt x="9265117" y="3829247"/>
                  <a:pt x="9268925" y="3831785"/>
                </a:cubicBezTo>
                <a:cubicBezTo>
                  <a:pt x="9272732" y="3825439"/>
                  <a:pt x="9276540" y="3819093"/>
                  <a:pt x="9280348" y="3812747"/>
                </a:cubicBezTo>
                <a:cubicBezTo>
                  <a:pt x="9279078" y="3808940"/>
                  <a:pt x="9276540" y="3808940"/>
                  <a:pt x="9272732" y="3810209"/>
                </a:cubicBezTo>
                <a:lnTo>
                  <a:pt x="9272732" y="3810209"/>
                </a:lnTo>
                <a:close/>
                <a:moveTo>
                  <a:pt x="8526446" y="3808940"/>
                </a:moveTo>
                <a:cubicBezTo>
                  <a:pt x="8522639" y="3810209"/>
                  <a:pt x="8518831" y="3811478"/>
                  <a:pt x="8513754" y="3812747"/>
                </a:cubicBezTo>
                <a:cubicBezTo>
                  <a:pt x="8513754" y="3817824"/>
                  <a:pt x="8515024" y="3824170"/>
                  <a:pt x="8516293" y="3829247"/>
                </a:cubicBezTo>
                <a:cubicBezTo>
                  <a:pt x="8522639" y="3827978"/>
                  <a:pt x="8526446" y="3822901"/>
                  <a:pt x="8532792" y="3821632"/>
                </a:cubicBezTo>
                <a:cubicBezTo>
                  <a:pt x="8530254" y="3825439"/>
                  <a:pt x="8526446" y="3829247"/>
                  <a:pt x="8526446" y="3833054"/>
                </a:cubicBezTo>
                <a:cubicBezTo>
                  <a:pt x="8534062" y="3835593"/>
                  <a:pt x="8541677" y="3838131"/>
                  <a:pt x="8549292" y="3839400"/>
                </a:cubicBezTo>
                <a:cubicBezTo>
                  <a:pt x="8553100" y="3838131"/>
                  <a:pt x="8556907" y="3836862"/>
                  <a:pt x="8561984" y="3836862"/>
                </a:cubicBezTo>
                <a:cubicBezTo>
                  <a:pt x="8567061" y="3833054"/>
                  <a:pt x="8574675" y="3829247"/>
                  <a:pt x="8578484" y="3824170"/>
                </a:cubicBezTo>
                <a:cubicBezTo>
                  <a:pt x="8569599" y="3822901"/>
                  <a:pt x="8559446" y="3820362"/>
                  <a:pt x="8550561" y="3821632"/>
                </a:cubicBezTo>
                <a:cubicBezTo>
                  <a:pt x="8550561" y="3822901"/>
                  <a:pt x="8549292" y="3825439"/>
                  <a:pt x="8549292" y="3826708"/>
                </a:cubicBezTo>
                <a:cubicBezTo>
                  <a:pt x="8553100" y="3825439"/>
                  <a:pt x="8555638" y="3822901"/>
                  <a:pt x="8559446" y="3821632"/>
                </a:cubicBezTo>
                <a:cubicBezTo>
                  <a:pt x="8560715" y="3822901"/>
                  <a:pt x="8561984" y="3826708"/>
                  <a:pt x="8563253" y="3827978"/>
                </a:cubicBezTo>
                <a:cubicBezTo>
                  <a:pt x="8558176" y="3827978"/>
                  <a:pt x="8553100" y="3830516"/>
                  <a:pt x="8550561" y="3835593"/>
                </a:cubicBezTo>
                <a:cubicBezTo>
                  <a:pt x="8548023" y="3830516"/>
                  <a:pt x="8546754" y="3825439"/>
                  <a:pt x="8544215" y="3820362"/>
                </a:cubicBezTo>
                <a:cubicBezTo>
                  <a:pt x="8541677" y="3820362"/>
                  <a:pt x="8536600" y="3819093"/>
                  <a:pt x="8535331" y="3819093"/>
                </a:cubicBezTo>
                <a:cubicBezTo>
                  <a:pt x="8536600" y="3816555"/>
                  <a:pt x="8537869" y="3812747"/>
                  <a:pt x="8537869" y="3810209"/>
                </a:cubicBezTo>
                <a:cubicBezTo>
                  <a:pt x="8534062" y="3811478"/>
                  <a:pt x="8530254" y="3810209"/>
                  <a:pt x="8526446" y="3808940"/>
                </a:cubicBezTo>
                <a:lnTo>
                  <a:pt x="8526446" y="3808940"/>
                </a:lnTo>
                <a:close/>
                <a:moveTo>
                  <a:pt x="9182620" y="3807671"/>
                </a:moveTo>
                <a:cubicBezTo>
                  <a:pt x="9182620" y="3816555"/>
                  <a:pt x="9183889" y="3826708"/>
                  <a:pt x="9183889" y="3835593"/>
                </a:cubicBezTo>
                <a:lnTo>
                  <a:pt x="9188966" y="3835593"/>
                </a:lnTo>
                <a:lnTo>
                  <a:pt x="9190235" y="3827978"/>
                </a:lnTo>
                <a:cubicBezTo>
                  <a:pt x="9192773" y="3833054"/>
                  <a:pt x="9196581" y="3838131"/>
                  <a:pt x="9192773" y="3843208"/>
                </a:cubicBezTo>
                <a:cubicBezTo>
                  <a:pt x="9185158" y="3849554"/>
                  <a:pt x="9188966" y="3859708"/>
                  <a:pt x="9186427" y="3867323"/>
                </a:cubicBezTo>
                <a:cubicBezTo>
                  <a:pt x="9185158" y="3876207"/>
                  <a:pt x="9186427" y="3883822"/>
                  <a:pt x="9187697" y="3892707"/>
                </a:cubicBezTo>
                <a:cubicBezTo>
                  <a:pt x="9194043" y="3885091"/>
                  <a:pt x="9200389" y="3877476"/>
                  <a:pt x="9209273" y="3871130"/>
                </a:cubicBezTo>
                <a:cubicBezTo>
                  <a:pt x="9208004" y="3867323"/>
                  <a:pt x="9206735" y="3862246"/>
                  <a:pt x="9206735" y="3858438"/>
                </a:cubicBezTo>
                <a:cubicBezTo>
                  <a:pt x="9202927" y="3854631"/>
                  <a:pt x="9197850" y="3852092"/>
                  <a:pt x="9194043" y="3848285"/>
                </a:cubicBezTo>
                <a:cubicBezTo>
                  <a:pt x="9196581" y="3848285"/>
                  <a:pt x="9201658" y="3847016"/>
                  <a:pt x="9202927" y="3847016"/>
                </a:cubicBezTo>
                <a:cubicBezTo>
                  <a:pt x="9206735" y="3850823"/>
                  <a:pt x="9209273" y="3854631"/>
                  <a:pt x="9213081" y="3858438"/>
                </a:cubicBezTo>
                <a:cubicBezTo>
                  <a:pt x="9211811" y="3847016"/>
                  <a:pt x="9204196" y="3839400"/>
                  <a:pt x="9199119" y="3829247"/>
                </a:cubicBezTo>
                <a:cubicBezTo>
                  <a:pt x="9197850" y="3829247"/>
                  <a:pt x="9194043" y="3827978"/>
                  <a:pt x="9191504" y="3827978"/>
                </a:cubicBezTo>
                <a:cubicBezTo>
                  <a:pt x="9192773" y="3814016"/>
                  <a:pt x="9208004" y="3821632"/>
                  <a:pt x="9216888" y="3819093"/>
                </a:cubicBezTo>
                <a:cubicBezTo>
                  <a:pt x="9205465" y="3815286"/>
                  <a:pt x="9192773" y="3814016"/>
                  <a:pt x="9182620" y="3807671"/>
                </a:cubicBezTo>
                <a:lnTo>
                  <a:pt x="9182620" y="3807671"/>
                </a:lnTo>
                <a:close/>
                <a:moveTo>
                  <a:pt x="9046816" y="3807671"/>
                </a:moveTo>
                <a:cubicBezTo>
                  <a:pt x="9043008" y="3811478"/>
                  <a:pt x="9039201" y="3816555"/>
                  <a:pt x="9036662" y="3821632"/>
                </a:cubicBezTo>
                <a:cubicBezTo>
                  <a:pt x="9043008" y="3819093"/>
                  <a:pt x="9049354" y="3816555"/>
                  <a:pt x="9055700" y="3816555"/>
                </a:cubicBezTo>
                <a:cubicBezTo>
                  <a:pt x="9056969" y="3814016"/>
                  <a:pt x="9056969" y="3811478"/>
                  <a:pt x="9058239" y="3808940"/>
                </a:cubicBezTo>
                <a:cubicBezTo>
                  <a:pt x="9055700" y="3808940"/>
                  <a:pt x="9051893" y="3808940"/>
                  <a:pt x="9050623" y="3808940"/>
                </a:cubicBezTo>
                <a:cubicBezTo>
                  <a:pt x="9050623" y="3810209"/>
                  <a:pt x="9050623" y="3814016"/>
                  <a:pt x="9049354" y="3816555"/>
                </a:cubicBezTo>
                <a:lnTo>
                  <a:pt x="9046816" y="3807671"/>
                </a:lnTo>
                <a:close/>
                <a:moveTo>
                  <a:pt x="8968126" y="3806401"/>
                </a:moveTo>
                <a:cubicBezTo>
                  <a:pt x="8964318" y="3808940"/>
                  <a:pt x="8963049" y="3814016"/>
                  <a:pt x="8960511" y="3816555"/>
                </a:cubicBezTo>
                <a:cubicBezTo>
                  <a:pt x="8966857" y="3817824"/>
                  <a:pt x="8971934" y="3819093"/>
                  <a:pt x="8978280" y="3819093"/>
                </a:cubicBezTo>
                <a:cubicBezTo>
                  <a:pt x="8975741" y="3815286"/>
                  <a:pt x="8971934" y="3810209"/>
                  <a:pt x="8968126" y="3806401"/>
                </a:cubicBezTo>
                <a:lnTo>
                  <a:pt x="8968126" y="3806401"/>
                </a:lnTo>
                <a:close/>
                <a:moveTo>
                  <a:pt x="8597522" y="3806401"/>
                </a:moveTo>
                <a:cubicBezTo>
                  <a:pt x="8592445" y="3812747"/>
                  <a:pt x="8582291" y="3815286"/>
                  <a:pt x="8578484" y="3824170"/>
                </a:cubicBezTo>
                <a:cubicBezTo>
                  <a:pt x="8584830" y="3824170"/>
                  <a:pt x="8592445" y="3825439"/>
                  <a:pt x="8598790" y="3825439"/>
                </a:cubicBezTo>
                <a:cubicBezTo>
                  <a:pt x="8603868" y="3819093"/>
                  <a:pt x="8603868" y="3810209"/>
                  <a:pt x="8597522" y="3806401"/>
                </a:cubicBezTo>
                <a:lnTo>
                  <a:pt x="8597522" y="3806401"/>
                </a:lnTo>
                <a:close/>
                <a:moveTo>
                  <a:pt x="9369191" y="3803863"/>
                </a:moveTo>
                <a:cubicBezTo>
                  <a:pt x="9364114" y="3803863"/>
                  <a:pt x="9366653" y="3811478"/>
                  <a:pt x="9370460" y="3811478"/>
                </a:cubicBezTo>
                <a:cubicBezTo>
                  <a:pt x="9375537" y="3811478"/>
                  <a:pt x="9372999" y="3803863"/>
                  <a:pt x="9369191" y="3803863"/>
                </a:cubicBezTo>
                <a:lnTo>
                  <a:pt x="9369191" y="3803863"/>
                </a:lnTo>
                <a:close/>
                <a:moveTo>
                  <a:pt x="9681413" y="3803863"/>
                </a:moveTo>
                <a:cubicBezTo>
                  <a:pt x="9677606" y="3814016"/>
                  <a:pt x="9668721" y="3820362"/>
                  <a:pt x="9666182" y="3831785"/>
                </a:cubicBezTo>
                <a:cubicBezTo>
                  <a:pt x="9676337" y="3830516"/>
                  <a:pt x="9686490" y="3830516"/>
                  <a:pt x="9695375" y="3827978"/>
                </a:cubicBezTo>
                <a:cubicBezTo>
                  <a:pt x="9700451" y="3830516"/>
                  <a:pt x="9705528" y="3833054"/>
                  <a:pt x="9709335" y="3835593"/>
                </a:cubicBezTo>
                <a:cubicBezTo>
                  <a:pt x="9708066" y="3830516"/>
                  <a:pt x="9708066" y="3825439"/>
                  <a:pt x="9706797" y="3820362"/>
                </a:cubicBezTo>
                <a:cubicBezTo>
                  <a:pt x="9696643" y="3820362"/>
                  <a:pt x="9692836" y="3805132"/>
                  <a:pt x="9681413" y="3803863"/>
                </a:cubicBezTo>
                <a:lnTo>
                  <a:pt x="9681413" y="3803863"/>
                </a:lnTo>
                <a:close/>
                <a:moveTo>
                  <a:pt x="8735863" y="3803863"/>
                </a:moveTo>
                <a:lnTo>
                  <a:pt x="8738402" y="3817824"/>
                </a:lnTo>
                <a:cubicBezTo>
                  <a:pt x="8733325" y="3816555"/>
                  <a:pt x="8733325" y="3812747"/>
                  <a:pt x="8734594" y="3807671"/>
                </a:cubicBezTo>
                <a:lnTo>
                  <a:pt x="8735863" y="3803863"/>
                </a:lnTo>
                <a:close/>
                <a:moveTo>
                  <a:pt x="9225773" y="3802594"/>
                </a:moveTo>
                <a:cubicBezTo>
                  <a:pt x="9224503" y="3803863"/>
                  <a:pt x="9229580" y="3811478"/>
                  <a:pt x="9229580" y="3803863"/>
                </a:cubicBezTo>
                <a:cubicBezTo>
                  <a:pt x="9227042" y="3802594"/>
                  <a:pt x="9225773" y="3802594"/>
                  <a:pt x="9225773" y="3802594"/>
                </a:cubicBezTo>
                <a:lnTo>
                  <a:pt x="9225773" y="3802594"/>
                </a:lnTo>
                <a:close/>
                <a:moveTo>
                  <a:pt x="8796784" y="3802594"/>
                </a:moveTo>
                <a:cubicBezTo>
                  <a:pt x="8790438" y="3807671"/>
                  <a:pt x="8781555" y="3811478"/>
                  <a:pt x="8777747" y="3819093"/>
                </a:cubicBezTo>
                <a:lnTo>
                  <a:pt x="8779016" y="3820362"/>
                </a:lnTo>
                <a:cubicBezTo>
                  <a:pt x="8779016" y="3822901"/>
                  <a:pt x="8780285" y="3826708"/>
                  <a:pt x="8780285" y="3829247"/>
                </a:cubicBezTo>
                <a:cubicBezTo>
                  <a:pt x="8782824" y="3829247"/>
                  <a:pt x="8789170" y="3829247"/>
                  <a:pt x="8791708" y="3829247"/>
                </a:cubicBezTo>
                <a:cubicBezTo>
                  <a:pt x="8790438" y="3826708"/>
                  <a:pt x="8789170" y="3824170"/>
                  <a:pt x="8787901" y="3820362"/>
                </a:cubicBezTo>
                <a:cubicBezTo>
                  <a:pt x="8792977" y="3816555"/>
                  <a:pt x="8795516" y="3808940"/>
                  <a:pt x="8796784" y="3802594"/>
                </a:cubicBezTo>
                <a:lnTo>
                  <a:pt x="8796784" y="3802594"/>
                </a:lnTo>
                <a:close/>
                <a:moveTo>
                  <a:pt x="8918628" y="3801325"/>
                </a:moveTo>
                <a:cubicBezTo>
                  <a:pt x="8903397" y="3802594"/>
                  <a:pt x="8888167" y="3810209"/>
                  <a:pt x="8879282" y="3824170"/>
                </a:cubicBezTo>
                <a:cubicBezTo>
                  <a:pt x="8883090" y="3827978"/>
                  <a:pt x="8888167" y="3831785"/>
                  <a:pt x="8888167" y="3838131"/>
                </a:cubicBezTo>
                <a:cubicBezTo>
                  <a:pt x="8884359" y="3835593"/>
                  <a:pt x="8881821" y="3833054"/>
                  <a:pt x="8878013" y="3829247"/>
                </a:cubicBezTo>
                <a:cubicBezTo>
                  <a:pt x="8870398" y="3831785"/>
                  <a:pt x="8856437" y="3835593"/>
                  <a:pt x="8842476" y="3849554"/>
                </a:cubicBezTo>
                <a:cubicBezTo>
                  <a:pt x="8842476" y="3850823"/>
                  <a:pt x="8841206" y="3855900"/>
                  <a:pt x="8841206" y="3857169"/>
                </a:cubicBezTo>
                <a:cubicBezTo>
                  <a:pt x="8838668" y="3857169"/>
                  <a:pt x="8833591" y="3855900"/>
                  <a:pt x="8831053" y="3855900"/>
                </a:cubicBezTo>
                <a:cubicBezTo>
                  <a:pt x="8832323" y="3858438"/>
                  <a:pt x="8833591" y="3863515"/>
                  <a:pt x="8834860" y="3866054"/>
                </a:cubicBezTo>
                <a:cubicBezTo>
                  <a:pt x="8832323" y="3866054"/>
                  <a:pt x="8827245" y="3866054"/>
                  <a:pt x="8824707" y="3866054"/>
                </a:cubicBezTo>
                <a:cubicBezTo>
                  <a:pt x="8825977" y="3868592"/>
                  <a:pt x="8827245" y="3871130"/>
                  <a:pt x="8827245" y="3873669"/>
                </a:cubicBezTo>
                <a:cubicBezTo>
                  <a:pt x="8819631" y="3878745"/>
                  <a:pt x="8813285" y="3885091"/>
                  <a:pt x="8804400" y="3888899"/>
                </a:cubicBezTo>
                <a:cubicBezTo>
                  <a:pt x="8808208" y="3891437"/>
                  <a:pt x="8812015" y="3893976"/>
                  <a:pt x="8814553" y="3897783"/>
                </a:cubicBezTo>
                <a:cubicBezTo>
                  <a:pt x="8809476" y="3895245"/>
                  <a:pt x="8803130" y="3893976"/>
                  <a:pt x="8800593" y="3887630"/>
                </a:cubicBezTo>
                <a:cubicBezTo>
                  <a:pt x="8806939" y="3881284"/>
                  <a:pt x="8815822" y="3877476"/>
                  <a:pt x="8820899" y="3869861"/>
                </a:cubicBezTo>
                <a:cubicBezTo>
                  <a:pt x="8817092" y="3868592"/>
                  <a:pt x="8813285" y="3867323"/>
                  <a:pt x="8808208" y="3866054"/>
                </a:cubicBezTo>
                <a:cubicBezTo>
                  <a:pt x="8813285" y="3863515"/>
                  <a:pt x="8818361" y="3862246"/>
                  <a:pt x="8823438" y="3860977"/>
                </a:cubicBezTo>
                <a:cubicBezTo>
                  <a:pt x="8823438" y="3859708"/>
                  <a:pt x="8824707" y="3855900"/>
                  <a:pt x="8825977" y="3853362"/>
                </a:cubicBezTo>
                <a:cubicBezTo>
                  <a:pt x="8824707" y="3852092"/>
                  <a:pt x="8820899" y="3849554"/>
                  <a:pt x="8819631" y="3848285"/>
                </a:cubicBezTo>
                <a:lnTo>
                  <a:pt x="8819631" y="3841939"/>
                </a:lnTo>
                <a:cubicBezTo>
                  <a:pt x="8824707" y="3847016"/>
                  <a:pt x="8829784" y="3850823"/>
                  <a:pt x="8836130" y="3853362"/>
                </a:cubicBezTo>
                <a:cubicBezTo>
                  <a:pt x="8837399" y="3848285"/>
                  <a:pt x="8836130" y="3841939"/>
                  <a:pt x="8842476" y="3839400"/>
                </a:cubicBezTo>
                <a:cubicBezTo>
                  <a:pt x="8838668" y="3836862"/>
                  <a:pt x="8833591" y="3834324"/>
                  <a:pt x="8828514" y="3833054"/>
                </a:cubicBezTo>
                <a:cubicBezTo>
                  <a:pt x="8825977" y="3835593"/>
                  <a:pt x="8823438" y="3839400"/>
                  <a:pt x="8818361" y="3836862"/>
                </a:cubicBezTo>
                <a:cubicBezTo>
                  <a:pt x="8817092" y="3839400"/>
                  <a:pt x="8814553" y="3840670"/>
                  <a:pt x="8813285" y="3843208"/>
                </a:cubicBezTo>
                <a:cubicBezTo>
                  <a:pt x="8812015" y="3840670"/>
                  <a:pt x="8809476" y="3834324"/>
                  <a:pt x="8808208" y="3831785"/>
                </a:cubicBezTo>
                <a:cubicBezTo>
                  <a:pt x="8794247" y="3835593"/>
                  <a:pt x="8806939" y="3847016"/>
                  <a:pt x="8812015" y="3852092"/>
                </a:cubicBezTo>
                <a:cubicBezTo>
                  <a:pt x="8808208" y="3850823"/>
                  <a:pt x="8805669" y="3849554"/>
                  <a:pt x="8801862" y="3848285"/>
                </a:cubicBezTo>
                <a:cubicBezTo>
                  <a:pt x="8799323" y="3850823"/>
                  <a:pt x="8796784" y="3852092"/>
                  <a:pt x="8795516" y="3854631"/>
                </a:cubicBezTo>
                <a:cubicBezTo>
                  <a:pt x="8795516" y="3847016"/>
                  <a:pt x="8796784" y="3840670"/>
                  <a:pt x="8799323" y="3834324"/>
                </a:cubicBezTo>
                <a:cubicBezTo>
                  <a:pt x="8791708" y="3833054"/>
                  <a:pt x="8791708" y="3840670"/>
                  <a:pt x="8790438" y="3845746"/>
                </a:cubicBezTo>
                <a:lnTo>
                  <a:pt x="8775209" y="3853362"/>
                </a:lnTo>
                <a:lnTo>
                  <a:pt x="8775209" y="3853362"/>
                </a:lnTo>
                <a:lnTo>
                  <a:pt x="8780285" y="3844477"/>
                </a:lnTo>
                <a:cubicBezTo>
                  <a:pt x="8781555" y="3841939"/>
                  <a:pt x="8781555" y="3839400"/>
                  <a:pt x="8776478" y="3841939"/>
                </a:cubicBezTo>
                <a:cubicBezTo>
                  <a:pt x="8770132" y="3843208"/>
                  <a:pt x="8770132" y="3848285"/>
                  <a:pt x="8772670" y="3852092"/>
                </a:cubicBezTo>
                <a:lnTo>
                  <a:pt x="8775209" y="3853362"/>
                </a:lnTo>
                <a:lnTo>
                  <a:pt x="8775209" y="3853362"/>
                </a:lnTo>
                <a:lnTo>
                  <a:pt x="8775209" y="3853362"/>
                </a:lnTo>
                <a:lnTo>
                  <a:pt x="8784093" y="3858438"/>
                </a:lnTo>
                <a:cubicBezTo>
                  <a:pt x="8781555" y="3860977"/>
                  <a:pt x="8779016" y="3862246"/>
                  <a:pt x="8775209" y="3864784"/>
                </a:cubicBezTo>
                <a:cubicBezTo>
                  <a:pt x="8770132" y="3871130"/>
                  <a:pt x="8766324" y="3877476"/>
                  <a:pt x="8763786" y="3886361"/>
                </a:cubicBezTo>
                <a:cubicBezTo>
                  <a:pt x="8761247" y="3890168"/>
                  <a:pt x="8757440" y="3893976"/>
                  <a:pt x="8754901" y="3897783"/>
                </a:cubicBezTo>
                <a:cubicBezTo>
                  <a:pt x="8767593" y="3910475"/>
                  <a:pt x="8786631" y="3907937"/>
                  <a:pt x="8801862" y="3913013"/>
                </a:cubicBezTo>
                <a:cubicBezTo>
                  <a:pt x="8800593" y="3910475"/>
                  <a:pt x="8798054" y="3907937"/>
                  <a:pt x="8796784" y="3905399"/>
                </a:cubicBezTo>
                <a:cubicBezTo>
                  <a:pt x="8795516" y="3897783"/>
                  <a:pt x="8792977" y="3888899"/>
                  <a:pt x="8786631" y="3883822"/>
                </a:cubicBezTo>
                <a:cubicBezTo>
                  <a:pt x="8787901" y="3878745"/>
                  <a:pt x="8784093" y="3873669"/>
                  <a:pt x="8784093" y="3868592"/>
                </a:cubicBezTo>
                <a:cubicBezTo>
                  <a:pt x="8785362" y="3863515"/>
                  <a:pt x="8787901" y="3857169"/>
                  <a:pt x="8789170" y="3852092"/>
                </a:cubicBezTo>
                <a:cubicBezTo>
                  <a:pt x="8791708" y="3855900"/>
                  <a:pt x="8792977" y="3859708"/>
                  <a:pt x="8795516" y="3863515"/>
                </a:cubicBezTo>
                <a:cubicBezTo>
                  <a:pt x="8798054" y="3860977"/>
                  <a:pt x="8800593" y="3859708"/>
                  <a:pt x="8804400" y="3857169"/>
                </a:cubicBezTo>
                <a:cubicBezTo>
                  <a:pt x="8805669" y="3859708"/>
                  <a:pt x="8806939" y="3862246"/>
                  <a:pt x="8806939" y="3866054"/>
                </a:cubicBezTo>
                <a:cubicBezTo>
                  <a:pt x="8800593" y="3871130"/>
                  <a:pt x="8795516" y="3863515"/>
                  <a:pt x="8789170" y="3864784"/>
                </a:cubicBezTo>
                <a:cubicBezTo>
                  <a:pt x="8785362" y="3872399"/>
                  <a:pt x="8791708" y="3878745"/>
                  <a:pt x="8799323" y="3881284"/>
                </a:cubicBezTo>
                <a:cubicBezTo>
                  <a:pt x="8795516" y="3888899"/>
                  <a:pt x="8799323" y="3896514"/>
                  <a:pt x="8801862" y="3904129"/>
                </a:cubicBezTo>
                <a:cubicBezTo>
                  <a:pt x="8803130" y="3911745"/>
                  <a:pt x="8813285" y="3907937"/>
                  <a:pt x="8817092" y="3909206"/>
                </a:cubicBezTo>
                <a:cubicBezTo>
                  <a:pt x="8817092" y="3906667"/>
                  <a:pt x="8817092" y="3902860"/>
                  <a:pt x="8817092" y="3901591"/>
                </a:cubicBezTo>
                <a:cubicBezTo>
                  <a:pt x="8818361" y="3902860"/>
                  <a:pt x="8819631" y="3906667"/>
                  <a:pt x="8820899" y="3909206"/>
                </a:cubicBezTo>
                <a:cubicBezTo>
                  <a:pt x="8829784" y="3905399"/>
                  <a:pt x="8824707" y="3895245"/>
                  <a:pt x="8822168" y="3888899"/>
                </a:cubicBezTo>
                <a:cubicBezTo>
                  <a:pt x="8827245" y="3890168"/>
                  <a:pt x="8831053" y="3890168"/>
                  <a:pt x="8836130" y="3891437"/>
                </a:cubicBezTo>
                <a:cubicBezTo>
                  <a:pt x="8832323" y="3899053"/>
                  <a:pt x="8829784" y="3905399"/>
                  <a:pt x="8825977" y="3913013"/>
                </a:cubicBezTo>
                <a:cubicBezTo>
                  <a:pt x="8836130" y="3913013"/>
                  <a:pt x="8838668" y="3901591"/>
                  <a:pt x="8843745" y="3895245"/>
                </a:cubicBezTo>
                <a:cubicBezTo>
                  <a:pt x="8850091" y="3892707"/>
                  <a:pt x="8855168" y="3891437"/>
                  <a:pt x="8860244" y="3886361"/>
                </a:cubicBezTo>
                <a:cubicBezTo>
                  <a:pt x="8856437" y="3882553"/>
                  <a:pt x="8852629" y="3878745"/>
                  <a:pt x="8848822" y="3874938"/>
                </a:cubicBezTo>
                <a:cubicBezTo>
                  <a:pt x="8851360" y="3871130"/>
                  <a:pt x="8852629" y="3867323"/>
                  <a:pt x="8853898" y="3863515"/>
                </a:cubicBezTo>
                <a:cubicBezTo>
                  <a:pt x="8851360" y="3860977"/>
                  <a:pt x="8850091" y="3858438"/>
                  <a:pt x="8847552" y="3855900"/>
                </a:cubicBezTo>
                <a:cubicBezTo>
                  <a:pt x="8850091" y="3855900"/>
                  <a:pt x="8853898" y="3854631"/>
                  <a:pt x="8855168" y="3854631"/>
                </a:cubicBezTo>
                <a:cubicBezTo>
                  <a:pt x="8857706" y="3853362"/>
                  <a:pt x="8860244" y="3850823"/>
                  <a:pt x="8861514" y="3849554"/>
                </a:cubicBezTo>
                <a:cubicBezTo>
                  <a:pt x="8858975" y="3844477"/>
                  <a:pt x="8864052" y="3840670"/>
                  <a:pt x="8866590" y="3838131"/>
                </a:cubicBezTo>
                <a:cubicBezTo>
                  <a:pt x="8866590" y="3840670"/>
                  <a:pt x="8867860" y="3845746"/>
                  <a:pt x="8869129" y="3849554"/>
                </a:cubicBezTo>
                <a:cubicBezTo>
                  <a:pt x="8891974" y="3841939"/>
                  <a:pt x="8890705" y="3835593"/>
                  <a:pt x="8907205" y="3835593"/>
                </a:cubicBezTo>
                <a:cubicBezTo>
                  <a:pt x="8905936" y="3834324"/>
                  <a:pt x="8904666" y="3830516"/>
                  <a:pt x="8903397" y="3827978"/>
                </a:cubicBezTo>
                <a:cubicBezTo>
                  <a:pt x="8911012" y="3817824"/>
                  <a:pt x="8916089" y="3810209"/>
                  <a:pt x="8918628" y="3801325"/>
                </a:cubicBezTo>
                <a:lnTo>
                  <a:pt x="8918628" y="3801325"/>
                </a:lnTo>
                <a:close/>
                <a:moveTo>
                  <a:pt x="9565917" y="3801325"/>
                </a:moveTo>
                <a:cubicBezTo>
                  <a:pt x="9558301" y="3798786"/>
                  <a:pt x="9559571" y="3811478"/>
                  <a:pt x="9565917" y="3810209"/>
                </a:cubicBezTo>
                <a:cubicBezTo>
                  <a:pt x="9570993" y="3808940"/>
                  <a:pt x="9569724" y="3802594"/>
                  <a:pt x="9565917" y="3801325"/>
                </a:cubicBezTo>
                <a:lnTo>
                  <a:pt x="9565917" y="3801325"/>
                </a:lnTo>
                <a:close/>
                <a:moveTo>
                  <a:pt x="9833716" y="3801325"/>
                </a:moveTo>
                <a:cubicBezTo>
                  <a:pt x="9834986" y="3803863"/>
                  <a:pt x="9836255" y="3807671"/>
                  <a:pt x="9836255" y="3810209"/>
                </a:cubicBezTo>
                <a:cubicBezTo>
                  <a:pt x="9833716" y="3811478"/>
                  <a:pt x="9832447" y="3814016"/>
                  <a:pt x="9829909" y="3815286"/>
                </a:cubicBezTo>
                <a:cubicBezTo>
                  <a:pt x="9832447" y="3815286"/>
                  <a:pt x="9836255" y="3816555"/>
                  <a:pt x="9837524" y="3816555"/>
                </a:cubicBezTo>
                <a:cubicBezTo>
                  <a:pt x="9852754" y="3827978"/>
                  <a:pt x="9866716" y="3841939"/>
                  <a:pt x="9885754" y="3847016"/>
                </a:cubicBezTo>
                <a:cubicBezTo>
                  <a:pt x="9881945" y="3840670"/>
                  <a:pt x="9874331" y="3836862"/>
                  <a:pt x="9867985" y="3833054"/>
                </a:cubicBezTo>
                <a:cubicBezTo>
                  <a:pt x="9873062" y="3827978"/>
                  <a:pt x="9880677" y="3824170"/>
                  <a:pt x="9887023" y="3827978"/>
                </a:cubicBezTo>
                <a:lnTo>
                  <a:pt x="9888291" y="3825439"/>
                </a:lnTo>
                <a:cubicBezTo>
                  <a:pt x="9893369" y="3827978"/>
                  <a:pt x="9899714" y="3827978"/>
                  <a:pt x="9904792" y="3829247"/>
                </a:cubicBezTo>
                <a:cubicBezTo>
                  <a:pt x="9908599" y="3830516"/>
                  <a:pt x="9912406" y="3839400"/>
                  <a:pt x="9916214" y="3834324"/>
                </a:cubicBezTo>
                <a:cubicBezTo>
                  <a:pt x="9914945" y="3829247"/>
                  <a:pt x="9908599" y="3826708"/>
                  <a:pt x="9906060" y="3822901"/>
                </a:cubicBezTo>
                <a:cubicBezTo>
                  <a:pt x="9906060" y="3817824"/>
                  <a:pt x="9903522" y="3814016"/>
                  <a:pt x="9900983" y="3810209"/>
                </a:cubicBezTo>
                <a:cubicBezTo>
                  <a:pt x="9897176" y="3811478"/>
                  <a:pt x="9895907" y="3816555"/>
                  <a:pt x="9893369" y="3820362"/>
                </a:cubicBezTo>
                <a:cubicBezTo>
                  <a:pt x="9890830" y="3821632"/>
                  <a:pt x="9888291" y="3821632"/>
                  <a:pt x="9885754" y="3822901"/>
                </a:cubicBezTo>
                <a:cubicBezTo>
                  <a:pt x="9884484" y="3812747"/>
                  <a:pt x="9867985" y="3811478"/>
                  <a:pt x="9862908" y="3816555"/>
                </a:cubicBezTo>
                <a:cubicBezTo>
                  <a:pt x="9864177" y="3819093"/>
                  <a:pt x="9866716" y="3822901"/>
                  <a:pt x="9867985" y="3825439"/>
                </a:cubicBezTo>
                <a:cubicBezTo>
                  <a:pt x="9862908" y="3825439"/>
                  <a:pt x="9856562" y="3825439"/>
                  <a:pt x="9851485" y="3824170"/>
                </a:cubicBezTo>
                <a:cubicBezTo>
                  <a:pt x="9854024" y="3821632"/>
                  <a:pt x="9856562" y="3819093"/>
                  <a:pt x="9859100" y="3816555"/>
                </a:cubicBezTo>
                <a:cubicBezTo>
                  <a:pt x="9857831" y="3815286"/>
                  <a:pt x="9854024" y="3811478"/>
                  <a:pt x="9851485" y="3810209"/>
                </a:cubicBezTo>
                <a:cubicBezTo>
                  <a:pt x="9851485" y="3812747"/>
                  <a:pt x="9850216" y="3816555"/>
                  <a:pt x="9848947" y="3819093"/>
                </a:cubicBezTo>
                <a:cubicBezTo>
                  <a:pt x="9843870" y="3816555"/>
                  <a:pt x="9836255" y="3811478"/>
                  <a:pt x="9846408" y="3808940"/>
                </a:cubicBezTo>
                <a:cubicBezTo>
                  <a:pt x="9841332" y="3806401"/>
                  <a:pt x="9837524" y="3803863"/>
                  <a:pt x="9833716" y="3801325"/>
                </a:cubicBezTo>
                <a:lnTo>
                  <a:pt x="9833716" y="3801325"/>
                </a:lnTo>
                <a:close/>
                <a:moveTo>
                  <a:pt x="8801862" y="3801325"/>
                </a:moveTo>
                <a:cubicBezTo>
                  <a:pt x="8800593" y="3808940"/>
                  <a:pt x="8800593" y="3816555"/>
                  <a:pt x="8798054" y="3824170"/>
                </a:cubicBezTo>
                <a:cubicBezTo>
                  <a:pt x="8806939" y="3819093"/>
                  <a:pt x="8812015" y="3811478"/>
                  <a:pt x="8819631" y="3805132"/>
                </a:cubicBezTo>
                <a:cubicBezTo>
                  <a:pt x="8813285" y="3801325"/>
                  <a:pt x="8808208" y="3800055"/>
                  <a:pt x="8801862" y="3801325"/>
                </a:cubicBezTo>
                <a:lnTo>
                  <a:pt x="8801862" y="3801325"/>
                </a:lnTo>
                <a:close/>
                <a:moveTo>
                  <a:pt x="8555638" y="3800055"/>
                </a:moveTo>
                <a:cubicBezTo>
                  <a:pt x="8549292" y="3800055"/>
                  <a:pt x="8542946" y="3801325"/>
                  <a:pt x="8536600" y="3801325"/>
                </a:cubicBezTo>
                <a:cubicBezTo>
                  <a:pt x="8540408" y="3806401"/>
                  <a:pt x="8545484" y="3811478"/>
                  <a:pt x="8548023" y="3817824"/>
                </a:cubicBezTo>
                <a:cubicBezTo>
                  <a:pt x="8551830" y="3817824"/>
                  <a:pt x="8555638" y="3817824"/>
                  <a:pt x="8559446" y="3816555"/>
                </a:cubicBezTo>
                <a:cubicBezTo>
                  <a:pt x="8554369" y="3812747"/>
                  <a:pt x="8549292" y="3810209"/>
                  <a:pt x="8544215" y="3805132"/>
                </a:cubicBezTo>
                <a:cubicBezTo>
                  <a:pt x="8546754" y="3805132"/>
                  <a:pt x="8551830" y="3806401"/>
                  <a:pt x="8554369" y="3807671"/>
                </a:cubicBezTo>
                <a:cubicBezTo>
                  <a:pt x="8555638" y="3807671"/>
                  <a:pt x="8555638" y="3802594"/>
                  <a:pt x="8555638" y="3800055"/>
                </a:cubicBezTo>
                <a:lnTo>
                  <a:pt x="8555638" y="3800055"/>
                </a:lnTo>
                <a:close/>
                <a:moveTo>
                  <a:pt x="9906060" y="3800055"/>
                </a:moveTo>
                <a:cubicBezTo>
                  <a:pt x="9904792" y="3801325"/>
                  <a:pt x="9909868" y="3808940"/>
                  <a:pt x="9909868" y="3801325"/>
                </a:cubicBezTo>
                <a:cubicBezTo>
                  <a:pt x="9907329" y="3800055"/>
                  <a:pt x="9906060" y="3800055"/>
                  <a:pt x="9906060" y="3800055"/>
                </a:cubicBezTo>
                <a:lnTo>
                  <a:pt x="9906060" y="3800055"/>
                </a:lnTo>
                <a:close/>
                <a:moveTo>
                  <a:pt x="9706797" y="3798786"/>
                </a:moveTo>
                <a:cubicBezTo>
                  <a:pt x="9704258" y="3800055"/>
                  <a:pt x="9702989" y="3801325"/>
                  <a:pt x="9705528" y="3803863"/>
                </a:cubicBezTo>
                <a:cubicBezTo>
                  <a:pt x="9708066" y="3807671"/>
                  <a:pt x="9718220" y="3805132"/>
                  <a:pt x="9713143" y="3800055"/>
                </a:cubicBezTo>
                <a:cubicBezTo>
                  <a:pt x="9711874" y="3798786"/>
                  <a:pt x="9709335" y="3798786"/>
                  <a:pt x="9706797" y="3798786"/>
                </a:cubicBezTo>
                <a:lnTo>
                  <a:pt x="9706797" y="3798786"/>
                </a:lnTo>
                <a:close/>
                <a:moveTo>
                  <a:pt x="10100247" y="3797517"/>
                </a:moveTo>
                <a:cubicBezTo>
                  <a:pt x="10100247" y="3807671"/>
                  <a:pt x="10112939" y="3808940"/>
                  <a:pt x="10120555" y="3806401"/>
                </a:cubicBezTo>
                <a:cubicBezTo>
                  <a:pt x="10116746" y="3805132"/>
                  <a:pt x="10112939" y="3805132"/>
                  <a:pt x="10107863" y="3805132"/>
                </a:cubicBezTo>
                <a:cubicBezTo>
                  <a:pt x="10105324" y="3801325"/>
                  <a:pt x="10102786" y="3798786"/>
                  <a:pt x="10100247" y="3797517"/>
                </a:cubicBezTo>
                <a:lnTo>
                  <a:pt x="10100247" y="3797517"/>
                </a:lnTo>
                <a:close/>
                <a:moveTo>
                  <a:pt x="8523908" y="3794979"/>
                </a:moveTo>
                <a:cubicBezTo>
                  <a:pt x="8512485" y="3800055"/>
                  <a:pt x="8499793" y="3793709"/>
                  <a:pt x="8487102" y="3797517"/>
                </a:cubicBezTo>
                <a:cubicBezTo>
                  <a:pt x="8488370" y="3800055"/>
                  <a:pt x="8489640" y="3803863"/>
                  <a:pt x="8490909" y="3806401"/>
                </a:cubicBezTo>
                <a:cubicBezTo>
                  <a:pt x="8488370" y="3805132"/>
                  <a:pt x="8482024" y="3802594"/>
                  <a:pt x="8478217" y="3801325"/>
                </a:cubicBezTo>
                <a:cubicBezTo>
                  <a:pt x="8478217" y="3805132"/>
                  <a:pt x="8476948" y="3811478"/>
                  <a:pt x="8476948" y="3815286"/>
                </a:cubicBezTo>
                <a:cubicBezTo>
                  <a:pt x="8474410" y="3814016"/>
                  <a:pt x="8470602" y="3812747"/>
                  <a:pt x="8468064" y="3811478"/>
                </a:cubicBezTo>
                <a:cubicBezTo>
                  <a:pt x="8464256" y="3815286"/>
                  <a:pt x="8457910" y="3817824"/>
                  <a:pt x="8451564" y="3817824"/>
                </a:cubicBezTo>
                <a:cubicBezTo>
                  <a:pt x="8451564" y="3819093"/>
                  <a:pt x="8452833" y="3821632"/>
                  <a:pt x="8452833" y="3822901"/>
                </a:cubicBezTo>
                <a:cubicBezTo>
                  <a:pt x="8461718" y="3821632"/>
                  <a:pt x="8474410" y="3814016"/>
                  <a:pt x="8480756" y="3824170"/>
                </a:cubicBezTo>
                <a:cubicBezTo>
                  <a:pt x="8474410" y="3824170"/>
                  <a:pt x="8469333" y="3824170"/>
                  <a:pt x="8462987" y="3824170"/>
                </a:cubicBezTo>
                <a:lnTo>
                  <a:pt x="8462987" y="3826708"/>
                </a:lnTo>
                <a:cubicBezTo>
                  <a:pt x="8471871" y="3831785"/>
                  <a:pt x="8483294" y="3830516"/>
                  <a:pt x="8492178" y="3834324"/>
                </a:cubicBezTo>
                <a:cubicBezTo>
                  <a:pt x="8494716" y="3838131"/>
                  <a:pt x="8498524" y="3839400"/>
                  <a:pt x="8502332" y="3840670"/>
                </a:cubicBezTo>
                <a:cubicBezTo>
                  <a:pt x="8501062" y="3838131"/>
                  <a:pt x="8498524" y="3835593"/>
                  <a:pt x="8495986" y="3833054"/>
                </a:cubicBezTo>
                <a:cubicBezTo>
                  <a:pt x="8494716" y="3825439"/>
                  <a:pt x="8504870" y="3830516"/>
                  <a:pt x="8508678" y="3829247"/>
                </a:cubicBezTo>
                <a:cubicBezTo>
                  <a:pt x="8504870" y="3822901"/>
                  <a:pt x="8502332" y="3814016"/>
                  <a:pt x="8493448" y="3812747"/>
                </a:cubicBezTo>
                <a:cubicBezTo>
                  <a:pt x="8495986" y="3817824"/>
                  <a:pt x="8498524" y="3821632"/>
                  <a:pt x="8501062" y="3826708"/>
                </a:cubicBezTo>
                <a:cubicBezTo>
                  <a:pt x="8495986" y="3824170"/>
                  <a:pt x="8490909" y="3821632"/>
                  <a:pt x="8484563" y="3820362"/>
                </a:cubicBezTo>
                <a:cubicBezTo>
                  <a:pt x="8483294" y="3817824"/>
                  <a:pt x="8482024" y="3815286"/>
                  <a:pt x="8480756" y="3812747"/>
                </a:cubicBezTo>
                <a:cubicBezTo>
                  <a:pt x="8483294" y="3812747"/>
                  <a:pt x="8488370" y="3811478"/>
                  <a:pt x="8489640" y="3811478"/>
                </a:cubicBezTo>
                <a:cubicBezTo>
                  <a:pt x="8488370" y="3808940"/>
                  <a:pt x="8487102" y="3803863"/>
                  <a:pt x="8485832" y="3801325"/>
                </a:cubicBezTo>
                <a:cubicBezTo>
                  <a:pt x="8492178" y="3803863"/>
                  <a:pt x="8498524" y="3808940"/>
                  <a:pt x="8503601" y="3814016"/>
                </a:cubicBezTo>
                <a:cubicBezTo>
                  <a:pt x="8513754" y="3807671"/>
                  <a:pt x="8518831" y="3801325"/>
                  <a:pt x="8523908" y="3794979"/>
                </a:cubicBezTo>
                <a:lnTo>
                  <a:pt x="8523908" y="3794979"/>
                </a:lnTo>
                <a:close/>
                <a:moveTo>
                  <a:pt x="8836130" y="3794979"/>
                </a:moveTo>
                <a:cubicBezTo>
                  <a:pt x="8834860" y="3797517"/>
                  <a:pt x="8832323" y="3801325"/>
                  <a:pt x="8831053" y="3803863"/>
                </a:cubicBezTo>
                <a:cubicBezTo>
                  <a:pt x="8820899" y="3808940"/>
                  <a:pt x="8814553" y="3817824"/>
                  <a:pt x="8806939" y="3824170"/>
                </a:cubicBezTo>
                <a:cubicBezTo>
                  <a:pt x="8809476" y="3826708"/>
                  <a:pt x="8810746" y="3829247"/>
                  <a:pt x="8813285" y="3831785"/>
                </a:cubicBezTo>
                <a:cubicBezTo>
                  <a:pt x="8822168" y="3829247"/>
                  <a:pt x="8831053" y="3827978"/>
                  <a:pt x="8838668" y="3824170"/>
                </a:cubicBezTo>
                <a:cubicBezTo>
                  <a:pt x="8838668" y="3822901"/>
                  <a:pt x="8839937" y="3820362"/>
                  <a:pt x="8839937" y="3817824"/>
                </a:cubicBezTo>
                <a:cubicBezTo>
                  <a:pt x="8842476" y="3816555"/>
                  <a:pt x="8847552" y="3815286"/>
                  <a:pt x="8850091" y="3815286"/>
                </a:cubicBezTo>
                <a:cubicBezTo>
                  <a:pt x="8848822" y="3810209"/>
                  <a:pt x="8843745" y="3808940"/>
                  <a:pt x="8838668" y="3807671"/>
                </a:cubicBezTo>
                <a:cubicBezTo>
                  <a:pt x="8837399" y="3806401"/>
                  <a:pt x="8836130" y="3805132"/>
                  <a:pt x="8836130" y="3803863"/>
                </a:cubicBezTo>
                <a:cubicBezTo>
                  <a:pt x="8838668" y="3803863"/>
                  <a:pt x="8842476" y="3803863"/>
                  <a:pt x="8845014" y="3802594"/>
                </a:cubicBezTo>
                <a:cubicBezTo>
                  <a:pt x="8846283" y="3803863"/>
                  <a:pt x="8847552" y="3807671"/>
                  <a:pt x="8848822" y="3810209"/>
                </a:cubicBezTo>
                <a:lnTo>
                  <a:pt x="8862783" y="3802594"/>
                </a:lnTo>
                <a:lnTo>
                  <a:pt x="8862783" y="3802594"/>
                </a:lnTo>
                <a:lnTo>
                  <a:pt x="8857706" y="3811478"/>
                </a:lnTo>
                <a:cubicBezTo>
                  <a:pt x="8855168" y="3814016"/>
                  <a:pt x="8851360" y="3816555"/>
                  <a:pt x="8850091" y="3820362"/>
                </a:cubicBezTo>
                <a:cubicBezTo>
                  <a:pt x="8846283" y="3821632"/>
                  <a:pt x="8843745" y="3822901"/>
                  <a:pt x="8839937" y="3825439"/>
                </a:cubicBezTo>
                <a:cubicBezTo>
                  <a:pt x="8845014" y="3827978"/>
                  <a:pt x="8850091" y="3831785"/>
                  <a:pt x="8855168" y="3833054"/>
                </a:cubicBezTo>
                <a:cubicBezTo>
                  <a:pt x="8855168" y="3829247"/>
                  <a:pt x="8853898" y="3825439"/>
                  <a:pt x="8853898" y="3821632"/>
                </a:cubicBezTo>
                <a:cubicBezTo>
                  <a:pt x="8856437" y="3819093"/>
                  <a:pt x="8860244" y="3817824"/>
                  <a:pt x="8862783" y="3815286"/>
                </a:cubicBezTo>
                <a:cubicBezTo>
                  <a:pt x="8864052" y="3808940"/>
                  <a:pt x="8870398" y="3805132"/>
                  <a:pt x="8874206" y="3800055"/>
                </a:cubicBezTo>
                <a:cubicBezTo>
                  <a:pt x="8871667" y="3801325"/>
                  <a:pt x="8867860" y="3802594"/>
                  <a:pt x="8865321" y="3802594"/>
                </a:cubicBezTo>
                <a:lnTo>
                  <a:pt x="8862783" y="3801325"/>
                </a:lnTo>
                <a:lnTo>
                  <a:pt x="8862783" y="3800055"/>
                </a:lnTo>
                <a:lnTo>
                  <a:pt x="8861514" y="3800055"/>
                </a:lnTo>
                <a:lnTo>
                  <a:pt x="8851360" y="3793709"/>
                </a:lnTo>
                <a:cubicBezTo>
                  <a:pt x="8846283" y="3796248"/>
                  <a:pt x="8841206" y="3796248"/>
                  <a:pt x="8836130" y="3794979"/>
                </a:cubicBezTo>
                <a:lnTo>
                  <a:pt x="8836130" y="3794979"/>
                </a:lnTo>
                <a:close/>
                <a:moveTo>
                  <a:pt x="9334923" y="3793709"/>
                </a:moveTo>
                <a:cubicBezTo>
                  <a:pt x="9329846" y="3793709"/>
                  <a:pt x="9323500" y="3794979"/>
                  <a:pt x="9318424" y="3794979"/>
                </a:cubicBezTo>
                <a:cubicBezTo>
                  <a:pt x="9323500" y="3802594"/>
                  <a:pt x="9327308" y="3811478"/>
                  <a:pt x="9334923" y="3816555"/>
                </a:cubicBezTo>
                <a:cubicBezTo>
                  <a:pt x="9334923" y="3807671"/>
                  <a:pt x="9334923" y="3800055"/>
                  <a:pt x="9334923" y="3793709"/>
                </a:cubicBezTo>
                <a:lnTo>
                  <a:pt x="9334923" y="3793709"/>
                </a:lnTo>
                <a:close/>
                <a:moveTo>
                  <a:pt x="9507533" y="3792440"/>
                </a:moveTo>
                <a:cubicBezTo>
                  <a:pt x="9496111" y="3792440"/>
                  <a:pt x="9494841" y="3803863"/>
                  <a:pt x="9489765" y="3811478"/>
                </a:cubicBezTo>
                <a:cubicBezTo>
                  <a:pt x="9492303" y="3811478"/>
                  <a:pt x="9496111" y="3811478"/>
                  <a:pt x="9498649" y="3811478"/>
                </a:cubicBezTo>
                <a:cubicBezTo>
                  <a:pt x="9502457" y="3817824"/>
                  <a:pt x="9506264" y="3822901"/>
                  <a:pt x="9511341" y="3829247"/>
                </a:cubicBezTo>
                <a:cubicBezTo>
                  <a:pt x="9510072" y="3833054"/>
                  <a:pt x="9507533" y="3835593"/>
                  <a:pt x="9506264" y="3839400"/>
                </a:cubicBezTo>
                <a:cubicBezTo>
                  <a:pt x="9511341" y="3835593"/>
                  <a:pt x="9516418" y="3831785"/>
                  <a:pt x="9521495" y="3827978"/>
                </a:cubicBezTo>
                <a:cubicBezTo>
                  <a:pt x="9521495" y="3822901"/>
                  <a:pt x="9521495" y="3817824"/>
                  <a:pt x="9521495" y="3812747"/>
                </a:cubicBezTo>
                <a:cubicBezTo>
                  <a:pt x="9516418" y="3808940"/>
                  <a:pt x="9510072" y="3805132"/>
                  <a:pt x="9504995" y="3800055"/>
                </a:cubicBezTo>
                <a:cubicBezTo>
                  <a:pt x="9504995" y="3798786"/>
                  <a:pt x="9506264" y="3794979"/>
                  <a:pt x="9507533" y="3792440"/>
                </a:cubicBezTo>
                <a:lnTo>
                  <a:pt x="9507533" y="3792440"/>
                </a:lnTo>
                <a:close/>
                <a:moveTo>
                  <a:pt x="9695375" y="3792440"/>
                </a:moveTo>
                <a:cubicBezTo>
                  <a:pt x="9692836" y="3789902"/>
                  <a:pt x="9689029" y="3789902"/>
                  <a:pt x="9686490" y="3794979"/>
                </a:cubicBezTo>
                <a:cubicBezTo>
                  <a:pt x="9687759" y="3802594"/>
                  <a:pt x="9696643" y="3800055"/>
                  <a:pt x="9701721" y="3802594"/>
                </a:cubicBezTo>
                <a:cubicBezTo>
                  <a:pt x="9700451" y="3798786"/>
                  <a:pt x="9697912" y="3794979"/>
                  <a:pt x="9695375" y="3792440"/>
                </a:cubicBezTo>
                <a:lnTo>
                  <a:pt x="9695375" y="3792440"/>
                </a:lnTo>
                <a:close/>
                <a:moveTo>
                  <a:pt x="9135659" y="3792440"/>
                </a:moveTo>
                <a:cubicBezTo>
                  <a:pt x="9131852" y="3794979"/>
                  <a:pt x="9128045" y="3797517"/>
                  <a:pt x="9122968" y="3800055"/>
                </a:cubicBezTo>
                <a:cubicBezTo>
                  <a:pt x="9122968" y="3806401"/>
                  <a:pt x="9122968" y="3811478"/>
                  <a:pt x="9122968" y="3817824"/>
                </a:cubicBezTo>
                <a:cubicBezTo>
                  <a:pt x="9129313" y="3814016"/>
                  <a:pt x="9133121" y="3808940"/>
                  <a:pt x="9135659" y="3803863"/>
                </a:cubicBezTo>
                <a:cubicBezTo>
                  <a:pt x="9134391" y="3801325"/>
                  <a:pt x="9134391" y="3798786"/>
                  <a:pt x="9135659" y="3797517"/>
                </a:cubicBezTo>
                <a:cubicBezTo>
                  <a:pt x="9136929" y="3802594"/>
                  <a:pt x="9138198" y="3808940"/>
                  <a:pt x="9138198" y="3814016"/>
                </a:cubicBezTo>
                <a:cubicBezTo>
                  <a:pt x="9142005" y="3811478"/>
                  <a:pt x="9145813" y="3808940"/>
                  <a:pt x="9150890" y="3810209"/>
                </a:cubicBezTo>
                <a:cubicBezTo>
                  <a:pt x="9153428" y="3807671"/>
                  <a:pt x="9155967" y="3805132"/>
                  <a:pt x="9157236" y="3801325"/>
                </a:cubicBezTo>
                <a:cubicBezTo>
                  <a:pt x="9159774" y="3803863"/>
                  <a:pt x="9162313" y="3806401"/>
                  <a:pt x="9163582" y="3808940"/>
                </a:cubicBezTo>
                <a:cubicBezTo>
                  <a:pt x="9167389" y="3806401"/>
                  <a:pt x="9169928" y="3803863"/>
                  <a:pt x="9172466" y="3800055"/>
                </a:cubicBezTo>
                <a:cubicBezTo>
                  <a:pt x="9161043" y="3794979"/>
                  <a:pt x="9147083" y="3798786"/>
                  <a:pt x="9135659" y="3792440"/>
                </a:cubicBezTo>
                <a:lnTo>
                  <a:pt x="9135659" y="3792440"/>
                </a:lnTo>
                <a:close/>
                <a:moveTo>
                  <a:pt x="8734594" y="3792440"/>
                </a:moveTo>
                <a:lnTo>
                  <a:pt x="8738402" y="3796248"/>
                </a:lnTo>
                <a:lnTo>
                  <a:pt x="8735863" y="3803863"/>
                </a:lnTo>
                <a:lnTo>
                  <a:pt x="8734594" y="3792440"/>
                </a:lnTo>
                <a:lnTo>
                  <a:pt x="8734594" y="3792440"/>
                </a:lnTo>
                <a:close/>
                <a:moveTo>
                  <a:pt x="8577214" y="3792440"/>
                </a:moveTo>
                <a:cubicBezTo>
                  <a:pt x="8574675" y="3794979"/>
                  <a:pt x="8573407" y="3798786"/>
                  <a:pt x="8572138" y="3802594"/>
                </a:cubicBezTo>
                <a:cubicBezTo>
                  <a:pt x="8574675" y="3803863"/>
                  <a:pt x="8578484" y="3805132"/>
                  <a:pt x="8581021" y="3805132"/>
                </a:cubicBezTo>
                <a:cubicBezTo>
                  <a:pt x="8575945" y="3812747"/>
                  <a:pt x="8568330" y="3814016"/>
                  <a:pt x="8560715" y="3808940"/>
                </a:cubicBezTo>
                <a:cubicBezTo>
                  <a:pt x="8563253" y="3812747"/>
                  <a:pt x="8564522" y="3816555"/>
                  <a:pt x="8567061" y="3820362"/>
                </a:cubicBezTo>
                <a:cubicBezTo>
                  <a:pt x="8575945" y="3816555"/>
                  <a:pt x="8584830" y="3811478"/>
                  <a:pt x="8593713" y="3806401"/>
                </a:cubicBezTo>
                <a:cubicBezTo>
                  <a:pt x="8592445" y="3800055"/>
                  <a:pt x="8587367" y="3792440"/>
                  <a:pt x="8582291" y="3802594"/>
                </a:cubicBezTo>
                <a:cubicBezTo>
                  <a:pt x="8581021" y="3798786"/>
                  <a:pt x="8579753" y="3794979"/>
                  <a:pt x="8577214" y="3792440"/>
                </a:cubicBezTo>
                <a:lnTo>
                  <a:pt x="8577214" y="3792440"/>
                </a:lnTo>
                <a:close/>
                <a:moveTo>
                  <a:pt x="8541677" y="3791171"/>
                </a:moveTo>
                <a:cubicBezTo>
                  <a:pt x="8536600" y="3788633"/>
                  <a:pt x="8535331" y="3796248"/>
                  <a:pt x="8539138" y="3797517"/>
                </a:cubicBezTo>
                <a:cubicBezTo>
                  <a:pt x="8545484" y="3800055"/>
                  <a:pt x="8546754" y="3792440"/>
                  <a:pt x="8541677" y="3791171"/>
                </a:cubicBezTo>
                <a:lnTo>
                  <a:pt x="8541677" y="3791171"/>
                </a:lnTo>
                <a:close/>
                <a:moveTo>
                  <a:pt x="9819755" y="3789902"/>
                </a:moveTo>
                <a:cubicBezTo>
                  <a:pt x="9819755" y="3797517"/>
                  <a:pt x="9822294" y="3803863"/>
                  <a:pt x="9826101" y="3810209"/>
                </a:cubicBezTo>
                <a:lnTo>
                  <a:pt x="9828640" y="3808940"/>
                </a:lnTo>
                <a:cubicBezTo>
                  <a:pt x="9824832" y="3803863"/>
                  <a:pt x="9824832" y="3794979"/>
                  <a:pt x="9819755" y="3789902"/>
                </a:cubicBezTo>
                <a:lnTo>
                  <a:pt x="9819755" y="3789902"/>
                </a:lnTo>
                <a:close/>
                <a:moveTo>
                  <a:pt x="9794372" y="3789902"/>
                </a:moveTo>
                <a:cubicBezTo>
                  <a:pt x="9794372" y="3796248"/>
                  <a:pt x="9795640" y="3802594"/>
                  <a:pt x="9798179" y="3808940"/>
                </a:cubicBezTo>
                <a:cubicBezTo>
                  <a:pt x="9801986" y="3808940"/>
                  <a:pt x="9808332" y="3808940"/>
                  <a:pt x="9812140" y="3810209"/>
                </a:cubicBezTo>
                <a:cubicBezTo>
                  <a:pt x="9810871" y="3800055"/>
                  <a:pt x="9803256" y="3793709"/>
                  <a:pt x="9794372" y="3789902"/>
                </a:cubicBezTo>
                <a:lnTo>
                  <a:pt x="9794372" y="3789902"/>
                </a:lnTo>
                <a:close/>
                <a:moveTo>
                  <a:pt x="9230849" y="3789902"/>
                </a:moveTo>
                <a:cubicBezTo>
                  <a:pt x="9221965" y="3784825"/>
                  <a:pt x="9228310" y="3803863"/>
                  <a:pt x="9232119" y="3794979"/>
                </a:cubicBezTo>
                <a:cubicBezTo>
                  <a:pt x="9232119" y="3792440"/>
                  <a:pt x="9230849" y="3791171"/>
                  <a:pt x="9230849" y="3789902"/>
                </a:cubicBezTo>
                <a:lnTo>
                  <a:pt x="9230849" y="3789902"/>
                </a:lnTo>
                <a:close/>
                <a:moveTo>
                  <a:pt x="9768988" y="3789902"/>
                </a:moveTo>
                <a:cubicBezTo>
                  <a:pt x="9770257" y="3796248"/>
                  <a:pt x="9772795" y="3802594"/>
                  <a:pt x="9775334" y="3807671"/>
                </a:cubicBezTo>
                <a:cubicBezTo>
                  <a:pt x="9777872" y="3807671"/>
                  <a:pt x="9782948" y="3806401"/>
                  <a:pt x="9785487" y="3806401"/>
                </a:cubicBezTo>
                <a:cubicBezTo>
                  <a:pt x="9789294" y="3812747"/>
                  <a:pt x="9795640" y="3817824"/>
                  <a:pt x="9801986" y="3821632"/>
                </a:cubicBezTo>
                <a:cubicBezTo>
                  <a:pt x="9801986" y="3814016"/>
                  <a:pt x="9798179" y="3808940"/>
                  <a:pt x="9791833" y="3808940"/>
                </a:cubicBezTo>
                <a:cubicBezTo>
                  <a:pt x="9791833" y="3807671"/>
                  <a:pt x="9793102" y="3803863"/>
                  <a:pt x="9793102" y="3801325"/>
                </a:cubicBezTo>
                <a:cubicBezTo>
                  <a:pt x="9788026" y="3793709"/>
                  <a:pt x="9777872" y="3792440"/>
                  <a:pt x="9768988" y="3789902"/>
                </a:cubicBezTo>
                <a:lnTo>
                  <a:pt x="9768988" y="3789902"/>
                </a:lnTo>
                <a:close/>
                <a:moveTo>
                  <a:pt x="8560715" y="3788633"/>
                </a:moveTo>
                <a:cubicBezTo>
                  <a:pt x="8555638" y="3787363"/>
                  <a:pt x="8553100" y="3798786"/>
                  <a:pt x="8558176" y="3798786"/>
                </a:cubicBezTo>
                <a:cubicBezTo>
                  <a:pt x="8561984" y="3798786"/>
                  <a:pt x="8563253" y="3792440"/>
                  <a:pt x="8560715" y="3788633"/>
                </a:cubicBezTo>
                <a:lnTo>
                  <a:pt x="8560715" y="3788633"/>
                </a:lnTo>
                <a:close/>
                <a:moveTo>
                  <a:pt x="9562109" y="3788633"/>
                </a:moveTo>
                <a:cubicBezTo>
                  <a:pt x="9553225" y="3786094"/>
                  <a:pt x="9557032" y="3800055"/>
                  <a:pt x="9563378" y="3798786"/>
                </a:cubicBezTo>
                <a:cubicBezTo>
                  <a:pt x="9568455" y="3796248"/>
                  <a:pt x="9565917" y="3789902"/>
                  <a:pt x="9562109" y="3788633"/>
                </a:cubicBezTo>
                <a:lnTo>
                  <a:pt x="9562109" y="3788633"/>
                </a:lnTo>
                <a:close/>
                <a:moveTo>
                  <a:pt x="8567061" y="3787363"/>
                </a:moveTo>
                <a:cubicBezTo>
                  <a:pt x="8565792" y="3788633"/>
                  <a:pt x="8570868" y="3796248"/>
                  <a:pt x="8570868" y="3787363"/>
                </a:cubicBezTo>
                <a:cubicBezTo>
                  <a:pt x="8568330" y="3786094"/>
                  <a:pt x="8567061" y="3786094"/>
                  <a:pt x="8567061" y="3787363"/>
                </a:cubicBezTo>
                <a:lnTo>
                  <a:pt x="8567061" y="3787363"/>
                </a:lnTo>
                <a:close/>
                <a:moveTo>
                  <a:pt x="8955434" y="3786094"/>
                </a:moveTo>
                <a:cubicBezTo>
                  <a:pt x="8947819" y="3788633"/>
                  <a:pt x="8946550" y="3797517"/>
                  <a:pt x="8941473" y="3803863"/>
                </a:cubicBezTo>
                <a:cubicBezTo>
                  <a:pt x="8936396" y="3811478"/>
                  <a:pt x="8927512" y="3819093"/>
                  <a:pt x="8931320" y="3829247"/>
                </a:cubicBezTo>
                <a:cubicBezTo>
                  <a:pt x="8924974" y="3826708"/>
                  <a:pt x="8922435" y="3830516"/>
                  <a:pt x="8919896" y="3835593"/>
                </a:cubicBezTo>
                <a:cubicBezTo>
                  <a:pt x="8922435" y="3835593"/>
                  <a:pt x="8926242" y="3835593"/>
                  <a:pt x="8927512" y="3835593"/>
                </a:cubicBezTo>
                <a:cubicBezTo>
                  <a:pt x="8936396" y="3831785"/>
                  <a:pt x="8938934" y="3816555"/>
                  <a:pt x="8950357" y="3817824"/>
                </a:cubicBezTo>
                <a:lnTo>
                  <a:pt x="8949088" y="3814016"/>
                </a:lnTo>
                <a:cubicBezTo>
                  <a:pt x="8945280" y="3814016"/>
                  <a:pt x="8942742" y="3811478"/>
                  <a:pt x="8941473" y="3807671"/>
                </a:cubicBezTo>
                <a:cubicBezTo>
                  <a:pt x="8944011" y="3808940"/>
                  <a:pt x="8947819" y="3810209"/>
                  <a:pt x="8950357" y="3811478"/>
                </a:cubicBezTo>
                <a:lnTo>
                  <a:pt x="8952896" y="3811478"/>
                </a:lnTo>
                <a:cubicBezTo>
                  <a:pt x="8951626" y="3808940"/>
                  <a:pt x="8951626" y="3805132"/>
                  <a:pt x="8950357" y="3802594"/>
                </a:cubicBezTo>
                <a:cubicBezTo>
                  <a:pt x="8951626" y="3796248"/>
                  <a:pt x="8954165" y="3791171"/>
                  <a:pt x="8955434" y="3786094"/>
                </a:cubicBezTo>
                <a:lnTo>
                  <a:pt x="8955434" y="3786094"/>
                </a:lnTo>
                <a:close/>
                <a:moveTo>
                  <a:pt x="9392037" y="3784825"/>
                </a:moveTo>
                <a:cubicBezTo>
                  <a:pt x="9393306" y="3786094"/>
                  <a:pt x="9395844" y="3788633"/>
                  <a:pt x="9398383" y="3789902"/>
                </a:cubicBezTo>
                <a:cubicBezTo>
                  <a:pt x="9393306" y="3791171"/>
                  <a:pt x="9388229" y="3791171"/>
                  <a:pt x="9381883" y="3792440"/>
                </a:cubicBezTo>
                <a:cubicBezTo>
                  <a:pt x="9386960" y="3797517"/>
                  <a:pt x="9392037" y="3800055"/>
                  <a:pt x="9398383" y="3801325"/>
                </a:cubicBezTo>
                <a:cubicBezTo>
                  <a:pt x="9400921" y="3803863"/>
                  <a:pt x="9402190" y="3806401"/>
                  <a:pt x="9404729" y="3808940"/>
                </a:cubicBezTo>
                <a:cubicBezTo>
                  <a:pt x="9405998" y="3805132"/>
                  <a:pt x="9407267" y="3801325"/>
                  <a:pt x="9408536" y="3797517"/>
                </a:cubicBezTo>
                <a:cubicBezTo>
                  <a:pt x="9405998" y="3797517"/>
                  <a:pt x="9400921" y="3797517"/>
                  <a:pt x="9399652" y="3797517"/>
                </a:cubicBezTo>
                <a:cubicBezTo>
                  <a:pt x="9402190" y="3792440"/>
                  <a:pt x="9404729" y="3788633"/>
                  <a:pt x="9405998" y="3784825"/>
                </a:cubicBezTo>
                <a:cubicBezTo>
                  <a:pt x="9400921" y="3784825"/>
                  <a:pt x="9397114" y="3784825"/>
                  <a:pt x="9392037" y="3784825"/>
                </a:cubicBezTo>
                <a:lnTo>
                  <a:pt x="9392037" y="3784825"/>
                </a:lnTo>
                <a:close/>
                <a:moveTo>
                  <a:pt x="9697912" y="3783556"/>
                </a:moveTo>
                <a:cubicBezTo>
                  <a:pt x="9695375" y="3791171"/>
                  <a:pt x="9704258" y="3796248"/>
                  <a:pt x="9709335" y="3800055"/>
                </a:cubicBezTo>
                <a:cubicBezTo>
                  <a:pt x="9710604" y="3792440"/>
                  <a:pt x="9706797" y="3778479"/>
                  <a:pt x="9697912" y="3783556"/>
                </a:cubicBezTo>
                <a:lnTo>
                  <a:pt x="9697912" y="3783556"/>
                </a:lnTo>
                <a:close/>
                <a:moveTo>
                  <a:pt x="10120555" y="3781017"/>
                </a:moveTo>
                <a:cubicBezTo>
                  <a:pt x="10120555" y="3788633"/>
                  <a:pt x="10126901" y="3793709"/>
                  <a:pt x="10131977" y="3797517"/>
                </a:cubicBezTo>
                <a:cubicBezTo>
                  <a:pt x="10128169" y="3791171"/>
                  <a:pt x="10129438" y="3782287"/>
                  <a:pt x="10120555" y="3781017"/>
                </a:cubicBezTo>
                <a:lnTo>
                  <a:pt x="10120555" y="3781017"/>
                </a:lnTo>
                <a:close/>
                <a:moveTo>
                  <a:pt x="8996048" y="3781017"/>
                </a:moveTo>
                <a:cubicBezTo>
                  <a:pt x="8988433" y="3779748"/>
                  <a:pt x="8979549" y="3781017"/>
                  <a:pt x="8971934" y="3783556"/>
                </a:cubicBezTo>
                <a:cubicBezTo>
                  <a:pt x="8978280" y="3789902"/>
                  <a:pt x="8983356" y="3800055"/>
                  <a:pt x="8992241" y="3803863"/>
                </a:cubicBezTo>
                <a:cubicBezTo>
                  <a:pt x="8996048" y="3798786"/>
                  <a:pt x="8997318" y="3789902"/>
                  <a:pt x="9006201" y="3791171"/>
                </a:cubicBezTo>
                <a:cubicBezTo>
                  <a:pt x="9006201" y="3794979"/>
                  <a:pt x="8997318" y="3801325"/>
                  <a:pt x="9002394" y="3803863"/>
                </a:cubicBezTo>
                <a:cubicBezTo>
                  <a:pt x="9004933" y="3802594"/>
                  <a:pt x="9008740" y="3801325"/>
                  <a:pt x="9010010" y="3800055"/>
                </a:cubicBezTo>
                <a:cubicBezTo>
                  <a:pt x="9010010" y="3806401"/>
                  <a:pt x="9010010" y="3812747"/>
                  <a:pt x="9010010" y="3819093"/>
                </a:cubicBezTo>
                <a:cubicBezTo>
                  <a:pt x="9012547" y="3821632"/>
                  <a:pt x="9013817" y="3824170"/>
                  <a:pt x="9016356" y="3826708"/>
                </a:cubicBezTo>
                <a:cubicBezTo>
                  <a:pt x="9017625" y="3825439"/>
                  <a:pt x="9021432" y="3824170"/>
                  <a:pt x="9022702" y="3822901"/>
                </a:cubicBezTo>
                <a:cubicBezTo>
                  <a:pt x="9022702" y="3820362"/>
                  <a:pt x="9023971" y="3816555"/>
                  <a:pt x="9023971" y="3815286"/>
                </a:cubicBezTo>
                <a:cubicBezTo>
                  <a:pt x="9027778" y="3815286"/>
                  <a:pt x="9031585" y="3815286"/>
                  <a:pt x="9035394" y="3816555"/>
                </a:cubicBezTo>
                <a:cubicBezTo>
                  <a:pt x="9041740" y="3801325"/>
                  <a:pt x="9017625" y="3801325"/>
                  <a:pt x="9012547" y="3789902"/>
                </a:cubicBezTo>
                <a:cubicBezTo>
                  <a:pt x="9017625" y="3791171"/>
                  <a:pt x="9022702" y="3793709"/>
                  <a:pt x="9027778" y="3794979"/>
                </a:cubicBezTo>
                <a:cubicBezTo>
                  <a:pt x="9029048" y="3796248"/>
                  <a:pt x="9030316" y="3800055"/>
                  <a:pt x="9031585" y="3801325"/>
                </a:cubicBezTo>
                <a:cubicBezTo>
                  <a:pt x="9035394" y="3801325"/>
                  <a:pt x="9040470" y="3801325"/>
                  <a:pt x="9044277" y="3801325"/>
                </a:cubicBezTo>
                <a:cubicBezTo>
                  <a:pt x="9044277" y="3800055"/>
                  <a:pt x="9044277" y="3798786"/>
                  <a:pt x="9044277" y="3798786"/>
                </a:cubicBezTo>
                <a:cubicBezTo>
                  <a:pt x="9032855" y="3792440"/>
                  <a:pt x="9022702" y="3786094"/>
                  <a:pt x="9011279" y="3781017"/>
                </a:cubicBezTo>
                <a:cubicBezTo>
                  <a:pt x="9007471" y="3783556"/>
                  <a:pt x="9003664" y="3787363"/>
                  <a:pt x="8999856" y="3791171"/>
                </a:cubicBezTo>
                <a:cubicBezTo>
                  <a:pt x="8998587" y="3788633"/>
                  <a:pt x="8997318" y="3783556"/>
                  <a:pt x="8996048" y="3781017"/>
                </a:cubicBezTo>
                <a:lnTo>
                  <a:pt x="8996048" y="3781017"/>
                </a:lnTo>
                <a:close/>
                <a:moveTo>
                  <a:pt x="8949088" y="3779748"/>
                </a:moveTo>
                <a:cubicBezTo>
                  <a:pt x="8937665" y="3783556"/>
                  <a:pt x="8928781" y="3791171"/>
                  <a:pt x="8921166" y="3798786"/>
                </a:cubicBezTo>
                <a:cubicBezTo>
                  <a:pt x="8918628" y="3808940"/>
                  <a:pt x="8928781" y="3803863"/>
                  <a:pt x="8913550" y="3822901"/>
                </a:cubicBezTo>
                <a:cubicBezTo>
                  <a:pt x="8913550" y="3825439"/>
                  <a:pt x="8913550" y="3830516"/>
                  <a:pt x="8913550" y="3833054"/>
                </a:cubicBezTo>
                <a:cubicBezTo>
                  <a:pt x="8914820" y="3830516"/>
                  <a:pt x="8946550" y="3784825"/>
                  <a:pt x="8949088" y="3779748"/>
                </a:cubicBezTo>
                <a:lnTo>
                  <a:pt x="8949088" y="3779748"/>
                </a:lnTo>
                <a:close/>
                <a:moveTo>
                  <a:pt x="9074738" y="3779748"/>
                </a:moveTo>
                <a:cubicBezTo>
                  <a:pt x="9076007" y="3781017"/>
                  <a:pt x="9078546" y="3782287"/>
                  <a:pt x="9078546" y="3783556"/>
                </a:cubicBezTo>
                <a:cubicBezTo>
                  <a:pt x="9077277" y="3784825"/>
                  <a:pt x="9076007" y="3788633"/>
                  <a:pt x="9074738" y="3789902"/>
                </a:cubicBezTo>
                <a:cubicBezTo>
                  <a:pt x="9077277" y="3791171"/>
                  <a:pt x="9079815" y="3792440"/>
                  <a:pt x="9081084" y="3793709"/>
                </a:cubicBezTo>
                <a:cubicBezTo>
                  <a:pt x="9082353" y="3788633"/>
                  <a:pt x="9083623" y="3783556"/>
                  <a:pt x="9084892" y="3779748"/>
                </a:cubicBezTo>
                <a:cubicBezTo>
                  <a:pt x="9081084" y="3779748"/>
                  <a:pt x="9078546" y="3779748"/>
                  <a:pt x="9074738" y="3779748"/>
                </a:cubicBezTo>
                <a:lnTo>
                  <a:pt x="9074738" y="3779748"/>
                </a:lnTo>
                <a:close/>
                <a:moveTo>
                  <a:pt x="9675067" y="3778479"/>
                </a:moveTo>
                <a:cubicBezTo>
                  <a:pt x="9672528" y="3777210"/>
                  <a:pt x="9669991" y="3779748"/>
                  <a:pt x="9671260" y="3782287"/>
                </a:cubicBezTo>
                <a:cubicBezTo>
                  <a:pt x="9673798" y="3784825"/>
                  <a:pt x="9676337" y="3788633"/>
                  <a:pt x="9678874" y="3788633"/>
                </a:cubicBezTo>
                <a:cubicBezTo>
                  <a:pt x="9680144" y="3782287"/>
                  <a:pt x="9677606" y="3779748"/>
                  <a:pt x="9675067" y="3778479"/>
                </a:cubicBezTo>
                <a:lnTo>
                  <a:pt x="9675067" y="3778479"/>
                </a:lnTo>
                <a:close/>
                <a:moveTo>
                  <a:pt x="9540533" y="3778479"/>
                </a:moveTo>
                <a:cubicBezTo>
                  <a:pt x="9532917" y="3789902"/>
                  <a:pt x="9530379" y="3803863"/>
                  <a:pt x="9524033" y="3815286"/>
                </a:cubicBezTo>
                <a:cubicBezTo>
                  <a:pt x="9526571" y="3815286"/>
                  <a:pt x="9530379" y="3815286"/>
                  <a:pt x="9531648" y="3815286"/>
                </a:cubicBezTo>
                <a:cubicBezTo>
                  <a:pt x="9531648" y="3808940"/>
                  <a:pt x="9535456" y="3803863"/>
                  <a:pt x="9541802" y="3801325"/>
                </a:cubicBezTo>
                <a:cubicBezTo>
                  <a:pt x="9539263" y="3806401"/>
                  <a:pt x="9535456" y="3812747"/>
                  <a:pt x="9532917" y="3817824"/>
                </a:cubicBezTo>
                <a:cubicBezTo>
                  <a:pt x="9537994" y="3816555"/>
                  <a:pt x="9543071" y="3816555"/>
                  <a:pt x="9548148" y="3817824"/>
                </a:cubicBezTo>
                <a:cubicBezTo>
                  <a:pt x="9548148" y="3807671"/>
                  <a:pt x="9555763" y="3798786"/>
                  <a:pt x="9551955" y="3789902"/>
                </a:cubicBezTo>
                <a:cubicBezTo>
                  <a:pt x="9548148" y="3788633"/>
                  <a:pt x="9545609" y="3787363"/>
                  <a:pt x="9541802" y="3787363"/>
                </a:cubicBezTo>
                <a:cubicBezTo>
                  <a:pt x="9541802" y="3786094"/>
                  <a:pt x="9540533" y="3781017"/>
                  <a:pt x="9540533" y="3778479"/>
                </a:cubicBezTo>
                <a:lnTo>
                  <a:pt x="9540533" y="3778479"/>
                </a:lnTo>
                <a:close/>
                <a:moveTo>
                  <a:pt x="9841332" y="3778479"/>
                </a:moveTo>
                <a:cubicBezTo>
                  <a:pt x="9841332" y="3783556"/>
                  <a:pt x="9840062" y="3787363"/>
                  <a:pt x="9840062" y="3792440"/>
                </a:cubicBezTo>
                <a:cubicBezTo>
                  <a:pt x="9841332" y="3792440"/>
                  <a:pt x="9845139" y="3791171"/>
                  <a:pt x="9846408" y="3791171"/>
                </a:cubicBezTo>
                <a:lnTo>
                  <a:pt x="9847678" y="3793709"/>
                </a:lnTo>
                <a:cubicBezTo>
                  <a:pt x="9845139" y="3793709"/>
                  <a:pt x="9838793" y="3793709"/>
                  <a:pt x="9834986" y="3792440"/>
                </a:cubicBezTo>
                <a:cubicBezTo>
                  <a:pt x="9840062" y="3803863"/>
                  <a:pt x="9852754" y="3807671"/>
                  <a:pt x="9864177" y="3811478"/>
                </a:cubicBezTo>
                <a:cubicBezTo>
                  <a:pt x="9861639" y="3807671"/>
                  <a:pt x="9860370" y="3802594"/>
                  <a:pt x="9857831" y="3798786"/>
                </a:cubicBezTo>
                <a:cubicBezTo>
                  <a:pt x="9862908" y="3800055"/>
                  <a:pt x="9867985" y="3801325"/>
                  <a:pt x="9870523" y="3806401"/>
                </a:cubicBezTo>
                <a:cubicBezTo>
                  <a:pt x="9875600" y="3807671"/>
                  <a:pt x="9881945" y="3808940"/>
                  <a:pt x="9887023" y="3810209"/>
                </a:cubicBezTo>
                <a:cubicBezTo>
                  <a:pt x="9885754" y="3807671"/>
                  <a:pt x="9884484" y="3802594"/>
                  <a:pt x="9884484" y="3800055"/>
                </a:cubicBezTo>
                <a:cubicBezTo>
                  <a:pt x="9881945" y="3798786"/>
                  <a:pt x="9879408" y="3796248"/>
                  <a:pt x="9876869" y="3792440"/>
                </a:cubicBezTo>
                <a:cubicBezTo>
                  <a:pt x="9861639" y="3797517"/>
                  <a:pt x="9856562" y="3772133"/>
                  <a:pt x="9841332" y="3778479"/>
                </a:cubicBezTo>
                <a:lnTo>
                  <a:pt x="9841332" y="3778479"/>
                </a:lnTo>
                <a:close/>
                <a:moveTo>
                  <a:pt x="9864177" y="3777210"/>
                </a:moveTo>
                <a:cubicBezTo>
                  <a:pt x="9861639" y="3778479"/>
                  <a:pt x="9860370" y="3781017"/>
                  <a:pt x="9862908" y="3783556"/>
                </a:cubicBezTo>
                <a:cubicBezTo>
                  <a:pt x="9865446" y="3788633"/>
                  <a:pt x="9875600" y="3784825"/>
                  <a:pt x="9870523" y="3779748"/>
                </a:cubicBezTo>
                <a:cubicBezTo>
                  <a:pt x="9869254" y="3777210"/>
                  <a:pt x="9866716" y="3777210"/>
                  <a:pt x="9864177" y="3777210"/>
                </a:cubicBezTo>
                <a:lnTo>
                  <a:pt x="9864177" y="3777210"/>
                </a:lnTo>
                <a:close/>
                <a:moveTo>
                  <a:pt x="9706797" y="3777210"/>
                </a:moveTo>
                <a:lnTo>
                  <a:pt x="9705528" y="3781017"/>
                </a:lnTo>
                <a:cubicBezTo>
                  <a:pt x="9711874" y="3788633"/>
                  <a:pt x="9716950" y="3797517"/>
                  <a:pt x="9720758" y="3806401"/>
                </a:cubicBezTo>
                <a:cubicBezTo>
                  <a:pt x="9722027" y="3805132"/>
                  <a:pt x="9725835" y="3801325"/>
                  <a:pt x="9728373" y="3800055"/>
                </a:cubicBezTo>
                <a:cubicBezTo>
                  <a:pt x="9728373" y="3802594"/>
                  <a:pt x="9727104" y="3808940"/>
                  <a:pt x="9725835" y="3811478"/>
                </a:cubicBezTo>
                <a:cubicBezTo>
                  <a:pt x="9728373" y="3812747"/>
                  <a:pt x="9732181" y="3814016"/>
                  <a:pt x="9733450" y="3815286"/>
                </a:cubicBezTo>
                <a:cubicBezTo>
                  <a:pt x="9737258" y="3814016"/>
                  <a:pt x="9741065" y="3811478"/>
                  <a:pt x="9743604" y="3810209"/>
                </a:cubicBezTo>
                <a:cubicBezTo>
                  <a:pt x="9730912" y="3800055"/>
                  <a:pt x="9724566" y="3781017"/>
                  <a:pt x="9706797" y="3777210"/>
                </a:cubicBezTo>
                <a:lnTo>
                  <a:pt x="9706797" y="3777210"/>
                </a:lnTo>
                <a:close/>
                <a:moveTo>
                  <a:pt x="9442805" y="3775941"/>
                </a:moveTo>
                <a:cubicBezTo>
                  <a:pt x="9437728" y="3773402"/>
                  <a:pt x="9430113" y="3781017"/>
                  <a:pt x="9432651" y="3786094"/>
                </a:cubicBezTo>
                <a:cubicBezTo>
                  <a:pt x="9436459" y="3786094"/>
                  <a:pt x="9442805" y="3779748"/>
                  <a:pt x="9442805" y="3775941"/>
                </a:cubicBezTo>
                <a:lnTo>
                  <a:pt x="9442805" y="3775941"/>
                </a:lnTo>
                <a:close/>
                <a:moveTo>
                  <a:pt x="10077402" y="3774671"/>
                </a:moveTo>
                <a:cubicBezTo>
                  <a:pt x="10079940" y="3778479"/>
                  <a:pt x="10082479" y="3782287"/>
                  <a:pt x="10086286" y="3786094"/>
                </a:cubicBezTo>
                <a:lnTo>
                  <a:pt x="10088825" y="3781017"/>
                </a:lnTo>
                <a:cubicBezTo>
                  <a:pt x="10091363" y="3782287"/>
                  <a:pt x="10093901" y="3783556"/>
                  <a:pt x="10096440" y="3784825"/>
                </a:cubicBezTo>
                <a:cubicBezTo>
                  <a:pt x="10096440" y="3786094"/>
                  <a:pt x="10097708" y="3789902"/>
                  <a:pt x="10097708" y="3792440"/>
                </a:cubicBezTo>
                <a:cubicBezTo>
                  <a:pt x="10104054" y="3794979"/>
                  <a:pt x="10110400" y="3796248"/>
                  <a:pt x="10118016" y="3797517"/>
                </a:cubicBezTo>
                <a:cubicBezTo>
                  <a:pt x="10115478" y="3793709"/>
                  <a:pt x="10111670" y="3791171"/>
                  <a:pt x="10107863" y="3788633"/>
                </a:cubicBezTo>
                <a:cubicBezTo>
                  <a:pt x="10107863" y="3787363"/>
                  <a:pt x="10109132" y="3784825"/>
                  <a:pt x="10109132" y="3784825"/>
                </a:cubicBezTo>
                <a:cubicBezTo>
                  <a:pt x="10106593" y="3784825"/>
                  <a:pt x="10102786" y="3783556"/>
                  <a:pt x="10101517" y="3783556"/>
                </a:cubicBezTo>
                <a:cubicBezTo>
                  <a:pt x="10095171" y="3777210"/>
                  <a:pt x="10086286" y="3774671"/>
                  <a:pt x="10077402" y="3774671"/>
                </a:cubicBezTo>
                <a:lnTo>
                  <a:pt x="10077402" y="3774671"/>
                </a:lnTo>
                <a:close/>
                <a:moveTo>
                  <a:pt x="9617953" y="3774671"/>
                </a:moveTo>
                <a:cubicBezTo>
                  <a:pt x="9611607" y="3781017"/>
                  <a:pt x="9605261" y="3786094"/>
                  <a:pt x="9603992" y="3794979"/>
                </a:cubicBezTo>
                <a:cubicBezTo>
                  <a:pt x="9612877" y="3791171"/>
                  <a:pt x="9621761" y="3783556"/>
                  <a:pt x="9617953" y="3774671"/>
                </a:cubicBezTo>
                <a:lnTo>
                  <a:pt x="9617953" y="3774671"/>
                </a:lnTo>
                <a:close/>
                <a:moveTo>
                  <a:pt x="9158505" y="3768325"/>
                </a:moveTo>
                <a:cubicBezTo>
                  <a:pt x="9158505" y="3770864"/>
                  <a:pt x="9159774" y="3773402"/>
                  <a:pt x="9159774" y="3775941"/>
                </a:cubicBezTo>
                <a:cubicBezTo>
                  <a:pt x="9154697" y="3778479"/>
                  <a:pt x="9154697" y="3784825"/>
                  <a:pt x="9154697" y="3789902"/>
                </a:cubicBezTo>
                <a:cubicBezTo>
                  <a:pt x="9158505" y="3789902"/>
                  <a:pt x="9162313" y="3788633"/>
                  <a:pt x="9166120" y="3788633"/>
                </a:cubicBezTo>
                <a:cubicBezTo>
                  <a:pt x="9164851" y="3786094"/>
                  <a:pt x="9163582" y="3782287"/>
                  <a:pt x="9161043" y="3779748"/>
                </a:cubicBezTo>
                <a:cubicBezTo>
                  <a:pt x="9162313" y="3778479"/>
                  <a:pt x="9166120" y="3775941"/>
                  <a:pt x="9167389" y="3774671"/>
                </a:cubicBezTo>
                <a:cubicBezTo>
                  <a:pt x="9164851" y="3772133"/>
                  <a:pt x="9162313" y="3768325"/>
                  <a:pt x="9158505" y="3768325"/>
                </a:cubicBezTo>
                <a:lnTo>
                  <a:pt x="9158505" y="3768325"/>
                </a:lnTo>
                <a:close/>
                <a:moveTo>
                  <a:pt x="9711874" y="3768325"/>
                </a:moveTo>
                <a:cubicBezTo>
                  <a:pt x="9716950" y="3779748"/>
                  <a:pt x="9728373" y="3787363"/>
                  <a:pt x="9738527" y="3792440"/>
                </a:cubicBezTo>
                <a:cubicBezTo>
                  <a:pt x="9737258" y="3800055"/>
                  <a:pt x="9739796" y="3805132"/>
                  <a:pt x="9747411" y="3807671"/>
                </a:cubicBezTo>
                <a:cubicBezTo>
                  <a:pt x="9744873" y="3798786"/>
                  <a:pt x="9743604" y="3789902"/>
                  <a:pt x="9744873" y="3781017"/>
                </a:cubicBezTo>
                <a:cubicBezTo>
                  <a:pt x="9751219" y="3783556"/>
                  <a:pt x="9749950" y="3791171"/>
                  <a:pt x="9751219" y="3796248"/>
                </a:cubicBezTo>
                <a:cubicBezTo>
                  <a:pt x="9753757" y="3794979"/>
                  <a:pt x="9757565" y="3793709"/>
                  <a:pt x="9760103" y="3792440"/>
                </a:cubicBezTo>
                <a:cubicBezTo>
                  <a:pt x="9760103" y="3784825"/>
                  <a:pt x="9756296" y="3775941"/>
                  <a:pt x="9747411" y="3781017"/>
                </a:cubicBezTo>
                <a:cubicBezTo>
                  <a:pt x="9734719" y="3775941"/>
                  <a:pt x="9723296" y="3772133"/>
                  <a:pt x="9711874" y="3768325"/>
                </a:cubicBezTo>
                <a:lnTo>
                  <a:pt x="9711874" y="3768325"/>
                </a:lnTo>
                <a:close/>
                <a:moveTo>
                  <a:pt x="9493572" y="3768325"/>
                </a:moveTo>
                <a:cubicBezTo>
                  <a:pt x="9485958" y="3768325"/>
                  <a:pt x="9479612" y="3772133"/>
                  <a:pt x="9475803" y="3777210"/>
                </a:cubicBezTo>
                <a:cubicBezTo>
                  <a:pt x="9465650" y="3789902"/>
                  <a:pt x="9449151" y="3788633"/>
                  <a:pt x="9435190" y="3794979"/>
                </a:cubicBezTo>
                <a:cubicBezTo>
                  <a:pt x="9432651" y="3801325"/>
                  <a:pt x="9440266" y="3807671"/>
                  <a:pt x="9442805" y="3812747"/>
                </a:cubicBezTo>
                <a:cubicBezTo>
                  <a:pt x="9446612" y="3812747"/>
                  <a:pt x="9451689" y="3811478"/>
                  <a:pt x="9455497" y="3811478"/>
                </a:cubicBezTo>
                <a:cubicBezTo>
                  <a:pt x="9451689" y="3821632"/>
                  <a:pt x="9452958" y="3835593"/>
                  <a:pt x="9464381" y="3840670"/>
                </a:cubicBezTo>
                <a:cubicBezTo>
                  <a:pt x="9465650" y="3822901"/>
                  <a:pt x="9469457" y="3805132"/>
                  <a:pt x="9465650" y="3787363"/>
                </a:cubicBezTo>
                <a:cubicBezTo>
                  <a:pt x="9474534" y="3797517"/>
                  <a:pt x="9474534" y="3812747"/>
                  <a:pt x="9469457" y="3824170"/>
                </a:cubicBezTo>
                <a:cubicBezTo>
                  <a:pt x="9474534" y="3826708"/>
                  <a:pt x="9480880" y="3827978"/>
                  <a:pt x="9480880" y="3835593"/>
                </a:cubicBezTo>
                <a:cubicBezTo>
                  <a:pt x="9478342" y="3835593"/>
                  <a:pt x="9471996" y="3834324"/>
                  <a:pt x="9469457" y="3834324"/>
                </a:cubicBezTo>
                <a:cubicBezTo>
                  <a:pt x="9469457" y="3839400"/>
                  <a:pt x="9469457" y="3844477"/>
                  <a:pt x="9468188" y="3849554"/>
                </a:cubicBezTo>
                <a:cubicBezTo>
                  <a:pt x="9470727" y="3860977"/>
                  <a:pt x="9473266" y="3872399"/>
                  <a:pt x="9478342" y="3882553"/>
                </a:cubicBezTo>
                <a:cubicBezTo>
                  <a:pt x="9482149" y="3880015"/>
                  <a:pt x="9485958" y="3876207"/>
                  <a:pt x="9491034" y="3873669"/>
                </a:cubicBezTo>
                <a:cubicBezTo>
                  <a:pt x="9488495" y="3871130"/>
                  <a:pt x="9485958" y="3869861"/>
                  <a:pt x="9484688" y="3867323"/>
                </a:cubicBezTo>
                <a:cubicBezTo>
                  <a:pt x="9483419" y="3869861"/>
                  <a:pt x="9482149" y="3874938"/>
                  <a:pt x="9480880" y="3878745"/>
                </a:cubicBezTo>
                <a:cubicBezTo>
                  <a:pt x="9475803" y="3873669"/>
                  <a:pt x="9482149" y="3868592"/>
                  <a:pt x="9484688" y="3864784"/>
                </a:cubicBezTo>
                <a:cubicBezTo>
                  <a:pt x="9499918" y="3876207"/>
                  <a:pt x="9496111" y="3853362"/>
                  <a:pt x="9497380" y="3845746"/>
                </a:cubicBezTo>
                <a:cubicBezTo>
                  <a:pt x="9493572" y="3847016"/>
                  <a:pt x="9489765" y="3848285"/>
                  <a:pt x="9484688" y="3849554"/>
                </a:cubicBezTo>
                <a:cubicBezTo>
                  <a:pt x="9487226" y="3852092"/>
                  <a:pt x="9489765" y="3854631"/>
                  <a:pt x="9491034" y="3858438"/>
                </a:cubicBezTo>
                <a:cubicBezTo>
                  <a:pt x="9488495" y="3854631"/>
                  <a:pt x="9478342" y="3853362"/>
                  <a:pt x="9483419" y="3848285"/>
                </a:cubicBezTo>
                <a:cubicBezTo>
                  <a:pt x="9485958" y="3844477"/>
                  <a:pt x="9489765" y="3841939"/>
                  <a:pt x="9493572" y="3839400"/>
                </a:cubicBezTo>
                <a:cubicBezTo>
                  <a:pt x="9492303" y="3835593"/>
                  <a:pt x="9491034" y="3830516"/>
                  <a:pt x="9489765" y="3826708"/>
                </a:cubicBezTo>
                <a:cubicBezTo>
                  <a:pt x="9485958" y="3821632"/>
                  <a:pt x="9478342" y="3819093"/>
                  <a:pt x="9475803" y="3814016"/>
                </a:cubicBezTo>
                <a:cubicBezTo>
                  <a:pt x="9475803" y="3810209"/>
                  <a:pt x="9477073" y="3805132"/>
                  <a:pt x="9477073" y="3801325"/>
                </a:cubicBezTo>
                <a:cubicBezTo>
                  <a:pt x="9484688" y="3792440"/>
                  <a:pt x="9491034" y="3779748"/>
                  <a:pt x="9493572" y="3768325"/>
                </a:cubicBezTo>
                <a:lnTo>
                  <a:pt x="9493572" y="3768325"/>
                </a:lnTo>
                <a:close/>
                <a:moveTo>
                  <a:pt x="9628107" y="3768325"/>
                </a:moveTo>
                <a:cubicBezTo>
                  <a:pt x="9629376" y="3772133"/>
                  <a:pt x="9630645" y="3775941"/>
                  <a:pt x="9630645" y="3779748"/>
                </a:cubicBezTo>
                <a:cubicBezTo>
                  <a:pt x="9631915" y="3778479"/>
                  <a:pt x="9635722" y="3777210"/>
                  <a:pt x="9638261" y="3775941"/>
                </a:cubicBezTo>
                <a:lnTo>
                  <a:pt x="9642068" y="3787363"/>
                </a:lnTo>
                <a:cubicBezTo>
                  <a:pt x="9634453" y="3781017"/>
                  <a:pt x="9628107" y="3784825"/>
                  <a:pt x="9626838" y="3792440"/>
                </a:cubicBezTo>
                <a:cubicBezTo>
                  <a:pt x="9633184" y="3792440"/>
                  <a:pt x="9642068" y="3791171"/>
                  <a:pt x="9639530" y="3800055"/>
                </a:cubicBezTo>
                <a:cubicBezTo>
                  <a:pt x="9636991" y="3798786"/>
                  <a:pt x="9631915" y="3794979"/>
                  <a:pt x="9629376" y="3793709"/>
                </a:cubicBezTo>
                <a:cubicBezTo>
                  <a:pt x="9625569" y="3797517"/>
                  <a:pt x="9621761" y="3800055"/>
                  <a:pt x="9617953" y="3803863"/>
                </a:cubicBezTo>
                <a:cubicBezTo>
                  <a:pt x="9617953" y="3800055"/>
                  <a:pt x="9619223" y="3796248"/>
                  <a:pt x="9619223" y="3792440"/>
                </a:cubicBezTo>
                <a:cubicBezTo>
                  <a:pt x="9612877" y="3794979"/>
                  <a:pt x="9607800" y="3797517"/>
                  <a:pt x="9602723" y="3802594"/>
                </a:cubicBezTo>
                <a:cubicBezTo>
                  <a:pt x="9605261" y="3802594"/>
                  <a:pt x="9610338" y="3802594"/>
                  <a:pt x="9612877" y="3802594"/>
                </a:cubicBezTo>
                <a:cubicBezTo>
                  <a:pt x="9614146" y="3806401"/>
                  <a:pt x="9615415" y="3811478"/>
                  <a:pt x="9616684" y="3815286"/>
                </a:cubicBezTo>
                <a:cubicBezTo>
                  <a:pt x="9621761" y="3817824"/>
                  <a:pt x="9630645" y="3817824"/>
                  <a:pt x="9633184" y="3825439"/>
                </a:cubicBezTo>
                <a:cubicBezTo>
                  <a:pt x="9628107" y="3826708"/>
                  <a:pt x="9616684" y="3825439"/>
                  <a:pt x="9617953" y="3834324"/>
                </a:cubicBezTo>
                <a:cubicBezTo>
                  <a:pt x="9624299" y="3839400"/>
                  <a:pt x="9629376" y="3833054"/>
                  <a:pt x="9630645" y="3826708"/>
                </a:cubicBezTo>
                <a:cubicBezTo>
                  <a:pt x="9634453" y="3830516"/>
                  <a:pt x="9638261" y="3834324"/>
                  <a:pt x="9643337" y="3836862"/>
                </a:cubicBezTo>
                <a:lnTo>
                  <a:pt x="9635722" y="3844477"/>
                </a:lnTo>
                <a:lnTo>
                  <a:pt x="9635722" y="3844477"/>
                </a:lnTo>
                <a:lnTo>
                  <a:pt x="9630645" y="3838131"/>
                </a:lnTo>
                <a:cubicBezTo>
                  <a:pt x="9626838" y="3840670"/>
                  <a:pt x="9624299" y="3843208"/>
                  <a:pt x="9621761" y="3845746"/>
                </a:cubicBezTo>
                <a:cubicBezTo>
                  <a:pt x="9619223" y="3845746"/>
                  <a:pt x="9614146" y="3845746"/>
                  <a:pt x="9611607" y="3845746"/>
                </a:cubicBezTo>
                <a:cubicBezTo>
                  <a:pt x="9614146" y="3849554"/>
                  <a:pt x="9615415" y="3854631"/>
                  <a:pt x="9620492" y="3855900"/>
                </a:cubicBezTo>
                <a:cubicBezTo>
                  <a:pt x="9623030" y="3853362"/>
                  <a:pt x="9624299" y="3850823"/>
                  <a:pt x="9625569" y="3847016"/>
                </a:cubicBezTo>
                <a:lnTo>
                  <a:pt x="9636991" y="3843208"/>
                </a:lnTo>
                <a:lnTo>
                  <a:pt x="9636991" y="3843208"/>
                </a:lnTo>
                <a:lnTo>
                  <a:pt x="9636991" y="3843208"/>
                </a:lnTo>
                <a:lnTo>
                  <a:pt x="9653491" y="3838131"/>
                </a:lnTo>
                <a:cubicBezTo>
                  <a:pt x="9652222" y="3836862"/>
                  <a:pt x="9650953" y="3834324"/>
                  <a:pt x="9649683" y="3833054"/>
                </a:cubicBezTo>
                <a:cubicBezTo>
                  <a:pt x="9653491" y="3827978"/>
                  <a:pt x="9657299" y="3822901"/>
                  <a:pt x="9659836" y="3816555"/>
                </a:cubicBezTo>
                <a:cubicBezTo>
                  <a:pt x="9656029" y="3814016"/>
                  <a:pt x="9654760" y="3810209"/>
                  <a:pt x="9653491" y="3806401"/>
                </a:cubicBezTo>
                <a:cubicBezTo>
                  <a:pt x="9656029" y="3806401"/>
                  <a:pt x="9659836" y="3807671"/>
                  <a:pt x="9662375" y="3808940"/>
                </a:cubicBezTo>
                <a:cubicBezTo>
                  <a:pt x="9662375" y="3806401"/>
                  <a:pt x="9661106" y="3800055"/>
                  <a:pt x="9661106" y="3796248"/>
                </a:cubicBezTo>
                <a:cubicBezTo>
                  <a:pt x="9658568" y="3796248"/>
                  <a:pt x="9652222" y="3794979"/>
                  <a:pt x="9649683" y="3793709"/>
                </a:cubicBezTo>
                <a:cubicBezTo>
                  <a:pt x="9654760" y="3788633"/>
                  <a:pt x="9661106" y="3791171"/>
                  <a:pt x="9667452" y="3793709"/>
                </a:cubicBezTo>
                <a:cubicBezTo>
                  <a:pt x="9667452" y="3794979"/>
                  <a:pt x="9667452" y="3797517"/>
                  <a:pt x="9667452" y="3800055"/>
                </a:cubicBezTo>
                <a:cubicBezTo>
                  <a:pt x="9668721" y="3800055"/>
                  <a:pt x="9671260" y="3800055"/>
                  <a:pt x="9672528" y="3800055"/>
                </a:cubicBezTo>
                <a:cubicBezTo>
                  <a:pt x="9671260" y="3796248"/>
                  <a:pt x="9669991" y="3793709"/>
                  <a:pt x="9668721" y="3789902"/>
                </a:cubicBezTo>
                <a:cubicBezTo>
                  <a:pt x="9653491" y="3782287"/>
                  <a:pt x="9643337" y="3772133"/>
                  <a:pt x="9628107" y="3768325"/>
                </a:cubicBezTo>
                <a:lnTo>
                  <a:pt x="9628107" y="3768325"/>
                </a:lnTo>
                <a:close/>
                <a:moveTo>
                  <a:pt x="8837399" y="3768325"/>
                </a:moveTo>
                <a:cubicBezTo>
                  <a:pt x="8828514" y="3773402"/>
                  <a:pt x="8823438" y="3782287"/>
                  <a:pt x="8813285" y="3784825"/>
                </a:cubicBezTo>
                <a:cubicBezTo>
                  <a:pt x="8810746" y="3788633"/>
                  <a:pt x="8808208" y="3792440"/>
                  <a:pt x="8805669" y="3796248"/>
                </a:cubicBezTo>
                <a:cubicBezTo>
                  <a:pt x="8814553" y="3798786"/>
                  <a:pt x="8834860" y="3794979"/>
                  <a:pt x="8825977" y="3781017"/>
                </a:cubicBezTo>
                <a:cubicBezTo>
                  <a:pt x="8828514" y="3782287"/>
                  <a:pt x="8832323" y="3783556"/>
                  <a:pt x="8834860" y="3784825"/>
                </a:cubicBezTo>
                <a:cubicBezTo>
                  <a:pt x="8834860" y="3778479"/>
                  <a:pt x="8836130" y="3773402"/>
                  <a:pt x="8837399" y="3768325"/>
                </a:cubicBezTo>
                <a:lnTo>
                  <a:pt x="8837399" y="3768325"/>
                </a:lnTo>
                <a:close/>
                <a:moveTo>
                  <a:pt x="9836255" y="3765787"/>
                </a:moveTo>
                <a:cubicBezTo>
                  <a:pt x="9834986" y="3765787"/>
                  <a:pt x="9832447" y="3767056"/>
                  <a:pt x="9831178" y="3768325"/>
                </a:cubicBezTo>
                <a:cubicBezTo>
                  <a:pt x="9829909" y="3770864"/>
                  <a:pt x="9828640" y="3774671"/>
                  <a:pt x="9828640" y="3777210"/>
                </a:cubicBezTo>
                <a:cubicBezTo>
                  <a:pt x="9828640" y="3781017"/>
                  <a:pt x="9827370" y="3786094"/>
                  <a:pt x="9831178" y="3789902"/>
                </a:cubicBezTo>
                <a:cubicBezTo>
                  <a:pt x="9837524" y="3788633"/>
                  <a:pt x="9833716" y="3781017"/>
                  <a:pt x="9831178" y="3777210"/>
                </a:cubicBezTo>
                <a:cubicBezTo>
                  <a:pt x="9833716" y="3773402"/>
                  <a:pt x="9834986" y="3769595"/>
                  <a:pt x="9836255" y="3765787"/>
                </a:cubicBezTo>
                <a:lnTo>
                  <a:pt x="9836255" y="3765787"/>
                </a:lnTo>
                <a:close/>
                <a:moveTo>
                  <a:pt x="9438997" y="3765787"/>
                </a:moveTo>
                <a:cubicBezTo>
                  <a:pt x="9433920" y="3767056"/>
                  <a:pt x="9430113" y="3768325"/>
                  <a:pt x="9425036" y="3769595"/>
                </a:cubicBezTo>
                <a:cubicBezTo>
                  <a:pt x="9425036" y="3770864"/>
                  <a:pt x="9426305" y="3774671"/>
                  <a:pt x="9426305" y="3775941"/>
                </a:cubicBezTo>
                <a:cubicBezTo>
                  <a:pt x="9431382" y="3772133"/>
                  <a:pt x="9436459" y="3770864"/>
                  <a:pt x="9438997" y="3765787"/>
                </a:cubicBezTo>
                <a:lnTo>
                  <a:pt x="9438997" y="3765787"/>
                </a:lnTo>
                <a:close/>
                <a:moveTo>
                  <a:pt x="8885628" y="3764518"/>
                </a:moveTo>
                <a:cubicBezTo>
                  <a:pt x="8884359" y="3767056"/>
                  <a:pt x="8883090" y="3770864"/>
                  <a:pt x="8883090" y="3773402"/>
                </a:cubicBezTo>
                <a:cubicBezTo>
                  <a:pt x="8879282" y="3774671"/>
                  <a:pt x="8875475" y="3775941"/>
                  <a:pt x="8872936" y="3777210"/>
                </a:cubicBezTo>
                <a:cubicBezTo>
                  <a:pt x="8860244" y="3777210"/>
                  <a:pt x="8851360" y="3788633"/>
                  <a:pt x="8838668" y="3788633"/>
                </a:cubicBezTo>
                <a:cubicBezTo>
                  <a:pt x="8846283" y="3796248"/>
                  <a:pt x="8856437" y="3792440"/>
                  <a:pt x="8865321" y="3794979"/>
                </a:cubicBezTo>
                <a:cubicBezTo>
                  <a:pt x="8871667" y="3796248"/>
                  <a:pt x="8875475" y="3789902"/>
                  <a:pt x="8880552" y="3786094"/>
                </a:cubicBezTo>
                <a:cubicBezTo>
                  <a:pt x="8880552" y="3783556"/>
                  <a:pt x="8880552" y="3778479"/>
                  <a:pt x="8880552" y="3775941"/>
                </a:cubicBezTo>
                <a:cubicBezTo>
                  <a:pt x="8884359" y="3779748"/>
                  <a:pt x="8888167" y="3783556"/>
                  <a:pt x="8891974" y="3787363"/>
                </a:cubicBezTo>
                <a:cubicBezTo>
                  <a:pt x="8884359" y="3800055"/>
                  <a:pt x="8872936" y="3808940"/>
                  <a:pt x="8866590" y="3822901"/>
                </a:cubicBezTo>
                <a:cubicBezTo>
                  <a:pt x="8869129" y="3821632"/>
                  <a:pt x="8872936" y="3820362"/>
                  <a:pt x="8875475" y="3820362"/>
                </a:cubicBezTo>
                <a:cubicBezTo>
                  <a:pt x="8875475" y="3819093"/>
                  <a:pt x="8876744" y="3816555"/>
                  <a:pt x="8876744" y="3815286"/>
                </a:cubicBezTo>
                <a:cubicBezTo>
                  <a:pt x="8885628" y="3811478"/>
                  <a:pt x="8891974" y="3803863"/>
                  <a:pt x="8898320" y="3797517"/>
                </a:cubicBezTo>
                <a:cubicBezTo>
                  <a:pt x="8904666" y="3811478"/>
                  <a:pt x="8908474" y="3792440"/>
                  <a:pt x="8917358" y="3794979"/>
                </a:cubicBezTo>
                <a:cubicBezTo>
                  <a:pt x="8919896" y="3786094"/>
                  <a:pt x="8919896" y="3777210"/>
                  <a:pt x="8919896" y="3768325"/>
                </a:cubicBezTo>
                <a:cubicBezTo>
                  <a:pt x="8914820" y="3769595"/>
                  <a:pt x="8909743" y="3770864"/>
                  <a:pt x="8904666" y="3773402"/>
                </a:cubicBezTo>
                <a:cubicBezTo>
                  <a:pt x="8902128" y="3778479"/>
                  <a:pt x="8898320" y="3782287"/>
                  <a:pt x="8894513" y="3784825"/>
                </a:cubicBezTo>
                <a:cubicBezTo>
                  <a:pt x="8893244" y="3779748"/>
                  <a:pt x="8891974" y="3774671"/>
                  <a:pt x="8890705" y="3769595"/>
                </a:cubicBezTo>
                <a:lnTo>
                  <a:pt x="8898320" y="3770864"/>
                </a:lnTo>
                <a:cubicBezTo>
                  <a:pt x="8897051" y="3769595"/>
                  <a:pt x="8894513" y="3767056"/>
                  <a:pt x="8893244" y="3765787"/>
                </a:cubicBezTo>
                <a:cubicBezTo>
                  <a:pt x="8889436" y="3763249"/>
                  <a:pt x="8888167" y="3763249"/>
                  <a:pt x="8885628" y="3764518"/>
                </a:cubicBezTo>
                <a:lnTo>
                  <a:pt x="8885628" y="3764518"/>
                </a:lnTo>
                <a:close/>
                <a:moveTo>
                  <a:pt x="9513879" y="3763249"/>
                </a:moveTo>
                <a:cubicBezTo>
                  <a:pt x="9513879" y="3765787"/>
                  <a:pt x="9512610" y="3769595"/>
                  <a:pt x="9512610" y="3772133"/>
                </a:cubicBezTo>
                <a:cubicBezTo>
                  <a:pt x="9510072" y="3773402"/>
                  <a:pt x="9507533" y="3775941"/>
                  <a:pt x="9504995" y="3775941"/>
                </a:cubicBezTo>
                <a:cubicBezTo>
                  <a:pt x="9503726" y="3779748"/>
                  <a:pt x="9503726" y="3784825"/>
                  <a:pt x="9502457" y="3788633"/>
                </a:cubicBezTo>
                <a:cubicBezTo>
                  <a:pt x="9504995" y="3788633"/>
                  <a:pt x="9507533" y="3788633"/>
                  <a:pt x="9510072" y="3789902"/>
                </a:cubicBezTo>
                <a:cubicBezTo>
                  <a:pt x="9510072" y="3784825"/>
                  <a:pt x="9511341" y="3779748"/>
                  <a:pt x="9511341" y="3773402"/>
                </a:cubicBezTo>
                <a:cubicBezTo>
                  <a:pt x="9516418" y="3774671"/>
                  <a:pt x="9517687" y="3781017"/>
                  <a:pt x="9520225" y="3784825"/>
                </a:cubicBezTo>
                <a:cubicBezTo>
                  <a:pt x="9516418" y="3788633"/>
                  <a:pt x="9513879" y="3793709"/>
                  <a:pt x="9510072" y="3797517"/>
                </a:cubicBezTo>
                <a:cubicBezTo>
                  <a:pt x="9511341" y="3801325"/>
                  <a:pt x="9512610" y="3803863"/>
                  <a:pt x="9513879" y="3807671"/>
                </a:cubicBezTo>
                <a:cubicBezTo>
                  <a:pt x="9517687" y="3805132"/>
                  <a:pt x="9520225" y="3802594"/>
                  <a:pt x="9524033" y="3800055"/>
                </a:cubicBezTo>
                <a:cubicBezTo>
                  <a:pt x="9524033" y="3797517"/>
                  <a:pt x="9522764" y="3791171"/>
                  <a:pt x="9521495" y="3788633"/>
                </a:cubicBezTo>
                <a:cubicBezTo>
                  <a:pt x="9524033" y="3788633"/>
                  <a:pt x="9527841" y="3788633"/>
                  <a:pt x="9530379" y="3788633"/>
                </a:cubicBezTo>
                <a:cubicBezTo>
                  <a:pt x="9527841" y="3784825"/>
                  <a:pt x="9524033" y="3781017"/>
                  <a:pt x="9521495" y="3777210"/>
                </a:cubicBezTo>
                <a:cubicBezTo>
                  <a:pt x="9522764" y="3772133"/>
                  <a:pt x="9525302" y="3767056"/>
                  <a:pt x="9526571" y="3761979"/>
                </a:cubicBezTo>
                <a:cubicBezTo>
                  <a:pt x="9522764" y="3763249"/>
                  <a:pt x="9517687" y="3763249"/>
                  <a:pt x="9513879" y="3763249"/>
                </a:cubicBezTo>
                <a:lnTo>
                  <a:pt x="9513879" y="3763249"/>
                </a:lnTo>
                <a:close/>
                <a:moveTo>
                  <a:pt x="8719364" y="3761979"/>
                </a:moveTo>
                <a:cubicBezTo>
                  <a:pt x="8721902" y="3768325"/>
                  <a:pt x="8718095" y="3778479"/>
                  <a:pt x="8725710" y="3779748"/>
                </a:cubicBezTo>
                <a:cubicBezTo>
                  <a:pt x="8732056" y="3777210"/>
                  <a:pt x="8730787" y="3768325"/>
                  <a:pt x="8732056" y="3763249"/>
                </a:cubicBezTo>
                <a:cubicBezTo>
                  <a:pt x="8730787" y="3764518"/>
                  <a:pt x="8726979" y="3767056"/>
                  <a:pt x="8724441" y="3768325"/>
                </a:cubicBezTo>
                <a:cubicBezTo>
                  <a:pt x="8724441" y="3765787"/>
                  <a:pt x="8721902" y="3764518"/>
                  <a:pt x="8719364" y="3761979"/>
                </a:cubicBezTo>
                <a:lnTo>
                  <a:pt x="8719364" y="3761979"/>
                </a:lnTo>
                <a:close/>
                <a:moveTo>
                  <a:pt x="10120555" y="3761979"/>
                </a:moveTo>
                <a:cubicBezTo>
                  <a:pt x="10116746" y="3764518"/>
                  <a:pt x="10118016" y="3773402"/>
                  <a:pt x="10123092" y="3773402"/>
                </a:cubicBezTo>
                <a:cubicBezTo>
                  <a:pt x="10125631" y="3770864"/>
                  <a:pt x="10128169" y="3765787"/>
                  <a:pt x="10125631" y="3763249"/>
                </a:cubicBezTo>
                <a:cubicBezTo>
                  <a:pt x="10123092" y="3760710"/>
                  <a:pt x="10121823" y="3760710"/>
                  <a:pt x="10120555" y="3761979"/>
                </a:cubicBezTo>
                <a:lnTo>
                  <a:pt x="10120555" y="3761979"/>
                </a:lnTo>
                <a:close/>
                <a:moveTo>
                  <a:pt x="9559571" y="3761979"/>
                </a:moveTo>
                <a:cubicBezTo>
                  <a:pt x="9554494" y="3761979"/>
                  <a:pt x="9554494" y="3770864"/>
                  <a:pt x="9559571" y="3770864"/>
                </a:cubicBezTo>
                <a:cubicBezTo>
                  <a:pt x="9563378" y="3770864"/>
                  <a:pt x="9564647" y="3761979"/>
                  <a:pt x="9559571" y="3761979"/>
                </a:cubicBezTo>
                <a:lnTo>
                  <a:pt x="9559571" y="3761979"/>
                </a:lnTo>
                <a:close/>
                <a:moveTo>
                  <a:pt x="9216888" y="3759441"/>
                </a:moveTo>
                <a:cubicBezTo>
                  <a:pt x="9213081" y="3758172"/>
                  <a:pt x="9209273" y="3756903"/>
                  <a:pt x="9204196" y="3759441"/>
                </a:cubicBezTo>
                <a:cubicBezTo>
                  <a:pt x="9204196" y="3761979"/>
                  <a:pt x="9202927" y="3765787"/>
                  <a:pt x="9201658" y="3768325"/>
                </a:cubicBezTo>
                <a:cubicBezTo>
                  <a:pt x="9201658" y="3770864"/>
                  <a:pt x="9202927" y="3772133"/>
                  <a:pt x="9202927" y="3774671"/>
                </a:cubicBezTo>
                <a:cubicBezTo>
                  <a:pt x="9199119" y="3777210"/>
                  <a:pt x="9196581" y="3781017"/>
                  <a:pt x="9194043" y="3784825"/>
                </a:cubicBezTo>
                <a:cubicBezTo>
                  <a:pt x="9202927" y="3789902"/>
                  <a:pt x="9213081" y="3789902"/>
                  <a:pt x="9221965" y="3791171"/>
                </a:cubicBezTo>
                <a:cubicBezTo>
                  <a:pt x="9221965" y="3782287"/>
                  <a:pt x="9220696" y="3773402"/>
                  <a:pt x="9219427" y="3764518"/>
                </a:cubicBezTo>
                <a:cubicBezTo>
                  <a:pt x="9221965" y="3764518"/>
                  <a:pt x="9225773" y="3765787"/>
                  <a:pt x="9228310" y="3765787"/>
                </a:cubicBezTo>
                <a:cubicBezTo>
                  <a:pt x="9224503" y="3764518"/>
                  <a:pt x="9220696" y="3761979"/>
                  <a:pt x="9216888" y="3759441"/>
                </a:cubicBezTo>
                <a:lnTo>
                  <a:pt x="9216888" y="3759441"/>
                </a:lnTo>
                <a:close/>
                <a:moveTo>
                  <a:pt x="9048086" y="3759441"/>
                </a:moveTo>
                <a:cubicBezTo>
                  <a:pt x="9041740" y="3768325"/>
                  <a:pt x="9058239" y="3774671"/>
                  <a:pt x="9064585" y="3777210"/>
                </a:cubicBezTo>
                <a:cubicBezTo>
                  <a:pt x="9063315" y="3768325"/>
                  <a:pt x="9056969" y="3760710"/>
                  <a:pt x="9048086" y="3759441"/>
                </a:cubicBezTo>
                <a:lnTo>
                  <a:pt x="9048086" y="3759441"/>
                </a:lnTo>
                <a:close/>
                <a:moveTo>
                  <a:pt x="9539263" y="3758172"/>
                </a:moveTo>
                <a:cubicBezTo>
                  <a:pt x="9537994" y="3760710"/>
                  <a:pt x="9536725" y="3763249"/>
                  <a:pt x="9535456" y="3767056"/>
                </a:cubicBezTo>
                <a:cubicBezTo>
                  <a:pt x="9536725" y="3768325"/>
                  <a:pt x="9537994" y="3772133"/>
                  <a:pt x="9539263" y="3773402"/>
                </a:cubicBezTo>
                <a:cubicBezTo>
                  <a:pt x="9544340" y="3775941"/>
                  <a:pt x="9549417" y="3778479"/>
                  <a:pt x="9554494" y="3782287"/>
                </a:cubicBezTo>
                <a:cubicBezTo>
                  <a:pt x="9553225" y="3772133"/>
                  <a:pt x="9549417" y="3761979"/>
                  <a:pt x="9539263" y="3758172"/>
                </a:cubicBezTo>
                <a:lnTo>
                  <a:pt x="9539263" y="3758172"/>
                </a:lnTo>
                <a:close/>
                <a:moveTo>
                  <a:pt x="8912282" y="3756903"/>
                </a:moveTo>
                <a:cubicBezTo>
                  <a:pt x="8909743" y="3759441"/>
                  <a:pt x="8907205" y="3761979"/>
                  <a:pt x="8904666" y="3765787"/>
                </a:cubicBezTo>
                <a:cubicBezTo>
                  <a:pt x="8911012" y="3767056"/>
                  <a:pt x="8917358" y="3764518"/>
                  <a:pt x="8922435" y="3760710"/>
                </a:cubicBezTo>
                <a:cubicBezTo>
                  <a:pt x="8922435" y="3770864"/>
                  <a:pt x="8921166" y="3781017"/>
                  <a:pt x="8921166" y="3791171"/>
                </a:cubicBezTo>
                <a:cubicBezTo>
                  <a:pt x="8927512" y="3786094"/>
                  <a:pt x="8933858" y="3779748"/>
                  <a:pt x="8940204" y="3775941"/>
                </a:cubicBezTo>
                <a:cubicBezTo>
                  <a:pt x="8938934" y="3772133"/>
                  <a:pt x="8937665" y="3768325"/>
                  <a:pt x="8936396" y="3764518"/>
                </a:cubicBezTo>
                <a:cubicBezTo>
                  <a:pt x="8928781" y="3761979"/>
                  <a:pt x="8921166" y="3756903"/>
                  <a:pt x="8912282" y="3756903"/>
                </a:cubicBezTo>
                <a:lnTo>
                  <a:pt x="8912282" y="3756903"/>
                </a:lnTo>
                <a:close/>
                <a:moveTo>
                  <a:pt x="9846408" y="3756903"/>
                </a:moveTo>
                <a:cubicBezTo>
                  <a:pt x="9846408" y="3759441"/>
                  <a:pt x="9847678" y="3765787"/>
                  <a:pt x="9848947" y="3768325"/>
                </a:cubicBezTo>
                <a:lnTo>
                  <a:pt x="9843870" y="3769595"/>
                </a:lnTo>
                <a:cubicBezTo>
                  <a:pt x="9850216" y="3772133"/>
                  <a:pt x="9856562" y="3773402"/>
                  <a:pt x="9862908" y="3775941"/>
                </a:cubicBezTo>
                <a:cubicBezTo>
                  <a:pt x="9862908" y="3774671"/>
                  <a:pt x="9864177" y="3770864"/>
                  <a:pt x="9864177" y="3769595"/>
                </a:cubicBezTo>
                <a:cubicBezTo>
                  <a:pt x="9866716" y="3769595"/>
                  <a:pt x="9870523" y="3770864"/>
                  <a:pt x="9873062" y="3770864"/>
                </a:cubicBezTo>
                <a:cubicBezTo>
                  <a:pt x="9870523" y="3764518"/>
                  <a:pt x="9862908" y="3763249"/>
                  <a:pt x="9856562" y="3761979"/>
                </a:cubicBezTo>
                <a:cubicBezTo>
                  <a:pt x="9854024" y="3759441"/>
                  <a:pt x="9850216" y="3758172"/>
                  <a:pt x="9846408" y="3756903"/>
                </a:cubicBezTo>
                <a:lnTo>
                  <a:pt x="9846408" y="3756903"/>
                </a:lnTo>
                <a:close/>
                <a:moveTo>
                  <a:pt x="9076007" y="3756903"/>
                </a:moveTo>
                <a:cubicBezTo>
                  <a:pt x="9072200" y="3759441"/>
                  <a:pt x="9069661" y="3769595"/>
                  <a:pt x="9076007" y="3770864"/>
                </a:cubicBezTo>
                <a:cubicBezTo>
                  <a:pt x="9078546" y="3767056"/>
                  <a:pt x="9079815" y="3763249"/>
                  <a:pt x="9081084" y="3758172"/>
                </a:cubicBezTo>
                <a:cubicBezTo>
                  <a:pt x="9078546" y="3755633"/>
                  <a:pt x="9077277" y="3755633"/>
                  <a:pt x="9076007" y="3756903"/>
                </a:cubicBezTo>
                <a:lnTo>
                  <a:pt x="9076007" y="3756903"/>
                </a:lnTo>
                <a:close/>
                <a:moveTo>
                  <a:pt x="8881821" y="3755633"/>
                </a:moveTo>
                <a:cubicBezTo>
                  <a:pt x="8876744" y="3750557"/>
                  <a:pt x="8870398" y="3763249"/>
                  <a:pt x="8876744" y="3765787"/>
                </a:cubicBezTo>
                <a:cubicBezTo>
                  <a:pt x="8881821" y="3765787"/>
                  <a:pt x="8884359" y="3759441"/>
                  <a:pt x="8881821" y="3755633"/>
                </a:cubicBezTo>
                <a:lnTo>
                  <a:pt x="8881821" y="3755633"/>
                </a:lnTo>
                <a:close/>
                <a:moveTo>
                  <a:pt x="9941598" y="3755633"/>
                </a:moveTo>
                <a:cubicBezTo>
                  <a:pt x="9936521" y="3751826"/>
                  <a:pt x="9935252" y="3760710"/>
                  <a:pt x="9940329" y="3761979"/>
                </a:cubicBezTo>
                <a:cubicBezTo>
                  <a:pt x="9945405" y="3764518"/>
                  <a:pt x="9946675" y="3756903"/>
                  <a:pt x="9941598" y="3755633"/>
                </a:cubicBezTo>
                <a:lnTo>
                  <a:pt x="9941598" y="3755633"/>
                </a:lnTo>
                <a:close/>
                <a:moveTo>
                  <a:pt x="9232119" y="3754364"/>
                </a:moveTo>
                <a:cubicBezTo>
                  <a:pt x="9232119" y="3763249"/>
                  <a:pt x="9229580" y="3772133"/>
                  <a:pt x="9228310" y="3779748"/>
                </a:cubicBezTo>
                <a:cubicBezTo>
                  <a:pt x="9230849" y="3778479"/>
                  <a:pt x="9235926" y="3775941"/>
                  <a:pt x="9238465" y="3774671"/>
                </a:cubicBezTo>
                <a:cubicBezTo>
                  <a:pt x="9237195" y="3777210"/>
                  <a:pt x="9234656" y="3781017"/>
                  <a:pt x="9233388" y="3782287"/>
                </a:cubicBezTo>
                <a:cubicBezTo>
                  <a:pt x="9235926" y="3788633"/>
                  <a:pt x="9238465" y="3794979"/>
                  <a:pt x="9241002" y="3800055"/>
                </a:cubicBezTo>
                <a:cubicBezTo>
                  <a:pt x="9247348" y="3798786"/>
                  <a:pt x="9258771" y="3801325"/>
                  <a:pt x="9258771" y="3792440"/>
                </a:cubicBezTo>
                <a:cubicBezTo>
                  <a:pt x="9260040" y="3796248"/>
                  <a:pt x="9262579" y="3798786"/>
                  <a:pt x="9267656" y="3797517"/>
                </a:cubicBezTo>
                <a:cubicBezTo>
                  <a:pt x="9265117" y="3782287"/>
                  <a:pt x="9252425" y="3770864"/>
                  <a:pt x="9246080" y="3756903"/>
                </a:cubicBezTo>
                <a:cubicBezTo>
                  <a:pt x="9244811" y="3759441"/>
                  <a:pt x="9243541" y="3764518"/>
                  <a:pt x="9243541" y="3765787"/>
                </a:cubicBezTo>
                <a:cubicBezTo>
                  <a:pt x="9238465" y="3761979"/>
                  <a:pt x="9242272" y="3756903"/>
                  <a:pt x="9243541" y="3751826"/>
                </a:cubicBezTo>
                <a:cubicBezTo>
                  <a:pt x="9239734" y="3754364"/>
                  <a:pt x="9235926" y="3754364"/>
                  <a:pt x="9232119" y="3754364"/>
                </a:cubicBezTo>
                <a:lnTo>
                  <a:pt x="9232119" y="3754364"/>
                </a:lnTo>
                <a:close/>
                <a:moveTo>
                  <a:pt x="8711749" y="3753095"/>
                </a:moveTo>
                <a:cubicBezTo>
                  <a:pt x="8705403" y="3749287"/>
                  <a:pt x="8704133" y="3760710"/>
                  <a:pt x="8710479" y="3761979"/>
                </a:cubicBezTo>
                <a:cubicBezTo>
                  <a:pt x="8716825" y="3765787"/>
                  <a:pt x="8716825" y="3755633"/>
                  <a:pt x="8711749" y="3753095"/>
                </a:cubicBezTo>
                <a:lnTo>
                  <a:pt x="8711749" y="3753095"/>
                </a:lnTo>
                <a:close/>
                <a:moveTo>
                  <a:pt x="8988433" y="3753095"/>
                </a:moveTo>
                <a:cubicBezTo>
                  <a:pt x="8978280" y="3768325"/>
                  <a:pt x="8982087" y="3759441"/>
                  <a:pt x="8968126" y="3779748"/>
                </a:cubicBezTo>
                <a:cubicBezTo>
                  <a:pt x="8971934" y="3781017"/>
                  <a:pt x="8975741" y="3778479"/>
                  <a:pt x="8978280" y="3775941"/>
                </a:cubicBezTo>
                <a:cubicBezTo>
                  <a:pt x="8983356" y="3775941"/>
                  <a:pt x="8988433" y="3774671"/>
                  <a:pt x="8993510" y="3774671"/>
                </a:cubicBezTo>
                <a:cubicBezTo>
                  <a:pt x="8992241" y="3770864"/>
                  <a:pt x="8989702" y="3768325"/>
                  <a:pt x="8985895" y="3765787"/>
                </a:cubicBezTo>
                <a:cubicBezTo>
                  <a:pt x="8987164" y="3764518"/>
                  <a:pt x="8989702" y="3761979"/>
                  <a:pt x="8990972" y="3760710"/>
                </a:cubicBezTo>
                <a:lnTo>
                  <a:pt x="8992241" y="3765787"/>
                </a:lnTo>
                <a:cubicBezTo>
                  <a:pt x="8993510" y="3764518"/>
                  <a:pt x="8997318" y="3761979"/>
                  <a:pt x="8999856" y="3760710"/>
                </a:cubicBezTo>
                <a:cubicBezTo>
                  <a:pt x="8996048" y="3758172"/>
                  <a:pt x="8992241" y="3755633"/>
                  <a:pt x="8988433" y="3753095"/>
                </a:cubicBezTo>
                <a:lnTo>
                  <a:pt x="8988433" y="3753095"/>
                </a:lnTo>
                <a:close/>
                <a:moveTo>
                  <a:pt x="9037931" y="3751826"/>
                </a:moveTo>
                <a:cubicBezTo>
                  <a:pt x="9037931" y="3754364"/>
                  <a:pt x="9037931" y="3759441"/>
                  <a:pt x="9037931" y="3761979"/>
                </a:cubicBezTo>
                <a:cubicBezTo>
                  <a:pt x="9032855" y="3764518"/>
                  <a:pt x="9027778" y="3767056"/>
                  <a:pt x="9021432" y="3768325"/>
                </a:cubicBezTo>
                <a:cubicBezTo>
                  <a:pt x="9023971" y="3774671"/>
                  <a:pt x="9029048" y="3774671"/>
                  <a:pt x="9034124" y="3773402"/>
                </a:cubicBezTo>
                <a:cubicBezTo>
                  <a:pt x="9035394" y="3777210"/>
                  <a:pt x="9035394" y="3781017"/>
                  <a:pt x="9035394" y="3784825"/>
                </a:cubicBezTo>
                <a:lnTo>
                  <a:pt x="9036662" y="3784825"/>
                </a:lnTo>
                <a:cubicBezTo>
                  <a:pt x="9036662" y="3782287"/>
                  <a:pt x="9036662" y="3778479"/>
                  <a:pt x="9036662" y="3777210"/>
                </a:cubicBezTo>
                <a:cubicBezTo>
                  <a:pt x="9041740" y="3781017"/>
                  <a:pt x="9045547" y="3784825"/>
                  <a:pt x="9048086" y="3789902"/>
                </a:cubicBezTo>
                <a:cubicBezTo>
                  <a:pt x="9051893" y="3775941"/>
                  <a:pt x="9055700" y="3792440"/>
                  <a:pt x="9059508" y="3796248"/>
                </a:cubicBezTo>
                <a:cubicBezTo>
                  <a:pt x="9060777" y="3791171"/>
                  <a:pt x="9060777" y="3787363"/>
                  <a:pt x="9062046" y="3782287"/>
                </a:cubicBezTo>
                <a:cubicBezTo>
                  <a:pt x="9056969" y="3779748"/>
                  <a:pt x="9051893" y="3777210"/>
                  <a:pt x="9046816" y="3774671"/>
                </a:cubicBezTo>
                <a:cubicBezTo>
                  <a:pt x="9044277" y="3770864"/>
                  <a:pt x="9040470" y="3767056"/>
                  <a:pt x="9037931" y="3764518"/>
                </a:cubicBezTo>
                <a:cubicBezTo>
                  <a:pt x="9048086" y="3760710"/>
                  <a:pt x="9045547" y="3751826"/>
                  <a:pt x="9037931" y="3751826"/>
                </a:cubicBezTo>
                <a:lnTo>
                  <a:pt x="9037931" y="3751826"/>
                </a:lnTo>
                <a:close/>
                <a:moveTo>
                  <a:pt x="9543071" y="3751826"/>
                </a:moveTo>
                <a:cubicBezTo>
                  <a:pt x="9541802" y="3753095"/>
                  <a:pt x="9546879" y="3760710"/>
                  <a:pt x="9546879" y="3751826"/>
                </a:cubicBezTo>
                <a:cubicBezTo>
                  <a:pt x="9544340" y="3750557"/>
                  <a:pt x="9543071" y="3750557"/>
                  <a:pt x="9543071" y="3751826"/>
                </a:cubicBezTo>
                <a:lnTo>
                  <a:pt x="9543071" y="3751826"/>
                </a:lnTo>
                <a:close/>
                <a:moveTo>
                  <a:pt x="8855168" y="3751826"/>
                </a:moveTo>
                <a:cubicBezTo>
                  <a:pt x="8855168" y="3756903"/>
                  <a:pt x="8853898" y="3763249"/>
                  <a:pt x="8853898" y="3768325"/>
                </a:cubicBezTo>
                <a:cubicBezTo>
                  <a:pt x="8852629" y="3765787"/>
                  <a:pt x="8850091" y="3760710"/>
                  <a:pt x="8848822" y="3758172"/>
                </a:cubicBezTo>
                <a:cubicBezTo>
                  <a:pt x="8839937" y="3767056"/>
                  <a:pt x="8848822" y="3774671"/>
                  <a:pt x="8856437" y="3779748"/>
                </a:cubicBezTo>
                <a:cubicBezTo>
                  <a:pt x="8861514" y="3777210"/>
                  <a:pt x="8866590" y="3774671"/>
                  <a:pt x="8869129" y="3769595"/>
                </a:cubicBezTo>
                <a:cubicBezTo>
                  <a:pt x="8865321" y="3770864"/>
                  <a:pt x="8858975" y="3772133"/>
                  <a:pt x="8856437" y="3772133"/>
                </a:cubicBezTo>
                <a:cubicBezTo>
                  <a:pt x="8856437" y="3767056"/>
                  <a:pt x="8857706" y="3764518"/>
                  <a:pt x="8862783" y="3764518"/>
                </a:cubicBezTo>
                <a:cubicBezTo>
                  <a:pt x="8861514" y="3760710"/>
                  <a:pt x="8862783" y="3755633"/>
                  <a:pt x="8862783" y="3751826"/>
                </a:cubicBezTo>
                <a:cubicBezTo>
                  <a:pt x="8861514" y="3751826"/>
                  <a:pt x="8857706" y="3751826"/>
                  <a:pt x="8855168" y="3751826"/>
                </a:cubicBezTo>
                <a:lnTo>
                  <a:pt x="8855168" y="3751826"/>
                </a:lnTo>
                <a:close/>
                <a:moveTo>
                  <a:pt x="9758834" y="3750557"/>
                </a:moveTo>
                <a:cubicBezTo>
                  <a:pt x="9755026" y="3754364"/>
                  <a:pt x="9748680" y="3756903"/>
                  <a:pt x="9752488" y="3764518"/>
                </a:cubicBezTo>
                <a:cubicBezTo>
                  <a:pt x="9751219" y="3764518"/>
                  <a:pt x="9747411" y="3765787"/>
                  <a:pt x="9744873" y="3767056"/>
                </a:cubicBezTo>
                <a:cubicBezTo>
                  <a:pt x="9741065" y="3763249"/>
                  <a:pt x="9735988" y="3761979"/>
                  <a:pt x="9730912" y="3760710"/>
                </a:cubicBezTo>
                <a:cubicBezTo>
                  <a:pt x="9733450" y="3760710"/>
                  <a:pt x="9738527" y="3759441"/>
                  <a:pt x="9741065" y="3758172"/>
                </a:cubicBezTo>
                <a:cubicBezTo>
                  <a:pt x="9737258" y="3746749"/>
                  <a:pt x="9725835" y="3759441"/>
                  <a:pt x="9719489" y="3760710"/>
                </a:cubicBezTo>
                <a:cubicBezTo>
                  <a:pt x="9725835" y="3764518"/>
                  <a:pt x="9732181" y="3768325"/>
                  <a:pt x="9739796" y="3769595"/>
                </a:cubicBezTo>
                <a:cubicBezTo>
                  <a:pt x="9744873" y="3768325"/>
                  <a:pt x="9749950" y="3767056"/>
                  <a:pt x="9755026" y="3764518"/>
                </a:cubicBezTo>
                <a:cubicBezTo>
                  <a:pt x="9758834" y="3769595"/>
                  <a:pt x="9766449" y="3775941"/>
                  <a:pt x="9771526" y="3769595"/>
                </a:cubicBezTo>
                <a:cubicBezTo>
                  <a:pt x="9771526" y="3763249"/>
                  <a:pt x="9770257" y="3758172"/>
                  <a:pt x="9768988" y="3751826"/>
                </a:cubicBezTo>
                <a:cubicBezTo>
                  <a:pt x="9766449" y="3753095"/>
                  <a:pt x="9761372" y="3751826"/>
                  <a:pt x="9758834" y="3750557"/>
                </a:cubicBezTo>
                <a:lnTo>
                  <a:pt x="9758834" y="3750557"/>
                </a:lnTo>
                <a:close/>
                <a:moveTo>
                  <a:pt x="9803256" y="3750557"/>
                </a:moveTo>
                <a:cubicBezTo>
                  <a:pt x="9805794" y="3754364"/>
                  <a:pt x="9809602" y="3758172"/>
                  <a:pt x="9812140" y="3761979"/>
                </a:cubicBezTo>
                <a:cubicBezTo>
                  <a:pt x="9808332" y="3760710"/>
                  <a:pt x="9803256" y="3760710"/>
                  <a:pt x="9799448" y="3759441"/>
                </a:cubicBezTo>
                <a:cubicBezTo>
                  <a:pt x="9799448" y="3756903"/>
                  <a:pt x="9800718" y="3753095"/>
                  <a:pt x="9800718" y="3750557"/>
                </a:cubicBezTo>
                <a:cubicBezTo>
                  <a:pt x="9798179" y="3751826"/>
                  <a:pt x="9795640" y="3754364"/>
                  <a:pt x="9793102" y="3756903"/>
                </a:cubicBezTo>
                <a:cubicBezTo>
                  <a:pt x="9790564" y="3756903"/>
                  <a:pt x="9786756" y="3756903"/>
                  <a:pt x="9784218" y="3758172"/>
                </a:cubicBezTo>
                <a:cubicBezTo>
                  <a:pt x="9788026" y="3767056"/>
                  <a:pt x="9798179" y="3769595"/>
                  <a:pt x="9800718" y="3778479"/>
                </a:cubicBezTo>
                <a:cubicBezTo>
                  <a:pt x="9791833" y="3774671"/>
                  <a:pt x="9785487" y="3768325"/>
                  <a:pt x="9777872" y="3763249"/>
                </a:cubicBezTo>
                <a:cubicBezTo>
                  <a:pt x="9776603" y="3767056"/>
                  <a:pt x="9776603" y="3770864"/>
                  <a:pt x="9775334" y="3774671"/>
                </a:cubicBezTo>
                <a:cubicBezTo>
                  <a:pt x="9779141" y="3775941"/>
                  <a:pt x="9786756" y="3781017"/>
                  <a:pt x="9784218" y="3770864"/>
                </a:cubicBezTo>
                <a:cubicBezTo>
                  <a:pt x="9788026" y="3774671"/>
                  <a:pt x="9790564" y="3778479"/>
                  <a:pt x="9794372" y="3782287"/>
                </a:cubicBezTo>
                <a:cubicBezTo>
                  <a:pt x="9795640" y="3781017"/>
                  <a:pt x="9798179" y="3778479"/>
                  <a:pt x="9799448" y="3778479"/>
                </a:cubicBezTo>
                <a:cubicBezTo>
                  <a:pt x="9804525" y="3783556"/>
                  <a:pt x="9809602" y="3789902"/>
                  <a:pt x="9814678" y="3796248"/>
                </a:cubicBezTo>
                <a:cubicBezTo>
                  <a:pt x="9814678" y="3793709"/>
                  <a:pt x="9813409" y="3788633"/>
                  <a:pt x="9812140" y="3786094"/>
                </a:cubicBezTo>
                <a:cubicBezTo>
                  <a:pt x="9813409" y="3784825"/>
                  <a:pt x="9815948" y="3781017"/>
                  <a:pt x="9817217" y="3779748"/>
                </a:cubicBezTo>
                <a:cubicBezTo>
                  <a:pt x="9813409" y="3774671"/>
                  <a:pt x="9810871" y="3769595"/>
                  <a:pt x="9809602" y="3764518"/>
                </a:cubicBezTo>
                <a:cubicBezTo>
                  <a:pt x="9815948" y="3765787"/>
                  <a:pt x="9821024" y="3768325"/>
                  <a:pt x="9822294" y="3774671"/>
                </a:cubicBezTo>
                <a:cubicBezTo>
                  <a:pt x="9827370" y="3772133"/>
                  <a:pt x="9828640" y="3765787"/>
                  <a:pt x="9828640" y="3760710"/>
                </a:cubicBezTo>
                <a:cubicBezTo>
                  <a:pt x="9824832" y="3761979"/>
                  <a:pt x="9822294" y="3763249"/>
                  <a:pt x="9818486" y="3764518"/>
                </a:cubicBezTo>
                <a:cubicBezTo>
                  <a:pt x="9819755" y="3760710"/>
                  <a:pt x="9822294" y="3758172"/>
                  <a:pt x="9823563" y="3754364"/>
                </a:cubicBezTo>
                <a:cubicBezTo>
                  <a:pt x="9817217" y="3750557"/>
                  <a:pt x="9810871" y="3750557"/>
                  <a:pt x="9803256" y="3750557"/>
                </a:cubicBezTo>
                <a:lnTo>
                  <a:pt x="9803256" y="3750557"/>
                </a:lnTo>
                <a:close/>
                <a:moveTo>
                  <a:pt x="8494716" y="3749287"/>
                </a:moveTo>
                <a:cubicBezTo>
                  <a:pt x="8493448" y="3756903"/>
                  <a:pt x="8501062" y="3759441"/>
                  <a:pt x="8504870" y="3764518"/>
                </a:cubicBezTo>
                <a:cubicBezTo>
                  <a:pt x="8517562" y="3767056"/>
                  <a:pt x="8517562" y="3783556"/>
                  <a:pt x="8527716" y="3789902"/>
                </a:cubicBezTo>
                <a:cubicBezTo>
                  <a:pt x="8527716" y="3772133"/>
                  <a:pt x="8511216" y="3754364"/>
                  <a:pt x="8494716" y="3749287"/>
                </a:cubicBezTo>
                <a:lnTo>
                  <a:pt x="8494716" y="3749287"/>
                </a:lnTo>
                <a:close/>
                <a:moveTo>
                  <a:pt x="8959242" y="3749287"/>
                </a:moveTo>
                <a:cubicBezTo>
                  <a:pt x="8956703" y="3750557"/>
                  <a:pt x="8955434" y="3751826"/>
                  <a:pt x="8956703" y="3754364"/>
                </a:cubicBezTo>
                <a:cubicBezTo>
                  <a:pt x="8959242" y="3756903"/>
                  <a:pt x="8966857" y="3754364"/>
                  <a:pt x="8965588" y="3750557"/>
                </a:cubicBezTo>
                <a:cubicBezTo>
                  <a:pt x="8964318" y="3748018"/>
                  <a:pt x="8961780" y="3748018"/>
                  <a:pt x="8959242" y="3749287"/>
                </a:cubicBezTo>
                <a:lnTo>
                  <a:pt x="8959242" y="3749287"/>
                </a:lnTo>
                <a:close/>
                <a:moveTo>
                  <a:pt x="10106593" y="3749287"/>
                </a:moveTo>
                <a:lnTo>
                  <a:pt x="10106593" y="3749287"/>
                </a:lnTo>
                <a:lnTo>
                  <a:pt x="10106593" y="3749287"/>
                </a:lnTo>
                <a:lnTo>
                  <a:pt x="10106593" y="3749287"/>
                </a:lnTo>
                <a:lnTo>
                  <a:pt x="10106593" y="3749287"/>
                </a:lnTo>
                <a:close/>
                <a:moveTo>
                  <a:pt x="10147207" y="3748018"/>
                </a:moveTo>
                <a:cubicBezTo>
                  <a:pt x="10145938" y="3749287"/>
                  <a:pt x="10151015" y="3756903"/>
                  <a:pt x="10151015" y="3749287"/>
                </a:cubicBezTo>
                <a:cubicBezTo>
                  <a:pt x="10148476" y="3748018"/>
                  <a:pt x="10147207" y="3748018"/>
                  <a:pt x="10147207" y="3748018"/>
                </a:cubicBezTo>
                <a:lnTo>
                  <a:pt x="10147207" y="3748018"/>
                </a:lnTo>
                <a:close/>
                <a:moveTo>
                  <a:pt x="9852754" y="3748018"/>
                </a:moveTo>
                <a:cubicBezTo>
                  <a:pt x="9847678" y="3749287"/>
                  <a:pt x="9843870" y="3750557"/>
                  <a:pt x="9840062" y="3754364"/>
                </a:cubicBezTo>
                <a:cubicBezTo>
                  <a:pt x="9837524" y="3753095"/>
                  <a:pt x="9832447" y="3751826"/>
                  <a:pt x="9829909" y="3750557"/>
                </a:cubicBezTo>
                <a:cubicBezTo>
                  <a:pt x="9831178" y="3751826"/>
                  <a:pt x="9832447" y="3755633"/>
                  <a:pt x="9833716" y="3758172"/>
                </a:cubicBezTo>
                <a:cubicBezTo>
                  <a:pt x="9836255" y="3758172"/>
                  <a:pt x="9840062" y="3756903"/>
                  <a:pt x="9842601" y="3756903"/>
                </a:cubicBezTo>
                <a:cubicBezTo>
                  <a:pt x="9845139" y="3754364"/>
                  <a:pt x="9848947" y="3750557"/>
                  <a:pt x="9852754" y="3748018"/>
                </a:cubicBezTo>
                <a:lnTo>
                  <a:pt x="9852754" y="3748018"/>
                </a:lnTo>
                <a:close/>
                <a:moveTo>
                  <a:pt x="10038057" y="3748018"/>
                </a:moveTo>
                <a:cubicBezTo>
                  <a:pt x="10034249" y="3748018"/>
                  <a:pt x="10029172" y="3748018"/>
                  <a:pt x="10025365" y="3749287"/>
                </a:cubicBezTo>
                <a:lnTo>
                  <a:pt x="10030441" y="3751826"/>
                </a:lnTo>
                <a:cubicBezTo>
                  <a:pt x="10029172" y="3755633"/>
                  <a:pt x="10027903" y="3759441"/>
                  <a:pt x="10027903" y="3763249"/>
                </a:cubicBezTo>
                <a:cubicBezTo>
                  <a:pt x="10019019" y="3763249"/>
                  <a:pt x="10021557" y="3763249"/>
                  <a:pt x="10016481" y="3761979"/>
                </a:cubicBezTo>
                <a:lnTo>
                  <a:pt x="10013942" y="3756903"/>
                </a:lnTo>
                <a:cubicBezTo>
                  <a:pt x="10013942" y="3759441"/>
                  <a:pt x="10012673" y="3763249"/>
                  <a:pt x="10012673" y="3765787"/>
                </a:cubicBezTo>
                <a:cubicBezTo>
                  <a:pt x="10011403" y="3763249"/>
                  <a:pt x="10010135" y="3758172"/>
                  <a:pt x="10010135" y="3755633"/>
                </a:cubicBezTo>
                <a:cubicBezTo>
                  <a:pt x="10007596" y="3755633"/>
                  <a:pt x="10003789" y="3756903"/>
                  <a:pt x="10001250" y="3756903"/>
                </a:cubicBezTo>
                <a:cubicBezTo>
                  <a:pt x="10001250" y="3758172"/>
                  <a:pt x="10002519" y="3761979"/>
                  <a:pt x="10003789" y="3763249"/>
                </a:cubicBezTo>
                <a:cubicBezTo>
                  <a:pt x="10002519" y="3773402"/>
                  <a:pt x="10005057" y="3783556"/>
                  <a:pt x="10010135" y="3792440"/>
                </a:cubicBezTo>
                <a:cubicBezTo>
                  <a:pt x="10007596" y="3791171"/>
                  <a:pt x="10002519" y="3788633"/>
                  <a:pt x="10001250" y="3788633"/>
                </a:cubicBezTo>
                <a:cubicBezTo>
                  <a:pt x="10006327" y="3797517"/>
                  <a:pt x="10017749" y="3800055"/>
                  <a:pt x="10021557" y="3811478"/>
                </a:cubicBezTo>
                <a:cubicBezTo>
                  <a:pt x="10024095" y="3810209"/>
                  <a:pt x="10029172" y="3805132"/>
                  <a:pt x="10031711" y="3803863"/>
                </a:cubicBezTo>
                <a:cubicBezTo>
                  <a:pt x="10030441" y="3807671"/>
                  <a:pt x="10026634" y="3814016"/>
                  <a:pt x="10025365" y="3817824"/>
                </a:cubicBezTo>
                <a:cubicBezTo>
                  <a:pt x="10031711" y="3820362"/>
                  <a:pt x="10038057" y="3824170"/>
                  <a:pt x="10044403" y="3826708"/>
                </a:cubicBezTo>
                <a:cubicBezTo>
                  <a:pt x="10041864" y="3819093"/>
                  <a:pt x="10034249" y="3812747"/>
                  <a:pt x="10034249" y="3803863"/>
                </a:cubicBezTo>
                <a:cubicBezTo>
                  <a:pt x="10039326" y="3808940"/>
                  <a:pt x="10043133" y="3816555"/>
                  <a:pt x="10049479" y="3820362"/>
                </a:cubicBezTo>
                <a:cubicBezTo>
                  <a:pt x="10057095" y="3825439"/>
                  <a:pt x="10064710" y="3829247"/>
                  <a:pt x="10072325" y="3834324"/>
                </a:cubicBezTo>
                <a:cubicBezTo>
                  <a:pt x="10073594" y="3833054"/>
                  <a:pt x="10074863" y="3830516"/>
                  <a:pt x="10076133" y="3829247"/>
                </a:cubicBezTo>
                <a:cubicBezTo>
                  <a:pt x="10082479" y="3831785"/>
                  <a:pt x="10088825" y="3835593"/>
                  <a:pt x="10095171" y="3838131"/>
                </a:cubicBezTo>
                <a:cubicBezTo>
                  <a:pt x="10098978" y="3838131"/>
                  <a:pt x="10104054" y="3838131"/>
                  <a:pt x="10107863" y="3836862"/>
                </a:cubicBezTo>
                <a:cubicBezTo>
                  <a:pt x="10110400" y="3834324"/>
                  <a:pt x="10111670" y="3830516"/>
                  <a:pt x="10114209" y="3827978"/>
                </a:cubicBezTo>
                <a:cubicBezTo>
                  <a:pt x="10105324" y="3819093"/>
                  <a:pt x="10095171" y="3811478"/>
                  <a:pt x="10087555" y="3800055"/>
                </a:cubicBezTo>
                <a:cubicBezTo>
                  <a:pt x="10085017" y="3802594"/>
                  <a:pt x="10086286" y="3801325"/>
                  <a:pt x="10083748" y="3803863"/>
                </a:cubicBezTo>
                <a:cubicBezTo>
                  <a:pt x="10078671" y="3806401"/>
                  <a:pt x="10073594" y="3808940"/>
                  <a:pt x="10068517" y="3810209"/>
                </a:cubicBezTo>
                <a:cubicBezTo>
                  <a:pt x="10065979" y="3810209"/>
                  <a:pt x="10062171" y="3808940"/>
                  <a:pt x="10059633" y="3808940"/>
                </a:cubicBezTo>
                <a:cubicBezTo>
                  <a:pt x="10058364" y="3810209"/>
                  <a:pt x="10054556" y="3814016"/>
                  <a:pt x="10053287" y="3816555"/>
                </a:cubicBezTo>
                <a:cubicBezTo>
                  <a:pt x="10048210" y="3808940"/>
                  <a:pt x="10044403" y="3797517"/>
                  <a:pt x="10034249" y="3793709"/>
                </a:cubicBezTo>
                <a:cubicBezTo>
                  <a:pt x="10032980" y="3794979"/>
                  <a:pt x="10030441" y="3798786"/>
                  <a:pt x="10029172" y="3800055"/>
                </a:cubicBezTo>
                <a:cubicBezTo>
                  <a:pt x="10025365" y="3797517"/>
                  <a:pt x="10021557" y="3794979"/>
                  <a:pt x="10016481" y="3793709"/>
                </a:cubicBezTo>
                <a:cubicBezTo>
                  <a:pt x="10020288" y="3789902"/>
                  <a:pt x="10022826" y="3786094"/>
                  <a:pt x="10026634" y="3782287"/>
                </a:cubicBezTo>
                <a:cubicBezTo>
                  <a:pt x="10024095" y="3775941"/>
                  <a:pt x="10021557" y="3769595"/>
                  <a:pt x="10016481" y="3765787"/>
                </a:cubicBezTo>
                <a:cubicBezTo>
                  <a:pt x="10019019" y="3764518"/>
                  <a:pt x="10021557" y="3763249"/>
                  <a:pt x="10024095" y="3761979"/>
                </a:cubicBezTo>
                <a:cubicBezTo>
                  <a:pt x="10030441" y="3769595"/>
                  <a:pt x="10030441" y="3781017"/>
                  <a:pt x="10034249" y="3789902"/>
                </a:cubicBezTo>
                <a:cubicBezTo>
                  <a:pt x="10034249" y="3789902"/>
                  <a:pt x="10035518" y="3789902"/>
                  <a:pt x="10036787" y="3789902"/>
                </a:cubicBezTo>
                <a:lnTo>
                  <a:pt x="10038057" y="3783556"/>
                </a:lnTo>
                <a:cubicBezTo>
                  <a:pt x="10046941" y="3789902"/>
                  <a:pt x="10052018" y="3800055"/>
                  <a:pt x="10058364" y="3808940"/>
                </a:cubicBezTo>
                <a:cubicBezTo>
                  <a:pt x="10058364" y="3806401"/>
                  <a:pt x="10058364" y="3802594"/>
                  <a:pt x="10059633" y="3800055"/>
                </a:cubicBezTo>
                <a:cubicBezTo>
                  <a:pt x="10063441" y="3807671"/>
                  <a:pt x="10069787" y="3808940"/>
                  <a:pt x="10076133" y="3802594"/>
                </a:cubicBezTo>
                <a:cubicBezTo>
                  <a:pt x="10067248" y="3794979"/>
                  <a:pt x="10052018" y="3796248"/>
                  <a:pt x="10048210" y="3783556"/>
                </a:cubicBezTo>
                <a:cubicBezTo>
                  <a:pt x="10055825" y="3787363"/>
                  <a:pt x="10062171" y="3793709"/>
                  <a:pt x="10071056" y="3794979"/>
                </a:cubicBezTo>
                <a:cubicBezTo>
                  <a:pt x="10071056" y="3792440"/>
                  <a:pt x="10071056" y="3788633"/>
                  <a:pt x="10072325" y="3787363"/>
                </a:cubicBezTo>
                <a:cubicBezTo>
                  <a:pt x="10073594" y="3792440"/>
                  <a:pt x="10071056" y="3800055"/>
                  <a:pt x="10077402" y="3801325"/>
                </a:cubicBezTo>
                <a:cubicBezTo>
                  <a:pt x="10078671" y="3800055"/>
                  <a:pt x="10081209" y="3797517"/>
                  <a:pt x="10082479" y="3796248"/>
                </a:cubicBezTo>
                <a:cubicBezTo>
                  <a:pt x="10079940" y="3782287"/>
                  <a:pt x="10065979" y="3774671"/>
                  <a:pt x="10054556" y="3770864"/>
                </a:cubicBezTo>
                <a:lnTo>
                  <a:pt x="10057095" y="3777210"/>
                </a:lnTo>
                <a:cubicBezTo>
                  <a:pt x="10053287" y="3778479"/>
                  <a:pt x="10049479" y="3779748"/>
                  <a:pt x="10045672" y="3781017"/>
                </a:cubicBezTo>
                <a:cubicBezTo>
                  <a:pt x="10041864" y="3778479"/>
                  <a:pt x="10038057" y="3775941"/>
                  <a:pt x="10038057" y="3770864"/>
                </a:cubicBezTo>
                <a:cubicBezTo>
                  <a:pt x="10041864" y="3773402"/>
                  <a:pt x="10045672" y="3775941"/>
                  <a:pt x="10050749" y="3777210"/>
                </a:cubicBezTo>
                <a:cubicBezTo>
                  <a:pt x="10057095" y="3765787"/>
                  <a:pt x="10040595" y="3763249"/>
                  <a:pt x="10032980" y="3759441"/>
                </a:cubicBezTo>
                <a:cubicBezTo>
                  <a:pt x="10041864" y="3755633"/>
                  <a:pt x="10049479" y="3764518"/>
                  <a:pt x="10055825" y="3769595"/>
                </a:cubicBezTo>
                <a:cubicBezTo>
                  <a:pt x="10057095" y="3768325"/>
                  <a:pt x="10059633" y="3767056"/>
                  <a:pt x="10060902" y="3765787"/>
                </a:cubicBezTo>
                <a:cubicBezTo>
                  <a:pt x="10054556" y="3759441"/>
                  <a:pt x="10048210" y="3750557"/>
                  <a:pt x="10038057" y="3754364"/>
                </a:cubicBezTo>
                <a:cubicBezTo>
                  <a:pt x="10035518" y="3754364"/>
                  <a:pt x="10036787" y="3750557"/>
                  <a:pt x="10038057" y="3748018"/>
                </a:cubicBezTo>
                <a:lnTo>
                  <a:pt x="10038057" y="3748018"/>
                </a:lnTo>
                <a:close/>
                <a:moveTo>
                  <a:pt x="8828514" y="3748018"/>
                </a:moveTo>
                <a:cubicBezTo>
                  <a:pt x="8817092" y="3748018"/>
                  <a:pt x="8822168" y="3761979"/>
                  <a:pt x="8820899" y="3768325"/>
                </a:cubicBezTo>
                <a:cubicBezTo>
                  <a:pt x="8825977" y="3767056"/>
                  <a:pt x="8831053" y="3765787"/>
                  <a:pt x="8834860" y="3764518"/>
                </a:cubicBezTo>
                <a:cubicBezTo>
                  <a:pt x="8834860" y="3763249"/>
                  <a:pt x="8833591" y="3759441"/>
                  <a:pt x="8833591" y="3758172"/>
                </a:cubicBezTo>
                <a:cubicBezTo>
                  <a:pt x="8831053" y="3758172"/>
                  <a:pt x="8827245" y="3756903"/>
                  <a:pt x="8825977" y="3756903"/>
                </a:cubicBezTo>
                <a:cubicBezTo>
                  <a:pt x="8825977" y="3754364"/>
                  <a:pt x="8827245" y="3750557"/>
                  <a:pt x="8828514" y="3748018"/>
                </a:cubicBezTo>
                <a:lnTo>
                  <a:pt x="8828514" y="3748018"/>
                </a:lnTo>
                <a:close/>
                <a:moveTo>
                  <a:pt x="9515149" y="3748018"/>
                </a:moveTo>
                <a:cubicBezTo>
                  <a:pt x="9511341" y="3748018"/>
                  <a:pt x="9507533" y="3749287"/>
                  <a:pt x="9503726" y="3749287"/>
                </a:cubicBezTo>
                <a:cubicBezTo>
                  <a:pt x="9503726" y="3754364"/>
                  <a:pt x="9501187" y="3759441"/>
                  <a:pt x="9498649" y="3764518"/>
                </a:cubicBezTo>
                <a:cubicBezTo>
                  <a:pt x="9499918" y="3764518"/>
                  <a:pt x="9502457" y="3764518"/>
                  <a:pt x="9503726" y="3764518"/>
                </a:cubicBezTo>
                <a:cubicBezTo>
                  <a:pt x="9504995" y="3756903"/>
                  <a:pt x="9510072" y="3753095"/>
                  <a:pt x="9515149" y="3748018"/>
                </a:cubicBezTo>
                <a:lnTo>
                  <a:pt x="9515149" y="3748018"/>
                </a:lnTo>
                <a:close/>
                <a:moveTo>
                  <a:pt x="8984626" y="3748018"/>
                </a:moveTo>
                <a:cubicBezTo>
                  <a:pt x="8975741" y="3751826"/>
                  <a:pt x="8968126" y="3758172"/>
                  <a:pt x="8963049" y="3765787"/>
                </a:cubicBezTo>
                <a:cubicBezTo>
                  <a:pt x="8964318" y="3768325"/>
                  <a:pt x="8966857" y="3770864"/>
                  <a:pt x="8968126" y="3772133"/>
                </a:cubicBezTo>
                <a:cubicBezTo>
                  <a:pt x="8971934" y="3763249"/>
                  <a:pt x="8979549" y="3755633"/>
                  <a:pt x="8984626" y="3748018"/>
                </a:cubicBezTo>
                <a:lnTo>
                  <a:pt x="8984626" y="3748018"/>
                </a:lnTo>
                <a:close/>
                <a:moveTo>
                  <a:pt x="9114083" y="3746749"/>
                </a:moveTo>
                <a:cubicBezTo>
                  <a:pt x="9110276" y="3748018"/>
                  <a:pt x="9106468" y="3748018"/>
                  <a:pt x="9102661" y="3749287"/>
                </a:cubicBezTo>
                <a:lnTo>
                  <a:pt x="9102661" y="3753095"/>
                </a:lnTo>
                <a:lnTo>
                  <a:pt x="9109007" y="3753095"/>
                </a:lnTo>
                <a:cubicBezTo>
                  <a:pt x="9109007" y="3755633"/>
                  <a:pt x="9109007" y="3759441"/>
                  <a:pt x="9107737" y="3761979"/>
                </a:cubicBezTo>
                <a:cubicBezTo>
                  <a:pt x="9103930" y="3760710"/>
                  <a:pt x="9100122" y="3760710"/>
                  <a:pt x="9096315" y="3759441"/>
                </a:cubicBezTo>
                <a:cubicBezTo>
                  <a:pt x="9092507" y="3767056"/>
                  <a:pt x="9088699" y="3775941"/>
                  <a:pt x="9091238" y="3784825"/>
                </a:cubicBezTo>
                <a:cubicBezTo>
                  <a:pt x="9096315" y="3789902"/>
                  <a:pt x="9101391" y="3794979"/>
                  <a:pt x="9105199" y="3801325"/>
                </a:cubicBezTo>
                <a:cubicBezTo>
                  <a:pt x="9100122" y="3802594"/>
                  <a:pt x="9096315" y="3802594"/>
                  <a:pt x="9091238" y="3803863"/>
                </a:cubicBezTo>
                <a:cubicBezTo>
                  <a:pt x="9092507" y="3807671"/>
                  <a:pt x="9093776" y="3812747"/>
                  <a:pt x="9093776" y="3816555"/>
                </a:cubicBezTo>
                <a:cubicBezTo>
                  <a:pt x="9096315" y="3815286"/>
                  <a:pt x="9097584" y="3812747"/>
                  <a:pt x="9100122" y="3811478"/>
                </a:cubicBezTo>
                <a:cubicBezTo>
                  <a:pt x="9101391" y="3812747"/>
                  <a:pt x="9102661" y="3815286"/>
                  <a:pt x="9103930" y="3816555"/>
                </a:cubicBezTo>
                <a:cubicBezTo>
                  <a:pt x="9106468" y="3807671"/>
                  <a:pt x="9109007" y="3800055"/>
                  <a:pt x="9109007" y="3789902"/>
                </a:cubicBezTo>
                <a:cubicBezTo>
                  <a:pt x="9111545" y="3788633"/>
                  <a:pt x="9114083" y="3786094"/>
                  <a:pt x="9116622" y="3784825"/>
                </a:cubicBezTo>
                <a:cubicBezTo>
                  <a:pt x="9119160" y="3787363"/>
                  <a:pt x="9120429" y="3788633"/>
                  <a:pt x="9122968" y="3791171"/>
                </a:cubicBezTo>
                <a:cubicBezTo>
                  <a:pt x="9122968" y="3786094"/>
                  <a:pt x="9121699" y="3781017"/>
                  <a:pt x="9121699" y="3775941"/>
                </a:cubicBezTo>
                <a:cubicBezTo>
                  <a:pt x="9125506" y="3774671"/>
                  <a:pt x="9128045" y="3773402"/>
                  <a:pt x="9131852" y="3772133"/>
                </a:cubicBezTo>
                <a:cubicBezTo>
                  <a:pt x="9131852" y="3777210"/>
                  <a:pt x="9130583" y="3781017"/>
                  <a:pt x="9128045" y="3786094"/>
                </a:cubicBezTo>
                <a:cubicBezTo>
                  <a:pt x="9133121" y="3783556"/>
                  <a:pt x="9136929" y="3782287"/>
                  <a:pt x="9142005" y="3779748"/>
                </a:cubicBezTo>
                <a:cubicBezTo>
                  <a:pt x="9140737" y="3784825"/>
                  <a:pt x="9139467" y="3789902"/>
                  <a:pt x="9145813" y="3791171"/>
                </a:cubicBezTo>
                <a:cubicBezTo>
                  <a:pt x="9145813" y="3784825"/>
                  <a:pt x="9148351" y="3778479"/>
                  <a:pt x="9144544" y="3772133"/>
                </a:cubicBezTo>
                <a:cubicBezTo>
                  <a:pt x="9140737" y="3767056"/>
                  <a:pt x="9133121" y="3765787"/>
                  <a:pt x="9128045" y="3763249"/>
                </a:cubicBezTo>
                <a:cubicBezTo>
                  <a:pt x="9134391" y="3759441"/>
                  <a:pt x="9145813" y="3759441"/>
                  <a:pt x="9148351" y="3768325"/>
                </a:cubicBezTo>
                <a:cubicBezTo>
                  <a:pt x="9152159" y="3765787"/>
                  <a:pt x="9157236" y="3763249"/>
                  <a:pt x="9159774" y="3759441"/>
                </a:cubicBezTo>
                <a:cubicBezTo>
                  <a:pt x="9154697" y="3758172"/>
                  <a:pt x="9149621" y="3756903"/>
                  <a:pt x="9144544" y="3755633"/>
                </a:cubicBezTo>
                <a:cubicBezTo>
                  <a:pt x="9140737" y="3756903"/>
                  <a:pt x="9136929" y="3758172"/>
                  <a:pt x="9133121" y="3759441"/>
                </a:cubicBezTo>
                <a:cubicBezTo>
                  <a:pt x="9131852" y="3751826"/>
                  <a:pt x="9125506" y="3748018"/>
                  <a:pt x="9119160" y="3755633"/>
                </a:cubicBezTo>
                <a:cubicBezTo>
                  <a:pt x="9119160" y="3754364"/>
                  <a:pt x="9119160" y="3751826"/>
                  <a:pt x="9117891" y="3750557"/>
                </a:cubicBezTo>
                <a:cubicBezTo>
                  <a:pt x="9120429" y="3749287"/>
                  <a:pt x="9116622" y="3746749"/>
                  <a:pt x="9114083" y="3746749"/>
                </a:cubicBezTo>
                <a:lnTo>
                  <a:pt x="9114083" y="3746749"/>
                </a:lnTo>
                <a:close/>
                <a:moveTo>
                  <a:pt x="9865446" y="3745480"/>
                </a:moveTo>
                <a:cubicBezTo>
                  <a:pt x="9862908" y="3746749"/>
                  <a:pt x="9859100" y="3749287"/>
                  <a:pt x="9856562" y="3750557"/>
                </a:cubicBezTo>
                <a:cubicBezTo>
                  <a:pt x="9860370" y="3753095"/>
                  <a:pt x="9861639" y="3760710"/>
                  <a:pt x="9867985" y="3758172"/>
                </a:cubicBezTo>
                <a:cubicBezTo>
                  <a:pt x="9866716" y="3754364"/>
                  <a:pt x="9866716" y="3749287"/>
                  <a:pt x="9865446" y="3745480"/>
                </a:cubicBezTo>
                <a:lnTo>
                  <a:pt x="9865446" y="3745480"/>
                </a:lnTo>
                <a:close/>
                <a:moveTo>
                  <a:pt x="9492303" y="3745480"/>
                </a:moveTo>
                <a:cubicBezTo>
                  <a:pt x="9484688" y="3748018"/>
                  <a:pt x="9477073" y="3749287"/>
                  <a:pt x="9470727" y="3754364"/>
                </a:cubicBezTo>
                <a:cubicBezTo>
                  <a:pt x="9470727" y="3760710"/>
                  <a:pt x="9470727" y="3765787"/>
                  <a:pt x="9469457" y="3772133"/>
                </a:cubicBezTo>
                <a:cubicBezTo>
                  <a:pt x="9474534" y="3768325"/>
                  <a:pt x="9478342" y="3763249"/>
                  <a:pt x="9482149" y="3758172"/>
                </a:cubicBezTo>
                <a:cubicBezTo>
                  <a:pt x="9487226" y="3758172"/>
                  <a:pt x="9492303" y="3756903"/>
                  <a:pt x="9497380" y="3756903"/>
                </a:cubicBezTo>
                <a:cubicBezTo>
                  <a:pt x="9496111" y="3753095"/>
                  <a:pt x="9494841" y="3749287"/>
                  <a:pt x="9492303" y="3745480"/>
                </a:cubicBezTo>
                <a:lnTo>
                  <a:pt x="9492303" y="3745480"/>
                </a:lnTo>
                <a:close/>
                <a:moveTo>
                  <a:pt x="10091363" y="3745480"/>
                </a:moveTo>
                <a:lnTo>
                  <a:pt x="10105324" y="3749287"/>
                </a:lnTo>
                <a:lnTo>
                  <a:pt x="10095171" y="3751826"/>
                </a:lnTo>
                <a:cubicBezTo>
                  <a:pt x="10093901" y="3750557"/>
                  <a:pt x="10092632" y="3746749"/>
                  <a:pt x="10091363" y="3745480"/>
                </a:cubicBezTo>
                <a:lnTo>
                  <a:pt x="10091363" y="3745480"/>
                </a:lnTo>
                <a:close/>
                <a:moveTo>
                  <a:pt x="9973328" y="3744211"/>
                </a:moveTo>
                <a:cubicBezTo>
                  <a:pt x="9973328" y="3746749"/>
                  <a:pt x="9973328" y="3751826"/>
                  <a:pt x="9973328" y="3754364"/>
                </a:cubicBezTo>
                <a:cubicBezTo>
                  <a:pt x="9977135" y="3758172"/>
                  <a:pt x="9980943" y="3761979"/>
                  <a:pt x="9986020" y="3765787"/>
                </a:cubicBezTo>
                <a:cubicBezTo>
                  <a:pt x="9987289" y="3765787"/>
                  <a:pt x="9991097" y="3765787"/>
                  <a:pt x="9992366" y="3765787"/>
                </a:cubicBezTo>
                <a:cubicBezTo>
                  <a:pt x="9993635" y="3769595"/>
                  <a:pt x="9996173" y="3772133"/>
                  <a:pt x="9997443" y="3775941"/>
                </a:cubicBezTo>
                <a:cubicBezTo>
                  <a:pt x="10002519" y="3759441"/>
                  <a:pt x="9980943" y="3756903"/>
                  <a:pt x="9973328" y="3744211"/>
                </a:cubicBezTo>
                <a:lnTo>
                  <a:pt x="9973328" y="3744211"/>
                </a:lnTo>
                <a:close/>
                <a:moveTo>
                  <a:pt x="9553225" y="3744211"/>
                </a:moveTo>
                <a:cubicBezTo>
                  <a:pt x="9554494" y="3749287"/>
                  <a:pt x="9551955" y="3758172"/>
                  <a:pt x="9559571" y="3759441"/>
                </a:cubicBezTo>
                <a:cubicBezTo>
                  <a:pt x="9558301" y="3754364"/>
                  <a:pt x="9559571" y="3746749"/>
                  <a:pt x="9553225" y="3744211"/>
                </a:cubicBezTo>
                <a:lnTo>
                  <a:pt x="9553225" y="3744211"/>
                </a:lnTo>
                <a:close/>
                <a:moveTo>
                  <a:pt x="8908474" y="3744211"/>
                </a:moveTo>
                <a:cubicBezTo>
                  <a:pt x="8904666" y="3742942"/>
                  <a:pt x="8895782" y="3746749"/>
                  <a:pt x="8898320" y="3751826"/>
                </a:cubicBezTo>
                <a:cubicBezTo>
                  <a:pt x="8903397" y="3755633"/>
                  <a:pt x="8911012" y="3749287"/>
                  <a:pt x="8908474" y="3744211"/>
                </a:cubicBezTo>
                <a:lnTo>
                  <a:pt x="8908474" y="3744211"/>
                </a:lnTo>
                <a:close/>
                <a:moveTo>
                  <a:pt x="9544340" y="3742942"/>
                </a:moveTo>
                <a:cubicBezTo>
                  <a:pt x="9536725" y="3744211"/>
                  <a:pt x="9529110" y="3746749"/>
                  <a:pt x="9522764" y="3749287"/>
                </a:cubicBezTo>
                <a:cubicBezTo>
                  <a:pt x="9524033" y="3751826"/>
                  <a:pt x="9526571" y="3753095"/>
                  <a:pt x="9527841" y="3755633"/>
                </a:cubicBezTo>
                <a:cubicBezTo>
                  <a:pt x="9532917" y="3751826"/>
                  <a:pt x="9541802" y="3749287"/>
                  <a:pt x="9544340" y="3742942"/>
                </a:cubicBezTo>
                <a:lnTo>
                  <a:pt x="9544340" y="3742942"/>
                </a:lnTo>
                <a:close/>
                <a:moveTo>
                  <a:pt x="8865321" y="3742942"/>
                </a:moveTo>
                <a:cubicBezTo>
                  <a:pt x="8866590" y="3748018"/>
                  <a:pt x="8869129" y="3753095"/>
                  <a:pt x="8874206" y="3755633"/>
                </a:cubicBezTo>
                <a:cubicBezTo>
                  <a:pt x="8883090" y="3750557"/>
                  <a:pt x="8869129" y="3745480"/>
                  <a:pt x="8865321" y="3742942"/>
                </a:cubicBezTo>
                <a:lnTo>
                  <a:pt x="8865321" y="3742942"/>
                </a:lnTo>
                <a:close/>
                <a:moveTo>
                  <a:pt x="10120555" y="3742942"/>
                </a:moveTo>
                <a:cubicBezTo>
                  <a:pt x="10124362" y="3753095"/>
                  <a:pt x="10130708" y="3763249"/>
                  <a:pt x="10140861" y="3768325"/>
                </a:cubicBezTo>
                <a:cubicBezTo>
                  <a:pt x="10140861" y="3765787"/>
                  <a:pt x="10142130" y="3760710"/>
                  <a:pt x="10142130" y="3758172"/>
                </a:cubicBezTo>
                <a:cubicBezTo>
                  <a:pt x="10142130" y="3760710"/>
                  <a:pt x="10143400" y="3764518"/>
                  <a:pt x="10143400" y="3767056"/>
                </a:cubicBezTo>
                <a:cubicBezTo>
                  <a:pt x="10149746" y="3765787"/>
                  <a:pt x="10156092" y="3764518"/>
                  <a:pt x="10162438" y="3764518"/>
                </a:cubicBezTo>
                <a:cubicBezTo>
                  <a:pt x="10154822" y="3758172"/>
                  <a:pt x="10145938" y="3756903"/>
                  <a:pt x="10138323" y="3750557"/>
                </a:cubicBezTo>
                <a:cubicBezTo>
                  <a:pt x="10137054" y="3750557"/>
                  <a:pt x="10134515" y="3751826"/>
                  <a:pt x="10133247" y="3751826"/>
                </a:cubicBezTo>
                <a:cubicBezTo>
                  <a:pt x="10128169" y="3748018"/>
                  <a:pt x="10125631" y="3744211"/>
                  <a:pt x="10120555" y="3742942"/>
                </a:cubicBezTo>
                <a:lnTo>
                  <a:pt x="10120555" y="3742942"/>
                </a:lnTo>
                <a:close/>
                <a:moveTo>
                  <a:pt x="8913550" y="3741672"/>
                </a:moveTo>
                <a:cubicBezTo>
                  <a:pt x="8913550" y="3749287"/>
                  <a:pt x="8922435" y="3751826"/>
                  <a:pt x="8927512" y="3756903"/>
                </a:cubicBezTo>
                <a:cubicBezTo>
                  <a:pt x="8928781" y="3749287"/>
                  <a:pt x="8919896" y="3744211"/>
                  <a:pt x="8913550" y="3741672"/>
                </a:cubicBezTo>
                <a:lnTo>
                  <a:pt x="8913550" y="3741672"/>
                </a:lnTo>
                <a:close/>
                <a:moveTo>
                  <a:pt x="9318424" y="3741672"/>
                </a:moveTo>
                <a:cubicBezTo>
                  <a:pt x="9317154" y="3742942"/>
                  <a:pt x="9314616" y="3745480"/>
                  <a:pt x="9314616" y="3746749"/>
                </a:cubicBezTo>
                <a:cubicBezTo>
                  <a:pt x="9310808" y="3756903"/>
                  <a:pt x="9303193" y="3767056"/>
                  <a:pt x="9300655" y="3777210"/>
                </a:cubicBezTo>
                <a:cubicBezTo>
                  <a:pt x="9303193" y="3781017"/>
                  <a:pt x="9304462" y="3783556"/>
                  <a:pt x="9307001" y="3787363"/>
                </a:cubicBezTo>
                <a:cubicBezTo>
                  <a:pt x="9309539" y="3784825"/>
                  <a:pt x="9312078" y="3782287"/>
                  <a:pt x="9314616" y="3779748"/>
                </a:cubicBezTo>
                <a:cubicBezTo>
                  <a:pt x="9315885" y="3782287"/>
                  <a:pt x="9317154" y="3786094"/>
                  <a:pt x="9318424" y="3788633"/>
                </a:cubicBezTo>
                <a:cubicBezTo>
                  <a:pt x="9323500" y="3787363"/>
                  <a:pt x="9328577" y="3786094"/>
                  <a:pt x="9333654" y="3783556"/>
                </a:cubicBezTo>
                <a:cubicBezTo>
                  <a:pt x="9333654" y="3768325"/>
                  <a:pt x="9327308" y="3755633"/>
                  <a:pt x="9324770" y="3741672"/>
                </a:cubicBezTo>
                <a:cubicBezTo>
                  <a:pt x="9322231" y="3740403"/>
                  <a:pt x="9320962" y="3740403"/>
                  <a:pt x="9318424" y="3741672"/>
                </a:cubicBezTo>
                <a:lnTo>
                  <a:pt x="9318424" y="3741672"/>
                </a:lnTo>
                <a:close/>
                <a:moveTo>
                  <a:pt x="9199119" y="3739134"/>
                </a:moveTo>
                <a:cubicBezTo>
                  <a:pt x="9195312" y="3740403"/>
                  <a:pt x="9192773" y="3741672"/>
                  <a:pt x="9188966" y="3742942"/>
                </a:cubicBezTo>
                <a:cubicBezTo>
                  <a:pt x="9186427" y="3748018"/>
                  <a:pt x="9183889" y="3754364"/>
                  <a:pt x="9180081" y="3759441"/>
                </a:cubicBezTo>
                <a:cubicBezTo>
                  <a:pt x="9185158" y="3765787"/>
                  <a:pt x="9188966" y="3775941"/>
                  <a:pt x="9181351" y="3782287"/>
                </a:cubicBezTo>
                <a:cubicBezTo>
                  <a:pt x="9181351" y="3773402"/>
                  <a:pt x="9177543" y="3764518"/>
                  <a:pt x="9173735" y="3755633"/>
                </a:cubicBezTo>
                <a:cubicBezTo>
                  <a:pt x="9172466" y="3759441"/>
                  <a:pt x="9172466" y="3763249"/>
                  <a:pt x="9173735" y="3767056"/>
                </a:cubicBezTo>
                <a:cubicBezTo>
                  <a:pt x="9164851" y="3769595"/>
                  <a:pt x="9175005" y="3779748"/>
                  <a:pt x="9186427" y="3791171"/>
                </a:cubicBezTo>
                <a:cubicBezTo>
                  <a:pt x="9186427" y="3794979"/>
                  <a:pt x="9185158" y="3798786"/>
                  <a:pt x="9181351" y="3801325"/>
                </a:cubicBezTo>
                <a:cubicBezTo>
                  <a:pt x="9188966" y="3803863"/>
                  <a:pt x="9195312" y="3807671"/>
                  <a:pt x="9202927" y="3810209"/>
                </a:cubicBezTo>
                <a:cubicBezTo>
                  <a:pt x="9209273" y="3807671"/>
                  <a:pt x="9214350" y="3801325"/>
                  <a:pt x="9219427" y="3798786"/>
                </a:cubicBezTo>
                <a:cubicBezTo>
                  <a:pt x="9213081" y="3794979"/>
                  <a:pt x="9206735" y="3796248"/>
                  <a:pt x="9199119" y="3794979"/>
                </a:cubicBezTo>
                <a:cubicBezTo>
                  <a:pt x="9197850" y="3794979"/>
                  <a:pt x="9194043" y="3796248"/>
                  <a:pt x="9192773" y="3797517"/>
                </a:cubicBezTo>
                <a:cubicBezTo>
                  <a:pt x="9187697" y="3779748"/>
                  <a:pt x="9187697" y="3794979"/>
                  <a:pt x="9191504" y="3773402"/>
                </a:cubicBezTo>
                <a:cubicBezTo>
                  <a:pt x="9194043" y="3773402"/>
                  <a:pt x="9197850" y="3773402"/>
                  <a:pt x="9200389" y="3773402"/>
                </a:cubicBezTo>
                <a:cubicBezTo>
                  <a:pt x="9201658" y="3767056"/>
                  <a:pt x="9201658" y="3760710"/>
                  <a:pt x="9201658" y="3754364"/>
                </a:cubicBezTo>
                <a:cubicBezTo>
                  <a:pt x="9196581" y="3755633"/>
                  <a:pt x="9194043" y="3758172"/>
                  <a:pt x="9191504" y="3761979"/>
                </a:cubicBezTo>
                <a:lnTo>
                  <a:pt x="9190235" y="3761979"/>
                </a:lnTo>
                <a:cubicBezTo>
                  <a:pt x="9190235" y="3758172"/>
                  <a:pt x="9191504" y="3754364"/>
                  <a:pt x="9191504" y="3749287"/>
                </a:cubicBezTo>
                <a:cubicBezTo>
                  <a:pt x="9192773" y="3748018"/>
                  <a:pt x="9194043" y="3746749"/>
                  <a:pt x="9195312" y="3746749"/>
                </a:cubicBezTo>
                <a:cubicBezTo>
                  <a:pt x="9197850" y="3749287"/>
                  <a:pt x="9200389" y="3750557"/>
                  <a:pt x="9202927" y="3753095"/>
                </a:cubicBezTo>
                <a:cubicBezTo>
                  <a:pt x="9201658" y="3748018"/>
                  <a:pt x="9200389" y="3742942"/>
                  <a:pt x="9199119" y="3739134"/>
                </a:cubicBezTo>
                <a:lnTo>
                  <a:pt x="9199119" y="3739134"/>
                </a:lnTo>
                <a:close/>
                <a:moveTo>
                  <a:pt x="9205465" y="3737865"/>
                </a:moveTo>
                <a:cubicBezTo>
                  <a:pt x="9205465" y="3744211"/>
                  <a:pt x="9206735" y="3749287"/>
                  <a:pt x="9206735" y="3755633"/>
                </a:cubicBezTo>
                <a:cubicBezTo>
                  <a:pt x="9211811" y="3755633"/>
                  <a:pt x="9215619" y="3755633"/>
                  <a:pt x="9220696" y="3755633"/>
                </a:cubicBezTo>
                <a:cubicBezTo>
                  <a:pt x="9218157" y="3748018"/>
                  <a:pt x="9213081" y="3741672"/>
                  <a:pt x="9205465" y="3737865"/>
                </a:cubicBezTo>
                <a:lnTo>
                  <a:pt x="9205465" y="3737865"/>
                </a:lnTo>
                <a:close/>
                <a:moveTo>
                  <a:pt x="9667452" y="3736596"/>
                </a:moveTo>
                <a:cubicBezTo>
                  <a:pt x="9654760" y="3742942"/>
                  <a:pt x="9643337" y="3755633"/>
                  <a:pt x="9638261" y="3769595"/>
                </a:cubicBezTo>
                <a:cubicBezTo>
                  <a:pt x="9639530" y="3769595"/>
                  <a:pt x="9643337" y="3768325"/>
                  <a:pt x="9645876" y="3767056"/>
                </a:cubicBezTo>
                <a:cubicBezTo>
                  <a:pt x="9648414" y="3769595"/>
                  <a:pt x="9650953" y="3770864"/>
                  <a:pt x="9652222" y="3773402"/>
                </a:cubicBezTo>
                <a:cubicBezTo>
                  <a:pt x="9654760" y="3770864"/>
                  <a:pt x="9657299" y="3769595"/>
                  <a:pt x="9659836" y="3767056"/>
                </a:cubicBezTo>
                <a:cubicBezTo>
                  <a:pt x="9659836" y="3768325"/>
                  <a:pt x="9661106" y="3772133"/>
                  <a:pt x="9661106" y="3773402"/>
                </a:cubicBezTo>
                <a:cubicBezTo>
                  <a:pt x="9662375" y="3772133"/>
                  <a:pt x="9664914" y="3770864"/>
                  <a:pt x="9666182" y="3770864"/>
                </a:cubicBezTo>
                <a:cubicBezTo>
                  <a:pt x="9666182" y="3772133"/>
                  <a:pt x="9666182" y="3774671"/>
                  <a:pt x="9667452" y="3774671"/>
                </a:cubicBezTo>
                <a:cubicBezTo>
                  <a:pt x="9673798" y="3775941"/>
                  <a:pt x="9678874" y="3777210"/>
                  <a:pt x="9683951" y="3778479"/>
                </a:cubicBezTo>
                <a:cubicBezTo>
                  <a:pt x="9687759" y="3774671"/>
                  <a:pt x="9692836" y="3769595"/>
                  <a:pt x="9696643" y="3765787"/>
                </a:cubicBezTo>
                <a:cubicBezTo>
                  <a:pt x="9695375" y="3761979"/>
                  <a:pt x="9692836" y="3759441"/>
                  <a:pt x="9690297" y="3755633"/>
                </a:cubicBezTo>
                <a:cubicBezTo>
                  <a:pt x="9696643" y="3759441"/>
                  <a:pt x="9701721" y="3763249"/>
                  <a:pt x="9708066" y="3767056"/>
                </a:cubicBezTo>
                <a:cubicBezTo>
                  <a:pt x="9704258" y="3748018"/>
                  <a:pt x="9680144" y="3749287"/>
                  <a:pt x="9667452" y="3736596"/>
                </a:cubicBezTo>
                <a:lnTo>
                  <a:pt x="9667452" y="3736596"/>
                </a:lnTo>
                <a:close/>
                <a:moveTo>
                  <a:pt x="9597646" y="3735326"/>
                </a:moveTo>
                <a:lnTo>
                  <a:pt x="9593839" y="3735326"/>
                </a:lnTo>
                <a:cubicBezTo>
                  <a:pt x="9595108" y="3737865"/>
                  <a:pt x="9597646" y="3741672"/>
                  <a:pt x="9597646" y="3744211"/>
                </a:cubicBezTo>
                <a:cubicBezTo>
                  <a:pt x="9591300" y="3745480"/>
                  <a:pt x="9588762" y="3755633"/>
                  <a:pt x="9596377" y="3758172"/>
                </a:cubicBezTo>
                <a:cubicBezTo>
                  <a:pt x="9600185" y="3756903"/>
                  <a:pt x="9603992" y="3754364"/>
                  <a:pt x="9609069" y="3754364"/>
                </a:cubicBezTo>
                <a:cubicBezTo>
                  <a:pt x="9605261" y="3746749"/>
                  <a:pt x="9596377" y="3744211"/>
                  <a:pt x="9597646" y="3735326"/>
                </a:cubicBezTo>
                <a:lnTo>
                  <a:pt x="9597646" y="3735326"/>
                </a:lnTo>
                <a:close/>
                <a:moveTo>
                  <a:pt x="9780410" y="3735326"/>
                </a:moveTo>
                <a:cubicBezTo>
                  <a:pt x="9781680" y="3740403"/>
                  <a:pt x="9784218" y="3745480"/>
                  <a:pt x="9789294" y="3748018"/>
                </a:cubicBezTo>
                <a:cubicBezTo>
                  <a:pt x="9794372" y="3749287"/>
                  <a:pt x="9795640" y="3748018"/>
                  <a:pt x="9794372" y="3742942"/>
                </a:cubicBezTo>
                <a:cubicBezTo>
                  <a:pt x="9790564" y="3740403"/>
                  <a:pt x="9785487" y="3737865"/>
                  <a:pt x="9780410" y="3735326"/>
                </a:cubicBezTo>
                <a:lnTo>
                  <a:pt x="9780410" y="3735326"/>
                </a:lnTo>
                <a:close/>
                <a:moveTo>
                  <a:pt x="9059508" y="3735326"/>
                </a:moveTo>
                <a:cubicBezTo>
                  <a:pt x="9056969" y="3734057"/>
                  <a:pt x="9054431" y="3739134"/>
                  <a:pt x="9054431" y="3742942"/>
                </a:cubicBezTo>
                <a:cubicBezTo>
                  <a:pt x="9050623" y="3744211"/>
                  <a:pt x="9046816" y="3746749"/>
                  <a:pt x="9044277" y="3748018"/>
                </a:cubicBezTo>
                <a:cubicBezTo>
                  <a:pt x="9050623" y="3754364"/>
                  <a:pt x="9056969" y="3760710"/>
                  <a:pt x="9064585" y="3765787"/>
                </a:cubicBezTo>
                <a:cubicBezTo>
                  <a:pt x="9064585" y="3744211"/>
                  <a:pt x="9062046" y="3736596"/>
                  <a:pt x="9059508" y="3735326"/>
                </a:cubicBezTo>
                <a:lnTo>
                  <a:pt x="9059508" y="3735326"/>
                </a:lnTo>
                <a:close/>
                <a:moveTo>
                  <a:pt x="8483294" y="3735326"/>
                </a:moveTo>
                <a:cubicBezTo>
                  <a:pt x="8485832" y="3739134"/>
                  <a:pt x="8487102" y="3749287"/>
                  <a:pt x="8492178" y="3748018"/>
                </a:cubicBezTo>
                <a:cubicBezTo>
                  <a:pt x="8493448" y="3740403"/>
                  <a:pt x="8488370" y="3736596"/>
                  <a:pt x="8483294" y="3735326"/>
                </a:cubicBezTo>
                <a:lnTo>
                  <a:pt x="8483294" y="3735326"/>
                </a:lnTo>
                <a:close/>
                <a:moveTo>
                  <a:pt x="8900859" y="3734057"/>
                </a:moveTo>
                <a:cubicBezTo>
                  <a:pt x="8898320" y="3734057"/>
                  <a:pt x="8895782" y="3734057"/>
                  <a:pt x="8894513" y="3734057"/>
                </a:cubicBezTo>
                <a:cubicBezTo>
                  <a:pt x="8888167" y="3734057"/>
                  <a:pt x="8883090" y="3737865"/>
                  <a:pt x="8878013" y="3741672"/>
                </a:cubicBezTo>
                <a:cubicBezTo>
                  <a:pt x="8879282" y="3742942"/>
                  <a:pt x="8883090" y="3746749"/>
                  <a:pt x="8884359" y="3749287"/>
                </a:cubicBezTo>
                <a:cubicBezTo>
                  <a:pt x="8891974" y="3746749"/>
                  <a:pt x="8900859" y="3745480"/>
                  <a:pt x="8905936" y="3737865"/>
                </a:cubicBezTo>
                <a:cubicBezTo>
                  <a:pt x="8904666" y="3735326"/>
                  <a:pt x="8903397" y="3735326"/>
                  <a:pt x="8900859" y="3734057"/>
                </a:cubicBezTo>
                <a:lnTo>
                  <a:pt x="8900859" y="3734057"/>
                </a:lnTo>
                <a:close/>
                <a:moveTo>
                  <a:pt x="9986020" y="3734057"/>
                </a:moveTo>
                <a:cubicBezTo>
                  <a:pt x="9980943" y="3734057"/>
                  <a:pt x="9975866" y="3735326"/>
                  <a:pt x="9972059" y="3734057"/>
                </a:cubicBezTo>
                <a:cubicBezTo>
                  <a:pt x="9974597" y="3742942"/>
                  <a:pt x="9986020" y="3744211"/>
                  <a:pt x="9993635" y="3742942"/>
                </a:cubicBezTo>
                <a:cubicBezTo>
                  <a:pt x="9992366" y="3745480"/>
                  <a:pt x="9988558" y="3749287"/>
                  <a:pt x="9987289" y="3751826"/>
                </a:cubicBezTo>
                <a:cubicBezTo>
                  <a:pt x="9992366" y="3751826"/>
                  <a:pt x="9998711" y="3751826"/>
                  <a:pt x="10003789" y="3750557"/>
                </a:cubicBezTo>
                <a:cubicBezTo>
                  <a:pt x="10001250" y="3746749"/>
                  <a:pt x="9997443" y="3744211"/>
                  <a:pt x="9993635" y="3742942"/>
                </a:cubicBezTo>
                <a:cubicBezTo>
                  <a:pt x="9994904" y="3741672"/>
                  <a:pt x="9997443" y="3737865"/>
                  <a:pt x="9998711" y="3736596"/>
                </a:cubicBezTo>
                <a:cubicBezTo>
                  <a:pt x="9994904" y="3735326"/>
                  <a:pt x="9989827" y="3734057"/>
                  <a:pt x="9986020" y="3734057"/>
                </a:cubicBezTo>
                <a:lnTo>
                  <a:pt x="9986020" y="3734057"/>
                </a:lnTo>
                <a:close/>
                <a:moveTo>
                  <a:pt x="9822294" y="3734057"/>
                </a:moveTo>
                <a:cubicBezTo>
                  <a:pt x="9814678" y="3735326"/>
                  <a:pt x="9824832" y="3745480"/>
                  <a:pt x="9828640" y="3741672"/>
                </a:cubicBezTo>
                <a:cubicBezTo>
                  <a:pt x="9831178" y="3737865"/>
                  <a:pt x="9826101" y="3732788"/>
                  <a:pt x="9822294" y="3734057"/>
                </a:cubicBezTo>
                <a:lnTo>
                  <a:pt x="9822294" y="3734057"/>
                </a:lnTo>
                <a:close/>
                <a:moveTo>
                  <a:pt x="9875600" y="3730250"/>
                </a:moveTo>
                <a:cubicBezTo>
                  <a:pt x="9862908" y="3727711"/>
                  <a:pt x="9876869" y="3744211"/>
                  <a:pt x="9879408" y="3734057"/>
                </a:cubicBezTo>
                <a:cubicBezTo>
                  <a:pt x="9878138" y="3732788"/>
                  <a:pt x="9875600" y="3731519"/>
                  <a:pt x="9875600" y="3730250"/>
                </a:cubicBezTo>
                <a:lnTo>
                  <a:pt x="9875600" y="3730250"/>
                </a:lnTo>
                <a:close/>
                <a:moveTo>
                  <a:pt x="9501187" y="3726442"/>
                </a:moveTo>
                <a:cubicBezTo>
                  <a:pt x="9499918" y="3728980"/>
                  <a:pt x="9498649" y="3732788"/>
                  <a:pt x="9498649" y="3735326"/>
                </a:cubicBezTo>
                <a:cubicBezTo>
                  <a:pt x="9496111" y="3734057"/>
                  <a:pt x="9493572" y="3731519"/>
                  <a:pt x="9493572" y="3727711"/>
                </a:cubicBezTo>
                <a:cubicBezTo>
                  <a:pt x="9474534" y="3725173"/>
                  <a:pt x="9460574" y="3739134"/>
                  <a:pt x="9445343" y="3746749"/>
                </a:cubicBezTo>
                <a:cubicBezTo>
                  <a:pt x="9445343" y="3749287"/>
                  <a:pt x="9446612" y="3751826"/>
                  <a:pt x="9446612" y="3754364"/>
                </a:cubicBezTo>
                <a:cubicBezTo>
                  <a:pt x="9444073" y="3756903"/>
                  <a:pt x="9441536" y="3760710"/>
                  <a:pt x="9440266" y="3764518"/>
                </a:cubicBezTo>
                <a:cubicBezTo>
                  <a:pt x="9444073" y="3763249"/>
                  <a:pt x="9449151" y="3761979"/>
                  <a:pt x="9452958" y="3760710"/>
                </a:cubicBezTo>
                <a:lnTo>
                  <a:pt x="9449151" y="3767056"/>
                </a:lnTo>
                <a:cubicBezTo>
                  <a:pt x="9455497" y="3770864"/>
                  <a:pt x="9454228" y="3773402"/>
                  <a:pt x="9446612" y="3774671"/>
                </a:cubicBezTo>
                <a:cubicBezTo>
                  <a:pt x="9450419" y="3778479"/>
                  <a:pt x="9458035" y="3782287"/>
                  <a:pt x="9463111" y="3777210"/>
                </a:cubicBezTo>
                <a:cubicBezTo>
                  <a:pt x="9463111" y="3770864"/>
                  <a:pt x="9458035" y="3767056"/>
                  <a:pt x="9455497" y="3760710"/>
                </a:cubicBezTo>
                <a:cubicBezTo>
                  <a:pt x="9459304" y="3763249"/>
                  <a:pt x="9463111" y="3765787"/>
                  <a:pt x="9465650" y="3767056"/>
                </a:cubicBezTo>
                <a:cubicBezTo>
                  <a:pt x="9465650" y="3763249"/>
                  <a:pt x="9465650" y="3759441"/>
                  <a:pt x="9465650" y="3754364"/>
                </a:cubicBezTo>
                <a:cubicBezTo>
                  <a:pt x="9463111" y="3754364"/>
                  <a:pt x="9459304" y="3753095"/>
                  <a:pt x="9456765" y="3753095"/>
                </a:cubicBezTo>
                <a:cubicBezTo>
                  <a:pt x="9456765" y="3748018"/>
                  <a:pt x="9464381" y="3748018"/>
                  <a:pt x="9468188" y="3748018"/>
                </a:cubicBezTo>
                <a:cubicBezTo>
                  <a:pt x="9479612" y="3742942"/>
                  <a:pt x="9491034" y="3734057"/>
                  <a:pt x="9503726" y="3739134"/>
                </a:cubicBezTo>
                <a:cubicBezTo>
                  <a:pt x="9508803" y="3737865"/>
                  <a:pt x="9512610" y="3737865"/>
                  <a:pt x="9517687" y="3736596"/>
                </a:cubicBezTo>
                <a:cubicBezTo>
                  <a:pt x="9512610" y="3734057"/>
                  <a:pt x="9506264" y="3730250"/>
                  <a:pt x="9501187" y="3726442"/>
                </a:cubicBezTo>
                <a:lnTo>
                  <a:pt x="9501187" y="3726442"/>
                </a:lnTo>
                <a:close/>
                <a:moveTo>
                  <a:pt x="10112939" y="3726442"/>
                </a:moveTo>
                <a:cubicBezTo>
                  <a:pt x="10112939" y="3727711"/>
                  <a:pt x="10114209" y="3728980"/>
                  <a:pt x="10114209" y="3730250"/>
                </a:cubicBezTo>
                <a:cubicBezTo>
                  <a:pt x="10115478" y="3730250"/>
                  <a:pt x="10118016" y="3728980"/>
                  <a:pt x="10119285" y="3728980"/>
                </a:cubicBezTo>
                <a:cubicBezTo>
                  <a:pt x="10123092" y="3731519"/>
                  <a:pt x="10126901" y="3732788"/>
                  <a:pt x="10130708" y="3735326"/>
                </a:cubicBezTo>
                <a:cubicBezTo>
                  <a:pt x="10131977" y="3726442"/>
                  <a:pt x="10120555" y="3726442"/>
                  <a:pt x="10112939" y="3726442"/>
                </a:cubicBezTo>
                <a:lnTo>
                  <a:pt x="10112939" y="3726442"/>
                </a:lnTo>
                <a:close/>
                <a:moveTo>
                  <a:pt x="9833716" y="3726442"/>
                </a:moveTo>
                <a:cubicBezTo>
                  <a:pt x="9831178" y="3735326"/>
                  <a:pt x="9841332" y="3739134"/>
                  <a:pt x="9846408" y="3742942"/>
                </a:cubicBezTo>
                <a:cubicBezTo>
                  <a:pt x="9847678" y="3734057"/>
                  <a:pt x="9841332" y="3728980"/>
                  <a:pt x="9833716" y="3726442"/>
                </a:cubicBezTo>
                <a:lnTo>
                  <a:pt x="9833716" y="3726442"/>
                </a:lnTo>
                <a:close/>
                <a:moveTo>
                  <a:pt x="9035394" y="3723904"/>
                </a:moveTo>
                <a:cubicBezTo>
                  <a:pt x="9021432" y="3723904"/>
                  <a:pt x="9027778" y="3735326"/>
                  <a:pt x="9022702" y="3741672"/>
                </a:cubicBezTo>
                <a:cubicBezTo>
                  <a:pt x="9021432" y="3739134"/>
                  <a:pt x="9018893" y="3734057"/>
                  <a:pt x="9017625" y="3731519"/>
                </a:cubicBezTo>
                <a:cubicBezTo>
                  <a:pt x="9016356" y="3734057"/>
                  <a:pt x="9015086" y="3739134"/>
                  <a:pt x="9013817" y="3741672"/>
                </a:cubicBezTo>
                <a:cubicBezTo>
                  <a:pt x="9011279" y="3741672"/>
                  <a:pt x="9007471" y="3741672"/>
                  <a:pt x="9004933" y="3741672"/>
                </a:cubicBezTo>
                <a:cubicBezTo>
                  <a:pt x="9002394" y="3753095"/>
                  <a:pt x="9015086" y="3758172"/>
                  <a:pt x="9021432" y="3765787"/>
                </a:cubicBezTo>
                <a:cubicBezTo>
                  <a:pt x="9023971" y="3764518"/>
                  <a:pt x="9027778" y="3763249"/>
                  <a:pt x="9030316" y="3761979"/>
                </a:cubicBezTo>
                <a:cubicBezTo>
                  <a:pt x="9030316" y="3760710"/>
                  <a:pt x="9031585" y="3758172"/>
                  <a:pt x="9031585" y="3755633"/>
                </a:cubicBezTo>
                <a:cubicBezTo>
                  <a:pt x="9035394" y="3753095"/>
                  <a:pt x="9037931" y="3749287"/>
                  <a:pt x="9041740" y="3745480"/>
                </a:cubicBezTo>
                <a:cubicBezTo>
                  <a:pt x="9031585" y="3744211"/>
                  <a:pt x="9026509" y="3753095"/>
                  <a:pt x="9020163" y="3758172"/>
                </a:cubicBezTo>
                <a:cubicBezTo>
                  <a:pt x="9018893" y="3751826"/>
                  <a:pt x="9017625" y="3746749"/>
                  <a:pt x="9015086" y="3740403"/>
                </a:cubicBezTo>
                <a:cubicBezTo>
                  <a:pt x="9016356" y="3741672"/>
                  <a:pt x="9020163" y="3742942"/>
                  <a:pt x="9021432" y="3744211"/>
                </a:cubicBezTo>
                <a:cubicBezTo>
                  <a:pt x="9030316" y="3741672"/>
                  <a:pt x="9039201" y="3735326"/>
                  <a:pt x="9048086" y="3741672"/>
                </a:cubicBezTo>
                <a:cubicBezTo>
                  <a:pt x="9051893" y="3736596"/>
                  <a:pt x="9054431" y="3732788"/>
                  <a:pt x="9058239" y="3727711"/>
                </a:cubicBezTo>
                <a:cubicBezTo>
                  <a:pt x="9046816" y="3725173"/>
                  <a:pt x="9040470" y="3723904"/>
                  <a:pt x="9035394" y="3723904"/>
                </a:cubicBezTo>
                <a:lnTo>
                  <a:pt x="9035394" y="3723904"/>
                </a:lnTo>
                <a:close/>
                <a:moveTo>
                  <a:pt x="10101517" y="3721365"/>
                </a:moveTo>
                <a:cubicBezTo>
                  <a:pt x="10097708" y="3725173"/>
                  <a:pt x="10102786" y="3732788"/>
                  <a:pt x="10107863" y="3730250"/>
                </a:cubicBezTo>
                <a:cubicBezTo>
                  <a:pt x="10110400" y="3726442"/>
                  <a:pt x="10106593" y="3718827"/>
                  <a:pt x="10101517" y="3721365"/>
                </a:cubicBezTo>
                <a:lnTo>
                  <a:pt x="10101517" y="3721365"/>
                </a:lnTo>
                <a:close/>
                <a:moveTo>
                  <a:pt x="8956703" y="3721365"/>
                </a:moveTo>
                <a:cubicBezTo>
                  <a:pt x="8956703" y="3725173"/>
                  <a:pt x="8955434" y="3728980"/>
                  <a:pt x="8955434" y="3732788"/>
                </a:cubicBezTo>
                <a:cubicBezTo>
                  <a:pt x="8950357" y="3734057"/>
                  <a:pt x="8946550" y="3734057"/>
                  <a:pt x="8941473" y="3735326"/>
                </a:cubicBezTo>
                <a:cubicBezTo>
                  <a:pt x="8944011" y="3737865"/>
                  <a:pt x="8947819" y="3740403"/>
                  <a:pt x="8950357" y="3741672"/>
                </a:cubicBezTo>
                <a:cubicBezTo>
                  <a:pt x="8952896" y="3740403"/>
                  <a:pt x="8957972" y="3737865"/>
                  <a:pt x="8960511" y="3736596"/>
                </a:cubicBezTo>
                <a:cubicBezTo>
                  <a:pt x="8960511" y="3737865"/>
                  <a:pt x="8959242" y="3741672"/>
                  <a:pt x="8959242" y="3744211"/>
                </a:cubicBezTo>
                <a:cubicBezTo>
                  <a:pt x="8969395" y="3742942"/>
                  <a:pt x="8978280" y="3742942"/>
                  <a:pt x="8985895" y="3735326"/>
                </a:cubicBezTo>
                <a:cubicBezTo>
                  <a:pt x="8978280" y="3731519"/>
                  <a:pt x="8969395" y="3734057"/>
                  <a:pt x="8960511" y="3734057"/>
                </a:cubicBezTo>
                <a:cubicBezTo>
                  <a:pt x="8959242" y="3721365"/>
                  <a:pt x="8971934" y="3728980"/>
                  <a:pt x="8978280" y="3730250"/>
                </a:cubicBezTo>
                <a:cubicBezTo>
                  <a:pt x="8974472" y="3722634"/>
                  <a:pt x="8965588" y="3720096"/>
                  <a:pt x="8956703" y="3721365"/>
                </a:cubicBezTo>
                <a:lnTo>
                  <a:pt x="8956703" y="3721365"/>
                </a:lnTo>
                <a:close/>
                <a:moveTo>
                  <a:pt x="8874206" y="3721365"/>
                </a:moveTo>
                <a:cubicBezTo>
                  <a:pt x="8870398" y="3722634"/>
                  <a:pt x="8866590" y="3723904"/>
                  <a:pt x="8861514" y="3725173"/>
                </a:cubicBezTo>
                <a:cubicBezTo>
                  <a:pt x="8858975" y="3727711"/>
                  <a:pt x="8857706" y="3730250"/>
                  <a:pt x="8855168" y="3732788"/>
                </a:cubicBezTo>
                <a:lnTo>
                  <a:pt x="8842476" y="3736596"/>
                </a:lnTo>
                <a:lnTo>
                  <a:pt x="8841206" y="3736596"/>
                </a:lnTo>
                <a:lnTo>
                  <a:pt x="8841206" y="3736596"/>
                </a:lnTo>
                <a:lnTo>
                  <a:pt x="8828514" y="3740403"/>
                </a:lnTo>
                <a:cubicBezTo>
                  <a:pt x="8829784" y="3741672"/>
                  <a:pt x="8832323" y="3744211"/>
                  <a:pt x="8833591" y="3745480"/>
                </a:cubicBezTo>
                <a:lnTo>
                  <a:pt x="8841206" y="3736596"/>
                </a:lnTo>
                <a:lnTo>
                  <a:pt x="8842476" y="3736596"/>
                </a:lnTo>
                <a:lnTo>
                  <a:pt x="8852629" y="3739134"/>
                </a:lnTo>
                <a:cubicBezTo>
                  <a:pt x="8856437" y="3739134"/>
                  <a:pt x="8858975" y="3737865"/>
                  <a:pt x="8857706" y="3731519"/>
                </a:cubicBezTo>
                <a:cubicBezTo>
                  <a:pt x="8858975" y="3732788"/>
                  <a:pt x="8862783" y="3734057"/>
                  <a:pt x="8864052" y="3735326"/>
                </a:cubicBezTo>
                <a:cubicBezTo>
                  <a:pt x="8869129" y="3728980"/>
                  <a:pt x="8874206" y="3731519"/>
                  <a:pt x="8872936" y="3739134"/>
                </a:cubicBezTo>
                <a:cubicBezTo>
                  <a:pt x="8874206" y="3736596"/>
                  <a:pt x="8875475" y="3734057"/>
                  <a:pt x="8876744" y="3731519"/>
                </a:cubicBezTo>
                <a:cubicBezTo>
                  <a:pt x="8875475" y="3731519"/>
                  <a:pt x="8871667" y="3730250"/>
                  <a:pt x="8870398" y="3730250"/>
                </a:cubicBezTo>
                <a:cubicBezTo>
                  <a:pt x="8871667" y="3726442"/>
                  <a:pt x="8872936" y="3723904"/>
                  <a:pt x="8874206" y="3721365"/>
                </a:cubicBezTo>
                <a:lnTo>
                  <a:pt x="8874206" y="3721365"/>
                </a:lnTo>
                <a:close/>
                <a:moveTo>
                  <a:pt x="9144544" y="3720096"/>
                </a:moveTo>
                <a:cubicBezTo>
                  <a:pt x="9140737" y="3723904"/>
                  <a:pt x="9134391" y="3726442"/>
                  <a:pt x="9131852" y="3732788"/>
                </a:cubicBezTo>
                <a:cubicBezTo>
                  <a:pt x="9139467" y="3742942"/>
                  <a:pt x="9152159" y="3748018"/>
                  <a:pt x="9163582" y="3749287"/>
                </a:cubicBezTo>
                <a:cubicBezTo>
                  <a:pt x="9164851" y="3750557"/>
                  <a:pt x="9166120" y="3754364"/>
                  <a:pt x="9167389" y="3755633"/>
                </a:cubicBezTo>
                <a:cubicBezTo>
                  <a:pt x="9172466" y="3751826"/>
                  <a:pt x="9176274" y="3749287"/>
                  <a:pt x="9181351" y="3745480"/>
                </a:cubicBezTo>
                <a:cubicBezTo>
                  <a:pt x="9177543" y="3744211"/>
                  <a:pt x="9175005" y="3741672"/>
                  <a:pt x="9171197" y="3740403"/>
                </a:cubicBezTo>
                <a:cubicBezTo>
                  <a:pt x="9167389" y="3748018"/>
                  <a:pt x="9161043" y="3742942"/>
                  <a:pt x="9155967" y="3739134"/>
                </a:cubicBezTo>
                <a:cubicBezTo>
                  <a:pt x="9154697" y="3740403"/>
                  <a:pt x="9150890" y="3742942"/>
                  <a:pt x="9149621" y="3744211"/>
                </a:cubicBezTo>
                <a:cubicBezTo>
                  <a:pt x="9149621" y="3741672"/>
                  <a:pt x="9148351" y="3736596"/>
                  <a:pt x="9148351" y="3734057"/>
                </a:cubicBezTo>
                <a:cubicBezTo>
                  <a:pt x="9152159" y="3734057"/>
                  <a:pt x="9158505" y="3734057"/>
                  <a:pt x="9161043" y="3734057"/>
                </a:cubicBezTo>
                <a:cubicBezTo>
                  <a:pt x="9162313" y="3735326"/>
                  <a:pt x="9164851" y="3736596"/>
                  <a:pt x="9166120" y="3737865"/>
                </a:cubicBezTo>
                <a:cubicBezTo>
                  <a:pt x="9166120" y="3735326"/>
                  <a:pt x="9166120" y="3730250"/>
                  <a:pt x="9166120" y="3727711"/>
                </a:cubicBezTo>
                <a:cubicBezTo>
                  <a:pt x="9163582" y="3727711"/>
                  <a:pt x="9158505" y="3728980"/>
                  <a:pt x="9155967" y="3730250"/>
                </a:cubicBezTo>
                <a:cubicBezTo>
                  <a:pt x="9153428" y="3727711"/>
                  <a:pt x="9149621" y="3723904"/>
                  <a:pt x="9144544" y="3720096"/>
                </a:cubicBezTo>
                <a:lnTo>
                  <a:pt x="9144544" y="3720096"/>
                </a:lnTo>
                <a:close/>
                <a:moveTo>
                  <a:pt x="9775334" y="3718827"/>
                </a:moveTo>
                <a:cubicBezTo>
                  <a:pt x="9774064" y="3720096"/>
                  <a:pt x="9772795" y="3722634"/>
                  <a:pt x="9774064" y="3725173"/>
                </a:cubicBezTo>
                <a:cubicBezTo>
                  <a:pt x="9777872" y="3730250"/>
                  <a:pt x="9784218" y="3723904"/>
                  <a:pt x="9781680" y="3720096"/>
                </a:cubicBezTo>
                <a:cubicBezTo>
                  <a:pt x="9779141" y="3717558"/>
                  <a:pt x="9776603" y="3717558"/>
                  <a:pt x="9775334" y="3718827"/>
                </a:cubicBezTo>
                <a:lnTo>
                  <a:pt x="9775334" y="3718827"/>
                </a:lnTo>
                <a:close/>
                <a:moveTo>
                  <a:pt x="9799448" y="3718827"/>
                </a:moveTo>
                <a:cubicBezTo>
                  <a:pt x="9800718" y="3722634"/>
                  <a:pt x="9800718" y="3726442"/>
                  <a:pt x="9796910" y="3730250"/>
                </a:cubicBezTo>
                <a:cubicBezTo>
                  <a:pt x="9795640" y="3727711"/>
                  <a:pt x="9793102" y="3722634"/>
                  <a:pt x="9791833" y="3720096"/>
                </a:cubicBezTo>
                <a:cubicBezTo>
                  <a:pt x="9790564" y="3722634"/>
                  <a:pt x="9788026" y="3725173"/>
                  <a:pt x="9786756" y="3726442"/>
                </a:cubicBezTo>
                <a:cubicBezTo>
                  <a:pt x="9789294" y="3730250"/>
                  <a:pt x="9793102" y="3734057"/>
                  <a:pt x="9798179" y="3735326"/>
                </a:cubicBezTo>
                <a:cubicBezTo>
                  <a:pt x="9801986" y="3734057"/>
                  <a:pt x="9804525" y="3730250"/>
                  <a:pt x="9808332" y="3727711"/>
                </a:cubicBezTo>
                <a:cubicBezTo>
                  <a:pt x="9805794" y="3723904"/>
                  <a:pt x="9803256" y="3721365"/>
                  <a:pt x="9799448" y="3718827"/>
                </a:cubicBezTo>
                <a:lnTo>
                  <a:pt x="9799448" y="3718827"/>
                </a:lnTo>
                <a:close/>
                <a:moveTo>
                  <a:pt x="9681413" y="3717558"/>
                </a:moveTo>
                <a:cubicBezTo>
                  <a:pt x="9675067" y="3715019"/>
                  <a:pt x="9673798" y="3726442"/>
                  <a:pt x="9678874" y="3727711"/>
                </a:cubicBezTo>
                <a:cubicBezTo>
                  <a:pt x="9685220" y="3728980"/>
                  <a:pt x="9686490" y="3720096"/>
                  <a:pt x="9681413" y="3717558"/>
                </a:cubicBezTo>
                <a:lnTo>
                  <a:pt x="9681413" y="3717558"/>
                </a:lnTo>
                <a:close/>
                <a:moveTo>
                  <a:pt x="8889436" y="3717558"/>
                </a:moveTo>
                <a:cubicBezTo>
                  <a:pt x="8884359" y="3717558"/>
                  <a:pt x="8880552" y="3717558"/>
                  <a:pt x="8875475" y="3717558"/>
                </a:cubicBezTo>
                <a:cubicBezTo>
                  <a:pt x="8878013" y="3718827"/>
                  <a:pt x="8881821" y="3720096"/>
                  <a:pt x="8884359" y="3720096"/>
                </a:cubicBezTo>
                <a:cubicBezTo>
                  <a:pt x="8883090" y="3726442"/>
                  <a:pt x="8886898" y="3731519"/>
                  <a:pt x="8893244" y="3727711"/>
                </a:cubicBezTo>
                <a:cubicBezTo>
                  <a:pt x="8891974" y="3725173"/>
                  <a:pt x="8890705" y="3721365"/>
                  <a:pt x="8889436" y="3717558"/>
                </a:cubicBezTo>
                <a:lnTo>
                  <a:pt x="8889436" y="3717558"/>
                </a:lnTo>
                <a:close/>
                <a:moveTo>
                  <a:pt x="9765180" y="3716288"/>
                </a:moveTo>
                <a:cubicBezTo>
                  <a:pt x="9760103" y="3715019"/>
                  <a:pt x="9756296" y="3721365"/>
                  <a:pt x="9760103" y="3725173"/>
                </a:cubicBezTo>
                <a:cubicBezTo>
                  <a:pt x="9761372" y="3725173"/>
                  <a:pt x="9765180" y="3725173"/>
                  <a:pt x="9766449" y="3725173"/>
                </a:cubicBezTo>
                <a:cubicBezTo>
                  <a:pt x="9770257" y="3721365"/>
                  <a:pt x="9768988" y="3717558"/>
                  <a:pt x="9765180" y="3716288"/>
                </a:cubicBezTo>
                <a:lnTo>
                  <a:pt x="9765180" y="3716288"/>
                </a:lnTo>
                <a:close/>
                <a:moveTo>
                  <a:pt x="9595108" y="3713750"/>
                </a:moveTo>
                <a:cubicBezTo>
                  <a:pt x="9597646" y="3726442"/>
                  <a:pt x="9603992" y="3736596"/>
                  <a:pt x="9612877" y="3745480"/>
                </a:cubicBezTo>
                <a:cubicBezTo>
                  <a:pt x="9612877" y="3737865"/>
                  <a:pt x="9611607" y="3730250"/>
                  <a:pt x="9607800" y="3723904"/>
                </a:cubicBezTo>
                <a:cubicBezTo>
                  <a:pt x="9607800" y="3721365"/>
                  <a:pt x="9607800" y="3717558"/>
                  <a:pt x="9607800" y="3716288"/>
                </a:cubicBezTo>
                <a:cubicBezTo>
                  <a:pt x="9603992" y="3715019"/>
                  <a:pt x="9600185" y="3715019"/>
                  <a:pt x="9595108" y="3713750"/>
                </a:cubicBezTo>
                <a:lnTo>
                  <a:pt x="9595108" y="3713750"/>
                </a:lnTo>
                <a:close/>
                <a:moveTo>
                  <a:pt x="8577214" y="3713750"/>
                </a:moveTo>
                <a:cubicBezTo>
                  <a:pt x="8565792" y="3713750"/>
                  <a:pt x="8574675" y="3725173"/>
                  <a:pt x="8582291" y="3725173"/>
                </a:cubicBezTo>
                <a:cubicBezTo>
                  <a:pt x="8587367" y="3721365"/>
                  <a:pt x="8579753" y="3716288"/>
                  <a:pt x="8577214" y="3713750"/>
                </a:cubicBezTo>
                <a:lnTo>
                  <a:pt x="8577214" y="3713750"/>
                </a:lnTo>
                <a:close/>
                <a:moveTo>
                  <a:pt x="9557032" y="3713750"/>
                </a:moveTo>
                <a:cubicBezTo>
                  <a:pt x="9554494" y="3715019"/>
                  <a:pt x="9550686" y="3717558"/>
                  <a:pt x="9548148" y="3718827"/>
                </a:cubicBezTo>
                <a:cubicBezTo>
                  <a:pt x="9545609" y="3725173"/>
                  <a:pt x="9545609" y="3732788"/>
                  <a:pt x="9549417" y="3737865"/>
                </a:cubicBezTo>
                <a:cubicBezTo>
                  <a:pt x="9551955" y="3736596"/>
                  <a:pt x="9557032" y="3735326"/>
                  <a:pt x="9559571" y="3734057"/>
                </a:cubicBezTo>
                <a:cubicBezTo>
                  <a:pt x="9562109" y="3741672"/>
                  <a:pt x="9564647" y="3749287"/>
                  <a:pt x="9568455" y="3755633"/>
                </a:cubicBezTo>
                <a:cubicBezTo>
                  <a:pt x="9573531" y="3753095"/>
                  <a:pt x="9577339" y="3745480"/>
                  <a:pt x="9573531" y="3740403"/>
                </a:cubicBezTo>
                <a:cubicBezTo>
                  <a:pt x="9568455" y="3735326"/>
                  <a:pt x="9572263" y="3727711"/>
                  <a:pt x="9573531" y="3721365"/>
                </a:cubicBezTo>
                <a:cubicBezTo>
                  <a:pt x="9569724" y="3725173"/>
                  <a:pt x="9565917" y="3727711"/>
                  <a:pt x="9562109" y="3731519"/>
                </a:cubicBezTo>
                <a:cubicBezTo>
                  <a:pt x="9558301" y="3730250"/>
                  <a:pt x="9555763" y="3727711"/>
                  <a:pt x="9551955" y="3726442"/>
                </a:cubicBezTo>
                <a:cubicBezTo>
                  <a:pt x="9553225" y="3723904"/>
                  <a:pt x="9554494" y="3721365"/>
                  <a:pt x="9557032" y="3718827"/>
                </a:cubicBezTo>
                <a:cubicBezTo>
                  <a:pt x="9559571" y="3721365"/>
                  <a:pt x="9562109" y="3725173"/>
                  <a:pt x="9565917" y="3727711"/>
                </a:cubicBezTo>
                <a:cubicBezTo>
                  <a:pt x="9567185" y="3721365"/>
                  <a:pt x="9564647" y="3716288"/>
                  <a:pt x="9557032" y="3713750"/>
                </a:cubicBezTo>
                <a:lnTo>
                  <a:pt x="9557032" y="3713750"/>
                </a:lnTo>
                <a:close/>
                <a:moveTo>
                  <a:pt x="8913550" y="3712481"/>
                </a:moveTo>
                <a:cubicBezTo>
                  <a:pt x="8912282" y="3715019"/>
                  <a:pt x="8912282" y="3718827"/>
                  <a:pt x="8911012" y="3721365"/>
                </a:cubicBezTo>
                <a:cubicBezTo>
                  <a:pt x="8916089" y="3722634"/>
                  <a:pt x="8919896" y="3722634"/>
                  <a:pt x="8924974" y="3723904"/>
                </a:cubicBezTo>
                <a:cubicBezTo>
                  <a:pt x="8921166" y="3718827"/>
                  <a:pt x="8917358" y="3715019"/>
                  <a:pt x="8913550" y="3712481"/>
                </a:cubicBezTo>
                <a:lnTo>
                  <a:pt x="8913550" y="3712481"/>
                </a:lnTo>
                <a:close/>
                <a:moveTo>
                  <a:pt x="9169928" y="3711212"/>
                </a:moveTo>
                <a:cubicBezTo>
                  <a:pt x="9166120" y="3715019"/>
                  <a:pt x="9158505" y="3721365"/>
                  <a:pt x="9163582" y="3727711"/>
                </a:cubicBezTo>
                <a:cubicBezTo>
                  <a:pt x="9167389" y="3725173"/>
                  <a:pt x="9168659" y="3717558"/>
                  <a:pt x="9173735" y="3717558"/>
                </a:cubicBezTo>
                <a:cubicBezTo>
                  <a:pt x="9173735" y="3721365"/>
                  <a:pt x="9173735" y="3726442"/>
                  <a:pt x="9173735" y="3731519"/>
                </a:cubicBezTo>
                <a:cubicBezTo>
                  <a:pt x="9178812" y="3731519"/>
                  <a:pt x="9181351" y="3734057"/>
                  <a:pt x="9185158" y="3736596"/>
                </a:cubicBezTo>
                <a:cubicBezTo>
                  <a:pt x="9185158" y="3730250"/>
                  <a:pt x="9185158" y="3723904"/>
                  <a:pt x="9185158" y="3717558"/>
                </a:cubicBezTo>
                <a:cubicBezTo>
                  <a:pt x="9178812" y="3715019"/>
                  <a:pt x="9173735" y="3713750"/>
                  <a:pt x="9169928" y="3711212"/>
                </a:cubicBezTo>
                <a:lnTo>
                  <a:pt x="9169928" y="3711212"/>
                </a:lnTo>
                <a:close/>
                <a:moveTo>
                  <a:pt x="8922435" y="3711212"/>
                </a:moveTo>
                <a:cubicBezTo>
                  <a:pt x="8921166" y="3713750"/>
                  <a:pt x="8926242" y="3723904"/>
                  <a:pt x="8930050" y="3716288"/>
                </a:cubicBezTo>
                <a:cubicBezTo>
                  <a:pt x="8930050" y="3715019"/>
                  <a:pt x="8928781" y="3712481"/>
                  <a:pt x="8927512" y="3711212"/>
                </a:cubicBezTo>
                <a:cubicBezTo>
                  <a:pt x="8924974" y="3709942"/>
                  <a:pt x="8923704" y="3709942"/>
                  <a:pt x="8922435" y="3711212"/>
                </a:cubicBezTo>
                <a:lnTo>
                  <a:pt x="8922435" y="3711212"/>
                </a:lnTo>
                <a:close/>
                <a:moveTo>
                  <a:pt x="9650953" y="3709942"/>
                </a:moveTo>
                <a:cubicBezTo>
                  <a:pt x="9638261" y="3709942"/>
                  <a:pt x="9625569" y="3712481"/>
                  <a:pt x="9612877" y="3713750"/>
                </a:cubicBezTo>
                <a:cubicBezTo>
                  <a:pt x="9615415" y="3723904"/>
                  <a:pt x="9616684" y="3732788"/>
                  <a:pt x="9619223" y="3742942"/>
                </a:cubicBezTo>
                <a:cubicBezTo>
                  <a:pt x="9620492" y="3741672"/>
                  <a:pt x="9623030" y="3740403"/>
                  <a:pt x="9624299" y="3740403"/>
                </a:cubicBezTo>
                <a:cubicBezTo>
                  <a:pt x="9624299" y="3734057"/>
                  <a:pt x="9624299" y="3727711"/>
                  <a:pt x="9624299" y="3721365"/>
                </a:cubicBezTo>
                <a:cubicBezTo>
                  <a:pt x="9628107" y="3721365"/>
                  <a:pt x="9631915" y="3722634"/>
                  <a:pt x="9634453" y="3722634"/>
                </a:cubicBezTo>
                <a:cubicBezTo>
                  <a:pt x="9631915" y="3726442"/>
                  <a:pt x="9629376" y="3731519"/>
                  <a:pt x="9628107" y="3736596"/>
                </a:cubicBezTo>
                <a:cubicBezTo>
                  <a:pt x="9639530" y="3730250"/>
                  <a:pt x="9648414" y="3721365"/>
                  <a:pt x="9650953" y="3709942"/>
                </a:cubicBezTo>
                <a:lnTo>
                  <a:pt x="9650953" y="3709942"/>
                </a:lnTo>
                <a:close/>
                <a:moveTo>
                  <a:pt x="9732181" y="3708674"/>
                </a:moveTo>
                <a:cubicBezTo>
                  <a:pt x="9729642" y="3711212"/>
                  <a:pt x="9728373" y="3713750"/>
                  <a:pt x="9727104" y="3716288"/>
                </a:cubicBezTo>
                <a:cubicBezTo>
                  <a:pt x="9733450" y="3726442"/>
                  <a:pt x="9735988" y="3737865"/>
                  <a:pt x="9744873" y="3746749"/>
                </a:cubicBezTo>
                <a:cubicBezTo>
                  <a:pt x="9747411" y="3745480"/>
                  <a:pt x="9751219" y="3742942"/>
                  <a:pt x="9753757" y="3741672"/>
                </a:cubicBezTo>
                <a:cubicBezTo>
                  <a:pt x="9755026" y="3742942"/>
                  <a:pt x="9757565" y="3744211"/>
                  <a:pt x="9758834" y="3746749"/>
                </a:cubicBezTo>
                <a:cubicBezTo>
                  <a:pt x="9760103" y="3745480"/>
                  <a:pt x="9762642" y="3742942"/>
                  <a:pt x="9763911" y="3742942"/>
                </a:cubicBezTo>
                <a:cubicBezTo>
                  <a:pt x="9757565" y="3735326"/>
                  <a:pt x="9753757" y="3725173"/>
                  <a:pt x="9746142" y="3718827"/>
                </a:cubicBezTo>
                <a:cubicBezTo>
                  <a:pt x="9744873" y="3722634"/>
                  <a:pt x="9744873" y="3728980"/>
                  <a:pt x="9738527" y="3730250"/>
                </a:cubicBezTo>
                <a:cubicBezTo>
                  <a:pt x="9738527" y="3725173"/>
                  <a:pt x="9739796" y="3721365"/>
                  <a:pt x="9741065" y="3716288"/>
                </a:cubicBezTo>
                <a:cubicBezTo>
                  <a:pt x="9738527" y="3712481"/>
                  <a:pt x="9737258" y="3706135"/>
                  <a:pt x="9732181" y="3708674"/>
                </a:cubicBezTo>
                <a:lnTo>
                  <a:pt x="9732181" y="3708674"/>
                </a:lnTo>
                <a:close/>
                <a:moveTo>
                  <a:pt x="9185158" y="3707404"/>
                </a:moveTo>
                <a:cubicBezTo>
                  <a:pt x="9176274" y="3703596"/>
                  <a:pt x="9186427" y="3718827"/>
                  <a:pt x="9185158" y="3707404"/>
                </a:cubicBezTo>
                <a:lnTo>
                  <a:pt x="9185158" y="3707404"/>
                </a:lnTo>
                <a:close/>
                <a:moveTo>
                  <a:pt x="9744873" y="3707404"/>
                </a:moveTo>
                <a:cubicBezTo>
                  <a:pt x="9743604" y="3711212"/>
                  <a:pt x="9748680" y="3716288"/>
                  <a:pt x="9752488" y="3713750"/>
                </a:cubicBezTo>
                <a:cubicBezTo>
                  <a:pt x="9753757" y="3709942"/>
                  <a:pt x="9748680" y="3704866"/>
                  <a:pt x="9744873" y="3707404"/>
                </a:cubicBezTo>
                <a:lnTo>
                  <a:pt x="9744873" y="3707404"/>
                </a:lnTo>
                <a:close/>
                <a:moveTo>
                  <a:pt x="8994779" y="3707404"/>
                </a:moveTo>
                <a:cubicBezTo>
                  <a:pt x="8994779" y="3709942"/>
                  <a:pt x="8994779" y="3713750"/>
                  <a:pt x="8994779" y="3716288"/>
                </a:cubicBezTo>
                <a:cubicBezTo>
                  <a:pt x="8988433" y="3717558"/>
                  <a:pt x="8989702" y="3722634"/>
                  <a:pt x="8993510" y="3726442"/>
                </a:cubicBezTo>
                <a:cubicBezTo>
                  <a:pt x="8993510" y="3725173"/>
                  <a:pt x="8994779" y="3721365"/>
                  <a:pt x="8996048" y="3718827"/>
                </a:cubicBezTo>
                <a:cubicBezTo>
                  <a:pt x="9001125" y="3718827"/>
                  <a:pt x="9004933" y="3720096"/>
                  <a:pt x="9010010" y="3720096"/>
                </a:cubicBezTo>
                <a:cubicBezTo>
                  <a:pt x="9010010" y="3716288"/>
                  <a:pt x="9011279" y="3712481"/>
                  <a:pt x="9011279" y="3708674"/>
                </a:cubicBezTo>
                <a:cubicBezTo>
                  <a:pt x="9008740" y="3709942"/>
                  <a:pt x="9007471" y="3712481"/>
                  <a:pt x="9004933" y="3713750"/>
                </a:cubicBezTo>
                <a:cubicBezTo>
                  <a:pt x="8999856" y="3711212"/>
                  <a:pt x="8997318" y="3708674"/>
                  <a:pt x="8994779" y="3707404"/>
                </a:cubicBezTo>
                <a:lnTo>
                  <a:pt x="8994779" y="3707404"/>
                </a:lnTo>
                <a:close/>
                <a:moveTo>
                  <a:pt x="9338731" y="3704866"/>
                </a:moveTo>
                <a:cubicBezTo>
                  <a:pt x="9336192" y="3704866"/>
                  <a:pt x="9332385" y="3704866"/>
                  <a:pt x="9331116" y="3704866"/>
                </a:cubicBezTo>
                <a:cubicBezTo>
                  <a:pt x="9333654" y="3708674"/>
                  <a:pt x="9334923" y="3713750"/>
                  <a:pt x="9340000" y="3713750"/>
                </a:cubicBezTo>
                <a:cubicBezTo>
                  <a:pt x="9338731" y="3720096"/>
                  <a:pt x="9333654" y="3725173"/>
                  <a:pt x="9334923" y="3731519"/>
                </a:cubicBezTo>
                <a:cubicBezTo>
                  <a:pt x="9338731" y="3735326"/>
                  <a:pt x="9343808" y="3737865"/>
                  <a:pt x="9345076" y="3742942"/>
                </a:cubicBezTo>
                <a:cubicBezTo>
                  <a:pt x="9341269" y="3740403"/>
                  <a:pt x="9337462" y="3739134"/>
                  <a:pt x="9333654" y="3736596"/>
                </a:cubicBezTo>
                <a:cubicBezTo>
                  <a:pt x="9337462" y="3750557"/>
                  <a:pt x="9338731" y="3765787"/>
                  <a:pt x="9345076" y="3779748"/>
                </a:cubicBezTo>
                <a:cubicBezTo>
                  <a:pt x="9346346" y="3773402"/>
                  <a:pt x="9347615" y="3765787"/>
                  <a:pt x="9347615" y="3759441"/>
                </a:cubicBezTo>
                <a:cubicBezTo>
                  <a:pt x="9351422" y="3759441"/>
                  <a:pt x="9355230" y="3760710"/>
                  <a:pt x="9359038" y="3760710"/>
                </a:cubicBezTo>
                <a:cubicBezTo>
                  <a:pt x="9360307" y="3765787"/>
                  <a:pt x="9361576" y="3770864"/>
                  <a:pt x="9362846" y="3775941"/>
                </a:cubicBezTo>
                <a:cubicBezTo>
                  <a:pt x="9364114" y="3772133"/>
                  <a:pt x="9366653" y="3769595"/>
                  <a:pt x="9367922" y="3765787"/>
                </a:cubicBezTo>
                <a:cubicBezTo>
                  <a:pt x="9369191" y="3767056"/>
                  <a:pt x="9371730" y="3770864"/>
                  <a:pt x="9371730" y="3772133"/>
                </a:cubicBezTo>
                <a:cubicBezTo>
                  <a:pt x="9375537" y="3769595"/>
                  <a:pt x="9379345" y="3767056"/>
                  <a:pt x="9383152" y="3764518"/>
                </a:cubicBezTo>
                <a:cubicBezTo>
                  <a:pt x="9388229" y="3764518"/>
                  <a:pt x="9393306" y="3763249"/>
                  <a:pt x="9398383" y="3761979"/>
                </a:cubicBezTo>
                <a:cubicBezTo>
                  <a:pt x="9394575" y="3751826"/>
                  <a:pt x="9386960" y="3751826"/>
                  <a:pt x="9355230" y="3722634"/>
                </a:cubicBezTo>
                <a:cubicBezTo>
                  <a:pt x="9350154" y="3717558"/>
                  <a:pt x="9347615" y="3708674"/>
                  <a:pt x="9338731" y="3709942"/>
                </a:cubicBezTo>
                <a:cubicBezTo>
                  <a:pt x="9338731" y="3709942"/>
                  <a:pt x="9338731" y="3707404"/>
                  <a:pt x="9338731" y="3704866"/>
                </a:cubicBezTo>
                <a:lnTo>
                  <a:pt x="9338731" y="3704866"/>
                </a:lnTo>
                <a:close/>
                <a:moveTo>
                  <a:pt x="9841332" y="3704866"/>
                </a:moveTo>
                <a:cubicBezTo>
                  <a:pt x="9836255" y="3707404"/>
                  <a:pt x="9831178" y="3709942"/>
                  <a:pt x="9826101" y="3712481"/>
                </a:cubicBezTo>
                <a:cubicBezTo>
                  <a:pt x="9832447" y="3717558"/>
                  <a:pt x="9837524" y="3713750"/>
                  <a:pt x="9842601" y="3711212"/>
                </a:cubicBezTo>
                <a:cubicBezTo>
                  <a:pt x="9843870" y="3713750"/>
                  <a:pt x="9843870" y="3716288"/>
                  <a:pt x="9845139" y="3720096"/>
                </a:cubicBezTo>
                <a:cubicBezTo>
                  <a:pt x="9842601" y="3721365"/>
                  <a:pt x="9838793" y="3722634"/>
                  <a:pt x="9836255" y="3722634"/>
                </a:cubicBezTo>
                <a:cubicBezTo>
                  <a:pt x="9842601" y="3726442"/>
                  <a:pt x="9847678" y="3734057"/>
                  <a:pt x="9855293" y="3736596"/>
                </a:cubicBezTo>
                <a:cubicBezTo>
                  <a:pt x="9862908" y="3734057"/>
                  <a:pt x="9860370" y="3728980"/>
                  <a:pt x="9855293" y="3726442"/>
                </a:cubicBezTo>
                <a:cubicBezTo>
                  <a:pt x="9851485" y="3717558"/>
                  <a:pt x="9846408" y="3711212"/>
                  <a:pt x="9841332" y="3704866"/>
                </a:cubicBezTo>
                <a:lnTo>
                  <a:pt x="9841332" y="3704866"/>
                </a:lnTo>
                <a:close/>
                <a:moveTo>
                  <a:pt x="8872936" y="3703596"/>
                </a:moveTo>
                <a:cubicBezTo>
                  <a:pt x="8870398" y="3703596"/>
                  <a:pt x="8869129" y="3703596"/>
                  <a:pt x="8867860" y="3706135"/>
                </a:cubicBezTo>
                <a:cubicBezTo>
                  <a:pt x="8869129" y="3709942"/>
                  <a:pt x="8876744" y="3712481"/>
                  <a:pt x="8876744" y="3707404"/>
                </a:cubicBezTo>
                <a:cubicBezTo>
                  <a:pt x="8876744" y="3706135"/>
                  <a:pt x="8875475" y="3704866"/>
                  <a:pt x="8872936" y="3703596"/>
                </a:cubicBezTo>
                <a:lnTo>
                  <a:pt x="8872936" y="3703596"/>
                </a:lnTo>
                <a:close/>
                <a:moveTo>
                  <a:pt x="8792977" y="3703596"/>
                </a:moveTo>
                <a:cubicBezTo>
                  <a:pt x="8795516" y="3707404"/>
                  <a:pt x="8798054" y="3709942"/>
                  <a:pt x="8799323" y="3713750"/>
                </a:cubicBezTo>
                <a:cubicBezTo>
                  <a:pt x="8801862" y="3711212"/>
                  <a:pt x="8803130" y="3708674"/>
                  <a:pt x="8805669" y="3706135"/>
                </a:cubicBezTo>
                <a:cubicBezTo>
                  <a:pt x="8801862" y="3704866"/>
                  <a:pt x="8796784" y="3703596"/>
                  <a:pt x="8792977" y="3703596"/>
                </a:cubicBezTo>
                <a:lnTo>
                  <a:pt x="8792977" y="3703596"/>
                </a:lnTo>
                <a:close/>
                <a:moveTo>
                  <a:pt x="9208004" y="3702328"/>
                </a:moveTo>
                <a:cubicBezTo>
                  <a:pt x="9206735" y="3708674"/>
                  <a:pt x="9208004" y="3713750"/>
                  <a:pt x="9215619" y="3712481"/>
                </a:cubicBezTo>
                <a:cubicBezTo>
                  <a:pt x="9216888" y="3715019"/>
                  <a:pt x="9219427" y="3718827"/>
                  <a:pt x="9220696" y="3720096"/>
                </a:cubicBezTo>
                <a:cubicBezTo>
                  <a:pt x="9216888" y="3722634"/>
                  <a:pt x="9211811" y="3725173"/>
                  <a:pt x="9208004" y="3728980"/>
                </a:cubicBezTo>
                <a:cubicBezTo>
                  <a:pt x="9211811" y="3734057"/>
                  <a:pt x="9214350" y="3737865"/>
                  <a:pt x="9216888" y="3742942"/>
                </a:cubicBezTo>
                <a:cubicBezTo>
                  <a:pt x="9220696" y="3737865"/>
                  <a:pt x="9214350" y="3731519"/>
                  <a:pt x="9213081" y="3726442"/>
                </a:cubicBezTo>
                <a:cubicBezTo>
                  <a:pt x="9216888" y="3723904"/>
                  <a:pt x="9221965" y="3721365"/>
                  <a:pt x="9225773" y="3718827"/>
                </a:cubicBezTo>
                <a:cubicBezTo>
                  <a:pt x="9227042" y="3726442"/>
                  <a:pt x="9225773" y="3732788"/>
                  <a:pt x="9225773" y="3740403"/>
                </a:cubicBezTo>
                <a:cubicBezTo>
                  <a:pt x="9228310" y="3744211"/>
                  <a:pt x="9230849" y="3746749"/>
                  <a:pt x="9233388" y="3749287"/>
                </a:cubicBezTo>
                <a:cubicBezTo>
                  <a:pt x="9235926" y="3748018"/>
                  <a:pt x="9239734" y="3746749"/>
                  <a:pt x="9241002" y="3745480"/>
                </a:cubicBezTo>
                <a:cubicBezTo>
                  <a:pt x="9237195" y="3736596"/>
                  <a:pt x="9233388" y="3727711"/>
                  <a:pt x="9230849" y="3718827"/>
                </a:cubicBezTo>
                <a:cubicBezTo>
                  <a:pt x="9224503" y="3712481"/>
                  <a:pt x="9216888" y="3706135"/>
                  <a:pt x="9208004" y="3702328"/>
                </a:cubicBezTo>
                <a:lnTo>
                  <a:pt x="9208004" y="3702328"/>
                </a:lnTo>
                <a:close/>
                <a:moveTo>
                  <a:pt x="9791833" y="3701058"/>
                </a:moveTo>
                <a:cubicBezTo>
                  <a:pt x="9789294" y="3703596"/>
                  <a:pt x="9786756" y="3706135"/>
                  <a:pt x="9784218" y="3709942"/>
                </a:cubicBezTo>
                <a:lnTo>
                  <a:pt x="9781680" y="3704866"/>
                </a:lnTo>
                <a:cubicBezTo>
                  <a:pt x="9780410" y="3709942"/>
                  <a:pt x="9781680" y="3713750"/>
                  <a:pt x="9784218" y="3717558"/>
                </a:cubicBezTo>
                <a:cubicBezTo>
                  <a:pt x="9785487" y="3713750"/>
                  <a:pt x="9789294" y="3711212"/>
                  <a:pt x="9793102" y="3711212"/>
                </a:cubicBezTo>
                <a:lnTo>
                  <a:pt x="9801986" y="3713750"/>
                </a:lnTo>
                <a:lnTo>
                  <a:pt x="9801986" y="3713750"/>
                </a:lnTo>
                <a:lnTo>
                  <a:pt x="9801986" y="3713750"/>
                </a:lnTo>
                <a:lnTo>
                  <a:pt x="9809602" y="3716288"/>
                </a:lnTo>
                <a:cubicBezTo>
                  <a:pt x="9810871" y="3718827"/>
                  <a:pt x="9812140" y="3722634"/>
                  <a:pt x="9813409" y="3725173"/>
                </a:cubicBezTo>
                <a:cubicBezTo>
                  <a:pt x="9819755" y="3717558"/>
                  <a:pt x="9810871" y="3709942"/>
                  <a:pt x="9807063" y="3703596"/>
                </a:cubicBezTo>
                <a:lnTo>
                  <a:pt x="9801986" y="3713750"/>
                </a:lnTo>
                <a:lnTo>
                  <a:pt x="9801986" y="3713750"/>
                </a:lnTo>
                <a:lnTo>
                  <a:pt x="9795640" y="3706135"/>
                </a:lnTo>
                <a:cubicBezTo>
                  <a:pt x="9796910" y="3704866"/>
                  <a:pt x="9799448" y="3703596"/>
                  <a:pt x="9800718" y="3703596"/>
                </a:cubicBezTo>
                <a:cubicBezTo>
                  <a:pt x="9798179" y="3701058"/>
                  <a:pt x="9794372" y="3701058"/>
                  <a:pt x="9791833" y="3701058"/>
                </a:cubicBezTo>
                <a:lnTo>
                  <a:pt x="9791833" y="3701058"/>
                </a:lnTo>
                <a:close/>
                <a:moveTo>
                  <a:pt x="9709335" y="3699789"/>
                </a:moveTo>
                <a:cubicBezTo>
                  <a:pt x="9700451" y="3703596"/>
                  <a:pt x="9690297" y="3707404"/>
                  <a:pt x="9682683" y="3713750"/>
                </a:cubicBezTo>
                <a:cubicBezTo>
                  <a:pt x="9686490" y="3721365"/>
                  <a:pt x="9691566" y="3727711"/>
                  <a:pt x="9700451" y="3727711"/>
                </a:cubicBezTo>
                <a:cubicBezTo>
                  <a:pt x="9696643" y="3728980"/>
                  <a:pt x="9694105" y="3731519"/>
                  <a:pt x="9690297" y="3732788"/>
                </a:cubicBezTo>
                <a:cubicBezTo>
                  <a:pt x="9687759" y="3731519"/>
                  <a:pt x="9682683" y="3730250"/>
                  <a:pt x="9681413" y="3728980"/>
                </a:cubicBezTo>
                <a:cubicBezTo>
                  <a:pt x="9686490" y="3739134"/>
                  <a:pt x="9697912" y="3740403"/>
                  <a:pt x="9706797" y="3745480"/>
                </a:cubicBezTo>
                <a:cubicBezTo>
                  <a:pt x="9706797" y="3744211"/>
                  <a:pt x="9706797" y="3740403"/>
                  <a:pt x="9705528" y="3737865"/>
                </a:cubicBezTo>
                <a:cubicBezTo>
                  <a:pt x="9708066" y="3737865"/>
                  <a:pt x="9711874" y="3737865"/>
                  <a:pt x="9713143" y="3737865"/>
                </a:cubicBezTo>
                <a:cubicBezTo>
                  <a:pt x="9711874" y="3740403"/>
                  <a:pt x="9708066" y="3744211"/>
                  <a:pt x="9706797" y="3746749"/>
                </a:cubicBezTo>
                <a:cubicBezTo>
                  <a:pt x="9708066" y="3748018"/>
                  <a:pt x="9709335" y="3751826"/>
                  <a:pt x="9710604" y="3753095"/>
                </a:cubicBezTo>
                <a:cubicBezTo>
                  <a:pt x="9715681" y="3750557"/>
                  <a:pt x="9719489" y="3746749"/>
                  <a:pt x="9723296" y="3742942"/>
                </a:cubicBezTo>
                <a:cubicBezTo>
                  <a:pt x="9722027" y="3741672"/>
                  <a:pt x="9718220" y="3737865"/>
                  <a:pt x="9715681" y="3736596"/>
                </a:cubicBezTo>
                <a:cubicBezTo>
                  <a:pt x="9720758" y="3732788"/>
                  <a:pt x="9727104" y="3725173"/>
                  <a:pt x="9716950" y="3723904"/>
                </a:cubicBezTo>
                <a:cubicBezTo>
                  <a:pt x="9716950" y="3717558"/>
                  <a:pt x="9719489" y="3711212"/>
                  <a:pt x="9720758" y="3704866"/>
                </a:cubicBezTo>
                <a:cubicBezTo>
                  <a:pt x="9718220" y="3706135"/>
                  <a:pt x="9715681" y="3708674"/>
                  <a:pt x="9713143" y="3711212"/>
                </a:cubicBezTo>
                <a:cubicBezTo>
                  <a:pt x="9716950" y="3717558"/>
                  <a:pt x="9711874" y="3728980"/>
                  <a:pt x="9702989" y="3726442"/>
                </a:cubicBezTo>
                <a:cubicBezTo>
                  <a:pt x="9705528" y="3718827"/>
                  <a:pt x="9706797" y="3708674"/>
                  <a:pt x="9709335" y="3699789"/>
                </a:cubicBezTo>
                <a:lnTo>
                  <a:pt x="9709335" y="3699789"/>
                </a:lnTo>
                <a:close/>
                <a:moveTo>
                  <a:pt x="8974472" y="3698520"/>
                </a:moveTo>
                <a:cubicBezTo>
                  <a:pt x="8971934" y="3701058"/>
                  <a:pt x="8968126" y="3703596"/>
                  <a:pt x="8964318" y="3702328"/>
                </a:cubicBezTo>
                <a:cubicBezTo>
                  <a:pt x="8957972" y="3707404"/>
                  <a:pt x="8946550" y="3703596"/>
                  <a:pt x="8944011" y="3712481"/>
                </a:cubicBezTo>
                <a:cubicBezTo>
                  <a:pt x="8949088" y="3713750"/>
                  <a:pt x="8954165" y="3713750"/>
                  <a:pt x="8957972" y="3715019"/>
                </a:cubicBezTo>
                <a:cubicBezTo>
                  <a:pt x="8959242" y="3712481"/>
                  <a:pt x="8959242" y="3708674"/>
                  <a:pt x="8960511" y="3706135"/>
                </a:cubicBezTo>
                <a:cubicBezTo>
                  <a:pt x="8964318" y="3708674"/>
                  <a:pt x="8968126" y="3712481"/>
                  <a:pt x="8973203" y="3715019"/>
                </a:cubicBezTo>
                <a:cubicBezTo>
                  <a:pt x="8974472" y="3712481"/>
                  <a:pt x="8975741" y="3707404"/>
                  <a:pt x="8975741" y="3703596"/>
                </a:cubicBezTo>
                <a:cubicBezTo>
                  <a:pt x="8978280" y="3704866"/>
                  <a:pt x="8979549" y="3707404"/>
                  <a:pt x="8982087" y="3709942"/>
                </a:cubicBezTo>
                <a:cubicBezTo>
                  <a:pt x="8978280" y="3712481"/>
                  <a:pt x="8970664" y="3718827"/>
                  <a:pt x="8979549" y="3718827"/>
                </a:cubicBezTo>
                <a:cubicBezTo>
                  <a:pt x="8983356" y="3715019"/>
                  <a:pt x="8985895" y="3709942"/>
                  <a:pt x="8988433" y="3704866"/>
                </a:cubicBezTo>
                <a:cubicBezTo>
                  <a:pt x="8984626" y="3703596"/>
                  <a:pt x="8979549" y="3701058"/>
                  <a:pt x="8974472" y="3698520"/>
                </a:cubicBezTo>
                <a:lnTo>
                  <a:pt x="8974472" y="3698520"/>
                </a:lnTo>
                <a:close/>
                <a:moveTo>
                  <a:pt x="9201658" y="3698520"/>
                </a:moveTo>
                <a:cubicBezTo>
                  <a:pt x="9200389" y="3698520"/>
                  <a:pt x="9196581" y="3698520"/>
                  <a:pt x="9194043" y="3699789"/>
                </a:cubicBezTo>
                <a:cubicBezTo>
                  <a:pt x="9191504" y="3702328"/>
                  <a:pt x="9190235" y="3704866"/>
                  <a:pt x="9187697" y="3707404"/>
                </a:cubicBezTo>
                <a:cubicBezTo>
                  <a:pt x="9190235" y="3712481"/>
                  <a:pt x="9194043" y="3717558"/>
                  <a:pt x="9197850" y="3722634"/>
                </a:cubicBezTo>
                <a:cubicBezTo>
                  <a:pt x="9191504" y="3720096"/>
                  <a:pt x="9186427" y="3721365"/>
                  <a:pt x="9185158" y="3727711"/>
                </a:cubicBezTo>
                <a:cubicBezTo>
                  <a:pt x="9188966" y="3726442"/>
                  <a:pt x="9196581" y="3725173"/>
                  <a:pt x="9200389" y="3725173"/>
                </a:cubicBezTo>
                <a:cubicBezTo>
                  <a:pt x="9195312" y="3730250"/>
                  <a:pt x="9191504" y="3735326"/>
                  <a:pt x="9186427" y="3740403"/>
                </a:cubicBezTo>
                <a:cubicBezTo>
                  <a:pt x="9191504" y="3739134"/>
                  <a:pt x="9197850" y="3739134"/>
                  <a:pt x="9202927" y="3737865"/>
                </a:cubicBezTo>
                <a:cubicBezTo>
                  <a:pt x="9205465" y="3734057"/>
                  <a:pt x="9201658" y="3730250"/>
                  <a:pt x="9200389" y="3726442"/>
                </a:cubicBezTo>
                <a:cubicBezTo>
                  <a:pt x="9202927" y="3725173"/>
                  <a:pt x="9206735" y="3723904"/>
                  <a:pt x="9208004" y="3722634"/>
                </a:cubicBezTo>
                <a:cubicBezTo>
                  <a:pt x="9208004" y="3721365"/>
                  <a:pt x="9208004" y="3717558"/>
                  <a:pt x="9208004" y="3716288"/>
                </a:cubicBezTo>
                <a:cubicBezTo>
                  <a:pt x="9204196" y="3712481"/>
                  <a:pt x="9201658" y="3708674"/>
                  <a:pt x="9199119" y="3704866"/>
                </a:cubicBezTo>
                <a:cubicBezTo>
                  <a:pt x="9199119" y="3702328"/>
                  <a:pt x="9200389" y="3699789"/>
                  <a:pt x="9201658" y="3698520"/>
                </a:cubicBezTo>
                <a:lnTo>
                  <a:pt x="9201658" y="3698520"/>
                </a:lnTo>
                <a:close/>
                <a:moveTo>
                  <a:pt x="8846283" y="3697250"/>
                </a:moveTo>
                <a:cubicBezTo>
                  <a:pt x="8843745" y="3703596"/>
                  <a:pt x="8850091" y="3707404"/>
                  <a:pt x="8852629" y="3712481"/>
                </a:cubicBezTo>
                <a:cubicBezTo>
                  <a:pt x="8851360" y="3711212"/>
                  <a:pt x="8847552" y="3709942"/>
                  <a:pt x="8845014" y="3709942"/>
                </a:cubicBezTo>
                <a:cubicBezTo>
                  <a:pt x="8842476" y="3707404"/>
                  <a:pt x="8839937" y="3706135"/>
                  <a:pt x="8837399" y="3703596"/>
                </a:cubicBezTo>
                <a:cubicBezTo>
                  <a:pt x="8827245" y="3704866"/>
                  <a:pt x="8817092" y="3706135"/>
                  <a:pt x="8808208" y="3709942"/>
                </a:cubicBezTo>
                <a:cubicBezTo>
                  <a:pt x="8809476" y="3711212"/>
                  <a:pt x="8812015" y="3715019"/>
                  <a:pt x="8813285" y="3717558"/>
                </a:cubicBezTo>
                <a:cubicBezTo>
                  <a:pt x="8808208" y="3717558"/>
                  <a:pt x="8803130" y="3717558"/>
                  <a:pt x="8798054" y="3717558"/>
                </a:cubicBezTo>
                <a:cubicBezTo>
                  <a:pt x="8796784" y="3718827"/>
                  <a:pt x="8795516" y="3721365"/>
                  <a:pt x="8794247" y="3722634"/>
                </a:cubicBezTo>
                <a:cubicBezTo>
                  <a:pt x="8785362" y="3726442"/>
                  <a:pt x="8777747" y="3730250"/>
                  <a:pt x="8768863" y="3732788"/>
                </a:cubicBezTo>
                <a:cubicBezTo>
                  <a:pt x="8756171" y="3737865"/>
                  <a:pt x="8752363" y="3753095"/>
                  <a:pt x="8739671" y="3758172"/>
                </a:cubicBezTo>
                <a:cubicBezTo>
                  <a:pt x="8737133" y="3765787"/>
                  <a:pt x="8734594" y="3774671"/>
                  <a:pt x="8732056" y="3782287"/>
                </a:cubicBezTo>
                <a:lnTo>
                  <a:pt x="8733325" y="3792440"/>
                </a:lnTo>
                <a:lnTo>
                  <a:pt x="8728248" y="3787363"/>
                </a:lnTo>
                <a:cubicBezTo>
                  <a:pt x="8723171" y="3792440"/>
                  <a:pt x="8716825" y="3796248"/>
                  <a:pt x="8711749" y="3800055"/>
                </a:cubicBezTo>
                <a:cubicBezTo>
                  <a:pt x="8706672" y="3806401"/>
                  <a:pt x="8704133" y="3814016"/>
                  <a:pt x="8696519" y="3816555"/>
                </a:cubicBezTo>
                <a:cubicBezTo>
                  <a:pt x="8700326" y="3820362"/>
                  <a:pt x="8702865" y="3824170"/>
                  <a:pt x="8706672" y="3829247"/>
                </a:cubicBezTo>
                <a:cubicBezTo>
                  <a:pt x="8697787" y="3824170"/>
                  <a:pt x="8691441" y="3816555"/>
                  <a:pt x="8680019" y="3819093"/>
                </a:cubicBezTo>
                <a:cubicBezTo>
                  <a:pt x="8680019" y="3820362"/>
                  <a:pt x="8680019" y="3822901"/>
                  <a:pt x="8680019" y="3824170"/>
                </a:cubicBezTo>
                <a:cubicBezTo>
                  <a:pt x="8682557" y="3825439"/>
                  <a:pt x="8686365" y="3826708"/>
                  <a:pt x="8687634" y="3827978"/>
                </a:cubicBezTo>
                <a:lnTo>
                  <a:pt x="8680019" y="3830516"/>
                </a:lnTo>
                <a:cubicBezTo>
                  <a:pt x="8683827" y="3835593"/>
                  <a:pt x="8687634" y="3840670"/>
                  <a:pt x="8691441" y="3845746"/>
                </a:cubicBezTo>
                <a:cubicBezTo>
                  <a:pt x="8685096" y="3841939"/>
                  <a:pt x="8678750" y="3834324"/>
                  <a:pt x="8671135" y="3839400"/>
                </a:cubicBezTo>
                <a:cubicBezTo>
                  <a:pt x="8669865" y="3843208"/>
                  <a:pt x="8669865" y="3848285"/>
                  <a:pt x="8668596" y="3853362"/>
                </a:cubicBezTo>
                <a:cubicBezTo>
                  <a:pt x="8674942" y="3854631"/>
                  <a:pt x="8680019" y="3857169"/>
                  <a:pt x="8686365" y="3857169"/>
                </a:cubicBezTo>
                <a:cubicBezTo>
                  <a:pt x="8688903" y="3853362"/>
                  <a:pt x="8690173" y="3850823"/>
                  <a:pt x="8692711" y="3847016"/>
                </a:cubicBezTo>
                <a:cubicBezTo>
                  <a:pt x="8692711" y="3849554"/>
                  <a:pt x="8692711" y="3855900"/>
                  <a:pt x="8692711" y="3858438"/>
                </a:cubicBezTo>
                <a:cubicBezTo>
                  <a:pt x="8696519" y="3859708"/>
                  <a:pt x="8700326" y="3859708"/>
                  <a:pt x="8704133" y="3860977"/>
                </a:cubicBezTo>
                <a:cubicBezTo>
                  <a:pt x="8705403" y="3858438"/>
                  <a:pt x="8706672" y="3855900"/>
                  <a:pt x="8706672" y="3853362"/>
                </a:cubicBezTo>
                <a:cubicBezTo>
                  <a:pt x="8700326" y="3850823"/>
                  <a:pt x="8692711" y="3848285"/>
                  <a:pt x="8690173" y="3841939"/>
                </a:cubicBezTo>
                <a:cubicBezTo>
                  <a:pt x="8692711" y="3843208"/>
                  <a:pt x="8699057" y="3845746"/>
                  <a:pt x="8701595" y="3845746"/>
                </a:cubicBezTo>
                <a:cubicBezTo>
                  <a:pt x="8701595" y="3841939"/>
                  <a:pt x="8700326" y="3835593"/>
                  <a:pt x="8700326" y="3833054"/>
                </a:cubicBezTo>
                <a:cubicBezTo>
                  <a:pt x="8704133" y="3836862"/>
                  <a:pt x="8706672" y="3840670"/>
                  <a:pt x="8711749" y="3843208"/>
                </a:cubicBezTo>
                <a:cubicBezTo>
                  <a:pt x="8716825" y="3839400"/>
                  <a:pt x="8721902" y="3834324"/>
                  <a:pt x="8725710" y="3827978"/>
                </a:cubicBezTo>
                <a:cubicBezTo>
                  <a:pt x="8729517" y="3827978"/>
                  <a:pt x="8733325" y="3826708"/>
                  <a:pt x="8737133" y="3826708"/>
                </a:cubicBezTo>
                <a:cubicBezTo>
                  <a:pt x="8738402" y="3825439"/>
                  <a:pt x="8739671" y="3822901"/>
                  <a:pt x="8740940" y="3820362"/>
                </a:cubicBezTo>
                <a:cubicBezTo>
                  <a:pt x="8743479" y="3821632"/>
                  <a:pt x="8746017" y="3822901"/>
                  <a:pt x="8748555" y="3824170"/>
                </a:cubicBezTo>
                <a:cubicBezTo>
                  <a:pt x="8753632" y="3821632"/>
                  <a:pt x="8758709" y="3819093"/>
                  <a:pt x="8763786" y="3817824"/>
                </a:cubicBezTo>
                <a:cubicBezTo>
                  <a:pt x="8762517" y="3820362"/>
                  <a:pt x="8761247" y="3824170"/>
                  <a:pt x="8759978" y="3826708"/>
                </a:cubicBezTo>
                <a:cubicBezTo>
                  <a:pt x="8763786" y="3827978"/>
                  <a:pt x="8766324" y="3829247"/>
                  <a:pt x="8770132" y="3831785"/>
                </a:cubicBezTo>
                <a:cubicBezTo>
                  <a:pt x="8771401" y="3827978"/>
                  <a:pt x="8773939" y="3822901"/>
                  <a:pt x="8772670" y="3819093"/>
                </a:cubicBezTo>
                <a:cubicBezTo>
                  <a:pt x="8771401" y="3819093"/>
                  <a:pt x="8768863" y="3817824"/>
                  <a:pt x="8767593" y="3816555"/>
                </a:cubicBezTo>
                <a:cubicBezTo>
                  <a:pt x="8773939" y="3811478"/>
                  <a:pt x="8770132" y="3802594"/>
                  <a:pt x="8770132" y="3794979"/>
                </a:cubicBezTo>
                <a:cubicBezTo>
                  <a:pt x="8772670" y="3796248"/>
                  <a:pt x="8775209" y="3798786"/>
                  <a:pt x="8777747" y="3801325"/>
                </a:cubicBezTo>
                <a:cubicBezTo>
                  <a:pt x="8780285" y="3801325"/>
                  <a:pt x="8786631" y="3800055"/>
                  <a:pt x="8789170" y="3800055"/>
                </a:cubicBezTo>
                <a:cubicBezTo>
                  <a:pt x="8799323" y="3787363"/>
                  <a:pt x="8805669" y="3779748"/>
                  <a:pt x="8813285" y="3759441"/>
                </a:cubicBezTo>
                <a:cubicBezTo>
                  <a:pt x="8803130" y="3761979"/>
                  <a:pt x="8804400" y="3773402"/>
                  <a:pt x="8800593" y="3779748"/>
                </a:cubicBezTo>
                <a:cubicBezTo>
                  <a:pt x="8798054" y="3777210"/>
                  <a:pt x="8796784" y="3774671"/>
                  <a:pt x="8794247" y="3772133"/>
                </a:cubicBezTo>
                <a:cubicBezTo>
                  <a:pt x="8789170" y="3772133"/>
                  <a:pt x="8782824" y="3774671"/>
                  <a:pt x="8780285" y="3768325"/>
                </a:cubicBezTo>
                <a:cubicBezTo>
                  <a:pt x="8792977" y="3775941"/>
                  <a:pt x="8808208" y="3765787"/>
                  <a:pt x="8806939" y="3751826"/>
                </a:cubicBezTo>
                <a:cubicBezTo>
                  <a:pt x="8808208" y="3753095"/>
                  <a:pt x="8810746" y="3756903"/>
                  <a:pt x="8812015" y="3758172"/>
                </a:cubicBezTo>
                <a:cubicBezTo>
                  <a:pt x="8817092" y="3754364"/>
                  <a:pt x="8815822" y="3749287"/>
                  <a:pt x="8810746" y="3746749"/>
                </a:cubicBezTo>
                <a:cubicBezTo>
                  <a:pt x="8809476" y="3741672"/>
                  <a:pt x="8806939" y="3737865"/>
                  <a:pt x="8804400" y="3734057"/>
                </a:cubicBezTo>
                <a:cubicBezTo>
                  <a:pt x="8810746" y="3736596"/>
                  <a:pt x="8815822" y="3739134"/>
                  <a:pt x="8822168" y="3739134"/>
                </a:cubicBezTo>
                <a:cubicBezTo>
                  <a:pt x="8825977" y="3737865"/>
                  <a:pt x="8828514" y="3732788"/>
                  <a:pt x="8831053" y="3730250"/>
                </a:cubicBezTo>
                <a:cubicBezTo>
                  <a:pt x="8833591" y="3730250"/>
                  <a:pt x="8837399" y="3728980"/>
                  <a:pt x="8839937" y="3728980"/>
                </a:cubicBezTo>
                <a:cubicBezTo>
                  <a:pt x="8839937" y="3722634"/>
                  <a:pt x="8841206" y="3716288"/>
                  <a:pt x="8839937" y="3709942"/>
                </a:cubicBezTo>
                <a:cubicBezTo>
                  <a:pt x="8841206" y="3709942"/>
                  <a:pt x="8845014" y="3708674"/>
                  <a:pt x="8846283" y="3708674"/>
                </a:cubicBezTo>
                <a:cubicBezTo>
                  <a:pt x="8845014" y="3713750"/>
                  <a:pt x="8841206" y="3722634"/>
                  <a:pt x="8848822" y="3725173"/>
                </a:cubicBezTo>
                <a:cubicBezTo>
                  <a:pt x="8851360" y="3722634"/>
                  <a:pt x="8853898" y="3720096"/>
                  <a:pt x="8856437" y="3717558"/>
                </a:cubicBezTo>
                <a:cubicBezTo>
                  <a:pt x="8858975" y="3717558"/>
                  <a:pt x="8864052" y="3716288"/>
                  <a:pt x="8866590" y="3716288"/>
                </a:cubicBezTo>
                <a:cubicBezTo>
                  <a:pt x="8860244" y="3709942"/>
                  <a:pt x="8853898" y="3703596"/>
                  <a:pt x="8846283" y="3697250"/>
                </a:cubicBezTo>
                <a:lnTo>
                  <a:pt x="8846283" y="3697250"/>
                </a:lnTo>
                <a:close/>
                <a:moveTo>
                  <a:pt x="8751094" y="3695982"/>
                </a:moveTo>
                <a:cubicBezTo>
                  <a:pt x="8742209" y="3702328"/>
                  <a:pt x="8739671" y="3713750"/>
                  <a:pt x="8733325" y="3721365"/>
                </a:cubicBezTo>
                <a:cubicBezTo>
                  <a:pt x="8746017" y="3722634"/>
                  <a:pt x="8725710" y="3730250"/>
                  <a:pt x="8730787" y="3737865"/>
                </a:cubicBezTo>
                <a:cubicBezTo>
                  <a:pt x="8732056" y="3739134"/>
                  <a:pt x="8734594" y="3740403"/>
                  <a:pt x="8735863" y="3740403"/>
                </a:cubicBezTo>
                <a:cubicBezTo>
                  <a:pt x="8735863" y="3742942"/>
                  <a:pt x="8734594" y="3746749"/>
                  <a:pt x="8734594" y="3749287"/>
                </a:cubicBezTo>
                <a:cubicBezTo>
                  <a:pt x="8740940" y="3745480"/>
                  <a:pt x="8746017" y="3737865"/>
                  <a:pt x="8753632" y="3736596"/>
                </a:cubicBezTo>
                <a:cubicBezTo>
                  <a:pt x="8749825" y="3731519"/>
                  <a:pt x="8744748" y="3736596"/>
                  <a:pt x="8740940" y="3737865"/>
                </a:cubicBezTo>
                <a:cubicBezTo>
                  <a:pt x="8744748" y="3725173"/>
                  <a:pt x="8748555" y="3711212"/>
                  <a:pt x="8751094" y="3695982"/>
                </a:cubicBezTo>
                <a:lnTo>
                  <a:pt x="8751094" y="3695982"/>
                </a:lnTo>
                <a:close/>
                <a:moveTo>
                  <a:pt x="9775334" y="3694712"/>
                </a:moveTo>
                <a:cubicBezTo>
                  <a:pt x="9772795" y="3693443"/>
                  <a:pt x="9770257" y="3693443"/>
                  <a:pt x="9767718" y="3695982"/>
                </a:cubicBezTo>
                <a:cubicBezTo>
                  <a:pt x="9768988" y="3697250"/>
                  <a:pt x="9770257" y="3701058"/>
                  <a:pt x="9771526" y="3702328"/>
                </a:cubicBezTo>
                <a:cubicBezTo>
                  <a:pt x="9768988" y="3704866"/>
                  <a:pt x="9762642" y="3706135"/>
                  <a:pt x="9766449" y="3709942"/>
                </a:cubicBezTo>
                <a:cubicBezTo>
                  <a:pt x="9768988" y="3709942"/>
                  <a:pt x="9772795" y="3711212"/>
                  <a:pt x="9775334" y="3711212"/>
                </a:cubicBezTo>
                <a:cubicBezTo>
                  <a:pt x="9775334" y="3709942"/>
                  <a:pt x="9774064" y="3707404"/>
                  <a:pt x="9774064" y="3706135"/>
                </a:cubicBezTo>
                <a:cubicBezTo>
                  <a:pt x="9774064" y="3702328"/>
                  <a:pt x="9774064" y="3698520"/>
                  <a:pt x="9775334" y="3694712"/>
                </a:cubicBezTo>
                <a:lnTo>
                  <a:pt x="9775334" y="3694712"/>
                </a:lnTo>
                <a:close/>
                <a:moveTo>
                  <a:pt x="9168659" y="3694712"/>
                </a:moveTo>
                <a:cubicBezTo>
                  <a:pt x="9162313" y="3694712"/>
                  <a:pt x="9157236" y="3695982"/>
                  <a:pt x="9154697" y="3703596"/>
                </a:cubicBezTo>
                <a:cubicBezTo>
                  <a:pt x="9159774" y="3703596"/>
                  <a:pt x="9164851" y="3703596"/>
                  <a:pt x="9169928" y="3704866"/>
                </a:cubicBezTo>
                <a:cubicBezTo>
                  <a:pt x="9171197" y="3703596"/>
                  <a:pt x="9172466" y="3699789"/>
                  <a:pt x="9173735" y="3698520"/>
                </a:cubicBezTo>
                <a:cubicBezTo>
                  <a:pt x="9176274" y="3699789"/>
                  <a:pt x="9178812" y="3701058"/>
                  <a:pt x="9181351" y="3701058"/>
                </a:cubicBezTo>
                <a:cubicBezTo>
                  <a:pt x="9182620" y="3699789"/>
                  <a:pt x="9185158" y="3697250"/>
                  <a:pt x="9186427" y="3695982"/>
                </a:cubicBezTo>
                <a:cubicBezTo>
                  <a:pt x="9181351" y="3695982"/>
                  <a:pt x="9175005" y="3694712"/>
                  <a:pt x="9168659" y="3694712"/>
                </a:cubicBezTo>
                <a:lnTo>
                  <a:pt x="9168659" y="3694712"/>
                </a:lnTo>
                <a:close/>
                <a:moveTo>
                  <a:pt x="9525302" y="3693443"/>
                </a:moveTo>
                <a:cubicBezTo>
                  <a:pt x="9522764" y="3698520"/>
                  <a:pt x="9520225" y="3704866"/>
                  <a:pt x="9517687" y="3709942"/>
                </a:cubicBezTo>
                <a:cubicBezTo>
                  <a:pt x="9520225" y="3713750"/>
                  <a:pt x="9524033" y="3718827"/>
                  <a:pt x="9526571" y="3722634"/>
                </a:cubicBezTo>
                <a:cubicBezTo>
                  <a:pt x="9522764" y="3723904"/>
                  <a:pt x="9517687" y="3725173"/>
                  <a:pt x="9513879" y="3726442"/>
                </a:cubicBezTo>
                <a:cubicBezTo>
                  <a:pt x="9520225" y="3727711"/>
                  <a:pt x="9527841" y="3728980"/>
                  <a:pt x="9534187" y="3728980"/>
                </a:cubicBezTo>
                <a:cubicBezTo>
                  <a:pt x="9532917" y="3726442"/>
                  <a:pt x="9530379" y="3722634"/>
                  <a:pt x="9529110" y="3721365"/>
                </a:cubicBezTo>
                <a:cubicBezTo>
                  <a:pt x="9531648" y="3718827"/>
                  <a:pt x="9534187" y="3716288"/>
                  <a:pt x="9536725" y="3713750"/>
                </a:cubicBezTo>
                <a:cubicBezTo>
                  <a:pt x="9537994" y="3715019"/>
                  <a:pt x="9540533" y="3716288"/>
                  <a:pt x="9541802" y="3717558"/>
                </a:cubicBezTo>
                <a:cubicBezTo>
                  <a:pt x="9543071" y="3712481"/>
                  <a:pt x="9545609" y="3706135"/>
                  <a:pt x="9543071" y="3701058"/>
                </a:cubicBezTo>
                <a:cubicBezTo>
                  <a:pt x="9536725" y="3698520"/>
                  <a:pt x="9530379" y="3695982"/>
                  <a:pt x="9525302" y="3693443"/>
                </a:cubicBezTo>
                <a:lnTo>
                  <a:pt x="9525302" y="3693443"/>
                </a:lnTo>
                <a:close/>
                <a:moveTo>
                  <a:pt x="9130583" y="3693443"/>
                </a:moveTo>
                <a:cubicBezTo>
                  <a:pt x="9121699" y="3690904"/>
                  <a:pt x="9112814" y="3693443"/>
                  <a:pt x="9106468" y="3701058"/>
                </a:cubicBezTo>
                <a:cubicBezTo>
                  <a:pt x="9101391" y="3702328"/>
                  <a:pt x="9100122" y="3706135"/>
                  <a:pt x="9098853" y="3709942"/>
                </a:cubicBezTo>
                <a:cubicBezTo>
                  <a:pt x="9087430" y="3711212"/>
                  <a:pt x="9076007" y="3712481"/>
                  <a:pt x="9067123" y="3720096"/>
                </a:cubicBezTo>
                <a:cubicBezTo>
                  <a:pt x="9067123" y="3725173"/>
                  <a:pt x="9068392" y="3730250"/>
                  <a:pt x="9069661" y="3736596"/>
                </a:cubicBezTo>
                <a:cubicBezTo>
                  <a:pt x="9070931" y="3737865"/>
                  <a:pt x="9074738" y="3741672"/>
                  <a:pt x="9076007" y="3744211"/>
                </a:cubicBezTo>
                <a:cubicBezTo>
                  <a:pt x="9074738" y="3746749"/>
                  <a:pt x="9073469" y="3750557"/>
                  <a:pt x="9072200" y="3753095"/>
                </a:cubicBezTo>
                <a:cubicBezTo>
                  <a:pt x="9077277" y="3749287"/>
                  <a:pt x="9082353" y="3745480"/>
                  <a:pt x="9087430" y="3742942"/>
                </a:cubicBezTo>
                <a:cubicBezTo>
                  <a:pt x="9087430" y="3745480"/>
                  <a:pt x="9087430" y="3753095"/>
                  <a:pt x="9087430" y="3755633"/>
                </a:cubicBezTo>
                <a:cubicBezTo>
                  <a:pt x="9097584" y="3742942"/>
                  <a:pt x="9112814" y="3736596"/>
                  <a:pt x="9125506" y="3727711"/>
                </a:cubicBezTo>
                <a:cubicBezTo>
                  <a:pt x="9122968" y="3723904"/>
                  <a:pt x="9121699" y="3721365"/>
                  <a:pt x="9119160" y="3717558"/>
                </a:cubicBezTo>
                <a:cubicBezTo>
                  <a:pt x="9114083" y="3716288"/>
                  <a:pt x="9110276" y="3713750"/>
                  <a:pt x="9105199" y="3711212"/>
                </a:cubicBezTo>
                <a:cubicBezTo>
                  <a:pt x="9109007" y="3707404"/>
                  <a:pt x="9112814" y="3703596"/>
                  <a:pt x="9115353" y="3699789"/>
                </a:cubicBezTo>
                <a:cubicBezTo>
                  <a:pt x="9116622" y="3711212"/>
                  <a:pt x="9129313" y="3713750"/>
                  <a:pt x="9138198" y="3718827"/>
                </a:cubicBezTo>
                <a:cubicBezTo>
                  <a:pt x="9142005" y="3716288"/>
                  <a:pt x="9147083" y="3715019"/>
                  <a:pt x="9149621" y="3711212"/>
                </a:cubicBezTo>
                <a:cubicBezTo>
                  <a:pt x="9148351" y="3701058"/>
                  <a:pt x="9139467" y="3694712"/>
                  <a:pt x="9130583" y="3693443"/>
                </a:cubicBezTo>
                <a:lnTo>
                  <a:pt x="9130583" y="3693443"/>
                </a:lnTo>
                <a:close/>
                <a:moveTo>
                  <a:pt x="9810871" y="3692174"/>
                </a:moveTo>
                <a:cubicBezTo>
                  <a:pt x="9818486" y="3695982"/>
                  <a:pt x="9822294" y="3702328"/>
                  <a:pt x="9823563" y="3711212"/>
                </a:cubicBezTo>
                <a:cubicBezTo>
                  <a:pt x="9828640" y="3707404"/>
                  <a:pt x="9833716" y="3702328"/>
                  <a:pt x="9837524" y="3697250"/>
                </a:cubicBezTo>
                <a:cubicBezTo>
                  <a:pt x="9827370" y="3698520"/>
                  <a:pt x="9819755" y="3693443"/>
                  <a:pt x="9810871" y="3692174"/>
                </a:cubicBezTo>
                <a:lnTo>
                  <a:pt x="9810871" y="3692174"/>
                </a:lnTo>
                <a:close/>
                <a:moveTo>
                  <a:pt x="9086161" y="3690904"/>
                </a:moveTo>
                <a:cubicBezTo>
                  <a:pt x="9078546" y="3692174"/>
                  <a:pt x="9070931" y="3695982"/>
                  <a:pt x="9064585" y="3701058"/>
                </a:cubicBezTo>
                <a:cubicBezTo>
                  <a:pt x="9055700" y="3701058"/>
                  <a:pt x="9048086" y="3712481"/>
                  <a:pt x="9041740" y="3704866"/>
                </a:cubicBezTo>
                <a:cubicBezTo>
                  <a:pt x="9031585" y="3709942"/>
                  <a:pt x="9011279" y="3713750"/>
                  <a:pt x="9015086" y="3728980"/>
                </a:cubicBezTo>
                <a:cubicBezTo>
                  <a:pt x="9020163" y="3723904"/>
                  <a:pt x="9025239" y="3718827"/>
                  <a:pt x="9029048" y="3713750"/>
                </a:cubicBezTo>
                <a:cubicBezTo>
                  <a:pt x="9030316" y="3715019"/>
                  <a:pt x="9032855" y="3716288"/>
                  <a:pt x="9034124" y="3717558"/>
                </a:cubicBezTo>
                <a:cubicBezTo>
                  <a:pt x="9036662" y="3715019"/>
                  <a:pt x="9040470" y="3713750"/>
                  <a:pt x="9043008" y="3712481"/>
                </a:cubicBezTo>
                <a:cubicBezTo>
                  <a:pt x="9046816" y="3718827"/>
                  <a:pt x="9054431" y="3717558"/>
                  <a:pt x="9059508" y="3720096"/>
                </a:cubicBezTo>
                <a:cubicBezTo>
                  <a:pt x="9060777" y="3718827"/>
                  <a:pt x="9062046" y="3716288"/>
                  <a:pt x="9063315" y="3715019"/>
                </a:cubicBezTo>
                <a:cubicBezTo>
                  <a:pt x="9060777" y="3712481"/>
                  <a:pt x="9058239" y="3709942"/>
                  <a:pt x="9055700" y="3707404"/>
                </a:cubicBezTo>
                <a:cubicBezTo>
                  <a:pt x="9059508" y="3708674"/>
                  <a:pt x="9062046" y="3709942"/>
                  <a:pt x="9065854" y="3711212"/>
                </a:cubicBezTo>
                <a:cubicBezTo>
                  <a:pt x="9065854" y="3709942"/>
                  <a:pt x="9064585" y="3706135"/>
                  <a:pt x="9064585" y="3704866"/>
                </a:cubicBezTo>
                <a:cubicBezTo>
                  <a:pt x="9067123" y="3704866"/>
                  <a:pt x="9070931" y="3704866"/>
                  <a:pt x="9073469" y="3704866"/>
                </a:cubicBezTo>
                <a:cubicBezTo>
                  <a:pt x="9072200" y="3707404"/>
                  <a:pt x="9070931" y="3711212"/>
                  <a:pt x="9070931" y="3712481"/>
                </a:cubicBezTo>
                <a:cubicBezTo>
                  <a:pt x="9073469" y="3709942"/>
                  <a:pt x="9076007" y="3707404"/>
                  <a:pt x="9078546" y="3704866"/>
                </a:cubicBezTo>
                <a:cubicBezTo>
                  <a:pt x="9083623" y="3706135"/>
                  <a:pt x="9093776" y="3709942"/>
                  <a:pt x="9096315" y="3702328"/>
                </a:cubicBezTo>
                <a:cubicBezTo>
                  <a:pt x="9095045" y="3699789"/>
                  <a:pt x="9092507" y="3694712"/>
                  <a:pt x="9091238" y="3692174"/>
                </a:cubicBezTo>
                <a:cubicBezTo>
                  <a:pt x="9093776" y="3694712"/>
                  <a:pt x="9098853" y="3698520"/>
                  <a:pt x="9101391" y="3699789"/>
                </a:cubicBezTo>
                <a:cubicBezTo>
                  <a:pt x="9103930" y="3697250"/>
                  <a:pt x="9105199" y="3694712"/>
                  <a:pt x="9107737" y="3692174"/>
                </a:cubicBezTo>
                <a:cubicBezTo>
                  <a:pt x="9102661" y="3689636"/>
                  <a:pt x="9093776" y="3689636"/>
                  <a:pt x="9086161" y="3690904"/>
                </a:cubicBezTo>
                <a:lnTo>
                  <a:pt x="9086161" y="3690904"/>
                </a:lnTo>
                <a:close/>
                <a:moveTo>
                  <a:pt x="8904666" y="3689636"/>
                </a:moveTo>
                <a:cubicBezTo>
                  <a:pt x="8894513" y="3684559"/>
                  <a:pt x="8893244" y="3698520"/>
                  <a:pt x="8898320" y="3704866"/>
                </a:cubicBezTo>
                <a:cubicBezTo>
                  <a:pt x="8898320" y="3703596"/>
                  <a:pt x="8898320" y="3699789"/>
                  <a:pt x="8898320" y="3698520"/>
                </a:cubicBezTo>
                <a:cubicBezTo>
                  <a:pt x="8899590" y="3695982"/>
                  <a:pt x="8903397" y="3692174"/>
                  <a:pt x="8904666" y="3689636"/>
                </a:cubicBezTo>
                <a:lnTo>
                  <a:pt x="8904666" y="3689636"/>
                </a:lnTo>
                <a:close/>
                <a:moveTo>
                  <a:pt x="9722027" y="3689636"/>
                </a:moveTo>
                <a:cubicBezTo>
                  <a:pt x="9716950" y="3692174"/>
                  <a:pt x="9713143" y="3694712"/>
                  <a:pt x="9708066" y="3697250"/>
                </a:cubicBezTo>
                <a:cubicBezTo>
                  <a:pt x="9710604" y="3699789"/>
                  <a:pt x="9713143" y="3702328"/>
                  <a:pt x="9715681" y="3704866"/>
                </a:cubicBezTo>
                <a:lnTo>
                  <a:pt x="9715681" y="3698520"/>
                </a:lnTo>
                <a:cubicBezTo>
                  <a:pt x="9718220" y="3698520"/>
                  <a:pt x="9724566" y="3699789"/>
                  <a:pt x="9727104" y="3701058"/>
                </a:cubicBezTo>
                <a:cubicBezTo>
                  <a:pt x="9727104" y="3694712"/>
                  <a:pt x="9725835" y="3690904"/>
                  <a:pt x="9722027" y="3689636"/>
                </a:cubicBezTo>
                <a:lnTo>
                  <a:pt x="9722027" y="3689636"/>
                </a:lnTo>
                <a:close/>
                <a:moveTo>
                  <a:pt x="8860244" y="3688366"/>
                </a:moveTo>
                <a:cubicBezTo>
                  <a:pt x="8858975" y="3689636"/>
                  <a:pt x="8855168" y="3690904"/>
                  <a:pt x="8853898" y="3692174"/>
                </a:cubicBezTo>
                <a:cubicBezTo>
                  <a:pt x="8857706" y="3697250"/>
                  <a:pt x="8862783" y="3699789"/>
                  <a:pt x="8867860" y="3699789"/>
                </a:cubicBezTo>
                <a:cubicBezTo>
                  <a:pt x="8866590" y="3695982"/>
                  <a:pt x="8862783" y="3692174"/>
                  <a:pt x="8860244" y="3688366"/>
                </a:cubicBezTo>
                <a:lnTo>
                  <a:pt x="8860244" y="3688366"/>
                </a:lnTo>
                <a:close/>
                <a:moveTo>
                  <a:pt x="10074863" y="3687097"/>
                </a:moveTo>
                <a:cubicBezTo>
                  <a:pt x="10082479" y="3698520"/>
                  <a:pt x="10086286" y="3716288"/>
                  <a:pt x="10101517" y="3718827"/>
                </a:cubicBezTo>
                <a:cubicBezTo>
                  <a:pt x="10098978" y="3706135"/>
                  <a:pt x="10090094" y="3689636"/>
                  <a:pt x="10074863" y="3687097"/>
                </a:cubicBezTo>
                <a:lnTo>
                  <a:pt x="10074863" y="3687097"/>
                </a:lnTo>
                <a:close/>
                <a:moveTo>
                  <a:pt x="9230849" y="3685828"/>
                </a:moveTo>
                <a:cubicBezTo>
                  <a:pt x="9225773" y="3684559"/>
                  <a:pt x="9223234" y="3693443"/>
                  <a:pt x="9228310" y="3695982"/>
                </a:cubicBezTo>
                <a:cubicBezTo>
                  <a:pt x="9233388" y="3695982"/>
                  <a:pt x="9237195" y="3687097"/>
                  <a:pt x="9230849" y="3685828"/>
                </a:cubicBezTo>
                <a:lnTo>
                  <a:pt x="9230849" y="3685828"/>
                </a:lnTo>
                <a:close/>
                <a:moveTo>
                  <a:pt x="8937665" y="3685828"/>
                </a:moveTo>
                <a:cubicBezTo>
                  <a:pt x="8928781" y="3688366"/>
                  <a:pt x="8914820" y="3688366"/>
                  <a:pt x="8916089" y="3701058"/>
                </a:cubicBezTo>
                <a:cubicBezTo>
                  <a:pt x="8912282" y="3699789"/>
                  <a:pt x="8909743" y="3699789"/>
                  <a:pt x="8905936" y="3698520"/>
                </a:cubicBezTo>
                <a:cubicBezTo>
                  <a:pt x="8909743" y="3703596"/>
                  <a:pt x="8914820" y="3706135"/>
                  <a:pt x="8921166" y="3709942"/>
                </a:cubicBezTo>
                <a:cubicBezTo>
                  <a:pt x="8928781" y="3704866"/>
                  <a:pt x="8927512" y="3698520"/>
                  <a:pt x="8924974" y="3692174"/>
                </a:cubicBezTo>
                <a:cubicBezTo>
                  <a:pt x="8930050" y="3695982"/>
                  <a:pt x="8935127" y="3699789"/>
                  <a:pt x="8941473" y="3701058"/>
                </a:cubicBezTo>
                <a:cubicBezTo>
                  <a:pt x="8940204" y="3694712"/>
                  <a:pt x="8938934" y="3689636"/>
                  <a:pt x="8937665" y="3685828"/>
                </a:cubicBezTo>
                <a:lnTo>
                  <a:pt x="8937665" y="3685828"/>
                </a:lnTo>
                <a:close/>
                <a:moveTo>
                  <a:pt x="9299386" y="3684559"/>
                </a:moveTo>
                <a:cubicBezTo>
                  <a:pt x="9293040" y="3689636"/>
                  <a:pt x="9286694" y="3697250"/>
                  <a:pt x="9293040" y="3706135"/>
                </a:cubicBezTo>
                <a:cubicBezTo>
                  <a:pt x="9295578" y="3707404"/>
                  <a:pt x="9300655" y="3708674"/>
                  <a:pt x="9303193" y="3708674"/>
                </a:cubicBezTo>
                <a:cubicBezTo>
                  <a:pt x="9305732" y="3703596"/>
                  <a:pt x="9308270" y="3699789"/>
                  <a:pt x="9310808" y="3694712"/>
                </a:cubicBezTo>
                <a:cubicBezTo>
                  <a:pt x="9312078" y="3701058"/>
                  <a:pt x="9310808" y="3706135"/>
                  <a:pt x="9307001" y="3711212"/>
                </a:cubicBezTo>
                <a:cubicBezTo>
                  <a:pt x="9309539" y="3712481"/>
                  <a:pt x="9314616" y="3715019"/>
                  <a:pt x="9317154" y="3716288"/>
                </a:cubicBezTo>
                <a:cubicBezTo>
                  <a:pt x="9315885" y="3718827"/>
                  <a:pt x="9314616" y="3722634"/>
                  <a:pt x="9314616" y="3725173"/>
                </a:cubicBezTo>
                <a:cubicBezTo>
                  <a:pt x="9317154" y="3726442"/>
                  <a:pt x="9320962" y="3728980"/>
                  <a:pt x="9322231" y="3730250"/>
                </a:cubicBezTo>
                <a:cubicBezTo>
                  <a:pt x="9327308" y="3727711"/>
                  <a:pt x="9324770" y="3721365"/>
                  <a:pt x="9326039" y="3716288"/>
                </a:cubicBezTo>
                <a:cubicBezTo>
                  <a:pt x="9319693" y="3711212"/>
                  <a:pt x="9323500" y="3703596"/>
                  <a:pt x="9323500" y="3698520"/>
                </a:cubicBezTo>
                <a:cubicBezTo>
                  <a:pt x="9319693" y="3693443"/>
                  <a:pt x="9312078" y="3689636"/>
                  <a:pt x="9308270" y="3684559"/>
                </a:cubicBezTo>
                <a:cubicBezTo>
                  <a:pt x="9305732" y="3685828"/>
                  <a:pt x="9301924" y="3684559"/>
                  <a:pt x="9299386" y="3684559"/>
                </a:cubicBezTo>
                <a:lnTo>
                  <a:pt x="9299386" y="3684559"/>
                </a:lnTo>
                <a:close/>
                <a:moveTo>
                  <a:pt x="9331116" y="3684559"/>
                </a:moveTo>
                <a:cubicBezTo>
                  <a:pt x="9332385" y="3692174"/>
                  <a:pt x="9337462" y="3694712"/>
                  <a:pt x="9343808" y="3697250"/>
                </a:cubicBezTo>
                <a:cubicBezTo>
                  <a:pt x="9345076" y="3694712"/>
                  <a:pt x="9346346" y="3692174"/>
                  <a:pt x="9347615" y="3689636"/>
                </a:cubicBezTo>
                <a:cubicBezTo>
                  <a:pt x="9341269" y="3687097"/>
                  <a:pt x="9336192" y="3685828"/>
                  <a:pt x="9331116" y="3684559"/>
                </a:cubicBezTo>
                <a:lnTo>
                  <a:pt x="9331116" y="3684559"/>
                </a:lnTo>
                <a:close/>
                <a:moveTo>
                  <a:pt x="9829909" y="3682020"/>
                </a:moveTo>
                <a:cubicBezTo>
                  <a:pt x="9829909" y="3682020"/>
                  <a:pt x="9829909" y="3683290"/>
                  <a:pt x="9829909" y="3682020"/>
                </a:cubicBezTo>
                <a:cubicBezTo>
                  <a:pt x="9829909" y="3683290"/>
                  <a:pt x="9829909" y="3683290"/>
                  <a:pt x="9829909" y="3682020"/>
                </a:cubicBezTo>
                <a:cubicBezTo>
                  <a:pt x="9829909" y="3683290"/>
                  <a:pt x="9829909" y="3682020"/>
                  <a:pt x="9829909" y="3682020"/>
                </a:cubicBezTo>
                <a:lnTo>
                  <a:pt x="9829909" y="3682020"/>
                </a:lnTo>
                <a:close/>
                <a:moveTo>
                  <a:pt x="8952896" y="3682020"/>
                </a:moveTo>
                <a:cubicBezTo>
                  <a:pt x="8949088" y="3678213"/>
                  <a:pt x="8944011" y="3685828"/>
                  <a:pt x="8947819" y="3689636"/>
                </a:cubicBezTo>
                <a:cubicBezTo>
                  <a:pt x="8951626" y="3693443"/>
                  <a:pt x="8956703" y="3685828"/>
                  <a:pt x="8952896" y="3682020"/>
                </a:cubicBezTo>
                <a:lnTo>
                  <a:pt x="8952896" y="3682020"/>
                </a:lnTo>
                <a:close/>
                <a:moveTo>
                  <a:pt x="9836255" y="3682020"/>
                </a:moveTo>
                <a:cubicBezTo>
                  <a:pt x="9836255" y="3683290"/>
                  <a:pt x="9836255" y="3685828"/>
                  <a:pt x="9837524" y="3685828"/>
                </a:cubicBezTo>
                <a:cubicBezTo>
                  <a:pt x="9836255" y="3684559"/>
                  <a:pt x="9833716" y="3683290"/>
                  <a:pt x="9829909" y="3682020"/>
                </a:cubicBezTo>
                <a:cubicBezTo>
                  <a:pt x="9831178" y="3683290"/>
                  <a:pt x="9834986" y="3682020"/>
                  <a:pt x="9836255" y="3682020"/>
                </a:cubicBezTo>
                <a:lnTo>
                  <a:pt x="9836255" y="3682020"/>
                </a:lnTo>
                <a:close/>
                <a:moveTo>
                  <a:pt x="8989702" y="3682020"/>
                </a:moveTo>
                <a:cubicBezTo>
                  <a:pt x="8980818" y="3679482"/>
                  <a:pt x="8983356" y="3695982"/>
                  <a:pt x="8990972" y="3689636"/>
                </a:cubicBezTo>
                <a:cubicBezTo>
                  <a:pt x="8993510" y="3687097"/>
                  <a:pt x="8992241" y="3684559"/>
                  <a:pt x="8989702" y="3682020"/>
                </a:cubicBezTo>
                <a:lnTo>
                  <a:pt x="8989702" y="3682020"/>
                </a:lnTo>
                <a:close/>
                <a:moveTo>
                  <a:pt x="8753632" y="3682020"/>
                </a:moveTo>
                <a:cubicBezTo>
                  <a:pt x="8751094" y="3683290"/>
                  <a:pt x="8749825" y="3684559"/>
                  <a:pt x="8751094" y="3687097"/>
                </a:cubicBezTo>
                <a:cubicBezTo>
                  <a:pt x="8753632" y="3690904"/>
                  <a:pt x="8765055" y="3688366"/>
                  <a:pt x="8759978" y="3683290"/>
                </a:cubicBezTo>
                <a:cubicBezTo>
                  <a:pt x="8759978" y="3682020"/>
                  <a:pt x="8756171" y="3680751"/>
                  <a:pt x="8753632" y="3682020"/>
                </a:cubicBezTo>
                <a:lnTo>
                  <a:pt x="8753632" y="3682020"/>
                </a:lnTo>
                <a:close/>
                <a:moveTo>
                  <a:pt x="8781555" y="3682020"/>
                </a:moveTo>
                <a:cubicBezTo>
                  <a:pt x="8773939" y="3680751"/>
                  <a:pt x="8757440" y="3689636"/>
                  <a:pt x="8754901" y="3698520"/>
                </a:cubicBezTo>
                <a:cubicBezTo>
                  <a:pt x="8752363" y="3708674"/>
                  <a:pt x="8753632" y="3718827"/>
                  <a:pt x="8751094" y="3728980"/>
                </a:cubicBezTo>
                <a:cubicBezTo>
                  <a:pt x="8753632" y="3730250"/>
                  <a:pt x="8756171" y="3732788"/>
                  <a:pt x="8758709" y="3734057"/>
                </a:cubicBezTo>
                <a:cubicBezTo>
                  <a:pt x="8765055" y="3728980"/>
                  <a:pt x="8770132" y="3725173"/>
                  <a:pt x="8775209" y="3717558"/>
                </a:cubicBezTo>
                <a:cubicBezTo>
                  <a:pt x="8775209" y="3718827"/>
                  <a:pt x="8776478" y="3722634"/>
                  <a:pt x="8776478" y="3725173"/>
                </a:cubicBezTo>
                <a:cubicBezTo>
                  <a:pt x="8782824" y="3721365"/>
                  <a:pt x="8787901" y="3717558"/>
                  <a:pt x="8794247" y="3713750"/>
                </a:cubicBezTo>
                <a:cubicBezTo>
                  <a:pt x="8791708" y="3708674"/>
                  <a:pt x="8785362" y="3702328"/>
                  <a:pt x="8781555" y="3709942"/>
                </a:cubicBezTo>
                <a:lnTo>
                  <a:pt x="8781555" y="3717558"/>
                </a:lnTo>
                <a:cubicBezTo>
                  <a:pt x="8779016" y="3715019"/>
                  <a:pt x="8777747" y="3713750"/>
                  <a:pt x="8775209" y="3711212"/>
                </a:cubicBezTo>
                <a:cubicBezTo>
                  <a:pt x="8780285" y="3706135"/>
                  <a:pt x="8785362" y="3699789"/>
                  <a:pt x="8787901" y="3693443"/>
                </a:cubicBezTo>
                <a:cubicBezTo>
                  <a:pt x="8782824" y="3690904"/>
                  <a:pt x="8777747" y="3688366"/>
                  <a:pt x="8771401" y="3685828"/>
                </a:cubicBezTo>
                <a:cubicBezTo>
                  <a:pt x="8773939" y="3685828"/>
                  <a:pt x="8779016" y="3683290"/>
                  <a:pt x="8781555" y="3682020"/>
                </a:cubicBezTo>
                <a:lnTo>
                  <a:pt x="8781555" y="3682020"/>
                </a:lnTo>
                <a:close/>
                <a:moveTo>
                  <a:pt x="9159774" y="3680751"/>
                </a:moveTo>
                <a:cubicBezTo>
                  <a:pt x="9157236" y="3682020"/>
                  <a:pt x="9155967" y="3683290"/>
                  <a:pt x="9158505" y="3687097"/>
                </a:cubicBezTo>
                <a:cubicBezTo>
                  <a:pt x="9161043" y="3689636"/>
                  <a:pt x="9171197" y="3688366"/>
                  <a:pt x="9167389" y="3683290"/>
                </a:cubicBezTo>
                <a:cubicBezTo>
                  <a:pt x="9166120" y="3679482"/>
                  <a:pt x="9162313" y="3679482"/>
                  <a:pt x="9159774" y="3680751"/>
                </a:cubicBezTo>
                <a:lnTo>
                  <a:pt x="9159774" y="3680751"/>
                </a:lnTo>
                <a:close/>
                <a:moveTo>
                  <a:pt x="9864177" y="3679482"/>
                </a:moveTo>
                <a:cubicBezTo>
                  <a:pt x="9865446" y="3693443"/>
                  <a:pt x="9883215" y="3694712"/>
                  <a:pt x="9885754" y="3707404"/>
                </a:cubicBezTo>
                <a:cubicBezTo>
                  <a:pt x="9881945" y="3704866"/>
                  <a:pt x="9879408" y="3702328"/>
                  <a:pt x="9875600" y="3701058"/>
                </a:cubicBezTo>
                <a:cubicBezTo>
                  <a:pt x="9875600" y="3706135"/>
                  <a:pt x="9875600" y="3712481"/>
                  <a:pt x="9875600" y="3717558"/>
                </a:cubicBezTo>
                <a:cubicBezTo>
                  <a:pt x="9874331" y="3720096"/>
                  <a:pt x="9871792" y="3722634"/>
                  <a:pt x="9870523" y="3726442"/>
                </a:cubicBezTo>
                <a:cubicBezTo>
                  <a:pt x="9875600" y="3727711"/>
                  <a:pt x="9881945" y="3730250"/>
                  <a:pt x="9887023" y="3731519"/>
                </a:cubicBezTo>
                <a:cubicBezTo>
                  <a:pt x="9885754" y="3725173"/>
                  <a:pt x="9883215" y="3717558"/>
                  <a:pt x="9884484" y="3711212"/>
                </a:cubicBezTo>
                <a:cubicBezTo>
                  <a:pt x="9888291" y="3712481"/>
                  <a:pt x="9889561" y="3715019"/>
                  <a:pt x="9890830" y="3720096"/>
                </a:cubicBezTo>
                <a:cubicBezTo>
                  <a:pt x="9892100" y="3721365"/>
                  <a:pt x="9895907" y="3723904"/>
                  <a:pt x="9897176" y="3725173"/>
                </a:cubicBezTo>
                <a:lnTo>
                  <a:pt x="9892100" y="3746749"/>
                </a:lnTo>
                <a:lnTo>
                  <a:pt x="9890830" y="3746749"/>
                </a:lnTo>
                <a:lnTo>
                  <a:pt x="9892100" y="3748018"/>
                </a:lnTo>
                <a:lnTo>
                  <a:pt x="9890830" y="3753095"/>
                </a:lnTo>
                <a:cubicBezTo>
                  <a:pt x="9885754" y="3746749"/>
                  <a:pt x="9879408" y="3746749"/>
                  <a:pt x="9871792" y="3748018"/>
                </a:cubicBezTo>
                <a:cubicBezTo>
                  <a:pt x="9874331" y="3753095"/>
                  <a:pt x="9875600" y="3758172"/>
                  <a:pt x="9878138" y="3763249"/>
                </a:cubicBezTo>
                <a:cubicBezTo>
                  <a:pt x="9880677" y="3760710"/>
                  <a:pt x="9883215" y="3756903"/>
                  <a:pt x="9884484" y="3754364"/>
                </a:cubicBezTo>
                <a:cubicBezTo>
                  <a:pt x="9887023" y="3755633"/>
                  <a:pt x="9889561" y="3758172"/>
                  <a:pt x="9892100" y="3759441"/>
                </a:cubicBezTo>
                <a:cubicBezTo>
                  <a:pt x="9893369" y="3758172"/>
                  <a:pt x="9894637" y="3755633"/>
                  <a:pt x="9895907" y="3754364"/>
                </a:cubicBezTo>
                <a:lnTo>
                  <a:pt x="9890830" y="3749287"/>
                </a:lnTo>
                <a:lnTo>
                  <a:pt x="9890830" y="3748018"/>
                </a:lnTo>
                <a:lnTo>
                  <a:pt x="9903522" y="3753095"/>
                </a:lnTo>
                <a:cubicBezTo>
                  <a:pt x="9906060" y="3751826"/>
                  <a:pt x="9911138" y="3748018"/>
                  <a:pt x="9913675" y="3745480"/>
                </a:cubicBezTo>
                <a:cubicBezTo>
                  <a:pt x="9913675" y="3759441"/>
                  <a:pt x="9898446" y="3755633"/>
                  <a:pt x="9893369" y="3764518"/>
                </a:cubicBezTo>
                <a:cubicBezTo>
                  <a:pt x="9899714" y="3764518"/>
                  <a:pt x="9906060" y="3764518"/>
                  <a:pt x="9911138" y="3765787"/>
                </a:cubicBezTo>
                <a:cubicBezTo>
                  <a:pt x="9912406" y="3760710"/>
                  <a:pt x="9916214" y="3758172"/>
                  <a:pt x="9921291" y="3756903"/>
                </a:cubicBezTo>
                <a:cubicBezTo>
                  <a:pt x="9921291" y="3759441"/>
                  <a:pt x="9922560" y="3763249"/>
                  <a:pt x="9922560" y="3765787"/>
                </a:cubicBezTo>
                <a:cubicBezTo>
                  <a:pt x="9927637" y="3768325"/>
                  <a:pt x="9931444" y="3769595"/>
                  <a:pt x="9936521" y="3772133"/>
                </a:cubicBezTo>
                <a:cubicBezTo>
                  <a:pt x="9935252" y="3765787"/>
                  <a:pt x="9928906" y="3759441"/>
                  <a:pt x="9933983" y="3754364"/>
                </a:cubicBezTo>
                <a:cubicBezTo>
                  <a:pt x="9931444" y="3753095"/>
                  <a:pt x="9927637" y="3751826"/>
                  <a:pt x="9925098" y="3751826"/>
                </a:cubicBezTo>
                <a:cubicBezTo>
                  <a:pt x="9926367" y="3749287"/>
                  <a:pt x="9927637" y="3748018"/>
                  <a:pt x="9928906" y="3745480"/>
                </a:cubicBezTo>
                <a:cubicBezTo>
                  <a:pt x="9932713" y="3745480"/>
                  <a:pt x="9936521" y="3745480"/>
                  <a:pt x="9940329" y="3745480"/>
                </a:cubicBezTo>
                <a:cubicBezTo>
                  <a:pt x="9944136" y="3746749"/>
                  <a:pt x="9946675" y="3748018"/>
                  <a:pt x="9950482" y="3750557"/>
                </a:cubicBezTo>
                <a:cubicBezTo>
                  <a:pt x="9949213" y="3754364"/>
                  <a:pt x="9946675" y="3758172"/>
                  <a:pt x="9945405" y="3761979"/>
                </a:cubicBezTo>
                <a:cubicBezTo>
                  <a:pt x="9947944" y="3761979"/>
                  <a:pt x="9951751" y="3761979"/>
                  <a:pt x="9954290" y="3761979"/>
                </a:cubicBezTo>
                <a:cubicBezTo>
                  <a:pt x="9953021" y="3764518"/>
                  <a:pt x="9951751" y="3768325"/>
                  <a:pt x="9950482" y="3770864"/>
                </a:cubicBezTo>
                <a:cubicBezTo>
                  <a:pt x="9956828" y="3770864"/>
                  <a:pt x="9961905" y="3770864"/>
                  <a:pt x="9965713" y="3777210"/>
                </a:cubicBezTo>
                <a:cubicBezTo>
                  <a:pt x="9958097" y="3777210"/>
                  <a:pt x="9949213" y="3775941"/>
                  <a:pt x="9941598" y="3774671"/>
                </a:cubicBezTo>
                <a:cubicBezTo>
                  <a:pt x="9941598" y="3782287"/>
                  <a:pt x="9941598" y="3791171"/>
                  <a:pt x="9932713" y="3793709"/>
                </a:cubicBezTo>
                <a:cubicBezTo>
                  <a:pt x="9937790" y="3798786"/>
                  <a:pt x="9944136" y="3801325"/>
                  <a:pt x="9950482" y="3803863"/>
                </a:cubicBezTo>
                <a:cubicBezTo>
                  <a:pt x="9951751" y="3786094"/>
                  <a:pt x="9949213" y="3784825"/>
                  <a:pt x="9953021" y="3782287"/>
                </a:cubicBezTo>
                <a:cubicBezTo>
                  <a:pt x="9955559" y="3787363"/>
                  <a:pt x="9956828" y="3794979"/>
                  <a:pt x="9964443" y="3796248"/>
                </a:cubicBezTo>
                <a:cubicBezTo>
                  <a:pt x="9963174" y="3793709"/>
                  <a:pt x="9961905" y="3787363"/>
                  <a:pt x="9960636" y="3784825"/>
                </a:cubicBezTo>
                <a:cubicBezTo>
                  <a:pt x="9964443" y="3784825"/>
                  <a:pt x="9968251" y="3786094"/>
                  <a:pt x="9972059" y="3787363"/>
                </a:cubicBezTo>
                <a:cubicBezTo>
                  <a:pt x="9970789" y="3793709"/>
                  <a:pt x="9974597" y="3796248"/>
                  <a:pt x="9979674" y="3797517"/>
                </a:cubicBezTo>
                <a:cubicBezTo>
                  <a:pt x="9980943" y="3802594"/>
                  <a:pt x="9982212" y="3806401"/>
                  <a:pt x="9983481" y="3811478"/>
                </a:cubicBezTo>
                <a:cubicBezTo>
                  <a:pt x="9980943" y="3808940"/>
                  <a:pt x="9978405" y="3805132"/>
                  <a:pt x="9975866" y="3802594"/>
                </a:cubicBezTo>
                <a:lnTo>
                  <a:pt x="9973328" y="3803863"/>
                </a:lnTo>
                <a:cubicBezTo>
                  <a:pt x="9972059" y="3803863"/>
                  <a:pt x="9969520" y="3802594"/>
                  <a:pt x="9968251" y="3801325"/>
                </a:cubicBezTo>
                <a:cubicBezTo>
                  <a:pt x="9960636" y="3806401"/>
                  <a:pt x="9954290" y="3811478"/>
                  <a:pt x="9946675" y="3815286"/>
                </a:cubicBezTo>
                <a:cubicBezTo>
                  <a:pt x="9950482" y="3819093"/>
                  <a:pt x="9953021" y="3822901"/>
                  <a:pt x="9956828" y="3827978"/>
                </a:cubicBezTo>
                <a:cubicBezTo>
                  <a:pt x="9950482" y="3826708"/>
                  <a:pt x="9946675" y="3821632"/>
                  <a:pt x="9941598" y="3817824"/>
                </a:cubicBezTo>
                <a:cubicBezTo>
                  <a:pt x="9941598" y="3814016"/>
                  <a:pt x="9941598" y="3810209"/>
                  <a:pt x="9942867" y="3807671"/>
                </a:cubicBezTo>
                <a:cubicBezTo>
                  <a:pt x="9941598" y="3806401"/>
                  <a:pt x="9937790" y="3802594"/>
                  <a:pt x="9935252" y="3801325"/>
                </a:cubicBezTo>
                <a:cubicBezTo>
                  <a:pt x="9932713" y="3802594"/>
                  <a:pt x="9930175" y="3805132"/>
                  <a:pt x="9926367" y="3806401"/>
                </a:cubicBezTo>
                <a:cubicBezTo>
                  <a:pt x="9923829" y="3803863"/>
                  <a:pt x="9920021" y="3802594"/>
                  <a:pt x="9917484" y="3800055"/>
                </a:cubicBezTo>
                <a:cubicBezTo>
                  <a:pt x="9925098" y="3800055"/>
                  <a:pt x="9930175" y="3794979"/>
                  <a:pt x="9935252" y="3789902"/>
                </a:cubicBezTo>
                <a:cubicBezTo>
                  <a:pt x="9932713" y="3786094"/>
                  <a:pt x="9931444" y="3781017"/>
                  <a:pt x="9931444" y="3777210"/>
                </a:cubicBezTo>
                <a:cubicBezTo>
                  <a:pt x="9926367" y="3775941"/>
                  <a:pt x="9920021" y="3774671"/>
                  <a:pt x="9914945" y="3778479"/>
                </a:cubicBezTo>
                <a:cubicBezTo>
                  <a:pt x="9907329" y="3774671"/>
                  <a:pt x="9899714" y="3774671"/>
                  <a:pt x="9890830" y="3774671"/>
                </a:cubicBezTo>
                <a:cubicBezTo>
                  <a:pt x="9889561" y="3773402"/>
                  <a:pt x="9885754" y="3768325"/>
                  <a:pt x="9884484" y="3767056"/>
                </a:cubicBezTo>
                <a:cubicBezTo>
                  <a:pt x="9884484" y="3770864"/>
                  <a:pt x="9884484" y="3777210"/>
                  <a:pt x="9884484" y="3779748"/>
                </a:cubicBezTo>
                <a:lnTo>
                  <a:pt x="9879408" y="3779748"/>
                </a:lnTo>
                <a:cubicBezTo>
                  <a:pt x="9881945" y="3784825"/>
                  <a:pt x="9884484" y="3789902"/>
                  <a:pt x="9888291" y="3794979"/>
                </a:cubicBezTo>
                <a:cubicBezTo>
                  <a:pt x="9889561" y="3792440"/>
                  <a:pt x="9890830" y="3788633"/>
                  <a:pt x="9892100" y="3786094"/>
                </a:cubicBezTo>
                <a:cubicBezTo>
                  <a:pt x="9890830" y="3784825"/>
                  <a:pt x="9889561" y="3781017"/>
                  <a:pt x="9889561" y="3779748"/>
                </a:cubicBezTo>
                <a:cubicBezTo>
                  <a:pt x="9890830" y="3779748"/>
                  <a:pt x="9893369" y="3778479"/>
                  <a:pt x="9894637" y="3778479"/>
                </a:cubicBezTo>
                <a:cubicBezTo>
                  <a:pt x="9892100" y="3789902"/>
                  <a:pt x="9906060" y="3788633"/>
                  <a:pt x="9912406" y="3792440"/>
                </a:cubicBezTo>
                <a:cubicBezTo>
                  <a:pt x="9911138" y="3793709"/>
                  <a:pt x="9909868" y="3794979"/>
                  <a:pt x="9907329" y="3796248"/>
                </a:cubicBezTo>
                <a:cubicBezTo>
                  <a:pt x="9902253" y="3791171"/>
                  <a:pt x="9894637" y="3789902"/>
                  <a:pt x="9888291" y="3794979"/>
                </a:cubicBezTo>
                <a:cubicBezTo>
                  <a:pt x="9894637" y="3797517"/>
                  <a:pt x="9902253" y="3798786"/>
                  <a:pt x="9908599" y="3797517"/>
                </a:cubicBezTo>
                <a:cubicBezTo>
                  <a:pt x="9914945" y="3802594"/>
                  <a:pt x="9918752" y="3808940"/>
                  <a:pt x="9918752" y="3817824"/>
                </a:cubicBezTo>
                <a:cubicBezTo>
                  <a:pt x="9925098" y="3816555"/>
                  <a:pt x="9931444" y="3819093"/>
                  <a:pt x="9933983" y="3825439"/>
                </a:cubicBezTo>
                <a:cubicBezTo>
                  <a:pt x="9940329" y="3826708"/>
                  <a:pt x="9946675" y="3829247"/>
                  <a:pt x="9947944" y="3836862"/>
                </a:cubicBezTo>
                <a:lnTo>
                  <a:pt x="9950482" y="3838131"/>
                </a:lnTo>
                <a:cubicBezTo>
                  <a:pt x="9950482" y="3839400"/>
                  <a:pt x="9951751" y="3843208"/>
                  <a:pt x="9951751" y="3844477"/>
                </a:cubicBezTo>
                <a:lnTo>
                  <a:pt x="9958097" y="3844477"/>
                </a:lnTo>
                <a:cubicBezTo>
                  <a:pt x="9955559" y="3847016"/>
                  <a:pt x="9953021" y="3849554"/>
                  <a:pt x="9950482" y="3852092"/>
                </a:cubicBezTo>
                <a:cubicBezTo>
                  <a:pt x="9949213" y="3857169"/>
                  <a:pt x="9945405" y="3862246"/>
                  <a:pt x="9940329" y="3866054"/>
                </a:cubicBezTo>
                <a:cubicBezTo>
                  <a:pt x="9953021" y="3869861"/>
                  <a:pt x="9961905" y="3878745"/>
                  <a:pt x="9970789" y="3887630"/>
                </a:cubicBezTo>
                <a:cubicBezTo>
                  <a:pt x="9959367" y="3887630"/>
                  <a:pt x="9947944" y="3882553"/>
                  <a:pt x="9940329" y="3873669"/>
                </a:cubicBezTo>
                <a:cubicBezTo>
                  <a:pt x="9937790" y="3873669"/>
                  <a:pt x="9932713" y="3873669"/>
                  <a:pt x="9930175" y="3872399"/>
                </a:cubicBezTo>
                <a:cubicBezTo>
                  <a:pt x="9930175" y="3876207"/>
                  <a:pt x="9927637" y="3880015"/>
                  <a:pt x="9928906" y="3883822"/>
                </a:cubicBezTo>
                <a:cubicBezTo>
                  <a:pt x="9932713" y="3886361"/>
                  <a:pt x="9936521" y="3888899"/>
                  <a:pt x="9941598" y="3890168"/>
                </a:cubicBezTo>
                <a:cubicBezTo>
                  <a:pt x="9932713" y="3891437"/>
                  <a:pt x="9921291" y="3886361"/>
                  <a:pt x="9922560" y="3874938"/>
                </a:cubicBezTo>
                <a:cubicBezTo>
                  <a:pt x="9917484" y="3873669"/>
                  <a:pt x="9912406" y="3871130"/>
                  <a:pt x="9907329" y="3869861"/>
                </a:cubicBezTo>
                <a:cubicBezTo>
                  <a:pt x="9906060" y="3880015"/>
                  <a:pt x="9899714" y="3869861"/>
                  <a:pt x="9895907" y="3867323"/>
                </a:cubicBezTo>
                <a:cubicBezTo>
                  <a:pt x="9889561" y="3869861"/>
                  <a:pt x="9884484" y="3872399"/>
                  <a:pt x="9876869" y="3872399"/>
                </a:cubicBezTo>
                <a:cubicBezTo>
                  <a:pt x="9887023" y="3881284"/>
                  <a:pt x="9899714" y="3887630"/>
                  <a:pt x="9912406" y="3895245"/>
                </a:cubicBezTo>
                <a:cubicBezTo>
                  <a:pt x="9913675" y="3893976"/>
                  <a:pt x="9916214" y="3891437"/>
                  <a:pt x="9918752" y="3890168"/>
                </a:cubicBezTo>
                <a:cubicBezTo>
                  <a:pt x="9923829" y="3893976"/>
                  <a:pt x="9930175" y="3899053"/>
                  <a:pt x="9936521" y="3896514"/>
                </a:cubicBezTo>
                <a:cubicBezTo>
                  <a:pt x="9944136" y="3897783"/>
                  <a:pt x="9951751" y="3900322"/>
                  <a:pt x="9951751" y="3909206"/>
                </a:cubicBezTo>
                <a:cubicBezTo>
                  <a:pt x="9939059" y="3897783"/>
                  <a:pt x="9921291" y="3900322"/>
                  <a:pt x="9904792" y="3896514"/>
                </a:cubicBezTo>
                <a:cubicBezTo>
                  <a:pt x="9906060" y="3899053"/>
                  <a:pt x="9907329" y="3905399"/>
                  <a:pt x="9907329" y="3907937"/>
                </a:cubicBezTo>
                <a:cubicBezTo>
                  <a:pt x="9894637" y="3893976"/>
                  <a:pt x="9880677" y="3876207"/>
                  <a:pt x="9860370" y="3873669"/>
                </a:cubicBezTo>
                <a:cubicBezTo>
                  <a:pt x="9865446" y="3882553"/>
                  <a:pt x="9874331" y="3886361"/>
                  <a:pt x="9883215" y="3890168"/>
                </a:cubicBezTo>
                <a:lnTo>
                  <a:pt x="9874331" y="3890168"/>
                </a:lnTo>
                <a:cubicBezTo>
                  <a:pt x="9876869" y="3893976"/>
                  <a:pt x="9913675" y="3916821"/>
                  <a:pt x="9917484" y="3918091"/>
                </a:cubicBezTo>
                <a:cubicBezTo>
                  <a:pt x="9922560" y="3915552"/>
                  <a:pt x="9927637" y="3910475"/>
                  <a:pt x="9933983" y="3911745"/>
                </a:cubicBezTo>
                <a:cubicBezTo>
                  <a:pt x="9935252" y="3910475"/>
                  <a:pt x="9939059" y="3907937"/>
                  <a:pt x="9940329" y="3906667"/>
                </a:cubicBezTo>
                <a:cubicBezTo>
                  <a:pt x="9939059" y="3907937"/>
                  <a:pt x="9936521" y="3910475"/>
                  <a:pt x="9936521" y="3911745"/>
                </a:cubicBezTo>
                <a:cubicBezTo>
                  <a:pt x="9939059" y="3918091"/>
                  <a:pt x="9940329" y="3923167"/>
                  <a:pt x="9941598" y="3929513"/>
                </a:cubicBezTo>
                <a:cubicBezTo>
                  <a:pt x="9936521" y="3925705"/>
                  <a:pt x="9935252" y="3911745"/>
                  <a:pt x="9926367" y="3919359"/>
                </a:cubicBezTo>
                <a:cubicBezTo>
                  <a:pt x="9932713" y="3929513"/>
                  <a:pt x="9937790" y="3939667"/>
                  <a:pt x="9946675" y="3947282"/>
                </a:cubicBezTo>
                <a:cubicBezTo>
                  <a:pt x="9944136" y="3948551"/>
                  <a:pt x="9940329" y="3951089"/>
                  <a:pt x="9939059" y="3952359"/>
                </a:cubicBezTo>
                <a:cubicBezTo>
                  <a:pt x="9937790" y="3948551"/>
                  <a:pt x="9936521" y="3944743"/>
                  <a:pt x="9937790" y="3940936"/>
                </a:cubicBezTo>
                <a:cubicBezTo>
                  <a:pt x="9935252" y="3939667"/>
                  <a:pt x="9927637" y="3947282"/>
                  <a:pt x="9926367" y="3942205"/>
                </a:cubicBezTo>
                <a:cubicBezTo>
                  <a:pt x="9927637" y="3940936"/>
                  <a:pt x="9930175" y="3937128"/>
                  <a:pt x="9931444" y="3934590"/>
                </a:cubicBezTo>
                <a:cubicBezTo>
                  <a:pt x="9927637" y="3930782"/>
                  <a:pt x="9925098" y="3928244"/>
                  <a:pt x="9921291" y="3925705"/>
                </a:cubicBezTo>
                <a:cubicBezTo>
                  <a:pt x="9921291" y="3929513"/>
                  <a:pt x="9922560" y="3935859"/>
                  <a:pt x="9922560" y="3939667"/>
                </a:cubicBezTo>
                <a:cubicBezTo>
                  <a:pt x="9916214" y="3939667"/>
                  <a:pt x="9916214" y="3933321"/>
                  <a:pt x="9913675" y="3928244"/>
                </a:cubicBezTo>
                <a:cubicBezTo>
                  <a:pt x="9906060" y="3930782"/>
                  <a:pt x="9900983" y="3937128"/>
                  <a:pt x="9893369" y="3940936"/>
                </a:cubicBezTo>
                <a:cubicBezTo>
                  <a:pt x="9889561" y="3939667"/>
                  <a:pt x="9888291" y="3934590"/>
                  <a:pt x="9885754" y="3932051"/>
                </a:cubicBezTo>
                <a:cubicBezTo>
                  <a:pt x="9889561" y="3932051"/>
                  <a:pt x="9893369" y="3933321"/>
                  <a:pt x="9895907" y="3933321"/>
                </a:cubicBezTo>
                <a:cubicBezTo>
                  <a:pt x="9899714" y="3930782"/>
                  <a:pt x="9903522" y="3928244"/>
                  <a:pt x="9907329" y="3926975"/>
                </a:cubicBezTo>
                <a:cubicBezTo>
                  <a:pt x="9907329" y="3921898"/>
                  <a:pt x="9911138" y="3915552"/>
                  <a:pt x="9906060" y="3913013"/>
                </a:cubicBezTo>
                <a:cubicBezTo>
                  <a:pt x="9892100" y="3904129"/>
                  <a:pt x="9880677" y="3892707"/>
                  <a:pt x="9865446" y="3885091"/>
                </a:cubicBezTo>
                <a:cubicBezTo>
                  <a:pt x="9859100" y="3874938"/>
                  <a:pt x="9850216" y="3868592"/>
                  <a:pt x="9843870" y="3858438"/>
                </a:cubicBezTo>
                <a:cubicBezTo>
                  <a:pt x="9842601" y="3858438"/>
                  <a:pt x="9838793" y="3857169"/>
                  <a:pt x="9836255" y="3855900"/>
                </a:cubicBezTo>
                <a:cubicBezTo>
                  <a:pt x="9836255" y="3858438"/>
                  <a:pt x="9837524" y="3863515"/>
                  <a:pt x="9837524" y="3864784"/>
                </a:cubicBezTo>
                <a:cubicBezTo>
                  <a:pt x="9833716" y="3868592"/>
                  <a:pt x="9828640" y="3871130"/>
                  <a:pt x="9823563" y="3872399"/>
                </a:cubicBezTo>
                <a:cubicBezTo>
                  <a:pt x="9827370" y="3876207"/>
                  <a:pt x="9831178" y="3880015"/>
                  <a:pt x="9834986" y="3883822"/>
                </a:cubicBezTo>
                <a:cubicBezTo>
                  <a:pt x="9841332" y="3882553"/>
                  <a:pt x="9847678" y="3881284"/>
                  <a:pt x="9854024" y="3881284"/>
                </a:cubicBezTo>
                <a:cubicBezTo>
                  <a:pt x="9854024" y="3888899"/>
                  <a:pt x="9854024" y="3896514"/>
                  <a:pt x="9851485" y="3904129"/>
                </a:cubicBezTo>
                <a:cubicBezTo>
                  <a:pt x="9846408" y="3905399"/>
                  <a:pt x="9840062" y="3906667"/>
                  <a:pt x="9834986" y="3906667"/>
                </a:cubicBezTo>
                <a:cubicBezTo>
                  <a:pt x="9840062" y="3900322"/>
                  <a:pt x="9851485" y="3896514"/>
                  <a:pt x="9851485" y="3887630"/>
                </a:cubicBezTo>
                <a:cubicBezTo>
                  <a:pt x="9848947" y="3888899"/>
                  <a:pt x="9843870" y="3890168"/>
                  <a:pt x="9840062" y="3891437"/>
                </a:cubicBezTo>
                <a:cubicBezTo>
                  <a:pt x="9834986" y="3890168"/>
                  <a:pt x="9831178" y="3887630"/>
                  <a:pt x="9826101" y="3886361"/>
                </a:cubicBezTo>
                <a:cubicBezTo>
                  <a:pt x="9819755" y="3888899"/>
                  <a:pt x="9813409" y="3888899"/>
                  <a:pt x="9807063" y="3888899"/>
                </a:cubicBezTo>
                <a:cubicBezTo>
                  <a:pt x="9807063" y="3891437"/>
                  <a:pt x="9805794" y="3896514"/>
                  <a:pt x="9804525" y="3899053"/>
                </a:cubicBezTo>
                <a:cubicBezTo>
                  <a:pt x="9810871" y="3902860"/>
                  <a:pt x="9819755" y="3900322"/>
                  <a:pt x="9822294" y="3907937"/>
                </a:cubicBezTo>
                <a:cubicBezTo>
                  <a:pt x="9815948" y="3906667"/>
                  <a:pt x="9809602" y="3905399"/>
                  <a:pt x="9803256" y="3905399"/>
                </a:cubicBezTo>
                <a:cubicBezTo>
                  <a:pt x="9810871" y="3911745"/>
                  <a:pt x="9819755" y="3916821"/>
                  <a:pt x="9828640" y="3923167"/>
                </a:cubicBezTo>
                <a:cubicBezTo>
                  <a:pt x="9833716" y="3928244"/>
                  <a:pt x="9841332" y="3925705"/>
                  <a:pt x="9847678" y="3925705"/>
                </a:cubicBezTo>
                <a:cubicBezTo>
                  <a:pt x="9848947" y="3921898"/>
                  <a:pt x="9848947" y="3916821"/>
                  <a:pt x="9850216" y="3913013"/>
                </a:cubicBezTo>
                <a:cubicBezTo>
                  <a:pt x="9854024" y="3915552"/>
                  <a:pt x="9854024" y="3920629"/>
                  <a:pt x="9855293" y="3925705"/>
                </a:cubicBezTo>
                <a:cubicBezTo>
                  <a:pt x="9862908" y="3920629"/>
                  <a:pt x="9871792" y="3921898"/>
                  <a:pt x="9879408" y="3921898"/>
                </a:cubicBezTo>
                <a:cubicBezTo>
                  <a:pt x="9880677" y="3920629"/>
                  <a:pt x="9884484" y="3919359"/>
                  <a:pt x="9885754" y="3918091"/>
                </a:cubicBezTo>
                <a:cubicBezTo>
                  <a:pt x="9885754" y="3923167"/>
                  <a:pt x="9885754" y="3928244"/>
                  <a:pt x="9884484" y="3933321"/>
                </a:cubicBezTo>
                <a:cubicBezTo>
                  <a:pt x="9881945" y="3932051"/>
                  <a:pt x="9879408" y="3930782"/>
                  <a:pt x="9876869" y="3930782"/>
                </a:cubicBezTo>
                <a:cubicBezTo>
                  <a:pt x="9876869" y="3938397"/>
                  <a:pt x="9878138" y="3947282"/>
                  <a:pt x="9889561" y="3946013"/>
                </a:cubicBezTo>
                <a:cubicBezTo>
                  <a:pt x="9885754" y="3948551"/>
                  <a:pt x="9883215" y="3951089"/>
                  <a:pt x="9879408" y="3953628"/>
                </a:cubicBezTo>
                <a:cubicBezTo>
                  <a:pt x="9885754" y="3962512"/>
                  <a:pt x="9884484" y="3959974"/>
                  <a:pt x="9888291" y="3968858"/>
                </a:cubicBezTo>
                <a:cubicBezTo>
                  <a:pt x="9881945" y="3966320"/>
                  <a:pt x="9875600" y="3962512"/>
                  <a:pt x="9869254" y="3963781"/>
                </a:cubicBezTo>
                <a:cubicBezTo>
                  <a:pt x="9874331" y="3968858"/>
                  <a:pt x="9880677" y="3976473"/>
                  <a:pt x="9889561" y="3973935"/>
                </a:cubicBezTo>
                <a:lnTo>
                  <a:pt x="9887023" y="3981550"/>
                </a:lnTo>
                <a:cubicBezTo>
                  <a:pt x="9879408" y="3979012"/>
                  <a:pt x="9874331" y="3973935"/>
                  <a:pt x="9866716" y="3971396"/>
                </a:cubicBezTo>
                <a:cubicBezTo>
                  <a:pt x="9867985" y="3982819"/>
                  <a:pt x="9880677" y="3984088"/>
                  <a:pt x="9887023" y="3990434"/>
                </a:cubicBezTo>
                <a:cubicBezTo>
                  <a:pt x="9883215" y="3989165"/>
                  <a:pt x="9880677" y="3987896"/>
                  <a:pt x="9876869" y="3987896"/>
                </a:cubicBezTo>
                <a:cubicBezTo>
                  <a:pt x="9876869" y="3990434"/>
                  <a:pt x="9876869" y="3996780"/>
                  <a:pt x="9876869" y="3999319"/>
                </a:cubicBezTo>
                <a:cubicBezTo>
                  <a:pt x="9880677" y="3999319"/>
                  <a:pt x="9885754" y="3998050"/>
                  <a:pt x="9889561" y="3998050"/>
                </a:cubicBezTo>
                <a:cubicBezTo>
                  <a:pt x="9890830" y="3992973"/>
                  <a:pt x="9894637" y="3986627"/>
                  <a:pt x="9889561" y="3981550"/>
                </a:cubicBezTo>
                <a:cubicBezTo>
                  <a:pt x="9890830" y="3980281"/>
                  <a:pt x="9894637" y="3979012"/>
                  <a:pt x="9897176" y="3979012"/>
                </a:cubicBezTo>
                <a:cubicBezTo>
                  <a:pt x="9894637" y="3976473"/>
                  <a:pt x="9889561" y="3970127"/>
                  <a:pt x="9887023" y="3967589"/>
                </a:cubicBezTo>
                <a:lnTo>
                  <a:pt x="9898446" y="3971396"/>
                </a:lnTo>
                <a:cubicBezTo>
                  <a:pt x="9897176" y="3968858"/>
                  <a:pt x="9894637" y="3965051"/>
                  <a:pt x="9893369" y="3962512"/>
                </a:cubicBezTo>
                <a:cubicBezTo>
                  <a:pt x="9898446" y="3957435"/>
                  <a:pt x="9899714" y="3949820"/>
                  <a:pt x="9899714" y="3943474"/>
                </a:cubicBezTo>
                <a:cubicBezTo>
                  <a:pt x="9906060" y="3949820"/>
                  <a:pt x="9914945" y="3953628"/>
                  <a:pt x="9923829" y="3956166"/>
                </a:cubicBezTo>
                <a:cubicBezTo>
                  <a:pt x="9921291" y="3952359"/>
                  <a:pt x="9917484" y="3948551"/>
                  <a:pt x="9914945" y="3943474"/>
                </a:cubicBezTo>
                <a:cubicBezTo>
                  <a:pt x="9926367" y="3949820"/>
                  <a:pt x="9941598" y="3956166"/>
                  <a:pt x="9939059" y="3972666"/>
                </a:cubicBezTo>
                <a:cubicBezTo>
                  <a:pt x="9937790" y="3972666"/>
                  <a:pt x="9933983" y="3971396"/>
                  <a:pt x="9932713" y="3971396"/>
                </a:cubicBezTo>
                <a:cubicBezTo>
                  <a:pt x="9931444" y="3976473"/>
                  <a:pt x="9928906" y="3981550"/>
                  <a:pt x="9926367" y="3986627"/>
                </a:cubicBezTo>
                <a:cubicBezTo>
                  <a:pt x="9928906" y="3986627"/>
                  <a:pt x="9933983" y="3985358"/>
                  <a:pt x="9937790" y="3984088"/>
                </a:cubicBezTo>
                <a:cubicBezTo>
                  <a:pt x="9939059" y="3987896"/>
                  <a:pt x="9940329" y="3991704"/>
                  <a:pt x="9941598" y="3995511"/>
                </a:cubicBezTo>
                <a:cubicBezTo>
                  <a:pt x="9942867" y="3989165"/>
                  <a:pt x="9947944" y="3986627"/>
                  <a:pt x="9954290" y="3985358"/>
                </a:cubicBezTo>
                <a:cubicBezTo>
                  <a:pt x="9959367" y="3980281"/>
                  <a:pt x="9961905" y="3970127"/>
                  <a:pt x="9970789" y="3970127"/>
                </a:cubicBezTo>
                <a:cubicBezTo>
                  <a:pt x="9966982" y="3977742"/>
                  <a:pt x="9961905" y="3985358"/>
                  <a:pt x="9958097" y="3992973"/>
                </a:cubicBezTo>
                <a:cubicBezTo>
                  <a:pt x="9966982" y="3986627"/>
                  <a:pt x="9975866" y="3981550"/>
                  <a:pt x="9983481" y="3976473"/>
                </a:cubicBezTo>
                <a:cubicBezTo>
                  <a:pt x="9983481" y="3975204"/>
                  <a:pt x="9984751" y="3972666"/>
                  <a:pt x="9984751" y="3971396"/>
                </a:cubicBezTo>
                <a:cubicBezTo>
                  <a:pt x="9993635" y="3973935"/>
                  <a:pt x="9999981" y="3966320"/>
                  <a:pt x="10007596" y="3963781"/>
                </a:cubicBezTo>
                <a:cubicBezTo>
                  <a:pt x="9999981" y="3956166"/>
                  <a:pt x="10008865" y="3947282"/>
                  <a:pt x="10015211" y="3943474"/>
                </a:cubicBezTo>
                <a:cubicBezTo>
                  <a:pt x="10013942" y="3949820"/>
                  <a:pt x="10011403" y="3954897"/>
                  <a:pt x="10010135" y="3961243"/>
                </a:cubicBezTo>
                <a:cubicBezTo>
                  <a:pt x="10015211" y="3958705"/>
                  <a:pt x="10017749" y="3954897"/>
                  <a:pt x="10020288" y="3951089"/>
                </a:cubicBezTo>
                <a:cubicBezTo>
                  <a:pt x="10029172" y="3948551"/>
                  <a:pt x="10022826" y="3943474"/>
                  <a:pt x="10019019" y="3938397"/>
                </a:cubicBezTo>
                <a:cubicBezTo>
                  <a:pt x="10015211" y="3938397"/>
                  <a:pt x="10011403" y="3937128"/>
                  <a:pt x="10006327" y="3937128"/>
                </a:cubicBezTo>
                <a:cubicBezTo>
                  <a:pt x="10007596" y="3935859"/>
                  <a:pt x="10008865" y="3934590"/>
                  <a:pt x="10010135" y="3933321"/>
                </a:cubicBezTo>
                <a:cubicBezTo>
                  <a:pt x="10011403" y="3934590"/>
                  <a:pt x="10013942" y="3934590"/>
                  <a:pt x="10015211" y="3935859"/>
                </a:cubicBezTo>
                <a:cubicBezTo>
                  <a:pt x="10016481" y="3934590"/>
                  <a:pt x="10020288" y="3930782"/>
                  <a:pt x="10021557" y="3929513"/>
                </a:cubicBezTo>
                <a:cubicBezTo>
                  <a:pt x="10020288" y="3925705"/>
                  <a:pt x="10019019" y="3919359"/>
                  <a:pt x="10017749" y="3916821"/>
                </a:cubicBezTo>
                <a:cubicBezTo>
                  <a:pt x="10021557" y="3919359"/>
                  <a:pt x="10025365" y="3921898"/>
                  <a:pt x="10027903" y="3923167"/>
                </a:cubicBezTo>
                <a:cubicBezTo>
                  <a:pt x="10039326" y="3911745"/>
                  <a:pt x="10036787" y="3929513"/>
                  <a:pt x="10048210" y="3937128"/>
                </a:cubicBezTo>
                <a:lnTo>
                  <a:pt x="10048210" y="3940936"/>
                </a:lnTo>
                <a:cubicBezTo>
                  <a:pt x="10045672" y="3939667"/>
                  <a:pt x="10041864" y="3938397"/>
                  <a:pt x="10039326" y="3938397"/>
                </a:cubicBezTo>
                <a:cubicBezTo>
                  <a:pt x="10036787" y="3940936"/>
                  <a:pt x="10034249" y="3943474"/>
                  <a:pt x="10031711" y="3944743"/>
                </a:cubicBezTo>
                <a:cubicBezTo>
                  <a:pt x="10031711" y="3942205"/>
                  <a:pt x="10030441" y="3935859"/>
                  <a:pt x="10029172" y="3933321"/>
                </a:cubicBezTo>
                <a:cubicBezTo>
                  <a:pt x="10030441" y="3932051"/>
                  <a:pt x="10034249" y="3928244"/>
                  <a:pt x="10036787" y="3926975"/>
                </a:cubicBezTo>
                <a:cubicBezTo>
                  <a:pt x="10029172" y="3920629"/>
                  <a:pt x="10024095" y="3930782"/>
                  <a:pt x="10024095" y="3937128"/>
                </a:cubicBezTo>
                <a:cubicBezTo>
                  <a:pt x="10024095" y="3943474"/>
                  <a:pt x="10027903" y="3947282"/>
                  <a:pt x="10031711" y="3952359"/>
                </a:cubicBezTo>
                <a:cubicBezTo>
                  <a:pt x="10043133" y="3951089"/>
                  <a:pt x="10058364" y="3953628"/>
                  <a:pt x="10062171" y="3940936"/>
                </a:cubicBezTo>
                <a:cubicBezTo>
                  <a:pt x="10065979" y="3942205"/>
                  <a:pt x="10069787" y="3944743"/>
                  <a:pt x="10073594" y="3946013"/>
                </a:cubicBezTo>
                <a:cubicBezTo>
                  <a:pt x="10076133" y="3949820"/>
                  <a:pt x="10079940" y="3952359"/>
                  <a:pt x="10082479" y="3956166"/>
                </a:cubicBezTo>
                <a:cubicBezTo>
                  <a:pt x="10083748" y="3944743"/>
                  <a:pt x="10073594" y="3935859"/>
                  <a:pt x="10067248" y="3926975"/>
                </a:cubicBezTo>
                <a:cubicBezTo>
                  <a:pt x="10062171" y="3929513"/>
                  <a:pt x="10057095" y="3932051"/>
                  <a:pt x="10050749" y="3934590"/>
                </a:cubicBezTo>
                <a:cubicBezTo>
                  <a:pt x="10048210" y="3928244"/>
                  <a:pt x="10046941" y="3920629"/>
                  <a:pt x="10041864" y="3916821"/>
                </a:cubicBezTo>
                <a:cubicBezTo>
                  <a:pt x="10035518" y="3915552"/>
                  <a:pt x="10029172" y="3913013"/>
                  <a:pt x="10022826" y="3914283"/>
                </a:cubicBezTo>
                <a:cubicBezTo>
                  <a:pt x="10019019" y="3913013"/>
                  <a:pt x="10015211" y="3911745"/>
                  <a:pt x="10011403" y="3910475"/>
                </a:cubicBezTo>
                <a:cubicBezTo>
                  <a:pt x="10013942" y="3907937"/>
                  <a:pt x="10015211" y="3906667"/>
                  <a:pt x="10017749" y="3904129"/>
                </a:cubicBezTo>
                <a:lnTo>
                  <a:pt x="10019019" y="3910475"/>
                </a:lnTo>
                <a:lnTo>
                  <a:pt x="10024095" y="3909206"/>
                </a:lnTo>
                <a:cubicBezTo>
                  <a:pt x="10022826" y="3906667"/>
                  <a:pt x="10020288" y="3902860"/>
                  <a:pt x="10019019" y="3900322"/>
                </a:cubicBezTo>
                <a:cubicBezTo>
                  <a:pt x="10016481" y="3901591"/>
                  <a:pt x="10012673" y="3902860"/>
                  <a:pt x="10010135" y="3904129"/>
                </a:cubicBezTo>
                <a:cubicBezTo>
                  <a:pt x="10007596" y="3899053"/>
                  <a:pt x="10003789" y="3892707"/>
                  <a:pt x="10007596" y="3886361"/>
                </a:cubicBezTo>
                <a:cubicBezTo>
                  <a:pt x="10012673" y="3885091"/>
                  <a:pt x="10013942" y="3892707"/>
                  <a:pt x="10017749" y="3896514"/>
                </a:cubicBezTo>
                <a:cubicBezTo>
                  <a:pt x="10015211" y="3886361"/>
                  <a:pt x="10017749" y="3872399"/>
                  <a:pt x="10011403" y="3863515"/>
                </a:cubicBezTo>
                <a:cubicBezTo>
                  <a:pt x="10007596" y="3864784"/>
                  <a:pt x="9999981" y="3867323"/>
                  <a:pt x="9996173" y="3867323"/>
                </a:cubicBezTo>
                <a:cubicBezTo>
                  <a:pt x="9998711" y="3862246"/>
                  <a:pt x="10003789" y="3858438"/>
                  <a:pt x="10008865" y="3855900"/>
                </a:cubicBezTo>
                <a:cubicBezTo>
                  <a:pt x="10005057" y="3847016"/>
                  <a:pt x="9998711" y="3839400"/>
                  <a:pt x="9993635" y="3831785"/>
                </a:cubicBezTo>
                <a:cubicBezTo>
                  <a:pt x="9998711" y="3834324"/>
                  <a:pt x="10003789" y="3833054"/>
                  <a:pt x="10007596" y="3829247"/>
                </a:cubicBezTo>
                <a:cubicBezTo>
                  <a:pt x="10003789" y="3822901"/>
                  <a:pt x="9999981" y="3817824"/>
                  <a:pt x="9997443" y="3810209"/>
                </a:cubicBezTo>
                <a:cubicBezTo>
                  <a:pt x="9996173" y="3812747"/>
                  <a:pt x="9993635" y="3816555"/>
                  <a:pt x="9992366" y="3817824"/>
                </a:cubicBezTo>
                <a:cubicBezTo>
                  <a:pt x="9992366" y="3801325"/>
                  <a:pt x="9979674" y="3789902"/>
                  <a:pt x="9970789" y="3777210"/>
                </a:cubicBezTo>
                <a:cubicBezTo>
                  <a:pt x="9966982" y="3770864"/>
                  <a:pt x="9964443" y="3763249"/>
                  <a:pt x="9955559" y="3763249"/>
                </a:cubicBezTo>
                <a:cubicBezTo>
                  <a:pt x="9955559" y="3760710"/>
                  <a:pt x="9956828" y="3755633"/>
                  <a:pt x="9956828" y="3753095"/>
                </a:cubicBezTo>
                <a:lnTo>
                  <a:pt x="9950482" y="3754364"/>
                </a:lnTo>
                <a:cubicBezTo>
                  <a:pt x="9950482" y="3753095"/>
                  <a:pt x="9951751" y="3749287"/>
                  <a:pt x="9953021" y="3746749"/>
                </a:cubicBezTo>
                <a:cubicBezTo>
                  <a:pt x="9939059" y="3749287"/>
                  <a:pt x="9942867" y="3731519"/>
                  <a:pt x="9932713" y="3728980"/>
                </a:cubicBezTo>
                <a:cubicBezTo>
                  <a:pt x="9931444" y="3727711"/>
                  <a:pt x="9927637" y="3726442"/>
                  <a:pt x="9925098" y="3725173"/>
                </a:cubicBezTo>
                <a:cubicBezTo>
                  <a:pt x="9926367" y="3728980"/>
                  <a:pt x="9926367" y="3732788"/>
                  <a:pt x="9926367" y="3736596"/>
                </a:cubicBezTo>
                <a:cubicBezTo>
                  <a:pt x="9922560" y="3728980"/>
                  <a:pt x="9914945" y="3723904"/>
                  <a:pt x="9906060" y="3722634"/>
                </a:cubicBezTo>
                <a:cubicBezTo>
                  <a:pt x="9906060" y="3723904"/>
                  <a:pt x="9904792" y="3727711"/>
                  <a:pt x="9903522" y="3728980"/>
                </a:cubicBezTo>
                <a:cubicBezTo>
                  <a:pt x="9904792" y="3732788"/>
                  <a:pt x="9906060" y="3736596"/>
                  <a:pt x="9907329" y="3740403"/>
                </a:cubicBezTo>
                <a:cubicBezTo>
                  <a:pt x="9904792" y="3742942"/>
                  <a:pt x="9902253" y="3745480"/>
                  <a:pt x="9899714" y="3748018"/>
                </a:cubicBezTo>
                <a:cubicBezTo>
                  <a:pt x="9899714" y="3741672"/>
                  <a:pt x="9899714" y="3736596"/>
                  <a:pt x="9902253" y="3731519"/>
                </a:cubicBezTo>
                <a:cubicBezTo>
                  <a:pt x="9900983" y="3728980"/>
                  <a:pt x="9900983" y="3727711"/>
                  <a:pt x="9899714" y="3725173"/>
                </a:cubicBezTo>
                <a:cubicBezTo>
                  <a:pt x="9899714" y="3718827"/>
                  <a:pt x="9897176" y="3713750"/>
                  <a:pt x="9892100" y="3711212"/>
                </a:cubicBezTo>
                <a:cubicBezTo>
                  <a:pt x="9884484" y="3695982"/>
                  <a:pt x="9875600" y="3687097"/>
                  <a:pt x="9864177" y="3679482"/>
                </a:cubicBezTo>
                <a:lnTo>
                  <a:pt x="9864177" y="3679482"/>
                </a:lnTo>
                <a:close/>
                <a:moveTo>
                  <a:pt x="9553225" y="3678213"/>
                </a:moveTo>
                <a:cubicBezTo>
                  <a:pt x="9548148" y="3678213"/>
                  <a:pt x="9548148" y="3683290"/>
                  <a:pt x="9546879" y="3687097"/>
                </a:cubicBezTo>
                <a:cubicBezTo>
                  <a:pt x="9541802" y="3684559"/>
                  <a:pt x="9536725" y="3684559"/>
                  <a:pt x="9531648" y="3688366"/>
                </a:cubicBezTo>
                <a:cubicBezTo>
                  <a:pt x="9536725" y="3690904"/>
                  <a:pt x="9540533" y="3693443"/>
                  <a:pt x="9545609" y="3694712"/>
                </a:cubicBezTo>
                <a:cubicBezTo>
                  <a:pt x="9549417" y="3701058"/>
                  <a:pt x="9554494" y="3704866"/>
                  <a:pt x="9560840" y="3707404"/>
                </a:cubicBezTo>
                <a:cubicBezTo>
                  <a:pt x="9560840" y="3697250"/>
                  <a:pt x="9558301" y="3687097"/>
                  <a:pt x="9553225" y="3678213"/>
                </a:cubicBezTo>
                <a:lnTo>
                  <a:pt x="9553225" y="3678213"/>
                </a:lnTo>
                <a:close/>
                <a:moveTo>
                  <a:pt x="9199119" y="3676944"/>
                </a:moveTo>
                <a:cubicBezTo>
                  <a:pt x="9195312" y="3678213"/>
                  <a:pt x="9192773" y="3680751"/>
                  <a:pt x="9190235" y="3683290"/>
                </a:cubicBezTo>
                <a:cubicBezTo>
                  <a:pt x="9197850" y="3685828"/>
                  <a:pt x="9209273" y="3688366"/>
                  <a:pt x="9210542" y="3676944"/>
                </a:cubicBezTo>
                <a:cubicBezTo>
                  <a:pt x="9205465" y="3675674"/>
                  <a:pt x="9201658" y="3675674"/>
                  <a:pt x="9199119" y="3676944"/>
                </a:cubicBezTo>
                <a:lnTo>
                  <a:pt x="9199119" y="3676944"/>
                </a:lnTo>
                <a:close/>
                <a:moveTo>
                  <a:pt x="9756296" y="3675674"/>
                </a:moveTo>
                <a:cubicBezTo>
                  <a:pt x="9751219" y="3675674"/>
                  <a:pt x="9753757" y="3683290"/>
                  <a:pt x="9757565" y="3683290"/>
                </a:cubicBezTo>
                <a:cubicBezTo>
                  <a:pt x="9762642" y="3683290"/>
                  <a:pt x="9760103" y="3675674"/>
                  <a:pt x="9756296" y="3675674"/>
                </a:cubicBezTo>
                <a:lnTo>
                  <a:pt x="9756296" y="3675674"/>
                </a:lnTo>
                <a:close/>
                <a:moveTo>
                  <a:pt x="9836255" y="3675674"/>
                </a:moveTo>
                <a:cubicBezTo>
                  <a:pt x="9832447" y="3675674"/>
                  <a:pt x="9828640" y="3676944"/>
                  <a:pt x="9828640" y="3683290"/>
                </a:cubicBezTo>
                <a:cubicBezTo>
                  <a:pt x="9822294" y="3680751"/>
                  <a:pt x="9815948" y="3680751"/>
                  <a:pt x="9815948" y="3688366"/>
                </a:cubicBezTo>
                <a:cubicBezTo>
                  <a:pt x="9819755" y="3692174"/>
                  <a:pt x="9823563" y="3690904"/>
                  <a:pt x="9828640" y="3689636"/>
                </a:cubicBezTo>
                <a:cubicBezTo>
                  <a:pt x="9836255" y="3693443"/>
                  <a:pt x="9842601" y="3699789"/>
                  <a:pt x="9850216" y="3702328"/>
                </a:cubicBezTo>
                <a:cubicBezTo>
                  <a:pt x="9854024" y="3701058"/>
                  <a:pt x="9859100" y="3699789"/>
                  <a:pt x="9862908" y="3698520"/>
                </a:cubicBezTo>
                <a:cubicBezTo>
                  <a:pt x="9861639" y="3704866"/>
                  <a:pt x="9857831" y="3708674"/>
                  <a:pt x="9852754" y="3712481"/>
                </a:cubicBezTo>
                <a:cubicBezTo>
                  <a:pt x="9861639" y="3715019"/>
                  <a:pt x="9859100" y="3713750"/>
                  <a:pt x="9869254" y="3718827"/>
                </a:cubicBezTo>
                <a:cubicBezTo>
                  <a:pt x="9869254" y="3712481"/>
                  <a:pt x="9860370" y="3703596"/>
                  <a:pt x="9869254" y="3699789"/>
                </a:cubicBezTo>
                <a:cubicBezTo>
                  <a:pt x="9864177" y="3690904"/>
                  <a:pt x="9857831" y="3682020"/>
                  <a:pt x="9848947" y="3676944"/>
                </a:cubicBezTo>
                <a:cubicBezTo>
                  <a:pt x="9845139" y="3676944"/>
                  <a:pt x="9841332" y="3675674"/>
                  <a:pt x="9836255" y="3675674"/>
                </a:cubicBezTo>
                <a:lnTo>
                  <a:pt x="9836255" y="3675674"/>
                </a:lnTo>
                <a:close/>
                <a:moveTo>
                  <a:pt x="9138198" y="3675674"/>
                </a:moveTo>
                <a:cubicBezTo>
                  <a:pt x="9139467" y="3680751"/>
                  <a:pt x="9144544" y="3683290"/>
                  <a:pt x="9148351" y="3687097"/>
                </a:cubicBezTo>
                <a:cubicBezTo>
                  <a:pt x="9150890" y="3684559"/>
                  <a:pt x="9152159" y="3682020"/>
                  <a:pt x="9153428" y="3679482"/>
                </a:cubicBezTo>
                <a:cubicBezTo>
                  <a:pt x="9148351" y="3678213"/>
                  <a:pt x="9143275" y="3676944"/>
                  <a:pt x="9138198" y="3675674"/>
                </a:cubicBezTo>
                <a:lnTo>
                  <a:pt x="9138198" y="3675674"/>
                </a:lnTo>
                <a:close/>
                <a:moveTo>
                  <a:pt x="9747411" y="3674405"/>
                </a:moveTo>
                <a:cubicBezTo>
                  <a:pt x="9742334" y="3675674"/>
                  <a:pt x="9737258" y="3678213"/>
                  <a:pt x="9732181" y="3679482"/>
                </a:cubicBezTo>
                <a:cubicBezTo>
                  <a:pt x="9733450" y="3684559"/>
                  <a:pt x="9732181" y="3692174"/>
                  <a:pt x="9739796" y="3692174"/>
                </a:cubicBezTo>
                <a:cubicBezTo>
                  <a:pt x="9744873" y="3697250"/>
                  <a:pt x="9749950" y="3702328"/>
                  <a:pt x="9753757" y="3707404"/>
                </a:cubicBezTo>
                <a:cubicBezTo>
                  <a:pt x="9756296" y="3706135"/>
                  <a:pt x="9758834" y="3703596"/>
                  <a:pt x="9761372" y="3702328"/>
                </a:cubicBezTo>
                <a:cubicBezTo>
                  <a:pt x="9760103" y="3698520"/>
                  <a:pt x="9762642" y="3689636"/>
                  <a:pt x="9757565" y="3690904"/>
                </a:cubicBezTo>
                <a:cubicBezTo>
                  <a:pt x="9756296" y="3692174"/>
                  <a:pt x="9752488" y="3695982"/>
                  <a:pt x="9751219" y="3697250"/>
                </a:cubicBezTo>
                <a:cubicBezTo>
                  <a:pt x="9751219" y="3695982"/>
                  <a:pt x="9749950" y="3692174"/>
                  <a:pt x="9749950" y="3690904"/>
                </a:cubicBezTo>
                <a:cubicBezTo>
                  <a:pt x="9747411" y="3690904"/>
                  <a:pt x="9742334" y="3690904"/>
                  <a:pt x="9739796" y="3692174"/>
                </a:cubicBezTo>
                <a:cubicBezTo>
                  <a:pt x="9739796" y="3689636"/>
                  <a:pt x="9738527" y="3684559"/>
                  <a:pt x="9738527" y="3682020"/>
                </a:cubicBezTo>
                <a:cubicBezTo>
                  <a:pt x="9741065" y="3687097"/>
                  <a:pt x="9753757" y="3679482"/>
                  <a:pt x="9747411" y="3674405"/>
                </a:cubicBezTo>
                <a:lnTo>
                  <a:pt x="9747411" y="3674405"/>
                </a:lnTo>
                <a:close/>
                <a:moveTo>
                  <a:pt x="9790564" y="3673136"/>
                </a:moveTo>
                <a:cubicBezTo>
                  <a:pt x="9786756" y="3673136"/>
                  <a:pt x="9782948" y="3675674"/>
                  <a:pt x="9779141" y="3676944"/>
                </a:cubicBezTo>
                <a:cubicBezTo>
                  <a:pt x="9782948" y="3680751"/>
                  <a:pt x="9785487" y="3685828"/>
                  <a:pt x="9788026" y="3689636"/>
                </a:cubicBezTo>
                <a:cubicBezTo>
                  <a:pt x="9790564" y="3694712"/>
                  <a:pt x="9795640" y="3687097"/>
                  <a:pt x="9799448" y="3687097"/>
                </a:cubicBezTo>
                <a:cubicBezTo>
                  <a:pt x="9795640" y="3682020"/>
                  <a:pt x="9794372" y="3676944"/>
                  <a:pt x="9790564" y="3673136"/>
                </a:cubicBezTo>
                <a:lnTo>
                  <a:pt x="9790564" y="3673136"/>
                </a:lnTo>
                <a:close/>
                <a:moveTo>
                  <a:pt x="9686490" y="3671867"/>
                </a:moveTo>
                <a:cubicBezTo>
                  <a:pt x="9686490" y="3675674"/>
                  <a:pt x="9686490" y="3680751"/>
                  <a:pt x="9687759" y="3684559"/>
                </a:cubicBezTo>
                <a:cubicBezTo>
                  <a:pt x="9692836" y="3682020"/>
                  <a:pt x="9700451" y="3682020"/>
                  <a:pt x="9702989" y="3675674"/>
                </a:cubicBezTo>
                <a:cubicBezTo>
                  <a:pt x="9696643" y="3674405"/>
                  <a:pt x="9691566" y="3673136"/>
                  <a:pt x="9686490" y="3671867"/>
                </a:cubicBezTo>
                <a:lnTo>
                  <a:pt x="9686490" y="3671867"/>
                </a:lnTo>
                <a:close/>
                <a:moveTo>
                  <a:pt x="9652222" y="3670598"/>
                </a:moveTo>
                <a:cubicBezTo>
                  <a:pt x="9654760" y="3678213"/>
                  <a:pt x="9654760" y="3689636"/>
                  <a:pt x="9662375" y="3694712"/>
                </a:cubicBezTo>
                <a:cubicBezTo>
                  <a:pt x="9664914" y="3690904"/>
                  <a:pt x="9666182" y="3687097"/>
                  <a:pt x="9668721" y="3683290"/>
                </a:cubicBezTo>
                <a:cubicBezTo>
                  <a:pt x="9663645" y="3678213"/>
                  <a:pt x="9658568" y="3674405"/>
                  <a:pt x="9652222" y="3670598"/>
                </a:cubicBezTo>
                <a:lnTo>
                  <a:pt x="9652222" y="3670598"/>
                </a:lnTo>
                <a:close/>
                <a:moveTo>
                  <a:pt x="9263849" y="3670598"/>
                </a:moveTo>
                <a:cubicBezTo>
                  <a:pt x="9263849" y="3687097"/>
                  <a:pt x="9263849" y="3703596"/>
                  <a:pt x="9265117" y="3720096"/>
                </a:cubicBezTo>
                <a:cubicBezTo>
                  <a:pt x="9267656" y="3736596"/>
                  <a:pt x="9280348" y="3749287"/>
                  <a:pt x="9287963" y="3764518"/>
                </a:cubicBezTo>
                <a:cubicBezTo>
                  <a:pt x="9289232" y="3769595"/>
                  <a:pt x="9294309" y="3769595"/>
                  <a:pt x="9298116" y="3772133"/>
                </a:cubicBezTo>
                <a:cubicBezTo>
                  <a:pt x="9303193" y="3760710"/>
                  <a:pt x="9307001" y="3749287"/>
                  <a:pt x="9312078" y="3737865"/>
                </a:cubicBezTo>
                <a:cubicBezTo>
                  <a:pt x="9313347" y="3737865"/>
                  <a:pt x="9317154" y="3736596"/>
                  <a:pt x="9319693" y="3736596"/>
                </a:cubicBezTo>
                <a:cubicBezTo>
                  <a:pt x="9315885" y="3732788"/>
                  <a:pt x="9312078" y="3728980"/>
                  <a:pt x="9308270" y="3725173"/>
                </a:cubicBezTo>
                <a:cubicBezTo>
                  <a:pt x="9308270" y="3721365"/>
                  <a:pt x="9308270" y="3717558"/>
                  <a:pt x="9308270" y="3713750"/>
                </a:cubicBezTo>
                <a:cubicBezTo>
                  <a:pt x="9304462" y="3712481"/>
                  <a:pt x="9299386" y="3711212"/>
                  <a:pt x="9295578" y="3709942"/>
                </a:cubicBezTo>
                <a:cubicBezTo>
                  <a:pt x="9294309" y="3716288"/>
                  <a:pt x="9295578" y="3721365"/>
                  <a:pt x="9301924" y="3723904"/>
                </a:cubicBezTo>
                <a:cubicBezTo>
                  <a:pt x="9300655" y="3726442"/>
                  <a:pt x="9300655" y="3727711"/>
                  <a:pt x="9299386" y="3730250"/>
                </a:cubicBezTo>
                <a:cubicBezTo>
                  <a:pt x="9293040" y="3735326"/>
                  <a:pt x="9291770" y="3745480"/>
                  <a:pt x="9285424" y="3749287"/>
                </a:cubicBezTo>
                <a:cubicBezTo>
                  <a:pt x="9289232" y="3740403"/>
                  <a:pt x="9286694" y="3725173"/>
                  <a:pt x="9299386" y="3725173"/>
                </a:cubicBezTo>
                <a:cubicBezTo>
                  <a:pt x="9296847" y="3721365"/>
                  <a:pt x="9294309" y="3718827"/>
                  <a:pt x="9291770" y="3716288"/>
                </a:cubicBezTo>
                <a:cubicBezTo>
                  <a:pt x="9289232" y="3716288"/>
                  <a:pt x="9282886" y="3715019"/>
                  <a:pt x="9280348" y="3715019"/>
                </a:cubicBezTo>
                <a:cubicBezTo>
                  <a:pt x="9282886" y="3712481"/>
                  <a:pt x="9284155" y="3711212"/>
                  <a:pt x="9286694" y="3708674"/>
                </a:cubicBezTo>
                <a:cubicBezTo>
                  <a:pt x="9285424" y="3706135"/>
                  <a:pt x="9285424" y="3702328"/>
                  <a:pt x="9284155" y="3699789"/>
                </a:cubicBezTo>
                <a:cubicBezTo>
                  <a:pt x="9286694" y="3693443"/>
                  <a:pt x="9289232" y="3685828"/>
                  <a:pt x="9291770" y="3679482"/>
                </a:cubicBezTo>
                <a:cubicBezTo>
                  <a:pt x="9287963" y="3678213"/>
                  <a:pt x="9282886" y="3669328"/>
                  <a:pt x="9280348" y="3676944"/>
                </a:cubicBezTo>
                <a:cubicBezTo>
                  <a:pt x="9282886" y="3678213"/>
                  <a:pt x="9286694" y="3682020"/>
                  <a:pt x="9287963" y="3683290"/>
                </a:cubicBezTo>
                <a:cubicBezTo>
                  <a:pt x="9282886" y="3684559"/>
                  <a:pt x="9279078" y="3685828"/>
                  <a:pt x="9274002" y="3687097"/>
                </a:cubicBezTo>
                <a:cubicBezTo>
                  <a:pt x="9271463" y="3683290"/>
                  <a:pt x="9275271" y="3678213"/>
                  <a:pt x="9274002" y="3674405"/>
                </a:cubicBezTo>
                <a:cubicBezTo>
                  <a:pt x="9270195" y="3673136"/>
                  <a:pt x="9267656" y="3671867"/>
                  <a:pt x="9263849" y="3670598"/>
                </a:cubicBezTo>
                <a:lnTo>
                  <a:pt x="9263849" y="3670598"/>
                </a:lnTo>
                <a:close/>
                <a:moveTo>
                  <a:pt x="8812015" y="3668059"/>
                </a:moveTo>
                <a:cubicBezTo>
                  <a:pt x="8800593" y="3670598"/>
                  <a:pt x="8794247" y="3679482"/>
                  <a:pt x="8785362" y="3684559"/>
                </a:cubicBezTo>
                <a:cubicBezTo>
                  <a:pt x="8789170" y="3689636"/>
                  <a:pt x="8792977" y="3693443"/>
                  <a:pt x="8796784" y="3698520"/>
                </a:cubicBezTo>
                <a:cubicBezTo>
                  <a:pt x="8809476" y="3699789"/>
                  <a:pt x="8823438" y="3697250"/>
                  <a:pt x="8834860" y="3693443"/>
                </a:cubicBezTo>
                <a:cubicBezTo>
                  <a:pt x="8831053" y="3688366"/>
                  <a:pt x="8827245" y="3683290"/>
                  <a:pt x="8824707" y="3678213"/>
                </a:cubicBezTo>
                <a:cubicBezTo>
                  <a:pt x="8823438" y="3676944"/>
                  <a:pt x="8819631" y="3674405"/>
                  <a:pt x="8817092" y="3673136"/>
                </a:cubicBezTo>
                <a:cubicBezTo>
                  <a:pt x="8814553" y="3675674"/>
                  <a:pt x="8810746" y="3676944"/>
                  <a:pt x="8808208" y="3679482"/>
                </a:cubicBezTo>
                <a:cubicBezTo>
                  <a:pt x="8810746" y="3684559"/>
                  <a:pt x="8820899" y="3682020"/>
                  <a:pt x="8819631" y="3689636"/>
                </a:cubicBezTo>
                <a:cubicBezTo>
                  <a:pt x="8812015" y="3688366"/>
                  <a:pt x="8803130" y="3687097"/>
                  <a:pt x="8795516" y="3689636"/>
                </a:cubicBezTo>
                <a:cubicBezTo>
                  <a:pt x="8795516" y="3688366"/>
                  <a:pt x="8794247" y="3684559"/>
                  <a:pt x="8794247" y="3683290"/>
                </a:cubicBezTo>
                <a:cubicBezTo>
                  <a:pt x="8796784" y="3683290"/>
                  <a:pt x="8800593" y="3684559"/>
                  <a:pt x="8803130" y="3684559"/>
                </a:cubicBezTo>
                <a:cubicBezTo>
                  <a:pt x="8806939" y="3679482"/>
                  <a:pt x="8809476" y="3674405"/>
                  <a:pt x="8812015" y="3668059"/>
                </a:cubicBezTo>
                <a:lnTo>
                  <a:pt x="8812015" y="3668059"/>
                </a:lnTo>
                <a:close/>
                <a:moveTo>
                  <a:pt x="9507533" y="3668059"/>
                </a:moveTo>
                <a:cubicBezTo>
                  <a:pt x="9506264" y="3670598"/>
                  <a:pt x="9506264" y="3673136"/>
                  <a:pt x="9508803" y="3675674"/>
                </a:cubicBezTo>
                <a:cubicBezTo>
                  <a:pt x="9512610" y="3680751"/>
                  <a:pt x="9517687" y="3673136"/>
                  <a:pt x="9513879" y="3669328"/>
                </a:cubicBezTo>
                <a:cubicBezTo>
                  <a:pt x="9510072" y="3665521"/>
                  <a:pt x="9508803" y="3666790"/>
                  <a:pt x="9507533" y="3668059"/>
                </a:cubicBezTo>
                <a:lnTo>
                  <a:pt x="9507533" y="3668059"/>
                </a:lnTo>
                <a:close/>
                <a:moveTo>
                  <a:pt x="9776603" y="3668059"/>
                </a:moveTo>
                <a:cubicBezTo>
                  <a:pt x="9775334" y="3669328"/>
                  <a:pt x="9780410" y="3676944"/>
                  <a:pt x="9780410" y="3668059"/>
                </a:cubicBezTo>
                <a:cubicBezTo>
                  <a:pt x="9779141" y="3668059"/>
                  <a:pt x="9777872" y="3668059"/>
                  <a:pt x="9776603" y="3668059"/>
                </a:cubicBezTo>
                <a:lnTo>
                  <a:pt x="9776603" y="3668059"/>
                </a:lnTo>
                <a:close/>
                <a:moveTo>
                  <a:pt x="9319693" y="3665521"/>
                </a:moveTo>
                <a:cubicBezTo>
                  <a:pt x="9318424" y="3666790"/>
                  <a:pt x="9323500" y="3674405"/>
                  <a:pt x="9323500" y="3665521"/>
                </a:cubicBezTo>
                <a:cubicBezTo>
                  <a:pt x="9322231" y="3664252"/>
                  <a:pt x="9320962" y="3664252"/>
                  <a:pt x="9319693" y="3665521"/>
                </a:cubicBezTo>
                <a:lnTo>
                  <a:pt x="9319693" y="3665521"/>
                </a:lnTo>
                <a:close/>
                <a:moveTo>
                  <a:pt x="9867985" y="3664252"/>
                </a:moveTo>
                <a:cubicBezTo>
                  <a:pt x="9865446" y="3665521"/>
                  <a:pt x="9864177" y="3666790"/>
                  <a:pt x="9866716" y="3669328"/>
                </a:cubicBezTo>
                <a:cubicBezTo>
                  <a:pt x="9869254" y="3673136"/>
                  <a:pt x="9878138" y="3670598"/>
                  <a:pt x="9874331" y="3665521"/>
                </a:cubicBezTo>
                <a:cubicBezTo>
                  <a:pt x="9873062" y="3664252"/>
                  <a:pt x="9870523" y="3662982"/>
                  <a:pt x="9867985" y="3664252"/>
                </a:cubicBezTo>
                <a:lnTo>
                  <a:pt x="9867985" y="3664252"/>
                </a:lnTo>
                <a:close/>
                <a:moveTo>
                  <a:pt x="9214350" y="3662982"/>
                </a:moveTo>
                <a:cubicBezTo>
                  <a:pt x="9197850" y="3660444"/>
                  <a:pt x="9181351" y="3669328"/>
                  <a:pt x="9168659" y="3678213"/>
                </a:cubicBezTo>
                <a:cubicBezTo>
                  <a:pt x="9173735" y="3680751"/>
                  <a:pt x="9180081" y="3683290"/>
                  <a:pt x="9186427" y="3683290"/>
                </a:cubicBezTo>
                <a:cubicBezTo>
                  <a:pt x="9185158" y="3680751"/>
                  <a:pt x="9181351" y="3676944"/>
                  <a:pt x="9180081" y="3674405"/>
                </a:cubicBezTo>
                <a:cubicBezTo>
                  <a:pt x="9185158" y="3674405"/>
                  <a:pt x="9188966" y="3674405"/>
                  <a:pt x="9194043" y="3675674"/>
                </a:cubicBezTo>
                <a:cubicBezTo>
                  <a:pt x="9200389" y="3670598"/>
                  <a:pt x="9208004" y="3668059"/>
                  <a:pt x="9214350" y="3662982"/>
                </a:cubicBezTo>
                <a:lnTo>
                  <a:pt x="9214350" y="3662982"/>
                </a:lnTo>
                <a:close/>
                <a:moveTo>
                  <a:pt x="8825977" y="3662982"/>
                </a:moveTo>
                <a:cubicBezTo>
                  <a:pt x="8823438" y="3662982"/>
                  <a:pt x="8818361" y="3662982"/>
                  <a:pt x="8815822" y="3662982"/>
                </a:cubicBezTo>
                <a:cubicBezTo>
                  <a:pt x="8822168" y="3673136"/>
                  <a:pt x="8832323" y="3679482"/>
                  <a:pt x="8841206" y="3687097"/>
                </a:cubicBezTo>
                <a:cubicBezTo>
                  <a:pt x="8839937" y="3683290"/>
                  <a:pt x="8838668" y="3678213"/>
                  <a:pt x="8837399" y="3674405"/>
                </a:cubicBezTo>
                <a:cubicBezTo>
                  <a:pt x="8843745" y="3678213"/>
                  <a:pt x="8845014" y="3688366"/>
                  <a:pt x="8853898" y="3688366"/>
                </a:cubicBezTo>
                <a:cubicBezTo>
                  <a:pt x="8848822" y="3675674"/>
                  <a:pt x="8836130" y="3669328"/>
                  <a:pt x="8825977" y="3662982"/>
                </a:cubicBezTo>
                <a:lnTo>
                  <a:pt x="8825977" y="3662982"/>
                </a:lnTo>
                <a:close/>
                <a:moveTo>
                  <a:pt x="9814678" y="3661713"/>
                </a:moveTo>
                <a:cubicBezTo>
                  <a:pt x="9809602" y="3662982"/>
                  <a:pt x="9805794" y="3668059"/>
                  <a:pt x="9800718" y="3670598"/>
                </a:cubicBezTo>
                <a:cubicBezTo>
                  <a:pt x="9803256" y="3674405"/>
                  <a:pt x="9805794" y="3676944"/>
                  <a:pt x="9808332" y="3680751"/>
                </a:cubicBezTo>
                <a:cubicBezTo>
                  <a:pt x="9813409" y="3678213"/>
                  <a:pt x="9819755" y="3674405"/>
                  <a:pt x="9824832" y="3670598"/>
                </a:cubicBezTo>
                <a:cubicBezTo>
                  <a:pt x="9822294" y="3668059"/>
                  <a:pt x="9819755" y="3661713"/>
                  <a:pt x="9814678" y="3661713"/>
                </a:cubicBezTo>
                <a:lnTo>
                  <a:pt x="9814678" y="3661713"/>
                </a:lnTo>
                <a:close/>
                <a:moveTo>
                  <a:pt x="9658568" y="3659175"/>
                </a:moveTo>
                <a:cubicBezTo>
                  <a:pt x="9652222" y="3657906"/>
                  <a:pt x="9645876" y="3657906"/>
                  <a:pt x="9639530" y="3659175"/>
                </a:cubicBezTo>
                <a:cubicBezTo>
                  <a:pt x="9648414" y="3665521"/>
                  <a:pt x="9658568" y="3670598"/>
                  <a:pt x="9669991" y="3671867"/>
                </a:cubicBezTo>
                <a:cubicBezTo>
                  <a:pt x="9668721" y="3664252"/>
                  <a:pt x="9663645" y="3660444"/>
                  <a:pt x="9658568" y="3659175"/>
                </a:cubicBezTo>
                <a:lnTo>
                  <a:pt x="9658568" y="3659175"/>
                </a:lnTo>
                <a:close/>
                <a:moveTo>
                  <a:pt x="9563378" y="3656636"/>
                </a:moveTo>
                <a:cubicBezTo>
                  <a:pt x="9562109" y="3661713"/>
                  <a:pt x="9567185" y="3665521"/>
                  <a:pt x="9569724" y="3670598"/>
                </a:cubicBezTo>
                <a:cubicBezTo>
                  <a:pt x="9564647" y="3670598"/>
                  <a:pt x="9558301" y="3669328"/>
                  <a:pt x="9553225" y="3669328"/>
                </a:cubicBezTo>
                <a:cubicBezTo>
                  <a:pt x="9557032" y="3675674"/>
                  <a:pt x="9559571" y="3682020"/>
                  <a:pt x="9562109" y="3688366"/>
                </a:cubicBezTo>
                <a:cubicBezTo>
                  <a:pt x="9565917" y="3689636"/>
                  <a:pt x="9568455" y="3690904"/>
                  <a:pt x="9572263" y="3692174"/>
                </a:cubicBezTo>
                <a:cubicBezTo>
                  <a:pt x="9567185" y="3698520"/>
                  <a:pt x="9567185" y="3707404"/>
                  <a:pt x="9574801" y="3711212"/>
                </a:cubicBezTo>
                <a:cubicBezTo>
                  <a:pt x="9577339" y="3701058"/>
                  <a:pt x="9581147" y="3692174"/>
                  <a:pt x="9583685" y="3682020"/>
                </a:cubicBezTo>
                <a:cubicBezTo>
                  <a:pt x="9579877" y="3684559"/>
                  <a:pt x="9576070" y="3687097"/>
                  <a:pt x="9570993" y="3689636"/>
                </a:cubicBezTo>
                <a:cubicBezTo>
                  <a:pt x="9572263" y="3682020"/>
                  <a:pt x="9582416" y="3676944"/>
                  <a:pt x="9581147" y="3668059"/>
                </a:cubicBezTo>
                <a:cubicBezTo>
                  <a:pt x="9581147" y="3660444"/>
                  <a:pt x="9572263" y="3650291"/>
                  <a:pt x="9563378" y="3656636"/>
                </a:cubicBezTo>
                <a:lnTo>
                  <a:pt x="9563378" y="3656636"/>
                </a:lnTo>
                <a:close/>
                <a:moveTo>
                  <a:pt x="8770132" y="3655367"/>
                </a:moveTo>
                <a:cubicBezTo>
                  <a:pt x="8767593" y="3661713"/>
                  <a:pt x="8765055" y="3668059"/>
                  <a:pt x="8762517" y="3675674"/>
                </a:cubicBezTo>
                <a:cubicBezTo>
                  <a:pt x="8772670" y="3671867"/>
                  <a:pt x="8781555" y="3669328"/>
                  <a:pt x="8791708" y="3668059"/>
                </a:cubicBezTo>
                <a:cubicBezTo>
                  <a:pt x="8785362" y="3662982"/>
                  <a:pt x="8777747" y="3659175"/>
                  <a:pt x="8770132" y="3655367"/>
                </a:cubicBezTo>
                <a:lnTo>
                  <a:pt x="8770132" y="3655367"/>
                </a:lnTo>
                <a:close/>
                <a:moveTo>
                  <a:pt x="9786756" y="3654098"/>
                </a:moveTo>
                <a:cubicBezTo>
                  <a:pt x="9782948" y="3654098"/>
                  <a:pt x="9780410" y="3654098"/>
                  <a:pt x="9780410" y="3659175"/>
                </a:cubicBezTo>
                <a:cubicBezTo>
                  <a:pt x="9785487" y="3660444"/>
                  <a:pt x="9793102" y="3661713"/>
                  <a:pt x="9796910" y="3656636"/>
                </a:cubicBezTo>
                <a:cubicBezTo>
                  <a:pt x="9794372" y="3656636"/>
                  <a:pt x="9790564" y="3655367"/>
                  <a:pt x="9786756" y="3654098"/>
                </a:cubicBezTo>
                <a:lnTo>
                  <a:pt x="9786756" y="3654098"/>
                </a:lnTo>
                <a:close/>
                <a:moveTo>
                  <a:pt x="8950357" y="3654098"/>
                </a:moveTo>
                <a:cubicBezTo>
                  <a:pt x="8945280" y="3651560"/>
                  <a:pt x="8941473" y="3664252"/>
                  <a:pt x="8947819" y="3665521"/>
                </a:cubicBezTo>
                <a:cubicBezTo>
                  <a:pt x="8952896" y="3664252"/>
                  <a:pt x="8954165" y="3656636"/>
                  <a:pt x="8950357" y="3654098"/>
                </a:cubicBezTo>
                <a:lnTo>
                  <a:pt x="8950357" y="3654098"/>
                </a:lnTo>
                <a:close/>
                <a:moveTo>
                  <a:pt x="9620492" y="3654098"/>
                </a:moveTo>
                <a:cubicBezTo>
                  <a:pt x="9610338" y="3651560"/>
                  <a:pt x="9605261" y="3662982"/>
                  <a:pt x="9598915" y="3669328"/>
                </a:cubicBezTo>
                <a:cubicBezTo>
                  <a:pt x="9601454" y="3671867"/>
                  <a:pt x="9603992" y="3673136"/>
                  <a:pt x="9607800" y="3675674"/>
                </a:cubicBezTo>
                <a:cubicBezTo>
                  <a:pt x="9609069" y="3671867"/>
                  <a:pt x="9611607" y="3669328"/>
                  <a:pt x="9615415" y="3668059"/>
                </a:cubicBezTo>
                <a:cubicBezTo>
                  <a:pt x="9617953" y="3676944"/>
                  <a:pt x="9610338" y="3682020"/>
                  <a:pt x="9601454" y="3676944"/>
                </a:cubicBezTo>
                <a:cubicBezTo>
                  <a:pt x="9597646" y="3687097"/>
                  <a:pt x="9590031" y="3699789"/>
                  <a:pt x="9596377" y="3709942"/>
                </a:cubicBezTo>
                <a:cubicBezTo>
                  <a:pt x="9601454" y="3711212"/>
                  <a:pt x="9607800" y="3709942"/>
                  <a:pt x="9612877" y="3708674"/>
                </a:cubicBezTo>
                <a:cubicBezTo>
                  <a:pt x="9624299" y="3706135"/>
                  <a:pt x="9634453" y="3706135"/>
                  <a:pt x="9645876" y="3704866"/>
                </a:cubicBezTo>
                <a:cubicBezTo>
                  <a:pt x="9644607" y="3702328"/>
                  <a:pt x="9642068" y="3698520"/>
                  <a:pt x="9640799" y="3697250"/>
                </a:cubicBezTo>
                <a:cubicBezTo>
                  <a:pt x="9647145" y="3699789"/>
                  <a:pt x="9653491" y="3709942"/>
                  <a:pt x="9658568" y="3703596"/>
                </a:cubicBezTo>
                <a:cubicBezTo>
                  <a:pt x="9658568" y="3697250"/>
                  <a:pt x="9652222" y="3693443"/>
                  <a:pt x="9649683" y="3688366"/>
                </a:cubicBezTo>
                <a:cubicBezTo>
                  <a:pt x="9644607" y="3689636"/>
                  <a:pt x="9638261" y="3690904"/>
                  <a:pt x="9635722" y="3697250"/>
                </a:cubicBezTo>
                <a:cubicBezTo>
                  <a:pt x="9631915" y="3698520"/>
                  <a:pt x="9628107" y="3698520"/>
                  <a:pt x="9625569" y="3699789"/>
                </a:cubicBezTo>
                <a:cubicBezTo>
                  <a:pt x="9625569" y="3698520"/>
                  <a:pt x="9625569" y="3697250"/>
                  <a:pt x="9625569" y="3695982"/>
                </a:cubicBezTo>
                <a:cubicBezTo>
                  <a:pt x="9626838" y="3695982"/>
                  <a:pt x="9629376" y="3695982"/>
                  <a:pt x="9630645" y="3695982"/>
                </a:cubicBezTo>
                <a:cubicBezTo>
                  <a:pt x="9633184" y="3692174"/>
                  <a:pt x="9636991" y="3689636"/>
                  <a:pt x="9639530" y="3685828"/>
                </a:cubicBezTo>
                <a:cubicBezTo>
                  <a:pt x="9633184" y="3683290"/>
                  <a:pt x="9625569" y="3682020"/>
                  <a:pt x="9619223" y="3676944"/>
                </a:cubicBezTo>
                <a:cubicBezTo>
                  <a:pt x="9628107" y="3678213"/>
                  <a:pt x="9629376" y="3680751"/>
                  <a:pt x="9648414" y="3685828"/>
                </a:cubicBezTo>
                <a:cubicBezTo>
                  <a:pt x="9643337" y="3674405"/>
                  <a:pt x="9636991" y="3656636"/>
                  <a:pt x="9620492" y="3654098"/>
                </a:cubicBezTo>
                <a:lnTo>
                  <a:pt x="9620492" y="3654098"/>
                </a:lnTo>
                <a:close/>
                <a:moveTo>
                  <a:pt x="9323500" y="3650291"/>
                </a:moveTo>
                <a:cubicBezTo>
                  <a:pt x="9314616" y="3647752"/>
                  <a:pt x="9319693" y="3665521"/>
                  <a:pt x="9327308" y="3660444"/>
                </a:cubicBezTo>
                <a:cubicBezTo>
                  <a:pt x="9329846" y="3656636"/>
                  <a:pt x="9326039" y="3652829"/>
                  <a:pt x="9323500" y="3650291"/>
                </a:cubicBezTo>
                <a:lnTo>
                  <a:pt x="9323500" y="3650291"/>
                </a:lnTo>
                <a:close/>
                <a:moveTo>
                  <a:pt x="9889561" y="3649021"/>
                </a:moveTo>
                <a:cubicBezTo>
                  <a:pt x="9875600" y="3649021"/>
                  <a:pt x="9860370" y="3647752"/>
                  <a:pt x="9846408" y="3654098"/>
                </a:cubicBezTo>
                <a:cubicBezTo>
                  <a:pt x="9847678" y="3668059"/>
                  <a:pt x="9866716" y="3660444"/>
                  <a:pt x="9873062" y="3654098"/>
                </a:cubicBezTo>
                <a:cubicBezTo>
                  <a:pt x="9875600" y="3659175"/>
                  <a:pt x="9879408" y="3664252"/>
                  <a:pt x="9881945" y="3669328"/>
                </a:cubicBezTo>
                <a:cubicBezTo>
                  <a:pt x="9888291" y="3664252"/>
                  <a:pt x="9889561" y="3656636"/>
                  <a:pt x="9889561" y="3649021"/>
                </a:cubicBezTo>
                <a:lnTo>
                  <a:pt x="9889561" y="3649021"/>
                </a:lnTo>
                <a:close/>
                <a:moveTo>
                  <a:pt x="9904792" y="3646483"/>
                </a:moveTo>
                <a:cubicBezTo>
                  <a:pt x="9899714" y="3646483"/>
                  <a:pt x="9894637" y="3649021"/>
                  <a:pt x="9890830" y="3651560"/>
                </a:cubicBezTo>
                <a:cubicBezTo>
                  <a:pt x="9894637" y="3657906"/>
                  <a:pt x="9900983" y="3659175"/>
                  <a:pt x="9907329" y="3661713"/>
                </a:cubicBezTo>
                <a:cubicBezTo>
                  <a:pt x="9899714" y="3661713"/>
                  <a:pt x="9892100" y="3659175"/>
                  <a:pt x="9887023" y="3666790"/>
                </a:cubicBezTo>
                <a:cubicBezTo>
                  <a:pt x="9897176" y="3671867"/>
                  <a:pt x="9908599" y="3669328"/>
                  <a:pt x="9917484" y="3676944"/>
                </a:cubicBezTo>
                <a:cubicBezTo>
                  <a:pt x="9917484" y="3678213"/>
                  <a:pt x="9917484" y="3679482"/>
                  <a:pt x="9917484" y="3679482"/>
                </a:cubicBezTo>
                <a:cubicBezTo>
                  <a:pt x="9912406" y="3679482"/>
                  <a:pt x="9906060" y="3678213"/>
                  <a:pt x="9900983" y="3678213"/>
                </a:cubicBezTo>
                <a:cubicBezTo>
                  <a:pt x="9902253" y="3682020"/>
                  <a:pt x="9904792" y="3684559"/>
                  <a:pt x="9906060" y="3688366"/>
                </a:cubicBezTo>
                <a:cubicBezTo>
                  <a:pt x="9908599" y="3687097"/>
                  <a:pt x="9911138" y="3685828"/>
                  <a:pt x="9914945" y="3684559"/>
                </a:cubicBezTo>
                <a:cubicBezTo>
                  <a:pt x="9918752" y="3688366"/>
                  <a:pt x="9921291" y="3693443"/>
                  <a:pt x="9925098" y="3697250"/>
                </a:cubicBezTo>
                <a:cubicBezTo>
                  <a:pt x="9926367" y="3694712"/>
                  <a:pt x="9928906" y="3692174"/>
                  <a:pt x="9930175" y="3689636"/>
                </a:cubicBezTo>
                <a:cubicBezTo>
                  <a:pt x="9930175" y="3692174"/>
                  <a:pt x="9930175" y="3695982"/>
                  <a:pt x="9930175" y="3698520"/>
                </a:cubicBezTo>
                <a:cubicBezTo>
                  <a:pt x="9933983" y="3698520"/>
                  <a:pt x="9941598" y="3697250"/>
                  <a:pt x="9944136" y="3697250"/>
                </a:cubicBezTo>
                <a:cubicBezTo>
                  <a:pt x="9941598" y="3693443"/>
                  <a:pt x="9940329" y="3690904"/>
                  <a:pt x="9937790" y="3688366"/>
                </a:cubicBezTo>
                <a:cubicBezTo>
                  <a:pt x="9935252" y="3687097"/>
                  <a:pt x="9931444" y="3684559"/>
                  <a:pt x="9928906" y="3683290"/>
                </a:cubicBezTo>
                <a:cubicBezTo>
                  <a:pt x="9935252" y="3679482"/>
                  <a:pt x="9933983" y="3673136"/>
                  <a:pt x="9932713" y="3668059"/>
                </a:cubicBezTo>
                <a:cubicBezTo>
                  <a:pt x="9928906" y="3666790"/>
                  <a:pt x="9925098" y="3666790"/>
                  <a:pt x="9921291" y="3665521"/>
                </a:cubicBezTo>
                <a:cubicBezTo>
                  <a:pt x="9918752" y="3666790"/>
                  <a:pt x="9914945" y="3666790"/>
                  <a:pt x="9912406" y="3668059"/>
                </a:cubicBezTo>
                <a:cubicBezTo>
                  <a:pt x="9909868" y="3660444"/>
                  <a:pt x="9916214" y="3656636"/>
                  <a:pt x="9920021" y="3651560"/>
                </a:cubicBezTo>
                <a:cubicBezTo>
                  <a:pt x="9914945" y="3647752"/>
                  <a:pt x="9909868" y="3646483"/>
                  <a:pt x="9904792" y="3646483"/>
                </a:cubicBezTo>
                <a:lnTo>
                  <a:pt x="9904792" y="3646483"/>
                </a:lnTo>
                <a:close/>
                <a:moveTo>
                  <a:pt x="9848947" y="3645214"/>
                </a:moveTo>
                <a:cubicBezTo>
                  <a:pt x="9845139" y="3642675"/>
                  <a:pt x="9834986" y="3647752"/>
                  <a:pt x="9840062" y="3652829"/>
                </a:cubicBezTo>
                <a:cubicBezTo>
                  <a:pt x="9843870" y="3656636"/>
                  <a:pt x="9850216" y="3650291"/>
                  <a:pt x="9848947" y="3645214"/>
                </a:cubicBezTo>
                <a:lnTo>
                  <a:pt x="9848947" y="3645214"/>
                </a:lnTo>
                <a:close/>
                <a:moveTo>
                  <a:pt x="9070931" y="3641406"/>
                </a:moveTo>
                <a:cubicBezTo>
                  <a:pt x="9062046" y="3640137"/>
                  <a:pt x="9060777" y="3649021"/>
                  <a:pt x="9056969" y="3655367"/>
                </a:cubicBezTo>
                <a:cubicBezTo>
                  <a:pt x="9053162" y="3661713"/>
                  <a:pt x="9045547" y="3661713"/>
                  <a:pt x="9040470" y="3664252"/>
                </a:cubicBezTo>
                <a:cubicBezTo>
                  <a:pt x="9040470" y="3670598"/>
                  <a:pt x="9035394" y="3674405"/>
                  <a:pt x="9030316" y="3678213"/>
                </a:cubicBezTo>
                <a:cubicBezTo>
                  <a:pt x="9031585" y="3680751"/>
                  <a:pt x="9034124" y="3684559"/>
                  <a:pt x="9035394" y="3687097"/>
                </a:cubicBezTo>
                <a:cubicBezTo>
                  <a:pt x="9045547" y="3684559"/>
                  <a:pt x="9044277" y="3675674"/>
                  <a:pt x="9049354" y="3668059"/>
                </a:cubicBezTo>
                <a:cubicBezTo>
                  <a:pt x="9049354" y="3671867"/>
                  <a:pt x="9050623" y="3678213"/>
                  <a:pt x="9050623" y="3682020"/>
                </a:cubicBezTo>
                <a:cubicBezTo>
                  <a:pt x="9053162" y="3675674"/>
                  <a:pt x="9055700" y="3668059"/>
                  <a:pt x="9056969" y="3661713"/>
                </a:cubicBezTo>
                <a:cubicBezTo>
                  <a:pt x="9059508" y="3660444"/>
                  <a:pt x="9062046" y="3659175"/>
                  <a:pt x="9064585" y="3657906"/>
                </a:cubicBezTo>
                <a:cubicBezTo>
                  <a:pt x="9065854" y="3652829"/>
                  <a:pt x="9068392" y="3647752"/>
                  <a:pt x="9070931" y="3641406"/>
                </a:cubicBezTo>
                <a:lnTo>
                  <a:pt x="9070931" y="3641406"/>
                </a:lnTo>
                <a:close/>
                <a:moveTo>
                  <a:pt x="9728373" y="3638868"/>
                </a:moveTo>
                <a:cubicBezTo>
                  <a:pt x="9722027" y="3638868"/>
                  <a:pt x="9716950" y="3642675"/>
                  <a:pt x="9716950" y="3650291"/>
                </a:cubicBezTo>
                <a:cubicBezTo>
                  <a:pt x="9711874" y="3650291"/>
                  <a:pt x="9705528" y="3650291"/>
                  <a:pt x="9702989" y="3656636"/>
                </a:cubicBezTo>
                <a:cubicBezTo>
                  <a:pt x="9708066" y="3660444"/>
                  <a:pt x="9715681" y="3652829"/>
                  <a:pt x="9720758" y="3651560"/>
                </a:cubicBezTo>
                <a:cubicBezTo>
                  <a:pt x="9723296" y="3652829"/>
                  <a:pt x="9728373" y="3654098"/>
                  <a:pt x="9730912" y="3655367"/>
                </a:cubicBezTo>
                <a:cubicBezTo>
                  <a:pt x="9735988" y="3651560"/>
                  <a:pt x="9741065" y="3649021"/>
                  <a:pt x="9746142" y="3643945"/>
                </a:cubicBezTo>
                <a:cubicBezTo>
                  <a:pt x="9742334" y="3640137"/>
                  <a:pt x="9734719" y="3637599"/>
                  <a:pt x="9728373" y="3638868"/>
                </a:cubicBezTo>
                <a:lnTo>
                  <a:pt x="9728373" y="3638868"/>
                </a:lnTo>
                <a:close/>
                <a:moveTo>
                  <a:pt x="9089969" y="3637599"/>
                </a:moveTo>
                <a:cubicBezTo>
                  <a:pt x="9086161" y="3638868"/>
                  <a:pt x="9081084" y="3640137"/>
                  <a:pt x="9077277" y="3641406"/>
                </a:cubicBezTo>
                <a:cubicBezTo>
                  <a:pt x="9077277" y="3651560"/>
                  <a:pt x="9068392" y="3657906"/>
                  <a:pt x="9062046" y="3665521"/>
                </a:cubicBezTo>
                <a:cubicBezTo>
                  <a:pt x="9058239" y="3673136"/>
                  <a:pt x="9055700" y="3680751"/>
                  <a:pt x="9051893" y="3688366"/>
                </a:cubicBezTo>
                <a:cubicBezTo>
                  <a:pt x="9051893" y="3692174"/>
                  <a:pt x="9054431" y="3694712"/>
                  <a:pt x="9058239" y="3694712"/>
                </a:cubicBezTo>
                <a:cubicBezTo>
                  <a:pt x="9064585" y="3692174"/>
                  <a:pt x="9069661" y="3687097"/>
                  <a:pt x="9073469" y="3682020"/>
                </a:cubicBezTo>
                <a:cubicBezTo>
                  <a:pt x="9074738" y="3683290"/>
                  <a:pt x="9076007" y="3684559"/>
                  <a:pt x="9077277" y="3685828"/>
                </a:cubicBezTo>
                <a:cubicBezTo>
                  <a:pt x="9083623" y="3682020"/>
                  <a:pt x="9091238" y="3682020"/>
                  <a:pt x="9095045" y="3674405"/>
                </a:cubicBezTo>
                <a:cubicBezTo>
                  <a:pt x="9101391" y="3678213"/>
                  <a:pt x="9110276" y="3678213"/>
                  <a:pt x="9117891" y="3678213"/>
                </a:cubicBezTo>
                <a:cubicBezTo>
                  <a:pt x="9110276" y="3671867"/>
                  <a:pt x="9097584" y="3670598"/>
                  <a:pt x="9097584" y="3657906"/>
                </a:cubicBezTo>
                <a:cubicBezTo>
                  <a:pt x="9103930" y="3662982"/>
                  <a:pt x="9109007" y="3670598"/>
                  <a:pt x="9116622" y="3673136"/>
                </a:cubicBezTo>
                <a:cubicBezTo>
                  <a:pt x="9122968" y="3673136"/>
                  <a:pt x="9129313" y="3671867"/>
                  <a:pt x="9134391" y="3671867"/>
                </a:cubicBezTo>
                <a:cubicBezTo>
                  <a:pt x="9131852" y="3669328"/>
                  <a:pt x="9128045" y="3668059"/>
                  <a:pt x="9124237" y="3665521"/>
                </a:cubicBezTo>
                <a:cubicBezTo>
                  <a:pt x="9115353" y="3654098"/>
                  <a:pt x="9105199" y="3641406"/>
                  <a:pt x="9089969" y="3637599"/>
                </a:cubicBezTo>
                <a:lnTo>
                  <a:pt x="9089969" y="3637599"/>
                </a:lnTo>
                <a:close/>
                <a:moveTo>
                  <a:pt x="9183889" y="3636329"/>
                </a:moveTo>
                <a:cubicBezTo>
                  <a:pt x="9187697" y="3641406"/>
                  <a:pt x="9192773" y="3642675"/>
                  <a:pt x="9199119" y="3642675"/>
                </a:cubicBezTo>
                <a:cubicBezTo>
                  <a:pt x="9196581" y="3646483"/>
                  <a:pt x="9191504" y="3654098"/>
                  <a:pt x="9199119" y="3656636"/>
                </a:cubicBezTo>
                <a:cubicBezTo>
                  <a:pt x="9206735" y="3655367"/>
                  <a:pt x="9215619" y="3654098"/>
                  <a:pt x="9223234" y="3652829"/>
                </a:cubicBezTo>
                <a:cubicBezTo>
                  <a:pt x="9219427" y="3642675"/>
                  <a:pt x="9209273" y="3636329"/>
                  <a:pt x="9199119" y="3640137"/>
                </a:cubicBezTo>
                <a:cubicBezTo>
                  <a:pt x="9194043" y="3636329"/>
                  <a:pt x="9190235" y="3636329"/>
                  <a:pt x="9183889" y="3636329"/>
                </a:cubicBezTo>
                <a:lnTo>
                  <a:pt x="9183889" y="3636329"/>
                </a:lnTo>
                <a:close/>
                <a:moveTo>
                  <a:pt x="9638261" y="3635060"/>
                </a:moveTo>
                <a:cubicBezTo>
                  <a:pt x="9638261" y="3637599"/>
                  <a:pt x="9639530" y="3641406"/>
                  <a:pt x="9639530" y="3643945"/>
                </a:cubicBezTo>
                <a:cubicBezTo>
                  <a:pt x="9636991" y="3643945"/>
                  <a:pt x="9631915" y="3645214"/>
                  <a:pt x="9630645" y="3645214"/>
                </a:cubicBezTo>
                <a:cubicBezTo>
                  <a:pt x="9634453" y="3646483"/>
                  <a:pt x="9638261" y="3650291"/>
                  <a:pt x="9640799" y="3645214"/>
                </a:cubicBezTo>
                <a:cubicBezTo>
                  <a:pt x="9647145" y="3646483"/>
                  <a:pt x="9654760" y="3649021"/>
                  <a:pt x="9661106" y="3650291"/>
                </a:cubicBezTo>
                <a:cubicBezTo>
                  <a:pt x="9658568" y="3641406"/>
                  <a:pt x="9648414" y="3641406"/>
                  <a:pt x="9642068" y="3643945"/>
                </a:cubicBezTo>
                <a:cubicBezTo>
                  <a:pt x="9643337" y="3637599"/>
                  <a:pt x="9642068" y="3635060"/>
                  <a:pt x="9638261" y="3635060"/>
                </a:cubicBezTo>
                <a:lnTo>
                  <a:pt x="9638261" y="3635060"/>
                </a:lnTo>
                <a:close/>
                <a:moveTo>
                  <a:pt x="8819631" y="3633791"/>
                </a:moveTo>
                <a:cubicBezTo>
                  <a:pt x="8819631" y="3636329"/>
                  <a:pt x="8819631" y="3642675"/>
                  <a:pt x="8819631" y="3645214"/>
                </a:cubicBezTo>
                <a:cubicBezTo>
                  <a:pt x="8813285" y="3646483"/>
                  <a:pt x="8810746" y="3649021"/>
                  <a:pt x="8812015" y="3655367"/>
                </a:cubicBezTo>
                <a:cubicBezTo>
                  <a:pt x="8815822" y="3654098"/>
                  <a:pt x="8818361" y="3654098"/>
                  <a:pt x="8822168" y="3652829"/>
                </a:cubicBezTo>
                <a:cubicBezTo>
                  <a:pt x="8827245" y="3655367"/>
                  <a:pt x="8832323" y="3660444"/>
                  <a:pt x="8838668" y="3659175"/>
                </a:cubicBezTo>
                <a:cubicBezTo>
                  <a:pt x="8832323" y="3651560"/>
                  <a:pt x="8827245" y="3642675"/>
                  <a:pt x="8819631" y="3633791"/>
                </a:cubicBezTo>
                <a:lnTo>
                  <a:pt x="8819631" y="3633791"/>
                </a:lnTo>
                <a:close/>
                <a:moveTo>
                  <a:pt x="9869254" y="3629983"/>
                </a:moveTo>
                <a:cubicBezTo>
                  <a:pt x="9867985" y="3635060"/>
                  <a:pt x="9867985" y="3651560"/>
                  <a:pt x="9876869" y="3642675"/>
                </a:cubicBezTo>
                <a:cubicBezTo>
                  <a:pt x="9876869" y="3642675"/>
                  <a:pt x="9878138" y="3643945"/>
                  <a:pt x="9879408" y="3645214"/>
                </a:cubicBezTo>
                <a:cubicBezTo>
                  <a:pt x="9883215" y="3646483"/>
                  <a:pt x="9888291" y="3646483"/>
                  <a:pt x="9892100" y="3646483"/>
                </a:cubicBezTo>
                <a:cubicBezTo>
                  <a:pt x="9890830" y="3643945"/>
                  <a:pt x="9889561" y="3641406"/>
                  <a:pt x="9889561" y="3638868"/>
                </a:cubicBezTo>
                <a:cubicBezTo>
                  <a:pt x="9880677" y="3641406"/>
                  <a:pt x="9878138" y="3629983"/>
                  <a:pt x="9869254" y="3629983"/>
                </a:cubicBezTo>
                <a:lnTo>
                  <a:pt x="9869254" y="3629983"/>
                </a:lnTo>
                <a:close/>
                <a:moveTo>
                  <a:pt x="10082479" y="3628714"/>
                </a:moveTo>
                <a:cubicBezTo>
                  <a:pt x="10083748" y="3631253"/>
                  <a:pt x="10085017" y="3635060"/>
                  <a:pt x="10086286" y="3637599"/>
                </a:cubicBezTo>
                <a:lnTo>
                  <a:pt x="10087555" y="3643945"/>
                </a:lnTo>
                <a:lnTo>
                  <a:pt x="10082479" y="3628714"/>
                </a:lnTo>
                <a:lnTo>
                  <a:pt x="10082479" y="3628714"/>
                </a:lnTo>
                <a:close/>
                <a:moveTo>
                  <a:pt x="8658443" y="3627445"/>
                </a:moveTo>
                <a:cubicBezTo>
                  <a:pt x="8659712" y="3629983"/>
                  <a:pt x="8659712" y="3631253"/>
                  <a:pt x="8660981" y="3633791"/>
                </a:cubicBezTo>
                <a:cubicBezTo>
                  <a:pt x="8653366" y="3640137"/>
                  <a:pt x="8644481" y="3647752"/>
                  <a:pt x="8636866" y="3654098"/>
                </a:cubicBezTo>
                <a:cubicBezTo>
                  <a:pt x="8638135" y="3656636"/>
                  <a:pt x="8640674" y="3660444"/>
                  <a:pt x="8641943" y="3662982"/>
                </a:cubicBezTo>
                <a:cubicBezTo>
                  <a:pt x="8643212" y="3661713"/>
                  <a:pt x="8644481" y="3660444"/>
                  <a:pt x="8645751" y="3659175"/>
                </a:cubicBezTo>
                <a:cubicBezTo>
                  <a:pt x="8655904" y="3664252"/>
                  <a:pt x="8658443" y="3649021"/>
                  <a:pt x="8663519" y="3643945"/>
                </a:cubicBezTo>
                <a:cubicBezTo>
                  <a:pt x="8660981" y="3643945"/>
                  <a:pt x="8654635" y="3643945"/>
                  <a:pt x="8652097" y="3643945"/>
                </a:cubicBezTo>
                <a:cubicBezTo>
                  <a:pt x="8660981" y="3641406"/>
                  <a:pt x="8668596" y="3636329"/>
                  <a:pt x="8674942" y="3631253"/>
                </a:cubicBezTo>
                <a:cubicBezTo>
                  <a:pt x="8671135" y="3631253"/>
                  <a:pt x="8664789" y="3631253"/>
                  <a:pt x="8658443" y="3627445"/>
                </a:cubicBezTo>
                <a:lnTo>
                  <a:pt x="8658443" y="3627445"/>
                </a:lnTo>
                <a:close/>
                <a:moveTo>
                  <a:pt x="9328577" y="3627445"/>
                </a:moveTo>
                <a:cubicBezTo>
                  <a:pt x="9327308" y="3633791"/>
                  <a:pt x="9329846" y="3640137"/>
                  <a:pt x="9331116" y="3646483"/>
                </a:cubicBezTo>
                <a:cubicBezTo>
                  <a:pt x="9333654" y="3642675"/>
                  <a:pt x="9337462" y="3638868"/>
                  <a:pt x="9341269" y="3638868"/>
                </a:cubicBezTo>
                <a:cubicBezTo>
                  <a:pt x="9337462" y="3636329"/>
                  <a:pt x="9333654" y="3633791"/>
                  <a:pt x="9331116" y="3628714"/>
                </a:cubicBezTo>
                <a:cubicBezTo>
                  <a:pt x="9333654" y="3628714"/>
                  <a:pt x="9338731" y="3628714"/>
                  <a:pt x="9341269" y="3628714"/>
                </a:cubicBezTo>
                <a:cubicBezTo>
                  <a:pt x="9338731" y="3623637"/>
                  <a:pt x="9332385" y="3623637"/>
                  <a:pt x="9328577" y="3627445"/>
                </a:cubicBezTo>
                <a:lnTo>
                  <a:pt x="9328577" y="3627445"/>
                </a:lnTo>
                <a:close/>
                <a:moveTo>
                  <a:pt x="8782824" y="3624907"/>
                </a:moveTo>
                <a:cubicBezTo>
                  <a:pt x="8777747" y="3633791"/>
                  <a:pt x="8776478" y="3643945"/>
                  <a:pt x="8775209" y="3654098"/>
                </a:cubicBezTo>
                <a:cubicBezTo>
                  <a:pt x="8782824" y="3655367"/>
                  <a:pt x="8790438" y="3659175"/>
                  <a:pt x="8796784" y="3662982"/>
                </a:cubicBezTo>
                <a:cubicBezTo>
                  <a:pt x="8801862" y="3665521"/>
                  <a:pt x="8804400" y="3657906"/>
                  <a:pt x="8808208" y="3656636"/>
                </a:cubicBezTo>
                <a:cubicBezTo>
                  <a:pt x="8805669" y="3655367"/>
                  <a:pt x="8801862" y="3651560"/>
                  <a:pt x="8799323" y="3650291"/>
                </a:cubicBezTo>
                <a:cubicBezTo>
                  <a:pt x="8803130" y="3649021"/>
                  <a:pt x="8806939" y="3647752"/>
                  <a:pt x="8810746" y="3646483"/>
                </a:cubicBezTo>
                <a:cubicBezTo>
                  <a:pt x="8810746" y="3641406"/>
                  <a:pt x="8810746" y="3636329"/>
                  <a:pt x="8810746" y="3631253"/>
                </a:cubicBezTo>
                <a:cubicBezTo>
                  <a:pt x="8808208" y="3631253"/>
                  <a:pt x="8804400" y="3631253"/>
                  <a:pt x="8800593" y="3631253"/>
                </a:cubicBezTo>
                <a:cubicBezTo>
                  <a:pt x="8799323" y="3637599"/>
                  <a:pt x="8794247" y="3640137"/>
                  <a:pt x="8787901" y="3642675"/>
                </a:cubicBezTo>
                <a:cubicBezTo>
                  <a:pt x="8790438" y="3643945"/>
                  <a:pt x="8794247" y="3647752"/>
                  <a:pt x="8796784" y="3649021"/>
                </a:cubicBezTo>
                <a:cubicBezTo>
                  <a:pt x="8789170" y="3650291"/>
                  <a:pt x="8784093" y="3645214"/>
                  <a:pt x="8779016" y="3641406"/>
                </a:cubicBezTo>
                <a:cubicBezTo>
                  <a:pt x="8779016" y="3640137"/>
                  <a:pt x="8780285" y="3638868"/>
                  <a:pt x="8781555" y="3637599"/>
                </a:cubicBezTo>
                <a:cubicBezTo>
                  <a:pt x="8782824" y="3638868"/>
                  <a:pt x="8786631" y="3640137"/>
                  <a:pt x="8787901" y="3641406"/>
                </a:cubicBezTo>
                <a:cubicBezTo>
                  <a:pt x="8790438" y="3638868"/>
                  <a:pt x="8792977" y="3636329"/>
                  <a:pt x="8795516" y="3633791"/>
                </a:cubicBezTo>
                <a:cubicBezTo>
                  <a:pt x="8796784" y="3626176"/>
                  <a:pt x="8787901" y="3622368"/>
                  <a:pt x="8782824" y="3624907"/>
                </a:cubicBezTo>
                <a:lnTo>
                  <a:pt x="8782824" y="3624907"/>
                </a:lnTo>
                <a:close/>
                <a:moveTo>
                  <a:pt x="8814553" y="3619830"/>
                </a:moveTo>
                <a:cubicBezTo>
                  <a:pt x="8813285" y="3621099"/>
                  <a:pt x="8818361" y="3628714"/>
                  <a:pt x="8818361" y="3621099"/>
                </a:cubicBezTo>
                <a:cubicBezTo>
                  <a:pt x="8815822" y="3619830"/>
                  <a:pt x="8814553" y="3619830"/>
                  <a:pt x="8814553" y="3619830"/>
                </a:cubicBezTo>
                <a:lnTo>
                  <a:pt x="8814553" y="3619830"/>
                </a:lnTo>
                <a:close/>
                <a:moveTo>
                  <a:pt x="9352692" y="3619830"/>
                </a:moveTo>
                <a:cubicBezTo>
                  <a:pt x="9343808" y="3616022"/>
                  <a:pt x="9352692" y="3631253"/>
                  <a:pt x="9352692" y="3619830"/>
                </a:cubicBezTo>
                <a:lnTo>
                  <a:pt x="9352692" y="3619830"/>
                </a:lnTo>
                <a:close/>
                <a:moveTo>
                  <a:pt x="9109007" y="3618561"/>
                </a:moveTo>
                <a:cubicBezTo>
                  <a:pt x="9101391" y="3616022"/>
                  <a:pt x="9093776" y="3622368"/>
                  <a:pt x="9086161" y="3622368"/>
                </a:cubicBezTo>
                <a:cubicBezTo>
                  <a:pt x="9082353" y="3626176"/>
                  <a:pt x="9078546" y="3629983"/>
                  <a:pt x="9078546" y="3636329"/>
                </a:cubicBezTo>
                <a:cubicBezTo>
                  <a:pt x="9082353" y="3633791"/>
                  <a:pt x="9084892" y="3632522"/>
                  <a:pt x="9088699" y="3631253"/>
                </a:cubicBezTo>
                <a:cubicBezTo>
                  <a:pt x="9101391" y="3635060"/>
                  <a:pt x="9115353" y="3637599"/>
                  <a:pt x="9128045" y="3633791"/>
                </a:cubicBezTo>
                <a:cubicBezTo>
                  <a:pt x="9131852" y="3635060"/>
                  <a:pt x="9134391" y="3636329"/>
                  <a:pt x="9138198" y="3637599"/>
                </a:cubicBezTo>
                <a:cubicBezTo>
                  <a:pt x="9125506" y="3638868"/>
                  <a:pt x="9114083" y="3638868"/>
                  <a:pt x="9101391" y="3638868"/>
                </a:cubicBezTo>
                <a:cubicBezTo>
                  <a:pt x="9107737" y="3645214"/>
                  <a:pt x="9115353" y="3649021"/>
                  <a:pt x="9122968" y="3652829"/>
                </a:cubicBezTo>
                <a:cubicBezTo>
                  <a:pt x="9124237" y="3649021"/>
                  <a:pt x="9126775" y="3645214"/>
                  <a:pt x="9130583" y="3643945"/>
                </a:cubicBezTo>
                <a:cubicBezTo>
                  <a:pt x="9129313" y="3649021"/>
                  <a:pt x="9126775" y="3655367"/>
                  <a:pt x="9125506" y="3660444"/>
                </a:cubicBezTo>
                <a:cubicBezTo>
                  <a:pt x="9135659" y="3670598"/>
                  <a:pt x="9150890" y="3671867"/>
                  <a:pt x="9166120" y="3671867"/>
                </a:cubicBezTo>
                <a:cubicBezTo>
                  <a:pt x="9163582" y="3668059"/>
                  <a:pt x="9162313" y="3664252"/>
                  <a:pt x="9159774" y="3660444"/>
                </a:cubicBezTo>
                <a:cubicBezTo>
                  <a:pt x="9161043" y="3655367"/>
                  <a:pt x="9162313" y="3650291"/>
                  <a:pt x="9163582" y="3645214"/>
                </a:cubicBezTo>
                <a:cubicBezTo>
                  <a:pt x="9167389" y="3649021"/>
                  <a:pt x="9169928" y="3654098"/>
                  <a:pt x="9172466" y="3659175"/>
                </a:cubicBezTo>
                <a:cubicBezTo>
                  <a:pt x="9166120" y="3662982"/>
                  <a:pt x="9167389" y="3666790"/>
                  <a:pt x="9172466" y="3670598"/>
                </a:cubicBezTo>
                <a:cubicBezTo>
                  <a:pt x="9173735" y="3668059"/>
                  <a:pt x="9176274" y="3664252"/>
                  <a:pt x="9177543" y="3661713"/>
                </a:cubicBezTo>
                <a:cubicBezTo>
                  <a:pt x="9182620" y="3661713"/>
                  <a:pt x="9186427" y="3660444"/>
                  <a:pt x="9191504" y="3660444"/>
                </a:cubicBezTo>
                <a:cubicBezTo>
                  <a:pt x="9187697" y="3655367"/>
                  <a:pt x="9181351" y="3654098"/>
                  <a:pt x="9176274" y="3654098"/>
                </a:cubicBezTo>
                <a:cubicBezTo>
                  <a:pt x="9180081" y="3651560"/>
                  <a:pt x="9182620" y="3649021"/>
                  <a:pt x="9186427" y="3646483"/>
                </a:cubicBezTo>
                <a:cubicBezTo>
                  <a:pt x="9180081" y="3642675"/>
                  <a:pt x="9173735" y="3638868"/>
                  <a:pt x="9167389" y="3635060"/>
                </a:cubicBezTo>
                <a:cubicBezTo>
                  <a:pt x="9159774" y="3637599"/>
                  <a:pt x="9152159" y="3637599"/>
                  <a:pt x="9144544" y="3638868"/>
                </a:cubicBezTo>
                <a:cubicBezTo>
                  <a:pt x="9148351" y="3636329"/>
                  <a:pt x="9150890" y="3635060"/>
                  <a:pt x="9153428" y="3632522"/>
                </a:cubicBezTo>
                <a:cubicBezTo>
                  <a:pt x="9148351" y="3624907"/>
                  <a:pt x="9140737" y="3624907"/>
                  <a:pt x="9131852" y="3627445"/>
                </a:cubicBezTo>
                <a:cubicBezTo>
                  <a:pt x="9131852" y="3626176"/>
                  <a:pt x="9131852" y="3623637"/>
                  <a:pt x="9133121" y="3621099"/>
                </a:cubicBezTo>
                <a:cubicBezTo>
                  <a:pt x="9125506" y="3622368"/>
                  <a:pt x="9117891" y="3619830"/>
                  <a:pt x="9109007" y="3618561"/>
                </a:cubicBezTo>
                <a:lnTo>
                  <a:pt x="9109007" y="3618561"/>
                </a:lnTo>
                <a:close/>
                <a:moveTo>
                  <a:pt x="8746017" y="3617291"/>
                </a:moveTo>
                <a:cubicBezTo>
                  <a:pt x="8738402" y="3616022"/>
                  <a:pt x="8729517" y="3616022"/>
                  <a:pt x="8721902" y="3618561"/>
                </a:cubicBezTo>
                <a:cubicBezTo>
                  <a:pt x="8762517" y="3646483"/>
                  <a:pt x="8735863" y="3638868"/>
                  <a:pt x="8772670" y="3647752"/>
                </a:cubicBezTo>
                <a:cubicBezTo>
                  <a:pt x="8772670" y="3641406"/>
                  <a:pt x="8772670" y="3635060"/>
                  <a:pt x="8770132" y="3628714"/>
                </a:cubicBezTo>
                <a:cubicBezTo>
                  <a:pt x="8767593" y="3629983"/>
                  <a:pt x="8763786" y="3631253"/>
                  <a:pt x="8761247" y="3632522"/>
                </a:cubicBezTo>
                <a:cubicBezTo>
                  <a:pt x="8763786" y="3628714"/>
                  <a:pt x="8766324" y="3626176"/>
                  <a:pt x="8770132" y="3623637"/>
                </a:cubicBezTo>
                <a:cubicBezTo>
                  <a:pt x="8761247" y="3619830"/>
                  <a:pt x="8753632" y="3617291"/>
                  <a:pt x="8746017" y="3617291"/>
                </a:cubicBezTo>
                <a:lnTo>
                  <a:pt x="8746017" y="3617291"/>
                </a:lnTo>
                <a:close/>
                <a:moveTo>
                  <a:pt x="9826101" y="3616022"/>
                </a:moveTo>
                <a:cubicBezTo>
                  <a:pt x="9818486" y="3612215"/>
                  <a:pt x="9813409" y="3619830"/>
                  <a:pt x="9808332" y="3623637"/>
                </a:cubicBezTo>
                <a:cubicBezTo>
                  <a:pt x="9809602" y="3624907"/>
                  <a:pt x="9810871" y="3628714"/>
                  <a:pt x="9812140" y="3629983"/>
                </a:cubicBezTo>
                <a:cubicBezTo>
                  <a:pt x="9808332" y="3632522"/>
                  <a:pt x="9805794" y="3633791"/>
                  <a:pt x="9801986" y="3636329"/>
                </a:cubicBezTo>
                <a:cubicBezTo>
                  <a:pt x="9799448" y="3636329"/>
                  <a:pt x="9794372" y="3636329"/>
                  <a:pt x="9791833" y="3636329"/>
                </a:cubicBezTo>
                <a:cubicBezTo>
                  <a:pt x="9793102" y="3638868"/>
                  <a:pt x="9794372" y="3641406"/>
                  <a:pt x="9795640" y="3643945"/>
                </a:cubicBezTo>
                <a:cubicBezTo>
                  <a:pt x="9807063" y="3646483"/>
                  <a:pt x="9817217" y="3651560"/>
                  <a:pt x="9827370" y="3654098"/>
                </a:cubicBezTo>
                <a:cubicBezTo>
                  <a:pt x="9832447" y="3651560"/>
                  <a:pt x="9837524" y="3646483"/>
                  <a:pt x="9834986" y="3640137"/>
                </a:cubicBezTo>
                <a:cubicBezTo>
                  <a:pt x="9840062" y="3637599"/>
                  <a:pt x="9846408" y="3633791"/>
                  <a:pt x="9851485" y="3631253"/>
                </a:cubicBezTo>
                <a:cubicBezTo>
                  <a:pt x="9851485" y="3633791"/>
                  <a:pt x="9845139" y="3643945"/>
                  <a:pt x="9851485" y="3640137"/>
                </a:cubicBezTo>
                <a:cubicBezTo>
                  <a:pt x="9852754" y="3638868"/>
                  <a:pt x="9855293" y="3636329"/>
                  <a:pt x="9855293" y="3635060"/>
                </a:cubicBezTo>
                <a:cubicBezTo>
                  <a:pt x="9856562" y="3636329"/>
                  <a:pt x="9860370" y="3637599"/>
                  <a:pt x="9861639" y="3638868"/>
                </a:cubicBezTo>
                <a:cubicBezTo>
                  <a:pt x="9861639" y="3633791"/>
                  <a:pt x="9862908" y="3629983"/>
                  <a:pt x="9862908" y="3624907"/>
                </a:cubicBezTo>
                <a:cubicBezTo>
                  <a:pt x="9856562" y="3623637"/>
                  <a:pt x="9850216" y="3622368"/>
                  <a:pt x="9843870" y="3621099"/>
                </a:cubicBezTo>
                <a:cubicBezTo>
                  <a:pt x="9840062" y="3626176"/>
                  <a:pt x="9836255" y="3632522"/>
                  <a:pt x="9829909" y="3633791"/>
                </a:cubicBezTo>
                <a:cubicBezTo>
                  <a:pt x="9833716" y="3628714"/>
                  <a:pt x="9838793" y="3624907"/>
                  <a:pt x="9841332" y="3618561"/>
                </a:cubicBezTo>
                <a:cubicBezTo>
                  <a:pt x="9836255" y="3617291"/>
                  <a:pt x="9827370" y="3616022"/>
                  <a:pt x="9823563" y="3614753"/>
                </a:cubicBezTo>
                <a:cubicBezTo>
                  <a:pt x="9824832" y="3618561"/>
                  <a:pt x="9827370" y="3621099"/>
                  <a:pt x="9828640" y="3624907"/>
                </a:cubicBezTo>
                <a:cubicBezTo>
                  <a:pt x="9827370" y="3626176"/>
                  <a:pt x="9826101" y="3627445"/>
                  <a:pt x="9824832" y="3629983"/>
                </a:cubicBezTo>
                <a:cubicBezTo>
                  <a:pt x="9823563" y="3626176"/>
                  <a:pt x="9821024" y="3622368"/>
                  <a:pt x="9819755" y="3619830"/>
                </a:cubicBezTo>
                <a:cubicBezTo>
                  <a:pt x="9822294" y="3619830"/>
                  <a:pt x="9823563" y="3617291"/>
                  <a:pt x="9826101" y="3616022"/>
                </a:cubicBezTo>
                <a:lnTo>
                  <a:pt x="9826101" y="3616022"/>
                </a:lnTo>
                <a:close/>
                <a:moveTo>
                  <a:pt x="10247474" y="3614753"/>
                </a:moveTo>
                <a:cubicBezTo>
                  <a:pt x="10243666" y="3613484"/>
                  <a:pt x="10239858" y="3614753"/>
                  <a:pt x="10236051" y="3616022"/>
                </a:cubicBezTo>
                <a:lnTo>
                  <a:pt x="10236051" y="3618561"/>
                </a:lnTo>
                <a:cubicBezTo>
                  <a:pt x="10244935" y="3622368"/>
                  <a:pt x="10255089" y="3624907"/>
                  <a:pt x="10265242" y="3626176"/>
                </a:cubicBezTo>
                <a:cubicBezTo>
                  <a:pt x="10262704" y="3623637"/>
                  <a:pt x="10260166" y="3619830"/>
                  <a:pt x="10258896" y="3617291"/>
                </a:cubicBezTo>
                <a:cubicBezTo>
                  <a:pt x="10255089" y="3617291"/>
                  <a:pt x="10251281" y="3616022"/>
                  <a:pt x="10247474" y="3614753"/>
                </a:cubicBezTo>
                <a:lnTo>
                  <a:pt x="10247474" y="3614753"/>
                </a:lnTo>
                <a:close/>
                <a:moveTo>
                  <a:pt x="9784218" y="3614753"/>
                </a:moveTo>
                <a:cubicBezTo>
                  <a:pt x="9782948" y="3614753"/>
                  <a:pt x="9780410" y="3616022"/>
                  <a:pt x="9779141" y="3617291"/>
                </a:cubicBezTo>
                <a:cubicBezTo>
                  <a:pt x="9774064" y="3617291"/>
                  <a:pt x="9768988" y="3616022"/>
                  <a:pt x="9765180" y="3616022"/>
                </a:cubicBezTo>
                <a:cubicBezTo>
                  <a:pt x="9765180" y="3618561"/>
                  <a:pt x="9763911" y="3622368"/>
                  <a:pt x="9763911" y="3624907"/>
                </a:cubicBezTo>
                <a:cubicBezTo>
                  <a:pt x="9760103" y="3614753"/>
                  <a:pt x="9749950" y="3616022"/>
                  <a:pt x="9742334" y="3616022"/>
                </a:cubicBezTo>
                <a:cubicBezTo>
                  <a:pt x="9742334" y="3617291"/>
                  <a:pt x="9742334" y="3621099"/>
                  <a:pt x="9742334" y="3623637"/>
                </a:cubicBezTo>
                <a:cubicBezTo>
                  <a:pt x="9744873" y="3629983"/>
                  <a:pt x="9748680" y="3637599"/>
                  <a:pt x="9755026" y="3642675"/>
                </a:cubicBezTo>
                <a:cubicBezTo>
                  <a:pt x="9760103" y="3641406"/>
                  <a:pt x="9765180" y="3640137"/>
                  <a:pt x="9768988" y="3638868"/>
                </a:cubicBezTo>
                <a:cubicBezTo>
                  <a:pt x="9763911" y="3632522"/>
                  <a:pt x="9755026" y="3633791"/>
                  <a:pt x="9752488" y="3624907"/>
                </a:cubicBezTo>
                <a:cubicBezTo>
                  <a:pt x="9756296" y="3627445"/>
                  <a:pt x="9760103" y="3629983"/>
                  <a:pt x="9763911" y="3631253"/>
                </a:cubicBezTo>
                <a:cubicBezTo>
                  <a:pt x="9765180" y="3629983"/>
                  <a:pt x="9766449" y="3626176"/>
                  <a:pt x="9767718" y="3623637"/>
                </a:cubicBezTo>
                <a:cubicBezTo>
                  <a:pt x="9771526" y="3626176"/>
                  <a:pt x="9774064" y="3631253"/>
                  <a:pt x="9779141" y="3631253"/>
                </a:cubicBezTo>
                <a:cubicBezTo>
                  <a:pt x="9779141" y="3628714"/>
                  <a:pt x="9780410" y="3623637"/>
                  <a:pt x="9781680" y="3621099"/>
                </a:cubicBezTo>
                <a:cubicBezTo>
                  <a:pt x="9782948" y="3621099"/>
                  <a:pt x="9785487" y="3622368"/>
                  <a:pt x="9788026" y="3622368"/>
                </a:cubicBezTo>
                <a:cubicBezTo>
                  <a:pt x="9784218" y="3619830"/>
                  <a:pt x="9784218" y="3616022"/>
                  <a:pt x="9784218" y="3614753"/>
                </a:cubicBezTo>
                <a:lnTo>
                  <a:pt x="9784218" y="3614753"/>
                </a:lnTo>
                <a:close/>
                <a:moveTo>
                  <a:pt x="8922435" y="3613484"/>
                </a:moveTo>
                <a:cubicBezTo>
                  <a:pt x="8914820" y="3618561"/>
                  <a:pt x="8916089" y="3627445"/>
                  <a:pt x="8913550" y="3635060"/>
                </a:cubicBezTo>
                <a:cubicBezTo>
                  <a:pt x="8916089" y="3635060"/>
                  <a:pt x="8919896" y="3636329"/>
                  <a:pt x="8922435" y="3636329"/>
                </a:cubicBezTo>
                <a:cubicBezTo>
                  <a:pt x="8922435" y="3637599"/>
                  <a:pt x="8922435" y="3640137"/>
                  <a:pt x="8922435" y="3641406"/>
                </a:cubicBezTo>
                <a:cubicBezTo>
                  <a:pt x="8919896" y="3640137"/>
                  <a:pt x="8914820" y="3636329"/>
                  <a:pt x="8913550" y="3635060"/>
                </a:cubicBezTo>
                <a:cubicBezTo>
                  <a:pt x="8916089" y="3647752"/>
                  <a:pt x="8930050" y="3651560"/>
                  <a:pt x="8940204" y="3657906"/>
                </a:cubicBezTo>
                <a:cubicBezTo>
                  <a:pt x="8941473" y="3651560"/>
                  <a:pt x="8940204" y="3645214"/>
                  <a:pt x="8940204" y="3637599"/>
                </a:cubicBezTo>
                <a:cubicBezTo>
                  <a:pt x="8938934" y="3632522"/>
                  <a:pt x="8937665" y="3627445"/>
                  <a:pt x="8936396" y="3623637"/>
                </a:cubicBezTo>
                <a:cubicBezTo>
                  <a:pt x="8933858" y="3626176"/>
                  <a:pt x="8931320" y="3629983"/>
                  <a:pt x="8928781" y="3632522"/>
                </a:cubicBezTo>
                <a:cubicBezTo>
                  <a:pt x="8926242" y="3628714"/>
                  <a:pt x="8926242" y="3623637"/>
                  <a:pt x="8926242" y="3619830"/>
                </a:cubicBezTo>
                <a:cubicBezTo>
                  <a:pt x="8932588" y="3621099"/>
                  <a:pt x="8938934" y="3622368"/>
                  <a:pt x="8945280" y="3623637"/>
                </a:cubicBezTo>
                <a:cubicBezTo>
                  <a:pt x="8940204" y="3614753"/>
                  <a:pt x="8930050" y="3616022"/>
                  <a:pt x="8922435" y="3613484"/>
                </a:cubicBezTo>
                <a:lnTo>
                  <a:pt x="8922435" y="3613484"/>
                </a:lnTo>
                <a:close/>
                <a:moveTo>
                  <a:pt x="9319693" y="3612215"/>
                </a:moveTo>
                <a:cubicBezTo>
                  <a:pt x="9315885" y="3612215"/>
                  <a:pt x="9312078" y="3614753"/>
                  <a:pt x="9309539" y="3614753"/>
                </a:cubicBezTo>
                <a:cubicBezTo>
                  <a:pt x="9301924" y="3613484"/>
                  <a:pt x="9294309" y="3613484"/>
                  <a:pt x="9287963" y="3613484"/>
                </a:cubicBezTo>
                <a:cubicBezTo>
                  <a:pt x="9284155" y="3621099"/>
                  <a:pt x="9280348" y="3627445"/>
                  <a:pt x="9274002" y="3632522"/>
                </a:cubicBezTo>
                <a:cubicBezTo>
                  <a:pt x="9271463" y="3640137"/>
                  <a:pt x="9267656" y="3646483"/>
                  <a:pt x="9263849" y="3652829"/>
                </a:cubicBezTo>
                <a:cubicBezTo>
                  <a:pt x="9270195" y="3654098"/>
                  <a:pt x="9272732" y="3651560"/>
                  <a:pt x="9271463" y="3645214"/>
                </a:cubicBezTo>
                <a:cubicBezTo>
                  <a:pt x="9272732" y="3645214"/>
                  <a:pt x="9276540" y="3645214"/>
                  <a:pt x="9277809" y="3646483"/>
                </a:cubicBezTo>
                <a:cubicBezTo>
                  <a:pt x="9276540" y="3645214"/>
                  <a:pt x="9275271" y="3641406"/>
                  <a:pt x="9274002" y="3638868"/>
                </a:cubicBezTo>
                <a:cubicBezTo>
                  <a:pt x="9277809" y="3638868"/>
                  <a:pt x="9284155" y="3638868"/>
                  <a:pt x="9287963" y="3638868"/>
                </a:cubicBezTo>
                <a:cubicBezTo>
                  <a:pt x="9284155" y="3647752"/>
                  <a:pt x="9274002" y="3652829"/>
                  <a:pt x="9270195" y="3661713"/>
                </a:cubicBezTo>
                <a:cubicBezTo>
                  <a:pt x="9272732" y="3665521"/>
                  <a:pt x="9276540" y="3664252"/>
                  <a:pt x="9279078" y="3660444"/>
                </a:cubicBezTo>
                <a:cubicBezTo>
                  <a:pt x="9284155" y="3664252"/>
                  <a:pt x="9289232" y="3666790"/>
                  <a:pt x="9294309" y="3670598"/>
                </a:cubicBezTo>
                <a:cubicBezTo>
                  <a:pt x="9295578" y="3669328"/>
                  <a:pt x="9299386" y="3668059"/>
                  <a:pt x="9300655" y="3666790"/>
                </a:cubicBezTo>
                <a:cubicBezTo>
                  <a:pt x="9308270" y="3670598"/>
                  <a:pt x="9317154" y="3685828"/>
                  <a:pt x="9324770" y="3678213"/>
                </a:cubicBezTo>
                <a:cubicBezTo>
                  <a:pt x="9324770" y="3669328"/>
                  <a:pt x="9312078" y="3666790"/>
                  <a:pt x="9307001" y="3660444"/>
                </a:cubicBezTo>
                <a:cubicBezTo>
                  <a:pt x="9303193" y="3660444"/>
                  <a:pt x="9298116" y="3660444"/>
                  <a:pt x="9294309" y="3660444"/>
                </a:cubicBezTo>
                <a:cubicBezTo>
                  <a:pt x="9298116" y="3656636"/>
                  <a:pt x="9303193" y="3654098"/>
                  <a:pt x="9307001" y="3650291"/>
                </a:cubicBezTo>
                <a:cubicBezTo>
                  <a:pt x="9308270" y="3652829"/>
                  <a:pt x="9312078" y="3656636"/>
                  <a:pt x="9313347" y="3659175"/>
                </a:cubicBezTo>
                <a:cubicBezTo>
                  <a:pt x="9317154" y="3654098"/>
                  <a:pt x="9313347" y="3650291"/>
                  <a:pt x="9310808" y="3646483"/>
                </a:cubicBezTo>
                <a:cubicBezTo>
                  <a:pt x="9314616" y="3642675"/>
                  <a:pt x="9318424" y="3641406"/>
                  <a:pt x="9323500" y="3640137"/>
                </a:cubicBezTo>
                <a:cubicBezTo>
                  <a:pt x="9317154" y="3629983"/>
                  <a:pt x="9326039" y="3623637"/>
                  <a:pt x="9331116" y="3616022"/>
                </a:cubicBezTo>
                <a:cubicBezTo>
                  <a:pt x="9324770" y="3614753"/>
                  <a:pt x="9315885" y="3614753"/>
                  <a:pt x="9314616" y="3623637"/>
                </a:cubicBezTo>
                <a:cubicBezTo>
                  <a:pt x="9312078" y="3619830"/>
                  <a:pt x="9310808" y="3616022"/>
                  <a:pt x="9308270" y="3610945"/>
                </a:cubicBezTo>
                <a:cubicBezTo>
                  <a:pt x="9315885" y="3610945"/>
                  <a:pt x="9322231" y="3612215"/>
                  <a:pt x="9328577" y="3612215"/>
                </a:cubicBezTo>
                <a:cubicBezTo>
                  <a:pt x="9326039" y="3612215"/>
                  <a:pt x="9323500" y="3612215"/>
                  <a:pt x="9319693" y="3612215"/>
                </a:cubicBezTo>
                <a:lnTo>
                  <a:pt x="9319693" y="3612215"/>
                </a:lnTo>
                <a:close/>
                <a:moveTo>
                  <a:pt x="9880677" y="3612215"/>
                </a:moveTo>
                <a:cubicBezTo>
                  <a:pt x="9880677" y="3614753"/>
                  <a:pt x="9880677" y="3621099"/>
                  <a:pt x="9880677" y="3623637"/>
                </a:cubicBezTo>
                <a:cubicBezTo>
                  <a:pt x="9887023" y="3623637"/>
                  <a:pt x="9898446" y="3631253"/>
                  <a:pt x="9898446" y="3621099"/>
                </a:cubicBezTo>
                <a:cubicBezTo>
                  <a:pt x="9894637" y="3614753"/>
                  <a:pt x="9887023" y="3614753"/>
                  <a:pt x="9880677" y="3612215"/>
                </a:cubicBezTo>
                <a:lnTo>
                  <a:pt x="9880677" y="3612215"/>
                </a:lnTo>
                <a:close/>
                <a:moveTo>
                  <a:pt x="9737258" y="3610945"/>
                </a:moveTo>
                <a:cubicBezTo>
                  <a:pt x="9729642" y="3617291"/>
                  <a:pt x="9722027" y="3622368"/>
                  <a:pt x="9716950" y="3631253"/>
                </a:cubicBezTo>
                <a:cubicBezTo>
                  <a:pt x="9724566" y="3631253"/>
                  <a:pt x="9732181" y="3631253"/>
                  <a:pt x="9741065" y="3631253"/>
                </a:cubicBezTo>
                <a:cubicBezTo>
                  <a:pt x="9739796" y="3628714"/>
                  <a:pt x="9738527" y="3626176"/>
                  <a:pt x="9735988" y="3623637"/>
                </a:cubicBezTo>
                <a:cubicBezTo>
                  <a:pt x="9737258" y="3619830"/>
                  <a:pt x="9737258" y="3614753"/>
                  <a:pt x="9737258" y="3610945"/>
                </a:cubicBezTo>
                <a:lnTo>
                  <a:pt x="9737258" y="3610945"/>
                </a:lnTo>
                <a:close/>
                <a:moveTo>
                  <a:pt x="9379345" y="3609676"/>
                </a:moveTo>
                <a:cubicBezTo>
                  <a:pt x="9371730" y="3614753"/>
                  <a:pt x="9357768" y="3616022"/>
                  <a:pt x="9362846" y="3627445"/>
                </a:cubicBezTo>
                <a:cubicBezTo>
                  <a:pt x="9361576" y="3626176"/>
                  <a:pt x="9361576" y="3624907"/>
                  <a:pt x="9359038" y="3624907"/>
                </a:cubicBezTo>
                <a:cubicBezTo>
                  <a:pt x="9356500" y="3633791"/>
                  <a:pt x="9353961" y="3641406"/>
                  <a:pt x="9352692" y="3650291"/>
                </a:cubicBezTo>
                <a:cubicBezTo>
                  <a:pt x="9350154" y="3650291"/>
                  <a:pt x="9346346" y="3650291"/>
                  <a:pt x="9343808" y="3651560"/>
                </a:cubicBezTo>
                <a:cubicBezTo>
                  <a:pt x="9346346" y="3659175"/>
                  <a:pt x="9333654" y="3662982"/>
                  <a:pt x="9336192" y="3670598"/>
                </a:cubicBezTo>
                <a:cubicBezTo>
                  <a:pt x="9336192" y="3673136"/>
                  <a:pt x="9334923" y="3676944"/>
                  <a:pt x="9334923" y="3679482"/>
                </a:cubicBezTo>
                <a:cubicBezTo>
                  <a:pt x="9338731" y="3679482"/>
                  <a:pt x="9342538" y="3678213"/>
                  <a:pt x="9346346" y="3678213"/>
                </a:cubicBezTo>
                <a:cubicBezTo>
                  <a:pt x="9346346" y="3675674"/>
                  <a:pt x="9347615" y="3669328"/>
                  <a:pt x="9347615" y="3666790"/>
                </a:cubicBezTo>
                <a:cubicBezTo>
                  <a:pt x="9351422" y="3673136"/>
                  <a:pt x="9355230" y="3679482"/>
                  <a:pt x="9359038" y="3685828"/>
                </a:cubicBezTo>
                <a:cubicBezTo>
                  <a:pt x="9361576" y="3680751"/>
                  <a:pt x="9362846" y="3675674"/>
                  <a:pt x="9364114" y="3670598"/>
                </a:cubicBezTo>
                <a:cubicBezTo>
                  <a:pt x="9362846" y="3666790"/>
                  <a:pt x="9361576" y="3662982"/>
                  <a:pt x="9360307" y="3659175"/>
                </a:cubicBezTo>
                <a:cubicBezTo>
                  <a:pt x="9364114" y="3661713"/>
                  <a:pt x="9371730" y="3665521"/>
                  <a:pt x="9369191" y="3671867"/>
                </a:cubicBezTo>
                <a:cubicBezTo>
                  <a:pt x="9366653" y="3678213"/>
                  <a:pt x="9366653" y="3684559"/>
                  <a:pt x="9369191" y="3690904"/>
                </a:cubicBezTo>
                <a:cubicBezTo>
                  <a:pt x="9372999" y="3693443"/>
                  <a:pt x="9376806" y="3694712"/>
                  <a:pt x="9378076" y="3699789"/>
                </a:cubicBezTo>
                <a:cubicBezTo>
                  <a:pt x="9372999" y="3698520"/>
                  <a:pt x="9367922" y="3689636"/>
                  <a:pt x="9362846" y="3697250"/>
                </a:cubicBezTo>
                <a:cubicBezTo>
                  <a:pt x="9359038" y="3692174"/>
                  <a:pt x="9353961" y="3693443"/>
                  <a:pt x="9351422" y="3698520"/>
                </a:cubicBezTo>
                <a:cubicBezTo>
                  <a:pt x="9353961" y="3698520"/>
                  <a:pt x="9360307" y="3698520"/>
                  <a:pt x="9362846" y="3698520"/>
                </a:cubicBezTo>
                <a:cubicBezTo>
                  <a:pt x="9361576" y="3701058"/>
                  <a:pt x="9360307" y="3704866"/>
                  <a:pt x="9360307" y="3706135"/>
                </a:cubicBezTo>
                <a:cubicBezTo>
                  <a:pt x="9364114" y="3706135"/>
                  <a:pt x="9367922" y="3706135"/>
                  <a:pt x="9372999" y="3706135"/>
                </a:cubicBezTo>
                <a:cubicBezTo>
                  <a:pt x="9374268" y="3704866"/>
                  <a:pt x="9378076" y="3703596"/>
                  <a:pt x="9380614" y="3702328"/>
                </a:cubicBezTo>
                <a:cubicBezTo>
                  <a:pt x="9378076" y="3703596"/>
                  <a:pt x="9375537" y="3706135"/>
                  <a:pt x="9371730" y="3707404"/>
                </a:cubicBezTo>
                <a:cubicBezTo>
                  <a:pt x="9372999" y="3712481"/>
                  <a:pt x="9372999" y="3717558"/>
                  <a:pt x="9371730" y="3722634"/>
                </a:cubicBezTo>
                <a:cubicBezTo>
                  <a:pt x="9380614" y="3730250"/>
                  <a:pt x="9389498" y="3736596"/>
                  <a:pt x="9398383" y="3742942"/>
                </a:cubicBezTo>
                <a:cubicBezTo>
                  <a:pt x="9398383" y="3722634"/>
                  <a:pt x="9395844" y="3740403"/>
                  <a:pt x="9399652" y="3713750"/>
                </a:cubicBezTo>
                <a:cubicBezTo>
                  <a:pt x="9397114" y="3713750"/>
                  <a:pt x="9392037" y="3713750"/>
                  <a:pt x="9389498" y="3713750"/>
                </a:cubicBezTo>
                <a:cubicBezTo>
                  <a:pt x="9389498" y="3709942"/>
                  <a:pt x="9388229" y="3706135"/>
                  <a:pt x="9388229" y="3702328"/>
                </a:cubicBezTo>
                <a:cubicBezTo>
                  <a:pt x="9392037" y="3701058"/>
                  <a:pt x="9395844" y="3701058"/>
                  <a:pt x="9399652" y="3699789"/>
                </a:cubicBezTo>
                <a:cubicBezTo>
                  <a:pt x="9399652" y="3684559"/>
                  <a:pt x="9400921" y="3669328"/>
                  <a:pt x="9395844" y="3655367"/>
                </a:cubicBezTo>
                <a:cubicBezTo>
                  <a:pt x="9392037" y="3652829"/>
                  <a:pt x="9386960" y="3650291"/>
                  <a:pt x="9386960" y="3645214"/>
                </a:cubicBezTo>
                <a:cubicBezTo>
                  <a:pt x="9390768" y="3647752"/>
                  <a:pt x="9394575" y="3649021"/>
                  <a:pt x="9397114" y="3652829"/>
                </a:cubicBezTo>
                <a:cubicBezTo>
                  <a:pt x="9398383" y="3649021"/>
                  <a:pt x="9399652" y="3643945"/>
                  <a:pt x="9399652" y="3640137"/>
                </a:cubicBezTo>
                <a:cubicBezTo>
                  <a:pt x="9395844" y="3640137"/>
                  <a:pt x="9390768" y="3641406"/>
                  <a:pt x="9386960" y="3642675"/>
                </a:cubicBezTo>
                <a:cubicBezTo>
                  <a:pt x="9383152" y="3637599"/>
                  <a:pt x="9378076" y="3633791"/>
                  <a:pt x="9372999" y="3629983"/>
                </a:cubicBezTo>
                <a:cubicBezTo>
                  <a:pt x="9369191" y="3632522"/>
                  <a:pt x="9365384" y="3636329"/>
                  <a:pt x="9361576" y="3638868"/>
                </a:cubicBezTo>
                <a:lnTo>
                  <a:pt x="9364114" y="3626176"/>
                </a:lnTo>
                <a:lnTo>
                  <a:pt x="9364114" y="3626176"/>
                </a:lnTo>
                <a:cubicBezTo>
                  <a:pt x="9364114" y="3626176"/>
                  <a:pt x="9364114" y="3626176"/>
                  <a:pt x="9364114" y="3626176"/>
                </a:cubicBezTo>
                <a:lnTo>
                  <a:pt x="9364114" y="3626176"/>
                </a:lnTo>
                <a:lnTo>
                  <a:pt x="9364114" y="3626176"/>
                </a:lnTo>
                <a:cubicBezTo>
                  <a:pt x="9369191" y="3626176"/>
                  <a:pt x="9370460" y="3614753"/>
                  <a:pt x="9375537" y="3618561"/>
                </a:cubicBezTo>
                <a:cubicBezTo>
                  <a:pt x="9378076" y="3627445"/>
                  <a:pt x="9385691" y="3636329"/>
                  <a:pt x="9395844" y="3635060"/>
                </a:cubicBezTo>
                <a:cubicBezTo>
                  <a:pt x="9392037" y="3627445"/>
                  <a:pt x="9388229" y="3616022"/>
                  <a:pt x="9379345" y="3609676"/>
                </a:cubicBezTo>
                <a:lnTo>
                  <a:pt x="9379345" y="3609676"/>
                </a:lnTo>
                <a:close/>
                <a:moveTo>
                  <a:pt x="8690173" y="3608407"/>
                </a:moveTo>
                <a:cubicBezTo>
                  <a:pt x="8685096" y="3612215"/>
                  <a:pt x="8681288" y="3616022"/>
                  <a:pt x="8680019" y="3622368"/>
                </a:cubicBezTo>
                <a:cubicBezTo>
                  <a:pt x="8685096" y="3622368"/>
                  <a:pt x="8691441" y="3621099"/>
                  <a:pt x="8696519" y="3619830"/>
                </a:cubicBezTo>
                <a:cubicBezTo>
                  <a:pt x="8697787" y="3619830"/>
                  <a:pt x="8700326" y="3621099"/>
                  <a:pt x="8701595" y="3621099"/>
                </a:cubicBezTo>
                <a:cubicBezTo>
                  <a:pt x="8704133" y="3618561"/>
                  <a:pt x="8707941" y="3614753"/>
                  <a:pt x="8710479" y="3612215"/>
                </a:cubicBezTo>
                <a:cubicBezTo>
                  <a:pt x="8705403" y="3610945"/>
                  <a:pt x="8700326" y="3610945"/>
                  <a:pt x="8695249" y="3610945"/>
                </a:cubicBezTo>
                <a:cubicBezTo>
                  <a:pt x="8695249" y="3610945"/>
                  <a:pt x="8692711" y="3609676"/>
                  <a:pt x="8690173" y="3608407"/>
                </a:cubicBezTo>
                <a:lnTo>
                  <a:pt x="8690173" y="3608407"/>
                </a:lnTo>
                <a:close/>
                <a:moveTo>
                  <a:pt x="8676211" y="3608407"/>
                </a:moveTo>
                <a:cubicBezTo>
                  <a:pt x="8666058" y="3608407"/>
                  <a:pt x="8653366" y="3612215"/>
                  <a:pt x="8653366" y="3623637"/>
                </a:cubicBezTo>
                <a:cubicBezTo>
                  <a:pt x="8660981" y="3622368"/>
                  <a:pt x="8668596" y="3619830"/>
                  <a:pt x="8676211" y="3617291"/>
                </a:cubicBezTo>
                <a:cubicBezTo>
                  <a:pt x="8676211" y="3614753"/>
                  <a:pt x="8676211" y="3610945"/>
                  <a:pt x="8676211" y="3608407"/>
                </a:cubicBezTo>
                <a:lnTo>
                  <a:pt x="8676211" y="3608407"/>
                </a:lnTo>
                <a:close/>
                <a:moveTo>
                  <a:pt x="9338731" y="3605869"/>
                </a:moveTo>
                <a:cubicBezTo>
                  <a:pt x="9333654" y="3605869"/>
                  <a:pt x="9331116" y="3608407"/>
                  <a:pt x="9329846" y="3612215"/>
                </a:cubicBezTo>
                <a:cubicBezTo>
                  <a:pt x="9336192" y="3613484"/>
                  <a:pt x="9342538" y="3616022"/>
                  <a:pt x="9347615" y="3617291"/>
                </a:cubicBezTo>
                <a:cubicBezTo>
                  <a:pt x="9345076" y="3613484"/>
                  <a:pt x="9342538" y="3609676"/>
                  <a:pt x="9338731" y="3605869"/>
                </a:cubicBezTo>
                <a:lnTo>
                  <a:pt x="9338731" y="3605869"/>
                </a:lnTo>
                <a:close/>
                <a:moveTo>
                  <a:pt x="9353961" y="3604599"/>
                </a:moveTo>
                <a:cubicBezTo>
                  <a:pt x="9352692" y="3605869"/>
                  <a:pt x="9356500" y="3613484"/>
                  <a:pt x="9357768" y="3605869"/>
                </a:cubicBezTo>
                <a:cubicBezTo>
                  <a:pt x="9355230" y="3603330"/>
                  <a:pt x="9353961" y="3603330"/>
                  <a:pt x="9353961" y="3604599"/>
                </a:cubicBezTo>
                <a:lnTo>
                  <a:pt x="9353961" y="3604599"/>
                </a:lnTo>
                <a:close/>
                <a:moveTo>
                  <a:pt x="9628107" y="3600792"/>
                </a:moveTo>
                <a:cubicBezTo>
                  <a:pt x="9625569" y="3605869"/>
                  <a:pt x="9624299" y="3612215"/>
                  <a:pt x="9623030" y="3618561"/>
                </a:cubicBezTo>
                <a:cubicBezTo>
                  <a:pt x="9630645" y="3619830"/>
                  <a:pt x="9638261" y="3616022"/>
                  <a:pt x="9642068" y="3608407"/>
                </a:cubicBezTo>
                <a:cubicBezTo>
                  <a:pt x="9640799" y="3608407"/>
                  <a:pt x="9636991" y="3609676"/>
                  <a:pt x="9635722" y="3609676"/>
                </a:cubicBezTo>
                <a:cubicBezTo>
                  <a:pt x="9633184" y="3607138"/>
                  <a:pt x="9630645" y="3603330"/>
                  <a:pt x="9628107" y="3600792"/>
                </a:cubicBezTo>
                <a:lnTo>
                  <a:pt x="9628107" y="3600792"/>
                </a:lnTo>
                <a:close/>
                <a:moveTo>
                  <a:pt x="10083748" y="3599523"/>
                </a:moveTo>
                <a:cubicBezTo>
                  <a:pt x="10082479" y="3600792"/>
                  <a:pt x="10087555" y="3608407"/>
                  <a:pt x="10087555" y="3599523"/>
                </a:cubicBezTo>
                <a:cubicBezTo>
                  <a:pt x="10085017" y="3599523"/>
                  <a:pt x="10083748" y="3599523"/>
                  <a:pt x="10083748" y="3599523"/>
                </a:cubicBezTo>
                <a:lnTo>
                  <a:pt x="10083748" y="3599523"/>
                </a:lnTo>
                <a:close/>
                <a:moveTo>
                  <a:pt x="9845139" y="3598253"/>
                </a:moveTo>
                <a:cubicBezTo>
                  <a:pt x="9842601" y="3598253"/>
                  <a:pt x="9838793" y="3599523"/>
                  <a:pt x="9836255" y="3599523"/>
                </a:cubicBezTo>
                <a:cubicBezTo>
                  <a:pt x="9833716" y="3602061"/>
                  <a:pt x="9829909" y="3604599"/>
                  <a:pt x="9824832" y="3607138"/>
                </a:cubicBezTo>
                <a:cubicBezTo>
                  <a:pt x="9824832" y="3608407"/>
                  <a:pt x="9823563" y="3610945"/>
                  <a:pt x="9823563" y="3613484"/>
                </a:cubicBezTo>
                <a:cubicBezTo>
                  <a:pt x="9826101" y="3613484"/>
                  <a:pt x="9831178" y="3613484"/>
                  <a:pt x="9833716" y="3614753"/>
                </a:cubicBezTo>
                <a:cubicBezTo>
                  <a:pt x="9836255" y="3612215"/>
                  <a:pt x="9837524" y="3609676"/>
                  <a:pt x="9840062" y="3607138"/>
                </a:cubicBezTo>
                <a:cubicBezTo>
                  <a:pt x="9841332" y="3608407"/>
                  <a:pt x="9843870" y="3612215"/>
                  <a:pt x="9845139" y="3613484"/>
                </a:cubicBezTo>
                <a:cubicBezTo>
                  <a:pt x="9845139" y="3614753"/>
                  <a:pt x="9843870" y="3616022"/>
                  <a:pt x="9843870" y="3617291"/>
                </a:cubicBezTo>
                <a:cubicBezTo>
                  <a:pt x="9850216" y="3619830"/>
                  <a:pt x="9856562" y="3622368"/>
                  <a:pt x="9862908" y="3623637"/>
                </a:cubicBezTo>
                <a:cubicBezTo>
                  <a:pt x="9859100" y="3617291"/>
                  <a:pt x="9851485" y="3616022"/>
                  <a:pt x="9846408" y="3612215"/>
                </a:cubicBezTo>
                <a:cubicBezTo>
                  <a:pt x="9850216" y="3610945"/>
                  <a:pt x="9854024" y="3609676"/>
                  <a:pt x="9857831" y="3608407"/>
                </a:cubicBezTo>
                <a:cubicBezTo>
                  <a:pt x="9860370" y="3610945"/>
                  <a:pt x="9862908" y="3612215"/>
                  <a:pt x="9865446" y="3614753"/>
                </a:cubicBezTo>
                <a:cubicBezTo>
                  <a:pt x="9865446" y="3619830"/>
                  <a:pt x="9869254" y="3628714"/>
                  <a:pt x="9875600" y="3623637"/>
                </a:cubicBezTo>
                <a:cubicBezTo>
                  <a:pt x="9883215" y="3608407"/>
                  <a:pt x="9861639" y="3600792"/>
                  <a:pt x="9845139" y="3598253"/>
                </a:cubicBezTo>
                <a:lnTo>
                  <a:pt x="9845139" y="3598253"/>
                </a:lnTo>
                <a:close/>
                <a:moveTo>
                  <a:pt x="9416152" y="3596984"/>
                </a:moveTo>
                <a:cubicBezTo>
                  <a:pt x="9412344" y="3598253"/>
                  <a:pt x="9408536" y="3599523"/>
                  <a:pt x="9404729" y="3599523"/>
                </a:cubicBezTo>
                <a:cubicBezTo>
                  <a:pt x="9402190" y="3602061"/>
                  <a:pt x="9398383" y="3603330"/>
                  <a:pt x="9395844" y="3605869"/>
                </a:cubicBezTo>
                <a:cubicBezTo>
                  <a:pt x="9399652" y="3613484"/>
                  <a:pt x="9402190" y="3621099"/>
                  <a:pt x="9409806" y="3624907"/>
                </a:cubicBezTo>
                <a:cubicBezTo>
                  <a:pt x="9409806" y="3618561"/>
                  <a:pt x="9407267" y="3613484"/>
                  <a:pt x="9404729" y="3608407"/>
                </a:cubicBezTo>
                <a:cubicBezTo>
                  <a:pt x="9405998" y="3609676"/>
                  <a:pt x="9409806" y="3610945"/>
                  <a:pt x="9411075" y="3610945"/>
                </a:cubicBezTo>
                <a:cubicBezTo>
                  <a:pt x="9412344" y="3607138"/>
                  <a:pt x="9414882" y="3602061"/>
                  <a:pt x="9416152" y="3596984"/>
                </a:cubicBezTo>
                <a:lnTo>
                  <a:pt x="9416152" y="3596984"/>
                </a:lnTo>
                <a:close/>
                <a:moveTo>
                  <a:pt x="8789170" y="3594446"/>
                </a:moveTo>
                <a:cubicBezTo>
                  <a:pt x="8785362" y="3594446"/>
                  <a:pt x="8782824" y="3596984"/>
                  <a:pt x="8781555" y="3600792"/>
                </a:cubicBezTo>
                <a:cubicBezTo>
                  <a:pt x="8801862" y="3623637"/>
                  <a:pt x="8799323" y="3622368"/>
                  <a:pt x="8813285" y="3616022"/>
                </a:cubicBezTo>
                <a:cubicBezTo>
                  <a:pt x="8810746" y="3608407"/>
                  <a:pt x="8803130" y="3604599"/>
                  <a:pt x="8798054" y="3599523"/>
                </a:cubicBezTo>
                <a:cubicBezTo>
                  <a:pt x="8796784" y="3595715"/>
                  <a:pt x="8792977" y="3594446"/>
                  <a:pt x="8789170" y="3594446"/>
                </a:cubicBezTo>
                <a:lnTo>
                  <a:pt x="8789170" y="3594446"/>
                </a:lnTo>
                <a:close/>
                <a:moveTo>
                  <a:pt x="9148351" y="3594446"/>
                </a:moveTo>
                <a:cubicBezTo>
                  <a:pt x="9145813" y="3599523"/>
                  <a:pt x="9143275" y="3604599"/>
                  <a:pt x="9144544" y="3609676"/>
                </a:cubicBezTo>
                <a:cubicBezTo>
                  <a:pt x="9143275" y="3610945"/>
                  <a:pt x="9139467" y="3614753"/>
                  <a:pt x="9138198" y="3617291"/>
                </a:cubicBezTo>
                <a:cubicBezTo>
                  <a:pt x="9144544" y="3619830"/>
                  <a:pt x="9152159" y="3622368"/>
                  <a:pt x="9159774" y="3623637"/>
                </a:cubicBezTo>
                <a:cubicBezTo>
                  <a:pt x="9158505" y="3621099"/>
                  <a:pt x="9157236" y="3614753"/>
                  <a:pt x="9157236" y="3612215"/>
                </a:cubicBezTo>
                <a:cubicBezTo>
                  <a:pt x="9178812" y="3636329"/>
                  <a:pt x="9155967" y="3623637"/>
                  <a:pt x="9220696" y="3637599"/>
                </a:cubicBezTo>
                <a:cubicBezTo>
                  <a:pt x="9208004" y="3626176"/>
                  <a:pt x="9164851" y="3594446"/>
                  <a:pt x="9148351" y="3594446"/>
                </a:cubicBezTo>
                <a:lnTo>
                  <a:pt x="9148351" y="3594446"/>
                </a:lnTo>
                <a:close/>
                <a:moveTo>
                  <a:pt x="9441536" y="3594446"/>
                </a:moveTo>
                <a:cubicBezTo>
                  <a:pt x="9440266" y="3598253"/>
                  <a:pt x="9437728" y="3602061"/>
                  <a:pt x="9436459" y="3607138"/>
                </a:cubicBezTo>
                <a:cubicBezTo>
                  <a:pt x="9441536" y="3605869"/>
                  <a:pt x="9446612" y="3605869"/>
                  <a:pt x="9451689" y="3605869"/>
                </a:cubicBezTo>
                <a:cubicBezTo>
                  <a:pt x="9442805" y="3610945"/>
                  <a:pt x="9427574" y="3609676"/>
                  <a:pt x="9426305" y="3654098"/>
                </a:cubicBezTo>
                <a:cubicBezTo>
                  <a:pt x="9432651" y="3662982"/>
                  <a:pt x="9441536" y="3669328"/>
                  <a:pt x="9450419" y="3674405"/>
                </a:cubicBezTo>
                <a:cubicBezTo>
                  <a:pt x="9451689" y="3673136"/>
                  <a:pt x="9455497" y="3669328"/>
                  <a:pt x="9456765" y="3668059"/>
                </a:cubicBezTo>
                <a:cubicBezTo>
                  <a:pt x="9459304" y="3670598"/>
                  <a:pt x="9461843" y="3674405"/>
                  <a:pt x="9463111" y="3676944"/>
                </a:cubicBezTo>
                <a:cubicBezTo>
                  <a:pt x="9465650" y="3676944"/>
                  <a:pt x="9470727" y="3676944"/>
                  <a:pt x="9473266" y="3676944"/>
                </a:cubicBezTo>
                <a:cubicBezTo>
                  <a:pt x="9470727" y="3678213"/>
                  <a:pt x="9466920" y="3680751"/>
                  <a:pt x="9464381" y="3683290"/>
                </a:cubicBezTo>
                <a:cubicBezTo>
                  <a:pt x="9435190" y="3669328"/>
                  <a:pt x="9451689" y="3684559"/>
                  <a:pt x="9422498" y="3655367"/>
                </a:cubicBezTo>
                <a:cubicBezTo>
                  <a:pt x="9417421" y="3668059"/>
                  <a:pt x="9421228" y="3683290"/>
                  <a:pt x="9419959" y="3695982"/>
                </a:cubicBezTo>
                <a:cubicBezTo>
                  <a:pt x="9418690" y="3704866"/>
                  <a:pt x="9421228" y="3713750"/>
                  <a:pt x="9426305" y="3721365"/>
                </a:cubicBezTo>
                <a:cubicBezTo>
                  <a:pt x="9417421" y="3728980"/>
                  <a:pt x="9426305" y="3741672"/>
                  <a:pt x="9423767" y="3751826"/>
                </a:cubicBezTo>
                <a:cubicBezTo>
                  <a:pt x="9426305" y="3748018"/>
                  <a:pt x="9430113" y="3745480"/>
                  <a:pt x="9432651" y="3742942"/>
                </a:cubicBezTo>
                <a:cubicBezTo>
                  <a:pt x="9432651" y="3740403"/>
                  <a:pt x="9431382" y="3735326"/>
                  <a:pt x="9431382" y="3734057"/>
                </a:cubicBezTo>
                <a:cubicBezTo>
                  <a:pt x="9430113" y="3732788"/>
                  <a:pt x="9428844" y="3728980"/>
                  <a:pt x="9428844" y="3727711"/>
                </a:cubicBezTo>
                <a:cubicBezTo>
                  <a:pt x="9430113" y="3730250"/>
                  <a:pt x="9432651" y="3732788"/>
                  <a:pt x="9433920" y="3735326"/>
                </a:cubicBezTo>
                <a:cubicBezTo>
                  <a:pt x="9446612" y="3737865"/>
                  <a:pt x="9454228" y="3726442"/>
                  <a:pt x="9464381" y="3722634"/>
                </a:cubicBezTo>
                <a:cubicBezTo>
                  <a:pt x="9475803" y="3715019"/>
                  <a:pt x="9491034" y="3717558"/>
                  <a:pt x="9501187" y="3708674"/>
                </a:cubicBezTo>
                <a:cubicBezTo>
                  <a:pt x="9504995" y="3693443"/>
                  <a:pt x="9502457" y="3676944"/>
                  <a:pt x="9498649" y="3662982"/>
                </a:cubicBezTo>
                <a:cubicBezTo>
                  <a:pt x="9496111" y="3664252"/>
                  <a:pt x="9492303" y="3666790"/>
                  <a:pt x="9489765" y="3669328"/>
                </a:cubicBezTo>
                <a:cubicBezTo>
                  <a:pt x="9487226" y="3668059"/>
                  <a:pt x="9484688" y="3668059"/>
                  <a:pt x="9480880" y="3666790"/>
                </a:cubicBezTo>
                <a:cubicBezTo>
                  <a:pt x="9480880" y="3665521"/>
                  <a:pt x="9480880" y="3661713"/>
                  <a:pt x="9479612" y="3659175"/>
                </a:cubicBezTo>
                <a:cubicBezTo>
                  <a:pt x="9473266" y="3660444"/>
                  <a:pt x="9466920" y="3662982"/>
                  <a:pt x="9460574" y="3662982"/>
                </a:cubicBezTo>
                <a:cubicBezTo>
                  <a:pt x="9464381" y="3656636"/>
                  <a:pt x="9471996" y="3655367"/>
                  <a:pt x="9478342" y="3655367"/>
                </a:cubicBezTo>
                <a:cubicBezTo>
                  <a:pt x="9479612" y="3656636"/>
                  <a:pt x="9480880" y="3660444"/>
                  <a:pt x="9482149" y="3661713"/>
                </a:cubicBezTo>
                <a:cubicBezTo>
                  <a:pt x="9488495" y="3665521"/>
                  <a:pt x="9493572" y="3657906"/>
                  <a:pt x="9499918" y="3656636"/>
                </a:cubicBezTo>
                <a:cubicBezTo>
                  <a:pt x="9501187" y="3657906"/>
                  <a:pt x="9504995" y="3661713"/>
                  <a:pt x="9506264" y="3664252"/>
                </a:cubicBezTo>
                <a:cubicBezTo>
                  <a:pt x="9506264" y="3661713"/>
                  <a:pt x="9506264" y="3656636"/>
                  <a:pt x="9506264" y="3654098"/>
                </a:cubicBezTo>
                <a:cubicBezTo>
                  <a:pt x="9510072" y="3657906"/>
                  <a:pt x="9512610" y="3662982"/>
                  <a:pt x="9515149" y="3666790"/>
                </a:cubicBezTo>
                <a:cubicBezTo>
                  <a:pt x="9518956" y="3664252"/>
                  <a:pt x="9522764" y="3660444"/>
                  <a:pt x="9526571" y="3657906"/>
                </a:cubicBezTo>
                <a:cubicBezTo>
                  <a:pt x="9522764" y="3662982"/>
                  <a:pt x="9520225" y="3676944"/>
                  <a:pt x="9531648" y="3673136"/>
                </a:cubicBezTo>
                <a:cubicBezTo>
                  <a:pt x="9534187" y="3665521"/>
                  <a:pt x="9530379" y="3656636"/>
                  <a:pt x="9535456" y="3650291"/>
                </a:cubicBezTo>
                <a:cubicBezTo>
                  <a:pt x="9530379" y="3645214"/>
                  <a:pt x="9525302" y="3635060"/>
                  <a:pt x="9517687" y="3635060"/>
                </a:cubicBezTo>
                <a:cubicBezTo>
                  <a:pt x="9517687" y="3641406"/>
                  <a:pt x="9518956" y="3649021"/>
                  <a:pt x="9516418" y="3655367"/>
                </a:cubicBezTo>
                <a:cubicBezTo>
                  <a:pt x="9510072" y="3652829"/>
                  <a:pt x="9502457" y="3646483"/>
                  <a:pt x="9511341" y="3640137"/>
                </a:cubicBezTo>
                <a:cubicBezTo>
                  <a:pt x="9510072" y="3635060"/>
                  <a:pt x="9507533" y="3629983"/>
                  <a:pt x="9504995" y="3624907"/>
                </a:cubicBezTo>
                <a:cubicBezTo>
                  <a:pt x="9508803" y="3619830"/>
                  <a:pt x="9513879" y="3618561"/>
                  <a:pt x="9517687" y="3624907"/>
                </a:cubicBezTo>
                <a:cubicBezTo>
                  <a:pt x="9516418" y="3627445"/>
                  <a:pt x="9513879" y="3631253"/>
                  <a:pt x="9512610" y="3632522"/>
                </a:cubicBezTo>
                <a:cubicBezTo>
                  <a:pt x="9516418" y="3629983"/>
                  <a:pt x="9521495" y="3628714"/>
                  <a:pt x="9524033" y="3624907"/>
                </a:cubicBezTo>
                <a:cubicBezTo>
                  <a:pt x="9522764" y="3619830"/>
                  <a:pt x="9520225" y="3616022"/>
                  <a:pt x="9518956" y="3612215"/>
                </a:cubicBezTo>
                <a:cubicBezTo>
                  <a:pt x="9510072" y="3617291"/>
                  <a:pt x="9506264" y="3622368"/>
                  <a:pt x="9489765" y="3618561"/>
                </a:cubicBezTo>
                <a:cubicBezTo>
                  <a:pt x="9492303" y="3622368"/>
                  <a:pt x="9496111" y="3626176"/>
                  <a:pt x="9498649" y="3628714"/>
                </a:cubicBezTo>
                <a:cubicBezTo>
                  <a:pt x="9498649" y="3633791"/>
                  <a:pt x="9499918" y="3640137"/>
                  <a:pt x="9501187" y="3645214"/>
                </a:cubicBezTo>
                <a:cubicBezTo>
                  <a:pt x="9497380" y="3643945"/>
                  <a:pt x="9494841" y="3641406"/>
                  <a:pt x="9491034" y="3640137"/>
                </a:cubicBezTo>
                <a:cubicBezTo>
                  <a:pt x="9491034" y="3646483"/>
                  <a:pt x="9491034" y="3652829"/>
                  <a:pt x="9492303" y="3660444"/>
                </a:cubicBezTo>
                <a:cubicBezTo>
                  <a:pt x="9480880" y="3655367"/>
                  <a:pt x="9491034" y="3642675"/>
                  <a:pt x="9488495" y="3632522"/>
                </a:cubicBezTo>
                <a:cubicBezTo>
                  <a:pt x="9489765" y="3618561"/>
                  <a:pt x="9480880" y="3608407"/>
                  <a:pt x="9471996" y="3599523"/>
                </a:cubicBezTo>
                <a:cubicBezTo>
                  <a:pt x="9464381" y="3598253"/>
                  <a:pt x="9460574" y="3604599"/>
                  <a:pt x="9456765" y="3608407"/>
                </a:cubicBezTo>
                <a:cubicBezTo>
                  <a:pt x="9451689" y="3599523"/>
                  <a:pt x="9447882" y="3594446"/>
                  <a:pt x="9441536" y="3594446"/>
                </a:cubicBezTo>
                <a:lnTo>
                  <a:pt x="9441536" y="3594446"/>
                </a:lnTo>
                <a:close/>
                <a:moveTo>
                  <a:pt x="10010135" y="3593177"/>
                </a:moveTo>
                <a:cubicBezTo>
                  <a:pt x="10020288" y="3610945"/>
                  <a:pt x="10034249" y="3626176"/>
                  <a:pt x="10048210" y="3641406"/>
                </a:cubicBezTo>
                <a:cubicBezTo>
                  <a:pt x="10053287" y="3651560"/>
                  <a:pt x="10058364" y="3661713"/>
                  <a:pt x="10065979" y="3669328"/>
                </a:cubicBezTo>
                <a:cubicBezTo>
                  <a:pt x="10063441" y="3657906"/>
                  <a:pt x="10063441" y="3642675"/>
                  <a:pt x="10053287" y="3635060"/>
                </a:cubicBezTo>
                <a:cubicBezTo>
                  <a:pt x="10054556" y="3631253"/>
                  <a:pt x="10054556" y="3627445"/>
                  <a:pt x="10055825" y="3624907"/>
                </a:cubicBezTo>
                <a:cubicBezTo>
                  <a:pt x="10054556" y="3623637"/>
                  <a:pt x="10052018" y="3622368"/>
                  <a:pt x="10050749" y="3621099"/>
                </a:cubicBezTo>
                <a:cubicBezTo>
                  <a:pt x="10046941" y="3607138"/>
                  <a:pt x="10030441" y="3607138"/>
                  <a:pt x="10020288" y="3599523"/>
                </a:cubicBezTo>
                <a:cubicBezTo>
                  <a:pt x="10017749" y="3595715"/>
                  <a:pt x="10013942" y="3593177"/>
                  <a:pt x="10010135" y="3593177"/>
                </a:cubicBezTo>
                <a:lnTo>
                  <a:pt x="10010135" y="3593177"/>
                </a:lnTo>
                <a:close/>
                <a:moveTo>
                  <a:pt x="9592569" y="3591907"/>
                </a:moveTo>
                <a:cubicBezTo>
                  <a:pt x="9590031" y="3593177"/>
                  <a:pt x="9584955" y="3594446"/>
                  <a:pt x="9582416" y="3595715"/>
                </a:cubicBezTo>
                <a:cubicBezTo>
                  <a:pt x="9586223" y="3599523"/>
                  <a:pt x="9590031" y="3602061"/>
                  <a:pt x="9595108" y="3605869"/>
                </a:cubicBezTo>
                <a:cubicBezTo>
                  <a:pt x="9590031" y="3608407"/>
                  <a:pt x="9584955" y="3610945"/>
                  <a:pt x="9579877" y="3612215"/>
                </a:cubicBezTo>
                <a:cubicBezTo>
                  <a:pt x="9584955" y="3613484"/>
                  <a:pt x="9590031" y="3616022"/>
                  <a:pt x="9593839" y="3617291"/>
                </a:cubicBezTo>
                <a:cubicBezTo>
                  <a:pt x="9595108" y="3614753"/>
                  <a:pt x="9597646" y="3613484"/>
                  <a:pt x="9598915" y="3610945"/>
                </a:cubicBezTo>
                <a:cubicBezTo>
                  <a:pt x="9600185" y="3613484"/>
                  <a:pt x="9601454" y="3619830"/>
                  <a:pt x="9602723" y="3623637"/>
                </a:cubicBezTo>
                <a:cubicBezTo>
                  <a:pt x="9596377" y="3622368"/>
                  <a:pt x="9592569" y="3624907"/>
                  <a:pt x="9592569" y="3631253"/>
                </a:cubicBezTo>
                <a:cubicBezTo>
                  <a:pt x="9587493" y="3629983"/>
                  <a:pt x="9582416" y="3631253"/>
                  <a:pt x="9577339" y="3635060"/>
                </a:cubicBezTo>
                <a:cubicBezTo>
                  <a:pt x="9573531" y="3633791"/>
                  <a:pt x="9570993" y="3632522"/>
                  <a:pt x="9568455" y="3629983"/>
                </a:cubicBezTo>
                <a:cubicBezTo>
                  <a:pt x="9565917" y="3631253"/>
                  <a:pt x="9562109" y="3632522"/>
                  <a:pt x="9559571" y="3632522"/>
                </a:cubicBezTo>
                <a:cubicBezTo>
                  <a:pt x="9560840" y="3633791"/>
                  <a:pt x="9562109" y="3635060"/>
                  <a:pt x="9563378" y="3636329"/>
                </a:cubicBezTo>
                <a:cubicBezTo>
                  <a:pt x="9559571" y="3637599"/>
                  <a:pt x="9557032" y="3640137"/>
                  <a:pt x="9555763" y="3643945"/>
                </a:cubicBezTo>
                <a:cubicBezTo>
                  <a:pt x="9570993" y="3638868"/>
                  <a:pt x="9586223" y="3636329"/>
                  <a:pt x="9601454" y="3637599"/>
                </a:cubicBezTo>
                <a:cubicBezTo>
                  <a:pt x="9601454" y="3632522"/>
                  <a:pt x="9601454" y="3627445"/>
                  <a:pt x="9601454" y="3622368"/>
                </a:cubicBezTo>
                <a:lnTo>
                  <a:pt x="9607800" y="3622368"/>
                </a:lnTo>
                <a:cubicBezTo>
                  <a:pt x="9606531" y="3619830"/>
                  <a:pt x="9605261" y="3617291"/>
                  <a:pt x="9602723" y="3614753"/>
                </a:cubicBezTo>
                <a:cubicBezTo>
                  <a:pt x="9603992" y="3609676"/>
                  <a:pt x="9607800" y="3603330"/>
                  <a:pt x="9603992" y="3598253"/>
                </a:cubicBezTo>
                <a:cubicBezTo>
                  <a:pt x="9602723" y="3599523"/>
                  <a:pt x="9598915" y="3603330"/>
                  <a:pt x="9597646" y="3604599"/>
                </a:cubicBezTo>
                <a:cubicBezTo>
                  <a:pt x="9605261" y="3600792"/>
                  <a:pt x="9597646" y="3596984"/>
                  <a:pt x="9592569" y="3591907"/>
                </a:cubicBezTo>
                <a:lnTo>
                  <a:pt x="9592569" y="3591907"/>
                </a:lnTo>
                <a:close/>
                <a:moveTo>
                  <a:pt x="8809476" y="3590638"/>
                </a:moveTo>
                <a:cubicBezTo>
                  <a:pt x="8809476" y="3598253"/>
                  <a:pt x="8817092" y="3599523"/>
                  <a:pt x="8823438" y="3600792"/>
                </a:cubicBezTo>
                <a:cubicBezTo>
                  <a:pt x="8824707" y="3598253"/>
                  <a:pt x="8825977" y="3595715"/>
                  <a:pt x="8827245" y="3593177"/>
                </a:cubicBezTo>
                <a:cubicBezTo>
                  <a:pt x="8822168" y="3591907"/>
                  <a:pt x="8815822" y="3590638"/>
                  <a:pt x="8809476" y="3590638"/>
                </a:cubicBezTo>
                <a:lnTo>
                  <a:pt x="8809476" y="3590638"/>
                </a:lnTo>
                <a:close/>
                <a:moveTo>
                  <a:pt x="8911012" y="3590638"/>
                </a:moveTo>
                <a:cubicBezTo>
                  <a:pt x="8911012" y="3595715"/>
                  <a:pt x="8909743" y="3600792"/>
                  <a:pt x="8907205" y="3605869"/>
                </a:cubicBezTo>
                <a:cubicBezTo>
                  <a:pt x="8908474" y="3609676"/>
                  <a:pt x="8909743" y="3613484"/>
                  <a:pt x="8912282" y="3618561"/>
                </a:cubicBezTo>
                <a:cubicBezTo>
                  <a:pt x="8918628" y="3617291"/>
                  <a:pt x="8917358" y="3608407"/>
                  <a:pt x="8919896" y="3604599"/>
                </a:cubicBezTo>
                <a:cubicBezTo>
                  <a:pt x="8918628" y="3598253"/>
                  <a:pt x="8913550" y="3594446"/>
                  <a:pt x="8911012" y="3590638"/>
                </a:cubicBezTo>
                <a:lnTo>
                  <a:pt x="8911012" y="3590638"/>
                </a:lnTo>
                <a:close/>
                <a:moveTo>
                  <a:pt x="10079940" y="3588100"/>
                </a:moveTo>
                <a:cubicBezTo>
                  <a:pt x="10077402" y="3586831"/>
                  <a:pt x="10074863" y="3586831"/>
                  <a:pt x="10072325" y="3588100"/>
                </a:cubicBezTo>
                <a:cubicBezTo>
                  <a:pt x="10069787" y="3593177"/>
                  <a:pt x="10078671" y="3596984"/>
                  <a:pt x="10082479" y="3594446"/>
                </a:cubicBezTo>
                <a:cubicBezTo>
                  <a:pt x="10083748" y="3591907"/>
                  <a:pt x="10082479" y="3589369"/>
                  <a:pt x="10079940" y="3588100"/>
                </a:cubicBezTo>
                <a:lnTo>
                  <a:pt x="10079940" y="3588100"/>
                </a:lnTo>
                <a:close/>
                <a:moveTo>
                  <a:pt x="9445343" y="3588100"/>
                </a:moveTo>
                <a:cubicBezTo>
                  <a:pt x="9450419" y="3593177"/>
                  <a:pt x="9458035" y="3593177"/>
                  <a:pt x="9464381" y="3593177"/>
                </a:cubicBezTo>
                <a:lnTo>
                  <a:pt x="9464381" y="3588100"/>
                </a:lnTo>
                <a:cubicBezTo>
                  <a:pt x="9459304" y="3586831"/>
                  <a:pt x="9451689" y="3585562"/>
                  <a:pt x="9445343" y="3588100"/>
                </a:cubicBezTo>
                <a:lnTo>
                  <a:pt x="9445343" y="3588100"/>
                </a:lnTo>
                <a:close/>
                <a:moveTo>
                  <a:pt x="9402190" y="3586831"/>
                </a:moveTo>
                <a:cubicBezTo>
                  <a:pt x="9398383" y="3589369"/>
                  <a:pt x="9393306" y="3591907"/>
                  <a:pt x="9390768" y="3596984"/>
                </a:cubicBezTo>
                <a:cubicBezTo>
                  <a:pt x="9397114" y="3605869"/>
                  <a:pt x="9403460" y="3591907"/>
                  <a:pt x="9402190" y="3586831"/>
                </a:cubicBezTo>
                <a:lnTo>
                  <a:pt x="9402190" y="3586831"/>
                </a:lnTo>
                <a:close/>
                <a:moveTo>
                  <a:pt x="9626838" y="3585562"/>
                </a:moveTo>
                <a:cubicBezTo>
                  <a:pt x="9628107" y="3589369"/>
                  <a:pt x="9629376" y="3593177"/>
                  <a:pt x="9630645" y="3596984"/>
                </a:cubicBezTo>
                <a:cubicBezTo>
                  <a:pt x="9633184" y="3598253"/>
                  <a:pt x="9635722" y="3599523"/>
                  <a:pt x="9638261" y="3600792"/>
                </a:cubicBezTo>
                <a:cubicBezTo>
                  <a:pt x="9640799" y="3596984"/>
                  <a:pt x="9643337" y="3593177"/>
                  <a:pt x="9647145" y="3589369"/>
                </a:cubicBezTo>
                <a:cubicBezTo>
                  <a:pt x="9640799" y="3591907"/>
                  <a:pt x="9633184" y="3589369"/>
                  <a:pt x="9626838" y="3585562"/>
                </a:cubicBezTo>
                <a:lnTo>
                  <a:pt x="9626838" y="3585562"/>
                </a:lnTo>
                <a:close/>
                <a:moveTo>
                  <a:pt x="8753632" y="3585562"/>
                </a:moveTo>
                <a:cubicBezTo>
                  <a:pt x="8740940" y="3583023"/>
                  <a:pt x="8754901" y="3600792"/>
                  <a:pt x="8757440" y="3589369"/>
                </a:cubicBezTo>
                <a:cubicBezTo>
                  <a:pt x="8757440" y="3589369"/>
                  <a:pt x="8754901" y="3586831"/>
                  <a:pt x="8753632" y="3585562"/>
                </a:cubicBezTo>
                <a:lnTo>
                  <a:pt x="8753632" y="3585562"/>
                </a:lnTo>
                <a:close/>
                <a:moveTo>
                  <a:pt x="8732056" y="3585562"/>
                </a:moveTo>
                <a:cubicBezTo>
                  <a:pt x="8724441" y="3586831"/>
                  <a:pt x="8718095" y="3590638"/>
                  <a:pt x="8710479" y="3591907"/>
                </a:cubicBezTo>
                <a:cubicBezTo>
                  <a:pt x="8711749" y="3598253"/>
                  <a:pt x="8713018" y="3603330"/>
                  <a:pt x="8714287" y="3609676"/>
                </a:cubicBezTo>
                <a:cubicBezTo>
                  <a:pt x="8719364" y="3609676"/>
                  <a:pt x="8723171" y="3608407"/>
                  <a:pt x="8726979" y="3608407"/>
                </a:cubicBezTo>
                <a:cubicBezTo>
                  <a:pt x="8726979" y="3607138"/>
                  <a:pt x="8726979" y="3603330"/>
                  <a:pt x="8726979" y="3600792"/>
                </a:cubicBezTo>
                <a:cubicBezTo>
                  <a:pt x="8733325" y="3600792"/>
                  <a:pt x="8735863" y="3604599"/>
                  <a:pt x="8733325" y="3609676"/>
                </a:cubicBezTo>
                <a:cubicBezTo>
                  <a:pt x="8748555" y="3610945"/>
                  <a:pt x="8763786" y="3614753"/>
                  <a:pt x="8779016" y="3617291"/>
                </a:cubicBezTo>
                <a:cubicBezTo>
                  <a:pt x="8781555" y="3610945"/>
                  <a:pt x="8773939" y="3608407"/>
                  <a:pt x="8771401" y="3604599"/>
                </a:cubicBezTo>
                <a:cubicBezTo>
                  <a:pt x="8772670" y="3602061"/>
                  <a:pt x="8775209" y="3598253"/>
                  <a:pt x="8777747" y="3595715"/>
                </a:cubicBezTo>
                <a:cubicBezTo>
                  <a:pt x="8771401" y="3598253"/>
                  <a:pt x="8765055" y="3594446"/>
                  <a:pt x="8758709" y="3591907"/>
                </a:cubicBezTo>
                <a:lnTo>
                  <a:pt x="8758709" y="3598253"/>
                </a:lnTo>
                <a:cubicBezTo>
                  <a:pt x="8759978" y="3598253"/>
                  <a:pt x="8763786" y="3598253"/>
                  <a:pt x="8765055" y="3598253"/>
                </a:cubicBezTo>
                <a:cubicBezTo>
                  <a:pt x="8765055" y="3599523"/>
                  <a:pt x="8763786" y="3602061"/>
                  <a:pt x="8763786" y="3603330"/>
                </a:cubicBezTo>
                <a:cubicBezTo>
                  <a:pt x="8757440" y="3599523"/>
                  <a:pt x="8751094" y="3595715"/>
                  <a:pt x="8743479" y="3591907"/>
                </a:cubicBezTo>
                <a:cubicBezTo>
                  <a:pt x="8740940" y="3594446"/>
                  <a:pt x="8738402" y="3598253"/>
                  <a:pt x="8735863" y="3600792"/>
                </a:cubicBezTo>
                <a:cubicBezTo>
                  <a:pt x="8734594" y="3595715"/>
                  <a:pt x="8733325" y="3590638"/>
                  <a:pt x="8732056" y="3585562"/>
                </a:cubicBezTo>
                <a:lnTo>
                  <a:pt x="8732056" y="3585562"/>
                </a:lnTo>
                <a:close/>
                <a:moveTo>
                  <a:pt x="10049479" y="3584292"/>
                </a:moveTo>
                <a:cubicBezTo>
                  <a:pt x="10043133" y="3584292"/>
                  <a:pt x="10038057" y="3588100"/>
                  <a:pt x="10034249" y="3590638"/>
                </a:cubicBezTo>
                <a:cubicBezTo>
                  <a:pt x="10040595" y="3593177"/>
                  <a:pt x="10046941" y="3600792"/>
                  <a:pt x="10055825" y="3598253"/>
                </a:cubicBezTo>
                <a:cubicBezTo>
                  <a:pt x="10055825" y="3609676"/>
                  <a:pt x="10071056" y="3603330"/>
                  <a:pt x="10077402" y="3600792"/>
                </a:cubicBezTo>
                <a:cubicBezTo>
                  <a:pt x="10064710" y="3588100"/>
                  <a:pt x="10055825" y="3584292"/>
                  <a:pt x="10049479" y="3584292"/>
                </a:cubicBezTo>
                <a:lnTo>
                  <a:pt x="10049479" y="3584292"/>
                </a:lnTo>
                <a:close/>
                <a:moveTo>
                  <a:pt x="9729642" y="3583023"/>
                </a:moveTo>
                <a:cubicBezTo>
                  <a:pt x="9713143" y="3586831"/>
                  <a:pt x="9692836" y="3583023"/>
                  <a:pt x="9681413" y="3596984"/>
                </a:cubicBezTo>
                <a:cubicBezTo>
                  <a:pt x="9683951" y="3599523"/>
                  <a:pt x="9686490" y="3600792"/>
                  <a:pt x="9690297" y="3603330"/>
                </a:cubicBezTo>
                <a:cubicBezTo>
                  <a:pt x="9687759" y="3603330"/>
                  <a:pt x="9683951" y="3604599"/>
                  <a:pt x="9681413" y="3604599"/>
                </a:cubicBezTo>
                <a:cubicBezTo>
                  <a:pt x="9677606" y="3608407"/>
                  <a:pt x="9672528" y="3612215"/>
                  <a:pt x="9668721" y="3616022"/>
                </a:cubicBezTo>
                <a:cubicBezTo>
                  <a:pt x="9671260" y="3624907"/>
                  <a:pt x="9676337" y="3633791"/>
                  <a:pt x="9680144" y="3642675"/>
                </a:cubicBezTo>
                <a:cubicBezTo>
                  <a:pt x="9686490" y="3643945"/>
                  <a:pt x="9692836" y="3647752"/>
                  <a:pt x="9697912" y="3642675"/>
                </a:cubicBezTo>
                <a:cubicBezTo>
                  <a:pt x="9697912" y="3637599"/>
                  <a:pt x="9697912" y="3631253"/>
                  <a:pt x="9696643" y="3626176"/>
                </a:cubicBezTo>
                <a:cubicBezTo>
                  <a:pt x="9699182" y="3628714"/>
                  <a:pt x="9704258" y="3638868"/>
                  <a:pt x="9708066" y="3632522"/>
                </a:cubicBezTo>
                <a:cubicBezTo>
                  <a:pt x="9713143" y="3622368"/>
                  <a:pt x="9729642" y="3616022"/>
                  <a:pt x="9725835" y="3603330"/>
                </a:cubicBezTo>
                <a:cubicBezTo>
                  <a:pt x="9729642" y="3604599"/>
                  <a:pt x="9732181" y="3605869"/>
                  <a:pt x="9734719" y="3607138"/>
                </a:cubicBezTo>
                <a:cubicBezTo>
                  <a:pt x="9734719" y="3602061"/>
                  <a:pt x="9732181" y="3596984"/>
                  <a:pt x="9728373" y="3593177"/>
                </a:cubicBezTo>
                <a:cubicBezTo>
                  <a:pt x="9728373" y="3590638"/>
                  <a:pt x="9728373" y="3585562"/>
                  <a:pt x="9729642" y="3583023"/>
                </a:cubicBezTo>
                <a:lnTo>
                  <a:pt x="9729642" y="3583023"/>
                </a:lnTo>
                <a:close/>
                <a:moveTo>
                  <a:pt x="9487226" y="3581754"/>
                </a:moveTo>
                <a:cubicBezTo>
                  <a:pt x="9485958" y="3581754"/>
                  <a:pt x="9483419" y="3584292"/>
                  <a:pt x="9482149" y="3586831"/>
                </a:cubicBezTo>
                <a:cubicBezTo>
                  <a:pt x="9484688" y="3586831"/>
                  <a:pt x="9488495" y="3586831"/>
                  <a:pt x="9491034" y="3585562"/>
                </a:cubicBezTo>
                <a:cubicBezTo>
                  <a:pt x="9491034" y="3591907"/>
                  <a:pt x="9489765" y="3598253"/>
                  <a:pt x="9493572" y="3603330"/>
                </a:cubicBezTo>
                <a:cubicBezTo>
                  <a:pt x="9494841" y="3602061"/>
                  <a:pt x="9498649" y="3599523"/>
                  <a:pt x="9501187" y="3598253"/>
                </a:cubicBezTo>
                <a:cubicBezTo>
                  <a:pt x="9503726" y="3599523"/>
                  <a:pt x="9506264" y="3600792"/>
                  <a:pt x="9510072" y="3603330"/>
                </a:cubicBezTo>
                <a:cubicBezTo>
                  <a:pt x="9511341" y="3596984"/>
                  <a:pt x="9518956" y="3590638"/>
                  <a:pt x="9513879" y="3585562"/>
                </a:cubicBezTo>
                <a:cubicBezTo>
                  <a:pt x="9507533" y="3585562"/>
                  <a:pt x="9501187" y="3585562"/>
                  <a:pt x="9493572" y="3585562"/>
                </a:cubicBezTo>
                <a:cubicBezTo>
                  <a:pt x="9491034" y="3583023"/>
                  <a:pt x="9488495" y="3581754"/>
                  <a:pt x="9487226" y="3581754"/>
                </a:cubicBezTo>
                <a:lnTo>
                  <a:pt x="9487226" y="3581754"/>
                </a:lnTo>
                <a:close/>
                <a:moveTo>
                  <a:pt x="9729642" y="3581754"/>
                </a:moveTo>
                <a:cubicBezTo>
                  <a:pt x="9733450" y="3590638"/>
                  <a:pt x="9734719" y="3600792"/>
                  <a:pt x="9742334" y="3608407"/>
                </a:cubicBezTo>
                <a:cubicBezTo>
                  <a:pt x="9743604" y="3608407"/>
                  <a:pt x="9747411" y="3608407"/>
                  <a:pt x="9748680" y="3608407"/>
                </a:cubicBezTo>
                <a:cubicBezTo>
                  <a:pt x="9744873" y="3602061"/>
                  <a:pt x="9742334" y="3595715"/>
                  <a:pt x="9741065" y="3589369"/>
                </a:cubicBezTo>
                <a:cubicBezTo>
                  <a:pt x="9744873" y="3594446"/>
                  <a:pt x="9748680" y="3603330"/>
                  <a:pt x="9756296" y="3599523"/>
                </a:cubicBezTo>
                <a:cubicBezTo>
                  <a:pt x="9756296" y="3602061"/>
                  <a:pt x="9757565" y="3605869"/>
                  <a:pt x="9758834" y="3607138"/>
                </a:cubicBezTo>
                <a:cubicBezTo>
                  <a:pt x="9760103" y="3605869"/>
                  <a:pt x="9762642" y="3603330"/>
                  <a:pt x="9763911" y="3602061"/>
                </a:cubicBezTo>
                <a:cubicBezTo>
                  <a:pt x="9760103" y="3596984"/>
                  <a:pt x="9755026" y="3591907"/>
                  <a:pt x="9752488" y="3585562"/>
                </a:cubicBezTo>
                <a:cubicBezTo>
                  <a:pt x="9746142" y="3584292"/>
                  <a:pt x="9737258" y="3583023"/>
                  <a:pt x="9729642" y="3581754"/>
                </a:cubicBezTo>
                <a:lnTo>
                  <a:pt x="9729642" y="3581754"/>
                </a:lnTo>
                <a:close/>
                <a:moveTo>
                  <a:pt x="9331116" y="3581754"/>
                </a:moveTo>
                <a:cubicBezTo>
                  <a:pt x="9327308" y="3583023"/>
                  <a:pt x="9329846" y="3590638"/>
                  <a:pt x="9336192" y="3590638"/>
                </a:cubicBezTo>
                <a:cubicBezTo>
                  <a:pt x="9342538" y="3593177"/>
                  <a:pt x="9341269" y="3584292"/>
                  <a:pt x="9336192" y="3583023"/>
                </a:cubicBezTo>
                <a:cubicBezTo>
                  <a:pt x="9333654" y="3581754"/>
                  <a:pt x="9332385" y="3580485"/>
                  <a:pt x="9331116" y="3581754"/>
                </a:cubicBezTo>
                <a:lnTo>
                  <a:pt x="9331116" y="3581754"/>
                </a:lnTo>
                <a:close/>
                <a:moveTo>
                  <a:pt x="9389498" y="3581754"/>
                </a:moveTo>
                <a:cubicBezTo>
                  <a:pt x="9384422" y="3577946"/>
                  <a:pt x="9380614" y="3588100"/>
                  <a:pt x="9384422" y="3590638"/>
                </a:cubicBezTo>
                <a:cubicBezTo>
                  <a:pt x="9389498" y="3593177"/>
                  <a:pt x="9393306" y="3584292"/>
                  <a:pt x="9389498" y="3581754"/>
                </a:cubicBezTo>
                <a:lnTo>
                  <a:pt x="9389498" y="3581754"/>
                </a:lnTo>
                <a:close/>
                <a:moveTo>
                  <a:pt x="9554494" y="3580485"/>
                </a:moveTo>
                <a:cubicBezTo>
                  <a:pt x="9558301" y="3591907"/>
                  <a:pt x="9568455" y="3605869"/>
                  <a:pt x="9582416" y="3603330"/>
                </a:cubicBezTo>
                <a:cubicBezTo>
                  <a:pt x="9579877" y="3602061"/>
                  <a:pt x="9574801" y="3599523"/>
                  <a:pt x="9570993" y="3595715"/>
                </a:cubicBezTo>
                <a:lnTo>
                  <a:pt x="9569724" y="3586831"/>
                </a:lnTo>
                <a:lnTo>
                  <a:pt x="9572263" y="3588100"/>
                </a:lnTo>
                <a:lnTo>
                  <a:pt x="9573531" y="3589369"/>
                </a:lnTo>
                <a:cubicBezTo>
                  <a:pt x="9574801" y="3589369"/>
                  <a:pt x="9577339" y="3590638"/>
                  <a:pt x="9578609" y="3590638"/>
                </a:cubicBezTo>
                <a:lnTo>
                  <a:pt x="9572263" y="3588100"/>
                </a:lnTo>
                <a:lnTo>
                  <a:pt x="9569724" y="3585562"/>
                </a:lnTo>
                <a:lnTo>
                  <a:pt x="9569724" y="3588100"/>
                </a:lnTo>
                <a:lnTo>
                  <a:pt x="9554494" y="3580485"/>
                </a:lnTo>
                <a:lnTo>
                  <a:pt x="9554494" y="3580485"/>
                </a:lnTo>
                <a:close/>
                <a:moveTo>
                  <a:pt x="9672528" y="3580485"/>
                </a:moveTo>
                <a:cubicBezTo>
                  <a:pt x="9672528" y="3581754"/>
                  <a:pt x="9671260" y="3584292"/>
                  <a:pt x="9671260" y="3585562"/>
                </a:cubicBezTo>
                <a:cubicBezTo>
                  <a:pt x="9667452" y="3585562"/>
                  <a:pt x="9659836" y="3584292"/>
                  <a:pt x="9659836" y="3590638"/>
                </a:cubicBezTo>
                <a:cubicBezTo>
                  <a:pt x="9661106" y="3596984"/>
                  <a:pt x="9663645" y="3602061"/>
                  <a:pt x="9666182" y="3608407"/>
                </a:cubicBezTo>
                <a:cubicBezTo>
                  <a:pt x="9668721" y="3605869"/>
                  <a:pt x="9672528" y="3604599"/>
                  <a:pt x="9675067" y="3602061"/>
                </a:cubicBezTo>
                <a:cubicBezTo>
                  <a:pt x="9677606" y="3595715"/>
                  <a:pt x="9680144" y="3590638"/>
                  <a:pt x="9682683" y="3584292"/>
                </a:cubicBezTo>
                <a:cubicBezTo>
                  <a:pt x="9678874" y="3584292"/>
                  <a:pt x="9676337" y="3581754"/>
                  <a:pt x="9672528" y="3580485"/>
                </a:cubicBezTo>
                <a:lnTo>
                  <a:pt x="9672528" y="3580485"/>
                </a:lnTo>
                <a:close/>
                <a:moveTo>
                  <a:pt x="9126775" y="3579216"/>
                </a:moveTo>
                <a:cubicBezTo>
                  <a:pt x="9134391" y="3584292"/>
                  <a:pt x="9122968" y="3599523"/>
                  <a:pt x="9117891" y="3588100"/>
                </a:cubicBezTo>
                <a:cubicBezTo>
                  <a:pt x="9119160" y="3590638"/>
                  <a:pt x="9119160" y="3593177"/>
                  <a:pt x="9120429" y="3595715"/>
                </a:cubicBezTo>
                <a:cubicBezTo>
                  <a:pt x="9122968" y="3594446"/>
                  <a:pt x="9129313" y="3593177"/>
                  <a:pt x="9131852" y="3591907"/>
                </a:cubicBezTo>
                <a:cubicBezTo>
                  <a:pt x="9129313" y="3594446"/>
                  <a:pt x="9125506" y="3600792"/>
                  <a:pt x="9122968" y="3603330"/>
                </a:cubicBezTo>
                <a:cubicBezTo>
                  <a:pt x="9124237" y="3609676"/>
                  <a:pt x="9129313" y="3613484"/>
                  <a:pt x="9135659" y="3616022"/>
                </a:cubicBezTo>
                <a:cubicBezTo>
                  <a:pt x="9135659" y="3608407"/>
                  <a:pt x="9131852" y="3600792"/>
                  <a:pt x="9133121" y="3593177"/>
                </a:cubicBezTo>
                <a:cubicBezTo>
                  <a:pt x="9136929" y="3593177"/>
                  <a:pt x="9143275" y="3594446"/>
                  <a:pt x="9145813" y="3594446"/>
                </a:cubicBezTo>
                <a:cubicBezTo>
                  <a:pt x="9140737" y="3589369"/>
                  <a:pt x="9133121" y="3584292"/>
                  <a:pt x="9126775" y="3579216"/>
                </a:cubicBezTo>
                <a:lnTo>
                  <a:pt x="9126775" y="3579216"/>
                </a:lnTo>
                <a:close/>
                <a:moveTo>
                  <a:pt x="9294309" y="3579216"/>
                </a:moveTo>
                <a:cubicBezTo>
                  <a:pt x="9295578" y="3588100"/>
                  <a:pt x="9293040" y="3595715"/>
                  <a:pt x="9287963" y="3602061"/>
                </a:cubicBezTo>
                <a:cubicBezTo>
                  <a:pt x="9287963" y="3603330"/>
                  <a:pt x="9287963" y="3607138"/>
                  <a:pt x="9287963" y="3609676"/>
                </a:cubicBezTo>
                <a:cubicBezTo>
                  <a:pt x="9291770" y="3608407"/>
                  <a:pt x="9296847" y="3608407"/>
                  <a:pt x="9299386" y="3604599"/>
                </a:cubicBezTo>
                <a:cubicBezTo>
                  <a:pt x="9298116" y="3600792"/>
                  <a:pt x="9295578" y="3598253"/>
                  <a:pt x="9293040" y="3594446"/>
                </a:cubicBezTo>
                <a:cubicBezTo>
                  <a:pt x="9295578" y="3594446"/>
                  <a:pt x="9301924" y="3591907"/>
                  <a:pt x="9305732" y="3591907"/>
                </a:cubicBezTo>
                <a:cubicBezTo>
                  <a:pt x="9304462" y="3596984"/>
                  <a:pt x="9303193" y="3603330"/>
                  <a:pt x="9301924" y="3608407"/>
                </a:cubicBezTo>
                <a:cubicBezTo>
                  <a:pt x="9308270" y="3608407"/>
                  <a:pt x="9313347" y="3608407"/>
                  <a:pt x="9319693" y="3608407"/>
                </a:cubicBezTo>
                <a:lnTo>
                  <a:pt x="9315885" y="3600792"/>
                </a:lnTo>
                <a:cubicBezTo>
                  <a:pt x="9318424" y="3603330"/>
                  <a:pt x="9320962" y="3605869"/>
                  <a:pt x="9322231" y="3608407"/>
                </a:cubicBezTo>
                <a:cubicBezTo>
                  <a:pt x="9323500" y="3605869"/>
                  <a:pt x="9326039" y="3603330"/>
                  <a:pt x="9327308" y="3600792"/>
                </a:cubicBezTo>
                <a:cubicBezTo>
                  <a:pt x="9328577" y="3600792"/>
                  <a:pt x="9332385" y="3602061"/>
                  <a:pt x="9333654" y="3603330"/>
                </a:cubicBezTo>
                <a:cubicBezTo>
                  <a:pt x="9333654" y="3602061"/>
                  <a:pt x="9333654" y="3599523"/>
                  <a:pt x="9333654" y="3598253"/>
                </a:cubicBezTo>
                <a:cubicBezTo>
                  <a:pt x="9331116" y="3598253"/>
                  <a:pt x="9327308" y="3599523"/>
                  <a:pt x="9324770" y="3599523"/>
                </a:cubicBezTo>
                <a:cubicBezTo>
                  <a:pt x="9318424" y="3588100"/>
                  <a:pt x="9305732" y="3583023"/>
                  <a:pt x="9294309" y="3579216"/>
                </a:cubicBezTo>
                <a:lnTo>
                  <a:pt x="9294309" y="3579216"/>
                </a:lnTo>
                <a:close/>
                <a:moveTo>
                  <a:pt x="9422498" y="3577946"/>
                </a:moveTo>
                <a:cubicBezTo>
                  <a:pt x="9416152" y="3579216"/>
                  <a:pt x="9409806" y="3581754"/>
                  <a:pt x="9403460" y="3583023"/>
                </a:cubicBezTo>
                <a:cubicBezTo>
                  <a:pt x="9404729" y="3585562"/>
                  <a:pt x="9405998" y="3589369"/>
                  <a:pt x="9408536" y="3591907"/>
                </a:cubicBezTo>
                <a:cubicBezTo>
                  <a:pt x="9411075" y="3591907"/>
                  <a:pt x="9414882" y="3591907"/>
                  <a:pt x="9417421" y="3590638"/>
                </a:cubicBezTo>
                <a:cubicBezTo>
                  <a:pt x="9419959" y="3586831"/>
                  <a:pt x="9422498" y="3581754"/>
                  <a:pt x="9422498" y="3577946"/>
                </a:cubicBezTo>
                <a:lnTo>
                  <a:pt x="9422498" y="3577946"/>
                </a:lnTo>
                <a:close/>
                <a:moveTo>
                  <a:pt x="9969520" y="3577946"/>
                </a:moveTo>
                <a:cubicBezTo>
                  <a:pt x="9956828" y="3576677"/>
                  <a:pt x="9939059" y="3580485"/>
                  <a:pt x="9933983" y="3591907"/>
                </a:cubicBezTo>
                <a:cubicBezTo>
                  <a:pt x="9940329" y="3591907"/>
                  <a:pt x="9945405" y="3594446"/>
                  <a:pt x="9939059" y="3599523"/>
                </a:cubicBezTo>
                <a:cubicBezTo>
                  <a:pt x="9935252" y="3586831"/>
                  <a:pt x="9930175" y="3598253"/>
                  <a:pt x="9928906" y="3604599"/>
                </a:cubicBezTo>
                <a:cubicBezTo>
                  <a:pt x="9923829" y="3603330"/>
                  <a:pt x="9918752" y="3602061"/>
                  <a:pt x="9913675" y="3599523"/>
                </a:cubicBezTo>
                <a:cubicBezTo>
                  <a:pt x="9920021" y="3595715"/>
                  <a:pt x="9926367" y="3593177"/>
                  <a:pt x="9930175" y="3586831"/>
                </a:cubicBezTo>
                <a:cubicBezTo>
                  <a:pt x="9923829" y="3586831"/>
                  <a:pt x="9917484" y="3586831"/>
                  <a:pt x="9911138" y="3586831"/>
                </a:cubicBezTo>
                <a:cubicBezTo>
                  <a:pt x="9906060" y="3590638"/>
                  <a:pt x="9899714" y="3593177"/>
                  <a:pt x="9892100" y="3593177"/>
                </a:cubicBezTo>
                <a:cubicBezTo>
                  <a:pt x="9881945" y="3591907"/>
                  <a:pt x="9874331" y="3599523"/>
                  <a:pt x="9866716" y="3603330"/>
                </a:cubicBezTo>
                <a:cubicBezTo>
                  <a:pt x="9875600" y="3607138"/>
                  <a:pt x="9885754" y="3612215"/>
                  <a:pt x="9895907" y="3613484"/>
                </a:cubicBezTo>
                <a:cubicBezTo>
                  <a:pt x="9898446" y="3607138"/>
                  <a:pt x="9900983" y="3602061"/>
                  <a:pt x="9907329" y="3600792"/>
                </a:cubicBezTo>
                <a:cubicBezTo>
                  <a:pt x="9906060" y="3602061"/>
                  <a:pt x="9903522" y="3605869"/>
                  <a:pt x="9902253" y="3608407"/>
                </a:cubicBezTo>
                <a:cubicBezTo>
                  <a:pt x="9904792" y="3610945"/>
                  <a:pt x="9906060" y="3614753"/>
                  <a:pt x="9908599" y="3617291"/>
                </a:cubicBezTo>
                <a:cubicBezTo>
                  <a:pt x="9909868" y="3614753"/>
                  <a:pt x="9912406" y="3609676"/>
                  <a:pt x="9913675" y="3607138"/>
                </a:cubicBezTo>
                <a:cubicBezTo>
                  <a:pt x="9914945" y="3610945"/>
                  <a:pt x="9916214" y="3616022"/>
                  <a:pt x="9914945" y="3619830"/>
                </a:cubicBezTo>
                <a:cubicBezTo>
                  <a:pt x="9912406" y="3624907"/>
                  <a:pt x="9906060" y="3623637"/>
                  <a:pt x="9900983" y="3624907"/>
                </a:cubicBezTo>
                <a:cubicBezTo>
                  <a:pt x="9904792" y="3628714"/>
                  <a:pt x="9911138" y="3629983"/>
                  <a:pt x="9916214" y="3631253"/>
                </a:cubicBezTo>
                <a:cubicBezTo>
                  <a:pt x="9916214" y="3628714"/>
                  <a:pt x="9917484" y="3624907"/>
                  <a:pt x="9917484" y="3623637"/>
                </a:cubicBezTo>
                <a:cubicBezTo>
                  <a:pt x="9921291" y="3623637"/>
                  <a:pt x="9925098" y="3623637"/>
                  <a:pt x="9928906" y="3623637"/>
                </a:cubicBezTo>
                <a:cubicBezTo>
                  <a:pt x="9932713" y="3617291"/>
                  <a:pt x="9939059" y="3616022"/>
                  <a:pt x="9945405" y="3617291"/>
                </a:cubicBezTo>
                <a:cubicBezTo>
                  <a:pt x="9944136" y="3616022"/>
                  <a:pt x="9940329" y="3613484"/>
                  <a:pt x="9937790" y="3612215"/>
                </a:cubicBezTo>
                <a:cubicBezTo>
                  <a:pt x="9942867" y="3609676"/>
                  <a:pt x="9945405" y="3607138"/>
                  <a:pt x="9946675" y="3602061"/>
                </a:cubicBezTo>
                <a:cubicBezTo>
                  <a:pt x="9947944" y="3607138"/>
                  <a:pt x="9949213" y="3612215"/>
                  <a:pt x="9951751" y="3617291"/>
                </a:cubicBezTo>
                <a:cubicBezTo>
                  <a:pt x="9956828" y="3621099"/>
                  <a:pt x="9961905" y="3623637"/>
                  <a:pt x="9965713" y="3627445"/>
                </a:cubicBezTo>
                <a:cubicBezTo>
                  <a:pt x="9958097" y="3626176"/>
                  <a:pt x="9951751" y="3623637"/>
                  <a:pt x="9944136" y="3622368"/>
                </a:cubicBezTo>
                <a:cubicBezTo>
                  <a:pt x="9941598" y="3631253"/>
                  <a:pt x="9935252" y="3637599"/>
                  <a:pt x="9927637" y="3641406"/>
                </a:cubicBezTo>
                <a:cubicBezTo>
                  <a:pt x="9928906" y="3637599"/>
                  <a:pt x="9931444" y="3632522"/>
                  <a:pt x="9932713" y="3628714"/>
                </a:cubicBezTo>
                <a:cubicBezTo>
                  <a:pt x="9921291" y="3631253"/>
                  <a:pt x="9911138" y="3637599"/>
                  <a:pt x="9899714" y="3633791"/>
                </a:cubicBezTo>
                <a:lnTo>
                  <a:pt x="9898446" y="3637599"/>
                </a:lnTo>
                <a:cubicBezTo>
                  <a:pt x="9893369" y="3633791"/>
                  <a:pt x="9888291" y="3629983"/>
                  <a:pt x="9880677" y="3629983"/>
                </a:cubicBezTo>
                <a:cubicBezTo>
                  <a:pt x="9884484" y="3633791"/>
                  <a:pt x="9889561" y="3636329"/>
                  <a:pt x="9894637" y="3637599"/>
                </a:cubicBezTo>
                <a:lnTo>
                  <a:pt x="9894637" y="3640137"/>
                </a:lnTo>
                <a:cubicBezTo>
                  <a:pt x="9898446" y="3640137"/>
                  <a:pt x="9903522" y="3641406"/>
                  <a:pt x="9907329" y="3641406"/>
                </a:cubicBezTo>
                <a:cubicBezTo>
                  <a:pt x="9911138" y="3640137"/>
                  <a:pt x="9914945" y="3638868"/>
                  <a:pt x="9920021" y="3637599"/>
                </a:cubicBezTo>
                <a:cubicBezTo>
                  <a:pt x="9920021" y="3640137"/>
                  <a:pt x="9918752" y="3643945"/>
                  <a:pt x="9918752" y="3646483"/>
                </a:cubicBezTo>
                <a:cubicBezTo>
                  <a:pt x="9925098" y="3646483"/>
                  <a:pt x="9932713" y="3649021"/>
                  <a:pt x="9939059" y="3651560"/>
                </a:cubicBezTo>
                <a:cubicBezTo>
                  <a:pt x="9933983" y="3651560"/>
                  <a:pt x="9930175" y="3651560"/>
                  <a:pt x="9925098" y="3652829"/>
                </a:cubicBezTo>
                <a:cubicBezTo>
                  <a:pt x="9928906" y="3657906"/>
                  <a:pt x="9930175" y="3664252"/>
                  <a:pt x="9937790" y="3664252"/>
                </a:cubicBezTo>
                <a:cubicBezTo>
                  <a:pt x="9936521" y="3665521"/>
                  <a:pt x="9933983" y="3668059"/>
                  <a:pt x="9932713" y="3668059"/>
                </a:cubicBezTo>
                <a:cubicBezTo>
                  <a:pt x="9940329" y="3674405"/>
                  <a:pt x="9949213" y="3679482"/>
                  <a:pt x="9956828" y="3685828"/>
                </a:cubicBezTo>
                <a:cubicBezTo>
                  <a:pt x="9956828" y="3687097"/>
                  <a:pt x="9956828" y="3689636"/>
                  <a:pt x="9956828" y="3690904"/>
                </a:cubicBezTo>
                <a:cubicBezTo>
                  <a:pt x="9951751" y="3687097"/>
                  <a:pt x="9946675" y="3683290"/>
                  <a:pt x="9944136" y="3676944"/>
                </a:cubicBezTo>
                <a:cubicBezTo>
                  <a:pt x="9941598" y="3676944"/>
                  <a:pt x="9937790" y="3676944"/>
                  <a:pt x="9935252" y="3676944"/>
                </a:cubicBezTo>
                <a:cubicBezTo>
                  <a:pt x="9937790" y="3680751"/>
                  <a:pt x="9939059" y="3685828"/>
                  <a:pt x="9941598" y="3689636"/>
                </a:cubicBezTo>
                <a:cubicBezTo>
                  <a:pt x="9942867" y="3690904"/>
                  <a:pt x="9945405" y="3692174"/>
                  <a:pt x="9945405" y="3693443"/>
                </a:cubicBezTo>
                <a:cubicBezTo>
                  <a:pt x="9950482" y="3694712"/>
                  <a:pt x="9955559" y="3695982"/>
                  <a:pt x="9959367" y="3699789"/>
                </a:cubicBezTo>
                <a:cubicBezTo>
                  <a:pt x="9953021" y="3698520"/>
                  <a:pt x="9947944" y="3697250"/>
                  <a:pt x="9941598" y="3695982"/>
                </a:cubicBezTo>
                <a:cubicBezTo>
                  <a:pt x="9944136" y="3699789"/>
                  <a:pt x="9946675" y="3704866"/>
                  <a:pt x="9946675" y="3709942"/>
                </a:cubicBezTo>
                <a:cubicBezTo>
                  <a:pt x="9953021" y="3715019"/>
                  <a:pt x="9958097" y="3721365"/>
                  <a:pt x="9966982" y="3721365"/>
                </a:cubicBezTo>
                <a:cubicBezTo>
                  <a:pt x="9984751" y="3720096"/>
                  <a:pt x="9999981" y="3730250"/>
                  <a:pt x="10017749" y="3731519"/>
                </a:cubicBezTo>
                <a:cubicBezTo>
                  <a:pt x="10008865" y="3723904"/>
                  <a:pt x="9996173" y="3721365"/>
                  <a:pt x="9987289" y="3713750"/>
                </a:cubicBezTo>
                <a:cubicBezTo>
                  <a:pt x="9988558" y="3712481"/>
                  <a:pt x="9989827" y="3711212"/>
                  <a:pt x="9991097" y="3711212"/>
                </a:cubicBezTo>
                <a:cubicBezTo>
                  <a:pt x="10002519" y="3718827"/>
                  <a:pt x="10012673" y="3727711"/>
                  <a:pt x="10026634" y="3728980"/>
                </a:cubicBezTo>
                <a:cubicBezTo>
                  <a:pt x="10026634" y="3730250"/>
                  <a:pt x="10025365" y="3734057"/>
                  <a:pt x="10024095" y="3736596"/>
                </a:cubicBezTo>
                <a:cubicBezTo>
                  <a:pt x="10031711" y="3732788"/>
                  <a:pt x="10034249" y="3739134"/>
                  <a:pt x="10039326" y="3744211"/>
                </a:cubicBezTo>
                <a:cubicBezTo>
                  <a:pt x="10045672" y="3744211"/>
                  <a:pt x="10052018" y="3742942"/>
                  <a:pt x="10058364" y="3741672"/>
                </a:cubicBezTo>
                <a:cubicBezTo>
                  <a:pt x="10059633" y="3740403"/>
                  <a:pt x="10063441" y="3737865"/>
                  <a:pt x="10064710" y="3736596"/>
                </a:cubicBezTo>
                <a:cubicBezTo>
                  <a:pt x="10065979" y="3739134"/>
                  <a:pt x="10067248" y="3742942"/>
                  <a:pt x="10068517" y="3745480"/>
                </a:cubicBezTo>
                <a:lnTo>
                  <a:pt x="10069787" y="3742942"/>
                </a:lnTo>
                <a:cubicBezTo>
                  <a:pt x="10071056" y="3737865"/>
                  <a:pt x="10074863" y="3732788"/>
                  <a:pt x="10079940" y="3730250"/>
                </a:cubicBezTo>
                <a:cubicBezTo>
                  <a:pt x="10078671" y="3734057"/>
                  <a:pt x="10076133" y="3737865"/>
                  <a:pt x="10074863" y="3742942"/>
                </a:cubicBezTo>
                <a:cubicBezTo>
                  <a:pt x="10078671" y="3746749"/>
                  <a:pt x="10083748" y="3742942"/>
                  <a:pt x="10087555" y="3741672"/>
                </a:cubicBezTo>
                <a:cubicBezTo>
                  <a:pt x="10086286" y="3745480"/>
                  <a:pt x="10086286" y="3749287"/>
                  <a:pt x="10083748" y="3753095"/>
                </a:cubicBezTo>
                <a:cubicBezTo>
                  <a:pt x="10072325" y="3749287"/>
                  <a:pt x="10062171" y="3748018"/>
                  <a:pt x="10049479" y="3748018"/>
                </a:cubicBezTo>
                <a:cubicBezTo>
                  <a:pt x="10057095" y="3754364"/>
                  <a:pt x="10063441" y="3763249"/>
                  <a:pt x="10074863" y="3765787"/>
                </a:cubicBezTo>
                <a:cubicBezTo>
                  <a:pt x="10073594" y="3763249"/>
                  <a:pt x="10071056" y="3758172"/>
                  <a:pt x="10071056" y="3756903"/>
                </a:cubicBezTo>
                <a:cubicBezTo>
                  <a:pt x="10077402" y="3761979"/>
                  <a:pt x="10083748" y="3765787"/>
                  <a:pt x="10091363" y="3765787"/>
                </a:cubicBezTo>
                <a:lnTo>
                  <a:pt x="10091363" y="3769595"/>
                </a:lnTo>
                <a:cubicBezTo>
                  <a:pt x="10088825" y="3769595"/>
                  <a:pt x="10082479" y="3769595"/>
                  <a:pt x="10079940" y="3769595"/>
                </a:cubicBezTo>
                <a:cubicBezTo>
                  <a:pt x="10085017" y="3773402"/>
                  <a:pt x="10090094" y="3775941"/>
                  <a:pt x="10095171" y="3777210"/>
                </a:cubicBezTo>
                <a:cubicBezTo>
                  <a:pt x="10097708" y="3779748"/>
                  <a:pt x="10100247" y="3781017"/>
                  <a:pt x="10101517" y="3783556"/>
                </a:cubicBezTo>
                <a:cubicBezTo>
                  <a:pt x="10104054" y="3782287"/>
                  <a:pt x="10107863" y="3779748"/>
                  <a:pt x="10110400" y="3778479"/>
                </a:cubicBezTo>
                <a:cubicBezTo>
                  <a:pt x="10109132" y="3773402"/>
                  <a:pt x="10109132" y="3768325"/>
                  <a:pt x="10111670" y="3764518"/>
                </a:cubicBezTo>
                <a:cubicBezTo>
                  <a:pt x="10111670" y="3759441"/>
                  <a:pt x="10111670" y="3755633"/>
                  <a:pt x="10111670" y="3750557"/>
                </a:cubicBezTo>
                <a:lnTo>
                  <a:pt x="10105324" y="3751826"/>
                </a:lnTo>
                <a:lnTo>
                  <a:pt x="10093901" y="3732788"/>
                </a:lnTo>
                <a:cubicBezTo>
                  <a:pt x="10091363" y="3734057"/>
                  <a:pt x="10087555" y="3735326"/>
                  <a:pt x="10085017" y="3736596"/>
                </a:cubicBezTo>
                <a:cubicBezTo>
                  <a:pt x="10092632" y="3718827"/>
                  <a:pt x="10074863" y="3718827"/>
                  <a:pt x="10064710" y="3689636"/>
                </a:cubicBezTo>
                <a:cubicBezTo>
                  <a:pt x="10060902" y="3688366"/>
                  <a:pt x="10058364" y="3688366"/>
                  <a:pt x="10054556" y="3687097"/>
                </a:cubicBezTo>
                <a:cubicBezTo>
                  <a:pt x="10057095" y="3687097"/>
                  <a:pt x="10063441" y="3687097"/>
                  <a:pt x="10065979" y="3687097"/>
                </a:cubicBezTo>
                <a:cubicBezTo>
                  <a:pt x="10063441" y="3683290"/>
                  <a:pt x="10060902" y="3679482"/>
                  <a:pt x="10058364" y="3675674"/>
                </a:cubicBezTo>
                <a:cubicBezTo>
                  <a:pt x="10057095" y="3675674"/>
                  <a:pt x="10053287" y="3674405"/>
                  <a:pt x="10052018" y="3674405"/>
                </a:cubicBezTo>
                <a:cubicBezTo>
                  <a:pt x="10049479" y="3655367"/>
                  <a:pt x="10034249" y="3642675"/>
                  <a:pt x="10022826" y="3628714"/>
                </a:cubicBezTo>
                <a:cubicBezTo>
                  <a:pt x="10017749" y="3621099"/>
                  <a:pt x="10012673" y="3613484"/>
                  <a:pt x="10006327" y="3607138"/>
                </a:cubicBezTo>
                <a:cubicBezTo>
                  <a:pt x="10005057" y="3608407"/>
                  <a:pt x="10002519" y="3610945"/>
                  <a:pt x="10001250" y="3613484"/>
                </a:cubicBezTo>
                <a:cubicBezTo>
                  <a:pt x="10002519" y="3608407"/>
                  <a:pt x="10007596" y="3600792"/>
                  <a:pt x="10001250" y="3596984"/>
                </a:cubicBezTo>
                <a:cubicBezTo>
                  <a:pt x="9991097" y="3585562"/>
                  <a:pt x="9979674" y="3581754"/>
                  <a:pt x="9969520" y="3577946"/>
                </a:cubicBezTo>
                <a:lnTo>
                  <a:pt x="9969520" y="3577946"/>
                </a:lnTo>
                <a:close/>
                <a:moveTo>
                  <a:pt x="9530379" y="3576677"/>
                </a:moveTo>
                <a:cubicBezTo>
                  <a:pt x="9526571" y="3580485"/>
                  <a:pt x="9522764" y="3584292"/>
                  <a:pt x="9518956" y="3586831"/>
                </a:cubicBezTo>
                <a:cubicBezTo>
                  <a:pt x="9518956" y="3589369"/>
                  <a:pt x="9520225" y="3590638"/>
                  <a:pt x="9520225" y="3593177"/>
                </a:cubicBezTo>
                <a:cubicBezTo>
                  <a:pt x="9524033" y="3594446"/>
                  <a:pt x="9529110" y="3595715"/>
                  <a:pt x="9532917" y="3596984"/>
                </a:cubicBezTo>
                <a:cubicBezTo>
                  <a:pt x="9535456" y="3593177"/>
                  <a:pt x="9537994" y="3588100"/>
                  <a:pt x="9540533" y="3584292"/>
                </a:cubicBezTo>
                <a:lnTo>
                  <a:pt x="9544340" y="3596984"/>
                </a:lnTo>
                <a:lnTo>
                  <a:pt x="9544340" y="3599523"/>
                </a:lnTo>
                <a:lnTo>
                  <a:pt x="9545609" y="3599523"/>
                </a:lnTo>
                <a:lnTo>
                  <a:pt x="9549417" y="3609676"/>
                </a:lnTo>
                <a:cubicBezTo>
                  <a:pt x="9543071" y="3605869"/>
                  <a:pt x="9535456" y="3603330"/>
                  <a:pt x="9529110" y="3604599"/>
                </a:cubicBezTo>
                <a:cubicBezTo>
                  <a:pt x="9529110" y="3610945"/>
                  <a:pt x="9527841" y="3618561"/>
                  <a:pt x="9527841" y="3624907"/>
                </a:cubicBezTo>
                <a:cubicBezTo>
                  <a:pt x="9531648" y="3624907"/>
                  <a:pt x="9534187" y="3624907"/>
                  <a:pt x="9537994" y="3624907"/>
                </a:cubicBezTo>
                <a:cubicBezTo>
                  <a:pt x="9536725" y="3626176"/>
                  <a:pt x="9532917" y="3628714"/>
                  <a:pt x="9530379" y="3629983"/>
                </a:cubicBezTo>
                <a:lnTo>
                  <a:pt x="9546879" y="3649021"/>
                </a:lnTo>
                <a:lnTo>
                  <a:pt x="9546879" y="3650291"/>
                </a:lnTo>
                <a:lnTo>
                  <a:pt x="9536725" y="3651560"/>
                </a:lnTo>
                <a:cubicBezTo>
                  <a:pt x="9539263" y="3654098"/>
                  <a:pt x="9540533" y="3656636"/>
                  <a:pt x="9543071" y="3659175"/>
                </a:cubicBezTo>
                <a:lnTo>
                  <a:pt x="9546879" y="3650291"/>
                </a:lnTo>
                <a:lnTo>
                  <a:pt x="9548148" y="3650291"/>
                </a:lnTo>
                <a:lnTo>
                  <a:pt x="9548148" y="3650291"/>
                </a:lnTo>
                <a:lnTo>
                  <a:pt x="9553225" y="3637599"/>
                </a:lnTo>
                <a:cubicBezTo>
                  <a:pt x="9554494" y="3637599"/>
                  <a:pt x="9558301" y="3636329"/>
                  <a:pt x="9559571" y="3636329"/>
                </a:cubicBezTo>
                <a:lnTo>
                  <a:pt x="9558301" y="3633791"/>
                </a:lnTo>
                <a:cubicBezTo>
                  <a:pt x="9555763" y="3633791"/>
                  <a:pt x="9551955" y="3633791"/>
                  <a:pt x="9550686" y="3633791"/>
                </a:cubicBezTo>
                <a:cubicBezTo>
                  <a:pt x="9550686" y="3631253"/>
                  <a:pt x="9550686" y="3627445"/>
                  <a:pt x="9550686" y="3624907"/>
                </a:cubicBezTo>
                <a:cubicBezTo>
                  <a:pt x="9554494" y="3626176"/>
                  <a:pt x="9559571" y="3628714"/>
                  <a:pt x="9563378" y="3629983"/>
                </a:cubicBezTo>
                <a:cubicBezTo>
                  <a:pt x="9563378" y="3627445"/>
                  <a:pt x="9563378" y="3623637"/>
                  <a:pt x="9563378" y="3622368"/>
                </a:cubicBezTo>
                <a:cubicBezTo>
                  <a:pt x="9563378" y="3623637"/>
                  <a:pt x="9564647" y="3626176"/>
                  <a:pt x="9564647" y="3627445"/>
                </a:cubicBezTo>
                <a:cubicBezTo>
                  <a:pt x="9569724" y="3626176"/>
                  <a:pt x="9574801" y="3626176"/>
                  <a:pt x="9579877" y="3626176"/>
                </a:cubicBezTo>
                <a:cubicBezTo>
                  <a:pt x="9578609" y="3622368"/>
                  <a:pt x="9577339" y="3618561"/>
                  <a:pt x="9576070" y="3614753"/>
                </a:cubicBezTo>
                <a:cubicBezTo>
                  <a:pt x="9570993" y="3610945"/>
                  <a:pt x="9565917" y="3607138"/>
                  <a:pt x="9560840" y="3603330"/>
                </a:cubicBezTo>
                <a:lnTo>
                  <a:pt x="9548148" y="3603330"/>
                </a:lnTo>
                <a:lnTo>
                  <a:pt x="9546879" y="3600792"/>
                </a:lnTo>
                <a:lnTo>
                  <a:pt x="9549417" y="3586831"/>
                </a:lnTo>
                <a:cubicBezTo>
                  <a:pt x="9543071" y="3580485"/>
                  <a:pt x="9536725" y="3577946"/>
                  <a:pt x="9530379" y="3576677"/>
                </a:cubicBezTo>
                <a:lnTo>
                  <a:pt x="9530379" y="3576677"/>
                </a:lnTo>
                <a:close/>
                <a:moveTo>
                  <a:pt x="8765055" y="3576677"/>
                </a:moveTo>
                <a:cubicBezTo>
                  <a:pt x="8761247" y="3579216"/>
                  <a:pt x="8762517" y="3584292"/>
                  <a:pt x="8761247" y="3588100"/>
                </a:cubicBezTo>
                <a:cubicBezTo>
                  <a:pt x="8762517" y="3589369"/>
                  <a:pt x="8765055" y="3590638"/>
                  <a:pt x="8766324" y="3590638"/>
                </a:cubicBezTo>
                <a:cubicBezTo>
                  <a:pt x="8768863" y="3586831"/>
                  <a:pt x="8770132" y="3584292"/>
                  <a:pt x="8772670" y="3580485"/>
                </a:cubicBezTo>
                <a:cubicBezTo>
                  <a:pt x="8770132" y="3579216"/>
                  <a:pt x="8767593" y="3577946"/>
                  <a:pt x="8765055" y="3576677"/>
                </a:cubicBezTo>
                <a:lnTo>
                  <a:pt x="8765055" y="3576677"/>
                </a:lnTo>
                <a:close/>
                <a:moveTo>
                  <a:pt x="9503726" y="3575408"/>
                </a:moveTo>
                <a:cubicBezTo>
                  <a:pt x="9498649" y="3570331"/>
                  <a:pt x="9492303" y="3577946"/>
                  <a:pt x="9499918" y="3580485"/>
                </a:cubicBezTo>
                <a:cubicBezTo>
                  <a:pt x="9504995" y="3585562"/>
                  <a:pt x="9511341" y="3577946"/>
                  <a:pt x="9503726" y="3575408"/>
                </a:cubicBezTo>
                <a:lnTo>
                  <a:pt x="9503726" y="3575408"/>
                </a:lnTo>
                <a:close/>
                <a:moveTo>
                  <a:pt x="9576070" y="3575408"/>
                </a:moveTo>
                <a:cubicBezTo>
                  <a:pt x="9579877" y="3581754"/>
                  <a:pt x="9583685" y="3588100"/>
                  <a:pt x="9590031" y="3593177"/>
                </a:cubicBezTo>
                <a:cubicBezTo>
                  <a:pt x="9590031" y="3584292"/>
                  <a:pt x="9586223" y="3575408"/>
                  <a:pt x="9576070" y="3575408"/>
                </a:cubicBezTo>
                <a:lnTo>
                  <a:pt x="9576070" y="3575408"/>
                </a:lnTo>
                <a:close/>
                <a:moveTo>
                  <a:pt x="8761247" y="3572870"/>
                </a:moveTo>
                <a:cubicBezTo>
                  <a:pt x="8754901" y="3572870"/>
                  <a:pt x="8747286" y="3572870"/>
                  <a:pt x="8743479" y="3577946"/>
                </a:cubicBezTo>
                <a:cubicBezTo>
                  <a:pt x="8739671" y="3579216"/>
                  <a:pt x="8735863" y="3580485"/>
                  <a:pt x="8734594" y="3584292"/>
                </a:cubicBezTo>
                <a:cubicBezTo>
                  <a:pt x="8735863" y="3585562"/>
                  <a:pt x="8739671" y="3588100"/>
                  <a:pt x="8742209" y="3589369"/>
                </a:cubicBezTo>
                <a:cubicBezTo>
                  <a:pt x="8743479" y="3586831"/>
                  <a:pt x="8744748" y="3583023"/>
                  <a:pt x="8744748" y="3580485"/>
                </a:cubicBezTo>
                <a:cubicBezTo>
                  <a:pt x="8752363" y="3583023"/>
                  <a:pt x="8758709" y="3579216"/>
                  <a:pt x="8761247" y="3572870"/>
                </a:cubicBezTo>
                <a:lnTo>
                  <a:pt x="8761247" y="3572870"/>
                </a:lnTo>
                <a:close/>
                <a:moveTo>
                  <a:pt x="9870523" y="3571600"/>
                </a:moveTo>
                <a:lnTo>
                  <a:pt x="9867985" y="3579216"/>
                </a:lnTo>
                <a:cubicBezTo>
                  <a:pt x="9860370" y="3580485"/>
                  <a:pt x="9850216" y="3577946"/>
                  <a:pt x="9846408" y="3585562"/>
                </a:cubicBezTo>
                <a:cubicBezTo>
                  <a:pt x="9860370" y="3588100"/>
                  <a:pt x="9873062" y="3584292"/>
                  <a:pt x="9885754" y="3581754"/>
                </a:cubicBezTo>
                <a:cubicBezTo>
                  <a:pt x="9881945" y="3576677"/>
                  <a:pt x="9876869" y="3572870"/>
                  <a:pt x="9870523" y="3571600"/>
                </a:cubicBezTo>
                <a:lnTo>
                  <a:pt x="9870523" y="3571600"/>
                </a:lnTo>
                <a:close/>
                <a:moveTo>
                  <a:pt x="9992366" y="3571600"/>
                </a:moveTo>
                <a:cubicBezTo>
                  <a:pt x="9988558" y="3570331"/>
                  <a:pt x="9984751" y="3570331"/>
                  <a:pt x="9983481" y="3574139"/>
                </a:cubicBezTo>
                <a:cubicBezTo>
                  <a:pt x="9997443" y="3583023"/>
                  <a:pt x="10012673" y="3588100"/>
                  <a:pt x="10027903" y="3593177"/>
                </a:cubicBezTo>
                <a:cubicBezTo>
                  <a:pt x="10020288" y="3585562"/>
                  <a:pt x="10010135" y="3581754"/>
                  <a:pt x="10003789" y="3574139"/>
                </a:cubicBezTo>
                <a:cubicBezTo>
                  <a:pt x="10001250" y="3574139"/>
                  <a:pt x="9996173" y="3571600"/>
                  <a:pt x="9992366" y="3571600"/>
                </a:cubicBezTo>
                <a:lnTo>
                  <a:pt x="9992366" y="3571600"/>
                </a:lnTo>
                <a:close/>
                <a:moveTo>
                  <a:pt x="8898320" y="3569062"/>
                </a:moveTo>
                <a:cubicBezTo>
                  <a:pt x="8893244" y="3569062"/>
                  <a:pt x="8895782" y="3576677"/>
                  <a:pt x="8899590" y="3576677"/>
                </a:cubicBezTo>
                <a:cubicBezTo>
                  <a:pt x="8905936" y="3576677"/>
                  <a:pt x="8902128" y="3569062"/>
                  <a:pt x="8898320" y="3569062"/>
                </a:cubicBezTo>
                <a:lnTo>
                  <a:pt x="8898320" y="3569062"/>
                </a:lnTo>
                <a:close/>
                <a:moveTo>
                  <a:pt x="9067123" y="3569062"/>
                </a:moveTo>
                <a:cubicBezTo>
                  <a:pt x="9064585" y="3569062"/>
                  <a:pt x="9062046" y="3570331"/>
                  <a:pt x="9060777" y="3572870"/>
                </a:cubicBezTo>
                <a:cubicBezTo>
                  <a:pt x="9069661" y="3572870"/>
                  <a:pt x="9079815" y="3576677"/>
                  <a:pt x="9079815" y="3586831"/>
                </a:cubicBezTo>
                <a:cubicBezTo>
                  <a:pt x="9076007" y="3584292"/>
                  <a:pt x="9072200" y="3580485"/>
                  <a:pt x="9068392" y="3577946"/>
                </a:cubicBezTo>
                <a:cubicBezTo>
                  <a:pt x="9067123" y="3579216"/>
                  <a:pt x="9063315" y="3581754"/>
                  <a:pt x="9062046" y="3584292"/>
                </a:cubicBezTo>
                <a:cubicBezTo>
                  <a:pt x="9059508" y="3581754"/>
                  <a:pt x="9055700" y="3579216"/>
                  <a:pt x="9053162" y="3577946"/>
                </a:cubicBezTo>
                <a:cubicBezTo>
                  <a:pt x="9049354" y="3584292"/>
                  <a:pt x="9045547" y="3591907"/>
                  <a:pt x="9037931" y="3594446"/>
                </a:cubicBezTo>
                <a:cubicBezTo>
                  <a:pt x="9034124" y="3600792"/>
                  <a:pt x="9036662" y="3596984"/>
                  <a:pt x="9029048" y="3605869"/>
                </a:cubicBezTo>
                <a:cubicBezTo>
                  <a:pt x="9026509" y="3605869"/>
                  <a:pt x="9020163" y="3603330"/>
                  <a:pt x="9017625" y="3603330"/>
                </a:cubicBezTo>
                <a:cubicBezTo>
                  <a:pt x="9011279" y="3608407"/>
                  <a:pt x="9002394" y="3604599"/>
                  <a:pt x="8994779" y="3608407"/>
                </a:cubicBezTo>
                <a:cubicBezTo>
                  <a:pt x="8996048" y="3610945"/>
                  <a:pt x="8997318" y="3614753"/>
                  <a:pt x="8997318" y="3617291"/>
                </a:cubicBezTo>
                <a:cubicBezTo>
                  <a:pt x="8994779" y="3616022"/>
                  <a:pt x="8992241" y="3616022"/>
                  <a:pt x="8989702" y="3614753"/>
                </a:cubicBezTo>
                <a:cubicBezTo>
                  <a:pt x="8985895" y="3621099"/>
                  <a:pt x="8977010" y="3623637"/>
                  <a:pt x="8970664" y="3628714"/>
                </a:cubicBezTo>
                <a:cubicBezTo>
                  <a:pt x="8964318" y="3635060"/>
                  <a:pt x="8959242" y="3641406"/>
                  <a:pt x="8955434" y="3649021"/>
                </a:cubicBezTo>
                <a:cubicBezTo>
                  <a:pt x="8959242" y="3655367"/>
                  <a:pt x="8966857" y="3662982"/>
                  <a:pt x="8961780" y="3670598"/>
                </a:cubicBezTo>
                <a:lnTo>
                  <a:pt x="8955434" y="3661713"/>
                </a:lnTo>
                <a:cubicBezTo>
                  <a:pt x="8952896" y="3666790"/>
                  <a:pt x="8950357" y="3671867"/>
                  <a:pt x="8949088" y="3676944"/>
                </a:cubicBezTo>
                <a:cubicBezTo>
                  <a:pt x="8955434" y="3678213"/>
                  <a:pt x="8961780" y="3684559"/>
                  <a:pt x="8963049" y="3674405"/>
                </a:cubicBezTo>
                <a:cubicBezTo>
                  <a:pt x="8965588" y="3679482"/>
                  <a:pt x="8966857" y="3687097"/>
                  <a:pt x="8971934" y="3690904"/>
                </a:cubicBezTo>
                <a:cubicBezTo>
                  <a:pt x="8985895" y="3674405"/>
                  <a:pt x="8980818" y="3675674"/>
                  <a:pt x="8992241" y="3668059"/>
                </a:cubicBezTo>
                <a:cubicBezTo>
                  <a:pt x="8990972" y="3673136"/>
                  <a:pt x="8989702" y="3676944"/>
                  <a:pt x="8988433" y="3682020"/>
                </a:cubicBezTo>
                <a:cubicBezTo>
                  <a:pt x="8996048" y="3684559"/>
                  <a:pt x="9002394" y="3679482"/>
                  <a:pt x="9007471" y="3675674"/>
                </a:cubicBezTo>
                <a:cubicBezTo>
                  <a:pt x="9011279" y="3680751"/>
                  <a:pt x="9015086" y="3685828"/>
                  <a:pt x="9007471" y="3689636"/>
                </a:cubicBezTo>
                <a:cubicBezTo>
                  <a:pt x="9006201" y="3688366"/>
                  <a:pt x="9004933" y="3683290"/>
                  <a:pt x="9004933" y="3682020"/>
                </a:cubicBezTo>
                <a:cubicBezTo>
                  <a:pt x="9002394" y="3683290"/>
                  <a:pt x="8998587" y="3687097"/>
                  <a:pt x="8996048" y="3688366"/>
                </a:cubicBezTo>
                <a:cubicBezTo>
                  <a:pt x="8996048" y="3690904"/>
                  <a:pt x="8996048" y="3695982"/>
                  <a:pt x="8996048" y="3698520"/>
                </a:cubicBezTo>
                <a:cubicBezTo>
                  <a:pt x="8998587" y="3698520"/>
                  <a:pt x="9002394" y="3698520"/>
                  <a:pt x="9004933" y="3698520"/>
                </a:cubicBezTo>
                <a:cubicBezTo>
                  <a:pt x="9010010" y="3702328"/>
                  <a:pt x="9015086" y="3703596"/>
                  <a:pt x="9020163" y="3704866"/>
                </a:cubicBezTo>
                <a:cubicBezTo>
                  <a:pt x="9018893" y="3701058"/>
                  <a:pt x="9016356" y="3697250"/>
                  <a:pt x="9015086" y="3693443"/>
                </a:cubicBezTo>
                <a:cubicBezTo>
                  <a:pt x="9020163" y="3695982"/>
                  <a:pt x="9023971" y="3698520"/>
                  <a:pt x="9029048" y="3702328"/>
                </a:cubicBezTo>
                <a:cubicBezTo>
                  <a:pt x="9031585" y="3699789"/>
                  <a:pt x="9040470" y="3695982"/>
                  <a:pt x="9035394" y="3692174"/>
                </a:cubicBezTo>
                <a:cubicBezTo>
                  <a:pt x="9027778" y="3687097"/>
                  <a:pt x="9021432" y="3680751"/>
                  <a:pt x="9017625" y="3673136"/>
                </a:cubicBezTo>
                <a:cubicBezTo>
                  <a:pt x="9015086" y="3673136"/>
                  <a:pt x="9011279" y="3671867"/>
                  <a:pt x="9008740" y="3670598"/>
                </a:cubicBezTo>
                <a:cubicBezTo>
                  <a:pt x="9011279" y="3666790"/>
                  <a:pt x="9013817" y="3661713"/>
                  <a:pt x="9017625" y="3657906"/>
                </a:cubicBezTo>
                <a:cubicBezTo>
                  <a:pt x="9020163" y="3664252"/>
                  <a:pt x="9022702" y="3669328"/>
                  <a:pt x="9027778" y="3673136"/>
                </a:cubicBezTo>
                <a:cubicBezTo>
                  <a:pt x="9037931" y="3657906"/>
                  <a:pt x="9032855" y="3665521"/>
                  <a:pt x="9044277" y="3654098"/>
                </a:cubicBezTo>
                <a:cubicBezTo>
                  <a:pt x="9045547" y="3654098"/>
                  <a:pt x="9048086" y="3654098"/>
                  <a:pt x="9050623" y="3654098"/>
                </a:cubicBezTo>
                <a:cubicBezTo>
                  <a:pt x="9048086" y="3643945"/>
                  <a:pt x="9058239" y="3637599"/>
                  <a:pt x="9067123" y="3637599"/>
                </a:cubicBezTo>
                <a:cubicBezTo>
                  <a:pt x="9078546" y="3622368"/>
                  <a:pt x="9082353" y="3619830"/>
                  <a:pt x="9091238" y="3614753"/>
                </a:cubicBezTo>
                <a:cubicBezTo>
                  <a:pt x="9079815" y="3613484"/>
                  <a:pt x="9068392" y="3612215"/>
                  <a:pt x="9056969" y="3608407"/>
                </a:cubicBezTo>
                <a:cubicBezTo>
                  <a:pt x="9054431" y="3609676"/>
                  <a:pt x="9053162" y="3612215"/>
                  <a:pt x="9050623" y="3614753"/>
                </a:cubicBezTo>
                <a:cubicBezTo>
                  <a:pt x="9049354" y="3613484"/>
                  <a:pt x="9045547" y="3610945"/>
                  <a:pt x="9044277" y="3609676"/>
                </a:cubicBezTo>
                <a:lnTo>
                  <a:pt x="9040470" y="3613484"/>
                </a:lnTo>
                <a:cubicBezTo>
                  <a:pt x="9037931" y="3612215"/>
                  <a:pt x="9031585" y="3609676"/>
                  <a:pt x="9029048" y="3608407"/>
                </a:cubicBezTo>
                <a:cubicBezTo>
                  <a:pt x="9034124" y="3603330"/>
                  <a:pt x="9041740" y="3602061"/>
                  <a:pt x="9048086" y="3605869"/>
                </a:cubicBezTo>
                <a:cubicBezTo>
                  <a:pt x="9048086" y="3603330"/>
                  <a:pt x="9049354" y="3599523"/>
                  <a:pt x="9050623" y="3598253"/>
                </a:cubicBezTo>
                <a:cubicBezTo>
                  <a:pt x="9058239" y="3599523"/>
                  <a:pt x="9067123" y="3610945"/>
                  <a:pt x="9073469" y="3602061"/>
                </a:cubicBezTo>
                <a:cubicBezTo>
                  <a:pt x="9078546" y="3607138"/>
                  <a:pt x="9092507" y="3618561"/>
                  <a:pt x="9096315" y="3605869"/>
                </a:cubicBezTo>
                <a:cubicBezTo>
                  <a:pt x="9098853" y="3608407"/>
                  <a:pt x="9100122" y="3610945"/>
                  <a:pt x="9102661" y="3613484"/>
                </a:cubicBezTo>
                <a:cubicBezTo>
                  <a:pt x="9107737" y="3613484"/>
                  <a:pt x="9114083" y="3613484"/>
                  <a:pt x="9119160" y="3613484"/>
                </a:cubicBezTo>
                <a:cubicBezTo>
                  <a:pt x="9119160" y="3610945"/>
                  <a:pt x="9119160" y="3607138"/>
                  <a:pt x="9120429" y="3604599"/>
                </a:cubicBezTo>
                <a:cubicBezTo>
                  <a:pt x="9117891" y="3604599"/>
                  <a:pt x="9112814" y="3604599"/>
                  <a:pt x="9110276" y="3604599"/>
                </a:cubicBezTo>
                <a:cubicBezTo>
                  <a:pt x="9112814" y="3599523"/>
                  <a:pt x="9112814" y="3595715"/>
                  <a:pt x="9114083" y="3590638"/>
                </a:cubicBezTo>
                <a:cubicBezTo>
                  <a:pt x="9109007" y="3591907"/>
                  <a:pt x="9102661" y="3600792"/>
                  <a:pt x="9097584" y="3596984"/>
                </a:cubicBezTo>
                <a:cubicBezTo>
                  <a:pt x="9103930" y="3590638"/>
                  <a:pt x="9114083" y="3588100"/>
                  <a:pt x="9120429" y="3581754"/>
                </a:cubicBezTo>
                <a:cubicBezTo>
                  <a:pt x="9116622" y="3579216"/>
                  <a:pt x="9114083" y="3576677"/>
                  <a:pt x="9110276" y="3574139"/>
                </a:cubicBezTo>
                <a:cubicBezTo>
                  <a:pt x="9097584" y="3572870"/>
                  <a:pt x="9084892" y="3570331"/>
                  <a:pt x="9072200" y="3574139"/>
                </a:cubicBezTo>
                <a:cubicBezTo>
                  <a:pt x="9072200" y="3569062"/>
                  <a:pt x="9069661" y="3569062"/>
                  <a:pt x="9067123" y="3569062"/>
                </a:cubicBezTo>
                <a:lnTo>
                  <a:pt x="9067123" y="3569062"/>
                </a:lnTo>
                <a:close/>
                <a:moveTo>
                  <a:pt x="9634453" y="3567793"/>
                </a:moveTo>
                <a:cubicBezTo>
                  <a:pt x="9633184" y="3571600"/>
                  <a:pt x="9626838" y="3575408"/>
                  <a:pt x="9629376" y="3580485"/>
                </a:cubicBezTo>
                <a:cubicBezTo>
                  <a:pt x="9629376" y="3586831"/>
                  <a:pt x="9638261" y="3584292"/>
                  <a:pt x="9642068" y="3585562"/>
                </a:cubicBezTo>
                <a:cubicBezTo>
                  <a:pt x="9643337" y="3583023"/>
                  <a:pt x="9644607" y="3579216"/>
                  <a:pt x="9645876" y="3576677"/>
                </a:cubicBezTo>
                <a:cubicBezTo>
                  <a:pt x="9645876" y="3574139"/>
                  <a:pt x="9645876" y="3569062"/>
                  <a:pt x="9644607" y="3566524"/>
                </a:cubicBezTo>
                <a:cubicBezTo>
                  <a:pt x="9642068" y="3567793"/>
                  <a:pt x="9638261" y="3567793"/>
                  <a:pt x="9634453" y="3567793"/>
                </a:cubicBezTo>
                <a:lnTo>
                  <a:pt x="9634453" y="3567793"/>
                </a:lnTo>
                <a:close/>
                <a:moveTo>
                  <a:pt x="9447882" y="3567793"/>
                </a:moveTo>
                <a:cubicBezTo>
                  <a:pt x="9446612" y="3570331"/>
                  <a:pt x="9442805" y="3574139"/>
                  <a:pt x="9441536" y="3575408"/>
                </a:cubicBezTo>
                <a:cubicBezTo>
                  <a:pt x="9447882" y="3577946"/>
                  <a:pt x="9455497" y="3580485"/>
                  <a:pt x="9461843" y="3581754"/>
                </a:cubicBezTo>
                <a:cubicBezTo>
                  <a:pt x="9459304" y="3575408"/>
                  <a:pt x="9452958" y="3571600"/>
                  <a:pt x="9447882" y="3567793"/>
                </a:cubicBezTo>
                <a:lnTo>
                  <a:pt x="9447882" y="3567793"/>
                </a:lnTo>
                <a:close/>
                <a:moveTo>
                  <a:pt x="10041864" y="3566524"/>
                </a:moveTo>
                <a:cubicBezTo>
                  <a:pt x="10030441" y="3569062"/>
                  <a:pt x="10020288" y="3571600"/>
                  <a:pt x="10008865" y="3574139"/>
                </a:cubicBezTo>
                <a:cubicBezTo>
                  <a:pt x="10017749" y="3583023"/>
                  <a:pt x="10030441" y="3583023"/>
                  <a:pt x="10041864" y="3584292"/>
                </a:cubicBezTo>
                <a:cubicBezTo>
                  <a:pt x="10043133" y="3581754"/>
                  <a:pt x="10045672" y="3577946"/>
                  <a:pt x="10046941" y="3575408"/>
                </a:cubicBezTo>
                <a:cubicBezTo>
                  <a:pt x="10045672" y="3572870"/>
                  <a:pt x="10044403" y="3569062"/>
                  <a:pt x="10041864" y="3566524"/>
                </a:cubicBezTo>
                <a:lnTo>
                  <a:pt x="10041864" y="3566524"/>
                </a:lnTo>
                <a:close/>
                <a:moveTo>
                  <a:pt x="9461843" y="3566524"/>
                </a:moveTo>
                <a:cubicBezTo>
                  <a:pt x="9461843" y="3569062"/>
                  <a:pt x="9460574" y="3572870"/>
                  <a:pt x="9460574" y="3574139"/>
                </a:cubicBezTo>
                <a:cubicBezTo>
                  <a:pt x="9466920" y="3572870"/>
                  <a:pt x="9474534" y="3574139"/>
                  <a:pt x="9480880" y="3575408"/>
                </a:cubicBezTo>
                <a:cubicBezTo>
                  <a:pt x="9474534" y="3571600"/>
                  <a:pt x="9468188" y="3565254"/>
                  <a:pt x="9461843" y="3566524"/>
                </a:cubicBezTo>
                <a:lnTo>
                  <a:pt x="9461843" y="3566524"/>
                </a:lnTo>
                <a:close/>
                <a:moveTo>
                  <a:pt x="9913675" y="3565254"/>
                </a:moveTo>
                <a:cubicBezTo>
                  <a:pt x="9911138" y="3569062"/>
                  <a:pt x="9911138" y="3574139"/>
                  <a:pt x="9909868" y="3579216"/>
                </a:cubicBezTo>
                <a:cubicBezTo>
                  <a:pt x="9916214" y="3575408"/>
                  <a:pt x="9923829" y="3571600"/>
                  <a:pt x="9931444" y="3574139"/>
                </a:cubicBezTo>
                <a:cubicBezTo>
                  <a:pt x="9926367" y="3569062"/>
                  <a:pt x="9921291" y="3558908"/>
                  <a:pt x="9913675" y="3565254"/>
                </a:cubicBezTo>
                <a:lnTo>
                  <a:pt x="9913675" y="3565254"/>
                </a:lnTo>
                <a:close/>
                <a:moveTo>
                  <a:pt x="9416152" y="3562716"/>
                </a:moveTo>
                <a:cubicBezTo>
                  <a:pt x="9416152" y="3565254"/>
                  <a:pt x="9414882" y="3569062"/>
                  <a:pt x="9414882" y="3571600"/>
                </a:cubicBezTo>
                <a:cubicBezTo>
                  <a:pt x="9417421" y="3571600"/>
                  <a:pt x="9422498" y="3571600"/>
                  <a:pt x="9425036" y="3571600"/>
                </a:cubicBezTo>
                <a:cubicBezTo>
                  <a:pt x="9425036" y="3565254"/>
                  <a:pt x="9421228" y="3563985"/>
                  <a:pt x="9416152" y="3562716"/>
                </a:cubicBezTo>
                <a:lnTo>
                  <a:pt x="9416152" y="3562716"/>
                </a:lnTo>
                <a:close/>
                <a:moveTo>
                  <a:pt x="8804400" y="3560178"/>
                </a:moveTo>
                <a:cubicBezTo>
                  <a:pt x="8801862" y="3561447"/>
                  <a:pt x="8799323" y="3562716"/>
                  <a:pt x="8796784" y="3563985"/>
                </a:cubicBezTo>
                <a:cubicBezTo>
                  <a:pt x="8798054" y="3565254"/>
                  <a:pt x="8800593" y="3569062"/>
                  <a:pt x="8801862" y="3571600"/>
                </a:cubicBezTo>
                <a:cubicBezTo>
                  <a:pt x="8800593" y="3571600"/>
                  <a:pt x="8796784" y="3571600"/>
                  <a:pt x="8795516" y="3572870"/>
                </a:cubicBezTo>
                <a:cubicBezTo>
                  <a:pt x="8796784" y="3575408"/>
                  <a:pt x="8798054" y="3577946"/>
                  <a:pt x="8799323" y="3581754"/>
                </a:cubicBezTo>
                <a:cubicBezTo>
                  <a:pt x="8801862" y="3579216"/>
                  <a:pt x="8804400" y="3576677"/>
                  <a:pt x="8808208" y="3575408"/>
                </a:cubicBezTo>
                <a:cubicBezTo>
                  <a:pt x="8809476" y="3580485"/>
                  <a:pt x="8806939" y="3584292"/>
                  <a:pt x="8805669" y="3589369"/>
                </a:cubicBezTo>
                <a:cubicBezTo>
                  <a:pt x="8809476" y="3586831"/>
                  <a:pt x="8813285" y="3584292"/>
                  <a:pt x="8817092" y="3583023"/>
                </a:cubicBezTo>
                <a:cubicBezTo>
                  <a:pt x="8820899" y="3588100"/>
                  <a:pt x="8829784" y="3588100"/>
                  <a:pt x="8832323" y="3581754"/>
                </a:cubicBezTo>
                <a:cubicBezTo>
                  <a:pt x="8829784" y="3581754"/>
                  <a:pt x="8824707" y="3580485"/>
                  <a:pt x="8822168" y="3580485"/>
                </a:cubicBezTo>
                <a:cubicBezTo>
                  <a:pt x="8820899" y="3576677"/>
                  <a:pt x="8822168" y="3569062"/>
                  <a:pt x="8815822" y="3569062"/>
                </a:cubicBezTo>
                <a:cubicBezTo>
                  <a:pt x="8814553" y="3570331"/>
                  <a:pt x="8809476" y="3571600"/>
                  <a:pt x="8808208" y="3571600"/>
                </a:cubicBezTo>
                <a:cubicBezTo>
                  <a:pt x="8810746" y="3567793"/>
                  <a:pt x="8812015" y="3565254"/>
                  <a:pt x="8814553" y="3561447"/>
                </a:cubicBezTo>
                <a:cubicBezTo>
                  <a:pt x="8809476" y="3560178"/>
                  <a:pt x="8806939" y="3560178"/>
                  <a:pt x="8804400" y="3560178"/>
                </a:cubicBezTo>
                <a:lnTo>
                  <a:pt x="8804400" y="3560178"/>
                </a:lnTo>
                <a:close/>
                <a:moveTo>
                  <a:pt x="9541802" y="3560178"/>
                </a:moveTo>
                <a:cubicBezTo>
                  <a:pt x="9537994" y="3562716"/>
                  <a:pt x="9535456" y="3565254"/>
                  <a:pt x="9531648" y="3569062"/>
                </a:cubicBezTo>
                <a:cubicBezTo>
                  <a:pt x="9534187" y="3571600"/>
                  <a:pt x="9536725" y="3572870"/>
                  <a:pt x="9539263" y="3575408"/>
                </a:cubicBezTo>
                <a:cubicBezTo>
                  <a:pt x="9541802" y="3571600"/>
                  <a:pt x="9545609" y="3567793"/>
                  <a:pt x="9548148" y="3565254"/>
                </a:cubicBezTo>
                <a:cubicBezTo>
                  <a:pt x="9550686" y="3569062"/>
                  <a:pt x="9551955" y="3572870"/>
                  <a:pt x="9554494" y="3576677"/>
                </a:cubicBezTo>
                <a:cubicBezTo>
                  <a:pt x="9555763" y="3575408"/>
                  <a:pt x="9559571" y="3571600"/>
                  <a:pt x="9562109" y="3570331"/>
                </a:cubicBezTo>
                <a:cubicBezTo>
                  <a:pt x="9560840" y="3567793"/>
                  <a:pt x="9558301" y="3565254"/>
                  <a:pt x="9555763" y="3563985"/>
                </a:cubicBezTo>
                <a:cubicBezTo>
                  <a:pt x="9550686" y="3561447"/>
                  <a:pt x="9545609" y="3560178"/>
                  <a:pt x="9541802" y="3560178"/>
                </a:cubicBezTo>
                <a:lnTo>
                  <a:pt x="9541802" y="3560178"/>
                </a:lnTo>
                <a:close/>
                <a:moveTo>
                  <a:pt x="9659836" y="3558908"/>
                </a:moveTo>
                <a:cubicBezTo>
                  <a:pt x="9654760" y="3558908"/>
                  <a:pt x="9650953" y="3560178"/>
                  <a:pt x="9645876" y="3560178"/>
                </a:cubicBezTo>
                <a:cubicBezTo>
                  <a:pt x="9647145" y="3563985"/>
                  <a:pt x="9650953" y="3567793"/>
                  <a:pt x="9656029" y="3570331"/>
                </a:cubicBezTo>
                <a:cubicBezTo>
                  <a:pt x="9657299" y="3566524"/>
                  <a:pt x="9658568" y="3562716"/>
                  <a:pt x="9659836" y="3558908"/>
                </a:cubicBezTo>
                <a:lnTo>
                  <a:pt x="9659836" y="3558908"/>
                </a:lnTo>
                <a:close/>
                <a:moveTo>
                  <a:pt x="10123092" y="3557639"/>
                </a:moveTo>
                <a:cubicBezTo>
                  <a:pt x="10119285" y="3558908"/>
                  <a:pt x="10115478" y="3561447"/>
                  <a:pt x="10112939" y="3563985"/>
                </a:cubicBezTo>
                <a:cubicBezTo>
                  <a:pt x="10129438" y="3567793"/>
                  <a:pt x="10145938" y="3575408"/>
                  <a:pt x="10162438" y="3577946"/>
                </a:cubicBezTo>
                <a:cubicBezTo>
                  <a:pt x="10156092" y="3572870"/>
                  <a:pt x="10134515" y="3561447"/>
                  <a:pt x="10123092" y="3557639"/>
                </a:cubicBezTo>
                <a:lnTo>
                  <a:pt x="10123092" y="3557639"/>
                </a:lnTo>
                <a:close/>
                <a:moveTo>
                  <a:pt x="9598915" y="3556370"/>
                </a:moveTo>
                <a:cubicBezTo>
                  <a:pt x="9598915" y="3558908"/>
                  <a:pt x="9600185" y="3563985"/>
                  <a:pt x="9600185" y="3567793"/>
                </a:cubicBezTo>
                <a:cubicBezTo>
                  <a:pt x="9591300" y="3557639"/>
                  <a:pt x="9577339" y="3558908"/>
                  <a:pt x="9564647" y="3557639"/>
                </a:cubicBezTo>
                <a:cubicBezTo>
                  <a:pt x="9567185" y="3561447"/>
                  <a:pt x="9569724" y="3565254"/>
                  <a:pt x="9572263" y="3569062"/>
                </a:cubicBezTo>
                <a:cubicBezTo>
                  <a:pt x="9578609" y="3570331"/>
                  <a:pt x="9586223" y="3570331"/>
                  <a:pt x="9592569" y="3572870"/>
                </a:cubicBezTo>
                <a:cubicBezTo>
                  <a:pt x="9592569" y="3575408"/>
                  <a:pt x="9591300" y="3580485"/>
                  <a:pt x="9591300" y="3583023"/>
                </a:cubicBezTo>
                <a:cubicBezTo>
                  <a:pt x="9593839" y="3584292"/>
                  <a:pt x="9597646" y="3585562"/>
                  <a:pt x="9598915" y="3586831"/>
                </a:cubicBezTo>
                <a:lnTo>
                  <a:pt x="9600185" y="3581754"/>
                </a:lnTo>
                <a:lnTo>
                  <a:pt x="9592569" y="3579216"/>
                </a:lnTo>
                <a:cubicBezTo>
                  <a:pt x="9596377" y="3574139"/>
                  <a:pt x="9600185" y="3572870"/>
                  <a:pt x="9606531" y="3575408"/>
                </a:cubicBezTo>
                <a:cubicBezTo>
                  <a:pt x="9606531" y="3569062"/>
                  <a:pt x="9607800" y="3563985"/>
                  <a:pt x="9609069" y="3557639"/>
                </a:cubicBezTo>
                <a:cubicBezTo>
                  <a:pt x="9606531" y="3556370"/>
                  <a:pt x="9602723" y="3556370"/>
                  <a:pt x="9598915" y="3556370"/>
                </a:cubicBezTo>
                <a:lnTo>
                  <a:pt x="9598915" y="3556370"/>
                </a:lnTo>
                <a:close/>
                <a:moveTo>
                  <a:pt x="9120429" y="3556370"/>
                </a:moveTo>
                <a:cubicBezTo>
                  <a:pt x="9120429" y="3560178"/>
                  <a:pt x="9120429" y="3563985"/>
                  <a:pt x="9120429" y="3569062"/>
                </a:cubicBezTo>
                <a:cubicBezTo>
                  <a:pt x="9124237" y="3571600"/>
                  <a:pt x="9128045" y="3572870"/>
                  <a:pt x="9133121" y="3574139"/>
                </a:cubicBezTo>
                <a:cubicBezTo>
                  <a:pt x="9136929" y="3577946"/>
                  <a:pt x="9142005" y="3581754"/>
                  <a:pt x="9147083" y="3583023"/>
                </a:cubicBezTo>
                <a:cubicBezTo>
                  <a:pt x="9140737" y="3571600"/>
                  <a:pt x="9130583" y="3562716"/>
                  <a:pt x="9120429" y="3556370"/>
                </a:cubicBezTo>
                <a:lnTo>
                  <a:pt x="9120429" y="3556370"/>
                </a:lnTo>
                <a:close/>
                <a:moveTo>
                  <a:pt x="9399652" y="3553832"/>
                </a:moveTo>
                <a:cubicBezTo>
                  <a:pt x="9392037" y="3555101"/>
                  <a:pt x="9402190" y="3566524"/>
                  <a:pt x="9407267" y="3561447"/>
                </a:cubicBezTo>
                <a:cubicBezTo>
                  <a:pt x="9409806" y="3557639"/>
                  <a:pt x="9403460" y="3553832"/>
                  <a:pt x="9399652" y="3553832"/>
                </a:cubicBezTo>
                <a:lnTo>
                  <a:pt x="9399652" y="3553832"/>
                </a:lnTo>
                <a:close/>
                <a:moveTo>
                  <a:pt x="9089969" y="3553832"/>
                </a:moveTo>
                <a:cubicBezTo>
                  <a:pt x="9086161" y="3552562"/>
                  <a:pt x="9079815" y="3553832"/>
                  <a:pt x="9079815" y="3558908"/>
                </a:cubicBezTo>
                <a:cubicBezTo>
                  <a:pt x="9082353" y="3563985"/>
                  <a:pt x="9097584" y="3557639"/>
                  <a:pt x="9089969" y="3553832"/>
                </a:cubicBezTo>
                <a:lnTo>
                  <a:pt x="9089969" y="3553832"/>
                </a:lnTo>
                <a:close/>
                <a:moveTo>
                  <a:pt x="10138323" y="3552562"/>
                </a:moveTo>
                <a:cubicBezTo>
                  <a:pt x="10145938" y="3565254"/>
                  <a:pt x="10162438" y="3566524"/>
                  <a:pt x="10172591" y="3575408"/>
                </a:cubicBezTo>
                <a:cubicBezTo>
                  <a:pt x="10172591" y="3574139"/>
                  <a:pt x="10173860" y="3570331"/>
                  <a:pt x="10173860" y="3567793"/>
                </a:cubicBezTo>
                <a:cubicBezTo>
                  <a:pt x="10177668" y="3569062"/>
                  <a:pt x="10180206" y="3571600"/>
                  <a:pt x="10182745" y="3574139"/>
                </a:cubicBezTo>
                <a:cubicBezTo>
                  <a:pt x="10180206" y="3574139"/>
                  <a:pt x="10175130" y="3575408"/>
                  <a:pt x="10172591" y="3575408"/>
                </a:cubicBezTo>
                <a:cubicBezTo>
                  <a:pt x="10177668" y="3576677"/>
                  <a:pt x="10182745" y="3576677"/>
                  <a:pt x="10186552" y="3577946"/>
                </a:cubicBezTo>
                <a:cubicBezTo>
                  <a:pt x="10186552" y="3572870"/>
                  <a:pt x="10186552" y="3569062"/>
                  <a:pt x="10189091" y="3563985"/>
                </a:cubicBezTo>
                <a:cubicBezTo>
                  <a:pt x="10189091" y="3567793"/>
                  <a:pt x="10190360" y="3574139"/>
                  <a:pt x="10191629" y="3576677"/>
                </a:cubicBezTo>
                <a:cubicBezTo>
                  <a:pt x="10197975" y="3579216"/>
                  <a:pt x="10204321" y="3580485"/>
                  <a:pt x="10211936" y="3580485"/>
                </a:cubicBezTo>
                <a:cubicBezTo>
                  <a:pt x="10211936" y="3581754"/>
                  <a:pt x="10210667" y="3585562"/>
                  <a:pt x="10209398" y="3588100"/>
                </a:cubicBezTo>
                <a:cubicBezTo>
                  <a:pt x="10200514" y="3584292"/>
                  <a:pt x="10191629" y="3579216"/>
                  <a:pt x="10181476" y="3580485"/>
                </a:cubicBezTo>
                <a:cubicBezTo>
                  <a:pt x="10181476" y="3585562"/>
                  <a:pt x="10187822" y="3584292"/>
                  <a:pt x="10191629" y="3585562"/>
                </a:cubicBezTo>
                <a:cubicBezTo>
                  <a:pt x="10203052" y="3591907"/>
                  <a:pt x="10214474" y="3603330"/>
                  <a:pt x="10228436" y="3600792"/>
                </a:cubicBezTo>
                <a:lnTo>
                  <a:pt x="10229705" y="3602061"/>
                </a:lnTo>
                <a:lnTo>
                  <a:pt x="10229705" y="3604599"/>
                </a:lnTo>
                <a:cubicBezTo>
                  <a:pt x="10230974" y="3605869"/>
                  <a:pt x="10236051" y="3608407"/>
                  <a:pt x="10237320" y="3609676"/>
                </a:cubicBezTo>
                <a:lnTo>
                  <a:pt x="10229705" y="3602061"/>
                </a:lnTo>
                <a:lnTo>
                  <a:pt x="10229705" y="3598253"/>
                </a:lnTo>
                <a:cubicBezTo>
                  <a:pt x="10229705" y="3596984"/>
                  <a:pt x="10227166" y="3595715"/>
                  <a:pt x="10224628" y="3598253"/>
                </a:cubicBezTo>
                <a:cubicBezTo>
                  <a:pt x="10224628" y="3596984"/>
                  <a:pt x="10225898" y="3595715"/>
                  <a:pt x="10225898" y="3595715"/>
                </a:cubicBezTo>
                <a:cubicBezTo>
                  <a:pt x="10223359" y="3595715"/>
                  <a:pt x="10218282" y="3595715"/>
                  <a:pt x="10215744" y="3595715"/>
                </a:cubicBezTo>
                <a:cubicBezTo>
                  <a:pt x="10217013" y="3593177"/>
                  <a:pt x="10218282" y="3590638"/>
                  <a:pt x="10219552" y="3589369"/>
                </a:cubicBezTo>
                <a:cubicBezTo>
                  <a:pt x="10213206" y="3583023"/>
                  <a:pt x="10209398" y="3569062"/>
                  <a:pt x="10197975" y="3574139"/>
                </a:cubicBezTo>
                <a:cubicBezTo>
                  <a:pt x="10197975" y="3572870"/>
                  <a:pt x="10197975" y="3569062"/>
                  <a:pt x="10197975" y="3566524"/>
                </a:cubicBezTo>
                <a:cubicBezTo>
                  <a:pt x="10190360" y="3560178"/>
                  <a:pt x="10180206" y="3557639"/>
                  <a:pt x="10171322" y="3555101"/>
                </a:cubicBezTo>
                <a:cubicBezTo>
                  <a:pt x="10168784" y="3558908"/>
                  <a:pt x="10166245" y="3562716"/>
                  <a:pt x="10163707" y="3566524"/>
                </a:cubicBezTo>
                <a:cubicBezTo>
                  <a:pt x="10161168" y="3565254"/>
                  <a:pt x="10158630" y="3563985"/>
                  <a:pt x="10156092" y="3562716"/>
                </a:cubicBezTo>
                <a:cubicBezTo>
                  <a:pt x="10158630" y="3561447"/>
                  <a:pt x="10162438" y="3560178"/>
                  <a:pt x="10164976" y="3560178"/>
                </a:cubicBezTo>
                <a:cubicBezTo>
                  <a:pt x="10164976" y="3558908"/>
                  <a:pt x="10166245" y="3556370"/>
                  <a:pt x="10167514" y="3555101"/>
                </a:cubicBezTo>
                <a:cubicBezTo>
                  <a:pt x="10157361" y="3551293"/>
                  <a:pt x="10147207" y="3552562"/>
                  <a:pt x="10138323" y="3552562"/>
                </a:cubicBezTo>
                <a:lnTo>
                  <a:pt x="10138323" y="3552562"/>
                </a:lnTo>
                <a:close/>
                <a:moveTo>
                  <a:pt x="9501187" y="3552562"/>
                </a:moveTo>
                <a:cubicBezTo>
                  <a:pt x="9491034" y="3553832"/>
                  <a:pt x="9480880" y="3558908"/>
                  <a:pt x="9470727" y="3560178"/>
                </a:cubicBezTo>
                <a:cubicBezTo>
                  <a:pt x="9475803" y="3566524"/>
                  <a:pt x="9487226" y="3572870"/>
                  <a:pt x="9491034" y="3561447"/>
                </a:cubicBezTo>
                <a:cubicBezTo>
                  <a:pt x="9493572" y="3563985"/>
                  <a:pt x="9496111" y="3565254"/>
                  <a:pt x="9497380" y="3567793"/>
                </a:cubicBezTo>
                <a:cubicBezTo>
                  <a:pt x="9499918" y="3566524"/>
                  <a:pt x="9503726" y="3563985"/>
                  <a:pt x="9506264" y="3562716"/>
                </a:cubicBezTo>
                <a:cubicBezTo>
                  <a:pt x="9504995" y="3558908"/>
                  <a:pt x="9503726" y="3556370"/>
                  <a:pt x="9501187" y="3552562"/>
                </a:cubicBezTo>
                <a:lnTo>
                  <a:pt x="9501187" y="3552562"/>
                </a:lnTo>
                <a:close/>
                <a:moveTo>
                  <a:pt x="9308270" y="3551293"/>
                </a:moveTo>
                <a:cubicBezTo>
                  <a:pt x="9308270" y="3553832"/>
                  <a:pt x="9309539" y="3560178"/>
                  <a:pt x="9310808" y="3563985"/>
                </a:cubicBezTo>
                <a:cubicBezTo>
                  <a:pt x="9308270" y="3563985"/>
                  <a:pt x="9304462" y="3563985"/>
                  <a:pt x="9301924" y="3565254"/>
                </a:cubicBezTo>
                <a:cubicBezTo>
                  <a:pt x="9300655" y="3569062"/>
                  <a:pt x="9295578" y="3574139"/>
                  <a:pt x="9300655" y="3576677"/>
                </a:cubicBezTo>
                <a:cubicBezTo>
                  <a:pt x="9300655" y="3574139"/>
                  <a:pt x="9301924" y="3570331"/>
                  <a:pt x="9301924" y="3567793"/>
                </a:cubicBezTo>
                <a:cubicBezTo>
                  <a:pt x="9310808" y="3572870"/>
                  <a:pt x="9313347" y="3583023"/>
                  <a:pt x="9323500" y="3585562"/>
                </a:cubicBezTo>
                <a:cubicBezTo>
                  <a:pt x="9322231" y="3583023"/>
                  <a:pt x="9320962" y="3576677"/>
                  <a:pt x="9319693" y="3574139"/>
                </a:cubicBezTo>
                <a:cubicBezTo>
                  <a:pt x="9320962" y="3569062"/>
                  <a:pt x="9319693" y="3565254"/>
                  <a:pt x="9313347" y="3565254"/>
                </a:cubicBezTo>
                <a:cubicBezTo>
                  <a:pt x="9313347" y="3558908"/>
                  <a:pt x="9313347" y="3553832"/>
                  <a:pt x="9308270" y="3551293"/>
                </a:cubicBezTo>
                <a:lnTo>
                  <a:pt x="9308270" y="3551293"/>
                </a:lnTo>
                <a:close/>
                <a:moveTo>
                  <a:pt x="9545609" y="3550024"/>
                </a:moveTo>
                <a:cubicBezTo>
                  <a:pt x="9544340" y="3551293"/>
                  <a:pt x="9549417" y="3558908"/>
                  <a:pt x="9549417" y="3550024"/>
                </a:cubicBezTo>
                <a:cubicBezTo>
                  <a:pt x="9546879" y="3548755"/>
                  <a:pt x="9545609" y="3548755"/>
                  <a:pt x="9545609" y="3550024"/>
                </a:cubicBezTo>
                <a:lnTo>
                  <a:pt x="9545609" y="3550024"/>
                </a:lnTo>
                <a:close/>
                <a:moveTo>
                  <a:pt x="9119160" y="3548755"/>
                </a:moveTo>
                <a:cubicBezTo>
                  <a:pt x="9111545" y="3548755"/>
                  <a:pt x="9105199" y="3548755"/>
                  <a:pt x="9097584" y="3550024"/>
                </a:cubicBezTo>
                <a:cubicBezTo>
                  <a:pt x="9098853" y="3555101"/>
                  <a:pt x="9101391" y="3560178"/>
                  <a:pt x="9102661" y="3565254"/>
                </a:cubicBezTo>
                <a:cubicBezTo>
                  <a:pt x="9110276" y="3563985"/>
                  <a:pt x="9115353" y="3556370"/>
                  <a:pt x="9119160" y="3548755"/>
                </a:cubicBezTo>
                <a:lnTo>
                  <a:pt x="9119160" y="3548755"/>
                </a:lnTo>
                <a:close/>
                <a:moveTo>
                  <a:pt x="9379345" y="3547486"/>
                </a:moveTo>
                <a:cubicBezTo>
                  <a:pt x="9379345" y="3550024"/>
                  <a:pt x="9380614" y="3555101"/>
                  <a:pt x="9380614" y="3557639"/>
                </a:cubicBezTo>
                <a:cubicBezTo>
                  <a:pt x="9381883" y="3558908"/>
                  <a:pt x="9384422" y="3561447"/>
                  <a:pt x="9384422" y="3562716"/>
                </a:cubicBezTo>
                <a:cubicBezTo>
                  <a:pt x="9386960" y="3562716"/>
                  <a:pt x="9389498" y="3563985"/>
                  <a:pt x="9392037" y="3565254"/>
                </a:cubicBezTo>
                <a:cubicBezTo>
                  <a:pt x="9390768" y="3571600"/>
                  <a:pt x="9390768" y="3576677"/>
                  <a:pt x="9390768" y="3583023"/>
                </a:cubicBezTo>
                <a:cubicBezTo>
                  <a:pt x="9394575" y="3580485"/>
                  <a:pt x="9397114" y="3576677"/>
                  <a:pt x="9398383" y="3572870"/>
                </a:cubicBezTo>
                <a:cubicBezTo>
                  <a:pt x="9399652" y="3572870"/>
                  <a:pt x="9403460" y="3572870"/>
                  <a:pt x="9405998" y="3572870"/>
                </a:cubicBezTo>
                <a:lnTo>
                  <a:pt x="9405998" y="3566524"/>
                </a:lnTo>
                <a:cubicBezTo>
                  <a:pt x="9403460" y="3566524"/>
                  <a:pt x="9398383" y="3567793"/>
                  <a:pt x="9395844" y="3569062"/>
                </a:cubicBezTo>
                <a:cubicBezTo>
                  <a:pt x="9398383" y="3562716"/>
                  <a:pt x="9393306" y="3560178"/>
                  <a:pt x="9389498" y="3557639"/>
                </a:cubicBezTo>
                <a:cubicBezTo>
                  <a:pt x="9389498" y="3555101"/>
                  <a:pt x="9388229" y="3551293"/>
                  <a:pt x="9388229" y="3548755"/>
                </a:cubicBezTo>
                <a:cubicBezTo>
                  <a:pt x="9386960" y="3548755"/>
                  <a:pt x="9381883" y="3547486"/>
                  <a:pt x="9379345" y="3547486"/>
                </a:cubicBezTo>
                <a:lnTo>
                  <a:pt x="9379345" y="3547486"/>
                </a:lnTo>
                <a:close/>
                <a:moveTo>
                  <a:pt x="10083748" y="3547486"/>
                </a:moveTo>
                <a:cubicBezTo>
                  <a:pt x="10087555" y="3556370"/>
                  <a:pt x="10100247" y="3556370"/>
                  <a:pt x="10107863" y="3560178"/>
                </a:cubicBezTo>
                <a:cubicBezTo>
                  <a:pt x="10111670" y="3557639"/>
                  <a:pt x="10115478" y="3553832"/>
                  <a:pt x="10119285" y="3551293"/>
                </a:cubicBezTo>
                <a:cubicBezTo>
                  <a:pt x="10106593" y="3550024"/>
                  <a:pt x="10095171" y="3550024"/>
                  <a:pt x="10083748" y="3547486"/>
                </a:cubicBezTo>
                <a:lnTo>
                  <a:pt x="10083748" y="3547486"/>
                </a:lnTo>
                <a:close/>
                <a:moveTo>
                  <a:pt x="8775209" y="3546216"/>
                </a:moveTo>
                <a:cubicBezTo>
                  <a:pt x="8770132" y="3546216"/>
                  <a:pt x="8766324" y="3547486"/>
                  <a:pt x="8763786" y="3552562"/>
                </a:cubicBezTo>
                <a:cubicBezTo>
                  <a:pt x="8767593" y="3556370"/>
                  <a:pt x="8777747" y="3556370"/>
                  <a:pt x="8775209" y="3563985"/>
                </a:cubicBezTo>
                <a:cubicBezTo>
                  <a:pt x="8768863" y="3562716"/>
                  <a:pt x="8765055" y="3557639"/>
                  <a:pt x="8758709" y="3556370"/>
                </a:cubicBezTo>
                <a:cubicBezTo>
                  <a:pt x="8763786" y="3561447"/>
                  <a:pt x="8772670" y="3576677"/>
                  <a:pt x="8777747" y="3566524"/>
                </a:cubicBezTo>
                <a:cubicBezTo>
                  <a:pt x="8781555" y="3566524"/>
                  <a:pt x="8784093" y="3569062"/>
                  <a:pt x="8786631" y="3571600"/>
                </a:cubicBezTo>
                <a:cubicBezTo>
                  <a:pt x="8789170" y="3565254"/>
                  <a:pt x="8787901" y="3557639"/>
                  <a:pt x="8787901" y="3550024"/>
                </a:cubicBezTo>
                <a:cubicBezTo>
                  <a:pt x="8785362" y="3547486"/>
                  <a:pt x="8780285" y="3546216"/>
                  <a:pt x="8775209" y="3546216"/>
                </a:cubicBezTo>
                <a:lnTo>
                  <a:pt x="8775209" y="3546216"/>
                </a:lnTo>
                <a:close/>
                <a:moveTo>
                  <a:pt x="10030441" y="3544947"/>
                </a:moveTo>
                <a:cubicBezTo>
                  <a:pt x="10024095" y="3546216"/>
                  <a:pt x="10013942" y="3542409"/>
                  <a:pt x="10012673" y="3551293"/>
                </a:cubicBezTo>
                <a:cubicBezTo>
                  <a:pt x="10015211" y="3551293"/>
                  <a:pt x="10021557" y="3551293"/>
                  <a:pt x="10024095" y="3551293"/>
                </a:cubicBezTo>
                <a:cubicBezTo>
                  <a:pt x="10015211" y="3556370"/>
                  <a:pt x="9998711" y="3547486"/>
                  <a:pt x="9993635" y="3561447"/>
                </a:cubicBezTo>
                <a:cubicBezTo>
                  <a:pt x="10006327" y="3561447"/>
                  <a:pt x="10019019" y="3558908"/>
                  <a:pt x="10031711" y="3557639"/>
                </a:cubicBezTo>
                <a:cubicBezTo>
                  <a:pt x="10031711" y="3553832"/>
                  <a:pt x="10030441" y="3550024"/>
                  <a:pt x="10030441" y="3544947"/>
                </a:cubicBezTo>
                <a:lnTo>
                  <a:pt x="10030441" y="3544947"/>
                </a:lnTo>
                <a:close/>
                <a:moveTo>
                  <a:pt x="9201658" y="3544947"/>
                </a:moveTo>
                <a:cubicBezTo>
                  <a:pt x="9196581" y="3552562"/>
                  <a:pt x="9194043" y="3560178"/>
                  <a:pt x="9194043" y="3569062"/>
                </a:cubicBezTo>
                <a:cubicBezTo>
                  <a:pt x="9191504" y="3566524"/>
                  <a:pt x="9188966" y="3565254"/>
                  <a:pt x="9186427" y="3563985"/>
                </a:cubicBezTo>
                <a:cubicBezTo>
                  <a:pt x="9191504" y="3560178"/>
                  <a:pt x="9195312" y="3556370"/>
                  <a:pt x="9196581" y="3550024"/>
                </a:cubicBezTo>
                <a:cubicBezTo>
                  <a:pt x="9186427" y="3550024"/>
                  <a:pt x="9176274" y="3550024"/>
                  <a:pt x="9166120" y="3550024"/>
                </a:cubicBezTo>
                <a:cubicBezTo>
                  <a:pt x="9177543" y="3561447"/>
                  <a:pt x="9187697" y="3575408"/>
                  <a:pt x="9202927" y="3581754"/>
                </a:cubicBezTo>
                <a:lnTo>
                  <a:pt x="9199119" y="3583023"/>
                </a:lnTo>
                <a:cubicBezTo>
                  <a:pt x="9206735" y="3584292"/>
                  <a:pt x="9214350" y="3586831"/>
                  <a:pt x="9218157" y="3594446"/>
                </a:cubicBezTo>
                <a:cubicBezTo>
                  <a:pt x="9205465" y="3593177"/>
                  <a:pt x="9196581" y="3581754"/>
                  <a:pt x="9185158" y="3577946"/>
                </a:cubicBezTo>
                <a:cubicBezTo>
                  <a:pt x="9183889" y="3575408"/>
                  <a:pt x="9182620" y="3574139"/>
                  <a:pt x="9181351" y="3571600"/>
                </a:cubicBezTo>
                <a:cubicBezTo>
                  <a:pt x="9178812" y="3572870"/>
                  <a:pt x="9175005" y="3574139"/>
                  <a:pt x="9172466" y="3575408"/>
                </a:cubicBezTo>
                <a:cubicBezTo>
                  <a:pt x="9173735" y="3574139"/>
                  <a:pt x="9176274" y="3570331"/>
                  <a:pt x="9177543" y="3569062"/>
                </a:cubicBezTo>
                <a:cubicBezTo>
                  <a:pt x="9172466" y="3563985"/>
                  <a:pt x="9168659" y="3558908"/>
                  <a:pt x="9163582" y="3553832"/>
                </a:cubicBezTo>
                <a:cubicBezTo>
                  <a:pt x="9161043" y="3555101"/>
                  <a:pt x="9157236" y="3558908"/>
                  <a:pt x="9155967" y="3560178"/>
                </a:cubicBezTo>
                <a:cubicBezTo>
                  <a:pt x="9155967" y="3555101"/>
                  <a:pt x="9159774" y="3548755"/>
                  <a:pt x="9153428" y="3544947"/>
                </a:cubicBezTo>
                <a:cubicBezTo>
                  <a:pt x="9147083" y="3542409"/>
                  <a:pt x="9143275" y="3547486"/>
                  <a:pt x="9139467" y="3551293"/>
                </a:cubicBezTo>
                <a:cubicBezTo>
                  <a:pt x="9155967" y="3560178"/>
                  <a:pt x="9167389" y="3574139"/>
                  <a:pt x="9180081" y="3586831"/>
                </a:cubicBezTo>
                <a:cubicBezTo>
                  <a:pt x="9181351" y="3585562"/>
                  <a:pt x="9182620" y="3583023"/>
                  <a:pt x="9183889" y="3581754"/>
                </a:cubicBezTo>
                <a:cubicBezTo>
                  <a:pt x="9188966" y="3588100"/>
                  <a:pt x="9199119" y="3588100"/>
                  <a:pt x="9204196" y="3594446"/>
                </a:cubicBezTo>
                <a:cubicBezTo>
                  <a:pt x="9209273" y="3599523"/>
                  <a:pt x="9214350" y="3604599"/>
                  <a:pt x="9219427" y="3608407"/>
                </a:cubicBezTo>
                <a:cubicBezTo>
                  <a:pt x="9219427" y="3605869"/>
                  <a:pt x="9219427" y="3602061"/>
                  <a:pt x="9219427" y="3599523"/>
                </a:cubicBezTo>
                <a:cubicBezTo>
                  <a:pt x="9224503" y="3600792"/>
                  <a:pt x="9229580" y="3603330"/>
                  <a:pt x="9234656" y="3604599"/>
                </a:cubicBezTo>
                <a:cubicBezTo>
                  <a:pt x="9237195" y="3596984"/>
                  <a:pt x="9241002" y="3590638"/>
                  <a:pt x="9243541" y="3583023"/>
                </a:cubicBezTo>
                <a:cubicBezTo>
                  <a:pt x="9243541" y="3589369"/>
                  <a:pt x="9243541" y="3595715"/>
                  <a:pt x="9243541" y="3602061"/>
                </a:cubicBezTo>
                <a:cubicBezTo>
                  <a:pt x="9238465" y="3604599"/>
                  <a:pt x="9232119" y="3604599"/>
                  <a:pt x="9228310" y="3609676"/>
                </a:cubicBezTo>
                <a:cubicBezTo>
                  <a:pt x="9233388" y="3616022"/>
                  <a:pt x="9239734" y="3622368"/>
                  <a:pt x="9247348" y="3624907"/>
                </a:cubicBezTo>
                <a:cubicBezTo>
                  <a:pt x="9246080" y="3621099"/>
                  <a:pt x="9246080" y="3617291"/>
                  <a:pt x="9244811" y="3613484"/>
                </a:cubicBezTo>
                <a:cubicBezTo>
                  <a:pt x="9246080" y="3614753"/>
                  <a:pt x="9249887" y="3618561"/>
                  <a:pt x="9251157" y="3619830"/>
                </a:cubicBezTo>
                <a:cubicBezTo>
                  <a:pt x="9258771" y="3613484"/>
                  <a:pt x="9262579" y="3605869"/>
                  <a:pt x="9265117" y="3596984"/>
                </a:cubicBezTo>
                <a:cubicBezTo>
                  <a:pt x="9265117" y="3595715"/>
                  <a:pt x="9262579" y="3591907"/>
                  <a:pt x="9262579" y="3589369"/>
                </a:cubicBezTo>
                <a:cubicBezTo>
                  <a:pt x="9266386" y="3586831"/>
                  <a:pt x="9268925" y="3583023"/>
                  <a:pt x="9268925" y="3576677"/>
                </a:cubicBezTo>
                <a:cubicBezTo>
                  <a:pt x="9271463" y="3574139"/>
                  <a:pt x="9276540" y="3572870"/>
                  <a:pt x="9276540" y="3567793"/>
                </a:cubicBezTo>
                <a:cubicBezTo>
                  <a:pt x="9270195" y="3557639"/>
                  <a:pt x="9260040" y="3552562"/>
                  <a:pt x="9251157" y="3544947"/>
                </a:cubicBezTo>
                <a:cubicBezTo>
                  <a:pt x="9249887" y="3544947"/>
                  <a:pt x="9247348" y="3546216"/>
                  <a:pt x="9246080" y="3546216"/>
                </a:cubicBezTo>
                <a:cubicBezTo>
                  <a:pt x="9241002" y="3544947"/>
                  <a:pt x="9234656" y="3543678"/>
                  <a:pt x="9229580" y="3543678"/>
                </a:cubicBezTo>
                <a:cubicBezTo>
                  <a:pt x="9228310" y="3544947"/>
                  <a:pt x="9227042" y="3548755"/>
                  <a:pt x="9227042" y="3551293"/>
                </a:cubicBezTo>
                <a:cubicBezTo>
                  <a:pt x="9221965" y="3555101"/>
                  <a:pt x="9216888" y="3558908"/>
                  <a:pt x="9210542" y="3561447"/>
                </a:cubicBezTo>
                <a:cubicBezTo>
                  <a:pt x="9213081" y="3557639"/>
                  <a:pt x="9215619" y="3553832"/>
                  <a:pt x="9219427" y="3551293"/>
                </a:cubicBezTo>
                <a:cubicBezTo>
                  <a:pt x="9221965" y="3550024"/>
                  <a:pt x="9225773" y="3547486"/>
                  <a:pt x="9228310" y="3544947"/>
                </a:cubicBezTo>
                <a:cubicBezTo>
                  <a:pt x="9218157" y="3546216"/>
                  <a:pt x="9210542" y="3544947"/>
                  <a:pt x="9201658" y="3544947"/>
                </a:cubicBezTo>
                <a:lnTo>
                  <a:pt x="9201658" y="3544947"/>
                </a:lnTo>
                <a:close/>
                <a:moveTo>
                  <a:pt x="9775334" y="3543678"/>
                </a:moveTo>
                <a:cubicBezTo>
                  <a:pt x="9772795" y="3543678"/>
                  <a:pt x="9768988" y="3544947"/>
                  <a:pt x="9766449" y="3546216"/>
                </a:cubicBezTo>
                <a:cubicBezTo>
                  <a:pt x="9752488" y="3546216"/>
                  <a:pt x="9735988" y="3541140"/>
                  <a:pt x="9724566" y="3551293"/>
                </a:cubicBezTo>
                <a:cubicBezTo>
                  <a:pt x="9725835" y="3557639"/>
                  <a:pt x="9727104" y="3562716"/>
                  <a:pt x="9725835" y="3569062"/>
                </a:cubicBezTo>
                <a:cubicBezTo>
                  <a:pt x="9718220" y="3562716"/>
                  <a:pt x="9724566" y="3551293"/>
                  <a:pt x="9716950" y="3546216"/>
                </a:cubicBezTo>
                <a:cubicBezTo>
                  <a:pt x="9708066" y="3544947"/>
                  <a:pt x="9700451" y="3546216"/>
                  <a:pt x="9691566" y="3546216"/>
                </a:cubicBezTo>
                <a:cubicBezTo>
                  <a:pt x="9686490" y="3556370"/>
                  <a:pt x="9680144" y="3565254"/>
                  <a:pt x="9676337" y="3576677"/>
                </a:cubicBezTo>
                <a:cubicBezTo>
                  <a:pt x="9678874" y="3576677"/>
                  <a:pt x="9683951" y="3577946"/>
                  <a:pt x="9685220" y="3577946"/>
                </a:cubicBezTo>
                <a:cubicBezTo>
                  <a:pt x="9686490" y="3580485"/>
                  <a:pt x="9689029" y="3581754"/>
                  <a:pt x="9690297" y="3584292"/>
                </a:cubicBezTo>
                <a:cubicBezTo>
                  <a:pt x="9694105" y="3583023"/>
                  <a:pt x="9697912" y="3581754"/>
                  <a:pt x="9702989" y="3579216"/>
                </a:cubicBezTo>
                <a:cubicBezTo>
                  <a:pt x="9704258" y="3579216"/>
                  <a:pt x="9706797" y="3580485"/>
                  <a:pt x="9708066" y="3580485"/>
                </a:cubicBezTo>
                <a:cubicBezTo>
                  <a:pt x="9713143" y="3579216"/>
                  <a:pt x="9716950" y="3577946"/>
                  <a:pt x="9722027" y="3577946"/>
                </a:cubicBezTo>
                <a:cubicBezTo>
                  <a:pt x="9722027" y="3575408"/>
                  <a:pt x="9720758" y="3571600"/>
                  <a:pt x="9720758" y="3569062"/>
                </a:cubicBezTo>
                <a:cubicBezTo>
                  <a:pt x="9723296" y="3571600"/>
                  <a:pt x="9727104" y="3574139"/>
                  <a:pt x="9729642" y="3576677"/>
                </a:cubicBezTo>
                <a:cubicBezTo>
                  <a:pt x="9735988" y="3569062"/>
                  <a:pt x="9733450" y="3558908"/>
                  <a:pt x="9728373" y="3551293"/>
                </a:cubicBezTo>
                <a:cubicBezTo>
                  <a:pt x="9730912" y="3551293"/>
                  <a:pt x="9734719" y="3552562"/>
                  <a:pt x="9737258" y="3553832"/>
                </a:cubicBezTo>
                <a:cubicBezTo>
                  <a:pt x="9738527" y="3552562"/>
                  <a:pt x="9742334" y="3548755"/>
                  <a:pt x="9743604" y="3547486"/>
                </a:cubicBezTo>
                <a:cubicBezTo>
                  <a:pt x="9748680" y="3550024"/>
                  <a:pt x="9753757" y="3552562"/>
                  <a:pt x="9757565" y="3555101"/>
                </a:cubicBezTo>
                <a:cubicBezTo>
                  <a:pt x="9758834" y="3557639"/>
                  <a:pt x="9758834" y="3561447"/>
                  <a:pt x="9760103" y="3563985"/>
                </a:cubicBezTo>
                <a:cubicBezTo>
                  <a:pt x="9760103" y="3563985"/>
                  <a:pt x="9758834" y="3565254"/>
                  <a:pt x="9757565" y="3565254"/>
                </a:cubicBezTo>
                <a:cubicBezTo>
                  <a:pt x="9752488" y="3558908"/>
                  <a:pt x="9747411" y="3550024"/>
                  <a:pt x="9738527" y="3553832"/>
                </a:cubicBezTo>
                <a:cubicBezTo>
                  <a:pt x="9735988" y="3560178"/>
                  <a:pt x="9737258" y="3566524"/>
                  <a:pt x="9735988" y="3574139"/>
                </a:cubicBezTo>
                <a:cubicBezTo>
                  <a:pt x="9739796" y="3576677"/>
                  <a:pt x="9743604" y="3579216"/>
                  <a:pt x="9747411" y="3580485"/>
                </a:cubicBezTo>
                <a:lnTo>
                  <a:pt x="9747411" y="3574139"/>
                </a:lnTo>
                <a:cubicBezTo>
                  <a:pt x="9751219" y="3575408"/>
                  <a:pt x="9753757" y="3575408"/>
                  <a:pt x="9757565" y="3576677"/>
                </a:cubicBezTo>
                <a:cubicBezTo>
                  <a:pt x="9756296" y="3580485"/>
                  <a:pt x="9756296" y="3584292"/>
                  <a:pt x="9755026" y="3588100"/>
                </a:cubicBezTo>
                <a:cubicBezTo>
                  <a:pt x="9758834" y="3591907"/>
                  <a:pt x="9762642" y="3595715"/>
                  <a:pt x="9766449" y="3599523"/>
                </a:cubicBezTo>
                <a:cubicBezTo>
                  <a:pt x="9771526" y="3596984"/>
                  <a:pt x="9776603" y="3593177"/>
                  <a:pt x="9781680" y="3594446"/>
                </a:cubicBezTo>
                <a:cubicBezTo>
                  <a:pt x="9779141" y="3599523"/>
                  <a:pt x="9765180" y="3600792"/>
                  <a:pt x="9771526" y="3608407"/>
                </a:cubicBezTo>
                <a:cubicBezTo>
                  <a:pt x="9776603" y="3607138"/>
                  <a:pt x="9781680" y="3605869"/>
                  <a:pt x="9786756" y="3605869"/>
                </a:cubicBezTo>
                <a:cubicBezTo>
                  <a:pt x="9786756" y="3604599"/>
                  <a:pt x="9788026" y="3600792"/>
                  <a:pt x="9788026" y="3599523"/>
                </a:cubicBezTo>
                <a:cubicBezTo>
                  <a:pt x="9793102" y="3599523"/>
                  <a:pt x="9796910" y="3598253"/>
                  <a:pt x="9801986" y="3596984"/>
                </a:cubicBezTo>
                <a:cubicBezTo>
                  <a:pt x="9798179" y="3589369"/>
                  <a:pt x="9793102" y="3594446"/>
                  <a:pt x="9789294" y="3596984"/>
                </a:cubicBezTo>
                <a:cubicBezTo>
                  <a:pt x="9790564" y="3591907"/>
                  <a:pt x="9791833" y="3585562"/>
                  <a:pt x="9793102" y="3580485"/>
                </a:cubicBezTo>
                <a:cubicBezTo>
                  <a:pt x="9789294" y="3579216"/>
                  <a:pt x="9786756" y="3577946"/>
                  <a:pt x="9782948" y="3576677"/>
                </a:cubicBezTo>
                <a:cubicBezTo>
                  <a:pt x="9785487" y="3576677"/>
                  <a:pt x="9789294" y="3575408"/>
                  <a:pt x="9791833" y="3575408"/>
                </a:cubicBezTo>
                <a:cubicBezTo>
                  <a:pt x="9790564" y="3572870"/>
                  <a:pt x="9789294" y="3569062"/>
                  <a:pt x="9788026" y="3567793"/>
                </a:cubicBezTo>
                <a:cubicBezTo>
                  <a:pt x="9786756" y="3567793"/>
                  <a:pt x="9782948" y="3567793"/>
                  <a:pt x="9780410" y="3566524"/>
                </a:cubicBezTo>
                <a:cubicBezTo>
                  <a:pt x="9782948" y="3558908"/>
                  <a:pt x="9780410" y="3550024"/>
                  <a:pt x="9775334" y="3543678"/>
                </a:cubicBezTo>
                <a:lnTo>
                  <a:pt x="9775334" y="3543678"/>
                </a:lnTo>
                <a:close/>
                <a:moveTo>
                  <a:pt x="9921291" y="3543678"/>
                </a:moveTo>
                <a:cubicBezTo>
                  <a:pt x="9918752" y="3546216"/>
                  <a:pt x="9917484" y="3548755"/>
                  <a:pt x="9916214" y="3552562"/>
                </a:cubicBezTo>
                <a:cubicBezTo>
                  <a:pt x="9918752" y="3561447"/>
                  <a:pt x="9928906" y="3565254"/>
                  <a:pt x="9936521" y="3569062"/>
                </a:cubicBezTo>
                <a:cubicBezTo>
                  <a:pt x="9937790" y="3567793"/>
                  <a:pt x="9939059" y="3563985"/>
                  <a:pt x="9939059" y="3562716"/>
                </a:cubicBezTo>
                <a:cubicBezTo>
                  <a:pt x="9946675" y="3561447"/>
                  <a:pt x="9956828" y="3566524"/>
                  <a:pt x="9963174" y="3560178"/>
                </a:cubicBezTo>
                <a:cubicBezTo>
                  <a:pt x="9956828" y="3558908"/>
                  <a:pt x="9950482" y="3556370"/>
                  <a:pt x="9945405" y="3553832"/>
                </a:cubicBezTo>
                <a:cubicBezTo>
                  <a:pt x="9942867" y="3556370"/>
                  <a:pt x="9940329" y="3558908"/>
                  <a:pt x="9937790" y="3561447"/>
                </a:cubicBezTo>
                <a:cubicBezTo>
                  <a:pt x="9933983" y="3553832"/>
                  <a:pt x="9926367" y="3553832"/>
                  <a:pt x="9921291" y="3550024"/>
                </a:cubicBezTo>
                <a:cubicBezTo>
                  <a:pt x="9922560" y="3550024"/>
                  <a:pt x="9925098" y="3548755"/>
                  <a:pt x="9927637" y="3547486"/>
                </a:cubicBezTo>
                <a:cubicBezTo>
                  <a:pt x="9925098" y="3546216"/>
                  <a:pt x="9923829" y="3544947"/>
                  <a:pt x="9921291" y="3543678"/>
                </a:cubicBezTo>
                <a:lnTo>
                  <a:pt x="9921291" y="3543678"/>
                </a:lnTo>
                <a:close/>
                <a:moveTo>
                  <a:pt x="10177668" y="3539870"/>
                </a:moveTo>
                <a:cubicBezTo>
                  <a:pt x="10172591" y="3541140"/>
                  <a:pt x="10167514" y="3542409"/>
                  <a:pt x="10162438" y="3543678"/>
                </a:cubicBezTo>
                <a:cubicBezTo>
                  <a:pt x="10164976" y="3544947"/>
                  <a:pt x="10167514" y="3547486"/>
                  <a:pt x="10168784" y="3548755"/>
                </a:cubicBezTo>
                <a:cubicBezTo>
                  <a:pt x="10171322" y="3548755"/>
                  <a:pt x="10175130" y="3547486"/>
                  <a:pt x="10176399" y="3547486"/>
                </a:cubicBezTo>
                <a:cubicBezTo>
                  <a:pt x="10176399" y="3544947"/>
                  <a:pt x="10177668" y="3541140"/>
                  <a:pt x="10177668" y="3539870"/>
                </a:cubicBezTo>
                <a:lnTo>
                  <a:pt x="10177668" y="3539870"/>
                </a:lnTo>
                <a:close/>
                <a:moveTo>
                  <a:pt x="9907329" y="3538601"/>
                </a:moveTo>
                <a:cubicBezTo>
                  <a:pt x="9898446" y="3536063"/>
                  <a:pt x="9893369" y="3546216"/>
                  <a:pt x="9887023" y="3550024"/>
                </a:cubicBezTo>
                <a:cubicBezTo>
                  <a:pt x="9874331" y="3558908"/>
                  <a:pt x="9855293" y="3560178"/>
                  <a:pt x="9847678" y="3574139"/>
                </a:cubicBezTo>
                <a:cubicBezTo>
                  <a:pt x="9843870" y="3581754"/>
                  <a:pt x="9855293" y="3576677"/>
                  <a:pt x="9857831" y="3575408"/>
                </a:cubicBezTo>
                <a:cubicBezTo>
                  <a:pt x="9862908" y="3572870"/>
                  <a:pt x="9867985" y="3569062"/>
                  <a:pt x="9870523" y="3563985"/>
                </a:cubicBezTo>
                <a:cubicBezTo>
                  <a:pt x="9878138" y="3567793"/>
                  <a:pt x="9884484" y="3572870"/>
                  <a:pt x="9890830" y="3577946"/>
                </a:cubicBezTo>
                <a:cubicBezTo>
                  <a:pt x="9890830" y="3575408"/>
                  <a:pt x="9889561" y="3570331"/>
                  <a:pt x="9889561" y="3566524"/>
                </a:cubicBezTo>
                <a:cubicBezTo>
                  <a:pt x="9892100" y="3570331"/>
                  <a:pt x="9894637" y="3572870"/>
                  <a:pt x="9897176" y="3576677"/>
                </a:cubicBezTo>
                <a:cubicBezTo>
                  <a:pt x="9899714" y="3575408"/>
                  <a:pt x="9903522" y="3574139"/>
                  <a:pt x="9906060" y="3572870"/>
                </a:cubicBezTo>
                <a:cubicBezTo>
                  <a:pt x="9906060" y="3567793"/>
                  <a:pt x="9906060" y="3562716"/>
                  <a:pt x="9904792" y="3558908"/>
                </a:cubicBezTo>
                <a:cubicBezTo>
                  <a:pt x="9898446" y="3560178"/>
                  <a:pt x="9893369" y="3561447"/>
                  <a:pt x="9887023" y="3563985"/>
                </a:cubicBezTo>
                <a:cubicBezTo>
                  <a:pt x="9887023" y="3561447"/>
                  <a:pt x="9885754" y="3556370"/>
                  <a:pt x="9884484" y="3553832"/>
                </a:cubicBezTo>
                <a:cubicBezTo>
                  <a:pt x="9885754" y="3555101"/>
                  <a:pt x="9890830" y="3556370"/>
                  <a:pt x="9892100" y="3557639"/>
                </a:cubicBezTo>
                <a:cubicBezTo>
                  <a:pt x="9898446" y="3555101"/>
                  <a:pt x="9904792" y="3555101"/>
                  <a:pt x="9909868" y="3558908"/>
                </a:cubicBezTo>
                <a:cubicBezTo>
                  <a:pt x="9909868" y="3556370"/>
                  <a:pt x="9908599" y="3552562"/>
                  <a:pt x="9907329" y="3551293"/>
                </a:cubicBezTo>
                <a:cubicBezTo>
                  <a:pt x="9908599" y="3551293"/>
                  <a:pt x="9911138" y="3551293"/>
                  <a:pt x="9913675" y="3551293"/>
                </a:cubicBezTo>
                <a:cubicBezTo>
                  <a:pt x="9914945" y="3547486"/>
                  <a:pt x="9912406" y="3546216"/>
                  <a:pt x="9907329" y="3547486"/>
                </a:cubicBezTo>
                <a:cubicBezTo>
                  <a:pt x="9907329" y="3546216"/>
                  <a:pt x="9907329" y="3541140"/>
                  <a:pt x="9907329" y="3538601"/>
                </a:cubicBezTo>
                <a:lnTo>
                  <a:pt x="9907329" y="3538601"/>
                </a:lnTo>
                <a:close/>
                <a:moveTo>
                  <a:pt x="9045547" y="3537332"/>
                </a:moveTo>
                <a:cubicBezTo>
                  <a:pt x="9045547" y="3538601"/>
                  <a:pt x="9044277" y="3542409"/>
                  <a:pt x="9044277" y="3544947"/>
                </a:cubicBezTo>
                <a:cubicBezTo>
                  <a:pt x="9043008" y="3546216"/>
                  <a:pt x="9040470" y="3547486"/>
                  <a:pt x="9039201" y="3548755"/>
                </a:cubicBezTo>
                <a:cubicBezTo>
                  <a:pt x="9036662" y="3548755"/>
                  <a:pt x="9034124" y="3548755"/>
                  <a:pt x="9031585" y="3548755"/>
                </a:cubicBezTo>
                <a:cubicBezTo>
                  <a:pt x="9031585" y="3550024"/>
                  <a:pt x="9031585" y="3552562"/>
                  <a:pt x="9031585" y="3553832"/>
                </a:cubicBezTo>
                <a:cubicBezTo>
                  <a:pt x="9036662" y="3556370"/>
                  <a:pt x="9040470" y="3558908"/>
                  <a:pt x="9045547" y="3561447"/>
                </a:cubicBezTo>
                <a:cubicBezTo>
                  <a:pt x="9048086" y="3566524"/>
                  <a:pt x="9054431" y="3571600"/>
                  <a:pt x="9058239" y="3563985"/>
                </a:cubicBezTo>
                <a:cubicBezTo>
                  <a:pt x="9053162" y="3560178"/>
                  <a:pt x="9043008" y="3557639"/>
                  <a:pt x="9043008" y="3550024"/>
                </a:cubicBezTo>
                <a:cubicBezTo>
                  <a:pt x="9044277" y="3548755"/>
                  <a:pt x="9046816" y="3547486"/>
                  <a:pt x="9048086" y="3547486"/>
                </a:cubicBezTo>
                <a:cubicBezTo>
                  <a:pt x="9048086" y="3548755"/>
                  <a:pt x="9048086" y="3551293"/>
                  <a:pt x="9048086" y="3552562"/>
                </a:cubicBezTo>
                <a:cubicBezTo>
                  <a:pt x="9054431" y="3552562"/>
                  <a:pt x="9060777" y="3553832"/>
                  <a:pt x="9067123" y="3553832"/>
                </a:cubicBezTo>
                <a:cubicBezTo>
                  <a:pt x="9063315" y="3548755"/>
                  <a:pt x="9055700" y="3548755"/>
                  <a:pt x="9049354" y="3550024"/>
                </a:cubicBezTo>
                <a:lnTo>
                  <a:pt x="9049354" y="3544947"/>
                </a:lnTo>
                <a:cubicBezTo>
                  <a:pt x="9053162" y="3544947"/>
                  <a:pt x="9060777" y="3544947"/>
                  <a:pt x="9064585" y="3543678"/>
                </a:cubicBezTo>
                <a:cubicBezTo>
                  <a:pt x="9058239" y="3537332"/>
                  <a:pt x="9051893" y="3538601"/>
                  <a:pt x="9045547" y="3537332"/>
                </a:cubicBezTo>
                <a:lnTo>
                  <a:pt x="9045547" y="3537332"/>
                </a:lnTo>
                <a:close/>
                <a:moveTo>
                  <a:pt x="9320962" y="3537332"/>
                </a:moveTo>
                <a:cubicBezTo>
                  <a:pt x="9318424" y="3542409"/>
                  <a:pt x="9319693" y="3548755"/>
                  <a:pt x="9320962" y="3555101"/>
                </a:cubicBezTo>
                <a:cubicBezTo>
                  <a:pt x="9323500" y="3553832"/>
                  <a:pt x="9326039" y="3552562"/>
                  <a:pt x="9328577" y="3551293"/>
                </a:cubicBezTo>
                <a:cubicBezTo>
                  <a:pt x="9328577" y="3555101"/>
                  <a:pt x="9329846" y="3561447"/>
                  <a:pt x="9331116" y="3565254"/>
                </a:cubicBezTo>
                <a:cubicBezTo>
                  <a:pt x="9328577" y="3563985"/>
                  <a:pt x="9324770" y="3562716"/>
                  <a:pt x="9322231" y="3561447"/>
                </a:cubicBezTo>
                <a:cubicBezTo>
                  <a:pt x="9324770" y="3562716"/>
                  <a:pt x="9327308" y="3563985"/>
                  <a:pt x="9329846" y="3566524"/>
                </a:cubicBezTo>
                <a:cubicBezTo>
                  <a:pt x="9331116" y="3570331"/>
                  <a:pt x="9332385" y="3574139"/>
                  <a:pt x="9333654" y="3577946"/>
                </a:cubicBezTo>
                <a:cubicBezTo>
                  <a:pt x="9345076" y="3576677"/>
                  <a:pt x="9345076" y="3590638"/>
                  <a:pt x="9351422" y="3598253"/>
                </a:cubicBezTo>
                <a:cubicBezTo>
                  <a:pt x="9352692" y="3596984"/>
                  <a:pt x="9356500" y="3593177"/>
                  <a:pt x="9357768" y="3591907"/>
                </a:cubicBezTo>
                <a:cubicBezTo>
                  <a:pt x="9357768" y="3588100"/>
                  <a:pt x="9353961" y="3583023"/>
                  <a:pt x="9357768" y="3580485"/>
                </a:cubicBezTo>
                <a:cubicBezTo>
                  <a:pt x="9364114" y="3580485"/>
                  <a:pt x="9361576" y="3590638"/>
                  <a:pt x="9362846" y="3594446"/>
                </a:cubicBezTo>
                <a:cubicBezTo>
                  <a:pt x="9361576" y="3602061"/>
                  <a:pt x="9371730" y="3599523"/>
                  <a:pt x="9375537" y="3602061"/>
                </a:cubicBezTo>
                <a:cubicBezTo>
                  <a:pt x="9371730" y="3593177"/>
                  <a:pt x="9371730" y="3584292"/>
                  <a:pt x="9372999" y="3574139"/>
                </a:cubicBezTo>
                <a:cubicBezTo>
                  <a:pt x="9369191" y="3571600"/>
                  <a:pt x="9365384" y="3570331"/>
                  <a:pt x="9364114" y="3565254"/>
                </a:cubicBezTo>
                <a:cubicBezTo>
                  <a:pt x="9366653" y="3565254"/>
                  <a:pt x="9370460" y="3563985"/>
                  <a:pt x="9372999" y="3563985"/>
                </a:cubicBezTo>
                <a:cubicBezTo>
                  <a:pt x="9367922" y="3561447"/>
                  <a:pt x="9364114" y="3557639"/>
                  <a:pt x="9359038" y="3555101"/>
                </a:cubicBezTo>
                <a:cubicBezTo>
                  <a:pt x="9357768" y="3560178"/>
                  <a:pt x="9357768" y="3566524"/>
                  <a:pt x="9356500" y="3571600"/>
                </a:cubicBezTo>
                <a:cubicBezTo>
                  <a:pt x="9353961" y="3569062"/>
                  <a:pt x="9352692" y="3566524"/>
                  <a:pt x="9350154" y="3565254"/>
                </a:cubicBezTo>
                <a:cubicBezTo>
                  <a:pt x="9351422" y="3562716"/>
                  <a:pt x="9353961" y="3558908"/>
                  <a:pt x="9356500" y="3557639"/>
                </a:cubicBezTo>
                <a:cubicBezTo>
                  <a:pt x="9348884" y="3560178"/>
                  <a:pt x="9341269" y="3561447"/>
                  <a:pt x="9333654" y="3561447"/>
                </a:cubicBezTo>
                <a:cubicBezTo>
                  <a:pt x="9337462" y="3553832"/>
                  <a:pt x="9347615" y="3555101"/>
                  <a:pt x="9355230" y="3553832"/>
                </a:cubicBezTo>
                <a:cubicBezTo>
                  <a:pt x="9353961" y="3551293"/>
                  <a:pt x="9352692" y="3550024"/>
                  <a:pt x="9350154" y="3547486"/>
                </a:cubicBezTo>
                <a:cubicBezTo>
                  <a:pt x="9338731" y="3550024"/>
                  <a:pt x="9328577" y="3543678"/>
                  <a:pt x="9320962" y="3537332"/>
                </a:cubicBezTo>
                <a:lnTo>
                  <a:pt x="9320962" y="3537332"/>
                </a:lnTo>
                <a:close/>
                <a:moveTo>
                  <a:pt x="9069661" y="3536063"/>
                </a:moveTo>
                <a:lnTo>
                  <a:pt x="9076007" y="3538601"/>
                </a:lnTo>
                <a:cubicBezTo>
                  <a:pt x="9072200" y="3541140"/>
                  <a:pt x="9068392" y="3542409"/>
                  <a:pt x="9065854" y="3544947"/>
                </a:cubicBezTo>
                <a:cubicBezTo>
                  <a:pt x="9069661" y="3548755"/>
                  <a:pt x="9076007" y="3548755"/>
                  <a:pt x="9081084" y="3547486"/>
                </a:cubicBezTo>
                <a:lnTo>
                  <a:pt x="9077277" y="3544947"/>
                </a:lnTo>
                <a:cubicBezTo>
                  <a:pt x="9078546" y="3541140"/>
                  <a:pt x="9081084" y="3537332"/>
                  <a:pt x="9082353" y="3533524"/>
                </a:cubicBezTo>
                <a:lnTo>
                  <a:pt x="9069661" y="3533524"/>
                </a:lnTo>
                <a:close/>
                <a:moveTo>
                  <a:pt x="9888291" y="3536063"/>
                </a:moveTo>
                <a:cubicBezTo>
                  <a:pt x="9878138" y="3536063"/>
                  <a:pt x="9869254" y="3541140"/>
                  <a:pt x="9859100" y="3541140"/>
                </a:cubicBezTo>
                <a:cubicBezTo>
                  <a:pt x="9851485" y="3539870"/>
                  <a:pt x="9846408" y="3544947"/>
                  <a:pt x="9841332" y="3550024"/>
                </a:cubicBezTo>
                <a:cubicBezTo>
                  <a:pt x="9838793" y="3555101"/>
                  <a:pt x="9841332" y="3561447"/>
                  <a:pt x="9840062" y="3567793"/>
                </a:cubicBezTo>
                <a:cubicBezTo>
                  <a:pt x="9845139" y="3563985"/>
                  <a:pt x="9850216" y="3558908"/>
                  <a:pt x="9854024" y="3555101"/>
                </a:cubicBezTo>
                <a:cubicBezTo>
                  <a:pt x="9865446" y="3548755"/>
                  <a:pt x="9879408" y="3547486"/>
                  <a:pt x="9888291" y="3536063"/>
                </a:cubicBezTo>
                <a:lnTo>
                  <a:pt x="9888291" y="3536063"/>
                </a:lnTo>
                <a:close/>
                <a:moveTo>
                  <a:pt x="10035518" y="3533524"/>
                </a:moveTo>
                <a:cubicBezTo>
                  <a:pt x="10027903" y="3530986"/>
                  <a:pt x="10030441" y="3544947"/>
                  <a:pt x="10036787" y="3542409"/>
                </a:cubicBezTo>
                <a:cubicBezTo>
                  <a:pt x="10040595" y="3541140"/>
                  <a:pt x="10039326" y="3534794"/>
                  <a:pt x="10035518" y="3533524"/>
                </a:cubicBezTo>
                <a:lnTo>
                  <a:pt x="10035518" y="3533524"/>
                </a:lnTo>
                <a:close/>
                <a:moveTo>
                  <a:pt x="9106468" y="3533524"/>
                </a:moveTo>
                <a:cubicBezTo>
                  <a:pt x="9102661" y="3534794"/>
                  <a:pt x="9100122" y="3534794"/>
                  <a:pt x="9096315" y="3536063"/>
                </a:cubicBezTo>
                <a:cubicBezTo>
                  <a:pt x="9092507" y="3534794"/>
                  <a:pt x="9088699" y="3534794"/>
                  <a:pt x="9084892" y="3533524"/>
                </a:cubicBezTo>
                <a:cubicBezTo>
                  <a:pt x="9084892" y="3534794"/>
                  <a:pt x="9084892" y="3538601"/>
                  <a:pt x="9084892" y="3541140"/>
                </a:cubicBezTo>
                <a:cubicBezTo>
                  <a:pt x="9088699" y="3541140"/>
                  <a:pt x="9092507" y="3541140"/>
                  <a:pt x="9096315" y="3541140"/>
                </a:cubicBezTo>
                <a:cubicBezTo>
                  <a:pt x="9100122" y="3538601"/>
                  <a:pt x="9102661" y="3536063"/>
                  <a:pt x="9106468" y="3533524"/>
                </a:cubicBezTo>
                <a:lnTo>
                  <a:pt x="9106468" y="3533524"/>
                </a:lnTo>
                <a:close/>
                <a:moveTo>
                  <a:pt x="8823438" y="3532255"/>
                </a:moveTo>
                <a:cubicBezTo>
                  <a:pt x="8818361" y="3534794"/>
                  <a:pt x="8805669" y="3538601"/>
                  <a:pt x="8815822" y="3546216"/>
                </a:cubicBezTo>
                <a:cubicBezTo>
                  <a:pt x="8810746" y="3544947"/>
                  <a:pt x="8804400" y="3543678"/>
                  <a:pt x="8799323" y="3542409"/>
                </a:cubicBezTo>
                <a:cubicBezTo>
                  <a:pt x="8799323" y="3552562"/>
                  <a:pt x="8814553" y="3543678"/>
                  <a:pt x="8817092" y="3553832"/>
                </a:cubicBezTo>
                <a:cubicBezTo>
                  <a:pt x="8819631" y="3553832"/>
                  <a:pt x="8823438" y="3553832"/>
                  <a:pt x="8825977" y="3553832"/>
                </a:cubicBezTo>
                <a:cubicBezTo>
                  <a:pt x="8825977" y="3551293"/>
                  <a:pt x="8827245" y="3547486"/>
                  <a:pt x="8827245" y="3544947"/>
                </a:cubicBezTo>
                <a:cubicBezTo>
                  <a:pt x="8824707" y="3546216"/>
                  <a:pt x="8818361" y="3547486"/>
                  <a:pt x="8814553" y="3548755"/>
                </a:cubicBezTo>
                <a:cubicBezTo>
                  <a:pt x="8817092" y="3544947"/>
                  <a:pt x="8820899" y="3538601"/>
                  <a:pt x="8823438" y="3532255"/>
                </a:cubicBezTo>
                <a:lnTo>
                  <a:pt x="8823438" y="3532255"/>
                </a:lnTo>
                <a:close/>
                <a:moveTo>
                  <a:pt x="9219427" y="3532255"/>
                </a:moveTo>
                <a:cubicBezTo>
                  <a:pt x="9200389" y="3529717"/>
                  <a:pt x="9176274" y="3539870"/>
                  <a:pt x="9173735" y="3547486"/>
                </a:cubicBezTo>
                <a:cubicBezTo>
                  <a:pt x="9182620" y="3546216"/>
                  <a:pt x="9191504" y="3542409"/>
                  <a:pt x="9200389" y="3541140"/>
                </a:cubicBezTo>
                <a:cubicBezTo>
                  <a:pt x="9201658" y="3539870"/>
                  <a:pt x="9204196" y="3538601"/>
                  <a:pt x="9205465" y="3537332"/>
                </a:cubicBezTo>
                <a:cubicBezTo>
                  <a:pt x="9215619" y="3539870"/>
                  <a:pt x="9225773" y="3539870"/>
                  <a:pt x="9235926" y="3538601"/>
                </a:cubicBezTo>
                <a:cubicBezTo>
                  <a:pt x="9230849" y="3534794"/>
                  <a:pt x="9225773" y="3533524"/>
                  <a:pt x="9219427" y="3532255"/>
                </a:cubicBezTo>
                <a:lnTo>
                  <a:pt x="9219427" y="3532255"/>
                </a:lnTo>
                <a:close/>
                <a:moveTo>
                  <a:pt x="9869254" y="3528448"/>
                </a:moveTo>
                <a:cubicBezTo>
                  <a:pt x="9865446" y="3525909"/>
                  <a:pt x="9859100" y="3529717"/>
                  <a:pt x="9860370" y="3533524"/>
                </a:cubicBezTo>
                <a:cubicBezTo>
                  <a:pt x="9862908" y="3536063"/>
                  <a:pt x="9870523" y="3532255"/>
                  <a:pt x="9869254" y="3528448"/>
                </a:cubicBezTo>
                <a:lnTo>
                  <a:pt x="9869254" y="3528448"/>
                </a:lnTo>
                <a:close/>
                <a:moveTo>
                  <a:pt x="9517687" y="3527179"/>
                </a:moveTo>
                <a:cubicBezTo>
                  <a:pt x="9512610" y="3530986"/>
                  <a:pt x="9507533" y="3534794"/>
                  <a:pt x="9502457" y="3539870"/>
                </a:cubicBezTo>
                <a:cubicBezTo>
                  <a:pt x="9506264" y="3543678"/>
                  <a:pt x="9516418" y="3544947"/>
                  <a:pt x="9511341" y="3552562"/>
                </a:cubicBezTo>
                <a:cubicBezTo>
                  <a:pt x="9518956" y="3555101"/>
                  <a:pt x="9526571" y="3557639"/>
                  <a:pt x="9534187" y="3560178"/>
                </a:cubicBezTo>
                <a:cubicBezTo>
                  <a:pt x="9534187" y="3550024"/>
                  <a:pt x="9520225" y="3551293"/>
                  <a:pt x="9513879" y="3548755"/>
                </a:cubicBezTo>
                <a:cubicBezTo>
                  <a:pt x="9516418" y="3546216"/>
                  <a:pt x="9520225" y="3543678"/>
                  <a:pt x="9522764" y="3539870"/>
                </a:cubicBezTo>
                <a:cubicBezTo>
                  <a:pt x="9526571" y="3547486"/>
                  <a:pt x="9532917" y="3551293"/>
                  <a:pt x="9540533" y="3551293"/>
                </a:cubicBezTo>
                <a:cubicBezTo>
                  <a:pt x="9541802" y="3542409"/>
                  <a:pt x="9536725" y="3544947"/>
                  <a:pt x="9517687" y="3527179"/>
                </a:cubicBezTo>
                <a:lnTo>
                  <a:pt x="9517687" y="3527179"/>
                </a:lnTo>
                <a:close/>
                <a:moveTo>
                  <a:pt x="9708066" y="3527179"/>
                </a:moveTo>
                <a:cubicBezTo>
                  <a:pt x="9704258" y="3529717"/>
                  <a:pt x="9700451" y="3533524"/>
                  <a:pt x="9696643" y="3537332"/>
                </a:cubicBezTo>
                <a:cubicBezTo>
                  <a:pt x="9701721" y="3542409"/>
                  <a:pt x="9711874" y="3538601"/>
                  <a:pt x="9718220" y="3539870"/>
                </a:cubicBezTo>
                <a:cubicBezTo>
                  <a:pt x="9715681" y="3534794"/>
                  <a:pt x="9713143" y="3529717"/>
                  <a:pt x="9708066" y="3527179"/>
                </a:cubicBezTo>
                <a:lnTo>
                  <a:pt x="9708066" y="3527179"/>
                </a:lnTo>
                <a:close/>
                <a:moveTo>
                  <a:pt x="8856437" y="3525909"/>
                </a:moveTo>
                <a:cubicBezTo>
                  <a:pt x="8850091" y="3534794"/>
                  <a:pt x="8845014" y="3543678"/>
                  <a:pt x="8839937" y="3553832"/>
                </a:cubicBezTo>
                <a:cubicBezTo>
                  <a:pt x="8838668" y="3555101"/>
                  <a:pt x="8834860" y="3556370"/>
                  <a:pt x="8833591" y="3557639"/>
                </a:cubicBezTo>
                <a:cubicBezTo>
                  <a:pt x="8834860" y="3560178"/>
                  <a:pt x="8834860" y="3562716"/>
                  <a:pt x="8836130" y="3565254"/>
                </a:cubicBezTo>
                <a:cubicBezTo>
                  <a:pt x="8838668" y="3562716"/>
                  <a:pt x="8842476" y="3561447"/>
                  <a:pt x="8845014" y="3558908"/>
                </a:cubicBezTo>
                <a:cubicBezTo>
                  <a:pt x="8848822" y="3551293"/>
                  <a:pt x="8852629" y="3543678"/>
                  <a:pt x="8856437" y="3537332"/>
                </a:cubicBezTo>
                <a:cubicBezTo>
                  <a:pt x="8856437" y="3533524"/>
                  <a:pt x="8856437" y="3529717"/>
                  <a:pt x="8856437" y="3525909"/>
                </a:cubicBezTo>
                <a:lnTo>
                  <a:pt x="8856437" y="3525909"/>
                </a:lnTo>
                <a:close/>
                <a:moveTo>
                  <a:pt x="9461843" y="3524640"/>
                </a:moveTo>
                <a:cubicBezTo>
                  <a:pt x="9454228" y="3533524"/>
                  <a:pt x="9440266" y="3544947"/>
                  <a:pt x="9450419" y="3556370"/>
                </a:cubicBezTo>
                <a:cubicBezTo>
                  <a:pt x="9452958" y="3556370"/>
                  <a:pt x="9456765" y="3556370"/>
                  <a:pt x="9458035" y="3556370"/>
                </a:cubicBezTo>
                <a:lnTo>
                  <a:pt x="9459304" y="3552562"/>
                </a:lnTo>
                <a:cubicBezTo>
                  <a:pt x="9458035" y="3551293"/>
                  <a:pt x="9454228" y="3548755"/>
                  <a:pt x="9452958" y="3548755"/>
                </a:cubicBezTo>
                <a:lnTo>
                  <a:pt x="9452958" y="3544947"/>
                </a:lnTo>
                <a:cubicBezTo>
                  <a:pt x="9456765" y="3547486"/>
                  <a:pt x="9461843" y="3548755"/>
                  <a:pt x="9465650" y="3551293"/>
                </a:cubicBezTo>
                <a:cubicBezTo>
                  <a:pt x="9466920" y="3552562"/>
                  <a:pt x="9469457" y="3556370"/>
                  <a:pt x="9470727" y="3558908"/>
                </a:cubicBezTo>
                <a:cubicBezTo>
                  <a:pt x="9474534" y="3551293"/>
                  <a:pt x="9475803" y="3542409"/>
                  <a:pt x="9482149" y="3536063"/>
                </a:cubicBezTo>
                <a:cubicBezTo>
                  <a:pt x="9482149" y="3538601"/>
                  <a:pt x="9483419" y="3544947"/>
                  <a:pt x="9483419" y="3547486"/>
                </a:cubicBezTo>
                <a:cubicBezTo>
                  <a:pt x="9492303" y="3546216"/>
                  <a:pt x="9485958" y="3536063"/>
                  <a:pt x="9485958" y="3529717"/>
                </a:cubicBezTo>
                <a:cubicBezTo>
                  <a:pt x="9478342" y="3528448"/>
                  <a:pt x="9469457" y="3528448"/>
                  <a:pt x="9461843" y="3524640"/>
                </a:cubicBezTo>
                <a:lnTo>
                  <a:pt x="9461843" y="3524640"/>
                </a:lnTo>
                <a:close/>
                <a:moveTo>
                  <a:pt x="9144544" y="3524640"/>
                </a:moveTo>
                <a:cubicBezTo>
                  <a:pt x="9139467" y="3525909"/>
                  <a:pt x="9135659" y="3527179"/>
                  <a:pt x="9130583" y="3528448"/>
                </a:cubicBezTo>
                <a:cubicBezTo>
                  <a:pt x="9135659" y="3537332"/>
                  <a:pt x="9145813" y="3537332"/>
                  <a:pt x="9154697" y="3538601"/>
                </a:cubicBezTo>
                <a:cubicBezTo>
                  <a:pt x="9153428" y="3533524"/>
                  <a:pt x="9149621" y="3528448"/>
                  <a:pt x="9144544" y="3524640"/>
                </a:cubicBezTo>
                <a:lnTo>
                  <a:pt x="9144544" y="3524640"/>
                </a:lnTo>
                <a:close/>
                <a:moveTo>
                  <a:pt x="9628107" y="3524640"/>
                </a:moveTo>
                <a:cubicBezTo>
                  <a:pt x="9629376" y="3529717"/>
                  <a:pt x="9630645" y="3533524"/>
                  <a:pt x="9628107" y="3538601"/>
                </a:cubicBezTo>
                <a:cubicBezTo>
                  <a:pt x="9620492" y="3539870"/>
                  <a:pt x="9621761" y="3529717"/>
                  <a:pt x="9619223" y="3525909"/>
                </a:cubicBezTo>
                <a:cubicBezTo>
                  <a:pt x="9612877" y="3532255"/>
                  <a:pt x="9620492" y="3541140"/>
                  <a:pt x="9625569" y="3546216"/>
                </a:cubicBezTo>
                <a:cubicBezTo>
                  <a:pt x="9629376" y="3543678"/>
                  <a:pt x="9633184" y="3539870"/>
                  <a:pt x="9636991" y="3537332"/>
                </a:cubicBezTo>
                <a:cubicBezTo>
                  <a:pt x="9636991" y="3533524"/>
                  <a:pt x="9636991" y="3530986"/>
                  <a:pt x="9636991" y="3527179"/>
                </a:cubicBezTo>
                <a:cubicBezTo>
                  <a:pt x="9634453" y="3527179"/>
                  <a:pt x="9630645" y="3525909"/>
                  <a:pt x="9628107" y="3524640"/>
                </a:cubicBezTo>
                <a:lnTo>
                  <a:pt x="9628107" y="3524640"/>
                </a:lnTo>
                <a:close/>
                <a:moveTo>
                  <a:pt x="9889561" y="3522102"/>
                </a:moveTo>
                <a:cubicBezTo>
                  <a:pt x="9883215" y="3522102"/>
                  <a:pt x="9880677" y="3527179"/>
                  <a:pt x="9878138" y="3533524"/>
                </a:cubicBezTo>
                <a:cubicBezTo>
                  <a:pt x="9885754" y="3533524"/>
                  <a:pt x="9892100" y="3530986"/>
                  <a:pt x="9889561" y="3522102"/>
                </a:cubicBezTo>
                <a:lnTo>
                  <a:pt x="9889561" y="3522102"/>
                </a:lnTo>
                <a:close/>
                <a:moveTo>
                  <a:pt x="9838793" y="3520833"/>
                </a:moveTo>
                <a:cubicBezTo>
                  <a:pt x="9837524" y="3523371"/>
                  <a:pt x="9834986" y="3525909"/>
                  <a:pt x="9833716" y="3528448"/>
                </a:cubicBezTo>
                <a:cubicBezTo>
                  <a:pt x="9823563" y="3517025"/>
                  <a:pt x="9807063" y="3525909"/>
                  <a:pt x="9795640" y="3530986"/>
                </a:cubicBezTo>
                <a:cubicBezTo>
                  <a:pt x="9790564" y="3534794"/>
                  <a:pt x="9779141" y="3536063"/>
                  <a:pt x="9777872" y="3543678"/>
                </a:cubicBezTo>
                <a:cubicBezTo>
                  <a:pt x="9780410" y="3552562"/>
                  <a:pt x="9786756" y="3541140"/>
                  <a:pt x="9791833" y="3539870"/>
                </a:cubicBezTo>
                <a:cubicBezTo>
                  <a:pt x="9791833" y="3543678"/>
                  <a:pt x="9789294" y="3546216"/>
                  <a:pt x="9785487" y="3548755"/>
                </a:cubicBezTo>
                <a:cubicBezTo>
                  <a:pt x="9785487" y="3550024"/>
                  <a:pt x="9785487" y="3553832"/>
                  <a:pt x="9785487" y="3556370"/>
                </a:cubicBezTo>
                <a:cubicBezTo>
                  <a:pt x="9788026" y="3560178"/>
                  <a:pt x="9789294" y="3562716"/>
                  <a:pt x="9790564" y="3566524"/>
                </a:cubicBezTo>
                <a:cubicBezTo>
                  <a:pt x="9793102" y="3566524"/>
                  <a:pt x="9796910" y="3567793"/>
                  <a:pt x="9799448" y="3569062"/>
                </a:cubicBezTo>
                <a:cubicBezTo>
                  <a:pt x="9803256" y="3574139"/>
                  <a:pt x="9805794" y="3580485"/>
                  <a:pt x="9803256" y="3588100"/>
                </a:cubicBezTo>
                <a:cubicBezTo>
                  <a:pt x="9812140" y="3588100"/>
                  <a:pt x="9824832" y="3590638"/>
                  <a:pt x="9831178" y="3581754"/>
                </a:cubicBezTo>
                <a:cubicBezTo>
                  <a:pt x="9833716" y="3574139"/>
                  <a:pt x="9831178" y="3565254"/>
                  <a:pt x="9832447" y="3556370"/>
                </a:cubicBezTo>
                <a:cubicBezTo>
                  <a:pt x="9833716" y="3553832"/>
                  <a:pt x="9834986" y="3550024"/>
                  <a:pt x="9834986" y="3547486"/>
                </a:cubicBezTo>
                <a:cubicBezTo>
                  <a:pt x="9837524" y="3543678"/>
                  <a:pt x="9841332" y="3539870"/>
                  <a:pt x="9843870" y="3534794"/>
                </a:cubicBezTo>
                <a:cubicBezTo>
                  <a:pt x="9842601" y="3532255"/>
                  <a:pt x="9840062" y="3528448"/>
                  <a:pt x="9838793" y="3525909"/>
                </a:cubicBezTo>
                <a:cubicBezTo>
                  <a:pt x="9845139" y="3525909"/>
                  <a:pt x="9850216" y="3527179"/>
                  <a:pt x="9855293" y="3529717"/>
                </a:cubicBezTo>
                <a:cubicBezTo>
                  <a:pt x="9860370" y="3525909"/>
                  <a:pt x="9866716" y="3524640"/>
                  <a:pt x="9873062" y="3523371"/>
                </a:cubicBezTo>
                <a:cubicBezTo>
                  <a:pt x="9861639" y="3519563"/>
                  <a:pt x="9850216" y="3518294"/>
                  <a:pt x="9838793" y="3520833"/>
                </a:cubicBezTo>
                <a:lnTo>
                  <a:pt x="9838793" y="3520833"/>
                </a:lnTo>
                <a:close/>
                <a:moveTo>
                  <a:pt x="9914945" y="3519563"/>
                </a:moveTo>
                <a:cubicBezTo>
                  <a:pt x="9912406" y="3523371"/>
                  <a:pt x="9908599" y="3525909"/>
                  <a:pt x="9906060" y="3529717"/>
                </a:cubicBezTo>
                <a:cubicBezTo>
                  <a:pt x="9921291" y="3533524"/>
                  <a:pt x="9932713" y="3548755"/>
                  <a:pt x="9949213" y="3544947"/>
                </a:cubicBezTo>
                <a:cubicBezTo>
                  <a:pt x="9960636" y="3551293"/>
                  <a:pt x="9973328" y="3550024"/>
                  <a:pt x="9984751" y="3557639"/>
                </a:cubicBezTo>
                <a:cubicBezTo>
                  <a:pt x="9980943" y="3553832"/>
                  <a:pt x="9977135" y="3551293"/>
                  <a:pt x="9974597" y="3547486"/>
                </a:cubicBezTo>
                <a:cubicBezTo>
                  <a:pt x="9966982" y="3543678"/>
                  <a:pt x="9961905" y="3536063"/>
                  <a:pt x="9956828" y="3528448"/>
                </a:cubicBezTo>
                <a:cubicBezTo>
                  <a:pt x="9953021" y="3527179"/>
                  <a:pt x="9949213" y="3525909"/>
                  <a:pt x="9946675" y="3524640"/>
                </a:cubicBezTo>
                <a:cubicBezTo>
                  <a:pt x="9941598" y="3525909"/>
                  <a:pt x="9936521" y="3528448"/>
                  <a:pt x="9931444" y="3529717"/>
                </a:cubicBezTo>
                <a:cubicBezTo>
                  <a:pt x="9926367" y="3525909"/>
                  <a:pt x="9921291" y="3523371"/>
                  <a:pt x="9914945" y="3519563"/>
                </a:cubicBezTo>
                <a:lnTo>
                  <a:pt x="9914945" y="3519563"/>
                </a:lnTo>
                <a:close/>
                <a:moveTo>
                  <a:pt x="9506264" y="3519563"/>
                </a:moveTo>
                <a:cubicBezTo>
                  <a:pt x="9502457" y="3523371"/>
                  <a:pt x="9501187" y="3527179"/>
                  <a:pt x="9506264" y="3530986"/>
                </a:cubicBezTo>
                <a:cubicBezTo>
                  <a:pt x="9508803" y="3528448"/>
                  <a:pt x="9511341" y="3527179"/>
                  <a:pt x="9513879" y="3524640"/>
                </a:cubicBezTo>
                <a:cubicBezTo>
                  <a:pt x="9511341" y="3523371"/>
                  <a:pt x="9507533" y="3520833"/>
                  <a:pt x="9506264" y="3519563"/>
                </a:cubicBezTo>
                <a:lnTo>
                  <a:pt x="9506264" y="3519563"/>
                </a:lnTo>
                <a:close/>
                <a:moveTo>
                  <a:pt x="9081084" y="3518294"/>
                </a:moveTo>
                <a:cubicBezTo>
                  <a:pt x="9083623" y="3532255"/>
                  <a:pt x="9097584" y="3527179"/>
                  <a:pt x="9107737" y="3525909"/>
                </a:cubicBezTo>
                <a:cubicBezTo>
                  <a:pt x="9103930" y="3520833"/>
                  <a:pt x="9097584" y="3519563"/>
                  <a:pt x="9092507" y="3522102"/>
                </a:cubicBezTo>
                <a:cubicBezTo>
                  <a:pt x="9087430" y="3520833"/>
                  <a:pt x="9084892" y="3519563"/>
                  <a:pt x="9081084" y="3518294"/>
                </a:cubicBezTo>
                <a:lnTo>
                  <a:pt x="9081084" y="3518294"/>
                </a:lnTo>
                <a:close/>
                <a:moveTo>
                  <a:pt x="9475803" y="3518294"/>
                </a:moveTo>
                <a:cubicBezTo>
                  <a:pt x="9470727" y="3514487"/>
                  <a:pt x="9463111" y="3522102"/>
                  <a:pt x="9470727" y="3524640"/>
                </a:cubicBezTo>
                <a:cubicBezTo>
                  <a:pt x="9475803" y="3528448"/>
                  <a:pt x="9483419" y="3520833"/>
                  <a:pt x="9475803" y="3518294"/>
                </a:cubicBezTo>
                <a:lnTo>
                  <a:pt x="9475803" y="3518294"/>
                </a:lnTo>
                <a:close/>
                <a:moveTo>
                  <a:pt x="8850091" y="3513217"/>
                </a:moveTo>
                <a:cubicBezTo>
                  <a:pt x="8841206" y="3518294"/>
                  <a:pt x="8837399" y="3528448"/>
                  <a:pt x="8832323" y="3537332"/>
                </a:cubicBezTo>
                <a:cubicBezTo>
                  <a:pt x="8832323" y="3541140"/>
                  <a:pt x="8833591" y="3546216"/>
                  <a:pt x="8834860" y="3550024"/>
                </a:cubicBezTo>
                <a:cubicBezTo>
                  <a:pt x="8847552" y="3541140"/>
                  <a:pt x="8846283" y="3525909"/>
                  <a:pt x="8850091" y="3513217"/>
                </a:cubicBezTo>
                <a:lnTo>
                  <a:pt x="8850091" y="3513217"/>
                </a:lnTo>
                <a:close/>
                <a:moveTo>
                  <a:pt x="9619223" y="3510679"/>
                </a:moveTo>
                <a:cubicBezTo>
                  <a:pt x="9617953" y="3511948"/>
                  <a:pt x="9623030" y="3519563"/>
                  <a:pt x="9623030" y="3511948"/>
                </a:cubicBezTo>
                <a:cubicBezTo>
                  <a:pt x="9620492" y="3509410"/>
                  <a:pt x="9619223" y="3509410"/>
                  <a:pt x="9619223" y="3510679"/>
                </a:cubicBezTo>
                <a:lnTo>
                  <a:pt x="9619223" y="3510679"/>
                </a:lnTo>
                <a:close/>
                <a:moveTo>
                  <a:pt x="9350154" y="3509410"/>
                </a:moveTo>
                <a:cubicBezTo>
                  <a:pt x="9345076" y="3511948"/>
                  <a:pt x="9342538" y="3517025"/>
                  <a:pt x="9338731" y="3522102"/>
                </a:cubicBezTo>
                <a:cubicBezTo>
                  <a:pt x="9334923" y="3524640"/>
                  <a:pt x="9326039" y="3525909"/>
                  <a:pt x="9328577" y="3533524"/>
                </a:cubicBezTo>
                <a:cubicBezTo>
                  <a:pt x="9332385" y="3534794"/>
                  <a:pt x="9336192" y="3534794"/>
                  <a:pt x="9341269" y="3534794"/>
                </a:cubicBezTo>
                <a:cubicBezTo>
                  <a:pt x="9347615" y="3538601"/>
                  <a:pt x="9353961" y="3542409"/>
                  <a:pt x="9360307" y="3544947"/>
                </a:cubicBezTo>
                <a:cubicBezTo>
                  <a:pt x="9361576" y="3542409"/>
                  <a:pt x="9364114" y="3539870"/>
                  <a:pt x="9365384" y="3537332"/>
                </a:cubicBezTo>
                <a:cubicBezTo>
                  <a:pt x="9367922" y="3548755"/>
                  <a:pt x="9376806" y="3539870"/>
                  <a:pt x="9381883" y="3536063"/>
                </a:cubicBezTo>
                <a:cubicBezTo>
                  <a:pt x="9384422" y="3537332"/>
                  <a:pt x="9385691" y="3537332"/>
                  <a:pt x="9388229" y="3538601"/>
                </a:cubicBezTo>
                <a:cubicBezTo>
                  <a:pt x="9390768" y="3534794"/>
                  <a:pt x="9394575" y="3530986"/>
                  <a:pt x="9397114" y="3528448"/>
                </a:cubicBezTo>
                <a:cubicBezTo>
                  <a:pt x="9390768" y="3530986"/>
                  <a:pt x="9385691" y="3533524"/>
                  <a:pt x="9379345" y="3534794"/>
                </a:cubicBezTo>
                <a:cubicBezTo>
                  <a:pt x="9378076" y="3532255"/>
                  <a:pt x="9374268" y="3527179"/>
                  <a:pt x="9372999" y="3523371"/>
                </a:cubicBezTo>
                <a:cubicBezTo>
                  <a:pt x="9372999" y="3525909"/>
                  <a:pt x="9372999" y="3532255"/>
                  <a:pt x="9372999" y="3534794"/>
                </a:cubicBezTo>
                <a:cubicBezTo>
                  <a:pt x="9364114" y="3532255"/>
                  <a:pt x="9367922" y="3522102"/>
                  <a:pt x="9366653" y="3514487"/>
                </a:cubicBezTo>
                <a:cubicBezTo>
                  <a:pt x="9361576" y="3511948"/>
                  <a:pt x="9356500" y="3508141"/>
                  <a:pt x="9350154" y="3509410"/>
                </a:cubicBezTo>
                <a:lnTo>
                  <a:pt x="9350154" y="3509410"/>
                </a:lnTo>
                <a:close/>
                <a:moveTo>
                  <a:pt x="9887023" y="3506871"/>
                </a:moveTo>
                <a:cubicBezTo>
                  <a:pt x="9887023" y="3511948"/>
                  <a:pt x="9887023" y="3515756"/>
                  <a:pt x="9887023" y="3520833"/>
                </a:cubicBezTo>
                <a:cubicBezTo>
                  <a:pt x="9893369" y="3522102"/>
                  <a:pt x="9900983" y="3524640"/>
                  <a:pt x="9907329" y="3519563"/>
                </a:cubicBezTo>
                <a:cubicBezTo>
                  <a:pt x="9902253" y="3511948"/>
                  <a:pt x="9895907" y="3506871"/>
                  <a:pt x="9887023" y="3506871"/>
                </a:cubicBezTo>
                <a:lnTo>
                  <a:pt x="9887023" y="3506871"/>
                </a:lnTo>
                <a:close/>
                <a:moveTo>
                  <a:pt x="9600185" y="3505602"/>
                </a:moveTo>
                <a:cubicBezTo>
                  <a:pt x="9600185" y="3509410"/>
                  <a:pt x="9601454" y="3517025"/>
                  <a:pt x="9601454" y="3520833"/>
                </a:cubicBezTo>
                <a:cubicBezTo>
                  <a:pt x="9603992" y="3523371"/>
                  <a:pt x="9607800" y="3524640"/>
                  <a:pt x="9610338" y="3527179"/>
                </a:cubicBezTo>
                <a:cubicBezTo>
                  <a:pt x="9610338" y="3522102"/>
                  <a:pt x="9609069" y="3517025"/>
                  <a:pt x="9609069" y="3513217"/>
                </a:cubicBezTo>
                <a:cubicBezTo>
                  <a:pt x="9606531" y="3510679"/>
                  <a:pt x="9603992" y="3508141"/>
                  <a:pt x="9600185" y="3505602"/>
                </a:cubicBezTo>
                <a:lnTo>
                  <a:pt x="9600185" y="3505602"/>
                </a:lnTo>
                <a:close/>
                <a:moveTo>
                  <a:pt x="9883215" y="3505602"/>
                </a:moveTo>
                <a:cubicBezTo>
                  <a:pt x="9878138" y="3508141"/>
                  <a:pt x="9871792" y="3509410"/>
                  <a:pt x="9869254" y="3514487"/>
                </a:cubicBezTo>
                <a:cubicBezTo>
                  <a:pt x="9871792" y="3518294"/>
                  <a:pt x="9875600" y="3519563"/>
                  <a:pt x="9879408" y="3522102"/>
                </a:cubicBezTo>
                <a:cubicBezTo>
                  <a:pt x="9880677" y="3515756"/>
                  <a:pt x="9881945" y="3510679"/>
                  <a:pt x="9883215" y="3505602"/>
                </a:cubicBezTo>
                <a:lnTo>
                  <a:pt x="9883215" y="3505602"/>
                </a:lnTo>
                <a:close/>
                <a:moveTo>
                  <a:pt x="8857706" y="3505602"/>
                </a:moveTo>
                <a:cubicBezTo>
                  <a:pt x="8850091" y="3501795"/>
                  <a:pt x="8850091" y="3515756"/>
                  <a:pt x="8856437" y="3517025"/>
                </a:cubicBezTo>
                <a:cubicBezTo>
                  <a:pt x="8861514" y="3515756"/>
                  <a:pt x="8860244" y="3508141"/>
                  <a:pt x="8857706" y="3505602"/>
                </a:cubicBezTo>
                <a:lnTo>
                  <a:pt x="8857706" y="3505602"/>
                </a:lnTo>
                <a:close/>
                <a:moveTo>
                  <a:pt x="9126775" y="3505602"/>
                </a:moveTo>
                <a:cubicBezTo>
                  <a:pt x="9124237" y="3506871"/>
                  <a:pt x="9121699" y="3508141"/>
                  <a:pt x="9120429" y="3510679"/>
                </a:cubicBezTo>
                <a:cubicBezTo>
                  <a:pt x="9121699" y="3515756"/>
                  <a:pt x="9120429" y="3522102"/>
                  <a:pt x="9124237" y="3527179"/>
                </a:cubicBezTo>
                <a:cubicBezTo>
                  <a:pt x="9129313" y="3524640"/>
                  <a:pt x="9134391" y="3522102"/>
                  <a:pt x="9138198" y="3519563"/>
                </a:cubicBezTo>
                <a:cubicBezTo>
                  <a:pt x="9135659" y="3518294"/>
                  <a:pt x="9133121" y="3515756"/>
                  <a:pt x="9130583" y="3514487"/>
                </a:cubicBezTo>
                <a:cubicBezTo>
                  <a:pt x="9129313" y="3510679"/>
                  <a:pt x="9128045" y="3506871"/>
                  <a:pt x="9126775" y="3505602"/>
                </a:cubicBezTo>
                <a:lnTo>
                  <a:pt x="9126775" y="3505602"/>
                </a:lnTo>
                <a:close/>
                <a:moveTo>
                  <a:pt x="9437728" y="3504333"/>
                </a:moveTo>
                <a:cubicBezTo>
                  <a:pt x="9437728" y="3515756"/>
                  <a:pt x="9442805" y="3527179"/>
                  <a:pt x="9444073" y="3537332"/>
                </a:cubicBezTo>
                <a:cubicBezTo>
                  <a:pt x="9449151" y="3530986"/>
                  <a:pt x="9452958" y="3524640"/>
                  <a:pt x="9455497" y="3517025"/>
                </a:cubicBezTo>
                <a:cubicBezTo>
                  <a:pt x="9451689" y="3510679"/>
                  <a:pt x="9445343" y="3506871"/>
                  <a:pt x="9437728" y="3504333"/>
                </a:cubicBezTo>
                <a:lnTo>
                  <a:pt x="9437728" y="3504333"/>
                </a:lnTo>
                <a:close/>
                <a:moveTo>
                  <a:pt x="9719489" y="3503064"/>
                </a:moveTo>
                <a:cubicBezTo>
                  <a:pt x="9715681" y="3504333"/>
                  <a:pt x="9711874" y="3508141"/>
                  <a:pt x="9708066" y="3511948"/>
                </a:cubicBezTo>
                <a:cubicBezTo>
                  <a:pt x="9710604" y="3514487"/>
                  <a:pt x="9713143" y="3517025"/>
                  <a:pt x="9715681" y="3519563"/>
                </a:cubicBezTo>
                <a:cubicBezTo>
                  <a:pt x="9720758" y="3515756"/>
                  <a:pt x="9725835" y="3510679"/>
                  <a:pt x="9730912" y="3508141"/>
                </a:cubicBezTo>
                <a:cubicBezTo>
                  <a:pt x="9728373" y="3503064"/>
                  <a:pt x="9723296" y="3501795"/>
                  <a:pt x="9719489" y="3503064"/>
                </a:cubicBezTo>
                <a:lnTo>
                  <a:pt x="9719489" y="3503064"/>
                </a:lnTo>
                <a:close/>
                <a:moveTo>
                  <a:pt x="9087430" y="3501795"/>
                </a:moveTo>
                <a:cubicBezTo>
                  <a:pt x="9084892" y="3506871"/>
                  <a:pt x="9083623" y="3511948"/>
                  <a:pt x="9082353" y="3517025"/>
                </a:cubicBezTo>
                <a:cubicBezTo>
                  <a:pt x="9086161" y="3515756"/>
                  <a:pt x="9088699" y="3514487"/>
                  <a:pt x="9092507" y="3513217"/>
                </a:cubicBezTo>
                <a:cubicBezTo>
                  <a:pt x="9091238" y="3509410"/>
                  <a:pt x="9089969" y="3505602"/>
                  <a:pt x="9087430" y="3501795"/>
                </a:cubicBezTo>
                <a:lnTo>
                  <a:pt x="9087430" y="3501795"/>
                </a:lnTo>
                <a:close/>
                <a:moveTo>
                  <a:pt x="9468188" y="3501795"/>
                </a:moveTo>
                <a:cubicBezTo>
                  <a:pt x="9466920" y="3503064"/>
                  <a:pt x="9465650" y="3504333"/>
                  <a:pt x="9466920" y="3506871"/>
                </a:cubicBezTo>
                <a:cubicBezTo>
                  <a:pt x="9469457" y="3509410"/>
                  <a:pt x="9477073" y="3505602"/>
                  <a:pt x="9474534" y="3501795"/>
                </a:cubicBezTo>
                <a:cubicBezTo>
                  <a:pt x="9473266" y="3500525"/>
                  <a:pt x="9470727" y="3500525"/>
                  <a:pt x="9468188" y="3501795"/>
                </a:cubicBezTo>
                <a:lnTo>
                  <a:pt x="9468188" y="3501795"/>
                </a:lnTo>
                <a:close/>
                <a:moveTo>
                  <a:pt x="9279078" y="3500525"/>
                </a:moveTo>
                <a:cubicBezTo>
                  <a:pt x="9277809" y="3503064"/>
                  <a:pt x="9275271" y="3506871"/>
                  <a:pt x="9274002" y="3509410"/>
                </a:cubicBezTo>
                <a:cubicBezTo>
                  <a:pt x="9272732" y="3506871"/>
                  <a:pt x="9268925" y="3503064"/>
                  <a:pt x="9266386" y="3501795"/>
                </a:cubicBezTo>
                <a:cubicBezTo>
                  <a:pt x="9263849" y="3505602"/>
                  <a:pt x="9253694" y="3508141"/>
                  <a:pt x="9258771" y="3513217"/>
                </a:cubicBezTo>
                <a:cubicBezTo>
                  <a:pt x="9268925" y="3524640"/>
                  <a:pt x="9272732" y="3539870"/>
                  <a:pt x="9282886" y="3552562"/>
                </a:cubicBezTo>
                <a:cubicBezTo>
                  <a:pt x="9285424" y="3546216"/>
                  <a:pt x="9287963" y="3541140"/>
                  <a:pt x="9291770" y="3534794"/>
                </a:cubicBezTo>
                <a:cubicBezTo>
                  <a:pt x="9289232" y="3525909"/>
                  <a:pt x="9286694" y="3518294"/>
                  <a:pt x="9280348" y="3511948"/>
                </a:cubicBezTo>
                <a:cubicBezTo>
                  <a:pt x="9277809" y="3514487"/>
                  <a:pt x="9274002" y="3517025"/>
                  <a:pt x="9270195" y="3519563"/>
                </a:cubicBezTo>
                <a:cubicBezTo>
                  <a:pt x="9270195" y="3515756"/>
                  <a:pt x="9271463" y="3513217"/>
                  <a:pt x="9271463" y="3509410"/>
                </a:cubicBezTo>
                <a:cubicBezTo>
                  <a:pt x="9276540" y="3509410"/>
                  <a:pt x="9280348" y="3509410"/>
                  <a:pt x="9285424" y="3509410"/>
                </a:cubicBezTo>
                <a:cubicBezTo>
                  <a:pt x="9284155" y="3506871"/>
                  <a:pt x="9281617" y="3503064"/>
                  <a:pt x="9279078" y="3500525"/>
                </a:cubicBezTo>
                <a:lnTo>
                  <a:pt x="9279078" y="3500525"/>
                </a:lnTo>
                <a:close/>
                <a:moveTo>
                  <a:pt x="9678874" y="3499256"/>
                </a:moveTo>
                <a:cubicBezTo>
                  <a:pt x="9672528" y="3500525"/>
                  <a:pt x="9669991" y="3506871"/>
                  <a:pt x="9666182" y="3511948"/>
                </a:cubicBezTo>
                <a:cubicBezTo>
                  <a:pt x="9663645" y="3517025"/>
                  <a:pt x="9657299" y="3520833"/>
                  <a:pt x="9658568" y="3528448"/>
                </a:cubicBezTo>
                <a:cubicBezTo>
                  <a:pt x="9658568" y="3534794"/>
                  <a:pt x="9663645" y="3539870"/>
                  <a:pt x="9667452" y="3543678"/>
                </a:cubicBezTo>
                <a:cubicBezTo>
                  <a:pt x="9675067" y="3539870"/>
                  <a:pt x="9683951" y="3537332"/>
                  <a:pt x="9690297" y="3529717"/>
                </a:cubicBezTo>
                <a:cubicBezTo>
                  <a:pt x="9689029" y="3518294"/>
                  <a:pt x="9686490" y="3506871"/>
                  <a:pt x="9678874" y="3499256"/>
                </a:cubicBezTo>
                <a:lnTo>
                  <a:pt x="9678874" y="3499256"/>
                </a:lnTo>
                <a:close/>
                <a:moveTo>
                  <a:pt x="9309539" y="3497987"/>
                </a:moveTo>
                <a:cubicBezTo>
                  <a:pt x="9308270" y="3500525"/>
                  <a:pt x="9305732" y="3501795"/>
                  <a:pt x="9304462" y="3504333"/>
                </a:cubicBezTo>
                <a:cubicBezTo>
                  <a:pt x="9308270" y="3506871"/>
                  <a:pt x="9312078" y="3508141"/>
                  <a:pt x="9315885" y="3510679"/>
                </a:cubicBezTo>
                <a:cubicBezTo>
                  <a:pt x="9313347" y="3506871"/>
                  <a:pt x="9310808" y="3503064"/>
                  <a:pt x="9309539" y="3497987"/>
                </a:cubicBezTo>
                <a:lnTo>
                  <a:pt x="9309539" y="3497987"/>
                </a:lnTo>
                <a:close/>
                <a:moveTo>
                  <a:pt x="9647145" y="3496718"/>
                </a:moveTo>
                <a:cubicBezTo>
                  <a:pt x="9642068" y="3500525"/>
                  <a:pt x="9635722" y="3504333"/>
                  <a:pt x="9636991" y="3511948"/>
                </a:cubicBezTo>
                <a:cubicBezTo>
                  <a:pt x="9634453" y="3509410"/>
                  <a:pt x="9631915" y="3506871"/>
                  <a:pt x="9628107" y="3504333"/>
                </a:cubicBezTo>
                <a:cubicBezTo>
                  <a:pt x="9629376" y="3510679"/>
                  <a:pt x="9630645" y="3518294"/>
                  <a:pt x="9634453" y="3524640"/>
                </a:cubicBezTo>
                <a:lnTo>
                  <a:pt x="9634453" y="3517025"/>
                </a:lnTo>
                <a:lnTo>
                  <a:pt x="9635722" y="3518294"/>
                </a:lnTo>
                <a:cubicBezTo>
                  <a:pt x="9633184" y="3523371"/>
                  <a:pt x="9638261" y="3528448"/>
                  <a:pt x="9643337" y="3527179"/>
                </a:cubicBezTo>
                <a:cubicBezTo>
                  <a:pt x="9650953" y="3515756"/>
                  <a:pt x="9654760" y="3504333"/>
                  <a:pt x="9647145" y="3496718"/>
                </a:cubicBezTo>
                <a:lnTo>
                  <a:pt x="9647145" y="3496718"/>
                </a:lnTo>
                <a:close/>
                <a:moveTo>
                  <a:pt x="9781680" y="3496718"/>
                </a:moveTo>
                <a:cubicBezTo>
                  <a:pt x="9763911" y="3494179"/>
                  <a:pt x="9747411" y="3506871"/>
                  <a:pt x="9733450" y="3517025"/>
                </a:cubicBezTo>
                <a:cubicBezTo>
                  <a:pt x="9729642" y="3518294"/>
                  <a:pt x="9724566" y="3519563"/>
                  <a:pt x="9720758" y="3520833"/>
                </a:cubicBezTo>
                <a:cubicBezTo>
                  <a:pt x="9719489" y="3525909"/>
                  <a:pt x="9727104" y="3528448"/>
                  <a:pt x="9729642" y="3533524"/>
                </a:cubicBezTo>
                <a:cubicBezTo>
                  <a:pt x="9735988" y="3530986"/>
                  <a:pt x="9742334" y="3528448"/>
                  <a:pt x="9747411" y="3525909"/>
                </a:cubicBezTo>
                <a:cubicBezTo>
                  <a:pt x="9749950" y="3538601"/>
                  <a:pt x="9733450" y="3533524"/>
                  <a:pt x="9728373" y="3541140"/>
                </a:cubicBezTo>
                <a:cubicBezTo>
                  <a:pt x="9741065" y="3538601"/>
                  <a:pt x="9755026" y="3537332"/>
                  <a:pt x="9767718" y="3539870"/>
                </a:cubicBezTo>
                <a:cubicBezTo>
                  <a:pt x="9762642" y="3527179"/>
                  <a:pt x="9748680" y="3523371"/>
                  <a:pt x="9741065" y="3513217"/>
                </a:cubicBezTo>
                <a:cubicBezTo>
                  <a:pt x="9752488" y="3519563"/>
                  <a:pt x="9763911" y="3524640"/>
                  <a:pt x="9774064" y="3530986"/>
                </a:cubicBezTo>
                <a:cubicBezTo>
                  <a:pt x="9776603" y="3530986"/>
                  <a:pt x="9780410" y="3530986"/>
                  <a:pt x="9782948" y="3530986"/>
                </a:cubicBezTo>
                <a:cubicBezTo>
                  <a:pt x="9791833" y="3523371"/>
                  <a:pt x="9803256" y="3518294"/>
                  <a:pt x="9815948" y="3519563"/>
                </a:cubicBezTo>
                <a:cubicBezTo>
                  <a:pt x="9810871" y="3505602"/>
                  <a:pt x="9795640" y="3500525"/>
                  <a:pt x="9781680" y="3496718"/>
                </a:cubicBezTo>
                <a:lnTo>
                  <a:pt x="9781680" y="3496718"/>
                </a:lnTo>
                <a:close/>
                <a:moveTo>
                  <a:pt x="9916214" y="3496718"/>
                </a:moveTo>
                <a:cubicBezTo>
                  <a:pt x="9912406" y="3499256"/>
                  <a:pt x="9908599" y="3501795"/>
                  <a:pt x="9904792" y="3503064"/>
                </a:cubicBezTo>
                <a:cubicBezTo>
                  <a:pt x="9908599" y="3506871"/>
                  <a:pt x="9912406" y="3510679"/>
                  <a:pt x="9916214" y="3514487"/>
                </a:cubicBezTo>
                <a:cubicBezTo>
                  <a:pt x="9914945" y="3510679"/>
                  <a:pt x="9913675" y="3505602"/>
                  <a:pt x="9912406" y="3501795"/>
                </a:cubicBezTo>
                <a:cubicBezTo>
                  <a:pt x="9917484" y="3503064"/>
                  <a:pt x="9925098" y="3505602"/>
                  <a:pt x="9928906" y="3499256"/>
                </a:cubicBezTo>
                <a:cubicBezTo>
                  <a:pt x="9923829" y="3497987"/>
                  <a:pt x="9920021" y="3496718"/>
                  <a:pt x="9916214" y="3496718"/>
                </a:cubicBezTo>
                <a:lnTo>
                  <a:pt x="9916214" y="3496718"/>
                </a:lnTo>
                <a:close/>
                <a:moveTo>
                  <a:pt x="9320962" y="3495449"/>
                </a:moveTo>
                <a:cubicBezTo>
                  <a:pt x="9315885" y="3491641"/>
                  <a:pt x="9313347" y="3501795"/>
                  <a:pt x="9317154" y="3504333"/>
                </a:cubicBezTo>
                <a:cubicBezTo>
                  <a:pt x="9322231" y="3508141"/>
                  <a:pt x="9324770" y="3497987"/>
                  <a:pt x="9320962" y="3495449"/>
                </a:cubicBezTo>
                <a:lnTo>
                  <a:pt x="9320962" y="3495449"/>
                </a:lnTo>
                <a:close/>
                <a:moveTo>
                  <a:pt x="9346346" y="3494179"/>
                </a:moveTo>
                <a:cubicBezTo>
                  <a:pt x="9345076" y="3495449"/>
                  <a:pt x="9350154" y="3503064"/>
                  <a:pt x="9350154" y="3494179"/>
                </a:cubicBezTo>
                <a:cubicBezTo>
                  <a:pt x="9347615" y="3492911"/>
                  <a:pt x="9346346" y="3492911"/>
                  <a:pt x="9346346" y="3494179"/>
                </a:cubicBezTo>
                <a:lnTo>
                  <a:pt x="9346346" y="3494179"/>
                </a:lnTo>
                <a:close/>
                <a:moveTo>
                  <a:pt x="9983481" y="3492911"/>
                </a:moveTo>
                <a:cubicBezTo>
                  <a:pt x="9975866" y="3492911"/>
                  <a:pt x="9968251" y="3494179"/>
                  <a:pt x="9960636" y="3494179"/>
                </a:cubicBezTo>
                <a:cubicBezTo>
                  <a:pt x="9968251" y="3501795"/>
                  <a:pt x="9974597" y="3515756"/>
                  <a:pt x="9987289" y="3513217"/>
                </a:cubicBezTo>
                <a:cubicBezTo>
                  <a:pt x="9987289" y="3510679"/>
                  <a:pt x="9988558" y="3505602"/>
                  <a:pt x="9989827" y="3504333"/>
                </a:cubicBezTo>
                <a:cubicBezTo>
                  <a:pt x="9993635" y="3504333"/>
                  <a:pt x="9998711" y="3505602"/>
                  <a:pt x="10002519" y="3506871"/>
                </a:cubicBezTo>
                <a:cubicBezTo>
                  <a:pt x="9996173" y="3511948"/>
                  <a:pt x="9989827" y="3517025"/>
                  <a:pt x="9983481" y="3522102"/>
                </a:cubicBezTo>
                <a:cubicBezTo>
                  <a:pt x="9977135" y="3518294"/>
                  <a:pt x="9970789" y="3518294"/>
                  <a:pt x="9963174" y="3518294"/>
                </a:cubicBezTo>
                <a:cubicBezTo>
                  <a:pt x="9961905" y="3520833"/>
                  <a:pt x="9960636" y="3523371"/>
                  <a:pt x="9959367" y="3525909"/>
                </a:cubicBezTo>
                <a:cubicBezTo>
                  <a:pt x="9966982" y="3537332"/>
                  <a:pt x="9978405" y="3544947"/>
                  <a:pt x="9988558" y="3552562"/>
                </a:cubicBezTo>
                <a:cubicBezTo>
                  <a:pt x="9997443" y="3544947"/>
                  <a:pt x="10017749" y="3547486"/>
                  <a:pt x="10017749" y="3532255"/>
                </a:cubicBezTo>
                <a:cubicBezTo>
                  <a:pt x="10027903" y="3533524"/>
                  <a:pt x="10022826" y="3525909"/>
                  <a:pt x="10019019" y="3522102"/>
                </a:cubicBezTo>
                <a:cubicBezTo>
                  <a:pt x="10019019" y="3524640"/>
                  <a:pt x="10017749" y="3528448"/>
                  <a:pt x="10017749" y="3530986"/>
                </a:cubicBezTo>
                <a:lnTo>
                  <a:pt x="10012673" y="3530986"/>
                </a:lnTo>
                <a:cubicBezTo>
                  <a:pt x="10012673" y="3528448"/>
                  <a:pt x="10012673" y="3522102"/>
                  <a:pt x="10012673" y="3519563"/>
                </a:cubicBezTo>
                <a:cubicBezTo>
                  <a:pt x="10010135" y="3519563"/>
                  <a:pt x="10005057" y="3519563"/>
                  <a:pt x="10003789" y="3519563"/>
                </a:cubicBezTo>
                <a:cubicBezTo>
                  <a:pt x="10002519" y="3520833"/>
                  <a:pt x="9999981" y="3524640"/>
                  <a:pt x="9999981" y="3525909"/>
                </a:cubicBezTo>
                <a:cubicBezTo>
                  <a:pt x="9996173" y="3524640"/>
                  <a:pt x="9992366" y="3522102"/>
                  <a:pt x="9989827" y="3519563"/>
                </a:cubicBezTo>
                <a:cubicBezTo>
                  <a:pt x="9992366" y="3519563"/>
                  <a:pt x="9998711" y="3519563"/>
                  <a:pt x="10002519" y="3519563"/>
                </a:cubicBezTo>
                <a:cubicBezTo>
                  <a:pt x="10002519" y="3518294"/>
                  <a:pt x="10002519" y="3514487"/>
                  <a:pt x="10002519" y="3513217"/>
                </a:cubicBezTo>
                <a:cubicBezTo>
                  <a:pt x="10006327" y="3514487"/>
                  <a:pt x="10008865" y="3515756"/>
                  <a:pt x="10012673" y="3517025"/>
                </a:cubicBezTo>
                <a:cubicBezTo>
                  <a:pt x="10015211" y="3513217"/>
                  <a:pt x="10017749" y="3510679"/>
                  <a:pt x="10020288" y="3506871"/>
                </a:cubicBezTo>
                <a:cubicBezTo>
                  <a:pt x="10016481" y="3503064"/>
                  <a:pt x="10012673" y="3500525"/>
                  <a:pt x="10007596" y="3496718"/>
                </a:cubicBezTo>
                <a:cubicBezTo>
                  <a:pt x="10006327" y="3497987"/>
                  <a:pt x="10003789" y="3500525"/>
                  <a:pt x="10002519" y="3501795"/>
                </a:cubicBezTo>
                <a:cubicBezTo>
                  <a:pt x="9997443" y="3495449"/>
                  <a:pt x="9989827" y="3494179"/>
                  <a:pt x="9983481" y="3492911"/>
                </a:cubicBezTo>
                <a:lnTo>
                  <a:pt x="9983481" y="3492911"/>
                </a:lnTo>
                <a:close/>
                <a:moveTo>
                  <a:pt x="8889436" y="3492911"/>
                </a:moveTo>
                <a:cubicBezTo>
                  <a:pt x="8884359" y="3495449"/>
                  <a:pt x="8880552" y="3499256"/>
                  <a:pt x="8875475" y="3501795"/>
                </a:cubicBezTo>
                <a:cubicBezTo>
                  <a:pt x="8878013" y="3508141"/>
                  <a:pt x="8880552" y="3514487"/>
                  <a:pt x="8883090" y="3522102"/>
                </a:cubicBezTo>
                <a:lnTo>
                  <a:pt x="8878013" y="3523371"/>
                </a:lnTo>
                <a:cubicBezTo>
                  <a:pt x="8880552" y="3527179"/>
                  <a:pt x="8884359" y="3532255"/>
                  <a:pt x="8886898" y="3536063"/>
                </a:cubicBezTo>
                <a:cubicBezTo>
                  <a:pt x="8879282" y="3537332"/>
                  <a:pt x="8878013" y="3528448"/>
                  <a:pt x="8874206" y="3523371"/>
                </a:cubicBezTo>
                <a:cubicBezTo>
                  <a:pt x="8875475" y="3520833"/>
                  <a:pt x="8876744" y="3517025"/>
                  <a:pt x="8876744" y="3514487"/>
                </a:cubicBezTo>
                <a:cubicBezTo>
                  <a:pt x="8869129" y="3519563"/>
                  <a:pt x="8865321" y="3528448"/>
                  <a:pt x="8860244" y="3536063"/>
                </a:cubicBezTo>
                <a:cubicBezTo>
                  <a:pt x="8861514" y="3538601"/>
                  <a:pt x="8862783" y="3539870"/>
                  <a:pt x="8864052" y="3542409"/>
                </a:cubicBezTo>
                <a:lnTo>
                  <a:pt x="8866590" y="3537332"/>
                </a:lnTo>
                <a:cubicBezTo>
                  <a:pt x="8866590" y="3538601"/>
                  <a:pt x="8866590" y="3542409"/>
                  <a:pt x="8867860" y="3543678"/>
                </a:cubicBezTo>
                <a:cubicBezTo>
                  <a:pt x="8865321" y="3543678"/>
                  <a:pt x="8860244" y="3542409"/>
                  <a:pt x="8858975" y="3542409"/>
                </a:cubicBezTo>
                <a:cubicBezTo>
                  <a:pt x="8856437" y="3558908"/>
                  <a:pt x="8842476" y="3567793"/>
                  <a:pt x="8834860" y="3581754"/>
                </a:cubicBezTo>
                <a:cubicBezTo>
                  <a:pt x="8841206" y="3591907"/>
                  <a:pt x="8834860" y="3604599"/>
                  <a:pt x="8831053" y="3613484"/>
                </a:cubicBezTo>
                <a:cubicBezTo>
                  <a:pt x="8836130" y="3629983"/>
                  <a:pt x="8845014" y="3643945"/>
                  <a:pt x="8851360" y="3659175"/>
                </a:cubicBezTo>
                <a:cubicBezTo>
                  <a:pt x="8853898" y="3662982"/>
                  <a:pt x="8856437" y="3669328"/>
                  <a:pt x="8861514" y="3664252"/>
                </a:cubicBezTo>
                <a:cubicBezTo>
                  <a:pt x="8862783" y="3671867"/>
                  <a:pt x="8869129" y="3673136"/>
                  <a:pt x="8875475" y="3673136"/>
                </a:cubicBezTo>
                <a:cubicBezTo>
                  <a:pt x="8874206" y="3674405"/>
                  <a:pt x="8871667" y="3676944"/>
                  <a:pt x="8870398" y="3678213"/>
                </a:cubicBezTo>
                <a:cubicBezTo>
                  <a:pt x="8876744" y="3682020"/>
                  <a:pt x="8881821" y="3685828"/>
                  <a:pt x="8886898" y="3689636"/>
                </a:cubicBezTo>
                <a:cubicBezTo>
                  <a:pt x="8894513" y="3684559"/>
                  <a:pt x="8903397" y="3680751"/>
                  <a:pt x="8912282" y="3679482"/>
                </a:cubicBezTo>
                <a:cubicBezTo>
                  <a:pt x="8912282" y="3682020"/>
                  <a:pt x="8909743" y="3688366"/>
                  <a:pt x="8909743" y="3690904"/>
                </a:cubicBezTo>
                <a:cubicBezTo>
                  <a:pt x="8913550" y="3688366"/>
                  <a:pt x="8916089" y="3685828"/>
                  <a:pt x="8919896" y="3683290"/>
                </a:cubicBezTo>
                <a:cubicBezTo>
                  <a:pt x="8919896" y="3680751"/>
                  <a:pt x="8921166" y="3676944"/>
                  <a:pt x="8921166" y="3674405"/>
                </a:cubicBezTo>
                <a:cubicBezTo>
                  <a:pt x="8924974" y="3679482"/>
                  <a:pt x="8930050" y="3680751"/>
                  <a:pt x="8936396" y="3682020"/>
                </a:cubicBezTo>
                <a:cubicBezTo>
                  <a:pt x="8935127" y="3679482"/>
                  <a:pt x="8932588" y="3675674"/>
                  <a:pt x="8931320" y="3674405"/>
                </a:cubicBezTo>
                <a:cubicBezTo>
                  <a:pt x="8933858" y="3675674"/>
                  <a:pt x="8938934" y="3676944"/>
                  <a:pt x="8941473" y="3676944"/>
                </a:cubicBezTo>
                <a:cubicBezTo>
                  <a:pt x="8944011" y="3664252"/>
                  <a:pt x="8932588" y="3659175"/>
                  <a:pt x="8922435" y="3657906"/>
                </a:cubicBezTo>
                <a:cubicBezTo>
                  <a:pt x="8919896" y="3660444"/>
                  <a:pt x="8917358" y="3662982"/>
                  <a:pt x="8914820" y="3665521"/>
                </a:cubicBezTo>
                <a:cubicBezTo>
                  <a:pt x="8917358" y="3668059"/>
                  <a:pt x="8918628" y="3671867"/>
                  <a:pt x="8921166" y="3674405"/>
                </a:cubicBezTo>
                <a:cubicBezTo>
                  <a:pt x="8918628" y="3675674"/>
                  <a:pt x="8914820" y="3678213"/>
                  <a:pt x="8912282" y="3680751"/>
                </a:cubicBezTo>
                <a:cubicBezTo>
                  <a:pt x="8911012" y="3676944"/>
                  <a:pt x="8909743" y="3673136"/>
                  <a:pt x="8908474" y="3669328"/>
                </a:cubicBezTo>
                <a:cubicBezTo>
                  <a:pt x="8900859" y="3665521"/>
                  <a:pt x="8900859" y="3678213"/>
                  <a:pt x="8898320" y="3682020"/>
                </a:cubicBezTo>
                <a:cubicBezTo>
                  <a:pt x="8895782" y="3679482"/>
                  <a:pt x="8890705" y="3674405"/>
                  <a:pt x="8888167" y="3671867"/>
                </a:cubicBezTo>
                <a:cubicBezTo>
                  <a:pt x="8893244" y="3670598"/>
                  <a:pt x="8899590" y="3670598"/>
                  <a:pt x="8897051" y="3664252"/>
                </a:cubicBezTo>
                <a:cubicBezTo>
                  <a:pt x="8891974" y="3662982"/>
                  <a:pt x="8886898" y="3664252"/>
                  <a:pt x="8884359" y="3669328"/>
                </a:cubicBezTo>
                <a:cubicBezTo>
                  <a:pt x="8883090" y="3670598"/>
                  <a:pt x="8880552" y="3671867"/>
                  <a:pt x="8879282" y="3671867"/>
                </a:cubicBezTo>
                <a:cubicBezTo>
                  <a:pt x="8879282" y="3670598"/>
                  <a:pt x="8879282" y="3668059"/>
                  <a:pt x="8880552" y="3665521"/>
                </a:cubicBezTo>
                <a:cubicBezTo>
                  <a:pt x="8876744" y="3664252"/>
                  <a:pt x="8869129" y="3665521"/>
                  <a:pt x="8869129" y="3659175"/>
                </a:cubicBezTo>
                <a:cubicBezTo>
                  <a:pt x="8874206" y="3660444"/>
                  <a:pt x="8879282" y="3662982"/>
                  <a:pt x="8884359" y="3665521"/>
                </a:cubicBezTo>
                <a:cubicBezTo>
                  <a:pt x="8884359" y="3662982"/>
                  <a:pt x="8883090" y="3656636"/>
                  <a:pt x="8883090" y="3652829"/>
                </a:cubicBezTo>
                <a:cubicBezTo>
                  <a:pt x="8885628" y="3654098"/>
                  <a:pt x="8888167" y="3656636"/>
                  <a:pt x="8889436" y="3657906"/>
                </a:cubicBezTo>
                <a:cubicBezTo>
                  <a:pt x="8897051" y="3659175"/>
                  <a:pt x="8905936" y="3660444"/>
                  <a:pt x="8913550" y="3659175"/>
                </a:cubicBezTo>
                <a:cubicBezTo>
                  <a:pt x="8914820" y="3649021"/>
                  <a:pt x="8907205" y="3642675"/>
                  <a:pt x="8899590" y="3638868"/>
                </a:cubicBezTo>
                <a:cubicBezTo>
                  <a:pt x="8895782" y="3641406"/>
                  <a:pt x="8893244" y="3643945"/>
                  <a:pt x="8889436" y="3646483"/>
                </a:cubicBezTo>
                <a:cubicBezTo>
                  <a:pt x="8885628" y="3647752"/>
                  <a:pt x="8884359" y="3641406"/>
                  <a:pt x="8881821" y="3638868"/>
                </a:cubicBezTo>
                <a:cubicBezTo>
                  <a:pt x="8885628" y="3640137"/>
                  <a:pt x="8888167" y="3640137"/>
                  <a:pt x="8890705" y="3641406"/>
                </a:cubicBezTo>
                <a:cubicBezTo>
                  <a:pt x="8893244" y="3631253"/>
                  <a:pt x="8903397" y="3631253"/>
                  <a:pt x="8911012" y="3636329"/>
                </a:cubicBezTo>
                <a:cubicBezTo>
                  <a:pt x="8911012" y="3621099"/>
                  <a:pt x="8903397" y="3608407"/>
                  <a:pt x="8902128" y="3593177"/>
                </a:cubicBezTo>
                <a:cubicBezTo>
                  <a:pt x="8893244" y="3586831"/>
                  <a:pt x="8883090" y="3593177"/>
                  <a:pt x="8874206" y="3586831"/>
                </a:cubicBezTo>
                <a:cubicBezTo>
                  <a:pt x="8881821" y="3586831"/>
                  <a:pt x="8889436" y="3586831"/>
                  <a:pt x="8895782" y="3586831"/>
                </a:cubicBezTo>
                <a:cubicBezTo>
                  <a:pt x="8893244" y="3581754"/>
                  <a:pt x="8890705" y="3577946"/>
                  <a:pt x="8894513" y="3572870"/>
                </a:cubicBezTo>
                <a:cubicBezTo>
                  <a:pt x="8889436" y="3569062"/>
                  <a:pt x="8883090" y="3565254"/>
                  <a:pt x="8876744" y="3562716"/>
                </a:cubicBezTo>
                <a:cubicBezTo>
                  <a:pt x="8879282" y="3560178"/>
                  <a:pt x="8881821" y="3556370"/>
                  <a:pt x="8884359" y="3553832"/>
                </a:cubicBezTo>
                <a:cubicBezTo>
                  <a:pt x="8880552" y="3550024"/>
                  <a:pt x="8876744" y="3546216"/>
                  <a:pt x="8874206" y="3541140"/>
                </a:cubicBezTo>
                <a:cubicBezTo>
                  <a:pt x="8876744" y="3542409"/>
                  <a:pt x="8879282" y="3544947"/>
                  <a:pt x="8881821" y="3546216"/>
                </a:cubicBezTo>
                <a:cubicBezTo>
                  <a:pt x="8883090" y="3543678"/>
                  <a:pt x="8884359" y="3539870"/>
                  <a:pt x="8885628" y="3537332"/>
                </a:cubicBezTo>
                <a:cubicBezTo>
                  <a:pt x="8884359" y="3542409"/>
                  <a:pt x="8884359" y="3546216"/>
                  <a:pt x="8883090" y="3551293"/>
                </a:cubicBezTo>
                <a:lnTo>
                  <a:pt x="8890705" y="3550024"/>
                </a:lnTo>
                <a:cubicBezTo>
                  <a:pt x="8889436" y="3553832"/>
                  <a:pt x="8886898" y="3558908"/>
                  <a:pt x="8885628" y="3562716"/>
                </a:cubicBezTo>
                <a:cubicBezTo>
                  <a:pt x="8886898" y="3563985"/>
                  <a:pt x="8890705" y="3566524"/>
                  <a:pt x="8893244" y="3567793"/>
                </a:cubicBezTo>
                <a:cubicBezTo>
                  <a:pt x="8893244" y="3565254"/>
                  <a:pt x="8893244" y="3561447"/>
                  <a:pt x="8893244" y="3558908"/>
                </a:cubicBezTo>
                <a:lnTo>
                  <a:pt x="8897051" y="3560178"/>
                </a:lnTo>
                <a:cubicBezTo>
                  <a:pt x="8897051" y="3553832"/>
                  <a:pt x="8895782" y="3546216"/>
                  <a:pt x="8893244" y="3539870"/>
                </a:cubicBezTo>
                <a:cubicBezTo>
                  <a:pt x="8902128" y="3533524"/>
                  <a:pt x="8904666" y="3522102"/>
                  <a:pt x="8904666" y="3511948"/>
                </a:cubicBezTo>
                <a:cubicBezTo>
                  <a:pt x="8900859" y="3505602"/>
                  <a:pt x="8897051" y="3499256"/>
                  <a:pt x="8889436" y="3492911"/>
                </a:cubicBezTo>
                <a:lnTo>
                  <a:pt x="8889436" y="3492911"/>
                </a:lnTo>
                <a:close/>
                <a:moveTo>
                  <a:pt x="9743604" y="3491641"/>
                </a:moveTo>
                <a:cubicBezTo>
                  <a:pt x="9739796" y="3495449"/>
                  <a:pt x="9733450" y="3499256"/>
                  <a:pt x="9732181" y="3505602"/>
                </a:cubicBezTo>
                <a:cubicBezTo>
                  <a:pt x="9737258" y="3503064"/>
                  <a:pt x="9742334" y="3501795"/>
                  <a:pt x="9747411" y="3497987"/>
                </a:cubicBezTo>
                <a:cubicBezTo>
                  <a:pt x="9747411" y="3496718"/>
                  <a:pt x="9744873" y="3494179"/>
                  <a:pt x="9743604" y="3491641"/>
                </a:cubicBezTo>
                <a:lnTo>
                  <a:pt x="9743604" y="3491641"/>
                </a:lnTo>
                <a:close/>
                <a:moveTo>
                  <a:pt x="9951751" y="3491641"/>
                </a:moveTo>
                <a:cubicBezTo>
                  <a:pt x="9947944" y="3491641"/>
                  <a:pt x="9939059" y="3496718"/>
                  <a:pt x="9922560" y="3514487"/>
                </a:cubicBezTo>
                <a:lnTo>
                  <a:pt x="9922560" y="3517025"/>
                </a:lnTo>
                <a:cubicBezTo>
                  <a:pt x="9923829" y="3517025"/>
                  <a:pt x="9926367" y="3518294"/>
                  <a:pt x="9927637" y="3519563"/>
                </a:cubicBezTo>
                <a:cubicBezTo>
                  <a:pt x="9927637" y="3520833"/>
                  <a:pt x="9927637" y="3523371"/>
                  <a:pt x="9927637" y="3524640"/>
                </a:cubicBezTo>
                <a:cubicBezTo>
                  <a:pt x="9935252" y="3522102"/>
                  <a:pt x="9941598" y="3519563"/>
                  <a:pt x="9949213" y="3517025"/>
                </a:cubicBezTo>
                <a:cubicBezTo>
                  <a:pt x="9946675" y="3513217"/>
                  <a:pt x="9944136" y="3510679"/>
                  <a:pt x="9941598" y="3506871"/>
                </a:cubicBezTo>
                <a:cubicBezTo>
                  <a:pt x="9945405" y="3508141"/>
                  <a:pt x="9947944" y="3509410"/>
                  <a:pt x="9951751" y="3510679"/>
                </a:cubicBezTo>
                <a:cubicBezTo>
                  <a:pt x="9953021" y="3509410"/>
                  <a:pt x="9955559" y="3505602"/>
                  <a:pt x="9956828" y="3504333"/>
                </a:cubicBezTo>
                <a:cubicBezTo>
                  <a:pt x="9956828" y="3509410"/>
                  <a:pt x="9958097" y="3513217"/>
                  <a:pt x="9958097" y="3518294"/>
                </a:cubicBezTo>
                <a:cubicBezTo>
                  <a:pt x="9960636" y="3514487"/>
                  <a:pt x="9963174" y="3511948"/>
                  <a:pt x="9964443" y="3506871"/>
                </a:cubicBezTo>
                <a:cubicBezTo>
                  <a:pt x="9961905" y="3504333"/>
                  <a:pt x="9960636" y="3501795"/>
                  <a:pt x="9958097" y="3499256"/>
                </a:cubicBezTo>
                <a:cubicBezTo>
                  <a:pt x="9956828" y="3496718"/>
                  <a:pt x="9955559" y="3491641"/>
                  <a:pt x="9951751" y="3491641"/>
                </a:cubicBezTo>
                <a:lnTo>
                  <a:pt x="9951751" y="3491641"/>
                </a:lnTo>
                <a:close/>
                <a:moveTo>
                  <a:pt x="2769382" y="3491641"/>
                </a:moveTo>
                <a:cubicBezTo>
                  <a:pt x="2749075" y="3489103"/>
                  <a:pt x="2751613" y="3515756"/>
                  <a:pt x="2754151" y="3528448"/>
                </a:cubicBezTo>
                <a:lnTo>
                  <a:pt x="2750344" y="3528448"/>
                </a:lnTo>
                <a:cubicBezTo>
                  <a:pt x="2751613" y="3539870"/>
                  <a:pt x="2749075" y="3548755"/>
                  <a:pt x="2747805" y="3560178"/>
                </a:cubicBezTo>
                <a:cubicBezTo>
                  <a:pt x="2746536" y="3575408"/>
                  <a:pt x="2746536" y="3590638"/>
                  <a:pt x="2745267" y="3605869"/>
                </a:cubicBezTo>
                <a:cubicBezTo>
                  <a:pt x="2743998" y="3635060"/>
                  <a:pt x="2742729" y="3664252"/>
                  <a:pt x="2741460" y="3693443"/>
                </a:cubicBezTo>
                <a:cubicBezTo>
                  <a:pt x="2741460" y="3751826"/>
                  <a:pt x="2733844" y="3808940"/>
                  <a:pt x="2735114" y="3867323"/>
                </a:cubicBezTo>
                <a:cubicBezTo>
                  <a:pt x="2736383" y="3913013"/>
                  <a:pt x="2733844" y="3957435"/>
                  <a:pt x="2736383" y="4003126"/>
                </a:cubicBezTo>
                <a:cubicBezTo>
                  <a:pt x="2736383" y="4039933"/>
                  <a:pt x="2740190" y="4078009"/>
                  <a:pt x="2742729" y="4116085"/>
                </a:cubicBezTo>
                <a:cubicBezTo>
                  <a:pt x="2745267" y="4151622"/>
                  <a:pt x="2752882" y="4187159"/>
                  <a:pt x="2752882" y="4223966"/>
                </a:cubicBezTo>
                <a:cubicBezTo>
                  <a:pt x="2754151" y="4229043"/>
                  <a:pt x="2754151" y="4236658"/>
                  <a:pt x="2759228" y="4239197"/>
                </a:cubicBezTo>
                <a:cubicBezTo>
                  <a:pt x="2759228" y="4235389"/>
                  <a:pt x="2774459" y="3511948"/>
                  <a:pt x="2769382" y="3491641"/>
                </a:cubicBezTo>
                <a:lnTo>
                  <a:pt x="2769382" y="3491641"/>
                </a:lnTo>
                <a:close/>
                <a:moveTo>
                  <a:pt x="9614146" y="3490372"/>
                </a:moveTo>
                <a:cubicBezTo>
                  <a:pt x="9606531" y="3490372"/>
                  <a:pt x="9600185" y="3494179"/>
                  <a:pt x="9602723" y="3503064"/>
                </a:cubicBezTo>
                <a:cubicBezTo>
                  <a:pt x="9605261" y="3504333"/>
                  <a:pt x="9609069" y="3505602"/>
                  <a:pt x="9611607" y="3506871"/>
                </a:cubicBezTo>
                <a:cubicBezTo>
                  <a:pt x="9612877" y="3501795"/>
                  <a:pt x="9612877" y="3495449"/>
                  <a:pt x="9614146" y="3490372"/>
                </a:cubicBezTo>
                <a:lnTo>
                  <a:pt x="9614146" y="3490372"/>
                </a:lnTo>
                <a:close/>
                <a:moveTo>
                  <a:pt x="9598915" y="3487833"/>
                </a:moveTo>
                <a:cubicBezTo>
                  <a:pt x="9587493" y="3491641"/>
                  <a:pt x="9574801" y="3497987"/>
                  <a:pt x="9562109" y="3499256"/>
                </a:cubicBezTo>
                <a:cubicBezTo>
                  <a:pt x="9565917" y="3513217"/>
                  <a:pt x="9572263" y="3524640"/>
                  <a:pt x="9577339" y="3537332"/>
                </a:cubicBezTo>
                <a:cubicBezTo>
                  <a:pt x="9562109" y="3532255"/>
                  <a:pt x="9560840" y="3514487"/>
                  <a:pt x="9555763" y="3501795"/>
                </a:cubicBezTo>
                <a:cubicBezTo>
                  <a:pt x="9540533" y="3513217"/>
                  <a:pt x="9543071" y="3509410"/>
                  <a:pt x="9521495" y="3522102"/>
                </a:cubicBezTo>
                <a:cubicBezTo>
                  <a:pt x="9527841" y="3529717"/>
                  <a:pt x="9535456" y="3534794"/>
                  <a:pt x="9544340" y="3539870"/>
                </a:cubicBezTo>
                <a:cubicBezTo>
                  <a:pt x="9544340" y="3537332"/>
                  <a:pt x="9545609" y="3532255"/>
                  <a:pt x="9545609" y="3529717"/>
                </a:cubicBezTo>
                <a:cubicBezTo>
                  <a:pt x="9546879" y="3529717"/>
                  <a:pt x="9550686" y="3530986"/>
                  <a:pt x="9551955" y="3530986"/>
                </a:cubicBezTo>
                <a:cubicBezTo>
                  <a:pt x="9550686" y="3533524"/>
                  <a:pt x="9548148" y="3537332"/>
                  <a:pt x="9546879" y="3539870"/>
                </a:cubicBezTo>
                <a:cubicBezTo>
                  <a:pt x="9557032" y="3543678"/>
                  <a:pt x="9567185" y="3548755"/>
                  <a:pt x="9578609" y="3552562"/>
                </a:cubicBezTo>
                <a:cubicBezTo>
                  <a:pt x="9581147" y="3557639"/>
                  <a:pt x="9588762" y="3556370"/>
                  <a:pt x="9592569" y="3556370"/>
                </a:cubicBezTo>
                <a:cubicBezTo>
                  <a:pt x="9591300" y="3552562"/>
                  <a:pt x="9588762" y="3548755"/>
                  <a:pt x="9587493" y="3543678"/>
                </a:cubicBezTo>
                <a:cubicBezTo>
                  <a:pt x="9591300" y="3546216"/>
                  <a:pt x="9593839" y="3547486"/>
                  <a:pt x="9597646" y="3550024"/>
                </a:cubicBezTo>
                <a:cubicBezTo>
                  <a:pt x="9600185" y="3550024"/>
                  <a:pt x="9606531" y="3550024"/>
                  <a:pt x="9609069" y="3550024"/>
                </a:cubicBezTo>
                <a:cubicBezTo>
                  <a:pt x="9607800" y="3546216"/>
                  <a:pt x="9605261" y="3542409"/>
                  <a:pt x="9602723" y="3538601"/>
                </a:cubicBezTo>
                <a:cubicBezTo>
                  <a:pt x="9600185" y="3539870"/>
                  <a:pt x="9593839" y="3541140"/>
                  <a:pt x="9591300" y="3542409"/>
                </a:cubicBezTo>
                <a:cubicBezTo>
                  <a:pt x="9593839" y="3539870"/>
                  <a:pt x="9597646" y="3538601"/>
                  <a:pt x="9600185" y="3536063"/>
                </a:cubicBezTo>
                <a:cubicBezTo>
                  <a:pt x="9600185" y="3528448"/>
                  <a:pt x="9595108" y="3522102"/>
                  <a:pt x="9592569" y="3515756"/>
                </a:cubicBezTo>
                <a:cubicBezTo>
                  <a:pt x="9592569" y="3513217"/>
                  <a:pt x="9593839" y="3509410"/>
                  <a:pt x="9593839" y="3506871"/>
                </a:cubicBezTo>
                <a:cubicBezTo>
                  <a:pt x="9584955" y="3501795"/>
                  <a:pt x="9577339" y="3506871"/>
                  <a:pt x="9570993" y="3513217"/>
                </a:cubicBezTo>
                <a:cubicBezTo>
                  <a:pt x="9572263" y="3509410"/>
                  <a:pt x="9573531" y="3505602"/>
                  <a:pt x="9576070" y="3501795"/>
                </a:cubicBezTo>
                <a:cubicBezTo>
                  <a:pt x="9581147" y="3500525"/>
                  <a:pt x="9584955" y="3500525"/>
                  <a:pt x="9590031" y="3499256"/>
                </a:cubicBezTo>
                <a:cubicBezTo>
                  <a:pt x="9593839" y="3495449"/>
                  <a:pt x="9596377" y="3491641"/>
                  <a:pt x="9598915" y="3487833"/>
                </a:cubicBezTo>
                <a:lnTo>
                  <a:pt x="9598915" y="3487833"/>
                </a:lnTo>
                <a:close/>
                <a:moveTo>
                  <a:pt x="9308270" y="3485295"/>
                </a:moveTo>
                <a:cubicBezTo>
                  <a:pt x="9304462" y="3484026"/>
                  <a:pt x="9300655" y="3490372"/>
                  <a:pt x="9305732" y="3491641"/>
                </a:cubicBezTo>
                <a:cubicBezTo>
                  <a:pt x="9309539" y="3494179"/>
                  <a:pt x="9313347" y="3486565"/>
                  <a:pt x="9308270" y="3485295"/>
                </a:cubicBezTo>
                <a:lnTo>
                  <a:pt x="9308270" y="3485295"/>
                </a:lnTo>
                <a:close/>
                <a:moveTo>
                  <a:pt x="10010135" y="3485295"/>
                </a:moveTo>
                <a:cubicBezTo>
                  <a:pt x="10008865" y="3486565"/>
                  <a:pt x="10013942" y="3494179"/>
                  <a:pt x="10013942" y="3485295"/>
                </a:cubicBezTo>
                <a:cubicBezTo>
                  <a:pt x="10011403" y="3484026"/>
                  <a:pt x="10010135" y="3484026"/>
                  <a:pt x="10010135" y="3485295"/>
                </a:cubicBezTo>
                <a:lnTo>
                  <a:pt x="10010135" y="3485295"/>
                </a:lnTo>
                <a:close/>
                <a:moveTo>
                  <a:pt x="9384422" y="3485295"/>
                </a:moveTo>
                <a:cubicBezTo>
                  <a:pt x="9375537" y="3486565"/>
                  <a:pt x="9365384" y="3491641"/>
                  <a:pt x="9355230" y="3504333"/>
                </a:cubicBezTo>
                <a:cubicBezTo>
                  <a:pt x="9362846" y="3505602"/>
                  <a:pt x="9371730" y="3505602"/>
                  <a:pt x="9378076" y="3500525"/>
                </a:cubicBezTo>
                <a:cubicBezTo>
                  <a:pt x="9375537" y="3501795"/>
                  <a:pt x="9371730" y="3505602"/>
                  <a:pt x="9370460" y="3508141"/>
                </a:cubicBezTo>
                <a:cubicBezTo>
                  <a:pt x="9372999" y="3517025"/>
                  <a:pt x="9379345" y="3523371"/>
                  <a:pt x="9388229" y="3525909"/>
                </a:cubicBezTo>
                <a:cubicBezTo>
                  <a:pt x="9388229" y="3522102"/>
                  <a:pt x="9388229" y="3515756"/>
                  <a:pt x="9388229" y="3511948"/>
                </a:cubicBezTo>
                <a:cubicBezTo>
                  <a:pt x="9389498" y="3515756"/>
                  <a:pt x="9392037" y="3518294"/>
                  <a:pt x="9393306" y="3522102"/>
                </a:cubicBezTo>
                <a:cubicBezTo>
                  <a:pt x="9397114" y="3522102"/>
                  <a:pt x="9400921" y="3522102"/>
                  <a:pt x="9404729" y="3523371"/>
                </a:cubicBezTo>
                <a:cubicBezTo>
                  <a:pt x="9403460" y="3524640"/>
                  <a:pt x="9399652" y="3527179"/>
                  <a:pt x="9398383" y="3528448"/>
                </a:cubicBezTo>
                <a:cubicBezTo>
                  <a:pt x="9400921" y="3538601"/>
                  <a:pt x="9418690" y="3543678"/>
                  <a:pt x="9422498" y="3533524"/>
                </a:cubicBezTo>
                <a:cubicBezTo>
                  <a:pt x="9421228" y="3532255"/>
                  <a:pt x="9418690" y="3529717"/>
                  <a:pt x="9417421" y="3528448"/>
                </a:cubicBezTo>
                <a:cubicBezTo>
                  <a:pt x="9418690" y="3525909"/>
                  <a:pt x="9418690" y="3523371"/>
                  <a:pt x="9419959" y="3520833"/>
                </a:cubicBezTo>
                <a:cubicBezTo>
                  <a:pt x="9416152" y="3511948"/>
                  <a:pt x="9414882" y="3501795"/>
                  <a:pt x="9409806" y="3492911"/>
                </a:cubicBezTo>
                <a:cubicBezTo>
                  <a:pt x="9402190" y="3487833"/>
                  <a:pt x="9393306" y="3484026"/>
                  <a:pt x="9384422" y="3485295"/>
                </a:cubicBezTo>
                <a:lnTo>
                  <a:pt x="9384422" y="3485295"/>
                </a:lnTo>
                <a:close/>
                <a:moveTo>
                  <a:pt x="9969520" y="3484026"/>
                </a:moveTo>
                <a:cubicBezTo>
                  <a:pt x="9964443" y="3485295"/>
                  <a:pt x="9960636" y="3486565"/>
                  <a:pt x="9955559" y="3487833"/>
                </a:cubicBezTo>
                <a:cubicBezTo>
                  <a:pt x="9961905" y="3490372"/>
                  <a:pt x="9969520" y="3490372"/>
                  <a:pt x="9975866" y="3491641"/>
                </a:cubicBezTo>
                <a:cubicBezTo>
                  <a:pt x="9974597" y="3489103"/>
                  <a:pt x="9972059" y="3486565"/>
                  <a:pt x="9969520" y="3484026"/>
                </a:cubicBezTo>
                <a:lnTo>
                  <a:pt x="9969520" y="3484026"/>
                </a:lnTo>
                <a:close/>
                <a:moveTo>
                  <a:pt x="9298116" y="3480219"/>
                </a:moveTo>
                <a:cubicBezTo>
                  <a:pt x="9293040" y="3476411"/>
                  <a:pt x="9290501" y="3485295"/>
                  <a:pt x="9294309" y="3489103"/>
                </a:cubicBezTo>
                <a:cubicBezTo>
                  <a:pt x="9299386" y="3492911"/>
                  <a:pt x="9303193" y="3482757"/>
                  <a:pt x="9298116" y="3480219"/>
                </a:cubicBezTo>
                <a:lnTo>
                  <a:pt x="9298116" y="3480219"/>
                </a:lnTo>
                <a:close/>
                <a:moveTo>
                  <a:pt x="9912406" y="3477680"/>
                </a:moveTo>
                <a:cubicBezTo>
                  <a:pt x="9907329" y="3477680"/>
                  <a:pt x="9902253" y="3478949"/>
                  <a:pt x="9898446" y="3484026"/>
                </a:cubicBezTo>
                <a:cubicBezTo>
                  <a:pt x="9907329" y="3490372"/>
                  <a:pt x="9917484" y="3489103"/>
                  <a:pt x="9926367" y="3486565"/>
                </a:cubicBezTo>
                <a:cubicBezTo>
                  <a:pt x="9926367" y="3485295"/>
                  <a:pt x="9927637" y="3481487"/>
                  <a:pt x="9928906" y="3480219"/>
                </a:cubicBezTo>
                <a:cubicBezTo>
                  <a:pt x="9923829" y="3481487"/>
                  <a:pt x="9917484" y="3478949"/>
                  <a:pt x="9912406" y="3477680"/>
                </a:cubicBezTo>
                <a:lnTo>
                  <a:pt x="9912406" y="3477680"/>
                </a:lnTo>
                <a:close/>
                <a:moveTo>
                  <a:pt x="9144544" y="3477680"/>
                </a:moveTo>
                <a:cubicBezTo>
                  <a:pt x="9135659" y="3481487"/>
                  <a:pt x="9139467" y="3491641"/>
                  <a:pt x="9142005" y="3499256"/>
                </a:cubicBezTo>
                <a:cubicBezTo>
                  <a:pt x="9138198" y="3499256"/>
                  <a:pt x="9130583" y="3494179"/>
                  <a:pt x="9130583" y="3501795"/>
                </a:cubicBezTo>
                <a:cubicBezTo>
                  <a:pt x="9133121" y="3504333"/>
                  <a:pt x="9136929" y="3506871"/>
                  <a:pt x="9139467" y="3509410"/>
                </a:cubicBezTo>
                <a:cubicBezTo>
                  <a:pt x="9140737" y="3506871"/>
                  <a:pt x="9143275" y="3503064"/>
                  <a:pt x="9144544" y="3501795"/>
                </a:cubicBezTo>
                <a:cubicBezTo>
                  <a:pt x="9145813" y="3504333"/>
                  <a:pt x="9148351" y="3509410"/>
                  <a:pt x="9149621" y="3511948"/>
                </a:cubicBezTo>
                <a:cubicBezTo>
                  <a:pt x="9152159" y="3508141"/>
                  <a:pt x="9152159" y="3504333"/>
                  <a:pt x="9149621" y="3499256"/>
                </a:cubicBezTo>
                <a:cubicBezTo>
                  <a:pt x="9150890" y="3495449"/>
                  <a:pt x="9152159" y="3490372"/>
                  <a:pt x="9154697" y="3486565"/>
                </a:cubicBezTo>
                <a:cubicBezTo>
                  <a:pt x="9154697" y="3491641"/>
                  <a:pt x="9158505" y="3500525"/>
                  <a:pt x="9163582" y="3494179"/>
                </a:cubicBezTo>
                <a:cubicBezTo>
                  <a:pt x="9164851" y="3491641"/>
                  <a:pt x="9167389" y="3486565"/>
                  <a:pt x="9168659" y="3484026"/>
                </a:cubicBezTo>
                <a:cubicBezTo>
                  <a:pt x="9164851" y="3482757"/>
                  <a:pt x="9161043" y="3482757"/>
                  <a:pt x="9155967" y="3481487"/>
                </a:cubicBezTo>
                <a:cubicBezTo>
                  <a:pt x="9154697" y="3482757"/>
                  <a:pt x="9152159" y="3484026"/>
                  <a:pt x="9149621" y="3485295"/>
                </a:cubicBezTo>
                <a:cubicBezTo>
                  <a:pt x="9148351" y="3482757"/>
                  <a:pt x="9145813" y="3478949"/>
                  <a:pt x="9144544" y="3477680"/>
                </a:cubicBezTo>
                <a:lnTo>
                  <a:pt x="9144544" y="3477680"/>
                </a:lnTo>
                <a:close/>
                <a:moveTo>
                  <a:pt x="9473266" y="3476411"/>
                </a:moveTo>
                <a:cubicBezTo>
                  <a:pt x="9475803" y="3478949"/>
                  <a:pt x="9479612" y="3481487"/>
                  <a:pt x="9479612" y="3485295"/>
                </a:cubicBezTo>
                <a:cubicBezTo>
                  <a:pt x="9479612" y="3486565"/>
                  <a:pt x="9478342" y="3489103"/>
                  <a:pt x="9477073" y="3491641"/>
                </a:cubicBezTo>
                <a:cubicBezTo>
                  <a:pt x="9478342" y="3492911"/>
                  <a:pt x="9479612" y="3495449"/>
                  <a:pt x="9480880" y="3496718"/>
                </a:cubicBezTo>
                <a:cubicBezTo>
                  <a:pt x="9479612" y="3500525"/>
                  <a:pt x="9479612" y="3503064"/>
                  <a:pt x="9478342" y="3506871"/>
                </a:cubicBezTo>
                <a:cubicBezTo>
                  <a:pt x="9480880" y="3505602"/>
                  <a:pt x="9487226" y="3503064"/>
                  <a:pt x="9489765" y="3500525"/>
                </a:cubicBezTo>
                <a:cubicBezTo>
                  <a:pt x="9489765" y="3503064"/>
                  <a:pt x="9488495" y="3506871"/>
                  <a:pt x="9487226" y="3509410"/>
                </a:cubicBezTo>
                <a:cubicBezTo>
                  <a:pt x="9496111" y="3510679"/>
                  <a:pt x="9506264" y="3510679"/>
                  <a:pt x="9511341" y="3518294"/>
                </a:cubicBezTo>
                <a:cubicBezTo>
                  <a:pt x="9522764" y="3519563"/>
                  <a:pt x="9535456" y="3511948"/>
                  <a:pt x="9536725" y="3500525"/>
                </a:cubicBezTo>
                <a:lnTo>
                  <a:pt x="9539263" y="3500525"/>
                </a:lnTo>
                <a:cubicBezTo>
                  <a:pt x="9539263" y="3501795"/>
                  <a:pt x="9540533" y="3504333"/>
                  <a:pt x="9541802" y="3506871"/>
                </a:cubicBezTo>
                <a:cubicBezTo>
                  <a:pt x="9546879" y="3501795"/>
                  <a:pt x="9551955" y="3497987"/>
                  <a:pt x="9558301" y="3496718"/>
                </a:cubicBezTo>
                <a:cubicBezTo>
                  <a:pt x="9557032" y="3494179"/>
                  <a:pt x="9554494" y="3490372"/>
                  <a:pt x="9553225" y="3487833"/>
                </a:cubicBezTo>
                <a:cubicBezTo>
                  <a:pt x="9548148" y="3485295"/>
                  <a:pt x="9544340" y="3489103"/>
                  <a:pt x="9539263" y="3490372"/>
                </a:cubicBezTo>
                <a:cubicBezTo>
                  <a:pt x="9539263" y="3491641"/>
                  <a:pt x="9539263" y="3495449"/>
                  <a:pt x="9537994" y="3497987"/>
                </a:cubicBezTo>
                <a:cubicBezTo>
                  <a:pt x="9535456" y="3495449"/>
                  <a:pt x="9532917" y="3492911"/>
                  <a:pt x="9530379" y="3490372"/>
                </a:cubicBezTo>
                <a:cubicBezTo>
                  <a:pt x="9527841" y="3491641"/>
                  <a:pt x="9525302" y="3492911"/>
                  <a:pt x="9521495" y="3494179"/>
                </a:cubicBezTo>
                <a:cubicBezTo>
                  <a:pt x="9521495" y="3487833"/>
                  <a:pt x="9517687" y="3485295"/>
                  <a:pt x="9511341" y="3486565"/>
                </a:cubicBezTo>
                <a:lnTo>
                  <a:pt x="9511341" y="3485295"/>
                </a:lnTo>
                <a:cubicBezTo>
                  <a:pt x="9516418" y="3485295"/>
                  <a:pt x="9521495" y="3485295"/>
                  <a:pt x="9527841" y="3485295"/>
                </a:cubicBezTo>
                <a:cubicBezTo>
                  <a:pt x="9520225" y="3476411"/>
                  <a:pt x="9506264" y="3482757"/>
                  <a:pt x="9496111" y="3480219"/>
                </a:cubicBezTo>
                <a:cubicBezTo>
                  <a:pt x="9502457" y="3485295"/>
                  <a:pt x="9508803" y="3489103"/>
                  <a:pt x="9515149" y="3494179"/>
                </a:cubicBezTo>
                <a:cubicBezTo>
                  <a:pt x="9511341" y="3492911"/>
                  <a:pt x="9507533" y="3491641"/>
                  <a:pt x="9503726" y="3489103"/>
                </a:cubicBezTo>
                <a:cubicBezTo>
                  <a:pt x="9498649" y="3494179"/>
                  <a:pt x="9492303" y="3500525"/>
                  <a:pt x="9487226" y="3505602"/>
                </a:cubicBezTo>
                <a:cubicBezTo>
                  <a:pt x="9488495" y="3500525"/>
                  <a:pt x="9494841" y="3494179"/>
                  <a:pt x="9488495" y="3489103"/>
                </a:cubicBezTo>
                <a:cubicBezTo>
                  <a:pt x="9487226" y="3494179"/>
                  <a:pt x="9474534" y="3496718"/>
                  <a:pt x="9482149" y="3486565"/>
                </a:cubicBezTo>
                <a:cubicBezTo>
                  <a:pt x="9487226" y="3478949"/>
                  <a:pt x="9477073" y="3478949"/>
                  <a:pt x="9473266" y="3476411"/>
                </a:cubicBezTo>
                <a:lnTo>
                  <a:pt x="9473266" y="3476411"/>
                </a:lnTo>
                <a:close/>
                <a:moveTo>
                  <a:pt x="9190235" y="3475141"/>
                </a:moveTo>
                <a:cubicBezTo>
                  <a:pt x="9186427" y="3476411"/>
                  <a:pt x="9182620" y="3476411"/>
                  <a:pt x="9178812" y="3477680"/>
                </a:cubicBezTo>
                <a:cubicBezTo>
                  <a:pt x="9178812" y="3478949"/>
                  <a:pt x="9177543" y="3482757"/>
                  <a:pt x="9176274" y="3484026"/>
                </a:cubicBezTo>
                <a:lnTo>
                  <a:pt x="9171197" y="3481487"/>
                </a:lnTo>
                <a:cubicBezTo>
                  <a:pt x="9169928" y="3484026"/>
                  <a:pt x="9168659" y="3490372"/>
                  <a:pt x="9168659" y="3492911"/>
                </a:cubicBezTo>
                <a:cubicBezTo>
                  <a:pt x="9177543" y="3495449"/>
                  <a:pt x="9180081" y="3489103"/>
                  <a:pt x="9183889" y="3482757"/>
                </a:cubicBezTo>
                <a:cubicBezTo>
                  <a:pt x="9186427" y="3484026"/>
                  <a:pt x="9191504" y="3485295"/>
                  <a:pt x="9194043" y="3486565"/>
                </a:cubicBezTo>
                <a:cubicBezTo>
                  <a:pt x="9191504" y="3484026"/>
                  <a:pt x="9191504" y="3480219"/>
                  <a:pt x="9190235" y="3475141"/>
                </a:cubicBezTo>
                <a:lnTo>
                  <a:pt x="9190235" y="3475141"/>
                </a:lnTo>
                <a:close/>
                <a:moveTo>
                  <a:pt x="9984751" y="3475141"/>
                </a:moveTo>
                <a:cubicBezTo>
                  <a:pt x="9979674" y="3476411"/>
                  <a:pt x="9978405" y="3481487"/>
                  <a:pt x="9975866" y="3484026"/>
                </a:cubicBezTo>
                <a:cubicBezTo>
                  <a:pt x="9983481" y="3486565"/>
                  <a:pt x="9992366" y="3487833"/>
                  <a:pt x="10001250" y="3489103"/>
                </a:cubicBezTo>
                <a:cubicBezTo>
                  <a:pt x="9996173" y="3485295"/>
                  <a:pt x="9992366" y="3477680"/>
                  <a:pt x="9984751" y="3475141"/>
                </a:cubicBezTo>
                <a:lnTo>
                  <a:pt x="9984751" y="3475141"/>
                </a:lnTo>
                <a:close/>
                <a:moveTo>
                  <a:pt x="9359038" y="3473873"/>
                </a:moveTo>
                <a:cubicBezTo>
                  <a:pt x="9355230" y="3472603"/>
                  <a:pt x="9351422" y="3472603"/>
                  <a:pt x="9348884" y="3476411"/>
                </a:cubicBezTo>
                <a:cubicBezTo>
                  <a:pt x="9347615" y="3481487"/>
                  <a:pt x="9350154" y="3487833"/>
                  <a:pt x="9351422" y="3492911"/>
                </a:cubicBezTo>
                <a:cubicBezTo>
                  <a:pt x="9357768" y="3489103"/>
                  <a:pt x="9362846" y="3485295"/>
                  <a:pt x="9367922" y="3480219"/>
                </a:cubicBezTo>
                <a:cubicBezTo>
                  <a:pt x="9365384" y="3478949"/>
                  <a:pt x="9361576" y="3476411"/>
                  <a:pt x="9359038" y="3473873"/>
                </a:cubicBezTo>
                <a:lnTo>
                  <a:pt x="9359038" y="3473873"/>
                </a:lnTo>
                <a:close/>
                <a:moveTo>
                  <a:pt x="9213081" y="3472603"/>
                </a:moveTo>
                <a:cubicBezTo>
                  <a:pt x="9210542" y="3475141"/>
                  <a:pt x="9208004" y="3477680"/>
                  <a:pt x="9205465" y="3481487"/>
                </a:cubicBezTo>
                <a:cubicBezTo>
                  <a:pt x="9204196" y="3481487"/>
                  <a:pt x="9200389" y="3480219"/>
                  <a:pt x="9197850" y="3480219"/>
                </a:cubicBezTo>
                <a:cubicBezTo>
                  <a:pt x="9202927" y="3489103"/>
                  <a:pt x="9215619" y="3478949"/>
                  <a:pt x="9221965" y="3486565"/>
                </a:cubicBezTo>
                <a:cubicBezTo>
                  <a:pt x="9219427" y="3486565"/>
                  <a:pt x="9214350" y="3487833"/>
                  <a:pt x="9211811" y="3487833"/>
                </a:cubicBezTo>
                <a:cubicBezTo>
                  <a:pt x="9215619" y="3496718"/>
                  <a:pt x="9228310" y="3485295"/>
                  <a:pt x="9230849" y="3496718"/>
                </a:cubicBezTo>
                <a:cubicBezTo>
                  <a:pt x="9228310" y="3496718"/>
                  <a:pt x="9224503" y="3495449"/>
                  <a:pt x="9221965" y="3495449"/>
                </a:cubicBezTo>
                <a:cubicBezTo>
                  <a:pt x="9223234" y="3496718"/>
                  <a:pt x="9224503" y="3500525"/>
                  <a:pt x="9224503" y="3503064"/>
                </a:cubicBezTo>
                <a:cubicBezTo>
                  <a:pt x="9218157" y="3497987"/>
                  <a:pt x="9210542" y="3492911"/>
                  <a:pt x="9204196" y="3487833"/>
                </a:cubicBezTo>
                <a:cubicBezTo>
                  <a:pt x="9200389" y="3492911"/>
                  <a:pt x="9196581" y="3499256"/>
                  <a:pt x="9192773" y="3504333"/>
                </a:cubicBezTo>
                <a:cubicBezTo>
                  <a:pt x="9192773" y="3499256"/>
                  <a:pt x="9194043" y="3495449"/>
                  <a:pt x="9194043" y="3490372"/>
                </a:cubicBezTo>
                <a:cubicBezTo>
                  <a:pt x="9187697" y="3491641"/>
                  <a:pt x="9182620" y="3495449"/>
                  <a:pt x="9176274" y="3496718"/>
                </a:cubicBezTo>
                <a:cubicBezTo>
                  <a:pt x="9171197" y="3497987"/>
                  <a:pt x="9163582" y="3494179"/>
                  <a:pt x="9161043" y="3500525"/>
                </a:cubicBezTo>
                <a:cubicBezTo>
                  <a:pt x="9168659" y="3497987"/>
                  <a:pt x="9183889" y="3510679"/>
                  <a:pt x="9155967" y="3503064"/>
                </a:cubicBezTo>
                <a:cubicBezTo>
                  <a:pt x="9155967" y="3505602"/>
                  <a:pt x="9155967" y="3510679"/>
                  <a:pt x="9155967" y="3513217"/>
                </a:cubicBezTo>
                <a:cubicBezTo>
                  <a:pt x="9159774" y="3514487"/>
                  <a:pt x="9162313" y="3515756"/>
                  <a:pt x="9166120" y="3517025"/>
                </a:cubicBezTo>
                <a:cubicBezTo>
                  <a:pt x="9161043" y="3519563"/>
                  <a:pt x="9154697" y="3523371"/>
                  <a:pt x="9148351" y="3520833"/>
                </a:cubicBezTo>
                <a:cubicBezTo>
                  <a:pt x="9148351" y="3525909"/>
                  <a:pt x="9150890" y="3528448"/>
                  <a:pt x="9155967" y="3527179"/>
                </a:cubicBezTo>
                <a:cubicBezTo>
                  <a:pt x="9157236" y="3530986"/>
                  <a:pt x="9159774" y="3534794"/>
                  <a:pt x="9161043" y="3538601"/>
                </a:cubicBezTo>
                <a:cubicBezTo>
                  <a:pt x="9199119" y="3523371"/>
                  <a:pt x="9213081" y="3524640"/>
                  <a:pt x="9230849" y="3513217"/>
                </a:cubicBezTo>
                <a:cubicBezTo>
                  <a:pt x="9228310" y="3509410"/>
                  <a:pt x="9225773" y="3506871"/>
                  <a:pt x="9223234" y="3504333"/>
                </a:cubicBezTo>
                <a:cubicBezTo>
                  <a:pt x="9227042" y="3501795"/>
                  <a:pt x="9229580" y="3500525"/>
                  <a:pt x="9233388" y="3497987"/>
                </a:cubicBezTo>
                <a:cubicBezTo>
                  <a:pt x="9234656" y="3503064"/>
                  <a:pt x="9234656" y="3508141"/>
                  <a:pt x="9235926" y="3511948"/>
                </a:cubicBezTo>
                <a:cubicBezTo>
                  <a:pt x="9238465" y="3511948"/>
                  <a:pt x="9244811" y="3510679"/>
                  <a:pt x="9247348" y="3509410"/>
                </a:cubicBezTo>
                <a:cubicBezTo>
                  <a:pt x="9239734" y="3517025"/>
                  <a:pt x="9228310" y="3519563"/>
                  <a:pt x="9219427" y="3524640"/>
                </a:cubicBezTo>
                <a:cubicBezTo>
                  <a:pt x="9225773" y="3525909"/>
                  <a:pt x="9233388" y="3528448"/>
                  <a:pt x="9238465" y="3532255"/>
                </a:cubicBezTo>
                <a:cubicBezTo>
                  <a:pt x="9238465" y="3528448"/>
                  <a:pt x="9238465" y="3522102"/>
                  <a:pt x="9238465" y="3519563"/>
                </a:cubicBezTo>
                <a:cubicBezTo>
                  <a:pt x="9246080" y="3522102"/>
                  <a:pt x="9244811" y="3527179"/>
                  <a:pt x="9242272" y="3533524"/>
                </a:cubicBezTo>
                <a:cubicBezTo>
                  <a:pt x="9247348" y="3538601"/>
                  <a:pt x="9258771" y="3542409"/>
                  <a:pt x="9261310" y="3533524"/>
                </a:cubicBezTo>
                <a:cubicBezTo>
                  <a:pt x="9252425" y="3514487"/>
                  <a:pt x="9241002" y="3497987"/>
                  <a:pt x="9224503" y="3485295"/>
                </a:cubicBezTo>
                <a:cubicBezTo>
                  <a:pt x="9227042" y="3484026"/>
                  <a:pt x="9228310" y="3481487"/>
                  <a:pt x="9230849" y="3480219"/>
                </a:cubicBezTo>
                <a:cubicBezTo>
                  <a:pt x="9239734" y="3487833"/>
                  <a:pt x="9244811" y="3503064"/>
                  <a:pt x="9257503" y="3503064"/>
                </a:cubicBezTo>
                <a:cubicBezTo>
                  <a:pt x="9256233" y="3501795"/>
                  <a:pt x="9253694" y="3497987"/>
                  <a:pt x="9252425" y="3496718"/>
                </a:cubicBezTo>
                <a:cubicBezTo>
                  <a:pt x="9254964" y="3495449"/>
                  <a:pt x="9260040" y="3491641"/>
                  <a:pt x="9262579" y="3490372"/>
                </a:cubicBezTo>
                <a:cubicBezTo>
                  <a:pt x="9258771" y="3487833"/>
                  <a:pt x="9254964" y="3485295"/>
                  <a:pt x="9251157" y="3484026"/>
                </a:cubicBezTo>
                <a:lnTo>
                  <a:pt x="9248618" y="3491641"/>
                </a:lnTo>
                <a:cubicBezTo>
                  <a:pt x="9246080" y="3487833"/>
                  <a:pt x="9246080" y="3484026"/>
                  <a:pt x="9244811" y="3480219"/>
                </a:cubicBezTo>
                <a:cubicBezTo>
                  <a:pt x="9241002" y="3477680"/>
                  <a:pt x="9238465" y="3475141"/>
                  <a:pt x="9234656" y="3473873"/>
                </a:cubicBezTo>
                <a:cubicBezTo>
                  <a:pt x="9233388" y="3475141"/>
                  <a:pt x="9232119" y="3478949"/>
                  <a:pt x="9230849" y="3481487"/>
                </a:cubicBezTo>
                <a:cubicBezTo>
                  <a:pt x="9229580" y="3480219"/>
                  <a:pt x="9225773" y="3476411"/>
                  <a:pt x="9223234" y="3475141"/>
                </a:cubicBezTo>
                <a:cubicBezTo>
                  <a:pt x="9223234" y="3477680"/>
                  <a:pt x="9221965" y="3481487"/>
                  <a:pt x="9221965" y="3482757"/>
                </a:cubicBezTo>
                <a:cubicBezTo>
                  <a:pt x="9220696" y="3477680"/>
                  <a:pt x="9216888" y="3475141"/>
                  <a:pt x="9213081" y="3472603"/>
                </a:cubicBezTo>
                <a:lnTo>
                  <a:pt x="9213081" y="3472603"/>
                </a:lnTo>
                <a:close/>
                <a:moveTo>
                  <a:pt x="9978405" y="3471334"/>
                </a:moveTo>
                <a:cubicBezTo>
                  <a:pt x="9972059" y="3471334"/>
                  <a:pt x="9965713" y="3471334"/>
                  <a:pt x="9961905" y="3476411"/>
                </a:cubicBezTo>
                <a:cubicBezTo>
                  <a:pt x="9965713" y="3476411"/>
                  <a:pt x="9970789" y="3476411"/>
                  <a:pt x="9974597" y="3477680"/>
                </a:cubicBezTo>
                <a:cubicBezTo>
                  <a:pt x="9975866" y="3476411"/>
                  <a:pt x="9977135" y="3473873"/>
                  <a:pt x="9978405" y="3471334"/>
                </a:cubicBezTo>
                <a:lnTo>
                  <a:pt x="9978405" y="3471334"/>
                </a:lnTo>
                <a:close/>
                <a:moveTo>
                  <a:pt x="8695249" y="3470065"/>
                </a:moveTo>
                <a:cubicBezTo>
                  <a:pt x="8697787" y="3484026"/>
                  <a:pt x="8714287" y="3490372"/>
                  <a:pt x="8718095" y="3504333"/>
                </a:cubicBezTo>
                <a:cubicBezTo>
                  <a:pt x="8719364" y="3510679"/>
                  <a:pt x="8719364" y="3517025"/>
                  <a:pt x="8719364" y="3523371"/>
                </a:cubicBezTo>
                <a:cubicBezTo>
                  <a:pt x="8723171" y="3524640"/>
                  <a:pt x="8728248" y="3524640"/>
                  <a:pt x="8733325" y="3524640"/>
                </a:cubicBezTo>
                <a:cubicBezTo>
                  <a:pt x="8735863" y="3525909"/>
                  <a:pt x="8742209" y="3527179"/>
                  <a:pt x="8744748" y="3527179"/>
                </a:cubicBezTo>
                <a:cubicBezTo>
                  <a:pt x="8743479" y="3513217"/>
                  <a:pt x="8734594" y="3501795"/>
                  <a:pt x="8729517" y="3490372"/>
                </a:cubicBezTo>
                <a:cubicBezTo>
                  <a:pt x="8716825" y="3486565"/>
                  <a:pt x="8710479" y="3472603"/>
                  <a:pt x="8695249" y="3470065"/>
                </a:cubicBezTo>
                <a:lnTo>
                  <a:pt x="8695249" y="3470065"/>
                </a:lnTo>
                <a:close/>
                <a:moveTo>
                  <a:pt x="9640799" y="3470065"/>
                </a:moveTo>
                <a:cubicBezTo>
                  <a:pt x="9639530" y="3471334"/>
                  <a:pt x="9636991" y="3473873"/>
                  <a:pt x="9635722" y="3475141"/>
                </a:cubicBezTo>
                <a:cubicBezTo>
                  <a:pt x="9633184" y="3476411"/>
                  <a:pt x="9630645" y="3477680"/>
                  <a:pt x="9628107" y="3478949"/>
                </a:cubicBezTo>
                <a:cubicBezTo>
                  <a:pt x="9630645" y="3485295"/>
                  <a:pt x="9631915" y="3491641"/>
                  <a:pt x="9634453" y="3496718"/>
                </a:cubicBezTo>
                <a:cubicBezTo>
                  <a:pt x="9640799" y="3490372"/>
                  <a:pt x="9647145" y="3494179"/>
                  <a:pt x="9653491" y="3494179"/>
                </a:cubicBezTo>
                <a:cubicBezTo>
                  <a:pt x="9653491" y="3490372"/>
                  <a:pt x="9654760" y="3485295"/>
                  <a:pt x="9654760" y="3481487"/>
                </a:cubicBezTo>
                <a:cubicBezTo>
                  <a:pt x="9648414" y="3482757"/>
                  <a:pt x="9640799" y="3484026"/>
                  <a:pt x="9634453" y="3485295"/>
                </a:cubicBezTo>
                <a:cubicBezTo>
                  <a:pt x="9638261" y="3480219"/>
                  <a:pt x="9644607" y="3478949"/>
                  <a:pt x="9649683" y="3477680"/>
                </a:cubicBezTo>
                <a:cubicBezTo>
                  <a:pt x="9648414" y="3473873"/>
                  <a:pt x="9647145" y="3466257"/>
                  <a:pt x="9640799" y="3470065"/>
                </a:cubicBezTo>
                <a:lnTo>
                  <a:pt x="9640799" y="3470065"/>
                </a:lnTo>
                <a:close/>
                <a:moveTo>
                  <a:pt x="9492303" y="3470065"/>
                </a:moveTo>
                <a:cubicBezTo>
                  <a:pt x="9489765" y="3470065"/>
                  <a:pt x="9485958" y="3471334"/>
                  <a:pt x="9487226" y="3475141"/>
                </a:cubicBezTo>
                <a:cubicBezTo>
                  <a:pt x="9491034" y="3477680"/>
                  <a:pt x="9493572" y="3477680"/>
                  <a:pt x="9497380" y="3476411"/>
                </a:cubicBezTo>
                <a:cubicBezTo>
                  <a:pt x="9498649" y="3471334"/>
                  <a:pt x="9494841" y="3470065"/>
                  <a:pt x="9492303" y="3470065"/>
                </a:cubicBezTo>
                <a:lnTo>
                  <a:pt x="9492303" y="3470065"/>
                </a:lnTo>
                <a:close/>
                <a:moveTo>
                  <a:pt x="9126775" y="3468796"/>
                </a:moveTo>
                <a:cubicBezTo>
                  <a:pt x="9124237" y="3470065"/>
                  <a:pt x="9121699" y="3472603"/>
                  <a:pt x="9119160" y="3473873"/>
                </a:cubicBezTo>
                <a:cubicBezTo>
                  <a:pt x="9120429" y="3480219"/>
                  <a:pt x="9126775" y="3480219"/>
                  <a:pt x="9131852" y="3478949"/>
                </a:cubicBezTo>
                <a:cubicBezTo>
                  <a:pt x="9130583" y="3476411"/>
                  <a:pt x="9128045" y="3472603"/>
                  <a:pt x="9126775" y="3468796"/>
                </a:cubicBezTo>
                <a:lnTo>
                  <a:pt x="9126775" y="3468796"/>
                </a:lnTo>
                <a:close/>
                <a:moveTo>
                  <a:pt x="9159774" y="3468796"/>
                </a:moveTo>
                <a:cubicBezTo>
                  <a:pt x="9154697" y="3464988"/>
                  <a:pt x="9147083" y="3472603"/>
                  <a:pt x="9154697" y="3475141"/>
                </a:cubicBezTo>
                <a:cubicBezTo>
                  <a:pt x="9159774" y="3478949"/>
                  <a:pt x="9168659" y="3472603"/>
                  <a:pt x="9159774" y="3468796"/>
                </a:cubicBezTo>
                <a:lnTo>
                  <a:pt x="9159774" y="3468796"/>
                </a:lnTo>
                <a:close/>
                <a:moveTo>
                  <a:pt x="9565917" y="3468796"/>
                </a:moveTo>
                <a:cubicBezTo>
                  <a:pt x="9562109" y="3472603"/>
                  <a:pt x="9558301" y="3476411"/>
                  <a:pt x="9555763" y="3481487"/>
                </a:cubicBezTo>
                <a:cubicBezTo>
                  <a:pt x="9557032" y="3481487"/>
                  <a:pt x="9560840" y="3480219"/>
                  <a:pt x="9562109" y="3480219"/>
                </a:cubicBezTo>
                <a:cubicBezTo>
                  <a:pt x="9563378" y="3481487"/>
                  <a:pt x="9567185" y="3482757"/>
                  <a:pt x="9569724" y="3484026"/>
                </a:cubicBezTo>
                <a:cubicBezTo>
                  <a:pt x="9567185" y="3487833"/>
                  <a:pt x="9563378" y="3490372"/>
                  <a:pt x="9562109" y="3494179"/>
                </a:cubicBezTo>
                <a:cubicBezTo>
                  <a:pt x="9568455" y="3492911"/>
                  <a:pt x="9574801" y="3491641"/>
                  <a:pt x="9581147" y="3490372"/>
                </a:cubicBezTo>
                <a:cubicBezTo>
                  <a:pt x="9581147" y="3489103"/>
                  <a:pt x="9581147" y="3486565"/>
                  <a:pt x="9581147" y="3485295"/>
                </a:cubicBezTo>
                <a:cubicBezTo>
                  <a:pt x="9586223" y="3485295"/>
                  <a:pt x="9591300" y="3486565"/>
                  <a:pt x="9595108" y="3486565"/>
                </a:cubicBezTo>
                <a:cubicBezTo>
                  <a:pt x="9595108" y="3484026"/>
                  <a:pt x="9593839" y="3480219"/>
                  <a:pt x="9593839" y="3477680"/>
                </a:cubicBezTo>
                <a:cubicBezTo>
                  <a:pt x="9595108" y="3477680"/>
                  <a:pt x="9598915" y="3476411"/>
                  <a:pt x="9601454" y="3476411"/>
                </a:cubicBezTo>
                <a:cubicBezTo>
                  <a:pt x="9597646" y="3467527"/>
                  <a:pt x="9587493" y="3473873"/>
                  <a:pt x="9579877" y="3473873"/>
                </a:cubicBezTo>
                <a:cubicBezTo>
                  <a:pt x="9573531" y="3475141"/>
                  <a:pt x="9569724" y="3470065"/>
                  <a:pt x="9565917" y="3468796"/>
                </a:cubicBezTo>
                <a:lnTo>
                  <a:pt x="9565917" y="3468796"/>
                </a:lnTo>
                <a:close/>
                <a:moveTo>
                  <a:pt x="9280348" y="3467527"/>
                </a:moveTo>
                <a:cubicBezTo>
                  <a:pt x="9268925" y="3466257"/>
                  <a:pt x="9271463" y="3478949"/>
                  <a:pt x="9266386" y="3485295"/>
                </a:cubicBezTo>
                <a:cubicBezTo>
                  <a:pt x="9268925" y="3490372"/>
                  <a:pt x="9272732" y="3495449"/>
                  <a:pt x="9279078" y="3497987"/>
                </a:cubicBezTo>
                <a:cubicBezTo>
                  <a:pt x="9277809" y="3492911"/>
                  <a:pt x="9277809" y="3486565"/>
                  <a:pt x="9271463" y="3484026"/>
                </a:cubicBezTo>
                <a:cubicBezTo>
                  <a:pt x="9274002" y="3481487"/>
                  <a:pt x="9277809" y="3478949"/>
                  <a:pt x="9280348" y="3477680"/>
                </a:cubicBezTo>
                <a:cubicBezTo>
                  <a:pt x="9280348" y="3475141"/>
                  <a:pt x="9280348" y="3470065"/>
                  <a:pt x="9280348" y="3467527"/>
                </a:cubicBezTo>
                <a:lnTo>
                  <a:pt x="9280348" y="3467527"/>
                </a:lnTo>
                <a:close/>
                <a:moveTo>
                  <a:pt x="9576070" y="3464988"/>
                </a:moveTo>
                <a:cubicBezTo>
                  <a:pt x="9574801" y="3466257"/>
                  <a:pt x="9573531" y="3467527"/>
                  <a:pt x="9574801" y="3470065"/>
                </a:cubicBezTo>
                <a:cubicBezTo>
                  <a:pt x="9577339" y="3473873"/>
                  <a:pt x="9584955" y="3470065"/>
                  <a:pt x="9581147" y="3466257"/>
                </a:cubicBezTo>
                <a:cubicBezTo>
                  <a:pt x="9579877" y="3463719"/>
                  <a:pt x="9577339" y="3463719"/>
                  <a:pt x="9576070" y="3464988"/>
                </a:cubicBezTo>
                <a:lnTo>
                  <a:pt x="9576070" y="3464988"/>
                </a:lnTo>
                <a:close/>
                <a:moveTo>
                  <a:pt x="9465650" y="3464988"/>
                </a:moveTo>
                <a:cubicBezTo>
                  <a:pt x="9463111" y="3466257"/>
                  <a:pt x="9463111" y="3468796"/>
                  <a:pt x="9464381" y="3470065"/>
                </a:cubicBezTo>
                <a:cubicBezTo>
                  <a:pt x="9466920" y="3473873"/>
                  <a:pt x="9475803" y="3470065"/>
                  <a:pt x="9471996" y="3466257"/>
                </a:cubicBezTo>
                <a:cubicBezTo>
                  <a:pt x="9470727" y="3463719"/>
                  <a:pt x="9468188" y="3463719"/>
                  <a:pt x="9465650" y="3464988"/>
                </a:cubicBezTo>
                <a:lnTo>
                  <a:pt x="9465650" y="3464988"/>
                </a:lnTo>
                <a:close/>
                <a:moveTo>
                  <a:pt x="9134391" y="3463719"/>
                </a:moveTo>
                <a:cubicBezTo>
                  <a:pt x="9131852" y="3464988"/>
                  <a:pt x="9131852" y="3466257"/>
                  <a:pt x="9133121" y="3468796"/>
                </a:cubicBezTo>
                <a:cubicBezTo>
                  <a:pt x="9135659" y="3472603"/>
                  <a:pt x="9144544" y="3470065"/>
                  <a:pt x="9139467" y="3464988"/>
                </a:cubicBezTo>
                <a:cubicBezTo>
                  <a:pt x="9139467" y="3463719"/>
                  <a:pt x="9135659" y="3463719"/>
                  <a:pt x="9134391" y="3463719"/>
                </a:cubicBezTo>
                <a:lnTo>
                  <a:pt x="9134391" y="3463719"/>
                </a:lnTo>
                <a:close/>
                <a:moveTo>
                  <a:pt x="9488495" y="3462450"/>
                </a:moveTo>
                <a:cubicBezTo>
                  <a:pt x="9496111" y="3466257"/>
                  <a:pt x="9502457" y="3470065"/>
                  <a:pt x="9510072" y="3475141"/>
                </a:cubicBezTo>
                <a:cubicBezTo>
                  <a:pt x="9513879" y="3473873"/>
                  <a:pt x="9518956" y="3473873"/>
                  <a:pt x="9524033" y="3475141"/>
                </a:cubicBezTo>
                <a:cubicBezTo>
                  <a:pt x="9515149" y="3462450"/>
                  <a:pt x="9499918" y="3466257"/>
                  <a:pt x="9488495" y="3462450"/>
                </a:cubicBezTo>
                <a:lnTo>
                  <a:pt x="9488495" y="3462450"/>
                </a:lnTo>
                <a:close/>
                <a:moveTo>
                  <a:pt x="9435190" y="3462450"/>
                </a:moveTo>
                <a:cubicBezTo>
                  <a:pt x="9432651" y="3467527"/>
                  <a:pt x="9428844" y="3472603"/>
                  <a:pt x="9428844" y="3478949"/>
                </a:cubicBezTo>
                <a:lnTo>
                  <a:pt x="9435190" y="3490372"/>
                </a:lnTo>
                <a:lnTo>
                  <a:pt x="9433920" y="3491641"/>
                </a:lnTo>
                <a:lnTo>
                  <a:pt x="9435190" y="3491641"/>
                </a:lnTo>
                <a:lnTo>
                  <a:pt x="9437728" y="3496718"/>
                </a:lnTo>
                <a:cubicBezTo>
                  <a:pt x="9442805" y="3500525"/>
                  <a:pt x="9449151" y="3503064"/>
                  <a:pt x="9455497" y="3504333"/>
                </a:cubicBezTo>
                <a:cubicBezTo>
                  <a:pt x="9455497" y="3501795"/>
                  <a:pt x="9455497" y="3495449"/>
                  <a:pt x="9454228" y="3491641"/>
                </a:cubicBezTo>
                <a:cubicBezTo>
                  <a:pt x="9458035" y="3495449"/>
                  <a:pt x="9458035" y="3500525"/>
                  <a:pt x="9458035" y="3504333"/>
                </a:cubicBezTo>
                <a:lnTo>
                  <a:pt x="9465650" y="3505602"/>
                </a:lnTo>
                <a:cubicBezTo>
                  <a:pt x="9468188" y="3497987"/>
                  <a:pt x="9469457" y="3487833"/>
                  <a:pt x="9461843" y="3484026"/>
                </a:cubicBezTo>
                <a:lnTo>
                  <a:pt x="9436459" y="3492911"/>
                </a:lnTo>
                <a:lnTo>
                  <a:pt x="9436459" y="3492911"/>
                </a:lnTo>
                <a:lnTo>
                  <a:pt x="9447882" y="3478949"/>
                </a:lnTo>
                <a:cubicBezTo>
                  <a:pt x="9445343" y="3477680"/>
                  <a:pt x="9441536" y="3476411"/>
                  <a:pt x="9437728" y="3475141"/>
                </a:cubicBezTo>
                <a:cubicBezTo>
                  <a:pt x="9442805" y="3473873"/>
                  <a:pt x="9446612" y="3470065"/>
                  <a:pt x="9449151" y="3466257"/>
                </a:cubicBezTo>
                <a:cubicBezTo>
                  <a:pt x="9444073" y="3462450"/>
                  <a:pt x="9440266" y="3462450"/>
                  <a:pt x="9435190" y="3462450"/>
                </a:cubicBezTo>
                <a:lnTo>
                  <a:pt x="9435190" y="3462450"/>
                </a:lnTo>
                <a:close/>
                <a:moveTo>
                  <a:pt x="9227042" y="3459911"/>
                </a:moveTo>
                <a:cubicBezTo>
                  <a:pt x="9216888" y="3457373"/>
                  <a:pt x="9225773" y="3472603"/>
                  <a:pt x="9230849" y="3470065"/>
                </a:cubicBezTo>
                <a:cubicBezTo>
                  <a:pt x="9234656" y="3466257"/>
                  <a:pt x="9230849" y="3461181"/>
                  <a:pt x="9227042" y="3459911"/>
                </a:cubicBezTo>
                <a:lnTo>
                  <a:pt x="9227042" y="3459911"/>
                </a:lnTo>
                <a:close/>
                <a:moveTo>
                  <a:pt x="9629376" y="3459911"/>
                </a:moveTo>
                <a:cubicBezTo>
                  <a:pt x="9623030" y="3459911"/>
                  <a:pt x="9625569" y="3470065"/>
                  <a:pt x="9630645" y="3471334"/>
                </a:cubicBezTo>
                <a:cubicBezTo>
                  <a:pt x="9635722" y="3468796"/>
                  <a:pt x="9635722" y="3459911"/>
                  <a:pt x="9629376" y="3459911"/>
                </a:cubicBezTo>
                <a:lnTo>
                  <a:pt x="9629376" y="3459911"/>
                </a:lnTo>
                <a:close/>
                <a:moveTo>
                  <a:pt x="8792977" y="3454835"/>
                </a:moveTo>
                <a:cubicBezTo>
                  <a:pt x="8784093" y="3453565"/>
                  <a:pt x="8780285" y="3463719"/>
                  <a:pt x="8771401" y="3463719"/>
                </a:cubicBezTo>
                <a:cubicBezTo>
                  <a:pt x="8768863" y="3464988"/>
                  <a:pt x="8762517" y="3462450"/>
                  <a:pt x="8762517" y="3467527"/>
                </a:cubicBezTo>
                <a:cubicBezTo>
                  <a:pt x="8766324" y="3470065"/>
                  <a:pt x="8770132" y="3472603"/>
                  <a:pt x="8773939" y="3475141"/>
                </a:cubicBezTo>
                <a:cubicBezTo>
                  <a:pt x="8765055" y="3485295"/>
                  <a:pt x="8752363" y="3490372"/>
                  <a:pt x="8742209" y="3500525"/>
                </a:cubicBezTo>
                <a:cubicBezTo>
                  <a:pt x="8744748" y="3506871"/>
                  <a:pt x="8747286" y="3511948"/>
                  <a:pt x="8749825" y="3518294"/>
                </a:cubicBezTo>
                <a:cubicBezTo>
                  <a:pt x="8748555" y="3522102"/>
                  <a:pt x="8747286" y="3525909"/>
                  <a:pt x="8747286" y="3528448"/>
                </a:cubicBezTo>
                <a:lnTo>
                  <a:pt x="8749825" y="3528448"/>
                </a:lnTo>
                <a:cubicBezTo>
                  <a:pt x="8748555" y="3529717"/>
                  <a:pt x="8746017" y="3532255"/>
                  <a:pt x="8744748" y="3532255"/>
                </a:cubicBezTo>
                <a:cubicBezTo>
                  <a:pt x="8740940" y="3529717"/>
                  <a:pt x="8735863" y="3528448"/>
                  <a:pt x="8730787" y="3525909"/>
                </a:cubicBezTo>
                <a:cubicBezTo>
                  <a:pt x="8733325" y="3533524"/>
                  <a:pt x="8742209" y="3537332"/>
                  <a:pt x="8748555" y="3541140"/>
                </a:cubicBezTo>
                <a:cubicBezTo>
                  <a:pt x="8749825" y="3536063"/>
                  <a:pt x="8752363" y="3530986"/>
                  <a:pt x="8756171" y="3527179"/>
                </a:cubicBezTo>
                <a:cubicBezTo>
                  <a:pt x="8757440" y="3532255"/>
                  <a:pt x="8759978" y="3537332"/>
                  <a:pt x="8761247" y="3542409"/>
                </a:cubicBezTo>
                <a:cubicBezTo>
                  <a:pt x="8771401" y="3538601"/>
                  <a:pt x="8781555" y="3541140"/>
                  <a:pt x="8790438" y="3542409"/>
                </a:cubicBezTo>
                <a:cubicBezTo>
                  <a:pt x="8791708" y="3536063"/>
                  <a:pt x="8784093" y="3537332"/>
                  <a:pt x="8779016" y="3534794"/>
                </a:cubicBezTo>
                <a:cubicBezTo>
                  <a:pt x="8782824" y="3532255"/>
                  <a:pt x="8785362" y="3529717"/>
                  <a:pt x="8789170" y="3527179"/>
                </a:cubicBezTo>
                <a:cubicBezTo>
                  <a:pt x="8798054" y="3530986"/>
                  <a:pt x="8809476" y="3529717"/>
                  <a:pt x="8818361" y="3527179"/>
                </a:cubicBezTo>
                <a:cubicBezTo>
                  <a:pt x="8812015" y="3519563"/>
                  <a:pt x="8805669" y="3513217"/>
                  <a:pt x="8800593" y="3505602"/>
                </a:cubicBezTo>
                <a:cubicBezTo>
                  <a:pt x="8808208" y="3510679"/>
                  <a:pt x="8815822" y="3515756"/>
                  <a:pt x="8822168" y="3520833"/>
                </a:cubicBezTo>
                <a:cubicBezTo>
                  <a:pt x="8833591" y="3519563"/>
                  <a:pt x="8867860" y="3478949"/>
                  <a:pt x="8786631" y="3470065"/>
                </a:cubicBezTo>
                <a:cubicBezTo>
                  <a:pt x="8785362" y="3471334"/>
                  <a:pt x="8781555" y="3473873"/>
                  <a:pt x="8779016" y="3473873"/>
                </a:cubicBezTo>
                <a:cubicBezTo>
                  <a:pt x="8776478" y="3473873"/>
                  <a:pt x="8771401" y="3473873"/>
                  <a:pt x="8768863" y="3473873"/>
                </a:cubicBezTo>
                <a:cubicBezTo>
                  <a:pt x="8770132" y="3459911"/>
                  <a:pt x="8790438" y="3468796"/>
                  <a:pt x="8792977" y="3454835"/>
                </a:cubicBezTo>
                <a:lnTo>
                  <a:pt x="8792977" y="3454835"/>
                </a:lnTo>
                <a:close/>
                <a:moveTo>
                  <a:pt x="8945280" y="3454835"/>
                </a:moveTo>
                <a:cubicBezTo>
                  <a:pt x="8935127" y="3462450"/>
                  <a:pt x="8922435" y="3468796"/>
                  <a:pt x="8911012" y="3473873"/>
                </a:cubicBezTo>
                <a:cubicBezTo>
                  <a:pt x="8905936" y="3478949"/>
                  <a:pt x="8900859" y="3484026"/>
                  <a:pt x="8895782" y="3489103"/>
                </a:cubicBezTo>
                <a:cubicBezTo>
                  <a:pt x="8898320" y="3494179"/>
                  <a:pt x="8902128" y="3500525"/>
                  <a:pt x="8905936" y="3505602"/>
                </a:cubicBezTo>
                <a:cubicBezTo>
                  <a:pt x="8905936" y="3508141"/>
                  <a:pt x="8905936" y="3511948"/>
                  <a:pt x="8907205" y="3514487"/>
                </a:cubicBezTo>
                <a:cubicBezTo>
                  <a:pt x="8909743" y="3514487"/>
                  <a:pt x="8913550" y="3513217"/>
                  <a:pt x="8916089" y="3513217"/>
                </a:cubicBezTo>
                <a:cubicBezTo>
                  <a:pt x="8912282" y="3520833"/>
                  <a:pt x="8908474" y="3527179"/>
                  <a:pt x="8904666" y="3533524"/>
                </a:cubicBezTo>
                <a:cubicBezTo>
                  <a:pt x="8904666" y="3537332"/>
                  <a:pt x="8903397" y="3541140"/>
                  <a:pt x="8903397" y="3544947"/>
                </a:cubicBezTo>
                <a:cubicBezTo>
                  <a:pt x="8905936" y="3547486"/>
                  <a:pt x="8908474" y="3550024"/>
                  <a:pt x="8911012" y="3552562"/>
                </a:cubicBezTo>
                <a:cubicBezTo>
                  <a:pt x="8908474" y="3555101"/>
                  <a:pt x="8907205" y="3557639"/>
                  <a:pt x="8904666" y="3558908"/>
                </a:cubicBezTo>
                <a:cubicBezTo>
                  <a:pt x="8903397" y="3556370"/>
                  <a:pt x="8900859" y="3550024"/>
                  <a:pt x="8900859" y="3546216"/>
                </a:cubicBezTo>
                <a:cubicBezTo>
                  <a:pt x="8900859" y="3550024"/>
                  <a:pt x="8900859" y="3555101"/>
                  <a:pt x="8900859" y="3558908"/>
                </a:cubicBezTo>
                <a:cubicBezTo>
                  <a:pt x="8903397" y="3560178"/>
                  <a:pt x="8907205" y="3560178"/>
                  <a:pt x="8909743" y="3561447"/>
                </a:cubicBezTo>
                <a:cubicBezTo>
                  <a:pt x="8912282" y="3566524"/>
                  <a:pt x="8913550" y="3571600"/>
                  <a:pt x="8916089" y="3576677"/>
                </a:cubicBezTo>
                <a:cubicBezTo>
                  <a:pt x="8922435" y="3581754"/>
                  <a:pt x="8930050" y="3584292"/>
                  <a:pt x="8936396" y="3589369"/>
                </a:cubicBezTo>
                <a:cubicBezTo>
                  <a:pt x="8936396" y="3593177"/>
                  <a:pt x="8936396" y="3599523"/>
                  <a:pt x="8936396" y="3602061"/>
                </a:cubicBezTo>
                <a:cubicBezTo>
                  <a:pt x="8935127" y="3603330"/>
                  <a:pt x="8932588" y="3604599"/>
                  <a:pt x="8930050" y="3605869"/>
                </a:cubicBezTo>
                <a:cubicBezTo>
                  <a:pt x="8938934" y="3602061"/>
                  <a:pt x="8947819" y="3614753"/>
                  <a:pt x="8955434" y="3607138"/>
                </a:cubicBezTo>
                <a:cubicBezTo>
                  <a:pt x="8959242" y="3605869"/>
                  <a:pt x="8964318" y="3605869"/>
                  <a:pt x="8968126" y="3604599"/>
                </a:cubicBezTo>
                <a:cubicBezTo>
                  <a:pt x="8965588" y="3607138"/>
                  <a:pt x="8964318" y="3610945"/>
                  <a:pt x="8961780" y="3614753"/>
                </a:cubicBezTo>
                <a:cubicBezTo>
                  <a:pt x="8961780" y="3617291"/>
                  <a:pt x="8961780" y="3623637"/>
                  <a:pt x="8961780" y="3626176"/>
                </a:cubicBezTo>
                <a:cubicBezTo>
                  <a:pt x="8959242" y="3624907"/>
                  <a:pt x="8956703" y="3622368"/>
                  <a:pt x="8952896" y="3621099"/>
                </a:cubicBezTo>
                <a:cubicBezTo>
                  <a:pt x="8951626" y="3627445"/>
                  <a:pt x="8951626" y="3633791"/>
                  <a:pt x="8951626" y="3640137"/>
                </a:cubicBezTo>
                <a:cubicBezTo>
                  <a:pt x="8954165" y="3636329"/>
                  <a:pt x="8959242" y="3632522"/>
                  <a:pt x="8955434" y="3627445"/>
                </a:cubicBezTo>
                <a:cubicBezTo>
                  <a:pt x="8957972" y="3628714"/>
                  <a:pt x="8960511" y="3628714"/>
                  <a:pt x="8963049" y="3629983"/>
                </a:cubicBezTo>
                <a:cubicBezTo>
                  <a:pt x="8966857" y="3626176"/>
                  <a:pt x="8970664" y="3622368"/>
                  <a:pt x="8974472" y="3619830"/>
                </a:cubicBezTo>
                <a:cubicBezTo>
                  <a:pt x="8974472" y="3616022"/>
                  <a:pt x="8969395" y="3607138"/>
                  <a:pt x="8975741" y="3607138"/>
                </a:cubicBezTo>
                <a:cubicBezTo>
                  <a:pt x="8975741" y="3608407"/>
                  <a:pt x="8977010" y="3610945"/>
                  <a:pt x="8978280" y="3612215"/>
                </a:cubicBezTo>
                <a:cubicBezTo>
                  <a:pt x="8980818" y="3612215"/>
                  <a:pt x="8984626" y="3612215"/>
                  <a:pt x="8987164" y="3612215"/>
                </a:cubicBezTo>
                <a:cubicBezTo>
                  <a:pt x="8985895" y="3608407"/>
                  <a:pt x="8983356" y="3604599"/>
                  <a:pt x="8979549" y="3602061"/>
                </a:cubicBezTo>
                <a:lnTo>
                  <a:pt x="8977010" y="3599523"/>
                </a:lnTo>
                <a:cubicBezTo>
                  <a:pt x="8978280" y="3589369"/>
                  <a:pt x="8992241" y="3594446"/>
                  <a:pt x="8998587" y="3591907"/>
                </a:cubicBezTo>
                <a:cubicBezTo>
                  <a:pt x="8997318" y="3594446"/>
                  <a:pt x="8996048" y="3600792"/>
                  <a:pt x="8996048" y="3604599"/>
                </a:cubicBezTo>
                <a:cubicBezTo>
                  <a:pt x="9001125" y="3603330"/>
                  <a:pt x="9003664" y="3599523"/>
                  <a:pt x="9002394" y="3594446"/>
                </a:cubicBezTo>
                <a:cubicBezTo>
                  <a:pt x="9010010" y="3594446"/>
                  <a:pt x="9016356" y="3594446"/>
                  <a:pt x="9023971" y="3594446"/>
                </a:cubicBezTo>
                <a:cubicBezTo>
                  <a:pt x="9034124" y="3588100"/>
                  <a:pt x="9049354" y="3584292"/>
                  <a:pt x="9051893" y="3570331"/>
                </a:cubicBezTo>
                <a:cubicBezTo>
                  <a:pt x="9048086" y="3565254"/>
                  <a:pt x="9043008" y="3561447"/>
                  <a:pt x="9037931" y="3557639"/>
                </a:cubicBezTo>
                <a:cubicBezTo>
                  <a:pt x="9037931" y="3562716"/>
                  <a:pt x="9036662" y="3566524"/>
                  <a:pt x="9032855" y="3570331"/>
                </a:cubicBezTo>
                <a:cubicBezTo>
                  <a:pt x="9032855" y="3565254"/>
                  <a:pt x="9032855" y="3560178"/>
                  <a:pt x="9034124" y="3553832"/>
                </a:cubicBezTo>
                <a:cubicBezTo>
                  <a:pt x="9025239" y="3553832"/>
                  <a:pt x="9016356" y="3558908"/>
                  <a:pt x="9013817" y="3567793"/>
                </a:cubicBezTo>
                <a:cubicBezTo>
                  <a:pt x="9012547" y="3566524"/>
                  <a:pt x="9008740" y="3565254"/>
                  <a:pt x="9007471" y="3565254"/>
                </a:cubicBezTo>
                <a:cubicBezTo>
                  <a:pt x="9001125" y="3574139"/>
                  <a:pt x="9012547" y="3580485"/>
                  <a:pt x="9016356" y="3586831"/>
                </a:cubicBezTo>
                <a:cubicBezTo>
                  <a:pt x="9018893" y="3581754"/>
                  <a:pt x="9020163" y="3577946"/>
                  <a:pt x="9022702" y="3574139"/>
                </a:cubicBezTo>
                <a:cubicBezTo>
                  <a:pt x="9025239" y="3581754"/>
                  <a:pt x="9016356" y="3586831"/>
                  <a:pt x="9012547" y="3590638"/>
                </a:cubicBezTo>
                <a:cubicBezTo>
                  <a:pt x="9010010" y="3590638"/>
                  <a:pt x="9006201" y="3591907"/>
                  <a:pt x="9004933" y="3593177"/>
                </a:cubicBezTo>
                <a:cubicBezTo>
                  <a:pt x="9006201" y="3591907"/>
                  <a:pt x="9010010" y="3589369"/>
                  <a:pt x="9011279" y="3586831"/>
                </a:cubicBezTo>
                <a:cubicBezTo>
                  <a:pt x="9007471" y="3584292"/>
                  <a:pt x="9004933" y="3581754"/>
                  <a:pt x="9001125" y="3579216"/>
                </a:cubicBezTo>
                <a:cubicBezTo>
                  <a:pt x="9002394" y="3577946"/>
                  <a:pt x="9003664" y="3574139"/>
                  <a:pt x="9003664" y="3572870"/>
                </a:cubicBezTo>
                <a:cubicBezTo>
                  <a:pt x="9001125" y="3572870"/>
                  <a:pt x="8997318" y="3571600"/>
                  <a:pt x="8996048" y="3571600"/>
                </a:cubicBezTo>
                <a:cubicBezTo>
                  <a:pt x="8998587" y="3567793"/>
                  <a:pt x="8999856" y="3563985"/>
                  <a:pt x="9002394" y="3561447"/>
                </a:cubicBezTo>
                <a:cubicBezTo>
                  <a:pt x="9012547" y="3562716"/>
                  <a:pt x="9018893" y="3552562"/>
                  <a:pt x="9027778" y="3551293"/>
                </a:cubicBezTo>
                <a:lnTo>
                  <a:pt x="9027778" y="3547486"/>
                </a:lnTo>
                <a:cubicBezTo>
                  <a:pt x="9016356" y="3547486"/>
                  <a:pt x="9004933" y="3550024"/>
                  <a:pt x="8996048" y="3555101"/>
                </a:cubicBezTo>
                <a:cubicBezTo>
                  <a:pt x="8993510" y="3555101"/>
                  <a:pt x="8992241" y="3553832"/>
                  <a:pt x="8989702" y="3553832"/>
                </a:cubicBezTo>
                <a:cubicBezTo>
                  <a:pt x="8988433" y="3555101"/>
                  <a:pt x="8985895" y="3557639"/>
                  <a:pt x="8984626" y="3558908"/>
                </a:cubicBezTo>
                <a:cubicBezTo>
                  <a:pt x="8980818" y="3558908"/>
                  <a:pt x="8975741" y="3558908"/>
                  <a:pt x="8971934" y="3560178"/>
                </a:cubicBezTo>
                <a:cubicBezTo>
                  <a:pt x="8973203" y="3544947"/>
                  <a:pt x="9007471" y="3551293"/>
                  <a:pt x="9015086" y="3534794"/>
                </a:cubicBezTo>
                <a:cubicBezTo>
                  <a:pt x="9018893" y="3537332"/>
                  <a:pt x="9022702" y="3541140"/>
                  <a:pt x="9027778" y="3543678"/>
                </a:cubicBezTo>
                <a:cubicBezTo>
                  <a:pt x="9026509" y="3539870"/>
                  <a:pt x="9023971" y="3537332"/>
                  <a:pt x="9020163" y="3533524"/>
                </a:cubicBezTo>
                <a:cubicBezTo>
                  <a:pt x="9010010" y="3532255"/>
                  <a:pt x="9003664" y="3520833"/>
                  <a:pt x="8993510" y="3522102"/>
                </a:cubicBezTo>
                <a:cubicBezTo>
                  <a:pt x="8992241" y="3511948"/>
                  <a:pt x="8977010" y="3511948"/>
                  <a:pt x="8979549" y="3500525"/>
                </a:cubicBezTo>
                <a:cubicBezTo>
                  <a:pt x="8980818" y="3501795"/>
                  <a:pt x="8983356" y="3504333"/>
                  <a:pt x="8984626" y="3505602"/>
                </a:cubicBezTo>
                <a:cubicBezTo>
                  <a:pt x="8988433" y="3506871"/>
                  <a:pt x="8993510" y="3508141"/>
                  <a:pt x="8997318" y="3509410"/>
                </a:cubicBezTo>
                <a:cubicBezTo>
                  <a:pt x="8997318" y="3499256"/>
                  <a:pt x="8987164" y="3492911"/>
                  <a:pt x="8988433" y="3482757"/>
                </a:cubicBezTo>
                <a:cubicBezTo>
                  <a:pt x="8987164" y="3485295"/>
                  <a:pt x="8984626" y="3487833"/>
                  <a:pt x="8983356" y="3490372"/>
                </a:cubicBezTo>
                <a:cubicBezTo>
                  <a:pt x="8977010" y="3487833"/>
                  <a:pt x="8969395" y="3478949"/>
                  <a:pt x="8961780" y="3484026"/>
                </a:cubicBezTo>
                <a:cubicBezTo>
                  <a:pt x="8963049" y="3491641"/>
                  <a:pt x="8969395" y="3495449"/>
                  <a:pt x="8975741" y="3500525"/>
                </a:cubicBezTo>
                <a:cubicBezTo>
                  <a:pt x="8975741" y="3506871"/>
                  <a:pt x="8969395" y="3510679"/>
                  <a:pt x="8964318" y="3515756"/>
                </a:cubicBezTo>
                <a:cubicBezTo>
                  <a:pt x="8966857" y="3510679"/>
                  <a:pt x="8968126" y="3505602"/>
                  <a:pt x="8969395" y="3499256"/>
                </a:cubicBezTo>
                <a:cubicBezTo>
                  <a:pt x="8968126" y="3497987"/>
                  <a:pt x="8965588" y="3494179"/>
                  <a:pt x="8964318" y="3492911"/>
                </a:cubicBezTo>
                <a:lnTo>
                  <a:pt x="8961780" y="3492911"/>
                </a:lnTo>
                <a:cubicBezTo>
                  <a:pt x="8960511" y="3500525"/>
                  <a:pt x="8956703" y="3506871"/>
                  <a:pt x="8954165" y="3514487"/>
                </a:cubicBezTo>
                <a:cubicBezTo>
                  <a:pt x="8955434" y="3528448"/>
                  <a:pt x="8966857" y="3538601"/>
                  <a:pt x="8968126" y="3552562"/>
                </a:cubicBezTo>
                <a:cubicBezTo>
                  <a:pt x="8968126" y="3561447"/>
                  <a:pt x="8957972" y="3558908"/>
                  <a:pt x="8951626" y="3558908"/>
                </a:cubicBezTo>
                <a:cubicBezTo>
                  <a:pt x="8954165" y="3562716"/>
                  <a:pt x="8955434" y="3566524"/>
                  <a:pt x="8956703" y="3571600"/>
                </a:cubicBezTo>
                <a:cubicBezTo>
                  <a:pt x="8952896" y="3567793"/>
                  <a:pt x="8950357" y="3562716"/>
                  <a:pt x="8947819" y="3558908"/>
                </a:cubicBezTo>
                <a:cubicBezTo>
                  <a:pt x="8947819" y="3550024"/>
                  <a:pt x="8951626" y="3541140"/>
                  <a:pt x="8959242" y="3536063"/>
                </a:cubicBezTo>
                <a:cubicBezTo>
                  <a:pt x="8957972" y="3529717"/>
                  <a:pt x="8955434" y="3524640"/>
                  <a:pt x="8950357" y="3519563"/>
                </a:cubicBezTo>
                <a:cubicBezTo>
                  <a:pt x="8949088" y="3520833"/>
                  <a:pt x="8945280" y="3524640"/>
                  <a:pt x="8942742" y="3527179"/>
                </a:cubicBezTo>
                <a:cubicBezTo>
                  <a:pt x="8945280" y="3520833"/>
                  <a:pt x="8947819" y="3515756"/>
                  <a:pt x="8951626" y="3510679"/>
                </a:cubicBezTo>
                <a:cubicBezTo>
                  <a:pt x="8949088" y="3506871"/>
                  <a:pt x="8947819" y="3503064"/>
                  <a:pt x="8945280" y="3499256"/>
                </a:cubicBezTo>
                <a:cubicBezTo>
                  <a:pt x="8947819" y="3499256"/>
                  <a:pt x="8954165" y="3499256"/>
                  <a:pt x="8956703" y="3499256"/>
                </a:cubicBezTo>
                <a:cubicBezTo>
                  <a:pt x="8955434" y="3495449"/>
                  <a:pt x="8955434" y="3492911"/>
                  <a:pt x="8954165" y="3490372"/>
                </a:cubicBezTo>
                <a:cubicBezTo>
                  <a:pt x="8960511" y="3487833"/>
                  <a:pt x="8963049" y="3481487"/>
                  <a:pt x="8960511" y="3475141"/>
                </a:cubicBezTo>
                <a:cubicBezTo>
                  <a:pt x="8955434" y="3477680"/>
                  <a:pt x="8950357" y="3475141"/>
                  <a:pt x="8946550" y="3471334"/>
                </a:cubicBezTo>
                <a:cubicBezTo>
                  <a:pt x="8944011" y="3466257"/>
                  <a:pt x="8951626" y="3458642"/>
                  <a:pt x="8945280" y="3454835"/>
                </a:cubicBezTo>
                <a:lnTo>
                  <a:pt x="8945280" y="3454835"/>
                </a:lnTo>
                <a:close/>
                <a:moveTo>
                  <a:pt x="8676211" y="3453565"/>
                </a:moveTo>
                <a:cubicBezTo>
                  <a:pt x="8669865" y="3451027"/>
                  <a:pt x="8667327" y="3461181"/>
                  <a:pt x="8673673" y="3461181"/>
                </a:cubicBezTo>
                <a:cubicBezTo>
                  <a:pt x="8680019" y="3463719"/>
                  <a:pt x="8682557" y="3454835"/>
                  <a:pt x="8676211" y="3453565"/>
                </a:cubicBezTo>
                <a:lnTo>
                  <a:pt x="8676211" y="3453565"/>
                </a:lnTo>
                <a:close/>
                <a:moveTo>
                  <a:pt x="9149621" y="3452296"/>
                </a:moveTo>
                <a:cubicBezTo>
                  <a:pt x="9139467" y="3448489"/>
                  <a:pt x="9150890" y="3463719"/>
                  <a:pt x="9149621" y="3452296"/>
                </a:cubicBezTo>
                <a:lnTo>
                  <a:pt x="9149621" y="3452296"/>
                </a:lnTo>
                <a:close/>
                <a:moveTo>
                  <a:pt x="9691566" y="3452296"/>
                </a:moveTo>
                <a:cubicBezTo>
                  <a:pt x="9687759" y="3452296"/>
                  <a:pt x="9680144" y="3462450"/>
                  <a:pt x="9675067" y="3468796"/>
                </a:cubicBezTo>
                <a:cubicBezTo>
                  <a:pt x="9682683" y="3467527"/>
                  <a:pt x="9687759" y="3461181"/>
                  <a:pt x="9692836" y="3456104"/>
                </a:cubicBezTo>
                <a:cubicBezTo>
                  <a:pt x="9694105" y="3453565"/>
                  <a:pt x="9692836" y="3452296"/>
                  <a:pt x="9691566" y="3452296"/>
                </a:cubicBezTo>
                <a:lnTo>
                  <a:pt x="9691566" y="3452296"/>
                </a:lnTo>
                <a:close/>
                <a:moveTo>
                  <a:pt x="9159774" y="3452296"/>
                </a:moveTo>
                <a:cubicBezTo>
                  <a:pt x="9159774" y="3454835"/>
                  <a:pt x="9159774" y="3459911"/>
                  <a:pt x="9159774" y="3462450"/>
                </a:cubicBezTo>
                <a:cubicBezTo>
                  <a:pt x="9164851" y="3466257"/>
                  <a:pt x="9169928" y="3470065"/>
                  <a:pt x="9175005" y="3473873"/>
                </a:cubicBezTo>
                <a:cubicBezTo>
                  <a:pt x="9175005" y="3467527"/>
                  <a:pt x="9176274" y="3461181"/>
                  <a:pt x="9183889" y="3459911"/>
                </a:cubicBezTo>
                <a:cubicBezTo>
                  <a:pt x="9182620" y="3463719"/>
                  <a:pt x="9181351" y="3467527"/>
                  <a:pt x="9178812" y="3471334"/>
                </a:cubicBezTo>
                <a:cubicBezTo>
                  <a:pt x="9181351" y="3471334"/>
                  <a:pt x="9187697" y="3470065"/>
                  <a:pt x="9190235" y="3470065"/>
                </a:cubicBezTo>
                <a:cubicBezTo>
                  <a:pt x="9191504" y="3471334"/>
                  <a:pt x="9195312" y="3472603"/>
                  <a:pt x="9196581" y="3472603"/>
                </a:cubicBezTo>
                <a:cubicBezTo>
                  <a:pt x="9200389" y="3468796"/>
                  <a:pt x="9205465" y="3464988"/>
                  <a:pt x="9210542" y="3467527"/>
                </a:cubicBezTo>
                <a:cubicBezTo>
                  <a:pt x="9213081" y="3464988"/>
                  <a:pt x="9216888" y="3463719"/>
                  <a:pt x="9219427" y="3461181"/>
                </a:cubicBezTo>
                <a:cubicBezTo>
                  <a:pt x="9215619" y="3458642"/>
                  <a:pt x="9213081" y="3456104"/>
                  <a:pt x="9209273" y="3452296"/>
                </a:cubicBezTo>
                <a:cubicBezTo>
                  <a:pt x="9208004" y="3453565"/>
                  <a:pt x="9205465" y="3457373"/>
                  <a:pt x="9204196" y="3459911"/>
                </a:cubicBezTo>
                <a:cubicBezTo>
                  <a:pt x="9197850" y="3457373"/>
                  <a:pt x="9191504" y="3459911"/>
                  <a:pt x="9185158" y="3461181"/>
                </a:cubicBezTo>
                <a:cubicBezTo>
                  <a:pt x="9187697" y="3457373"/>
                  <a:pt x="9188966" y="3454835"/>
                  <a:pt x="9191504" y="3451027"/>
                </a:cubicBezTo>
                <a:cubicBezTo>
                  <a:pt x="9186427" y="3452296"/>
                  <a:pt x="9180081" y="3453565"/>
                  <a:pt x="9175005" y="3452296"/>
                </a:cubicBezTo>
                <a:cubicBezTo>
                  <a:pt x="9169928" y="3456104"/>
                  <a:pt x="9163582" y="3457373"/>
                  <a:pt x="9159774" y="3452296"/>
                </a:cubicBezTo>
                <a:lnTo>
                  <a:pt x="9159774" y="3452296"/>
                </a:lnTo>
                <a:close/>
                <a:moveTo>
                  <a:pt x="9484688" y="3451027"/>
                </a:moveTo>
                <a:cubicBezTo>
                  <a:pt x="9483419" y="3452296"/>
                  <a:pt x="9488495" y="3459911"/>
                  <a:pt x="9488495" y="3452296"/>
                </a:cubicBezTo>
                <a:cubicBezTo>
                  <a:pt x="9485958" y="3451027"/>
                  <a:pt x="9484688" y="3451027"/>
                  <a:pt x="9484688" y="3451027"/>
                </a:cubicBezTo>
                <a:lnTo>
                  <a:pt x="9484688" y="3451027"/>
                </a:lnTo>
                <a:close/>
                <a:moveTo>
                  <a:pt x="9619223" y="3451027"/>
                </a:moveTo>
                <a:cubicBezTo>
                  <a:pt x="9612877" y="3449758"/>
                  <a:pt x="9603992" y="3457373"/>
                  <a:pt x="9597646" y="3453565"/>
                </a:cubicBezTo>
                <a:cubicBezTo>
                  <a:pt x="9591300" y="3454835"/>
                  <a:pt x="9584955" y="3457373"/>
                  <a:pt x="9579877" y="3461181"/>
                </a:cubicBezTo>
                <a:cubicBezTo>
                  <a:pt x="9587493" y="3462450"/>
                  <a:pt x="9590031" y="3466257"/>
                  <a:pt x="9587493" y="3472603"/>
                </a:cubicBezTo>
                <a:lnTo>
                  <a:pt x="9595108" y="3471334"/>
                </a:lnTo>
                <a:cubicBezTo>
                  <a:pt x="9595108" y="3468796"/>
                  <a:pt x="9593839" y="3462450"/>
                  <a:pt x="9592569" y="3459911"/>
                </a:cubicBezTo>
                <a:cubicBezTo>
                  <a:pt x="9601454" y="3459911"/>
                  <a:pt x="9609069" y="3463719"/>
                  <a:pt x="9616684" y="3467527"/>
                </a:cubicBezTo>
                <a:cubicBezTo>
                  <a:pt x="9617953" y="3462450"/>
                  <a:pt x="9621761" y="3458642"/>
                  <a:pt x="9625569" y="3456104"/>
                </a:cubicBezTo>
                <a:cubicBezTo>
                  <a:pt x="9623030" y="3452296"/>
                  <a:pt x="9620492" y="3451027"/>
                  <a:pt x="9619223" y="3451027"/>
                </a:cubicBezTo>
                <a:lnTo>
                  <a:pt x="9619223" y="3451027"/>
                </a:lnTo>
                <a:close/>
                <a:moveTo>
                  <a:pt x="9440266" y="3447219"/>
                </a:moveTo>
                <a:cubicBezTo>
                  <a:pt x="9433920" y="3448489"/>
                  <a:pt x="9436459" y="3456104"/>
                  <a:pt x="9438997" y="3459911"/>
                </a:cubicBezTo>
                <a:cubicBezTo>
                  <a:pt x="9440266" y="3458642"/>
                  <a:pt x="9441536" y="3454835"/>
                  <a:pt x="9441536" y="3453565"/>
                </a:cubicBezTo>
                <a:cubicBezTo>
                  <a:pt x="9442805" y="3453565"/>
                  <a:pt x="9446612" y="3454835"/>
                  <a:pt x="9449151" y="3454835"/>
                </a:cubicBezTo>
                <a:cubicBezTo>
                  <a:pt x="9446612" y="3452296"/>
                  <a:pt x="9445343" y="3444681"/>
                  <a:pt x="9440266" y="3447219"/>
                </a:cubicBezTo>
                <a:lnTo>
                  <a:pt x="9440266" y="3447219"/>
                </a:lnTo>
                <a:close/>
                <a:moveTo>
                  <a:pt x="9749950" y="3447219"/>
                </a:moveTo>
                <a:cubicBezTo>
                  <a:pt x="9749950" y="3453565"/>
                  <a:pt x="9749950" y="3458642"/>
                  <a:pt x="9749950" y="3464988"/>
                </a:cubicBezTo>
                <a:cubicBezTo>
                  <a:pt x="9757565" y="3462450"/>
                  <a:pt x="9763911" y="3457373"/>
                  <a:pt x="9767718" y="3451027"/>
                </a:cubicBezTo>
                <a:cubicBezTo>
                  <a:pt x="9765180" y="3444681"/>
                  <a:pt x="9755026" y="3448489"/>
                  <a:pt x="9749950" y="3447219"/>
                </a:cubicBezTo>
                <a:lnTo>
                  <a:pt x="9749950" y="3447219"/>
                </a:lnTo>
                <a:close/>
                <a:moveTo>
                  <a:pt x="8786631" y="3443412"/>
                </a:moveTo>
                <a:cubicBezTo>
                  <a:pt x="8781555" y="3442143"/>
                  <a:pt x="8779016" y="3444681"/>
                  <a:pt x="8779016" y="3449758"/>
                </a:cubicBezTo>
                <a:cubicBezTo>
                  <a:pt x="8773939" y="3449758"/>
                  <a:pt x="8768863" y="3451027"/>
                  <a:pt x="8765055" y="3456104"/>
                </a:cubicBezTo>
                <a:cubicBezTo>
                  <a:pt x="8770132" y="3456104"/>
                  <a:pt x="8773939" y="3456104"/>
                  <a:pt x="8779016" y="3457373"/>
                </a:cubicBezTo>
                <a:cubicBezTo>
                  <a:pt x="8781555" y="3453565"/>
                  <a:pt x="8784093" y="3448489"/>
                  <a:pt x="8786631" y="3443412"/>
                </a:cubicBezTo>
                <a:lnTo>
                  <a:pt x="8786631" y="3443412"/>
                </a:lnTo>
                <a:close/>
                <a:moveTo>
                  <a:pt x="9640799" y="3442143"/>
                </a:moveTo>
                <a:cubicBezTo>
                  <a:pt x="9640799" y="3444681"/>
                  <a:pt x="9639530" y="3449758"/>
                  <a:pt x="9639530" y="3452296"/>
                </a:cubicBezTo>
                <a:lnTo>
                  <a:pt x="9634453" y="3451027"/>
                </a:lnTo>
                <a:cubicBezTo>
                  <a:pt x="9635722" y="3454835"/>
                  <a:pt x="9638261" y="3457373"/>
                  <a:pt x="9639530" y="3461181"/>
                </a:cubicBezTo>
                <a:cubicBezTo>
                  <a:pt x="9643337" y="3459911"/>
                  <a:pt x="9644607" y="3453565"/>
                  <a:pt x="9647145" y="3451027"/>
                </a:cubicBezTo>
                <a:cubicBezTo>
                  <a:pt x="9647145" y="3457373"/>
                  <a:pt x="9648414" y="3462450"/>
                  <a:pt x="9650953" y="3468796"/>
                </a:cubicBezTo>
                <a:cubicBezTo>
                  <a:pt x="9654760" y="3464988"/>
                  <a:pt x="9658568" y="3463719"/>
                  <a:pt x="9663645" y="3462450"/>
                </a:cubicBezTo>
                <a:cubicBezTo>
                  <a:pt x="9666182" y="3456104"/>
                  <a:pt x="9667452" y="3449758"/>
                  <a:pt x="9661106" y="3445950"/>
                </a:cubicBezTo>
                <a:cubicBezTo>
                  <a:pt x="9659836" y="3448489"/>
                  <a:pt x="9657299" y="3452296"/>
                  <a:pt x="9656029" y="3454835"/>
                </a:cubicBezTo>
                <a:cubicBezTo>
                  <a:pt x="9650953" y="3451027"/>
                  <a:pt x="9645876" y="3447219"/>
                  <a:pt x="9640799" y="3442143"/>
                </a:cubicBezTo>
                <a:lnTo>
                  <a:pt x="9640799" y="3442143"/>
                </a:lnTo>
                <a:close/>
                <a:moveTo>
                  <a:pt x="9060777" y="3442143"/>
                </a:moveTo>
                <a:cubicBezTo>
                  <a:pt x="9045547" y="3443412"/>
                  <a:pt x="9030316" y="3440873"/>
                  <a:pt x="9015086" y="3443412"/>
                </a:cubicBezTo>
                <a:cubicBezTo>
                  <a:pt x="9001125" y="3447219"/>
                  <a:pt x="8987164" y="3449758"/>
                  <a:pt x="8973203" y="3447219"/>
                </a:cubicBezTo>
                <a:cubicBezTo>
                  <a:pt x="8966857" y="3448489"/>
                  <a:pt x="8960511" y="3449758"/>
                  <a:pt x="8954165" y="3452296"/>
                </a:cubicBezTo>
                <a:cubicBezTo>
                  <a:pt x="8959242" y="3463719"/>
                  <a:pt x="8957972" y="3480219"/>
                  <a:pt x="8973203" y="3484026"/>
                </a:cubicBezTo>
                <a:cubicBezTo>
                  <a:pt x="8974472" y="3482757"/>
                  <a:pt x="8977010" y="3480219"/>
                  <a:pt x="8978280" y="3478949"/>
                </a:cubicBezTo>
                <a:cubicBezTo>
                  <a:pt x="8973203" y="3473873"/>
                  <a:pt x="8970664" y="3468796"/>
                  <a:pt x="8968126" y="3462450"/>
                </a:cubicBezTo>
                <a:cubicBezTo>
                  <a:pt x="8975741" y="3471334"/>
                  <a:pt x="8983356" y="3478949"/>
                  <a:pt x="8990972" y="3486565"/>
                </a:cubicBezTo>
                <a:cubicBezTo>
                  <a:pt x="8993510" y="3494179"/>
                  <a:pt x="8993510" y="3503064"/>
                  <a:pt x="8994779" y="3511948"/>
                </a:cubicBezTo>
                <a:cubicBezTo>
                  <a:pt x="8997318" y="3510679"/>
                  <a:pt x="9001125" y="3509410"/>
                  <a:pt x="9002394" y="3508141"/>
                </a:cubicBezTo>
                <a:cubicBezTo>
                  <a:pt x="9001125" y="3503064"/>
                  <a:pt x="9001125" y="3499256"/>
                  <a:pt x="8999856" y="3494179"/>
                </a:cubicBezTo>
                <a:cubicBezTo>
                  <a:pt x="9006201" y="3497987"/>
                  <a:pt x="9011279" y="3503064"/>
                  <a:pt x="9016356" y="3509410"/>
                </a:cubicBezTo>
                <a:cubicBezTo>
                  <a:pt x="9015086" y="3508141"/>
                  <a:pt x="9011279" y="3506871"/>
                  <a:pt x="9008740" y="3505602"/>
                </a:cubicBezTo>
                <a:cubicBezTo>
                  <a:pt x="9008740" y="3509410"/>
                  <a:pt x="9008740" y="3517025"/>
                  <a:pt x="9010010" y="3520833"/>
                </a:cubicBezTo>
                <a:cubicBezTo>
                  <a:pt x="9008740" y="3518294"/>
                  <a:pt x="9006201" y="3514487"/>
                  <a:pt x="9004933" y="3511948"/>
                </a:cubicBezTo>
                <a:cubicBezTo>
                  <a:pt x="8999856" y="3511948"/>
                  <a:pt x="8994779" y="3511948"/>
                  <a:pt x="8989702" y="3511948"/>
                </a:cubicBezTo>
                <a:cubicBezTo>
                  <a:pt x="8993510" y="3517025"/>
                  <a:pt x="8999856" y="3518294"/>
                  <a:pt x="9006201" y="3522102"/>
                </a:cubicBezTo>
                <a:cubicBezTo>
                  <a:pt x="9013817" y="3525909"/>
                  <a:pt x="9020163" y="3533524"/>
                  <a:pt x="9029048" y="3533524"/>
                </a:cubicBezTo>
                <a:cubicBezTo>
                  <a:pt x="9025239" y="3527179"/>
                  <a:pt x="9021432" y="3522102"/>
                  <a:pt x="9017625" y="3517025"/>
                </a:cubicBezTo>
                <a:cubicBezTo>
                  <a:pt x="9020163" y="3518294"/>
                  <a:pt x="9025239" y="3522102"/>
                  <a:pt x="9026509" y="3524640"/>
                </a:cubicBezTo>
                <a:cubicBezTo>
                  <a:pt x="9022702" y="3511948"/>
                  <a:pt x="9027778" y="3497987"/>
                  <a:pt x="9037931" y="3490372"/>
                </a:cubicBezTo>
                <a:cubicBezTo>
                  <a:pt x="9036662" y="3495449"/>
                  <a:pt x="9032855" y="3499256"/>
                  <a:pt x="9030316" y="3503064"/>
                </a:cubicBezTo>
                <a:cubicBezTo>
                  <a:pt x="9032855" y="3514487"/>
                  <a:pt x="9034124" y="3527179"/>
                  <a:pt x="9031585" y="3538601"/>
                </a:cubicBezTo>
                <a:cubicBezTo>
                  <a:pt x="9040470" y="3530986"/>
                  <a:pt x="9050623" y="3530986"/>
                  <a:pt x="9062046" y="3529717"/>
                </a:cubicBezTo>
                <a:cubicBezTo>
                  <a:pt x="9063315" y="3528448"/>
                  <a:pt x="9065854" y="3527179"/>
                  <a:pt x="9068392" y="3525909"/>
                </a:cubicBezTo>
                <a:cubicBezTo>
                  <a:pt x="9070931" y="3527179"/>
                  <a:pt x="9074738" y="3529717"/>
                  <a:pt x="9077277" y="3530986"/>
                </a:cubicBezTo>
                <a:cubicBezTo>
                  <a:pt x="9077277" y="3524640"/>
                  <a:pt x="9077277" y="3518294"/>
                  <a:pt x="9078546" y="3511948"/>
                </a:cubicBezTo>
                <a:cubicBezTo>
                  <a:pt x="9069661" y="3514487"/>
                  <a:pt x="9059508" y="3518294"/>
                  <a:pt x="9050623" y="3514487"/>
                </a:cubicBezTo>
                <a:cubicBezTo>
                  <a:pt x="9048086" y="3515756"/>
                  <a:pt x="9044277" y="3515756"/>
                  <a:pt x="9041740" y="3517025"/>
                </a:cubicBezTo>
                <a:cubicBezTo>
                  <a:pt x="9049354" y="3505602"/>
                  <a:pt x="9065854" y="3510679"/>
                  <a:pt x="9077277" y="3510679"/>
                </a:cubicBezTo>
                <a:cubicBezTo>
                  <a:pt x="9074738" y="3508141"/>
                  <a:pt x="9069661" y="3503064"/>
                  <a:pt x="9067123" y="3500525"/>
                </a:cubicBezTo>
                <a:cubicBezTo>
                  <a:pt x="9072200" y="3501795"/>
                  <a:pt x="9077277" y="3503064"/>
                  <a:pt x="9082353" y="3504333"/>
                </a:cubicBezTo>
                <a:cubicBezTo>
                  <a:pt x="9078546" y="3499256"/>
                  <a:pt x="9072200" y="3496718"/>
                  <a:pt x="9065854" y="3494179"/>
                </a:cubicBezTo>
                <a:cubicBezTo>
                  <a:pt x="9072200" y="3490372"/>
                  <a:pt x="9078546" y="3497987"/>
                  <a:pt x="9084892" y="3499256"/>
                </a:cubicBezTo>
                <a:cubicBezTo>
                  <a:pt x="9081084" y="3491641"/>
                  <a:pt x="9078546" y="3484026"/>
                  <a:pt x="9073469" y="3477680"/>
                </a:cubicBezTo>
                <a:cubicBezTo>
                  <a:pt x="9073469" y="3466257"/>
                  <a:pt x="9067123" y="3457373"/>
                  <a:pt x="9064585" y="3445950"/>
                </a:cubicBezTo>
                <a:cubicBezTo>
                  <a:pt x="9064585" y="3445950"/>
                  <a:pt x="9062046" y="3443412"/>
                  <a:pt x="9060777" y="3442143"/>
                </a:cubicBezTo>
                <a:lnTo>
                  <a:pt x="9060777" y="3442143"/>
                </a:lnTo>
                <a:close/>
                <a:moveTo>
                  <a:pt x="9370460" y="3440873"/>
                </a:moveTo>
                <a:cubicBezTo>
                  <a:pt x="9364114" y="3448489"/>
                  <a:pt x="9359038" y="3456104"/>
                  <a:pt x="9352692" y="3463719"/>
                </a:cubicBezTo>
                <a:cubicBezTo>
                  <a:pt x="9360307" y="3467527"/>
                  <a:pt x="9367922" y="3472603"/>
                  <a:pt x="9372999" y="3478949"/>
                </a:cubicBezTo>
                <a:cubicBezTo>
                  <a:pt x="9381883" y="3477680"/>
                  <a:pt x="9392037" y="3477680"/>
                  <a:pt x="9395844" y="3467527"/>
                </a:cubicBezTo>
                <a:cubicBezTo>
                  <a:pt x="9397114" y="3468796"/>
                  <a:pt x="9398383" y="3470065"/>
                  <a:pt x="9399652" y="3472603"/>
                </a:cubicBezTo>
                <a:cubicBezTo>
                  <a:pt x="9390768" y="3480219"/>
                  <a:pt x="9407267" y="3481487"/>
                  <a:pt x="9411075" y="3485295"/>
                </a:cubicBezTo>
                <a:cubicBezTo>
                  <a:pt x="9409806" y="3480219"/>
                  <a:pt x="9409806" y="3475141"/>
                  <a:pt x="9408536" y="3468796"/>
                </a:cubicBezTo>
                <a:cubicBezTo>
                  <a:pt x="9404729" y="3466257"/>
                  <a:pt x="9400921" y="3463719"/>
                  <a:pt x="9397114" y="3461181"/>
                </a:cubicBezTo>
                <a:cubicBezTo>
                  <a:pt x="9390768" y="3451027"/>
                  <a:pt x="9381883" y="3442143"/>
                  <a:pt x="9370460" y="3440873"/>
                </a:cubicBezTo>
                <a:lnTo>
                  <a:pt x="9370460" y="3440873"/>
                </a:lnTo>
                <a:close/>
                <a:moveTo>
                  <a:pt x="8897051" y="3439604"/>
                </a:moveTo>
                <a:cubicBezTo>
                  <a:pt x="8886898" y="3442143"/>
                  <a:pt x="8878013" y="3447219"/>
                  <a:pt x="8869129" y="3452296"/>
                </a:cubicBezTo>
                <a:cubicBezTo>
                  <a:pt x="8869129" y="3449758"/>
                  <a:pt x="8867860" y="3444681"/>
                  <a:pt x="8867860" y="3443412"/>
                </a:cubicBezTo>
                <a:cubicBezTo>
                  <a:pt x="8864052" y="3444681"/>
                  <a:pt x="8860244" y="3444681"/>
                  <a:pt x="8856437" y="3445950"/>
                </a:cubicBezTo>
                <a:cubicBezTo>
                  <a:pt x="8860244" y="3448489"/>
                  <a:pt x="8865321" y="3451027"/>
                  <a:pt x="8869129" y="3453565"/>
                </a:cubicBezTo>
                <a:cubicBezTo>
                  <a:pt x="8862783" y="3453565"/>
                  <a:pt x="8857706" y="3452296"/>
                  <a:pt x="8851360" y="3451027"/>
                </a:cubicBezTo>
                <a:cubicBezTo>
                  <a:pt x="8848822" y="3453565"/>
                  <a:pt x="8847552" y="3456104"/>
                  <a:pt x="8845014" y="3457373"/>
                </a:cubicBezTo>
                <a:cubicBezTo>
                  <a:pt x="8848822" y="3461181"/>
                  <a:pt x="8852629" y="3463719"/>
                  <a:pt x="8855168" y="3467527"/>
                </a:cubicBezTo>
                <a:cubicBezTo>
                  <a:pt x="8852629" y="3467527"/>
                  <a:pt x="8847552" y="3468796"/>
                  <a:pt x="8845014" y="3468796"/>
                </a:cubicBezTo>
                <a:cubicBezTo>
                  <a:pt x="8846283" y="3478949"/>
                  <a:pt x="8856437" y="3485295"/>
                  <a:pt x="8862783" y="3492911"/>
                </a:cubicBezTo>
                <a:cubicBezTo>
                  <a:pt x="8861514" y="3482757"/>
                  <a:pt x="8867860" y="3486565"/>
                  <a:pt x="8871667" y="3489103"/>
                </a:cubicBezTo>
                <a:cubicBezTo>
                  <a:pt x="8875475" y="3478949"/>
                  <a:pt x="8881821" y="3468796"/>
                  <a:pt x="8883090" y="3457373"/>
                </a:cubicBezTo>
                <a:cubicBezTo>
                  <a:pt x="8885628" y="3458642"/>
                  <a:pt x="8888167" y="3459911"/>
                  <a:pt x="8891974" y="3459911"/>
                </a:cubicBezTo>
                <a:cubicBezTo>
                  <a:pt x="8890705" y="3454835"/>
                  <a:pt x="8893244" y="3447219"/>
                  <a:pt x="8897051" y="3439604"/>
                </a:cubicBezTo>
                <a:lnTo>
                  <a:pt x="8897051" y="3439604"/>
                </a:lnTo>
                <a:close/>
                <a:moveTo>
                  <a:pt x="9230849" y="3438335"/>
                </a:moveTo>
                <a:cubicBezTo>
                  <a:pt x="9230849" y="3440873"/>
                  <a:pt x="9232119" y="3447219"/>
                  <a:pt x="9232119" y="3449758"/>
                </a:cubicBezTo>
                <a:cubicBezTo>
                  <a:pt x="9237195" y="3449758"/>
                  <a:pt x="9241002" y="3449758"/>
                  <a:pt x="9246080" y="3449758"/>
                </a:cubicBezTo>
                <a:cubicBezTo>
                  <a:pt x="9243541" y="3442143"/>
                  <a:pt x="9238465" y="3438335"/>
                  <a:pt x="9230849" y="3438335"/>
                </a:cubicBezTo>
                <a:lnTo>
                  <a:pt x="9230849" y="3438335"/>
                </a:lnTo>
                <a:close/>
                <a:moveTo>
                  <a:pt x="8767593" y="3434527"/>
                </a:moveTo>
                <a:cubicBezTo>
                  <a:pt x="8759978" y="3435797"/>
                  <a:pt x="8752363" y="3438335"/>
                  <a:pt x="8746017" y="3442143"/>
                </a:cubicBezTo>
                <a:cubicBezTo>
                  <a:pt x="8753632" y="3443412"/>
                  <a:pt x="8758709" y="3448489"/>
                  <a:pt x="8763786" y="3454835"/>
                </a:cubicBezTo>
                <a:cubicBezTo>
                  <a:pt x="8763786" y="3453565"/>
                  <a:pt x="8763786" y="3449758"/>
                  <a:pt x="8763786" y="3447219"/>
                </a:cubicBezTo>
                <a:cubicBezTo>
                  <a:pt x="8766324" y="3447219"/>
                  <a:pt x="8770132" y="3445950"/>
                  <a:pt x="8771401" y="3445950"/>
                </a:cubicBezTo>
                <a:cubicBezTo>
                  <a:pt x="8770132" y="3443412"/>
                  <a:pt x="8768863" y="3439604"/>
                  <a:pt x="8767593" y="3434527"/>
                </a:cubicBezTo>
                <a:lnTo>
                  <a:pt x="8767593" y="3434527"/>
                </a:lnTo>
                <a:close/>
                <a:moveTo>
                  <a:pt x="9781680" y="3434527"/>
                </a:moveTo>
                <a:cubicBezTo>
                  <a:pt x="9777872" y="3433258"/>
                  <a:pt x="9768988" y="3438335"/>
                  <a:pt x="9770257" y="3442143"/>
                </a:cubicBezTo>
                <a:cubicBezTo>
                  <a:pt x="9774064" y="3443412"/>
                  <a:pt x="9781680" y="3439604"/>
                  <a:pt x="9781680" y="3434527"/>
                </a:cubicBezTo>
                <a:lnTo>
                  <a:pt x="9781680" y="3434527"/>
                </a:lnTo>
                <a:close/>
                <a:moveTo>
                  <a:pt x="9720758" y="3433258"/>
                </a:moveTo>
                <a:cubicBezTo>
                  <a:pt x="9709335" y="3429451"/>
                  <a:pt x="9716950" y="3444681"/>
                  <a:pt x="9719489" y="3448489"/>
                </a:cubicBezTo>
                <a:cubicBezTo>
                  <a:pt x="9718220" y="3449758"/>
                  <a:pt x="9715681" y="3452296"/>
                  <a:pt x="9714412" y="3453565"/>
                </a:cubicBezTo>
                <a:cubicBezTo>
                  <a:pt x="9715681" y="3454835"/>
                  <a:pt x="9719489" y="3457373"/>
                  <a:pt x="9720758" y="3458642"/>
                </a:cubicBezTo>
                <a:cubicBezTo>
                  <a:pt x="9713143" y="3458642"/>
                  <a:pt x="9706797" y="3458642"/>
                  <a:pt x="9699182" y="3459911"/>
                </a:cubicBezTo>
                <a:cubicBezTo>
                  <a:pt x="9695375" y="3464988"/>
                  <a:pt x="9689029" y="3470065"/>
                  <a:pt x="9687759" y="3476411"/>
                </a:cubicBezTo>
                <a:cubicBezTo>
                  <a:pt x="9695375" y="3475141"/>
                  <a:pt x="9699182" y="3467527"/>
                  <a:pt x="9705528" y="3463719"/>
                </a:cubicBezTo>
                <a:cubicBezTo>
                  <a:pt x="9700451" y="3470065"/>
                  <a:pt x="9700451" y="3476411"/>
                  <a:pt x="9704258" y="3482757"/>
                </a:cubicBezTo>
                <a:cubicBezTo>
                  <a:pt x="9697912" y="3484026"/>
                  <a:pt x="9692836" y="3489103"/>
                  <a:pt x="9691566" y="3496718"/>
                </a:cubicBezTo>
                <a:cubicBezTo>
                  <a:pt x="9694105" y="3499256"/>
                  <a:pt x="9696643" y="3501795"/>
                  <a:pt x="9699182" y="3504333"/>
                </a:cubicBezTo>
                <a:cubicBezTo>
                  <a:pt x="9700451" y="3503064"/>
                  <a:pt x="9701721" y="3499256"/>
                  <a:pt x="9702989" y="3497987"/>
                </a:cubicBezTo>
                <a:cubicBezTo>
                  <a:pt x="9716950" y="3496718"/>
                  <a:pt x="9729642" y="3489103"/>
                  <a:pt x="9739796" y="3480219"/>
                </a:cubicBezTo>
                <a:cubicBezTo>
                  <a:pt x="9734719" y="3473873"/>
                  <a:pt x="9728373" y="3468796"/>
                  <a:pt x="9724566" y="3462450"/>
                </a:cubicBezTo>
                <a:cubicBezTo>
                  <a:pt x="9732181" y="3464988"/>
                  <a:pt x="9734719" y="3472603"/>
                  <a:pt x="9741065" y="3477680"/>
                </a:cubicBezTo>
                <a:cubicBezTo>
                  <a:pt x="9747411" y="3476411"/>
                  <a:pt x="9743604" y="3467527"/>
                  <a:pt x="9744873" y="3462450"/>
                </a:cubicBezTo>
                <a:cubicBezTo>
                  <a:pt x="9741065" y="3458642"/>
                  <a:pt x="9737258" y="3456104"/>
                  <a:pt x="9732181" y="3452296"/>
                </a:cubicBezTo>
                <a:cubicBezTo>
                  <a:pt x="9730912" y="3452296"/>
                  <a:pt x="9727104" y="3451027"/>
                  <a:pt x="9724566" y="3451027"/>
                </a:cubicBezTo>
                <a:cubicBezTo>
                  <a:pt x="9724566" y="3444681"/>
                  <a:pt x="9723296" y="3439604"/>
                  <a:pt x="9720758" y="3433258"/>
                </a:cubicBezTo>
                <a:lnTo>
                  <a:pt x="9720758" y="3433258"/>
                </a:lnTo>
                <a:close/>
                <a:moveTo>
                  <a:pt x="8726979" y="3433258"/>
                </a:moveTo>
                <a:cubicBezTo>
                  <a:pt x="8725710" y="3439604"/>
                  <a:pt x="8723171" y="3445950"/>
                  <a:pt x="8721902" y="3452296"/>
                </a:cubicBezTo>
                <a:cubicBezTo>
                  <a:pt x="8718095" y="3456104"/>
                  <a:pt x="8711749" y="3459911"/>
                  <a:pt x="8713018" y="3466257"/>
                </a:cubicBezTo>
                <a:cubicBezTo>
                  <a:pt x="8711749" y="3473873"/>
                  <a:pt x="8719364" y="3478949"/>
                  <a:pt x="8723171" y="3484026"/>
                </a:cubicBezTo>
                <a:cubicBezTo>
                  <a:pt x="8729517" y="3484026"/>
                  <a:pt x="8735863" y="3484026"/>
                  <a:pt x="8738402" y="3491641"/>
                </a:cubicBezTo>
                <a:cubicBezTo>
                  <a:pt x="8743479" y="3490372"/>
                  <a:pt x="8746017" y="3486565"/>
                  <a:pt x="8743479" y="3481487"/>
                </a:cubicBezTo>
                <a:cubicBezTo>
                  <a:pt x="8734594" y="3476411"/>
                  <a:pt x="8724441" y="3471334"/>
                  <a:pt x="8715556" y="3466257"/>
                </a:cubicBezTo>
                <a:cubicBezTo>
                  <a:pt x="8732056" y="3470065"/>
                  <a:pt x="8748555" y="3473873"/>
                  <a:pt x="8748555" y="3473873"/>
                </a:cubicBezTo>
                <a:cubicBezTo>
                  <a:pt x="8747286" y="3476411"/>
                  <a:pt x="8746017" y="3478949"/>
                  <a:pt x="8743479" y="3481487"/>
                </a:cubicBezTo>
                <a:cubicBezTo>
                  <a:pt x="8744748" y="3482757"/>
                  <a:pt x="8748555" y="3485295"/>
                  <a:pt x="8751094" y="3487833"/>
                </a:cubicBezTo>
                <a:cubicBezTo>
                  <a:pt x="8758709" y="3484026"/>
                  <a:pt x="8762517" y="3468796"/>
                  <a:pt x="8751094" y="3468796"/>
                </a:cubicBezTo>
                <a:cubicBezTo>
                  <a:pt x="8752363" y="3463719"/>
                  <a:pt x="8753632" y="3458642"/>
                  <a:pt x="8753632" y="3453565"/>
                </a:cubicBezTo>
                <a:cubicBezTo>
                  <a:pt x="8744748" y="3451027"/>
                  <a:pt x="8735863" y="3445950"/>
                  <a:pt x="8726979" y="3440873"/>
                </a:cubicBezTo>
                <a:cubicBezTo>
                  <a:pt x="8726979" y="3438335"/>
                  <a:pt x="8726979" y="3434527"/>
                  <a:pt x="8726979" y="3433258"/>
                </a:cubicBezTo>
                <a:lnTo>
                  <a:pt x="8726979" y="3433258"/>
                </a:lnTo>
                <a:close/>
                <a:moveTo>
                  <a:pt x="9734719" y="3430720"/>
                </a:moveTo>
                <a:cubicBezTo>
                  <a:pt x="9729642" y="3434527"/>
                  <a:pt x="9732181" y="3442143"/>
                  <a:pt x="9732181" y="3448489"/>
                </a:cubicBezTo>
                <a:cubicBezTo>
                  <a:pt x="9735988" y="3449758"/>
                  <a:pt x="9741065" y="3449758"/>
                  <a:pt x="9744873" y="3451027"/>
                </a:cubicBezTo>
                <a:cubicBezTo>
                  <a:pt x="9744873" y="3448489"/>
                  <a:pt x="9743604" y="3444681"/>
                  <a:pt x="9743604" y="3442143"/>
                </a:cubicBezTo>
                <a:lnTo>
                  <a:pt x="9741065" y="3448489"/>
                </a:lnTo>
                <a:cubicBezTo>
                  <a:pt x="9737258" y="3440873"/>
                  <a:pt x="9729642" y="3440873"/>
                  <a:pt x="9747411" y="3435797"/>
                </a:cubicBezTo>
                <a:cubicBezTo>
                  <a:pt x="9743604" y="3433258"/>
                  <a:pt x="9739796" y="3429451"/>
                  <a:pt x="9734719" y="3430720"/>
                </a:cubicBezTo>
                <a:lnTo>
                  <a:pt x="9734719" y="3430720"/>
                </a:lnTo>
                <a:close/>
                <a:moveTo>
                  <a:pt x="8780285" y="3430720"/>
                </a:moveTo>
                <a:lnTo>
                  <a:pt x="8777747" y="3434527"/>
                </a:lnTo>
                <a:lnTo>
                  <a:pt x="8775209" y="3433258"/>
                </a:lnTo>
                <a:cubicBezTo>
                  <a:pt x="8775209" y="3434527"/>
                  <a:pt x="8773939" y="3438335"/>
                  <a:pt x="8773939" y="3439604"/>
                </a:cubicBezTo>
                <a:lnTo>
                  <a:pt x="8777747" y="3434527"/>
                </a:lnTo>
                <a:lnTo>
                  <a:pt x="8790438" y="3439604"/>
                </a:lnTo>
                <a:cubicBezTo>
                  <a:pt x="8790438" y="3433258"/>
                  <a:pt x="8785362" y="3430720"/>
                  <a:pt x="8780285" y="3430720"/>
                </a:cubicBezTo>
                <a:lnTo>
                  <a:pt x="8780285" y="3430720"/>
                </a:lnTo>
                <a:close/>
                <a:moveTo>
                  <a:pt x="9168659" y="3429451"/>
                </a:moveTo>
                <a:cubicBezTo>
                  <a:pt x="9164851" y="3430720"/>
                  <a:pt x="9162313" y="3438335"/>
                  <a:pt x="9158505" y="3440873"/>
                </a:cubicBezTo>
                <a:cubicBezTo>
                  <a:pt x="9162313" y="3444681"/>
                  <a:pt x="9166120" y="3451027"/>
                  <a:pt x="9172466" y="3448489"/>
                </a:cubicBezTo>
                <a:cubicBezTo>
                  <a:pt x="9172466" y="3444681"/>
                  <a:pt x="9168659" y="3442143"/>
                  <a:pt x="9167389" y="3439604"/>
                </a:cubicBezTo>
                <a:cubicBezTo>
                  <a:pt x="9168659" y="3437066"/>
                  <a:pt x="9171197" y="3434527"/>
                  <a:pt x="9172466" y="3430720"/>
                </a:cubicBezTo>
                <a:cubicBezTo>
                  <a:pt x="9171197" y="3429451"/>
                  <a:pt x="9169928" y="3429451"/>
                  <a:pt x="9168659" y="3429451"/>
                </a:cubicBezTo>
                <a:lnTo>
                  <a:pt x="9168659" y="3429451"/>
                </a:lnTo>
                <a:close/>
                <a:moveTo>
                  <a:pt x="8813285" y="3426912"/>
                </a:moveTo>
                <a:cubicBezTo>
                  <a:pt x="8806939" y="3425643"/>
                  <a:pt x="8800593" y="3428182"/>
                  <a:pt x="8794247" y="3430720"/>
                </a:cubicBezTo>
                <a:cubicBezTo>
                  <a:pt x="8795516" y="3434527"/>
                  <a:pt x="8796784" y="3437066"/>
                  <a:pt x="8798054" y="3440873"/>
                </a:cubicBezTo>
                <a:cubicBezTo>
                  <a:pt x="8803130" y="3435797"/>
                  <a:pt x="8815822" y="3435797"/>
                  <a:pt x="8813285" y="3426912"/>
                </a:cubicBezTo>
                <a:lnTo>
                  <a:pt x="8813285" y="3426912"/>
                </a:lnTo>
                <a:close/>
                <a:moveTo>
                  <a:pt x="9190235" y="3425643"/>
                </a:moveTo>
                <a:cubicBezTo>
                  <a:pt x="9188966" y="3429451"/>
                  <a:pt x="9187697" y="3433258"/>
                  <a:pt x="9186427" y="3438335"/>
                </a:cubicBezTo>
                <a:lnTo>
                  <a:pt x="9176274" y="3433258"/>
                </a:lnTo>
                <a:cubicBezTo>
                  <a:pt x="9177543" y="3438335"/>
                  <a:pt x="9178812" y="3443412"/>
                  <a:pt x="9180081" y="3448489"/>
                </a:cubicBezTo>
                <a:cubicBezTo>
                  <a:pt x="9185158" y="3447219"/>
                  <a:pt x="9188966" y="3444681"/>
                  <a:pt x="9194043" y="3442143"/>
                </a:cubicBezTo>
                <a:lnTo>
                  <a:pt x="9187697" y="3440873"/>
                </a:lnTo>
                <a:cubicBezTo>
                  <a:pt x="9192773" y="3437066"/>
                  <a:pt x="9194043" y="3431989"/>
                  <a:pt x="9190235" y="3425643"/>
                </a:cubicBezTo>
                <a:lnTo>
                  <a:pt x="9190235" y="3425643"/>
                </a:lnTo>
                <a:close/>
                <a:moveTo>
                  <a:pt x="8884359" y="3424374"/>
                </a:moveTo>
                <a:cubicBezTo>
                  <a:pt x="8880552" y="3425643"/>
                  <a:pt x="8879282" y="3431989"/>
                  <a:pt x="8881821" y="3435797"/>
                </a:cubicBezTo>
                <a:cubicBezTo>
                  <a:pt x="8885628" y="3437066"/>
                  <a:pt x="8889436" y="3425643"/>
                  <a:pt x="8884359" y="3424374"/>
                </a:cubicBezTo>
                <a:lnTo>
                  <a:pt x="8884359" y="3424374"/>
                </a:lnTo>
                <a:close/>
                <a:moveTo>
                  <a:pt x="9724566" y="3424374"/>
                </a:moveTo>
                <a:cubicBezTo>
                  <a:pt x="9719489" y="3425643"/>
                  <a:pt x="9722027" y="3434527"/>
                  <a:pt x="9724566" y="3437066"/>
                </a:cubicBezTo>
                <a:cubicBezTo>
                  <a:pt x="9730912" y="3435797"/>
                  <a:pt x="9730912" y="3424374"/>
                  <a:pt x="9724566" y="3424374"/>
                </a:cubicBezTo>
                <a:lnTo>
                  <a:pt x="9724566" y="3424374"/>
                </a:lnTo>
                <a:close/>
                <a:moveTo>
                  <a:pt x="9568455" y="3424374"/>
                </a:moveTo>
                <a:cubicBezTo>
                  <a:pt x="9564647" y="3430720"/>
                  <a:pt x="9562109" y="3438335"/>
                  <a:pt x="9559571" y="3444681"/>
                </a:cubicBezTo>
                <a:cubicBezTo>
                  <a:pt x="9549417" y="3445950"/>
                  <a:pt x="9537994" y="3442143"/>
                  <a:pt x="9527841" y="3445950"/>
                </a:cubicBezTo>
                <a:cubicBezTo>
                  <a:pt x="9529110" y="3443412"/>
                  <a:pt x="9530379" y="3438335"/>
                  <a:pt x="9531648" y="3435797"/>
                </a:cubicBezTo>
                <a:cubicBezTo>
                  <a:pt x="9524033" y="3435797"/>
                  <a:pt x="9525302" y="3440873"/>
                  <a:pt x="9526571" y="3445950"/>
                </a:cubicBezTo>
                <a:cubicBezTo>
                  <a:pt x="9521495" y="3448489"/>
                  <a:pt x="9515149" y="3452296"/>
                  <a:pt x="9512610" y="3458642"/>
                </a:cubicBezTo>
                <a:cubicBezTo>
                  <a:pt x="9513879" y="3459911"/>
                  <a:pt x="9518956" y="3462450"/>
                  <a:pt x="9520225" y="3463719"/>
                </a:cubicBezTo>
                <a:cubicBezTo>
                  <a:pt x="9525302" y="3470065"/>
                  <a:pt x="9532917" y="3480219"/>
                  <a:pt x="9540533" y="3473873"/>
                </a:cubicBezTo>
                <a:cubicBezTo>
                  <a:pt x="9543071" y="3485295"/>
                  <a:pt x="9550686" y="3472603"/>
                  <a:pt x="9554494" y="3468796"/>
                </a:cubicBezTo>
                <a:cubicBezTo>
                  <a:pt x="9558301" y="3462450"/>
                  <a:pt x="9546879" y="3454835"/>
                  <a:pt x="9553225" y="3448489"/>
                </a:cubicBezTo>
                <a:cubicBezTo>
                  <a:pt x="9555763" y="3453565"/>
                  <a:pt x="9557032" y="3457373"/>
                  <a:pt x="9559571" y="3462450"/>
                </a:cubicBezTo>
                <a:cubicBezTo>
                  <a:pt x="9572263" y="3463719"/>
                  <a:pt x="9579877" y="3451027"/>
                  <a:pt x="9591300" y="3448489"/>
                </a:cubicBezTo>
                <a:cubicBezTo>
                  <a:pt x="9586223" y="3439604"/>
                  <a:pt x="9577339" y="3430720"/>
                  <a:pt x="9568455" y="3424374"/>
                </a:cubicBezTo>
                <a:lnTo>
                  <a:pt x="9568455" y="3424374"/>
                </a:lnTo>
                <a:close/>
                <a:moveTo>
                  <a:pt x="9247348" y="3421836"/>
                </a:moveTo>
                <a:cubicBezTo>
                  <a:pt x="9247348" y="3421836"/>
                  <a:pt x="9247348" y="3421836"/>
                  <a:pt x="9247348" y="3421836"/>
                </a:cubicBezTo>
                <a:cubicBezTo>
                  <a:pt x="9247348" y="3421836"/>
                  <a:pt x="9247348" y="3421836"/>
                  <a:pt x="9247348" y="3421836"/>
                </a:cubicBezTo>
                <a:cubicBezTo>
                  <a:pt x="9247348" y="3421836"/>
                  <a:pt x="9247348" y="3421836"/>
                  <a:pt x="9247348" y="3421836"/>
                </a:cubicBezTo>
                <a:lnTo>
                  <a:pt x="9247348" y="3421836"/>
                </a:lnTo>
                <a:close/>
                <a:moveTo>
                  <a:pt x="9739796" y="3419297"/>
                </a:moveTo>
                <a:cubicBezTo>
                  <a:pt x="9735988" y="3418028"/>
                  <a:pt x="9732181" y="3418028"/>
                  <a:pt x="9729642" y="3421836"/>
                </a:cubicBezTo>
                <a:cubicBezTo>
                  <a:pt x="9734719" y="3424374"/>
                  <a:pt x="9739796" y="3430720"/>
                  <a:pt x="9747411" y="3426912"/>
                </a:cubicBezTo>
                <a:cubicBezTo>
                  <a:pt x="9746142" y="3423105"/>
                  <a:pt x="9743604" y="3420566"/>
                  <a:pt x="9739796" y="3419297"/>
                </a:cubicBezTo>
                <a:lnTo>
                  <a:pt x="9739796" y="3419297"/>
                </a:lnTo>
                <a:close/>
                <a:moveTo>
                  <a:pt x="9412344" y="3419297"/>
                </a:moveTo>
                <a:cubicBezTo>
                  <a:pt x="9408536" y="3421836"/>
                  <a:pt x="9411075" y="3431989"/>
                  <a:pt x="9417421" y="3425643"/>
                </a:cubicBezTo>
                <a:cubicBezTo>
                  <a:pt x="9417421" y="3424374"/>
                  <a:pt x="9417421" y="3421836"/>
                  <a:pt x="9417421" y="3420566"/>
                </a:cubicBezTo>
                <a:cubicBezTo>
                  <a:pt x="9414882" y="3419297"/>
                  <a:pt x="9413613" y="3419297"/>
                  <a:pt x="9412344" y="3419297"/>
                </a:cubicBezTo>
                <a:lnTo>
                  <a:pt x="9412344" y="3419297"/>
                </a:lnTo>
                <a:close/>
                <a:moveTo>
                  <a:pt x="8772670" y="3419297"/>
                </a:moveTo>
                <a:cubicBezTo>
                  <a:pt x="8766324" y="3416759"/>
                  <a:pt x="8768863" y="3425643"/>
                  <a:pt x="8768863" y="3429451"/>
                </a:cubicBezTo>
                <a:cubicBezTo>
                  <a:pt x="8776478" y="3425643"/>
                  <a:pt x="8784093" y="3425643"/>
                  <a:pt x="8791708" y="3425643"/>
                </a:cubicBezTo>
                <a:cubicBezTo>
                  <a:pt x="8785362" y="3420566"/>
                  <a:pt x="8779016" y="3419297"/>
                  <a:pt x="8772670" y="3419297"/>
                </a:cubicBezTo>
                <a:lnTo>
                  <a:pt x="8772670" y="3419297"/>
                </a:lnTo>
                <a:close/>
                <a:moveTo>
                  <a:pt x="9432651" y="3419297"/>
                </a:moveTo>
                <a:cubicBezTo>
                  <a:pt x="9427574" y="3416759"/>
                  <a:pt x="9426305" y="3418028"/>
                  <a:pt x="9419959" y="3443412"/>
                </a:cubicBezTo>
                <a:cubicBezTo>
                  <a:pt x="9426305" y="3437066"/>
                  <a:pt x="9427574" y="3426912"/>
                  <a:pt x="9432651" y="3419297"/>
                </a:cubicBezTo>
                <a:lnTo>
                  <a:pt x="9432651" y="3419297"/>
                </a:lnTo>
                <a:close/>
                <a:moveTo>
                  <a:pt x="9400921" y="3419297"/>
                </a:moveTo>
                <a:cubicBezTo>
                  <a:pt x="9394575" y="3424374"/>
                  <a:pt x="9386960" y="3429451"/>
                  <a:pt x="9379345" y="3434527"/>
                </a:cubicBezTo>
                <a:cubicBezTo>
                  <a:pt x="9389498" y="3442143"/>
                  <a:pt x="9399652" y="3449758"/>
                  <a:pt x="9411075" y="3454835"/>
                </a:cubicBezTo>
                <a:cubicBezTo>
                  <a:pt x="9413613" y="3440873"/>
                  <a:pt x="9405998" y="3430720"/>
                  <a:pt x="9400921" y="3419297"/>
                </a:cubicBezTo>
                <a:lnTo>
                  <a:pt x="9400921" y="3419297"/>
                </a:lnTo>
                <a:close/>
                <a:moveTo>
                  <a:pt x="9701721" y="3418028"/>
                </a:moveTo>
                <a:cubicBezTo>
                  <a:pt x="9696643" y="3428182"/>
                  <a:pt x="9692836" y="3438335"/>
                  <a:pt x="9685220" y="3448489"/>
                </a:cubicBezTo>
                <a:cubicBezTo>
                  <a:pt x="9687759" y="3447219"/>
                  <a:pt x="9692836" y="3447219"/>
                  <a:pt x="9695375" y="3445950"/>
                </a:cubicBezTo>
                <a:cubicBezTo>
                  <a:pt x="9695375" y="3447219"/>
                  <a:pt x="9696643" y="3451027"/>
                  <a:pt x="9696643" y="3453565"/>
                </a:cubicBezTo>
                <a:cubicBezTo>
                  <a:pt x="9701721" y="3443412"/>
                  <a:pt x="9708066" y="3434527"/>
                  <a:pt x="9709335" y="3423105"/>
                </a:cubicBezTo>
                <a:cubicBezTo>
                  <a:pt x="9708066" y="3421836"/>
                  <a:pt x="9702989" y="3419297"/>
                  <a:pt x="9701721" y="3418028"/>
                </a:cubicBezTo>
                <a:lnTo>
                  <a:pt x="9701721" y="3418028"/>
                </a:lnTo>
                <a:close/>
                <a:moveTo>
                  <a:pt x="8828514" y="3418028"/>
                </a:moveTo>
                <a:cubicBezTo>
                  <a:pt x="8823438" y="3419297"/>
                  <a:pt x="8817092" y="3418028"/>
                  <a:pt x="8815822" y="3423105"/>
                </a:cubicBezTo>
                <a:cubicBezTo>
                  <a:pt x="8820899" y="3423105"/>
                  <a:pt x="8825977" y="3423105"/>
                  <a:pt x="8829784" y="3423105"/>
                </a:cubicBezTo>
                <a:cubicBezTo>
                  <a:pt x="8828514" y="3421836"/>
                  <a:pt x="8828514" y="3419297"/>
                  <a:pt x="8828514" y="3418028"/>
                </a:cubicBezTo>
                <a:lnTo>
                  <a:pt x="8828514" y="3418028"/>
                </a:lnTo>
                <a:close/>
                <a:moveTo>
                  <a:pt x="9828640" y="3418028"/>
                </a:moveTo>
                <a:cubicBezTo>
                  <a:pt x="9818486" y="3420566"/>
                  <a:pt x="9810871" y="3426912"/>
                  <a:pt x="9803256" y="3431989"/>
                </a:cubicBezTo>
                <a:cubicBezTo>
                  <a:pt x="9807063" y="3433258"/>
                  <a:pt x="9809602" y="3434527"/>
                  <a:pt x="9812140" y="3435797"/>
                </a:cubicBezTo>
                <a:cubicBezTo>
                  <a:pt x="9817217" y="3426912"/>
                  <a:pt x="9827370" y="3429451"/>
                  <a:pt x="9836255" y="3428182"/>
                </a:cubicBezTo>
                <a:cubicBezTo>
                  <a:pt x="9833716" y="3424374"/>
                  <a:pt x="9831178" y="3421836"/>
                  <a:pt x="9828640" y="3418028"/>
                </a:cubicBezTo>
                <a:lnTo>
                  <a:pt x="9828640" y="3418028"/>
                </a:lnTo>
                <a:close/>
                <a:moveTo>
                  <a:pt x="9755026" y="3418028"/>
                </a:moveTo>
                <a:cubicBezTo>
                  <a:pt x="9753757" y="3423105"/>
                  <a:pt x="9748680" y="3429451"/>
                  <a:pt x="9752488" y="3434527"/>
                </a:cubicBezTo>
                <a:cubicBezTo>
                  <a:pt x="9753757" y="3433258"/>
                  <a:pt x="9757565" y="3429451"/>
                  <a:pt x="9758834" y="3428182"/>
                </a:cubicBezTo>
                <a:cubicBezTo>
                  <a:pt x="9762642" y="3429451"/>
                  <a:pt x="9765180" y="3431989"/>
                  <a:pt x="9768988" y="3433258"/>
                </a:cubicBezTo>
                <a:cubicBezTo>
                  <a:pt x="9767718" y="3425643"/>
                  <a:pt x="9761372" y="3421836"/>
                  <a:pt x="9755026" y="3418028"/>
                </a:cubicBezTo>
                <a:lnTo>
                  <a:pt x="9755026" y="3418028"/>
                </a:lnTo>
                <a:close/>
                <a:moveTo>
                  <a:pt x="9672528" y="3415490"/>
                </a:moveTo>
                <a:cubicBezTo>
                  <a:pt x="9663645" y="3420566"/>
                  <a:pt x="9656029" y="3424374"/>
                  <a:pt x="9647145" y="3429451"/>
                </a:cubicBezTo>
                <a:cubicBezTo>
                  <a:pt x="9645876" y="3430720"/>
                  <a:pt x="9644607" y="3434527"/>
                  <a:pt x="9643337" y="3435797"/>
                </a:cubicBezTo>
                <a:cubicBezTo>
                  <a:pt x="9649683" y="3437066"/>
                  <a:pt x="9656029" y="3439604"/>
                  <a:pt x="9662375" y="3440873"/>
                </a:cubicBezTo>
                <a:cubicBezTo>
                  <a:pt x="9668721" y="3438335"/>
                  <a:pt x="9673798" y="3435797"/>
                  <a:pt x="9677606" y="3431989"/>
                </a:cubicBezTo>
                <a:cubicBezTo>
                  <a:pt x="9672528" y="3433258"/>
                  <a:pt x="9667452" y="3431989"/>
                  <a:pt x="9663645" y="3429451"/>
                </a:cubicBezTo>
                <a:lnTo>
                  <a:pt x="9669991" y="3425643"/>
                </a:lnTo>
                <a:cubicBezTo>
                  <a:pt x="9667452" y="3425643"/>
                  <a:pt x="9663645" y="3425643"/>
                  <a:pt x="9661106" y="3425643"/>
                </a:cubicBezTo>
                <a:lnTo>
                  <a:pt x="9661106" y="3424374"/>
                </a:lnTo>
                <a:cubicBezTo>
                  <a:pt x="9667452" y="3424374"/>
                  <a:pt x="9671260" y="3420566"/>
                  <a:pt x="9672528" y="3415490"/>
                </a:cubicBezTo>
                <a:lnTo>
                  <a:pt x="9672528" y="3415490"/>
                </a:lnTo>
                <a:close/>
                <a:moveTo>
                  <a:pt x="9485958" y="3414220"/>
                </a:moveTo>
                <a:cubicBezTo>
                  <a:pt x="9473266" y="3416759"/>
                  <a:pt x="9460574" y="3421836"/>
                  <a:pt x="9447882" y="3421836"/>
                </a:cubicBezTo>
                <a:cubicBezTo>
                  <a:pt x="9447882" y="3425643"/>
                  <a:pt x="9449151" y="3429451"/>
                  <a:pt x="9449151" y="3433258"/>
                </a:cubicBezTo>
                <a:cubicBezTo>
                  <a:pt x="9444073" y="3434527"/>
                  <a:pt x="9442805" y="3437066"/>
                  <a:pt x="9445343" y="3440873"/>
                </a:cubicBezTo>
                <a:cubicBezTo>
                  <a:pt x="9449151" y="3448489"/>
                  <a:pt x="9455497" y="3458642"/>
                  <a:pt x="9465650" y="3458642"/>
                </a:cubicBezTo>
                <a:cubicBezTo>
                  <a:pt x="9460574" y="3451027"/>
                  <a:pt x="9445343" y="3440873"/>
                  <a:pt x="9458035" y="3431989"/>
                </a:cubicBezTo>
                <a:cubicBezTo>
                  <a:pt x="9454228" y="3444681"/>
                  <a:pt x="9466920" y="3451027"/>
                  <a:pt x="9475803" y="3454835"/>
                </a:cubicBezTo>
                <a:cubicBezTo>
                  <a:pt x="9474534" y="3453565"/>
                  <a:pt x="9471996" y="3449758"/>
                  <a:pt x="9470727" y="3448489"/>
                </a:cubicBezTo>
                <a:cubicBezTo>
                  <a:pt x="9480880" y="3445950"/>
                  <a:pt x="9492303" y="3439604"/>
                  <a:pt x="9502457" y="3448489"/>
                </a:cubicBezTo>
                <a:cubicBezTo>
                  <a:pt x="9501187" y="3451027"/>
                  <a:pt x="9498649" y="3453565"/>
                  <a:pt x="9496111" y="3457373"/>
                </a:cubicBezTo>
                <a:cubicBezTo>
                  <a:pt x="9501187" y="3458642"/>
                  <a:pt x="9506264" y="3458642"/>
                  <a:pt x="9511341" y="3459911"/>
                </a:cubicBezTo>
                <a:cubicBezTo>
                  <a:pt x="9510072" y="3456104"/>
                  <a:pt x="9508803" y="3452296"/>
                  <a:pt x="9506264" y="3448489"/>
                </a:cubicBezTo>
                <a:cubicBezTo>
                  <a:pt x="9508803" y="3448489"/>
                  <a:pt x="9513879" y="3448489"/>
                  <a:pt x="9516418" y="3448489"/>
                </a:cubicBezTo>
                <a:cubicBezTo>
                  <a:pt x="9518956" y="3439604"/>
                  <a:pt x="9511341" y="3435797"/>
                  <a:pt x="9503726" y="3431989"/>
                </a:cubicBezTo>
                <a:cubicBezTo>
                  <a:pt x="9504995" y="3429451"/>
                  <a:pt x="9506264" y="3425643"/>
                  <a:pt x="9506264" y="3423105"/>
                </a:cubicBezTo>
                <a:cubicBezTo>
                  <a:pt x="9498649" y="3423105"/>
                  <a:pt x="9491034" y="3421836"/>
                  <a:pt x="9485958" y="3414220"/>
                </a:cubicBezTo>
                <a:lnTo>
                  <a:pt x="9485958" y="3414220"/>
                </a:lnTo>
                <a:close/>
                <a:moveTo>
                  <a:pt x="8757440" y="3412951"/>
                </a:moveTo>
                <a:cubicBezTo>
                  <a:pt x="8754901" y="3411682"/>
                  <a:pt x="8751094" y="3412951"/>
                  <a:pt x="8744748" y="3415490"/>
                </a:cubicBezTo>
                <a:cubicBezTo>
                  <a:pt x="8740940" y="3420566"/>
                  <a:pt x="8735863" y="3425643"/>
                  <a:pt x="8728248" y="3424374"/>
                </a:cubicBezTo>
                <a:cubicBezTo>
                  <a:pt x="8726979" y="3434527"/>
                  <a:pt x="8737133" y="3428182"/>
                  <a:pt x="8742209" y="3428182"/>
                </a:cubicBezTo>
                <a:cubicBezTo>
                  <a:pt x="8749825" y="3426912"/>
                  <a:pt x="8756171" y="3429451"/>
                  <a:pt x="8763786" y="3428182"/>
                </a:cubicBezTo>
                <a:cubicBezTo>
                  <a:pt x="8761247" y="3419297"/>
                  <a:pt x="8759978" y="3414220"/>
                  <a:pt x="8757440" y="3412951"/>
                </a:cubicBezTo>
                <a:lnTo>
                  <a:pt x="8757440" y="3412951"/>
                </a:lnTo>
                <a:close/>
                <a:moveTo>
                  <a:pt x="8947819" y="3412951"/>
                </a:moveTo>
                <a:cubicBezTo>
                  <a:pt x="8944011" y="3424374"/>
                  <a:pt x="8947819" y="3435797"/>
                  <a:pt x="8951626" y="3445950"/>
                </a:cubicBezTo>
                <a:cubicBezTo>
                  <a:pt x="8955434" y="3444681"/>
                  <a:pt x="8960511" y="3443412"/>
                  <a:pt x="8964318" y="3442143"/>
                </a:cubicBezTo>
                <a:cubicBezTo>
                  <a:pt x="8959242" y="3431989"/>
                  <a:pt x="8955434" y="3420566"/>
                  <a:pt x="8947819" y="3412951"/>
                </a:cubicBezTo>
                <a:lnTo>
                  <a:pt x="8947819" y="3412951"/>
                </a:lnTo>
                <a:close/>
                <a:moveTo>
                  <a:pt x="9997443" y="3410413"/>
                </a:moveTo>
                <a:cubicBezTo>
                  <a:pt x="9993635" y="3409144"/>
                  <a:pt x="9989827" y="3409144"/>
                  <a:pt x="9986020" y="3414220"/>
                </a:cubicBezTo>
                <a:cubicBezTo>
                  <a:pt x="9988558" y="3414220"/>
                  <a:pt x="9993635" y="3415490"/>
                  <a:pt x="9996173" y="3415490"/>
                </a:cubicBezTo>
                <a:cubicBezTo>
                  <a:pt x="9999981" y="3419297"/>
                  <a:pt x="10003789" y="3421836"/>
                  <a:pt x="10007596" y="3425643"/>
                </a:cubicBezTo>
                <a:cubicBezTo>
                  <a:pt x="10007596" y="3421836"/>
                  <a:pt x="10008865" y="3418028"/>
                  <a:pt x="10008865" y="3415490"/>
                </a:cubicBezTo>
                <a:cubicBezTo>
                  <a:pt x="10005057" y="3414220"/>
                  <a:pt x="10001250" y="3411682"/>
                  <a:pt x="9997443" y="3410413"/>
                </a:cubicBezTo>
                <a:lnTo>
                  <a:pt x="9997443" y="3410413"/>
                </a:lnTo>
                <a:close/>
                <a:moveTo>
                  <a:pt x="8851360" y="3410413"/>
                </a:moveTo>
                <a:cubicBezTo>
                  <a:pt x="8855168" y="3423105"/>
                  <a:pt x="8837399" y="3412951"/>
                  <a:pt x="8834860" y="3423105"/>
                </a:cubicBezTo>
                <a:cubicBezTo>
                  <a:pt x="8831053" y="3429451"/>
                  <a:pt x="8825977" y="3435797"/>
                  <a:pt x="8823438" y="3442143"/>
                </a:cubicBezTo>
                <a:cubicBezTo>
                  <a:pt x="8820899" y="3438335"/>
                  <a:pt x="8820899" y="3434527"/>
                  <a:pt x="8822168" y="3430720"/>
                </a:cubicBezTo>
                <a:cubicBezTo>
                  <a:pt x="8814553" y="3438335"/>
                  <a:pt x="8801862" y="3440873"/>
                  <a:pt x="8796784" y="3451027"/>
                </a:cubicBezTo>
                <a:cubicBezTo>
                  <a:pt x="8805669" y="3454835"/>
                  <a:pt x="8812015" y="3445950"/>
                  <a:pt x="8819631" y="3442143"/>
                </a:cubicBezTo>
                <a:cubicBezTo>
                  <a:pt x="8815822" y="3447219"/>
                  <a:pt x="8810746" y="3452296"/>
                  <a:pt x="8805669" y="3457373"/>
                </a:cubicBezTo>
                <a:cubicBezTo>
                  <a:pt x="8812015" y="3462450"/>
                  <a:pt x="8818361" y="3466257"/>
                  <a:pt x="8824707" y="3471334"/>
                </a:cubicBezTo>
                <a:cubicBezTo>
                  <a:pt x="8827245" y="3459911"/>
                  <a:pt x="8834860" y="3452296"/>
                  <a:pt x="8842476" y="3444681"/>
                </a:cubicBezTo>
                <a:cubicBezTo>
                  <a:pt x="8838668" y="3440873"/>
                  <a:pt x="8834860" y="3437066"/>
                  <a:pt x="8831053" y="3433258"/>
                </a:cubicBezTo>
                <a:lnTo>
                  <a:pt x="8833591" y="3430720"/>
                </a:lnTo>
                <a:cubicBezTo>
                  <a:pt x="8834860" y="3431989"/>
                  <a:pt x="8837399" y="3434527"/>
                  <a:pt x="8838668" y="3435797"/>
                </a:cubicBezTo>
                <a:cubicBezTo>
                  <a:pt x="8841206" y="3428182"/>
                  <a:pt x="8846283" y="3431989"/>
                  <a:pt x="8851360" y="3435797"/>
                </a:cubicBezTo>
                <a:cubicBezTo>
                  <a:pt x="8853898" y="3429451"/>
                  <a:pt x="8857706" y="3424374"/>
                  <a:pt x="8857706" y="3416759"/>
                </a:cubicBezTo>
                <a:cubicBezTo>
                  <a:pt x="8857706" y="3414220"/>
                  <a:pt x="8852629" y="3411682"/>
                  <a:pt x="8851360" y="3410413"/>
                </a:cubicBezTo>
                <a:lnTo>
                  <a:pt x="8851360" y="3410413"/>
                </a:lnTo>
                <a:close/>
                <a:moveTo>
                  <a:pt x="8908474" y="3409144"/>
                </a:moveTo>
                <a:cubicBezTo>
                  <a:pt x="8905936" y="3414220"/>
                  <a:pt x="8903397" y="3420566"/>
                  <a:pt x="8900859" y="3425643"/>
                </a:cubicBezTo>
                <a:cubicBezTo>
                  <a:pt x="8909743" y="3421836"/>
                  <a:pt x="8917358" y="3416759"/>
                  <a:pt x="8926242" y="3415490"/>
                </a:cubicBezTo>
                <a:cubicBezTo>
                  <a:pt x="8923704" y="3411682"/>
                  <a:pt x="8919896" y="3412951"/>
                  <a:pt x="8914820" y="3412951"/>
                </a:cubicBezTo>
                <a:cubicBezTo>
                  <a:pt x="8913550" y="3411682"/>
                  <a:pt x="8911012" y="3410413"/>
                  <a:pt x="8908474" y="3409144"/>
                </a:cubicBezTo>
                <a:lnTo>
                  <a:pt x="8908474" y="3409144"/>
                </a:lnTo>
                <a:close/>
                <a:moveTo>
                  <a:pt x="9037931" y="3409144"/>
                </a:moveTo>
                <a:cubicBezTo>
                  <a:pt x="9034124" y="3412951"/>
                  <a:pt x="9030316" y="3418028"/>
                  <a:pt x="9027778" y="3421836"/>
                </a:cubicBezTo>
                <a:cubicBezTo>
                  <a:pt x="9023971" y="3424374"/>
                  <a:pt x="9020163" y="3426912"/>
                  <a:pt x="9018893" y="3431989"/>
                </a:cubicBezTo>
                <a:cubicBezTo>
                  <a:pt x="9031585" y="3434527"/>
                  <a:pt x="9045547" y="3431989"/>
                  <a:pt x="9058239" y="3433258"/>
                </a:cubicBezTo>
                <a:cubicBezTo>
                  <a:pt x="9058239" y="3430720"/>
                  <a:pt x="9058239" y="3426912"/>
                  <a:pt x="9058239" y="3425643"/>
                </a:cubicBezTo>
                <a:cubicBezTo>
                  <a:pt x="9050623" y="3420566"/>
                  <a:pt x="9044277" y="3414220"/>
                  <a:pt x="9037931" y="3409144"/>
                </a:cubicBezTo>
                <a:lnTo>
                  <a:pt x="9037931" y="3409144"/>
                </a:lnTo>
                <a:close/>
                <a:moveTo>
                  <a:pt x="8897051" y="3409144"/>
                </a:moveTo>
                <a:cubicBezTo>
                  <a:pt x="8889436" y="3407874"/>
                  <a:pt x="8881821" y="3407874"/>
                  <a:pt x="8875475" y="3411682"/>
                </a:cubicBezTo>
                <a:cubicBezTo>
                  <a:pt x="8870398" y="3420566"/>
                  <a:pt x="8861514" y="3428182"/>
                  <a:pt x="8860244" y="3439604"/>
                </a:cubicBezTo>
                <a:cubicBezTo>
                  <a:pt x="8865321" y="3437066"/>
                  <a:pt x="8871667" y="3425643"/>
                  <a:pt x="8872936" y="3437066"/>
                </a:cubicBezTo>
                <a:cubicBezTo>
                  <a:pt x="8875475" y="3433258"/>
                  <a:pt x="8878013" y="3428182"/>
                  <a:pt x="8881821" y="3424374"/>
                </a:cubicBezTo>
                <a:cubicBezTo>
                  <a:pt x="8880552" y="3423105"/>
                  <a:pt x="8879282" y="3419297"/>
                  <a:pt x="8878013" y="3418028"/>
                </a:cubicBezTo>
                <a:cubicBezTo>
                  <a:pt x="8885628" y="3421836"/>
                  <a:pt x="8894513" y="3418028"/>
                  <a:pt x="8897051" y="3409144"/>
                </a:cubicBezTo>
                <a:lnTo>
                  <a:pt x="8897051" y="3409144"/>
                </a:lnTo>
                <a:close/>
                <a:moveTo>
                  <a:pt x="8944011" y="3407874"/>
                </a:moveTo>
                <a:cubicBezTo>
                  <a:pt x="8938934" y="3407874"/>
                  <a:pt x="8932588" y="3409144"/>
                  <a:pt x="8927512" y="3410413"/>
                </a:cubicBezTo>
                <a:cubicBezTo>
                  <a:pt x="8928781" y="3412951"/>
                  <a:pt x="8931320" y="3416759"/>
                  <a:pt x="8932588" y="3419297"/>
                </a:cubicBezTo>
                <a:cubicBezTo>
                  <a:pt x="8921166" y="3416759"/>
                  <a:pt x="8914820" y="3428182"/>
                  <a:pt x="8903397" y="3429451"/>
                </a:cubicBezTo>
                <a:lnTo>
                  <a:pt x="8903397" y="3435797"/>
                </a:lnTo>
                <a:cubicBezTo>
                  <a:pt x="8908474" y="3434527"/>
                  <a:pt x="8913550" y="3433258"/>
                  <a:pt x="8918628" y="3430720"/>
                </a:cubicBezTo>
                <a:cubicBezTo>
                  <a:pt x="8916089" y="3434527"/>
                  <a:pt x="8914820" y="3440873"/>
                  <a:pt x="8908474" y="3440873"/>
                </a:cubicBezTo>
                <a:cubicBezTo>
                  <a:pt x="8905936" y="3439604"/>
                  <a:pt x="8902128" y="3435797"/>
                  <a:pt x="8900859" y="3434527"/>
                </a:cubicBezTo>
                <a:cubicBezTo>
                  <a:pt x="8898320" y="3438335"/>
                  <a:pt x="8897051" y="3443412"/>
                  <a:pt x="8897051" y="3448489"/>
                </a:cubicBezTo>
                <a:cubicBezTo>
                  <a:pt x="8900859" y="3447219"/>
                  <a:pt x="8905936" y="3444681"/>
                  <a:pt x="8909743" y="3443412"/>
                </a:cubicBezTo>
                <a:cubicBezTo>
                  <a:pt x="8913550" y="3444681"/>
                  <a:pt x="8917358" y="3444681"/>
                  <a:pt x="8922435" y="3445950"/>
                </a:cubicBezTo>
                <a:cubicBezTo>
                  <a:pt x="8922435" y="3447219"/>
                  <a:pt x="8923704" y="3449758"/>
                  <a:pt x="8923704" y="3452296"/>
                </a:cubicBezTo>
                <a:cubicBezTo>
                  <a:pt x="8921166" y="3452296"/>
                  <a:pt x="8914820" y="3452296"/>
                  <a:pt x="8912282" y="3451027"/>
                </a:cubicBezTo>
                <a:cubicBezTo>
                  <a:pt x="8914820" y="3459911"/>
                  <a:pt x="8905936" y="3461181"/>
                  <a:pt x="8900859" y="3463719"/>
                </a:cubicBezTo>
                <a:cubicBezTo>
                  <a:pt x="8902128" y="3459911"/>
                  <a:pt x="8903397" y="3457373"/>
                  <a:pt x="8903397" y="3453565"/>
                </a:cubicBezTo>
                <a:cubicBezTo>
                  <a:pt x="8902128" y="3453565"/>
                  <a:pt x="8898320" y="3453565"/>
                  <a:pt x="8897051" y="3452296"/>
                </a:cubicBezTo>
                <a:cubicBezTo>
                  <a:pt x="8897051" y="3456104"/>
                  <a:pt x="8897051" y="3459911"/>
                  <a:pt x="8897051" y="3464988"/>
                </a:cubicBezTo>
                <a:cubicBezTo>
                  <a:pt x="8894513" y="3467527"/>
                  <a:pt x="8888167" y="3470065"/>
                  <a:pt x="8889436" y="3475141"/>
                </a:cubicBezTo>
                <a:cubicBezTo>
                  <a:pt x="8894513" y="3472603"/>
                  <a:pt x="8900859" y="3468796"/>
                  <a:pt x="8905936" y="3466257"/>
                </a:cubicBezTo>
                <a:cubicBezTo>
                  <a:pt x="8904666" y="3468796"/>
                  <a:pt x="8903397" y="3472603"/>
                  <a:pt x="8903397" y="3473873"/>
                </a:cubicBezTo>
                <a:cubicBezTo>
                  <a:pt x="8898320" y="3475141"/>
                  <a:pt x="8891974" y="3477680"/>
                  <a:pt x="8886898" y="3481487"/>
                </a:cubicBezTo>
                <a:cubicBezTo>
                  <a:pt x="8902128" y="3487833"/>
                  <a:pt x="8907205" y="3470065"/>
                  <a:pt x="8913550" y="3461181"/>
                </a:cubicBezTo>
                <a:cubicBezTo>
                  <a:pt x="8918628" y="3463719"/>
                  <a:pt x="8932588" y="3463719"/>
                  <a:pt x="8931320" y="3454835"/>
                </a:cubicBezTo>
                <a:lnTo>
                  <a:pt x="8924974" y="3453565"/>
                </a:lnTo>
                <a:cubicBezTo>
                  <a:pt x="8928781" y="3451027"/>
                  <a:pt x="8932588" y="3447219"/>
                  <a:pt x="8936396" y="3444681"/>
                </a:cubicBezTo>
                <a:cubicBezTo>
                  <a:pt x="8938934" y="3445950"/>
                  <a:pt x="8942742" y="3447219"/>
                  <a:pt x="8945280" y="3448489"/>
                </a:cubicBezTo>
                <a:cubicBezTo>
                  <a:pt x="8944011" y="3440873"/>
                  <a:pt x="8942742" y="3431989"/>
                  <a:pt x="8942742" y="3424374"/>
                </a:cubicBezTo>
                <a:cubicBezTo>
                  <a:pt x="8941473" y="3421836"/>
                  <a:pt x="8940204" y="3419297"/>
                  <a:pt x="8938934" y="3416759"/>
                </a:cubicBezTo>
                <a:cubicBezTo>
                  <a:pt x="8944011" y="3415490"/>
                  <a:pt x="8945280" y="3412951"/>
                  <a:pt x="8944011" y="3407874"/>
                </a:cubicBezTo>
                <a:lnTo>
                  <a:pt x="8944011" y="3407874"/>
                </a:lnTo>
                <a:close/>
                <a:moveTo>
                  <a:pt x="9511341" y="3405336"/>
                </a:moveTo>
                <a:cubicBezTo>
                  <a:pt x="9507533" y="3405336"/>
                  <a:pt x="9502457" y="3406605"/>
                  <a:pt x="9499918" y="3410413"/>
                </a:cubicBezTo>
                <a:cubicBezTo>
                  <a:pt x="9497380" y="3409144"/>
                  <a:pt x="9494841" y="3407874"/>
                  <a:pt x="9492303" y="3406605"/>
                </a:cubicBezTo>
                <a:lnTo>
                  <a:pt x="9489765" y="3411682"/>
                </a:lnTo>
                <a:cubicBezTo>
                  <a:pt x="9494841" y="3412951"/>
                  <a:pt x="9502457" y="3421836"/>
                  <a:pt x="9502457" y="3411682"/>
                </a:cubicBezTo>
                <a:cubicBezTo>
                  <a:pt x="9506264" y="3416759"/>
                  <a:pt x="9510072" y="3426912"/>
                  <a:pt x="9517687" y="3425643"/>
                </a:cubicBezTo>
                <a:cubicBezTo>
                  <a:pt x="9521495" y="3420566"/>
                  <a:pt x="9522764" y="3412951"/>
                  <a:pt x="9524033" y="3406605"/>
                </a:cubicBezTo>
                <a:cubicBezTo>
                  <a:pt x="9520225" y="3406605"/>
                  <a:pt x="9516418" y="3405336"/>
                  <a:pt x="9511341" y="3405336"/>
                </a:cubicBezTo>
                <a:lnTo>
                  <a:pt x="9511341" y="3405336"/>
                </a:lnTo>
                <a:close/>
                <a:moveTo>
                  <a:pt x="9817217" y="3405336"/>
                </a:moveTo>
                <a:cubicBezTo>
                  <a:pt x="9814678" y="3410413"/>
                  <a:pt x="9809602" y="3411682"/>
                  <a:pt x="9804525" y="3411682"/>
                </a:cubicBezTo>
                <a:cubicBezTo>
                  <a:pt x="9800718" y="3415490"/>
                  <a:pt x="9796910" y="3420566"/>
                  <a:pt x="9793102" y="3424374"/>
                </a:cubicBezTo>
                <a:cubicBezTo>
                  <a:pt x="9801986" y="3429451"/>
                  <a:pt x="9809602" y="3421836"/>
                  <a:pt x="9815948" y="3416759"/>
                </a:cubicBezTo>
                <a:cubicBezTo>
                  <a:pt x="9815948" y="3415490"/>
                  <a:pt x="9815948" y="3412951"/>
                  <a:pt x="9817217" y="3410413"/>
                </a:cubicBezTo>
                <a:lnTo>
                  <a:pt x="9822294" y="3410413"/>
                </a:lnTo>
                <a:cubicBezTo>
                  <a:pt x="9821024" y="3409144"/>
                  <a:pt x="9818486" y="3406605"/>
                  <a:pt x="9817217" y="3405336"/>
                </a:cubicBezTo>
                <a:lnTo>
                  <a:pt x="9817217" y="3405336"/>
                </a:lnTo>
                <a:close/>
                <a:moveTo>
                  <a:pt x="9175005" y="3404067"/>
                </a:moveTo>
                <a:cubicBezTo>
                  <a:pt x="9172466" y="3411682"/>
                  <a:pt x="9169928" y="3419297"/>
                  <a:pt x="9169928" y="3428182"/>
                </a:cubicBezTo>
                <a:cubicBezTo>
                  <a:pt x="9175005" y="3425643"/>
                  <a:pt x="9181351" y="3421836"/>
                  <a:pt x="9182620" y="3416759"/>
                </a:cubicBezTo>
                <a:cubicBezTo>
                  <a:pt x="9180081" y="3415490"/>
                  <a:pt x="9176274" y="3414220"/>
                  <a:pt x="9175005" y="3414220"/>
                </a:cubicBezTo>
                <a:cubicBezTo>
                  <a:pt x="9176274" y="3411682"/>
                  <a:pt x="9178812" y="3409144"/>
                  <a:pt x="9180081" y="3406605"/>
                </a:cubicBezTo>
                <a:cubicBezTo>
                  <a:pt x="9178812" y="3405336"/>
                  <a:pt x="9176274" y="3404067"/>
                  <a:pt x="9175005" y="3404067"/>
                </a:cubicBezTo>
                <a:lnTo>
                  <a:pt x="9175005" y="3404067"/>
                </a:lnTo>
                <a:close/>
                <a:moveTo>
                  <a:pt x="9885754" y="3404067"/>
                </a:moveTo>
                <a:cubicBezTo>
                  <a:pt x="9881945" y="3402798"/>
                  <a:pt x="9878138" y="3401528"/>
                  <a:pt x="9875600" y="3405336"/>
                </a:cubicBezTo>
                <a:cubicBezTo>
                  <a:pt x="9869254" y="3411682"/>
                  <a:pt x="9860370" y="3414220"/>
                  <a:pt x="9854024" y="3420566"/>
                </a:cubicBezTo>
                <a:cubicBezTo>
                  <a:pt x="9855293" y="3429451"/>
                  <a:pt x="9861639" y="3423105"/>
                  <a:pt x="9864177" y="3419297"/>
                </a:cubicBezTo>
                <a:cubicBezTo>
                  <a:pt x="9865446" y="3418028"/>
                  <a:pt x="9869254" y="3416759"/>
                  <a:pt x="9871792" y="3415490"/>
                </a:cubicBezTo>
                <a:cubicBezTo>
                  <a:pt x="9874331" y="3416759"/>
                  <a:pt x="9878138" y="3419297"/>
                  <a:pt x="9880677" y="3420566"/>
                </a:cubicBezTo>
                <a:cubicBezTo>
                  <a:pt x="9879408" y="3416759"/>
                  <a:pt x="9878138" y="3411682"/>
                  <a:pt x="9876869" y="3407874"/>
                </a:cubicBezTo>
                <a:cubicBezTo>
                  <a:pt x="9883215" y="3409144"/>
                  <a:pt x="9889561" y="3411682"/>
                  <a:pt x="9895907" y="3411682"/>
                </a:cubicBezTo>
                <a:cubicBezTo>
                  <a:pt x="9892100" y="3409144"/>
                  <a:pt x="9889561" y="3405336"/>
                  <a:pt x="9885754" y="3404067"/>
                </a:cubicBezTo>
                <a:lnTo>
                  <a:pt x="9885754" y="3404067"/>
                </a:lnTo>
                <a:close/>
                <a:moveTo>
                  <a:pt x="9700451" y="3402798"/>
                </a:moveTo>
                <a:cubicBezTo>
                  <a:pt x="9694105" y="3404067"/>
                  <a:pt x="9683951" y="3404067"/>
                  <a:pt x="9682683" y="3412951"/>
                </a:cubicBezTo>
                <a:cubicBezTo>
                  <a:pt x="9690297" y="3420566"/>
                  <a:pt x="9697912" y="3409144"/>
                  <a:pt x="9700451" y="3402798"/>
                </a:cubicBezTo>
                <a:lnTo>
                  <a:pt x="9700451" y="3402798"/>
                </a:lnTo>
                <a:close/>
                <a:moveTo>
                  <a:pt x="9551955" y="3401528"/>
                </a:moveTo>
                <a:cubicBezTo>
                  <a:pt x="9553225" y="3406605"/>
                  <a:pt x="9555763" y="3412951"/>
                  <a:pt x="9562109" y="3410413"/>
                </a:cubicBezTo>
                <a:cubicBezTo>
                  <a:pt x="9562109" y="3407874"/>
                  <a:pt x="9562109" y="3404067"/>
                  <a:pt x="9562109" y="3401528"/>
                </a:cubicBezTo>
                <a:cubicBezTo>
                  <a:pt x="9560840" y="3401528"/>
                  <a:pt x="9554494" y="3401528"/>
                  <a:pt x="9551955" y="3401528"/>
                </a:cubicBezTo>
                <a:lnTo>
                  <a:pt x="9551955" y="3401528"/>
                </a:lnTo>
                <a:close/>
                <a:moveTo>
                  <a:pt x="8770132" y="3401528"/>
                </a:moveTo>
                <a:cubicBezTo>
                  <a:pt x="8767593" y="3401528"/>
                  <a:pt x="8762517" y="3402798"/>
                  <a:pt x="8759978" y="3402798"/>
                </a:cubicBezTo>
                <a:cubicBezTo>
                  <a:pt x="8763786" y="3406605"/>
                  <a:pt x="8768863" y="3409144"/>
                  <a:pt x="8773939" y="3411682"/>
                </a:cubicBezTo>
                <a:lnTo>
                  <a:pt x="8762517" y="3414220"/>
                </a:lnTo>
                <a:cubicBezTo>
                  <a:pt x="8775209" y="3414220"/>
                  <a:pt x="8787901" y="3415490"/>
                  <a:pt x="8800593" y="3419297"/>
                </a:cubicBezTo>
                <a:cubicBezTo>
                  <a:pt x="8804400" y="3418028"/>
                  <a:pt x="8808208" y="3418028"/>
                  <a:pt x="8810746" y="3416759"/>
                </a:cubicBezTo>
                <a:cubicBezTo>
                  <a:pt x="8796784" y="3412951"/>
                  <a:pt x="8779016" y="3414220"/>
                  <a:pt x="8770132" y="3401528"/>
                </a:cubicBezTo>
                <a:lnTo>
                  <a:pt x="8770132" y="3401528"/>
                </a:lnTo>
                <a:close/>
                <a:moveTo>
                  <a:pt x="9307001" y="3401528"/>
                </a:moveTo>
                <a:cubicBezTo>
                  <a:pt x="9300655" y="3401528"/>
                  <a:pt x="9294309" y="3401528"/>
                  <a:pt x="9287963" y="3401528"/>
                </a:cubicBezTo>
                <a:cubicBezTo>
                  <a:pt x="9280348" y="3406605"/>
                  <a:pt x="9271463" y="3409144"/>
                  <a:pt x="9262579" y="3411682"/>
                </a:cubicBezTo>
                <a:cubicBezTo>
                  <a:pt x="9263849" y="3425643"/>
                  <a:pt x="9272732" y="3437066"/>
                  <a:pt x="9282886" y="3447219"/>
                </a:cubicBezTo>
                <a:cubicBezTo>
                  <a:pt x="9290501" y="3454835"/>
                  <a:pt x="9289232" y="3467527"/>
                  <a:pt x="9295578" y="3475141"/>
                </a:cubicBezTo>
                <a:cubicBezTo>
                  <a:pt x="9298116" y="3470065"/>
                  <a:pt x="9299386" y="3466257"/>
                  <a:pt x="9300655" y="3461181"/>
                </a:cubicBezTo>
                <a:cubicBezTo>
                  <a:pt x="9300655" y="3466257"/>
                  <a:pt x="9300655" y="3470065"/>
                  <a:pt x="9301924" y="3475141"/>
                </a:cubicBezTo>
                <a:cubicBezTo>
                  <a:pt x="9305732" y="3477680"/>
                  <a:pt x="9310808" y="3480219"/>
                  <a:pt x="9315885" y="3482757"/>
                </a:cubicBezTo>
                <a:cubicBezTo>
                  <a:pt x="9324770" y="3476411"/>
                  <a:pt x="9331116" y="3467527"/>
                  <a:pt x="9336192" y="3458642"/>
                </a:cubicBezTo>
                <a:cubicBezTo>
                  <a:pt x="9328577" y="3458642"/>
                  <a:pt x="9319693" y="3456104"/>
                  <a:pt x="9312078" y="3453565"/>
                </a:cubicBezTo>
                <a:cubicBezTo>
                  <a:pt x="9312078" y="3452296"/>
                  <a:pt x="9313347" y="3449758"/>
                  <a:pt x="9314616" y="3448489"/>
                </a:cubicBezTo>
                <a:cubicBezTo>
                  <a:pt x="9320962" y="3451027"/>
                  <a:pt x="9328577" y="3453565"/>
                  <a:pt x="9334923" y="3454835"/>
                </a:cubicBezTo>
                <a:cubicBezTo>
                  <a:pt x="9331116" y="3437066"/>
                  <a:pt x="9328577" y="3414220"/>
                  <a:pt x="9313347" y="3402798"/>
                </a:cubicBezTo>
                <a:cubicBezTo>
                  <a:pt x="9310808" y="3406605"/>
                  <a:pt x="9309539" y="3409144"/>
                  <a:pt x="9307001" y="3412951"/>
                </a:cubicBezTo>
                <a:cubicBezTo>
                  <a:pt x="9305732" y="3409144"/>
                  <a:pt x="9307001" y="3404067"/>
                  <a:pt x="9307001" y="3401528"/>
                </a:cubicBezTo>
                <a:lnTo>
                  <a:pt x="9307001" y="3401528"/>
                </a:lnTo>
                <a:close/>
                <a:moveTo>
                  <a:pt x="9545609" y="3401528"/>
                </a:moveTo>
                <a:cubicBezTo>
                  <a:pt x="9540533" y="3402798"/>
                  <a:pt x="9534187" y="3405336"/>
                  <a:pt x="9529110" y="3406605"/>
                </a:cubicBezTo>
                <a:cubicBezTo>
                  <a:pt x="9524033" y="3415490"/>
                  <a:pt x="9527841" y="3424374"/>
                  <a:pt x="9537994" y="3425643"/>
                </a:cubicBezTo>
                <a:cubicBezTo>
                  <a:pt x="9536725" y="3428182"/>
                  <a:pt x="9535456" y="3430720"/>
                  <a:pt x="9534187" y="3433258"/>
                </a:cubicBezTo>
                <a:cubicBezTo>
                  <a:pt x="9536725" y="3434527"/>
                  <a:pt x="9540533" y="3435797"/>
                  <a:pt x="9543071" y="3437066"/>
                </a:cubicBezTo>
                <a:cubicBezTo>
                  <a:pt x="9545609" y="3435797"/>
                  <a:pt x="9548148" y="3435797"/>
                  <a:pt x="9550686" y="3434527"/>
                </a:cubicBezTo>
                <a:cubicBezTo>
                  <a:pt x="9554494" y="3435797"/>
                  <a:pt x="9557032" y="3437066"/>
                  <a:pt x="9560840" y="3438335"/>
                </a:cubicBezTo>
                <a:cubicBezTo>
                  <a:pt x="9562109" y="3433258"/>
                  <a:pt x="9563378" y="3426912"/>
                  <a:pt x="9563378" y="3421836"/>
                </a:cubicBezTo>
                <a:cubicBezTo>
                  <a:pt x="9555763" y="3414220"/>
                  <a:pt x="9549417" y="3409144"/>
                  <a:pt x="9545609" y="3401528"/>
                </a:cubicBezTo>
                <a:lnTo>
                  <a:pt x="9545609" y="3401528"/>
                </a:lnTo>
                <a:close/>
                <a:moveTo>
                  <a:pt x="8961780" y="3401528"/>
                </a:moveTo>
                <a:cubicBezTo>
                  <a:pt x="8957972" y="3401528"/>
                  <a:pt x="8954165" y="3401528"/>
                  <a:pt x="8950357" y="3401528"/>
                </a:cubicBezTo>
                <a:cubicBezTo>
                  <a:pt x="8952896" y="3405336"/>
                  <a:pt x="8954165" y="3409144"/>
                  <a:pt x="8956703" y="3411682"/>
                </a:cubicBezTo>
                <a:cubicBezTo>
                  <a:pt x="8960511" y="3409144"/>
                  <a:pt x="8965588" y="3405336"/>
                  <a:pt x="8970664" y="3405336"/>
                </a:cubicBezTo>
                <a:cubicBezTo>
                  <a:pt x="8968126" y="3402798"/>
                  <a:pt x="8964318" y="3401528"/>
                  <a:pt x="8961780" y="3401528"/>
                </a:cubicBezTo>
                <a:lnTo>
                  <a:pt x="8961780" y="3401528"/>
                </a:lnTo>
                <a:close/>
                <a:moveTo>
                  <a:pt x="9426305" y="3400259"/>
                </a:moveTo>
                <a:cubicBezTo>
                  <a:pt x="9426305" y="3404067"/>
                  <a:pt x="9426305" y="3409144"/>
                  <a:pt x="9426305" y="3412951"/>
                </a:cubicBezTo>
                <a:cubicBezTo>
                  <a:pt x="9428844" y="3412951"/>
                  <a:pt x="9432651" y="3411682"/>
                  <a:pt x="9435190" y="3411682"/>
                </a:cubicBezTo>
                <a:cubicBezTo>
                  <a:pt x="9431382" y="3409144"/>
                  <a:pt x="9428844" y="3404067"/>
                  <a:pt x="9426305" y="3400259"/>
                </a:cubicBezTo>
                <a:lnTo>
                  <a:pt x="9426305" y="3400259"/>
                </a:lnTo>
                <a:close/>
                <a:moveTo>
                  <a:pt x="9716950" y="3398990"/>
                </a:moveTo>
                <a:cubicBezTo>
                  <a:pt x="9715681" y="3404067"/>
                  <a:pt x="9715681" y="3409144"/>
                  <a:pt x="9714412" y="3414220"/>
                </a:cubicBezTo>
                <a:cubicBezTo>
                  <a:pt x="9716950" y="3414220"/>
                  <a:pt x="9723296" y="3414220"/>
                  <a:pt x="9725835" y="3415490"/>
                </a:cubicBezTo>
                <a:cubicBezTo>
                  <a:pt x="9725835" y="3414220"/>
                  <a:pt x="9724566" y="3410413"/>
                  <a:pt x="9724566" y="3409144"/>
                </a:cubicBezTo>
                <a:cubicBezTo>
                  <a:pt x="9728373" y="3411682"/>
                  <a:pt x="9730912" y="3414220"/>
                  <a:pt x="9734719" y="3416759"/>
                </a:cubicBezTo>
                <a:cubicBezTo>
                  <a:pt x="9735988" y="3406605"/>
                  <a:pt x="9724566" y="3401528"/>
                  <a:pt x="9716950" y="3398990"/>
                </a:cubicBezTo>
                <a:lnTo>
                  <a:pt x="9716950" y="3398990"/>
                </a:lnTo>
                <a:close/>
                <a:moveTo>
                  <a:pt x="9224503" y="3398990"/>
                </a:moveTo>
                <a:cubicBezTo>
                  <a:pt x="9221965" y="3410413"/>
                  <a:pt x="9210542" y="3411682"/>
                  <a:pt x="9202927" y="3416759"/>
                </a:cubicBezTo>
                <a:cubicBezTo>
                  <a:pt x="9204196" y="3418028"/>
                  <a:pt x="9205465" y="3421836"/>
                  <a:pt x="9206735" y="3424374"/>
                </a:cubicBezTo>
                <a:cubicBezTo>
                  <a:pt x="9205465" y="3425643"/>
                  <a:pt x="9202927" y="3428182"/>
                  <a:pt x="9200389" y="3430720"/>
                </a:cubicBezTo>
                <a:cubicBezTo>
                  <a:pt x="9204196" y="3444681"/>
                  <a:pt x="9216888" y="3454835"/>
                  <a:pt x="9230849" y="3457373"/>
                </a:cubicBezTo>
                <a:lnTo>
                  <a:pt x="9230849" y="3456104"/>
                </a:lnTo>
                <a:cubicBezTo>
                  <a:pt x="9229580" y="3453565"/>
                  <a:pt x="9227042" y="3451027"/>
                  <a:pt x="9225773" y="3448489"/>
                </a:cubicBezTo>
                <a:cubicBezTo>
                  <a:pt x="9227042" y="3444681"/>
                  <a:pt x="9228310" y="3440873"/>
                  <a:pt x="9229580" y="3435797"/>
                </a:cubicBezTo>
                <a:cubicBezTo>
                  <a:pt x="9221965" y="3434527"/>
                  <a:pt x="9219427" y="3445950"/>
                  <a:pt x="9210542" y="3443412"/>
                </a:cubicBezTo>
                <a:cubicBezTo>
                  <a:pt x="9214350" y="3433258"/>
                  <a:pt x="9224503" y="3430720"/>
                  <a:pt x="9232119" y="3425643"/>
                </a:cubicBezTo>
                <a:cubicBezTo>
                  <a:pt x="9234656" y="3426912"/>
                  <a:pt x="9238465" y="3426912"/>
                  <a:pt x="9241002" y="3428182"/>
                </a:cubicBezTo>
                <a:cubicBezTo>
                  <a:pt x="9241002" y="3423105"/>
                  <a:pt x="9235926" y="3423105"/>
                  <a:pt x="9230849" y="3421836"/>
                </a:cubicBezTo>
                <a:cubicBezTo>
                  <a:pt x="9229580" y="3420566"/>
                  <a:pt x="9228310" y="3416759"/>
                  <a:pt x="9228310" y="3415490"/>
                </a:cubicBezTo>
                <a:cubicBezTo>
                  <a:pt x="9232119" y="3407874"/>
                  <a:pt x="9230849" y="3402798"/>
                  <a:pt x="9224503" y="3398990"/>
                </a:cubicBezTo>
                <a:lnTo>
                  <a:pt x="9224503" y="3398990"/>
                </a:lnTo>
                <a:close/>
                <a:moveTo>
                  <a:pt x="9197850" y="3397721"/>
                </a:moveTo>
                <a:cubicBezTo>
                  <a:pt x="9197850" y="3401528"/>
                  <a:pt x="9197850" y="3407874"/>
                  <a:pt x="9196581" y="3410413"/>
                </a:cubicBezTo>
                <a:cubicBezTo>
                  <a:pt x="9204196" y="3407874"/>
                  <a:pt x="9213081" y="3405336"/>
                  <a:pt x="9218157" y="3397721"/>
                </a:cubicBezTo>
                <a:cubicBezTo>
                  <a:pt x="9213081" y="3397721"/>
                  <a:pt x="9205465" y="3397721"/>
                  <a:pt x="9197850" y="3397721"/>
                </a:cubicBezTo>
                <a:lnTo>
                  <a:pt x="9197850" y="3397721"/>
                </a:lnTo>
                <a:close/>
                <a:moveTo>
                  <a:pt x="9871792" y="3396452"/>
                </a:moveTo>
                <a:cubicBezTo>
                  <a:pt x="9867985" y="3393913"/>
                  <a:pt x="9862908" y="3400259"/>
                  <a:pt x="9865446" y="3402798"/>
                </a:cubicBezTo>
                <a:cubicBezTo>
                  <a:pt x="9870523" y="3405336"/>
                  <a:pt x="9875600" y="3398990"/>
                  <a:pt x="9871792" y="3396452"/>
                </a:cubicBezTo>
                <a:lnTo>
                  <a:pt x="9871792" y="3396452"/>
                </a:lnTo>
                <a:close/>
                <a:moveTo>
                  <a:pt x="9413613" y="3396452"/>
                </a:moveTo>
                <a:cubicBezTo>
                  <a:pt x="9411075" y="3398990"/>
                  <a:pt x="9407267" y="3401528"/>
                  <a:pt x="9404729" y="3405336"/>
                </a:cubicBezTo>
                <a:cubicBezTo>
                  <a:pt x="9405998" y="3409144"/>
                  <a:pt x="9407267" y="3411682"/>
                  <a:pt x="9407267" y="3415490"/>
                </a:cubicBezTo>
                <a:cubicBezTo>
                  <a:pt x="9411075" y="3415490"/>
                  <a:pt x="9416152" y="3414220"/>
                  <a:pt x="9419959" y="3414220"/>
                </a:cubicBezTo>
                <a:cubicBezTo>
                  <a:pt x="9421228" y="3406605"/>
                  <a:pt x="9418690" y="3401528"/>
                  <a:pt x="9413613" y="3396452"/>
                </a:cubicBezTo>
                <a:lnTo>
                  <a:pt x="9413613" y="3396452"/>
                </a:lnTo>
                <a:close/>
                <a:moveTo>
                  <a:pt x="8968126" y="3393913"/>
                </a:moveTo>
                <a:cubicBezTo>
                  <a:pt x="8963049" y="3392644"/>
                  <a:pt x="8959242" y="3392644"/>
                  <a:pt x="8956703" y="3397721"/>
                </a:cubicBezTo>
                <a:cubicBezTo>
                  <a:pt x="8964318" y="3398990"/>
                  <a:pt x="8971934" y="3401528"/>
                  <a:pt x="8980818" y="3401528"/>
                </a:cubicBezTo>
                <a:cubicBezTo>
                  <a:pt x="8980818" y="3400259"/>
                  <a:pt x="8982087" y="3396452"/>
                  <a:pt x="8982087" y="3395182"/>
                </a:cubicBezTo>
                <a:cubicBezTo>
                  <a:pt x="8978280" y="3396452"/>
                  <a:pt x="8973203" y="3395182"/>
                  <a:pt x="8968126" y="3393913"/>
                </a:cubicBezTo>
                <a:lnTo>
                  <a:pt x="8968126" y="3393913"/>
                </a:lnTo>
                <a:close/>
                <a:moveTo>
                  <a:pt x="9727104" y="3393913"/>
                </a:moveTo>
                <a:cubicBezTo>
                  <a:pt x="9730912" y="3398990"/>
                  <a:pt x="9734719" y="3402798"/>
                  <a:pt x="9739796" y="3407874"/>
                </a:cubicBezTo>
                <a:cubicBezTo>
                  <a:pt x="9741065" y="3404067"/>
                  <a:pt x="9741065" y="3401528"/>
                  <a:pt x="9742334" y="3398990"/>
                </a:cubicBezTo>
                <a:cubicBezTo>
                  <a:pt x="9737258" y="3395182"/>
                  <a:pt x="9732181" y="3393913"/>
                  <a:pt x="9727104" y="3393913"/>
                </a:cubicBezTo>
                <a:lnTo>
                  <a:pt x="9727104" y="3393913"/>
                </a:lnTo>
                <a:close/>
                <a:moveTo>
                  <a:pt x="8860244" y="3393913"/>
                </a:moveTo>
                <a:cubicBezTo>
                  <a:pt x="8857706" y="3402798"/>
                  <a:pt x="8846283" y="3400259"/>
                  <a:pt x="8841206" y="3406605"/>
                </a:cubicBezTo>
                <a:cubicBezTo>
                  <a:pt x="8846283" y="3406605"/>
                  <a:pt x="8852629" y="3407874"/>
                  <a:pt x="8857706" y="3404067"/>
                </a:cubicBezTo>
                <a:cubicBezTo>
                  <a:pt x="8862783" y="3402798"/>
                  <a:pt x="8869129" y="3402798"/>
                  <a:pt x="8874206" y="3405336"/>
                </a:cubicBezTo>
                <a:cubicBezTo>
                  <a:pt x="8876744" y="3401528"/>
                  <a:pt x="8883090" y="3400259"/>
                  <a:pt x="8880552" y="3395182"/>
                </a:cubicBezTo>
                <a:cubicBezTo>
                  <a:pt x="8874206" y="3393913"/>
                  <a:pt x="8867860" y="3393913"/>
                  <a:pt x="8860244" y="3393913"/>
                </a:cubicBezTo>
                <a:lnTo>
                  <a:pt x="8860244" y="3393913"/>
                </a:lnTo>
                <a:close/>
                <a:moveTo>
                  <a:pt x="8748555" y="3393913"/>
                </a:moveTo>
                <a:cubicBezTo>
                  <a:pt x="8744748" y="3392644"/>
                  <a:pt x="8739671" y="3392644"/>
                  <a:pt x="8737133" y="3396452"/>
                </a:cubicBezTo>
                <a:cubicBezTo>
                  <a:pt x="8732056" y="3400259"/>
                  <a:pt x="8734594" y="3406605"/>
                  <a:pt x="8734594" y="3412951"/>
                </a:cubicBezTo>
                <a:cubicBezTo>
                  <a:pt x="8737133" y="3412951"/>
                  <a:pt x="8743479" y="3412951"/>
                  <a:pt x="8747286" y="3412951"/>
                </a:cubicBezTo>
                <a:cubicBezTo>
                  <a:pt x="8744748" y="3409144"/>
                  <a:pt x="8742209" y="3406605"/>
                  <a:pt x="8739671" y="3402798"/>
                </a:cubicBezTo>
                <a:cubicBezTo>
                  <a:pt x="8743479" y="3404067"/>
                  <a:pt x="8748555" y="3405336"/>
                  <a:pt x="8752363" y="3407874"/>
                </a:cubicBezTo>
                <a:cubicBezTo>
                  <a:pt x="8756171" y="3405336"/>
                  <a:pt x="8758709" y="3401528"/>
                  <a:pt x="8761247" y="3398990"/>
                </a:cubicBezTo>
                <a:cubicBezTo>
                  <a:pt x="8757440" y="3397721"/>
                  <a:pt x="8753632" y="3395182"/>
                  <a:pt x="8748555" y="3393913"/>
                </a:cubicBezTo>
                <a:lnTo>
                  <a:pt x="8748555" y="3393913"/>
                </a:lnTo>
                <a:close/>
                <a:moveTo>
                  <a:pt x="9227042" y="3391375"/>
                </a:moveTo>
                <a:cubicBezTo>
                  <a:pt x="9230849" y="3396452"/>
                  <a:pt x="9234656" y="3398990"/>
                  <a:pt x="9239734" y="3402798"/>
                </a:cubicBezTo>
                <a:cubicBezTo>
                  <a:pt x="9235926" y="3410413"/>
                  <a:pt x="9238465" y="3419297"/>
                  <a:pt x="9247348" y="3420566"/>
                </a:cubicBezTo>
                <a:cubicBezTo>
                  <a:pt x="9246080" y="3424374"/>
                  <a:pt x="9244811" y="3429451"/>
                  <a:pt x="9244811" y="3434527"/>
                </a:cubicBezTo>
                <a:cubicBezTo>
                  <a:pt x="9242272" y="3433258"/>
                  <a:pt x="9238465" y="3430720"/>
                  <a:pt x="9235926" y="3429451"/>
                </a:cubicBezTo>
                <a:cubicBezTo>
                  <a:pt x="9241002" y="3433258"/>
                  <a:pt x="9246080" y="3439604"/>
                  <a:pt x="9253694" y="3439604"/>
                </a:cubicBezTo>
                <a:cubicBezTo>
                  <a:pt x="9253694" y="3445950"/>
                  <a:pt x="9257503" y="3452296"/>
                  <a:pt x="9261310" y="3457373"/>
                </a:cubicBezTo>
                <a:lnTo>
                  <a:pt x="9260040" y="3457373"/>
                </a:lnTo>
                <a:cubicBezTo>
                  <a:pt x="9254964" y="3453565"/>
                  <a:pt x="9249887" y="3457373"/>
                  <a:pt x="9244811" y="3459911"/>
                </a:cubicBezTo>
                <a:cubicBezTo>
                  <a:pt x="9246080" y="3457373"/>
                  <a:pt x="9246080" y="3452296"/>
                  <a:pt x="9247348" y="3449758"/>
                </a:cubicBezTo>
                <a:cubicBezTo>
                  <a:pt x="9243541" y="3452296"/>
                  <a:pt x="9239734" y="3454835"/>
                  <a:pt x="9238465" y="3458642"/>
                </a:cubicBezTo>
                <a:cubicBezTo>
                  <a:pt x="9239734" y="3471334"/>
                  <a:pt x="9254964" y="3475141"/>
                  <a:pt x="9263849" y="3480219"/>
                </a:cubicBezTo>
                <a:lnTo>
                  <a:pt x="9266386" y="3477680"/>
                </a:lnTo>
                <a:cubicBezTo>
                  <a:pt x="9263849" y="3476411"/>
                  <a:pt x="9260040" y="3472603"/>
                  <a:pt x="9258771" y="3470065"/>
                </a:cubicBezTo>
                <a:cubicBezTo>
                  <a:pt x="9262579" y="3466257"/>
                  <a:pt x="9266386" y="3463719"/>
                  <a:pt x="9268925" y="3461181"/>
                </a:cubicBezTo>
                <a:cubicBezTo>
                  <a:pt x="9274002" y="3464988"/>
                  <a:pt x="9280348" y="3464988"/>
                  <a:pt x="9279078" y="3456104"/>
                </a:cubicBezTo>
                <a:cubicBezTo>
                  <a:pt x="9275271" y="3457373"/>
                  <a:pt x="9268925" y="3458642"/>
                  <a:pt x="9266386" y="3459911"/>
                </a:cubicBezTo>
                <a:cubicBezTo>
                  <a:pt x="9267656" y="3457373"/>
                  <a:pt x="9271463" y="3453565"/>
                  <a:pt x="9274002" y="3451027"/>
                </a:cubicBezTo>
                <a:cubicBezTo>
                  <a:pt x="9265117" y="3440873"/>
                  <a:pt x="9258771" y="3429451"/>
                  <a:pt x="9248618" y="3420566"/>
                </a:cubicBezTo>
                <a:cubicBezTo>
                  <a:pt x="9248618" y="3420566"/>
                  <a:pt x="9249887" y="3420566"/>
                  <a:pt x="9249887" y="3420566"/>
                </a:cubicBezTo>
                <a:cubicBezTo>
                  <a:pt x="9249887" y="3414220"/>
                  <a:pt x="9246080" y="3409144"/>
                  <a:pt x="9242272" y="3405336"/>
                </a:cubicBezTo>
                <a:cubicBezTo>
                  <a:pt x="9242272" y="3402798"/>
                  <a:pt x="9242272" y="3398990"/>
                  <a:pt x="9242272" y="3396452"/>
                </a:cubicBezTo>
                <a:cubicBezTo>
                  <a:pt x="9238465" y="3393913"/>
                  <a:pt x="9233388" y="3391375"/>
                  <a:pt x="9227042" y="3391375"/>
                </a:cubicBezTo>
                <a:lnTo>
                  <a:pt x="9227042" y="3391375"/>
                </a:lnTo>
                <a:close/>
                <a:moveTo>
                  <a:pt x="9003664" y="3391375"/>
                </a:moveTo>
                <a:cubicBezTo>
                  <a:pt x="8993510" y="3397721"/>
                  <a:pt x="8983356" y="3402798"/>
                  <a:pt x="8971934" y="3406605"/>
                </a:cubicBezTo>
                <a:cubicBezTo>
                  <a:pt x="8968126" y="3409144"/>
                  <a:pt x="8964318" y="3411682"/>
                  <a:pt x="8960511" y="3414220"/>
                </a:cubicBezTo>
                <a:cubicBezTo>
                  <a:pt x="8964318" y="3421836"/>
                  <a:pt x="8966857" y="3431989"/>
                  <a:pt x="8977010" y="3433258"/>
                </a:cubicBezTo>
                <a:cubicBezTo>
                  <a:pt x="8978280" y="3435797"/>
                  <a:pt x="8979549" y="3440873"/>
                  <a:pt x="8980818" y="3442143"/>
                </a:cubicBezTo>
                <a:cubicBezTo>
                  <a:pt x="8984626" y="3435797"/>
                  <a:pt x="8987164" y="3429451"/>
                  <a:pt x="8990972" y="3424374"/>
                </a:cubicBezTo>
                <a:cubicBezTo>
                  <a:pt x="8993510" y="3426912"/>
                  <a:pt x="8996048" y="3429451"/>
                  <a:pt x="8998587" y="3430720"/>
                </a:cubicBezTo>
                <a:cubicBezTo>
                  <a:pt x="9002394" y="3430720"/>
                  <a:pt x="9007471" y="3430720"/>
                  <a:pt x="9011279" y="3430720"/>
                </a:cubicBezTo>
                <a:cubicBezTo>
                  <a:pt x="9013817" y="3426912"/>
                  <a:pt x="9017625" y="3423105"/>
                  <a:pt x="9021432" y="3420566"/>
                </a:cubicBezTo>
                <a:cubicBezTo>
                  <a:pt x="9021432" y="3419297"/>
                  <a:pt x="9021432" y="3415490"/>
                  <a:pt x="9021432" y="3414220"/>
                </a:cubicBezTo>
                <a:cubicBezTo>
                  <a:pt x="9022702" y="3412951"/>
                  <a:pt x="9026509" y="3412951"/>
                  <a:pt x="9027778" y="3411682"/>
                </a:cubicBezTo>
                <a:cubicBezTo>
                  <a:pt x="9030316" y="3409144"/>
                  <a:pt x="9031585" y="3405336"/>
                  <a:pt x="9034124" y="3402798"/>
                </a:cubicBezTo>
                <a:cubicBezTo>
                  <a:pt x="9026509" y="3396452"/>
                  <a:pt x="9015086" y="3392644"/>
                  <a:pt x="9003664" y="3391375"/>
                </a:cubicBezTo>
                <a:lnTo>
                  <a:pt x="9003664" y="3391375"/>
                </a:lnTo>
                <a:close/>
                <a:moveTo>
                  <a:pt x="8932588" y="3391375"/>
                </a:moveTo>
                <a:lnTo>
                  <a:pt x="8933858" y="3392644"/>
                </a:lnTo>
                <a:lnTo>
                  <a:pt x="8930050" y="3391375"/>
                </a:lnTo>
                <a:lnTo>
                  <a:pt x="8932588" y="3391375"/>
                </a:lnTo>
                <a:lnTo>
                  <a:pt x="8932588" y="3391375"/>
                </a:lnTo>
                <a:close/>
                <a:moveTo>
                  <a:pt x="9416152" y="3391375"/>
                </a:moveTo>
                <a:cubicBezTo>
                  <a:pt x="9414882" y="3392644"/>
                  <a:pt x="9419959" y="3400259"/>
                  <a:pt x="9419959" y="3392644"/>
                </a:cubicBezTo>
                <a:cubicBezTo>
                  <a:pt x="9418690" y="3390106"/>
                  <a:pt x="9417421" y="3390106"/>
                  <a:pt x="9416152" y="3391375"/>
                </a:cubicBezTo>
                <a:lnTo>
                  <a:pt x="9416152" y="3391375"/>
                </a:lnTo>
                <a:close/>
                <a:moveTo>
                  <a:pt x="9854024" y="3388836"/>
                </a:moveTo>
                <a:cubicBezTo>
                  <a:pt x="9852754" y="3391375"/>
                  <a:pt x="9850216" y="3393913"/>
                  <a:pt x="9848947" y="3397721"/>
                </a:cubicBezTo>
                <a:cubicBezTo>
                  <a:pt x="9838793" y="3397721"/>
                  <a:pt x="9827370" y="3396452"/>
                  <a:pt x="9817217" y="3398990"/>
                </a:cubicBezTo>
                <a:lnTo>
                  <a:pt x="9814678" y="3402798"/>
                </a:lnTo>
                <a:cubicBezTo>
                  <a:pt x="9817217" y="3402798"/>
                  <a:pt x="9823563" y="3402798"/>
                  <a:pt x="9826101" y="3401528"/>
                </a:cubicBezTo>
                <a:cubicBezTo>
                  <a:pt x="9829909" y="3411682"/>
                  <a:pt x="9840062" y="3428182"/>
                  <a:pt x="9852754" y="3418028"/>
                </a:cubicBezTo>
                <a:cubicBezTo>
                  <a:pt x="9850216" y="3414220"/>
                  <a:pt x="9845139" y="3412951"/>
                  <a:pt x="9841332" y="3411682"/>
                </a:cubicBezTo>
                <a:cubicBezTo>
                  <a:pt x="9841332" y="3410413"/>
                  <a:pt x="9841332" y="3407874"/>
                  <a:pt x="9840062" y="3406605"/>
                </a:cubicBezTo>
                <a:cubicBezTo>
                  <a:pt x="9842601" y="3407874"/>
                  <a:pt x="9846408" y="3410413"/>
                  <a:pt x="9848947" y="3411682"/>
                </a:cubicBezTo>
                <a:cubicBezTo>
                  <a:pt x="9850216" y="3411682"/>
                  <a:pt x="9854024" y="3410413"/>
                  <a:pt x="9855293" y="3409144"/>
                </a:cubicBezTo>
                <a:cubicBezTo>
                  <a:pt x="9856562" y="3406605"/>
                  <a:pt x="9857831" y="3402798"/>
                  <a:pt x="9859100" y="3400259"/>
                </a:cubicBezTo>
                <a:cubicBezTo>
                  <a:pt x="9857831" y="3398990"/>
                  <a:pt x="9854024" y="3395182"/>
                  <a:pt x="9852754" y="3393913"/>
                </a:cubicBezTo>
                <a:cubicBezTo>
                  <a:pt x="9856562" y="3395182"/>
                  <a:pt x="9860370" y="3396452"/>
                  <a:pt x="9864177" y="3397721"/>
                </a:cubicBezTo>
                <a:cubicBezTo>
                  <a:pt x="9862908" y="3392644"/>
                  <a:pt x="9857831" y="3391375"/>
                  <a:pt x="9854024" y="3388836"/>
                </a:cubicBezTo>
                <a:lnTo>
                  <a:pt x="9854024" y="3388836"/>
                </a:lnTo>
                <a:close/>
                <a:moveTo>
                  <a:pt x="8923704" y="3388836"/>
                </a:moveTo>
                <a:lnTo>
                  <a:pt x="8931320" y="3392644"/>
                </a:lnTo>
                <a:lnTo>
                  <a:pt x="8923704" y="3393913"/>
                </a:lnTo>
                <a:cubicBezTo>
                  <a:pt x="8923704" y="3392644"/>
                  <a:pt x="8923704" y="3390106"/>
                  <a:pt x="8923704" y="3388836"/>
                </a:cubicBezTo>
                <a:lnTo>
                  <a:pt x="8923704" y="3388836"/>
                </a:lnTo>
                <a:close/>
                <a:moveTo>
                  <a:pt x="9049354" y="3387567"/>
                </a:moveTo>
                <a:cubicBezTo>
                  <a:pt x="9046816" y="3391375"/>
                  <a:pt x="9045547" y="3396452"/>
                  <a:pt x="9043008" y="3400259"/>
                </a:cubicBezTo>
                <a:cubicBezTo>
                  <a:pt x="9046816" y="3405336"/>
                  <a:pt x="9050623" y="3415490"/>
                  <a:pt x="9058239" y="3411682"/>
                </a:cubicBezTo>
                <a:cubicBezTo>
                  <a:pt x="9058239" y="3405336"/>
                  <a:pt x="9051893" y="3404067"/>
                  <a:pt x="9048086" y="3401528"/>
                </a:cubicBezTo>
                <a:cubicBezTo>
                  <a:pt x="9054431" y="3397721"/>
                  <a:pt x="9054431" y="3391375"/>
                  <a:pt x="9049354" y="3387567"/>
                </a:cubicBezTo>
                <a:lnTo>
                  <a:pt x="9049354" y="3387567"/>
                </a:lnTo>
                <a:close/>
                <a:moveTo>
                  <a:pt x="9390768" y="3386298"/>
                </a:moveTo>
                <a:cubicBezTo>
                  <a:pt x="9384422" y="3395182"/>
                  <a:pt x="9372999" y="3401528"/>
                  <a:pt x="9374268" y="3414220"/>
                </a:cubicBezTo>
                <a:cubicBezTo>
                  <a:pt x="9403460" y="3407874"/>
                  <a:pt x="9390768" y="3393913"/>
                  <a:pt x="9390768" y="3386298"/>
                </a:cubicBezTo>
                <a:lnTo>
                  <a:pt x="9390768" y="3386298"/>
                </a:lnTo>
                <a:close/>
                <a:moveTo>
                  <a:pt x="9537994" y="3386298"/>
                </a:moveTo>
                <a:cubicBezTo>
                  <a:pt x="9541802" y="3390106"/>
                  <a:pt x="9544340" y="3393913"/>
                  <a:pt x="9548148" y="3397721"/>
                </a:cubicBezTo>
                <a:cubicBezTo>
                  <a:pt x="9551955" y="3397721"/>
                  <a:pt x="9555763" y="3396452"/>
                  <a:pt x="9559571" y="3396452"/>
                </a:cubicBezTo>
                <a:cubicBezTo>
                  <a:pt x="9554494" y="3390106"/>
                  <a:pt x="9545609" y="3388836"/>
                  <a:pt x="9537994" y="3386298"/>
                </a:cubicBezTo>
                <a:lnTo>
                  <a:pt x="9537994" y="3386298"/>
                </a:lnTo>
                <a:close/>
                <a:moveTo>
                  <a:pt x="9867985" y="3383760"/>
                </a:moveTo>
                <a:cubicBezTo>
                  <a:pt x="9864177" y="3382490"/>
                  <a:pt x="9862908" y="3385029"/>
                  <a:pt x="9862908" y="3388836"/>
                </a:cubicBezTo>
                <a:cubicBezTo>
                  <a:pt x="9864177" y="3395182"/>
                  <a:pt x="9873062" y="3387567"/>
                  <a:pt x="9867985" y="3383760"/>
                </a:cubicBezTo>
                <a:lnTo>
                  <a:pt x="9867985" y="3383760"/>
                </a:lnTo>
                <a:close/>
                <a:moveTo>
                  <a:pt x="9015086" y="3381221"/>
                </a:moveTo>
                <a:cubicBezTo>
                  <a:pt x="9012547" y="3381221"/>
                  <a:pt x="9011279" y="3383760"/>
                  <a:pt x="9010010" y="3386298"/>
                </a:cubicBezTo>
                <a:cubicBezTo>
                  <a:pt x="9011279" y="3391375"/>
                  <a:pt x="9025239" y="3390106"/>
                  <a:pt x="9021432" y="3383760"/>
                </a:cubicBezTo>
                <a:cubicBezTo>
                  <a:pt x="9018893" y="3381221"/>
                  <a:pt x="9016356" y="3379952"/>
                  <a:pt x="9015086" y="3381221"/>
                </a:cubicBezTo>
                <a:lnTo>
                  <a:pt x="9015086" y="3381221"/>
                </a:lnTo>
                <a:close/>
                <a:moveTo>
                  <a:pt x="9756296" y="3379952"/>
                </a:moveTo>
                <a:cubicBezTo>
                  <a:pt x="9748680" y="3381221"/>
                  <a:pt x="9741065" y="3381221"/>
                  <a:pt x="9735988" y="3386298"/>
                </a:cubicBezTo>
                <a:cubicBezTo>
                  <a:pt x="9741065" y="3387567"/>
                  <a:pt x="9746142" y="3390106"/>
                  <a:pt x="9751219" y="3391375"/>
                </a:cubicBezTo>
                <a:cubicBezTo>
                  <a:pt x="9752488" y="3387567"/>
                  <a:pt x="9753757" y="3383760"/>
                  <a:pt x="9756296" y="3379952"/>
                </a:cubicBezTo>
                <a:lnTo>
                  <a:pt x="9756296" y="3379952"/>
                </a:lnTo>
                <a:close/>
                <a:moveTo>
                  <a:pt x="9521495" y="3378683"/>
                </a:moveTo>
                <a:cubicBezTo>
                  <a:pt x="9508803" y="3386298"/>
                  <a:pt x="9493572" y="3385029"/>
                  <a:pt x="9479612" y="3385029"/>
                </a:cubicBezTo>
                <a:lnTo>
                  <a:pt x="9482149" y="3391375"/>
                </a:lnTo>
                <a:cubicBezTo>
                  <a:pt x="9480880" y="3391375"/>
                  <a:pt x="9477073" y="3390106"/>
                  <a:pt x="9475803" y="3390106"/>
                </a:cubicBezTo>
                <a:cubicBezTo>
                  <a:pt x="9474534" y="3395182"/>
                  <a:pt x="9474534" y="3402798"/>
                  <a:pt x="9468188" y="3405336"/>
                </a:cubicBezTo>
                <a:cubicBezTo>
                  <a:pt x="9468188" y="3404067"/>
                  <a:pt x="9469457" y="3400259"/>
                  <a:pt x="9470727" y="3397721"/>
                </a:cubicBezTo>
                <a:cubicBezTo>
                  <a:pt x="9469457" y="3396452"/>
                  <a:pt x="9468188" y="3392644"/>
                  <a:pt x="9468188" y="3391375"/>
                </a:cubicBezTo>
                <a:cubicBezTo>
                  <a:pt x="9470727" y="3390106"/>
                  <a:pt x="9475803" y="3388836"/>
                  <a:pt x="9477073" y="3388836"/>
                </a:cubicBezTo>
                <a:cubicBezTo>
                  <a:pt x="9474534" y="3387567"/>
                  <a:pt x="9469457" y="3383760"/>
                  <a:pt x="9466920" y="3382490"/>
                </a:cubicBezTo>
                <a:cubicBezTo>
                  <a:pt x="9461843" y="3386298"/>
                  <a:pt x="9460574" y="3393913"/>
                  <a:pt x="9458035" y="3400259"/>
                </a:cubicBezTo>
                <a:cubicBezTo>
                  <a:pt x="9456765" y="3401528"/>
                  <a:pt x="9452958" y="3404067"/>
                  <a:pt x="9451689" y="3405336"/>
                </a:cubicBezTo>
                <a:cubicBezTo>
                  <a:pt x="9452958" y="3407874"/>
                  <a:pt x="9454228" y="3411682"/>
                  <a:pt x="9455497" y="3414220"/>
                </a:cubicBezTo>
                <a:cubicBezTo>
                  <a:pt x="9463111" y="3415490"/>
                  <a:pt x="9471996" y="3412951"/>
                  <a:pt x="9477073" y="3407874"/>
                </a:cubicBezTo>
                <a:cubicBezTo>
                  <a:pt x="9480880" y="3406605"/>
                  <a:pt x="9484688" y="3406605"/>
                  <a:pt x="9487226" y="3405336"/>
                </a:cubicBezTo>
                <a:cubicBezTo>
                  <a:pt x="9487226" y="3402798"/>
                  <a:pt x="9487226" y="3398990"/>
                  <a:pt x="9485958" y="3396452"/>
                </a:cubicBezTo>
                <a:cubicBezTo>
                  <a:pt x="9496111" y="3400259"/>
                  <a:pt x="9507533" y="3398990"/>
                  <a:pt x="9517687" y="3401528"/>
                </a:cubicBezTo>
                <a:cubicBezTo>
                  <a:pt x="9525302" y="3401528"/>
                  <a:pt x="9534187" y="3400259"/>
                  <a:pt x="9541802" y="3397721"/>
                </a:cubicBezTo>
                <a:cubicBezTo>
                  <a:pt x="9540533" y="3396452"/>
                  <a:pt x="9537994" y="3392644"/>
                  <a:pt x="9536725" y="3391375"/>
                </a:cubicBezTo>
                <a:cubicBezTo>
                  <a:pt x="9532917" y="3392644"/>
                  <a:pt x="9530379" y="3393913"/>
                  <a:pt x="9526571" y="3396452"/>
                </a:cubicBezTo>
                <a:cubicBezTo>
                  <a:pt x="9529110" y="3392644"/>
                  <a:pt x="9531648" y="3390106"/>
                  <a:pt x="9532917" y="3385029"/>
                </a:cubicBezTo>
                <a:cubicBezTo>
                  <a:pt x="9529110" y="3382490"/>
                  <a:pt x="9525302" y="3381221"/>
                  <a:pt x="9521495" y="3378683"/>
                </a:cubicBezTo>
                <a:lnTo>
                  <a:pt x="9521495" y="3378683"/>
                </a:lnTo>
                <a:close/>
                <a:moveTo>
                  <a:pt x="9772795" y="3378683"/>
                </a:moveTo>
                <a:cubicBezTo>
                  <a:pt x="9763911" y="3379952"/>
                  <a:pt x="9758834" y="3387567"/>
                  <a:pt x="9756296" y="3396452"/>
                </a:cubicBezTo>
                <a:cubicBezTo>
                  <a:pt x="9765180" y="3393913"/>
                  <a:pt x="9770257" y="3386298"/>
                  <a:pt x="9772795" y="3378683"/>
                </a:cubicBezTo>
                <a:lnTo>
                  <a:pt x="9772795" y="3378683"/>
                </a:lnTo>
                <a:close/>
                <a:moveTo>
                  <a:pt x="8903397" y="3377414"/>
                </a:moveTo>
                <a:cubicBezTo>
                  <a:pt x="8895782" y="3382490"/>
                  <a:pt x="8890705" y="3390106"/>
                  <a:pt x="8886898" y="3398990"/>
                </a:cubicBezTo>
                <a:cubicBezTo>
                  <a:pt x="8893244" y="3400259"/>
                  <a:pt x="8899590" y="3400259"/>
                  <a:pt x="8904666" y="3401528"/>
                </a:cubicBezTo>
                <a:cubicBezTo>
                  <a:pt x="8905936" y="3397721"/>
                  <a:pt x="8907205" y="3393913"/>
                  <a:pt x="8908474" y="3391375"/>
                </a:cubicBezTo>
                <a:cubicBezTo>
                  <a:pt x="8907205" y="3386298"/>
                  <a:pt x="8905936" y="3382490"/>
                  <a:pt x="8903397" y="3377414"/>
                </a:cubicBezTo>
                <a:lnTo>
                  <a:pt x="8903397" y="3377414"/>
                </a:lnTo>
                <a:close/>
                <a:moveTo>
                  <a:pt x="9426305" y="3373606"/>
                </a:moveTo>
                <a:cubicBezTo>
                  <a:pt x="9419959" y="3379952"/>
                  <a:pt x="9428844" y="3387567"/>
                  <a:pt x="9430113" y="3393913"/>
                </a:cubicBezTo>
                <a:cubicBezTo>
                  <a:pt x="9432651" y="3395182"/>
                  <a:pt x="9436459" y="3396452"/>
                  <a:pt x="9438997" y="3397721"/>
                </a:cubicBezTo>
                <a:cubicBezTo>
                  <a:pt x="9440266" y="3393913"/>
                  <a:pt x="9441536" y="3391375"/>
                  <a:pt x="9444073" y="3388836"/>
                </a:cubicBezTo>
                <a:cubicBezTo>
                  <a:pt x="9438997" y="3388836"/>
                  <a:pt x="9433920" y="3388836"/>
                  <a:pt x="9428844" y="3386298"/>
                </a:cubicBezTo>
                <a:cubicBezTo>
                  <a:pt x="9431382" y="3385029"/>
                  <a:pt x="9436459" y="3383760"/>
                  <a:pt x="9438997" y="3382490"/>
                </a:cubicBezTo>
                <a:cubicBezTo>
                  <a:pt x="9436459" y="3377414"/>
                  <a:pt x="9431382" y="3376144"/>
                  <a:pt x="9426305" y="3373606"/>
                </a:cubicBezTo>
                <a:lnTo>
                  <a:pt x="9426305" y="3373606"/>
                </a:lnTo>
                <a:close/>
                <a:moveTo>
                  <a:pt x="9723296" y="3371068"/>
                </a:moveTo>
                <a:cubicBezTo>
                  <a:pt x="9722027" y="3372337"/>
                  <a:pt x="9727104" y="3379952"/>
                  <a:pt x="9727104" y="3372337"/>
                </a:cubicBezTo>
                <a:cubicBezTo>
                  <a:pt x="9724566" y="3371068"/>
                  <a:pt x="9723296" y="3371068"/>
                  <a:pt x="9723296" y="3371068"/>
                </a:cubicBezTo>
                <a:lnTo>
                  <a:pt x="9723296" y="3371068"/>
                </a:lnTo>
                <a:close/>
                <a:moveTo>
                  <a:pt x="9834986" y="3371068"/>
                </a:moveTo>
                <a:cubicBezTo>
                  <a:pt x="9836255" y="3374875"/>
                  <a:pt x="9838793" y="3378683"/>
                  <a:pt x="9840062" y="3383760"/>
                </a:cubicBezTo>
                <a:cubicBezTo>
                  <a:pt x="9834986" y="3385029"/>
                  <a:pt x="9832447" y="3379952"/>
                  <a:pt x="9828640" y="3378683"/>
                </a:cubicBezTo>
                <a:cubicBezTo>
                  <a:pt x="9828640" y="3382490"/>
                  <a:pt x="9827370" y="3386298"/>
                  <a:pt x="9826101" y="3390106"/>
                </a:cubicBezTo>
                <a:cubicBezTo>
                  <a:pt x="9833716" y="3391375"/>
                  <a:pt x="9841332" y="3395182"/>
                  <a:pt x="9845139" y="3386298"/>
                </a:cubicBezTo>
                <a:cubicBezTo>
                  <a:pt x="9848947" y="3386298"/>
                  <a:pt x="9851485" y="3385029"/>
                  <a:pt x="9854024" y="3385029"/>
                </a:cubicBezTo>
                <a:cubicBezTo>
                  <a:pt x="9854024" y="3383760"/>
                  <a:pt x="9855293" y="3379952"/>
                  <a:pt x="9856562" y="3377414"/>
                </a:cubicBezTo>
                <a:cubicBezTo>
                  <a:pt x="9857831" y="3378683"/>
                  <a:pt x="9861639" y="3379952"/>
                  <a:pt x="9862908" y="3381221"/>
                </a:cubicBezTo>
                <a:lnTo>
                  <a:pt x="9866716" y="3378683"/>
                </a:lnTo>
                <a:cubicBezTo>
                  <a:pt x="9856562" y="3374875"/>
                  <a:pt x="9846408" y="3372337"/>
                  <a:pt x="9834986" y="3371068"/>
                </a:cubicBezTo>
                <a:lnTo>
                  <a:pt x="9834986" y="3371068"/>
                </a:lnTo>
                <a:close/>
                <a:moveTo>
                  <a:pt x="9115353" y="3369799"/>
                </a:moveTo>
                <a:lnTo>
                  <a:pt x="9115353" y="3369799"/>
                </a:lnTo>
                <a:lnTo>
                  <a:pt x="9115353" y="3369799"/>
                </a:lnTo>
                <a:lnTo>
                  <a:pt x="9115353" y="3369799"/>
                </a:lnTo>
                <a:lnTo>
                  <a:pt x="9115353" y="3369799"/>
                </a:lnTo>
                <a:close/>
                <a:moveTo>
                  <a:pt x="9522764" y="3369799"/>
                </a:moveTo>
                <a:cubicBezTo>
                  <a:pt x="9529110" y="3379952"/>
                  <a:pt x="9543071" y="3379952"/>
                  <a:pt x="9550686" y="3387567"/>
                </a:cubicBezTo>
                <a:cubicBezTo>
                  <a:pt x="9558301" y="3376144"/>
                  <a:pt x="9541802" y="3373606"/>
                  <a:pt x="9535456" y="3369799"/>
                </a:cubicBezTo>
                <a:cubicBezTo>
                  <a:pt x="9531648" y="3369799"/>
                  <a:pt x="9527841" y="3369799"/>
                  <a:pt x="9522764" y="3369799"/>
                </a:cubicBezTo>
                <a:lnTo>
                  <a:pt x="9522764" y="3369799"/>
                </a:lnTo>
                <a:close/>
                <a:moveTo>
                  <a:pt x="9498649" y="3367260"/>
                </a:moveTo>
                <a:cubicBezTo>
                  <a:pt x="9493572" y="3367260"/>
                  <a:pt x="9489765" y="3368529"/>
                  <a:pt x="9484688" y="3368529"/>
                </a:cubicBezTo>
                <a:lnTo>
                  <a:pt x="9485958" y="3374875"/>
                </a:lnTo>
                <a:cubicBezTo>
                  <a:pt x="9479612" y="3374875"/>
                  <a:pt x="9469457" y="3373606"/>
                  <a:pt x="9469457" y="3383760"/>
                </a:cubicBezTo>
                <a:cubicBezTo>
                  <a:pt x="9475803" y="3383760"/>
                  <a:pt x="9482149" y="3383760"/>
                  <a:pt x="9488495" y="3383760"/>
                </a:cubicBezTo>
                <a:cubicBezTo>
                  <a:pt x="9487226" y="3381221"/>
                  <a:pt x="9485958" y="3374875"/>
                  <a:pt x="9485958" y="3372337"/>
                </a:cubicBezTo>
                <a:lnTo>
                  <a:pt x="9489765" y="3376144"/>
                </a:lnTo>
                <a:lnTo>
                  <a:pt x="9489765" y="3382490"/>
                </a:lnTo>
                <a:cubicBezTo>
                  <a:pt x="9493572" y="3379952"/>
                  <a:pt x="9496111" y="3376144"/>
                  <a:pt x="9499918" y="3373606"/>
                </a:cubicBezTo>
                <a:cubicBezTo>
                  <a:pt x="9506264" y="3374875"/>
                  <a:pt x="9512610" y="3378683"/>
                  <a:pt x="9520225" y="3376144"/>
                </a:cubicBezTo>
                <a:cubicBezTo>
                  <a:pt x="9520225" y="3365991"/>
                  <a:pt x="9506264" y="3371068"/>
                  <a:pt x="9498649" y="3367260"/>
                </a:cubicBezTo>
                <a:lnTo>
                  <a:pt x="9498649" y="3367260"/>
                </a:lnTo>
                <a:close/>
                <a:moveTo>
                  <a:pt x="9765180" y="3365991"/>
                </a:moveTo>
                <a:cubicBezTo>
                  <a:pt x="9746142" y="3371068"/>
                  <a:pt x="9735988" y="3367260"/>
                  <a:pt x="9737258" y="3377414"/>
                </a:cubicBezTo>
                <a:cubicBezTo>
                  <a:pt x="9744873" y="3378683"/>
                  <a:pt x="9752488" y="3377414"/>
                  <a:pt x="9760103" y="3377414"/>
                </a:cubicBezTo>
                <a:cubicBezTo>
                  <a:pt x="9761372" y="3377414"/>
                  <a:pt x="9765180" y="3376144"/>
                  <a:pt x="9766449" y="3374875"/>
                </a:cubicBezTo>
                <a:cubicBezTo>
                  <a:pt x="9765180" y="3373606"/>
                  <a:pt x="9765180" y="3368529"/>
                  <a:pt x="9765180" y="3365991"/>
                </a:cubicBezTo>
                <a:lnTo>
                  <a:pt x="9765180" y="3365991"/>
                </a:lnTo>
                <a:close/>
                <a:moveTo>
                  <a:pt x="8862783" y="3364722"/>
                </a:moveTo>
                <a:cubicBezTo>
                  <a:pt x="8856437" y="3364722"/>
                  <a:pt x="8851360" y="3367260"/>
                  <a:pt x="8846283" y="3371068"/>
                </a:cubicBezTo>
                <a:cubicBezTo>
                  <a:pt x="8846283" y="3377414"/>
                  <a:pt x="8845014" y="3382490"/>
                  <a:pt x="8845014" y="3388836"/>
                </a:cubicBezTo>
                <a:cubicBezTo>
                  <a:pt x="8878013" y="3391375"/>
                  <a:pt x="8852629" y="3391375"/>
                  <a:pt x="8881821" y="3388836"/>
                </a:cubicBezTo>
                <a:cubicBezTo>
                  <a:pt x="8881821" y="3382490"/>
                  <a:pt x="8880552" y="3376144"/>
                  <a:pt x="8880552" y="3368529"/>
                </a:cubicBezTo>
                <a:cubicBezTo>
                  <a:pt x="8876744" y="3368529"/>
                  <a:pt x="8871667" y="3368529"/>
                  <a:pt x="8867860" y="3368529"/>
                </a:cubicBezTo>
                <a:cubicBezTo>
                  <a:pt x="8862783" y="3372337"/>
                  <a:pt x="8860244" y="3382490"/>
                  <a:pt x="8853898" y="3383760"/>
                </a:cubicBezTo>
                <a:cubicBezTo>
                  <a:pt x="8850091" y="3377414"/>
                  <a:pt x="8857706" y="3369799"/>
                  <a:pt x="8862783" y="3364722"/>
                </a:cubicBezTo>
                <a:lnTo>
                  <a:pt x="8862783" y="3364722"/>
                </a:lnTo>
                <a:close/>
                <a:moveTo>
                  <a:pt x="8884359" y="3364722"/>
                </a:moveTo>
                <a:cubicBezTo>
                  <a:pt x="8884359" y="3365991"/>
                  <a:pt x="8885628" y="3369799"/>
                  <a:pt x="8885628" y="3371068"/>
                </a:cubicBezTo>
                <a:cubicBezTo>
                  <a:pt x="8883090" y="3377414"/>
                  <a:pt x="8883090" y="3383760"/>
                  <a:pt x="8883090" y="3390106"/>
                </a:cubicBezTo>
                <a:cubicBezTo>
                  <a:pt x="8890705" y="3387567"/>
                  <a:pt x="8891974" y="3379952"/>
                  <a:pt x="8894513" y="3373606"/>
                </a:cubicBezTo>
                <a:cubicBezTo>
                  <a:pt x="8894513" y="3367260"/>
                  <a:pt x="8888167" y="3365991"/>
                  <a:pt x="8884359" y="3364722"/>
                </a:cubicBezTo>
                <a:lnTo>
                  <a:pt x="8884359" y="3364722"/>
                </a:lnTo>
                <a:close/>
                <a:moveTo>
                  <a:pt x="9032855" y="3363453"/>
                </a:moveTo>
                <a:cubicBezTo>
                  <a:pt x="9029048" y="3364722"/>
                  <a:pt x="9026509" y="3365991"/>
                  <a:pt x="9022702" y="3367260"/>
                </a:cubicBezTo>
                <a:cubicBezTo>
                  <a:pt x="9023971" y="3378683"/>
                  <a:pt x="9030316" y="3388836"/>
                  <a:pt x="9035394" y="3398990"/>
                </a:cubicBezTo>
                <a:cubicBezTo>
                  <a:pt x="9040470" y="3392644"/>
                  <a:pt x="9048086" y="3385029"/>
                  <a:pt x="9045547" y="3376144"/>
                </a:cubicBezTo>
                <a:cubicBezTo>
                  <a:pt x="9043008" y="3376144"/>
                  <a:pt x="9039201" y="3374875"/>
                  <a:pt x="9036662" y="3374875"/>
                </a:cubicBezTo>
                <a:cubicBezTo>
                  <a:pt x="9039201" y="3371068"/>
                  <a:pt x="9041740" y="3368529"/>
                  <a:pt x="9045547" y="3364722"/>
                </a:cubicBezTo>
                <a:cubicBezTo>
                  <a:pt x="9040470" y="3362183"/>
                  <a:pt x="9036662" y="3362183"/>
                  <a:pt x="9032855" y="3363453"/>
                </a:cubicBezTo>
                <a:lnTo>
                  <a:pt x="9032855" y="3363453"/>
                </a:lnTo>
                <a:close/>
                <a:moveTo>
                  <a:pt x="9122968" y="3362183"/>
                </a:moveTo>
                <a:cubicBezTo>
                  <a:pt x="9124237" y="3363453"/>
                  <a:pt x="9126775" y="3364722"/>
                  <a:pt x="9128045" y="3365991"/>
                </a:cubicBezTo>
                <a:cubicBezTo>
                  <a:pt x="9130583" y="3365991"/>
                  <a:pt x="9136929" y="3365991"/>
                  <a:pt x="9140737" y="3365991"/>
                </a:cubicBezTo>
                <a:cubicBezTo>
                  <a:pt x="9135659" y="3371068"/>
                  <a:pt x="9130583" y="3372337"/>
                  <a:pt x="9124237" y="3372337"/>
                </a:cubicBezTo>
                <a:lnTo>
                  <a:pt x="9115353" y="3369799"/>
                </a:lnTo>
                <a:lnTo>
                  <a:pt x="9122968" y="3362183"/>
                </a:lnTo>
                <a:lnTo>
                  <a:pt x="9122968" y="3362183"/>
                </a:lnTo>
                <a:close/>
                <a:moveTo>
                  <a:pt x="9441536" y="3362183"/>
                </a:moveTo>
                <a:cubicBezTo>
                  <a:pt x="9438997" y="3362183"/>
                  <a:pt x="9436459" y="3364722"/>
                  <a:pt x="9436459" y="3365991"/>
                </a:cubicBezTo>
                <a:cubicBezTo>
                  <a:pt x="9436459" y="3371068"/>
                  <a:pt x="9445343" y="3368529"/>
                  <a:pt x="9446612" y="3364722"/>
                </a:cubicBezTo>
                <a:cubicBezTo>
                  <a:pt x="9446612" y="3362183"/>
                  <a:pt x="9444073" y="3360914"/>
                  <a:pt x="9441536" y="3362183"/>
                </a:cubicBezTo>
                <a:lnTo>
                  <a:pt x="9441536" y="3362183"/>
                </a:lnTo>
                <a:close/>
                <a:moveTo>
                  <a:pt x="9850216" y="3360914"/>
                </a:moveTo>
                <a:cubicBezTo>
                  <a:pt x="9856562" y="3369799"/>
                  <a:pt x="9865446" y="3374875"/>
                  <a:pt x="9874331" y="3379952"/>
                </a:cubicBezTo>
                <a:cubicBezTo>
                  <a:pt x="9878138" y="3374875"/>
                  <a:pt x="9883215" y="3369799"/>
                  <a:pt x="9883215" y="3362183"/>
                </a:cubicBezTo>
                <a:cubicBezTo>
                  <a:pt x="9876869" y="3367260"/>
                  <a:pt x="9869254" y="3367260"/>
                  <a:pt x="9862908" y="3360914"/>
                </a:cubicBezTo>
                <a:cubicBezTo>
                  <a:pt x="9859100" y="3360914"/>
                  <a:pt x="9852754" y="3360914"/>
                  <a:pt x="9850216" y="3360914"/>
                </a:cubicBezTo>
                <a:lnTo>
                  <a:pt x="9850216" y="3360914"/>
                </a:lnTo>
                <a:close/>
                <a:moveTo>
                  <a:pt x="9515149" y="3360914"/>
                </a:moveTo>
                <a:cubicBezTo>
                  <a:pt x="9503726" y="3359645"/>
                  <a:pt x="9518956" y="3371068"/>
                  <a:pt x="9515149" y="3360914"/>
                </a:cubicBezTo>
                <a:lnTo>
                  <a:pt x="9515149" y="3360914"/>
                </a:lnTo>
                <a:close/>
                <a:moveTo>
                  <a:pt x="9465650" y="3359645"/>
                </a:moveTo>
                <a:cubicBezTo>
                  <a:pt x="9459304" y="3357107"/>
                  <a:pt x="9458035" y="3367260"/>
                  <a:pt x="9463111" y="3368529"/>
                </a:cubicBezTo>
                <a:cubicBezTo>
                  <a:pt x="9469457" y="3369799"/>
                  <a:pt x="9470727" y="3360914"/>
                  <a:pt x="9465650" y="3359645"/>
                </a:cubicBezTo>
                <a:lnTo>
                  <a:pt x="9465650" y="3359645"/>
                </a:lnTo>
                <a:close/>
                <a:moveTo>
                  <a:pt x="9829909" y="3359645"/>
                </a:moveTo>
                <a:cubicBezTo>
                  <a:pt x="9829909" y="3360914"/>
                  <a:pt x="9831178" y="3363453"/>
                  <a:pt x="9831178" y="3365991"/>
                </a:cubicBezTo>
                <a:cubicBezTo>
                  <a:pt x="9823563" y="3368529"/>
                  <a:pt x="9815948" y="3371068"/>
                  <a:pt x="9807063" y="3373606"/>
                </a:cubicBezTo>
                <a:cubicBezTo>
                  <a:pt x="9808332" y="3371068"/>
                  <a:pt x="9810871" y="3365991"/>
                  <a:pt x="9812140" y="3363453"/>
                </a:cubicBezTo>
                <a:cubicBezTo>
                  <a:pt x="9809602" y="3363453"/>
                  <a:pt x="9803256" y="3364722"/>
                  <a:pt x="9800718" y="3364722"/>
                </a:cubicBezTo>
                <a:cubicBezTo>
                  <a:pt x="9794372" y="3369799"/>
                  <a:pt x="9799448" y="3372337"/>
                  <a:pt x="9804525" y="3374875"/>
                </a:cubicBezTo>
                <a:cubicBezTo>
                  <a:pt x="9795640" y="3376144"/>
                  <a:pt x="9786756" y="3378683"/>
                  <a:pt x="9779141" y="3381221"/>
                </a:cubicBezTo>
                <a:cubicBezTo>
                  <a:pt x="9775334" y="3390106"/>
                  <a:pt x="9765180" y="3393913"/>
                  <a:pt x="9765180" y="3402798"/>
                </a:cubicBezTo>
                <a:cubicBezTo>
                  <a:pt x="9767718" y="3400259"/>
                  <a:pt x="9770257" y="3398990"/>
                  <a:pt x="9772795" y="3396452"/>
                </a:cubicBezTo>
                <a:cubicBezTo>
                  <a:pt x="9776603" y="3397721"/>
                  <a:pt x="9780410" y="3397721"/>
                  <a:pt x="9785487" y="3397721"/>
                </a:cubicBezTo>
                <a:cubicBezTo>
                  <a:pt x="9791833" y="3392644"/>
                  <a:pt x="9798179" y="3386298"/>
                  <a:pt x="9804525" y="3379952"/>
                </a:cubicBezTo>
                <a:cubicBezTo>
                  <a:pt x="9803256" y="3383760"/>
                  <a:pt x="9800718" y="3387567"/>
                  <a:pt x="9799448" y="3391375"/>
                </a:cubicBezTo>
                <a:cubicBezTo>
                  <a:pt x="9801986" y="3392644"/>
                  <a:pt x="9805794" y="3393913"/>
                  <a:pt x="9807063" y="3397721"/>
                </a:cubicBezTo>
                <a:cubicBezTo>
                  <a:pt x="9803256" y="3400259"/>
                  <a:pt x="9798179" y="3402798"/>
                  <a:pt x="9794372" y="3405336"/>
                </a:cubicBezTo>
                <a:cubicBezTo>
                  <a:pt x="9781680" y="3404067"/>
                  <a:pt x="9767718" y="3406605"/>
                  <a:pt x="9756296" y="3412951"/>
                </a:cubicBezTo>
                <a:cubicBezTo>
                  <a:pt x="9765180" y="3419297"/>
                  <a:pt x="9772795" y="3426912"/>
                  <a:pt x="9782948" y="3429451"/>
                </a:cubicBezTo>
                <a:cubicBezTo>
                  <a:pt x="9779141" y="3423105"/>
                  <a:pt x="9772795" y="3418028"/>
                  <a:pt x="9768988" y="3411682"/>
                </a:cubicBezTo>
                <a:cubicBezTo>
                  <a:pt x="9776603" y="3414220"/>
                  <a:pt x="9781680" y="3419297"/>
                  <a:pt x="9786756" y="3424374"/>
                </a:cubicBezTo>
                <a:cubicBezTo>
                  <a:pt x="9791833" y="3420566"/>
                  <a:pt x="9796910" y="3415490"/>
                  <a:pt x="9800718" y="3411682"/>
                </a:cubicBezTo>
                <a:cubicBezTo>
                  <a:pt x="9800718" y="3410413"/>
                  <a:pt x="9799448" y="3407874"/>
                  <a:pt x="9798179" y="3406605"/>
                </a:cubicBezTo>
                <a:cubicBezTo>
                  <a:pt x="9803256" y="3405336"/>
                  <a:pt x="9808332" y="3405336"/>
                  <a:pt x="9813409" y="3402798"/>
                </a:cubicBezTo>
                <a:lnTo>
                  <a:pt x="9812140" y="3397721"/>
                </a:lnTo>
                <a:cubicBezTo>
                  <a:pt x="9819755" y="3392644"/>
                  <a:pt x="9819755" y="3382490"/>
                  <a:pt x="9826101" y="3374875"/>
                </a:cubicBezTo>
                <a:cubicBezTo>
                  <a:pt x="9826101" y="3373606"/>
                  <a:pt x="9824832" y="3372337"/>
                  <a:pt x="9823563" y="3371068"/>
                </a:cubicBezTo>
                <a:cubicBezTo>
                  <a:pt x="9831178" y="3369799"/>
                  <a:pt x="9843870" y="3374875"/>
                  <a:pt x="9845139" y="3363453"/>
                </a:cubicBezTo>
                <a:cubicBezTo>
                  <a:pt x="9840062" y="3360914"/>
                  <a:pt x="9834986" y="3359645"/>
                  <a:pt x="9829909" y="3359645"/>
                </a:cubicBezTo>
                <a:lnTo>
                  <a:pt x="9829909" y="3359645"/>
                </a:lnTo>
                <a:close/>
                <a:moveTo>
                  <a:pt x="9214350" y="3358376"/>
                </a:moveTo>
                <a:cubicBezTo>
                  <a:pt x="9206735" y="3354568"/>
                  <a:pt x="9206735" y="3367260"/>
                  <a:pt x="9213081" y="3368529"/>
                </a:cubicBezTo>
                <a:cubicBezTo>
                  <a:pt x="9220696" y="3371068"/>
                  <a:pt x="9219427" y="3360914"/>
                  <a:pt x="9214350" y="3358376"/>
                </a:cubicBezTo>
                <a:lnTo>
                  <a:pt x="9214350" y="3358376"/>
                </a:lnTo>
                <a:close/>
                <a:moveTo>
                  <a:pt x="8902128" y="3357107"/>
                </a:moveTo>
                <a:cubicBezTo>
                  <a:pt x="8899590" y="3354568"/>
                  <a:pt x="8891974" y="3358376"/>
                  <a:pt x="8893244" y="3362183"/>
                </a:cubicBezTo>
                <a:cubicBezTo>
                  <a:pt x="8897051" y="3364722"/>
                  <a:pt x="8903397" y="3360914"/>
                  <a:pt x="8902128" y="3357107"/>
                </a:cubicBezTo>
                <a:lnTo>
                  <a:pt x="8902128" y="3357107"/>
                </a:lnTo>
                <a:close/>
                <a:moveTo>
                  <a:pt x="9888291" y="3355837"/>
                </a:moveTo>
                <a:cubicBezTo>
                  <a:pt x="9890830" y="3359645"/>
                  <a:pt x="9893369" y="3363453"/>
                  <a:pt x="9895907" y="3365991"/>
                </a:cubicBezTo>
                <a:cubicBezTo>
                  <a:pt x="9900983" y="3365991"/>
                  <a:pt x="9907329" y="3364722"/>
                  <a:pt x="9912406" y="3364722"/>
                </a:cubicBezTo>
                <a:cubicBezTo>
                  <a:pt x="9909868" y="3358376"/>
                  <a:pt x="9903522" y="3358376"/>
                  <a:pt x="9897176" y="3358376"/>
                </a:cubicBezTo>
                <a:cubicBezTo>
                  <a:pt x="9894637" y="3358376"/>
                  <a:pt x="9889561" y="3355837"/>
                  <a:pt x="9888291" y="3355837"/>
                </a:cubicBezTo>
                <a:lnTo>
                  <a:pt x="9888291" y="3355837"/>
                </a:lnTo>
                <a:close/>
                <a:moveTo>
                  <a:pt x="9400921" y="3354568"/>
                </a:moveTo>
                <a:cubicBezTo>
                  <a:pt x="9400921" y="3358376"/>
                  <a:pt x="9403460" y="3362183"/>
                  <a:pt x="9405998" y="3365991"/>
                </a:cubicBezTo>
                <a:cubicBezTo>
                  <a:pt x="9404729" y="3367260"/>
                  <a:pt x="9402190" y="3371068"/>
                  <a:pt x="9400921" y="3372337"/>
                </a:cubicBezTo>
                <a:cubicBezTo>
                  <a:pt x="9405998" y="3371068"/>
                  <a:pt x="9409806" y="3368529"/>
                  <a:pt x="9414882" y="3367260"/>
                </a:cubicBezTo>
                <a:cubicBezTo>
                  <a:pt x="9409806" y="3363453"/>
                  <a:pt x="9407267" y="3357107"/>
                  <a:pt x="9400921" y="3354568"/>
                </a:cubicBezTo>
                <a:lnTo>
                  <a:pt x="9400921" y="3354568"/>
                </a:lnTo>
                <a:close/>
                <a:moveTo>
                  <a:pt x="9276540" y="3354568"/>
                </a:moveTo>
                <a:cubicBezTo>
                  <a:pt x="9268925" y="3360914"/>
                  <a:pt x="9263849" y="3367260"/>
                  <a:pt x="9260040" y="3376144"/>
                </a:cubicBezTo>
                <a:cubicBezTo>
                  <a:pt x="9254964" y="3378683"/>
                  <a:pt x="9249887" y="3381221"/>
                  <a:pt x="9244811" y="3383760"/>
                </a:cubicBezTo>
                <a:cubicBezTo>
                  <a:pt x="9247348" y="3388836"/>
                  <a:pt x="9248618" y="3392644"/>
                  <a:pt x="9251157" y="3397721"/>
                </a:cubicBezTo>
                <a:cubicBezTo>
                  <a:pt x="9252425" y="3397721"/>
                  <a:pt x="9254964" y="3396452"/>
                  <a:pt x="9254964" y="3396452"/>
                </a:cubicBezTo>
                <a:cubicBezTo>
                  <a:pt x="9253694" y="3393913"/>
                  <a:pt x="9252425" y="3390106"/>
                  <a:pt x="9252425" y="3388836"/>
                </a:cubicBezTo>
                <a:cubicBezTo>
                  <a:pt x="9253694" y="3388836"/>
                  <a:pt x="9257503" y="3388836"/>
                  <a:pt x="9258771" y="3388836"/>
                </a:cubicBezTo>
                <a:cubicBezTo>
                  <a:pt x="9258771" y="3386298"/>
                  <a:pt x="9258771" y="3382490"/>
                  <a:pt x="9258771" y="3379952"/>
                </a:cubicBezTo>
                <a:cubicBezTo>
                  <a:pt x="9262579" y="3383760"/>
                  <a:pt x="9267656" y="3387567"/>
                  <a:pt x="9272732" y="3391375"/>
                </a:cubicBezTo>
                <a:cubicBezTo>
                  <a:pt x="9267656" y="3391375"/>
                  <a:pt x="9262579" y="3391375"/>
                  <a:pt x="9258771" y="3391375"/>
                </a:cubicBezTo>
                <a:cubicBezTo>
                  <a:pt x="9258771" y="3396452"/>
                  <a:pt x="9257503" y="3400259"/>
                  <a:pt x="9257503" y="3405336"/>
                </a:cubicBezTo>
                <a:cubicBezTo>
                  <a:pt x="9268925" y="3405336"/>
                  <a:pt x="9277809" y="3400259"/>
                  <a:pt x="9285424" y="3392644"/>
                </a:cubicBezTo>
                <a:cubicBezTo>
                  <a:pt x="9294309" y="3393913"/>
                  <a:pt x="9305732" y="3400259"/>
                  <a:pt x="9313347" y="3393913"/>
                </a:cubicBezTo>
                <a:cubicBezTo>
                  <a:pt x="9310808" y="3386298"/>
                  <a:pt x="9305732" y="3379952"/>
                  <a:pt x="9301924" y="3373606"/>
                </a:cubicBezTo>
                <a:cubicBezTo>
                  <a:pt x="9296847" y="3377414"/>
                  <a:pt x="9290501" y="3381221"/>
                  <a:pt x="9284155" y="3383760"/>
                </a:cubicBezTo>
                <a:cubicBezTo>
                  <a:pt x="9286694" y="3381221"/>
                  <a:pt x="9290501" y="3378683"/>
                  <a:pt x="9293040" y="3376144"/>
                </a:cubicBezTo>
                <a:cubicBezTo>
                  <a:pt x="9290501" y="3373606"/>
                  <a:pt x="9286694" y="3372337"/>
                  <a:pt x="9284155" y="3369799"/>
                </a:cubicBezTo>
                <a:cubicBezTo>
                  <a:pt x="9286694" y="3369799"/>
                  <a:pt x="9291770" y="3369799"/>
                  <a:pt x="9294309" y="3369799"/>
                </a:cubicBezTo>
                <a:lnTo>
                  <a:pt x="9294309" y="3365991"/>
                </a:lnTo>
                <a:cubicBezTo>
                  <a:pt x="9291770" y="3365991"/>
                  <a:pt x="9286694" y="3365991"/>
                  <a:pt x="9284155" y="3365991"/>
                </a:cubicBezTo>
                <a:cubicBezTo>
                  <a:pt x="9284155" y="3362183"/>
                  <a:pt x="9280348" y="3358376"/>
                  <a:pt x="9276540" y="3354568"/>
                </a:cubicBezTo>
                <a:lnTo>
                  <a:pt x="9276540" y="3354568"/>
                </a:lnTo>
                <a:close/>
                <a:moveTo>
                  <a:pt x="9178812" y="3353299"/>
                </a:moveTo>
                <a:cubicBezTo>
                  <a:pt x="9175005" y="3367260"/>
                  <a:pt x="9177543" y="3381221"/>
                  <a:pt x="9177543" y="3393913"/>
                </a:cubicBezTo>
                <a:cubicBezTo>
                  <a:pt x="9186427" y="3402798"/>
                  <a:pt x="9186427" y="3416759"/>
                  <a:pt x="9197850" y="3423105"/>
                </a:cubicBezTo>
                <a:cubicBezTo>
                  <a:pt x="9195312" y="3414220"/>
                  <a:pt x="9196581" y="3404067"/>
                  <a:pt x="9190235" y="3396452"/>
                </a:cubicBezTo>
                <a:cubicBezTo>
                  <a:pt x="9196581" y="3393913"/>
                  <a:pt x="9202927" y="3392644"/>
                  <a:pt x="9209273" y="3392644"/>
                </a:cubicBezTo>
                <a:cubicBezTo>
                  <a:pt x="9216888" y="3396452"/>
                  <a:pt x="9221965" y="3390106"/>
                  <a:pt x="9227042" y="3385029"/>
                </a:cubicBezTo>
                <a:cubicBezTo>
                  <a:pt x="9194043" y="3360914"/>
                  <a:pt x="9194043" y="3368529"/>
                  <a:pt x="9178812" y="3353299"/>
                </a:cubicBezTo>
                <a:lnTo>
                  <a:pt x="9178812" y="3353299"/>
                </a:lnTo>
                <a:close/>
                <a:moveTo>
                  <a:pt x="9801986" y="3353299"/>
                </a:moveTo>
                <a:cubicBezTo>
                  <a:pt x="9790564" y="3355837"/>
                  <a:pt x="9780410" y="3360914"/>
                  <a:pt x="9768988" y="3362183"/>
                </a:cubicBezTo>
                <a:cubicBezTo>
                  <a:pt x="9770257" y="3369799"/>
                  <a:pt x="9779141" y="3369799"/>
                  <a:pt x="9785487" y="3372337"/>
                </a:cubicBezTo>
                <a:cubicBezTo>
                  <a:pt x="9793102" y="3368529"/>
                  <a:pt x="9798179" y="3360914"/>
                  <a:pt x="9801986" y="3353299"/>
                </a:cubicBezTo>
                <a:lnTo>
                  <a:pt x="9801986" y="3353299"/>
                </a:lnTo>
                <a:close/>
                <a:moveTo>
                  <a:pt x="9366653" y="3352030"/>
                </a:moveTo>
                <a:cubicBezTo>
                  <a:pt x="9352692" y="3352030"/>
                  <a:pt x="9342538" y="3362183"/>
                  <a:pt x="9333654" y="3372337"/>
                </a:cubicBezTo>
                <a:cubicBezTo>
                  <a:pt x="9336192" y="3376144"/>
                  <a:pt x="9338731" y="3381221"/>
                  <a:pt x="9341269" y="3385029"/>
                </a:cubicBezTo>
                <a:cubicBezTo>
                  <a:pt x="9334923" y="3382490"/>
                  <a:pt x="9329846" y="3374875"/>
                  <a:pt x="9322231" y="3374875"/>
                </a:cubicBezTo>
                <a:cubicBezTo>
                  <a:pt x="9324770" y="3385029"/>
                  <a:pt x="9328577" y="3395182"/>
                  <a:pt x="9333654" y="3402798"/>
                </a:cubicBezTo>
                <a:cubicBezTo>
                  <a:pt x="9334923" y="3412951"/>
                  <a:pt x="9343808" y="3418028"/>
                  <a:pt x="9351422" y="3423105"/>
                </a:cubicBezTo>
                <a:cubicBezTo>
                  <a:pt x="9369191" y="3407874"/>
                  <a:pt x="9352692" y="3410413"/>
                  <a:pt x="9385691" y="3379952"/>
                </a:cubicBezTo>
                <a:cubicBezTo>
                  <a:pt x="9383152" y="3371068"/>
                  <a:pt x="9374268" y="3373606"/>
                  <a:pt x="9366653" y="3374875"/>
                </a:cubicBezTo>
                <a:cubicBezTo>
                  <a:pt x="9367922" y="3373606"/>
                  <a:pt x="9370460" y="3369799"/>
                  <a:pt x="9371730" y="3368529"/>
                </a:cubicBezTo>
                <a:cubicBezTo>
                  <a:pt x="9362846" y="3365991"/>
                  <a:pt x="9352692" y="3368529"/>
                  <a:pt x="9343808" y="3371068"/>
                </a:cubicBezTo>
                <a:cubicBezTo>
                  <a:pt x="9351422" y="3358376"/>
                  <a:pt x="9366653" y="3359645"/>
                  <a:pt x="9378076" y="3365991"/>
                </a:cubicBezTo>
                <a:cubicBezTo>
                  <a:pt x="9374268" y="3362183"/>
                  <a:pt x="9369191" y="3357107"/>
                  <a:pt x="9366653" y="3352030"/>
                </a:cubicBezTo>
                <a:lnTo>
                  <a:pt x="9366653" y="3352030"/>
                </a:lnTo>
                <a:close/>
                <a:moveTo>
                  <a:pt x="9475803" y="3350761"/>
                </a:moveTo>
                <a:cubicBezTo>
                  <a:pt x="9470727" y="3346953"/>
                  <a:pt x="9466920" y="3355837"/>
                  <a:pt x="9470727" y="3358376"/>
                </a:cubicBezTo>
                <a:cubicBezTo>
                  <a:pt x="9475803" y="3363453"/>
                  <a:pt x="9480880" y="3354568"/>
                  <a:pt x="9475803" y="3350761"/>
                </a:cubicBezTo>
                <a:lnTo>
                  <a:pt x="9475803" y="3350761"/>
                </a:lnTo>
                <a:close/>
                <a:moveTo>
                  <a:pt x="9504995" y="3350761"/>
                </a:moveTo>
                <a:cubicBezTo>
                  <a:pt x="9499918" y="3352030"/>
                  <a:pt x="9502457" y="3359645"/>
                  <a:pt x="9506264" y="3360914"/>
                </a:cubicBezTo>
                <a:cubicBezTo>
                  <a:pt x="9511341" y="3359645"/>
                  <a:pt x="9508803" y="3350761"/>
                  <a:pt x="9504995" y="3350761"/>
                </a:cubicBezTo>
                <a:lnTo>
                  <a:pt x="9504995" y="3350761"/>
                </a:lnTo>
                <a:close/>
                <a:moveTo>
                  <a:pt x="9880677" y="3349491"/>
                </a:moveTo>
                <a:cubicBezTo>
                  <a:pt x="9874331" y="3350761"/>
                  <a:pt x="9869254" y="3354568"/>
                  <a:pt x="9865446" y="3358376"/>
                </a:cubicBezTo>
                <a:cubicBezTo>
                  <a:pt x="9871792" y="3359645"/>
                  <a:pt x="9876869" y="3355837"/>
                  <a:pt x="9881945" y="3353299"/>
                </a:cubicBezTo>
                <a:cubicBezTo>
                  <a:pt x="9880677" y="3353299"/>
                  <a:pt x="9880677" y="3350761"/>
                  <a:pt x="9880677" y="3349491"/>
                </a:cubicBezTo>
                <a:lnTo>
                  <a:pt x="9880677" y="3349491"/>
                </a:lnTo>
                <a:close/>
                <a:moveTo>
                  <a:pt x="8985895" y="3349491"/>
                </a:moveTo>
                <a:cubicBezTo>
                  <a:pt x="8971934" y="3354568"/>
                  <a:pt x="8956703" y="3350761"/>
                  <a:pt x="8941473" y="3353299"/>
                </a:cubicBezTo>
                <a:cubicBezTo>
                  <a:pt x="8936396" y="3359645"/>
                  <a:pt x="8944011" y="3362183"/>
                  <a:pt x="8949088" y="3363453"/>
                </a:cubicBezTo>
                <a:cubicBezTo>
                  <a:pt x="8950357" y="3367260"/>
                  <a:pt x="8950357" y="3369799"/>
                  <a:pt x="8950357" y="3373606"/>
                </a:cubicBezTo>
                <a:cubicBezTo>
                  <a:pt x="8945280" y="3371068"/>
                  <a:pt x="8940204" y="3368529"/>
                  <a:pt x="8936396" y="3364722"/>
                </a:cubicBezTo>
                <a:cubicBezTo>
                  <a:pt x="8937665" y="3360914"/>
                  <a:pt x="8936396" y="3357107"/>
                  <a:pt x="8936396" y="3353299"/>
                </a:cubicBezTo>
                <a:cubicBezTo>
                  <a:pt x="8922435" y="3349491"/>
                  <a:pt x="8903397" y="3357107"/>
                  <a:pt x="8905936" y="3374875"/>
                </a:cubicBezTo>
                <a:cubicBezTo>
                  <a:pt x="8912282" y="3374875"/>
                  <a:pt x="8918628" y="3374875"/>
                  <a:pt x="8926242" y="3374875"/>
                </a:cubicBezTo>
                <a:cubicBezTo>
                  <a:pt x="8927512" y="3376144"/>
                  <a:pt x="8930050" y="3378683"/>
                  <a:pt x="8931320" y="3379952"/>
                </a:cubicBezTo>
                <a:cubicBezTo>
                  <a:pt x="8933858" y="3379952"/>
                  <a:pt x="8938934" y="3379952"/>
                  <a:pt x="8941473" y="3379952"/>
                </a:cubicBezTo>
                <a:cubicBezTo>
                  <a:pt x="8940204" y="3381221"/>
                  <a:pt x="8938934" y="3383760"/>
                  <a:pt x="8937665" y="3385029"/>
                </a:cubicBezTo>
                <a:cubicBezTo>
                  <a:pt x="8928781" y="3382490"/>
                  <a:pt x="8918628" y="3379952"/>
                  <a:pt x="8909743" y="3376144"/>
                </a:cubicBezTo>
                <a:cubicBezTo>
                  <a:pt x="8912282" y="3385029"/>
                  <a:pt x="8914820" y="3393913"/>
                  <a:pt x="8911012" y="3401528"/>
                </a:cubicBezTo>
                <a:cubicBezTo>
                  <a:pt x="8921166" y="3405336"/>
                  <a:pt x="8931320" y="3402798"/>
                  <a:pt x="8941473" y="3401528"/>
                </a:cubicBezTo>
                <a:lnTo>
                  <a:pt x="8933858" y="3395182"/>
                </a:lnTo>
                <a:lnTo>
                  <a:pt x="8947819" y="3401528"/>
                </a:lnTo>
                <a:cubicBezTo>
                  <a:pt x="8949088" y="3398990"/>
                  <a:pt x="8952896" y="3395182"/>
                  <a:pt x="8954165" y="3392644"/>
                </a:cubicBezTo>
                <a:cubicBezTo>
                  <a:pt x="8952896" y="3391375"/>
                  <a:pt x="8949088" y="3388836"/>
                  <a:pt x="8947819" y="3388836"/>
                </a:cubicBezTo>
                <a:cubicBezTo>
                  <a:pt x="8961780" y="3391375"/>
                  <a:pt x="8975741" y="3395182"/>
                  <a:pt x="8989702" y="3395182"/>
                </a:cubicBezTo>
                <a:cubicBezTo>
                  <a:pt x="8992241" y="3392644"/>
                  <a:pt x="8993510" y="3390106"/>
                  <a:pt x="8994779" y="3387567"/>
                </a:cubicBezTo>
                <a:cubicBezTo>
                  <a:pt x="8998587" y="3388836"/>
                  <a:pt x="9003664" y="3388836"/>
                  <a:pt x="9007471" y="3387567"/>
                </a:cubicBezTo>
                <a:cubicBezTo>
                  <a:pt x="9006201" y="3385029"/>
                  <a:pt x="9004933" y="3381221"/>
                  <a:pt x="9002394" y="3378683"/>
                </a:cubicBezTo>
                <a:cubicBezTo>
                  <a:pt x="9007471" y="3378683"/>
                  <a:pt x="9012547" y="3378683"/>
                  <a:pt x="9017625" y="3378683"/>
                </a:cubicBezTo>
                <a:cubicBezTo>
                  <a:pt x="9015086" y="3372337"/>
                  <a:pt x="9011279" y="3365991"/>
                  <a:pt x="9006201" y="3362183"/>
                </a:cubicBezTo>
                <a:cubicBezTo>
                  <a:pt x="9002394" y="3365991"/>
                  <a:pt x="8998587" y="3369799"/>
                  <a:pt x="8994779" y="3373606"/>
                </a:cubicBezTo>
                <a:cubicBezTo>
                  <a:pt x="8987164" y="3373606"/>
                  <a:pt x="8979549" y="3376144"/>
                  <a:pt x="8971934" y="3377414"/>
                </a:cubicBezTo>
                <a:cubicBezTo>
                  <a:pt x="8966857" y="3373606"/>
                  <a:pt x="8959242" y="3374875"/>
                  <a:pt x="8954165" y="3372337"/>
                </a:cubicBezTo>
                <a:cubicBezTo>
                  <a:pt x="8957972" y="3369799"/>
                  <a:pt x="8961780" y="3369799"/>
                  <a:pt x="8965588" y="3371068"/>
                </a:cubicBezTo>
                <a:cubicBezTo>
                  <a:pt x="8968126" y="3367260"/>
                  <a:pt x="8971934" y="3363453"/>
                  <a:pt x="8977010" y="3360914"/>
                </a:cubicBezTo>
                <a:cubicBezTo>
                  <a:pt x="8974472" y="3364722"/>
                  <a:pt x="8971934" y="3368529"/>
                  <a:pt x="8969395" y="3372337"/>
                </a:cubicBezTo>
                <a:cubicBezTo>
                  <a:pt x="8975741" y="3372337"/>
                  <a:pt x="8982087" y="3373606"/>
                  <a:pt x="8988433" y="3373606"/>
                </a:cubicBezTo>
                <a:cubicBezTo>
                  <a:pt x="8990972" y="3369799"/>
                  <a:pt x="8994779" y="3365991"/>
                  <a:pt x="8998587" y="3363453"/>
                </a:cubicBezTo>
                <a:cubicBezTo>
                  <a:pt x="8993510" y="3358376"/>
                  <a:pt x="8983356" y="3357107"/>
                  <a:pt x="8985895" y="3349491"/>
                </a:cubicBezTo>
                <a:lnTo>
                  <a:pt x="8985895" y="3349491"/>
                </a:lnTo>
                <a:close/>
                <a:moveTo>
                  <a:pt x="9082353" y="3346953"/>
                </a:moveTo>
                <a:cubicBezTo>
                  <a:pt x="9079815" y="3346953"/>
                  <a:pt x="9074738" y="3346953"/>
                  <a:pt x="9072200" y="3346953"/>
                </a:cubicBezTo>
                <a:cubicBezTo>
                  <a:pt x="9072200" y="3349491"/>
                  <a:pt x="9072200" y="3352030"/>
                  <a:pt x="9072200" y="3354568"/>
                </a:cubicBezTo>
                <a:cubicBezTo>
                  <a:pt x="9064585" y="3349491"/>
                  <a:pt x="9060777" y="3358376"/>
                  <a:pt x="9058239" y="3364722"/>
                </a:cubicBezTo>
                <a:cubicBezTo>
                  <a:pt x="9064585" y="3364722"/>
                  <a:pt x="9068392" y="3367260"/>
                  <a:pt x="9072200" y="3371068"/>
                </a:cubicBezTo>
                <a:cubicBezTo>
                  <a:pt x="9076007" y="3369799"/>
                  <a:pt x="9081084" y="3368529"/>
                  <a:pt x="9084892" y="3365991"/>
                </a:cubicBezTo>
                <a:cubicBezTo>
                  <a:pt x="9086161" y="3363453"/>
                  <a:pt x="9086161" y="3359645"/>
                  <a:pt x="9087430" y="3358376"/>
                </a:cubicBezTo>
                <a:cubicBezTo>
                  <a:pt x="9086161" y="3355837"/>
                  <a:pt x="9084892" y="3350761"/>
                  <a:pt x="9082353" y="3346953"/>
                </a:cubicBezTo>
                <a:lnTo>
                  <a:pt x="9082353" y="3346953"/>
                </a:lnTo>
                <a:close/>
                <a:moveTo>
                  <a:pt x="9842601" y="3346953"/>
                </a:moveTo>
                <a:cubicBezTo>
                  <a:pt x="9840062" y="3345684"/>
                  <a:pt x="9836255" y="3346953"/>
                  <a:pt x="9833716" y="3349491"/>
                </a:cubicBezTo>
                <a:cubicBezTo>
                  <a:pt x="9841332" y="3355837"/>
                  <a:pt x="9852754" y="3359645"/>
                  <a:pt x="9860370" y="3352030"/>
                </a:cubicBezTo>
                <a:lnTo>
                  <a:pt x="9851485" y="3352030"/>
                </a:lnTo>
                <a:cubicBezTo>
                  <a:pt x="9847678" y="3349491"/>
                  <a:pt x="9845139" y="3346953"/>
                  <a:pt x="9842601" y="3346953"/>
                </a:cubicBezTo>
                <a:lnTo>
                  <a:pt x="9842601" y="3346953"/>
                </a:lnTo>
                <a:close/>
                <a:moveTo>
                  <a:pt x="9163582" y="3343145"/>
                </a:moveTo>
                <a:cubicBezTo>
                  <a:pt x="9159774" y="3343145"/>
                  <a:pt x="9154697" y="3344415"/>
                  <a:pt x="9150890" y="3344415"/>
                </a:cubicBezTo>
                <a:cubicBezTo>
                  <a:pt x="9147083" y="3348222"/>
                  <a:pt x="9143275" y="3352030"/>
                  <a:pt x="9139467" y="3357107"/>
                </a:cubicBezTo>
                <a:cubicBezTo>
                  <a:pt x="9150890" y="3359645"/>
                  <a:pt x="9153428" y="3344415"/>
                  <a:pt x="9163582" y="3346953"/>
                </a:cubicBezTo>
                <a:lnTo>
                  <a:pt x="9163582" y="3343145"/>
                </a:lnTo>
                <a:close/>
                <a:moveTo>
                  <a:pt x="9007471" y="3343145"/>
                </a:moveTo>
                <a:cubicBezTo>
                  <a:pt x="9002394" y="3345684"/>
                  <a:pt x="8998587" y="3352030"/>
                  <a:pt x="8999856" y="3357107"/>
                </a:cubicBezTo>
                <a:cubicBezTo>
                  <a:pt x="9004933" y="3358376"/>
                  <a:pt x="9010010" y="3359645"/>
                  <a:pt x="9015086" y="3360914"/>
                </a:cubicBezTo>
                <a:cubicBezTo>
                  <a:pt x="9013817" y="3357107"/>
                  <a:pt x="9012547" y="3353299"/>
                  <a:pt x="9008740" y="3352030"/>
                </a:cubicBezTo>
                <a:cubicBezTo>
                  <a:pt x="9008740" y="3349491"/>
                  <a:pt x="9008740" y="3345684"/>
                  <a:pt x="9007471" y="3343145"/>
                </a:cubicBezTo>
                <a:lnTo>
                  <a:pt x="9007471" y="3343145"/>
                </a:lnTo>
                <a:close/>
                <a:moveTo>
                  <a:pt x="9086161" y="3341876"/>
                </a:moveTo>
                <a:cubicBezTo>
                  <a:pt x="9088699" y="3349491"/>
                  <a:pt x="9092507" y="3358376"/>
                  <a:pt x="9097584" y="3364722"/>
                </a:cubicBezTo>
                <a:cubicBezTo>
                  <a:pt x="9097584" y="3360914"/>
                  <a:pt x="9098853" y="3354568"/>
                  <a:pt x="9098853" y="3352030"/>
                </a:cubicBezTo>
                <a:cubicBezTo>
                  <a:pt x="9097584" y="3352030"/>
                  <a:pt x="9095045" y="3352030"/>
                  <a:pt x="9093776" y="3352030"/>
                </a:cubicBezTo>
                <a:cubicBezTo>
                  <a:pt x="9093776" y="3346953"/>
                  <a:pt x="9092507" y="3343145"/>
                  <a:pt x="9086161" y="3341876"/>
                </a:cubicBezTo>
                <a:lnTo>
                  <a:pt x="9086161" y="3341876"/>
                </a:lnTo>
                <a:close/>
                <a:moveTo>
                  <a:pt x="9175005" y="3341876"/>
                </a:moveTo>
                <a:cubicBezTo>
                  <a:pt x="9167389" y="3344415"/>
                  <a:pt x="9164851" y="3349491"/>
                  <a:pt x="9167389" y="3357107"/>
                </a:cubicBezTo>
                <a:cubicBezTo>
                  <a:pt x="9158505" y="3354568"/>
                  <a:pt x="9152159" y="3359645"/>
                  <a:pt x="9144544" y="3363453"/>
                </a:cubicBezTo>
                <a:cubicBezTo>
                  <a:pt x="9134391" y="3362183"/>
                  <a:pt x="9122968" y="3357107"/>
                  <a:pt x="9114083" y="3365991"/>
                </a:cubicBezTo>
                <a:lnTo>
                  <a:pt x="9115353" y="3371068"/>
                </a:lnTo>
                <a:lnTo>
                  <a:pt x="9106468" y="3368529"/>
                </a:lnTo>
                <a:cubicBezTo>
                  <a:pt x="9097584" y="3369799"/>
                  <a:pt x="9091238" y="3373606"/>
                  <a:pt x="9087430" y="3381221"/>
                </a:cubicBezTo>
                <a:cubicBezTo>
                  <a:pt x="9087430" y="3378683"/>
                  <a:pt x="9086161" y="3374875"/>
                  <a:pt x="9086161" y="3373606"/>
                </a:cubicBezTo>
                <a:cubicBezTo>
                  <a:pt x="9079815" y="3374875"/>
                  <a:pt x="9073469" y="3376144"/>
                  <a:pt x="9067123" y="3376144"/>
                </a:cubicBezTo>
                <a:cubicBezTo>
                  <a:pt x="9065854" y="3378683"/>
                  <a:pt x="9063315" y="3382490"/>
                  <a:pt x="9062046" y="3386298"/>
                </a:cubicBezTo>
                <a:cubicBezTo>
                  <a:pt x="9063315" y="3388836"/>
                  <a:pt x="9064585" y="3392644"/>
                  <a:pt x="9064585" y="3395182"/>
                </a:cubicBezTo>
                <a:cubicBezTo>
                  <a:pt x="9068392" y="3396452"/>
                  <a:pt x="9073469" y="3397721"/>
                  <a:pt x="9077277" y="3401528"/>
                </a:cubicBezTo>
                <a:cubicBezTo>
                  <a:pt x="9074738" y="3401528"/>
                  <a:pt x="9069661" y="3401528"/>
                  <a:pt x="9067123" y="3401528"/>
                </a:cubicBezTo>
                <a:cubicBezTo>
                  <a:pt x="9068392" y="3404067"/>
                  <a:pt x="9069661" y="3410413"/>
                  <a:pt x="9069661" y="3412951"/>
                </a:cubicBezTo>
                <a:cubicBezTo>
                  <a:pt x="9076007" y="3411682"/>
                  <a:pt x="9079815" y="3405336"/>
                  <a:pt x="9083623" y="3401528"/>
                </a:cubicBezTo>
                <a:cubicBezTo>
                  <a:pt x="9082353" y="3400259"/>
                  <a:pt x="9079815" y="3397721"/>
                  <a:pt x="9078546" y="3397721"/>
                </a:cubicBezTo>
                <a:cubicBezTo>
                  <a:pt x="9083623" y="3393913"/>
                  <a:pt x="9084892" y="3388836"/>
                  <a:pt x="9086161" y="3382490"/>
                </a:cubicBezTo>
                <a:cubicBezTo>
                  <a:pt x="9093776" y="3386298"/>
                  <a:pt x="9084892" y="3401528"/>
                  <a:pt x="9097584" y="3396452"/>
                </a:cubicBezTo>
                <a:cubicBezTo>
                  <a:pt x="9095045" y="3400259"/>
                  <a:pt x="9092507" y="3402798"/>
                  <a:pt x="9089969" y="3406605"/>
                </a:cubicBezTo>
                <a:cubicBezTo>
                  <a:pt x="9092507" y="3406605"/>
                  <a:pt x="9097584" y="3406605"/>
                  <a:pt x="9101391" y="3406605"/>
                </a:cubicBezTo>
                <a:cubicBezTo>
                  <a:pt x="9101391" y="3406605"/>
                  <a:pt x="9100122" y="3407874"/>
                  <a:pt x="9100122" y="3407874"/>
                </a:cubicBezTo>
                <a:cubicBezTo>
                  <a:pt x="9096315" y="3409144"/>
                  <a:pt x="9091238" y="3410413"/>
                  <a:pt x="9087430" y="3412951"/>
                </a:cubicBezTo>
                <a:cubicBezTo>
                  <a:pt x="9087430" y="3410413"/>
                  <a:pt x="9087430" y="3406605"/>
                  <a:pt x="9087430" y="3405336"/>
                </a:cubicBezTo>
                <a:cubicBezTo>
                  <a:pt x="9083623" y="3406605"/>
                  <a:pt x="9079815" y="3409144"/>
                  <a:pt x="9076007" y="3410413"/>
                </a:cubicBezTo>
                <a:cubicBezTo>
                  <a:pt x="9077277" y="3411682"/>
                  <a:pt x="9078546" y="3416759"/>
                  <a:pt x="9079815" y="3418028"/>
                </a:cubicBezTo>
                <a:cubicBezTo>
                  <a:pt x="9076007" y="3416759"/>
                  <a:pt x="9073469" y="3416759"/>
                  <a:pt x="9069661" y="3415490"/>
                </a:cubicBezTo>
                <a:cubicBezTo>
                  <a:pt x="9073469" y="3426912"/>
                  <a:pt x="9077277" y="3439604"/>
                  <a:pt x="9082353" y="3451027"/>
                </a:cubicBezTo>
                <a:cubicBezTo>
                  <a:pt x="9086161" y="3459911"/>
                  <a:pt x="9091238" y="3468796"/>
                  <a:pt x="9091238" y="3478949"/>
                </a:cubicBezTo>
                <a:cubicBezTo>
                  <a:pt x="9092507" y="3478949"/>
                  <a:pt x="9095045" y="3478949"/>
                  <a:pt x="9097584" y="3478949"/>
                </a:cubicBezTo>
                <a:cubicBezTo>
                  <a:pt x="9096315" y="3484026"/>
                  <a:pt x="9096315" y="3487833"/>
                  <a:pt x="9100122" y="3491641"/>
                </a:cubicBezTo>
                <a:cubicBezTo>
                  <a:pt x="9101391" y="3496718"/>
                  <a:pt x="9112814" y="3494179"/>
                  <a:pt x="9107737" y="3501795"/>
                </a:cubicBezTo>
                <a:cubicBezTo>
                  <a:pt x="9111545" y="3504333"/>
                  <a:pt x="9114083" y="3506871"/>
                  <a:pt x="9114083" y="3511948"/>
                </a:cubicBezTo>
                <a:cubicBezTo>
                  <a:pt x="9117891" y="3510679"/>
                  <a:pt x="9119160" y="3505602"/>
                  <a:pt x="9120429" y="3501795"/>
                </a:cubicBezTo>
                <a:cubicBezTo>
                  <a:pt x="9119160" y="3501795"/>
                  <a:pt x="9114083" y="3503064"/>
                  <a:pt x="9112814" y="3504333"/>
                </a:cubicBezTo>
                <a:lnTo>
                  <a:pt x="9110276" y="3496718"/>
                </a:lnTo>
                <a:cubicBezTo>
                  <a:pt x="9115353" y="3496718"/>
                  <a:pt x="9122968" y="3500525"/>
                  <a:pt x="9128045" y="3495449"/>
                </a:cubicBezTo>
                <a:cubicBezTo>
                  <a:pt x="9125506" y="3492911"/>
                  <a:pt x="9119160" y="3491641"/>
                  <a:pt x="9117891" y="3489103"/>
                </a:cubicBezTo>
                <a:cubicBezTo>
                  <a:pt x="9119160" y="3487833"/>
                  <a:pt x="9121699" y="3486565"/>
                  <a:pt x="9122968" y="3485295"/>
                </a:cubicBezTo>
                <a:cubicBezTo>
                  <a:pt x="9122968" y="3484026"/>
                  <a:pt x="9121699" y="3481487"/>
                  <a:pt x="9120429" y="3480219"/>
                </a:cubicBezTo>
                <a:cubicBezTo>
                  <a:pt x="9115353" y="3485295"/>
                  <a:pt x="9109007" y="3490372"/>
                  <a:pt x="9101391" y="3490372"/>
                </a:cubicBezTo>
                <a:cubicBezTo>
                  <a:pt x="9102661" y="3486565"/>
                  <a:pt x="9103930" y="3481487"/>
                  <a:pt x="9103930" y="3477680"/>
                </a:cubicBezTo>
                <a:cubicBezTo>
                  <a:pt x="9107737" y="3478949"/>
                  <a:pt x="9111545" y="3480219"/>
                  <a:pt x="9115353" y="3480219"/>
                </a:cubicBezTo>
                <a:cubicBezTo>
                  <a:pt x="9116622" y="3470065"/>
                  <a:pt x="9105199" y="3475141"/>
                  <a:pt x="9100122" y="3475141"/>
                </a:cubicBezTo>
                <a:cubicBezTo>
                  <a:pt x="9100122" y="3470065"/>
                  <a:pt x="9101391" y="3464988"/>
                  <a:pt x="9101391" y="3459911"/>
                </a:cubicBezTo>
                <a:cubicBezTo>
                  <a:pt x="9107737" y="3454835"/>
                  <a:pt x="9107737" y="3444681"/>
                  <a:pt x="9111545" y="3438335"/>
                </a:cubicBezTo>
                <a:cubicBezTo>
                  <a:pt x="9111545" y="3443412"/>
                  <a:pt x="9111545" y="3447219"/>
                  <a:pt x="9111545" y="3452296"/>
                </a:cubicBezTo>
                <a:cubicBezTo>
                  <a:pt x="9112814" y="3453565"/>
                  <a:pt x="9115353" y="3456104"/>
                  <a:pt x="9116622" y="3457373"/>
                </a:cubicBezTo>
                <a:cubicBezTo>
                  <a:pt x="9115353" y="3459911"/>
                  <a:pt x="9112814" y="3462450"/>
                  <a:pt x="9111545" y="3466257"/>
                </a:cubicBezTo>
                <a:cubicBezTo>
                  <a:pt x="9117891" y="3464988"/>
                  <a:pt x="9125506" y="3466257"/>
                  <a:pt x="9130583" y="3462450"/>
                </a:cubicBezTo>
                <a:cubicBezTo>
                  <a:pt x="9131852" y="3457373"/>
                  <a:pt x="9131852" y="3452296"/>
                  <a:pt x="9131852" y="3447219"/>
                </a:cubicBezTo>
                <a:cubicBezTo>
                  <a:pt x="9128045" y="3445950"/>
                  <a:pt x="9122968" y="3445950"/>
                  <a:pt x="9119160" y="3444681"/>
                </a:cubicBezTo>
                <a:cubicBezTo>
                  <a:pt x="9124237" y="3439604"/>
                  <a:pt x="9129313" y="3444681"/>
                  <a:pt x="9134391" y="3445950"/>
                </a:cubicBezTo>
                <a:cubicBezTo>
                  <a:pt x="9133121" y="3451027"/>
                  <a:pt x="9139467" y="3457373"/>
                  <a:pt x="9143275" y="3454835"/>
                </a:cubicBezTo>
                <a:cubicBezTo>
                  <a:pt x="9143275" y="3452296"/>
                  <a:pt x="9144544" y="3448489"/>
                  <a:pt x="9144544" y="3447219"/>
                </a:cubicBezTo>
                <a:cubicBezTo>
                  <a:pt x="9147083" y="3447219"/>
                  <a:pt x="9152159" y="3448489"/>
                  <a:pt x="9154697" y="3448489"/>
                </a:cubicBezTo>
                <a:cubicBezTo>
                  <a:pt x="9152159" y="3445950"/>
                  <a:pt x="9140737" y="3444681"/>
                  <a:pt x="9148351" y="3442143"/>
                </a:cubicBezTo>
                <a:lnTo>
                  <a:pt x="9155967" y="3442143"/>
                </a:lnTo>
                <a:cubicBezTo>
                  <a:pt x="9153428" y="3439604"/>
                  <a:pt x="9149621" y="3434527"/>
                  <a:pt x="9147083" y="3431989"/>
                </a:cubicBezTo>
                <a:cubicBezTo>
                  <a:pt x="9150890" y="3434527"/>
                  <a:pt x="9154697" y="3435797"/>
                  <a:pt x="9157236" y="3438335"/>
                </a:cubicBezTo>
                <a:cubicBezTo>
                  <a:pt x="9161043" y="3434527"/>
                  <a:pt x="9167389" y="3430720"/>
                  <a:pt x="9164851" y="3424374"/>
                </a:cubicBezTo>
                <a:cubicBezTo>
                  <a:pt x="9159774" y="3424374"/>
                  <a:pt x="9154697" y="3424374"/>
                  <a:pt x="9149621" y="3424374"/>
                </a:cubicBezTo>
                <a:cubicBezTo>
                  <a:pt x="9147083" y="3435797"/>
                  <a:pt x="9131852" y="3429451"/>
                  <a:pt x="9128045" y="3439604"/>
                </a:cubicBezTo>
                <a:cubicBezTo>
                  <a:pt x="9130583" y="3433258"/>
                  <a:pt x="9131852" y="3426912"/>
                  <a:pt x="9133121" y="3420566"/>
                </a:cubicBezTo>
                <a:cubicBezTo>
                  <a:pt x="9134391" y="3421836"/>
                  <a:pt x="9135659" y="3425643"/>
                  <a:pt x="9136929" y="3426912"/>
                </a:cubicBezTo>
                <a:cubicBezTo>
                  <a:pt x="9140737" y="3425643"/>
                  <a:pt x="9145813" y="3424374"/>
                  <a:pt x="9149621" y="3423105"/>
                </a:cubicBezTo>
                <a:cubicBezTo>
                  <a:pt x="9145813" y="3418028"/>
                  <a:pt x="9142005" y="3412951"/>
                  <a:pt x="9139467" y="3406605"/>
                </a:cubicBezTo>
                <a:cubicBezTo>
                  <a:pt x="9147083" y="3406605"/>
                  <a:pt x="9150890" y="3415490"/>
                  <a:pt x="9158505" y="3416759"/>
                </a:cubicBezTo>
                <a:cubicBezTo>
                  <a:pt x="9163582" y="3414220"/>
                  <a:pt x="9166120" y="3407874"/>
                  <a:pt x="9168659" y="3404067"/>
                </a:cubicBezTo>
                <a:cubicBezTo>
                  <a:pt x="9172466" y="3401528"/>
                  <a:pt x="9173735" y="3398990"/>
                  <a:pt x="9175005" y="3395182"/>
                </a:cubicBezTo>
                <a:cubicBezTo>
                  <a:pt x="9172466" y="3395182"/>
                  <a:pt x="9166120" y="3396452"/>
                  <a:pt x="9162313" y="3396452"/>
                </a:cubicBezTo>
                <a:cubicBezTo>
                  <a:pt x="9162313" y="3390106"/>
                  <a:pt x="9159774" y="3383760"/>
                  <a:pt x="9164851" y="3378683"/>
                </a:cubicBezTo>
                <a:cubicBezTo>
                  <a:pt x="9167389" y="3381221"/>
                  <a:pt x="9164851" y="3396452"/>
                  <a:pt x="9172466" y="3391375"/>
                </a:cubicBezTo>
                <a:cubicBezTo>
                  <a:pt x="9172466" y="3387567"/>
                  <a:pt x="9171197" y="3382490"/>
                  <a:pt x="9169928" y="3378683"/>
                </a:cubicBezTo>
                <a:cubicBezTo>
                  <a:pt x="9167389" y="3377414"/>
                  <a:pt x="9163582" y="3376144"/>
                  <a:pt x="9161043" y="3374875"/>
                </a:cubicBezTo>
                <a:cubicBezTo>
                  <a:pt x="9166120" y="3373606"/>
                  <a:pt x="9168659" y="3369799"/>
                  <a:pt x="9168659" y="3364722"/>
                </a:cubicBezTo>
                <a:cubicBezTo>
                  <a:pt x="9169928" y="3363453"/>
                  <a:pt x="9172466" y="3360914"/>
                  <a:pt x="9173735" y="3360914"/>
                </a:cubicBezTo>
                <a:cubicBezTo>
                  <a:pt x="9172466" y="3352030"/>
                  <a:pt x="9173735" y="3346953"/>
                  <a:pt x="9175005" y="3341876"/>
                </a:cubicBezTo>
                <a:lnTo>
                  <a:pt x="9175005" y="3341876"/>
                </a:lnTo>
                <a:close/>
                <a:moveTo>
                  <a:pt x="9040470" y="3340607"/>
                </a:moveTo>
                <a:cubicBezTo>
                  <a:pt x="9032855" y="3340607"/>
                  <a:pt x="9025239" y="3340607"/>
                  <a:pt x="9017625" y="3340607"/>
                </a:cubicBezTo>
                <a:cubicBezTo>
                  <a:pt x="9018893" y="3344415"/>
                  <a:pt x="9021432" y="3348222"/>
                  <a:pt x="9022702" y="3352030"/>
                </a:cubicBezTo>
                <a:cubicBezTo>
                  <a:pt x="9022702" y="3354568"/>
                  <a:pt x="9021432" y="3360914"/>
                  <a:pt x="9021432" y="3364722"/>
                </a:cubicBezTo>
                <a:cubicBezTo>
                  <a:pt x="9022702" y="3363453"/>
                  <a:pt x="9025239" y="3362183"/>
                  <a:pt x="9026509" y="3360914"/>
                </a:cubicBezTo>
                <a:cubicBezTo>
                  <a:pt x="9026509" y="3359645"/>
                  <a:pt x="9025239" y="3355837"/>
                  <a:pt x="9025239" y="3353299"/>
                </a:cubicBezTo>
                <a:cubicBezTo>
                  <a:pt x="9031585" y="3354568"/>
                  <a:pt x="9039201" y="3354568"/>
                  <a:pt x="9045547" y="3355837"/>
                </a:cubicBezTo>
                <a:cubicBezTo>
                  <a:pt x="9045547" y="3350761"/>
                  <a:pt x="9043008" y="3345684"/>
                  <a:pt x="9040470" y="3340607"/>
                </a:cubicBezTo>
                <a:lnTo>
                  <a:pt x="9040470" y="3340607"/>
                </a:lnTo>
                <a:close/>
                <a:moveTo>
                  <a:pt x="9862908" y="3339338"/>
                </a:moveTo>
                <a:cubicBezTo>
                  <a:pt x="9860370" y="3340607"/>
                  <a:pt x="9856562" y="3343145"/>
                  <a:pt x="9854024" y="3344415"/>
                </a:cubicBezTo>
                <a:cubicBezTo>
                  <a:pt x="9859100" y="3345684"/>
                  <a:pt x="9864177" y="3348222"/>
                  <a:pt x="9869254" y="3349491"/>
                </a:cubicBezTo>
                <a:cubicBezTo>
                  <a:pt x="9869254" y="3344415"/>
                  <a:pt x="9865446" y="3341876"/>
                  <a:pt x="9862908" y="3339338"/>
                </a:cubicBezTo>
                <a:lnTo>
                  <a:pt x="9862908" y="3339338"/>
                </a:lnTo>
                <a:close/>
                <a:moveTo>
                  <a:pt x="9452958" y="3338069"/>
                </a:moveTo>
                <a:cubicBezTo>
                  <a:pt x="9447882" y="3336799"/>
                  <a:pt x="9445343" y="3345684"/>
                  <a:pt x="9447882" y="3348222"/>
                </a:cubicBezTo>
                <a:cubicBezTo>
                  <a:pt x="9452958" y="3349491"/>
                  <a:pt x="9455497" y="3341876"/>
                  <a:pt x="9452958" y="3338069"/>
                </a:cubicBezTo>
                <a:lnTo>
                  <a:pt x="9452958" y="3338069"/>
                </a:lnTo>
                <a:close/>
                <a:moveTo>
                  <a:pt x="9227042" y="3338069"/>
                </a:moveTo>
                <a:cubicBezTo>
                  <a:pt x="9216888" y="3336799"/>
                  <a:pt x="9234656" y="3353299"/>
                  <a:pt x="9237195" y="3344415"/>
                </a:cubicBezTo>
                <a:cubicBezTo>
                  <a:pt x="9234656" y="3341876"/>
                  <a:pt x="9229580" y="3339338"/>
                  <a:pt x="9227042" y="3338069"/>
                </a:cubicBezTo>
                <a:lnTo>
                  <a:pt x="9227042" y="3338069"/>
                </a:lnTo>
                <a:close/>
                <a:moveTo>
                  <a:pt x="9152159" y="3338069"/>
                </a:moveTo>
                <a:cubicBezTo>
                  <a:pt x="9144544" y="3338069"/>
                  <a:pt x="9135659" y="3338069"/>
                  <a:pt x="9128045" y="3343145"/>
                </a:cubicBezTo>
                <a:cubicBezTo>
                  <a:pt x="9122968" y="3340607"/>
                  <a:pt x="9117891" y="3336799"/>
                  <a:pt x="9114083" y="3343145"/>
                </a:cubicBezTo>
                <a:cubicBezTo>
                  <a:pt x="9107737" y="3340607"/>
                  <a:pt x="9093776" y="3339338"/>
                  <a:pt x="9093776" y="3349491"/>
                </a:cubicBezTo>
                <a:cubicBezTo>
                  <a:pt x="9100122" y="3346953"/>
                  <a:pt x="9106468" y="3346953"/>
                  <a:pt x="9112814" y="3348222"/>
                </a:cubicBezTo>
                <a:cubicBezTo>
                  <a:pt x="9110276" y="3349491"/>
                  <a:pt x="9106468" y="3350761"/>
                  <a:pt x="9103930" y="3350761"/>
                </a:cubicBezTo>
                <a:cubicBezTo>
                  <a:pt x="9098853" y="3354568"/>
                  <a:pt x="9105199" y="3363453"/>
                  <a:pt x="9110276" y="3360914"/>
                </a:cubicBezTo>
                <a:cubicBezTo>
                  <a:pt x="9111545" y="3359645"/>
                  <a:pt x="9114083" y="3355837"/>
                  <a:pt x="9115353" y="3353299"/>
                </a:cubicBezTo>
                <a:cubicBezTo>
                  <a:pt x="9122968" y="3353299"/>
                  <a:pt x="9130583" y="3353299"/>
                  <a:pt x="9136929" y="3348222"/>
                </a:cubicBezTo>
                <a:cubicBezTo>
                  <a:pt x="9135659" y="3346953"/>
                  <a:pt x="9133121" y="3344415"/>
                  <a:pt x="9131852" y="3343145"/>
                </a:cubicBezTo>
                <a:cubicBezTo>
                  <a:pt x="9139467" y="3344415"/>
                  <a:pt x="9149621" y="3345684"/>
                  <a:pt x="9152159" y="3338069"/>
                </a:cubicBezTo>
                <a:lnTo>
                  <a:pt x="9152159" y="3338069"/>
                </a:lnTo>
                <a:close/>
                <a:moveTo>
                  <a:pt x="9793102" y="3336799"/>
                </a:moveTo>
                <a:cubicBezTo>
                  <a:pt x="9789294" y="3338069"/>
                  <a:pt x="9785487" y="3340607"/>
                  <a:pt x="9781680" y="3341876"/>
                </a:cubicBezTo>
                <a:cubicBezTo>
                  <a:pt x="9786756" y="3346953"/>
                  <a:pt x="9793102" y="3344415"/>
                  <a:pt x="9799448" y="3345684"/>
                </a:cubicBezTo>
                <a:cubicBezTo>
                  <a:pt x="9800718" y="3343145"/>
                  <a:pt x="9803256" y="3340607"/>
                  <a:pt x="9804525" y="3338069"/>
                </a:cubicBezTo>
                <a:cubicBezTo>
                  <a:pt x="9800718" y="3335530"/>
                  <a:pt x="9796910" y="3335530"/>
                  <a:pt x="9793102" y="3336799"/>
                </a:cubicBezTo>
                <a:lnTo>
                  <a:pt x="9793102" y="3336799"/>
                </a:lnTo>
                <a:close/>
                <a:moveTo>
                  <a:pt x="9819755" y="3334261"/>
                </a:moveTo>
                <a:cubicBezTo>
                  <a:pt x="9813409" y="3340607"/>
                  <a:pt x="9808332" y="3346953"/>
                  <a:pt x="9804525" y="3354568"/>
                </a:cubicBezTo>
                <a:cubicBezTo>
                  <a:pt x="9808332" y="3355837"/>
                  <a:pt x="9814678" y="3359645"/>
                  <a:pt x="9817217" y="3360914"/>
                </a:cubicBezTo>
                <a:cubicBezTo>
                  <a:pt x="9814678" y="3352030"/>
                  <a:pt x="9818486" y="3343145"/>
                  <a:pt x="9819755" y="3334261"/>
                </a:cubicBezTo>
                <a:lnTo>
                  <a:pt x="9819755" y="3334261"/>
                </a:lnTo>
                <a:close/>
                <a:moveTo>
                  <a:pt x="9691566" y="3332992"/>
                </a:moveTo>
                <a:cubicBezTo>
                  <a:pt x="9692836" y="3339338"/>
                  <a:pt x="9697912" y="3344415"/>
                  <a:pt x="9704258" y="3346953"/>
                </a:cubicBezTo>
                <a:cubicBezTo>
                  <a:pt x="9700451" y="3341876"/>
                  <a:pt x="9700451" y="3331723"/>
                  <a:pt x="9691566" y="3332992"/>
                </a:cubicBezTo>
                <a:lnTo>
                  <a:pt x="9691566" y="3332992"/>
                </a:lnTo>
                <a:close/>
                <a:moveTo>
                  <a:pt x="9848947" y="3332992"/>
                </a:moveTo>
                <a:cubicBezTo>
                  <a:pt x="9846408" y="3334261"/>
                  <a:pt x="9845139" y="3335530"/>
                  <a:pt x="9846408" y="3338069"/>
                </a:cubicBezTo>
                <a:cubicBezTo>
                  <a:pt x="9848947" y="3340607"/>
                  <a:pt x="9859100" y="3339338"/>
                  <a:pt x="9855293" y="3332992"/>
                </a:cubicBezTo>
                <a:cubicBezTo>
                  <a:pt x="9854024" y="3332992"/>
                  <a:pt x="9851485" y="3331723"/>
                  <a:pt x="9848947" y="3332992"/>
                </a:cubicBezTo>
                <a:lnTo>
                  <a:pt x="9848947" y="3332992"/>
                </a:lnTo>
                <a:close/>
                <a:moveTo>
                  <a:pt x="9416152" y="3332992"/>
                </a:moveTo>
                <a:lnTo>
                  <a:pt x="9414882" y="3341876"/>
                </a:lnTo>
                <a:lnTo>
                  <a:pt x="9414882" y="3341876"/>
                </a:lnTo>
                <a:cubicBezTo>
                  <a:pt x="9416152" y="3339338"/>
                  <a:pt x="9416152" y="3335530"/>
                  <a:pt x="9416152" y="3332992"/>
                </a:cubicBezTo>
                <a:lnTo>
                  <a:pt x="9416152" y="3332992"/>
                </a:lnTo>
                <a:close/>
                <a:moveTo>
                  <a:pt x="9247348" y="3330453"/>
                </a:moveTo>
                <a:cubicBezTo>
                  <a:pt x="9246080" y="3332992"/>
                  <a:pt x="9244811" y="3338069"/>
                  <a:pt x="9244811" y="3339338"/>
                </a:cubicBezTo>
                <a:cubicBezTo>
                  <a:pt x="9246080" y="3341876"/>
                  <a:pt x="9247348" y="3344415"/>
                  <a:pt x="9248618" y="3346953"/>
                </a:cubicBezTo>
                <a:lnTo>
                  <a:pt x="9239734" y="3348222"/>
                </a:lnTo>
                <a:cubicBezTo>
                  <a:pt x="9242272" y="3352030"/>
                  <a:pt x="9244811" y="3354568"/>
                  <a:pt x="9248618" y="3357107"/>
                </a:cubicBezTo>
                <a:cubicBezTo>
                  <a:pt x="9244811" y="3355837"/>
                  <a:pt x="9239734" y="3354568"/>
                  <a:pt x="9235926" y="3354568"/>
                </a:cubicBezTo>
                <a:cubicBezTo>
                  <a:pt x="9235926" y="3357107"/>
                  <a:pt x="9237195" y="3360914"/>
                  <a:pt x="9237195" y="3363453"/>
                </a:cubicBezTo>
                <a:cubicBezTo>
                  <a:pt x="9243541" y="3364722"/>
                  <a:pt x="9251157" y="3365991"/>
                  <a:pt x="9256233" y="3371068"/>
                </a:cubicBezTo>
                <a:cubicBezTo>
                  <a:pt x="9254964" y="3367260"/>
                  <a:pt x="9254964" y="3364722"/>
                  <a:pt x="9253694" y="3360914"/>
                </a:cubicBezTo>
                <a:cubicBezTo>
                  <a:pt x="9257503" y="3358376"/>
                  <a:pt x="9260040" y="3355837"/>
                  <a:pt x="9263849" y="3352030"/>
                </a:cubicBezTo>
                <a:cubicBezTo>
                  <a:pt x="9266386" y="3350761"/>
                  <a:pt x="9270195" y="3349491"/>
                  <a:pt x="9272732" y="3348222"/>
                </a:cubicBezTo>
                <a:cubicBezTo>
                  <a:pt x="9274002" y="3339338"/>
                  <a:pt x="9260040" y="3340607"/>
                  <a:pt x="9254964" y="3343145"/>
                </a:cubicBezTo>
                <a:cubicBezTo>
                  <a:pt x="9252425" y="3341876"/>
                  <a:pt x="9251157" y="3340607"/>
                  <a:pt x="9248618" y="3339338"/>
                </a:cubicBezTo>
                <a:lnTo>
                  <a:pt x="9254964" y="3336799"/>
                </a:lnTo>
                <a:cubicBezTo>
                  <a:pt x="9253694" y="3336799"/>
                  <a:pt x="9249887" y="3332992"/>
                  <a:pt x="9247348" y="3330453"/>
                </a:cubicBezTo>
                <a:lnTo>
                  <a:pt x="9247348" y="3330453"/>
                </a:lnTo>
                <a:close/>
                <a:moveTo>
                  <a:pt x="9027778" y="3330453"/>
                </a:moveTo>
                <a:cubicBezTo>
                  <a:pt x="9015086" y="3327915"/>
                  <a:pt x="9027778" y="3345684"/>
                  <a:pt x="9031585" y="3334261"/>
                </a:cubicBezTo>
                <a:cubicBezTo>
                  <a:pt x="9030316" y="3332992"/>
                  <a:pt x="9029048" y="3331723"/>
                  <a:pt x="9027778" y="3330453"/>
                </a:cubicBezTo>
                <a:lnTo>
                  <a:pt x="9027778" y="3330453"/>
                </a:lnTo>
                <a:close/>
                <a:moveTo>
                  <a:pt x="9323500" y="3330453"/>
                </a:moveTo>
                <a:cubicBezTo>
                  <a:pt x="9318424" y="3332992"/>
                  <a:pt x="9315885" y="3338069"/>
                  <a:pt x="9314616" y="3343145"/>
                </a:cubicBezTo>
                <a:cubicBezTo>
                  <a:pt x="9317154" y="3343145"/>
                  <a:pt x="9320962" y="3341876"/>
                  <a:pt x="9322231" y="3340607"/>
                </a:cubicBezTo>
                <a:cubicBezTo>
                  <a:pt x="9324770" y="3345684"/>
                  <a:pt x="9329846" y="3349491"/>
                  <a:pt x="9333654" y="3353299"/>
                </a:cubicBezTo>
                <a:cubicBezTo>
                  <a:pt x="9328577" y="3357107"/>
                  <a:pt x="9322231" y="3355837"/>
                  <a:pt x="9315885" y="3357107"/>
                </a:cubicBezTo>
                <a:cubicBezTo>
                  <a:pt x="9317154" y="3360914"/>
                  <a:pt x="9318424" y="3364722"/>
                  <a:pt x="9318424" y="3368529"/>
                </a:cubicBezTo>
                <a:cubicBezTo>
                  <a:pt x="9322231" y="3368529"/>
                  <a:pt x="9327308" y="3368529"/>
                  <a:pt x="9331116" y="3367260"/>
                </a:cubicBezTo>
                <a:cubicBezTo>
                  <a:pt x="9332385" y="3363453"/>
                  <a:pt x="9333654" y="3359645"/>
                  <a:pt x="9334923" y="3355837"/>
                </a:cubicBezTo>
                <a:cubicBezTo>
                  <a:pt x="9343808" y="3359645"/>
                  <a:pt x="9348884" y="3343145"/>
                  <a:pt x="9355230" y="3352030"/>
                </a:cubicBezTo>
                <a:cubicBezTo>
                  <a:pt x="9355230" y="3350761"/>
                  <a:pt x="9356500" y="3348222"/>
                  <a:pt x="9356500" y="3345684"/>
                </a:cubicBezTo>
                <a:cubicBezTo>
                  <a:pt x="9359038" y="3345684"/>
                  <a:pt x="9362846" y="3346953"/>
                  <a:pt x="9365384" y="3348222"/>
                </a:cubicBezTo>
                <a:cubicBezTo>
                  <a:pt x="9365384" y="3346953"/>
                  <a:pt x="9366653" y="3345684"/>
                  <a:pt x="9367922" y="3344415"/>
                </a:cubicBezTo>
                <a:cubicBezTo>
                  <a:pt x="9364114" y="3343145"/>
                  <a:pt x="9360307" y="3340607"/>
                  <a:pt x="9355230" y="3339338"/>
                </a:cubicBezTo>
                <a:cubicBezTo>
                  <a:pt x="9352692" y="3341876"/>
                  <a:pt x="9351422" y="3343145"/>
                  <a:pt x="9348884" y="3345684"/>
                </a:cubicBezTo>
                <a:cubicBezTo>
                  <a:pt x="9347615" y="3335530"/>
                  <a:pt x="9334923" y="3339338"/>
                  <a:pt x="9327308" y="3336799"/>
                </a:cubicBezTo>
                <a:cubicBezTo>
                  <a:pt x="9327308" y="3334261"/>
                  <a:pt x="9324770" y="3331723"/>
                  <a:pt x="9323500" y="3330453"/>
                </a:cubicBezTo>
                <a:lnTo>
                  <a:pt x="9323500" y="3330453"/>
                </a:lnTo>
                <a:close/>
                <a:moveTo>
                  <a:pt x="8930050" y="3329184"/>
                </a:moveTo>
                <a:cubicBezTo>
                  <a:pt x="8922435" y="3327915"/>
                  <a:pt x="8912282" y="3339338"/>
                  <a:pt x="8918628" y="3345684"/>
                </a:cubicBezTo>
                <a:cubicBezTo>
                  <a:pt x="8922435" y="3340607"/>
                  <a:pt x="8926242" y="3334261"/>
                  <a:pt x="8930050" y="3329184"/>
                </a:cubicBezTo>
                <a:lnTo>
                  <a:pt x="8930050" y="3329184"/>
                </a:lnTo>
                <a:close/>
                <a:moveTo>
                  <a:pt x="9209273" y="3327915"/>
                </a:moveTo>
                <a:cubicBezTo>
                  <a:pt x="9213081" y="3335530"/>
                  <a:pt x="9209273" y="3343145"/>
                  <a:pt x="9200389" y="3344415"/>
                </a:cubicBezTo>
                <a:cubicBezTo>
                  <a:pt x="9202927" y="3346953"/>
                  <a:pt x="9206735" y="3348222"/>
                  <a:pt x="9208004" y="3352030"/>
                </a:cubicBezTo>
                <a:cubicBezTo>
                  <a:pt x="9202927" y="3353299"/>
                  <a:pt x="9196581" y="3346953"/>
                  <a:pt x="9192773" y="3353299"/>
                </a:cubicBezTo>
                <a:cubicBezTo>
                  <a:pt x="9196581" y="3355837"/>
                  <a:pt x="9201658" y="3357107"/>
                  <a:pt x="9205465" y="3359645"/>
                </a:cubicBezTo>
                <a:cubicBezTo>
                  <a:pt x="9211811" y="3355837"/>
                  <a:pt x="9214350" y="3348222"/>
                  <a:pt x="9211811" y="3341876"/>
                </a:cubicBezTo>
                <a:cubicBezTo>
                  <a:pt x="9213081" y="3343145"/>
                  <a:pt x="9216888" y="3345684"/>
                  <a:pt x="9219427" y="3346953"/>
                </a:cubicBezTo>
                <a:cubicBezTo>
                  <a:pt x="9218157" y="3341876"/>
                  <a:pt x="9218157" y="3335530"/>
                  <a:pt x="9216888" y="3330453"/>
                </a:cubicBezTo>
                <a:cubicBezTo>
                  <a:pt x="9214350" y="3329184"/>
                  <a:pt x="9211811" y="3329184"/>
                  <a:pt x="9209273" y="3327915"/>
                </a:cubicBezTo>
                <a:lnTo>
                  <a:pt x="9209273" y="3327915"/>
                </a:lnTo>
                <a:close/>
                <a:moveTo>
                  <a:pt x="9766449" y="3327915"/>
                </a:moveTo>
                <a:cubicBezTo>
                  <a:pt x="9766449" y="3329184"/>
                  <a:pt x="9765180" y="3331723"/>
                  <a:pt x="9765180" y="3332992"/>
                </a:cubicBezTo>
                <a:cubicBezTo>
                  <a:pt x="9762642" y="3332992"/>
                  <a:pt x="9757565" y="3334261"/>
                  <a:pt x="9755026" y="3334261"/>
                </a:cubicBezTo>
                <a:cubicBezTo>
                  <a:pt x="9755026" y="3336799"/>
                  <a:pt x="9756296" y="3341876"/>
                  <a:pt x="9757565" y="3344415"/>
                </a:cubicBezTo>
                <a:cubicBezTo>
                  <a:pt x="9760103" y="3341876"/>
                  <a:pt x="9762642" y="3340607"/>
                  <a:pt x="9766449" y="3338069"/>
                </a:cubicBezTo>
                <a:cubicBezTo>
                  <a:pt x="9767718" y="3339338"/>
                  <a:pt x="9770257" y="3343145"/>
                  <a:pt x="9772795" y="3344415"/>
                </a:cubicBezTo>
                <a:cubicBezTo>
                  <a:pt x="9771526" y="3343145"/>
                  <a:pt x="9768988" y="3339338"/>
                  <a:pt x="9768988" y="3338069"/>
                </a:cubicBezTo>
                <a:cubicBezTo>
                  <a:pt x="9767718" y="3335530"/>
                  <a:pt x="9766449" y="3330453"/>
                  <a:pt x="9766449" y="3327915"/>
                </a:cubicBezTo>
                <a:lnTo>
                  <a:pt x="9766449" y="3327915"/>
                </a:lnTo>
                <a:close/>
                <a:moveTo>
                  <a:pt x="9803256" y="3326646"/>
                </a:moveTo>
                <a:cubicBezTo>
                  <a:pt x="9799448" y="3327915"/>
                  <a:pt x="9796910" y="3329184"/>
                  <a:pt x="9796910" y="3331723"/>
                </a:cubicBezTo>
                <a:cubicBezTo>
                  <a:pt x="9801986" y="3332992"/>
                  <a:pt x="9809602" y="3330453"/>
                  <a:pt x="9812140" y="3326646"/>
                </a:cubicBezTo>
                <a:cubicBezTo>
                  <a:pt x="9810871" y="3326646"/>
                  <a:pt x="9807063" y="3326646"/>
                  <a:pt x="9803256" y="3326646"/>
                </a:cubicBezTo>
                <a:lnTo>
                  <a:pt x="9803256" y="3326646"/>
                </a:lnTo>
                <a:close/>
                <a:moveTo>
                  <a:pt x="8917358" y="3326646"/>
                </a:moveTo>
                <a:cubicBezTo>
                  <a:pt x="8911012" y="3331723"/>
                  <a:pt x="8904666" y="3336799"/>
                  <a:pt x="8897051" y="3340607"/>
                </a:cubicBezTo>
                <a:cubicBezTo>
                  <a:pt x="8894513" y="3349491"/>
                  <a:pt x="8884359" y="3348222"/>
                  <a:pt x="8876744" y="3350761"/>
                </a:cubicBezTo>
                <a:cubicBezTo>
                  <a:pt x="8881821" y="3353299"/>
                  <a:pt x="8885628" y="3357107"/>
                  <a:pt x="8889436" y="3359645"/>
                </a:cubicBezTo>
                <a:cubicBezTo>
                  <a:pt x="8891974" y="3357107"/>
                  <a:pt x="8893244" y="3353299"/>
                  <a:pt x="8895782" y="3350761"/>
                </a:cubicBezTo>
                <a:cubicBezTo>
                  <a:pt x="8902128" y="3353299"/>
                  <a:pt x="8907205" y="3350761"/>
                  <a:pt x="8912282" y="3346953"/>
                </a:cubicBezTo>
                <a:cubicBezTo>
                  <a:pt x="8911012" y="3345684"/>
                  <a:pt x="8907205" y="3341876"/>
                  <a:pt x="8905936" y="3339338"/>
                </a:cubicBezTo>
                <a:cubicBezTo>
                  <a:pt x="8912282" y="3338069"/>
                  <a:pt x="8916089" y="3334261"/>
                  <a:pt x="8917358" y="3326646"/>
                </a:cubicBezTo>
                <a:lnTo>
                  <a:pt x="8917358" y="3326646"/>
                </a:lnTo>
                <a:close/>
                <a:moveTo>
                  <a:pt x="9539263" y="3326646"/>
                </a:moveTo>
                <a:cubicBezTo>
                  <a:pt x="9535456" y="3324107"/>
                  <a:pt x="9525302" y="3329184"/>
                  <a:pt x="9527841" y="3334261"/>
                </a:cubicBezTo>
                <a:cubicBezTo>
                  <a:pt x="9532917" y="3336799"/>
                  <a:pt x="9539263" y="3331723"/>
                  <a:pt x="9539263" y="3326646"/>
                </a:cubicBezTo>
                <a:lnTo>
                  <a:pt x="9539263" y="3326646"/>
                </a:lnTo>
                <a:close/>
                <a:moveTo>
                  <a:pt x="9155967" y="3326646"/>
                </a:moveTo>
                <a:cubicBezTo>
                  <a:pt x="9153428" y="3327915"/>
                  <a:pt x="9153428" y="3330453"/>
                  <a:pt x="9154697" y="3332992"/>
                </a:cubicBezTo>
                <a:cubicBezTo>
                  <a:pt x="9158505" y="3338069"/>
                  <a:pt x="9166120" y="3331723"/>
                  <a:pt x="9162313" y="3327915"/>
                </a:cubicBezTo>
                <a:cubicBezTo>
                  <a:pt x="9161043" y="3325377"/>
                  <a:pt x="9158505" y="3325377"/>
                  <a:pt x="9155967" y="3326646"/>
                </a:cubicBezTo>
                <a:lnTo>
                  <a:pt x="9155967" y="3326646"/>
                </a:lnTo>
                <a:close/>
                <a:moveTo>
                  <a:pt x="9737258" y="3325377"/>
                </a:moveTo>
                <a:cubicBezTo>
                  <a:pt x="9738527" y="3327915"/>
                  <a:pt x="9739796" y="3332992"/>
                  <a:pt x="9739796" y="3335530"/>
                </a:cubicBezTo>
                <a:cubicBezTo>
                  <a:pt x="9730912" y="3331723"/>
                  <a:pt x="9725835" y="3338069"/>
                  <a:pt x="9720758" y="3344415"/>
                </a:cubicBezTo>
                <a:cubicBezTo>
                  <a:pt x="9725835" y="3348222"/>
                  <a:pt x="9730912" y="3352030"/>
                  <a:pt x="9735988" y="3354568"/>
                </a:cubicBezTo>
                <a:cubicBezTo>
                  <a:pt x="9733450" y="3357107"/>
                  <a:pt x="9728373" y="3360914"/>
                  <a:pt x="9725835" y="3363453"/>
                </a:cubicBezTo>
                <a:cubicBezTo>
                  <a:pt x="9725835" y="3360914"/>
                  <a:pt x="9725835" y="3354568"/>
                  <a:pt x="9727104" y="3352030"/>
                </a:cubicBezTo>
                <a:cubicBezTo>
                  <a:pt x="9724566" y="3352030"/>
                  <a:pt x="9720758" y="3353299"/>
                  <a:pt x="9718220" y="3353299"/>
                </a:cubicBezTo>
                <a:lnTo>
                  <a:pt x="9725835" y="3355837"/>
                </a:lnTo>
                <a:cubicBezTo>
                  <a:pt x="9723296" y="3357107"/>
                  <a:pt x="9722027" y="3359645"/>
                  <a:pt x="9719489" y="3360914"/>
                </a:cubicBezTo>
                <a:cubicBezTo>
                  <a:pt x="9719489" y="3363453"/>
                  <a:pt x="9720758" y="3365991"/>
                  <a:pt x="9720758" y="3368529"/>
                </a:cubicBezTo>
                <a:cubicBezTo>
                  <a:pt x="9723296" y="3360914"/>
                  <a:pt x="9727104" y="3365991"/>
                  <a:pt x="9730912" y="3365991"/>
                </a:cubicBezTo>
                <a:cubicBezTo>
                  <a:pt x="9733450" y="3363453"/>
                  <a:pt x="9735988" y="3360914"/>
                  <a:pt x="9738527" y="3358376"/>
                </a:cubicBezTo>
                <a:cubicBezTo>
                  <a:pt x="9746142" y="3362183"/>
                  <a:pt x="9753757" y="3360914"/>
                  <a:pt x="9760103" y="3355837"/>
                </a:cubicBezTo>
                <a:cubicBezTo>
                  <a:pt x="9765180" y="3354568"/>
                  <a:pt x="9774064" y="3344415"/>
                  <a:pt x="9776603" y="3353299"/>
                </a:cubicBezTo>
                <a:cubicBezTo>
                  <a:pt x="9779141" y="3352030"/>
                  <a:pt x="9781680" y="3349491"/>
                  <a:pt x="9784218" y="3348222"/>
                </a:cubicBezTo>
                <a:cubicBezTo>
                  <a:pt x="9777872" y="3345684"/>
                  <a:pt x="9771526" y="3344415"/>
                  <a:pt x="9765180" y="3344415"/>
                </a:cubicBezTo>
                <a:lnTo>
                  <a:pt x="9766449" y="3349491"/>
                </a:lnTo>
                <a:cubicBezTo>
                  <a:pt x="9761372" y="3350761"/>
                  <a:pt x="9755026" y="3350761"/>
                  <a:pt x="9749950" y="3352030"/>
                </a:cubicBezTo>
                <a:cubicBezTo>
                  <a:pt x="9741065" y="3350761"/>
                  <a:pt x="9733450" y="3348222"/>
                  <a:pt x="9728373" y="3340607"/>
                </a:cubicBezTo>
                <a:cubicBezTo>
                  <a:pt x="9730912" y="3339338"/>
                  <a:pt x="9734719" y="3336799"/>
                  <a:pt x="9737258" y="3335530"/>
                </a:cubicBezTo>
                <a:cubicBezTo>
                  <a:pt x="9742334" y="3334261"/>
                  <a:pt x="9744873" y="3327915"/>
                  <a:pt x="9737258" y="3325377"/>
                </a:cubicBezTo>
                <a:lnTo>
                  <a:pt x="9737258" y="3325377"/>
                </a:lnTo>
                <a:close/>
                <a:moveTo>
                  <a:pt x="9230849" y="3325377"/>
                </a:moveTo>
                <a:cubicBezTo>
                  <a:pt x="9227042" y="3325377"/>
                  <a:pt x="9223234" y="3327915"/>
                  <a:pt x="9220696" y="3329184"/>
                </a:cubicBezTo>
                <a:cubicBezTo>
                  <a:pt x="9225773" y="3334261"/>
                  <a:pt x="9233388" y="3336799"/>
                  <a:pt x="9239734" y="3340607"/>
                </a:cubicBezTo>
                <a:cubicBezTo>
                  <a:pt x="9241002" y="3336799"/>
                  <a:pt x="9241002" y="3331723"/>
                  <a:pt x="9242272" y="3327915"/>
                </a:cubicBezTo>
                <a:cubicBezTo>
                  <a:pt x="9238465" y="3325377"/>
                  <a:pt x="9234656" y="3325377"/>
                  <a:pt x="9230849" y="3325377"/>
                </a:cubicBezTo>
                <a:lnTo>
                  <a:pt x="9230849" y="3325377"/>
                </a:lnTo>
                <a:close/>
                <a:moveTo>
                  <a:pt x="9092507" y="3325377"/>
                </a:moveTo>
                <a:cubicBezTo>
                  <a:pt x="9084892" y="3321569"/>
                  <a:pt x="9079815" y="3327915"/>
                  <a:pt x="9072200" y="3344415"/>
                </a:cubicBezTo>
                <a:cubicBezTo>
                  <a:pt x="9077277" y="3341876"/>
                  <a:pt x="9081084" y="3339338"/>
                  <a:pt x="9086161" y="3336799"/>
                </a:cubicBezTo>
                <a:cubicBezTo>
                  <a:pt x="9091238" y="3335530"/>
                  <a:pt x="9097584" y="3336799"/>
                  <a:pt x="9101391" y="3331723"/>
                </a:cubicBezTo>
                <a:cubicBezTo>
                  <a:pt x="9106468" y="3332992"/>
                  <a:pt x="9111545" y="3332992"/>
                  <a:pt x="9116622" y="3332992"/>
                </a:cubicBezTo>
                <a:cubicBezTo>
                  <a:pt x="9110276" y="3327915"/>
                  <a:pt x="9101391" y="3327915"/>
                  <a:pt x="9092507" y="3325377"/>
                </a:cubicBezTo>
                <a:lnTo>
                  <a:pt x="9092507" y="3325377"/>
                </a:lnTo>
                <a:close/>
                <a:moveTo>
                  <a:pt x="9850216" y="3322838"/>
                </a:moveTo>
                <a:cubicBezTo>
                  <a:pt x="9842601" y="3324107"/>
                  <a:pt x="9836255" y="3326646"/>
                  <a:pt x="9828640" y="3329184"/>
                </a:cubicBezTo>
                <a:cubicBezTo>
                  <a:pt x="9836255" y="3339338"/>
                  <a:pt x="9846408" y="3329184"/>
                  <a:pt x="9850216" y="3322838"/>
                </a:cubicBezTo>
                <a:lnTo>
                  <a:pt x="9850216" y="3322838"/>
                </a:lnTo>
                <a:close/>
                <a:moveTo>
                  <a:pt x="9195312" y="3321569"/>
                </a:moveTo>
                <a:cubicBezTo>
                  <a:pt x="9191504" y="3322838"/>
                  <a:pt x="9188966" y="3324107"/>
                  <a:pt x="9185158" y="3326646"/>
                </a:cubicBezTo>
                <a:cubicBezTo>
                  <a:pt x="9188966" y="3332992"/>
                  <a:pt x="9191504" y="3340607"/>
                  <a:pt x="9195312" y="3346953"/>
                </a:cubicBezTo>
                <a:cubicBezTo>
                  <a:pt x="9197850" y="3343145"/>
                  <a:pt x="9201658" y="3340607"/>
                  <a:pt x="9204196" y="3336799"/>
                </a:cubicBezTo>
                <a:cubicBezTo>
                  <a:pt x="9201658" y="3331723"/>
                  <a:pt x="9202927" y="3327915"/>
                  <a:pt x="9205465" y="3324107"/>
                </a:cubicBezTo>
                <a:cubicBezTo>
                  <a:pt x="9202927" y="3320300"/>
                  <a:pt x="9199119" y="3320300"/>
                  <a:pt x="9195312" y="3321569"/>
                </a:cubicBezTo>
                <a:lnTo>
                  <a:pt x="9195312" y="3321569"/>
                </a:lnTo>
                <a:close/>
                <a:moveTo>
                  <a:pt x="9145813" y="3320300"/>
                </a:moveTo>
                <a:cubicBezTo>
                  <a:pt x="9139467" y="3322838"/>
                  <a:pt x="9133121" y="3324107"/>
                  <a:pt x="9126775" y="3324107"/>
                </a:cubicBezTo>
                <a:cubicBezTo>
                  <a:pt x="9124237" y="3326646"/>
                  <a:pt x="9122968" y="3329184"/>
                  <a:pt x="9120429" y="3332992"/>
                </a:cubicBezTo>
                <a:cubicBezTo>
                  <a:pt x="9130583" y="3332992"/>
                  <a:pt x="9142005" y="3335530"/>
                  <a:pt x="9149621" y="3327915"/>
                </a:cubicBezTo>
                <a:cubicBezTo>
                  <a:pt x="9153428" y="3325377"/>
                  <a:pt x="9148351" y="3322838"/>
                  <a:pt x="9145813" y="3320300"/>
                </a:cubicBezTo>
                <a:lnTo>
                  <a:pt x="9145813" y="3320300"/>
                </a:lnTo>
                <a:close/>
                <a:moveTo>
                  <a:pt x="8880552" y="3320300"/>
                </a:moveTo>
                <a:cubicBezTo>
                  <a:pt x="8881821" y="3321569"/>
                  <a:pt x="8884359" y="3325377"/>
                  <a:pt x="8886898" y="3326646"/>
                </a:cubicBezTo>
                <a:cubicBezTo>
                  <a:pt x="8885628" y="3327915"/>
                  <a:pt x="8881821" y="3330453"/>
                  <a:pt x="8879282" y="3331723"/>
                </a:cubicBezTo>
                <a:cubicBezTo>
                  <a:pt x="8884359" y="3334261"/>
                  <a:pt x="8888167" y="3338069"/>
                  <a:pt x="8893244" y="3340607"/>
                </a:cubicBezTo>
                <a:cubicBezTo>
                  <a:pt x="8894513" y="3335530"/>
                  <a:pt x="8897051" y="3331723"/>
                  <a:pt x="8898320" y="3326646"/>
                </a:cubicBezTo>
                <a:cubicBezTo>
                  <a:pt x="8891974" y="3324107"/>
                  <a:pt x="8886898" y="3321569"/>
                  <a:pt x="8880552" y="3320300"/>
                </a:cubicBezTo>
                <a:lnTo>
                  <a:pt x="8880552" y="3320300"/>
                </a:lnTo>
                <a:close/>
                <a:moveTo>
                  <a:pt x="9649683" y="3319031"/>
                </a:moveTo>
                <a:cubicBezTo>
                  <a:pt x="9639530" y="3319031"/>
                  <a:pt x="9629376" y="3320300"/>
                  <a:pt x="9619223" y="3322838"/>
                </a:cubicBezTo>
                <a:cubicBezTo>
                  <a:pt x="9628107" y="3329184"/>
                  <a:pt x="9635722" y="3336799"/>
                  <a:pt x="9645876" y="3340607"/>
                </a:cubicBezTo>
                <a:cubicBezTo>
                  <a:pt x="9645876" y="3338069"/>
                  <a:pt x="9647145" y="3331723"/>
                  <a:pt x="9648414" y="3329184"/>
                </a:cubicBezTo>
                <a:cubicBezTo>
                  <a:pt x="9652222" y="3331723"/>
                  <a:pt x="9656029" y="3332992"/>
                  <a:pt x="9659836" y="3335530"/>
                </a:cubicBezTo>
                <a:cubicBezTo>
                  <a:pt x="9653491" y="3335530"/>
                  <a:pt x="9649683" y="3340607"/>
                  <a:pt x="9647145" y="3345684"/>
                </a:cubicBezTo>
                <a:cubicBezTo>
                  <a:pt x="9659836" y="3357107"/>
                  <a:pt x="9676337" y="3362183"/>
                  <a:pt x="9691566" y="3367260"/>
                </a:cubicBezTo>
                <a:cubicBezTo>
                  <a:pt x="9676337" y="3371068"/>
                  <a:pt x="9662375" y="3364722"/>
                  <a:pt x="9649683" y="3355837"/>
                </a:cubicBezTo>
                <a:cubicBezTo>
                  <a:pt x="9649683" y="3354568"/>
                  <a:pt x="9648414" y="3352030"/>
                  <a:pt x="9647145" y="3349491"/>
                </a:cubicBezTo>
                <a:cubicBezTo>
                  <a:pt x="9639530" y="3345684"/>
                  <a:pt x="9631915" y="3340607"/>
                  <a:pt x="9624299" y="3343145"/>
                </a:cubicBezTo>
                <a:cubicBezTo>
                  <a:pt x="9624299" y="3338069"/>
                  <a:pt x="9624299" y="3334261"/>
                  <a:pt x="9624299" y="3329184"/>
                </a:cubicBezTo>
                <a:cubicBezTo>
                  <a:pt x="9621761" y="3327915"/>
                  <a:pt x="9617953" y="3327915"/>
                  <a:pt x="9616684" y="3326646"/>
                </a:cubicBezTo>
                <a:cubicBezTo>
                  <a:pt x="9617953" y="3329184"/>
                  <a:pt x="9621761" y="3332992"/>
                  <a:pt x="9624299" y="3335530"/>
                </a:cubicBezTo>
                <a:cubicBezTo>
                  <a:pt x="9612877" y="3335530"/>
                  <a:pt x="9602723" y="3322838"/>
                  <a:pt x="9592569" y="3327915"/>
                </a:cubicBezTo>
                <a:cubicBezTo>
                  <a:pt x="9592569" y="3320300"/>
                  <a:pt x="9583685" y="3320300"/>
                  <a:pt x="9578609" y="3317761"/>
                </a:cubicBezTo>
                <a:cubicBezTo>
                  <a:pt x="9573531" y="3320300"/>
                  <a:pt x="9568455" y="3321569"/>
                  <a:pt x="9562109" y="3322838"/>
                </a:cubicBezTo>
                <a:cubicBezTo>
                  <a:pt x="9563378" y="3332992"/>
                  <a:pt x="9574801" y="3326646"/>
                  <a:pt x="9581147" y="3326646"/>
                </a:cubicBezTo>
                <a:cubicBezTo>
                  <a:pt x="9576070" y="3335530"/>
                  <a:pt x="9563378" y="3331723"/>
                  <a:pt x="9555763" y="3326646"/>
                </a:cubicBezTo>
                <a:cubicBezTo>
                  <a:pt x="9540533" y="3334261"/>
                  <a:pt x="9522764" y="3338069"/>
                  <a:pt x="9506264" y="3345684"/>
                </a:cubicBezTo>
                <a:cubicBezTo>
                  <a:pt x="9513879" y="3352030"/>
                  <a:pt x="9524033" y="3363453"/>
                  <a:pt x="9534187" y="3359645"/>
                </a:cubicBezTo>
                <a:cubicBezTo>
                  <a:pt x="9536725" y="3360914"/>
                  <a:pt x="9540533" y="3363453"/>
                  <a:pt x="9541802" y="3364722"/>
                </a:cubicBezTo>
                <a:cubicBezTo>
                  <a:pt x="9543071" y="3358376"/>
                  <a:pt x="9546879" y="3355837"/>
                  <a:pt x="9553225" y="3355837"/>
                </a:cubicBezTo>
                <a:cubicBezTo>
                  <a:pt x="9551955" y="3358376"/>
                  <a:pt x="9550686" y="3363453"/>
                  <a:pt x="9550686" y="3365991"/>
                </a:cubicBezTo>
                <a:cubicBezTo>
                  <a:pt x="9553225" y="3365991"/>
                  <a:pt x="9559571" y="3365991"/>
                  <a:pt x="9562109" y="3365991"/>
                </a:cubicBezTo>
                <a:cubicBezTo>
                  <a:pt x="9560840" y="3363453"/>
                  <a:pt x="9558301" y="3362183"/>
                  <a:pt x="9557032" y="3359645"/>
                </a:cubicBezTo>
                <a:cubicBezTo>
                  <a:pt x="9558301" y="3358376"/>
                  <a:pt x="9560840" y="3357107"/>
                  <a:pt x="9562109" y="3355837"/>
                </a:cubicBezTo>
                <a:cubicBezTo>
                  <a:pt x="9562109" y="3358376"/>
                  <a:pt x="9563378" y="3362183"/>
                  <a:pt x="9563378" y="3363453"/>
                </a:cubicBezTo>
                <a:lnTo>
                  <a:pt x="9569724" y="3363453"/>
                </a:lnTo>
                <a:cubicBezTo>
                  <a:pt x="9567185" y="3365991"/>
                  <a:pt x="9564647" y="3367260"/>
                  <a:pt x="9560840" y="3369799"/>
                </a:cubicBezTo>
                <a:cubicBezTo>
                  <a:pt x="9560840" y="3371068"/>
                  <a:pt x="9562109" y="3373606"/>
                  <a:pt x="9562109" y="3374875"/>
                </a:cubicBezTo>
                <a:cubicBezTo>
                  <a:pt x="9559571" y="3374875"/>
                  <a:pt x="9553225" y="3374875"/>
                  <a:pt x="9550686" y="3374875"/>
                </a:cubicBezTo>
                <a:cubicBezTo>
                  <a:pt x="9553225" y="3381221"/>
                  <a:pt x="9555763" y="3391375"/>
                  <a:pt x="9564647" y="3391375"/>
                </a:cubicBezTo>
                <a:cubicBezTo>
                  <a:pt x="9563378" y="3388836"/>
                  <a:pt x="9562109" y="3383760"/>
                  <a:pt x="9562109" y="3381221"/>
                </a:cubicBezTo>
                <a:lnTo>
                  <a:pt x="9570993" y="3385029"/>
                </a:lnTo>
                <a:cubicBezTo>
                  <a:pt x="9568455" y="3379952"/>
                  <a:pt x="9565917" y="3376144"/>
                  <a:pt x="9562109" y="3372337"/>
                </a:cubicBezTo>
                <a:cubicBezTo>
                  <a:pt x="9572263" y="3376144"/>
                  <a:pt x="9582416" y="3378683"/>
                  <a:pt x="9593839" y="3378683"/>
                </a:cubicBezTo>
                <a:cubicBezTo>
                  <a:pt x="9591300" y="3381221"/>
                  <a:pt x="9590031" y="3382490"/>
                  <a:pt x="9587493" y="3385029"/>
                </a:cubicBezTo>
                <a:cubicBezTo>
                  <a:pt x="9573531" y="3374875"/>
                  <a:pt x="9567185" y="3404067"/>
                  <a:pt x="9583685" y="3402798"/>
                </a:cubicBezTo>
                <a:cubicBezTo>
                  <a:pt x="9581147" y="3404067"/>
                  <a:pt x="9579877" y="3405336"/>
                  <a:pt x="9577339" y="3407874"/>
                </a:cubicBezTo>
                <a:cubicBezTo>
                  <a:pt x="9573531" y="3405336"/>
                  <a:pt x="9569724" y="3401528"/>
                  <a:pt x="9564647" y="3398990"/>
                </a:cubicBezTo>
                <a:cubicBezTo>
                  <a:pt x="9564647" y="3404067"/>
                  <a:pt x="9562109" y="3407874"/>
                  <a:pt x="9560840" y="3412951"/>
                </a:cubicBezTo>
                <a:lnTo>
                  <a:pt x="9560840" y="3415490"/>
                </a:lnTo>
                <a:cubicBezTo>
                  <a:pt x="9573531" y="3426912"/>
                  <a:pt x="9584955" y="3440873"/>
                  <a:pt x="9600185" y="3451027"/>
                </a:cubicBezTo>
                <a:cubicBezTo>
                  <a:pt x="9603992" y="3449758"/>
                  <a:pt x="9607800" y="3447219"/>
                  <a:pt x="9611607" y="3445950"/>
                </a:cubicBezTo>
                <a:cubicBezTo>
                  <a:pt x="9609069" y="3438335"/>
                  <a:pt x="9602723" y="3442143"/>
                  <a:pt x="9597646" y="3444681"/>
                </a:cubicBezTo>
                <a:cubicBezTo>
                  <a:pt x="9597646" y="3443412"/>
                  <a:pt x="9596377" y="3442143"/>
                  <a:pt x="9596377" y="3440873"/>
                </a:cubicBezTo>
                <a:cubicBezTo>
                  <a:pt x="9598915" y="3440873"/>
                  <a:pt x="9602723" y="3440873"/>
                  <a:pt x="9605261" y="3440873"/>
                </a:cubicBezTo>
                <a:cubicBezTo>
                  <a:pt x="9606531" y="3429451"/>
                  <a:pt x="9597646" y="3415490"/>
                  <a:pt x="9584955" y="3412951"/>
                </a:cubicBezTo>
                <a:cubicBezTo>
                  <a:pt x="9583685" y="3409144"/>
                  <a:pt x="9583685" y="3405336"/>
                  <a:pt x="9586223" y="3401528"/>
                </a:cubicBezTo>
                <a:cubicBezTo>
                  <a:pt x="9595108" y="3407874"/>
                  <a:pt x="9603992" y="3414220"/>
                  <a:pt x="9614146" y="3411682"/>
                </a:cubicBezTo>
                <a:cubicBezTo>
                  <a:pt x="9612877" y="3410413"/>
                  <a:pt x="9611607" y="3406605"/>
                  <a:pt x="9610338" y="3405336"/>
                </a:cubicBezTo>
                <a:cubicBezTo>
                  <a:pt x="9612877" y="3405336"/>
                  <a:pt x="9619223" y="3405336"/>
                  <a:pt x="9621761" y="3405336"/>
                </a:cubicBezTo>
                <a:cubicBezTo>
                  <a:pt x="9614146" y="3396452"/>
                  <a:pt x="9601454" y="3393913"/>
                  <a:pt x="9590031" y="3392644"/>
                </a:cubicBezTo>
                <a:cubicBezTo>
                  <a:pt x="9592569" y="3390106"/>
                  <a:pt x="9593839" y="3387567"/>
                  <a:pt x="9596377" y="3383760"/>
                </a:cubicBezTo>
                <a:lnTo>
                  <a:pt x="9598915" y="3385029"/>
                </a:lnTo>
                <a:cubicBezTo>
                  <a:pt x="9600185" y="3382490"/>
                  <a:pt x="9603992" y="3378683"/>
                  <a:pt x="9605261" y="3376144"/>
                </a:cubicBezTo>
                <a:cubicBezTo>
                  <a:pt x="9606531" y="3377414"/>
                  <a:pt x="9607800" y="3381221"/>
                  <a:pt x="9607800" y="3383760"/>
                </a:cubicBezTo>
                <a:cubicBezTo>
                  <a:pt x="9598915" y="3392644"/>
                  <a:pt x="9614146" y="3390106"/>
                  <a:pt x="9619223" y="3392644"/>
                </a:cubicBezTo>
                <a:cubicBezTo>
                  <a:pt x="9617953" y="3387567"/>
                  <a:pt x="9615415" y="3381221"/>
                  <a:pt x="9619223" y="3376144"/>
                </a:cubicBezTo>
                <a:cubicBezTo>
                  <a:pt x="9620492" y="3377414"/>
                  <a:pt x="9623030" y="3381221"/>
                  <a:pt x="9624299" y="3383760"/>
                </a:cubicBezTo>
                <a:lnTo>
                  <a:pt x="9619223" y="3385029"/>
                </a:lnTo>
                <a:cubicBezTo>
                  <a:pt x="9621761" y="3387567"/>
                  <a:pt x="9624299" y="3390106"/>
                  <a:pt x="9626838" y="3393913"/>
                </a:cubicBezTo>
                <a:cubicBezTo>
                  <a:pt x="9629376" y="3387567"/>
                  <a:pt x="9630645" y="3378683"/>
                  <a:pt x="9638261" y="3377414"/>
                </a:cubicBezTo>
                <a:cubicBezTo>
                  <a:pt x="9635722" y="3383760"/>
                  <a:pt x="9633184" y="3391375"/>
                  <a:pt x="9629376" y="3396452"/>
                </a:cubicBezTo>
                <a:cubicBezTo>
                  <a:pt x="9629376" y="3404067"/>
                  <a:pt x="9633184" y="3411682"/>
                  <a:pt x="9636991" y="3418028"/>
                </a:cubicBezTo>
                <a:cubicBezTo>
                  <a:pt x="9634453" y="3418028"/>
                  <a:pt x="9629376" y="3418028"/>
                  <a:pt x="9626838" y="3416759"/>
                </a:cubicBezTo>
                <a:cubicBezTo>
                  <a:pt x="9628107" y="3411682"/>
                  <a:pt x="9628107" y="3406605"/>
                  <a:pt x="9629376" y="3402798"/>
                </a:cubicBezTo>
                <a:cubicBezTo>
                  <a:pt x="9623030" y="3404067"/>
                  <a:pt x="9621761" y="3410413"/>
                  <a:pt x="9620492" y="3415490"/>
                </a:cubicBezTo>
                <a:cubicBezTo>
                  <a:pt x="9615415" y="3416759"/>
                  <a:pt x="9609069" y="3418028"/>
                  <a:pt x="9603992" y="3419297"/>
                </a:cubicBezTo>
                <a:cubicBezTo>
                  <a:pt x="9607800" y="3429451"/>
                  <a:pt x="9612877" y="3439604"/>
                  <a:pt x="9621761" y="3447219"/>
                </a:cubicBezTo>
                <a:cubicBezTo>
                  <a:pt x="9625569" y="3443412"/>
                  <a:pt x="9629376" y="3439604"/>
                  <a:pt x="9633184" y="3435797"/>
                </a:cubicBezTo>
                <a:cubicBezTo>
                  <a:pt x="9629376" y="3433258"/>
                  <a:pt x="9624299" y="3433258"/>
                  <a:pt x="9621761" y="3429451"/>
                </a:cubicBezTo>
                <a:cubicBezTo>
                  <a:pt x="9626838" y="3430720"/>
                  <a:pt x="9631915" y="3433258"/>
                  <a:pt x="9636991" y="3434527"/>
                </a:cubicBezTo>
                <a:cubicBezTo>
                  <a:pt x="9639530" y="3431989"/>
                  <a:pt x="9642068" y="3429451"/>
                  <a:pt x="9644607" y="3428182"/>
                </a:cubicBezTo>
                <a:cubicBezTo>
                  <a:pt x="9644607" y="3426912"/>
                  <a:pt x="9644607" y="3423105"/>
                  <a:pt x="9644607" y="3421836"/>
                </a:cubicBezTo>
                <a:cubicBezTo>
                  <a:pt x="9657299" y="3418028"/>
                  <a:pt x="9668721" y="3411682"/>
                  <a:pt x="9680144" y="3405336"/>
                </a:cubicBezTo>
                <a:cubicBezTo>
                  <a:pt x="9680144" y="3404067"/>
                  <a:pt x="9680144" y="3400259"/>
                  <a:pt x="9680144" y="3397721"/>
                </a:cubicBezTo>
                <a:cubicBezTo>
                  <a:pt x="9686490" y="3397721"/>
                  <a:pt x="9691566" y="3397721"/>
                  <a:pt x="9697912" y="3397721"/>
                </a:cubicBezTo>
                <a:cubicBezTo>
                  <a:pt x="9704258" y="3391375"/>
                  <a:pt x="9708066" y="3383760"/>
                  <a:pt x="9702989" y="3376144"/>
                </a:cubicBezTo>
                <a:cubicBezTo>
                  <a:pt x="9696643" y="3376144"/>
                  <a:pt x="9690297" y="3376144"/>
                  <a:pt x="9683951" y="3376144"/>
                </a:cubicBezTo>
                <a:cubicBezTo>
                  <a:pt x="9686490" y="3373606"/>
                  <a:pt x="9689029" y="3371068"/>
                  <a:pt x="9691566" y="3368529"/>
                </a:cubicBezTo>
                <a:cubicBezTo>
                  <a:pt x="9694105" y="3369799"/>
                  <a:pt x="9697912" y="3372337"/>
                  <a:pt x="9699182" y="3373606"/>
                </a:cubicBezTo>
                <a:cubicBezTo>
                  <a:pt x="9699182" y="3371068"/>
                  <a:pt x="9699182" y="3365991"/>
                  <a:pt x="9697912" y="3363453"/>
                </a:cubicBezTo>
                <a:cubicBezTo>
                  <a:pt x="9689029" y="3360914"/>
                  <a:pt x="9680144" y="3358376"/>
                  <a:pt x="9671260" y="3355837"/>
                </a:cubicBezTo>
                <a:lnTo>
                  <a:pt x="9677606" y="3354568"/>
                </a:lnTo>
                <a:lnTo>
                  <a:pt x="9677606" y="3349491"/>
                </a:lnTo>
                <a:cubicBezTo>
                  <a:pt x="9672528" y="3350761"/>
                  <a:pt x="9668721" y="3352030"/>
                  <a:pt x="9663645" y="3352030"/>
                </a:cubicBezTo>
                <a:cubicBezTo>
                  <a:pt x="9658568" y="3349491"/>
                  <a:pt x="9653491" y="3346953"/>
                  <a:pt x="9648414" y="3345684"/>
                </a:cubicBezTo>
                <a:cubicBezTo>
                  <a:pt x="9653491" y="3345684"/>
                  <a:pt x="9657299" y="3344415"/>
                  <a:pt x="9662375" y="3344415"/>
                </a:cubicBezTo>
                <a:cubicBezTo>
                  <a:pt x="9669991" y="3345684"/>
                  <a:pt x="9677606" y="3346953"/>
                  <a:pt x="9685220" y="3348222"/>
                </a:cubicBezTo>
                <a:cubicBezTo>
                  <a:pt x="9683951" y="3339338"/>
                  <a:pt x="9680144" y="3331723"/>
                  <a:pt x="9675067" y="3324107"/>
                </a:cubicBezTo>
                <a:cubicBezTo>
                  <a:pt x="9669991" y="3320300"/>
                  <a:pt x="9659836" y="3319031"/>
                  <a:pt x="9649683" y="3319031"/>
                </a:cubicBezTo>
                <a:lnTo>
                  <a:pt x="9649683" y="3319031"/>
                </a:lnTo>
                <a:close/>
                <a:moveTo>
                  <a:pt x="9753757" y="3319031"/>
                </a:moveTo>
                <a:cubicBezTo>
                  <a:pt x="9749950" y="3320300"/>
                  <a:pt x="9744873" y="3322838"/>
                  <a:pt x="9742334" y="3324107"/>
                </a:cubicBezTo>
                <a:cubicBezTo>
                  <a:pt x="9748680" y="3325377"/>
                  <a:pt x="9755026" y="3324107"/>
                  <a:pt x="9761372" y="3324107"/>
                </a:cubicBezTo>
                <a:cubicBezTo>
                  <a:pt x="9760103" y="3319031"/>
                  <a:pt x="9757565" y="3317761"/>
                  <a:pt x="9753757" y="3319031"/>
                </a:cubicBezTo>
                <a:lnTo>
                  <a:pt x="9753757" y="3319031"/>
                </a:lnTo>
                <a:close/>
                <a:moveTo>
                  <a:pt x="9696643" y="3317761"/>
                </a:moveTo>
                <a:cubicBezTo>
                  <a:pt x="9699182" y="3322838"/>
                  <a:pt x="9701721" y="3327915"/>
                  <a:pt x="9704258" y="3332992"/>
                </a:cubicBezTo>
                <a:cubicBezTo>
                  <a:pt x="9705528" y="3332992"/>
                  <a:pt x="9708066" y="3331723"/>
                  <a:pt x="9708066" y="3331723"/>
                </a:cubicBezTo>
                <a:cubicBezTo>
                  <a:pt x="9709335" y="3330453"/>
                  <a:pt x="9711874" y="3326646"/>
                  <a:pt x="9713143" y="3325377"/>
                </a:cubicBezTo>
                <a:cubicBezTo>
                  <a:pt x="9716950" y="3327915"/>
                  <a:pt x="9720758" y="3330453"/>
                  <a:pt x="9724566" y="3332992"/>
                </a:cubicBezTo>
                <a:cubicBezTo>
                  <a:pt x="9728373" y="3330453"/>
                  <a:pt x="9730912" y="3327915"/>
                  <a:pt x="9733450" y="3324107"/>
                </a:cubicBezTo>
                <a:cubicBezTo>
                  <a:pt x="9728373" y="3324107"/>
                  <a:pt x="9723296" y="3324107"/>
                  <a:pt x="9718220" y="3324107"/>
                </a:cubicBezTo>
                <a:cubicBezTo>
                  <a:pt x="9711874" y="3321569"/>
                  <a:pt x="9702989" y="3312685"/>
                  <a:pt x="9696643" y="3317761"/>
                </a:cubicBezTo>
                <a:lnTo>
                  <a:pt x="9696643" y="3317761"/>
                </a:lnTo>
                <a:close/>
                <a:moveTo>
                  <a:pt x="9218157" y="3315223"/>
                </a:moveTo>
                <a:cubicBezTo>
                  <a:pt x="9215619" y="3315223"/>
                  <a:pt x="9213081" y="3315223"/>
                  <a:pt x="9210542" y="3315223"/>
                </a:cubicBezTo>
                <a:cubicBezTo>
                  <a:pt x="9205465" y="3325377"/>
                  <a:pt x="9220696" y="3321569"/>
                  <a:pt x="9224503" y="3319031"/>
                </a:cubicBezTo>
                <a:cubicBezTo>
                  <a:pt x="9221965" y="3316492"/>
                  <a:pt x="9220696" y="3315223"/>
                  <a:pt x="9218157" y="3315223"/>
                </a:cubicBezTo>
                <a:lnTo>
                  <a:pt x="9218157" y="3315223"/>
                </a:lnTo>
                <a:close/>
                <a:moveTo>
                  <a:pt x="8996048" y="3315223"/>
                </a:moveTo>
                <a:cubicBezTo>
                  <a:pt x="8997318" y="3319031"/>
                  <a:pt x="8999856" y="3322838"/>
                  <a:pt x="9003664" y="3325377"/>
                </a:cubicBezTo>
                <a:cubicBezTo>
                  <a:pt x="9007471" y="3330453"/>
                  <a:pt x="9010010" y="3338069"/>
                  <a:pt x="9016356" y="3339338"/>
                </a:cubicBezTo>
                <a:cubicBezTo>
                  <a:pt x="9021432" y="3336799"/>
                  <a:pt x="9016356" y="3324107"/>
                  <a:pt x="9010010" y="3330453"/>
                </a:cubicBezTo>
                <a:cubicBezTo>
                  <a:pt x="9015086" y="3320300"/>
                  <a:pt x="9001125" y="3319031"/>
                  <a:pt x="8996048" y="3315223"/>
                </a:cubicBezTo>
                <a:lnTo>
                  <a:pt x="8996048" y="3315223"/>
                </a:lnTo>
                <a:close/>
                <a:moveTo>
                  <a:pt x="9595108" y="3312685"/>
                </a:moveTo>
                <a:cubicBezTo>
                  <a:pt x="9600185" y="3316492"/>
                  <a:pt x="9607800" y="3320300"/>
                  <a:pt x="9611607" y="3312685"/>
                </a:cubicBezTo>
                <a:cubicBezTo>
                  <a:pt x="9605261" y="3311416"/>
                  <a:pt x="9600185" y="3311416"/>
                  <a:pt x="9595108" y="3312685"/>
                </a:cubicBezTo>
                <a:lnTo>
                  <a:pt x="9595108" y="3312685"/>
                </a:lnTo>
                <a:close/>
                <a:moveTo>
                  <a:pt x="8957972" y="3310146"/>
                </a:moveTo>
                <a:cubicBezTo>
                  <a:pt x="8956703" y="3311416"/>
                  <a:pt x="8954165" y="3313954"/>
                  <a:pt x="8952896" y="3315223"/>
                </a:cubicBezTo>
                <a:cubicBezTo>
                  <a:pt x="8946550" y="3315223"/>
                  <a:pt x="8940204" y="3317761"/>
                  <a:pt x="8933858" y="3320300"/>
                </a:cubicBezTo>
                <a:cubicBezTo>
                  <a:pt x="8931320" y="3327915"/>
                  <a:pt x="8930050" y="3336799"/>
                  <a:pt x="8927512" y="3345684"/>
                </a:cubicBezTo>
                <a:cubicBezTo>
                  <a:pt x="8932588" y="3340607"/>
                  <a:pt x="8937665" y="3336799"/>
                  <a:pt x="8944011" y="3332992"/>
                </a:cubicBezTo>
                <a:cubicBezTo>
                  <a:pt x="8941473" y="3336799"/>
                  <a:pt x="8938934" y="3340607"/>
                  <a:pt x="8935127" y="3344415"/>
                </a:cubicBezTo>
                <a:cubicBezTo>
                  <a:pt x="8945280" y="3354568"/>
                  <a:pt x="8963049" y="3346953"/>
                  <a:pt x="8975741" y="3345684"/>
                </a:cubicBezTo>
                <a:cubicBezTo>
                  <a:pt x="8977010" y="3344415"/>
                  <a:pt x="8978280" y="3340607"/>
                  <a:pt x="8978280" y="3339338"/>
                </a:cubicBezTo>
                <a:cubicBezTo>
                  <a:pt x="8983356" y="3341876"/>
                  <a:pt x="8987164" y="3345684"/>
                  <a:pt x="8992241" y="3348222"/>
                </a:cubicBezTo>
                <a:cubicBezTo>
                  <a:pt x="8994779" y="3344415"/>
                  <a:pt x="8998587" y="3340607"/>
                  <a:pt x="9001125" y="3336799"/>
                </a:cubicBezTo>
                <a:cubicBezTo>
                  <a:pt x="8992241" y="3339338"/>
                  <a:pt x="8985895" y="3332992"/>
                  <a:pt x="8980818" y="3327915"/>
                </a:cubicBezTo>
                <a:cubicBezTo>
                  <a:pt x="8984626" y="3329184"/>
                  <a:pt x="8988433" y="3330453"/>
                  <a:pt x="8992241" y="3331723"/>
                </a:cubicBezTo>
                <a:cubicBezTo>
                  <a:pt x="8992241" y="3322838"/>
                  <a:pt x="8983356" y="3320300"/>
                  <a:pt x="8977010" y="3316492"/>
                </a:cubicBezTo>
                <a:cubicBezTo>
                  <a:pt x="8970664" y="3315223"/>
                  <a:pt x="8965588" y="3308877"/>
                  <a:pt x="8957972" y="3310146"/>
                </a:cubicBezTo>
                <a:lnTo>
                  <a:pt x="8957972" y="3310146"/>
                </a:lnTo>
                <a:close/>
                <a:moveTo>
                  <a:pt x="9549417" y="3310146"/>
                </a:moveTo>
                <a:cubicBezTo>
                  <a:pt x="9546879" y="3311416"/>
                  <a:pt x="9545609" y="3312685"/>
                  <a:pt x="9548148" y="3315223"/>
                </a:cubicBezTo>
                <a:cubicBezTo>
                  <a:pt x="9550686" y="3317761"/>
                  <a:pt x="9558301" y="3315223"/>
                  <a:pt x="9555763" y="3310146"/>
                </a:cubicBezTo>
                <a:cubicBezTo>
                  <a:pt x="9554494" y="3308877"/>
                  <a:pt x="9550686" y="3308877"/>
                  <a:pt x="9549417" y="3310146"/>
                </a:cubicBezTo>
                <a:lnTo>
                  <a:pt x="9549417" y="3310146"/>
                </a:lnTo>
                <a:close/>
                <a:moveTo>
                  <a:pt x="9524033" y="3308877"/>
                </a:moveTo>
                <a:cubicBezTo>
                  <a:pt x="9518956" y="3308877"/>
                  <a:pt x="9520225" y="3317761"/>
                  <a:pt x="9525302" y="3317761"/>
                </a:cubicBezTo>
                <a:cubicBezTo>
                  <a:pt x="9530379" y="3316492"/>
                  <a:pt x="9529110" y="3308877"/>
                  <a:pt x="9524033" y="3308877"/>
                </a:cubicBezTo>
                <a:lnTo>
                  <a:pt x="9524033" y="3308877"/>
                </a:lnTo>
                <a:close/>
                <a:moveTo>
                  <a:pt x="9682683" y="3307608"/>
                </a:moveTo>
                <a:cubicBezTo>
                  <a:pt x="9683951" y="3317761"/>
                  <a:pt x="9685220" y="3329184"/>
                  <a:pt x="9696643" y="3331723"/>
                </a:cubicBezTo>
                <a:cubicBezTo>
                  <a:pt x="9692836" y="3322838"/>
                  <a:pt x="9691566" y="3312685"/>
                  <a:pt x="9682683" y="3307608"/>
                </a:cubicBezTo>
                <a:lnTo>
                  <a:pt x="9682683" y="3307608"/>
                </a:lnTo>
                <a:close/>
                <a:moveTo>
                  <a:pt x="9213081" y="3306339"/>
                </a:moveTo>
                <a:cubicBezTo>
                  <a:pt x="9202927" y="3306339"/>
                  <a:pt x="9191504" y="3306339"/>
                  <a:pt x="9181351" y="3306339"/>
                </a:cubicBezTo>
                <a:cubicBezTo>
                  <a:pt x="9185158" y="3308877"/>
                  <a:pt x="9188966" y="3312685"/>
                  <a:pt x="9192773" y="3313954"/>
                </a:cubicBezTo>
                <a:cubicBezTo>
                  <a:pt x="9199119" y="3312685"/>
                  <a:pt x="9206735" y="3311416"/>
                  <a:pt x="9213081" y="3306339"/>
                </a:cubicBezTo>
                <a:lnTo>
                  <a:pt x="9213081" y="3306339"/>
                </a:lnTo>
                <a:close/>
                <a:moveTo>
                  <a:pt x="8924974" y="3306339"/>
                </a:moveTo>
                <a:cubicBezTo>
                  <a:pt x="8921166" y="3306339"/>
                  <a:pt x="8917358" y="3307608"/>
                  <a:pt x="8914820" y="3311416"/>
                </a:cubicBezTo>
                <a:cubicBezTo>
                  <a:pt x="8916089" y="3313954"/>
                  <a:pt x="8917358" y="3317761"/>
                  <a:pt x="8918628" y="3319031"/>
                </a:cubicBezTo>
                <a:cubicBezTo>
                  <a:pt x="8923704" y="3316492"/>
                  <a:pt x="8931320" y="3316492"/>
                  <a:pt x="8935127" y="3311416"/>
                </a:cubicBezTo>
                <a:cubicBezTo>
                  <a:pt x="8932588" y="3307608"/>
                  <a:pt x="8928781" y="3306339"/>
                  <a:pt x="8924974" y="3306339"/>
                </a:cubicBezTo>
                <a:lnTo>
                  <a:pt x="8924974" y="3306339"/>
                </a:lnTo>
                <a:close/>
                <a:moveTo>
                  <a:pt x="9101391" y="3302531"/>
                </a:moveTo>
                <a:cubicBezTo>
                  <a:pt x="9092507" y="3299993"/>
                  <a:pt x="9089969" y="3313954"/>
                  <a:pt x="9084892" y="3320300"/>
                </a:cubicBezTo>
                <a:cubicBezTo>
                  <a:pt x="9095045" y="3324107"/>
                  <a:pt x="9106468" y="3325377"/>
                  <a:pt x="9117891" y="3325377"/>
                </a:cubicBezTo>
                <a:cubicBezTo>
                  <a:pt x="9122968" y="3322838"/>
                  <a:pt x="9129313" y="3320300"/>
                  <a:pt x="9134391" y="3317761"/>
                </a:cubicBezTo>
                <a:cubicBezTo>
                  <a:pt x="9131852" y="3316492"/>
                  <a:pt x="9126775" y="3315223"/>
                  <a:pt x="9124237" y="3313954"/>
                </a:cubicBezTo>
                <a:cubicBezTo>
                  <a:pt x="9115353" y="3316492"/>
                  <a:pt x="9105199" y="3316492"/>
                  <a:pt x="9096315" y="3316492"/>
                </a:cubicBezTo>
                <a:cubicBezTo>
                  <a:pt x="9096315" y="3315223"/>
                  <a:pt x="9096315" y="3313954"/>
                  <a:pt x="9096315" y="3312685"/>
                </a:cubicBezTo>
                <a:cubicBezTo>
                  <a:pt x="9100122" y="3312685"/>
                  <a:pt x="9103930" y="3312685"/>
                  <a:pt x="9107737" y="3312685"/>
                </a:cubicBezTo>
                <a:cubicBezTo>
                  <a:pt x="9106468" y="3308877"/>
                  <a:pt x="9103930" y="3306339"/>
                  <a:pt x="9101391" y="3302531"/>
                </a:cubicBezTo>
                <a:lnTo>
                  <a:pt x="9101391" y="3302531"/>
                </a:lnTo>
                <a:close/>
                <a:moveTo>
                  <a:pt x="9252425" y="3301262"/>
                </a:moveTo>
                <a:cubicBezTo>
                  <a:pt x="9251157" y="3303800"/>
                  <a:pt x="9249887" y="3306339"/>
                  <a:pt x="9247348" y="3310146"/>
                </a:cubicBezTo>
                <a:cubicBezTo>
                  <a:pt x="9244811" y="3310146"/>
                  <a:pt x="9238465" y="3311416"/>
                  <a:pt x="9235926" y="3312685"/>
                </a:cubicBezTo>
                <a:cubicBezTo>
                  <a:pt x="9239734" y="3319031"/>
                  <a:pt x="9247348" y="3316492"/>
                  <a:pt x="9253694" y="3315223"/>
                </a:cubicBezTo>
                <a:cubicBezTo>
                  <a:pt x="9257503" y="3317761"/>
                  <a:pt x="9261310" y="3320300"/>
                  <a:pt x="9263849" y="3324107"/>
                </a:cubicBezTo>
                <a:cubicBezTo>
                  <a:pt x="9267656" y="3326646"/>
                  <a:pt x="9271463" y="3330453"/>
                  <a:pt x="9275271" y="3334261"/>
                </a:cubicBezTo>
                <a:cubicBezTo>
                  <a:pt x="9276540" y="3331723"/>
                  <a:pt x="9277809" y="3330453"/>
                  <a:pt x="9279078" y="3329184"/>
                </a:cubicBezTo>
                <a:cubicBezTo>
                  <a:pt x="9284155" y="3338069"/>
                  <a:pt x="9293040" y="3343145"/>
                  <a:pt x="9300655" y="3349491"/>
                </a:cubicBezTo>
                <a:cubicBezTo>
                  <a:pt x="9298116" y="3344415"/>
                  <a:pt x="9298116" y="3336799"/>
                  <a:pt x="9293040" y="3335530"/>
                </a:cubicBezTo>
                <a:cubicBezTo>
                  <a:pt x="9281617" y="3332992"/>
                  <a:pt x="9281617" y="3319031"/>
                  <a:pt x="9274002" y="3313954"/>
                </a:cubicBezTo>
                <a:lnTo>
                  <a:pt x="9266386" y="3317761"/>
                </a:lnTo>
                <a:cubicBezTo>
                  <a:pt x="9262579" y="3312685"/>
                  <a:pt x="9257503" y="3311416"/>
                  <a:pt x="9252425" y="3311416"/>
                </a:cubicBezTo>
                <a:cubicBezTo>
                  <a:pt x="9252425" y="3308877"/>
                  <a:pt x="9252425" y="3303800"/>
                  <a:pt x="9252425" y="3301262"/>
                </a:cubicBezTo>
                <a:lnTo>
                  <a:pt x="9252425" y="3301262"/>
                </a:lnTo>
                <a:close/>
                <a:moveTo>
                  <a:pt x="9507533" y="3301262"/>
                </a:moveTo>
                <a:cubicBezTo>
                  <a:pt x="9498649" y="3299993"/>
                  <a:pt x="9491034" y="3306339"/>
                  <a:pt x="9485958" y="3313954"/>
                </a:cubicBezTo>
                <a:cubicBezTo>
                  <a:pt x="9492303" y="3312685"/>
                  <a:pt x="9497380" y="3313954"/>
                  <a:pt x="9499918" y="3320300"/>
                </a:cubicBezTo>
                <a:cubicBezTo>
                  <a:pt x="9494841" y="3319031"/>
                  <a:pt x="9489765" y="3316492"/>
                  <a:pt x="9484688" y="3315223"/>
                </a:cubicBezTo>
                <a:cubicBezTo>
                  <a:pt x="9484688" y="3316492"/>
                  <a:pt x="9483419" y="3320300"/>
                  <a:pt x="9482149" y="3321569"/>
                </a:cubicBezTo>
                <a:cubicBezTo>
                  <a:pt x="9480880" y="3320300"/>
                  <a:pt x="9478342" y="3319031"/>
                  <a:pt x="9477073" y="3317761"/>
                </a:cubicBezTo>
                <a:cubicBezTo>
                  <a:pt x="9473266" y="3325377"/>
                  <a:pt x="9465650" y="3329184"/>
                  <a:pt x="9464381" y="3338069"/>
                </a:cubicBezTo>
                <a:cubicBezTo>
                  <a:pt x="9470727" y="3335530"/>
                  <a:pt x="9475803" y="3334261"/>
                  <a:pt x="9478342" y="3327915"/>
                </a:cubicBezTo>
                <a:cubicBezTo>
                  <a:pt x="9483419" y="3329184"/>
                  <a:pt x="9489765" y="3334261"/>
                  <a:pt x="9493572" y="3327915"/>
                </a:cubicBezTo>
                <a:cubicBezTo>
                  <a:pt x="9498649" y="3322838"/>
                  <a:pt x="9502457" y="3317761"/>
                  <a:pt x="9508803" y="3313954"/>
                </a:cubicBezTo>
                <a:cubicBezTo>
                  <a:pt x="9512610" y="3310146"/>
                  <a:pt x="9508803" y="3306339"/>
                  <a:pt x="9507533" y="3301262"/>
                </a:cubicBezTo>
                <a:lnTo>
                  <a:pt x="9507533" y="3301262"/>
                </a:lnTo>
                <a:close/>
                <a:moveTo>
                  <a:pt x="9819755" y="3298724"/>
                </a:moveTo>
                <a:cubicBezTo>
                  <a:pt x="9819755" y="3303800"/>
                  <a:pt x="9819755" y="3308877"/>
                  <a:pt x="9818486" y="3313954"/>
                </a:cubicBezTo>
                <a:cubicBezTo>
                  <a:pt x="9822294" y="3312685"/>
                  <a:pt x="9826101" y="3310146"/>
                  <a:pt x="9829909" y="3307608"/>
                </a:cubicBezTo>
                <a:cubicBezTo>
                  <a:pt x="9829909" y="3310146"/>
                  <a:pt x="9828640" y="3316492"/>
                  <a:pt x="9828640" y="3319031"/>
                </a:cubicBezTo>
                <a:cubicBezTo>
                  <a:pt x="9829909" y="3317761"/>
                  <a:pt x="9833716" y="3316492"/>
                  <a:pt x="9834986" y="3315223"/>
                </a:cubicBezTo>
                <a:cubicBezTo>
                  <a:pt x="9832447" y="3308877"/>
                  <a:pt x="9828640" y="3299993"/>
                  <a:pt x="9819755" y="3298724"/>
                </a:cubicBezTo>
                <a:lnTo>
                  <a:pt x="9819755" y="3298724"/>
                </a:lnTo>
                <a:close/>
                <a:moveTo>
                  <a:pt x="9220696" y="3298724"/>
                </a:moveTo>
                <a:cubicBezTo>
                  <a:pt x="9225773" y="3303800"/>
                  <a:pt x="9237195" y="3312685"/>
                  <a:pt x="9242272" y="3303800"/>
                </a:cubicBezTo>
                <a:cubicBezTo>
                  <a:pt x="9234656" y="3301262"/>
                  <a:pt x="9228310" y="3298724"/>
                  <a:pt x="9220696" y="3298724"/>
                </a:cubicBezTo>
                <a:lnTo>
                  <a:pt x="9220696" y="3298724"/>
                </a:lnTo>
                <a:close/>
                <a:moveTo>
                  <a:pt x="9261310" y="3297454"/>
                </a:moveTo>
                <a:cubicBezTo>
                  <a:pt x="9260040" y="3298724"/>
                  <a:pt x="9265117" y="3306339"/>
                  <a:pt x="9265117" y="3298724"/>
                </a:cubicBezTo>
                <a:cubicBezTo>
                  <a:pt x="9263849" y="3297454"/>
                  <a:pt x="9262579" y="3297454"/>
                  <a:pt x="9261310" y="3297454"/>
                </a:cubicBezTo>
                <a:lnTo>
                  <a:pt x="9261310" y="3297454"/>
                </a:lnTo>
                <a:close/>
                <a:moveTo>
                  <a:pt x="9799448" y="3294916"/>
                </a:moveTo>
                <a:cubicBezTo>
                  <a:pt x="9789294" y="3296185"/>
                  <a:pt x="9779141" y="3302531"/>
                  <a:pt x="9768988" y="3302531"/>
                </a:cubicBezTo>
                <a:cubicBezTo>
                  <a:pt x="9761372" y="3302531"/>
                  <a:pt x="9756296" y="3312685"/>
                  <a:pt x="9766449" y="3313954"/>
                </a:cubicBezTo>
                <a:cubicBezTo>
                  <a:pt x="9767718" y="3316492"/>
                  <a:pt x="9768988" y="3320300"/>
                  <a:pt x="9768988" y="3322838"/>
                </a:cubicBezTo>
                <a:cubicBezTo>
                  <a:pt x="9774064" y="3317761"/>
                  <a:pt x="9780410" y="3316492"/>
                  <a:pt x="9786756" y="3317761"/>
                </a:cubicBezTo>
                <a:cubicBezTo>
                  <a:pt x="9781680" y="3322838"/>
                  <a:pt x="9776603" y="3326646"/>
                  <a:pt x="9771526" y="3330453"/>
                </a:cubicBezTo>
                <a:cubicBezTo>
                  <a:pt x="9784218" y="3336799"/>
                  <a:pt x="9794372" y="3325377"/>
                  <a:pt x="9804525" y="3319031"/>
                </a:cubicBezTo>
                <a:cubicBezTo>
                  <a:pt x="9810871" y="3322838"/>
                  <a:pt x="9817217" y="3327915"/>
                  <a:pt x="9822294" y="3317761"/>
                </a:cubicBezTo>
                <a:lnTo>
                  <a:pt x="9817217" y="3317761"/>
                </a:lnTo>
                <a:lnTo>
                  <a:pt x="9818486" y="3313954"/>
                </a:lnTo>
                <a:cubicBezTo>
                  <a:pt x="9809602" y="3317761"/>
                  <a:pt x="9803256" y="3307608"/>
                  <a:pt x="9796910" y="3303800"/>
                </a:cubicBezTo>
                <a:cubicBezTo>
                  <a:pt x="9804525" y="3301262"/>
                  <a:pt x="9809602" y="3308877"/>
                  <a:pt x="9815948" y="3312685"/>
                </a:cubicBezTo>
                <a:cubicBezTo>
                  <a:pt x="9814678" y="3307608"/>
                  <a:pt x="9817217" y="3301262"/>
                  <a:pt x="9813409" y="3297454"/>
                </a:cubicBezTo>
                <a:cubicBezTo>
                  <a:pt x="9807063" y="3294916"/>
                  <a:pt x="9801986" y="3301262"/>
                  <a:pt x="9798179" y="3305070"/>
                </a:cubicBezTo>
                <a:cubicBezTo>
                  <a:pt x="9796910" y="3305070"/>
                  <a:pt x="9793102" y="3303800"/>
                  <a:pt x="9791833" y="3302531"/>
                </a:cubicBezTo>
                <a:cubicBezTo>
                  <a:pt x="9793102" y="3299993"/>
                  <a:pt x="9795640" y="3297454"/>
                  <a:pt x="9799448" y="3294916"/>
                </a:cubicBezTo>
                <a:lnTo>
                  <a:pt x="9799448" y="3294916"/>
                </a:lnTo>
                <a:close/>
                <a:moveTo>
                  <a:pt x="9534187" y="3294916"/>
                </a:moveTo>
                <a:cubicBezTo>
                  <a:pt x="9536725" y="3297454"/>
                  <a:pt x="9539263" y="3299993"/>
                  <a:pt x="9541802" y="3301262"/>
                </a:cubicBezTo>
                <a:cubicBezTo>
                  <a:pt x="9540533" y="3305070"/>
                  <a:pt x="9539263" y="3308877"/>
                  <a:pt x="9537994" y="3312685"/>
                </a:cubicBezTo>
                <a:cubicBezTo>
                  <a:pt x="9545609" y="3306339"/>
                  <a:pt x="9554494" y="3301262"/>
                  <a:pt x="9564647" y="3303800"/>
                </a:cubicBezTo>
                <a:cubicBezTo>
                  <a:pt x="9562109" y="3298724"/>
                  <a:pt x="9554494" y="3299993"/>
                  <a:pt x="9549417" y="3298724"/>
                </a:cubicBezTo>
                <a:cubicBezTo>
                  <a:pt x="9544340" y="3298724"/>
                  <a:pt x="9539263" y="3296185"/>
                  <a:pt x="9534187" y="3294916"/>
                </a:cubicBezTo>
                <a:lnTo>
                  <a:pt x="9534187" y="3294916"/>
                </a:lnTo>
                <a:close/>
                <a:moveTo>
                  <a:pt x="9430113" y="3294916"/>
                </a:moveTo>
                <a:cubicBezTo>
                  <a:pt x="9428844" y="3296185"/>
                  <a:pt x="9426305" y="3298724"/>
                  <a:pt x="9425036" y="3299993"/>
                </a:cubicBezTo>
                <a:cubicBezTo>
                  <a:pt x="9416152" y="3301262"/>
                  <a:pt x="9405998" y="3299993"/>
                  <a:pt x="9400921" y="3308877"/>
                </a:cubicBezTo>
                <a:cubicBezTo>
                  <a:pt x="9404729" y="3308877"/>
                  <a:pt x="9407267" y="3307608"/>
                  <a:pt x="9411075" y="3307608"/>
                </a:cubicBezTo>
                <a:cubicBezTo>
                  <a:pt x="9413613" y="3310146"/>
                  <a:pt x="9414882" y="3313954"/>
                  <a:pt x="9417421" y="3316492"/>
                </a:cubicBezTo>
                <a:cubicBezTo>
                  <a:pt x="9409806" y="3324107"/>
                  <a:pt x="9399652" y="3331723"/>
                  <a:pt x="9394575" y="3341876"/>
                </a:cubicBezTo>
                <a:cubicBezTo>
                  <a:pt x="9400921" y="3343145"/>
                  <a:pt x="9407267" y="3346953"/>
                  <a:pt x="9413613" y="3343145"/>
                </a:cubicBezTo>
                <a:lnTo>
                  <a:pt x="9413613" y="3340607"/>
                </a:lnTo>
                <a:lnTo>
                  <a:pt x="9426305" y="3349491"/>
                </a:lnTo>
                <a:cubicBezTo>
                  <a:pt x="9423767" y="3349491"/>
                  <a:pt x="9417421" y="3349491"/>
                  <a:pt x="9413613" y="3349491"/>
                </a:cubicBezTo>
                <a:cubicBezTo>
                  <a:pt x="9408536" y="3353299"/>
                  <a:pt x="9416152" y="3357107"/>
                  <a:pt x="9417421" y="3360914"/>
                </a:cubicBezTo>
                <a:cubicBezTo>
                  <a:pt x="9423767" y="3360914"/>
                  <a:pt x="9427574" y="3358376"/>
                  <a:pt x="9425036" y="3350761"/>
                </a:cubicBezTo>
                <a:lnTo>
                  <a:pt x="9432651" y="3350761"/>
                </a:lnTo>
                <a:cubicBezTo>
                  <a:pt x="9432651" y="3349491"/>
                  <a:pt x="9432651" y="3346953"/>
                  <a:pt x="9432651" y="3345684"/>
                </a:cubicBezTo>
                <a:cubicBezTo>
                  <a:pt x="9430113" y="3345684"/>
                  <a:pt x="9425036" y="3344415"/>
                  <a:pt x="9423767" y="3343145"/>
                </a:cubicBezTo>
                <a:cubicBezTo>
                  <a:pt x="9428844" y="3340607"/>
                  <a:pt x="9442805" y="3341876"/>
                  <a:pt x="9437728" y="3332992"/>
                </a:cubicBezTo>
                <a:cubicBezTo>
                  <a:pt x="9436459" y="3327915"/>
                  <a:pt x="9441536" y="3325377"/>
                  <a:pt x="9442805" y="3321569"/>
                </a:cubicBezTo>
                <a:cubicBezTo>
                  <a:pt x="9441536" y="3317761"/>
                  <a:pt x="9441536" y="3312685"/>
                  <a:pt x="9444073" y="3308877"/>
                </a:cubicBezTo>
                <a:lnTo>
                  <a:pt x="9438997" y="3308877"/>
                </a:lnTo>
                <a:cubicBezTo>
                  <a:pt x="9438997" y="3310146"/>
                  <a:pt x="9440266" y="3313954"/>
                  <a:pt x="9440266" y="3316492"/>
                </a:cubicBezTo>
                <a:lnTo>
                  <a:pt x="9432651" y="3316492"/>
                </a:lnTo>
                <a:cubicBezTo>
                  <a:pt x="9432651" y="3313954"/>
                  <a:pt x="9433920" y="3308877"/>
                  <a:pt x="9435190" y="3306339"/>
                </a:cubicBezTo>
                <a:cubicBezTo>
                  <a:pt x="9428844" y="3307608"/>
                  <a:pt x="9423767" y="3311416"/>
                  <a:pt x="9418690" y="3315223"/>
                </a:cubicBezTo>
                <a:cubicBezTo>
                  <a:pt x="9418690" y="3312685"/>
                  <a:pt x="9419959" y="3308877"/>
                  <a:pt x="9419959" y="3307608"/>
                </a:cubicBezTo>
                <a:cubicBezTo>
                  <a:pt x="9422498" y="3306339"/>
                  <a:pt x="9425036" y="3303800"/>
                  <a:pt x="9427574" y="3302531"/>
                </a:cubicBezTo>
                <a:cubicBezTo>
                  <a:pt x="9430113" y="3301262"/>
                  <a:pt x="9430113" y="3297454"/>
                  <a:pt x="9430113" y="3294916"/>
                </a:cubicBezTo>
                <a:lnTo>
                  <a:pt x="9430113" y="3294916"/>
                </a:lnTo>
                <a:close/>
                <a:moveTo>
                  <a:pt x="9129313" y="3294916"/>
                </a:moveTo>
                <a:cubicBezTo>
                  <a:pt x="9126775" y="3297454"/>
                  <a:pt x="9124237" y="3299993"/>
                  <a:pt x="9120429" y="3301262"/>
                </a:cubicBezTo>
                <a:cubicBezTo>
                  <a:pt x="9116622" y="3302531"/>
                  <a:pt x="9114083" y="3303800"/>
                  <a:pt x="9110276" y="3305070"/>
                </a:cubicBezTo>
                <a:cubicBezTo>
                  <a:pt x="9115353" y="3307608"/>
                  <a:pt x="9120429" y="3310146"/>
                  <a:pt x="9125506" y="3312685"/>
                </a:cubicBezTo>
                <a:cubicBezTo>
                  <a:pt x="9125506" y="3310146"/>
                  <a:pt x="9124237" y="3306339"/>
                  <a:pt x="9124237" y="3303800"/>
                </a:cubicBezTo>
                <a:cubicBezTo>
                  <a:pt x="9129313" y="3306339"/>
                  <a:pt x="9135659" y="3307608"/>
                  <a:pt x="9142005" y="3308877"/>
                </a:cubicBezTo>
                <a:lnTo>
                  <a:pt x="9136929" y="3313954"/>
                </a:lnTo>
                <a:lnTo>
                  <a:pt x="9140737" y="3317761"/>
                </a:lnTo>
                <a:cubicBezTo>
                  <a:pt x="9142005" y="3316492"/>
                  <a:pt x="9143275" y="3313954"/>
                  <a:pt x="9143275" y="3312685"/>
                </a:cubicBezTo>
                <a:cubicBezTo>
                  <a:pt x="9148351" y="3313954"/>
                  <a:pt x="9157236" y="3324107"/>
                  <a:pt x="9158505" y="3315223"/>
                </a:cubicBezTo>
                <a:cubicBezTo>
                  <a:pt x="9157236" y="3313954"/>
                  <a:pt x="9153428" y="3311416"/>
                  <a:pt x="9152159" y="3311416"/>
                </a:cubicBezTo>
                <a:cubicBezTo>
                  <a:pt x="9152159" y="3310146"/>
                  <a:pt x="9153428" y="3307608"/>
                  <a:pt x="9153428" y="3306339"/>
                </a:cubicBezTo>
                <a:cubicBezTo>
                  <a:pt x="9144544" y="3305070"/>
                  <a:pt x="9136929" y="3299993"/>
                  <a:pt x="9129313" y="3294916"/>
                </a:cubicBezTo>
                <a:lnTo>
                  <a:pt x="9129313" y="3294916"/>
                </a:lnTo>
                <a:close/>
                <a:moveTo>
                  <a:pt x="9340000" y="3294916"/>
                </a:moveTo>
                <a:cubicBezTo>
                  <a:pt x="9333654" y="3296185"/>
                  <a:pt x="9334923" y="3303800"/>
                  <a:pt x="9332385" y="3307608"/>
                </a:cubicBezTo>
                <a:cubicBezTo>
                  <a:pt x="9329846" y="3313954"/>
                  <a:pt x="9324770" y="3319031"/>
                  <a:pt x="9323500" y="3325377"/>
                </a:cubicBezTo>
                <a:cubicBezTo>
                  <a:pt x="9331116" y="3322838"/>
                  <a:pt x="9337462" y="3320300"/>
                  <a:pt x="9345076" y="3317761"/>
                </a:cubicBezTo>
                <a:cubicBezTo>
                  <a:pt x="9342538" y="3320300"/>
                  <a:pt x="9338731" y="3324107"/>
                  <a:pt x="9337462" y="3325377"/>
                </a:cubicBezTo>
                <a:cubicBezTo>
                  <a:pt x="9337462" y="3326646"/>
                  <a:pt x="9338731" y="3327915"/>
                  <a:pt x="9340000" y="3329184"/>
                </a:cubicBezTo>
                <a:cubicBezTo>
                  <a:pt x="9343808" y="3329184"/>
                  <a:pt x="9348884" y="3329184"/>
                  <a:pt x="9352692" y="3327915"/>
                </a:cubicBezTo>
                <a:cubicBezTo>
                  <a:pt x="9353961" y="3329184"/>
                  <a:pt x="9356500" y="3330453"/>
                  <a:pt x="9359038" y="3331723"/>
                </a:cubicBezTo>
                <a:cubicBezTo>
                  <a:pt x="9362846" y="3322838"/>
                  <a:pt x="9355230" y="3317761"/>
                  <a:pt x="9348884" y="3313954"/>
                </a:cubicBezTo>
                <a:cubicBezTo>
                  <a:pt x="9347615" y="3313954"/>
                  <a:pt x="9345076" y="3315223"/>
                  <a:pt x="9343808" y="3315223"/>
                </a:cubicBezTo>
                <a:cubicBezTo>
                  <a:pt x="9338731" y="3310146"/>
                  <a:pt x="9338731" y="3302531"/>
                  <a:pt x="9340000" y="3294916"/>
                </a:cubicBezTo>
                <a:lnTo>
                  <a:pt x="9340000" y="3294916"/>
                </a:lnTo>
                <a:close/>
                <a:moveTo>
                  <a:pt x="9199119" y="3293647"/>
                </a:moveTo>
                <a:cubicBezTo>
                  <a:pt x="9195312" y="3293647"/>
                  <a:pt x="9190235" y="3293647"/>
                  <a:pt x="9186427" y="3293647"/>
                </a:cubicBezTo>
                <a:cubicBezTo>
                  <a:pt x="9187697" y="3296185"/>
                  <a:pt x="9191504" y="3299993"/>
                  <a:pt x="9192773" y="3301262"/>
                </a:cubicBezTo>
                <a:cubicBezTo>
                  <a:pt x="9197850" y="3299993"/>
                  <a:pt x="9204196" y="3299993"/>
                  <a:pt x="9209273" y="3298724"/>
                </a:cubicBezTo>
                <a:cubicBezTo>
                  <a:pt x="9206735" y="3296185"/>
                  <a:pt x="9202927" y="3293647"/>
                  <a:pt x="9199119" y="3293647"/>
                </a:cubicBezTo>
                <a:lnTo>
                  <a:pt x="9199119" y="3293647"/>
                </a:lnTo>
                <a:close/>
                <a:moveTo>
                  <a:pt x="9614146" y="3293647"/>
                </a:moveTo>
                <a:cubicBezTo>
                  <a:pt x="9611607" y="3293647"/>
                  <a:pt x="9607800" y="3293647"/>
                  <a:pt x="9606531" y="3293647"/>
                </a:cubicBezTo>
                <a:cubicBezTo>
                  <a:pt x="9602723" y="3297454"/>
                  <a:pt x="9597646" y="3299993"/>
                  <a:pt x="9597646" y="3305070"/>
                </a:cubicBezTo>
                <a:cubicBezTo>
                  <a:pt x="9605261" y="3303800"/>
                  <a:pt x="9615415" y="3301262"/>
                  <a:pt x="9614146" y="3293647"/>
                </a:cubicBezTo>
                <a:lnTo>
                  <a:pt x="9614146" y="3293647"/>
                </a:lnTo>
                <a:close/>
                <a:moveTo>
                  <a:pt x="9590031" y="3292378"/>
                </a:moveTo>
                <a:cubicBezTo>
                  <a:pt x="9587493" y="3292378"/>
                  <a:pt x="9584955" y="3293647"/>
                  <a:pt x="9583685" y="3296185"/>
                </a:cubicBezTo>
                <a:cubicBezTo>
                  <a:pt x="9581147" y="3296185"/>
                  <a:pt x="9577339" y="3297454"/>
                  <a:pt x="9574801" y="3298724"/>
                </a:cubicBezTo>
                <a:cubicBezTo>
                  <a:pt x="9577339" y="3301262"/>
                  <a:pt x="9578609" y="3303800"/>
                  <a:pt x="9581147" y="3305070"/>
                </a:cubicBezTo>
                <a:cubicBezTo>
                  <a:pt x="9582416" y="3303800"/>
                  <a:pt x="9584955" y="3299993"/>
                  <a:pt x="9586223" y="3298724"/>
                </a:cubicBezTo>
                <a:cubicBezTo>
                  <a:pt x="9588762" y="3298724"/>
                  <a:pt x="9593839" y="3297454"/>
                  <a:pt x="9597646" y="3296185"/>
                </a:cubicBezTo>
                <a:cubicBezTo>
                  <a:pt x="9595108" y="3294916"/>
                  <a:pt x="9592569" y="3293647"/>
                  <a:pt x="9590031" y="3292378"/>
                </a:cubicBezTo>
                <a:lnTo>
                  <a:pt x="9590031" y="3292378"/>
                </a:lnTo>
                <a:close/>
                <a:moveTo>
                  <a:pt x="9491034" y="3292378"/>
                </a:moveTo>
                <a:cubicBezTo>
                  <a:pt x="9487226" y="3293647"/>
                  <a:pt x="9483419" y="3296185"/>
                  <a:pt x="9483419" y="3299993"/>
                </a:cubicBezTo>
                <a:cubicBezTo>
                  <a:pt x="9475803" y="3302531"/>
                  <a:pt x="9466920" y="3305070"/>
                  <a:pt x="9465650" y="3313954"/>
                </a:cubicBezTo>
                <a:cubicBezTo>
                  <a:pt x="9473266" y="3311416"/>
                  <a:pt x="9483419" y="3310146"/>
                  <a:pt x="9485958" y="3301262"/>
                </a:cubicBezTo>
                <a:cubicBezTo>
                  <a:pt x="9491034" y="3299993"/>
                  <a:pt x="9496111" y="3298724"/>
                  <a:pt x="9501187" y="3297454"/>
                </a:cubicBezTo>
                <a:cubicBezTo>
                  <a:pt x="9499918" y="3293647"/>
                  <a:pt x="9494841" y="3292378"/>
                  <a:pt x="9491034" y="3292378"/>
                </a:cubicBezTo>
                <a:lnTo>
                  <a:pt x="9491034" y="3292378"/>
                </a:lnTo>
                <a:close/>
                <a:moveTo>
                  <a:pt x="9166120" y="3292378"/>
                </a:moveTo>
                <a:cubicBezTo>
                  <a:pt x="9163582" y="3292378"/>
                  <a:pt x="9159774" y="3292378"/>
                  <a:pt x="9158505" y="3293647"/>
                </a:cubicBezTo>
                <a:cubicBezTo>
                  <a:pt x="9161043" y="3297454"/>
                  <a:pt x="9163582" y="3301262"/>
                  <a:pt x="9164851" y="3305070"/>
                </a:cubicBezTo>
                <a:cubicBezTo>
                  <a:pt x="9172466" y="3303800"/>
                  <a:pt x="9180081" y="3302531"/>
                  <a:pt x="9188966" y="3301262"/>
                </a:cubicBezTo>
                <a:cubicBezTo>
                  <a:pt x="9187697" y="3299993"/>
                  <a:pt x="9183889" y="3296185"/>
                  <a:pt x="9182620" y="3294916"/>
                </a:cubicBezTo>
                <a:cubicBezTo>
                  <a:pt x="9178812" y="3297454"/>
                  <a:pt x="9175005" y="3299993"/>
                  <a:pt x="9171197" y="3301262"/>
                </a:cubicBezTo>
                <a:cubicBezTo>
                  <a:pt x="9168659" y="3298724"/>
                  <a:pt x="9167389" y="3296185"/>
                  <a:pt x="9166120" y="3292378"/>
                </a:cubicBezTo>
                <a:lnTo>
                  <a:pt x="9166120" y="3292378"/>
                </a:lnTo>
                <a:close/>
                <a:moveTo>
                  <a:pt x="9056969" y="3292378"/>
                </a:moveTo>
                <a:cubicBezTo>
                  <a:pt x="9060777" y="3294916"/>
                  <a:pt x="9064585" y="3297454"/>
                  <a:pt x="9067123" y="3301262"/>
                </a:cubicBezTo>
                <a:cubicBezTo>
                  <a:pt x="9062046" y="3301262"/>
                  <a:pt x="9056969" y="3301262"/>
                  <a:pt x="9051893" y="3301262"/>
                </a:cubicBezTo>
                <a:cubicBezTo>
                  <a:pt x="9051893" y="3303800"/>
                  <a:pt x="9051893" y="3310146"/>
                  <a:pt x="9051893" y="3312685"/>
                </a:cubicBezTo>
                <a:cubicBezTo>
                  <a:pt x="9056969" y="3317761"/>
                  <a:pt x="9058239" y="3321569"/>
                  <a:pt x="9050623" y="3324107"/>
                </a:cubicBezTo>
                <a:cubicBezTo>
                  <a:pt x="9051893" y="3330453"/>
                  <a:pt x="9053162" y="3338069"/>
                  <a:pt x="9059508" y="3340607"/>
                </a:cubicBezTo>
                <a:cubicBezTo>
                  <a:pt x="9067123" y="3339338"/>
                  <a:pt x="9070931" y="3332992"/>
                  <a:pt x="9073469" y="3326646"/>
                </a:cubicBezTo>
                <a:cubicBezTo>
                  <a:pt x="9070931" y="3326646"/>
                  <a:pt x="9065854" y="3325377"/>
                  <a:pt x="9062046" y="3325377"/>
                </a:cubicBezTo>
                <a:cubicBezTo>
                  <a:pt x="9059508" y="3327915"/>
                  <a:pt x="9058239" y="3330453"/>
                  <a:pt x="9055700" y="3332992"/>
                </a:cubicBezTo>
                <a:cubicBezTo>
                  <a:pt x="9055700" y="3330453"/>
                  <a:pt x="9055700" y="3324107"/>
                  <a:pt x="9055700" y="3321569"/>
                </a:cubicBezTo>
                <a:cubicBezTo>
                  <a:pt x="9062046" y="3321569"/>
                  <a:pt x="9069661" y="3322838"/>
                  <a:pt x="9076007" y="3324107"/>
                </a:cubicBezTo>
                <a:cubicBezTo>
                  <a:pt x="9078546" y="3317761"/>
                  <a:pt x="9084892" y="3305070"/>
                  <a:pt x="9074738" y="3302531"/>
                </a:cubicBezTo>
                <a:cubicBezTo>
                  <a:pt x="9074738" y="3301262"/>
                  <a:pt x="9076007" y="3299993"/>
                  <a:pt x="9077277" y="3298724"/>
                </a:cubicBezTo>
                <a:cubicBezTo>
                  <a:pt x="9072200" y="3294916"/>
                  <a:pt x="9064585" y="3292378"/>
                  <a:pt x="9056969" y="3292378"/>
                </a:cubicBezTo>
                <a:lnTo>
                  <a:pt x="9056969" y="3292378"/>
                </a:lnTo>
                <a:close/>
                <a:moveTo>
                  <a:pt x="9656029" y="3291108"/>
                </a:moveTo>
                <a:lnTo>
                  <a:pt x="9661106" y="3294916"/>
                </a:lnTo>
                <a:lnTo>
                  <a:pt x="9654760" y="3298724"/>
                </a:lnTo>
                <a:cubicBezTo>
                  <a:pt x="9647145" y="3296185"/>
                  <a:pt x="9639530" y="3296185"/>
                  <a:pt x="9631915" y="3299993"/>
                </a:cubicBezTo>
                <a:cubicBezTo>
                  <a:pt x="9634453" y="3299993"/>
                  <a:pt x="9640799" y="3299993"/>
                  <a:pt x="9643337" y="3301262"/>
                </a:cubicBezTo>
                <a:cubicBezTo>
                  <a:pt x="9640799" y="3311416"/>
                  <a:pt x="9629376" y="3307608"/>
                  <a:pt x="9621761" y="3305070"/>
                </a:cubicBezTo>
                <a:cubicBezTo>
                  <a:pt x="9620492" y="3307608"/>
                  <a:pt x="9616684" y="3311416"/>
                  <a:pt x="9615415" y="3313954"/>
                </a:cubicBezTo>
                <a:cubicBezTo>
                  <a:pt x="9616684" y="3315223"/>
                  <a:pt x="9619223" y="3316492"/>
                  <a:pt x="9620492" y="3316492"/>
                </a:cubicBezTo>
                <a:cubicBezTo>
                  <a:pt x="9633184" y="3315223"/>
                  <a:pt x="9645876" y="3313954"/>
                  <a:pt x="9659836" y="3315223"/>
                </a:cubicBezTo>
                <a:cubicBezTo>
                  <a:pt x="9661106" y="3313954"/>
                  <a:pt x="9664914" y="3310146"/>
                  <a:pt x="9666182" y="3308877"/>
                </a:cubicBezTo>
                <a:cubicBezTo>
                  <a:pt x="9669991" y="3311416"/>
                  <a:pt x="9673798" y="3313954"/>
                  <a:pt x="9678874" y="3316492"/>
                </a:cubicBezTo>
                <a:cubicBezTo>
                  <a:pt x="9677606" y="3308877"/>
                  <a:pt x="9669991" y="3308877"/>
                  <a:pt x="9664914" y="3306339"/>
                </a:cubicBezTo>
                <a:cubicBezTo>
                  <a:pt x="9666182" y="3303800"/>
                  <a:pt x="9667452" y="3299993"/>
                  <a:pt x="9667452" y="3298724"/>
                </a:cubicBezTo>
                <a:lnTo>
                  <a:pt x="9673798" y="3302531"/>
                </a:lnTo>
                <a:lnTo>
                  <a:pt x="9661106" y="3294916"/>
                </a:lnTo>
                <a:lnTo>
                  <a:pt x="9661106" y="3294916"/>
                </a:lnTo>
                <a:lnTo>
                  <a:pt x="9656029" y="3291108"/>
                </a:lnTo>
                <a:lnTo>
                  <a:pt x="9656029" y="3291108"/>
                </a:lnTo>
                <a:close/>
                <a:moveTo>
                  <a:pt x="9474534" y="3291108"/>
                </a:moveTo>
                <a:cubicBezTo>
                  <a:pt x="9464381" y="3289839"/>
                  <a:pt x="9456765" y="3296185"/>
                  <a:pt x="9455497" y="3306339"/>
                </a:cubicBezTo>
                <a:cubicBezTo>
                  <a:pt x="9463111" y="3301262"/>
                  <a:pt x="9469457" y="3296185"/>
                  <a:pt x="9474534" y="3291108"/>
                </a:cubicBezTo>
                <a:lnTo>
                  <a:pt x="9474534" y="3291108"/>
                </a:lnTo>
                <a:close/>
                <a:moveTo>
                  <a:pt x="9704258" y="3288570"/>
                </a:moveTo>
                <a:cubicBezTo>
                  <a:pt x="9702989" y="3288570"/>
                  <a:pt x="9700451" y="3288570"/>
                  <a:pt x="9699182" y="3288570"/>
                </a:cubicBezTo>
                <a:cubicBezTo>
                  <a:pt x="9704258" y="3293647"/>
                  <a:pt x="9709335" y="3298724"/>
                  <a:pt x="9716950" y="3298724"/>
                </a:cubicBezTo>
                <a:lnTo>
                  <a:pt x="9716950" y="3301262"/>
                </a:lnTo>
                <a:cubicBezTo>
                  <a:pt x="9714412" y="3301262"/>
                  <a:pt x="9710604" y="3302531"/>
                  <a:pt x="9708066" y="3302531"/>
                </a:cubicBezTo>
                <a:cubicBezTo>
                  <a:pt x="9714412" y="3307608"/>
                  <a:pt x="9722027" y="3307608"/>
                  <a:pt x="9729642" y="3306339"/>
                </a:cubicBezTo>
                <a:cubicBezTo>
                  <a:pt x="9725835" y="3303800"/>
                  <a:pt x="9722027" y="3302531"/>
                  <a:pt x="9718220" y="3299993"/>
                </a:cubicBezTo>
                <a:cubicBezTo>
                  <a:pt x="9723296" y="3294916"/>
                  <a:pt x="9730912" y="3298724"/>
                  <a:pt x="9737258" y="3298724"/>
                </a:cubicBezTo>
                <a:cubicBezTo>
                  <a:pt x="9742334" y="3302531"/>
                  <a:pt x="9746142" y="3306339"/>
                  <a:pt x="9751219" y="3308877"/>
                </a:cubicBezTo>
                <a:cubicBezTo>
                  <a:pt x="9755026" y="3305070"/>
                  <a:pt x="9761372" y="3302531"/>
                  <a:pt x="9762642" y="3297454"/>
                </a:cubicBezTo>
                <a:cubicBezTo>
                  <a:pt x="9752488" y="3286032"/>
                  <a:pt x="9737258" y="3289839"/>
                  <a:pt x="9705528" y="3292378"/>
                </a:cubicBezTo>
                <a:lnTo>
                  <a:pt x="9704258" y="3288570"/>
                </a:lnTo>
                <a:close/>
                <a:moveTo>
                  <a:pt x="9413613" y="3288570"/>
                </a:moveTo>
                <a:cubicBezTo>
                  <a:pt x="9409806" y="3293647"/>
                  <a:pt x="9404729" y="3292378"/>
                  <a:pt x="9399652" y="3291108"/>
                </a:cubicBezTo>
                <a:cubicBezTo>
                  <a:pt x="9390768" y="3294916"/>
                  <a:pt x="9379345" y="3288570"/>
                  <a:pt x="9372999" y="3297454"/>
                </a:cubicBezTo>
                <a:cubicBezTo>
                  <a:pt x="9378076" y="3298724"/>
                  <a:pt x="9381883" y="3301262"/>
                  <a:pt x="9384422" y="3306339"/>
                </a:cubicBezTo>
                <a:cubicBezTo>
                  <a:pt x="9376806" y="3303800"/>
                  <a:pt x="9372999" y="3292378"/>
                  <a:pt x="9359038" y="3310146"/>
                </a:cubicBezTo>
                <a:cubicBezTo>
                  <a:pt x="9359038" y="3313954"/>
                  <a:pt x="9360307" y="3317761"/>
                  <a:pt x="9361576" y="3321569"/>
                </a:cubicBezTo>
                <a:cubicBezTo>
                  <a:pt x="9366653" y="3322838"/>
                  <a:pt x="9370460" y="3324107"/>
                  <a:pt x="9375537" y="3324107"/>
                </a:cubicBezTo>
                <a:cubicBezTo>
                  <a:pt x="9378076" y="3331723"/>
                  <a:pt x="9380614" y="3340607"/>
                  <a:pt x="9388229" y="3343145"/>
                </a:cubicBezTo>
                <a:cubicBezTo>
                  <a:pt x="9397114" y="3338069"/>
                  <a:pt x="9395844" y="3329184"/>
                  <a:pt x="9392037" y="3321569"/>
                </a:cubicBezTo>
                <a:cubicBezTo>
                  <a:pt x="9397114" y="3324107"/>
                  <a:pt x="9400921" y="3326646"/>
                  <a:pt x="9405998" y="3329184"/>
                </a:cubicBezTo>
                <a:cubicBezTo>
                  <a:pt x="9408536" y="3324107"/>
                  <a:pt x="9412344" y="3320300"/>
                  <a:pt x="9414882" y="3315223"/>
                </a:cubicBezTo>
                <a:cubicBezTo>
                  <a:pt x="9404729" y="3311416"/>
                  <a:pt x="9390768" y="3322838"/>
                  <a:pt x="9383152" y="3311416"/>
                </a:cubicBezTo>
                <a:cubicBezTo>
                  <a:pt x="9385691" y="3311416"/>
                  <a:pt x="9390768" y="3311416"/>
                  <a:pt x="9393306" y="3312685"/>
                </a:cubicBezTo>
                <a:cubicBezTo>
                  <a:pt x="9395844" y="3308877"/>
                  <a:pt x="9395844" y="3305070"/>
                  <a:pt x="9397114" y="3301262"/>
                </a:cubicBezTo>
                <a:cubicBezTo>
                  <a:pt x="9402190" y="3301262"/>
                  <a:pt x="9407267" y="3302531"/>
                  <a:pt x="9411075" y="3298724"/>
                </a:cubicBezTo>
                <a:cubicBezTo>
                  <a:pt x="9414882" y="3297454"/>
                  <a:pt x="9419959" y="3297454"/>
                  <a:pt x="9423767" y="3296185"/>
                </a:cubicBezTo>
                <a:cubicBezTo>
                  <a:pt x="9419959" y="3292378"/>
                  <a:pt x="9416152" y="3291108"/>
                  <a:pt x="9413613" y="3288570"/>
                </a:cubicBezTo>
                <a:lnTo>
                  <a:pt x="9413613" y="3288570"/>
                </a:lnTo>
                <a:close/>
                <a:moveTo>
                  <a:pt x="9624299" y="3288570"/>
                </a:moveTo>
                <a:cubicBezTo>
                  <a:pt x="9623030" y="3291108"/>
                  <a:pt x="9623030" y="3293647"/>
                  <a:pt x="9621761" y="3296185"/>
                </a:cubicBezTo>
                <a:cubicBezTo>
                  <a:pt x="9628107" y="3293647"/>
                  <a:pt x="9634453" y="3293647"/>
                  <a:pt x="9638261" y="3288570"/>
                </a:cubicBezTo>
                <a:cubicBezTo>
                  <a:pt x="9634453" y="3288570"/>
                  <a:pt x="9629376" y="3288570"/>
                  <a:pt x="9624299" y="3288570"/>
                </a:cubicBezTo>
                <a:lnTo>
                  <a:pt x="9624299" y="3288570"/>
                </a:lnTo>
                <a:close/>
                <a:moveTo>
                  <a:pt x="8933858" y="3287301"/>
                </a:moveTo>
                <a:cubicBezTo>
                  <a:pt x="8869129" y="3291108"/>
                  <a:pt x="8897051" y="3299993"/>
                  <a:pt x="8860244" y="3298724"/>
                </a:cubicBezTo>
                <a:cubicBezTo>
                  <a:pt x="8864052" y="3302531"/>
                  <a:pt x="8870398" y="3302531"/>
                  <a:pt x="8875475" y="3303800"/>
                </a:cubicBezTo>
                <a:cubicBezTo>
                  <a:pt x="8880552" y="3301262"/>
                  <a:pt x="8885628" y="3302531"/>
                  <a:pt x="8890705" y="3303800"/>
                </a:cubicBezTo>
                <a:cubicBezTo>
                  <a:pt x="8897051" y="3301262"/>
                  <a:pt x="8903397" y="3301262"/>
                  <a:pt x="8904666" y="3308877"/>
                </a:cubicBezTo>
                <a:cubicBezTo>
                  <a:pt x="8899590" y="3310146"/>
                  <a:pt x="8894513" y="3307608"/>
                  <a:pt x="8890705" y="3312685"/>
                </a:cubicBezTo>
                <a:cubicBezTo>
                  <a:pt x="8883090" y="3308877"/>
                  <a:pt x="8874206" y="3307608"/>
                  <a:pt x="8865321" y="3306339"/>
                </a:cubicBezTo>
                <a:cubicBezTo>
                  <a:pt x="8869129" y="3315223"/>
                  <a:pt x="8879282" y="3315223"/>
                  <a:pt x="8888167" y="3316492"/>
                </a:cubicBezTo>
                <a:cubicBezTo>
                  <a:pt x="8897051" y="3315223"/>
                  <a:pt x="8899590" y="3324107"/>
                  <a:pt x="8904666" y="3329184"/>
                </a:cubicBezTo>
                <a:cubicBezTo>
                  <a:pt x="8907205" y="3327915"/>
                  <a:pt x="8911012" y="3326646"/>
                  <a:pt x="8913550" y="3325377"/>
                </a:cubicBezTo>
                <a:cubicBezTo>
                  <a:pt x="8911012" y="3320300"/>
                  <a:pt x="8907205" y="3316492"/>
                  <a:pt x="8905936" y="3311416"/>
                </a:cubicBezTo>
                <a:cubicBezTo>
                  <a:pt x="8908474" y="3311416"/>
                  <a:pt x="8912282" y="3310146"/>
                  <a:pt x="8914820" y="3310146"/>
                </a:cubicBezTo>
                <a:cubicBezTo>
                  <a:pt x="8913550" y="3307608"/>
                  <a:pt x="8911012" y="3306339"/>
                  <a:pt x="8908474" y="3305070"/>
                </a:cubicBezTo>
                <a:cubicBezTo>
                  <a:pt x="8907205" y="3302531"/>
                  <a:pt x="8904666" y="3298724"/>
                  <a:pt x="8903397" y="3296185"/>
                </a:cubicBezTo>
                <a:cubicBezTo>
                  <a:pt x="8908474" y="3296185"/>
                  <a:pt x="8913550" y="3296185"/>
                  <a:pt x="8918628" y="3294916"/>
                </a:cubicBezTo>
                <a:cubicBezTo>
                  <a:pt x="8926242" y="3301262"/>
                  <a:pt x="8935127" y="3292378"/>
                  <a:pt x="8942742" y="3294916"/>
                </a:cubicBezTo>
                <a:cubicBezTo>
                  <a:pt x="8940204" y="3298724"/>
                  <a:pt x="8938934" y="3302531"/>
                  <a:pt x="8936396" y="3307608"/>
                </a:cubicBezTo>
                <a:cubicBezTo>
                  <a:pt x="8942742" y="3307608"/>
                  <a:pt x="8949088" y="3308877"/>
                  <a:pt x="8954165" y="3305070"/>
                </a:cubicBezTo>
                <a:cubicBezTo>
                  <a:pt x="8951626" y="3303800"/>
                  <a:pt x="8945280" y="3299993"/>
                  <a:pt x="8942742" y="3298724"/>
                </a:cubicBezTo>
                <a:cubicBezTo>
                  <a:pt x="8950357" y="3298724"/>
                  <a:pt x="8956703" y="3298724"/>
                  <a:pt x="8964318" y="3298724"/>
                </a:cubicBezTo>
                <a:cubicBezTo>
                  <a:pt x="8960511" y="3292378"/>
                  <a:pt x="8952896" y="3292378"/>
                  <a:pt x="8947819" y="3291108"/>
                </a:cubicBezTo>
                <a:cubicBezTo>
                  <a:pt x="8944011" y="3292378"/>
                  <a:pt x="8940204" y="3293647"/>
                  <a:pt x="8936396" y="3293647"/>
                </a:cubicBezTo>
                <a:lnTo>
                  <a:pt x="8933858" y="3287301"/>
                </a:lnTo>
                <a:close/>
                <a:moveTo>
                  <a:pt x="9133121" y="3284762"/>
                </a:moveTo>
                <a:cubicBezTo>
                  <a:pt x="9134391" y="3292378"/>
                  <a:pt x="9139467" y="3301262"/>
                  <a:pt x="9148351" y="3299993"/>
                </a:cubicBezTo>
                <a:cubicBezTo>
                  <a:pt x="9147083" y="3292378"/>
                  <a:pt x="9140737" y="3286032"/>
                  <a:pt x="9133121" y="3284762"/>
                </a:cubicBezTo>
                <a:lnTo>
                  <a:pt x="9133121" y="3284762"/>
                </a:lnTo>
                <a:close/>
                <a:moveTo>
                  <a:pt x="9695375" y="3283493"/>
                </a:moveTo>
                <a:cubicBezTo>
                  <a:pt x="9690297" y="3283493"/>
                  <a:pt x="9686490" y="3283493"/>
                  <a:pt x="9681413" y="3283493"/>
                </a:cubicBezTo>
                <a:cubicBezTo>
                  <a:pt x="9683951" y="3289839"/>
                  <a:pt x="9692836" y="3291108"/>
                  <a:pt x="9695375" y="3283493"/>
                </a:cubicBezTo>
                <a:lnTo>
                  <a:pt x="9695375" y="3283493"/>
                </a:lnTo>
                <a:close/>
                <a:moveTo>
                  <a:pt x="9602723" y="3280955"/>
                </a:moveTo>
                <a:cubicBezTo>
                  <a:pt x="9597646" y="3280955"/>
                  <a:pt x="9592569" y="3282224"/>
                  <a:pt x="9591300" y="3287301"/>
                </a:cubicBezTo>
                <a:cubicBezTo>
                  <a:pt x="9600185" y="3287301"/>
                  <a:pt x="9607800" y="3287301"/>
                  <a:pt x="9615415" y="3287301"/>
                </a:cubicBezTo>
                <a:cubicBezTo>
                  <a:pt x="9612877" y="3284762"/>
                  <a:pt x="9607800" y="3282224"/>
                  <a:pt x="9602723" y="3280955"/>
                </a:cubicBezTo>
                <a:lnTo>
                  <a:pt x="9602723" y="3280955"/>
                </a:lnTo>
                <a:close/>
                <a:moveTo>
                  <a:pt x="9636991" y="3279686"/>
                </a:moveTo>
                <a:cubicBezTo>
                  <a:pt x="9635722" y="3280955"/>
                  <a:pt x="9634453" y="3283493"/>
                  <a:pt x="9635722" y="3284762"/>
                </a:cubicBezTo>
                <a:cubicBezTo>
                  <a:pt x="9638261" y="3288570"/>
                  <a:pt x="9647145" y="3284762"/>
                  <a:pt x="9643337" y="3279686"/>
                </a:cubicBezTo>
                <a:cubicBezTo>
                  <a:pt x="9640799" y="3278416"/>
                  <a:pt x="9638261" y="3278416"/>
                  <a:pt x="9636991" y="3279686"/>
                </a:cubicBezTo>
                <a:lnTo>
                  <a:pt x="9636991" y="3279686"/>
                </a:lnTo>
                <a:close/>
                <a:moveTo>
                  <a:pt x="9176274" y="3278416"/>
                </a:moveTo>
                <a:cubicBezTo>
                  <a:pt x="9178812" y="3282224"/>
                  <a:pt x="9182620" y="3286032"/>
                  <a:pt x="9185158" y="3288570"/>
                </a:cubicBezTo>
                <a:cubicBezTo>
                  <a:pt x="9187697" y="3288570"/>
                  <a:pt x="9194043" y="3287301"/>
                  <a:pt x="9196581" y="3286032"/>
                </a:cubicBezTo>
                <a:cubicBezTo>
                  <a:pt x="9190235" y="3282224"/>
                  <a:pt x="9183889" y="3278416"/>
                  <a:pt x="9176274" y="3278416"/>
                </a:cubicBezTo>
                <a:lnTo>
                  <a:pt x="9176274" y="3278416"/>
                </a:lnTo>
                <a:close/>
                <a:moveTo>
                  <a:pt x="9671260" y="3275878"/>
                </a:moveTo>
                <a:cubicBezTo>
                  <a:pt x="9668721" y="3277148"/>
                  <a:pt x="9668721" y="3279686"/>
                  <a:pt x="9669991" y="3282224"/>
                </a:cubicBezTo>
                <a:cubicBezTo>
                  <a:pt x="9673798" y="3287301"/>
                  <a:pt x="9681413" y="3280955"/>
                  <a:pt x="9677606" y="3277148"/>
                </a:cubicBezTo>
                <a:cubicBezTo>
                  <a:pt x="9676337" y="3274609"/>
                  <a:pt x="9673798" y="3274609"/>
                  <a:pt x="9671260" y="3275878"/>
                </a:cubicBezTo>
                <a:lnTo>
                  <a:pt x="9671260" y="3275878"/>
                </a:lnTo>
                <a:close/>
                <a:moveTo>
                  <a:pt x="9775334" y="3265724"/>
                </a:moveTo>
                <a:cubicBezTo>
                  <a:pt x="9770257" y="3273340"/>
                  <a:pt x="9765180" y="3279686"/>
                  <a:pt x="9762642" y="3288570"/>
                </a:cubicBezTo>
                <a:cubicBezTo>
                  <a:pt x="9766449" y="3292378"/>
                  <a:pt x="9770257" y="3294916"/>
                  <a:pt x="9774064" y="3298724"/>
                </a:cubicBezTo>
                <a:cubicBezTo>
                  <a:pt x="9779141" y="3296185"/>
                  <a:pt x="9784218" y="3292378"/>
                  <a:pt x="9788026" y="3287301"/>
                </a:cubicBezTo>
                <a:cubicBezTo>
                  <a:pt x="9782948" y="3287301"/>
                  <a:pt x="9772795" y="3297454"/>
                  <a:pt x="9771526" y="3287301"/>
                </a:cubicBezTo>
                <a:cubicBezTo>
                  <a:pt x="9772795" y="3286032"/>
                  <a:pt x="9776603" y="3283493"/>
                  <a:pt x="9777872" y="3283493"/>
                </a:cubicBezTo>
                <a:cubicBezTo>
                  <a:pt x="9775334" y="3277148"/>
                  <a:pt x="9788026" y="3264456"/>
                  <a:pt x="9775334" y="3265724"/>
                </a:cubicBezTo>
                <a:lnTo>
                  <a:pt x="9775334" y="3265724"/>
                </a:lnTo>
                <a:close/>
                <a:moveTo>
                  <a:pt x="9525302" y="3265724"/>
                </a:moveTo>
                <a:cubicBezTo>
                  <a:pt x="9520225" y="3269532"/>
                  <a:pt x="9511341" y="3274609"/>
                  <a:pt x="9517687" y="3282224"/>
                </a:cubicBezTo>
                <a:cubicBezTo>
                  <a:pt x="9522764" y="3278416"/>
                  <a:pt x="9522764" y="3270802"/>
                  <a:pt x="9525302" y="3265724"/>
                </a:cubicBezTo>
                <a:lnTo>
                  <a:pt x="9525302" y="3265724"/>
                </a:lnTo>
                <a:close/>
                <a:moveTo>
                  <a:pt x="9393306" y="3264456"/>
                </a:moveTo>
                <a:cubicBezTo>
                  <a:pt x="9370460" y="3256840"/>
                  <a:pt x="9342538" y="3265724"/>
                  <a:pt x="9329846" y="3286032"/>
                </a:cubicBezTo>
                <a:cubicBezTo>
                  <a:pt x="9334923" y="3286032"/>
                  <a:pt x="9340000" y="3284762"/>
                  <a:pt x="9345076" y="3283493"/>
                </a:cubicBezTo>
                <a:cubicBezTo>
                  <a:pt x="9346346" y="3284762"/>
                  <a:pt x="9350154" y="3287301"/>
                  <a:pt x="9351422" y="3289839"/>
                </a:cubicBezTo>
                <a:cubicBezTo>
                  <a:pt x="9355230" y="3288570"/>
                  <a:pt x="9359038" y="3286032"/>
                  <a:pt x="9362846" y="3284762"/>
                </a:cubicBezTo>
                <a:cubicBezTo>
                  <a:pt x="9360307" y="3288570"/>
                  <a:pt x="9356500" y="3291108"/>
                  <a:pt x="9353961" y="3294916"/>
                </a:cubicBezTo>
                <a:cubicBezTo>
                  <a:pt x="9351422" y="3293647"/>
                  <a:pt x="9347615" y="3292378"/>
                  <a:pt x="9345076" y="3291108"/>
                </a:cubicBezTo>
                <a:cubicBezTo>
                  <a:pt x="9345076" y="3298724"/>
                  <a:pt x="9345076" y="3305070"/>
                  <a:pt x="9346346" y="3312685"/>
                </a:cubicBezTo>
                <a:cubicBezTo>
                  <a:pt x="9353961" y="3312685"/>
                  <a:pt x="9355230" y="3306339"/>
                  <a:pt x="9353961" y="3299993"/>
                </a:cubicBezTo>
                <a:cubicBezTo>
                  <a:pt x="9361576" y="3301262"/>
                  <a:pt x="9369191" y="3299993"/>
                  <a:pt x="9370460" y="3291108"/>
                </a:cubicBezTo>
                <a:cubicBezTo>
                  <a:pt x="9375537" y="3294916"/>
                  <a:pt x="9380614" y="3292378"/>
                  <a:pt x="9385691" y="3291108"/>
                </a:cubicBezTo>
                <a:cubicBezTo>
                  <a:pt x="9390768" y="3288570"/>
                  <a:pt x="9394575" y="3287301"/>
                  <a:pt x="9400921" y="3288570"/>
                </a:cubicBezTo>
                <a:cubicBezTo>
                  <a:pt x="9412344" y="3286032"/>
                  <a:pt x="9423767" y="3287301"/>
                  <a:pt x="9435190" y="3287301"/>
                </a:cubicBezTo>
                <a:cubicBezTo>
                  <a:pt x="9431382" y="3277148"/>
                  <a:pt x="9421228" y="3272070"/>
                  <a:pt x="9411075" y="3266994"/>
                </a:cubicBezTo>
                <a:cubicBezTo>
                  <a:pt x="9399652" y="3273340"/>
                  <a:pt x="9386960" y="3275878"/>
                  <a:pt x="9374268" y="3279686"/>
                </a:cubicBezTo>
                <a:cubicBezTo>
                  <a:pt x="9378076" y="3275878"/>
                  <a:pt x="9383152" y="3274609"/>
                  <a:pt x="9388229" y="3274609"/>
                </a:cubicBezTo>
                <a:cubicBezTo>
                  <a:pt x="9386960" y="3270802"/>
                  <a:pt x="9390768" y="3266994"/>
                  <a:pt x="9393306" y="3264456"/>
                </a:cubicBezTo>
                <a:lnTo>
                  <a:pt x="9393306" y="3264456"/>
                </a:lnTo>
                <a:close/>
                <a:moveTo>
                  <a:pt x="9289232" y="3259378"/>
                </a:moveTo>
                <a:cubicBezTo>
                  <a:pt x="9285424" y="3263186"/>
                  <a:pt x="9281617" y="3266994"/>
                  <a:pt x="9281617" y="3272070"/>
                </a:cubicBezTo>
                <a:lnTo>
                  <a:pt x="9276540" y="3268263"/>
                </a:lnTo>
                <a:cubicBezTo>
                  <a:pt x="9276540" y="3270802"/>
                  <a:pt x="9277809" y="3275878"/>
                  <a:pt x="9279078" y="3278416"/>
                </a:cubicBezTo>
                <a:cubicBezTo>
                  <a:pt x="9280348" y="3277148"/>
                  <a:pt x="9281617" y="3274609"/>
                  <a:pt x="9282886" y="3273340"/>
                </a:cubicBezTo>
                <a:cubicBezTo>
                  <a:pt x="9291770" y="3278416"/>
                  <a:pt x="9289232" y="3265724"/>
                  <a:pt x="9289232" y="3259378"/>
                </a:cubicBezTo>
                <a:lnTo>
                  <a:pt x="9289232" y="3259378"/>
                </a:lnTo>
                <a:close/>
                <a:moveTo>
                  <a:pt x="9570993" y="3259378"/>
                </a:moveTo>
                <a:cubicBezTo>
                  <a:pt x="9568455" y="3259378"/>
                  <a:pt x="9565917" y="3261917"/>
                  <a:pt x="9567185" y="3265724"/>
                </a:cubicBezTo>
                <a:cubicBezTo>
                  <a:pt x="9558301" y="3263186"/>
                  <a:pt x="9548148" y="3260648"/>
                  <a:pt x="9539263" y="3263186"/>
                </a:cubicBezTo>
                <a:cubicBezTo>
                  <a:pt x="9537994" y="3266994"/>
                  <a:pt x="9536725" y="3270802"/>
                  <a:pt x="9535456" y="3275878"/>
                </a:cubicBezTo>
                <a:cubicBezTo>
                  <a:pt x="9540533" y="3278416"/>
                  <a:pt x="9545609" y="3280955"/>
                  <a:pt x="9549417" y="3286032"/>
                </a:cubicBezTo>
                <a:cubicBezTo>
                  <a:pt x="9543071" y="3286032"/>
                  <a:pt x="9536725" y="3286032"/>
                  <a:pt x="9530379" y="3286032"/>
                </a:cubicBezTo>
                <a:cubicBezTo>
                  <a:pt x="9527841" y="3289839"/>
                  <a:pt x="9526571" y="3293647"/>
                  <a:pt x="9525302" y="3297454"/>
                </a:cubicBezTo>
                <a:cubicBezTo>
                  <a:pt x="9530379" y="3294916"/>
                  <a:pt x="9534187" y="3291108"/>
                  <a:pt x="9539263" y="3288570"/>
                </a:cubicBezTo>
                <a:cubicBezTo>
                  <a:pt x="9541802" y="3291108"/>
                  <a:pt x="9545609" y="3293647"/>
                  <a:pt x="9548148" y="3296185"/>
                </a:cubicBezTo>
                <a:cubicBezTo>
                  <a:pt x="9551955" y="3296185"/>
                  <a:pt x="9555763" y="3296185"/>
                  <a:pt x="9559571" y="3296185"/>
                </a:cubicBezTo>
                <a:cubicBezTo>
                  <a:pt x="9562109" y="3298724"/>
                  <a:pt x="9565917" y="3299993"/>
                  <a:pt x="9568455" y="3302531"/>
                </a:cubicBezTo>
                <a:cubicBezTo>
                  <a:pt x="9568455" y="3299993"/>
                  <a:pt x="9569724" y="3294916"/>
                  <a:pt x="9569724" y="3292378"/>
                </a:cubicBezTo>
                <a:cubicBezTo>
                  <a:pt x="9572263" y="3292378"/>
                  <a:pt x="9576070" y="3293647"/>
                  <a:pt x="9578609" y="3293647"/>
                </a:cubicBezTo>
                <a:cubicBezTo>
                  <a:pt x="9582416" y="3292378"/>
                  <a:pt x="9586223" y="3291108"/>
                  <a:pt x="9590031" y="3289839"/>
                </a:cubicBezTo>
                <a:cubicBezTo>
                  <a:pt x="9577339" y="3283493"/>
                  <a:pt x="9560840" y="3291108"/>
                  <a:pt x="9548148" y="3286032"/>
                </a:cubicBezTo>
                <a:cubicBezTo>
                  <a:pt x="9548148" y="3277148"/>
                  <a:pt x="9559571" y="3284762"/>
                  <a:pt x="9565917" y="3283493"/>
                </a:cubicBezTo>
                <a:cubicBezTo>
                  <a:pt x="9565917" y="3282224"/>
                  <a:pt x="9565917" y="3278416"/>
                  <a:pt x="9565917" y="3277148"/>
                </a:cubicBezTo>
                <a:cubicBezTo>
                  <a:pt x="9568455" y="3279686"/>
                  <a:pt x="9569724" y="3282224"/>
                  <a:pt x="9572263" y="3284762"/>
                </a:cubicBezTo>
                <a:cubicBezTo>
                  <a:pt x="9574801" y="3282224"/>
                  <a:pt x="9578609" y="3279686"/>
                  <a:pt x="9581147" y="3277148"/>
                </a:cubicBezTo>
                <a:cubicBezTo>
                  <a:pt x="9577339" y="3275878"/>
                  <a:pt x="9572263" y="3273340"/>
                  <a:pt x="9569724" y="3270802"/>
                </a:cubicBezTo>
                <a:cubicBezTo>
                  <a:pt x="9578609" y="3272070"/>
                  <a:pt x="9586223" y="3277148"/>
                  <a:pt x="9595108" y="3279686"/>
                </a:cubicBezTo>
                <a:cubicBezTo>
                  <a:pt x="9596377" y="3269532"/>
                  <a:pt x="9578609" y="3258110"/>
                  <a:pt x="9570993" y="3259378"/>
                </a:cubicBezTo>
                <a:lnTo>
                  <a:pt x="9570993" y="3259378"/>
                </a:lnTo>
                <a:close/>
                <a:moveTo>
                  <a:pt x="9167389" y="3259378"/>
                </a:moveTo>
                <a:cubicBezTo>
                  <a:pt x="9164851" y="3259378"/>
                  <a:pt x="9162313" y="3260648"/>
                  <a:pt x="9158505" y="3263186"/>
                </a:cubicBezTo>
                <a:lnTo>
                  <a:pt x="9164851" y="3265724"/>
                </a:lnTo>
                <a:cubicBezTo>
                  <a:pt x="9162313" y="3266994"/>
                  <a:pt x="9159774" y="3269532"/>
                  <a:pt x="9155967" y="3270802"/>
                </a:cubicBezTo>
                <a:cubicBezTo>
                  <a:pt x="9155967" y="3272070"/>
                  <a:pt x="9154697" y="3275878"/>
                  <a:pt x="9153428" y="3278416"/>
                </a:cubicBezTo>
                <a:cubicBezTo>
                  <a:pt x="9158505" y="3287301"/>
                  <a:pt x="9167389" y="3289839"/>
                  <a:pt x="9176274" y="3288570"/>
                </a:cubicBezTo>
                <a:cubicBezTo>
                  <a:pt x="9173735" y="3280955"/>
                  <a:pt x="9167389" y="3278416"/>
                  <a:pt x="9159774" y="3278416"/>
                </a:cubicBezTo>
                <a:cubicBezTo>
                  <a:pt x="9162313" y="3274609"/>
                  <a:pt x="9164851" y="3270802"/>
                  <a:pt x="9167389" y="3266994"/>
                </a:cubicBezTo>
                <a:cubicBezTo>
                  <a:pt x="9172466" y="3270802"/>
                  <a:pt x="9177543" y="3274609"/>
                  <a:pt x="9183889" y="3277148"/>
                </a:cubicBezTo>
                <a:cubicBezTo>
                  <a:pt x="9183889" y="3268263"/>
                  <a:pt x="9176274" y="3259378"/>
                  <a:pt x="9167389" y="3259378"/>
                </a:cubicBezTo>
                <a:lnTo>
                  <a:pt x="9167389" y="3259378"/>
                </a:lnTo>
                <a:close/>
                <a:moveTo>
                  <a:pt x="9341269" y="3255571"/>
                </a:moveTo>
                <a:cubicBezTo>
                  <a:pt x="9337462" y="3255571"/>
                  <a:pt x="9332385" y="3255571"/>
                  <a:pt x="9328577" y="3256840"/>
                </a:cubicBezTo>
                <a:cubicBezTo>
                  <a:pt x="9322231" y="3256840"/>
                  <a:pt x="9320962" y="3261917"/>
                  <a:pt x="9320962" y="3266994"/>
                </a:cubicBezTo>
                <a:cubicBezTo>
                  <a:pt x="9322231" y="3266994"/>
                  <a:pt x="9326039" y="3266994"/>
                  <a:pt x="9328577" y="3266994"/>
                </a:cubicBezTo>
                <a:lnTo>
                  <a:pt x="9327308" y="3269532"/>
                </a:lnTo>
                <a:cubicBezTo>
                  <a:pt x="9322231" y="3268263"/>
                  <a:pt x="9317154" y="3266994"/>
                  <a:pt x="9313347" y="3265724"/>
                </a:cubicBezTo>
                <a:cubicBezTo>
                  <a:pt x="9314616" y="3272070"/>
                  <a:pt x="9313347" y="3275878"/>
                  <a:pt x="9307001" y="3277148"/>
                </a:cubicBezTo>
                <a:cubicBezTo>
                  <a:pt x="9308270" y="3272070"/>
                  <a:pt x="9308270" y="3268263"/>
                  <a:pt x="9309539" y="3263186"/>
                </a:cubicBezTo>
                <a:cubicBezTo>
                  <a:pt x="9312078" y="3261917"/>
                  <a:pt x="9317154" y="3260648"/>
                  <a:pt x="9319693" y="3260648"/>
                </a:cubicBezTo>
                <a:cubicBezTo>
                  <a:pt x="9315885" y="3255571"/>
                  <a:pt x="9310808" y="3255571"/>
                  <a:pt x="9305732" y="3258110"/>
                </a:cubicBezTo>
                <a:cubicBezTo>
                  <a:pt x="9305732" y="3260648"/>
                  <a:pt x="9304462" y="3264456"/>
                  <a:pt x="9304462" y="3266994"/>
                </a:cubicBezTo>
                <a:cubicBezTo>
                  <a:pt x="9295578" y="3275878"/>
                  <a:pt x="9294309" y="3289839"/>
                  <a:pt x="9289232" y="3299993"/>
                </a:cubicBezTo>
                <a:cubicBezTo>
                  <a:pt x="9295578" y="3302531"/>
                  <a:pt x="9301924" y="3305070"/>
                  <a:pt x="9308270" y="3307608"/>
                </a:cubicBezTo>
                <a:cubicBezTo>
                  <a:pt x="9309539" y="3306339"/>
                  <a:pt x="9313347" y="3303800"/>
                  <a:pt x="9314616" y="3302531"/>
                </a:cubicBezTo>
                <a:cubicBezTo>
                  <a:pt x="9314616" y="3305070"/>
                  <a:pt x="9314616" y="3310146"/>
                  <a:pt x="9314616" y="3311416"/>
                </a:cubicBezTo>
                <a:cubicBezTo>
                  <a:pt x="9310808" y="3310146"/>
                  <a:pt x="9308270" y="3308877"/>
                  <a:pt x="9304462" y="3306339"/>
                </a:cubicBezTo>
                <a:cubicBezTo>
                  <a:pt x="9296847" y="3316492"/>
                  <a:pt x="9308270" y="3321569"/>
                  <a:pt x="9315885" y="3324107"/>
                </a:cubicBezTo>
                <a:cubicBezTo>
                  <a:pt x="9315885" y="3319031"/>
                  <a:pt x="9317154" y="3313954"/>
                  <a:pt x="9317154" y="3310146"/>
                </a:cubicBezTo>
                <a:cubicBezTo>
                  <a:pt x="9318424" y="3312685"/>
                  <a:pt x="9322231" y="3316492"/>
                  <a:pt x="9324770" y="3319031"/>
                </a:cubicBezTo>
                <a:cubicBezTo>
                  <a:pt x="9331116" y="3311416"/>
                  <a:pt x="9329846" y="3301262"/>
                  <a:pt x="9337462" y="3293647"/>
                </a:cubicBezTo>
                <a:cubicBezTo>
                  <a:pt x="9333654" y="3286032"/>
                  <a:pt x="9326039" y="3284762"/>
                  <a:pt x="9318424" y="3284762"/>
                </a:cubicBezTo>
                <a:cubicBezTo>
                  <a:pt x="9318424" y="3282224"/>
                  <a:pt x="9319693" y="3278416"/>
                  <a:pt x="9319693" y="3277148"/>
                </a:cubicBezTo>
                <a:cubicBezTo>
                  <a:pt x="9324770" y="3278416"/>
                  <a:pt x="9328577" y="3279686"/>
                  <a:pt x="9333654" y="3280955"/>
                </a:cubicBezTo>
                <a:cubicBezTo>
                  <a:pt x="9334923" y="3277148"/>
                  <a:pt x="9336192" y="3273340"/>
                  <a:pt x="9336192" y="3270802"/>
                </a:cubicBezTo>
                <a:cubicBezTo>
                  <a:pt x="9342538" y="3269532"/>
                  <a:pt x="9348884" y="3266994"/>
                  <a:pt x="9353961" y="3261917"/>
                </a:cubicBezTo>
                <a:cubicBezTo>
                  <a:pt x="9348884" y="3258110"/>
                  <a:pt x="9345076" y="3255571"/>
                  <a:pt x="9341269" y="3255571"/>
                </a:cubicBezTo>
                <a:lnTo>
                  <a:pt x="9341269" y="3255571"/>
                </a:lnTo>
                <a:close/>
                <a:moveTo>
                  <a:pt x="9032855" y="3254302"/>
                </a:moveTo>
                <a:cubicBezTo>
                  <a:pt x="9032855" y="3256840"/>
                  <a:pt x="9032855" y="3263186"/>
                  <a:pt x="9032855" y="3265724"/>
                </a:cubicBezTo>
                <a:cubicBezTo>
                  <a:pt x="9031585" y="3268263"/>
                  <a:pt x="9030316" y="3270802"/>
                  <a:pt x="9029048" y="3272070"/>
                </a:cubicBezTo>
                <a:cubicBezTo>
                  <a:pt x="9034124" y="3277148"/>
                  <a:pt x="9039201" y="3284762"/>
                  <a:pt x="9045547" y="3288570"/>
                </a:cubicBezTo>
                <a:cubicBezTo>
                  <a:pt x="9044277" y="3277148"/>
                  <a:pt x="9044277" y="3263186"/>
                  <a:pt x="9032855" y="3254302"/>
                </a:cubicBezTo>
                <a:lnTo>
                  <a:pt x="9032855" y="3254302"/>
                </a:lnTo>
                <a:close/>
                <a:moveTo>
                  <a:pt x="9200389" y="3254302"/>
                </a:moveTo>
                <a:cubicBezTo>
                  <a:pt x="9200389" y="3256840"/>
                  <a:pt x="9201658" y="3260648"/>
                  <a:pt x="9201658" y="3263186"/>
                </a:cubicBezTo>
                <a:cubicBezTo>
                  <a:pt x="9199119" y="3265724"/>
                  <a:pt x="9195312" y="3269532"/>
                  <a:pt x="9192773" y="3272070"/>
                </a:cubicBezTo>
                <a:cubicBezTo>
                  <a:pt x="9194043" y="3269532"/>
                  <a:pt x="9196581" y="3264456"/>
                  <a:pt x="9199119" y="3263186"/>
                </a:cubicBezTo>
                <a:cubicBezTo>
                  <a:pt x="9195312" y="3260648"/>
                  <a:pt x="9185158" y="3258110"/>
                  <a:pt x="9185158" y="3265724"/>
                </a:cubicBezTo>
                <a:cubicBezTo>
                  <a:pt x="9191504" y="3273340"/>
                  <a:pt x="9196581" y="3280955"/>
                  <a:pt x="9202927" y="3286032"/>
                </a:cubicBezTo>
                <a:cubicBezTo>
                  <a:pt x="9214350" y="3283493"/>
                  <a:pt x="9204196" y="3270802"/>
                  <a:pt x="9204196" y="3264456"/>
                </a:cubicBezTo>
                <a:cubicBezTo>
                  <a:pt x="9206735" y="3265724"/>
                  <a:pt x="9210542" y="3268263"/>
                  <a:pt x="9211811" y="3270802"/>
                </a:cubicBezTo>
                <a:cubicBezTo>
                  <a:pt x="9213081" y="3268263"/>
                  <a:pt x="9214350" y="3265724"/>
                  <a:pt x="9215619" y="3264456"/>
                </a:cubicBezTo>
                <a:cubicBezTo>
                  <a:pt x="9210542" y="3259378"/>
                  <a:pt x="9205465" y="3256840"/>
                  <a:pt x="9200389" y="3254302"/>
                </a:cubicBezTo>
                <a:lnTo>
                  <a:pt x="9200389" y="3254302"/>
                </a:lnTo>
                <a:close/>
                <a:moveTo>
                  <a:pt x="9298116" y="3251764"/>
                </a:moveTo>
                <a:cubicBezTo>
                  <a:pt x="9294309" y="3247956"/>
                  <a:pt x="9287963" y="3254302"/>
                  <a:pt x="9290501" y="3258110"/>
                </a:cubicBezTo>
                <a:cubicBezTo>
                  <a:pt x="9295578" y="3263186"/>
                  <a:pt x="9301924" y="3255571"/>
                  <a:pt x="9298116" y="3251764"/>
                </a:cubicBezTo>
                <a:lnTo>
                  <a:pt x="9298116" y="3251764"/>
                </a:lnTo>
                <a:close/>
                <a:moveTo>
                  <a:pt x="9026509" y="3249225"/>
                </a:moveTo>
                <a:cubicBezTo>
                  <a:pt x="9021432" y="3250494"/>
                  <a:pt x="9023971" y="3259378"/>
                  <a:pt x="9027778" y="3260648"/>
                </a:cubicBezTo>
                <a:cubicBezTo>
                  <a:pt x="9031585" y="3260648"/>
                  <a:pt x="9031585" y="3250494"/>
                  <a:pt x="9026509" y="3249225"/>
                </a:cubicBezTo>
                <a:lnTo>
                  <a:pt x="9026509" y="3249225"/>
                </a:lnTo>
                <a:close/>
                <a:moveTo>
                  <a:pt x="9152159" y="3246687"/>
                </a:moveTo>
                <a:cubicBezTo>
                  <a:pt x="9148351" y="3249225"/>
                  <a:pt x="9143275" y="3251764"/>
                  <a:pt x="9139467" y="3254302"/>
                </a:cubicBezTo>
                <a:cubicBezTo>
                  <a:pt x="9142005" y="3256840"/>
                  <a:pt x="9144544" y="3258110"/>
                  <a:pt x="9147083" y="3260648"/>
                </a:cubicBezTo>
                <a:cubicBezTo>
                  <a:pt x="9147083" y="3258110"/>
                  <a:pt x="9145813" y="3254302"/>
                  <a:pt x="9145813" y="3251764"/>
                </a:cubicBezTo>
                <a:cubicBezTo>
                  <a:pt x="9152159" y="3253033"/>
                  <a:pt x="9158505" y="3254302"/>
                  <a:pt x="9164851" y="3255571"/>
                </a:cubicBezTo>
                <a:cubicBezTo>
                  <a:pt x="9163582" y="3249225"/>
                  <a:pt x="9157236" y="3249225"/>
                  <a:pt x="9152159" y="3246687"/>
                </a:cubicBezTo>
                <a:lnTo>
                  <a:pt x="9152159" y="3246687"/>
                </a:lnTo>
                <a:close/>
                <a:moveTo>
                  <a:pt x="9261310" y="3246687"/>
                </a:moveTo>
                <a:cubicBezTo>
                  <a:pt x="9260040" y="3247956"/>
                  <a:pt x="9256233" y="3251764"/>
                  <a:pt x="9253694" y="3254302"/>
                </a:cubicBezTo>
                <a:cubicBezTo>
                  <a:pt x="9254964" y="3255571"/>
                  <a:pt x="9257503" y="3258110"/>
                  <a:pt x="9258771" y="3260648"/>
                </a:cubicBezTo>
                <a:cubicBezTo>
                  <a:pt x="9254964" y="3263186"/>
                  <a:pt x="9251157" y="3265724"/>
                  <a:pt x="9246080" y="3268263"/>
                </a:cubicBezTo>
                <a:lnTo>
                  <a:pt x="9246080" y="3264456"/>
                </a:lnTo>
                <a:lnTo>
                  <a:pt x="9249887" y="3261917"/>
                </a:lnTo>
                <a:cubicBezTo>
                  <a:pt x="9249887" y="3260648"/>
                  <a:pt x="9249887" y="3258110"/>
                  <a:pt x="9251157" y="3256840"/>
                </a:cubicBezTo>
                <a:cubicBezTo>
                  <a:pt x="9235926" y="3261917"/>
                  <a:pt x="9235926" y="3275878"/>
                  <a:pt x="9220696" y="3261917"/>
                </a:cubicBezTo>
                <a:cubicBezTo>
                  <a:pt x="9219427" y="3264456"/>
                  <a:pt x="9218157" y="3268263"/>
                  <a:pt x="9216888" y="3270802"/>
                </a:cubicBezTo>
                <a:cubicBezTo>
                  <a:pt x="9219427" y="3270802"/>
                  <a:pt x="9223234" y="3272070"/>
                  <a:pt x="9225773" y="3272070"/>
                </a:cubicBezTo>
                <a:cubicBezTo>
                  <a:pt x="9221965" y="3273340"/>
                  <a:pt x="9218157" y="3274609"/>
                  <a:pt x="9213081" y="3274609"/>
                </a:cubicBezTo>
                <a:cubicBezTo>
                  <a:pt x="9213081" y="3279686"/>
                  <a:pt x="9213081" y="3284762"/>
                  <a:pt x="9211811" y="3291108"/>
                </a:cubicBezTo>
                <a:cubicBezTo>
                  <a:pt x="9220696" y="3293647"/>
                  <a:pt x="9228310" y="3294916"/>
                  <a:pt x="9237195" y="3294916"/>
                </a:cubicBezTo>
                <a:cubicBezTo>
                  <a:pt x="9246080" y="3301262"/>
                  <a:pt x="9254964" y="3293647"/>
                  <a:pt x="9262579" y="3292378"/>
                </a:cubicBezTo>
                <a:cubicBezTo>
                  <a:pt x="9258771" y="3289839"/>
                  <a:pt x="9260040" y="3291108"/>
                  <a:pt x="9251157" y="3287301"/>
                </a:cubicBezTo>
                <a:cubicBezTo>
                  <a:pt x="9253694" y="3283493"/>
                  <a:pt x="9257503" y="3286032"/>
                  <a:pt x="9261310" y="3286032"/>
                </a:cubicBezTo>
                <a:cubicBezTo>
                  <a:pt x="9262579" y="3284762"/>
                  <a:pt x="9265117" y="3282224"/>
                  <a:pt x="9266386" y="3282224"/>
                </a:cubicBezTo>
                <a:cubicBezTo>
                  <a:pt x="9262579" y="3280955"/>
                  <a:pt x="9257503" y="3279686"/>
                  <a:pt x="9253694" y="3278416"/>
                </a:cubicBezTo>
                <a:cubicBezTo>
                  <a:pt x="9258771" y="3277148"/>
                  <a:pt x="9262579" y="3275878"/>
                  <a:pt x="9267656" y="3273340"/>
                </a:cubicBezTo>
                <a:cubicBezTo>
                  <a:pt x="9266386" y="3264456"/>
                  <a:pt x="9262579" y="3255571"/>
                  <a:pt x="9261310" y="3246687"/>
                </a:cubicBezTo>
                <a:lnTo>
                  <a:pt x="9261310" y="3246687"/>
                </a:lnTo>
                <a:close/>
                <a:moveTo>
                  <a:pt x="9691566" y="3246687"/>
                </a:moveTo>
                <a:cubicBezTo>
                  <a:pt x="9690297" y="3250494"/>
                  <a:pt x="9689029" y="3253033"/>
                  <a:pt x="9687759" y="3256840"/>
                </a:cubicBezTo>
                <a:cubicBezTo>
                  <a:pt x="9690297" y="3256840"/>
                  <a:pt x="9696643" y="3256840"/>
                  <a:pt x="9700451" y="3256840"/>
                </a:cubicBezTo>
                <a:cubicBezTo>
                  <a:pt x="9694105" y="3260648"/>
                  <a:pt x="9687759" y="3265724"/>
                  <a:pt x="9683951" y="3270802"/>
                </a:cubicBezTo>
                <a:cubicBezTo>
                  <a:pt x="9686490" y="3275878"/>
                  <a:pt x="9692836" y="3277148"/>
                  <a:pt x="9697912" y="3277148"/>
                </a:cubicBezTo>
                <a:cubicBezTo>
                  <a:pt x="9695375" y="3274609"/>
                  <a:pt x="9694105" y="3273340"/>
                  <a:pt x="9691566" y="3270802"/>
                </a:cubicBezTo>
                <a:cubicBezTo>
                  <a:pt x="9691566" y="3265724"/>
                  <a:pt x="9697912" y="3266994"/>
                  <a:pt x="9700451" y="3264456"/>
                </a:cubicBezTo>
                <a:cubicBezTo>
                  <a:pt x="9708066" y="3261917"/>
                  <a:pt x="9710604" y="3254302"/>
                  <a:pt x="9713143" y="3249225"/>
                </a:cubicBezTo>
                <a:cubicBezTo>
                  <a:pt x="9709335" y="3247956"/>
                  <a:pt x="9705528" y="3247956"/>
                  <a:pt x="9701721" y="3246687"/>
                </a:cubicBezTo>
                <a:cubicBezTo>
                  <a:pt x="9702989" y="3249225"/>
                  <a:pt x="9704258" y="3253033"/>
                  <a:pt x="9705528" y="3255571"/>
                </a:cubicBezTo>
                <a:cubicBezTo>
                  <a:pt x="9704258" y="3255571"/>
                  <a:pt x="9700451" y="3256840"/>
                  <a:pt x="9699182" y="3256840"/>
                </a:cubicBezTo>
                <a:cubicBezTo>
                  <a:pt x="9701721" y="3251764"/>
                  <a:pt x="9696643" y="3249225"/>
                  <a:pt x="9691566" y="3246687"/>
                </a:cubicBezTo>
                <a:lnTo>
                  <a:pt x="9691566" y="3246687"/>
                </a:lnTo>
                <a:close/>
                <a:moveTo>
                  <a:pt x="9355230" y="3244148"/>
                </a:moveTo>
                <a:cubicBezTo>
                  <a:pt x="9355230" y="3245417"/>
                  <a:pt x="9353961" y="3247956"/>
                  <a:pt x="9353961" y="3249225"/>
                </a:cubicBezTo>
                <a:cubicBezTo>
                  <a:pt x="9351422" y="3249225"/>
                  <a:pt x="9346346" y="3247956"/>
                  <a:pt x="9343808" y="3247956"/>
                </a:cubicBezTo>
                <a:cubicBezTo>
                  <a:pt x="9345076" y="3249225"/>
                  <a:pt x="9346346" y="3253033"/>
                  <a:pt x="9346346" y="3254302"/>
                </a:cubicBezTo>
                <a:cubicBezTo>
                  <a:pt x="9350154" y="3256840"/>
                  <a:pt x="9353961" y="3258110"/>
                  <a:pt x="9357768" y="3260648"/>
                </a:cubicBezTo>
                <a:cubicBezTo>
                  <a:pt x="9366653" y="3256840"/>
                  <a:pt x="9361576" y="3249225"/>
                  <a:pt x="9355230" y="3244148"/>
                </a:cubicBezTo>
                <a:lnTo>
                  <a:pt x="9355230" y="3244148"/>
                </a:lnTo>
                <a:close/>
                <a:moveTo>
                  <a:pt x="9536725" y="3244148"/>
                </a:moveTo>
                <a:cubicBezTo>
                  <a:pt x="9524033" y="3240341"/>
                  <a:pt x="9516418" y="3255571"/>
                  <a:pt x="9510072" y="3263186"/>
                </a:cubicBezTo>
                <a:cubicBezTo>
                  <a:pt x="9511341" y="3264456"/>
                  <a:pt x="9512610" y="3268263"/>
                  <a:pt x="9513879" y="3269532"/>
                </a:cubicBezTo>
                <a:cubicBezTo>
                  <a:pt x="9521495" y="3260648"/>
                  <a:pt x="9527841" y="3251764"/>
                  <a:pt x="9536725" y="3244148"/>
                </a:cubicBezTo>
                <a:lnTo>
                  <a:pt x="9536725" y="3244148"/>
                </a:lnTo>
                <a:close/>
                <a:moveTo>
                  <a:pt x="9616684" y="3242879"/>
                </a:moveTo>
                <a:cubicBezTo>
                  <a:pt x="9611607" y="3251764"/>
                  <a:pt x="9623030" y="3251764"/>
                  <a:pt x="9628107" y="3253033"/>
                </a:cubicBezTo>
                <a:lnTo>
                  <a:pt x="9628107" y="3256840"/>
                </a:lnTo>
                <a:cubicBezTo>
                  <a:pt x="9624299" y="3255571"/>
                  <a:pt x="9617953" y="3253033"/>
                  <a:pt x="9614146" y="3251764"/>
                </a:cubicBezTo>
                <a:lnTo>
                  <a:pt x="9616684" y="3256840"/>
                </a:lnTo>
                <a:cubicBezTo>
                  <a:pt x="9615415" y="3258110"/>
                  <a:pt x="9614146" y="3261917"/>
                  <a:pt x="9612877" y="3263186"/>
                </a:cubicBezTo>
                <a:cubicBezTo>
                  <a:pt x="9615415" y="3261917"/>
                  <a:pt x="9619223" y="3259378"/>
                  <a:pt x="9620492" y="3258110"/>
                </a:cubicBezTo>
                <a:cubicBezTo>
                  <a:pt x="9624299" y="3258110"/>
                  <a:pt x="9626838" y="3259378"/>
                  <a:pt x="9630645" y="3258110"/>
                </a:cubicBezTo>
                <a:cubicBezTo>
                  <a:pt x="9634453" y="3255571"/>
                  <a:pt x="9638261" y="3260648"/>
                  <a:pt x="9642068" y="3261917"/>
                </a:cubicBezTo>
                <a:cubicBezTo>
                  <a:pt x="9644607" y="3261917"/>
                  <a:pt x="9650953" y="3260648"/>
                  <a:pt x="9653491" y="3260648"/>
                </a:cubicBezTo>
                <a:cubicBezTo>
                  <a:pt x="9647145" y="3254302"/>
                  <a:pt x="9638261" y="3250494"/>
                  <a:pt x="9629376" y="3253033"/>
                </a:cubicBezTo>
                <a:cubicBezTo>
                  <a:pt x="9630645" y="3250494"/>
                  <a:pt x="9631915" y="3246687"/>
                  <a:pt x="9631915" y="3245417"/>
                </a:cubicBezTo>
                <a:cubicBezTo>
                  <a:pt x="9628107" y="3245417"/>
                  <a:pt x="9623030" y="3242879"/>
                  <a:pt x="9616684" y="3242879"/>
                </a:cubicBezTo>
                <a:lnTo>
                  <a:pt x="9616684" y="3242879"/>
                </a:lnTo>
                <a:close/>
                <a:moveTo>
                  <a:pt x="9295578" y="3240341"/>
                </a:moveTo>
                <a:cubicBezTo>
                  <a:pt x="9291770" y="3236533"/>
                  <a:pt x="9284155" y="3244148"/>
                  <a:pt x="9286694" y="3247956"/>
                </a:cubicBezTo>
                <a:cubicBezTo>
                  <a:pt x="9290501" y="3250494"/>
                  <a:pt x="9296847" y="3244148"/>
                  <a:pt x="9295578" y="3240341"/>
                </a:cubicBezTo>
                <a:lnTo>
                  <a:pt x="9295578" y="3240341"/>
                </a:lnTo>
                <a:close/>
                <a:moveTo>
                  <a:pt x="9107737" y="3239071"/>
                </a:moveTo>
                <a:cubicBezTo>
                  <a:pt x="9106468" y="3240341"/>
                  <a:pt x="9103930" y="3241610"/>
                  <a:pt x="9102661" y="3242879"/>
                </a:cubicBezTo>
                <a:cubicBezTo>
                  <a:pt x="9114083" y="3249225"/>
                  <a:pt x="9107737" y="3264456"/>
                  <a:pt x="9109007" y="3274609"/>
                </a:cubicBezTo>
                <a:cubicBezTo>
                  <a:pt x="9111545" y="3270802"/>
                  <a:pt x="9115353" y="3266994"/>
                  <a:pt x="9117891" y="3264456"/>
                </a:cubicBezTo>
                <a:cubicBezTo>
                  <a:pt x="9122968" y="3268263"/>
                  <a:pt x="9128045" y="3273340"/>
                  <a:pt x="9131852" y="3278416"/>
                </a:cubicBezTo>
                <a:cubicBezTo>
                  <a:pt x="9126775" y="3278416"/>
                  <a:pt x="9120429" y="3279686"/>
                  <a:pt x="9116622" y="3274609"/>
                </a:cubicBezTo>
                <a:cubicBezTo>
                  <a:pt x="9116622" y="3275878"/>
                  <a:pt x="9116622" y="3278416"/>
                  <a:pt x="9116622" y="3279686"/>
                </a:cubicBezTo>
                <a:cubicBezTo>
                  <a:pt x="9110276" y="3282224"/>
                  <a:pt x="9105199" y="3286032"/>
                  <a:pt x="9106468" y="3293647"/>
                </a:cubicBezTo>
                <a:cubicBezTo>
                  <a:pt x="9105199" y="3294916"/>
                  <a:pt x="9101391" y="3297454"/>
                  <a:pt x="9098853" y="3297454"/>
                </a:cubicBezTo>
                <a:cubicBezTo>
                  <a:pt x="9111545" y="3303800"/>
                  <a:pt x="9121699" y="3299993"/>
                  <a:pt x="9128045" y="3291108"/>
                </a:cubicBezTo>
                <a:cubicBezTo>
                  <a:pt x="9125506" y="3289839"/>
                  <a:pt x="9121699" y="3288570"/>
                  <a:pt x="9120429" y="3287301"/>
                </a:cubicBezTo>
                <a:cubicBezTo>
                  <a:pt x="9124237" y="3284762"/>
                  <a:pt x="9128045" y="3286032"/>
                  <a:pt x="9131852" y="3286032"/>
                </a:cubicBezTo>
                <a:cubicBezTo>
                  <a:pt x="9133121" y="3284762"/>
                  <a:pt x="9134391" y="3282224"/>
                  <a:pt x="9134391" y="3280955"/>
                </a:cubicBezTo>
                <a:cubicBezTo>
                  <a:pt x="9138198" y="3280955"/>
                  <a:pt x="9140737" y="3280955"/>
                  <a:pt x="9144544" y="3280955"/>
                </a:cubicBezTo>
                <a:cubicBezTo>
                  <a:pt x="9143275" y="3287301"/>
                  <a:pt x="9148351" y="3288570"/>
                  <a:pt x="9152159" y="3291108"/>
                </a:cubicBezTo>
                <a:cubicBezTo>
                  <a:pt x="9148351" y="3284762"/>
                  <a:pt x="9149621" y="3270802"/>
                  <a:pt x="9139467" y="3270802"/>
                </a:cubicBezTo>
                <a:lnTo>
                  <a:pt x="9140737" y="3279686"/>
                </a:lnTo>
                <a:cubicBezTo>
                  <a:pt x="9135659" y="3277148"/>
                  <a:pt x="9126775" y="3275878"/>
                  <a:pt x="9126775" y="3268263"/>
                </a:cubicBezTo>
                <a:cubicBezTo>
                  <a:pt x="9133121" y="3272070"/>
                  <a:pt x="9138198" y="3270802"/>
                  <a:pt x="9140737" y="3264456"/>
                </a:cubicBezTo>
                <a:cubicBezTo>
                  <a:pt x="9135659" y="3264456"/>
                  <a:pt x="9130583" y="3264456"/>
                  <a:pt x="9126775" y="3266994"/>
                </a:cubicBezTo>
                <a:cubicBezTo>
                  <a:pt x="9126775" y="3263186"/>
                  <a:pt x="9126775" y="3260648"/>
                  <a:pt x="9125506" y="3256840"/>
                </a:cubicBezTo>
                <a:cubicBezTo>
                  <a:pt x="9120429" y="3249225"/>
                  <a:pt x="9114083" y="3244148"/>
                  <a:pt x="9107737" y="3239071"/>
                </a:cubicBezTo>
                <a:lnTo>
                  <a:pt x="9107737" y="3239071"/>
                </a:lnTo>
                <a:close/>
                <a:moveTo>
                  <a:pt x="9413613" y="3236533"/>
                </a:moveTo>
                <a:cubicBezTo>
                  <a:pt x="9417421" y="3241610"/>
                  <a:pt x="9419959" y="3250494"/>
                  <a:pt x="9426305" y="3253033"/>
                </a:cubicBezTo>
                <a:cubicBezTo>
                  <a:pt x="9427574" y="3249225"/>
                  <a:pt x="9428844" y="3245417"/>
                  <a:pt x="9430113" y="3241610"/>
                </a:cubicBezTo>
                <a:cubicBezTo>
                  <a:pt x="9425036" y="3240341"/>
                  <a:pt x="9418690" y="3237802"/>
                  <a:pt x="9413613" y="3236533"/>
                </a:cubicBezTo>
                <a:lnTo>
                  <a:pt x="9413613" y="3236533"/>
                </a:lnTo>
                <a:close/>
                <a:moveTo>
                  <a:pt x="9484688" y="3236533"/>
                </a:moveTo>
                <a:cubicBezTo>
                  <a:pt x="9478342" y="3247956"/>
                  <a:pt x="9465650" y="3258110"/>
                  <a:pt x="9466920" y="3272070"/>
                </a:cubicBezTo>
                <a:cubicBezTo>
                  <a:pt x="9465650" y="3275878"/>
                  <a:pt x="9461843" y="3279686"/>
                  <a:pt x="9463111" y="3283493"/>
                </a:cubicBezTo>
                <a:cubicBezTo>
                  <a:pt x="9470727" y="3286032"/>
                  <a:pt x="9477073" y="3288570"/>
                  <a:pt x="9484688" y="3288570"/>
                </a:cubicBezTo>
                <a:cubicBezTo>
                  <a:pt x="9491034" y="3286032"/>
                  <a:pt x="9497380" y="3282224"/>
                  <a:pt x="9502457" y="3277148"/>
                </a:cubicBezTo>
                <a:cubicBezTo>
                  <a:pt x="9502457" y="3261917"/>
                  <a:pt x="9493572" y="3249225"/>
                  <a:pt x="9484688" y="3236533"/>
                </a:cubicBezTo>
                <a:lnTo>
                  <a:pt x="9484688" y="3236533"/>
                </a:lnTo>
                <a:close/>
                <a:moveTo>
                  <a:pt x="9544340" y="3236533"/>
                </a:moveTo>
                <a:cubicBezTo>
                  <a:pt x="9543071" y="3237802"/>
                  <a:pt x="9546879" y="3245417"/>
                  <a:pt x="9548148" y="3237802"/>
                </a:cubicBezTo>
                <a:cubicBezTo>
                  <a:pt x="9546879" y="3236533"/>
                  <a:pt x="9545609" y="3236533"/>
                  <a:pt x="9544340" y="3236533"/>
                </a:cubicBezTo>
                <a:lnTo>
                  <a:pt x="9544340" y="3236533"/>
                </a:lnTo>
                <a:close/>
                <a:moveTo>
                  <a:pt x="9455497" y="3235264"/>
                </a:moveTo>
                <a:cubicBezTo>
                  <a:pt x="9449151" y="3235264"/>
                  <a:pt x="9442805" y="3239071"/>
                  <a:pt x="9437728" y="3240341"/>
                </a:cubicBezTo>
                <a:cubicBezTo>
                  <a:pt x="9435190" y="3246687"/>
                  <a:pt x="9432651" y="3253033"/>
                  <a:pt x="9430113" y="3259378"/>
                </a:cubicBezTo>
                <a:cubicBezTo>
                  <a:pt x="9433920" y="3270802"/>
                  <a:pt x="9438997" y="3284762"/>
                  <a:pt x="9451689" y="3287301"/>
                </a:cubicBezTo>
                <a:cubicBezTo>
                  <a:pt x="9452958" y="3283493"/>
                  <a:pt x="9455497" y="3279686"/>
                  <a:pt x="9458035" y="3275878"/>
                </a:cubicBezTo>
                <a:cubicBezTo>
                  <a:pt x="9458035" y="3265724"/>
                  <a:pt x="9458035" y="3255571"/>
                  <a:pt x="9463111" y="3246687"/>
                </a:cubicBezTo>
                <a:cubicBezTo>
                  <a:pt x="9470727" y="3253033"/>
                  <a:pt x="9474534" y="3242879"/>
                  <a:pt x="9475803" y="3236533"/>
                </a:cubicBezTo>
                <a:cubicBezTo>
                  <a:pt x="9470727" y="3237802"/>
                  <a:pt x="9466920" y="3241610"/>
                  <a:pt x="9463111" y="3245417"/>
                </a:cubicBezTo>
                <a:cubicBezTo>
                  <a:pt x="9465650" y="3236533"/>
                  <a:pt x="9460574" y="3233995"/>
                  <a:pt x="9455497" y="3235264"/>
                </a:cubicBezTo>
                <a:lnTo>
                  <a:pt x="9455497" y="3235264"/>
                </a:lnTo>
                <a:close/>
                <a:moveTo>
                  <a:pt x="9164851" y="3233995"/>
                </a:moveTo>
                <a:cubicBezTo>
                  <a:pt x="9169928" y="3240341"/>
                  <a:pt x="9177543" y="3246687"/>
                  <a:pt x="9182620" y="3254302"/>
                </a:cubicBezTo>
                <a:cubicBezTo>
                  <a:pt x="9183889" y="3254302"/>
                  <a:pt x="9187697" y="3255571"/>
                  <a:pt x="9190235" y="3255571"/>
                </a:cubicBezTo>
                <a:cubicBezTo>
                  <a:pt x="9185158" y="3245417"/>
                  <a:pt x="9173735" y="3239071"/>
                  <a:pt x="9164851" y="3233995"/>
                </a:cubicBezTo>
                <a:lnTo>
                  <a:pt x="9164851" y="3233995"/>
                </a:lnTo>
                <a:close/>
                <a:moveTo>
                  <a:pt x="8959242" y="3232726"/>
                </a:moveTo>
                <a:cubicBezTo>
                  <a:pt x="8954165" y="3235264"/>
                  <a:pt x="8950357" y="3240341"/>
                  <a:pt x="8947819" y="3245417"/>
                </a:cubicBezTo>
                <a:cubicBezTo>
                  <a:pt x="8950357" y="3247956"/>
                  <a:pt x="8951626" y="3251764"/>
                  <a:pt x="8951626" y="3255571"/>
                </a:cubicBezTo>
                <a:cubicBezTo>
                  <a:pt x="8946550" y="3254302"/>
                  <a:pt x="8945280" y="3247956"/>
                  <a:pt x="8941473" y="3244148"/>
                </a:cubicBezTo>
                <a:cubicBezTo>
                  <a:pt x="8938934" y="3239071"/>
                  <a:pt x="8927512" y="3236533"/>
                  <a:pt x="8930050" y="3245417"/>
                </a:cubicBezTo>
                <a:cubicBezTo>
                  <a:pt x="8936396" y="3251764"/>
                  <a:pt x="8944011" y="3254302"/>
                  <a:pt x="8949088" y="3261917"/>
                </a:cubicBezTo>
                <a:cubicBezTo>
                  <a:pt x="8950357" y="3261917"/>
                  <a:pt x="8951626" y="3260648"/>
                  <a:pt x="8952896" y="3260648"/>
                </a:cubicBezTo>
                <a:cubicBezTo>
                  <a:pt x="8956703" y="3263186"/>
                  <a:pt x="8954165" y="3269532"/>
                  <a:pt x="8954165" y="3273340"/>
                </a:cubicBezTo>
                <a:cubicBezTo>
                  <a:pt x="8960511" y="3287301"/>
                  <a:pt x="8977010" y="3291108"/>
                  <a:pt x="8989702" y="3287301"/>
                </a:cubicBezTo>
                <a:cubicBezTo>
                  <a:pt x="8987164" y="3292378"/>
                  <a:pt x="8983356" y="3294916"/>
                  <a:pt x="8978280" y="3294916"/>
                </a:cubicBezTo>
                <a:cubicBezTo>
                  <a:pt x="8978280" y="3302531"/>
                  <a:pt x="9007471" y="3315223"/>
                  <a:pt x="9015086" y="3316492"/>
                </a:cubicBezTo>
                <a:cubicBezTo>
                  <a:pt x="9022702" y="3322838"/>
                  <a:pt x="9030316" y="3326646"/>
                  <a:pt x="9039201" y="3330453"/>
                </a:cubicBezTo>
                <a:cubicBezTo>
                  <a:pt x="9043008" y="3322838"/>
                  <a:pt x="9045547" y="3315223"/>
                  <a:pt x="9046816" y="3307608"/>
                </a:cubicBezTo>
                <a:cubicBezTo>
                  <a:pt x="9037931" y="3298724"/>
                  <a:pt x="9032855" y="3287301"/>
                  <a:pt x="9022702" y="3280955"/>
                </a:cubicBezTo>
                <a:cubicBezTo>
                  <a:pt x="9015086" y="3274609"/>
                  <a:pt x="9004933" y="3278416"/>
                  <a:pt x="8996048" y="3277148"/>
                </a:cubicBezTo>
                <a:cubicBezTo>
                  <a:pt x="8996048" y="3280955"/>
                  <a:pt x="8994779" y="3284762"/>
                  <a:pt x="8990972" y="3287301"/>
                </a:cubicBezTo>
                <a:lnTo>
                  <a:pt x="8993510" y="3278416"/>
                </a:lnTo>
                <a:cubicBezTo>
                  <a:pt x="8990972" y="3279686"/>
                  <a:pt x="8984626" y="3280955"/>
                  <a:pt x="8980818" y="3282224"/>
                </a:cubicBezTo>
                <a:cubicBezTo>
                  <a:pt x="8982087" y="3280955"/>
                  <a:pt x="8985895" y="3277148"/>
                  <a:pt x="8987164" y="3274609"/>
                </a:cubicBezTo>
                <a:cubicBezTo>
                  <a:pt x="8977010" y="3268263"/>
                  <a:pt x="8965588" y="3270802"/>
                  <a:pt x="8955434" y="3265724"/>
                </a:cubicBezTo>
                <a:cubicBezTo>
                  <a:pt x="8957972" y="3263186"/>
                  <a:pt x="8961780" y="3260648"/>
                  <a:pt x="8965588" y="3259378"/>
                </a:cubicBezTo>
                <a:cubicBezTo>
                  <a:pt x="8965588" y="3258110"/>
                  <a:pt x="8966857" y="3254302"/>
                  <a:pt x="8966857" y="3253033"/>
                </a:cubicBezTo>
                <a:cubicBezTo>
                  <a:pt x="8965588" y="3250494"/>
                  <a:pt x="8963049" y="3249225"/>
                  <a:pt x="8961780" y="3246687"/>
                </a:cubicBezTo>
                <a:cubicBezTo>
                  <a:pt x="8963049" y="3246687"/>
                  <a:pt x="8965588" y="3245417"/>
                  <a:pt x="8966857" y="3245417"/>
                </a:cubicBezTo>
                <a:cubicBezTo>
                  <a:pt x="8974472" y="3268263"/>
                  <a:pt x="9002394" y="3279686"/>
                  <a:pt x="9023971" y="3272070"/>
                </a:cubicBezTo>
                <a:cubicBezTo>
                  <a:pt x="9021432" y="3264456"/>
                  <a:pt x="9015086" y="3258110"/>
                  <a:pt x="9018893" y="3250494"/>
                </a:cubicBezTo>
                <a:cubicBezTo>
                  <a:pt x="9017625" y="3249225"/>
                  <a:pt x="9015086" y="3246687"/>
                  <a:pt x="9013817" y="3245417"/>
                </a:cubicBezTo>
                <a:cubicBezTo>
                  <a:pt x="9001125" y="3247956"/>
                  <a:pt x="8988433" y="3242879"/>
                  <a:pt x="8977010" y="3237802"/>
                </a:cubicBezTo>
                <a:cubicBezTo>
                  <a:pt x="8973203" y="3233995"/>
                  <a:pt x="8969395" y="3232726"/>
                  <a:pt x="8963049" y="3232726"/>
                </a:cubicBezTo>
                <a:cubicBezTo>
                  <a:pt x="8963049" y="3235264"/>
                  <a:pt x="8963049" y="3240341"/>
                  <a:pt x="8963049" y="3242879"/>
                </a:cubicBezTo>
                <a:cubicBezTo>
                  <a:pt x="8961780" y="3240341"/>
                  <a:pt x="8960511" y="3236533"/>
                  <a:pt x="8959242" y="3232726"/>
                </a:cubicBezTo>
                <a:lnTo>
                  <a:pt x="8959242" y="3232726"/>
                </a:lnTo>
                <a:close/>
                <a:moveTo>
                  <a:pt x="9301924" y="3227649"/>
                </a:moveTo>
                <a:cubicBezTo>
                  <a:pt x="9299386" y="3228918"/>
                  <a:pt x="9298116" y="3230187"/>
                  <a:pt x="9300655" y="3232726"/>
                </a:cubicBezTo>
                <a:cubicBezTo>
                  <a:pt x="9303193" y="3236533"/>
                  <a:pt x="9312078" y="3232726"/>
                  <a:pt x="9308270" y="3228918"/>
                </a:cubicBezTo>
                <a:cubicBezTo>
                  <a:pt x="9307001" y="3226380"/>
                  <a:pt x="9303193" y="3226380"/>
                  <a:pt x="9301924" y="3227649"/>
                </a:cubicBezTo>
                <a:lnTo>
                  <a:pt x="9301924" y="3227649"/>
                </a:lnTo>
                <a:close/>
                <a:moveTo>
                  <a:pt x="8914820" y="3226380"/>
                </a:moveTo>
                <a:cubicBezTo>
                  <a:pt x="8917358" y="3235264"/>
                  <a:pt x="8927512" y="3240341"/>
                  <a:pt x="8932588" y="3232726"/>
                </a:cubicBezTo>
                <a:cubicBezTo>
                  <a:pt x="8926242" y="3230187"/>
                  <a:pt x="8921166" y="3228918"/>
                  <a:pt x="8914820" y="3226380"/>
                </a:cubicBezTo>
                <a:lnTo>
                  <a:pt x="8914820" y="3226380"/>
                </a:lnTo>
                <a:close/>
                <a:moveTo>
                  <a:pt x="9238465" y="3222572"/>
                </a:moveTo>
                <a:cubicBezTo>
                  <a:pt x="9238465" y="3227649"/>
                  <a:pt x="9238465" y="3231456"/>
                  <a:pt x="9239734" y="3236533"/>
                </a:cubicBezTo>
                <a:cubicBezTo>
                  <a:pt x="9238465" y="3237802"/>
                  <a:pt x="9234656" y="3239071"/>
                  <a:pt x="9233388" y="3240341"/>
                </a:cubicBezTo>
                <a:cubicBezTo>
                  <a:pt x="9232119" y="3247956"/>
                  <a:pt x="9225773" y="3256840"/>
                  <a:pt x="9233388" y="3264456"/>
                </a:cubicBezTo>
                <a:cubicBezTo>
                  <a:pt x="9234656" y="3261917"/>
                  <a:pt x="9237195" y="3255571"/>
                  <a:pt x="9238465" y="3253033"/>
                </a:cubicBezTo>
                <a:cubicBezTo>
                  <a:pt x="9244811" y="3253033"/>
                  <a:pt x="9249887" y="3253033"/>
                  <a:pt x="9254964" y="3251764"/>
                </a:cubicBezTo>
                <a:cubicBezTo>
                  <a:pt x="9258771" y="3247956"/>
                  <a:pt x="9261310" y="3244148"/>
                  <a:pt x="9263849" y="3240341"/>
                </a:cubicBezTo>
                <a:cubicBezTo>
                  <a:pt x="9261310" y="3240341"/>
                  <a:pt x="9257503" y="3239071"/>
                  <a:pt x="9256233" y="3239071"/>
                </a:cubicBezTo>
                <a:cubicBezTo>
                  <a:pt x="9258771" y="3236533"/>
                  <a:pt x="9261310" y="3232726"/>
                  <a:pt x="9263849" y="3230187"/>
                </a:cubicBezTo>
                <a:cubicBezTo>
                  <a:pt x="9257503" y="3231456"/>
                  <a:pt x="9251157" y="3233995"/>
                  <a:pt x="9244811" y="3235264"/>
                </a:cubicBezTo>
                <a:cubicBezTo>
                  <a:pt x="9247348" y="3232726"/>
                  <a:pt x="9251157" y="3228918"/>
                  <a:pt x="9253694" y="3226380"/>
                </a:cubicBezTo>
                <a:cubicBezTo>
                  <a:pt x="9246080" y="3225110"/>
                  <a:pt x="9242272" y="3223841"/>
                  <a:pt x="9238465" y="3222572"/>
                </a:cubicBezTo>
                <a:lnTo>
                  <a:pt x="9238465" y="3222572"/>
                </a:lnTo>
                <a:close/>
                <a:moveTo>
                  <a:pt x="9574801" y="3217495"/>
                </a:moveTo>
                <a:cubicBezTo>
                  <a:pt x="9570993" y="3216226"/>
                  <a:pt x="9568455" y="3216226"/>
                  <a:pt x="9565917" y="3220034"/>
                </a:cubicBezTo>
                <a:cubicBezTo>
                  <a:pt x="9568455" y="3220034"/>
                  <a:pt x="9572263" y="3221303"/>
                  <a:pt x="9574801" y="3221303"/>
                </a:cubicBezTo>
                <a:cubicBezTo>
                  <a:pt x="9573531" y="3222572"/>
                  <a:pt x="9570993" y="3226380"/>
                  <a:pt x="9570993" y="3227649"/>
                </a:cubicBezTo>
                <a:cubicBezTo>
                  <a:pt x="9572263" y="3228918"/>
                  <a:pt x="9573531" y="3231456"/>
                  <a:pt x="9574801" y="3233995"/>
                </a:cubicBezTo>
                <a:cubicBezTo>
                  <a:pt x="9572263" y="3235264"/>
                  <a:pt x="9568455" y="3236533"/>
                  <a:pt x="9567185" y="3237802"/>
                </a:cubicBezTo>
                <a:cubicBezTo>
                  <a:pt x="9565917" y="3233995"/>
                  <a:pt x="9564647" y="3228918"/>
                  <a:pt x="9563378" y="3225110"/>
                </a:cubicBezTo>
                <a:cubicBezTo>
                  <a:pt x="9558301" y="3233995"/>
                  <a:pt x="9553225" y="3242879"/>
                  <a:pt x="9546879" y="3250494"/>
                </a:cubicBezTo>
                <a:cubicBezTo>
                  <a:pt x="9555763" y="3251764"/>
                  <a:pt x="9563378" y="3247956"/>
                  <a:pt x="9569724" y="3244148"/>
                </a:cubicBezTo>
                <a:cubicBezTo>
                  <a:pt x="9568455" y="3246687"/>
                  <a:pt x="9564647" y="3253033"/>
                  <a:pt x="9562109" y="3255571"/>
                </a:cubicBezTo>
                <a:cubicBezTo>
                  <a:pt x="9570993" y="3254302"/>
                  <a:pt x="9579877" y="3251764"/>
                  <a:pt x="9587493" y="3249225"/>
                </a:cubicBezTo>
                <a:cubicBezTo>
                  <a:pt x="9587493" y="3251764"/>
                  <a:pt x="9586223" y="3256840"/>
                  <a:pt x="9586223" y="3259378"/>
                </a:cubicBezTo>
                <a:cubicBezTo>
                  <a:pt x="9591300" y="3258110"/>
                  <a:pt x="9595108" y="3256840"/>
                  <a:pt x="9600185" y="3254302"/>
                </a:cubicBezTo>
                <a:cubicBezTo>
                  <a:pt x="9597646" y="3253033"/>
                  <a:pt x="9593839" y="3251764"/>
                  <a:pt x="9591300" y="3250494"/>
                </a:cubicBezTo>
                <a:cubicBezTo>
                  <a:pt x="9597646" y="3242879"/>
                  <a:pt x="9602723" y="3249225"/>
                  <a:pt x="9607800" y="3254302"/>
                </a:cubicBezTo>
                <a:cubicBezTo>
                  <a:pt x="9602723" y="3256840"/>
                  <a:pt x="9597646" y="3259378"/>
                  <a:pt x="9592569" y="3260648"/>
                </a:cubicBezTo>
                <a:cubicBezTo>
                  <a:pt x="9596377" y="3266994"/>
                  <a:pt x="9606531" y="3265724"/>
                  <a:pt x="9611607" y="3261917"/>
                </a:cubicBezTo>
                <a:cubicBezTo>
                  <a:pt x="9610338" y="3260648"/>
                  <a:pt x="9607800" y="3256840"/>
                  <a:pt x="9606531" y="3255571"/>
                </a:cubicBezTo>
                <a:cubicBezTo>
                  <a:pt x="9607800" y="3254302"/>
                  <a:pt x="9610338" y="3251764"/>
                  <a:pt x="9612877" y="3250494"/>
                </a:cubicBezTo>
                <a:cubicBezTo>
                  <a:pt x="9605261" y="3245417"/>
                  <a:pt x="9598915" y="3235264"/>
                  <a:pt x="9587493" y="3237802"/>
                </a:cubicBezTo>
                <a:cubicBezTo>
                  <a:pt x="9586223" y="3239071"/>
                  <a:pt x="9584955" y="3241610"/>
                  <a:pt x="9583685" y="3244148"/>
                </a:cubicBezTo>
                <a:cubicBezTo>
                  <a:pt x="9579877" y="3244148"/>
                  <a:pt x="9576070" y="3244148"/>
                  <a:pt x="9572263" y="3244148"/>
                </a:cubicBezTo>
                <a:cubicBezTo>
                  <a:pt x="9574801" y="3242879"/>
                  <a:pt x="9581147" y="3241610"/>
                  <a:pt x="9583685" y="3241610"/>
                </a:cubicBezTo>
                <a:cubicBezTo>
                  <a:pt x="9583685" y="3236533"/>
                  <a:pt x="9582416" y="3231456"/>
                  <a:pt x="9578609" y="3227649"/>
                </a:cubicBezTo>
                <a:cubicBezTo>
                  <a:pt x="9579877" y="3225110"/>
                  <a:pt x="9582416" y="3222572"/>
                  <a:pt x="9583685" y="3220034"/>
                </a:cubicBezTo>
                <a:cubicBezTo>
                  <a:pt x="9581147" y="3221303"/>
                  <a:pt x="9577339" y="3218764"/>
                  <a:pt x="9574801" y="3217495"/>
                </a:cubicBezTo>
                <a:lnTo>
                  <a:pt x="9574801" y="3217495"/>
                </a:lnTo>
                <a:close/>
                <a:moveTo>
                  <a:pt x="9119160" y="3217495"/>
                </a:moveTo>
                <a:cubicBezTo>
                  <a:pt x="9119160" y="3220034"/>
                  <a:pt x="9117891" y="3223841"/>
                  <a:pt x="9117891" y="3226380"/>
                </a:cubicBezTo>
                <a:lnTo>
                  <a:pt x="9135659" y="3232726"/>
                </a:lnTo>
                <a:lnTo>
                  <a:pt x="9135659" y="3232726"/>
                </a:lnTo>
                <a:lnTo>
                  <a:pt x="9121699" y="3231456"/>
                </a:lnTo>
                <a:cubicBezTo>
                  <a:pt x="9116622" y="3231456"/>
                  <a:pt x="9111545" y="3231456"/>
                  <a:pt x="9107737" y="3233995"/>
                </a:cubicBezTo>
                <a:cubicBezTo>
                  <a:pt x="9115353" y="3237802"/>
                  <a:pt x="9121699" y="3242879"/>
                  <a:pt x="9126775" y="3249225"/>
                </a:cubicBezTo>
                <a:cubicBezTo>
                  <a:pt x="9128045" y="3246687"/>
                  <a:pt x="9129313" y="3241610"/>
                  <a:pt x="9130583" y="3240341"/>
                </a:cubicBezTo>
                <a:cubicBezTo>
                  <a:pt x="9133121" y="3242879"/>
                  <a:pt x="9135659" y="3244148"/>
                  <a:pt x="9136929" y="3246687"/>
                </a:cubicBezTo>
                <a:cubicBezTo>
                  <a:pt x="9138198" y="3245417"/>
                  <a:pt x="9140737" y="3244148"/>
                  <a:pt x="9142005" y="3244148"/>
                </a:cubicBezTo>
                <a:cubicBezTo>
                  <a:pt x="9143275" y="3245417"/>
                  <a:pt x="9148351" y="3246687"/>
                  <a:pt x="9149621" y="3246687"/>
                </a:cubicBezTo>
                <a:cubicBezTo>
                  <a:pt x="9153428" y="3236533"/>
                  <a:pt x="9144544" y="3239071"/>
                  <a:pt x="9138198" y="3240341"/>
                </a:cubicBezTo>
                <a:lnTo>
                  <a:pt x="9135659" y="3232726"/>
                </a:lnTo>
                <a:lnTo>
                  <a:pt x="9135659" y="3232726"/>
                </a:lnTo>
                <a:lnTo>
                  <a:pt x="9135659" y="3232726"/>
                </a:lnTo>
                <a:lnTo>
                  <a:pt x="9133121" y="3225110"/>
                </a:lnTo>
                <a:cubicBezTo>
                  <a:pt x="9130583" y="3222572"/>
                  <a:pt x="9126775" y="3221303"/>
                  <a:pt x="9119160" y="3217495"/>
                </a:cubicBezTo>
                <a:lnTo>
                  <a:pt x="9119160" y="3217495"/>
                </a:lnTo>
                <a:close/>
                <a:moveTo>
                  <a:pt x="9322231" y="3213688"/>
                </a:moveTo>
                <a:cubicBezTo>
                  <a:pt x="9315885" y="3216226"/>
                  <a:pt x="9310808" y="3220034"/>
                  <a:pt x="9307001" y="3223841"/>
                </a:cubicBezTo>
                <a:cubicBezTo>
                  <a:pt x="9309539" y="3225110"/>
                  <a:pt x="9312078" y="3226380"/>
                  <a:pt x="9314616" y="3226380"/>
                </a:cubicBezTo>
                <a:cubicBezTo>
                  <a:pt x="9317154" y="3222572"/>
                  <a:pt x="9319693" y="3217495"/>
                  <a:pt x="9322231" y="3213688"/>
                </a:cubicBezTo>
                <a:lnTo>
                  <a:pt x="9322231" y="3213688"/>
                </a:lnTo>
                <a:close/>
                <a:moveTo>
                  <a:pt x="9242272" y="3212419"/>
                </a:moveTo>
                <a:cubicBezTo>
                  <a:pt x="9239734" y="3216226"/>
                  <a:pt x="9247348" y="3221303"/>
                  <a:pt x="9249887" y="3218764"/>
                </a:cubicBezTo>
                <a:cubicBezTo>
                  <a:pt x="9252425" y="3213688"/>
                  <a:pt x="9246080" y="3208611"/>
                  <a:pt x="9242272" y="3212419"/>
                </a:cubicBezTo>
                <a:lnTo>
                  <a:pt x="9242272" y="3212419"/>
                </a:lnTo>
                <a:close/>
                <a:moveTo>
                  <a:pt x="9205465" y="3211149"/>
                </a:moveTo>
                <a:cubicBezTo>
                  <a:pt x="9206735" y="3212419"/>
                  <a:pt x="9208004" y="3214957"/>
                  <a:pt x="9209273" y="3216226"/>
                </a:cubicBezTo>
                <a:cubicBezTo>
                  <a:pt x="9214350" y="3216226"/>
                  <a:pt x="9218157" y="3218764"/>
                  <a:pt x="9223234" y="3221303"/>
                </a:cubicBezTo>
                <a:cubicBezTo>
                  <a:pt x="9202927" y="3225110"/>
                  <a:pt x="9182620" y="3218764"/>
                  <a:pt x="9162313" y="3221303"/>
                </a:cubicBezTo>
                <a:cubicBezTo>
                  <a:pt x="9164851" y="3228918"/>
                  <a:pt x="9169928" y="3233995"/>
                  <a:pt x="9178812" y="3236533"/>
                </a:cubicBezTo>
                <a:cubicBezTo>
                  <a:pt x="9182620" y="3241610"/>
                  <a:pt x="9187697" y="3245417"/>
                  <a:pt x="9194043" y="3245417"/>
                </a:cubicBezTo>
                <a:cubicBezTo>
                  <a:pt x="9195312" y="3244148"/>
                  <a:pt x="9197850" y="3240341"/>
                  <a:pt x="9199119" y="3239071"/>
                </a:cubicBezTo>
                <a:cubicBezTo>
                  <a:pt x="9202927" y="3240341"/>
                  <a:pt x="9208004" y="3241610"/>
                  <a:pt x="9211811" y="3242879"/>
                </a:cubicBezTo>
                <a:cubicBezTo>
                  <a:pt x="9202927" y="3253033"/>
                  <a:pt x="9219427" y="3260648"/>
                  <a:pt x="9225773" y="3251764"/>
                </a:cubicBezTo>
                <a:cubicBezTo>
                  <a:pt x="9224503" y="3246687"/>
                  <a:pt x="9219427" y="3244148"/>
                  <a:pt x="9215619" y="3242879"/>
                </a:cubicBezTo>
                <a:cubicBezTo>
                  <a:pt x="9220696" y="3242879"/>
                  <a:pt x="9224503" y="3242879"/>
                  <a:pt x="9229580" y="3241610"/>
                </a:cubicBezTo>
                <a:cubicBezTo>
                  <a:pt x="9235926" y="3236533"/>
                  <a:pt x="9237195" y="3222572"/>
                  <a:pt x="9227042" y="3222572"/>
                </a:cubicBezTo>
                <a:cubicBezTo>
                  <a:pt x="9227042" y="3221303"/>
                  <a:pt x="9228310" y="3217495"/>
                  <a:pt x="9228310" y="3216226"/>
                </a:cubicBezTo>
                <a:cubicBezTo>
                  <a:pt x="9219427" y="3213688"/>
                  <a:pt x="9213081" y="3211149"/>
                  <a:pt x="9205465" y="3211149"/>
                </a:cubicBezTo>
                <a:lnTo>
                  <a:pt x="9205465" y="3211149"/>
                </a:lnTo>
                <a:close/>
                <a:moveTo>
                  <a:pt x="9026509" y="3211149"/>
                </a:moveTo>
                <a:lnTo>
                  <a:pt x="9031585" y="3214957"/>
                </a:lnTo>
                <a:lnTo>
                  <a:pt x="9031585" y="3217495"/>
                </a:lnTo>
                <a:lnTo>
                  <a:pt x="9026509" y="3211149"/>
                </a:lnTo>
                <a:lnTo>
                  <a:pt x="9026509" y="3211149"/>
                </a:lnTo>
                <a:close/>
                <a:moveTo>
                  <a:pt x="9380614" y="3207342"/>
                </a:moveTo>
                <a:cubicBezTo>
                  <a:pt x="9379345" y="3208611"/>
                  <a:pt x="9376806" y="3212419"/>
                  <a:pt x="9375537" y="3214957"/>
                </a:cubicBezTo>
                <a:cubicBezTo>
                  <a:pt x="9379345" y="3223841"/>
                  <a:pt x="9385691" y="3233995"/>
                  <a:pt x="9397114" y="3231456"/>
                </a:cubicBezTo>
                <a:cubicBezTo>
                  <a:pt x="9394575" y="3223841"/>
                  <a:pt x="9388229" y="3221303"/>
                  <a:pt x="9380614" y="3218764"/>
                </a:cubicBezTo>
                <a:cubicBezTo>
                  <a:pt x="9383152" y="3217495"/>
                  <a:pt x="9386960" y="3216226"/>
                  <a:pt x="9389498" y="3216226"/>
                </a:cubicBezTo>
                <a:cubicBezTo>
                  <a:pt x="9385691" y="3212419"/>
                  <a:pt x="9383152" y="3209880"/>
                  <a:pt x="9380614" y="3207342"/>
                </a:cubicBezTo>
                <a:lnTo>
                  <a:pt x="9380614" y="3207342"/>
                </a:lnTo>
                <a:close/>
                <a:moveTo>
                  <a:pt x="9477073" y="3206073"/>
                </a:moveTo>
                <a:cubicBezTo>
                  <a:pt x="9469457" y="3209880"/>
                  <a:pt x="9466920" y="3216226"/>
                  <a:pt x="9468188" y="3223841"/>
                </a:cubicBezTo>
                <a:cubicBezTo>
                  <a:pt x="9463111" y="3220034"/>
                  <a:pt x="9460574" y="3216226"/>
                  <a:pt x="9459304" y="3211149"/>
                </a:cubicBezTo>
                <a:cubicBezTo>
                  <a:pt x="9452958" y="3211149"/>
                  <a:pt x="9446612" y="3211149"/>
                  <a:pt x="9441536" y="3211149"/>
                </a:cubicBezTo>
                <a:cubicBezTo>
                  <a:pt x="9441536" y="3213688"/>
                  <a:pt x="9442805" y="3217495"/>
                  <a:pt x="9444073" y="3218764"/>
                </a:cubicBezTo>
                <a:cubicBezTo>
                  <a:pt x="9450419" y="3216226"/>
                  <a:pt x="9455497" y="3214957"/>
                  <a:pt x="9460574" y="3220034"/>
                </a:cubicBezTo>
                <a:cubicBezTo>
                  <a:pt x="9455497" y="3222572"/>
                  <a:pt x="9449151" y="3225110"/>
                  <a:pt x="9442805" y="3226380"/>
                </a:cubicBezTo>
                <a:cubicBezTo>
                  <a:pt x="9447882" y="3239071"/>
                  <a:pt x="9463111" y="3223841"/>
                  <a:pt x="9470727" y="3231456"/>
                </a:cubicBezTo>
                <a:cubicBezTo>
                  <a:pt x="9478342" y="3230187"/>
                  <a:pt x="9484688" y="3226380"/>
                  <a:pt x="9489765" y="3220034"/>
                </a:cubicBezTo>
                <a:cubicBezTo>
                  <a:pt x="9485958" y="3216226"/>
                  <a:pt x="9482149" y="3209880"/>
                  <a:pt x="9477073" y="3206073"/>
                </a:cubicBezTo>
                <a:lnTo>
                  <a:pt x="9477073" y="3206073"/>
                </a:lnTo>
                <a:close/>
                <a:moveTo>
                  <a:pt x="9564647" y="3206073"/>
                </a:moveTo>
                <a:cubicBezTo>
                  <a:pt x="9560840" y="3202265"/>
                  <a:pt x="9553225" y="3209880"/>
                  <a:pt x="9557032" y="3213688"/>
                </a:cubicBezTo>
                <a:cubicBezTo>
                  <a:pt x="9562109" y="3217495"/>
                  <a:pt x="9568455" y="3209880"/>
                  <a:pt x="9564647" y="3206073"/>
                </a:cubicBezTo>
                <a:lnTo>
                  <a:pt x="9564647" y="3206073"/>
                </a:lnTo>
                <a:close/>
                <a:moveTo>
                  <a:pt x="9266386" y="3203534"/>
                </a:moveTo>
                <a:cubicBezTo>
                  <a:pt x="9263849" y="3208611"/>
                  <a:pt x="9262579" y="3214957"/>
                  <a:pt x="9260040" y="3220034"/>
                </a:cubicBezTo>
                <a:cubicBezTo>
                  <a:pt x="9265117" y="3227649"/>
                  <a:pt x="9271463" y="3233995"/>
                  <a:pt x="9279078" y="3239071"/>
                </a:cubicBezTo>
                <a:cubicBezTo>
                  <a:pt x="9280348" y="3237802"/>
                  <a:pt x="9284155" y="3235264"/>
                  <a:pt x="9286694" y="3233995"/>
                </a:cubicBezTo>
                <a:cubicBezTo>
                  <a:pt x="9282886" y="3231456"/>
                  <a:pt x="9277809" y="3228918"/>
                  <a:pt x="9272732" y="3230187"/>
                </a:cubicBezTo>
                <a:cubicBezTo>
                  <a:pt x="9275271" y="3226380"/>
                  <a:pt x="9276540" y="3222572"/>
                  <a:pt x="9281617" y="3220034"/>
                </a:cubicBezTo>
                <a:cubicBezTo>
                  <a:pt x="9281617" y="3222572"/>
                  <a:pt x="9282886" y="3226380"/>
                  <a:pt x="9282886" y="3227649"/>
                </a:cubicBezTo>
                <a:cubicBezTo>
                  <a:pt x="9284155" y="3227649"/>
                  <a:pt x="9287963" y="3226380"/>
                  <a:pt x="9289232" y="3226380"/>
                </a:cubicBezTo>
                <a:cubicBezTo>
                  <a:pt x="9291770" y="3225110"/>
                  <a:pt x="9295578" y="3221303"/>
                  <a:pt x="9298116" y="3220034"/>
                </a:cubicBezTo>
                <a:cubicBezTo>
                  <a:pt x="9287963" y="3217495"/>
                  <a:pt x="9276540" y="3207342"/>
                  <a:pt x="9266386" y="3213688"/>
                </a:cubicBezTo>
                <a:cubicBezTo>
                  <a:pt x="9265117" y="3211149"/>
                  <a:pt x="9266386" y="3206073"/>
                  <a:pt x="9266386" y="3203534"/>
                </a:cubicBezTo>
                <a:lnTo>
                  <a:pt x="9266386" y="3203534"/>
                </a:lnTo>
                <a:close/>
                <a:moveTo>
                  <a:pt x="9489765" y="3199727"/>
                </a:moveTo>
                <a:cubicBezTo>
                  <a:pt x="9484688" y="3195919"/>
                  <a:pt x="9482149" y="3204803"/>
                  <a:pt x="9485958" y="3207342"/>
                </a:cubicBezTo>
                <a:cubicBezTo>
                  <a:pt x="9489765" y="3212419"/>
                  <a:pt x="9492303" y="3202265"/>
                  <a:pt x="9489765" y="3199727"/>
                </a:cubicBezTo>
                <a:lnTo>
                  <a:pt x="9489765" y="3199727"/>
                </a:lnTo>
                <a:close/>
                <a:moveTo>
                  <a:pt x="9360307" y="3194650"/>
                </a:moveTo>
                <a:cubicBezTo>
                  <a:pt x="9359038" y="3198457"/>
                  <a:pt x="9360307" y="3200996"/>
                  <a:pt x="9362846" y="3202265"/>
                </a:cubicBezTo>
                <a:lnTo>
                  <a:pt x="9369191" y="3206073"/>
                </a:lnTo>
                <a:lnTo>
                  <a:pt x="9369191" y="3206073"/>
                </a:lnTo>
                <a:lnTo>
                  <a:pt x="9356500" y="3206073"/>
                </a:lnTo>
                <a:cubicBezTo>
                  <a:pt x="9351422" y="3203534"/>
                  <a:pt x="9347615" y="3200996"/>
                  <a:pt x="9343808" y="3199727"/>
                </a:cubicBezTo>
                <a:cubicBezTo>
                  <a:pt x="9336192" y="3203534"/>
                  <a:pt x="9327308" y="3208611"/>
                  <a:pt x="9327308" y="3218764"/>
                </a:cubicBezTo>
                <a:cubicBezTo>
                  <a:pt x="9336192" y="3214957"/>
                  <a:pt x="9343808" y="3209880"/>
                  <a:pt x="9352692" y="3206073"/>
                </a:cubicBezTo>
                <a:cubicBezTo>
                  <a:pt x="9348884" y="3217495"/>
                  <a:pt x="9329846" y="3213688"/>
                  <a:pt x="9333654" y="3227649"/>
                </a:cubicBezTo>
                <a:cubicBezTo>
                  <a:pt x="9331116" y="3227649"/>
                  <a:pt x="9326039" y="3226380"/>
                  <a:pt x="9323500" y="3226380"/>
                </a:cubicBezTo>
                <a:cubicBezTo>
                  <a:pt x="9323500" y="3227649"/>
                  <a:pt x="9322231" y="3230187"/>
                  <a:pt x="9322231" y="3231456"/>
                </a:cubicBezTo>
                <a:cubicBezTo>
                  <a:pt x="9324770" y="3230187"/>
                  <a:pt x="9328577" y="3230187"/>
                  <a:pt x="9331116" y="3230187"/>
                </a:cubicBezTo>
                <a:cubicBezTo>
                  <a:pt x="9333654" y="3227649"/>
                  <a:pt x="9336192" y="3226380"/>
                  <a:pt x="9337462" y="3223841"/>
                </a:cubicBezTo>
                <a:cubicBezTo>
                  <a:pt x="9340000" y="3225110"/>
                  <a:pt x="9341269" y="3227649"/>
                  <a:pt x="9343808" y="3228918"/>
                </a:cubicBezTo>
                <a:cubicBezTo>
                  <a:pt x="9337462" y="3230187"/>
                  <a:pt x="9332385" y="3233995"/>
                  <a:pt x="9329846" y="3240341"/>
                </a:cubicBezTo>
                <a:cubicBezTo>
                  <a:pt x="9328577" y="3240341"/>
                  <a:pt x="9324770" y="3241610"/>
                  <a:pt x="9323500" y="3241610"/>
                </a:cubicBezTo>
                <a:cubicBezTo>
                  <a:pt x="9322231" y="3247956"/>
                  <a:pt x="9313347" y="3247956"/>
                  <a:pt x="9312078" y="3254302"/>
                </a:cubicBezTo>
                <a:cubicBezTo>
                  <a:pt x="9313347" y="3255571"/>
                  <a:pt x="9317154" y="3256840"/>
                  <a:pt x="9318424" y="3258110"/>
                </a:cubicBezTo>
                <a:cubicBezTo>
                  <a:pt x="9320962" y="3253033"/>
                  <a:pt x="9323500" y="3251764"/>
                  <a:pt x="9327308" y="3254302"/>
                </a:cubicBezTo>
                <a:cubicBezTo>
                  <a:pt x="9332385" y="3256840"/>
                  <a:pt x="9337462" y="3254302"/>
                  <a:pt x="9341269" y="3253033"/>
                </a:cubicBezTo>
                <a:cubicBezTo>
                  <a:pt x="9341269" y="3251764"/>
                  <a:pt x="9340000" y="3249225"/>
                  <a:pt x="9338731" y="3247956"/>
                </a:cubicBezTo>
                <a:cubicBezTo>
                  <a:pt x="9340000" y="3247956"/>
                  <a:pt x="9342538" y="3247956"/>
                  <a:pt x="9343808" y="3246687"/>
                </a:cubicBezTo>
                <a:cubicBezTo>
                  <a:pt x="9342538" y="3245417"/>
                  <a:pt x="9340000" y="3242879"/>
                  <a:pt x="9340000" y="3240341"/>
                </a:cubicBezTo>
                <a:cubicBezTo>
                  <a:pt x="9341269" y="3237802"/>
                  <a:pt x="9342538" y="3232726"/>
                  <a:pt x="9343808" y="3230187"/>
                </a:cubicBezTo>
                <a:cubicBezTo>
                  <a:pt x="9347615" y="3232726"/>
                  <a:pt x="9351422" y="3235264"/>
                  <a:pt x="9355230" y="3237802"/>
                </a:cubicBezTo>
                <a:cubicBezTo>
                  <a:pt x="9357768" y="3232726"/>
                  <a:pt x="9360307" y="3231456"/>
                  <a:pt x="9364114" y="3233995"/>
                </a:cubicBezTo>
                <a:cubicBezTo>
                  <a:pt x="9367922" y="3241610"/>
                  <a:pt x="9370460" y="3250494"/>
                  <a:pt x="9370460" y="3259378"/>
                </a:cubicBezTo>
                <a:cubicBezTo>
                  <a:pt x="9376806" y="3259378"/>
                  <a:pt x="9381883" y="3259378"/>
                  <a:pt x="9388229" y="3258110"/>
                </a:cubicBezTo>
                <a:cubicBezTo>
                  <a:pt x="9388229" y="3255571"/>
                  <a:pt x="9388229" y="3250494"/>
                  <a:pt x="9388229" y="3249225"/>
                </a:cubicBezTo>
                <a:cubicBezTo>
                  <a:pt x="9389498" y="3250494"/>
                  <a:pt x="9393306" y="3251764"/>
                  <a:pt x="9394575" y="3253033"/>
                </a:cubicBezTo>
                <a:cubicBezTo>
                  <a:pt x="9393306" y="3255571"/>
                  <a:pt x="9390768" y="3256840"/>
                  <a:pt x="9389498" y="3259378"/>
                </a:cubicBezTo>
                <a:cubicBezTo>
                  <a:pt x="9398383" y="3264456"/>
                  <a:pt x="9409806" y="3264456"/>
                  <a:pt x="9419959" y="3264456"/>
                </a:cubicBezTo>
                <a:cubicBezTo>
                  <a:pt x="9414882" y="3254302"/>
                  <a:pt x="9407267" y="3245417"/>
                  <a:pt x="9399652" y="3237802"/>
                </a:cubicBezTo>
                <a:cubicBezTo>
                  <a:pt x="9392037" y="3237802"/>
                  <a:pt x="9385691" y="3236533"/>
                  <a:pt x="9380614" y="3232726"/>
                </a:cubicBezTo>
                <a:cubicBezTo>
                  <a:pt x="9376806" y="3236533"/>
                  <a:pt x="9372999" y="3236533"/>
                  <a:pt x="9370460" y="3231456"/>
                </a:cubicBezTo>
                <a:cubicBezTo>
                  <a:pt x="9362846" y="3223841"/>
                  <a:pt x="9351422" y="3226380"/>
                  <a:pt x="9342538" y="3221303"/>
                </a:cubicBezTo>
                <a:cubicBezTo>
                  <a:pt x="9352692" y="3220034"/>
                  <a:pt x="9365384" y="3221303"/>
                  <a:pt x="9372999" y="3212419"/>
                </a:cubicBezTo>
                <a:lnTo>
                  <a:pt x="9369191" y="3208611"/>
                </a:lnTo>
                <a:lnTo>
                  <a:pt x="9369191" y="3208611"/>
                </a:lnTo>
                <a:lnTo>
                  <a:pt x="9369191" y="3208611"/>
                </a:lnTo>
                <a:lnTo>
                  <a:pt x="9360307" y="3194650"/>
                </a:lnTo>
                <a:lnTo>
                  <a:pt x="9360307" y="3194650"/>
                </a:lnTo>
                <a:close/>
                <a:moveTo>
                  <a:pt x="9414882" y="3193381"/>
                </a:moveTo>
                <a:cubicBezTo>
                  <a:pt x="9405998" y="3195919"/>
                  <a:pt x="9398383" y="3198457"/>
                  <a:pt x="9390768" y="3203534"/>
                </a:cubicBezTo>
                <a:cubicBezTo>
                  <a:pt x="9389498" y="3213688"/>
                  <a:pt x="9399652" y="3211149"/>
                  <a:pt x="9405998" y="3212419"/>
                </a:cubicBezTo>
                <a:cubicBezTo>
                  <a:pt x="9403460" y="3213688"/>
                  <a:pt x="9398383" y="3214957"/>
                  <a:pt x="9397114" y="3216226"/>
                </a:cubicBezTo>
                <a:cubicBezTo>
                  <a:pt x="9417421" y="3237802"/>
                  <a:pt x="9412344" y="3230187"/>
                  <a:pt x="9433920" y="3232726"/>
                </a:cubicBezTo>
                <a:cubicBezTo>
                  <a:pt x="9435190" y="3227649"/>
                  <a:pt x="9437728" y="3222572"/>
                  <a:pt x="9436459" y="3217495"/>
                </a:cubicBezTo>
                <a:cubicBezTo>
                  <a:pt x="9428844" y="3216226"/>
                  <a:pt x="9423767" y="3222572"/>
                  <a:pt x="9418690" y="3225110"/>
                </a:cubicBezTo>
                <a:cubicBezTo>
                  <a:pt x="9418690" y="3223841"/>
                  <a:pt x="9417421" y="3221303"/>
                  <a:pt x="9417421" y="3220034"/>
                </a:cubicBezTo>
                <a:cubicBezTo>
                  <a:pt x="9416152" y="3217495"/>
                  <a:pt x="9414882" y="3216226"/>
                  <a:pt x="9413613" y="3213688"/>
                </a:cubicBezTo>
                <a:cubicBezTo>
                  <a:pt x="9418690" y="3212419"/>
                  <a:pt x="9423767" y="3209880"/>
                  <a:pt x="9428844" y="3207342"/>
                </a:cubicBezTo>
                <a:cubicBezTo>
                  <a:pt x="9422498" y="3203534"/>
                  <a:pt x="9416152" y="3199727"/>
                  <a:pt x="9414882" y="3193381"/>
                </a:cubicBezTo>
                <a:lnTo>
                  <a:pt x="9414882" y="3193381"/>
                </a:lnTo>
                <a:close/>
                <a:moveTo>
                  <a:pt x="9602723" y="3193381"/>
                </a:moveTo>
                <a:cubicBezTo>
                  <a:pt x="9598915" y="3193381"/>
                  <a:pt x="9593839" y="3194650"/>
                  <a:pt x="9591300" y="3194650"/>
                </a:cubicBezTo>
                <a:cubicBezTo>
                  <a:pt x="9590031" y="3195919"/>
                  <a:pt x="9588762" y="3198457"/>
                  <a:pt x="9588762" y="3198457"/>
                </a:cubicBezTo>
                <a:cubicBezTo>
                  <a:pt x="9596377" y="3198457"/>
                  <a:pt x="9603992" y="3198457"/>
                  <a:pt x="9611607" y="3197188"/>
                </a:cubicBezTo>
                <a:cubicBezTo>
                  <a:pt x="9610338" y="3193381"/>
                  <a:pt x="9606531" y="3193381"/>
                  <a:pt x="9602723" y="3193381"/>
                </a:cubicBezTo>
                <a:lnTo>
                  <a:pt x="9602723" y="3193381"/>
                </a:lnTo>
                <a:close/>
                <a:moveTo>
                  <a:pt x="9237195" y="3190842"/>
                </a:moveTo>
                <a:cubicBezTo>
                  <a:pt x="9242272" y="3198457"/>
                  <a:pt x="9247348" y="3206073"/>
                  <a:pt x="9253694" y="3212419"/>
                </a:cubicBezTo>
                <a:cubicBezTo>
                  <a:pt x="9253694" y="3209880"/>
                  <a:pt x="9252425" y="3203534"/>
                  <a:pt x="9251157" y="3200996"/>
                </a:cubicBezTo>
                <a:cubicBezTo>
                  <a:pt x="9253694" y="3200996"/>
                  <a:pt x="9257503" y="3199727"/>
                  <a:pt x="9260040" y="3199727"/>
                </a:cubicBezTo>
                <a:cubicBezTo>
                  <a:pt x="9256233" y="3193381"/>
                  <a:pt x="9251157" y="3193381"/>
                  <a:pt x="9247348" y="3198457"/>
                </a:cubicBezTo>
                <a:cubicBezTo>
                  <a:pt x="9247348" y="3193381"/>
                  <a:pt x="9243541" y="3190842"/>
                  <a:pt x="9237195" y="3190842"/>
                </a:cubicBezTo>
                <a:lnTo>
                  <a:pt x="9237195" y="3190842"/>
                </a:lnTo>
                <a:close/>
                <a:moveTo>
                  <a:pt x="9515149" y="3185765"/>
                </a:moveTo>
                <a:cubicBezTo>
                  <a:pt x="9513879" y="3187035"/>
                  <a:pt x="9518956" y="3194650"/>
                  <a:pt x="9518956" y="3185765"/>
                </a:cubicBezTo>
                <a:cubicBezTo>
                  <a:pt x="9517687" y="3184496"/>
                  <a:pt x="9516418" y="3184496"/>
                  <a:pt x="9515149" y="3185765"/>
                </a:cubicBezTo>
                <a:lnTo>
                  <a:pt x="9515149" y="3185765"/>
                </a:lnTo>
                <a:close/>
                <a:moveTo>
                  <a:pt x="9526571" y="3185765"/>
                </a:moveTo>
                <a:cubicBezTo>
                  <a:pt x="9522764" y="3192111"/>
                  <a:pt x="9518956" y="3198457"/>
                  <a:pt x="9515149" y="3203534"/>
                </a:cubicBezTo>
                <a:cubicBezTo>
                  <a:pt x="9512610" y="3200996"/>
                  <a:pt x="9510072" y="3197188"/>
                  <a:pt x="9508803" y="3193381"/>
                </a:cubicBezTo>
                <a:cubicBezTo>
                  <a:pt x="9506264" y="3195919"/>
                  <a:pt x="9502457" y="3199727"/>
                  <a:pt x="9501187" y="3203534"/>
                </a:cubicBezTo>
                <a:cubicBezTo>
                  <a:pt x="9506264" y="3203534"/>
                  <a:pt x="9511341" y="3203534"/>
                  <a:pt x="9516418" y="3203534"/>
                </a:cubicBezTo>
                <a:cubicBezTo>
                  <a:pt x="9511341" y="3208611"/>
                  <a:pt x="9503726" y="3211149"/>
                  <a:pt x="9498649" y="3216226"/>
                </a:cubicBezTo>
                <a:cubicBezTo>
                  <a:pt x="9501187" y="3227649"/>
                  <a:pt x="9499918" y="3244148"/>
                  <a:pt x="9510072" y="3251764"/>
                </a:cubicBezTo>
                <a:lnTo>
                  <a:pt x="9513879" y="3249225"/>
                </a:lnTo>
                <a:cubicBezTo>
                  <a:pt x="9513879" y="3246687"/>
                  <a:pt x="9512610" y="3242879"/>
                  <a:pt x="9511341" y="3240341"/>
                </a:cubicBezTo>
                <a:cubicBezTo>
                  <a:pt x="9524033" y="3239071"/>
                  <a:pt x="9534187" y="3230187"/>
                  <a:pt x="9544340" y="3223841"/>
                </a:cubicBezTo>
                <a:cubicBezTo>
                  <a:pt x="9546879" y="3217495"/>
                  <a:pt x="9549417" y="3211149"/>
                  <a:pt x="9551955" y="3206073"/>
                </a:cubicBezTo>
                <a:cubicBezTo>
                  <a:pt x="9543071" y="3200996"/>
                  <a:pt x="9534187" y="3193381"/>
                  <a:pt x="9526571" y="3185765"/>
                </a:cubicBezTo>
                <a:lnTo>
                  <a:pt x="9526571" y="3185765"/>
                </a:lnTo>
                <a:close/>
                <a:moveTo>
                  <a:pt x="9285424" y="3183227"/>
                </a:moveTo>
                <a:cubicBezTo>
                  <a:pt x="9285424" y="3190842"/>
                  <a:pt x="9287963" y="3197188"/>
                  <a:pt x="9290501" y="3203534"/>
                </a:cubicBezTo>
                <a:cubicBezTo>
                  <a:pt x="9287963" y="3200996"/>
                  <a:pt x="9284155" y="3197188"/>
                  <a:pt x="9281617" y="3194650"/>
                </a:cubicBezTo>
                <a:cubicBezTo>
                  <a:pt x="9281617" y="3198457"/>
                  <a:pt x="9281617" y="3203534"/>
                  <a:pt x="9281617" y="3207342"/>
                </a:cubicBezTo>
                <a:cubicBezTo>
                  <a:pt x="9289232" y="3209880"/>
                  <a:pt x="9296847" y="3213688"/>
                  <a:pt x="9303193" y="3217495"/>
                </a:cubicBezTo>
                <a:cubicBezTo>
                  <a:pt x="9301924" y="3213688"/>
                  <a:pt x="9299386" y="3211149"/>
                  <a:pt x="9295578" y="3209880"/>
                </a:cubicBezTo>
                <a:cubicBezTo>
                  <a:pt x="9301924" y="3202265"/>
                  <a:pt x="9294309" y="3188304"/>
                  <a:pt x="9285424" y="3183227"/>
                </a:cubicBezTo>
                <a:lnTo>
                  <a:pt x="9285424" y="3183227"/>
                </a:lnTo>
                <a:close/>
                <a:moveTo>
                  <a:pt x="9394575" y="3183227"/>
                </a:moveTo>
                <a:cubicBezTo>
                  <a:pt x="9388229" y="3184496"/>
                  <a:pt x="9381883" y="3188304"/>
                  <a:pt x="9375537" y="3192111"/>
                </a:cubicBezTo>
                <a:cubicBezTo>
                  <a:pt x="9378076" y="3195919"/>
                  <a:pt x="9383152" y="3199727"/>
                  <a:pt x="9386960" y="3202265"/>
                </a:cubicBezTo>
                <a:cubicBezTo>
                  <a:pt x="9388229" y="3200996"/>
                  <a:pt x="9389498" y="3198457"/>
                  <a:pt x="9390768" y="3197188"/>
                </a:cubicBezTo>
                <a:cubicBezTo>
                  <a:pt x="9388229" y="3194650"/>
                  <a:pt x="9385691" y="3193381"/>
                  <a:pt x="9381883" y="3190842"/>
                </a:cubicBezTo>
                <a:cubicBezTo>
                  <a:pt x="9385691" y="3188304"/>
                  <a:pt x="9392037" y="3184496"/>
                  <a:pt x="9394575" y="3183227"/>
                </a:cubicBezTo>
                <a:lnTo>
                  <a:pt x="9394575" y="3183227"/>
                </a:lnTo>
                <a:close/>
                <a:moveTo>
                  <a:pt x="9016356" y="3180689"/>
                </a:moveTo>
                <a:cubicBezTo>
                  <a:pt x="9017625" y="3187035"/>
                  <a:pt x="9017625" y="3194650"/>
                  <a:pt x="9017625" y="3200996"/>
                </a:cubicBezTo>
                <a:lnTo>
                  <a:pt x="9026509" y="3211149"/>
                </a:lnTo>
                <a:lnTo>
                  <a:pt x="9015086" y="3204803"/>
                </a:lnTo>
                <a:cubicBezTo>
                  <a:pt x="9015086" y="3197188"/>
                  <a:pt x="9012547" y="3188304"/>
                  <a:pt x="9016356" y="3180689"/>
                </a:cubicBezTo>
                <a:lnTo>
                  <a:pt x="9016356" y="3180689"/>
                </a:lnTo>
                <a:close/>
                <a:moveTo>
                  <a:pt x="9507533" y="3179419"/>
                </a:moveTo>
                <a:cubicBezTo>
                  <a:pt x="9502457" y="3185765"/>
                  <a:pt x="9492303" y="3190842"/>
                  <a:pt x="9494841" y="3200996"/>
                </a:cubicBezTo>
                <a:cubicBezTo>
                  <a:pt x="9502457" y="3198457"/>
                  <a:pt x="9502457" y="3188304"/>
                  <a:pt x="9508803" y="3184496"/>
                </a:cubicBezTo>
                <a:cubicBezTo>
                  <a:pt x="9508803" y="3183227"/>
                  <a:pt x="9507533" y="3180689"/>
                  <a:pt x="9507533" y="3179419"/>
                </a:cubicBezTo>
                <a:lnTo>
                  <a:pt x="9507533" y="3179419"/>
                </a:lnTo>
                <a:close/>
                <a:moveTo>
                  <a:pt x="9649683" y="3173073"/>
                </a:moveTo>
                <a:cubicBezTo>
                  <a:pt x="9638261" y="3169266"/>
                  <a:pt x="9630645" y="3183227"/>
                  <a:pt x="9620492" y="3185765"/>
                </a:cubicBezTo>
                <a:cubicBezTo>
                  <a:pt x="9631915" y="3195919"/>
                  <a:pt x="9653491" y="3180689"/>
                  <a:pt x="9649683" y="3173073"/>
                </a:cubicBezTo>
                <a:lnTo>
                  <a:pt x="9649683" y="3173073"/>
                </a:lnTo>
                <a:close/>
                <a:moveTo>
                  <a:pt x="9478342" y="3166727"/>
                </a:moveTo>
                <a:cubicBezTo>
                  <a:pt x="9470727" y="3166727"/>
                  <a:pt x="9463111" y="3169266"/>
                  <a:pt x="9455497" y="3170535"/>
                </a:cubicBezTo>
                <a:cubicBezTo>
                  <a:pt x="9459304" y="3173073"/>
                  <a:pt x="9463111" y="3176881"/>
                  <a:pt x="9466920" y="3179419"/>
                </a:cubicBezTo>
                <a:cubicBezTo>
                  <a:pt x="9466920" y="3181958"/>
                  <a:pt x="9466920" y="3185765"/>
                  <a:pt x="9466920" y="3187035"/>
                </a:cubicBezTo>
                <a:cubicBezTo>
                  <a:pt x="9469457" y="3185765"/>
                  <a:pt x="9471996" y="3185765"/>
                  <a:pt x="9474534" y="3185765"/>
                </a:cubicBezTo>
                <a:cubicBezTo>
                  <a:pt x="9474534" y="3188304"/>
                  <a:pt x="9475803" y="3193381"/>
                  <a:pt x="9477073" y="3197188"/>
                </a:cubicBezTo>
                <a:cubicBezTo>
                  <a:pt x="9493572" y="3187035"/>
                  <a:pt x="9491034" y="3187035"/>
                  <a:pt x="9478342" y="3166727"/>
                </a:cubicBezTo>
                <a:lnTo>
                  <a:pt x="9478342" y="3166727"/>
                </a:lnTo>
                <a:close/>
                <a:moveTo>
                  <a:pt x="9539263" y="3165458"/>
                </a:moveTo>
                <a:cubicBezTo>
                  <a:pt x="9536725" y="3169266"/>
                  <a:pt x="9534187" y="3173073"/>
                  <a:pt x="9531648" y="3176881"/>
                </a:cubicBezTo>
                <a:cubicBezTo>
                  <a:pt x="9529110" y="3174343"/>
                  <a:pt x="9526571" y="3170535"/>
                  <a:pt x="9524033" y="3167997"/>
                </a:cubicBezTo>
                <a:cubicBezTo>
                  <a:pt x="9520225" y="3170535"/>
                  <a:pt x="9516418" y="3174343"/>
                  <a:pt x="9513879" y="3179419"/>
                </a:cubicBezTo>
                <a:cubicBezTo>
                  <a:pt x="9526571" y="3173073"/>
                  <a:pt x="9534187" y="3185765"/>
                  <a:pt x="9545609" y="3185765"/>
                </a:cubicBezTo>
                <a:cubicBezTo>
                  <a:pt x="9544340" y="3178150"/>
                  <a:pt x="9537994" y="3179419"/>
                  <a:pt x="9532917" y="3179419"/>
                </a:cubicBezTo>
                <a:cubicBezTo>
                  <a:pt x="9535456" y="3175612"/>
                  <a:pt x="9548148" y="3169266"/>
                  <a:pt x="9539263" y="3165458"/>
                </a:cubicBezTo>
                <a:lnTo>
                  <a:pt x="9539263" y="3165458"/>
                </a:lnTo>
                <a:close/>
                <a:moveTo>
                  <a:pt x="9592569" y="3165458"/>
                </a:moveTo>
                <a:cubicBezTo>
                  <a:pt x="9586223" y="3165458"/>
                  <a:pt x="9579877" y="3165458"/>
                  <a:pt x="9573531" y="3165458"/>
                </a:cubicBezTo>
                <a:cubicBezTo>
                  <a:pt x="9570993" y="3169266"/>
                  <a:pt x="9568455" y="3174343"/>
                  <a:pt x="9564647" y="3178150"/>
                </a:cubicBezTo>
                <a:cubicBezTo>
                  <a:pt x="9560840" y="3176881"/>
                  <a:pt x="9555763" y="3176881"/>
                  <a:pt x="9551955" y="3178150"/>
                </a:cubicBezTo>
                <a:cubicBezTo>
                  <a:pt x="9548148" y="3184496"/>
                  <a:pt x="9550686" y="3192111"/>
                  <a:pt x="9553225" y="3199727"/>
                </a:cubicBezTo>
                <a:cubicBezTo>
                  <a:pt x="9560840" y="3198457"/>
                  <a:pt x="9568455" y="3198457"/>
                  <a:pt x="9576070" y="3197188"/>
                </a:cubicBezTo>
                <a:cubicBezTo>
                  <a:pt x="9579877" y="3190842"/>
                  <a:pt x="9584955" y="3185765"/>
                  <a:pt x="9590031" y="3180689"/>
                </a:cubicBezTo>
                <a:cubicBezTo>
                  <a:pt x="9591300" y="3181958"/>
                  <a:pt x="9593839" y="3183227"/>
                  <a:pt x="9595108" y="3184496"/>
                </a:cubicBezTo>
                <a:cubicBezTo>
                  <a:pt x="9598915" y="3181958"/>
                  <a:pt x="9603992" y="3179419"/>
                  <a:pt x="9610338" y="3180689"/>
                </a:cubicBezTo>
                <a:cubicBezTo>
                  <a:pt x="9607800" y="3176881"/>
                  <a:pt x="9603992" y="3174343"/>
                  <a:pt x="9598915" y="3174343"/>
                </a:cubicBezTo>
                <a:cubicBezTo>
                  <a:pt x="9593839" y="3178150"/>
                  <a:pt x="9588762" y="3180689"/>
                  <a:pt x="9582416" y="3181958"/>
                </a:cubicBezTo>
                <a:cubicBezTo>
                  <a:pt x="9584955" y="3174343"/>
                  <a:pt x="9588762" y="3169266"/>
                  <a:pt x="9592569" y="3165458"/>
                </a:cubicBezTo>
                <a:lnTo>
                  <a:pt x="9592569" y="3165458"/>
                </a:lnTo>
                <a:close/>
                <a:moveTo>
                  <a:pt x="9270195" y="3162920"/>
                </a:moveTo>
                <a:cubicBezTo>
                  <a:pt x="9274002" y="3167997"/>
                  <a:pt x="9276540" y="3174343"/>
                  <a:pt x="9277809" y="3180689"/>
                </a:cubicBezTo>
                <a:cubicBezTo>
                  <a:pt x="9287963" y="3174343"/>
                  <a:pt x="9280348" y="3162920"/>
                  <a:pt x="9270195" y="3162920"/>
                </a:cubicBezTo>
                <a:lnTo>
                  <a:pt x="9270195" y="3162920"/>
                </a:lnTo>
                <a:close/>
                <a:moveTo>
                  <a:pt x="9063315" y="3162920"/>
                </a:moveTo>
                <a:cubicBezTo>
                  <a:pt x="9054431" y="3160381"/>
                  <a:pt x="9055700" y="3174343"/>
                  <a:pt x="9053162" y="3179419"/>
                </a:cubicBezTo>
                <a:cubicBezTo>
                  <a:pt x="9056969" y="3187035"/>
                  <a:pt x="9058239" y="3197188"/>
                  <a:pt x="9067123" y="3202265"/>
                </a:cubicBezTo>
                <a:cubicBezTo>
                  <a:pt x="9067123" y="3189573"/>
                  <a:pt x="9067123" y="3175612"/>
                  <a:pt x="9063315" y="3162920"/>
                </a:cubicBezTo>
                <a:lnTo>
                  <a:pt x="9063315" y="3162920"/>
                </a:lnTo>
                <a:close/>
                <a:moveTo>
                  <a:pt x="9364114" y="3157843"/>
                </a:moveTo>
                <a:cubicBezTo>
                  <a:pt x="9360307" y="3157843"/>
                  <a:pt x="9355230" y="3157843"/>
                  <a:pt x="9351422" y="3157843"/>
                </a:cubicBezTo>
                <a:cubicBezTo>
                  <a:pt x="9355230" y="3162920"/>
                  <a:pt x="9359038" y="3169266"/>
                  <a:pt x="9362846" y="3174343"/>
                </a:cubicBezTo>
                <a:cubicBezTo>
                  <a:pt x="9365384" y="3169266"/>
                  <a:pt x="9370460" y="3167997"/>
                  <a:pt x="9376806" y="3167997"/>
                </a:cubicBezTo>
                <a:cubicBezTo>
                  <a:pt x="9372999" y="3173073"/>
                  <a:pt x="9365384" y="3176881"/>
                  <a:pt x="9371730" y="3184496"/>
                </a:cubicBezTo>
                <a:cubicBezTo>
                  <a:pt x="9380614" y="3184496"/>
                  <a:pt x="9384422" y="3167997"/>
                  <a:pt x="9375537" y="3162920"/>
                </a:cubicBezTo>
                <a:cubicBezTo>
                  <a:pt x="9372999" y="3160381"/>
                  <a:pt x="9369191" y="3159112"/>
                  <a:pt x="9364114" y="3157843"/>
                </a:cubicBezTo>
                <a:lnTo>
                  <a:pt x="9364114" y="3157843"/>
                </a:lnTo>
                <a:close/>
                <a:moveTo>
                  <a:pt x="9442805" y="3154036"/>
                </a:moveTo>
                <a:cubicBezTo>
                  <a:pt x="9432651" y="3159112"/>
                  <a:pt x="9436459" y="3156574"/>
                  <a:pt x="9418690" y="3165458"/>
                </a:cubicBezTo>
                <a:cubicBezTo>
                  <a:pt x="9418690" y="3166727"/>
                  <a:pt x="9417421" y="3170535"/>
                  <a:pt x="9416152" y="3171804"/>
                </a:cubicBezTo>
                <a:cubicBezTo>
                  <a:pt x="9412344" y="3173073"/>
                  <a:pt x="9408536" y="3175612"/>
                  <a:pt x="9403460" y="3176881"/>
                </a:cubicBezTo>
                <a:cubicBezTo>
                  <a:pt x="9404729" y="3173073"/>
                  <a:pt x="9403460" y="3176881"/>
                  <a:pt x="9409806" y="3162920"/>
                </a:cubicBezTo>
                <a:cubicBezTo>
                  <a:pt x="9404729" y="3165458"/>
                  <a:pt x="9399652" y="3170535"/>
                  <a:pt x="9394575" y="3175612"/>
                </a:cubicBezTo>
                <a:lnTo>
                  <a:pt x="9400921" y="3176881"/>
                </a:lnTo>
                <a:cubicBezTo>
                  <a:pt x="9399652" y="3178150"/>
                  <a:pt x="9397114" y="3181958"/>
                  <a:pt x="9395844" y="3183227"/>
                </a:cubicBezTo>
                <a:cubicBezTo>
                  <a:pt x="9397114" y="3184496"/>
                  <a:pt x="9398383" y="3188304"/>
                  <a:pt x="9399652" y="3190842"/>
                </a:cubicBezTo>
                <a:cubicBezTo>
                  <a:pt x="9413613" y="3190842"/>
                  <a:pt x="9422498" y="3179419"/>
                  <a:pt x="9432651" y="3173073"/>
                </a:cubicBezTo>
                <a:cubicBezTo>
                  <a:pt x="9431382" y="3175612"/>
                  <a:pt x="9427574" y="3180689"/>
                  <a:pt x="9426305" y="3183227"/>
                </a:cubicBezTo>
                <a:cubicBezTo>
                  <a:pt x="9427574" y="3185765"/>
                  <a:pt x="9428844" y="3188304"/>
                  <a:pt x="9430113" y="3190842"/>
                </a:cubicBezTo>
                <a:cubicBezTo>
                  <a:pt x="9428844" y="3190842"/>
                  <a:pt x="9425036" y="3189573"/>
                  <a:pt x="9423767" y="3188304"/>
                </a:cubicBezTo>
                <a:cubicBezTo>
                  <a:pt x="9422498" y="3190842"/>
                  <a:pt x="9419959" y="3193381"/>
                  <a:pt x="9418690" y="3197188"/>
                </a:cubicBezTo>
                <a:cubicBezTo>
                  <a:pt x="9423767" y="3199727"/>
                  <a:pt x="9428844" y="3202265"/>
                  <a:pt x="9433920" y="3206073"/>
                </a:cubicBezTo>
                <a:cubicBezTo>
                  <a:pt x="9432651" y="3207342"/>
                  <a:pt x="9428844" y="3208611"/>
                  <a:pt x="9426305" y="3209880"/>
                </a:cubicBezTo>
                <a:cubicBezTo>
                  <a:pt x="9426305" y="3211149"/>
                  <a:pt x="9426305" y="3214957"/>
                  <a:pt x="9426305" y="3216226"/>
                </a:cubicBezTo>
                <a:cubicBezTo>
                  <a:pt x="9433920" y="3209880"/>
                  <a:pt x="9444073" y="3208611"/>
                  <a:pt x="9451689" y="3200996"/>
                </a:cubicBezTo>
                <a:cubicBezTo>
                  <a:pt x="9452958" y="3203534"/>
                  <a:pt x="9454228" y="3207342"/>
                  <a:pt x="9455497" y="3209880"/>
                </a:cubicBezTo>
                <a:cubicBezTo>
                  <a:pt x="9459304" y="3206073"/>
                  <a:pt x="9463111" y="3200996"/>
                  <a:pt x="9465650" y="3195919"/>
                </a:cubicBezTo>
                <a:cubicBezTo>
                  <a:pt x="9459304" y="3188304"/>
                  <a:pt x="9454228" y="3181958"/>
                  <a:pt x="9449151" y="3173073"/>
                </a:cubicBezTo>
                <a:cubicBezTo>
                  <a:pt x="9441536" y="3171804"/>
                  <a:pt x="9432651" y="3174343"/>
                  <a:pt x="9426305" y="3167997"/>
                </a:cubicBezTo>
                <a:cubicBezTo>
                  <a:pt x="9431382" y="3166727"/>
                  <a:pt x="9435190" y="3165458"/>
                  <a:pt x="9440266" y="3162920"/>
                </a:cubicBezTo>
                <a:cubicBezTo>
                  <a:pt x="9438997" y="3166727"/>
                  <a:pt x="9436459" y="3171804"/>
                  <a:pt x="9442805" y="3171804"/>
                </a:cubicBezTo>
                <a:cubicBezTo>
                  <a:pt x="9442805" y="3165458"/>
                  <a:pt x="9442805" y="3159112"/>
                  <a:pt x="9442805" y="3154036"/>
                </a:cubicBezTo>
                <a:lnTo>
                  <a:pt x="9442805" y="3154036"/>
                </a:lnTo>
                <a:close/>
                <a:moveTo>
                  <a:pt x="9331116" y="3152766"/>
                </a:moveTo>
                <a:cubicBezTo>
                  <a:pt x="9326039" y="3166727"/>
                  <a:pt x="9322231" y="3164189"/>
                  <a:pt x="9334923" y="3176881"/>
                </a:cubicBezTo>
                <a:cubicBezTo>
                  <a:pt x="9338731" y="3164189"/>
                  <a:pt x="9341269" y="3175612"/>
                  <a:pt x="9343808" y="3179419"/>
                </a:cubicBezTo>
                <a:cubicBezTo>
                  <a:pt x="9348884" y="3180689"/>
                  <a:pt x="9353961" y="3183227"/>
                  <a:pt x="9359038" y="3184496"/>
                </a:cubicBezTo>
                <a:cubicBezTo>
                  <a:pt x="9357768" y="3175612"/>
                  <a:pt x="9346346" y="3170535"/>
                  <a:pt x="9348884" y="3160381"/>
                </a:cubicBezTo>
                <a:cubicBezTo>
                  <a:pt x="9346346" y="3164189"/>
                  <a:pt x="9343808" y="3166727"/>
                  <a:pt x="9341269" y="3170535"/>
                </a:cubicBezTo>
                <a:cubicBezTo>
                  <a:pt x="9337462" y="3166727"/>
                  <a:pt x="9334923" y="3162920"/>
                  <a:pt x="9331116" y="3160381"/>
                </a:cubicBezTo>
                <a:cubicBezTo>
                  <a:pt x="9336192" y="3159112"/>
                  <a:pt x="9341269" y="3157843"/>
                  <a:pt x="9346346" y="3156574"/>
                </a:cubicBezTo>
                <a:cubicBezTo>
                  <a:pt x="9342538" y="3155305"/>
                  <a:pt x="9337462" y="3154036"/>
                  <a:pt x="9331116" y="3152766"/>
                </a:cubicBezTo>
                <a:lnTo>
                  <a:pt x="9331116" y="3152766"/>
                </a:lnTo>
                <a:close/>
                <a:moveTo>
                  <a:pt x="9451689" y="3150228"/>
                </a:moveTo>
                <a:cubicBezTo>
                  <a:pt x="9451689" y="3155305"/>
                  <a:pt x="9451689" y="3160381"/>
                  <a:pt x="9451689" y="3165458"/>
                </a:cubicBezTo>
                <a:cubicBezTo>
                  <a:pt x="9455497" y="3164189"/>
                  <a:pt x="9460574" y="3162920"/>
                  <a:pt x="9464381" y="3161651"/>
                </a:cubicBezTo>
                <a:cubicBezTo>
                  <a:pt x="9460574" y="3157843"/>
                  <a:pt x="9455497" y="3154036"/>
                  <a:pt x="9451689" y="3150228"/>
                </a:cubicBezTo>
                <a:lnTo>
                  <a:pt x="9451689" y="3150228"/>
                </a:lnTo>
                <a:close/>
                <a:moveTo>
                  <a:pt x="9262579" y="3143882"/>
                </a:moveTo>
                <a:cubicBezTo>
                  <a:pt x="9254964" y="3146420"/>
                  <a:pt x="9265117" y="3155305"/>
                  <a:pt x="9268925" y="3151497"/>
                </a:cubicBezTo>
                <a:cubicBezTo>
                  <a:pt x="9271463" y="3147690"/>
                  <a:pt x="9266386" y="3143882"/>
                  <a:pt x="9262579" y="3143882"/>
                </a:cubicBezTo>
                <a:lnTo>
                  <a:pt x="9262579" y="3143882"/>
                </a:lnTo>
                <a:close/>
                <a:moveTo>
                  <a:pt x="9322231" y="3143882"/>
                </a:moveTo>
                <a:cubicBezTo>
                  <a:pt x="9320962" y="3145151"/>
                  <a:pt x="9319693" y="3148959"/>
                  <a:pt x="9318424" y="3150228"/>
                </a:cubicBezTo>
                <a:cubicBezTo>
                  <a:pt x="9313347" y="3150228"/>
                  <a:pt x="9308270" y="3150228"/>
                  <a:pt x="9303193" y="3150228"/>
                </a:cubicBezTo>
                <a:cubicBezTo>
                  <a:pt x="9300655" y="3151497"/>
                  <a:pt x="9296847" y="3154036"/>
                  <a:pt x="9294309" y="3155305"/>
                </a:cubicBezTo>
                <a:cubicBezTo>
                  <a:pt x="9296847" y="3157843"/>
                  <a:pt x="9298116" y="3160381"/>
                  <a:pt x="9300655" y="3162920"/>
                </a:cubicBezTo>
                <a:cubicBezTo>
                  <a:pt x="9300655" y="3160381"/>
                  <a:pt x="9300655" y="3156574"/>
                  <a:pt x="9300655" y="3155305"/>
                </a:cubicBezTo>
                <a:cubicBezTo>
                  <a:pt x="9303193" y="3155305"/>
                  <a:pt x="9307001" y="3155305"/>
                  <a:pt x="9308270" y="3156574"/>
                </a:cubicBezTo>
                <a:cubicBezTo>
                  <a:pt x="9307001" y="3160381"/>
                  <a:pt x="9305732" y="3164189"/>
                  <a:pt x="9305732" y="3166727"/>
                </a:cubicBezTo>
                <a:cubicBezTo>
                  <a:pt x="9303193" y="3166727"/>
                  <a:pt x="9296847" y="3166727"/>
                  <a:pt x="9294309" y="3166727"/>
                </a:cubicBezTo>
                <a:cubicBezTo>
                  <a:pt x="9298116" y="3170535"/>
                  <a:pt x="9303193" y="3174343"/>
                  <a:pt x="9308270" y="3178150"/>
                </a:cubicBezTo>
                <a:cubicBezTo>
                  <a:pt x="9307001" y="3179419"/>
                  <a:pt x="9303193" y="3183227"/>
                  <a:pt x="9301924" y="3185765"/>
                </a:cubicBezTo>
                <a:cubicBezTo>
                  <a:pt x="9299386" y="3181958"/>
                  <a:pt x="9295578" y="3178150"/>
                  <a:pt x="9290501" y="3176881"/>
                </a:cubicBezTo>
                <a:cubicBezTo>
                  <a:pt x="9291770" y="3180689"/>
                  <a:pt x="9293040" y="3184496"/>
                  <a:pt x="9294309" y="3187035"/>
                </a:cubicBezTo>
                <a:cubicBezTo>
                  <a:pt x="9300655" y="3194650"/>
                  <a:pt x="9304462" y="3206073"/>
                  <a:pt x="9317154" y="3206073"/>
                </a:cubicBezTo>
                <a:cubicBezTo>
                  <a:pt x="9315885" y="3207342"/>
                  <a:pt x="9313347" y="3209880"/>
                  <a:pt x="9312078" y="3212419"/>
                </a:cubicBezTo>
                <a:cubicBezTo>
                  <a:pt x="9310808" y="3211149"/>
                  <a:pt x="9307001" y="3209880"/>
                  <a:pt x="9305732" y="3208611"/>
                </a:cubicBezTo>
                <a:cubicBezTo>
                  <a:pt x="9304462" y="3209880"/>
                  <a:pt x="9303193" y="3213688"/>
                  <a:pt x="9301924" y="3214957"/>
                </a:cubicBezTo>
                <a:cubicBezTo>
                  <a:pt x="9314616" y="3217495"/>
                  <a:pt x="9323500" y="3204803"/>
                  <a:pt x="9333654" y="3199727"/>
                </a:cubicBezTo>
                <a:cubicBezTo>
                  <a:pt x="9323500" y="3195919"/>
                  <a:pt x="9309539" y="3194650"/>
                  <a:pt x="9303193" y="3184496"/>
                </a:cubicBezTo>
                <a:cubicBezTo>
                  <a:pt x="9314616" y="3188304"/>
                  <a:pt x="9327308" y="3190842"/>
                  <a:pt x="9337462" y="3195919"/>
                </a:cubicBezTo>
                <a:cubicBezTo>
                  <a:pt x="9337462" y="3185765"/>
                  <a:pt x="9323500" y="3183227"/>
                  <a:pt x="9315885" y="3179419"/>
                </a:cubicBezTo>
                <a:cubicBezTo>
                  <a:pt x="9318424" y="3176881"/>
                  <a:pt x="9320962" y="3175612"/>
                  <a:pt x="9322231" y="3173073"/>
                </a:cubicBezTo>
                <a:cubicBezTo>
                  <a:pt x="9323500" y="3161651"/>
                  <a:pt x="9322231" y="3152766"/>
                  <a:pt x="9322231" y="3143882"/>
                </a:cubicBezTo>
                <a:lnTo>
                  <a:pt x="9322231" y="3143882"/>
                </a:lnTo>
                <a:close/>
                <a:moveTo>
                  <a:pt x="9274002" y="3143882"/>
                </a:moveTo>
                <a:cubicBezTo>
                  <a:pt x="9274002" y="3146420"/>
                  <a:pt x="9274002" y="3151497"/>
                  <a:pt x="9274002" y="3152766"/>
                </a:cubicBezTo>
                <a:cubicBezTo>
                  <a:pt x="9277809" y="3156574"/>
                  <a:pt x="9281617" y="3160381"/>
                  <a:pt x="9285424" y="3162920"/>
                </a:cubicBezTo>
                <a:cubicBezTo>
                  <a:pt x="9282886" y="3156574"/>
                  <a:pt x="9285424" y="3143882"/>
                  <a:pt x="9274002" y="3143882"/>
                </a:cubicBezTo>
                <a:lnTo>
                  <a:pt x="9274002" y="3143882"/>
                </a:lnTo>
                <a:close/>
                <a:moveTo>
                  <a:pt x="9436459" y="3141344"/>
                </a:moveTo>
                <a:cubicBezTo>
                  <a:pt x="9431382" y="3137536"/>
                  <a:pt x="9426305" y="3148959"/>
                  <a:pt x="9422498" y="3151497"/>
                </a:cubicBezTo>
                <a:cubicBezTo>
                  <a:pt x="9422498" y="3154036"/>
                  <a:pt x="9423767" y="3157843"/>
                  <a:pt x="9423767" y="3159112"/>
                </a:cubicBezTo>
                <a:cubicBezTo>
                  <a:pt x="9431382" y="3155305"/>
                  <a:pt x="9442805" y="3150228"/>
                  <a:pt x="9436459" y="3141344"/>
                </a:cubicBezTo>
                <a:lnTo>
                  <a:pt x="9436459" y="3141344"/>
                </a:lnTo>
                <a:close/>
                <a:moveTo>
                  <a:pt x="9313347" y="3134998"/>
                </a:moveTo>
                <a:cubicBezTo>
                  <a:pt x="9309539" y="3133728"/>
                  <a:pt x="9304462" y="3134998"/>
                  <a:pt x="9300655" y="3137536"/>
                </a:cubicBezTo>
                <a:cubicBezTo>
                  <a:pt x="9305732" y="3141344"/>
                  <a:pt x="9313347" y="3142613"/>
                  <a:pt x="9319693" y="3143882"/>
                </a:cubicBezTo>
                <a:cubicBezTo>
                  <a:pt x="9319693" y="3138805"/>
                  <a:pt x="9317154" y="3136267"/>
                  <a:pt x="9313347" y="3134998"/>
                </a:cubicBezTo>
                <a:lnTo>
                  <a:pt x="9313347" y="3134998"/>
                </a:lnTo>
                <a:close/>
                <a:moveTo>
                  <a:pt x="9025239" y="3133728"/>
                </a:moveTo>
                <a:cubicBezTo>
                  <a:pt x="9025239" y="3142613"/>
                  <a:pt x="9025239" y="3150228"/>
                  <a:pt x="9023971" y="3159112"/>
                </a:cubicBezTo>
                <a:cubicBezTo>
                  <a:pt x="9031585" y="3166727"/>
                  <a:pt x="9040470" y="3171804"/>
                  <a:pt x="9049354" y="3178150"/>
                </a:cubicBezTo>
                <a:cubicBezTo>
                  <a:pt x="9051893" y="3171804"/>
                  <a:pt x="9053162" y="3165458"/>
                  <a:pt x="9054431" y="3159112"/>
                </a:cubicBezTo>
                <a:cubicBezTo>
                  <a:pt x="9050623" y="3155305"/>
                  <a:pt x="9048086" y="3150228"/>
                  <a:pt x="9044277" y="3145151"/>
                </a:cubicBezTo>
                <a:cubicBezTo>
                  <a:pt x="9041740" y="3143882"/>
                  <a:pt x="9037931" y="3143882"/>
                  <a:pt x="9035394" y="3142613"/>
                </a:cubicBezTo>
                <a:cubicBezTo>
                  <a:pt x="9032855" y="3145151"/>
                  <a:pt x="9031585" y="3147690"/>
                  <a:pt x="9029048" y="3150228"/>
                </a:cubicBezTo>
                <a:cubicBezTo>
                  <a:pt x="9030316" y="3146420"/>
                  <a:pt x="9031585" y="3143882"/>
                  <a:pt x="9032855" y="3140074"/>
                </a:cubicBezTo>
                <a:cubicBezTo>
                  <a:pt x="9030316" y="3138805"/>
                  <a:pt x="9026509" y="3136267"/>
                  <a:pt x="9025239" y="3133728"/>
                </a:cubicBezTo>
                <a:lnTo>
                  <a:pt x="9025239" y="3133728"/>
                </a:lnTo>
                <a:close/>
                <a:moveTo>
                  <a:pt x="9260040" y="3123575"/>
                </a:moveTo>
                <a:cubicBezTo>
                  <a:pt x="9258771" y="3124844"/>
                  <a:pt x="9256233" y="3128652"/>
                  <a:pt x="9254964" y="3129921"/>
                </a:cubicBezTo>
                <a:cubicBezTo>
                  <a:pt x="9251157" y="3127382"/>
                  <a:pt x="9246080" y="3126113"/>
                  <a:pt x="9241002" y="3128652"/>
                </a:cubicBezTo>
                <a:cubicBezTo>
                  <a:pt x="9243541" y="3132459"/>
                  <a:pt x="9244811" y="3134998"/>
                  <a:pt x="9247348" y="3138805"/>
                </a:cubicBezTo>
                <a:cubicBezTo>
                  <a:pt x="9242272" y="3138805"/>
                  <a:pt x="9235926" y="3138805"/>
                  <a:pt x="9230849" y="3140074"/>
                </a:cubicBezTo>
                <a:cubicBezTo>
                  <a:pt x="9230849" y="3143882"/>
                  <a:pt x="9230849" y="3146420"/>
                  <a:pt x="9229580" y="3150228"/>
                </a:cubicBezTo>
                <a:cubicBezTo>
                  <a:pt x="9225773" y="3156574"/>
                  <a:pt x="9220696" y="3164189"/>
                  <a:pt x="9220696" y="3173073"/>
                </a:cubicBezTo>
                <a:cubicBezTo>
                  <a:pt x="9227042" y="3176881"/>
                  <a:pt x="9233388" y="3180689"/>
                  <a:pt x="9239734" y="3183227"/>
                </a:cubicBezTo>
                <a:cubicBezTo>
                  <a:pt x="9238465" y="3178150"/>
                  <a:pt x="9235926" y="3173073"/>
                  <a:pt x="9233388" y="3167997"/>
                </a:cubicBezTo>
                <a:lnTo>
                  <a:pt x="9239734" y="3167997"/>
                </a:lnTo>
                <a:cubicBezTo>
                  <a:pt x="9239734" y="3165458"/>
                  <a:pt x="9238465" y="3159112"/>
                  <a:pt x="9237195" y="3156574"/>
                </a:cubicBezTo>
                <a:cubicBezTo>
                  <a:pt x="9239734" y="3157843"/>
                  <a:pt x="9243541" y="3160381"/>
                  <a:pt x="9246080" y="3162920"/>
                </a:cubicBezTo>
                <a:cubicBezTo>
                  <a:pt x="9247348" y="3169266"/>
                  <a:pt x="9243541" y="3175612"/>
                  <a:pt x="9244811" y="3183227"/>
                </a:cubicBezTo>
                <a:cubicBezTo>
                  <a:pt x="9249887" y="3189573"/>
                  <a:pt x="9256233" y="3194650"/>
                  <a:pt x="9262579" y="3199727"/>
                </a:cubicBezTo>
                <a:cubicBezTo>
                  <a:pt x="9267656" y="3200996"/>
                  <a:pt x="9271463" y="3194650"/>
                  <a:pt x="9275271" y="3193381"/>
                </a:cubicBezTo>
                <a:cubicBezTo>
                  <a:pt x="9274002" y="3189573"/>
                  <a:pt x="9272732" y="3184496"/>
                  <a:pt x="9271463" y="3180689"/>
                </a:cubicBezTo>
                <a:cubicBezTo>
                  <a:pt x="9265117" y="3178150"/>
                  <a:pt x="9257503" y="3179419"/>
                  <a:pt x="9251157" y="3174343"/>
                </a:cubicBezTo>
                <a:cubicBezTo>
                  <a:pt x="9256233" y="3171804"/>
                  <a:pt x="9263849" y="3174343"/>
                  <a:pt x="9266386" y="3169266"/>
                </a:cubicBezTo>
                <a:cubicBezTo>
                  <a:pt x="9258771" y="3156574"/>
                  <a:pt x="9242272" y="3154036"/>
                  <a:pt x="9228310" y="3156574"/>
                </a:cubicBezTo>
                <a:cubicBezTo>
                  <a:pt x="9230849" y="3154036"/>
                  <a:pt x="9234656" y="3147690"/>
                  <a:pt x="9235926" y="3143882"/>
                </a:cubicBezTo>
                <a:cubicBezTo>
                  <a:pt x="9242272" y="3146420"/>
                  <a:pt x="9248618" y="3150228"/>
                  <a:pt x="9254964" y="3152766"/>
                </a:cubicBezTo>
                <a:cubicBezTo>
                  <a:pt x="9253694" y="3150228"/>
                  <a:pt x="9251157" y="3147690"/>
                  <a:pt x="9249887" y="3143882"/>
                </a:cubicBezTo>
                <a:cubicBezTo>
                  <a:pt x="9251157" y="3141344"/>
                  <a:pt x="9253694" y="3136267"/>
                  <a:pt x="9254964" y="3133728"/>
                </a:cubicBezTo>
                <a:cubicBezTo>
                  <a:pt x="9260040" y="3138805"/>
                  <a:pt x="9263849" y="3142613"/>
                  <a:pt x="9268925" y="3147690"/>
                </a:cubicBezTo>
                <a:cubicBezTo>
                  <a:pt x="9270195" y="3133728"/>
                  <a:pt x="9277809" y="3133728"/>
                  <a:pt x="9260040" y="3123575"/>
                </a:cubicBezTo>
                <a:lnTo>
                  <a:pt x="9260040" y="3123575"/>
                </a:lnTo>
                <a:close/>
                <a:moveTo>
                  <a:pt x="8985895" y="3121036"/>
                </a:moveTo>
                <a:cubicBezTo>
                  <a:pt x="8992241" y="3128652"/>
                  <a:pt x="8993510" y="3138805"/>
                  <a:pt x="8997318" y="3147690"/>
                </a:cubicBezTo>
                <a:cubicBezTo>
                  <a:pt x="9004933" y="3151497"/>
                  <a:pt x="9011279" y="3155305"/>
                  <a:pt x="9018893" y="3157843"/>
                </a:cubicBezTo>
                <a:cubicBezTo>
                  <a:pt x="9020163" y="3150228"/>
                  <a:pt x="9023971" y="3141344"/>
                  <a:pt x="9020163" y="3133728"/>
                </a:cubicBezTo>
                <a:cubicBezTo>
                  <a:pt x="9010010" y="3126113"/>
                  <a:pt x="8997318" y="3123575"/>
                  <a:pt x="8985895" y="3121036"/>
                </a:cubicBezTo>
                <a:lnTo>
                  <a:pt x="8985895" y="3121036"/>
                </a:lnTo>
                <a:close/>
                <a:moveTo>
                  <a:pt x="9447882" y="3121036"/>
                </a:moveTo>
                <a:cubicBezTo>
                  <a:pt x="9442805" y="3122306"/>
                  <a:pt x="9438997" y="3124844"/>
                  <a:pt x="9433920" y="3126113"/>
                </a:cubicBezTo>
                <a:cubicBezTo>
                  <a:pt x="9432651" y="3127382"/>
                  <a:pt x="9431382" y="3129921"/>
                  <a:pt x="9430113" y="3131190"/>
                </a:cubicBezTo>
                <a:cubicBezTo>
                  <a:pt x="9435190" y="3129921"/>
                  <a:pt x="9440266" y="3132459"/>
                  <a:pt x="9442805" y="3136267"/>
                </a:cubicBezTo>
                <a:cubicBezTo>
                  <a:pt x="9445343" y="3129921"/>
                  <a:pt x="9446612" y="3124844"/>
                  <a:pt x="9447882" y="3121036"/>
                </a:cubicBezTo>
                <a:lnTo>
                  <a:pt x="9447882" y="3121036"/>
                </a:lnTo>
                <a:close/>
                <a:moveTo>
                  <a:pt x="9247348" y="3117229"/>
                </a:moveTo>
                <a:cubicBezTo>
                  <a:pt x="9246080" y="3118498"/>
                  <a:pt x="9244811" y="3119767"/>
                  <a:pt x="9247348" y="3122306"/>
                </a:cubicBezTo>
                <a:cubicBezTo>
                  <a:pt x="9249887" y="3124844"/>
                  <a:pt x="9257503" y="3122306"/>
                  <a:pt x="9253694" y="3118498"/>
                </a:cubicBezTo>
                <a:cubicBezTo>
                  <a:pt x="9251157" y="3115960"/>
                  <a:pt x="9248618" y="3115960"/>
                  <a:pt x="9247348" y="3117229"/>
                </a:cubicBezTo>
                <a:lnTo>
                  <a:pt x="9247348" y="3117229"/>
                </a:lnTo>
                <a:close/>
                <a:moveTo>
                  <a:pt x="9327308" y="3115960"/>
                </a:moveTo>
                <a:cubicBezTo>
                  <a:pt x="9324770" y="3115960"/>
                  <a:pt x="9320962" y="3115960"/>
                  <a:pt x="9318424" y="3119767"/>
                </a:cubicBezTo>
                <a:cubicBezTo>
                  <a:pt x="9320962" y="3122306"/>
                  <a:pt x="9323500" y="3124844"/>
                  <a:pt x="9327308" y="3127382"/>
                </a:cubicBezTo>
                <a:cubicBezTo>
                  <a:pt x="9320962" y="3128652"/>
                  <a:pt x="9310808" y="3122306"/>
                  <a:pt x="9307001" y="3129921"/>
                </a:cubicBezTo>
                <a:cubicBezTo>
                  <a:pt x="9314616" y="3132459"/>
                  <a:pt x="9320962" y="3134998"/>
                  <a:pt x="9328577" y="3138805"/>
                </a:cubicBezTo>
                <a:cubicBezTo>
                  <a:pt x="9331116" y="3132459"/>
                  <a:pt x="9333654" y="3127382"/>
                  <a:pt x="9336192" y="3121036"/>
                </a:cubicBezTo>
                <a:cubicBezTo>
                  <a:pt x="9332385" y="3117229"/>
                  <a:pt x="9329846" y="3115960"/>
                  <a:pt x="9327308" y="3115960"/>
                </a:cubicBezTo>
                <a:lnTo>
                  <a:pt x="9327308" y="3115960"/>
                </a:lnTo>
                <a:close/>
                <a:moveTo>
                  <a:pt x="9263849" y="3114690"/>
                </a:moveTo>
                <a:cubicBezTo>
                  <a:pt x="9266386" y="3118498"/>
                  <a:pt x="9270195" y="3123575"/>
                  <a:pt x="9274002" y="3127382"/>
                </a:cubicBezTo>
                <a:cubicBezTo>
                  <a:pt x="9279078" y="3128652"/>
                  <a:pt x="9282886" y="3132459"/>
                  <a:pt x="9285424" y="3136267"/>
                </a:cubicBezTo>
                <a:cubicBezTo>
                  <a:pt x="9291770" y="3123575"/>
                  <a:pt x="9272732" y="3117229"/>
                  <a:pt x="9263849" y="3114690"/>
                </a:cubicBezTo>
                <a:lnTo>
                  <a:pt x="9263849" y="3114690"/>
                </a:lnTo>
                <a:close/>
                <a:moveTo>
                  <a:pt x="9317154" y="3104537"/>
                </a:moveTo>
                <a:cubicBezTo>
                  <a:pt x="9310808" y="3100729"/>
                  <a:pt x="9310808" y="3112152"/>
                  <a:pt x="9315885" y="3113421"/>
                </a:cubicBezTo>
                <a:cubicBezTo>
                  <a:pt x="9323500" y="3115960"/>
                  <a:pt x="9320962" y="3105806"/>
                  <a:pt x="9317154" y="3104537"/>
                </a:cubicBezTo>
                <a:lnTo>
                  <a:pt x="9317154" y="3104537"/>
                </a:lnTo>
                <a:close/>
                <a:moveTo>
                  <a:pt x="9308270" y="3095653"/>
                </a:moveTo>
                <a:cubicBezTo>
                  <a:pt x="9304462" y="3091845"/>
                  <a:pt x="9299386" y="3100729"/>
                  <a:pt x="9303193" y="3103268"/>
                </a:cubicBezTo>
                <a:cubicBezTo>
                  <a:pt x="9307001" y="3105806"/>
                  <a:pt x="9312078" y="3098191"/>
                  <a:pt x="9308270" y="3095653"/>
                </a:cubicBezTo>
                <a:lnTo>
                  <a:pt x="9308270" y="3095653"/>
                </a:lnTo>
                <a:close/>
                <a:moveTo>
                  <a:pt x="9372999" y="3089307"/>
                </a:moveTo>
                <a:cubicBezTo>
                  <a:pt x="9364114" y="3090576"/>
                  <a:pt x="9369191" y="3104537"/>
                  <a:pt x="9366653" y="3109614"/>
                </a:cubicBezTo>
                <a:cubicBezTo>
                  <a:pt x="9369191" y="3108344"/>
                  <a:pt x="9374268" y="3104537"/>
                  <a:pt x="9376806" y="3103268"/>
                </a:cubicBezTo>
                <a:cubicBezTo>
                  <a:pt x="9376806" y="3105806"/>
                  <a:pt x="9376806" y="3109614"/>
                  <a:pt x="9376806" y="3110883"/>
                </a:cubicBezTo>
                <a:lnTo>
                  <a:pt x="9380614" y="3112152"/>
                </a:lnTo>
                <a:cubicBezTo>
                  <a:pt x="9380614" y="3107075"/>
                  <a:pt x="9381883" y="3103268"/>
                  <a:pt x="9381883" y="3098191"/>
                </a:cubicBezTo>
                <a:cubicBezTo>
                  <a:pt x="9375537" y="3096922"/>
                  <a:pt x="9374268" y="3093114"/>
                  <a:pt x="9372999" y="3089307"/>
                </a:cubicBezTo>
                <a:lnTo>
                  <a:pt x="9372999" y="3089307"/>
                </a:lnTo>
                <a:close/>
                <a:moveTo>
                  <a:pt x="3882465" y="2692049"/>
                </a:moveTo>
                <a:cubicBezTo>
                  <a:pt x="3871042" y="2731394"/>
                  <a:pt x="3862158" y="2772008"/>
                  <a:pt x="3849466" y="2812622"/>
                </a:cubicBezTo>
                <a:cubicBezTo>
                  <a:pt x="3840582" y="2844352"/>
                  <a:pt x="3829159" y="2874813"/>
                  <a:pt x="3820275" y="2906543"/>
                </a:cubicBezTo>
                <a:cubicBezTo>
                  <a:pt x="3817736" y="2914158"/>
                  <a:pt x="3810121" y="2920504"/>
                  <a:pt x="3811390" y="2928119"/>
                </a:cubicBezTo>
                <a:cubicBezTo>
                  <a:pt x="3813929" y="2954772"/>
                  <a:pt x="3813929" y="2981425"/>
                  <a:pt x="3813929" y="3008078"/>
                </a:cubicBezTo>
                <a:cubicBezTo>
                  <a:pt x="3813929" y="3080422"/>
                  <a:pt x="3815198" y="3154036"/>
                  <a:pt x="3815198" y="3226380"/>
                </a:cubicBezTo>
                <a:cubicBezTo>
                  <a:pt x="3815198" y="3263186"/>
                  <a:pt x="3815198" y="3298724"/>
                  <a:pt x="3815198" y="3335530"/>
                </a:cubicBezTo>
                <a:cubicBezTo>
                  <a:pt x="3815198" y="3404067"/>
                  <a:pt x="3816467" y="3472603"/>
                  <a:pt x="3817736" y="3542409"/>
                </a:cubicBezTo>
                <a:cubicBezTo>
                  <a:pt x="3817736" y="3577946"/>
                  <a:pt x="3819005" y="3613484"/>
                  <a:pt x="3819005" y="3649021"/>
                </a:cubicBezTo>
                <a:cubicBezTo>
                  <a:pt x="3819005" y="3692174"/>
                  <a:pt x="3819005" y="3734057"/>
                  <a:pt x="3819005" y="3777210"/>
                </a:cubicBezTo>
                <a:cubicBezTo>
                  <a:pt x="3819005" y="3798786"/>
                  <a:pt x="3819005" y="3820362"/>
                  <a:pt x="3819005" y="3840670"/>
                </a:cubicBezTo>
                <a:cubicBezTo>
                  <a:pt x="3819005" y="3845746"/>
                  <a:pt x="3822813" y="3895245"/>
                  <a:pt x="3820275" y="3896514"/>
                </a:cubicBezTo>
                <a:cubicBezTo>
                  <a:pt x="3824082" y="3893976"/>
                  <a:pt x="3827890" y="3891437"/>
                  <a:pt x="3831697" y="3890168"/>
                </a:cubicBezTo>
                <a:cubicBezTo>
                  <a:pt x="3832967" y="3881284"/>
                  <a:pt x="3825351" y="3668059"/>
                  <a:pt x="3826621" y="3661713"/>
                </a:cubicBezTo>
                <a:cubicBezTo>
                  <a:pt x="3821544" y="3636329"/>
                  <a:pt x="3826621" y="3609676"/>
                  <a:pt x="3824082" y="3584292"/>
                </a:cubicBezTo>
                <a:cubicBezTo>
                  <a:pt x="3825351" y="3563985"/>
                  <a:pt x="3821544" y="3544947"/>
                  <a:pt x="3825351" y="3525909"/>
                </a:cubicBezTo>
                <a:cubicBezTo>
                  <a:pt x="3824082" y="3500525"/>
                  <a:pt x="3826621" y="3475141"/>
                  <a:pt x="3825351" y="3449758"/>
                </a:cubicBezTo>
                <a:cubicBezTo>
                  <a:pt x="3827890" y="3425643"/>
                  <a:pt x="3830428" y="3401528"/>
                  <a:pt x="3829159" y="3376144"/>
                </a:cubicBezTo>
                <a:cubicBezTo>
                  <a:pt x="3830428" y="3376144"/>
                  <a:pt x="3831697" y="3376144"/>
                  <a:pt x="3832967" y="3376144"/>
                </a:cubicBezTo>
                <a:cubicBezTo>
                  <a:pt x="3832967" y="3378683"/>
                  <a:pt x="3831697" y="3382490"/>
                  <a:pt x="3831697" y="3385029"/>
                </a:cubicBezTo>
                <a:cubicBezTo>
                  <a:pt x="3834236" y="3397721"/>
                  <a:pt x="3831697" y="3410413"/>
                  <a:pt x="3832967" y="3423105"/>
                </a:cubicBezTo>
                <a:cubicBezTo>
                  <a:pt x="3829159" y="3444681"/>
                  <a:pt x="3832967" y="3466257"/>
                  <a:pt x="3832967" y="3489103"/>
                </a:cubicBezTo>
                <a:cubicBezTo>
                  <a:pt x="3835505" y="3523371"/>
                  <a:pt x="3831697" y="3557639"/>
                  <a:pt x="3836774" y="3590638"/>
                </a:cubicBezTo>
                <a:cubicBezTo>
                  <a:pt x="3838043" y="3600792"/>
                  <a:pt x="3839312" y="3612215"/>
                  <a:pt x="3839312" y="3622368"/>
                </a:cubicBezTo>
                <a:cubicBezTo>
                  <a:pt x="3839312" y="3633791"/>
                  <a:pt x="3844389" y="3643945"/>
                  <a:pt x="3843120" y="3655367"/>
                </a:cubicBezTo>
                <a:cubicBezTo>
                  <a:pt x="3841851" y="3687097"/>
                  <a:pt x="3852004" y="3718827"/>
                  <a:pt x="3852004" y="3750557"/>
                </a:cubicBezTo>
                <a:cubicBezTo>
                  <a:pt x="3852004" y="3774671"/>
                  <a:pt x="3853274" y="3797517"/>
                  <a:pt x="3852004" y="3821632"/>
                </a:cubicBezTo>
                <a:cubicBezTo>
                  <a:pt x="3853274" y="3844477"/>
                  <a:pt x="3853274" y="3866054"/>
                  <a:pt x="3853274" y="3888899"/>
                </a:cubicBezTo>
                <a:cubicBezTo>
                  <a:pt x="3864696" y="3892707"/>
                  <a:pt x="3876119" y="3891437"/>
                  <a:pt x="3887542" y="3891437"/>
                </a:cubicBezTo>
                <a:cubicBezTo>
                  <a:pt x="3890080" y="3877476"/>
                  <a:pt x="3907849" y="2697126"/>
                  <a:pt x="3907849" y="2694587"/>
                </a:cubicBezTo>
                <a:cubicBezTo>
                  <a:pt x="3898965" y="2692049"/>
                  <a:pt x="3891350" y="2690780"/>
                  <a:pt x="3882465" y="2692049"/>
                </a:cubicBezTo>
                <a:lnTo>
                  <a:pt x="3882465" y="2692049"/>
                </a:lnTo>
                <a:close/>
                <a:moveTo>
                  <a:pt x="3808852" y="2571475"/>
                </a:moveTo>
                <a:cubicBezTo>
                  <a:pt x="3806313" y="2572745"/>
                  <a:pt x="3810121" y="2586706"/>
                  <a:pt x="3810121" y="2673011"/>
                </a:cubicBezTo>
                <a:cubicBezTo>
                  <a:pt x="3810121" y="2704741"/>
                  <a:pt x="3815198" y="2739009"/>
                  <a:pt x="3811390" y="2769470"/>
                </a:cubicBezTo>
                <a:cubicBezTo>
                  <a:pt x="3810121" y="2777085"/>
                  <a:pt x="3811390" y="2784700"/>
                  <a:pt x="3811390" y="2792315"/>
                </a:cubicBezTo>
                <a:cubicBezTo>
                  <a:pt x="3821544" y="2784700"/>
                  <a:pt x="3820275" y="2770739"/>
                  <a:pt x="3822813" y="2760585"/>
                </a:cubicBezTo>
                <a:cubicBezTo>
                  <a:pt x="3827890" y="2737740"/>
                  <a:pt x="3829159" y="2714894"/>
                  <a:pt x="3838043" y="2692049"/>
                </a:cubicBezTo>
                <a:cubicBezTo>
                  <a:pt x="3839312" y="2685703"/>
                  <a:pt x="3840582" y="2679357"/>
                  <a:pt x="3840582" y="2673011"/>
                </a:cubicBezTo>
                <a:cubicBezTo>
                  <a:pt x="3834236" y="2664126"/>
                  <a:pt x="3824082" y="2655242"/>
                  <a:pt x="3821544" y="2643819"/>
                </a:cubicBezTo>
                <a:cubicBezTo>
                  <a:pt x="3820275" y="2631128"/>
                  <a:pt x="3822813" y="2618436"/>
                  <a:pt x="3832967" y="2609551"/>
                </a:cubicBezTo>
                <a:cubicBezTo>
                  <a:pt x="3826621" y="2596859"/>
                  <a:pt x="3820275" y="2582898"/>
                  <a:pt x="3813929" y="2570206"/>
                </a:cubicBezTo>
                <a:cubicBezTo>
                  <a:pt x="3810121" y="2571475"/>
                  <a:pt x="3808852" y="2571475"/>
                  <a:pt x="3808852" y="2571475"/>
                </a:cubicBezTo>
                <a:lnTo>
                  <a:pt x="3808852" y="2571475"/>
                </a:lnTo>
                <a:close/>
                <a:moveTo>
                  <a:pt x="3707316" y="2214832"/>
                </a:moveTo>
                <a:cubicBezTo>
                  <a:pt x="3702240" y="2214832"/>
                  <a:pt x="3698432" y="2214832"/>
                  <a:pt x="3693355" y="2216101"/>
                </a:cubicBezTo>
                <a:cubicBezTo>
                  <a:pt x="3690817" y="2226255"/>
                  <a:pt x="3687009" y="2236408"/>
                  <a:pt x="3683202" y="2245292"/>
                </a:cubicBezTo>
                <a:cubicBezTo>
                  <a:pt x="3697163" y="2263061"/>
                  <a:pt x="3704778" y="2285907"/>
                  <a:pt x="3722546" y="2301137"/>
                </a:cubicBezTo>
                <a:cubicBezTo>
                  <a:pt x="3720008" y="2280830"/>
                  <a:pt x="3726354" y="2261792"/>
                  <a:pt x="3722546" y="2241485"/>
                </a:cubicBezTo>
                <a:cubicBezTo>
                  <a:pt x="3723816" y="2232600"/>
                  <a:pt x="3722546" y="2224985"/>
                  <a:pt x="3721278" y="2216101"/>
                </a:cubicBezTo>
                <a:cubicBezTo>
                  <a:pt x="3716200" y="2216101"/>
                  <a:pt x="3712393" y="2214832"/>
                  <a:pt x="3707316" y="2214832"/>
                </a:cubicBezTo>
                <a:lnTo>
                  <a:pt x="3707316" y="2214832"/>
                </a:lnTo>
                <a:close/>
                <a:moveTo>
                  <a:pt x="4203571" y="1921648"/>
                </a:moveTo>
                <a:cubicBezTo>
                  <a:pt x="4201033" y="1922917"/>
                  <a:pt x="3923079" y="2059990"/>
                  <a:pt x="3873581" y="2114566"/>
                </a:cubicBezTo>
                <a:cubicBezTo>
                  <a:pt x="3890080" y="2120912"/>
                  <a:pt x="3907849" y="2118373"/>
                  <a:pt x="3925618" y="2122181"/>
                </a:cubicBezTo>
                <a:cubicBezTo>
                  <a:pt x="3942117" y="2125988"/>
                  <a:pt x="3958617" y="2127258"/>
                  <a:pt x="3973847" y="2132334"/>
                </a:cubicBezTo>
                <a:cubicBezTo>
                  <a:pt x="3977655" y="2133603"/>
                  <a:pt x="3978924" y="2137411"/>
                  <a:pt x="3980193" y="2139949"/>
                </a:cubicBezTo>
                <a:cubicBezTo>
                  <a:pt x="3975116" y="2141219"/>
                  <a:pt x="3970039" y="2142488"/>
                  <a:pt x="3964963" y="2143757"/>
                </a:cubicBezTo>
                <a:cubicBezTo>
                  <a:pt x="3963693" y="2164064"/>
                  <a:pt x="3968770" y="2147565"/>
                  <a:pt x="3940848" y="2197063"/>
                </a:cubicBezTo>
                <a:cubicBezTo>
                  <a:pt x="3900234" y="2207217"/>
                  <a:pt x="3857081" y="2207217"/>
                  <a:pt x="3815198" y="2213563"/>
                </a:cubicBezTo>
                <a:cubicBezTo>
                  <a:pt x="3811390" y="2214832"/>
                  <a:pt x="3805044" y="2213563"/>
                  <a:pt x="3805044" y="2219909"/>
                </a:cubicBezTo>
                <a:cubicBezTo>
                  <a:pt x="3802506" y="2265600"/>
                  <a:pt x="3805044" y="2310021"/>
                  <a:pt x="3805044" y="2355712"/>
                </a:cubicBezTo>
                <a:cubicBezTo>
                  <a:pt x="3805044" y="2372212"/>
                  <a:pt x="3808852" y="2387442"/>
                  <a:pt x="3805044" y="2403942"/>
                </a:cubicBezTo>
                <a:cubicBezTo>
                  <a:pt x="3807583" y="2412826"/>
                  <a:pt x="3807583" y="2422980"/>
                  <a:pt x="3805044" y="2433133"/>
                </a:cubicBezTo>
                <a:cubicBezTo>
                  <a:pt x="3819005" y="2443287"/>
                  <a:pt x="3820275" y="2461055"/>
                  <a:pt x="3826621" y="2475017"/>
                </a:cubicBezTo>
                <a:cubicBezTo>
                  <a:pt x="3835505" y="2496593"/>
                  <a:pt x="3835505" y="2520708"/>
                  <a:pt x="3846928" y="2542284"/>
                </a:cubicBezTo>
                <a:cubicBezTo>
                  <a:pt x="3854543" y="2557514"/>
                  <a:pt x="3859620" y="2575283"/>
                  <a:pt x="3869773" y="2589244"/>
                </a:cubicBezTo>
                <a:cubicBezTo>
                  <a:pt x="3874850" y="2596859"/>
                  <a:pt x="3885004" y="2596859"/>
                  <a:pt x="3891350" y="2599398"/>
                </a:cubicBezTo>
                <a:cubicBezTo>
                  <a:pt x="3904041" y="2593052"/>
                  <a:pt x="3914195" y="2581629"/>
                  <a:pt x="3926887" y="2575283"/>
                </a:cubicBezTo>
                <a:cubicBezTo>
                  <a:pt x="3945925" y="2565129"/>
                  <a:pt x="3961155" y="2549899"/>
                  <a:pt x="3980193" y="2539746"/>
                </a:cubicBezTo>
                <a:cubicBezTo>
                  <a:pt x="4014461" y="2521977"/>
                  <a:pt x="4046191" y="2501670"/>
                  <a:pt x="4079190" y="2482632"/>
                </a:cubicBezTo>
                <a:cubicBezTo>
                  <a:pt x="4086805" y="2477555"/>
                  <a:pt x="4098228" y="2475017"/>
                  <a:pt x="4098228" y="2464863"/>
                </a:cubicBezTo>
                <a:cubicBezTo>
                  <a:pt x="4100767" y="2452171"/>
                  <a:pt x="4100767" y="2439479"/>
                  <a:pt x="4104574" y="2426787"/>
                </a:cubicBezTo>
                <a:cubicBezTo>
                  <a:pt x="4109651" y="2409019"/>
                  <a:pt x="4109651" y="2388711"/>
                  <a:pt x="4115997" y="2370943"/>
                </a:cubicBezTo>
                <a:cubicBezTo>
                  <a:pt x="4117266" y="2353174"/>
                  <a:pt x="4119804" y="2336675"/>
                  <a:pt x="4124881" y="2320175"/>
                </a:cubicBezTo>
                <a:cubicBezTo>
                  <a:pt x="4132496" y="2270676"/>
                  <a:pt x="4142650" y="2221178"/>
                  <a:pt x="4152804" y="2171679"/>
                </a:cubicBezTo>
                <a:cubicBezTo>
                  <a:pt x="4156611" y="2150103"/>
                  <a:pt x="4160418" y="2128527"/>
                  <a:pt x="4166764" y="2106950"/>
                </a:cubicBezTo>
                <a:cubicBezTo>
                  <a:pt x="4175649" y="2059990"/>
                  <a:pt x="4185802" y="2013030"/>
                  <a:pt x="4195956" y="1964801"/>
                </a:cubicBezTo>
                <a:cubicBezTo>
                  <a:pt x="4198494" y="1950839"/>
                  <a:pt x="4206110" y="1936878"/>
                  <a:pt x="4203571" y="1921648"/>
                </a:cubicBezTo>
                <a:lnTo>
                  <a:pt x="4203571" y="1921648"/>
                </a:lnTo>
                <a:close/>
                <a:moveTo>
                  <a:pt x="4476448" y="1096672"/>
                </a:moveTo>
                <a:cubicBezTo>
                  <a:pt x="4468833" y="1111902"/>
                  <a:pt x="4467564" y="1128402"/>
                  <a:pt x="4462487" y="1143632"/>
                </a:cubicBezTo>
                <a:cubicBezTo>
                  <a:pt x="4448526" y="1190592"/>
                  <a:pt x="4435834" y="1240091"/>
                  <a:pt x="4421873" y="1287051"/>
                </a:cubicBezTo>
                <a:cubicBezTo>
                  <a:pt x="4393951" y="1380971"/>
                  <a:pt x="4360951" y="1473622"/>
                  <a:pt x="4334298" y="1568812"/>
                </a:cubicBezTo>
                <a:cubicBezTo>
                  <a:pt x="4321606" y="1609426"/>
                  <a:pt x="4311453" y="1650040"/>
                  <a:pt x="4297492" y="1690655"/>
                </a:cubicBezTo>
                <a:cubicBezTo>
                  <a:pt x="4287338" y="1733807"/>
                  <a:pt x="4273377" y="1775691"/>
                  <a:pt x="4263223" y="1817574"/>
                </a:cubicBezTo>
                <a:cubicBezTo>
                  <a:pt x="4242916" y="1894995"/>
                  <a:pt x="4222609" y="1972416"/>
                  <a:pt x="4204840" y="2051106"/>
                </a:cubicBezTo>
                <a:cubicBezTo>
                  <a:pt x="4201033" y="2071413"/>
                  <a:pt x="4193418" y="2091720"/>
                  <a:pt x="4190879" y="2113296"/>
                </a:cubicBezTo>
                <a:cubicBezTo>
                  <a:pt x="4185802" y="2136142"/>
                  <a:pt x="4183264" y="2158987"/>
                  <a:pt x="4175649" y="2180564"/>
                </a:cubicBezTo>
                <a:cubicBezTo>
                  <a:pt x="4166764" y="2224985"/>
                  <a:pt x="4156611" y="2269407"/>
                  <a:pt x="4148996" y="2315098"/>
                </a:cubicBezTo>
                <a:cubicBezTo>
                  <a:pt x="4137573" y="2363328"/>
                  <a:pt x="4128689" y="2410288"/>
                  <a:pt x="4118535" y="2458517"/>
                </a:cubicBezTo>
                <a:cubicBezTo>
                  <a:pt x="4146458" y="2443287"/>
                  <a:pt x="4302568" y="2341751"/>
                  <a:pt x="4324145" y="2337944"/>
                </a:cubicBezTo>
                <a:cubicBezTo>
                  <a:pt x="4320337" y="2350636"/>
                  <a:pt x="4313991" y="2360789"/>
                  <a:pt x="4302568" y="2368404"/>
                </a:cubicBezTo>
                <a:cubicBezTo>
                  <a:pt x="4269569" y="2389981"/>
                  <a:pt x="4237839" y="2412826"/>
                  <a:pt x="4203571" y="2434402"/>
                </a:cubicBezTo>
                <a:cubicBezTo>
                  <a:pt x="4178187" y="2454709"/>
                  <a:pt x="4150265" y="2472478"/>
                  <a:pt x="4126150" y="2495324"/>
                </a:cubicBezTo>
                <a:cubicBezTo>
                  <a:pt x="4115997" y="2504208"/>
                  <a:pt x="4102036" y="2510554"/>
                  <a:pt x="4096959" y="2524515"/>
                </a:cubicBezTo>
                <a:cubicBezTo>
                  <a:pt x="4094421" y="2524515"/>
                  <a:pt x="4090613" y="2525784"/>
                  <a:pt x="4088075" y="2525784"/>
                </a:cubicBezTo>
                <a:cubicBezTo>
                  <a:pt x="4079190" y="2535938"/>
                  <a:pt x="4015730" y="2589244"/>
                  <a:pt x="4006846" y="2605744"/>
                </a:cubicBezTo>
                <a:cubicBezTo>
                  <a:pt x="4017000" y="2608282"/>
                  <a:pt x="4099497" y="2615897"/>
                  <a:pt x="4122343" y="2626051"/>
                </a:cubicBezTo>
                <a:cubicBezTo>
                  <a:pt x="4118535" y="2628589"/>
                  <a:pt x="4114728" y="2631128"/>
                  <a:pt x="4109651" y="2633666"/>
                </a:cubicBezTo>
                <a:cubicBezTo>
                  <a:pt x="4109651" y="2636204"/>
                  <a:pt x="4109651" y="2640012"/>
                  <a:pt x="4109651" y="2641281"/>
                </a:cubicBezTo>
                <a:cubicBezTo>
                  <a:pt x="4102036" y="2652704"/>
                  <a:pt x="4095690" y="2664126"/>
                  <a:pt x="4089344" y="2675549"/>
                </a:cubicBezTo>
                <a:cubicBezTo>
                  <a:pt x="4081729" y="2676818"/>
                  <a:pt x="4074113" y="2680626"/>
                  <a:pt x="4067767" y="2684434"/>
                </a:cubicBezTo>
                <a:cubicBezTo>
                  <a:pt x="4055075" y="2680626"/>
                  <a:pt x="4042384" y="2685703"/>
                  <a:pt x="4029692" y="2685703"/>
                </a:cubicBezTo>
                <a:cubicBezTo>
                  <a:pt x="4011923" y="2692049"/>
                  <a:pt x="3991616" y="2685703"/>
                  <a:pt x="3973847" y="2692049"/>
                </a:cubicBezTo>
                <a:cubicBezTo>
                  <a:pt x="3970039" y="2711087"/>
                  <a:pt x="3985270" y="3882553"/>
                  <a:pt x="3985270" y="4036125"/>
                </a:cubicBezTo>
                <a:cubicBezTo>
                  <a:pt x="3996692" y="4039933"/>
                  <a:pt x="4003038" y="4051356"/>
                  <a:pt x="4013192" y="4057702"/>
                </a:cubicBezTo>
                <a:cubicBezTo>
                  <a:pt x="4037307" y="4080547"/>
                  <a:pt x="4061421" y="4102124"/>
                  <a:pt x="4086805" y="4122431"/>
                </a:cubicBezTo>
                <a:cubicBezTo>
                  <a:pt x="4090613" y="4124969"/>
                  <a:pt x="4093151" y="4128776"/>
                  <a:pt x="4094421" y="4132584"/>
                </a:cubicBezTo>
                <a:cubicBezTo>
                  <a:pt x="4074113" y="4124969"/>
                  <a:pt x="3997962" y="4064048"/>
                  <a:pt x="3986539" y="4056433"/>
                </a:cubicBezTo>
                <a:cubicBezTo>
                  <a:pt x="3980193" y="4080547"/>
                  <a:pt x="3991616" y="4866178"/>
                  <a:pt x="3991616" y="4873794"/>
                </a:cubicBezTo>
                <a:cubicBezTo>
                  <a:pt x="3997962" y="4872524"/>
                  <a:pt x="4004308" y="4869986"/>
                  <a:pt x="4010654" y="4868717"/>
                </a:cubicBezTo>
                <a:cubicBezTo>
                  <a:pt x="4020807" y="4871255"/>
                  <a:pt x="4030961" y="4872524"/>
                  <a:pt x="4041114" y="4868717"/>
                </a:cubicBezTo>
                <a:cubicBezTo>
                  <a:pt x="4055075" y="4862371"/>
                  <a:pt x="4070306" y="4869986"/>
                  <a:pt x="4085536" y="4868717"/>
                </a:cubicBezTo>
                <a:cubicBezTo>
                  <a:pt x="4112189" y="4866178"/>
                  <a:pt x="4141381" y="4880140"/>
                  <a:pt x="4165496" y="4862371"/>
                </a:cubicBezTo>
                <a:cubicBezTo>
                  <a:pt x="4180726" y="4866178"/>
                  <a:pt x="4197226" y="4854756"/>
                  <a:pt x="4212456" y="4861102"/>
                </a:cubicBezTo>
                <a:cubicBezTo>
                  <a:pt x="4217532" y="4864909"/>
                  <a:pt x="4222609" y="4861102"/>
                  <a:pt x="4227686" y="4859833"/>
                </a:cubicBezTo>
                <a:cubicBezTo>
                  <a:pt x="4226417" y="4857294"/>
                  <a:pt x="4222609" y="4854756"/>
                  <a:pt x="4223878" y="4850948"/>
                </a:cubicBezTo>
                <a:cubicBezTo>
                  <a:pt x="4227686" y="4850948"/>
                  <a:pt x="4228955" y="4854756"/>
                  <a:pt x="4231494" y="4857294"/>
                </a:cubicBezTo>
                <a:cubicBezTo>
                  <a:pt x="4237839" y="4857294"/>
                  <a:pt x="4242916" y="4854756"/>
                  <a:pt x="4246724" y="4850948"/>
                </a:cubicBezTo>
                <a:cubicBezTo>
                  <a:pt x="4247993" y="4852217"/>
                  <a:pt x="4250531" y="4856025"/>
                  <a:pt x="4251801" y="4858563"/>
                </a:cubicBezTo>
                <a:cubicBezTo>
                  <a:pt x="4255608" y="4857294"/>
                  <a:pt x="4259416" y="4856025"/>
                  <a:pt x="4261954" y="4854756"/>
                </a:cubicBezTo>
                <a:cubicBezTo>
                  <a:pt x="4260685" y="4850948"/>
                  <a:pt x="4259416" y="4845871"/>
                  <a:pt x="4258147" y="4840795"/>
                </a:cubicBezTo>
                <a:cubicBezTo>
                  <a:pt x="4265762" y="4842064"/>
                  <a:pt x="4263223" y="4849679"/>
                  <a:pt x="4261954" y="4854756"/>
                </a:cubicBezTo>
                <a:cubicBezTo>
                  <a:pt x="4267031" y="4853487"/>
                  <a:pt x="4273377" y="4850948"/>
                  <a:pt x="4278454" y="4849679"/>
                </a:cubicBezTo>
                <a:cubicBezTo>
                  <a:pt x="4282261" y="4852217"/>
                  <a:pt x="4286069" y="4856025"/>
                  <a:pt x="4291146" y="4858563"/>
                </a:cubicBezTo>
                <a:cubicBezTo>
                  <a:pt x="4294953" y="4856025"/>
                  <a:pt x="4297492" y="4854756"/>
                  <a:pt x="4300030" y="4852217"/>
                </a:cubicBezTo>
                <a:cubicBezTo>
                  <a:pt x="4301299" y="4853487"/>
                  <a:pt x="4303838" y="4856025"/>
                  <a:pt x="4305107" y="4857294"/>
                </a:cubicBezTo>
                <a:cubicBezTo>
                  <a:pt x="4311453" y="4854756"/>
                  <a:pt x="4316530" y="4850948"/>
                  <a:pt x="4321606" y="4847141"/>
                </a:cubicBezTo>
                <a:cubicBezTo>
                  <a:pt x="4326683" y="4859833"/>
                  <a:pt x="4339375" y="4848410"/>
                  <a:pt x="4348260" y="4854756"/>
                </a:cubicBezTo>
                <a:cubicBezTo>
                  <a:pt x="4354606" y="4853487"/>
                  <a:pt x="4359682" y="4850948"/>
                  <a:pt x="4366028" y="4849679"/>
                </a:cubicBezTo>
                <a:cubicBezTo>
                  <a:pt x="4369836" y="4847141"/>
                  <a:pt x="4372374" y="4843333"/>
                  <a:pt x="4376182" y="4840795"/>
                </a:cubicBezTo>
                <a:cubicBezTo>
                  <a:pt x="4374913" y="4844602"/>
                  <a:pt x="4372374" y="4858563"/>
                  <a:pt x="4381259" y="4853487"/>
                </a:cubicBezTo>
                <a:cubicBezTo>
                  <a:pt x="4381259" y="4850948"/>
                  <a:pt x="4381259" y="4847141"/>
                  <a:pt x="4382528" y="4845871"/>
                </a:cubicBezTo>
                <a:cubicBezTo>
                  <a:pt x="4388874" y="4849679"/>
                  <a:pt x="4395219" y="4853487"/>
                  <a:pt x="4400297" y="4857294"/>
                </a:cubicBezTo>
                <a:cubicBezTo>
                  <a:pt x="4402835" y="4854756"/>
                  <a:pt x="4404104" y="4852217"/>
                  <a:pt x="4406643" y="4849679"/>
                </a:cubicBezTo>
                <a:cubicBezTo>
                  <a:pt x="4410450" y="4850948"/>
                  <a:pt x="4414257" y="4853487"/>
                  <a:pt x="4419334" y="4854756"/>
                </a:cubicBezTo>
                <a:cubicBezTo>
                  <a:pt x="4425680" y="4848410"/>
                  <a:pt x="4434565" y="4847141"/>
                  <a:pt x="4443449" y="4847141"/>
                </a:cubicBezTo>
                <a:cubicBezTo>
                  <a:pt x="4442180" y="4848410"/>
                  <a:pt x="4440911" y="4850948"/>
                  <a:pt x="4439641" y="4852217"/>
                </a:cubicBezTo>
                <a:cubicBezTo>
                  <a:pt x="4440911" y="4853487"/>
                  <a:pt x="4442180" y="4857294"/>
                  <a:pt x="4442180" y="4858563"/>
                </a:cubicBezTo>
                <a:cubicBezTo>
                  <a:pt x="4454872" y="4854756"/>
                  <a:pt x="4466294" y="4862371"/>
                  <a:pt x="4477717" y="4863640"/>
                </a:cubicBezTo>
                <a:cubicBezTo>
                  <a:pt x="4489140" y="4857294"/>
                  <a:pt x="4476448" y="4847141"/>
                  <a:pt x="4472640" y="4839525"/>
                </a:cubicBezTo>
                <a:cubicBezTo>
                  <a:pt x="4475179" y="4839525"/>
                  <a:pt x="4478986" y="4838256"/>
                  <a:pt x="4481525" y="4836987"/>
                </a:cubicBezTo>
                <a:cubicBezTo>
                  <a:pt x="4468833" y="3419297"/>
                  <a:pt x="4509447" y="1232475"/>
                  <a:pt x="4509447" y="1099210"/>
                </a:cubicBezTo>
                <a:cubicBezTo>
                  <a:pt x="4501832" y="1099210"/>
                  <a:pt x="4489140" y="1097941"/>
                  <a:pt x="4476448" y="1096672"/>
                </a:cubicBezTo>
                <a:lnTo>
                  <a:pt x="4476448" y="1096672"/>
                </a:lnTo>
                <a:close/>
                <a:moveTo>
                  <a:pt x="3989077" y="88"/>
                </a:moveTo>
                <a:cubicBezTo>
                  <a:pt x="4004308" y="-1181"/>
                  <a:pt x="4014461" y="11511"/>
                  <a:pt x="4020807" y="24203"/>
                </a:cubicBezTo>
                <a:cubicBezTo>
                  <a:pt x="4036038" y="59740"/>
                  <a:pt x="4056345" y="94008"/>
                  <a:pt x="4071575" y="130815"/>
                </a:cubicBezTo>
                <a:cubicBezTo>
                  <a:pt x="4096959" y="182852"/>
                  <a:pt x="4119804" y="237427"/>
                  <a:pt x="4147727" y="289464"/>
                </a:cubicBezTo>
                <a:cubicBezTo>
                  <a:pt x="4162957" y="325002"/>
                  <a:pt x="4183264" y="359270"/>
                  <a:pt x="4202302" y="393538"/>
                </a:cubicBezTo>
                <a:cubicBezTo>
                  <a:pt x="4244185" y="470959"/>
                  <a:pt x="4291146" y="544572"/>
                  <a:pt x="4339375" y="616916"/>
                </a:cubicBezTo>
                <a:cubicBezTo>
                  <a:pt x="4359682" y="649915"/>
                  <a:pt x="4381259" y="684184"/>
                  <a:pt x="4392681" y="722259"/>
                </a:cubicBezTo>
                <a:cubicBezTo>
                  <a:pt x="4399027" y="743836"/>
                  <a:pt x="4404104" y="765412"/>
                  <a:pt x="4407911" y="788257"/>
                </a:cubicBezTo>
                <a:cubicBezTo>
                  <a:pt x="4415527" y="822526"/>
                  <a:pt x="4428219" y="854256"/>
                  <a:pt x="4440911" y="885985"/>
                </a:cubicBezTo>
                <a:cubicBezTo>
                  <a:pt x="4448526" y="903754"/>
                  <a:pt x="4454872" y="924061"/>
                  <a:pt x="4472640" y="935484"/>
                </a:cubicBezTo>
                <a:cubicBezTo>
                  <a:pt x="4480256" y="934215"/>
                  <a:pt x="4489140" y="936753"/>
                  <a:pt x="4495486" y="931676"/>
                </a:cubicBezTo>
                <a:cubicBezTo>
                  <a:pt x="4531023" y="905023"/>
                  <a:pt x="4565292" y="877101"/>
                  <a:pt x="4600829" y="850448"/>
                </a:cubicBezTo>
                <a:cubicBezTo>
                  <a:pt x="4623674" y="836487"/>
                  <a:pt x="4645251" y="821257"/>
                  <a:pt x="4668096" y="808565"/>
                </a:cubicBezTo>
                <a:cubicBezTo>
                  <a:pt x="4693480" y="794603"/>
                  <a:pt x="4716326" y="776835"/>
                  <a:pt x="4740440" y="762874"/>
                </a:cubicBezTo>
                <a:cubicBezTo>
                  <a:pt x="4778516" y="740028"/>
                  <a:pt x="4812785" y="712106"/>
                  <a:pt x="4850861" y="689260"/>
                </a:cubicBezTo>
                <a:cubicBezTo>
                  <a:pt x="4868629" y="676568"/>
                  <a:pt x="4886398" y="663876"/>
                  <a:pt x="4904166" y="652454"/>
                </a:cubicBezTo>
                <a:cubicBezTo>
                  <a:pt x="4933358" y="630877"/>
                  <a:pt x="4963819" y="614378"/>
                  <a:pt x="4993010" y="594071"/>
                </a:cubicBezTo>
                <a:cubicBezTo>
                  <a:pt x="5045047" y="559803"/>
                  <a:pt x="5098353" y="528073"/>
                  <a:pt x="5150390" y="493804"/>
                </a:cubicBezTo>
                <a:cubicBezTo>
                  <a:pt x="5159275" y="487458"/>
                  <a:pt x="5170697" y="483651"/>
                  <a:pt x="5182120" y="483651"/>
                </a:cubicBezTo>
                <a:cubicBezTo>
                  <a:pt x="5175774" y="512842"/>
                  <a:pt x="5151659" y="533149"/>
                  <a:pt x="5127545" y="548380"/>
                </a:cubicBezTo>
                <a:cubicBezTo>
                  <a:pt x="5080584" y="583917"/>
                  <a:pt x="5032355" y="618185"/>
                  <a:pt x="4984126" y="652454"/>
                </a:cubicBezTo>
                <a:cubicBezTo>
                  <a:pt x="4943512" y="684184"/>
                  <a:pt x="4902897" y="715913"/>
                  <a:pt x="4863552" y="750182"/>
                </a:cubicBezTo>
                <a:cubicBezTo>
                  <a:pt x="4831823" y="775566"/>
                  <a:pt x="4803900" y="804757"/>
                  <a:pt x="4773440" y="831410"/>
                </a:cubicBezTo>
                <a:cubicBezTo>
                  <a:pt x="4736633" y="866948"/>
                  <a:pt x="4702365" y="905023"/>
                  <a:pt x="4668096" y="941830"/>
                </a:cubicBezTo>
                <a:cubicBezTo>
                  <a:pt x="4663020" y="945638"/>
                  <a:pt x="4669366" y="951984"/>
                  <a:pt x="4673173" y="953253"/>
                </a:cubicBezTo>
                <a:cubicBezTo>
                  <a:pt x="4712518" y="959599"/>
                  <a:pt x="4751863" y="959599"/>
                  <a:pt x="4789939" y="967214"/>
                </a:cubicBezTo>
                <a:cubicBezTo>
                  <a:pt x="4801362" y="969752"/>
                  <a:pt x="4814054" y="972291"/>
                  <a:pt x="4825477" y="968483"/>
                </a:cubicBezTo>
                <a:cubicBezTo>
                  <a:pt x="4825477" y="969752"/>
                  <a:pt x="4824207" y="973560"/>
                  <a:pt x="4824207" y="974829"/>
                </a:cubicBezTo>
                <a:cubicBezTo>
                  <a:pt x="4843245" y="977367"/>
                  <a:pt x="4861014" y="981175"/>
                  <a:pt x="4878783" y="986252"/>
                </a:cubicBezTo>
                <a:cubicBezTo>
                  <a:pt x="4883859" y="987521"/>
                  <a:pt x="4883859" y="992598"/>
                  <a:pt x="4885129" y="996405"/>
                </a:cubicBezTo>
                <a:cubicBezTo>
                  <a:pt x="4881321" y="998944"/>
                  <a:pt x="4872437" y="996405"/>
                  <a:pt x="4872437" y="1002751"/>
                </a:cubicBezTo>
                <a:cubicBezTo>
                  <a:pt x="4871167" y="1021789"/>
                  <a:pt x="4857206" y="1035750"/>
                  <a:pt x="4848322" y="1050981"/>
                </a:cubicBezTo>
                <a:cubicBezTo>
                  <a:pt x="4840707" y="1061134"/>
                  <a:pt x="4836899" y="1075095"/>
                  <a:pt x="4822938" y="1078903"/>
                </a:cubicBezTo>
                <a:cubicBezTo>
                  <a:pt x="4814054" y="1080172"/>
                  <a:pt x="4803900" y="1082711"/>
                  <a:pt x="4797554" y="1090326"/>
                </a:cubicBezTo>
                <a:cubicBezTo>
                  <a:pt x="4779786" y="1085249"/>
                  <a:pt x="4793747" y="1087787"/>
                  <a:pt x="4643982" y="1101749"/>
                </a:cubicBezTo>
                <a:cubicBezTo>
                  <a:pt x="4642712" y="1101749"/>
                  <a:pt x="4638905" y="1100479"/>
                  <a:pt x="4636366" y="1100479"/>
                </a:cubicBezTo>
                <a:cubicBezTo>
                  <a:pt x="4627482" y="1139824"/>
                  <a:pt x="4637636" y="1180439"/>
                  <a:pt x="4633828" y="1219784"/>
                </a:cubicBezTo>
                <a:cubicBezTo>
                  <a:pt x="4637636" y="1261667"/>
                  <a:pt x="4632559" y="1303550"/>
                  <a:pt x="4636366" y="1345434"/>
                </a:cubicBezTo>
                <a:cubicBezTo>
                  <a:pt x="4633828" y="1368279"/>
                  <a:pt x="4637636" y="1391125"/>
                  <a:pt x="4637636" y="1412701"/>
                </a:cubicBezTo>
                <a:cubicBezTo>
                  <a:pt x="4643982" y="1764268"/>
                  <a:pt x="4645251" y="2117104"/>
                  <a:pt x="4647789" y="2469940"/>
                </a:cubicBezTo>
                <a:cubicBezTo>
                  <a:pt x="4649058" y="2565129"/>
                  <a:pt x="4650328" y="2659050"/>
                  <a:pt x="4650328" y="2754239"/>
                </a:cubicBezTo>
                <a:cubicBezTo>
                  <a:pt x="4654135" y="3105806"/>
                  <a:pt x="4652866" y="3457373"/>
                  <a:pt x="4651597" y="3808940"/>
                </a:cubicBezTo>
                <a:cubicBezTo>
                  <a:pt x="4651597" y="3854631"/>
                  <a:pt x="4649058" y="3900322"/>
                  <a:pt x="4650328" y="3944743"/>
                </a:cubicBezTo>
                <a:cubicBezTo>
                  <a:pt x="4652866" y="3968858"/>
                  <a:pt x="4649058" y="3991704"/>
                  <a:pt x="4650328" y="4015818"/>
                </a:cubicBezTo>
                <a:cubicBezTo>
                  <a:pt x="4649058" y="4041202"/>
                  <a:pt x="4651597" y="4066586"/>
                  <a:pt x="4650328" y="4091970"/>
                </a:cubicBezTo>
                <a:cubicBezTo>
                  <a:pt x="4650328" y="4111008"/>
                  <a:pt x="4652866" y="4131315"/>
                  <a:pt x="4650328" y="4150353"/>
                </a:cubicBezTo>
                <a:cubicBezTo>
                  <a:pt x="4650328" y="4151622"/>
                  <a:pt x="4651597" y="4154160"/>
                  <a:pt x="4651597" y="4156699"/>
                </a:cubicBezTo>
                <a:cubicBezTo>
                  <a:pt x="4651597" y="4157968"/>
                  <a:pt x="4650328" y="4161776"/>
                  <a:pt x="4650328" y="4163045"/>
                </a:cubicBezTo>
                <a:cubicBezTo>
                  <a:pt x="4657943" y="4213813"/>
                  <a:pt x="4642712" y="4303926"/>
                  <a:pt x="4657943" y="4320425"/>
                </a:cubicBezTo>
                <a:cubicBezTo>
                  <a:pt x="4656674" y="4324233"/>
                  <a:pt x="4656674" y="4328040"/>
                  <a:pt x="4655404" y="4331848"/>
                </a:cubicBezTo>
                <a:cubicBezTo>
                  <a:pt x="4660481" y="4339463"/>
                  <a:pt x="4666827" y="4348347"/>
                  <a:pt x="4676981" y="4350886"/>
                </a:cubicBezTo>
                <a:cubicBezTo>
                  <a:pt x="4679519" y="4361039"/>
                  <a:pt x="4685865" y="4369923"/>
                  <a:pt x="4698557" y="4368655"/>
                </a:cubicBezTo>
                <a:cubicBezTo>
                  <a:pt x="4697288" y="4361039"/>
                  <a:pt x="4694749" y="4353424"/>
                  <a:pt x="4693480" y="4345809"/>
                </a:cubicBezTo>
                <a:cubicBezTo>
                  <a:pt x="4701095" y="4349617"/>
                  <a:pt x="4704903" y="4357232"/>
                  <a:pt x="4708711" y="4364847"/>
                </a:cubicBezTo>
                <a:cubicBezTo>
                  <a:pt x="4709980" y="4362309"/>
                  <a:pt x="4713787" y="4357232"/>
                  <a:pt x="4716326" y="4354693"/>
                </a:cubicBezTo>
                <a:cubicBezTo>
                  <a:pt x="4717595" y="4358501"/>
                  <a:pt x="4716326" y="4362309"/>
                  <a:pt x="4712518" y="4364847"/>
                </a:cubicBezTo>
                <a:cubicBezTo>
                  <a:pt x="4713787" y="4367385"/>
                  <a:pt x="4717595" y="4371193"/>
                  <a:pt x="4720133" y="4372462"/>
                </a:cubicBezTo>
                <a:cubicBezTo>
                  <a:pt x="4716326" y="4372462"/>
                  <a:pt x="4708711" y="4371193"/>
                  <a:pt x="4704903" y="4371193"/>
                </a:cubicBezTo>
                <a:cubicBezTo>
                  <a:pt x="4707441" y="4375001"/>
                  <a:pt x="4709980" y="4378808"/>
                  <a:pt x="4711249" y="4382615"/>
                </a:cubicBezTo>
                <a:cubicBezTo>
                  <a:pt x="4723941" y="4383885"/>
                  <a:pt x="4736633" y="4383885"/>
                  <a:pt x="4749325" y="4378808"/>
                </a:cubicBezTo>
                <a:cubicBezTo>
                  <a:pt x="4746786" y="4375001"/>
                  <a:pt x="4745517" y="4372462"/>
                  <a:pt x="4742979" y="4368655"/>
                </a:cubicBezTo>
                <a:cubicBezTo>
                  <a:pt x="4745517" y="4367385"/>
                  <a:pt x="4749325" y="4364847"/>
                  <a:pt x="4751863" y="4363578"/>
                </a:cubicBezTo>
                <a:cubicBezTo>
                  <a:pt x="4748056" y="4359770"/>
                  <a:pt x="4742979" y="4355963"/>
                  <a:pt x="4737902" y="4354693"/>
                </a:cubicBezTo>
                <a:cubicBezTo>
                  <a:pt x="4730287" y="4348347"/>
                  <a:pt x="4722672" y="4340732"/>
                  <a:pt x="4716326" y="4331848"/>
                </a:cubicBezTo>
                <a:cubicBezTo>
                  <a:pt x="4730287" y="4343271"/>
                  <a:pt x="4742979" y="4359770"/>
                  <a:pt x="4762017" y="4359770"/>
                </a:cubicBezTo>
                <a:cubicBezTo>
                  <a:pt x="4765824" y="4357232"/>
                  <a:pt x="4769632" y="4354693"/>
                  <a:pt x="4773440" y="4352155"/>
                </a:cubicBezTo>
                <a:cubicBezTo>
                  <a:pt x="4769632" y="4348347"/>
                  <a:pt x="4764555" y="4344540"/>
                  <a:pt x="4759478" y="4342001"/>
                </a:cubicBezTo>
                <a:cubicBezTo>
                  <a:pt x="4759478" y="4340732"/>
                  <a:pt x="4760748" y="4338194"/>
                  <a:pt x="4762017" y="4336925"/>
                </a:cubicBezTo>
                <a:cubicBezTo>
                  <a:pt x="4758209" y="4333117"/>
                  <a:pt x="4754402" y="4330579"/>
                  <a:pt x="4750594" y="4325502"/>
                </a:cubicBezTo>
                <a:cubicBezTo>
                  <a:pt x="4755671" y="4328040"/>
                  <a:pt x="4762017" y="4330579"/>
                  <a:pt x="4767094" y="4333117"/>
                </a:cubicBezTo>
                <a:cubicBezTo>
                  <a:pt x="4767094" y="4330579"/>
                  <a:pt x="4767094" y="4326771"/>
                  <a:pt x="4767094" y="4324233"/>
                </a:cubicBezTo>
                <a:cubicBezTo>
                  <a:pt x="4770901" y="4325502"/>
                  <a:pt x="4774709" y="4326771"/>
                  <a:pt x="4779786" y="4328040"/>
                </a:cubicBezTo>
                <a:cubicBezTo>
                  <a:pt x="4777247" y="4329310"/>
                  <a:pt x="4772170" y="4330579"/>
                  <a:pt x="4768363" y="4331848"/>
                </a:cubicBezTo>
                <a:cubicBezTo>
                  <a:pt x="4775978" y="4339463"/>
                  <a:pt x="4783593" y="4334386"/>
                  <a:pt x="4791208" y="4329310"/>
                </a:cubicBezTo>
                <a:cubicBezTo>
                  <a:pt x="4796285" y="4329310"/>
                  <a:pt x="4801362" y="4329310"/>
                  <a:pt x="4805169" y="4329310"/>
                </a:cubicBezTo>
                <a:cubicBezTo>
                  <a:pt x="4800093" y="4322964"/>
                  <a:pt x="4792478" y="4328040"/>
                  <a:pt x="4786132" y="4328040"/>
                </a:cubicBezTo>
                <a:cubicBezTo>
                  <a:pt x="4775978" y="4316618"/>
                  <a:pt x="4760748" y="4307733"/>
                  <a:pt x="4755671" y="4292503"/>
                </a:cubicBezTo>
                <a:cubicBezTo>
                  <a:pt x="4759478" y="4295041"/>
                  <a:pt x="4763286" y="4298849"/>
                  <a:pt x="4767094" y="4302656"/>
                </a:cubicBezTo>
                <a:cubicBezTo>
                  <a:pt x="4765824" y="4300118"/>
                  <a:pt x="4764555" y="4295041"/>
                  <a:pt x="4764555" y="4292503"/>
                </a:cubicBezTo>
                <a:cubicBezTo>
                  <a:pt x="4770901" y="4295041"/>
                  <a:pt x="4777247" y="4297580"/>
                  <a:pt x="4782324" y="4298849"/>
                </a:cubicBezTo>
                <a:cubicBezTo>
                  <a:pt x="4781055" y="4302656"/>
                  <a:pt x="4778516" y="4307733"/>
                  <a:pt x="4777247" y="4311541"/>
                </a:cubicBezTo>
                <a:cubicBezTo>
                  <a:pt x="4783593" y="4311541"/>
                  <a:pt x="4789939" y="4311541"/>
                  <a:pt x="4796285" y="4311541"/>
                </a:cubicBezTo>
                <a:cubicBezTo>
                  <a:pt x="4796285" y="4312810"/>
                  <a:pt x="4796285" y="4315348"/>
                  <a:pt x="4796285" y="4316618"/>
                </a:cubicBezTo>
                <a:cubicBezTo>
                  <a:pt x="4793747" y="4316618"/>
                  <a:pt x="4788670" y="4316618"/>
                  <a:pt x="4786132" y="4316618"/>
                </a:cubicBezTo>
                <a:lnTo>
                  <a:pt x="4786132" y="4321694"/>
                </a:lnTo>
                <a:cubicBezTo>
                  <a:pt x="4797554" y="4321694"/>
                  <a:pt x="4808977" y="4319156"/>
                  <a:pt x="4820400" y="4314079"/>
                </a:cubicBezTo>
                <a:cubicBezTo>
                  <a:pt x="4821669" y="4315348"/>
                  <a:pt x="4825477" y="4319156"/>
                  <a:pt x="4826746" y="4320425"/>
                </a:cubicBezTo>
                <a:cubicBezTo>
                  <a:pt x="4821669" y="4321694"/>
                  <a:pt x="4816592" y="4322964"/>
                  <a:pt x="4811515" y="4324233"/>
                </a:cubicBezTo>
                <a:cubicBezTo>
                  <a:pt x="4817861" y="4328040"/>
                  <a:pt x="4824207" y="4333117"/>
                  <a:pt x="4831823" y="4334386"/>
                </a:cubicBezTo>
                <a:cubicBezTo>
                  <a:pt x="4836899" y="4333117"/>
                  <a:pt x="4840707" y="4330579"/>
                  <a:pt x="4844515" y="4328040"/>
                </a:cubicBezTo>
                <a:cubicBezTo>
                  <a:pt x="4839437" y="4322964"/>
                  <a:pt x="4835630" y="4319156"/>
                  <a:pt x="4830553" y="4314079"/>
                </a:cubicBezTo>
                <a:cubicBezTo>
                  <a:pt x="4845783" y="4312810"/>
                  <a:pt x="4861014" y="4315348"/>
                  <a:pt x="4876244" y="4311541"/>
                </a:cubicBezTo>
                <a:cubicBezTo>
                  <a:pt x="4872437" y="4307733"/>
                  <a:pt x="4863552" y="4306464"/>
                  <a:pt x="4862283" y="4300118"/>
                </a:cubicBezTo>
                <a:cubicBezTo>
                  <a:pt x="4866091" y="4296310"/>
                  <a:pt x="4871167" y="4296310"/>
                  <a:pt x="4876244" y="4300118"/>
                </a:cubicBezTo>
                <a:cubicBezTo>
                  <a:pt x="4882590" y="4301387"/>
                  <a:pt x="4887667" y="4302656"/>
                  <a:pt x="4894013" y="4303926"/>
                </a:cubicBezTo>
                <a:cubicBezTo>
                  <a:pt x="4888936" y="4292503"/>
                  <a:pt x="4878783" y="4284888"/>
                  <a:pt x="4868629" y="4277272"/>
                </a:cubicBezTo>
                <a:cubicBezTo>
                  <a:pt x="4861014" y="4281080"/>
                  <a:pt x="4853399" y="4287426"/>
                  <a:pt x="4845783" y="4293772"/>
                </a:cubicBezTo>
                <a:cubicBezTo>
                  <a:pt x="4845783" y="4283618"/>
                  <a:pt x="4855937" y="4279811"/>
                  <a:pt x="4862283" y="4274734"/>
                </a:cubicBezTo>
                <a:cubicBezTo>
                  <a:pt x="4854668" y="4269657"/>
                  <a:pt x="4845783" y="4269657"/>
                  <a:pt x="4836899" y="4270927"/>
                </a:cubicBezTo>
                <a:cubicBezTo>
                  <a:pt x="4834361" y="4268388"/>
                  <a:pt x="4831823" y="4265850"/>
                  <a:pt x="4829284" y="4264581"/>
                </a:cubicBezTo>
                <a:cubicBezTo>
                  <a:pt x="4835630" y="4263311"/>
                  <a:pt x="4841976" y="4262042"/>
                  <a:pt x="4848322" y="4260773"/>
                </a:cubicBezTo>
                <a:cubicBezTo>
                  <a:pt x="4848322" y="4262042"/>
                  <a:pt x="4848322" y="4264581"/>
                  <a:pt x="4849591" y="4265850"/>
                </a:cubicBezTo>
                <a:lnTo>
                  <a:pt x="4849591" y="4262042"/>
                </a:lnTo>
                <a:cubicBezTo>
                  <a:pt x="4855937" y="4265850"/>
                  <a:pt x="4862283" y="4269657"/>
                  <a:pt x="4868629" y="4272196"/>
                </a:cubicBezTo>
                <a:cubicBezTo>
                  <a:pt x="4867360" y="4269657"/>
                  <a:pt x="4866091" y="4265850"/>
                  <a:pt x="4866091" y="4264581"/>
                </a:cubicBezTo>
                <a:cubicBezTo>
                  <a:pt x="4867360" y="4262042"/>
                  <a:pt x="4869898" y="4259504"/>
                  <a:pt x="4871167" y="4256965"/>
                </a:cubicBezTo>
                <a:cubicBezTo>
                  <a:pt x="4874975" y="4263311"/>
                  <a:pt x="4881321" y="4269657"/>
                  <a:pt x="4876244" y="4277272"/>
                </a:cubicBezTo>
                <a:cubicBezTo>
                  <a:pt x="4878783" y="4276003"/>
                  <a:pt x="4882590" y="4274734"/>
                  <a:pt x="4885129" y="4272196"/>
                </a:cubicBezTo>
                <a:cubicBezTo>
                  <a:pt x="4888936" y="4272196"/>
                  <a:pt x="4891474" y="4273465"/>
                  <a:pt x="4895282" y="4273465"/>
                </a:cubicBezTo>
                <a:cubicBezTo>
                  <a:pt x="4896551" y="4270927"/>
                  <a:pt x="4899090" y="4268388"/>
                  <a:pt x="4900359" y="4265850"/>
                </a:cubicBezTo>
                <a:cubicBezTo>
                  <a:pt x="4896551" y="4262042"/>
                  <a:pt x="4892744" y="4256965"/>
                  <a:pt x="4890205" y="4253158"/>
                </a:cubicBezTo>
                <a:cubicBezTo>
                  <a:pt x="4899090" y="4255696"/>
                  <a:pt x="4906705" y="4258235"/>
                  <a:pt x="4914320" y="4262042"/>
                </a:cubicBezTo>
                <a:cubicBezTo>
                  <a:pt x="4910512" y="4264581"/>
                  <a:pt x="4905436" y="4267119"/>
                  <a:pt x="4901628" y="4269657"/>
                </a:cubicBezTo>
                <a:cubicBezTo>
                  <a:pt x="4910512" y="4274734"/>
                  <a:pt x="4919397" y="4276003"/>
                  <a:pt x="4927012" y="4269657"/>
                </a:cubicBezTo>
                <a:cubicBezTo>
                  <a:pt x="4924474" y="4267119"/>
                  <a:pt x="4920666" y="4263311"/>
                  <a:pt x="4918128" y="4260773"/>
                </a:cubicBezTo>
                <a:cubicBezTo>
                  <a:pt x="4920666" y="4260773"/>
                  <a:pt x="4924474" y="4259504"/>
                  <a:pt x="4927012" y="4259504"/>
                </a:cubicBezTo>
                <a:cubicBezTo>
                  <a:pt x="4927012" y="4262042"/>
                  <a:pt x="4928281" y="4267119"/>
                  <a:pt x="4928281" y="4269657"/>
                </a:cubicBezTo>
                <a:cubicBezTo>
                  <a:pt x="4933358" y="4267119"/>
                  <a:pt x="4939704" y="4264581"/>
                  <a:pt x="4944781" y="4262042"/>
                </a:cubicBezTo>
                <a:cubicBezTo>
                  <a:pt x="4940973" y="4260773"/>
                  <a:pt x="4935896" y="4259504"/>
                  <a:pt x="4930820" y="4258235"/>
                </a:cubicBezTo>
                <a:cubicBezTo>
                  <a:pt x="4927012" y="4255696"/>
                  <a:pt x="4921935" y="4251889"/>
                  <a:pt x="4918128" y="4249350"/>
                </a:cubicBezTo>
                <a:cubicBezTo>
                  <a:pt x="4902897" y="4248081"/>
                  <a:pt x="4887667" y="4250619"/>
                  <a:pt x="4873706" y="4255696"/>
                </a:cubicBezTo>
                <a:cubicBezTo>
                  <a:pt x="4873706" y="4253158"/>
                  <a:pt x="4872437" y="4249350"/>
                  <a:pt x="4872437" y="4246812"/>
                </a:cubicBezTo>
                <a:cubicBezTo>
                  <a:pt x="4869898" y="4250619"/>
                  <a:pt x="4866091" y="4253158"/>
                  <a:pt x="4863552" y="4256965"/>
                </a:cubicBezTo>
                <a:cubicBezTo>
                  <a:pt x="4864821" y="4253158"/>
                  <a:pt x="4864821" y="4249350"/>
                  <a:pt x="4866091" y="4245543"/>
                </a:cubicBezTo>
                <a:cubicBezTo>
                  <a:pt x="4862283" y="4244273"/>
                  <a:pt x="4857206" y="4243004"/>
                  <a:pt x="4852129" y="4241735"/>
                </a:cubicBezTo>
                <a:cubicBezTo>
                  <a:pt x="4866091" y="4239197"/>
                  <a:pt x="4878783" y="4246812"/>
                  <a:pt x="4892744" y="4244273"/>
                </a:cubicBezTo>
                <a:cubicBezTo>
                  <a:pt x="4894013" y="4243004"/>
                  <a:pt x="4895282" y="4239197"/>
                  <a:pt x="4896551" y="4237927"/>
                </a:cubicBezTo>
                <a:cubicBezTo>
                  <a:pt x="4899090" y="4237927"/>
                  <a:pt x="4902897" y="4239197"/>
                  <a:pt x="4904166" y="4239197"/>
                </a:cubicBezTo>
                <a:cubicBezTo>
                  <a:pt x="4900359" y="4232851"/>
                  <a:pt x="4896551" y="4226505"/>
                  <a:pt x="4892744" y="4220159"/>
                </a:cubicBezTo>
                <a:cubicBezTo>
                  <a:pt x="4891474" y="4221428"/>
                  <a:pt x="4888936" y="4223966"/>
                  <a:pt x="4887667" y="4225235"/>
                </a:cubicBezTo>
                <a:cubicBezTo>
                  <a:pt x="4888936" y="4226505"/>
                  <a:pt x="4891474" y="4229043"/>
                  <a:pt x="4892744" y="4230312"/>
                </a:cubicBezTo>
                <a:cubicBezTo>
                  <a:pt x="4890205" y="4229043"/>
                  <a:pt x="4887667" y="4227774"/>
                  <a:pt x="4885129" y="4227774"/>
                </a:cubicBezTo>
                <a:cubicBezTo>
                  <a:pt x="4886398" y="4223966"/>
                  <a:pt x="4886398" y="4220159"/>
                  <a:pt x="4887667" y="4216351"/>
                </a:cubicBezTo>
                <a:cubicBezTo>
                  <a:pt x="4900359" y="4215082"/>
                  <a:pt x="4913051" y="4212543"/>
                  <a:pt x="4924474" y="4208736"/>
                </a:cubicBezTo>
                <a:cubicBezTo>
                  <a:pt x="4919397" y="4207467"/>
                  <a:pt x="4914320" y="4203659"/>
                  <a:pt x="4911782" y="4198582"/>
                </a:cubicBezTo>
                <a:cubicBezTo>
                  <a:pt x="4910512" y="4198582"/>
                  <a:pt x="4907974" y="4199852"/>
                  <a:pt x="4905436" y="4199852"/>
                </a:cubicBezTo>
                <a:cubicBezTo>
                  <a:pt x="4905436" y="4197313"/>
                  <a:pt x="4906705" y="4192236"/>
                  <a:pt x="4906705" y="4189698"/>
                </a:cubicBezTo>
                <a:cubicBezTo>
                  <a:pt x="4905436" y="4188429"/>
                  <a:pt x="4901628" y="4185890"/>
                  <a:pt x="4900359" y="4184621"/>
                </a:cubicBezTo>
                <a:cubicBezTo>
                  <a:pt x="4895282" y="4184621"/>
                  <a:pt x="4891474" y="4185890"/>
                  <a:pt x="4887667" y="4180814"/>
                </a:cubicBezTo>
                <a:cubicBezTo>
                  <a:pt x="4891474" y="4180814"/>
                  <a:pt x="4899090" y="4182083"/>
                  <a:pt x="4901628" y="4182083"/>
                </a:cubicBezTo>
                <a:cubicBezTo>
                  <a:pt x="4897820" y="4175737"/>
                  <a:pt x="4890205" y="4175737"/>
                  <a:pt x="4883859" y="4173198"/>
                </a:cubicBezTo>
                <a:cubicBezTo>
                  <a:pt x="4883859" y="4173198"/>
                  <a:pt x="4883859" y="4170660"/>
                  <a:pt x="4883859" y="4170660"/>
                </a:cubicBezTo>
                <a:cubicBezTo>
                  <a:pt x="4890205" y="4171929"/>
                  <a:pt x="4895282" y="4173198"/>
                  <a:pt x="4901628" y="4173198"/>
                </a:cubicBezTo>
                <a:cubicBezTo>
                  <a:pt x="4904166" y="4177006"/>
                  <a:pt x="4906705" y="4180814"/>
                  <a:pt x="4909243" y="4184621"/>
                </a:cubicBezTo>
                <a:cubicBezTo>
                  <a:pt x="4911782" y="4184621"/>
                  <a:pt x="4915589" y="4183352"/>
                  <a:pt x="4916858" y="4183352"/>
                </a:cubicBezTo>
                <a:cubicBezTo>
                  <a:pt x="4915589" y="4184621"/>
                  <a:pt x="4911782" y="4185890"/>
                  <a:pt x="4910512" y="4187159"/>
                </a:cubicBezTo>
                <a:cubicBezTo>
                  <a:pt x="4915589" y="4192236"/>
                  <a:pt x="4924474" y="4206198"/>
                  <a:pt x="4933358" y="4197313"/>
                </a:cubicBezTo>
                <a:cubicBezTo>
                  <a:pt x="4933358" y="4193505"/>
                  <a:pt x="4933358" y="4189698"/>
                  <a:pt x="4933358" y="4185890"/>
                </a:cubicBezTo>
                <a:cubicBezTo>
                  <a:pt x="4932089" y="4185890"/>
                  <a:pt x="4928281" y="4184621"/>
                  <a:pt x="4925743" y="4183352"/>
                </a:cubicBezTo>
                <a:cubicBezTo>
                  <a:pt x="4923204" y="4179544"/>
                  <a:pt x="4920666" y="4175737"/>
                  <a:pt x="4918128" y="4171929"/>
                </a:cubicBezTo>
                <a:cubicBezTo>
                  <a:pt x="4924474" y="4170660"/>
                  <a:pt x="4930820" y="4173198"/>
                  <a:pt x="4937166" y="4174468"/>
                </a:cubicBezTo>
                <a:cubicBezTo>
                  <a:pt x="4933358" y="4169391"/>
                  <a:pt x="4930820" y="4165583"/>
                  <a:pt x="4927012" y="4160506"/>
                </a:cubicBezTo>
                <a:cubicBezTo>
                  <a:pt x="4935896" y="4164314"/>
                  <a:pt x="4943512" y="4169391"/>
                  <a:pt x="4948588" y="4177006"/>
                </a:cubicBezTo>
                <a:cubicBezTo>
                  <a:pt x="4949857" y="4174468"/>
                  <a:pt x="4951127" y="4173198"/>
                  <a:pt x="4953665" y="4170660"/>
                </a:cubicBezTo>
                <a:cubicBezTo>
                  <a:pt x="4960011" y="4171929"/>
                  <a:pt x="4966357" y="4173198"/>
                  <a:pt x="4972703" y="4174468"/>
                </a:cubicBezTo>
                <a:cubicBezTo>
                  <a:pt x="4967626" y="4168122"/>
                  <a:pt x="4960011" y="4163045"/>
                  <a:pt x="4953665" y="4157968"/>
                </a:cubicBezTo>
                <a:cubicBezTo>
                  <a:pt x="4951127" y="4159237"/>
                  <a:pt x="4948588" y="4159237"/>
                  <a:pt x="4946050" y="4160506"/>
                </a:cubicBezTo>
                <a:cubicBezTo>
                  <a:pt x="4946050" y="4159237"/>
                  <a:pt x="4944781" y="4155430"/>
                  <a:pt x="4944781" y="4152891"/>
                </a:cubicBezTo>
                <a:cubicBezTo>
                  <a:pt x="4937166" y="4150353"/>
                  <a:pt x="4930820" y="4147814"/>
                  <a:pt x="4924474" y="4144007"/>
                </a:cubicBezTo>
                <a:cubicBezTo>
                  <a:pt x="4929550" y="4144007"/>
                  <a:pt x="4935896" y="4146546"/>
                  <a:pt x="4938435" y="4141468"/>
                </a:cubicBezTo>
                <a:cubicBezTo>
                  <a:pt x="4937166" y="4133854"/>
                  <a:pt x="4935896" y="4127508"/>
                  <a:pt x="4933358" y="4121162"/>
                </a:cubicBezTo>
                <a:cubicBezTo>
                  <a:pt x="4940973" y="4128776"/>
                  <a:pt x="4940973" y="4141468"/>
                  <a:pt x="4944781" y="4151622"/>
                </a:cubicBezTo>
                <a:cubicBezTo>
                  <a:pt x="4946050" y="4150353"/>
                  <a:pt x="4948588" y="4149084"/>
                  <a:pt x="4949857" y="4147814"/>
                </a:cubicBezTo>
                <a:cubicBezTo>
                  <a:pt x="4954934" y="4150353"/>
                  <a:pt x="4958742" y="4152891"/>
                  <a:pt x="4963819" y="4155430"/>
                </a:cubicBezTo>
                <a:cubicBezTo>
                  <a:pt x="4965088" y="4152891"/>
                  <a:pt x="4967626" y="4150353"/>
                  <a:pt x="4968895" y="4149084"/>
                </a:cubicBezTo>
                <a:cubicBezTo>
                  <a:pt x="4976511" y="4154160"/>
                  <a:pt x="4984126" y="4159237"/>
                  <a:pt x="4990472" y="4164314"/>
                </a:cubicBezTo>
                <a:cubicBezTo>
                  <a:pt x="4994279" y="4163045"/>
                  <a:pt x="4998087" y="4160506"/>
                  <a:pt x="5003164" y="4159237"/>
                </a:cubicBezTo>
                <a:cubicBezTo>
                  <a:pt x="4998087" y="4157968"/>
                  <a:pt x="4994279" y="4156699"/>
                  <a:pt x="4989203" y="4155430"/>
                </a:cubicBezTo>
                <a:cubicBezTo>
                  <a:pt x="4989203" y="4151622"/>
                  <a:pt x="4989203" y="4149084"/>
                  <a:pt x="4989203" y="4145276"/>
                </a:cubicBezTo>
                <a:cubicBezTo>
                  <a:pt x="4987933" y="4144007"/>
                  <a:pt x="4984126" y="4142738"/>
                  <a:pt x="4981587" y="4141468"/>
                </a:cubicBezTo>
                <a:cubicBezTo>
                  <a:pt x="4979049" y="4133854"/>
                  <a:pt x="4976511" y="4127508"/>
                  <a:pt x="4973972" y="4119892"/>
                </a:cubicBezTo>
                <a:cubicBezTo>
                  <a:pt x="4980318" y="4124969"/>
                  <a:pt x="4986664" y="4130046"/>
                  <a:pt x="4991741" y="4135122"/>
                </a:cubicBezTo>
                <a:cubicBezTo>
                  <a:pt x="4986664" y="4128776"/>
                  <a:pt x="4981587" y="4122431"/>
                  <a:pt x="4976511" y="4114816"/>
                </a:cubicBezTo>
                <a:cubicBezTo>
                  <a:pt x="4975241" y="4116085"/>
                  <a:pt x="4971434" y="4119892"/>
                  <a:pt x="4970165" y="4122431"/>
                </a:cubicBezTo>
                <a:cubicBezTo>
                  <a:pt x="4972703" y="4114816"/>
                  <a:pt x="4967626" y="4109739"/>
                  <a:pt x="4963819" y="4103393"/>
                </a:cubicBezTo>
                <a:cubicBezTo>
                  <a:pt x="4973972" y="4108470"/>
                  <a:pt x="4984126" y="4113546"/>
                  <a:pt x="4994279" y="4118623"/>
                </a:cubicBezTo>
                <a:cubicBezTo>
                  <a:pt x="5004433" y="4122431"/>
                  <a:pt x="5000625" y="4142738"/>
                  <a:pt x="5014586" y="4137661"/>
                </a:cubicBezTo>
                <a:cubicBezTo>
                  <a:pt x="5009510" y="4144007"/>
                  <a:pt x="5008241" y="4154160"/>
                  <a:pt x="4999356" y="4154160"/>
                </a:cubicBezTo>
                <a:cubicBezTo>
                  <a:pt x="5001895" y="4155430"/>
                  <a:pt x="5008241" y="4156699"/>
                  <a:pt x="5014586" y="4159237"/>
                </a:cubicBezTo>
                <a:cubicBezTo>
                  <a:pt x="5013317" y="4155430"/>
                  <a:pt x="5013317" y="4151622"/>
                  <a:pt x="5012048" y="4147814"/>
                </a:cubicBezTo>
                <a:cubicBezTo>
                  <a:pt x="5020932" y="4152891"/>
                  <a:pt x="5028548" y="4159237"/>
                  <a:pt x="5033624" y="4168122"/>
                </a:cubicBezTo>
                <a:cubicBezTo>
                  <a:pt x="5036163" y="4168122"/>
                  <a:pt x="5041240" y="4168122"/>
                  <a:pt x="5043778" y="4168122"/>
                </a:cubicBezTo>
                <a:cubicBezTo>
                  <a:pt x="5038701" y="4163045"/>
                  <a:pt x="5033624" y="4156699"/>
                  <a:pt x="5028548" y="4151622"/>
                </a:cubicBezTo>
                <a:cubicBezTo>
                  <a:pt x="5029817" y="4151622"/>
                  <a:pt x="5031086" y="4151622"/>
                  <a:pt x="5031086" y="4150353"/>
                </a:cubicBezTo>
                <a:cubicBezTo>
                  <a:pt x="5031086" y="4144007"/>
                  <a:pt x="5032355" y="4136392"/>
                  <a:pt x="5037432" y="4131315"/>
                </a:cubicBezTo>
                <a:cubicBezTo>
                  <a:pt x="5037432" y="4137661"/>
                  <a:pt x="5037432" y="4144007"/>
                  <a:pt x="5037432" y="4150353"/>
                </a:cubicBezTo>
                <a:cubicBezTo>
                  <a:pt x="5041240" y="4151622"/>
                  <a:pt x="5043778" y="4152891"/>
                  <a:pt x="5047586" y="4155430"/>
                </a:cubicBezTo>
                <a:cubicBezTo>
                  <a:pt x="5047586" y="4151622"/>
                  <a:pt x="5047586" y="4146546"/>
                  <a:pt x="5047586" y="4142738"/>
                </a:cubicBezTo>
                <a:cubicBezTo>
                  <a:pt x="5050124" y="4142738"/>
                  <a:pt x="5055200" y="4144007"/>
                  <a:pt x="5057739" y="4144007"/>
                </a:cubicBezTo>
                <a:cubicBezTo>
                  <a:pt x="5055200" y="4150353"/>
                  <a:pt x="5052662" y="4155430"/>
                  <a:pt x="5051393" y="4161776"/>
                </a:cubicBezTo>
                <a:cubicBezTo>
                  <a:pt x="5059008" y="4161776"/>
                  <a:pt x="5066624" y="4161776"/>
                  <a:pt x="5070431" y="4168122"/>
                </a:cubicBezTo>
                <a:cubicBezTo>
                  <a:pt x="5065354" y="4168122"/>
                  <a:pt x="5059008" y="4168122"/>
                  <a:pt x="5052662" y="4168122"/>
                </a:cubicBezTo>
                <a:cubicBezTo>
                  <a:pt x="5052662" y="4170660"/>
                  <a:pt x="5051393" y="4174468"/>
                  <a:pt x="5050124" y="4175737"/>
                </a:cubicBezTo>
                <a:cubicBezTo>
                  <a:pt x="5047586" y="4174468"/>
                  <a:pt x="5042509" y="4171929"/>
                  <a:pt x="5039970" y="4169391"/>
                </a:cubicBezTo>
                <a:cubicBezTo>
                  <a:pt x="5048854" y="4180814"/>
                  <a:pt x="5046316" y="4178275"/>
                  <a:pt x="5051393" y="4187159"/>
                </a:cubicBezTo>
                <a:cubicBezTo>
                  <a:pt x="5052662" y="4183352"/>
                  <a:pt x="5053932" y="4179544"/>
                  <a:pt x="5055200" y="4177006"/>
                </a:cubicBezTo>
                <a:cubicBezTo>
                  <a:pt x="5060278" y="4175737"/>
                  <a:pt x="5064085" y="4175737"/>
                  <a:pt x="5069162" y="4174468"/>
                </a:cubicBezTo>
                <a:cubicBezTo>
                  <a:pt x="5070431" y="4169391"/>
                  <a:pt x="5071700" y="4164314"/>
                  <a:pt x="5074238" y="4160506"/>
                </a:cubicBezTo>
                <a:cubicBezTo>
                  <a:pt x="5071700" y="4160506"/>
                  <a:pt x="5067892" y="4161776"/>
                  <a:pt x="5065354" y="4161776"/>
                </a:cubicBezTo>
                <a:cubicBezTo>
                  <a:pt x="5064085" y="4157968"/>
                  <a:pt x="5061546" y="4155430"/>
                  <a:pt x="5060278" y="4151622"/>
                </a:cubicBezTo>
                <a:cubicBezTo>
                  <a:pt x="5060278" y="4146546"/>
                  <a:pt x="5067892" y="4142738"/>
                  <a:pt x="5064085" y="4137661"/>
                </a:cubicBezTo>
                <a:cubicBezTo>
                  <a:pt x="5059008" y="4133854"/>
                  <a:pt x="5053932" y="4132584"/>
                  <a:pt x="5048854" y="4130046"/>
                </a:cubicBezTo>
                <a:cubicBezTo>
                  <a:pt x="5048854" y="4127508"/>
                  <a:pt x="5048854" y="4121162"/>
                  <a:pt x="5048854" y="4117354"/>
                </a:cubicBezTo>
                <a:cubicBezTo>
                  <a:pt x="5055200" y="4122431"/>
                  <a:pt x="5061546" y="4128776"/>
                  <a:pt x="5067892" y="4133854"/>
                </a:cubicBezTo>
                <a:cubicBezTo>
                  <a:pt x="5069162" y="4132584"/>
                  <a:pt x="5072969" y="4130046"/>
                  <a:pt x="5075508" y="4128776"/>
                </a:cubicBezTo>
                <a:cubicBezTo>
                  <a:pt x="5074238" y="4132584"/>
                  <a:pt x="5072969" y="4136392"/>
                  <a:pt x="5071700" y="4140200"/>
                </a:cubicBezTo>
                <a:cubicBezTo>
                  <a:pt x="5075508" y="4138930"/>
                  <a:pt x="5078046" y="4137661"/>
                  <a:pt x="5081854" y="4136392"/>
                </a:cubicBezTo>
                <a:cubicBezTo>
                  <a:pt x="5081854" y="4131315"/>
                  <a:pt x="5081854" y="4126238"/>
                  <a:pt x="5081854" y="4121162"/>
                </a:cubicBezTo>
                <a:cubicBezTo>
                  <a:pt x="5079315" y="4118623"/>
                  <a:pt x="5076777" y="4114816"/>
                  <a:pt x="5074238" y="4112277"/>
                </a:cubicBezTo>
                <a:cubicBezTo>
                  <a:pt x="5070431" y="4113546"/>
                  <a:pt x="5067892" y="4114816"/>
                  <a:pt x="5064085" y="4114816"/>
                </a:cubicBezTo>
                <a:cubicBezTo>
                  <a:pt x="5064085" y="4117354"/>
                  <a:pt x="5065354" y="4121162"/>
                  <a:pt x="5065354" y="4123700"/>
                </a:cubicBezTo>
                <a:cubicBezTo>
                  <a:pt x="5055200" y="4116085"/>
                  <a:pt x="5043778" y="4108470"/>
                  <a:pt x="5031086" y="4105931"/>
                </a:cubicBezTo>
                <a:cubicBezTo>
                  <a:pt x="5023471" y="4099585"/>
                  <a:pt x="5014586" y="4094508"/>
                  <a:pt x="5006971" y="4088162"/>
                </a:cubicBezTo>
                <a:cubicBezTo>
                  <a:pt x="5019663" y="4089432"/>
                  <a:pt x="5028548" y="4097047"/>
                  <a:pt x="5038701" y="4104662"/>
                </a:cubicBezTo>
                <a:cubicBezTo>
                  <a:pt x="5039970" y="4097047"/>
                  <a:pt x="5034894" y="4091970"/>
                  <a:pt x="5032355" y="4085624"/>
                </a:cubicBezTo>
                <a:cubicBezTo>
                  <a:pt x="5038701" y="4086893"/>
                  <a:pt x="5041240" y="4091970"/>
                  <a:pt x="5042509" y="4097047"/>
                </a:cubicBezTo>
                <a:cubicBezTo>
                  <a:pt x="5046316" y="4098316"/>
                  <a:pt x="5048854" y="4098316"/>
                  <a:pt x="5052662" y="4099585"/>
                </a:cubicBezTo>
                <a:cubicBezTo>
                  <a:pt x="5053932" y="4097047"/>
                  <a:pt x="5056470" y="4093239"/>
                  <a:pt x="5057739" y="4090701"/>
                </a:cubicBezTo>
                <a:cubicBezTo>
                  <a:pt x="5052662" y="4086893"/>
                  <a:pt x="5047586" y="4083086"/>
                  <a:pt x="5043778" y="4080547"/>
                </a:cubicBezTo>
                <a:cubicBezTo>
                  <a:pt x="5041240" y="4080547"/>
                  <a:pt x="5037432" y="4080547"/>
                  <a:pt x="5034894" y="4080547"/>
                </a:cubicBezTo>
                <a:lnTo>
                  <a:pt x="5034894" y="4074201"/>
                </a:lnTo>
                <a:cubicBezTo>
                  <a:pt x="5042509" y="4075471"/>
                  <a:pt x="5048854" y="4078009"/>
                  <a:pt x="5055200" y="4080547"/>
                </a:cubicBezTo>
                <a:cubicBezTo>
                  <a:pt x="5052662" y="4072932"/>
                  <a:pt x="5048854" y="4065317"/>
                  <a:pt x="5041240" y="4062779"/>
                </a:cubicBezTo>
                <a:cubicBezTo>
                  <a:pt x="5041240" y="4061509"/>
                  <a:pt x="5039970" y="4057702"/>
                  <a:pt x="5039970" y="4055163"/>
                </a:cubicBezTo>
                <a:cubicBezTo>
                  <a:pt x="5037432" y="4053894"/>
                  <a:pt x="5033624" y="4051356"/>
                  <a:pt x="5031086" y="4050087"/>
                </a:cubicBezTo>
                <a:cubicBezTo>
                  <a:pt x="5033624" y="4047548"/>
                  <a:pt x="5034894" y="4045010"/>
                  <a:pt x="5037432" y="4042471"/>
                </a:cubicBezTo>
                <a:cubicBezTo>
                  <a:pt x="5041240" y="4047548"/>
                  <a:pt x="5043778" y="4052625"/>
                  <a:pt x="5047586" y="4057702"/>
                </a:cubicBezTo>
                <a:cubicBezTo>
                  <a:pt x="5052662" y="4058971"/>
                  <a:pt x="5057739" y="4060240"/>
                  <a:pt x="5062816" y="4061509"/>
                </a:cubicBezTo>
                <a:cubicBezTo>
                  <a:pt x="5059008" y="4053894"/>
                  <a:pt x="5053932" y="4046279"/>
                  <a:pt x="5048854" y="4039933"/>
                </a:cubicBezTo>
                <a:cubicBezTo>
                  <a:pt x="5056470" y="4042471"/>
                  <a:pt x="5062816" y="4047548"/>
                  <a:pt x="5069162" y="4052625"/>
                </a:cubicBezTo>
                <a:cubicBezTo>
                  <a:pt x="5069162" y="4053894"/>
                  <a:pt x="5069162" y="4057702"/>
                  <a:pt x="5069162" y="4060240"/>
                </a:cubicBezTo>
                <a:cubicBezTo>
                  <a:pt x="5071700" y="4062779"/>
                  <a:pt x="5075508" y="4066586"/>
                  <a:pt x="5078046" y="4069125"/>
                </a:cubicBezTo>
                <a:cubicBezTo>
                  <a:pt x="5075508" y="4070394"/>
                  <a:pt x="5072969" y="4071663"/>
                  <a:pt x="5070431" y="4072932"/>
                </a:cubicBezTo>
                <a:cubicBezTo>
                  <a:pt x="5066624" y="4066586"/>
                  <a:pt x="5061546" y="4064048"/>
                  <a:pt x="5055200" y="4061509"/>
                </a:cubicBezTo>
                <a:cubicBezTo>
                  <a:pt x="5057739" y="4067855"/>
                  <a:pt x="5060278" y="4075471"/>
                  <a:pt x="5062816" y="4081817"/>
                </a:cubicBezTo>
                <a:cubicBezTo>
                  <a:pt x="5065354" y="4081817"/>
                  <a:pt x="5071700" y="4080547"/>
                  <a:pt x="5074238" y="4079278"/>
                </a:cubicBezTo>
                <a:cubicBezTo>
                  <a:pt x="5071700" y="4081817"/>
                  <a:pt x="5069162" y="4083086"/>
                  <a:pt x="5065354" y="4085624"/>
                </a:cubicBezTo>
                <a:cubicBezTo>
                  <a:pt x="5070431" y="4088162"/>
                  <a:pt x="5076777" y="4089432"/>
                  <a:pt x="5081854" y="4091970"/>
                </a:cubicBezTo>
                <a:cubicBezTo>
                  <a:pt x="5079315" y="4093239"/>
                  <a:pt x="5076777" y="4094508"/>
                  <a:pt x="5074238" y="4095778"/>
                </a:cubicBezTo>
                <a:cubicBezTo>
                  <a:pt x="5070431" y="4093239"/>
                  <a:pt x="5066624" y="4090701"/>
                  <a:pt x="5062816" y="4088162"/>
                </a:cubicBezTo>
                <a:cubicBezTo>
                  <a:pt x="5061546" y="4098316"/>
                  <a:pt x="5070431" y="4105931"/>
                  <a:pt x="5079315" y="4108470"/>
                </a:cubicBezTo>
                <a:cubicBezTo>
                  <a:pt x="5078046" y="4105931"/>
                  <a:pt x="5076777" y="4102124"/>
                  <a:pt x="5075508" y="4099585"/>
                </a:cubicBezTo>
                <a:cubicBezTo>
                  <a:pt x="5079315" y="4100854"/>
                  <a:pt x="5084392" y="4102124"/>
                  <a:pt x="5088200" y="4103393"/>
                </a:cubicBezTo>
                <a:cubicBezTo>
                  <a:pt x="5089469" y="4102124"/>
                  <a:pt x="5090738" y="4098316"/>
                  <a:pt x="5092007" y="4097047"/>
                </a:cubicBezTo>
                <a:cubicBezTo>
                  <a:pt x="5093276" y="4098316"/>
                  <a:pt x="5095815" y="4100854"/>
                  <a:pt x="5097084" y="4102124"/>
                </a:cubicBezTo>
                <a:cubicBezTo>
                  <a:pt x="5100892" y="4102124"/>
                  <a:pt x="5104699" y="4103393"/>
                  <a:pt x="5108507" y="4103393"/>
                </a:cubicBezTo>
                <a:cubicBezTo>
                  <a:pt x="5112314" y="4100854"/>
                  <a:pt x="5116122" y="4097047"/>
                  <a:pt x="5121199" y="4094508"/>
                </a:cubicBezTo>
                <a:cubicBezTo>
                  <a:pt x="5125006" y="4095778"/>
                  <a:pt x="5127545" y="4095778"/>
                  <a:pt x="5131352" y="4097047"/>
                </a:cubicBezTo>
                <a:cubicBezTo>
                  <a:pt x="5127545" y="4091970"/>
                  <a:pt x="5123737" y="4088162"/>
                  <a:pt x="5118660" y="4084355"/>
                </a:cubicBezTo>
                <a:cubicBezTo>
                  <a:pt x="5119929" y="4081817"/>
                  <a:pt x="5121199" y="4079278"/>
                  <a:pt x="5123737" y="4076740"/>
                </a:cubicBezTo>
                <a:cubicBezTo>
                  <a:pt x="5122468" y="4076740"/>
                  <a:pt x="5118660" y="4076740"/>
                  <a:pt x="5117391" y="4076740"/>
                </a:cubicBezTo>
                <a:cubicBezTo>
                  <a:pt x="5117391" y="4079278"/>
                  <a:pt x="5117391" y="4083086"/>
                  <a:pt x="5118660" y="4085624"/>
                </a:cubicBezTo>
                <a:cubicBezTo>
                  <a:pt x="5111045" y="4088162"/>
                  <a:pt x="5103430" y="4090701"/>
                  <a:pt x="5097084" y="4094508"/>
                </a:cubicBezTo>
                <a:cubicBezTo>
                  <a:pt x="5095815" y="4094508"/>
                  <a:pt x="5092007" y="4093239"/>
                  <a:pt x="5090738" y="4091970"/>
                </a:cubicBezTo>
                <a:cubicBezTo>
                  <a:pt x="5086930" y="4088162"/>
                  <a:pt x="5083123" y="4084355"/>
                  <a:pt x="5078046" y="4083086"/>
                </a:cubicBezTo>
                <a:cubicBezTo>
                  <a:pt x="5080584" y="4081817"/>
                  <a:pt x="5081854" y="4080547"/>
                  <a:pt x="5083123" y="4079278"/>
                </a:cubicBezTo>
                <a:lnTo>
                  <a:pt x="5079315" y="4078009"/>
                </a:lnTo>
                <a:cubicBezTo>
                  <a:pt x="5081854" y="4075471"/>
                  <a:pt x="5083123" y="4074201"/>
                  <a:pt x="5085661" y="4072932"/>
                </a:cubicBezTo>
                <a:lnTo>
                  <a:pt x="5090738" y="4078009"/>
                </a:lnTo>
                <a:cubicBezTo>
                  <a:pt x="5089469" y="4074201"/>
                  <a:pt x="5089469" y="4070394"/>
                  <a:pt x="5088200" y="4066586"/>
                </a:cubicBezTo>
                <a:cubicBezTo>
                  <a:pt x="5084392" y="4064048"/>
                  <a:pt x="5080584" y="4061509"/>
                  <a:pt x="5075508" y="4060240"/>
                </a:cubicBezTo>
                <a:cubicBezTo>
                  <a:pt x="5076777" y="4057702"/>
                  <a:pt x="5079315" y="4053894"/>
                  <a:pt x="5081854" y="4051356"/>
                </a:cubicBezTo>
                <a:cubicBezTo>
                  <a:pt x="5085661" y="4060240"/>
                  <a:pt x="5092007" y="4067855"/>
                  <a:pt x="5100892" y="4071663"/>
                </a:cubicBezTo>
                <a:cubicBezTo>
                  <a:pt x="5102161" y="4066586"/>
                  <a:pt x="5103430" y="4061509"/>
                  <a:pt x="5104699" y="4056433"/>
                </a:cubicBezTo>
                <a:cubicBezTo>
                  <a:pt x="5104699" y="4060240"/>
                  <a:pt x="5105968" y="4064048"/>
                  <a:pt x="5105968" y="4067855"/>
                </a:cubicBezTo>
                <a:cubicBezTo>
                  <a:pt x="5111045" y="4070394"/>
                  <a:pt x="5117391" y="4072932"/>
                  <a:pt x="5123737" y="4074201"/>
                </a:cubicBezTo>
                <a:cubicBezTo>
                  <a:pt x="5126275" y="4076740"/>
                  <a:pt x="5128814" y="4078009"/>
                  <a:pt x="5130083" y="4080547"/>
                </a:cubicBezTo>
                <a:cubicBezTo>
                  <a:pt x="5130083" y="4070394"/>
                  <a:pt x="5128814" y="4060240"/>
                  <a:pt x="5127545" y="4048817"/>
                </a:cubicBezTo>
                <a:cubicBezTo>
                  <a:pt x="5131352" y="4058971"/>
                  <a:pt x="5132621" y="4070394"/>
                  <a:pt x="5142775" y="4076740"/>
                </a:cubicBezTo>
                <a:cubicBezTo>
                  <a:pt x="5147852" y="4081817"/>
                  <a:pt x="5154198" y="4076740"/>
                  <a:pt x="5160544" y="4076740"/>
                </a:cubicBezTo>
                <a:cubicBezTo>
                  <a:pt x="5159275" y="4078009"/>
                  <a:pt x="5156736" y="4080547"/>
                  <a:pt x="5155467" y="4081817"/>
                </a:cubicBezTo>
                <a:cubicBezTo>
                  <a:pt x="5158005" y="4085624"/>
                  <a:pt x="5159275" y="4089432"/>
                  <a:pt x="5160544" y="4093239"/>
                </a:cubicBezTo>
                <a:cubicBezTo>
                  <a:pt x="5164351" y="4091970"/>
                  <a:pt x="5166890" y="4090701"/>
                  <a:pt x="5170697" y="4089432"/>
                </a:cubicBezTo>
                <a:cubicBezTo>
                  <a:pt x="5171966" y="4084355"/>
                  <a:pt x="5171966" y="4079278"/>
                  <a:pt x="5173236" y="4074201"/>
                </a:cubicBezTo>
                <a:cubicBezTo>
                  <a:pt x="5169428" y="4074201"/>
                  <a:pt x="5163082" y="4072932"/>
                  <a:pt x="5160544" y="4072932"/>
                </a:cubicBezTo>
                <a:cubicBezTo>
                  <a:pt x="5165621" y="4069125"/>
                  <a:pt x="5170697" y="4065317"/>
                  <a:pt x="5174505" y="4060240"/>
                </a:cubicBezTo>
                <a:cubicBezTo>
                  <a:pt x="5171966" y="4050087"/>
                  <a:pt x="5166890" y="4039933"/>
                  <a:pt x="5169428" y="4029779"/>
                </a:cubicBezTo>
                <a:cubicBezTo>
                  <a:pt x="5174505" y="4033587"/>
                  <a:pt x="5180851" y="4037395"/>
                  <a:pt x="5183389" y="4042471"/>
                </a:cubicBezTo>
                <a:cubicBezTo>
                  <a:pt x="5180851" y="4043741"/>
                  <a:pt x="5175774" y="4045010"/>
                  <a:pt x="5174505" y="4046279"/>
                </a:cubicBezTo>
                <a:cubicBezTo>
                  <a:pt x="5175774" y="4056433"/>
                  <a:pt x="5179582" y="4064048"/>
                  <a:pt x="5188466" y="4069125"/>
                </a:cubicBezTo>
                <a:cubicBezTo>
                  <a:pt x="5191004" y="4066586"/>
                  <a:pt x="5193543" y="4062779"/>
                  <a:pt x="5196081" y="4060240"/>
                </a:cubicBezTo>
                <a:cubicBezTo>
                  <a:pt x="5194812" y="4057702"/>
                  <a:pt x="5193543" y="4055163"/>
                  <a:pt x="5191004" y="4051356"/>
                </a:cubicBezTo>
                <a:cubicBezTo>
                  <a:pt x="5194812" y="4050087"/>
                  <a:pt x="5196081" y="4047548"/>
                  <a:pt x="5196081" y="4043741"/>
                </a:cubicBezTo>
                <a:cubicBezTo>
                  <a:pt x="5194812" y="4042471"/>
                  <a:pt x="5193543" y="4041202"/>
                  <a:pt x="5192274" y="4041202"/>
                </a:cubicBezTo>
                <a:cubicBezTo>
                  <a:pt x="5191004" y="4033587"/>
                  <a:pt x="5192274" y="4023434"/>
                  <a:pt x="5202427" y="4022164"/>
                </a:cubicBezTo>
                <a:cubicBezTo>
                  <a:pt x="5201158" y="4020895"/>
                  <a:pt x="5197350" y="4018357"/>
                  <a:pt x="5196081" y="4017088"/>
                </a:cubicBezTo>
                <a:cubicBezTo>
                  <a:pt x="5202427" y="4005665"/>
                  <a:pt x="5196081" y="3990434"/>
                  <a:pt x="5204966" y="3980281"/>
                </a:cubicBezTo>
                <a:cubicBezTo>
                  <a:pt x="5204966" y="3992973"/>
                  <a:pt x="5202427" y="4005665"/>
                  <a:pt x="5199889" y="4017088"/>
                </a:cubicBezTo>
                <a:cubicBezTo>
                  <a:pt x="5206235" y="4017088"/>
                  <a:pt x="5211312" y="4020895"/>
                  <a:pt x="5216388" y="4025972"/>
                </a:cubicBezTo>
                <a:cubicBezTo>
                  <a:pt x="5221465" y="4024703"/>
                  <a:pt x="5225273" y="4023434"/>
                  <a:pt x="5230349" y="4022164"/>
                </a:cubicBezTo>
                <a:cubicBezTo>
                  <a:pt x="5227811" y="4020895"/>
                  <a:pt x="5224004" y="4019626"/>
                  <a:pt x="5222734" y="4018357"/>
                </a:cubicBezTo>
                <a:cubicBezTo>
                  <a:pt x="5217658" y="4012011"/>
                  <a:pt x="5211312" y="4004396"/>
                  <a:pt x="5206235" y="3998050"/>
                </a:cubicBezTo>
                <a:cubicBezTo>
                  <a:pt x="5213850" y="4001857"/>
                  <a:pt x="5220196" y="4006934"/>
                  <a:pt x="5225273" y="4012011"/>
                </a:cubicBezTo>
                <a:cubicBezTo>
                  <a:pt x="5225273" y="4005665"/>
                  <a:pt x="5225273" y="4000588"/>
                  <a:pt x="5224004" y="3994242"/>
                </a:cubicBezTo>
                <a:cubicBezTo>
                  <a:pt x="5231619" y="4001857"/>
                  <a:pt x="5237965" y="4010742"/>
                  <a:pt x="5245580" y="4018357"/>
                </a:cubicBezTo>
                <a:cubicBezTo>
                  <a:pt x="5249387" y="4013280"/>
                  <a:pt x="5251926" y="4008203"/>
                  <a:pt x="5254464" y="4003126"/>
                </a:cubicBezTo>
                <a:cubicBezTo>
                  <a:pt x="5253195" y="4001857"/>
                  <a:pt x="5249387" y="3999319"/>
                  <a:pt x="5248118" y="3998050"/>
                </a:cubicBezTo>
                <a:cubicBezTo>
                  <a:pt x="5248118" y="4000588"/>
                  <a:pt x="5249387" y="4005665"/>
                  <a:pt x="5249387" y="4008203"/>
                </a:cubicBezTo>
                <a:lnTo>
                  <a:pt x="5244311" y="4008203"/>
                </a:lnTo>
                <a:cubicBezTo>
                  <a:pt x="5245580" y="3999319"/>
                  <a:pt x="5246849" y="3991704"/>
                  <a:pt x="5248118" y="3984088"/>
                </a:cubicBezTo>
                <a:cubicBezTo>
                  <a:pt x="5250657" y="3987896"/>
                  <a:pt x="5253195" y="3991704"/>
                  <a:pt x="5255733" y="3995511"/>
                </a:cubicBezTo>
                <a:cubicBezTo>
                  <a:pt x="5258272" y="3992973"/>
                  <a:pt x="5260810" y="3991704"/>
                  <a:pt x="5263349" y="3989165"/>
                </a:cubicBezTo>
                <a:cubicBezTo>
                  <a:pt x="5268425" y="3991704"/>
                  <a:pt x="5272233" y="3994242"/>
                  <a:pt x="5277309" y="3996780"/>
                </a:cubicBezTo>
                <a:cubicBezTo>
                  <a:pt x="5276041" y="3999319"/>
                  <a:pt x="5274771" y="4001857"/>
                  <a:pt x="5273502" y="4004396"/>
                </a:cubicBezTo>
                <a:cubicBezTo>
                  <a:pt x="5270963" y="4005665"/>
                  <a:pt x="5267156" y="4006934"/>
                  <a:pt x="5264617" y="4006934"/>
                </a:cubicBezTo>
                <a:cubicBezTo>
                  <a:pt x="5262079" y="4010742"/>
                  <a:pt x="5259541" y="4014549"/>
                  <a:pt x="5257003" y="4018357"/>
                </a:cubicBezTo>
                <a:cubicBezTo>
                  <a:pt x="5258272" y="4019626"/>
                  <a:pt x="5259541" y="4023434"/>
                  <a:pt x="5260810" y="4025972"/>
                </a:cubicBezTo>
                <a:cubicBezTo>
                  <a:pt x="5264617" y="4023434"/>
                  <a:pt x="5269695" y="4022164"/>
                  <a:pt x="5273502" y="4019626"/>
                </a:cubicBezTo>
                <a:cubicBezTo>
                  <a:pt x="5282387" y="4022164"/>
                  <a:pt x="5288732" y="4013280"/>
                  <a:pt x="5295078" y="4009472"/>
                </a:cubicBezTo>
                <a:cubicBezTo>
                  <a:pt x="5296347" y="4013280"/>
                  <a:pt x="5298886" y="4017088"/>
                  <a:pt x="5300155" y="4022164"/>
                </a:cubicBezTo>
                <a:cubicBezTo>
                  <a:pt x="5297617" y="4024703"/>
                  <a:pt x="5293809" y="4029779"/>
                  <a:pt x="5292540" y="4032318"/>
                </a:cubicBezTo>
                <a:cubicBezTo>
                  <a:pt x="5297617" y="4029779"/>
                  <a:pt x="5302693" y="4027241"/>
                  <a:pt x="5306501" y="4024703"/>
                </a:cubicBezTo>
                <a:cubicBezTo>
                  <a:pt x="5310309" y="4024703"/>
                  <a:pt x="5314116" y="4025972"/>
                  <a:pt x="5319193" y="4025972"/>
                </a:cubicBezTo>
                <a:cubicBezTo>
                  <a:pt x="5324270" y="4022164"/>
                  <a:pt x="5325539" y="4015818"/>
                  <a:pt x="5324270" y="4009472"/>
                </a:cubicBezTo>
                <a:cubicBezTo>
                  <a:pt x="5321731" y="4010742"/>
                  <a:pt x="5317924" y="4013280"/>
                  <a:pt x="5316655" y="4013280"/>
                </a:cubicBezTo>
                <a:cubicBezTo>
                  <a:pt x="5315385" y="4010742"/>
                  <a:pt x="5312847" y="4008203"/>
                  <a:pt x="5311578" y="4005665"/>
                </a:cubicBezTo>
                <a:cubicBezTo>
                  <a:pt x="5309039" y="4008203"/>
                  <a:pt x="5306501" y="4012011"/>
                  <a:pt x="5302693" y="4013280"/>
                </a:cubicBezTo>
                <a:cubicBezTo>
                  <a:pt x="5301424" y="4012011"/>
                  <a:pt x="5298886" y="4008203"/>
                  <a:pt x="5298886" y="4006934"/>
                </a:cubicBezTo>
                <a:cubicBezTo>
                  <a:pt x="5295078" y="4006934"/>
                  <a:pt x="5290001" y="4006934"/>
                  <a:pt x="5284925" y="4006934"/>
                </a:cubicBezTo>
                <a:cubicBezTo>
                  <a:pt x="5283655" y="4009472"/>
                  <a:pt x="5281117" y="4015818"/>
                  <a:pt x="5279848" y="4018357"/>
                </a:cubicBezTo>
                <a:cubicBezTo>
                  <a:pt x="5279848" y="4015818"/>
                  <a:pt x="5278579" y="4010742"/>
                  <a:pt x="5277309" y="4008203"/>
                </a:cubicBezTo>
                <a:cubicBezTo>
                  <a:pt x="5282387" y="4004396"/>
                  <a:pt x="5288732" y="4003126"/>
                  <a:pt x="5293809" y="4000588"/>
                </a:cubicBezTo>
                <a:cubicBezTo>
                  <a:pt x="5277309" y="3994242"/>
                  <a:pt x="5262079" y="3984088"/>
                  <a:pt x="5243041" y="3982819"/>
                </a:cubicBezTo>
                <a:cubicBezTo>
                  <a:pt x="5237965" y="3968858"/>
                  <a:pt x="5232888" y="3956166"/>
                  <a:pt x="5229080" y="3940936"/>
                </a:cubicBezTo>
                <a:cubicBezTo>
                  <a:pt x="5237965" y="3946013"/>
                  <a:pt x="5240503" y="3957435"/>
                  <a:pt x="5243041" y="3966320"/>
                </a:cubicBezTo>
                <a:cubicBezTo>
                  <a:pt x="5245580" y="3972666"/>
                  <a:pt x="5253195" y="3976473"/>
                  <a:pt x="5258272" y="3980281"/>
                </a:cubicBezTo>
                <a:cubicBezTo>
                  <a:pt x="5255733" y="3972666"/>
                  <a:pt x="5245580" y="3965051"/>
                  <a:pt x="5253195" y="3957435"/>
                </a:cubicBezTo>
                <a:cubicBezTo>
                  <a:pt x="5253195" y="3959974"/>
                  <a:pt x="5254464" y="3966320"/>
                  <a:pt x="5255733" y="3968858"/>
                </a:cubicBezTo>
                <a:cubicBezTo>
                  <a:pt x="5259541" y="3966320"/>
                  <a:pt x="5262079" y="3963781"/>
                  <a:pt x="5265887" y="3959974"/>
                </a:cubicBezTo>
                <a:cubicBezTo>
                  <a:pt x="5267156" y="3965051"/>
                  <a:pt x="5268425" y="3971396"/>
                  <a:pt x="5269695" y="3976473"/>
                </a:cubicBezTo>
                <a:cubicBezTo>
                  <a:pt x="5270963" y="3975204"/>
                  <a:pt x="5274771" y="3971396"/>
                  <a:pt x="5276041" y="3970127"/>
                </a:cubicBezTo>
                <a:cubicBezTo>
                  <a:pt x="5276041" y="3975204"/>
                  <a:pt x="5277309" y="3981550"/>
                  <a:pt x="5277309" y="3986627"/>
                </a:cubicBezTo>
                <a:cubicBezTo>
                  <a:pt x="5279848" y="3986627"/>
                  <a:pt x="5284925" y="3987896"/>
                  <a:pt x="5287463" y="3987896"/>
                </a:cubicBezTo>
                <a:cubicBezTo>
                  <a:pt x="5288732" y="3986627"/>
                  <a:pt x="5290001" y="3982819"/>
                  <a:pt x="5291271" y="3981550"/>
                </a:cubicBezTo>
                <a:cubicBezTo>
                  <a:pt x="5297617" y="3984088"/>
                  <a:pt x="5303963" y="3986627"/>
                  <a:pt x="5310309" y="3986627"/>
                </a:cubicBezTo>
                <a:cubicBezTo>
                  <a:pt x="5312847" y="3990434"/>
                  <a:pt x="5315385" y="3994242"/>
                  <a:pt x="5319193" y="3998050"/>
                </a:cubicBezTo>
                <a:cubicBezTo>
                  <a:pt x="5321731" y="3994242"/>
                  <a:pt x="5323001" y="3989165"/>
                  <a:pt x="5325539" y="3985358"/>
                </a:cubicBezTo>
                <a:cubicBezTo>
                  <a:pt x="5325539" y="3990434"/>
                  <a:pt x="5323001" y="3995511"/>
                  <a:pt x="5320462" y="3999319"/>
                </a:cubicBezTo>
                <a:cubicBezTo>
                  <a:pt x="5324270" y="4003126"/>
                  <a:pt x="5329346" y="4005665"/>
                  <a:pt x="5333154" y="4009472"/>
                </a:cubicBezTo>
                <a:cubicBezTo>
                  <a:pt x="5334423" y="4005665"/>
                  <a:pt x="5336962" y="4000588"/>
                  <a:pt x="5338231" y="3996780"/>
                </a:cubicBezTo>
                <a:cubicBezTo>
                  <a:pt x="5334423" y="3987896"/>
                  <a:pt x="5329346" y="3977742"/>
                  <a:pt x="5319193" y="3975204"/>
                </a:cubicBezTo>
                <a:cubicBezTo>
                  <a:pt x="5320462" y="3971396"/>
                  <a:pt x="5323001" y="3967589"/>
                  <a:pt x="5324270" y="3962512"/>
                </a:cubicBezTo>
                <a:cubicBezTo>
                  <a:pt x="5324270" y="3963781"/>
                  <a:pt x="5324270" y="3967589"/>
                  <a:pt x="5324270" y="3968858"/>
                </a:cubicBezTo>
                <a:cubicBezTo>
                  <a:pt x="5328077" y="3967589"/>
                  <a:pt x="5334423" y="3965051"/>
                  <a:pt x="5338231" y="3963781"/>
                </a:cubicBezTo>
                <a:cubicBezTo>
                  <a:pt x="5335692" y="3967589"/>
                  <a:pt x="5331885" y="3971396"/>
                  <a:pt x="5328077" y="3975204"/>
                </a:cubicBezTo>
                <a:cubicBezTo>
                  <a:pt x="5336962" y="3975204"/>
                  <a:pt x="5347115" y="3973935"/>
                  <a:pt x="5356000" y="3975204"/>
                </a:cubicBezTo>
                <a:cubicBezTo>
                  <a:pt x="5352192" y="3976473"/>
                  <a:pt x="5349654" y="3977742"/>
                  <a:pt x="5345846" y="3979012"/>
                </a:cubicBezTo>
                <a:cubicBezTo>
                  <a:pt x="5344577" y="3982819"/>
                  <a:pt x="5342038" y="3986627"/>
                  <a:pt x="5339500" y="3990434"/>
                </a:cubicBezTo>
                <a:cubicBezTo>
                  <a:pt x="5342038" y="3992973"/>
                  <a:pt x="5344577" y="3995511"/>
                  <a:pt x="5347115" y="3999319"/>
                </a:cubicBezTo>
                <a:cubicBezTo>
                  <a:pt x="5344577" y="4003126"/>
                  <a:pt x="5342038" y="4008203"/>
                  <a:pt x="5339500" y="4012011"/>
                </a:cubicBezTo>
                <a:cubicBezTo>
                  <a:pt x="5344577" y="4009472"/>
                  <a:pt x="5349654" y="4006934"/>
                  <a:pt x="5354730" y="4003126"/>
                </a:cubicBezTo>
                <a:cubicBezTo>
                  <a:pt x="5352192" y="3998050"/>
                  <a:pt x="5350923" y="3992973"/>
                  <a:pt x="5349654" y="3989165"/>
                </a:cubicBezTo>
                <a:cubicBezTo>
                  <a:pt x="5354730" y="3991704"/>
                  <a:pt x="5359807" y="3995511"/>
                  <a:pt x="5364884" y="3999319"/>
                </a:cubicBezTo>
                <a:cubicBezTo>
                  <a:pt x="5364884" y="3995511"/>
                  <a:pt x="5364884" y="3991704"/>
                  <a:pt x="5364884" y="3987896"/>
                </a:cubicBezTo>
                <a:cubicBezTo>
                  <a:pt x="5369961" y="3987896"/>
                  <a:pt x="5375038" y="3989165"/>
                  <a:pt x="5380114" y="3989165"/>
                </a:cubicBezTo>
                <a:cubicBezTo>
                  <a:pt x="5373768" y="3994242"/>
                  <a:pt x="5367422" y="3999319"/>
                  <a:pt x="5361076" y="4005665"/>
                </a:cubicBezTo>
                <a:cubicBezTo>
                  <a:pt x="5363615" y="4006934"/>
                  <a:pt x="5367422" y="4009472"/>
                  <a:pt x="5369961" y="4010742"/>
                </a:cubicBezTo>
                <a:cubicBezTo>
                  <a:pt x="5369961" y="4012011"/>
                  <a:pt x="5368692" y="4014549"/>
                  <a:pt x="5367422" y="4015818"/>
                </a:cubicBezTo>
                <a:cubicBezTo>
                  <a:pt x="5369961" y="4020895"/>
                  <a:pt x="5373768" y="4027241"/>
                  <a:pt x="5376307" y="4032318"/>
                </a:cubicBezTo>
                <a:cubicBezTo>
                  <a:pt x="5377576" y="4028510"/>
                  <a:pt x="5380114" y="4024703"/>
                  <a:pt x="5381384" y="4020895"/>
                </a:cubicBezTo>
                <a:cubicBezTo>
                  <a:pt x="5377576" y="4018357"/>
                  <a:pt x="5373768" y="4015818"/>
                  <a:pt x="5371230" y="4014549"/>
                </a:cubicBezTo>
                <a:cubicBezTo>
                  <a:pt x="5381384" y="4015818"/>
                  <a:pt x="5392806" y="4019626"/>
                  <a:pt x="5402960" y="4018357"/>
                </a:cubicBezTo>
                <a:cubicBezTo>
                  <a:pt x="5408037" y="4017088"/>
                  <a:pt x="5404229" y="4010742"/>
                  <a:pt x="5405498" y="4006934"/>
                </a:cubicBezTo>
                <a:cubicBezTo>
                  <a:pt x="5400421" y="4009472"/>
                  <a:pt x="5395345" y="4012011"/>
                  <a:pt x="5390268" y="4015818"/>
                </a:cubicBezTo>
                <a:cubicBezTo>
                  <a:pt x="5392806" y="4010742"/>
                  <a:pt x="5397883" y="4008203"/>
                  <a:pt x="5402960" y="4006934"/>
                </a:cubicBezTo>
                <a:cubicBezTo>
                  <a:pt x="5402960" y="3999319"/>
                  <a:pt x="5401691" y="3991704"/>
                  <a:pt x="5401691" y="3984088"/>
                </a:cubicBezTo>
                <a:cubicBezTo>
                  <a:pt x="5405498" y="3990434"/>
                  <a:pt x="5406767" y="3998050"/>
                  <a:pt x="5409306" y="4004396"/>
                </a:cubicBezTo>
                <a:cubicBezTo>
                  <a:pt x="5415652" y="4000588"/>
                  <a:pt x="5416921" y="3994242"/>
                  <a:pt x="5416921" y="3987896"/>
                </a:cubicBezTo>
                <a:cubicBezTo>
                  <a:pt x="5409306" y="3984088"/>
                  <a:pt x="5401691" y="3981550"/>
                  <a:pt x="5394075" y="3977742"/>
                </a:cubicBezTo>
                <a:cubicBezTo>
                  <a:pt x="5392806" y="3985358"/>
                  <a:pt x="5394075" y="3992973"/>
                  <a:pt x="5395345" y="4000588"/>
                </a:cubicBezTo>
                <a:cubicBezTo>
                  <a:pt x="5386460" y="3995511"/>
                  <a:pt x="5386460" y="3985358"/>
                  <a:pt x="5388999" y="3976473"/>
                </a:cubicBezTo>
                <a:cubicBezTo>
                  <a:pt x="5386460" y="3975204"/>
                  <a:pt x="5382653" y="3973935"/>
                  <a:pt x="5380114" y="3972666"/>
                </a:cubicBezTo>
                <a:cubicBezTo>
                  <a:pt x="5377576" y="3968858"/>
                  <a:pt x="5373768" y="3966320"/>
                  <a:pt x="5371230" y="3962512"/>
                </a:cubicBezTo>
                <a:cubicBezTo>
                  <a:pt x="5372499" y="3961243"/>
                  <a:pt x="5375038" y="3958705"/>
                  <a:pt x="5376307" y="3957435"/>
                </a:cubicBezTo>
                <a:lnTo>
                  <a:pt x="5378845" y="3962512"/>
                </a:lnTo>
                <a:cubicBezTo>
                  <a:pt x="5381384" y="3961243"/>
                  <a:pt x="5383922" y="3961243"/>
                  <a:pt x="5385191" y="3959974"/>
                </a:cubicBezTo>
                <a:cubicBezTo>
                  <a:pt x="5390268" y="3966320"/>
                  <a:pt x="5395345" y="3971396"/>
                  <a:pt x="5401691" y="3977742"/>
                </a:cubicBezTo>
                <a:cubicBezTo>
                  <a:pt x="5401691" y="3975204"/>
                  <a:pt x="5402960" y="3971396"/>
                  <a:pt x="5404229" y="3968858"/>
                </a:cubicBezTo>
                <a:cubicBezTo>
                  <a:pt x="5405498" y="3971396"/>
                  <a:pt x="5408037" y="3975204"/>
                  <a:pt x="5409306" y="3977742"/>
                </a:cubicBezTo>
                <a:cubicBezTo>
                  <a:pt x="5414383" y="3979012"/>
                  <a:pt x="5420729" y="3984088"/>
                  <a:pt x="5424536" y="3979012"/>
                </a:cubicBezTo>
                <a:cubicBezTo>
                  <a:pt x="5425805" y="3972666"/>
                  <a:pt x="5425805" y="3966320"/>
                  <a:pt x="5425805" y="3959974"/>
                </a:cubicBezTo>
                <a:cubicBezTo>
                  <a:pt x="5419459" y="3956166"/>
                  <a:pt x="5413113" y="3953628"/>
                  <a:pt x="5406767" y="3949820"/>
                </a:cubicBezTo>
                <a:cubicBezTo>
                  <a:pt x="5404229" y="3946013"/>
                  <a:pt x="5401691" y="3943474"/>
                  <a:pt x="5399152" y="3939667"/>
                </a:cubicBezTo>
                <a:cubicBezTo>
                  <a:pt x="5401691" y="3938397"/>
                  <a:pt x="5402960" y="3938397"/>
                  <a:pt x="5404229" y="3937128"/>
                </a:cubicBezTo>
                <a:cubicBezTo>
                  <a:pt x="5406767" y="3939667"/>
                  <a:pt x="5408037" y="3943474"/>
                  <a:pt x="5410575" y="3947282"/>
                </a:cubicBezTo>
                <a:cubicBezTo>
                  <a:pt x="5413113" y="3946013"/>
                  <a:pt x="5416921" y="3944743"/>
                  <a:pt x="5419459" y="3942205"/>
                </a:cubicBezTo>
                <a:cubicBezTo>
                  <a:pt x="5418190" y="3943474"/>
                  <a:pt x="5416921" y="3946013"/>
                  <a:pt x="5415652" y="3947282"/>
                </a:cubicBezTo>
                <a:cubicBezTo>
                  <a:pt x="5420729" y="3953628"/>
                  <a:pt x="5428344" y="3959974"/>
                  <a:pt x="5435959" y="3962512"/>
                </a:cubicBezTo>
                <a:cubicBezTo>
                  <a:pt x="5438497" y="3958705"/>
                  <a:pt x="5441036" y="3953628"/>
                  <a:pt x="5442305" y="3949820"/>
                </a:cubicBezTo>
                <a:cubicBezTo>
                  <a:pt x="5437228" y="3940936"/>
                  <a:pt x="5425805" y="3938397"/>
                  <a:pt x="5416921" y="3934590"/>
                </a:cubicBezTo>
                <a:cubicBezTo>
                  <a:pt x="5424536" y="3933321"/>
                  <a:pt x="5432151" y="3934590"/>
                  <a:pt x="5439767" y="3935859"/>
                </a:cubicBezTo>
                <a:cubicBezTo>
                  <a:pt x="5443574" y="3932051"/>
                  <a:pt x="5447382" y="3926975"/>
                  <a:pt x="5439767" y="3924437"/>
                </a:cubicBezTo>
                <a:cubicBezTo>
                  <a:pt x="5442305" y="3920629"/>
                  <a:pt x="5444843" y="3916821"/>
                  <a:pt x="5447382" y="3913013"/>
                </a:cubicBezTo>
                <a:cubicBezTo>
                  <a:pt x="5453728" y="3924437"/>
                  <a:pt x="5457535" y="3935859"/>
                  <a:pt x="5458804" y="3948551"/>
                </a:cubicBezTo>
                <a:cubicBezTo>
                  <a:pt x="5466420" y="3944743"/>
                  <a:pt x="5470227" y="3937128"/>
                  <a:pt x="5475304" y="3930782"/>
                </a:cubicBezTo>
                <a:cubicBezTo>
                  <a:pt x="5476573" y="3943474"/>
                  <a:pt x="5465150" y="3949820"/>
                  <a:pt x="5454997" y="3953628"/>
                </a:cubicBezTo>
                <a:cubicBezTo>
                  <a:pt x="5461343" y="3957435"/>
                  <a:pt x="5466420" y="3961243"/>
                  <a:pt x="5472766" y="3965051"/>
                </a:cubicBezTo>
                <a:cubicBezTo>
                  <a:pt x="5475304" y="3965051"/>
                  <a:pt x="5480381" y="3965051"/>
                  <a:pt x="5482919" y="3965051"/>
                </a:cubicBezTo>
                <a:cubicBezTo>
                  <a:pt x="5482919" y="3970127"/>
                  <a:pt x="5482919" y="3973935"/>
                  <a:pt x="5482919" y="3979012"/>
                </a:cubicBezTo>
                <a:cubicBezTo>
                  <a:pt x="5482919" y="3977742"/>
                  <a:pt x="5484188" y="3973935"/>
                  <a:pt x="5485458" y="3972666"/>
                </a:cubicBezTo>
                <a:cubicBezTo>
                  <a:pt x="5490534" y="3972666"/>
                  <a:pt x="5495611" y="3971396"/>
                  <a:pt x="5500688" y="3970127"/>
                </a:cubicBezTo>
                <a:cubicBezTo>
                  <a:pt x="5499418" y="3967589"/>
                  <a:pt x="5498150" y="3961243"/>
                  <a:pt x="5496880" y="3958705"/>
                </a:cubicBezTo>
                <a:cubicBezTo>
                  <a:pt x="5499418" y="3958705"/>
                  <a:pt x="5503226" y="3958705"/>
                  <a:pt x="5504496" y="3958705"/>
                </a:cubicBezTo>
                <a:cubicBezTo>
                  <a:pt x="5504496" y="3961243"/>
                  <a:pt x="5504496" y="3965051"/>
                  <a:pt x="5504496" y="3967589"/>
                </a:cubicBezTo>
                <a:cubicBezTo>
                  <a:pt x="5507034" y="3963781"/>
                  <a:pt x="5508303" y="3961243"/>
                  <a:pt x="5510841" y="3957435"/>
                </a:cubicBezTo>
                <a:cubicBezTo>
                  <a:pt x="5514649" y="3954897"/>
                  <a:pt x="5519726" y="3953628"/>
                  <a:pt x="5519726" y="3948551"/>
                </a:cubicBezTo>
                <a:cubicBezTo>
                  <a:pt x="5517187" y="3946013"/>
                  <a:pt x="5513380" y="3943474"/>
                  <a:pt x="5510841" y="3942205"/>
                </a:cubicBezTo>
                <a:cubicBezTo>
                  <a:pt x="5505764" y="3943474"/>
                  <a:pt x="5501957" y="3943474"/>
                  <a:pt x="5496880" y="3944743"/>
                </a:cubicBezTo>
                <a:cubicBezTo>
                  <a:pt x="5499418" y="3942205"/>
                  <a:pt x="5501957" y="3939667"/>
                  <a:pt x="5504496" y="3935859"/>
                </a:cubicBezTo>
                <a:cubicBezTo>
                  <a:pt x="5505764" y="3937128"/>
                  <a:pt x="5508303" y="3939667"/>
                  <a:pt x="5509572" y="3940936"/>
                </a:cubicBezTo>
                <a:cubicBezTo>
                  <a:pt x="5515918" y="3940936"/>
                  <a:pt x="5520995" y="3939667"/>
                  <a:pt x="5527341" y="3940936"/>
                </a:cubicBezTo>
                <a:cubicBezTo>
                  <a:pt x="5537494" y="3946013"/>
                  <a:pt x="5533687" y="3946013"/>
                  <a:pt x="5547648" y="3952359"/>
                </a:cubicBezTo>
                <a:cubicBezTo>
                  <a:pt x="5548917" y="3947282"/>
                  <a:pt x="5548917" y="3940936"/>
                  <a:pt x="5548917" y="3935859"/>
                </a:cubicBezTo>
                <a:cubicBezTo>
                  <a:pt x="5546379" y="3933321"/>
                  <a:pt x="5542571" y="3929513"/>
                  <a:pt x="5540033" y="3926975"/>
                </a:cubicBezTo>
                <a:cubicBezTo>
                  <a:pt x="5538764" y="3923167"/>
                  <a:pt x="5537494" y="3919359"/>
                  <a:pt x="5536225" y="3915552"/>
                </a:cubicBezTo>
                <a:cubicBezTo>
                  <a:pt x="5533687" y="3918091"/>
                  <a:pt x="5529879" y="3919359"/>
                  <a:pt x="5527341" y="3921898"/>
                </a:cubicBezTo>
                <a:cubicBezTo>
                  <a:pt x="5528610" y="3915552"/>
                  <a:pt x="5529879" y="3909206"/>
                  <a:pt x="5529879" y="3902860"/>
                </a:cubicBezTo>
                <a:cubicBezTo>
                  <a:pt x="5522264" y="3902860"/>
                  <a:pt x="5515918" y="3902860"/>
                  <a:pt x="5508303" y="3902860"/>
                </a:cubicBezTo>
                <a:cubicBezTo>
                  <a:pt x="5507034" y="3906667"/>
                  <a:pt x="5504496" y="3909206"/>
                  <a:pt x="5503226" y="3913013"/>
                </a:cubicBezTo>
                <a:cubicBezTo>
                  <a:pt x="5505764" y="3918091"/>
                  <a:pt x="5508303" y="3923167"/>
                  <a:pt x="5510841" y="3929513"/>
                </a:cubicBezTo>
                <a:cubicBezTo>
                  <a:pt x="5512110" y="3923167"/>
                  <a:pt x="5513380" y="3916821"/>
                  <a:pt x="5513380" y="3909206"/>
                </a:cubicBezTo>
                <a:cubicBezTo>
                  <a:pt x="5515918" y="3913013"/>
                  <a:pt x="5518456" y="3915552"/>
                  <a:pt x="5520995" y="3919359"/>
                </a:cubicBezTo>
                <a:cubicBezTo>
                  <a:pt x="5526072" y="3923167"/>
                  <a:pt x="5532418" y="3925705"/>
                  <a:pt x="5538764" y="3929513"/>
                </a:cubicBezTo>
                <a:cubicBezTo>
                  <a:pt x="5536225" y="3930782"/>
                  <a:pt x="5532418" y="3934590"/>
                  <a:pt x="5531148" y="3935859"/>
                </a:cubicBezTo>
                <a:cubicBezTo>
                  <a:pt x="5526072" y="3934590"/>
                  <a:pt x="5520995" y="3934590"/>
                  <a:pt x="5514649" y="3934590"/>
                </a:cubicBezTo>
                <a:cubicBezTo>
                  <a:pt x="5509572" y="3933321"/>
                  <a:pt x="5503226" y="3930782"/>
                  <a:pt x="5498150" y="3929513"/>
                </a:cubicBezTo>
                <a:cubicBezTo>
                  <a:pt x="5500688" y="3926975"/>
                  <a:pt x="5503226" y="3925705"/>
                  <a:pt x="5505764" y="3923167"/>
                </a:cubicBezTo>
                <a:cubicBezTo>
                  <a:pt x="5493072" y="3921898"/>
                  <a:pt x="5498150" y="3909206"/>
                  <a:pt x="5498150" y="3901591"/>
                </a:cubicBezTo>
                <a:cubicBezTo>
                  <a:pt x="5493072" y="3904129"/>
                  <a:pt x="5490534" y="3909206"/>
                  <a:pt x="5490534" y="3915552"/>
                </a:cubicBezTo>
                <a:cubicBezTo>
                  <a:pt x="5489265" y="3916821"/>
                  <a:pt x="5485458" y="3919359"/>
                  <a:pt x="5482919" y="3920629"/>
                </a:cubicBezTo>
                <a:cubicBezTo>
                  <a:pt x="5482919" y="3916821"/>
                  <a:pt x="5484188" y="3910475"/>
                  <a:pt x="5484188" y="3907937"/>
                </a:cubicBezTo>
                <a:cubicBezTo>
                  <a:pt x="5475304" y="3916821"/>
                  <a:pt x="5468958" y="3926975"/>
                  <a:pt x="5461343" y="3935859"/>
                </a:cubicBezTo>
                <a:cubicBezTo>
                  <a:pt x="5463881" y="3932051"/>
                  <a:pt x="5465150" y="3926975"/>
                  <a:pt x="5467689" y="3923167"/>
                </a:cubicBezTo>
                <a:cubicBezTo>
                  <a:pt x="5466420" y="3921898"/>
                  <a:pt x="5463881" y="3920629"/>
                  <a:pt x="5462612" y="3919359"/>
                </a:cubicBezTo>
                <a:cubicBezTo>
                  <a:pt x="5468958" y="3919359"/>
                  <a:pt x="5470227" y="3915552"/>
                  <a:pt x="5468958" y="3910475"/>
                </a:cubicBezTo>
                <a:cubicBezTo>
                  <a:pt x="5465150" y="3905399"/>
                  <a:pt x="5457535" y="3904129"/>
                  <a:pt x="5451189" y="3901591"/>
                </a:cubicBezTo>
                <a:cubicBezTo>
                  <a:pt x="5453728" y="3901591"/>
                  <a:pt x="5457535" y="3901591"/>
                  <a:pt x="5460074" y="3902860"/>
                </a:cubicBezTo>
                <a:cubicBezTo>
                  <a:pt x="5461343" y="3901591"/>
                  <a:pt x="5463881" y="3899053"/>
                  <a:pt x="5465150" y="3897783"/>
                </a:cubicBezTo>
                <a:cubicBezTo>
                  <a:pt x="5463881" y="3895245"/>
                  <a:pt x="5461343" y="3890168"/>
                  <a:pt x="5460074" y="3886361"/>
                </a:cubicBezTo>
                <a:cubicBezTo>
                  <a:pt x="5462612" y="3888899"/>
                  <a:pt x="5465150" y="3892707"/>
                  <a:pt x="5467689" y="3896514"/>
                </a:cubicBezTo>
                <a:cubicBezTo>
                  <a:pt x="5466420" y="3901591"/>
                  <a:pt x="5468958" y="3906667"/>
                  <a:pt x="5471496" y="3910475"/>
                </a:cubicBezTo>
                <a:cubicBezTo>
                  <a:pt x="5476573" y="3907937"/>
                  <a:pt x="5480381" y="3904129"/>
                  <a:pt x="5485458" y="3901591"/>
                </a:cubicBezTo>
                <a:cubicBezTo>
                  <a:pt x="5484188" y="3899053"/>
                  <a:pt x="5481650" y="3896514"/>
                  <a:pt x="5480381" y="3895245"/>
                </a:cubicBezTo>
                <a:cubicBezTo>
                  <a:pt x="5484188" y="3891437"/>
                  <a:pt x="5486726" y="3887630"/>
                  <a:pt x="5490534" y="3883822"/>
                </a:cubicBezTo>
                <a:cubicBezTo>
                  <a:pt x="5491804" y="3888899"/>
                  <a:pt x="5491804" y="3893976"/>
                  <a:pt x="5493072" y="3899053"/>
                </a:cubicBezTo>
                <a:cubicBezTo>
                  <a:pt x="5494342" y="3899053"/>
                  <a:pt x="5496880" y="3899053"/>
                  <a:pt x="5498150" y="3897783"/>
                </a:cubicBezTo>
                <a:cubicBezTo>
                  <a:pt x="5500688" y="3899053"/>
                  <a:pt x="5505764" y="3901591"/>
                  <a:pt x="5508303" y="3902860"/>
                </a:cubicBezTo>
                <a:cubicBezTo>
                  <a:pt x="5507034" y="3900322"/>
                  <a:pt x="5503226" y="3896514"/>
                  <a:pt x="5501957" y="3895245"/>
                </a:cubicBezTo>
                <a:cubicBezTo>
                  <a:pt x="5504496" y="3893976"/>
                  <a:pt x="5508303" y="3891437"/>
                  <a:pt x="5510841" y="3890168"/>
                </a:cubicBezTo>
                <a:cubicBezTo>
                  <a:pt x="5509572" y="3897783"/>
                  <a:pt x="5515918" y="3899053"/>
                  <a:pt x="5522264" y="3900322"/>
                </a:cubicBezTo>
                <a:cubicBezTo>
                  <a:pt x="5519726" y="3896514"/>
                  <a:pt x="5517187" y="3893976"/>
                  <a:pt x="5514649" y="3890168"/>
                </a:cubicBezTo>
                <a:cubicBezTo>
                  <a:pt x="5515918" y="3887630"/>
                  <a:pt x="5515918" y="3886361"/>
                  <a:pt x="5517187" y="3885091"/>
                </a:cubicBezTo>
                <a:cubicBezTo>
                  <a:pt x="5515918" y="3880015"/>
                  <a:pt x="5514649" y="3874938"/>
                  <a:pt x="5513380" y="3871130"/>
                </a:cubicBezTo>
                <a:cubicBezTo>
                  <a:pt x="5518456" y="3880015"/>
                  <a:pt x="5520995" y="3888899"/>
                  <a:pt x="5526072" y="3897783"/>
                </a:cubicBezTo>
                <a:cubicBezTo>
                  <a:pt x="5529879" y="3897783"/>
                  <a:pt x="5533687" y="3899053"/>
                  <a:pt x="5537494" y="3899053"/>
                </a:cubicBezTo>
                <a:cubicBezTo>
                  <a:pt x="5536225" y="3900322"/>
                  <a:pt x="5534956" y="3904129"/>
                  <a:pt x="5533687" y="3906667"/>
                </a:cubicBezTo>
                <a:cubicBezTo>
                  <a:pt x="5538764" y="3916821"/>
                  <a:pt x="5543840" y="3926975"/>
                  <a:pt x="5555263" y="3932051"/>
                </a:cubicBezTo>
                <a:cubicBezTo>
                  <a:pt x="5552725" y="3923167"/>
                  <a:pt x="5547648" y="3914283"/>
                  <a:pt x="5543840" y="3905399"/>
                </a:cubicBezTo>
                <a:cubicBezTo>
                  <a:pt x="5546379" y="3901591"/>
                  <a:pt x="5550186" y="3896514"/>
                  <a:pt x="5551455" y="3891437"/>
                </a:cubicBezTo>
                <a:cubicBezTo>
                  <a:pt x="5553994" y="3895245"/>
                  <a:pt x="5555263" y="3899053"/>
                  <a:pt x="5556532" y="3904129"/>
                </a:cubicBezTo>
                <a:cubicBezTo>
                  <a:pt x="5555263" y="3905399"/>
                  <a:pt x="5552725" y="3909206"/>
                  <a:pt x="5551455" y="3910475"/>
                </a:cubicBezTo>
                <a:cubicBezTo>
                  <a:pt x="5556532" y="3918091"/>
                  <a:pt x="5559071" y="3926975"/>
                  <a:pt x="5564147" y="3934590"/>
                </a:cubicBezTo>
                <a:cubicBezTo>
                  <a:pt x="5566686" y="3934590"/>
                  <a:pt x="5570493" y="3934590"/>
                  <a:pt x="5571763" y="3933321"/>
                </a:cubicBezTo>
                <a:cubicBezTo>
                  <a:pt x="5571763" y="3926975"/>
                  <a:pt x="5564147" y="3924437"/>
                  <a:pt x="5560340" y="3921898"/>
                </a:cubicBezTo>
                <a:cubicBezTo>
                  <a:pt x="5565417" y="3916821"/>
                  <a:pt x="5566686" y="3910475"/>
                  <a:pt x="5566686" y="3902860"/>
                </a:cubicBezTo>
                <a:cubicBezTo>
                  <a:pt x="5570493" y="3909206"/>
                  <a:pt x="5573032" y="3915552"/>
                  <a:pt x="5573032" y="3921898"/>
                </a:cubicBezTo>
                <a:cubicBezTo>
                  <a:pt x="5576839" y="3926975"/>
                  <a:pt x="5580647" y="3933321"/>
                  <a:pt x="5584455" y="3938397"/>
                </a:cubicBezTo>
                <a:cubicBezTo>
                  <a:pt x="5588262" y="3937128"/>
                  <a:pt x="5590801" y="3935859"/>
                  <a:pt x="5594608" y="3933321"/>
                </a:cubicBezTo>
                <a:cubicBezTo>
                  <a:pt x="5595877" y="3935859"/>
                  <a:pt x="5597147" y="3940936"/>
                  <a:pt x="5598416" y="3943474"/>
                </a:cubicBezTo>
                <a:cubicBezTo>
                  <a:pt x="5600954" y="3937128"/>
                  <a:pt x="5604762" y="3932051"/>
                  <a:pt x="5606031" y="3924437"/>
                </a:cubicBezTo>
                <a:cubicBezTo>
                  <a:pt x="5603492" y="3919359"/>
                  <a:pt x="5597147" y="3919359"/>
                  <a:pt x="5592070" y="3915552"/>
                </a:cubicBezTo>
                <a:cubicBezTo>
                  <a:pt x="5595877" y="3914283"/>
                  <a:pt x="5600954" y="3914283"/>
                  <a:pt x="5604762" y="3913013"/>
                </a:cubicBezTo>
                <a:cubicBezTo>
                  <a:pt x="5606031" y="3915552"/>
                  <a:pt x="5607300" y="3919359"/>
                  <a:pt x="5607300" y="3921898"/>
                </a:cubicBezTo>
                <a:cubicBezTo>
                  <a:pt x="5608569" y="3920629"/>
                  <a:pt x="5611108" y="3916821"/>
                  <a:pt x="5612377" y="3915552"/>
                </a:cubicBezTo>
                <a:cubicBezTo>
                  <a:pt x="5611108" y="3921898"/>
                  <a:pt x="5609838" y="3928244"/>
                  <a:pt x="5607300" y="3934590"/>
                </a:cubicBezTo>
                <a:cubicBezTo>
                  <a:pt x="5603492" y="3940936"/>
                  <a:pt x="5604762" y="3948551"/>
                  <a:pt x="5613646" y="3949820"/>
                </a:cubicBezTo>
                <a:cubicBezTo>
                  <a:pt x="5613646" y="3947282"/>
                  <a:pt x="5613646" y="3940936"/>
                  <a:pt x="5613646" y="3938397"/>
                </a:cubicBezTo>
                <a:cubicBezTo>
                  <a:pt x="5616184" y="3942205"/>
                  <a:pt x="5619992" y="3946013"/>
                  <a:pt x="5622530" y="3949820"/>
                </a:cubicBezTo>
                <a:cubicBezTo>
                  <a:pt x="5625069" y="3951089"/>
                  <a:pt x="5627607" y="3953628"/>
                  <a:pt x="5631415" y="3956166"/>
                </a:cubicBezTo>
                <a:cubicBezTo>
                  <a:pt x="5635222" y="3953628"/>
                  <a:pt x="5639030" y="3949820"/>
                  <a:pt x="5644107" y="3949820"/>
                </a:cubicBezTo>
                <a:cubicBezTo>
                  <a:pt x="5645376" y="3952359"/>
                  <a:pt x="5647914" y="3956166"/>
                  <a:pt x="5649184" y="3958705"/>
                </a:cubicBezTo>
                <a:lnTo>
                  <a:pt x="5654260" y="3953628"/>
                </a:lnTo>
                <a:cubicBezTo>
                  <a:pt x="5655530" y="3954897"/>
                  <a:pt x="5658068" y="3957435"/>
                  <a:pt x="5660606" y="3959974"/>
                </a:cubicBezTo>
                <a:cubicBezTo>
                  <a:pt x="5665683" y="3959974"/>
                  <a:pt x="5670760" y="3958705"/>
                  <a:pt x="5675837" y="3958705"/>
                </a:cubicBezTo>
                <a:cubicBezTo>
                  <a:pt x="5666952" y="3943474"/>
                  <a:pt x="5650453" y="3935859"/>
                  <a:pt x="5642838" y="3920629"/>
                </a:cubicBezTo>
                <a:cubicBezTo>
                  <a:pt x="5633953" y="3916821"/>
                  <a:pt x="5622530" y="3916821"/>
                  <a:pt x="5614915" y="3909206"/>
                </a:cubicBezTo>
                <a:cubicBezTo>
                  <a:pt x="5616184" y="3906667"/>
                  <a:pt x="5618723" y="3904129"/>
                  <a:pt x="5619992" y="3901591"/>
                </a:cubicBezTo>
                <a:cubicBezTo>
                  <a:pt x="5619992" y="3899053"/>
                  <a:pt x="5621261" y="3893976"/>
                  <a:pt x="5622530" y="3892707"/>
                </a:cubicBezTo>
                <a:cubicBezTo>
                  <a:pt x="5623800" y="3897783"/>
                  <a:pt x="5626338" y="3902860"/>
                  <a:pt x="5627607" y="3907937"/>
                </a:cubicBezTo>
                <a:cubicBezTo>
                  <a:pt x="5633953" y="3914283"/>
                  <a:pt x="5641568" y="3916821"/>
                  <a:pt x="5649184" y="3920629"/>
                </a:cubicBezTo>
                <a:cubicBezTo>
                  <a:pt x="5651722" y="3916821"/>
                  <a:pt x="5652991" y="3911745"/>
                  <a:pt x="5655530" y="3907937"/>
                </a:cubicBezTo>
                <a:cubicBezTo>
                  <a:pt x="5661876" y="3907937"/>
                  <a:pt x="5666952" y="3909206"/>
                  <a:pt x="5673298" y="3909206"/>
                </a:cubicBezTo>
                <a:cubicBezTo>
                  <a:pt x="5665683" y="3900322"/>
                  <a:pt x="5656799" y="3895245"/>
                  <a:pt x="5647914" y="3890168"/>
                </a:cubicBezTo>
                <a:cubicBezTo>
                  <a:pt x="5650453" y="3885091"/>
                  <a:pt x="5652991" y="3880015"/>
                  <a:pt x="5655530" y="3874938"/>
                </a:cubicBezTo>
                <a:cubicBezTo>
                  <a:pt x="5658068" y="3877476"/>
                  <a:pt x="5660606" y="3881284"/>
                  <a:pt x="5661876" y="3885091"/>
                </a:cubicBezTo>
                <a:cubicBezTo>
                  <a:pt x="5665683" y="3882553"/>
                  <a:pt x="5668221" y="3878745"/>
                  <a:pt x="5672029" y="3876207"/>
                </a:cubicBezTo>
                <a:cubicBezTo>
                  <a:pt x="5674567" y="3882553"/>
                  <a:pt x="5677106" y="3890168"/>
                  <a:pt x="5683452" y="3895245"/>
                </a:cubicBezTo>
                <a:cubicBezTo>
                  <a:pt x="5682183" y="3890168"/>
                  <a:pt x="5677106" y="3883822"/>
                  <a:pt x="5683452" y="3880015"/>
                </a:cubicBezTo>
                <a:cubicBezTo>
                  <a:pt x="5687259" y="3887630"/>
                  <a:pt x="5691067" y="3895245"/>
                  <a:pt x="5694875" y="3902860"/>
                </a:cubicBezTo>
                <a:cubicBezTo>
                  <a:pt x="5696144" y="3902860"/>
                  <a:pt x="5697413" y="3902860"/>
                  <a:pt x="5698682" y="3902860"/>
                </a:cubicBezTo>
                <a:cubicBezTo>
                  <a:pt x="5697413" y="3897783"/>
                  <a:pt x="5696144" y="3893976"/>
                  <a:pt x="5694875" y="3890168"/>
                </a:cubicBezTo>
                <a:cubicBezTo>
                  <a:pt x="5688529" y="3883822"/>
                  <a:pt x="5682183" y="3876207"/>
                  <a:pt x="5675837" y="3868592"/>
                </a:cubicBezTo>
                <a:cubicBezTo>
                  <a:pt x="5673298" y="3867323"/>
                  <a:pt x="5670760" y="3867323"/>
                  <a:pt x="5668221" y="3866054"/>
                </a:cubicBezTo>
                <a:cubicBezTo>
                  <a:pt x="5669491" y="3864784"/>
                  <a:pt x="5673298" y="3862246"/>
                  <a:pt x="5674567" y="3860977"/>
                </a:cubicBezTo>
                <a:cubicBezTo>
                  <a:pt x="5670760" y="3859708"/>
                  <a:pt x="5668221" y="3859708"/>
                  <a:pt x="5664414" y="3860977"/>
                </a:cubicBezTo>
                <a:cubicBezTo>
                  <a:pt x="5664414" y="3866054"/>
                  <a:pt x="5665683" y="3869861"/>
                  <a:pt x="5669491" y="3874938"/>
                </a:cubicBezTo>
                <a:cubicBezTo>
                  <a:pt x="5664414" y="3874938"/>
                  <a:pt x="5660606" y="3873669"/>
                  <a:pt x="5655530" y="3873669"/>
                </a:cubicBezTo>
                <a:cubicBezTo>
                  <a:pt x="5655530" y="3869861"/>
                  <a:pt x="5656799" y="3864784"/>
                  <a:pt x="5656799" y="3860977"/>
                </a:cubicBezTo>
                <a:cubicBezTo>
                  <a:pt x="5649184" y="3854631"/>
                  <a:pt x="5644107" y="3847016"/>
                  <a:pt x="5637761" y="3840670"/>
                </a:cubicBezTo>
                <a:cubicBezTo>
                  <a:pt x="5631415" y="3840670"/>
                  <a:pt x="5623800" y="3839400"/>
                  <a:pt x="5618723" y="3835593"/>
                </a:cubicBezTo>
                <a:cubicBezTo>
                  <a:pt x="5622530" y="3835593"/>
                  <a:pt x="5630146" y="3836862"/>
                  <a:pt x="5633953" y="3836862"/>
                </a:cubicBezTo>
                <a:cubicBezTo>
                  <a:pt x="5632684" y="3833054"/>
                  <a:pt x="5630146" y="3830516"/>
                  <a:pt x="5627607" y="3826708"/>
                </a:cubicBezTo>
                <a:cubicBezTo>
                  <a:pt x="5631415" y="3830516"/>
                  <a:pt x="5636492" y="3833054"/>
                  <a:pt x="5640299" y="3836862"/>
                </a:cubicBezTo>
                <a:cubicBezTo>
                  <a:pt x="5642838" y="3831785"/>
                  <a:pt x="5644107" y="3826708"/>
                  <a:pt x="5646645" y="3822901"/>
                </a:cubicBezTo>
                <a:cubicBezTo>
                  <a:pt x="5647914" y="3829247"/>
                  <a:pt x="5646645" y="3835593"/>
                  <a:pt x="5644107" y="3841939"/>
                </a:cubicBezTo>
                <a:cubicBezTo>
                  <a:pt x="5650453" y="3847016"/>
                  <a:pt x="5654260" y="3855900"/>
                  <a:pt x="5660606" y="3859708"/>
                </a:cubicBezTo>
                <a:cubicBezTo>
                  <a:pt x="5664414" y="3854631"/>
                  <a:pt x="5661876" y="3849554"/>
                  <a:pt x="5661876" y="3843208"/>
                </a:cubicBezTo>
                <a:cubicBezTo>
                  <a:pt x="5665683" y="3847016"/>
                  <a:pt x="5668221" y="3849554"/>
                  <a:pt x="5672029" y="3853362"/>
                </a:cubicBezTo>
                <a:cubicBezTo>
                  <a:pt x="5674567" y="3857169"/>
                  <a:pt x="5675837" y="3860977"/>
                  <a:pt x="5678375" y="3864784"/>
                </a:cubicBezTo>
                <a:cubicBezTo>
                  <a:pt x="5679644" y="3863515"/>
                  <a:pt x="5682183" y="3860977"/>
                  <a:pt x="5683452" y="3859708"/>
                </a:cubicBezTo>
                <a:cubicBezTo>
                  <a:pt x="5685990" y="3869861"/>
                  <a:pt x="5691067" y="3880015"/>
                  <a:pt x="5701221" y="3885091"/>
                </a:cubicBezTo>
                <a:cubicBezTo>
                  <a:pt x="5701221" y="3882553"/>
                  <a:pt x="5699951" y="3878745"/>
                  <a:pt x="5698682" y="3876207"/>
                </a:cubicBezTo>
                <a:cubicBezTo>
                  <a:pt x="5702489" y="3872399"/>
                  <a:pt x="5706297" y="3869861"/>
                  <a:pt x="5708835" y="3866054"/>
                </a:cubicBezTo>
                <a:cubicBezTo>
                  <a:pt x="5711374" y="3866054"/>
                  <a:pt x="5715181" y="3866054"/>
                  <a:pt x="5716451" y="3866054"/>
                </a:cubicBezTo>
                <a:cubicBezTo>
                  <a:pt x="5718989" y="3863515"/>
                  <a:pt x="5722797" y="3860977"/>
                  <a:pt x="5725335" y="3859708"/>
                </a:cubicBezTo>
                <a:cubicBezTo>
                  <a:pt x="5725335" y="3858438"/>
                  <a:pt x="5725335" y="3857169"/>
                  <a:pt x="5725335" y="3855900"/>
                </a:cubicBezTo>
                <a:cubicBezTo>
                  <a:pt x="5731681" y="3850823"/>
                  <a:pt x="5732950" y="3843208"/>
                  <a:pt x="5731681" y="3835593"/>
                </a:cubicBezTo>
                <a:cubicBezTo>
                  <a:pt x="5734219" y="3836862"/>
                  <a:pt x="5736758" y="3836862"/>
                  <a:pt x="5739296" y="3838131"/>
                </a:cubicBezTo>
                <a:cubicBezTo>
                  <a:pt x="5739296" y="3835593"/>
                  <a:pt x="5739296" y="3830516"/>
                  <a:pt x="5738027" y="3826708"/>
                </a:cubicBezTo>
                <a:cubicBezTo>
                  <a:pt x="5741835" y="3824170"/>
                  <a:pt x="5744373" y="3820362"/>
                  <a:pt x="5748181" y="3817824"/>
                </a:cubicBezTo>
                <a:cubicBezTo>
                  <a:pt x="5746911" y="3821632"/>
                  <a:pt x="5744373" y="3824170"/>
                  <a:pt x="5741835" y="3827978"/>
                </a:cubicBezTo>
                <a:cubicBezTo>
                  <a:pt x="5744373" y="3830516"/>
                  <a:pt x="5745642" y="3833054"/>
                  <a:pt x="5748181" y="3835593"/>
                </a:cubicBezTo>
                <a:cubicBezTo>
                  <a:pt x="5740565" y="3838131"/>
                  <a:pt x="5731681" y="3843208"/>
                  <a:pt x="5729143" y="3852092"/>
                </a:cubicBezTo>
                <a:cubicBezTo>
                  <a:pt x="5732950" y="3849554"/>
                  <a:pt x="5736758" y="3847016"/>
                  <a:pt x="5740565" y="3844477"/>
                </a:cubicBezTo>
                <a:cubicBezTo>
                  <a:pt x="5743104" y="3844477"/>
                  <a:pt x="5748181" y="3844477"/>
                  <a:pt x="5750719" y="3844477"/>
                </a:cubicBezTo>
                <a:cubicBezTo>
                  <a:pt x="5751988" y="3838131"/>
                  <a:pt x="5754527" y="3831785"/>
                  <a:pt x="5745642" y="3831785"/>
                </a:cubicBezTo>
                <a:cubicBezTo>
                  <a:pt x="5754527" y="3826708"/>
                  <a:pt x="5762142" y="3821632"/>
                  <a:pt x="5771026" y="3816555"/>
                </a:cubicBezTo>
                <a:cubicBezTo>
                  <a:pt x="5755796" y="3841939"/>
                  <a:pt x="5762142" y="3844477"/>
                  <a:pt x="5774834" y="3858438"/>
                </a:cubicBezTo>
                <a:cubicBezTo>
                  <a:pt x="5776103" y="3868592"/>
                  <a:pt x="5779910" y="3878745"/>
                  <a:pt x="5791333" y="3882553"/>
                </a:cubicBezTo>
                <a:cubicBezTo>
                  <a:pt x="5791333" y="3880015"/>
                  <a:pt x="5791333" y="3876207"/>
                  <a:pt x="5791333" y="3874938"/>
                </a:cubicBezTo>
                <a:cubicBezTo>
                  <a:pt x="5792602" y="3874938"/>
                  <a:pt x="5795141" y="3876207"/>
                  <a:pt x="5796410" y="3877476"/>
                </a:cubicBezTo>
                <a:cubicBezTo>
                  <a:pt x="5796410" y="3869861"/>
                  <a:pt x="5796410" y="3862246"/>
                  <a:pt x="5797679" y="3854631"/>
                </a:cubicBezTo>
                <a:cubicBezTo>
                  <a:pt x="5800218" y="3857169"/>
                  <a:pt x="5802756" y="3860977"/>
                  <a:pt x="5805294" y="3863515"/>
                </a:cubicBezTo>
                <a:cubicBezTo>
                  <a:pt x="5804025" y="3869861"/>
                  <a:pt x="5802756" y="3874938"/>
                  <a:pt x="5801487" y="3881284"/>
                </a:cubicBezTo>
                <a:cubicBezTo>
                  <a:pt x="5806564" y="3876207"/>
                  <a:pt x="5811640" y="3871130"/>
                  <a:pt x="5815448" y="3866054"/>
                </a:cubicBezTo>
                <a:cubicBezTo>
                  <a:pt x="5815448" y="3860977"/>
                  <a:pt x="5814179" y="3857169"/>
                  <a:pt x="5814179" y="3853362"/>
                </a:cubicBezTo>
                <a:cubicBezTo>
                  <a:pt x="5812910" y="3853362"/>
                  <a:pt x="5809102" y="3854631"/>
                  <a:pt x="5807833" y="3854631"/>
                </a:cubicBezTo>
                <a:cubicBezTo>
                  <a:pt x="5809102" y="3852092"/>
                  <a:pt x="5810371" y="3848285"/>
                  <a:pt x="5812910" y="3845746"/>
                </a:cubicBezTo>
                <a:cubicBezTo>
                  <a:pt x="5809102" y="3836862"/>
                  <a:pt x="5802756" y="3829247"/>
                  <a:pt x="5793872" y="3825439"/>
                </a:cubicBezTo>
                <a:cubicBezTo>
                  <a:pt x="5790064" y="3819093"/>
                  <a:pt x="5784987" y="3814016"/>
                  <a:pt x="5781180" y="3808940"/>
                </a:cubicBezTo>
                <a:cubicBezTo>
                  <a:pt x="5784987" y="3803863"/>
                  <a:pt x="5787526" y="3797517"/>
                  <a:pt x="5788795" y="3789902"/>
                </a:cubicBezTo>
                <a:cubicBezTo>
                  <a:pt x="5790064" y="3789902"/>
                  <a:pt x="5791333" y="3788633"/>
                  <a:pt x="5792602" y="3788633"/>
                </a:cubicBezTo>
                <a:cubicBezTo>
                  <a:pt x="5795141" y="3791171"/>
                  <a:pt x="5798948" y="3792440"/>
                  <a:pt x="5801487" y="3794979"/>
                </a:cubicBezTo>
                <a:cubicBezTo>
                  <a:pt x="5801487" y="3800055"/>
                  <a:pt x="5800218" y="3805132"/>
                  <a:pt x="5800218" y="3810209"/>
                </a:cubicBezTo>
                <a:cubicBezTo>
                  <a:pt x="5798948" y="3805132"/>
                  <a:pt x="5797679" y="3800055"/>
                  <a:pt x="5796410" y="3793709"/>
                </a:cubicBezTo>
                <a:cubicBezTo>
                  <a:pt x="5795141" y="3793709"/>
                  <a:pt x="5792602" y="3793709"/>
                  <a:pt x="5790064" y="3793709"/>
                </a:cubicBezTo>
                <a:cubicBezTo>
                  <a:pt x="5793872" y="3819093"/>
                  <a:pt x="5786256" y="3811478"/>
                  <a:pt x="5805294" y="3824170"/>
                </a:cubicBezTo>
                <a:cubicBezTo>
                  <a:pt x="5806564" y="3827978"/>
                  <a:pt x="5807833" y="3831785"/>
                  <a:pt x="5809102" y="3836862"/>
                </a:cubicBezTo>
                <a:cubicBezTo>
                  <a:pt x="5814179" y="3827978"/>
                  <a:pt x="5816717" y="3817824"/>
                  <a:pt x="5826871" y="3814016"/>
                </a:cubicBezTo>
                <a:cubicBezTo>
                  <a:pt x="5823063" y="3821632"/>
                  <a:pt x="5817986" y="3829247"/>
                  <a:pt x="5812910" y="3835593"/>
                </a:cubicBezTo>
                <a:cubicBezTo>
                  <a:pt x="5815448" y="3839400"/>
                  <a:pt x="5816717" y="3843208"/>
                  <a:pt x="5820525" y="3844477"/>
                </a:cubicBezTo>
                <a:cubicBezTo>
                  <a:pt x="5826871" y="3840670"/>
                  <a:pt x="5833217" y="3835593"/>
                  <a:pt x="5839563" y="3830516"/>
                </a:cubicBezTo>
                <a:cubicBezTo>
                  <a:pt x="5839563" y="3834324"/>
                  <a:pt x="5838293" y="3838131"/>
                  <a:pt x="5837024" y="3841939"/>
                </a:cubicBezTo>
                <a:cubicBezTo>
                  <a:pt x="5839563" y="3848285"/>
                  <a:pt x="5840832" y="3854631"/>
                  <a:pt x="5842101" y="3860977"/>
                </a:cubicBezTo>
                <a:cubicBezTo>
                  <a:pt x="5844639" y="3858438"/>
                  <a:pt x="5847178" y="3855900"/>
                  <a:pt x="5849716" y="3854631"/>
                </a:cubicBezTo>
                <a:cubicBezTo>
                  <a:pt x="5849716" y="3855900"/>
                  <a:pt x="5850985" y="3858438"/>
                  <a:pt x="5850985" y="3859708"/>
                </a:cubicBezTo>
                <a:cubicBezTo>
                  <a:pt x="5843370" y="3866054"/>
                  <a:pt x="5834486" y="3872399"/>
                  <a:pt x="5825601" y="3876207"/>
                </a:cubicBezTo>
                <a:cubicBezTo>
                  <a:pt x="5829409" y="3869861"/>
                  <a:pt x="5834486" y="3864784"/>
                  <a:pt x="5840832" y="3860977"/>
                </a:cubicBezTo>
                <a:cubicBezTo>
                  <a:pt x="5839563" y="3857169"/>
                  <a:pt x="5837024" y="3854631"/>
                  <a:pt x="5835755" y="3850823"/>
                </a:cubicBezTo>
                <a:cubicBezTo>
                  <a:pt x="5833217" y="3852092"/>
                  <a:pt x="5831947" y="3853362"/>
                  <a:pt x="5829409" y="3854631"/>
                </a:cubicBezTo>
                <a:cubicBezTo>
                  <a:pt x="5826871" y="3859708"/>
                  <a:pt x="5824332" y="3863515"/>
                  <a:pt x="5821794" y="3868592"/>
                </a:cubicBezTo>
                <a:cubicBezTo>
                  <a:pt x="5824332" y="3874938"/>
                  <a:pt x="5826871" y="3881284"/>
                  <a:pt x="5829409" y="3887630"/>
                </a:cubicBezTo>
                <a:cubicBezTo>
                  <a:pt x="5835755" y="3882553"/>
                  <a:pt x="5840832" y="3876207"/>
                  <a:pt x="5847178" y="3871130"/>
                </a:cubicBezTo>
                <a:cubicBezTo>
                  <a:pt x="5849716" y="3874938"/>
                  <a:pt x="5852255" y="3877476"/>
                  <a:pt x="5854793" y="3881284"/>
                </a:cubicBezTo>
                <a:lnTo>
                  <a:pt x="5849716" y="3885091"/>
                </a:lnTo>
                <a:cubicBezTo>
                  <a:pt x="5858601" y="3885091"/>
                  <a:pt x="5864947" y="3878745"/>
                  <a:pt x="5872562" y="3872399"/>
                </a:cubicBezTo>
                <a:cubicBezTo>
                  <a:pt x="5870023" y="3878745"/>
                  <a:pt x="5867485" y="3885091"/>
                  <a:pt x="5863677" y="3890168"/>
                </a:cubicBezTo>
                <a:cubicBezTo>
                  <a:pt x="5854793" y="3895245"/>
                  <a:pt x="5844639" y="3897783"/>
                  <a:pt x="5834486" y="3901591"/>
                </a:cubicBezTo>
                <a:cubicBezTo>
                  <a:pt x="5834486" y="3899053"/>
                  <a:pt x="5834486" y="3892707"/>
                  <a:pt x="5834486" y="3890168"/>
                </a:cubicBezTo>
                <a:cubicBezTo>
                  <a:pt x="5826871" y="3892707"/>
                  <a:pt x="5824332" y="3899053"/>
                  <a:pt x="5823063" y="3905399"/>
                </a:cubicBezTo>
                <a:cubicBezTo>
                  <a:pt x="5824332" y="3905399"/>
                  <a:pt x="5828140" y="3905399"/>
                  <a:pt x="5830678" y="3905399"/>
                </a:cubicBezTo>
                <a:cubicBezTo>
                  <a:pt x="5829409" y="3907937"/>
                  <a:pt x="5825601" y="3911745"/>
                  <a:pt x="5824332" y="3913013"/>
                </a:cubicBezTo>
                <a:lnTo>
                  <a:pt x="5830678" y="3913013"/>
                </a:lnTo>
                <a:cubicBezTo>
                  <a:pt x="5830678" y="3914283"/>
                  <a:pt x="5831947" y="3918091"/>
                  <a:pt x="5831947" y="3919359"/>
                </a:cubicBezTo>
                <a:cubicBezTo>
                  <a:pt x="5824332" y="3920629"/>
                  <a:pt x="5817986" y="3923167"/>
                  <a:pt x="5811640" y="3928244"/>
                </a:cubicBezTo>
                <a:cubicBezTo>
                  <a:pt x="5812910" y="3930782"/>
                  <a:pt x="5814179" y="3934590"/>
                  <a:pt x="5815448" y="3937128"/>
                </a:cubicBezTo>
                <a:cubicBezTo>
                  <a:pt x="5823063" y="3933321"/>
                  <a:pt x="5829409" y="3928244"/>
                  <a:pt x="5833217" y="3921898"/>
                </a:cubicBezTo>
                <a:cubicBezTo>
                  <a:pt x="5835755" y="3920629"/>
                  <a:pt x="5842101" y="3916821"/>
                  <a:pt x="5844639" y="3915552"/>
                </a:cubicBezTo>
                <a:cubicBezTo>
                  <a:pt x="5842101" y="3920629"/>
                  <a:pt x="5838293" y="3926975"/>
                  <a:pt x="5834486" y="3932051"/>
                </a:cubicBezTo>
                <a:cubicBezTo>
                  <a:pt x="5839563" y="3929513"/>
                  <a:pt x="5844639" y="3926975"/>
                  <a:pt x="5850985" y="3925705"/>
                </a:cubicBezTo>
                <a:cubicBezTo>
                  <a:pt x="5852255" y="3924437"/>
                  <a:pt x="5854793" y="3920629"/>
                  <a:pt x="5856062" y="3919359"/>
                </a:cubicBezTo>
                <a:cubicBezTo>
                  <a:pt x="5854793" y="3916821"/>
                  <a:pt x="5852255" y="3913013"/>
                  <a:pt x="5850985" y="3910475"/>
                </a:cubicBezTo>
                <a:cubicBezTo>
                  <a:pt x="5848447" y="3911745"/>
                  <a:pt x="5844639" y="3914283"/>
                  <a:pt x="5842101" y="3915552"/>
                </a:cubicBezTo>
                <a:cubicBezTo>
                  <a:pt x="5839563" y="3913013"/>
                  <a:pt x="5837024" y="3910475"/>
                  <a:pt x="5835755" y="3907937"/>
                </a:cubicBezTo>
                <a:cubicBezTo>
                  <a:pt x="5840832" y="3905399"/>
                  <a:pt x="5844639" y="3902860"/>
                  <a:pt x="5849716" y="3900322"/>
                </a:cubicBezTo>
                <a:cubicBezTo>
                  <a:pt x="5856062" y="3900322"/>
                  <a:pt x="5862408" y="3899053"/>
                  <a:pt x="5867485" y="3899053"/>
                </a:cubicBezTo>
                <a:cubicBezTo>
                  <a:pt x="5870023" y="3896514"/>
                  <a:pt x="5873831" y="3893976"/>
                  <a:pt x="5876369" y="3891437"/>
                </a:cubicBezTo>
                <a:lnTo>
                  <a:pt x="5870023" y="3887630"/>
                </a:lnTo>
                <a:cubicBezTo>
                  <a:pt x="5873831" y="3888899"/>
                  <a:pt x="5877639" y="3888899"/>
                  <a:pt x="5881446" y="3890168"/>
                </a:cubicBezTo>
                <a:cubicBezTo>
                  <a:pt x="5880177" y="3892707"/>
                  <a:pt x="5878908" y="3899053"/>
                  <a:pt x="5877639" y="3901591"/>
                </a:cubicBezTo>
                <a:cubicBezTo>
                  <a:pt x="5883984" y="3900322"/>
                  <a:pt x="5891600" y="3899053"/>
                  <a:pt x="5897946" y="3897783"/>
                </a:cubicBezTo>
                <a:cubicBezTo>
                  <a:pt x="5896676" y="3896514"/>
                  <a:pt x="5892869" y="3895245"/>
                  <a:pt x="5890330" y="3895245"/>
                </a:cubicBezTo>
                <a:cubicBezTo>
                  <a:pt x="5891600" y="3893976"/>
                  <a:pt x="5894138" y="3890168"/>
                  <a:pt x="5894138" y="3888899"/>
                </a:cubicBezTo>
                <a:cubicBezTo>
                  <a:pt x="5894138" y="3882553"/>
                  <a:pt x="5897946" y="3880015"/>
                  <a:pt x="5903022" y="3880015"/>
                </a:cubicBezTo>
                <a:cubicBezTo>
                  <a:pt x="5900484" y="3876207"/>
                  <a:pt x="5897946" y="3872399"/>
                  <a:pt x="5896676" y="3868592"/>
                </a:cubicBezTo>
                <a:cubicBezTo>
                  <a:pt x="5901753" y="3871130"/>
                  <a:pt x="5906830" y="3873669"/>
                  <a:pt x="5911907" y="3874938"/>
                </a:cubicBezTo>
                <a:cubicBezTo>
                  <a:pt x="5908099" y="3880015"/>
                  <a:pt x="5903022" y="3883822"/>
                  <a:pt x="5901753" y="3890168"/>
                </a:cubicBezTo>
                <a:cubicBezTo>
                  <a:pt x="5911907" y="3892707"/>
                  <a:pt x="5916984" y="3883822"/>
                  <a:pt x="5923330" y="3878745"/>
                </a:cubicBezTo>
                <a:cubicBezTo>
                  <a:pt x="5918252" y="3890168"/>
                  <a:pt x="5909368" y="3900322"/>
                  <a:pt x="5901753" y="3911745"/>
                </a:cubicBezTo>
                <a:cubicBezTo>
                  <a:pt x="5900484" y="3916821"/>
                  <a:pt x="5895407" y="3915552"/>
                  <a:pt x="5890330" y="3916821"/>
                </a:cubicBezTo>
                <a:cubicBezTo>
                  <a:pt x="5890330" y="3919359"/>
                  <a:pt x="5891600" y="3925705"/>
                  <a:pt x="5892869" y="3928244"/>
                </a:cubicBezTo>
                <a:cubicBezTo>
                  <a:pt x="5897946" y="3926975"/>
                  <a:pt x="5903022" y="3925705"/>
                  <a:pt x="5908099" y="3924437"/>
                </a:cubicBezTo>
                <a:cubicBezTo>
                  <a:pt x="5908099" y="3925705"/>
                  <a:pt x="5909368" y="3928244"/>
                  <a:pt x="5910638" y="3930782"/>
                </a:cubicBezTo>
                <a:cubicBezTo>
                  <a:pt x="5914445" y="3929513"/>
                  <a:pt x="5916984" y="3928244"/>
                  <a:pt x="5920791" y="3926975"/>
                </a:cubicBezTo>
                <a:cubicBezTo>
                  <a:pt x="5920791" y="3925705"/>
                  <a:pt x="5918252" y="3921898"/>
                  <a:pt x="5918252" y="3919359"/>
                </a:cubicBezTo>
                <a:cubicBezTo>
                  <a:pt x="5922060" y="3919359"/>
                  <a:pt x="5925868" y="3921898"/>
                  <a:pt x="5928406" y="3924437"/>
                </a:cubicBezTo>
                <a:cubicBezTo>
                  <a:pt x="5928406" y="3925705"/>
                  <a:pt x="5929676" y="3929513"/>
                  <a:pt x="5929676" y="3930782"/>
                </a:cubicBezTo>
                <a:cubicBezTo>
                  <a:pt x="5930944" y="3930782"/>
                  <a:pt x="5932214" y="3930782"/>
                  <a:pt x="5933483" y="3929513"/>
                </a:cubicBezTo>
                <a:cubicBezTo>
                  <a:pt x="5933483" y="3928244"/>
                  <a:pt x="5934752" y="3925705"/>
                  <a:pt x="5934752" y="3924437"/>
                </a:cubicBezTo>
                <a:cubicBezTo>
                  <a:pt x="5938560" y="3920629"/>
                  <a:pt x="5943636" y="3923167"/>
                  <a:pt x="5947444" y="3921898"/>
                </a:cubicBezTo>
                <a:cubicBezTo>
                  <a:pt x="5934752" y="3918091"/>
                  <a:pt x="5939829" y="3900322"/>
                  <a:pt x="5949982" y="3897783"/>
                </a:cubicBezTo>
                <a:cubicBezTo>
                  <a:pt x="5948713" y="3904129"/>
                  <a:pt x="5947444" y="3909206"/>
                  <a:pt x="5946175" y="3915552"/>
                </a:cubicBezTo>
                <a:cubicBezTo>
                  <a:pt x="5951252" y="3910475"/>
                  <a:pt x="5956328" y="3906667"/>
                  <a:pt x="5960136" y="3901591"/>
                </a:cubicBezTo>
                <a:cubicBezTo>
                  <a:pt x="5960136" y="3904129"/>
                  <a:pt x="5958867" y="3907937"/>
                  <a:pt x="5957598" y="3910475"/>
                </a:cubicBezTo>
                <a:cubicBezTo>
                  <a:pt x="5960136" y="3910475"/>
                  <a:pt x="5963944" y="3910475"/>
                  <a:pt x="5966482" y="3910475"/>
                </a:cubicBezTo>
                <a:cubicBezTo>
                  <a:pt x="5961405" y="3895245"/>
                  <a:pt x="5958867" y="3877476"/>
                  <a:pt x="5957598" y="3860977"/>
                </a:cubicBezTo>
                <a:cubicBezTo>
                  <a:pt x="5958867" y="3860977"/>
                  <a:pt x="5960136" y="3860977"/>
                  <a:pt x="5961405" y="3860977"/>
                </a:cubicBezTo>
                <a:cubicBezTo>
                  <a:pt x="5961405" y="3866054"/>
                  <a:pt x="5961405" y="3871130"/>
                  <a:pt x="5960136" y="3874938"/>
                </a:cubicBezTo>
                <a:cubicBezTo>
                  <a:pt x="5965213" y="3883822"/>
                  <a:pt x="5967751" y="3892707"/>
                  <a:pt x="5967751" y="3901591"/>
                </a:cubicBezTo>
                <a:cubicBezTo>
                  <a:pt x="5970290" y="3904129"/>
                  <a:pt x="5972828" y="3906667"/>
                  <a:pt x="5975366" y="3909206"/>
                </a:cubicBezTo>
                <a:cubicBezTo>
                  <a:pt x="5976636" y="3902860"/>
                  <a:pt x="5977905" y="3897783"/>
                  <a:pt x="5979174" y="3891437"/>
                </a:cubicBezTo>
                <a:cubicBezTo>
                  <a:pt x="5981712" y="3890168"/>
                  <a:pt x="5984251" y="3888899"/>
                  <a:pt x="5988058" y="3888899"/>
                </a:cubicBezTo>
                <a:cubicBezTo>
                  <a:pt x="5986789" y="3901591"/>
                  <a:pt x="5975366" y="3910475"/>
                  <a:pt x="5974097" y="3923167"/>
                </a:cubicBezTo>
                <a:cubicBezTo>
                  <a:pt x="5976636" y="3921898"/>
                  <a:pt x="5980443" y="3920629"/>
                  <a:pt x="5981712" y="3920629"/>
                </a:cubicBezTo>
                <a:cubicBezTo>
                  <a:pt x="5977905" y="3925705"/>
                  <a:pt x="5976636" y="3930782"/>
                  <a:pt x="5976636" y="3937128"/>
                </a:cubicBezTo>
                <a:cubicBezTo>
                  <a:pt x="6005827" y="3897783"/>
                  <a:pt x="6000750" y="3909206"/>
                  <a:pt x="5982981" y="3862246"/>
                </a:cubicBezTo>
                <a:cubicBezTo>
                  <a:pt x="5988058" y="3867323"/>
                  <a:pt x="5993135" y="3873669"/>
                  <a:pt x="5998212" y="3880015"/>
                </a:cubicBezTo>
                <a:cubicBezTo>
                  <a:pt x="6003289" y="3868592"/>
                  <a:pt x="6007096" y="3855900"/>
                  <a:pt x="6009635" y="3844477"/>
                </a:cubicBezTo>
                <a:cubicBezTo>
                  <a:pt x="6009635" y="3897783"/>
                  <a:pt x="6007096" y="3873669"/>
                  <a:pt x="6003289" y="3901591"/>
                </a:cubicBezTo>
                <a:cubicBezTo>
                  <a:pt x="6008365" y="3901591"/>
                  <a:pt x="6013442" y="3901591"/>
                  <a:pt x="6017250" y="3905399"/>
                </a:cubicBezTo>
                <a:cubicBezTo>
                  <a:pt x="6013442" y="3905399"/>
                  <a:pt x="6007096" y="3904129"/>
                  <a:pt x="6003289" y="3904129"/>
                </a:cubicBezTo>
                <a:cubicBezTo>
                  <a:pt x="6005827" y="3911745"/>
                  <a:pt x="6007096" y="3918091"/>
                  <a:pt x="6009635" y="3925705"/>
                </a:cubicBezTo>
                <a:cubicBezTo>
                  <a:pt x="6013442" y="3921898"/>
                  <a:pt x="6017250" y="3918091"/>
                  <a:pt x="6021057" y="3915552"/>
                </a:cubicBezTo>
                <a:cubicBezTo>
                  <a:pt x="6019788" y="3918091"/>
                  <a:pt x="6018519" y="3924437"/>
                  <a:pt x="6018519" y="3928244"/>
                </a:cubicBezTo>
                <a:cubicBezTo>
                  <a:pt x="6023596" y="3926975"/>
                  <a:pt x="6029942" y="3926975"/>
                  <a:pt x="6035019" y="3925705"/>
                </a:cubicBezTo>
                <a:cubicBezTo>
                  <a:pt x="6031211" y="3920629"/>
                  <a:pt x="6027403" y="3915552"/>
                  <a:pt x="6023596" y="3910475"/>
                </a:cubicBezTo>
                <a:cubicBezTo>
                  <a:pt x="6023596" y="3906667"/>
                  <a:pt x="6023596" y="3904129"/>
                  <a:pt x="6023596" y="3900322"/>
                </a:cubicBezTo>
                <a:cubicBezTo>
                  <a:pt x="6027403" y="3895245"/>
                  <a:pt x="6031211" y="3891437"/>
                  <a:pt x="6035019" y="3886361"/>
                </a:cubicBezTo>
                <a:cubicBezTo>
                  <a:pt x="6031211" y="3880015"/>
                  <a:pt x="6028673" y="3873669"/>
                  <a:pt x="6027403" y="3867323"/>
                </a:cubicBezTo>
                <a:cubicBezTo>
                  <a:pt x="6031211" y="3871130"/>
                  <a:pt x="6035019" y="3876207"/>
                  <a:pt x="6037557" y="3882553"/>
                </a:cubicBezTo>
                <a:cubicBezTo>
                  <a:pt x="6046441" y="3877476"/>
                  <a:pt x="6050249" y="3866054"/>
                  <a:pt x="6056595" y="3858438"/>
                </a:cubicBezTo>
                <a:cubicBezTo>
                  <a:pt x="6055326" y="3866054"/>
                  <a:pt x="6051518" y="3874938"/>
                  <a:pt x="6048980" y="3882553"/>
                </a:cubicBezTo>
                <a:cubicBezTo>
                  <a:pt x="6045172" y="3883822"/>
                  <a:pt x="6041364" y="3886361"/>
                  <a:pt x="6037557" y="3887630"/>
                </a:cubicBezTo>
                <a:cubicBezTo>
                  <a:pt x="6036288" y="3891437"/>
                  <a:pt x="6036288" y="3895245"/>
                  <a:pt x="6035019" y="3899053"/>
                </a:cubicBezTo>
                <a:cubicBezTo>
                  <a:pt x="6037557" y="3901591"/>
                  <a:pt x="6038826" y="3905399"/>
                  <a:pt x="6041364" y="3907937"/>
                </a:cubicBezTo>
                <a:cubicBezTo>
                  <a:pt x="6037557" y="3906667"/>
                  <a:pt x="6033749" y="3905399"/>
                  <a:pt x="6029942" y="3904129"/>
                </a:cubicBezTo>
                <a:cubicBezTo>
                  <a:pt x="6032480" y="3919359"/>
                  <a:pt x="6035019" y="3915552"/>
                  <a:pt x="6041364" y="3940936"/>
                </a:cubicBezTo>
                <a:cubicBezTo>
                  <a:pt x="6043903" y="3939667"/>
                  <a:pt x="6047710" y="3937128"/>
                  <a:pt x="6050249" y="3935859"/>
                </a:cubicBezTo>
                <a:cubicBezTo>
                  <a:pt x="6048980" y="3935859"/>
                  <a:pt x="6043903" y="3934590"/>
                  <a:pt x="6042634" y="3933321"/>
                </a:cubicBezTo>
                <a:cubicBezTo>
                  <a:pt x="6043903" y="3932051"/>
                  <a:pt x="6045172" y="3929513"/>
                  <a:pt x="6046441" y="3929513"/>
                </a:cubicBezTo>
                <a:cubicBezTo>
                  <a:pt x="6051518" y="3930782"/>
                  <a:pt x="6056595" y="3933321"/>
                  <a:pt x="6061672" y="3934590"/>
                </a:cubicBezTo>
                <a:cubicBezTo>
                  <a:pt x="6055326" y="3939667"/>
                  <a:pt x="6046441" y="3943474"/>
                  <a:pt x="6038826" y="3944743"/>
                </a:cubicBezTo>
                <a:cubicBezTo>
                  <a:pt x="6036288" y="3947282"/>
                  <a:pt x="6033749" y="3948551"/>
                  <a:pt x="6032480" y="3951089"/>
                </a:cubicBezTo>
                <a:cubicBezTo>
                  <a:pt x="6029942" y="3951089"/>
                  <a:pt x="6024865" y="3951089"/>
                  <a:pt x="6023596" y="3951089"/>
                </a:cubicBezTo>
                <a:cubicBezTo>
                  <a:pt x="6021057" y="3956166"/>
                  <a:pt x="6018519" y="3962512"/>
                  <a:pt x="6015981" y="3967589"/>
                </a:cubicBezTo>
                <a:cubicBezTo>
                  <a:pt x="6015981" y="3965051"/>
                  <a:pt x="6015981" y="3958705"/>
                  <a:pt x="6014711" y="3954897"/>
                </a:cubicBezTo>
                <a:cubicBezTo>
                  <a:pt x="6009635" y="3956166"/>
                  <a:pt x="6004558" y="3957435"/>
                  <a:pt x="6000750" y="3958705"/>
                </a:cubicBezTo>
                <a:cubicBezTo>
                  <a:pt x="6000750" y="3965051"/>
                  <a:pt x="6000750" y="3971396"/>
                  <a:pt x="5999481" y="3977742"/>
                </a:cubicBezTo>
                <a:cubicBezTo>
                  <a:pt x="6015981" y="3973935"/>
                  <a:pt x="6032480" y="3967589"/>
                  <a:pt x="6042634" y="3952359"/>
                </a:cubicBezTo>
                <a:cubicBezTo>
                  <a:pt x="6052787" y="3948551"/>
                  <a:pt x="6059133" y="3938397"/>
                  <a:pt x="6071825" y="3940936"/>
                </a:cubicBezTo>
                <a:cubicBezTo>
                  <a:pt x="6073094" y="3937128"/>
                  <a:pt x="6074364" y="3933321"/>
                  <a:pt x="6075633" y="3929513"/>
                </a:cubicBezTo>
                <a:cubicBezTo>
                  <a:pt x="6078171" y="3934590"/>
                  <a:pt x="6081979" y="3938397"/>
                  <a:pt x="6084517" y="3943474"/>
                </a:cubicBezTo>
                <a:cubicBezTo>
                  <a:pt x="6055326" y="3943474"/>
                  <a:pt x="6057864" y="3946013"/>
                  <a:pt x="6032480" y="3970127"/>
                </a:cubicBezTo>
                <a:cubicBezTo>
                  <a:pt x="6035019" y="3970127"/>
                  <a:pt x="6040095" y="3968858"/>
                  <a:pt x="6042634" y="3967589"/>
                </a:cubicBezTo>
                <a:cubicBezTo>
                  <a:pt x="6041364" y="3968858"/>
                  <a:pt x="6040095" y="3972666"/>
                  <a:pt x="6040095" y="3975204"/>
                </a:cubicBezTo>
                <a:cubicBezTo>
                  <a:pt x="6046441" y="3973935"/>
                  <a:pt x="6052787" y="3972666"/>
                  <a:pt x="6059133" y="3971396"/>
                </a:cubicBezTo>
                <a:cubicBezTo>
                  <a:pt x="6069287" y="3972666"/>
                  <a:pt x="6079440" y="3972666"/>
                  <a:pt x="6088325" y="3977742"/>
                </a:cubicBezTo>
                <a:cubicBezTo>
                  <a:pt x="6074364" y="3973935"/>
                  <a:pt x="6057864" y="3972666"/>
                  <a:pt x="6045172" y="3981550"/>
                </a:cubicBezTo>
                <a:cubicBezTo>
                  <a:pt x="6040095" y="3979012"/>
                  <a:pt x="6033749" y="3977742"/>
                  <a:pt x="6028673" y="3973935"/>
                </a:cubicBezTo>
                <a:cubicBezTo>
                  <a:pt x="6033749" y="3980281"/>
                  <a:pt x="6038826" y="3986627"/>
                  <a:pt x="6043903" y="3992973"/>
                </a:cubicBezTo>
                <a:cubicBezTo>
                  <a:pt x="6033749" y="3990434"/>
                  <a:pt x="6028673" y="3981550"/>
                  <a:pt x="6021057" y="3975204"/>
                </a:cubicBezTo>
                <a:cubicBezTo>
                  <a:pt x="6010904" y="3977742"/>
                  <a:pt x="5998212" y="3979012"/>
                  <a:pt x="5993135" y="3990434"/>
                </a:cubicBezTo>
                <a:cubicBezTo>
                  <a:pt x="6004558" y="3987896"/>
                  <a:pt x="6014711" y="3982819"/>
                  <a:pt x="6026134" y="3984088"/>
                </a:cubicBezTo>
                <a:cubicBezTo>
                  <a:pt x="6024865" y="3985358"/>
                  <a:pt x="6024865" y="3989165"/>
                  <a:pt x="6023596" y="3990434"/>
                </a:cubicBezTo>
                <a:cubicBezTo>
                  <a:pt x="6026134" y="3994242"/>
                  <a:pt x="6028673" y="3998050"/>
                  <a:pt x="6031211" y="4003126"/>
                </a:cubicBezTo>
                <a:cubicBezTo>
                  <a:pt x="6026134" y="4001857"/>
                  <a:pt x="6019788" y="3999319"/>
                  <a:pt x="6014711" y="3996780"/>
                </a:cubicBezTo>
                <a:cubicBezTo>
                  <a:pt x="6021057" y="4001857"/>
                  <a:pt x="6026134" y="4009472"/>
                  <a:pt x="6035019" y="4008203"/>
                </a:cubicBezTo>
                <a:cubicBezTo>
                  <a:pt x="6041364" y="4005665"/>
                  <a:pt x="6047710" y="4001857"/>
                  <a:pt x="6054056" y="3998050"/>
                </a:cubicBezTo>
                <a:cubicBezTo>
                  <a:pt x="6054056" y="4000588"/>
                  <a:pt x="6052787" y="4004396"/>
                  <a:pt x="6052787" y="4006934"/>
                </a:cubicBezTo>
                <a:cubicBezTo>
                  <a:pt x="6065479" y="4005665"/>
                  <a:pt x="6076902" y="4001857"/>
                  <a:pt x="6084517" y="3990434"/>
                </a:cubicBezTo>
                <a:cubicBezTo>
                  <a:pt x="6083248" y="3994242"/>
                  <a:pt x="6081979" y="3998050"/>
                  <a:pt x="6079440" y="4001857"/>
                </a:cubicBezTo>
                <a:cubicBezTo>
                  <a:pt x="6084517" y="4003126"/>
                  <a:pt x="6088325" y="4003126"/>
                  <a:pt x="6093402" y="4004396"/>
                </a:cubicBezTo>
                <a:cubicBezTo>
                  <a:pt x="6094671" y="4003126"/>
                  <a:pt x="6095940" y="3999319"/>
                  <a:pt x="6095940" y="3996780"/>
                </a:cubicBezTo>
                <a:cubicBezTo>
                  <a:pt x="6095940" y="3998050"/>
                  <a:pt x="6097209" y="4003126"/>
                  <a:pt x="6097209" y="4004396"/>
                </a:cubicBezTo>
                <a:cubicBezTo>
                  <a:pt x="6104824" y="4005665"/>
                  <a:pt x="6111170" y="4008203"/>
                  <a:pt x="6117516" y="4012011"/>
                </a:cubicBezTo>
                <a:cubicBezTo>
                  <a:pt x="6118785" y="4008203"/>
                  <a:pt x="6120055" y="4004396"/>
                  <a:pt x="6121324" y="4000588"/>
                </a:cubicBezTo>
                <a:cubicBezTo>
                  <a:pt x="6121324" y="4005665"/>
                  <a:pt x="6120055" y="4012011"/>
                  <a:pt x="6120055" y="4017088"/>
                </a:cubicBezTo>
                <a:cubicBezTo>
                  <a:pt x="6117516" y="4014549"/>
                  <a:pt x="6116247" y="4012011"/>
                  <a:pt x="6113709" y="4010742"/>
                </a:cubicBezTo>
                <a:cubicBezTo>
                  <a:pt x="6106093" y="4012011"/>
                  <a:pt x="6097209" y="4013280"/>
                  <a:pt x="6090863" y="4006934"/>
                </a:cubicBezTo>
                <a:cubicBezTo>
                  <a:pt x="6084517" y="4006934"/>
                  <a:pt x="6079440" y="4006934"/>
                  <a:pt x="6073094" y="4006934"/>
                </a:cubicBezTo>
                <a:cubicBezTo>
                  <a:pt x="6081979" y="4015818"/>
                  <a:pt x="6095940" y="4017088"/>
                  <a:pt x="6107363" y="4023434"/>
                </a:cubicBezTo>
                <a:cubicBezTo>
                  <a:pt x="6107363" y="4024703"/>
                  <a:pt x="6106093" y="4028510"/>
                  <a:pt x="6104824" y="4029779"/>
                </a:cubicBezTo>
                <a:cubicBezTo>
                  <a:pt x="6103555" y="4028510"/>
                  <a:pt x="6099747" y="4024703"/>
                  <a:pt x="6097209" y="4022164"/>
                </a:cubicBezTo>
                <a:cubicBezTo>
                  <a:pt x="6092132" y="4025972"/>
                  <a:pt x="6087056" y="4029779"/>
                  <a:pt x="6083248" y="4034856"/>
                </a:cubicBezTo>
                <a:cubicBezTo>
                  <a:pt x="6085786" y="4033587"/>
                  <a:pt x="6089594" y="4032318"/>
                  <a:pt x="6092132" y="4032318"/>
                </a:cubicBezTo>
                <a:lnTo>
                  <a:pt x="6092132" y="4037395"/>
                </a:lnTo>
                <a:cubicBezTo>
                  <a:pt x="6087056" y="4039933"/>
                  <a:pt x="6083248" y="4042471"/>
                  <a:pt x="6078171" y="4045010"/>
                </a:cubicBezTo>
                <a:cubicBezTo>
                  <a:pt x="6079440" y="4042471"/>
                  <a:pt x="6079440" y="4038664"/>
                  <a:pt x="6079440" y="4036125"/>
                </a:cubicBezTo>
                <a:cubicBezTo>
                  <a:pt x="6074364" y="4034856"/>
                  <a:pt x="6070556" y="4033587"/>
                  <a:pt x="6065479" y="4032318"/>
                </a:cubicBezTo>
                <a:cubicBezTo>
                  <a:pt x="6068018" y="4025972"/>
                  <a:pt x="6079440" y="4029779"/>
                  <a:pt x="6084517" y="4029779"/>
                </a:cubicBezTo>
                <a:cubicBezTo>
                  <a:pt x="6081979" y="4024703"/>
                  <a:pt x="6078171" y="4020895"/>
                  <a:pt x="6075633" y="4015818"/>
                </a:cubicBezTo>
                <a:cubicBezTo>
                  <a:pt x="6075633" y="4019626"/>
                  <a:pt x="6074364" y="4023434"/>
                  <a:pt x="6074364" y="4027241"/>
                </a:cubicBezTo>
                <a:cubicBezTo>
                  <a:pt x="6073094" y="4025972"/>
                  <a:pt x="6069287" y="4023434"/>
                  <a:pt x="6068018" y="4022164"/>
                </a:cubicBezTo>
                <a:cubicBezTo>
                  <a:pt x="6065479" y="4024703"/>
                  <a:pt x="6064210" y="4027241"/>
                  <a:pt x="6061672" y="4028510"/>
                </a:cubicBezTo>
                <a:cubicBezTo>
                  <a:pt x="6065479" y="4033587"/>
                  <a:pt x="6068018" y="4038664"/>
                  <a:pt x="6061672" y="4043741"/>
                </a:cubicBezTo>
                <a:cubicBezTo>
                  <a:pt x="6066748" y="4047548"/>
                  <a:pt x="6071825" y="4052625"/>
                  <a:pt x="6075633" y="4057702"/>
                </a:cubicBezTo>
                <a:cubicBezTo>
                  <a:pt x="6070556" y="4053894"/>
                  <a:pt x="6065479" y="4051356"/>
                  <a:pt x="6061672" y="4047548"/>
                </a:cubicBezTo>
                <a:cubicBezTo>
                  <a:pt x="6060402" y="4042471"/>
                  <a:pt x="6060402" y="4036125"/>
                  <a:pt x="6056595" y="4032318"/>
                </a:cubicBezTo>
                <a:cubicBezTo>
                  <a:pt x="6050249" y="4031049"/>
                  <a:pt x="6042634" y="4031049"/>
                  <a:pt x="6036288" y="4029779"/>
                </a:cubicBezTo>
                <a:cubicBezTo>
                  <a:pt x="6032480" y="4032318"/>
                  <a:pt x="6027403" y="4036125"/>
                  <a:pt x="6023596" y="4038664"/>
                </a:cubicBezTo>
                <a:cubicBezTo>
                  <a:pt x="6032480" y="4045010"/>
                  <a:pt x="6045172" y="4048817"/>
                  <a:pt x="6050249" y="4058971"/>
                </a:cubicBezTo>
                <a:cubicBezTo>
                  <a:pt x="6043903" y="4056433"/>
                  <a:pt x="6036288" y="4053894"/>
                  <a:pt x="6029942" y="4050087"/>
                </a:cubicBezTo>
                <a:cubicBezTo>
                  <a:pt x="6027403" y="4046279"/>
                  <a:pt x="6026134" y="4034856"/>
                  <a:pt x="6019788" y="4041202"/>
                </a:cubicBezTo>
                <a:cubicBezTo>
                  <a:pt x="6021057" y="4045010"/>
                  <a:pt x="6022327" y="4047548"/>
                  <a:pt x="6023596" y="4051356"/>
                </a:cubicBezTo>
                <a:cubicBezTo>
                  <a:pt x="6019788" y="4050087"/>
                  <a:pt x="6014711" y="4048817"/>
                  <a:pt x="6010904" y="4047548"/>
                </a:cubicBezTo>
                <a:cubicBezTo>
                  <a:pt x="6013442" y="4052625"/>
                  <a:pt x="6015981" y="4056433"/>
                  <a:pt x="6018519" y="4061509"/>
                </a:cubicBezTo>
                <a:cubicBezTo>
                  <a:pt x="6024865" y="4058971"/>
                  <a:pt x="6031211" y="4057702"/>
                  <a:pt x="6037557" y="4055163"/>
                </a:cubicBezTo>
                <a:cubicBezTo>
                  <a:pt x="6029942" y="4060240"/>
                  <a:pt x="6024865" y="4067855"/>
                  <a:pt x="6023596" y="4076740"/>
                </a:cubicBezTo>
                <a:cubicBezTo>
                  <a:pt x="6021057" y="4072932"/>
                  <a:pt x="6018519" y="4069125"/>
                  <a:pt x="6014711" y="4065317"/>
                </a:cubicBezTo>
                <a:cubicBezTo>
                  <a:pt x="6017250" y="4071663"/>
                  <a:pt x="6019788" y="4078009"/>
                  <a:pt x="6023596" y="4083086"/>
                </a:cubicBezTo>
                <a:cubicBezTo>
                  <a:pt x="6023596" y="4081817"/>
                  <a:pt x="6024865" y="4078009"/>
                  <a:pt x="6024865" y="4075471"/>
                </a:cubicBezTo>
                <a:cubicBezTo>
                  <a:pt x="6028673" y="4076740"/>
                  <a:pt x="6031211" y="4078009"/>
                  <a:pt x="6035019" y="4079278"/>
                </a:cubicBezTo>
                <a:cubicBezTo>
                  <a:pt x="6033749" y="4075471"/>
                  <a:pt x="6031211" y="4071663"/>
                  <a:pt x="6029942" y="4067855"/>
                </a:cubicBezTo>
                <a:cubicBezTo>
                  <a:pt x="6035019" y="4066586"/>
                  <a:pt x="6038826" y="4066586"/>
                  <a:pt x="6043903" y="4065317"/>
                </a:cubicBezTo>
                <a:cubicBezTo>
                  <a:pt x="6045172" y="4066586"/>
                  <a:pt x="6047710" y="4070394"/>
                  <a:pt x="6048980" y="4072932"/>
                </a:cubicBezTo>
                <a:cubicBezTo>
                  <a:pt x="6060402" y="4072932"/>
                  <a:pt x="6062941" y="4062779"/>
                  <a:pt x="6062941" y="4053894"/>
                </a:cubicBezTo>
                <a:cubicBezTo>
                  <a:pt x="6064210" y="4055163"/>
                  <a:pt x="6066748" y="4055163"/>
                  <a:pt x="6068018" y="4056433"/>
                </a:cubicBezTo>
                <a:cubicBezTo>
                  <a:pt x="6068018" y="4060240"/>
                  <a:pt x="6068018" y="4064048"/>
                  <a:pt x="6066748" y="4067855"/>
                </a:cubicBezTo>
                <a:cubicBezTo>
                  <a:pt x="6062941" y="4071663"/>
                  <a:pt x="6060402" y="4074201"/>
                  <a:pt x="6056595" y="4078009"/>
                </a:cubicBezTo>
                <a:cubicBezTo>
                  <a:pt x="6064210" y="4078009"/>
                  <a:pt x="6070556" y="4075471"/>
                  <a:pt x="6076902" y="4071663"/>
                </a:cubicBezTo>
                <a:cubicBezTo>
                  <a:pt x="6075633" y="4075471"/>
                  <a:pt x="6073094" y="4079278"/>
                  <a:pt x="6071825" y="4083086"/>
                </a:cubicBezTo>
                <a:cubicBezTo>
                  <a:pt x="6075633" y="4080547"/>
                  <a:pt x="6079440" y="4079278"/>
                  <a:pt x="6084517" y="4076740"/>
                </a:cubicBezTo>
                <a:cubicBezTo>
                  <a:pt x="6085786" y="4070394"/>
                  <a:pt x="6087056" y="4065317"/>
                  <a:pt x="6090863" y="4060240"/>
                </a:cubicBezTo>
                <a:cubicBezTo>
                  <a:pt x="6090863" y="4062779"/>
                  <a:pt x="6089594" y="4069125"/>
                  <a:pt x="6089594" y="4071663"/>
                </a:cubicBezTo>
                <a:cubicBezTo>
                  <a:pt x="6092132" y="4070394"/>
                  <a:pt x="6095940" y="4069125"/>
                  <a:pt x="6098478" y="4066586"/>
                </a:cubicBezTo>
                <a:cubicBezTo>
                  <a:pt x="6097209" y="4070394"/>
                  <a:pt x="6094671" y="4074201"/>
                  <a:pt x="6092132" y="4078009"/>
                </a:cubicBezTo>
                <a:cubicBezTo>
                  <a:pt x="6098478" y="4078009"/>
                  <a:pt x="6103555" y="4078009"/>
                  <a:pt x="6109901" y="4078009"/>
                </a:cubicBezTo>
                <a:cubicBezTo>
                  <a:pt x="6102286" y="4085624"/>
                  <a:pt x="6090863" y="4088162"/>
                  <a:pt x="6081979" y="4091970"/>
                </a:cubicBezTo>
                <a:cubicBezTo>
                  <a:pt x="6087056" y="4094508"/>
                  <a:pt x="6090863" y="4095778"/>
                  <a:pt x="6095940" y="4098316"/>
                </a:cubicBezTo>
                <a:cubicBezTo>
                  <a:pt x="6102286" y="4093239"/>
                  <a:pt x="6111170" y="4093239"/>
                  <a:pt x="6118785" y="4095778"/>
                </a:cubicBezTo>
                <a:cubicBezTo>
                  <a:pt x="6117516" y="4099585"/>
                  <a:pt x="6117516" y="4102124"/>
                  <a:pt x="6116247" y="4105931"/>
                </a:cubicBezTo>
                <a:cubicBezTo>
                  <a:pt x="6125131" y="4102124"/>
                  <a:pt x="6132747" y="4097047"/>
                  <a:pt x="6134016" y="4086893"/>
                </a:cubicBezTo>
                <a:cubicBezTo>
                  <a:pt x="6135285" y="4088162"/>
                  <a:pt x="6136554" y="4091970"/>
                  <a:pt x="6137823" y="4093239"/>
                </a:cubicBezTo>
                <a:cubicBezTo>
                  <a:pt x="6149246" y="4075471"/>
                  <a:pt x="6146707" y="4093239"/>
                  <a:pt x="6169553" y="4047548"/>
                </a:cubicBezTo>
                <a:cubicBezTo>
                  <a:pt x="6169553" y="4050087"/>
                  <a:pt x="6168284" y="4055163"/>
                  <a:pt x="6167015" y="4057702"/>
                </a:cubicBezTo>
                <a:cubicBezTo>
                  <a:pt x="6170822" y="4060240"/>
                  <a:pt x="6174630" y="4062779"/>
                  <a:pt x="6178437" y="4066586"/>
                </a:cubicBezTo>
                <a:cubicBezTo>
                  <a:pt x="6173361" y="4067855"/>
                  <a:pt x="6169553" y="4067855"/>
                  <a:pt x="6164476" y="4069125"/>
                </a:cubicBezTo>
                <a:cubicBezTo>
                  <a:pt x="6164476" y="4072932"/>
                  <a:pt x="6164476" y="4076740"/>
                  <a:pt x="6164476" y="4081817"/>
                </a:cubicBezTo>
                <a:cubicBezTo>
                  <a:pt x="6163207" y="4080547"/>
                  <a:pt x="6160669" y="4076740"/>
                  <a:pt x="6159399" y="4075471"/>
                </a:cubicBezTo>
                <a:cubicBezTo>
                  <a:pt x="6154323" y="4081817"/>
                  <a:pt x="6149246" y="4088162"/>
                  <a:pt x="6145439" y="4094508"/>
                </a:cubicBezTo>
                <a:cubicBezTo>
                  <a:pt x="6151785" y="4091970"/>
                  <a:pt x="6158131" y="4090701"/>
                  <a:pt x="6163207" y="4095778"/>
                </a:cubicBezTo>
                <a:cubicBezTo>
                  <a:pt x="6153053" y="4097047"/>
                  <a:pt x="6141631" y="4098316"/>
                  <a:pt x="6139093" y="4109739"/>
                </a:cubicBezTo>
                <a:cubicBezTo>
                  <a:pt x="6141631" y="4113546"/>
                  <a:pt x="6142900" y="4117354"/>
                  <a:pt x="6142900" y="4121162"/>
                </a:cubicBezTo>
                <a:cubicBezTo>
                  <a:pt x="6141631" y="4119892"/>
                  <a:pt x="6139093" y="4116085"/>
                  <a:pt x="6137823" y="4113546"/>
                </a:cubicBezTo>
                <a:cubicBezTo>
                  <a:pt x="6135285" y="4113546"/>
                  <a:pt x="6130208" y="4113546"/>
                  <a:pt x="6127670" y="4113546"/>
                </a:cubicBezTo>
                <a:cubicBezTo>
                  <a:pt x="6127670" y="4117354"/>
                  <a:pt x="6128939" y="4121162"/>
                  <a:pt x="6128939" y="4126238"/>
                </a:cubicBezTo>
                <a:cubicBezTo>
                  <a:pt x="6134016" y="4126238"/>
                  <a:pt x="6139093" y="4124969"/>
                  <a:pt x="6145439" y="4124969"/>
                </a:cubicBezTo>
                <a:cubicBezTo>
                  <a:pt x="6145439" y="4127508"/>
                  <a:pt x="6145439" y="4133854"/>
                  <a:pt x="6145439" y="4136392"/>
                </a:cubicBezTo>
                <a:cubicBezTo>
                  <a:pt x="6147977" y="4132584"/>
                  <a:pt x="6149246" y="4130046"/>
                  <a:pt x="6151785" y="4126238"/>
                </a:cubicBezTo>
                <a:cubicBezTo>
                  <a:pt x="6154323" y="4126238"/>
                  <a:pt x="6159399" y="4126238"/>
                  <a:pt x="6160669" y="4126238"/>
                </a:cubicBezTo>
                <a:cubicBezTo>
                  <a:pt x="6161938" y="4127508"/>
                  <a:pt x="6164476" y="4128776"/>
                  <a:pt x="6165745" y="4130046"/>
                </a:cubicBezTo>
                <a:cubicBezTo>
                  <a:pt x="6170822" y="4130046"/>
                  <a:pt x="6177168" y="4130046"/>
                  <a:pt x="6180976" y="4135122"/>
                </a:cubicBezTo>
                <a:cubicBezTo>
                  <a:pt x="6174630" y="4135122"/>
                  <a:pt x="6167015" y="4133854"/>
                  <a:pt x="6160669" y="4132584"/>
                </a:cubicBezTo>
                <a:cubicBezTo>
                  <a:pt x="6158131" y="4136392"/>
                  <a:pt x="6155592" y="4140200"/>
                  <a:pt x="6153053" y="4145276"/>
                </a:cubicBezTo>
                <a:cubicBezTo>
                  <a:pt x="6155592" y="4146546"/>
                  <a:pt x="6159399" y="4150353"/>
                  <a:pt x="6161938" y="4151622"/>
                </a:cubicBezTo>
                <a:cubicBezTo>
                  <a:pt x="6161938" y="4149084"/>
                  <a:pt x="6160669" y="4145276"/>
                  <a:pt x="6159399" y="4142738"/>
                </a:cubicBezTo>
                <a:cubicBezTo>
                  <a:pt x="6160669" y="4142738"/>
                  <a:pt x="6163207" y="4142738"/>
                  <a:pt x="6164476" y="4142738"/>
                </a:cubicBezTo>
                <a:cubicBezTo>
                  <a:pt x="6164476" y="4146546"/>
                  <a:pt x="6164476" y="4151622"/>
                  <a:pt x="6164476" y="4155430"/>
                </a:cubicBezTo>
                <a:cubicBezTo>
                  <a:pt x="6169553" y="4154160"/>
                  <a:pt x="6175899" y="4151622"/>
                  <a:pt x="6180976" y="4150353"/>
                </a:cubicBezTo>
                <a:cubicBezTo>
                  <a:pt x="6180976" y="4155430"/>
                  <a:pt x="6178437" y="4159237"/>
                  <a:pt x="6174630" y="4163045"/>
                </a:cubicBezTo>
                <a:cubicBezTo>
                  <a:pt x="6175899" y="4164314"/>
                  <a:pt x="6178437" y="4168122"/>
                  <a:pt x="6179707" y="4169391"/>
                </a:cubicBezTo>
                <a:cubicBezTo>
                  <a:pt x="6175899" y="4168122"/>
                  <a:pt x="6173361" y="4168122"/>
                  <a:pt x="6169553" y="4166852"/>
                </a:cubicBezTo>
                <a:cubicBezTo>
                  <a:pt x="6168284" y="4168122"/>
                  <a:pt x="6165745" y="4169391"/>
                  <a:pt x="6164476" y="4170660"/>
                </a:cubicBezTo>
                <a:cubicBezTo>
                  <a:pt x="6155592" y="4164314"/>
                  <a:pt x="6154323" y="4164314"/>
                  <a:pt x="6149246" y="4161776"/>
                </a:cubicBezTo>
                <a:cubicBezTo>
                  <a:pt x="6154323" y="4163045"/>
                  <a:pt x="6158131" y="4161776"/>
                  <a:pt x="6160669" y="4156699"/>
                </a:cubicBezTo>
                <a:cubicBezTo>
                  <a:pt x="6156861" y="4155430"/>
                  <a:pt x="6153053" y="4155430"/>
                  <a:pt x="6149246" y="4154160"/>
                </a:cubicBezTo>
                <a:cubicBezTo>
                  <a:pt x="6147977" y="4156699"/>
                  <a:pt x="6145439" y="4160506"/>
                  <a:pt x="6144169" y="4161776"/>
                </a:cubicBezTo>
                <a:cubicBezTo>
                  <a:pt x="6145439" y="4165583"/>
                  <a:pt x="6147977" y="4169391"/>
                  <a:pt x="6149246" y="4173198"/>
                </a:cubicBezTo>
                <a:cubicBezTo>
                  <a:pt x="6142900" y="4168122"/>
                  <a:pt x="6136554" y="4161776"/>
                  <a:pt x="6128939" y="4156699"/>
                </a:cubicBezTo>
                <a:cubicBezTo>
                  <a:pt x="6125131" y="4146546"/>
                  <a:pt x="6120055" y="4137661"/>
                  <a:pt x="6114978" y="4127508"/>
                </a:cubicBezTo>
                <a:cubicBezTo>
                  <a:pt x="6112439" y="4128776"/>
                  <a:pt x="6111170" y="4130046"/>
                  <a:pt x="6108632" y="4131315"/>
                </a:cubicBezTo>
                <a:cubicBezTo>
                  <a:pt x="6106093" y="4127508"/>
                  <a:pt x="6102286" y="4124969"/>
                  <a:pt x="6097209" y="4123700"/>
                </a:cubicBezTo>
                <a:cubicBezTo>
                  <a:pt x="6104824" y="4132584"/>
                  <a:pt x="6112439" y="4141468"/>
                  <a:pt x="6120055" y="4150353"/>
                </a:cubicBezTo>
                <a:cubicBezTo>
                  <a:pt x="6111170" y="4146546"/>
                  <a:pt x="6101017" y="4146546"/>
                  <a:pt x="6094671" y="4155430"/>
                </a:cubicBezTo>
                <a:cubicBezTo>
                  <a:pt x="6104824" y="4157968"/>
                  <a:pt x="6106093" y="4147814"/>
                  <a:pt x="6117516" y="4166852"/>
                </a:cubicBezTo>
                <a:cubicBezTo>
                  <a:pt x="6112439" y="4165583"/>
                  <a:pt x="6107363" y="4165583"/>
                  <a:pt x="6102286" y="4164314"/>
                </a:cubicBezTo>
                <a:cubicBezTo>
                  <a:pt x="6108632" y="4169391"/>
                  <a:pt x="6114978" y="4174468"/>
                  <a:pt x="6121324" y="4179544"/>
                </a:cubicBezTo>
                <a:cubicBezTo>
                  <a:pt x="6125131" y="4194775"/>
                  <a:pt x="6122593" y="4192236"/>
                  <a:pt x="6141631" y="4198582"/>
                </a:cubicBezTo>
                <a:cubicBezTo>
                  <a:pt x="6141631" y="4196044"/>
                  <a:pt x="6141631" y="4190967"/>
                  <a:pt x="6141631" y="4188429"/>
                </a:cubicBezTo>
                <a:cubicBezTo>
                  <a:pt x="6146707" y="4193505"/>
                  <a:pt x="6151785" y="4199852"/>
                  <a:pt x="6155592" y="4206198"/>
                </a:cubicBezTo>
                <a:cubicBezTo>
                  <a:pt x="6153053" y="4204928"/>
                  <a:pt x="6149246" y="4203659"/>
                  <a:pt x="6146707" y="4202390"/>
                </a:cubicBezTo>
                <a:cubicBezTo>
                  <a:pt x="6142900" y="4203659"/>
                  <a:pt x="6139093" y="4204928"/>
                  <a:pt x="6135285" y="4206198"/>
                </a:cubicBezTo>
                <a:cubicBezTo>
                  <a:pt x="6137823" y="4208736"/>
                  <a:pt x="6140361" y="4212543"/>
                  <a:pt x="6142900" y="4215082"/>
                </a:cubicBezTo>
                <a:cubicBezTo>
                  <a:pt x="6137823" y="4215082"/>
                  <a:pt x="6132747" y="4216351"/>
                  <a:pt x="6126401" y="4216351"/>
                </a:cubicBezTo>
                <a:cubicBezTo>
                  <a:pt x="6126401" y="4215082"/>
                  <a:pt x="6126401" y="4211274"/>
                  <a:pt x="6125131" y="4208736"/>
                </a:cubicBezTo>
                <a:cubicBezTo>
                  <a:pt x="6123862" y="4210005"/>
                  <a:pt x="6120055" y="4212543"/>
                  <a:pt x="6117516" y="4212543"/>
                </a:cubicBezTo>
                <a:cubicBezTo>
                  <a:pt x="6122593" y="4218889"/>
                  <a:pt x="6127670" y="4225235"/>
                  <a:pt x="6131477" y="4231581"/>
                </a:cubicBezTo>
                <a:cubicBezTo>
                  <a:pt x="6136554" y="4232851"/>
                  <a:pt x="6140361" y="4234120"/>
                  <a:pt x="6144169" y="4236658"/>
                </a:cubicBezTo>
                <a:cubicBezTo>
                  <a:pt x="6144169" y="4234120"/>
                  <a:pt x="6142900" y="4227774"/>
                  <a:pt x="6142900" y="4225235"/>
                </a:cubicBezTo>
                <a:cubicBezTo>
                  <a:pt x="6142900" y="4227774"/>
                  <a:pt x="6144169" y="4232851"/>
                  <a:pt x="6144169" y="4235389"/>
                </a:cubicBezTo>
                <a:cubicBezTo>
                  <a:pt x="6146707" y="4235389"/>
                  <a:pt x="6150515" y="4235389"/>
                  <a:pt x="6153053" y="4235389"/>
                </a:cubicBezTo>
                <a:cubicBezTo>
                  <a:pt x="6146707" y="4239197"/>
                  <a:pt x="6140361" y="4243004"/>
                  <a:pt x="6134016" y="4248081"/>
                </a:cubicBezTo>
                <a:cubicBezTo>
                  <a:pt x="6134016" y="4246812"/>
                  <a:pt x="6134016" y="4243004"/>
                  <a:pt x="6134016" y="4240466"/>
                </a:cubicBezTo>
                <a:cubicBezTo>
                  <a:pt x="6131477" y="4239197"/>
                  <a:pt x="6127670" y="4237927"/>
                  <a:pt x="6125131" y="4237927"/>
                </a:cubicBezTo>
                <a:cubicBezTo>
                  <a:pt x="6123862" y="4232851"/>
                  <a:pt x="6123862" y="4229043"/>
                  <a:pt x="6122593" y="4225235"/>
                </a:cubicBezTo>
                <a:cubicBezTo>
                  <a:pt x="6120055" y="4230312"/>
                  <a:pt x="6116247" y="4232851"/>
                  <a:pt x="6111170" y="4232851"/>
                </a:cubicBezTo>
                <a:cubicBezTo>
                  <a:pt x="6114978" y="4236658"/>
                  <a:pt x="6118785" y="4240466"/>
                  <a:pt x="6121324" y="4244273"/>
                </a:cubicBezTo>
                <a:cubicBezTo>
                  <a:pt x="6112439" y="4251889"/>
                  <a:pt x="6108632" y="4237927"/>
                  <a:pt x="6104824" y="4232851"/>
                </a:cubicBezTo>
                <a:cubicBezTo>
                  <a:pt x="6098478" y="4229043"/>
                  <a:pt x="6090863" y="4218889"/>
                  <a:pt x="6084517" y="4229043"/>
                </a:cubicBezTo>
                <a:cubicBezTo>
                  <a:pt x="6089594" y="4230312"/>
                  <a:pt x="6095940" y="4230312"/>
                  <a:pt x="6101017" y="4230312"/>
                </a:cubicBezTo>
                <a:cubicBezTo>
                  <a:pt x="6097209" y="4232851"/>
                  <a:pt x="6093402" y="4236658"/>
                  <a:pt x="6089594" y="4239197"/>
                </a:cubicBezTo>
                <a:cubicBezTo>
                  <a:pt x="6094671" y="4239197"/>
                  <a:pt x="6099747" y="4239197"/>
                  <a:pt x="6104824" y="4239197"/>
                </a:cubicBezTo>
                <a:cubicBezTo>
                  <a:pt x="6106093" y="4243004"/>
                  <a:pt x="6107363" y="4245543"/>
                  <a:pt x="6109901" y="4249350"/>
                </a:cubicBezTo>
                <a:cubicBezTo>
                  <a:pt x="6121324" y="4250619"/>
                  <a:pt x="6134016" y="4254427"/>
                  <a:pt x="6144169" y="4249350"/>
                </a:cubicBezTo>
                <a:cubicBezTo>
                  <a:pt x="6153053" y="4244273"/>
                  <a:pt x="6163207" y="4248081"/>
                  <a:pt x="6170822" y="4240466"/>
                </a:cubicBezTo>
                <a:cubicBezTo>
                  <a:pt x="6173361" y="4241735"/>
                  <a:pt x="6175899" y="4243004"/>
                  <a:pt x="6177168" y="4244273"/>
                </a:cubicBezTo>
                <a:cubicBezTo>
                  <a:pt x="6177168" y="4243004"/>
                  <a:pt x="6178437" y="4241735"/>
                  <a:pt x="6179707" y="4240466"/>
                </a:cubicBezTo>
                <a:cubicBezTo>
                  <a:pt x="6174630" y="4237927"/>
                  <a:pt x="6170822" y="4234120"/>
                  <a:pt x="6168284" y="4229043"/>
                </a:cubicBezTo>
                <a:cubicBezTo>
                  <a:pt x="6170822" y="4231581"/>
                  <a:pt x="6173361" y="4234120"/>
                  <a:pt x="6175899" y="4236658"/>
                </a:cubicBezTo>
                <a:cubicBezTo>
                  <a:pt x="6178437" y="4232851"/>
                  <a:pt x="6179707" y="4229043"/>
                  <a:pt x="6182245" y="4226505"/>
                </a:cubicBezTo>
                <a:cubicBezTo>
                  <a:pt x="6183514" y="4232851"/>
                  <a:pt x="6184783" y="4237927"/>
                  <a:pt x="6187322" y="4244273"/>
                </a:cubicBezTo>
                <a:cubicBezTo>
                  <a:pt x="6189860" y="4241735"/>
                  <a:pt x="6192399" y="4239197"/>
                  <a:pt x="6194937" y="4236658"/>
                </a:cubicBezTo>
                <a:cubicBezTo>
                  <a:pt x="6201283" y="4234120"/>
                  <a:pt x="6207629" y="4230312"/>
                  <a:pt x="6211436" y="4223966"/>
                </a:cubicBezTo>
                <a:cubicBezTo>
                  <a:pt x="6210167" y="4220159"/>
                  <a:pt x="6207629" y="4216351"/>
                  <a:pt x="6206360" y="4212543"/>
                </a:cubicBezTo>
                <a:cubicBezTo>
                  <a:pt x="6210167" y="4213813"/>
                  <a:pt x="6213975" y="4215082"/>
                  <a:pt x="6217782" y="4217620"/>
                </a:cubicBezTo>
                <a:cubicBezTo>
                  <a:pt x="6217782" y="4222697"/>
                  <a:pt x="6216513" y="4226505"/>
                  <a:pt x="6215244" y="4231581"/>
                </a:cubicBezTo>
                <a:cubicBezTo>
                  <a:pt x="6213975" y="4232851"/>
                  <a:pt x="6210167" y="4234120"/>
                  <a:pt x="6207629" y="4234120"/>
                </a:cubicBezTo>
                <a:cubicBezTo>
                  <a:pt x="6217782" y="4235389"/>
                  <a:pt x="6229205" y="4237927"/>
                  <a:pt x="6239359" y="4243004"/>
                </a:cubicBezTo>
                <a:cubicBezTo>
                  <a:pt x="6224128" y="4245543"/>
                  <a:pt x="6203821" y="4232851"/>
                  <a:pt x="6192399" y="4248081"/>
                </a:cubicBezTo>
                <a:cubicBezTo>
                  <a:pt x="6197475" y="4249350"/>
                  <a:pt x="6201283" y="4251889"/>
                  <a:pt x="6206360" y="4253158"/>
                </a:cubicBezTo>
                <a:cubicBezTo>
                  <a:pt x="6210167" y="4258235"/>
                  <a:pt x="6211436" y="4269657"/>
                  <a:pt x="6219052" y="4265850"/>
                </a:cubicBezTo>
                <a:cubicBezTo>
                  <a:pt x="6221590" y="4263311"/>
                  <a:pt x="6225398" y="4262042"/>
                  <a:pt x="6227936" y="4259504"/>
                </a:cubicBezTo>
                <a:cubicBezTo>
                  <a:pt x="6226667" y="4263311"/>
                  <a:pt x="6225398" y="4267119"/>
                  <a:pt x="6224128" y="4269657"/>
                </a:cubicBezTo>
                <a:cubicBezTo>
                  <a:pt x="6224128" y="4274734"/>
                  <a:pt x="6231744" y="4276003"/>
                  <a:pt x="6235551" y="4279811"/>
                </a:cubicBezTo>
                <a:cubicBezTo>
                  <a:pt x="6234282" y="4287426"/>
                  <a:pt x="6234282" y="4296310"/>
                  <a:pt x="6234282" y="4303926"/>
                </a:cubicBezTo>
                <a:lnTo>
                  <a:pt x="6230474" y="4302656"/>
                </a:lnTo>
                <a:cubicBezTo>
                  <a:pt x="6231744" y="4282349"/>
                  <a:pt x="6216513" y="4268388"/>
                  <a:pt x="6203821" y="4256965"/>
                </a:cubicBezTo>
                <a:cubicBezTo>
                  <a:pt x="6196206" y="4255696"/>
                  <a:pt x="6187322" y="4255696"/>
                  <a:pt x="6178437" y="4255696"/>
                </a:cubicBezTo>
                <a:cubicBezTo>
                  <a:pt x="6182245" y="4256965"/>
                  <a:pt x="6187322" y="4258235"/>
                  <a:pt x="6192399" y="4259504"/>
                </a:cubicBezTo>
                <a:lnTo>
                  <a:pt x="6200014" y="4264581"/>
                </a:lnTo>
                <a:lnTo>
                  <a:pt x="6196206" y="4272196"/>
                </a:lnTo>
                <a:cubicBezTo>
                  <a:pt x="6197475" y="4274734"/>
                  <a:pt x="6200014" y="4278542"/>
                  <a:pt x="6202552" y="4281080"/>
                </a:cubicBezTo>
                <a:cubicBezTo>
                  <a:pt x="6206360" y="4281080"/>
                  <a:pt x="6210167" y="4277272"/>
                  <a:pt x="6212706" y="4281080"/>
                </a:cubicBezTo>
                <a:cubicBezTo>
                  <a:pt x="6212706" y="4283618"/>
                  <a:pt x="6211436" y="4288695"/>
                  <a:pt x="6211436" y="4292503"/>
                </a:cubicBezTo>
                <a:cubicBezTo>
                  <a:pt x="6219052" y="4301387"/>
                  <a:pt x="6229205" y="4310272"/>
                  <a:pt x="6238090" y="4317887"/>
                </a:cubicBezTo>
                <a:cubicBezTo>
                  <a:pt x="6238090" y="4312810"/>
                  <a:pt x="6238090" y="4306464"/>
                  <a:pt x="6238090" y="4301387"/>
                </a:cubicBezTo>
                <a:cubicBezTo>
                  <a:pt x="6239359" y="4301387"/>
                  <a:pt x="6241897" y="4302656"/>
                  <a:pt x="6243166" y="4302656"/>
                </a:cubicBezTo>
                <a:cubicBezTo>
                  <a:pt x="6243166" y="4295041"/>
                  <a:pt x="6243166" y="4287426"/>
                  <a:pt x="6241897" y="4281080"/>
                </a:cubicBezTo>
                <a:cubicBezTo>
                  <a:pt x="6245705" y="4279811"/>
                  <a:pt x="6248243" y="4277272"/>
                  <a:pt x="6252051" y="4276003"/>
                </a:cubicBezTo>
                <a:lnTo>
                  <a:pt x="6249512" y="4262042"/>
                </a:lnTo>
                <a:lnTo>
                  <a:pt x="6254589" y="4273465"/>
                </a:lnTo>
                <a:cubicBezTo>
                  <a:pt x="6264743" y="4262042"/>
                  <a:pt x="6271089" y="4240466"/>
                  <a:pt x="6268550" y="4234120"/>
                </a:cubicBezTo>
                <a:cubicBezTo>
                  <a:pt x="6263473" y="4234120"/>
                  <a:pt x="6260935" y="4237927"/>
                  <a:pt x="6257127" y="4240466"/>
                </a:cubicBezTo>
                <a:cubicBezTo>
                  <a:pt x="6255858" y="4235389"/>
                  <a:pt x="6253320" y="4232851"/>
                  <a:pt x="6249512" y="4232851"/>
                </a:cubicBezTo>
                <a:cubicBezTo>
                  <a:pt x="6250782" y="4235389"/>
                  <a:pt x="6253320" y="4239197"/>
                  <a:pt x="6255858" y="4240466"/>
                </a:cubicBezTo>
                <a:lnTo>
                  <a:pt x="6248243" y="4249350"/>
                </a:lnTo>
                <a:lnTo>
                  <a:pt x="6245705" y="4232851"/>
                </a:lnTo>
                <a:cubicBezTo>
                  <a:pt x="6236820" y="4231581"/>
                  <a:pt x="6229205" y="4230312"/>
                  <a:pt x="6220321" y="4226505"/>
                </a:cubicBezTo>
                <a:cubicBezTo>
                  <a:pt x="6229205" y="4226505"/>
                  <a:pt x="6236820" y="4226505"/>
                  <a:pt x="6245705" y="4226505"/>
                </a:cubicBezTo>
                <a:cubicBezTo>
                  <a:pt x="6245705" y="4225235"/>
                  <a:pt x="6245705" y="4221428"/>
                  <a:pt x="6245705" y="4220159"/>
                </a:cubicBezTo>
                <a:cubicBezTo>
                  <a:pt x="6245705" y="4221428"/>
                  <a:pt x="6246974" y="4225235"/>
                  <a:pt x="6246974" y="4227774"/>
                </a:cubicBezTo>
                <a:cubicBezTo>
                  <a:pt x="6252051" y="4229043"/>
                  <a:pt x="6258397" y="4230312"/>
                  <a:pt x="6263473" y="4231581"/>
                </a:cubicBezTo>
                <a:cubicBezTo>
                  <a:pt x="6264743" y="4227774"/>
                  <a:pt x="6267281" y="4222697"/>
                  <a:pt x="6268550" y="4218889"/>
                </a:cubicBezTo>
                <a:cubicBezTo>
                  <a:pt x="6268550" y="4221428"/>
                  <a:pt x="6269819" y="4226505"/>
                  <a:pt x="6269819" y="4229043"/>
                </a:cubicBezTo>
                <a:cubicBezTo>
                  <a:pt x="6274896" y="4226505"/>
                  <a:pt x="6279973" y="4220159"/>
                  <a:pt x="6286319" y="4223966"/>
                </a:cubicBezTo>
                <a:cubicBezTo>
                  <a:pt x="6282511" y="4226505"/>
                  <a:pt x="6278704" y="4229043"/>
                  <a:pt x="6274896" y="4231581"/>
                </a:cubicBezTo>
                <a:cubicBezTo>
                  <a:pt x="6274896" y="4236658"/>
                  <a:pt x="6274896" y="4241735"/>
                  <a:pt x="6274896" y="4246812"/>
                </a:cubicBezTo>
                <a:cubicBezTo>
                  <a:pt x="6279973" y="4243004"/>
                  <a:pt x="6285050" y="4240466"/>
                  <a:pt x="6290127" y="4237927"/>
                </a:cubicBezTo>
                <a:cubicBezTo>
                  <a:pt x="6288857" y="4244273"/>
                  <a:pt x="6282511" y="4245543"/>
                  <a:pt x="6277435" y="4248081"/>
                </a:cubicBezTo>
                <a:cubicBezTo>
                  <a:pt x="6273627" y="4255696"/>
                  <a:pt x="6269819" y="4262042"/>
                  <a:pt x="6266012" y="4269657"/>
                </a:cubicBezTo>
                <a:cubicBezTo>
                  <a:pt x="6266012" y="4274734"/>
                  <a:pt x="6267281" y="4278542"/>
                  <a:pt x="6267281" y="4283618"/>
                </a:cubicBezTo>
                <a:cubicBezTo>
                  <a:pt x="6271089" y="4283618"/>
                  <a:pt x="6278704" y="4283618"/>
                  <a:pt x="6282511" y="4283618"/>
                </a:cubicBezTo>
                <a:cubicBezTo>
                  <a:pt x="6274896" y="4289964"/>
                  <a:pt x="6263473" y="4291234"/>
                  <a:pt x="6255858" y="4296310"/>
                </a:cubicBezTo>
                <a:cubicBezTo>
                  <a:pt x="6255858" y="4303926"/>
                  <a:pt x="6254589" y="4310272"/>
                  <a:pt x="6253320" y="4317887"/>
                </a:cubicBezTo>
                <a:cubicBezTo>
                  <a:pt x="6255858" y="4319156"/>
                  <a:pt x="6257127" y="4321694"/>
                  <a:pt x="6258397" y="4322964"/>
                </a:cubicBezTo>
                <a:cubicBezTo>
                  <a:pt x="6254589" y="4322964"/>
                  <a:pt x="6250782" y="4324233"/>
                  <a:pt x="6246974" y="4324233"/>
                </a:cubicBezTo>
                <a:cubicBezTo>
                  <a:pt x="6245705" y="4330579"/>
                  <a:pt x="6241897" y="4335655"/>
                  <a:pt x="6238090" y="4339463"/>
                </a:cubicBezTo>
                <a:cubicBezTo>
                  <a:pt x="6240628" y="4345809"/>
                  <a:pt x="6245705" y="4350886"/>
                  <a:pt x="6250782" y="4355963"/>
                </a:cubicBezTo>
                <a:cubicBezTo>
                  <a:pt x="6252051" y="4353424"/>
                  <a:pt x="6253320" y="4349617"/>
                  <a:pt x="6254589" y="4347078"/>
                </a:cubicBezTo>
                <a:cubicBezTo>
                  <a:pt x="6258397" y="4347078"/>
                  <a:pt x="6262204" y="4347078"/>
                  <a:pt x="6264743" y="4347078"/>
                </a:cubicBezTo>
                <a:cubicBezTo>
                  <a:pt x="6266012" y="4343271"/>
                  <a:pt x="6268550" y="4339463"/>
                  <a:pt x="6269819" y="4335655"/>
                </a:cubicBezTo>
                <a:cubicBezTo>
                  <a:pt x="6264743" y="4333117"/>
                  <a:pt x="6259666" y="4330579"/>
                  <a:pt x="6254589" y="4328040"/>
                </a:cubicBezTo>
                <a:cubicBezTo>
                  <a:pt x="6258397" y="4326771"/>
                  <a:pt x="6262204" y="4324233"/>
                  <a:pt x="6266012" y="4322964"/>
                </a:cubicBezTo>
                <a:cubicBezTo>
                  <a:pt x="6274896" y="4328040"/>
                  <a:pt x="6282511" y="4320425"/>
                  <a:pt x="6288857" y="4315348"/>
                </a:cubicBezTo>
                <a:cubicBezTo>
                  <a:pt x="6279973" y="4311541"/>
                  <a:pt x="6271089" y="4307733"/>
                  <a:pt x="6260935" y="4302656"/>
                </a:cubicBezTo>
                <a:cubicBezTo>
                  <a:pt x="6264743" y="4301387"/>
                  <a:pt x="6269819" y="4300118"/>
                  <a:pt x="6273627" y="4298849"/>
                </a:cubicBezTo>
                <a:cubicBezTo>
                  <a:pt x="6278704" y="4300118"/>
                  <a:pt x="6282511" y="4302656"/>
                  <a:pt x="6287588" y="4303926"/>
                </a:cubicBezTo>
                <a:cubicBezTo>
                  <a:pt x="6287588" y="4306464"/>
                  <a:pt x="6287588" y="4310272"/>
                  <a:pt x="6287588" y="4312810"/>
                </a:cubicBezTo>
                <a:cubicBezTo>
                  <a:pt x="6295203" y="4302656"/>
                  <a:pt x="6301549" y="4292503"/>
                  <a:pt x="6306626" y="4281080"/>
                </a:cubicBezTo>
                <a:cubicBezTo>
                  <a:pt x="6312972" y="4263311"/>
                  <a:pt x="6310434" y="4244273"/>
                  <a:pt x="6315511" y="4226505"/>
                </a:cubicBezTo>
                <a:cubicBezTo>
                  <a:pt x="6318049" y="4218889"/>
                  <a:pt x="6312972" y="4212543"/>
                  <a:pt x="6310434" y="4207467"/>
                </a:cubicBezTo>
                <a:cubicBezTo>
                  <a:pt x="6310434" y="4204928"/>
                  <a:pt x="6310434" y="4201121"/>
                  <a:pt x="6310434" y="4199852"/>
                </a:cubicBezTo>
                <a:cubicBezTo>
                  <a:pt x="6293934" y="4185890"/>
                  <a:pt x="6186053" y="4064048"/>
                  <a:pt x="6167015" y="4032318"/>
                </a:cubicBezTo>
                <a:cubicBezTo>
                  <a:pt x="6165745" y="4034856"/>
                  <a:pt x="6164476" y="4038664"/>
                  <a:pt x="6164476" y="4039933"/>
                </a:cubicBezTo>
                <a:cubicBezTo>
                  <a:pt x="6163207" y="4038664"/>
                  <a:pt x="6159399" y="4037395"/>
                  <a:pt x="6158131" y="4037395"/>
                </a:cubicBezTo>
                <a:cubicBezTo>
                  <a:pt x="6160669" y="4034856"/>
                  <a:pt x="6163207" y="4033587"/>
                  <a:pt x="6164476" y="4031049"/>
                </a:cubicBezTo>
                <a:cubicBezTo>
                  <a:pt x="6151785" y="4017088"/>
                  <a:pt x="6140361" y="4001857"/>
                  <a:pt x="6128939" y="3987896"/>
                </a:cubicBezTo>
                <a:cubicBezTo>
                  <a:pt x="6120055" y="3977742"/>
                  <a:pt x="6116247" y="3963781"/>
                  <a:pt x="6103555" y="3957435"/>
                </a:cubicBezTo>
                <a:cubicBezTo>
                  <a:pt x="6106093" y="3956166"/>
                  <a:pt x="6108632" y="3956166"/>
                  <a:pt x="6111170" y="3956166"/>
                </a:cubicBezTo>
                <a:cubicBezTo>
                  <a:pt x="6118785" y="3965051"/>
                  <a:pt x="6126401" y="3975204"/>
                  <a:pt x="6134016" y="3984088"/>
                </a:cubicBezTo>
                <a:cubicBezTo>
                  <a:pt x="6135285" y="3984088"/>
                  <a:pt x="6137823" y="3985358"/>
                  <a:pt x="6139093" y="3985358"/>
                </a:cubicBezTo>
                <a:cubicBezTo>
                  <a:pt x="6147977" y="4008203"/>
                  <a:pt x="6170822" y="4022164"/>
                  <a:pt x="6186053" y="4039933"/>
                </a:cubicBezTo>
                <a:cubicBezTo>
                  <a:pt x="6215244" y="4072932"/>
                  <a:pt x="6250782" y="4099585"/>
                  <a:pt x="6281242" y="4130046"/>
                </a:cubicBezTo>
                <a:cubicBezTo>
                  <a:pt x="6296473" y="4151622"/>
                  <a:pt x="6310434" y="4175737"/>
                  <a:pt x="6328202" y="4197313"/>
                </a:cubicBezTo>
                <a:cubicBezTo>
                  <a:pt x="6353586" y="4182083"/>
                  <a:pt x="6494467" y="4064048"/>
                  <a:pt x="6575695" y="4025972"/>
                </a:cubicBezTo>
                <a:cubicBezTo>
                  <a:pt x="6564273" y="4038664"/>
                  <a:pt x="6549042" y="4045010"/>
                  <a:pt x="6536350" y="4055163"/>
                </a:cubicBezTo>
                <a:cubicBezTo>
                  <a:pt x="6521120" y="4067855"/>
                  <a:pt x="6504620" y="4079278"/>
                  <a:pt x="6489390" y="4091970"/>
                </a:cubicBezTo>
                <a:cubicBezTo>
                  <a:pt x="6465275" y="4108470"/>
                  <a:pt x="6444968" y="4131315"/>
                  <a:pt x="6423392" y="4150353"/>
                </a:cubicBezTo>
                <a:cubicBezTo>
                  <a:pt x="6405623" y="4169391"/>
                  <a:pt x="6384047" y="4184621"/>
                  <a:pt x="6362470" y="4198582"/>
                </a:cubicBezTo>
                <a:cubicBezTo>
                  <a:pt x="6373894" y="4198582"/>
                  <a:pt x="6386585" y="4197313"/>
                  <a:pt x="6398008" y="4199852"/>
                </a:cubicBezTo>
                <a:cubicBezTo>
                  <a:pt x="6396739" y="4206198"/>
                  <a:pt x="6395470" y="4213813"/>
                  <a:pt x="6394200" y="4220159"/>
                </a:cubicBezTo>
                <a:cubicBezTo>
                  <a:pt x="6384047" y="4223966"/>
                  <a:pt x="6373894" y="4222697"/>
                  <a:pt x="6363740" y="4220159"/>
                </a:cubicBezTo>
                <a:cubicBezTo>
                  <a:pt x="6358663" y="4248081"/>
                  <a:pt x="6363740" y="4276003"/>
                  <a:pt x="6362470" y="4303926"/>
                </a:cubicBezTo>
                <a:cubicBezTo>
                  <a:pt x="6363740" y="4307733"/>
                  <a:pt x="6363740" y="4311541"/>
                  <a:pt x="6365009" y="4315348"/>
                </a:cubicBezTo>
                <a:cubicBezTo>
                  <a:pt x="6382778" y="4316618"/>
                  <a:pt x="6400546" y="4317887"/>
                  <a:pt x="6417046" y="4319156"/>
                </a:cubicBezTo>
                <a:cubicBezTo>
                  <a:pt x="6419584" y="4320425"/>
                  <a:pt x="6422123" y="4322964"/>
                  <a:pt x="6423392" y="4324233"/>
                </a:cubicBezTo>
                <a:cubicBezTo>
                  <a:pt x="6434815" y="4325502"/>
                  <a:pt x="6444968" y="4331848"/>
                  <a:pt x="6452583" y="4339463"/>
                </a:cubicBezTo>
                <a:cubicBezTo>
                  <a:pt x="6456391" y="4338194"/>
                  <a:pt x="6461468" y="4338194"/>
                  <a:pt x="6464006" y="4334386"/>
                </a:cubicBezTo>
                <a:cubicBezTo>
                  <a:pt x="6476698" y="4319156"/>
                  <a:pt x="6480506" y="4300118"/>
                  <a:pt x="6490659" y="4283618"/>
                </a:cubicBezTo>
                <a:cubicBezTo>
                  <a:pt x="6498274" y="4267119"/>
                  <a:pt x="6510966" y="4253158"/>
                  <a:pt x="6516043" y="4235389"/>
                </a:cubicBezTo>
                <a:cubicBezTo>
                  <a:pt x="6517312" y="4234120"/>
                  <a:pt x="6519851" y="4232851"/>
                  <a:pt x="6521120" y="4231581"/>
                </a:cubicBezTo>
                <a:cubicBezTo>
                  <a:pt x="6526197" y="4220159"/>
                  <a:pt x="6599810" y="4095778"/>
                  <a:pt x="6627732" y="4062779"/>
                </a:cubicBezTo>
                <a:cubicBezTo>
                  <a:pt x="6623925" y="4078009"/>
                  <a:pt x="6612502" y="4089432"/>
                  <a:pt x="6604887" y="4102124"/>
                </a:cubicBezTo>
                <a:cubicBezTo>
                  <a:pt x="6593464" y="4116085"/>
                  <a:pt x="6588387" y="4135122"/>
                  <a:pt x="6578233" y="4149084"/>
                </a:cubicBezTo>
                <a:cubicBezTo>
                  <a:pt x="6568080" y="4164314"/>
                  <a:pt x="6561734" y="4180814"/>
                  <a:pt x="6551581" y="4196044"/>
                </a:cubicBezTo>
                <a:cubicBezTo>
                  <a:pt x="6537619" y="4222697"/>
                  <a:pt x="6528735" y="4251889"/>
                  <a:pt x="6516043" y="4279811"/>
                </a:cubicBezTo>
                <a:cubicBezTo>
                  <a:pt x="6510966" y="4289964"/>
                  <a:pt x="6509697" y="4302656"/>
                  <a:pt x="6502082" y="4311541"/>
                </a:cubicBezTo>
                <a:cubicBezTo>
                  <a:pt x="6495736" y="4319156"/>
                  <a:pt x="6489390" y="4326771"/>
                  <a:pt x="6483044" y="4334386"/>
                </a:cubicBezTo>
                <a:cubicBezTo>
                  <a:pt x="6500813" y="4336925"/>
                  <a:pt x="6518581" y="4338194"/>
                  <a:pt x="6536350" y="4338194"/>
                </a:cubicBezTo>
                <a:cubicBezTo>
                  <a:pt x="6540158" y="4340732"/>
                  <a:pt x="6545235" y="4342001"/>
                  <a:pt x="6549042" y="4344540"/>
                </a:cubicBezTo>
                <a:cubicBezTo>
                  <a:pt x="6547773" y="4353424"/>
                  <a:pt x="6545235" y="4361039"/>
                  <a:pt x="6541427" y="4369923"/>
                </a:cubicBezTo>
                <a:cubicBezTo>
                  <a:pt x="6528735" y="4369923"/>
                  <a:pt x="6516043" y="4369923"/>
                  <a:pt x="6503351" y="4369923"/>
                </a:cubicBezTo>
                <a:cubicBezTo>
                  <a:pt x="6500813" y="4414345"/>
                  <a:pt x="6507159" y="4880140"/>
                  <a:pt x="6507159" y="4889024"/>
                </a:cubicBezTo>
                <a:cubicBezTo>
                  <a:pt x="6523658" y="4890293"/>
                  <a:pt x="6541427" y="4891562"/>
                  <a:pt x="6557927" y="4887755"/>
                </a:cubicBezTo>
                <a:cubicBezTo>
                  <a:pt x="6576965" y="4890293"/>
                  <a:pt x="6597271" y="4889024"/>
                  <a:pt x="6616309" y="4889024"/>
                </a:cubicBezTo>
                <a:cubicBezTo>
                  <a:pt x="6644232" y="4889024"/>
                  <a:pt x="6641693" y="4886486"/>
                  <a:pt x="6641693" y="4857294"/>
                </a:cubicBezTo>
                <a:cubicBezTo>
                  <a:pt x="6641693" y="4834449"/>
                  <a:pt x="6642963" y="4811603"/>
                  <a:pt x="6642963" y="4788758"/>
                </a:cubicBezTo>
                <a:cubicBezTo>
                  <a:pt x="6642963" y="4689761"/>
                  <a:pt x="6646770" y="4589494"/>
                  <a:pt x="6648039" y="4490497"/>
                </a:cubicBezTo>
                <a:cubicBezTo>
                  <a:pt x="6644232" y="4487959"/>
                  <a:pt x="6641693" y="4484151"/>
                  <a:pt x="6637886" y="4481613"/>
                </a:cubicBezTo>
                <a:cubicBezTo>
                  <a:pt x="6640424" y="4481613"/>
                  <a:pt x="6644232" y="4481613"/>
                  <a:pt x="6646770" y="4482882"/>
                </a:cubicBezTo>
                <a:cubicBezTo>
                  <a:pt x="6640424" y="4452421"/>
                  <a:pt x="6650578" y="4470190"/>
                  <a:pt x="6650578" y="4423230"/>
                </a:cubicBezTo>
                <a:cubicBezTo>
                  <a:pt x="6645501" y="4421961"/>
                  <a:pt x="6641693" y="4421961"/>
                  <a:pt x="6636617" y="4420691"/>
                </a:cubicBezTo>
                <a:cubicBezTo>
                  <a:pt x="6635347" y="4421961"/>
                  <a:pt x="6632809" y="4423230"/>
                  <a:pt x="6631540" y="4424499"/>
                </a:cubicBezTo>
                <a:cubicBezTo>
                  <a:pt x="6630271" y="4421961"/>
                  <a:pt x="6627732" y="4419422"/>
                  <a:pt x="6626463" y="4416884"/>
                </a:cubicBezTo>
                <a:cubicBezTo>
                  <a:pt x="6634078" y="4416884"/>
                  <a:pt x="6641693" y="4416884"/>
                  <a:pt x="6649309" y="4416884"/>
                </a:cubicBezTo>
                <a:cubicBezTo>
                  <a:pt x="6650578" y="4413076"/>
                  <a:pt x="6651847" y="4410538"/>
                  <a:pt x="6653116" y="4407999"/>
                </a:cubicBezTo>
                <a:cubicBezTo>
                  <a:pt x="6649309" y="4404192"/>
                  <a:pt x="6645501" y="4401653"/>
                  <a:pt x="6641693" y="4397846"/>
                </a:cubicBezTo>
                <a:cubicBezTo>
                  <a:pt x="6645501" y="4399115"/>
                  <a:pt x="6649309" y="4400384"/>
                  <a:pt x="6653116" y="4400384"/>
                </a:cubicBezTo>
                <a:cubicBezTo>
                  <a:pt x="6651847" y="4269657"/>
                  <a:pt x="6655655" y="4137661"/>
                  <a:pt x="6655655" y="4006934"/>
                </a:cubicBezTo>
                <a:cubicBezTo>
                  <a:pt x="6655655" y="3946013"/>
                  <a:pt x="6655655" y="3886361"/>
                  <a:pt x="6655655" y="3825439"/>
                </a:cubicBezTo>
                <a:cubicBezTo>
                  <a:pt x="6655655" y="3636329"/>
                  <a:pt x="6658193" y="3445950"/>
                  <a:pt x="6660731" y="3256840"/>
                </a:cubicBezTo>
                <a:cubicBezTo>
                  <a:pt x="6662001" y="3179419"/>
                  <a:pt x="6662001" y="3101998"/>
                  <a:pt x="6662001" y="3024578"/>
                </a:cubicBezTo>
                <a:cubicBezTo>
                  <a:pt x="6663270" y="3019501"/>
                  <a:pt x="6656924" y="3019501"/>
                  <a:pt x="6653116" y="3019501"/>
                </a:cubicBezTo>
                <a:cubicBezTo>
                  <a:pt x="6644232" y="3019501"/>
                  <a:pt x="6632809" y="3016963"/>
                  <a:pt x="6629001" y="3027116"/>
                </a:cubicBezTo>
                <a:cubicBezTo>
                  <a:pt x="6615040" y="3051231"/>
                  <a:pt x="6602348" y="3076615"/>
                  <a:pt x="6584579" y="3098191"/>
                </a:cubicBezTo>
                <a:cubicBezTo>
                  <a:pt x="6560465" y="3137536"/>
                  <a:pt x="6533812" y="3176881"/>
                  <a:pt x="6510966" y="3217495"/>
                </a:cubicBezTo>
                <a:cubicBezTo>
                  <a:pt x="6484313" y="3259378"/>
                  <a:pt x="6461468" y="3303800"/>
                  <a:pt x="6437353" y="3345684"/>
                </a:cubicBezTo>
                <a:cubicBezTo>
                  <a:pt x="6428469" y="3367260"/>
                  <a:pt x="6414507" y="3386298"/>
                  <a:pt x="6405623" y="3407874"/>
                </a:cubicBezTo>
                <a:cubicBezTo>
                  <a:pt x="6375162" y="3462450"/>
                  <a:pt x="6347240" y="3518294"/>
                  <a:pt x="6321856" y="3574139"/>
                </a:cubicBezTo>
                <a:cubicBezTo>
                  <a:pt x="6311703" y="3593177"/>
                  <a:pt x="6302819" y="3612215"/>
                  <a:pt x="6295203" y="3631253"/>
                </a:cubicBezTo>
                <a:cubicBezTo>
                  <a:pt x="6277435" y="3665521"/>
                  <a:pt x="6266012" y="3702328"/>
                  <a:pt x="6249512" y="3737865"/>
                </a:cubicBezTo>
                <a:cubicBezTo>
                  <a:pt x="6238090" y="3763249"/>
                  <a:pt x="6230474" y="3789902"/>
                  <a:pt x="6220321" y="3815286"/>
                </a:cubicBezTo>
                <a:cubicBezTo>
                  <a:pt x="6220321" y="3801325"/>
                  <a:pt x="6219052" y="3786094"/>
                  <a:pt x="6225398" y="3773402"/>
                </a:cubicBezTo>
                <a:cubicBezTo>
                  <a:pt x="6243166" y="3726442"/>
                  <a:pt x="6257127" y="3678213"/>
                  <a:pt x="6277435" y="3632522"/>
                </a:cubicBezTo>
                <a:cubicBezTo>
                  <a:pt x="6287588" y="3605869"/>
                  <a:pt x="6297742" y="3577946"/>
                  <a:pt x="6310434" y="3552562"/>
                </a:cubicBezTo>
                <a:cubicBezTo>
                  <a:pt x="6326933" y="3525909"/>
                  <a:pt x="6334548" y="3496718"/>
                  <a:pt x="6349779" y="3470065"/>
                </a:cubicBezTo>
                <a:cubicBezTo>
                  <a:pt x="6359932" y="3448489"/>
                  <a:pt x="6367548" y="3425643"/>
                  <a:pt x="6378970" y="3404067"/>
                </a:cubicBezTo>
                <a:cubicBezTo>
                  <a:pt x="6405623" y="3344415"/>
                  <a:pt x="6437353" y="3288570"/>
                  <a:pt x="6465275" y="3228918"/>
                </a:cubicBezTo>
                <a:cubicBezTo>
                  <a:pt x="6481775" y="3202265"/>
                  <a:pt x="6494467" y="3173073"/>
                  <a:pt x="6510966" y="3146420"/>
                </a:cubicBezTo>
                <a:cubicBezTo>
                  <a:pt x="6528735" y="3122306"/>
                  <a:pt x="6545235" y="3096922"/>
                  <a:pt x="6561734" y="3071538"/>
                </a:cubicBezTo>
                <a:cubicBezTo>
                  <a:pt x="6573157" y="3049962"/>
                  <a:pt x="6582041" y="3028385"/>
                  <a:pt x="6593464" y="3008078"/>
                </a:cubicBezTo>
                <a:cubicBezTo>
                  <a:pt x="6601079" y="2997925"/>
                  <a:pt x="6590925" y="2986502"/>
                  <a:pt x="6587118" y="2976348"/>
                </a:cubicBezTo>
                <a:cubicBezTo>
                  <a:pt x="6589657" y="2966195"/>
                  <a:pt x="6597271" y="2958580"/>
                  <a:pt x="6604887" y="2950964"/>
                </a:cubicBezTo>
                <a:cubicBezTo>
                  <a:pt x="6575695" y="2863390"/>
                  <a:pt x="6410700" y="2283368"/>
                  <a:pt x="6404354" y="2136142"/>
                </a:cubicBezTo>
                <a:cubicBezTo>
                  <a:pt x="6405623" y="2136142"/>
                  <a:pt x="6408162" y="2137411"/>
                  <a:pt x="6409431" y="2137411"/>
                </a:cubicBezTo>
                <a:cubicBezTo>
                  <a:pt x="6418315" y="2172948"/>
                  <a:pt x="6424661" y="2209755"/>
                  <a:pt x="6433545" y="2245292"/>
                </a:cubicBezTo>
                <a:cubicBezTo>
                  <a:pt x="6448776" y="2308752"/>
                  <a:pt x="6466545" y="2372212"/>
                  <a:pt x="6484313" y="2435672"/>
                </a:cubicBezTo>
                <a:cubicBezTo>
                  <a:pt x="6494467" y="2467401"/>
                  <a:pt x="6505889" y="2497862"/>
                  <a:pt x="6514774" y="2529592"/>
                </a:cubicBezTo>
                <a:cubicBezTo>
                  <a:pt x="6536350" y="2594321"/>
                  <a:pt x="6563003" y="2656511"/>
                  <a:pt x="6588387" y="2718702"/>
                </a:cubicBezTo>
                <a:cubicBezTo>
                  <a:pt x="6598541" y="2749163"/>
                  <a:pt x="6612502" y="2779623"/>
                  <a:pt x="6617579" y="2812622"/>
                </a:cubicBezTo>
                <a:cubicBezTo>
                  <a:pt x="6622655" y="2836737"/>
                  <a:pt x="6626463" y="2862121"/>
                  <a:pt x="6627732" y="2886235"/>
                </a:cubicBezTo>
                <a:cubicBezTo>
                  <a:pt x="6629001" y="2900197"/>
                  <a:pt x="6635347" y="2914158"/>
                  <a:pt x="6639155" y="2928119"/>
                </a:cubicBezTo>
                <a:cubicBezTo>
                  <a:pt x="6642963" y="2939542"/>
                  <a:pt x="6649309" y="2950964"/>
                  <a:pt x="6662001" y="2953503"/>
                </a:cubicBezTo>
                <a:cubicBezTo>
                  <a:pt x="6675962" y="2956041"/>
                  <a:pt x="6692461" y="2952234"/>
                  <a:pt x="6705153" y="2959849"/>
                </a:cubicBezTo>
                <a:cubicBezTo>
                  <a:pt x="6717845" y="2944618"/>
                  <a:pt x="6727998" y="2926850"/>
                  <a:pt x="6743229" y="2912889"/>
                </a:cubicBezTo>
                <a:cubicBezTo>
                  <a:pt x="6745767" y="2914158"/>
                  <a:pt x="6748306" y="2916696"/>
                  <a:pt x="6749575" y="2917965"/>
                </a:cubicBezTo>
                <a:cubicBezTo>
                  <a:pt x="6759728" y="2916696"/>
                  <a:pt x="6769882" y="2915427"/>
                  <a:pt x="6778766" y="2914158"/>
                </a:cubicBezTo>
                <a:cubicBezTo>
                  <a:pt x="6782574" y="2915427"/>
                  <a:pt x="6786382" y="2916696"/>
                  <a:pt x="6790189" y="2917965"/>
                </a:cubicBezTo>
                <a:cubicBezTo>
                  <a:pt x="6790189" y="2931927"/>
                  <a:pt x="6790189" y="2947157"/>
                  <a:pt x="6791458" y="2961118"/>
                </a:cubicBezTo>
                <a:cubicBezTo>
                  <a:pt x="6792728" y="2971272"/>
                  <a:pt x="6938685" y="2972541"/>
                  <a:pt x="6952646" y="2972541"/>
                </a:cubicBezTo>
                <a:cubicBezTo>
                  <a:pt x="7038951" y="2976348"/>
                  <a:pt x="7125257" y="2982694"/>
                  <a:pt x="7212831" y="2986502"/>
                </a:cubicBezTo>
                <a:cubicBezTo>
                  <a:pt x="7229330" y="2990310"/>
                  <a:pt x="7247099" y="2987771"/>
                  <a:pt x="7262329" y="2996656"/>
                </a:cubicBezTo>
                <a:cubicBezTo>
                  <a:pt x="7258522" y="2994117"/>
                  <a:pt x="7229330" y="3003001"/>
                  <a:pt x="7222984" y="3003001"/>
                </a:cubicBezTo>
                <a:cubicBezTo>
                  <a:pt x="7209023" y="3003001"/>
                  <a:pt x="7193793" y="3001732"/>
                  <a:pt x="7179832" y="3003001"/>
                </a:cubicBezTo>
                <a:cubicBezTo>
                  <a:pt x="7144295" y="3004271"/>
                  <a:pt x="7108756" y="3005540"/>
                  <a:pt x="7073219" y="3005540"/>
                </a:cubicBezTo>
                <a:cubicBezTo>
                  <a:pt x="7018644" y="3006809"/>
                  <a:pt x="6964069" y="3009347"/>
                  <a:pt x="6910762" y="3010617"/>
                </a:cubicBezTo>
                <a:cubicBezTo>
                  <a:pt x="6859995" y="3011886"/>
                  <a:pt x="6810496" y="3027116"/>
                  <a:pt x="6759728" y="3022039"/>
                </a:cubicBezTo>
                <a:cubicBezTo>
                  <a:pt x="6744498" y="3020770"/>
                  <a:pt x="6729268" y="3022039"/>
                  <a:pt x="6715306" y="3022039"/>
                </a:cubicBezTo>
                <a:cubicBezTo>
                  <a:pt x="6720383" y="4154160"/>
                  <a:pt x="6717845" y="4333117"/>
                  <a:pt x="6724191" y="4352155"/>
                </a:cubicBezTo>
                <a:cubicBezTo>
                  <a:pt x="6722922" y="4355963"/>
                  <a:pt x="6722922" y="4359770"/>
                  <a:pt x="6721652" y="4363578"/>
                </a:cubicBezTo>
                <a:cubicBezTo>
                  <a:pt x="6725460" y="4366116"/>
                  <a:pt x="6729268" y="4368655"/>
                  <a:pt x="6731806" y="4371193"/>
                </a:cubicBezTo>
                <a:cubicBezTo>
                  <a:pt x="6733075" y="4364847"/>
                  <a:pt x="6736883" y="4358501"/>
                  <a:pt x="6741960" y="4354693"/>
                </a:cubicBezTo>
                <a:cubicBezTo>
                  <a:pt x="6741960" y="4355963"/>
                  <a:pt x="6741960" y="4359770"/>
                  <a:pt x="6743229" y="4361039"/>
                </a:cubicBezTo>
                <a:cubicBezTo>
                  <a:pt x="6736883" y="4362309"/>
                  <a:pt x="6734344" y="4364847"/>
                  <a:pt x="6736883" y="4371193"/>
                </a:cubicBezTo>
                <a:cubicBezTo>
                  <a:pt x="6740690" y="4378808"/>
                  <a:pt x="6750844" y="4377539"/>
                  <a:pt x="6757190" y="4380077"/>
                </a:cubicBezTo>
                <a:cubicBezTo>
                  <a:pt x="6754652" y="4377539"/>
                  <a:pt x="6753382" y="4375001"/>
                  <a:pt x="6750844" y="4372462"/>
                </a:cubicBezTo>
                <a:cubicBezTo>
                  <a:pt x="6750844" y="4369923"/>
                  <a:pt x="6752113" y="4366116"/>
                  <a:pt x="6753382" y="4363578"/>
                </a:cubicBezTo>
                <a:cubicBezTo>
                  <a:pt x="6750844" y="4358501"/>
                  <a:pt x="6748306" y="4352155"/>
                  <a:pt x="6745767" y="4347078"/>
                </a:cubicBezTo>
                <a:cubicBezTo>
                  <a:pt x="6741960" y="4345809"/>
                  <a:pt x="6738152" y="4345809"/>
                  <a:pt x="6735614" y="4344540"/>
                </a:cubicBezTo>
                <a:cubicBezTo>
                  <a:pt x="6736883" y="4342001"/>
                  <a:pt x="6739421" y="4338194"/>
                  <a:pt x="6740690" y="4336925"/>
                </a:cubicBezTo>
                <a:cubicBezTo>
                  <a:pt x="6735614" y="4334386"/>
                  <a:pt x="6730537" y="4331848"/>
                  <a:pt x="6726729" y="4328040"/>
                </a:cubicBezTo>
                <a:cubicBezTo>
                  <a:pt x="6726729" y="4324233"/>
                  <a:pt x="6727998" y="4317887"/>
                  <a:pt x="6727998" y="4314079"/>
                </a:cubicBezTo>
                <a:lnTo>
                  <a:pt x="6730537" y="4321694"/>
                </a:lnTo>
                <a:cubicBezTo>
                  <a:pt x="6734344" y="4320425"/>
                  <a:pt x="6738152" y="4319156"/>
                  <a:pt x="6740690" y="4319156"/>
                </a:cubicBezTo>
                <a:cubicBezTo>
                  <a:pt x="6739421" y="4322964"/>
                  <a:pt x="6738152" y="4326771"/>
                  <a:pt x="6736883" y="4330579"/>
                </a:cubicBezTo>
                <a:lnTo>
                  <a:pt x="6741960" y="4329310"/>
                </a:lnTo>
                <a:cubicBezTo>
                  <a:pt x="6747036" y="4338194"/>
                  <a:pt x="6748306" y="4353424"/>
                  <a:pt x="6759728" y="4357232"/>
                </a:cubicBezTo>
                <a:cubicBezTo>
                  <a:pt x="6759728" y="4362309"/>
                  <a:pt x="6759728" y="4368655"/>
                  <a:pt x="6758459" y="4373731"/>
                </a:cubicBezTo>
                <a:cubicBezTo>
                  <a:pt x="6763536" y="4372462"/>
                  <a:pt x="6767344" y="4371193"/>
                  <a:pt x="6772420" y="4368655"/>
                </a:cubicBezTo>
                <a:cubicBezTo>
                  <a:pt x="6769882" y="4366116"/>
                  <a:pt x="6768613" y="4363578"/>
                  <a:pt x="6766074" y="4362309"/>
                </a:cubicBezTo>
                <a:cubicBezTo>
                  <a:pt x="6766074" y="4359770"/>
                  <a:pt x="6766074" y="4355963"/>
                  <a:pt x="6766074" y="4353424"/>
                </a:cubicBezTo>
                <a:cubicBezTo>
                  <a:pt x="6772420" y="4355963"/>
                  <a:pt x="6773690" y="4362309"/>
                  <a:pt x="6776228" y="4367385"/>
                </a:cubicBezTo>
                <a:cubicBezTo>
                  <a:pt x="6780036" y="4367385"/>
                  <a:pt x="6783843" y="4366116"/>
                  <a:pt x="6787650" y="4366116"/>
                </a:cubicBezTo>
                <a:cubicBezTo>
                  <a:pt x="6792728" y="4378808"/>
                  <a:pt x="6802881" y="4390231"/>
                  <a:pt x="6801612" y="4405461"/>
                </a:cubicBezTo>
                <a:cubicBezTo>
                  <a:pt x="6806688" y="4404192"/>
                  <a:pt x="6813034" y="4402923"/>
                  <a:pt x="6818111" y="4401653"/>
                </a:cubicBezTo>
                <a:cubicBezTo>
                  <a:pt x="6814304" y="4399115"/>
                  <a:pt x="6809227" y="4396577"/>
                  <a:pt x="6805420" y="4395307"/>
                </a:cubicBezTo>
                <a:cubicBezTo>
                  <a:pt x="6814304" y="4396577"/>
                  <a:pt x="6824457" y="4396577"/>
                  <a:pt x="6829534" y="4404192"/>
                </a:cubicBezTo>
                <a:cubicBezTo>
                  <a:pt x="6830803" y="4404192"/>
                  <a:pt x="6834611" y="4404192"/>
                  <a:pt x="6835880" y="4404192"/>
                </a:cubicBezTo>
                <a:cubicBezTo>
                  <a:pt x="6833342" y="4401653"/>
                  <a:pt x="6829534" y="4399115"/>
                  <a:pt x="6826996" y="4397846"/>
                </a:cubicBezTo>
                <a:cubicBezTo>
                  <a:pt x="6828265" y="4396577"/>
                  <a:pt x="6832072" y="4392769"/>
                  <a:pt x="6833342" y="4390231"/>
                </a:cubicBezTo>
                <a:cubicBezTo>
                  <a:pt x="6829534" y="4391500"/>
                  <a:pt x="6821919" y="4392769"/>
                  <a:pt x="6818111" y="4392769"/>
                </a:cubicBezTo>
                <a:cubicBezTo>
                  <a:pt x="6819380" y="4390231"/>
                  <a:pt x="6820650" y="4386423"/>
                  <a:pt x="6820650" y="4383885"/>
                </a:cubicBezTo>
                <a:cubicBezTo>
                  <a:pt x="6818111" y="4381347"/>
                  <a:pt x="6816842" y="4378808"/>
                  <a:pt x="6814304" y="4376269"/>
                </a:cubicBezTo>
                <a:cubicBezTo>
                  <a:pt x="6816842" y="4376269"/>
                  <a:pt x="6820650" y="4377539"/>
                  <a:pt x="6823188" y="4377539"/>
                </a:cubicBezTo>
                <a:cubicBezTo>
                  <a:pt x="6825726" y="4378808"/>
                  <a:pt x="6829534" y="4381347"/>
                  <a:pt x="6830803" y="4382615"/>
                </a:cubicBezTo>
                <a:cubicBezTo>
                  <a:pt x="6824457" y="4371193"/>
                  <a:pt x="6815573" y="4361039"/>
                  <a:pt x="6814304" y="4348347"/>
                </a:cubicBezTo>
                <a:cubicBezTo>
                  <a:pt x="6816842" y="4352155"/>
                  <a:pt x="6819380" y="4355963"/>
                  <a:pt x="6821919" y="4359770"/>
                </a:cubicBezTo>
                <a:cubicBezTo>
                  <a:pt x="6823188" y="4357232"/>
                  <a:pt x="6824457" y="4353424"/>
                  <a:pt x="6825726" y="4350886"/>
                </a:cubicBezTo>
                <a:cubicBezTo>
                  <a:pt x="6828265" y="4349617"/>
                  <a:pt x="6830803" y="4348347"/>
                  <a:pt x="6833342" y="4345809"/>
                </a:cubicBezTo>
                <a:cubicBezTo>
                  <a:pt x="6829534" y="4350886"/>
                  <a:pt x="6826996" y="4357232"/>
                  <a:pt x="6824457" y="4362309"/>
                </a:cubicBezTo>
                <a:cubicBezTo>
                  <a:pt x="6826996" y="4363578"/>
                  <a:pt x="6830803" y="4366116"/>
                  <a:pt x="6833342" y="4367385"/>
                </a:cubicBezTo>
                <a:cubicBezTo>
                  <a:pt x="6833342" y="4369923"/>
                  <a:pt x="6832072" y="4371193"/>
                  <a:pt x="6832072" y="4373731"/>
                </a:cubicBezTo>
                <a:cubicBezTo>
                  <a:pt x="6834611" y="4380077"/>
                  <a:pt x="6837149" y="4385154"/>
                  <a:pt x="6839688" y="4391500"/>
                </a:cubicBezTo>
                <a:cubicBezTo>
                  <a:pt x="6848572" y="4392769"/>
                  <a:pt x="6857456" y="4394038"/>
                  <a:pt x="6866341" y="4392769"/>
                </a:cubicBezTo>
                <a:cubicBezTo>
                  <a:pt x="6862533" y="4390231"/>
                  <a:pt x="6859995" y="4386423"/>
                  <a:pt x="6856187" y="4383885"/>
                </a:cubicBezTo>
                <a:cubicBezTo>
                  <a:pt x="6856187" y="4381347"/>
                  <a:pt x="6854918" y="4375001"/>
                  <a:pt x="6853649" y="4372462"/>
                </a:cubicBezTo>
                <a:cubicBezTo>
                  <a:pt x="6856187" y="4376269"/>
                  <a:pt x="6859995" y="4378808"/>
                  <a:pt x="6862533" y="4382615"/>
                </a:cubicBezTo>
                <a:cubicBezTo>
                  <a:pt x="6863802" y="4382615"/>
                  <a:pt x="6867610" y="4382615"/>
                  <a:pt x="6870148" y="4382615"/>
                </a:cubicBezTo>
                <a:cubicBezTo>
                  <a:pt x="6875225" y="4385154"/>
                  <a:pt x="6879033" y="4387693"/>
                  <a:pt x="6884110" y="4390231"/>
                </a:cubicBezTo>
                <a:cubicBezTo>
                  <a:pt x="6884110" y="4392769"/>
                  <a:pt x="6882840" y="4396577"/>
                  <a:pt x="6881571" y="4399115"/>
                </a:cubicBezTo>
                <a:cubicBezTo>
                  <a:pt x="6884110" y="4404192"/>
                  <a:pt x="6885379" y="4407999"/>
                  <a:pt x="6886647" y="4413076"/>
                </a:cubicBezTo>
                <a:cubicBezTo>
                  <a:pt x="6890456" y="4414345"/>
                  <a:pt x="6895532" y="4415615"/>
                  <a:pt x="6899339" y="4416884"/>
                </a:cubicBezTo>
                <a:cubicBezTo>
                  <a:pt x="6903148" y="4414345"/>
                  <a:pt x="6906955" y="4413076"/>
                  <a:pt x="6909494" y="4410538"/>
                </a:cubicBezTo>
                <a:cubicBezTo>
                  <a:pt x="6905685" y="4405461"/>
                  <a:pt x="6900609" y="4401653"/>
                  <a:pt x="6896802" y="4397846"/>
                </a:cubicBezTo>
                <a:cubicBezTo>
                  <a:pt x="6895532" y="4399115"/>
                  <a:pt x="6894263" y="4402923"/>
                  <a:pt x="6892993" y="4405461"/>
                </a:cubicBezTo>
                <a:cubicBezTo>
                  <a:pt x="6890456" y="4404192"/>
                  <a:pt x="6886647" y="4402923"/>
                  <a:pt x="6884110" y="4401653"/>
                </a:cubicBezTo>
                <a:cubicBezTo>
                  <a:pt x="6885379" y="4396577"/>
                  <a:pt x="6885379" y="4392769"/>
                  <a:pt x="6886647" y="4387693"/>
                </a:cubicBezTo>
                <a:cubicBezTo>
                  <a:pt x="6890456" y="4388961"/>
                  <a:pt x="6898071" y="4390231"/>
                  <a:pt x="6901878" y="4391500"/>
                </a:cubicBezTo>
                <a:cubicBezTo>
                  <a:pt x="6899339" y="4385154"/>
                  <a:pt x="6898071" y="4378808"/>
                  <a:pt x="6895532" y="4373731"/>
                </a:cubicBezTo>
                <a:cubicBezTo>
                  <a:pt x="6914570" y="4375001"/>
                  <a:pt x="6912031" y="4375001"/>
                  <a:pt x="6924723" y="4377539"/>
                </a:cubicBezTo>
                <a:cubicBezTo>
                  <a:pt x="6923454" y="4378808"/>
                  <a:pt x="6920916" y="4381347"/>
                  <a:pt x="6918377" y="4383885"/>
                </a:cubicBezTo>
                <a:cubicBezTo>
                  <a:pt x="6923454" y="4381347"/>
                  <a:pt x="6929800" y="4380077"/>
                  <a:pt x="6936146" y="4378808"/>
                </a:cubicBezTo>
                <a:cubicBezTo>
                  <a:pt x="6936146" y="4381347"/>
                  <a:pt x="6937415" y="4385154"/>
                  <a:pt x="6938685" y="4387693"/>
                </a:cubicBezTo>
                <a:cubicBezTo>
                  <a:pt x="6941223" y="4386423"/>
                  <a:pt x="6943761" y="4383885"/>
                  <a:pt x="6946300" y="4382615"/>
                </a:cubicBezTo>
                <a:cubicBezTo>
                  <a:pt x="6948838" y="4380077"/>
                  <a:pt x="6951377" y="4376269"/>
                  <a:pt x="6953915" y="4373731"/>
                </a:cubicBezTo>
                <a:cubicBezTo>
                  <a:pt x="6952646" y="4371193"/>
                  <a:pt x="6952646" y="4368655"/>
                  <a:pt x="6951377" y="4366116"/>
                </a:cubicBezTo>
                <a:cubicBezTo>
                  <a:pt x="6950107" y="4364847"/>
                  <a:pt x="6946300" y="4363578"/>
                  <a:pt x="6943761" y="4362309"/>
                </a:cubicBezTo>
                <a:cubicBezTo>
                  <a:pt x="6946300" y="4359770"/>
                  <a:pt x="6950107" y="4357232"/>
                  <a:pt x="6952646" y="4354693"/>
                </a:cubicBezTo>
                <a:cubicBezTo>
                  <a:pt x="6947569" y="4355963"/>
                  <a:pt x="6942492" y="4357232"/>
                  <a:pt x="6937415" y="4359770"/>
                </a:cubicBezTo>
                <a:cubicBezTo>
                  <a:pt x="6941223" y="4363578"/>
                  <a:pt x="6945031" y="4366116"/>
                  <a:pt x="6948838" y="4369923"/>
                </a:cubicBezTo>
                <a:cubicBezTo>
                  <a:pt x="6946300" y="4371193"/>
                  <a:pt x="6942492" y="4372462"/>
                  <a:pt x="6939954" y="4373731"/>
                </a:cubicBezTo>
                <a:lnTo>
                  <a:pt x="6947569" y="4377539"/>
                </a:lnTo>
                <a:cubicBezTo>
                  <a:pt x="6946300" y="4377539"/>
                  <a:pt x="6946300" y="4377539"/>
                  <a:pt x="6941223" y="4380077"/>
                </a:cubicBezTo>
                <a:lnTo>
                  <a:pt x="6938685" y="4380077"/>
                </a:lnTo>
                <a:cubicBezTo>
                  <a:pt x="6934877" y="4376269"/>
                  <a:pt x="6933608" y="4369923"/>
                  <a:pt x="6932339" y="4364847"/>
                </a:cubicBezTo>
                <a:cubicBezTo>
                  <a:pt x="6931069" y="4368655"/>
                  <a:pt x="6929800" y="4372462"/>
                  <a:pt x="6928532" y="4376269"/>
                </a:cubicBezTo>
                <a:cubicBezTo>
                  <a:pt x="6925993" y="4376269"/>
                  <a:pt x="6922186" y="4377539"/>
                  <a:pt x="6919647" y="4377539"/>
                </a:cubicBezTo>
                <a:lnTo>
                  <a:pt x="6920916" y="4372462"/>
                </a:lnTo>
                <a:cubicBezTo>
                  <a:pt x="6918377" y="4373731"/>
                  <a:pt x="6915840" y="4373731"/>
                  <a:pt x="6913301" y="4375001"/>
                </a:cubicBezTo>
                <a:cubicBezTo>
                  <a:pt x="6909494" y="4373731"/>
                  <a:pt x="6901878" y="4362309"/>
                  <a:pt x="6901878" y="4376269"/>
                </a:cubicBezTo>
                <a:cubicBezTo>
                  <a:pt x="6900609" y="4373731"/>
                  <a:pt x="6898071" y="4368655"/>
                  <a:pt x="6898071" y="4366116"/>
                </a:cubicBezTo>
                <a:cubicBezTo>
                  <a:pt x="6895532" y="4366116"/>
                  <a:pt x="6891725" y="4366116"/>
                  <a:pt x="6889186" y="4366116"/>
                </a:cubicBezTo>
                <a:cubicBezTo>
                  <a:pt x="6890456" y="4364847"/>
                  <a:pt x="6891725" y="4361039"/>
                  <a:pt x="6892993" y="4358501"/>
                </a:cubicBezTo>
                <a:cubicBezTo>
                  <a:pt x="6891725" y="4357232"/>
                  <a:pt x="6887917" y="4354693"/>
                  <a:pt x="6886647" y="4353424"/>
                </a:cubicBezTo>
                <a:cubicBezTo>
                  <a:pt x="6896802" y="4354693"/>
                  <a:pt x="6904417" y="4359770"/>
                  <a:pt x="6909494" y="4368655"/>
                </a:cubicBezTo>
                <a:cubicBezTo>
                  <a:pt x="6913301" y="4367385"/>
                  <a:pt x="6918377" y="4367385"/>
                  <a:pt x="6922186" y="4364847"/>
                </a:cubicBezTo>
                <a:lnTo>
                  <a:pt x="6929800" y="4355963"/>
                </a:lnTo>
                <a:lnTo>
                  <a:pt x="6936146" y="4362309"/>
                </a:lnTo>
                <a:cubicBezTo>
                  <a:pt x="6937415" y="4359770"/>
                  <a:pt x="6938685" y="4357232"/>
                  <a:pt x="6939954" y="4354693"/>
                </a:cubicBezTo>
                <a:cubicBezTo>
                  <a:pt x="6933608" y="4354693"/>
                  <a:pt x="6929800" y="4350886"/>
                  <a:pt x="6924723" y="4347078"/>
                </a:cubicBezTo>
                <a:cubicBezTo>
                  <a:pt x="6927262" y="4345809"/>
                  <a:pt x="6932339" y="4343271"/>
                  <a:pt x="6934877" y="4342001"/>
                </a:cubicBezTo>
                <a:cubicBezTo>
                  <a:pt x="6934877" y="4340732"/>
                  <a:pt x="6933608" y="4338194"/>
                  <a:pt x="6932339" y="4335655"/>
                </a:cubicBezTo>
                <a:cubicBezTo>
                  <a:pt x="6934877" y="4336925"/>
                  <a:pt x="6937415" y="4336925"/>
                  <a:pt x="6941223" y="4338194"/>
                </a:cubicBezTo>
                <a:cubicBezTo>
                  <a:pt x="6943761" y="4334386"/>
                  <a:pt x="6945031" y="4330579"/>
                  <a:pt x="6947569" y="4326771"/>
                </a:cubicBezTo>
                <a:cubicBezTo>
                  <a:pt x="6946300" y="4328040"/>
                  <a:pt x="6943761" y="4330579"/>
                  <a:pt x="6942492" y="4331848"/>
                </a:cubicBezTo>
                <a:cubicBezTo>
                  <a:pt x="6928532" y="4330579"/>
                  <a:pt x="6913301" y="4330579"/>
                  <a:pt x="6899339" y="4330579"/>
                </a:cubicBezTo>
                <a:cubicBezTo>
                  <a:pt x="6900609" y="4329310"/>
                  <a:pt x="6904417" y="4325502"/>
                  <a:pt x="6905685" y="4324233"/>
                </a:cubicBezTo>
                <a:cubicBezTo>
                  <a:pt x="6903148" y="4324233"/>
                  <a:pt x="6899339" y="4322964"/>
                  <a:pt x="6898071" y="4321694"/>
                </a:cubicBezTo>
                <a:cubicBezTo>
                  <a:pt x="6895532" y="4315348"/>
                  <a:pt x="6892993" y="4309002"/>
                  <a:pt x="6891725" y="4302656"/>
                </a:cubicBezTo>
                <a:cubicBezTo>
                  <a:pt x="6896802" y="4306464"/>
                  <a:pt x="6899339" y="4312810"/>
                  <a:pt x="6900609" y="4319156"/>
                </a:cubicBezTo>
                <a:cubicBezTo>
                  <a:pt x="6901878" y="4315348"/>
                  <a:pt x="6903148" y="4311541"/>
                  <a:pt x="6904417" y="4309002"/>
                </a:cubicBezTo>
                <a:cubicBezTo>
                  <a:pt x="6912031" y="4314079"/>
                  <a:pt x="6919647" y="4319156"/>
                  <a:pt x="6927262" y="4324233"/>
                </a:cubicBezTo>
                <a:cubicBezTo>
                  <a:pt x="6927262" y="4322964"/>
                  <a:pt x="6927262" y="4319156"/>
                  <a:pt x="6927262" y="4317887"/>
                </a:cubicBezTo>
                <a:cubicBezTo>
                  <a:pt x="6931069" y="4319156"/>
                  <a:pt x="6934877" y="4320425"/>
                  <a:pt x="6938685" y="4321694"/>
                </a:cubicBezTo>
                <a:cubicBezTo>
                  <a:pt x="6936146" y="4316618"/>
                  <a:pt x="6933608" y="4312810"/>
                  <a:pt x="6928532" y="4310272"/>
                </a:cubicBezTo>
                <a:cubicBezTo>
                  <a:pt x="6924723" y="4301387"/>
                  <a:pt x="6917108" y="4295041"/>
                  <a:pt x="6906955" y="4296310"/>
                </a:cubicBezTo>
                <a:cubicBezTo>
                  <a:pt x="6912031" y="4293772"/>
                  <a:pt x="6917108" y="4289964"/>
                  <a:pt x="6922186" y="4287426"/>
                </a:cubicBezTo>
                <a:cubicBezTo>
                  <a:pt x="6927262" y="4295041"/>
                  <a:pt x="6932339" y="4301387"/>
                  <a:pt x="6937415" y="4309002"/>
                </a:cubicBezTo>
                <a:cubicBezTo>
                  <a:pt x="6939954" y="4309002"/>
                  <a:pt x="6946300" y="4309002"/>
                  <a:pt x="6948838" y="4309002"/>
                </a:cubicBezTo>
                <a:cubicBezTo>
                  <a:pt x="6948838" y="4302656"/>
                  <a:pt x="6948838" y="4296310"/>
                  <a:pt x="6947569" y="4289964"/>
                </a:cubicBezTo>
                <a:cubicBezTo>
                  <a:pt x="6948838" y="4292503"/>
                  <a:pt x="6951377" y="4295041"/>
                  <a:pt x="6952646" y="4297580"/>
                </a:cubicBezTo>
                <a:cubicBezTo>
                  <a:pt x="6962799" y="4295041"/>
                  <a:pt x="6974222" y="4297580"/>
                  <a:pt x="6979299" y="4307733"/>
                </a:cubicBezTo>
                <a:cubicBezTo>
                  <a:pt x="6983107" y="4305195"/>
                  <a:pt x="6985645" y="4302656"/>
                  <a:pt x="6989453" y="4301387"/>
                </a:cubicBezTo>
                <a:cubicBezTo>
                  <a:pt x="6984376" y="4300118"/>
                  <a:pt x="6980568" y="4297580"/>
                  <a:pt x="6976761" y="4295041"/>
                </a:cubicBezTo>
                <a:cubicBezTo>
                  <a:pt x="6984376" y="4295041"/>
                  <a:pt x="6990722" y="4295041"/>
                  <a:pt x="6998337" y="4296310"/>
                </a:cubicBezTo>
                <a:cubicBezTo>
                  <a:pt x="6991991" y="4292503"/>
                  <a:pt x="6985645" y="4288695"/>
                  <a:pt x="6980568" y="4282349"/>
                </a:cubicBezTo>
                <a:cubicBezTo>
                  <a:pt x="6985645" y="4284888"/>
                  <a:pt x="6991991" y="4286157"/>
                  <a:pt x="6997068" y="4288695"/>
                </a:cubicBezTo>
                <a:cubicBezTo>
                  <a:pt x="6994529" y="4284888"/>
                  <a:pt x="6990722" y="4279811"/>
                  <a:pt x="6988183" y="4276003"/>
                </a:cubicBezTo>
                <a:cubicBezTo>
                  <a:pt x="6981837" y="4274734"/>
                  <a:pt x="6974222" y="4274734"/>
                  <a:pt x="6969145" y="4270927"/>
                </a:cubicBezTo>
                <a:cubicBezTo>
                  <a:pt x="6975491" y="4270927"/>
                  <a:pt x="6981837" y="4272196"/>
                  <a:pt x="6988183" y="4274734"/>
                </a:cubicBezTo>
                <a:cubicBezTo>
                  <a:pt x="6986914" y="4270927"/>
                  <a:pt x="6984376" y="4267119"/>
                  <a:pt x="6983107" y="4262042"/>
                </a:cubicBezTo>
                <a:cubicBezTo>
                  <a:pt x="6989453" y="4267119"/>
                  <a:pt x="6993260" y="4273465"/>
                  <a:pt x="6997068" y="4279811"/>
                </a:cubicBezTo>
                <a:cubicBezTo>
                  <a:pt x="7013567" y="4272196"/>
                  <a:pt x="7004683" y="4276003"/>
                  <a:pt x="7019913" y="4269657"/>
                </a:cubicBezTo>
                <a:cubicBezTo>
                  <a:pt x="7018644" y="4268388"/>
                  <a:pt x="7017375" y="4265850"/>
                  <a:pt x="7016105" y="4264581"/>
                </a:cubicBezTo>
                <a:cubicBezTo>
                  <a:pt x="7014837" y="4265850"/>
                  <a:pt x="7011029" y="4267119"/>
                  <a:pt x="7009759" y="4268388"/>
                </a:cubicBezTo>
                <a:cubicBezTo>
                  <a:pt x="7005952" y="4268388"/>
                  <a:pt x="7002145" y="4268388"/>
                  <a:pt x="6998337" y="4269657"/>
                </a:cubicBezTo>
                <a:cubicBezTo>
                  <a:pt x="6997068" y="4265850"/>
                  <a:pt x="6995799" y="4262042"/>
                  <a:pt x="6994529" y="4258235"/>
                </a:cubicBezTo>
                <a:cubicBezTo>
                  <a:pt x="6997068" y="4258235"/>
                  <a:pt x="7002145" y="4259504"/>
                  <a:pt x="7004683" y="4259504"/>
                </a:cubicBezTo>
                <a:cubicBezTo>
                  <a:pt x="7005952" y="4255696"/>
                  <a:pt x="7007221" y="4253158"/>
                  <a:pt x="7008491" y="4249350"/>
                </a:cubicBezTo>
                <a:cubicBezTo>
                  <a:pt x="6999606" y="4250619"/>
                  <a:pt x="6990722" y="4250619"/>
                  <a:pt x="6983107" y="4251889"/>
                </a:cubicBezTo>
                <a:cubicBezTo>
                  <a:pt x="6983107" y="4250619"/>
                  <a:pt x="6984376" y="4246812"/>
                  <a:pt x="6984376" y="4245543"/>
                </a:cubicBezTo>
                <a:cubicBezTo>
                  <a:pt x="6988183" y="4245543"/>
                  <a:pt x="6994529" y="4246812"/>
                  <a:pt x="6998337" y="4246812"/>
                </a:cubicBezTo>
                <a:cubicBezTo>
                  <a:pt x="6995799" y="4245543"/>
                  <a:pt x="6991991" y="4241735"/>
                  <a:pt x="6990722" y="4240466"/>
                </a:cubicBezTo>
                <a:cubicBezTo>
                  <a:pt x="6995799" y="4236658"/>
                  <a:pt x="7000875" y="4232851"/>
                  <a:pt x="7005952" y="4230312"/>
                </a:cubicBezTo>
                <a:cubicBezTo>
                  <a:pt x="7003414" y="4229043"/>
                  <a:pt x="6997068" y="4227774"/>
                  <a:pt x="6994529" y="4226505"/>
                </a:cubicBezTo>
                <a:cubicBezTo>
                  <a:pt x="6995799" y="4225235"/>
                  <a:pt x="6997068" y="4221428"/>
                  <a:pt x="6998337" y="4218889"/>
                </a:cubicBezTo>
                <a:cubicBezTo>
                  <a:pt x="6999606" y="4220159"/>
                  <a:pt x="7003414" y="4223966"/>
                  <a:pt x="7004683" y="4225235"/>
                </a:cubicBezTo>
                <a:cubicBezTo>
                  <a:pt x="7007221" y="4221428"/>
                  <a:pt x="7011029" y="4218889"/>
                  <a:pt x="7016105" y="4217620"/>
                </a:cubicBezTo>
                <a:cubicBezTo>
                  <a:pt x="7013567" y="4215082"/>
                  <a:pt x="7011029" y="4211274"/>
                  <a:pt x="7007221" y="4208736"/>
                </a:cubicBezTo>
                <a:cubicBezTo>
                  <a:pt x="7005952" y="4208736"/>
                  <a:pt x="7002145" y="4207467"/>
                  <a:pt x="6999606" y="4207467"/>
                </a:cubicBezTo>
                <a:lnTo>
                  <a:pt x="7004683" y="4215082"/>
                </a:lnTo>
                <a:cubicBezTo>
                  <a:pt x="7002145" y="4212543"/>
                  <a:pt x="6999606" y="4211274"/>
                  <a:pt x="6997068" y="4208736"/>
                </a:cubicBezTo>
                <a:cubicBezTo>
                  <a:pt x="6994529" y="4210005"/>
                  <a:pt x="6991991" y="4210005"/>
                  <a:pt x="6989453" y="4211274"/>
                </a:cubicBezTo>
                <a:cubicBezTo>
                  <a:pt x="6989453" y="4208736"/>
                  <a:pt x="6989453" y="4202390"/>
                  <a:pt x="6989453" y="4199852"/>
                </a:cubicBezTo>
                <a:cubicBezTo>
                  <a:pt x="6991991" y="4201121"/>
                  <a:pt x="6997068" y="4204928"/>
                  <a:pt x="6998337" y="4207467"/>
                </a:cubicBezTo>
                <a:cubicBezTo>
                  <a:pt x="7000875" y="4203659"/>
                  <a:pt x="7004683" y="4199852"/>
                  <a:pt x="7005952" y="4194775"/>
                </a:cubicBezTo>
                <a:cubicBezTo>
                  <a:pt x="7011029" y="4198582"/>
                  <a:pt x="7017375" y="4201121"/>
                  <a:pt x="7024990" y="4201121"/>
                </a:cubicBezTo>
                <a:cubicBezTo>
                  <a:pt x="7024990" y="4203659"/>
                  <a:pt x="7026259" y="4207467"/>
                  <a:pt x="7027529" y="4210005"/>
                </a:cubicBezTo>
                <a:cubicBezTo>
                  <a:pt x="7024990" y="4210005"/>
                  <a:pt x="7018644" y="4210005"/>
                  <a:pt x="7016105" y="4211274"/>
                </a:cubicBezTo>
                <a:cubicBezTo>
                  <a:pt x="7021183" y="4217620"/>
                  <a:pt x="7027529" y="4222697"/>
                  <a:pt x="7035143" y="4225235"/>
                </a:cubicBezTo>
                <a:cubicBezTo>
                  <a:pt x="7032605" y="4220159"/>
                  <a:pt x="7026259" y="4215082"/>
                  <a:pt x="7027529" y="4208736"/>
                </a:cubicBezTo>
                <a:cubicBezTo>
                  <a:pt x="7027529" y="4203659"/>
                  <a:pt x="7026259" y="4199852"/>
                  <a:pt x="7026259" y="4196044"/>
                </a:cubicBezTo>
                <a:cubicBezTo>
                  <a:pt x="7032605" y="4196044"/>
                  <a:pt x="7037682" y="4197313"/>
                  <a:pt x="7044028" y="4196044"/>
                </a:cubicBezTo>
                <a:cubicBezTo>
                  <a:pt x="7040220" y="4190967"/>
                  <a:pt x="7036413" y="4187159"/>
                  <a:pt x="7032605" y="4182083"/>
                </a:cubicBezTo>
                <a:cubicBezTo>
                  <a:pt x="7032605" y="4184621"/>
                  <a:pt x="7033874" y="4188429"/>
                  <a:pt x="7033874" y="4189698"/>
                </a:cubicBezTo>
                <a:cubicBezTo>
                  <a:pt x="7024990" y="4184621"/>
                  <a:pt x="7016105" y="4180814"/>
                  <a:pt x="7007221" y="4177006"/>
                </a:cubicBezTo>
                <a:cubicBezTo>
                  <a:pt x="7005952" y="4173198"/>
                  <a:pt x="7004683" y="4169391"/>
                  <a:pt x="7002145" y="4164314"/>
                </a:cubicBezTo>
                <a:cubicBezTo>
                  <a:pt x="7005952" y="4168122"/>
                  <a:pt x="7009759" y="4171929"/>
                  <a:pt x="7013567" y="4175737"/>
                </a:cubicBezTo>
                <a:cubicBezTo>
                  <a:pt x="7013567" y="4174468"/>
                  <a:pt x="7014837" y="4171929"/>
                  <a:pt x="7014837" y="4169391"/>
                </a:cubicBezTo>
                <a:cubicBezTo>
                  <a:pt x="7021183" y="4170660"/>
                  <a:pt x="7027529" y="4171929"/>
                  <a:pt x="7032605" y="4173198"/>
                </a:cubicBezTo>
                <a:cubicBezTo>
                  <a:pt x="7036413" y="4175737"/>
                  <a:pt x="7041489" y="4178275"/>
                  <a:pt x="7046566" y="4178275"/>
                </a:cubicBezTo>
                <a:cubicBezTo>
                  <a:pt x="7042759" y="4173198"/>
                  <a:pt x="7037682" y="4168122"/>
                  <a:pt x="7033874" y="4163045"/>
                </a:cubicBezTo>
                <a:cubicBezTo>
                  <a:pt x="7038951" y="4163045"/>
                  <a:pt x="7042759" y="4165583"/>
                  <a:pt x="7046566" y="4169391"/>
                </a:cubicBezTo>
                <a:cubicBezTo>
                  <a:pt x="7049105" y="4168122"/>
                  <a:pt x="7051643" y="4168122"/>
                  <a:pt x="7052912" y="4166852"/>
                </a:cubicBezTo>
                <a:cubicBezTo>
                  <a:pt x="7050374" y="4165583"/>
                  <a:pt x="7045297" y="4161776"/>
                  <a:pt x="7042759" y="4160506"/>
                </a:cubicBezTo>
                <a:cubicBezTo>
                  <a:pt x="7047835" y="4156699"/>
                  <a:pt x="7052912" y="4155430"/>
                  <a:pt x="7057989" y="4154160"/>
                </a:cubicBezTo>
                <a:cubicBezTo>
                  <a:pt x="7052912" y="4147814"/>
                  <a:pt x="7046566" y="4147814"/>
                  <a:pt x="7038951" y="4146546"/>
                </a:cubicBezTo>
                <a:cubicBezTo>
                  <a:pt x="7041489" y="4144007"/>
                  <a:pt x="7045297" y="4141468"/>
                  <a:pt x="7047835" y="4140200"/>
                </a:cubicBezTo>
                <a:cubicBezTo>
                  <a:pt x="7051643" y="4144007"/>
                  <a:pt x="7056720" y="4146546"/>
                  <a:pt x="7060527" y="4150353"/>
                </a:cubicBezTo>
                <a:cubicBezTo>
                  <a:pt x="7060527" y="4146546"/>
                  <a:pt x="7059258" y="4142738"/>
                  <a:pt x="7057989" y="4138930"/>
                </a:cubicBezTo>
                <a:cubicBezTo>
                  <a:pt x="7065604" y="4141468"/>
                  <a:pt x="7073219" y="4145276"/>
                  <a:pt x="7080835" y="4149084"/>
                </a:cubicBezTo>
                <a:cubicBezTo>
                  <a:pt x="7079565" y="4144007"/>
                  <a:pt x="7077027" y="4138930"/>
                  <a:pt x="7075758" y="4133854"/>
                </a:cubicBezTo>
                <a:cubicBezTo>
                  <a:pt x="7068143" y="4132584"/>
                  <a:pt x="7060527" y="4132584"/>
                  <a:pt x="7054181" y="4128776"/>
                </a:cubicBezTo>
                <a:cubicBezTo>
                  <a:pt x="7060527" y="4128776"/>
                  <a:pt x="7068143" y="4128776"/>
                  <a:pt x="7074489" y="4128776"/>
                </a:cubicBezTo>
                <a:cubicBezTo>
                  <a:pt x="7066873" y="4126238"/>
                  <a:pt x="7059258" y="4123700"/>
                  <a:pt x="7051643" y="4121162"/>
                </a:cubicBezTo>
                <a:cubicBezTo>
                  <a:pt x="7049105" y="4122431"/>
                  <a:pt x="7047835" y="4123700"/>
                  <a:pt x="7045297" y="4124969"/>
                </a:cubicBezTo>
                <a:cubicBezTo>
                  <a:pt x="7044028" y="4122431"/>
                  <a:pt x="7042759" y="4119892"/>
                  <a:pt x="7041489" y="4117354"/>
                </a:cubicBezTo>
                <a:cubicBezTo>
                  <a:pt x="7045297" y="4117354"/>
                  <a:pt x="7049105" y="4117354"/>
                  <a:pt x="7052912" y="4117354"/>
                </a:cubicBezTo>
                <a:cubicBezTo>
                  <a:pt x="7056720" y="4118623"/>
                  <a:pt x="7059258" y="4123700"/>
                  <a:pt x="7063066" y="4122431"/>
                </a:cubicBezTo>
                <a:cubicBezTo>
                  <a:pt x="7064335" y="4121162"/>
                  <a:pt x="7068143" y="4117354"/>
                  <a:pt x="7069412" y="4114816"/>
                </a:cubicBezTo>
                <a:cubicBezTo>
                  <a:pt x="7073219" y="4117354"/>
                  <a:pt x="7077027" y="4121162"/>
                  <a:pt x="7080835" y="4123700"/>
                </a:cubicBezTo>
                <a:cubicBezTo>
                  <a:pt x="7079565" y="4114816"/>
                  <a:pt x="7079565" y="4104662"/>
                  <a:pt x="7078296" y="4095778"/>
                </a:cubicBezTo>
                <a:cubicBezTo>
                  <a:pt x="7079565" y="4095778"/>
                  <a:pt x="7079565" y="4095778"/>
                  <a:pt x="7080835" y="4095778"/>
                </a:cubicBezTo>
                <a:cubicBezTo>
                  <a:pt x="7082104" y="4102124"/>
                  <a:pt x="7083373" y="4107200"/>
                  <a:pt x="7085911" y="4113546"/>
                </a:cubicBezTo>
                <a:cubicBezTo>
                  <a:pt x="7082104" y="4119892"/>
                  <a:pt x="7084642" y="4132584"/>
                  <a:pt x="7094796" y="4128776"/>
                </a:cubicBezTo>
                <a:cubicBezTo>
                  <a:pt x="7093527" y="4126238"/>
                  <a:pt x="7089719" y="4121162"/>
                  <a:pt x="7087181" y="4118623"/>
                </a:cubicBezTo>
                <a:cubicBezTo>
                  <a:pt x="7094796" y="4123700"/>
                  <a:pt x="7102410" y="4130046"/>
                  <a:pt x="7111295" y="4133854"/>
                </a:cubicBezTo>
                <a:lnTo>
                  <a:pt x="7112565" y="4131315"/>
                </a:lnTo>
                <a:cubicBezTo>
                  <a:pt x="7110026" y="4130046"/>
                  <a:pt x="7106219" y="4128776"/>
                  <a:pt x="7103680" y="4127508"/>
                </a:cubicBezTo>
                <a:cubicBezTo>
                  <a:pt x="7106219" y="4118623"/>
                  <a:pt x="7106219" y="4119892"/>
                  <a:pt x="7104949" y="4113546"/>
                </a:cubicBezTo>
                <a:cubicBezTo>
                  <a:pt x="7110026" y="4117354"/>
                  <a:pt x="7115102" y="4122431"/>
                  <a:pt x="7118911" y="4127508"/>
                </a:cubicBezTo>
                <a:cubicBezTo>
                  <a:pt x="7122718" y="4124969"/>
                  <a:pt x="7127794" y="4123700"/>
                  <a:pt x="7131603" y="4122431"/>
                </a:cubicBezTo>
                <a:cubicBezTo>
                  <a:pt x="7129064" y="4118623"/>
                  <a:pt x="7126525" y="4113546"/>
                  <a:pt x="7125257" y="4109739"/>
                </a:cubicBezTo>
                <a:cubicBezTo>
                  <a:pt x="7120180" y="4108470"/>
                  <a:pt x="7115102" y="4107200"/>
                  <a:pt x="7110026" y="4105931"/>
                </a:cubicBezTo>
                <a:cubicBezTo>
                  <a:pt x="7112565" y="4104662"/>
                  <a:pt x="7116372" y="4102124"/>
                  <a:pt x="7118911" y="4100854"/>
                </a:cubicBezTo>
                <a:cubicBezTo>
                  <a:pt x="7120180" y="4102124"/>
                  <a:pt x="7122718" y="4105931"/>
                  <a:pt x="7125257" y="4108470"/>
                </a:cubicBezTo>
                <a:cubicBezTo>
                  <a:pt x="7125257" y="4107200"/>
                  <a:pt x="7126525" y="4103393"/>
                  <a:pt x="7126525" y="4102124"/>
                </a:cubicBezTo>
                <a:cubicBezTo>
                  <a:pt x="7135410" y="4103393"/>
                  <a:pt x="7146832" y="4111008"/>
                  <a:pt x="7154448" y="4103393"/>
                </a:cubicBezTo>
                <a:cubicBezTo>
                  <a:pt x="7156986" y="4103393"/>
                  <a:pt x="7160794" y="4102124"/>
                  <a:pt x="7163332" y="4100854"/>
                </a:cubicBezTo>
                <a:cubicBezTo>
                  <a:pt x="7154448" y="4097047"/>
                  <a:pt x="7144295" y="4099585"/>
                  <a:pt x="7135410" y="4100854"/>
                </a:cubicBezTo>
                <a:cubicBezTo>
                  <a:pt x="7132871" y="4095778"/>
                  <a:pt x="7129064" y="4090701"/>
                  <a:pt x="7126525" y="4085624"/>
                </a:cubicBezTo>
                <a:cubicBezTo>
                  <a:pt x="7135410" y="4089432"/>
                  <a:pt x="7144295" y="4091970"/>
                  <a:pt x="7153178" y="4085624"/>
                </a:cubicBezTo>
                <a:cubicBezTo>
                  <a:pt x="7148102" y="4084355"/>
                  <a:pt x="7140486" y="4084355"/>
                  <a:pt x="7135410" y="4081817"/>
                </a:cubicBezTo>
                <a:cubicBezTo>
                  <a:pt x="7130333" y="4078009"/>
                  <a:pt x="7126525" y="4071663"/>
                  <a:pt x="7121448" y="4067855"/>
                </a:cubicBezTo>
                <a:cubicBezTo>
                  <a:pt x="7121448" y="4074201"/>
                  <a:pt x="7130333" y="4084355"/>
                  <a:pt x="7120180" y="4088162"/>
                </a:cubicBezTo>
                <a:cubicBezTo>
                  <a:pt x="7118911" y="4083086"/>
                  <a:pt x="7118911" y="4079278"/>
                  <a:pt x="7117641" y="4074201"/>
                </a:cubicBezTo>
                <a:cubicBezTo>
                  <a:pt x="7116372" y="4072932"/>
                  <a:pt x="7113834" y="4070394"/>
                  <a:pt x="7111295" y="4069125"/>
                </a:cubicBezTo>
                <a:cubicBezTo>
                  <a:pt x="7111295" y="4065317"/>
                  <a:pt x="7112565" y="4062779"/>
                  <a:pt x="7112565" y="4058971"/>
                </a:cubicBezTo>
                <a:cubicBezTo>
                  <a:pt x="7122718" y="4066586"/>
                  <a:pt x="7134140" y="4072932"/>
                  <a:pt x="7146832" y="4071663"/>
                </a:cubicBezTo>
                <a:cubicBezTo>
                  <a:pt x="7148102" y="4070394"/>
                  <a:pt x="7149371" y="4066586"/>
                  <a:pt x="7149371" y="4065317"/>
                </a:cubicBezTo>
                <a:cubicBezTo>
                  <a:pt x="7146832" y="4060240"/>
                  <a:pt x="7143025" y="4055163"/>
                  <a:pt x="7140486" y="4048817"/>
                </a:cubicBezTo>
                <a:cubicBezTo>
                  <a:pt x="7148102" y="4052625"/>
                  <a:pt x="7150640" y="4060240"/>
                  <a:pt x="7154448" y="4067855"/>
                </a:cubicBezTo>
                <a:cubicBezTo>
                  <a:pt x="7158255" y="4069125"/>
                  <a:pt x="7163332" y="4069125"/>
                  <a:pt x="7168409" y="4070394"/>
                </a:cubicBezTo>
                <a:cubicBezTo>
                  <a:pt x="7173486" y="4071663"/>
                  <a:pt x="7177293" y="4074201"/>
                  <a:pt x="7182370" y="4075471"/>
                </a:cubicBezTo>
                <a:cubicBezTo>
                  <a:pt x="7177293" y="4081817"/>
                  <a:pt x="7176024" y="4089432"/>
                  <a:pt x="7177293" y="4097047"/>
                </a:cubicBezTo>
                <a:cubicBezTo>
                  <a:pt x="7178562" y="4095778"/>
                  <a:pt x="7182370" y="4091970"/>
                  <a:pt x="7184908" y="4090701"/>
                </a:cubicBezTo>
                <a:cubicBezTo>
                  <a:pt x="7189985" y="4094508"/>
                  <a:pt x="7193793" y="4098316"/>
                  <a:pt x="7198870" y="4102124"/>
                </a:cubicBezTo>
                <a:cubicBezTo>
                  <a:pt x="7195062" y="4094508"/>
                  <a:pt x="7188716" y="4086893"/>
                  <a:pt x="7183639" y="4079278"/>
                </a:cubicBezTo>
                <a:cubicBezTo>
                  <a:pt x="7189985" y="4081817"/>
                  <a:pt x="7196331" y="4084355"/>
                  <a:pt x="7201408" y="4086893"/>
                </a:cubicBezTo>
                <a:cubicBezTo>
                  <a:pt x="7197600" y="4083086"/>
                  <a:pt x="7192524" y="4079278"/>
                  <a:pt x="7188716" y="4075471"/>
                </a:cubicBezTo>
                <a:cubicBezTo>
                  <a:pt x="7189985" y="4072932"/>
                  <a:pt x="7191254" y="4069125"/>
                  <a:pt x="7192524" y="4066586"/>
                </a:cubicBezTo>
                <a:cubicBezTo>
                  <a:pt x="7187447" y="4065317"/>
                  <a:pt x="7183639" y="4065317"/>
                  <a:pt x="7179832" y="4069125"/>
                </a:cubicBezTo>
                <a:cubicBezTo>
                  <a:pt x="7181101" y="4061509"/>
                  <a:pt x="7174755" y="4057702"/>
                  <a:pt x="7168409" y="4053894"/>
                </a:cubicBezTo>
                <a:cubicBezTo>
                  <a:pt x="7168409" y="4056433"/>
                  <a:pt x="7168409" y="4061509"/>
                  <a:pt x="7168409" y="4064048"/>
                </a:cubicBezTo>
                <a:cubicBezTo>
                  <a:pt x="7167140" y="4062779"/>
                  <a:pt x="7164601" y="4060240"/>
                  <a:pt x="7163332" y="4058971"/>
                </a:cubicBezTo>
                <a:cubicBezTo>
                  <a:pt x="7164601" y="4057702"/>
                  <a:pt x="7168409" y="4053894"/>
                  <a:pt x="7169678" y="4051356"/>
                </a:cubicBezTo>
                <a:cubicBezTo>
                  <a:pt x="7167140" y="4051356"/>
                  <a:pt x="7162063" y="4051356"/>
                  <a:pt x="7159524" y="4051356"/>
                </a:cubicBezTo>
                <a:cubicBezTo>
                  <a:pt x="7159524" y="4050087"/>
                  <a:pt x="7159524" y="4046279"/>
                  <a:pt x="7160794" y="4045010"/>
                </a:cubicBezTo>
                <a:cubicBezTo>
                  <a:pt x="7153178" y="4038664"/>
                  <a:pt x="7148102" y="4031049"/>
                  <a:pt x="7144295" y="4022164"/>
                </a:cubicBezTo>
                <a:cubicBezTo>
                  <a:pt x="7149371" y="4025972"/>
                  <a:pt x="7154448" y="4031049"/>
                  <a:pt x="7158255" y="4034856"/>
                </a:cubicBezTo>
                <a:cubicBezTo>
                  <a:pt x="7159524" y="4028510"/>
                  <a:pt x="7159524" y="4022164"/>
                  <a:pt x="7160794" y="4015818"/>
                </a:cubicBezTo>
                <a:cubicBezTo>
                  <a:pt x="7163332" y="4022164"/>
                  <a:pt x="7165870" y="4029779"/>
                  <a:pt x="7167140" y="4036125"/>
                </a:cubicBezTo>
                <a:cubicBezTo>
                  <a:pt x="7179832" y="4046279"/>
                  <a:pt x="7195062" y="4050087"/>
                  <a:pt x="7209023" y="4053894"/>
                </a:cubicBezTo>
                <a:cubicBezTo>
                  <a:pt x="7205216" y="4055163"/>
                  <a:pt x="7202677" y="4056433"/>
                  <a:pt x="7198870" y="4058971"/>
                </a:cubicBezTo>
                <a:cubicBezTo>
                  <a:pt x="7200139" y="4061509"/>
                  <a:pt x="7201408" y="4065317"/>
                  <a:pt x="7201408" y="4067855"/>
                </a:cubicBezTo>
                <a:cubicBezTo>
                  <a:pt x="7207754" y="4062779"/>
                  <a:pt x="7212831" y="4053894"/>
                  <a:pt x="7221715" y="4056433"/>
                </a:cubicBezTo>
                <a:cubicBezTo>
                  <a:pt x="7221715" y="4053894"/>
                  <a:pt x="7220446" y="4042471"/>
                  <a:pt x="7216638" y="4046279"/>
                </a:cubicBezTo>
                <a:cubicBezTo>
                  <a:pt x="7216638" y="4048817"/>
                  <a:pt x="7217908" y="4051356"/>
                  <a:pt x="7214100" y="4053894"/>
                </a:cubicBezTo>
                <a:cubicBezTo>
                  <a:pt x="7210292" y="4048817"/>
                  <a:pt x="7207754" y="4043741"/>
                  <a:pt x="7205216" y="4038664"/>
                </a:cubicBezTo>
                <a:cubicBezTo>
                  <a:pt x="7200139" y="4039933"/>
                  <a:pt x="7193793" y="4041202"/>
                  <a:pt x="7188716" y="4043741"/>
                </a:cubicBezTo>
                <a:cubicBezTo>
                  <a:pt x="7193793" y="4033587"/>
                  <a:pt x="7184908" y="4024703"/>
                  <a:pt x="7181101" y="4015818"/>
                </a:cubicBezTo>
                <a:cubicBezTo>
                  <a:pt x="7188716" y="4022164"/>
                  <a:pt x="7195062" y="4029779"/>
                  <a:pt x="7205216" y="4031049"/>
                </a:cubicBezTo>
                <a:cubicBezTo>
                  <a:pt x="7198870" y="4022164"/>
                  <a:pt x="7191254" y="4015818"/>
                  <a:pt x="7184908" y="4006934"/>
                </a:cubicBezTo>
                <a:cubicBezTo>
                  <a:pt x="7189985" y="4010742"/>
                  <a:pt x="7195062" y="4015818"/>
                  <a:pt x="7200139" y="4019626"/>
                </a:cubicBezTo>
                <a:cubicBezTo>
                  <a:pt x="7203946" y="4018357"/>
                  <a:pt x="7209023" y="4017088"/>
                  <a:pt x="7212831" y="4015818"/>
                </a:cubicBezTo>
                <a:cubicBezTo>
                  <a:pt x="7210292" y="4015818"/>
                  <a:pt x="7205216" y="4017088"/>
                  <a:pt x="7202677" y="4017088"/>
                </a:cubicBezTo>
                <a:cubicBezTo>
                  <a:pt x="7202677" y="4013280"/>
                  <a:pt x="7203946" y="4006934"/>
                  <a:pt x="7205216" y="4003126"/>
                </a:cubicBezTo>
                <a:cubicBezTo>
                  <a:pt x="7209023" y="4004396"/>
                  <a:pt x="7212831" y="4005665"/>
                  <a:pt x="7216638" y="4005665"/>
                </a:cubicBezTo>
                <a:cubicBezTo>
                  <a:pt x="7217908" y="4012011"/>
                  <a:pt x="7219177" y="4018357"/>
                  <a:pt x="7220446" y="4023434"/>
                </a:cubicBezTo>
                <a:cubicBezTo>
                  <a:pt x="7221715" y="4022164"/>
                  <a:pt x="7225522" y="4020895"/>
                  <a:pt x="7226792" y="4019626"/>
                </a:cubicBezTo>
                <a:cubicBezTo>
                  <a:pt x="7226792" y="4024703"/>
                  <a:pt x="7224254" y="4028510"/>
                  <a:pt x="7220446" y="4031049"/>
                </a:cubicBezTo>
                <a:cubicBezTo>
                  <a:pt x="7216638" y="4027241"/>
                  <a:pt x="7211562" y="4023434"/>
                  <a:pt x="7206485" y="4019626"/>
                </a:cubicBezTo>
                <a:cubicBezTo>
                  <a:pt x="7210292" y="4025972"/>
                  <a:pt x="7214100" y="4032318"/>
                  <a:pt x="7219177" y="4037395"/>
                </a:cubicBezTo>
                <a:cubicBezTo>
                  <a:pt x="7221715" y="4033587"/>
                  <a:pt x="7224254" y="4029779"/>
                  <a:pt x="7226792" y="4025972"/>
                </a:cubicBezTo>
                <a:cubicBezTo>
                  <a:pt x="7231868" y="4029779"/>
                  <a:pt x="7236946" y="4034856"/>
                  <a:pt x="7243292" y="4038664"/>
                </a:cubicBezTo>
                <a:cubicBezTo>
                  <a:pt x="7244560" y="4034856"/>
                  <a:pt x="7245830" y="4029779"/>
                  <a:pt x="7247099" y="4025972"/>
                </a:cubicBezTo>
                <a:cubicBezTo>
                  <a:pt x="7244560" y="4023434"/>
                  <a:pt x="7243292" y="4019626"/>
                  <a:pt x="7240753" y="4017088"/>
                </a:cubicBezTo>
                <a:cubicBezTo>
                  <a:pt x="7243292" y="4018357"/>
                  <a:pt x="7248368" y="4020895"/>
                  <a:pt x="7250906" y="4020895"/>
                </a:cubicBezTo>
                <a:cubicBezTo>
                  <a:pt x="7248368" y="4014549"/>
                  <a:pt x="7244560" y="4008203"/>
                  <a:pt x="7242022" y="4001857"/>
                </a:cubicBezTo>
                <a:cubicBezTo>
                  <a:pt x="7244560" y="4004396"/>
                  <a:pt x="7247099" y="4006934"/>
                  <a:pt x="7249637" y="4009472"/>
                </a:cubicBezTo>
                <a:cubicBezTo>
                  <a:pt x="7250906" y="4009472"/>
                  <a:pt x="7253445" y="4008203"/>
                  <a:pt x="7254714" y="4006934"/>
                </a:cubicBezTo>
                <a:cubicBezTo>
                  <a:pt x="7258522" y="4014549"/>
                  <a:pt x="7263598" y="4022164"/>
                  <a:pt x="7267406" y="4029779"/>
                </a:cubicBezTo>
                <a:cubicBezTo>
                  <a:pt x="7262329" y="4028510"/>
                  <a:pt x="7257252" y="4027241"/>
                  <a:pt x="7252176" y="4024703"/>
                </a:cubicBezTo>
                <a:cubicBezTo>
                  <a:pt x="7255983" y="4032318"/>
                  <a:pt x="7259791" y="4041202"/>
                  <a:pt x="7263598" y="4048817"/>
                </a:cubicBezTo>
                <a:cubicBezTo>
                  <a:pt x="7264868" y="4042471"/>
                  <a:pt x="7262329" y="4037395"/>
                  <a:pt x="7259791" y="4031049"/>
                </a:cubicBezTo>
                <a:cubicBezTo>
                  <a:pt x="7264868" y="4033587"/>
                  <a:pt x="7269944" y="4036125"/>
                  <a:pt x="7275021" y="4038664"/>
                </a:cubicBezTo>
                <a:cubicBezTo>
                  <a:pt x="7272483" y="4031049"/>
                  <a:pt x="7269944" y="4022164"/>
                  <a:pt x="7264868" y="4015818"/>
                </a:cubicBezTo>
                <a:cubicBezTo>
                  <a:pt x="7266137" y="4013280"/>
                  <a:pt x="7267406" y="4009472"/>
                  <a:pt x="7268675" y="4008203"/>
                </a:cubicBezTo>
                <a:cubicBezTo>
                  <a:pt x="7269944" y="4006934"/>
                  <a:pt x="7273752" y="4005665"/>
                  <a:pt x="7276290" y="4004396"/>
                </a:cubicBezTo>
                <a:cubicBezTo>
                  <a:pt x="7277560" y="3998050"/>
                  <a:pt x="7278829" y="3991704"/>
                  <a:pt x="7280098" y="3985358"/>
                </a:cubicBezTo>
                <a:cubicBezTo>
                  <a:pt x="7281367" y="3990434"/>
                  <a:pt x="7282636" y="3996780"/>
                  <a:pt x="7285175" y="4001857"/>
                </a:cubicBezTo>
                <a:cubicBezTo>
                  <a:pt x="7283906" y="4001857"/>
                  <a:pt x="7280098" y="4003126"/>
                  <a:pt x="7277560" y="4003126"/>
                </a:cubicBezTo>
                <a:cubicBezTo>
                  <a:pt x="7276290" y="4005665"/>
                  <a:pt x="7273752" y="4009472"/>
                  <a:pt x="7272483" y="4012011"/>
                </a:cubicBezTo>
                <a:cubicBezTo>
                  <a:pt x="7277560" y="4018357"/>
                  <a:pt x="7282636" y="4024703"/>
                  <a:pt x="7287713" y="4031049"/>
                </a:cubicBezTo>
                <a:cubicBezTo>
                  <a:pt x="7285175" y="4032318"/>
                  <a:pt x="7282636" y="4034856"/>
                  <a:pt x="7278829" y="4036125"/>
                </a:cubicBezTo>
                <a:cubicBezTo>
                  <a:pt x="7277560" y="4039933"/>
                  <a:pt x="7276290" y="4042471"/>
                  <a:pt x="7276290" y="4046279"/>
                </a:cubicBezTo>
                <a:cubicBezTo>
                  <a:pt x="7278829" y="4045010"/>
                  <a:pt x="7283906" y="4043741"/>
                  <a:pt x="7286444" y="4042471"/>
                </a:cubicBezTo>
                <a:cubicBezTo>
                  <a:pt x="7285175" y="4045010"/>
                  <a:pt x="7281367" y="4050087"/>
                  <a:pt x="7280098" y="4052625"/>
                </a:cubicBezTo>
                <a:cubicBezTo>
                  <a:pt x="7281367" y="4052625"/>
                  <a:pt x="7285175" y="4051356"/>
                  <a:pt x="7286444" y="4051356"/>
                </a:cubicBezTo>
                <a:cubicBezTo>
                  <a:pt x="7286444" y="4050087"/>
                  <a:pt x="7287713" y="4047548"/>
                  <a:pt x="7287713" y="4046279"/>
                </a:cubicBezTo>
                <a:cubicBezTo>
                  <a:pt x="7287713" y="4041202"/>
                  <a:pt x="7287713" y="4036125"/>
                  <a:pt x="7287713" y="4031049"/>
                </a:cubicBezTo>
                <a:lnTo>
                  <a:pt x="7294059" y="4032318"/>
                </a:lnTo>
                <a:cubicBezTo>
                  <a:pt x="7288982" y="4027241"/>
                  <a:pt x="7282636" y="4023434"/>
                  <a:pt x="7278829" y="4017088"/>
                </a:cubicBezTo>
                <a:cubicBezTo>
                  <a:pt x="7280098" y="4013280"/>
                  <a:pt x="7282636" y="4010742"/>
                  <a:pt x="7286444" y="4006934"/>
                </a:cubicBezTo>
                <a:cubicBezTo>
                  <a:pt x="7291521" y="4014549"/>
                  <a:pt x="7296598" y="4023434"/>
                  <a:pt x="7302944" y="4031049"/>
                </a:cubicBezTo>
                <a:lnTo>
                  <a:pt x="7305482" y="4019626"/>
                </a:lnTo>
                <a:lnTo>
                  <a:pt x="7309290" y="4024703"/>
                </a:lnTo>
                <a:cubicBezTo>
                  <a:pt x="7313097" y="4024703"/>
                  <a:pt x="7314366" y="4018357"/>
                  <a:pt x="7316905" y="4017088"/>
                </a:cubicBezTo>
                <a:cubicBezTo>
                  <a:pt x="7315636" y="4015818"/>
                  <a:pt x="7314366" y="4012011"/>
                  <a:pt x="7313097" y="4009472"/>
                </a:cubicBezTo>
                <a:lnTo>
                  <a:pt x="7305482" y="4015818"/>
                </a:lnTo>
                <a:lnTo>
                  <a:pt x="7309290" y="4000588"/>
                </a:lnTo>
                <a:cubicBezTo>
                  <a:pt x="7306751" y="3996780"/>
                  <a:pt x="7305482" y="3994242"/>
                  <a:pt x="7302944" y="3990434"/>
                </a:cubicBezTo>
                <a:cubicBezTo>
                  <a:pt x="7306751" y="3992973"/>
                  <a:pt x="7310559" y="3995511"/>
                  <a:pt x="7314366" y="3998050"/>
                </a:cubicBezTo>
                <a:cubicBezTo>
                  <a:pt x="7316905" y="3994242"/>
                  <a:pt x="7318174" y="3990434"/>
                  <a:pt x="7320712" y="3986627"/>
                </a:cubicBezTo>
                <a:cubicBezTo>
                  <a:pt x="7323251" y="3994242"/>
                  <a:pt x="7323251" y="4003126"/>
                  <a:pt x="7323251" y="4010742"/>
                </a:cubicBezTo>
                <a:cubicBezTo>
                  <a:pt x="7330865" y="4006934"/>
                  <a:pt x="7338481" y="4003126"/>
                  <a:pt x="7344827" y="4000588"/>
                </a:cubicBezTo>
                <a:cubicBezTo>
                  <a:pt x="7342289" y="4004396"/>
                  <a:pt x="7341020" y="4008203"/>
                  <a:pt x="7338481" y="4012011"/>
                </a:cubicBezTo>
                <a:cubicBezTo>
                  <a:pt x="7333404" y="4012011"/>
                  <a:pt x="7327058" y="4013280"/>
                  <a:pt x="7321982" y="4013280"/>
                </a:cubicBezTo>
                <a:cubicBezTo>
                  <a:pt x="7328328" y="4019626"/>
                  <a:pt x="7337211" y="4018357"/>
                  <a:pt x="7344827" y="4015818"/>
                </a:cubicBezTo>
                <a:cubicBezTo>
                  <a:pt x="7349903" y="4015818"/>
                  <a:pt x="7353712" y="4015818"/>
                  <a:pt x="7357519" y="4015818"/>
                </a:cubicBezTo>
                <a:cubicBezTo>
                  <a:pt x="7361326" y="4018357"/>
                  <a:pt x="7363865" y="4020895"/>
                  <a:pt x="7367672" y="4023434"/>
                </a:cubicBezTo>
                <a:cubicBezTo>
                  <a:pt x="7335943" y="4025972"/>
                  <a:pt x="7353712" y="4024703"/>
                  <a:pt x="7338481" y="4025972"/>
                </a:cubicBezTo>
                <a:cubicBezTo>
                  <a:pt x="7339750" y="4027241"/>
                  <a:pt x="7343557" y="4031049"/>
                  <a:pt x="7344827" y="4033587"/>
                </a:cubicBezTo>
                <a:cubicBezTo>
                  <a:pt x="7338481" y="4034856"/>
                  <a:pt x="7330865" y="4033587"/>
                  <a:pt x="7327058" y="4039933"/>
                </a:cubicBezTo>
                <a:cubicBezTo>
                  <a:pt x="7319443" y="4046279"/>
                  <a:pt x="7325789" y="4057702"/>
                  <a:pt x="7333404" y="4061509"/>
                </a:cubicBezTo>
                <a:cubicBezTo>
                  <a:pt x="7332135" y="4060240"/>
                  <a:pt x="7330865" y="4056433"/>
                  <a:pt x="7330865" y="4055163"/>
                </a:cubicBezTo>
                <a:cubicBezTo>
                  <a:pt x="7334674" y="4053894"/>
                  <a:pt x="7337211" y="4051356"/>
                  <a:pt x="7337211" y="4047548"/>
                </a:cubicBezTo>
                <a:cubicBezTo>
                  <a:pt x="7337211" y="4045010"/>
                  <a:pt x="7335943" y="4041202"/>
                  <a:pt x="7334674" y="4038664"/>
                </a:cubicBezTo>
                <a:cubicBezTo>
                  <a:pt x="7337211" y="4041202"/>
                  <a:pt x="7338481" y="4043741"/>
                  <a:pt x="7341020" y="4046279"/>
                </a:cubicBezTo>
                <a:cubicBezTo>
                  <a:pt x="7343557" y="4046279"/>
                  <a:pt x="7347366" y="4045010"/>
                  <a:pt x="7349903" y="4042471"/>
                </a:cubicBezTo>
                <a:cubicBezTo>
                  <a:pt x="7349903" y="4043741"/>
                  <a:pt x="7351173" y="4046279"/>
                  <a:pt x="7351173" y="4047548"/>
                </a:cubicBezTo>
                <a:cubicBezTo>
                  <a:pt x="7352442" y="4041202"/>
                  <a:pt x="7354980" y="4034856"/>
                  <a:pt x="7356249" y="4029779"/>
                </a:cubicBezTo>
                <a:cubicBezTo>
                  <a:pt x="7358788" y="4031049"/>
                  <a:pt x="7362595" y="4032318"/>
                  <a:pt x="7363865" y="4033587"/>
                </a:cubicBezTo>
                <a:cubicBezTo>
                  <a:pt x="7368941" y="4031049"/>
                  <a:pt x="7374018" y="4027241"/>
                  <a:pt x="7377826" y="4024703"/>
                </a:cubicBezTo>
                <a:cubicBezTo>
                  <a:pt x="7374018" y="4031049"/>
                  <a:pt x="7368941" y="4037395"/>
                  <a:pt x="7365134" y="4043741"/>
                </a:cubicBezTo>
                <a:cubicBezTo>
                  <a:pt x="7371480" y="4039933"/>
                  <a:pt x="7377826" y="4036125"/>
                  <a:pt x="7385441" y="4032318"/>
                </a:cubicBezTo>
                <a:cubicBezTo>
                  <a:pt x="7387979" y="4029779"/>
                  <a:pt x="7391787" y="4027241"/>
                  <a:pt x="7394325" y="4024703"/>
                </a:cubicBezTo>
                <a:cubicBezTo>
                  <a:pt x="7390518" y="4031049"/>
                  <a:pt x="7385441" y="4036125"/>
                  <a:pt x="7380364" y="4039933"/>
                </a:cubicBezTo>
                <a:cubicBezTo>
                  <a:pt x="7379095" y="4041202"/>
                  <a:pt x="7377826" y="4045010"/>
                  <a:pt x="7377826" y="4046279"/>
                </a:cubicBezTo>
                <a:cubicBezTo>
                  <a:pt x="7375287" y="4047548"/>
                  <a:pt x="7372749" y="4048817"/>
                  <a:pt x="7368941" y="4050087"/>
                </a:cubicBezTo>
                <a:cubicBezTo>
                  <a:pt x="7366404" y="4048817"/>
                  <a:pt x="7362595" y="4046279"/>
                  <a:pt x="7361326" y="4045010"/>
                </a:cubicBezTo>
                <a:cubicBezTo>
                  <a:pt x="7357519" y="4050087"/>
                  <a:pt x="7354980" y="4055163"/>
                  <a:pt x="7351173" y="4060240"/>
                </a:cubicBezTo>
                <a:cubicBezTo>
                  <a:pt x="7357519" y="4060240"/>
                  <a:pt x="7362595" y="4060240"/>
                  <a:pt x="7368941" y="4060240"/>
                </a:cubicBezTo>
                <a:cubicBezTo>
                  <a:pt x="7368941" y="4061509"/>
                  <a:pt x="7368941" y="4065317"/>
                  <a:pt x="7368941" y="4066586"/>
                </a:cubicBezTo>
                <a:cubicBezTo>
                  <a:pt x="7371480" y="4064048"/>
                  <a:pt x="7374018" y="4061509"/>
                  <a:pt x="7376557" y="4060240"/>
                </a:cubicBezTo>
                <a:cubicBezTo>
                  <a:pt x="7374018" y="4057702"/>
                  <a:pt x="7371480" y="4056433"/>
                  <a:pt x="7368941" y="4053894"/>
                </a:cubicBezTo>
                <a:cubicBezTo>
                  <a:pt x="7375287" y="4051356"/>
                  <a:pt x="7381633" y="4050087"/>
                  <a:pt x="7389249" y="4051356"/>
                </a:cubicBezTo>
                <a:cubicBezTo>
                  <a:pt x="7389249" y="4046279"/>
                  <a:pt x="7389249" y="4042471"/>
                  <a:pt x="7389249" y="4037395"/>
                </a:cubicBezTo>
                <a:cubicBezTo>
                  <a:pt x="7396864" y="4033587"/>
                  <a:pt x="7403210" y="4029779"/>
                  <a:pt x="7410825" y="4025972"/>
                </a:cubicBezTo>
                <a:cubicBezTo>
                  <a:pt x="7410825" y="4023434"/>
                  <a:pt x="7412094" y="4018357"/>
                  <a:pt x="7413363" y="4017088"/>
                </a:cubicBezTo>
                <a:cubicBezTo>
                  <a:pt x="7415902" y="4019626"/>
                  <a:pt x="7417171" y="4022164"/>
                  <a:pt x="7419709" y="4025972"/>
                </a:cubicBezTo>
                <a:cubicBezTo>
                  <a:pt x="7424786" y="4027241"/>
                  <a:pt x="7429863" y="4028510"/>
                  <a:pt x="7434940" y="4031049"/>
                </a:cubicBezTo>
                <a:cubicBezTo>
                  <a:pt x="7441285" y="4031049"/>
                  <a:pt x="7446363" y="4031049"/>
                  <a:pt x="7452709" y="4031049"/>
                </a:cubicBezTo>
                <a:cubicBezTo>
                  <a:pt x="7456516" y="4029779"/>
                  <a:pt x="7460323" y="4027241"/>
                  <a:pt x="7464131" y="4025972"/>
                </a:cubicBezTo>
                <a:cubicBezTo>
                  <a:pt x="7460323" y="4033587"/>
                  <a:pt x="7450170" y="4034856"/>
                  <a:pt x="7443824" y="4038664"/>
                </a:cubicBezTo>
                <a:cubicBezTo>
                  <a:pt x="7442555" y="4037395"/>
                  <a:pt x="7438747" y="4036125"/>
                  <a:pt x="7437478" y="4036125"/>
                </a:cubicBezTo>
                <a:lnTo>
                  <a:pt x="7440017" y="4042471"/>
                </a:lnTo>
                <a:cubicBezTo>
                  <a:pt x="7436209" y="4042471"/>
                  <a:pt x="7429863" y="4043741"/>
                  <a:pt x="7427325" y="4043741"/>
                </a:cubicBezTo>
                <a:cubicBezTo>
                  <a:pt x="7428594" y="4041202"/>
                  <a:pt x="7431132" y="4036125"/>
                  <a:pt x="7433671" y="4033587"/>
                </a:cubicBezTo>
                <a:cubicBezTo>
                  <a:pt x="7427325" y="4033587"/>
                  <a:pt x="7420979" y="4033587"/>
                  <a:pt x="7417171" y="4038664"/>
                </a:cubicBezTo>
                <a:cubicBezTo>
                  <a:pt x="7418440" y="4041202"/>
                  <a:pt x="7419709" y="4045010"/>
                  <a:pt x="7420979" y="4047548"/>
                </a:cubicBezTo>
                <a:cubicBezTo>
                  <a:pt x="7413363" y="4046279"/>
                  <a:pt x="7405748" y="4048817"/>
                  <a:pt x="7401941" y="4056433"/>
                </a:cubicBezTo>
                <a:cubicBezTo>
                  <a:pt x="7405748" y="4060240"/>
                  <a:pt x="7409556" y="4064048"/>
                  <a:pt x="7413363" y="4069125"/>
                </a:cubicBezTo>
                <a:cubicBezTo>
                  <a:pt x="7408287" y="4067855"/>
                  <a:pt x="7403210" y="4065317"/>
                  <a:pt x="7399402" y="4061509"/>
                </a:cubicBezTo>
                <a:cubicBezTo>
                  <a:pt x="7398133" y="4064048"/>
                  <a:pt x="7396864" y="4065317"/>
                  <a:pt x="7395595" y="4067855"/>
                </a:cubicBezTo>
                <a:cubicBezTo>
                  <a:pt x="7399402" y="4070394"/>
                  <a:pt x="7404479" y="4074201"/>
                  <a:pt x="7409556" y="4076740"/>
                </a:cubicBezTo>
                <a:cubicBezTo>
                  <a:pt x="7415902" y="4067855"/>
                  <a:pt x="7426055" y="4066586"/>
                  <a:pt x="7434940" y="4064048"/>
                </a:cubicBezTo>
                <a:cubicBezTo>
                  <a:pt x="7434940" y="4065317"/>
                  <a:pt x="7436209" y="4069125"/>
                  <a:pt x="7436209" y="4071663"/>
                </a:cubicBezTo>
                <a:cubicBezTo>
                  <a:pt x="7432401" y="4071663"/>
                  <a:pt x="7428594" y="4072932"/>
                  <a:pt x="7424786" y="4072932"/>
                </a:cubicBezTo>
                <a:cubicBezTo>
                  <a:pt x="7422248" y="4075471"/>
                  <a:pt x="7420979" y="4078009"/>
                  <a:pt x="7418440" y="4080547"/>
                </a:cubicBezTo>
                <a:cubicBezTo>
                  <a:pt x="7415902" y="4080547"/>
                  <a:pt x="7409556" y="4081817"/>
                  <a:pt x="7405748" y="4081817"/>
                </a:cubicBezTo>
                <a:cubicBezTo>
                  <a:pt x="7408287" y="4084355"/>
                  <a:pt x="7410825" y="4085624"/>
                  <a:pt x="7413363" y="4088162"/>
                </a:cubicBezTo>
                <a:cubicBezTo>
                  <a:pt x="7415902" y="4085624"/>
                  <a:pt x="7418440" y="4083086"/>
                  <a:pt x="7422248" y="4080547"/>
                </a:cubicBezTo>
                <a:cubicBezTo>
                  <a:pt x="7432401" y="4086893"/>
                  <a:pt x="7442555" y="4095778"/>
                  <a:pt x="7455247" y="4090701"/>
                </a:cubicBezTo>
                <a:cubicBezTo>
                  <a:pt x="7455247" y="4091970"/>
                  <a:pt x="7455247" y="4094508"/>
                  <a:pt x="7455247" y="4097047"/>
                </a:cubicBezTo>
                <a:cubicBezTo>
                  <a:pt x="7461593" y="4095778"/>
                  <a:pt x="7467939" y="4094508"/>
                  <a:pt x="7473015" y="4094508"/>
                </a:cubicBezTo>
                <a:cubicBezTo>
                  <a:pt x="7473015" y="4097047"/>
                  <a:pt x="7473015" y="4103393"/>
                  <a:pt x="7473015" y="4105931"/>
                </a:cubicBezTo>
                <a:cubicBezTo>
                  <a:pt x="7475554" y="4105931"/>
                  <a:pt x="7479361" y="4105931"/>
                  <a:pt x="7481900" y="4105931"/>
                </a:cubicBezTo>
                <a:cubicBezTo>
                  <a:pt x="7479361" y="4107200"/>
                  <a:pt x="7478092" y="4108470"/>
                  <a:pt x="7475554" y="4109739"/>
                </a:cubicBezTo>
                <a:cubicBezTo>
                  <a:pt x="7473015" y="4102124"/>
                  <a:pt x="7465400" y="4105931"/>
                  <a:pt x="7460323" y="4108470"/>
                </a:cubicBezTo>
                <a:cubicBezTo>
                  <a:pt x="7455247" y="4105931"/>
                  <a:pt x="7448901" y="4099585"/>
                  <a:pt x="7446363" y="4109739"/>
                </a:cubicBezTo>
                <a:cubicBezTo>
                  <a:pt x="7445093" y="4109739"/>
                  <a:pt x="7441285" y="4109739"/>
                  <a:pt x="7438747" y="4109739"/>
                </a:cubicBezTo>
                <a:cubicBezTo>
                  <a:pt x="7436209" y="4114816"/>
                  <a:pt x="7433671" y="4121162"/>
                  <a:pt x="7432401" y="4126238"/>
                </a:cubicBezTo>
                <a:cubicBezTo>
                  <a:pt x="7436209" y="4123700"/>
                  <a:pt x="7438747" y="4122431"/>
                  <a:pt x="7442555" y="4121162"/>
                </a:cubicBezTo>
                <a:cubicBezTo>
                  <a:pt x="7451439" y="4123700"/>
                  <a:pt x="7460323" y="4126238"/>
                  <a:pt x="7470477" y="4128776"/>
                </a:cubicBezTo>
                <a:cubicBezTo>
                  <a:pt x="7471746" y="4128776"/>
                  <a:pt x="7475554" y="4127508"/>
                  <a:pt x="7476823" y="4127508"/>
                </a:cubicBezTo>
                <a:cubicBezTo>
                  <a:pt x="7483169" y="4136392"/>
                  <a:pt x="7488246" y="4145276"/>
                  <a:pt x="7494592" y="4154160"/>
                </a:cubicBezTo>
                <a:cubicBezTo>
                  <a:pt x="7494592" y="4151622"/>
                  <a:pt x="7494592" y="4147814"/>
                  <a:pt x="7493323" y="4145276"/>
                </a:cubicBezTo>
                <a:cubicBezTo>
                  <a:pt x="7495861" y="4142738"/>
                  <a:pt x="7499669" y="4141468"/>
                  <a:pt x="7502207" y="4138930"/>
                </a:cubicBezTo>
                <a:cubicBezTo>
                  <a:pt x="7497130" y="4137661"/>
                  <a:pt x="7492053" y="4136392"/>
                  <a:pt x="7485707" y="4137661"/>
                </a:cubicBezTo>
                <a:cubicBezTo>
                  <a:pt x="7488246" y="4135122"/>
                  <a:pt x="7492053" y="4131315"/>
                  <a:pt x="7493323" y="4130046"/>
                </a:cubicBezTo>
                <a:cubicBezTo>
                  <a:pt x="7494592" y="4131315"/>
                  <a:pt x="7497130" y="4133854"/>
                  <a:pt x="7498399" y="4135122"/>
                </a:cubicBezTo>
                <a:cubicBezTo>
                  <a:pt x="7490784" y="4128776"/>
                  <a:pt x="7511091" y="2051106"/>
                  <a:pt x="7514899" y="1841689"/>
                </a:cubicBezTo>
                <a:cubicBezTo>
                  <a:pt x="7506015" y="1841689"/>
                  <a:pt x="7495861" y="1842958"/>
                  <a:pt x="7486977" y="1841689"/>
                </a:cubicBezTo>
                <a:cubicBezTo>
                  <a:pt x="7481900" y="1839150"/>
                  <a:pt x="7478092" y="1835343"/>
                  <a:pt x="7474285" y="1831535"/>
                </a:cubicBezTo>
                <a:cubicBezTo>
                  <a:pt x="7470477" y="1834074"/>
                  <a:pt x="7465400" y="1836612"/>
                  <a:pt x="7461593" y="1837881"/>
                </a:cubicBezTo>
                <a:cubicBezTo>
                  <a:pt x="7419709" y="1881034"/>
                  <a:pt x="7381633" y="1926725"/>
                  <a:pt x="7342289" y="1971147"/>
                </a:cubicBezTo>
                <a:cubicBezTo>
                  <a:pt x="7275021" y="2042221"/>
                  <a:pt x="7207754" y="2113296"/>
                  <a:pt x="7143025" y="2186910"/>
                </a:cubicBezTo>
                <a:cubicBezTo>
                  <a:pt x="7125257" y="2205948"/>
                  <a:pt x="7110026" y="2226255"/>
                  <a:pt x="7092257" y="2245292"/>
                </a:cubicBezTo>
                <a:cubicBezTo>
                  <a:pt x="7012298" y="2337944"/>
                  <a:pt x="6936146" y="2435672"/>
                  <a:pt x="6861264" y="2532130"/>
                </a:cubicBezTo>
                <a:cubicBezTo>
                  <a:pt x="6840957" y="2554976"/>
                  <a:pt x="6824457" y="2580360"/>
                  <a:pt x="6800342" y="2598128"/>
                </a:cubicBezTo>
                <a:cubicBezTo>
                  <a:pt x="6802881" y="2568937"/>
                  <a:pt x="6820650" y="2546092"/>
                  <a:pt x="6838418" y="2524515"/>
                </a:cubicBezTo>
                <a:cubicBezTo>
                  <a:pt x="6912031" y="2421711"/>
                  <a:pt x="6986914" y="2318906"/>
                  <a:pt x="7064335" y="2218639"/>
                </a:cubicBezTo>
                <a:cubicBezTo>
                  <a:pt x="7118911" y="2150103"/>
                  <a:pt x="7168409" y="2079028"/>
                  <a:pt x="7222984" y="2010491"/>
                </a:cubicBezTo>
                <a:cubicBezTo>
                  <a:pt x="7242022" y="1985108"/>
                  <a:pt x="7262329" y="1959724"/>
                  <a:pt x="7283906" y="1936878"/>
                </a:cubicBezTo>
                <a:cubicBezTo>
                  <a:pt x="7301674" y="1915302"/>
                  <a:pt x="7324519" y="1897533"/>
                  <a:pt x="7344827" y="1878495"/>
                </a:cubicBezTo>
                <a:cubicBezTo>
                  <a:pt x="7365134" y="1863265"/>
                  <a:pt x="7379095" y="1841689"/>
                  <a:pt x="7395595" y="1823920"/>
                </a:cubicBezTo>
                <a:cubicBezTo>
                  <a:pt x="7403210" y="1815036"/>
                  <a:pt x="7410825" y="1807420"/>
                  <a:pt x="7415902" y="1798536"/>
                </a:cubicBezTo>
                <a:cubicBezTo>
                  <a:pt x="7414633" y="1779498"/>
                  <a:pt x="7395595" y="1743961"/>
                  <a:pt x="7443824" y="1718577"/>
                </a:cubicBezTo>
                <a:cubicBezTo>
                  <a:pt x="7446363" y="1685578"/>
                  <a:pt x="7409556" y="595340"/>
                  <a:pt x="7423517" y="538226"/>
                </a:cubicBezTo>
                <a:cubicBezTo>
                  <a:pt x="7433671" y="544572"/>
                  <a:pt x="7434940" y="557264"/>
                  <a:pt x="7437478" y="568687"/>
                </a:cubicBezTo>
                <a:cubicBezTo>
                  <a:pt x="7452709" y="731144"/>
                  <a:pt x="7447631" y="893601"/>
                  <a:pt x="7464131" y="1054788"/>
                </a:cubicBezTo>
                <a:cubicBezTo>
                  <a:pt x="7467939" y="1086518"/>
                  <a:pt x="7469208" y="1118248"/>
                  <a:pt x="7474285" y="1148709"/>
                </a:cubicBezTo>
                <a:cubicBezTo>
                  <a:pt x="7483169" y="1243898"/>
                  <a:pt x="7502207" y="1336549"/>
                  <a:pt x="7513630" y="1431739"/>
                </a:cubicBezTo>
                <a:cubicBezTo>
                  <a:pt x="7513630" y="1466007"/>
                  <a:pt x="7517437" y="1500275"/>
                  <a:pt x="7509822" y="1534544"/>
                </a:cubicBezTo>
                <a:cubicBezTo>
                  <a:pt x="7502207" y="1573889"/>
                  <a:pt x="7503476" y="1614503"/>
                  <a:pt x="7504745" y="1653848"/>
                </a:cubicBezTo>
                <a:cubicBezTo>
                  <a:pt x="7508553" y="1671617"/>
                  <a:pt x="7503476" y="1690655"/>
                  <a:pt x="7512361" y="1705885"/>
                </a:cubicBezTo>
                <a:cubicBezTo>
                  <a:pt x="7512361" y="1708423"/>
                  <a:pt x="7512361" y="1712231"/>
                  <a:pt x="7512361" y="1714769"/>
                </a:cubicBezTo>
                <a:cubicBezTo>
                  <a:pt x="7528860" y="1717308"/>
                  <a:pt x="7545360" y="1719846"/>
                  <a:pt x="7561859" y="1717308"/>
                </a:cubicBezTo>
                <a:cubicBezTo>
                  <a:pt x="7584704" y="1708423"/>
                  <a:pt x="7610088" y="1712231"/>
                  <a:pt x="7634203" y="1712231"/>
                </a:cubicBezTo>
                <a:cubicBezTo>
                  <a:pt x="7635472" y="1716038"/>
                  <a:pt x="7636742" y="1719846"/>
                  <a:pt x="7638011" y="1723654"/>
                </a:cubicBezTo>
                <a:cubicBezTo>
                  <a:pt x="7671010" y="1727461"/>
                  <a:pt x="7705278" y="1730000"/>
                  <a:pt x="7737008" y="1737615"/>
                </a:cubicBezTo>
                <a:cubicBezTo>
                  <a:pt x="7739546" y="1736346"/>
                  <a:pt x="7742085" y="1736346"/>
                  <a:pt x="7744623" y="1735076"/>
                </a:cubicBezTo>
                <a:cubicBezTo>
                  <a:pt x="7745892" y="1736346"/>
                  <a:pt x="7748431" y="1740153"/>
                  <a:pt x="7749700" y="1741422"/>
                </a:cubicBezTo>
                <a:cubicBezTo>
                  <a:pt x="7767469" y="1745230"/>
                  <a:pt x="7786506" y="1746499"/>
                  <a:pt x="7801737" y="1757922"/>
                </a:cubicBezTo>
                <a:cubicBezTo>
                  <a:pt x="7797930" y="1760460"/>
                  <a:pt x="7792852" y="1762999"/>
                  <a:pt x="7787775" y="1765537"/>
                </a:cubicBezTo>
                <a:cubicBezTo>
                  <a:pt x="7785238" y="1784575"/>
                  <a:pt x="7775083" y="1799805"/>
                  <a:pt x="7764930" y="1815036"/>
                </a:cubicBezTo>
                <a:cubicBezTo>
                  <a:pt x="7757315" y="1826458"/>
                  <a:pt x="7740816" y="1826458"/>
                  <a:pt x="7730662" y="1835343"/>
                </a:cubicBezTo>
                <a:cubicBezTo>
                  <a:pt x="7719239" y="1830266"/>
                  <a:pt x="7706547" y="1835343"/>
                  <a:pt x="7695124" y="1836612"/>
                </a:cubicBezTo>
                <a:cubicBezTo>
                  <a:pt x="7681164" y="1840419"/>
                  <a:pt x="7667202" y="1836612"/>
                  <a:pt x="7654510" y="1844227"/>
                </a:cubicBezTo>
                <a:cubicBezTo>
                  <a:pt x="7712893" y="1884841"/>
                  <a:pt x="7771276" y="1926725"/>
                  <a:pt x="7829659" y="1967339"/>
                </a:cubicBezTo>
                <a:cubicBezTo>
                  <a:pt x="7847428" y="1980031"/>
                  <a:pt x="7867735" y="1990184"/>
                  <a:pt x="7884235" y="2002876"/>
                </a:cubicBezTo>
                <a:cubicBezTo>
                  <a:pt x="7937541" y="2038414"/>
                  <a:pt x="7993385" y="2070144"/>
                  <a:pt x="8047960" y="2103143"/>
                </a:cubicBezTo>
                <a:cubicBezTo>
                  <a:pt x="8074614" y="2119642"/>
                  <a:pt x="8103805" y="2133603"/>
                  <a:pt x="8127920" y="2153910"/>
                </a:cubicBezTo>
                <a:cubicBezTo>
                  <a:pt x="8132996" y="2157718"/>
                  <a:pt x="8139342" y="2162795"/>
                  <a:pt x="8140612" y="2169141"/>
                </a:cubicBezTo>
                <a:cubicBezTo>
                  <a:pt x="8134266" y="2176756"/>
                  <a:pt x="8122843" y="2179294"/>
                  <a:pt x="8113958" y="2175487"/>
                </a:cubicBezTo>
                <a:cubicBezTo>
                  <a:pt x="8082229" y="2164064"/>
                  <a:pt x="8053037" y="2146295"/>
                  <a:pt x="8022576" y="2132334"/>
                </a:cubicBezTo>
                <a:cubicBezTo>
                  <a:pt x="8001001" y="2123450"/>
                  <a:pt x="7981963" y="2109489"/>
                  <a:pt x="7960386" y="2099335"/>
                </a:cubicBezTo>
                <a:cubicBezTo>
                  <a:pt x="7927387" y="2082836"/>
                  <a:pt x="7895657" y="2065067"/>
                  <a:pt x="7862658" y="2048567"/>
                </a:cubicBezTo>
                <a:cubicBezTo>
                  <a:pt x="7842351" y="2039683"/>
                  <a:pt x="7823313" y="2026991"/>
                  <a:pt x="7803006" y="2018107"/>
                </a:cubicBezTo>
                <a:cubicBezTo>
                  <a:pt x="7768737" y="2004145"/>
                  <a:pt x="7735739" y="1985108"/>
                  <a:pt x="7700201" y="1972416"/>
                </a:cubicBezTo>
                <a:cubicBezTo>
                  <a:pt x="7668472" y="1960993"/>
                  <a:pt x="7639280" y="1943224"/>
                  <a:pt x="7612627" y="1922917"/>
                </a:cubicBezTo>
                <a:cubicBezTo>
                  <a:pt x="7608819" y="1948301"/>
                  <a:pt x="7616434" y="1973685"/>
                  <a:pt x="7612627" y="1999069"/>
                </a:cubicBezTo>
                <a:cubicBezTo>
                  <a:pt x="7613896" y="2037145"/>
                  <a:pt x="7617704" y="2075220"/>
                  <a:pt x="7615165" y="2114566"/>
                </a:cubicBezTo>
                <a:cubicBezTo>
                  <a:pt x="7617704" y="2158987"/>
                  <a:pt x="7613896" y="2203409"/>
                  <a:pt x="7617704" y="2246562"/>
                </a:cubicBezTo>
                <a:cubicBezTo>
                  <a:pt x="7618973" y="2290983"/>
                  <a:pt x="7617704" y="2334136"/>
                  <a:pt x="7618973" y="2378558"/>
                </a:cubicBezTo>
                <a:cubicBezTo>
                  <a:pt x="7617704" y="2398865"/>
                  <a:pt x="7621511" y="2419172"/>
                  <a:pt x="7621511" y="2439479"/>
                </a:cubicBezTo>
                <a:cubicBezTo>
                  <a:pt x="7620242" y="2612090"/>
                  <a:pt x="7627857" y="2784700"/>
                  <a:pt x="7629126" y="2958580"/>
                </a:cubicBezTo>
                <a:cubicBezTo>
                  <a:pt x="7631665" y="3311416"/>
                  <a:pt x="7634203" y="3664252"/>
                  <a:pt x="7635472" y="4017088"/>
                </a:cubicBezTo>
                <a:cubicBezTo>
                  <a:pt x="7636742" y="4276003"/>
                  <a:pt x="7631665" y="4537457"/>
                  <a:pt x="7636742" y="4796373"/>
                </a:cubicBezTo>
                <a:cubicBezTo>
                  <a:pt x="7639280" y="4810334"/>
                  <a:pt x="7634203" y="4824295"/>
                  <a:pt x="7639280" y="4838256"/>
                </a:cubicBezTo>
                <a:cubicBezTo>
                  <a:pt x="7638011" y="4839525"/>
                  <a:pt x="7636742" y="4840795"/>
                  <a:pt x="7635472" y="4842064"/>
                </a:cubicBezTo>
                <a:cubicBezTo>
                  <a:pt x="7636742" y="4850948"/>
                  <a:pt x="7636742" y="4859833"/>
                  <a:pt x="7634203" y="4868717"/>
                </a:cubicBezTo>
                <a:cubicBezTo>
                  <a:pt x="7650703" y="4892832"/>
                  <a:pt x="7664664" y="4867448"/>
                  <a:pt x="7684971" y="4873794"/>
                </a:cubicBezTo>
                <a:cubicBezTo>
                  <a:pt x="7686240" y="4872524"/>
                  <a:pt x="7690048" y="4871255"/>
                  <a:pt x="7691317" y="4869986"/>
                </a:cubicBezTo>
                <a:cubicBezTo>
                  <a:pt x="7692586" y="4869986"/>
                  <a:pt x="7695124" y="4871255"/>
                  <a:pt x="7697663" y="4871255"/>
                </a:cubicBezTo>
                <a:cubicBezTo>
                  <a:pt x="7698932" y="4871255"/>
                  <a:pt x="7701470" y="4869986"/>
                  <a:pt x="7704009" y="4868717"/>
                </a:cubicBezTo>
                <a:cubicBezTo>
                  <a:pt x="7728124" y="4885216"/>
                  <a:pt x="7745892" y="4873794"/>
                  <a:pt x="7768737" y="4886486"/>
                </a:cubicBezTo>
                <a:cubicBezTo>
                  <a:pt x="7770007" y="4885216"/>
                  <a:pt x="7772546" y="4882678"/>
                  <a:pt x="7773815" y="4881409"/>
                </a:cubicBezTo>
                <a:cubicBezTo>
                  <a:pt x="7776353" y="4881409"/>
                  <a:pt x="7778892" y="4882678"/>
                  <a:pt x="7781429" y="4882678"/>
                </a:cubicBezTo>
                <a:cubicBezTo>
                  <a:pt x="7791584" y="4882678"/>
                  <a:pt x="7801737" y="4886486"/>
                  <a:pt x="7811890" y="4889024"/>
                </a:cubicBezTo>
                <a:cubicBezTo>
                  <a:pt x="7811890" y="4886486"/>
                  <a:pt x="7811890" y="4882678"/>
                  <a:pt x="7811890" y="4880140"/>
                </a:cubicBezTo>
                <a:cubicBezTo>
                  <a:pt x="7811890" y="4881409"/>
                  <a:pt x="7814429" y="4883947"/>
                  <a:pt x="7814429" y="4886486"/>
                </a:cubicBezTo>
                <a:cubicBezTo>
                  <a:pt x="7820775" y="4886486"/>
                  <a:pt x="7825851" y="4885216"/>
                  <a:pt x="7832197" y="4885216"/>
                </a:cubicBezTo>
                <a:cubicBezTo>
                  <a:pt x="7834736" y="4881409"/>
                  <a:pt x="7838543" y="4878870"/>
                  <a:pt x="7841082" y="4876332"/>
                </a:cubicBezTo>
                <a:cubicBezTo>
                  <a:pt x="7839813" y="4878870"/>
                  <a:pt x="7836005" y="4883947"/>
                  <a:pt x="7834736" y="4886486"/>
                </a:cubicBezTo>
                <a:cubicBezTo>
                  <a:pt x="7844889" y="4886486"/>
                  <a:pt x="7856312" y="4886486"/>
                  <a:pt x="7865197" y="4882678"/>
                </a:cubicBezTo>
                <a:cubicBezTo>
                  <a:pt x="7866466" y="4883947"/>
                  <a:pt x="7867735" y="4885216"/>
                  <a:pt x="7869004" y="4886486"/>
                </a:cubicBezTo>
                <a:cubicBezTo>
                  <a:pt x="7884235" y="4885216"/>
                  <a:pt x="7900734" y="4883947"/>
                  <a:pt x="7915964" y="4885216"/>
                </a:cubicBezTo>
                <a:cubicBezTo>
                  <a:pt x="7931195" y="4886486"/>
                  <a:pt x="7945156" y="4881409"/>
                  <a:pt x="7960386" y="4883947"/>
                </a:cubicBezTo>
                <a:cubicBezTo>
                  <a:pt x="7975617" y="4886486"/>
                  <a:pt x="7990846" y="4886486"/>
                  <a:pt x="8006077" y="4883947"/>
                </a:cubicBezTo>
                <a:cubicBezTo>
                  <a:pt x="8020038" y="4881409"/>
                  <a:pt x="8035268" y="4889024"/>
                  <a:pt x="8047960" y="4881409"/>
                </a:cubicBezTo>
                <a:cubicBezTo>
                  <a:pt x="8060652" y="4882678"/>
                  <a:pt x="8074614" y="4880140"/>
                  <a:pt x="8086036" y="4883947"/>
                </a:cubicBezTo>
                <a:cubicBezTo>
                  <a:pt x="8088575" y="4882678"/>
                  <a:pt x="8091113" y="4881409"/>
                  <a:pt x="8094920" y="4880140"/>
                </a:cubicBezTo>
                <a:cubicBezTo>
                  <a:pt x="8096190" y="4881409"/>
                  <a:pt x="8099998" y="4882678"/>
                  <a:pt x="8101266" y="4883947"/>
                </a:cubicBezTo>
                <a:cubicBezTo>
                  <a:pt x="8102536" y="4883947"/>
                  <a:pt x="8105074" y="4882678"/>
                  <a:pt x="8107612" y="4881409"/>
                </a:cubicBezTo>
                <a:cubicBezTo>
                  <a:pt x="8110151" y="4882678"/>
                  <a:pt x="8113958" y="4885216"/>
                  <a:pt x="8115228" y="4886486"/>
                </a:cubicBezTo>
                <a:cubicBezTo>
                  <a:pt x="8116497" y="4885216"/>
                  <a:pt x="8119035" y="4882678"/>
                  <a:pt x="8121574" y="4881409"/>
                </a:cubicBezTo>
                <a:cubicBezTo>
                  <a:pt x="8129189" y="4882678"/>
                  <a:pt x="8136804" y="4883947"/>
                  <a:pt x="8144419" y="4885216"/>
                </a:cubicBezTo>
                <a:cubicBezTo>
                  <a:pt x="8154573" y="4882678"/>
                  <a:pt x="8165996" y="4878870"/>
                  <a:pt x="8177418" y="4881409"/>
                </a:cubicBezTo>
                <a:cubicBezTo>
                  <a:pt x="8183764" y="4881409"/>
                  <a:pt x="8191380" y="4885216"/>
                  <a:pt x="8196456" y="4880140"/>
                </a:cubicBezTo>
                <a:cubicBezTo>
                  <a:pt x="8201533" y="4886486"/>
                  <a:pt x="8209148" y="4880140"/>
                  <a:pt x="8214225" y="4878870"/>
                </a:cubicBezTo>
                <a:cubicBezTo>
                  <a:pt x="8225647" y="4881409"/>
                  <a:pt x="8237070" y="4883947"/>
                  <a:pt x="8249762" y="4881409"/>
                </a:cubicBezTo>
                <a:cubicBezTo>
                  <a:pt x="8275146" y="4878870"/>
                  <a:pt x="8300530" y="4882678"/>
                  <a:pt x="8324645" y="4878870"/>
                </a:cubicBezTo>
                <a:cubicBezTo>
                  <a:pt x="8342413" y="4880140"/>
                  <a:pt x="8361451" y="4881409"/>
                  <a:pt x="8379220" y="4880140"/>
                </a:cubicBezTo>
                <a:cubicBezTo>
                  <a:pt x="8376682" y="4878870"/>
                  <a:pt x="8371605" y="4875063"/>
                  <a:pt x="8369067" y="4873794"/>
                </a:cubicBezTo>
                <a:cubicBezTo>
                  <a:pt x="8390642" y="4886486"/>
                  <a:pt x="8416026" y="4877601"/>
                  <a:pt x="8440141" y="4878870"/>
                </a:cubicBezTo>
                <a:cubicBezTo>
                  <a:pt x="8441410" y="4878870"/>
                  <a:pt x="8445218" y="4878870"/>
                  <a:pt x="8446487" y="4880140"/>
                </a:cubicBezTo>
                <a:cubicBezTo>
                  <a:pt x="8464256" y="4878870"/>
                  <a:pt x="8483294" y="4883947"/>
                  <a:pt x="8501062" y="4881409"/>
                </a:cubicBezTo>
                <a:cubicBezTo>
                  <a:pt x="8526446" y="4877601"/>
                  <a:pt x="8551830" y="4881409"/>
                  <a:pt x="8575945" y="4878870"/>
                </a:cubicBezTo>
                <a:cubicBezTo>
                  <a:pt x="8578484" y="4581879"/>
                  <a:pt x="8577214" y="4597110"/>
                  <a:pt x="8559446" y="4435922"/>
                </a:cubicBezTo>
                <a:cubicBezTo>
                  <a:pt x="8554369" y="4434652"/>
                  <a:pt x="8550561" y="4434652"/>
                  <a:pt x="8545484" y="4433383"/>
                </a:cubicBezTo>
                <a:cubicBezTo>
                  <a:pt x="8550561" y="4429576"/>
                  <a:pt x="8555638" y="4424499"/>
                  <a:pt x="8559446" y="4420691"/>
                </a:cubicBezTo>
                <a:cubicBezTo>
                  <a:pt x="8556907" y="4420691"/>
                  <a:pt x="8551830" y="4419422"/>
                  <a:pt x="8549292" y="4419422"/>
                </a:cubicBezTo>
                <a:cubicBezTo>
                  <a:pt x="8550561" y="4418153"/>
                  <a:pt x="8553100" y="4416884"/>
                  <a:pt x="8554369" y="4415615"/>
                </a:cubicBezTo>
                <a:cubicBezTo>
                  <a:pt x="8555638" y="4410538"/>
                  <a:pt x="8556907" y="4404192"/>
                  <a:pt x="8556907" y="4399115"/>
                </a:cubicBezTo>
                <a:cubicBezTo>
                  <a:pt x="8553100" y="4394038"/>
                  <a:pt x="8550561" y="4390231"/>
                  <a:pt x="8546754" y="4385154"/>
                </a:cubicBezTo>
                <a:cubicBezTo>
                  <a:pt x="8545484" y="4387693"/>
                  <a:pt x="8542946" y="4390231"/>
                  <a:pt x="8540408" y="4391500"/>
                </a:cubicBezTo>
                <a:cubicBezTo>
                  <a:pt x="8540408" y="4388961"/>
                  <a:pt x="8540408" y="4383885"/>
                  <a:pt x="8540408" y="4381347"/>
                </a:cubicBezTo>
                <a:cubicBezTo>
                  <a:pt x="8536600" y="4386423"/>
                  <a:pt x="8534062" y="4391500"/>
                  <a:pt x="8530254" y="4396577"/>
                </a:cubicBezTo>
                <a:cubicBezTo>
                  <a:pt x="8531523" y="4391500"/>
                  <a:pt x="8532792" y="4387693"/>
                  <a:pt x="8534062" y="4382615"/>
                </a:cubicBezTo>
                <a:cubicBezTo>
                  <a:pt x="8531523" y="4381347"/>
                  <a:pt x="8527716" y="4380077"/>
                  <a:pt x="8526446" y="4378808"/>
                </a:cubicBezTo>
                <a:cubicBezTo>
                  <a:pt x="8527716" y="4377539"/>
                  <a:pt x="8531523" y="4375001"/>
                  <a:pt x="8532792" y="4373731"/>
                </a:cubicBezTo>
                <a:cubicBezTo>
                  <a:pt x="8525177" y="4368655"/>
                  <a:pt x="8516293" y="4364847"/>
                  <a:pt x="8512485" y="4357232"/>
                </a:cubicBezTo>
                <a:cubicBezTo>
                  <a:pt x="8526446" y="4363578"/>
                  <a:pt x="8537869" y="4380077"/>
                  <a:pt x="8555638" y="4377539"/>
                </a:cubicBezTo>
                <a:cubicBezTo>
                  <a:pt x="8553100" y="4342001"/>
                  <a:pt x="8553100" y="4373731"/>
                  <a:pt x="8555638" y="4343271"/>
                </a:cubicBezTo>
                <a:cubicBezTo>
                  <a:pt x="8549292" y="4348347"/>
                  <a:pt x="8542946" y="4354693"/>
                  <a:pt x="8537869" y="4359770"/>
                </a:cubicBezTo>
                <a:cubicBezTo>
                  <a:pt x="8534062" y="4359770"/>
                  <a:pt x="8530254" y="4358501"/>
                  <a:pt x="8526446" y="4358501"/>
                </a:cubicBezTo>
                <a:cubicBezTo>
                  <a:pt x="8525177" y="4355963"/>
                  <a:pt x="8523908" y="4353424"/>
                  <a:pt x="8522639" y="4350886"/>
                </a:cubicBezTo>
                <a:cubicBezTo>
                  <a:pt x="8526446" y="4353424"/>
                  <a:pt x="8528985" y="4354693"/>
                  <a:pt x="8532792" y="4357232"/>
                </a:cubicBezTo>
                <a:cubicBezTo>
                  <a:pt x="8539138" y="4352155"/>
                  <a:pt x="8546754" y="4347078"/>
                  <a:pt x="8553100" y="4342001"/>
                </a:cubicBezTo>
                <a:cubicBezTo>
                  <a:pt x="8546754" y="4339463"/>
                  <a:pt x="8540408" y="4336925"/>
                  <a:pt x="8534062" y="4334386"/>
                </a:cubicBezTo>
                <a:cubicBezTo>
                  <a:pt x="8532792" y="4329310"/>
                  <a:pt x="8531523" y="4324233"/>
                  <a:pt x="8530254" y="4319156"/>
                </a:cubicBezTo>
                <a:cubicBezTo>
                  <a:pt x="8532792" y="4322964"/>
                  <a:pt x="8534062" y="4326771"/>
                  <a:pt x="8535331" y="4331848"/>
                </a:cubicBezTo>
                <a:cubicBezTo>
                  <a:pt x="8542946" y="4333117"/>
                  <a:pt x="8549292" y="4334386"/>
                  <a:pt x="8556907" y="4335655"/>
                </a:cubicBezTo>
                <a:cubicBezTo>
                  <a:pt x="8556907" y="4333117"/>
                  <a:pt x="8556907" y="4326771"/>
                  <a:pt x="8555638" y="4324233"/>
                </a:cubicBezTo>
                <a:cubicBezTo>
                  <a:pt x="8553100" y="4324233"/>
                  <a:pt x="8546754" y="4322964"/>
                  <a:pt x="8542946" y="4322964"/>
                </a:cubicBezTo>
                <a:cubicBezTo>
                  <a:pt x="8545484" y="4321694"/>
                  <a:pt x="8549292" y="4317887"/>
                  <a:pt x="8550561" y="4316618"/>
                </a:cubicBezTo>
                <a:cubicBezTo>
                  <a:pt x="8548023" y="4315348"/>
                  <a:pt x="8542946" y="4312810"/>
                  <a:pt x="8540408" y="4311541"/>
                </a:cubicBezTo>
                <a:cubicBezTo>
                  <a:pt x="8545484" y="4309002"/>
                  <a:pt x="8549292" y="4305195"/>
                  <a:pt x="8554369" y="4302656"/>
                </a:cubicBezTo>
                <a:cubicBezTo>
                  <a:pt x="8549292" y="4296310"/>
                  <a:pt x="8545484" y="4291234"/>
                  <a:pt x="8540408" y="4284888"/>
                </a:cubicBezTo>
                <a:cubicBezTo>
                  <a:pt x="8535331" y="4289964"/>
                  <a:pt x="8534062" y="4297580"/>
                  <a:pt x="8532792" y="4305195"/>
                </a:cubicBezTo>
                <a:cubicBezTo>
                  <a:pt x="8531523" y="4300118"/>
                  <a:pt x="8530254" y="4293772"/>
                  <a:pt x="8527716" y="4288695"/>
                </a:cubicBezTo>
                <a:cubicBezTo>
                  <a:pt x="8525177" y="4289964"/>
                  <a:pt x="8522639" y="4291234"/>
                  <a:pt x="8520100" y="4292503"/>
                </a:cubicBezTo>
                <a:cubicBezTo>
                  <a:pt x="8517562" y="4289964"/>
                  <a:pt x="8515024" y="4287426"/>
                  <a:pt x="8512485" y="4284888"/>
                </a:cubicBezTo>
                <a:cubicBezTo>
                  <a:pt x="8509947" y="4287426"/>
                  <a:pt x="8506139" y="4291234"/>
                  <a:pt x="8503601" y="4292503"/>
                </a:cubicBezTo>
                <a:cubicBezTo>
                  <a:pt x="8503601" y="4289964"/>
                  <a:pt x="8503601" y="4286157"/>
                  <a:pt x="8503601" y="4283618"/>
                </a:cubicBezTo>
                <a:cubicBezTo>
                  <a:pt x="8497255" y="4284888"/>
                  <a:pt x="8489640" y="4287426"/>
                  <a:pt x="8483294" y="4288695"/>
                </a:cubicBezTo>
                <a:cubicBezTo>
                  <a:pt x="8451564" y="4276003"/>
                  <a:pt x="8457910" y="4279811"/>
                  <a:pt x="8447756" y="4289964"/>
                </a:cubicBezTo>
                <a:cubicBezTo>
                  <a:pt x="8446487" y="4288695"/>
                  <a:pt x="8445218" y="4287426"/>
                  <a:pt x="8443949" y="4286157"/>
                </a:cubicBezTo>
                <a:cubicBezTo>
                  <a:pt x="8441410" y="4286157"/>
                  <a:pt x="8438872" y="4287426"/>
                  <a:pt x="8436334" y="4289964"/>
                </a:cubicBezTo>
                <a:cubicBezTo>
                  <a:pt x="8435064" y="4301387"/>
                  <a:pt x="8435064" y="4303926"/>
                  <a:pt x="8436334" y="4306464"/>
                </a:cubicBezTo>
                <a:cubicBezTo>
                  <a:pt x="8449026" y="4311541"/>
                  <a:pt x="8461718" y="4305195"/>
                  <a:pt x="8471871" y="4298849"/>
                </a:cubicBezTo>
                <a:cubicBezTo>
                  <a:pt x="8473140" y="4296310"/>
                  <a:pt x="8474410" y="4293772"/>
                  <a:pt x="8475678" y="4291234"/>
                </a:cubicBezTo>
                <a:cubicBezTo>
                  <a:pt x="8475678" y="4293772"/>
                  <a:pt x="8475678" y="4297580"/>
                  <a:pt x="8474410" y="4298849"/>
                </a:cubicBezTo>
                <a:cubicBezTo>
                  <a:pt x="8478217" y="4298849"/>
                  <a:pt x="8484563" y="4298849"/>
                  <a:pt x="8487102" y="4298849"/>
                </a:cubicBezTo>
                <a:cubicBezTo>
                  <a:pt x="8475678" y="4302656"/>
                  <a:pt x="8462987" y="4306464"/>
                  <a:pt x="8452833" y="4311541"/>
                </a:cubicBezTo>
                <a:cubicBezTo>
                  <a:pt x="8447756" y="4311541"/>
                  <a:pt x="8442680" y="4310272"/>
                  <a:pt x="8436334" y="4310272"/>
                </a:cubicBezTo>
                <a:cubicBezTo>
                  <a:pt x="8440141" y="4312810"/>
                  <a:pt x="8443949" y="4316618"/>
                  <a:pt x="8447756" y="4319156"/>
                </a:cubicBezTo>
                <a:cubicBezTo>
                  <a:pt x="8445218" y="4319156"/>
                  <a:pt x="8441410" y="4317887"/>
                  <a:pt x="8440141" y="4317887"/>
                </a:cubicBezTo>
                <a:cubicBezTo>
                  <a:pt x="8433795" y="4312810"/>
                  <a:pt x="8428718" y="4307733"/>
                  <a:pt x="8422372" y="4303926"/>
                </a:cubicBezTo>
                <a:cubicBezTo>
                  <a:pt x="8419834" y="4305195"/>
                  <a:pt x="8417296" y="4305195"/>
                  <a:pt x="8413488" y="4306464"/>
                </a:cubicBezTo>
                <a:cubicBezTo>
                  <a:pt x="8407142" y="4303926"/>
                  <a:pt x="8398258" y="4305195"/>
                  <a:pt x="8393181" y="4298849"/>
                </a:cubicBezTo>
                <a:cubicBezTo>
                  <a:pt x="8399527" y="4297580"/>
                  <a:pt x="8404604" y="4298849"/>
                  <a:pt x="8410950" y="4298849"/>
                </a:cubicBezTo>
                <a:cubicBezTo>
                  <a:pt x="8410950" y="4297580"/>
                  <a:pt x="8412219" y="4296310"/>
                  <a:pt x="8413488" y="4296310"/>
                </a:cubicBezTo>
                <a:cubicBezTo>
                  <a:pt x="8418565" y="4297580"/>
                  <a:pt x="8422372" y="4302656"/>
                  <a:pt x="8427449" y="4300118"/>
                </a:cubicBezTo>
                <a:cubicBezTo>
                  <a:pt x="8427449" y="4298849"/>
                  <a:pt x="8427449" y="4297580"/>
                  <a:pt x="8427449" y="4296310"/>
                </a:cubicBezTo>
                <a:cubicBezTo>
                  <a:pt x="8426180" y="4295041"/>
                  <a:pt x="8424911" y="4292503"/>
                  <a:pt x="8423642" y="4291234"/>
                </a:cubicBezTo>
                <a:cubicBezTo>
                  <a:pt x="8433795" y="4284888"/>
                  <a:pt x="8445218" y="4282349"/>
                  <a:pt x="8455372" y="4276003"/>
                </a:cubicBezTo>
                <a:cubicBezTo>
                  <a:pt x="8440141" y="4277272"/>
                  <a:pt x="8422372" y="4276003"/>
                  <a:pt x="8408411" y="4283618"/>
                </a:cubicBezTo>
                <a:cubicBezTo>
                  <a:pt x="8407142" y="4282349"/>
                  <a:pt x="8404604" y="4281080"/>
                  <a:pt x="8404604" y="4279811"/>
                </a:cubicBezTo>
                <a:cubicBezTo>
                  <a:pt x="8398258" y="4282349"/>
                  <a:pt x="8391912" y="4286157"/>
                  <a:pt x="8384297" y="4288695"/>
                </a:cubicBezTo>
                <a:cubicBezTo>
                  <a:pt x="8377951" y="4284888"/>
                  <a:pt x="8371605" y="4286157"/>
                  <a:pt x="8365259" y="4287426"/>
                </a:cubicBezTo>
                <a:cubicBezTo>
                  <a:pt x="8360182" y="4284888"/>
                  <a:pt x="8355105" y="4282349"/>
                  <a:pt x="8350029" y="4279811"/>
                </a:cubicBezTo>
                <a:cubicBezTo>
                  <a:pt x="8362721" y="4281080"/>
                  <a:pt x="8375413" y="4281080"/>
                  <a:pt x="8388105" y="4282349"/>
                </a:cubicBezTo>
                <a:cubicBezTo>
                  <a:pt x="8383028" y="4277272"/>
                  <a:pt x="8377951" y="4273465"/>
                  <a:pt x="8372874" y="4268388"/>
                </a:cubicBezTo>
                <a:cubicBezTo>
                  <a:pt x="8391912" y="4278542"/>
                  <a:pt x="8413488" y="4277272"/>
                  <a:pt x="8433795" y="4272196"/>
                </a:cubicBezTo>
                <a:cubicBezTo>
                  <a:pt x="8428718" y="4270927"/>
                  <a:pt x="8419834" y="4262042"/>
                  <a:pt x="8428718" y="4259504"/>
                </a:cubicBezTo>
                <a:cubicBezTo>
                  <a:pt x="8429988" y="4262042"/>
                  <a:pt x="8431257" y="4267119"/>
                  <a:pt x="8432526" y="4268388"/>
                </a:cubicBezTo>
                <a:cubicBezTo>
                  <a:pt x="8436334" y="4269657"/>
                  <a:pt x="8440141" y="4269657"/>
                  <a:pt x="8443949" y="4270927"/>
                </a:cubicBezTo>
                <a:cubicBezTo>
                  <a:pt x="8429988" y="4245543"/>
                  <a:pt x="8450295" y="4248081"/>
                  <a:pt x="8427449" y="4236658"/>
                </a:cubicBezTo>
                <a:cubicBezTo>
                  <a:pt x="8427449" y="4235389"/>
                  <a:pt x="8426180" y="4232851"/>
                  <a:pt x="8426180" y="4231581"/>
                </a:cubicBezTo>
                <a:cubicBezTo>
                  <a:pt x="8416026" y="4229043"/>
                  <a:pt x="8405873" y="4225235"/>
                  <a:pt x="8396988" y="4218889"/>
                </a:cubicBezTo>
                <a:cubicBezTo>
                  <a:pt x="8381759" y="4208736"/>
                  <a:pt x="8365259" y="4203659"/>
                  <a:pt x="8350029" y="4194775"/>
                </a:cubicBezTo>
                <a:cubicBezTo>
                  <a:pt x="8337337" y="4187159"/>
                  <a:pt x="8320837" y="4184621"/>
                  <a:pt x="8313222" y="4170660"/>
                </a:cubicBezTo>
                <a:cubicBezTo>
                  <a:pt x="8330991" y="4175737"/>
                  <a:pt x="8348759" y="4183352"/>
                  <a:pt x="8365259" y="4192236"/>
                </a:cubicBezTo>
                <a:cubicBezTo>
                  <a:pt x="8379220" y="4199852"/>
                  <a:pt x="8394451" y="4201121"/>
                  <a:pt x="8408411" y="4207467"/>
                </a:cubicBezTo>
                <a:cubicBezTo>
                  <a:pt x="8418565" y="4212543"/>
                  <a:pt x="8428718" y="4216351"/>
                  <a:pt x="8438872" y="4218889"/>
                </a:cubicBezTo>
                <a:cubicBezTo>
                  <a:pt x="8440141" y="4217620"/>
                  <a:pt x="8442680" y="4216351"/>
                  <a:pt x="8443949" y="4216351"/>
                </a:cubicBezTo>
                <a:cubicBezTo>
                  <a:pt x="8455372" y="4226505"/>
                  <a:pt x="8469333" y="4231581"/>
                  <a:pt x="8484563" y="4229043"/>
                </a:cubicBezTo>
                <a:cubicBezTo>
                  <a:pt x="8490909" y="4231581"/>
                  <a:pt x="8497255" y="4234120"/>
                  <a:pt x="8504870" y="4235389"/>
                </a:cubicBezTo>
                <a:cubicBezTo>
                  <a:pt x="8504870" y="4236658"/>
                  <a:pt x="8506139" y="4239197"/>
                  <a:pt x="8507408" y="4241735"/>
                </a:cubicBezTo>
                <a:cubicBezTo>
                  <a:pt x="8518831" y="4244273"/>
                  <a:pt x="8532792" y="4250619"/>
                  <a:pt x="8540408" y="4240466"/>
                </a:cubicBezTo>
                <a:cubicBezTo>
                  <a:pt x="8537869" y="4240466"/>
                  <a:pt x="8531523" y="4239197"/>
                  <a:pt x="8528985" y="4239197"/>
                </a:cubicBezTo>
                <a:cubicBezTo>
                  <a:pt x="8527716" y="4237927"/>
                  <a:pt x="8525177" y="4234120"/>
                  <a:pt x="8523908" y="4232851"/>
                </a:cubicBezTo>
                <a:cubicBezTo>
                  <a:pt x="8520100" y="4236658"/>
                  <a:pt x="8515024" y="4239197"/>
                  <a:pt x="8508678" y="4239197"/>
                </a:cubicBezTo>
                <a:lnTo>
                  <a:pt x="8507408" y="4231581"/>
                </a:lnTo>
                <a:cubicBezTo>
                  <a:pt x="8513754" y="4234120"/>
                  <a:pt x="8520100" y="4235389"/>
                  <a:pt x="8525177" y="4230312"/>
                </a:cubicBezTo>
                <a:cubicBezTo>
                  <a:pt x="8523908" y="4229043"/>
                  <a:pt x="8521370" y="4226505"/>
                  <a:pt x="8520100" y="4225235"/>
                </a:cubicBezTo>
                <a:cubicBezTo>
                  <a:pt x="8521370" y="4225235"/>
                  <a:pt x="8523908" y="4223966"/>
                  <a:pt x="8525177" y="4223966"/>
                </a:cubicBezTo>
                <a:cubicBezTo>
                  <a:pt x="8525177" y="4227774"/>
                  <a:pt x="8526446" y="4231581"/>
                  <a:pt x="8526446" y="4235389"/>
                </a:cubicBezTo>
                <a:cubicBezTo>
                  <a:pt x="8539138" y="4237927"/>
                  <a:pt x="8551830" y="4239197"/>
                  <a:pt x="8564522" y="4239197"/>
                </a:cubicBezTo>
                <a:cubicBezTo>
                  <a:pt x="8560715" y="4235389"/>
                  <a:pt x="8555638" y="4231581"/>
                  <a:pt x="8550561" y="4226505"/>
                </a:cubicBezTo>
                <a:cubicBezTo>
                  <a:pt x="8555638" y="4227774"/>
                  <a:pt x="8560715" y="4229043"/>
                  <a:pt x="8567061" y="4230312"/>
                </a:cubicBezTo>
                <a:cubicBezTo>
                  <a:pt x="8564522" y="4225235"/>
                  <a:pt x="8561984" y="4220159"/>
                  <a:pt x="8559446" y="4216351"/>
                </a:cubicBezTo>
                <a:cubicBezTo>
                  <a:pt x="8563253" y="4218889"/>
                  <a:pt x="8568330" y="4221428"/>
                  <a:pt x="8572138" y="4225235"/>
                </a:cubicBezTo>
                <a:cubicBezTo>
                  <a:pt x="8572138" y="4236658"/>
                  <a:pt x="8582291" y="4243004"/>
                  <a:pt x="8592445" y="4243004"/>
                </a:cubicBezTo>
                <a:cubicBezTo>
                  <a:pt x="8591176" y="4237927"/>
                  <a:pt x="8588637" y="4232851"/>
                  <a:pt x="8583560" y="4231581"/>
                </a:cubicBezTo>
                <a:cubicBezTo>
                  <a:pt x="8583560" y="4222697"/>
                  <a:pt x="8579753" y="4215082"/>
                  <a:pt x="8577214" y="4207467"/>
                </a:cubicBezTo>
                <a:cubicBezTo>
                  <a:pt x="8574675" y="4207467"/>
                  <a:pt x="8570868" y="4206198"/>
                  <a:pt x="8569599" y="4204928"/>
                </a:cubicBezTo>
                <a:cubicBezTo>
                  <a:pt x="8569599" y="4199852"/>
                  <a:pt x="8567061" y="4196044"/>
                  <a:pt x="8563253" y="4192236"/>
                </a:cubicBezTo>
                <a:lnTo>
                  <a:pt x="8528985" y="4150353"/>
                </a:lnTo>
                <a:lnTo>
                  <a:pt x="8528985" y="4150353"/>
                </a:lnTo>
                <a:lnTo>
                  <a:pt x="8528985" y="4150353"/>
                </a:lnTo>
                <a:lnTo>
                  <a:pt x="8521370" y="4138930"/>
                </a:lnTo>
                <a:cubicBezTo>
                  <a:pt x="8515024" y="4133854"/>
                  <a:pt x="8508678" y="4130046"/>
                  <a:pt x="8503601" y="4126238"/>
                </a:cubicBezTo>
                <a:cubicBezTo>
                  <a:pt x="8506139" y="4135122"/>
                  <a:pt x="8513754" y="4142738"/>
                  <a:pt x="8518831" y="4150353"/>
                </a:cubicBezTo>
                <a:lnTo>
                  <a:pt x="8527716" y="4150353"/>
                </a:lnTo>
                <a:lnTo>
                  <a:pt x="8527716" y="4150353"/>
                </a:lnTo>
                <a:lnTo>
                  <a:pt x="8527716" y="4157968"/>
                </a:lnTo>
                <a:cubicBezTo>
                  <a:pt x="8518831" y="4155430"/>
                  <a:pt x="8508678" y="4151622"/>
                  <a:pt x="8499793" y="4147814"/>
                </a:cubicBezTo>
                <a:cubicBezTo>
                  <a:pt x="8503601" y="4146546"/>
                  <a:pt x="8507408" y="4145276"/>
                  <a:pt x="8511216" y="4144007"/>
                </a:cubicBezTo>
                <a:cubicBezTo>
                  <a:pt x="8507408" y="4140200"/>
                  <a:pt x="8503601" y="4136392"/>
                  <a:pt x="8498524" y="4132584"/>
                </a:cubicBezTo>
                <a:cubicBezTo>
                  <a:pt x="8493448" y="4136392"/>
                  <a:pt x="8488370" y="4141468"/>
                  <a:pt x="8484563" y="4146546"/>
                </a:cubicBezTo>
                <a:cubicBezTo>
                  <a:pt x="8498524" y="4151622"/>
                  <a:pt x="8485832" y="4146546"/>
                  <a:pt x="8512485" y="4160506"/>
                </a:cubicBezTo>
                <a:cubicBezTo>
                  <a:pt x="8508678" y="4160506"/>
                  <a:pt x="8502332" y="4159237"/>
                  <a:pt x="8498524" y="4159237"/>
                </a:cubicBezTo>
                <a:cubicBezTo>
                  <a:pt x="8498524" y="4165583"/>
                  <a:pt x="8498524" y="4171929"/>
                  <a:pt x="8497255" y="4178275"/>
                </a:cubicBezTo>
                <a:cubicBezTo>
                  <a:pt x="8494716" y="4180814"/>
                  <a:pt x="8490909" y="4183352"/>
                  <a:pt x="8488370" y="4185890"/>
                </a:cubicBezTo>
                <a:cubicBezTo>
                  <a:pt x="8490909" y="4179544"/>
                  <a:pt x="8493448" y="4173198"/>
                  <a:pt x="8493448" y="4165583"/>
                </a:cubicBezTo>
                <a:cubicBezTo>
                  <a:pt x="8484563" y="4159237"/>
                  <a:pt x="8474410" y="4164314"/>
                  <a:pt x="8465525" y="4169391"/>
                </a:cubicBezTo>
                <a:cubicBezTo>
                  <a:pt x="8465525" y="4171929"/>
                  <a:pt x="8465525" y="4177006"/>
                  <a:pt x="8465525" y="4179544"/>
                </a:cubicBezTo>
                <a:cubicBezTo>
                  <a:pt x="8462987" y="4177006"/>
                  <a:pt x="8460448" y="4174468"/>
                  <a:pt x="8456641" y="4171929"/>
                </a:cubicBezTo>
                <a:cubicBezTo>
                  <a:pt x="8461718" y="4169391"/>
                  <a:pt x="8468064" y="4165583"/>
                  <a:pt x="8473140" y="4163045"/>
                </a:cubicBezTo>
                <a:cubicBezTo>
                  <a:pt x="8461718" y="4155430"/>
                  <a:pt x="8447756" y="4155430"/>
                  <a:pt x="8436334" y="4149084"/>
                </a:cubicBezTo>
                <a:cubicBezTo>
                  <a:pt x="8442680" y="4150353"/>
                  <a:pt x="8447756" y="4151622"/>
                  <a:pt x="8454102" y="4152891"/>
                </a:cubicBezTo>
                <a:cubicBezTo>
                  <a:pt x="8457910" y="4151622"/>
                  <a:pt x="8462987" y="4150353"/>
                  <a:pt x="8466794" y="4149084"/>
                </a:cubicBezTo>
                <a:cubicBezTo>
                  <a:pt x="8465525" y="4147814"/>
                  <a:pt x="8461718" y="4144007"/>
                  <a:pt x="8460448" y="4141468"/>
                </a:cubicBezTo>
                <a:cubicBezTo>
                  <a:pt x="8470602" y="4142738"/>
                  <a:pt x="8478217" y="4149084"/>
                  <a:pt x="8479486" y="4159237"/>
                </a:cubicBezTo>
                <a:cubicBezTo>
                  <a:pt x="8479486" y="4156699"/>
                  <a:pt x="8479486" y="4152891"/>
                  <a:pt x="8478217" y="4150353"/>
                </a:cubicBezTo>
                <a:cubicBezTo>
                  <a:pt x="8478217" y="4149084"/>
                  <a:pt x="8479486" y="4146546"/>
                  <a:pt x="8480756" y="4145276"/>
                </a:cubicBezTo>
                <a:cubicBezTo>
                  <a:pt x="8487102" y="4140200"/>
                  <a:pt x="8493448" y="4135122"/>
                  <a:pt x="8498524" y="4128776"/>
                </a:cubicBezTo>
                <a:cubicBezTo>
                  <a:pt x="8495986" y="4126238"/>
                  <a:pt x="8493448" y="4123700"/>
                  <a:pt x="8490909" y="4121162"/>
                </a:cubicBezTo>
                <a:cubicBezTo>
                  <a:pt x="8492178" y="4123700"/>
                  <a:pt x="8493448" y="4128776"/>
                  <a:pt x="8494716" y="4130046"/>
                </a:cubicBezTo>
                <a:cubicBezTo>
                  <a:pt x="8483294" y="4126238"/>
                  <a:pt x="8470602" y="4126238"/>
                  <a:pt x="8457910" y="4130046"/>
                </a:cubicBezTo>
                <a:cubicBezTo>
                  <a:pt x="8452833" y="4127508"/>
                  <a:pt x="8447756" y="4124969"/>
                  <a:pt x="8441410" y="4122431"/>
                </a:cubicBezTo>
                <a:cubicBezTo>
                  <a:pt x="8435064" y="4122431"/>
                  <a:pt x="8428718" y="4123700"/>
                  <a:pt x="8422372" y="4124969"/>
                </a:cubicBezTo>
                <a:cubicBezTo>
                  <a:pt x="8423642" y="4121162"/>
                  <a:pt x="8424911" y="4117354"/>
                  <a:pt x="8426180" y="4113546"/>
                </a:cubicBezTo>
                <a:lnTo>
                  <a:pt x="8426180" y="4118623"/>
                </a:lnTo>
                <a:cubicBezTo>
                  <a:pt x="8429988" y="4118623"/>
                  <a:pt x="8436334" y="4118623"/>
                  <a:pt x="8440141" y="4118623"/>
                </a:cubicBezTo>
                <a:cubicBezTo>
                  <a:pt x="8441410" y="4116085"/>
                  <a:pt x="8441410" y="4112277"/>
                  <a:pt x="8442680" y="4109739"/>
                </a:cubicBezTo>
                <a:cubicBezTo>
                  <a:pt x="8442680" y="4111008"/>
                  <a:pt x="8442680" y="4114816"/>
                  <a:pt x="8442680" y="4117354"/>
                </a:cubicBezTo>
                <a:cubicBezTo>
                  <a:pt x="8447756" y="4117354"/>
                  <a:pt x="8451564" y="4117354"/>
                  <a:pt x="8456641" y="4117354"/>
                </a:cubicBezTo>
                <a:cubicBezTo>
                  <a:pt x="8455372" y="4118623"/>
                  <a:pt x="8454102" y="4122431"/>
                  <a:pt x="8454102" y="4123700"/>
                </a:cubicBezTo>
                <a:cubicBezTo>
                  <a:pt x="8465525" y="4124969"/>
                  <a:pt x="8476948" y="4124969"/>
                  <a:pt x="8487102" y="4124969"/>
                </a:cubicBezTo>
                <a:cubicBezTo>
                  <a:pt x="8485832" y="4122431"/>
                  <a:pt x="8484563" y="4116085"/>
                  <a:pt x="8484563" y="4113546"/>
                </a:cubicBezTo>
                <a:cubicBezTo>
                  <a:pt x="8489640" y="4114816"/>
                  <a:pt x="8494716" y="4117354"/>
                  <a:pt x="8501062" y="4118623"/>
                </a:cubicBezTo>
                <a:cubicBezTo>
                  <a:pt x="8506139" y="4116085"/>
                  <a:pt x="8511216" y="4112277"/>
                  <a:pt x="8516293" y="4109739"/>
                </a:cubicBezTo>
                <a:cubicBezTo>
                  <a:pt x="8513754" y="4116085"/>
                  <a:pt x="8509947" y="4122431"/>
                  <a:pt x="8507408" y="4128776"/>
                </a:cubicBezTo>
                <a:cubicBezTo>
                  <a:pt x="8515024" y="4132584"/>
                  <a:pt x="8521370" y="4137661"/>
                  <a:pt x="8527716" y="4144007"/>
                </a:cubicBezTo>
                <a:cubicBezTo>
                  <a:pt x="8530254" y="4142738"/>
                  <a:pt x="8531523" y="4142738"/>
                  <a:pt x="8534062" y="4141468"/>
                </a:cubicBezTo>
                <a:cubicBezTo>
                  <a:pt x="8537869" y="4145276"/>
                  <a:pt x="8542946" y="4146546"/>
                  <a:pt x="8548023" y="4149084"/>
                </a:cubicBezTo>
                <a:cubicBezTo>
                  <a:pt x="8550561" y="4146546"/>
                  <a:pt x="8553100" y="4144007"/>
                  <a:pt x="8555638" y="4141468"/>
                </a:cubicBezTo>
                <a:cubicBezTo>
                  <a:pt x="8556907" y="4142738"/>
                  <a:pt x="8558176" y="4146546"/>
                  <a:pt x="8558176" y="4147814"/>
                </a:cubicBezTo>
                <a:cubicBezTo>
                  <a:pt x="8554369" y="4150353"/>
                  <a:pt x="8550561" y="4151622"/>
                  <a:pt x="8546754" y="4154160"/>
                </a:cubicBezTo>
                <a:cubicBezTo>
                  <a:pt x="8544215" y="4154160"/>
                  <a:pt x="8536600" y="4154160"/>
                  <a:pt x="8534062" y="4152891"/>
                </a:cubicBezTo>
                <a:cubicBezTo>
                  <a:pt x="8535331" y="4160506"/>
                  <a:pt x="8540408" y="4163045"/>
                  <a:pt x="8546754" y="4161776"/>
                </a:cubicBezTo>
                <a:cubicBezTo>
                  <a:pt x="8551830" y="4165583"/>
                  <a:pt x="8555638" y="4170660"/>
                  <a:pt x="8560715" y="4175737"/>
                </a:cubicBezTo>
                <a:cubicBezTo>
                  <a:pt x="8556907" y="4175737"/>
                  <a:pt x="8549292" y="4174468"/>
                  <a:pt x="8545484" y="4174468"/>
                </a:cubicBezTo>
                <a:cubicBezTo>
                  <a:pt x="8550561" y="4182083"/>
                  <a:pt x="8555638" y="4189698"/>
                  <a:pt x="8561984" y="4196044"/>
                </a:cubicBezTo>
                <a:cubicBezTo>
                  <a:pt x="8563253" y="4185890"/>
                  <a:pt x="8561984" y="4175737"/>
                  <a:pt x="8559446" y="4165583"/>
                </a:cubicBezTo>
                <a:cubicBezTo>
                  <a:pt x="8564522" y="4161776"/>
                  <a:pt x="8572138" y="4160506"/>
                  <a:pt x="8575945" y="4154160"/>
                </a:cubicBezTo>
                <a:cubicBezTo>
                  <a:pt x="8578484" y="4149084"/>
                  <a:pt x="8573407" y="4146546"/>
                  <a:pt x="8570868" y="4142738"/>
                </a:cubicBezTo>
                <a:cubicBezTo>
                  <a:pt x="8570868" y="4146546"/>
                  <a:pt x="8569599" y="4154160"/>
                  <a:pt x="8569599" y="4157968"/>
                </a:cubicBezTo>
                <a:cubicBezTo>
                  <a:pt x="8563253" y="4150353"/>
                  <a:pt x="8567061" y="4141468"/>
                  <a:pt x="8570868" y="4133854"/>
                </a:cubicBezTo>
                <a:cubicBezTo>
                  <a:pt x="8568330" y="4135122"/>
                  <a:pt x="8564522" y="4137661"/>
                  <a:pt x="8561984" y="4138930"/>
                </a:cubicBezTo>
                <a:cubicBezTo>
                  <a:pt x="8563253" y="4133854"/>
                  <a:pt x="8564522" y="4128776"/>
                  <a:pt x="8565792" y="4124969"/>
                </a:cubicBezTo>
                <a:cubicBezTo>
                  <a:pt x="8560715" y="4128776"/>
                  <a:pt x="8556907" y="4133854"/>
                  <a:pt x="8554369" y="4138930"/>
                </a:cubicBezTo>
                <a:cubicBezTo>
                  <a:pt x="8553100" y="4133854"/>
                  <a:pt x="8551830" y="4130046"/>
                  <a:pt x="8549292" y="4124969"/>
                </a:cubicBezTo>
                <a:cubicBezTo>
                  <a:pt x="8551830" y="4124969"/>
                  <a:pt x="8556907" y="4126238"/>
                  <a:pt x="8559446" y="4126238"/>
                </a:cubicBezTo>
                <a:cubicBezTo>
                  <a:pt x="8558176" y="4121162"/>
                  <a:pt x="8556907" y="4116085"/>
                  <a:pt x="8556907" y="4111008"/>
                </a:cubicBezTo>
                <a:cubicBezTo>
                  <a:pt x="8553100" y="4105931"/>
                  <a:pt x="8546754" y="4100854"/>
                  <a:pt x="8550561" y="4094508"/>
                </a:cubicBezTo>
                <a:cubicBezTo>
                  <a:pt x="8555638" y="4099585"/>
                  <a:pt x="8559446" y="4105931"/>
                  <a:pt x="8561984" y="4113546"/>
                </a:cubicBezTo>
                <a:cubicBezTo>
                  <a:pt x="8567061" y="4116085"/>
                  <a:pt x="8572138" y="4118623"/>
                  <a:pt x="8577214" y="4122431"/>
                </a:cubicBezTo>
                <a:cubicBezTo>
                  <a:pt x="8573407" y="4122431"/>
                  <a:pt x="8568330" y="4122431"/>
                  <a:pt x="8564522" y="4122431"/>
                </a:cubicBezTo>
                <a:cubicBezTo>
                  <a:pt x="8568330" y="4126238"/>
                  <a:pt x="8572138" y="4130046"/>
                  <a:pt x="8574675" y="4133854"/>
                </a:cubicBezTo>
                <a:cubicBezTo>
                  <a:pt x="8575945" y="4131315"/>
                  <a:pt x="8578484" y="4127508"/>
                  <a:pt x="8579753" y="4126238"/>
                </a:cubicBezTo>
                <a:cubicBezTo>
                  <a:pt x="8581021" y="4126238"/>
                  <a:pt x="8583560" y="4127508"/>
                  <a:pt x="8584830" y="4127508"/>
                </a:cubicBezTo>
                <a:cubicBezTo>
                  <a:pt x="8587367" y="4132584"/>
                  <a:pt x="8591176" y="4136392"/>
                  <a:pt x="8593713" y="4141468"/>
                </a:cubicBezTo>
                <a:cubicBezTo>
                  <a:pt x="8596252" y="4141468"/>
                  <a:pt x="8602598" y="4141468"/>
                  <a:pt x="8605136" y="4141468"/>
                </a:cubicBezTo>
                <a:cubicBezTo>
                  <a:pt x="8602598" y="4145276"/>
                  <a:pt x="8602598" y="4149084"/>
                  <a:pt x="8605136" y="4152891"/>
                </a:cubicBezTo>
                <a:cubicBezTo>
                  <a:pt x="8603868" y="4152891"/>
                  <a:pt x="8600059" y="4154160"/>
                  <a:pt x="8598790" y="4154160"/>
                </a:cubicBezTo>
                <a:cubicBezTo>
                  <a:pt x="8592445" y="4149084"/>
                  <a:pt x="8586099" y="4145276"/>
                  <a:pt x="8579753" y="4141468"/>
                </a:cubicBezTo>
                <a:cubicBezTo>
                  <a:pt x="8581021" y="4149084"/>
                  <a:pt x="8582291" y="4157968"/>
                  <a:pt x="8582291" y="4165583"/>
                </a:cubicBezTo>
                <a:cubicBezTo>
                  <a:pt x="8596252" y="4173198"/>
                  <a:pt x="8605136" y="4157968"/>
                  <a:pt x="8616560" y="4151622"/>
                </a:cubicBezTo>
                <a:cubicBezTo>
                  <a:pt x="8611482" y="4146546"/>
                  <a:pt x="8606405" y="4140200"/>
                  <a:pt x="8602598" y="4135122"/>
                </a:cubicBezTo>
                <a:cubicBezTo>
                  <a:pt x="8603868" y="4135122"/>
                  <a:pt x="8607675" y="4136392"/>
                  <a:pt x="8608944" y="4137661"/>
                </a:cubicBezTo>
                <a:cubicBezTo>
                  <a:pt x="8615290" y="4142738"/>
                  <a:pt x="8622905" y="4145276"/>
                  <a:pt x="8631789" y="4144007"/>
                </a:cubicBezTo>
                <a:cubicBezTo>
                  <a:pt x="8629251" y="4136392"/>
                  <a:pt x="8626713" y="4128776"/>
                  <a:pt x="8622905" y="4122431"/>
                </a:cubicBezTo>
                <a:cubicBezTo>
                  <a:pt x="8622905" y="4130046"/>
                  <a:pt x="8616560" y="4132584"/>
                  <a:pt x="8610214" y="4135122"/>
                </a:cubicBezTo>
                <a:cubicBezTo>
                  <a:pt x="8611482" y="4132584"/>
                  <a:pt x="8615290" y="4128776"/>
                  <a:pt x="8617828" y="4126238"/>
                </a:cubicBezTo>
                <a:cubicBezTo>
                  <a:pt x="8614021" y="4124969"/>
                  <a:pt x="8610214" y="4124969"/>
                  <a:pt x="8606405" y="4123700"/>
                </a:cubicBezTo>
                <a:cubicBezTo>
                  <a:pt x="8610214" y="4122431"/>
                  <a:pt x="8614021" y="4121162"/>
                  <a:pt x="8617828" y="4121162"/>
                </a:cubicBezTo>
                <a:cubicBezTo>
                  <a:pt x="8619097" y="4119892"/>
                  <a:pt x="8620367" y="4116085"/>
                  <a:pt x="8621636" y="4114816"/>
                </a:cubicBezTo>
                <a:cubicBezTo>
                  <a:pt x="8617828" y="4113546"/>
                  <a:pt x="8614021" y="4112277"/>
                  <a:pt x="8608944" y="4111008"/>
                </a:cubicBezTo>
                <a:cubicBezTo>
                  <a:pt x="8606405" y="4107200"/>
                  <a:pt x="8603868" y="4102124"/>
                  <a:pt x="8601329" y="4098316"/>
                </a:cubicBezTo>
                <a:cubicBezTo>
                  <a:pt x="8607675" y="4098316"/>
                  <a:pt x="8612751" y="4097047"/>
                  <a:pt x="8619097" y="4097047"/>
                </a:cubicBezTo>
                <a:cubicBezTo>
                  <a:pt x="8615290" y="4093239"/>
                  <a:pt x="8612751" y="4089432"/>
                  <a:pt x="8608944" y="4085624"/>
                </a:cubicBezTo>
                <a:lnTo>
                  <a:pt x="8610214" y="4081817"/>
                </a:lnTo>
                <a:cubicBezTo>
                  <a:pt x="8612751" y="4083086"/>
                  <a:pt x="8616560" y="4084355"/>
                  <a:pt x="8617828" y="4085624"/>
                </a:cubicBezTo>
                <a:cubicBezTo>
                  <a:pt x="8620367" y="4081817"/>
                  <a:pt x="8622905" y="4078009"/>
                  <a:pt x="8625443" y="4072932"/>
                </a:cubicBezTo>
                <a:cubicBezTo>
                  <a:pt x="8616560" y="4070394"/>
                  <a:pt x="8607675" y="4065317"/>
                  <a:pt x="8602598" y="4057702"/>
                </a:cubicBezTo>
                <a:cubicBezTo>
                  <a:pt x="8608944" y="4058971"/>
                  <a:pt x="8614021" y="4062779"/>
                  <a:pt x="8619097" y="4067855"/>
                </a:cubicBezTo>
                <a:cubicBezTo>
                  <a:pt x="8620367" y="4066586"/>
                  <a:pt x="8622905" y="4064048"/>
                  <a:pt x="8622905" y="4062779"/>
                </a:cubicBezTo>
                <a:cubicBezTo>
                  <a:pt x="8622905" y="4065317"/>
                  <a:pt x="8621636" y="4069125"/>
                  <a:pt x="8621636" y="4070394"/>
                </a:cubicBezTo>
                <a:cubicBezTo>
                  <a:pt x="8624174" y="4070394"/>
                  <a:pt x="8629251" y="4071663"/>
                  <a:pt x="8633059" y="4071663"/>
                </a:cubicBezTo>
                <a:lnTo>
                  <a:pt x="8629251" y="4047548"/>
                </a:lnTo>
                <a:lnTo>
                  <a:pt x="8638135" y="4078009"/>
                </a:lnTo>
                <a:cubicBezTo>
                  <a:pt x="8635597" y="4076740"/>
                  <a:pt x="8629251" y="4074201"/>
                  <a:pt x="8626713" y="4072932"/>
                </a:cubicBezTo>
                <a:cubicBezTo>
                  <a:pt x="8626713" y="4080547"/>
                  <a:pt x="8625443" y="4086893"/>
                  <a:pt x="8627982" y="4094508"/>
                </a:cubicBezTo>
                <a:cubicBezTo>
                  <a:pt x="8629251" y="4090701"/>
                  <a:pt x="8631789" y="4086893"/>
                  <a:pt x="8634328" y="4083086"/>
                </a:cubicBezTo>
                <a:cubicBezTo>
                  <a:pt x="8639405" y="4086893"/>
                  <a:pt x="8644481" y="4089432"/>
                  <a:pt x="8649558" y="4093239"/>
                </a:cubicBezTo>
                <a:cubicBezTo>
                  <a:pt x="8648289" y="4094508"/>
                  <a:pt x="8647020" y="4097047"/>
                  <a:pt x="8645751" y="4098316"/>
                </a:cubicBezTo>
                <a:cubicBezTo>
                  <a:pt x="8645751" y="4103393"/>
                  <a:pt x="8647020" y="4108470"/>
                  <a:pt x="8647020" y="4112277"/>
                </a:cubicBezTo>
                <a:cubicBezTo>
                  <a:pt x="8658443" y="4107200"/>
                  <a:pt x="8667327" y="4098316"/>
                  <a:pt x="8676211" y="4090701"/>
                </a:cubicBezTo>
                <a:cubicBezTo>
                  <a:pt x="8674942" y="4086893"/>
                  <a:pt x="8673673" y="4083086"/>
                  <a:pt x="8673673" y="4079278"/>
                </a:cubicBezTo>
                <a:cubicBezTo>
                  <a:pt x="8676211" y="4079278"/>
                  <a:pt x="8681288" y="4079278"/>
                  <a:pt x="8682557" y="4078009"/>
                </a:cubicBezTo>
                <a:cubicBezTo>
                  <a:pt x="8686365" y="4074201"/>
                  <a:pt x="8688903" y="4070394"/>
                  <a:pt x="8692711" y="4066586"/>
                </a:cubicBezTo>
                <a:cubicBezTo>
                  <a:pt x="8688903" y="4062779"/>
                  <a:pt x="8682557" y="4060240"/>
                  <a:pt x="8682557" y="4052625"/>
                </a:cubicBezTo>
                <a:cubicBezTo>
                  <a:pt x="8677481" y="4057702"/>
                  <a:pt x="8673673" y="4064048"/>
                  <a:pt x="8668596" y="4069125"/>
                </a:cubicBezTo>
                <a:cubicBezTo>
                  <a:pt x="8668596" y="4062779"/>
                  <a:pt x="8677481" y="4057702"/>
                  <a:pt x="8671135" y="4051356"/>
                </a:cubicBezTo>
                <a:cubicBezTo>
                  <a:pt x="8672404" y="4051356"/>
                  <a:pt x="8676211" y="4051356"/>
                  <a:pt x="8678750" y="4051356"/>
                </a:cubicBezTo>
                <a:cubicBezTo>
                  <a:pt x="8677481" y="4048817"/>
                  <a:pt x="8674942" y="4045010"/>
                  <a:pt x="8673673" y="4042471"/>
                </a:cubicBezTo>
                <a:cubicBezTo>
                  <a:pt x="8671135" y="4043741"/>
                  <a:pt x="8667327" y="4045010"/>
                  <a:pt x="8664789" y="4045010"/>
                </a:cubicBezTo>
                <a:cubicBezTo>
                  <a:pt x="8666058" y="4043741"/>
                  <a:pt x="8667327" y="4041202"/>
                  <a:pt x="8667327" y="4039933"/>
                </a:cubicBezTo>
                <a:cubicBezTo>
                  <a:pt x="8681288" y="4041202"/>
                  <a:pt x="8667327" y="4031049"/>
                  <a:pt x="8663519" y="4031049"/>
                </a:cubicBezTo>
                <a:cubicBezTo>
                  <a:pt x="8660981" y="4031049"/>
                  <a:pt x="8655904" y="4031049"/>
                  <a:pt x="8653366" y="4031049"/>
                </a:cubicBezTo>
                <a:cubicBezTo>
                  <a:pt x="8654635" y="4028510"/>
                  <a:pt x="8658443" y="4024703"/>
                  <a:pt x="8659712" y="4023434"/>
                </a:cubicBezTo>
                <a:cubicBezTo>
                  <a:pt x="8658443" y="4023434"/>
                  <a:pt x="8654635" y="4023434"/>
                  <a:pt x="8652097" y="4023434"/>
                </a:cubicBezTo>
                <a:cubicBezTo>
                  <a:pt x="8649558" y="4020895"/>
                  <a:pt x="8647020" y="4018357"/>
                  <a:pt x="8643212" y="4017088"/>
                </a:cubicBezTo>
                <a:cubicBezTo>
                  <a:pt x="8643212" y="4015818"/>
                  <a:pt x="8644481" y="4013280"/>
                  <a:pt x="8644481" y="4012011"/>
                </a:cubicBezTo>
                <a:cubicBezTo>
                  <a:pt x="8647020" y="4014549"/>
                  <a:pt x="8649558" y="4015818"/>
                  <a:pt x="8653366" y="4018357"/>
                </a:cubicBezTo>
                <a:cubicBezTo>
                  <a:pt x="8655904" y="4018357"/>
                  <a:pt x="8659712" y="4017088"/>
                  <a:pt x="8660981" y="4015818"/>
                </a:cubicBezTo>
                <a:cubicBezTo>
                  <a:pt x="8658443" y="4012011"/>
                  <a:pt x="8655904" y="4008203"/>
                  <a:pt x="8653366" y="4004396"/>
                </a:cubicBezTo>
                <a:cubicBezTo>
                  <a:pt x="8653366" y="4001857"/>
                  <a:pt x="8654635" y="3996780"/>
                  <a:pt x="8654635" y="3994242"/>
                </a:cubicBezTo>
                <a:cubicBezTo>
                  <a:pt x="8648289" y="3995511"/>
                  <a:pt x="8643212" y="3999319"/>
                  <a:pt x="8639405" y="4003126"/>
                </a:cubicBezTo>
                <a:cubicBezTo>
                  <a:pt x="8638135" y="4001857"/>
                  <a:pt x="8634328" y="4000588"/>
                  <a:pt x="8633059" y="3999319"/>
                </a:cubicBezTo>
                <a:cubicBezTo>
                  <a:pt x="8635597" y="3999319"/>
                  <a:pt x="8639405" y="3998050"/>
                  <a:pt x="8641943" y="3996780"/>
                </a:cubicBezTo>
                <a:cubicBezTo>
                  <a:pt x="8640674" y="3995511"/>
                  <a:pt x="8639405" y="3992973"/>
                  <a:pt x="8638135" y="3991704"/>
                </a:cubicBezTo>
                <a:cubicBezTo>
                  <a:pt x="8647020" y="3992973"/>
                  <a:pt x="8653366" y="3989165"/>
                  <a:pt x="8657173" y="3981550"/>
                </a:cubicBezTo>
                <a:cubicBezTo>
                  <a:pt x="8664789" y="3976473"/>
                  <a:pt x="8666058" y="3987896"/>
                  <a:pt x="8668596" y="3992973"/>
                </a:cubicBezTo>
                <a:cubicBezTo>
                  <a:pt x="8667327" y="3991704"/>
                  <a:pt x="8663519" y="3989165"/>
                  <a:pt x="8660981" y="3989165"/>
                </a:cubicBezTo>
                <a:cubicBezTo>
                  <a:pt x="8660981" y="3995511"/>
                  <a:pt x="8660981" y="4001857"/>
                  <a:pt x="8667327" y="4005665"/>
                </a:cubicBezTo>
                <a:cubicBezTo>
                  <a:pt x="8667327" y="4003126"/>
                  <a:pt x="8669865" y="3999319"/>
                  <a:pt x="8669865" y="3998050"/>
                </a:cubicBezTo>
                <a:cubicBezTo>
                  <a:pt x="8673673" y="3999319"/>
                  <a:pt x="8676211" y="4001857"/>
                  <a:pt x="8680019" y="4003126"/>
                </a:cubicBezTo>
                <a:cubicBezTo>
                  <a:pt x="8680019" y="4004396"/>
                  <a:pt x="8678750" y="4006934"/>
                  <a:pt x="8677481" y="4008203"/>
                </a:cubicBezTo>
                <a:cubicBezTo>
                  <a:pt x="8690173" y="4009472"/>
                  <a:pt x="8693980" y="4000588"/>
                  <a:pt x="8714287" y="3989165"/>
                </a:cubicBezTo>
                <a:cubicBezTo>
                  <a:pt x="8709211" y="3985358"/>
                  <a:pt x="8705403" y="3979012"/>
                  <a:pt x="8699057" y="3977742"/>
                </a:cubicBezTo>
                <a:cubicBezTo>
                  <a:pt x="8691441" y="3977742"/>
                  <a:pt x="8683827" y="3977742"/>
                  <a:pt x="8676211" y="3977742"/>
                </a:cubicBezTo>
                <a:cubicBezTo>
                  <a:pt x="8673673" y="3975204"/>
                  <a:pt x="8671135" y="3972666"/>
                  <a:pt x="8668596" y="3970127"/>
                </a:cubicBezTo>
                <a:cubicBezTo>
                  <a:pt x="8666058" y="3973935"/>
                  <a:pt x="8663519" y="3977742"/>
                  <a:pt x="8659712" y="3981550"/>
                </a:cubicBezTo>
                <a:cubicBezTo>
                  <a:pt x="8659712" y="3977742"/>
                  <a:pt x="8659712" y="3971396"/>
                  <a:pt x="8659712" y="3967589"/>
                </a:cubicBezTo>
                <a:cubicBezTo>
                  <a:pt x="8657173" y="3971396"/>
                  <a:pt x="8655904" y="3975204"/>
                  <a:pt x="8653366" y="3979012"/>
                </a:cubicBezTo>
                <a:cubicBezTo>
                  <a:pt x="8645751" y="3981550"/>
                  <a:pt x="8641943" y="3987896"/>
                  <a:pt x="8634328" y="3990434"/>
                </a:cubicBezTo>
                <a:cubicBezTo>
                  <a:pt x="8631789" y="3986627"/>
                  <a:pt x="8629251" y="3984088"/>
                  <a:pt x="8625443" y="3981550"/>
                </a:cubicBezTo>
                <a:cubicBezTo>
                  <a:pt x="8625443" y="3984088"/>
                  <a:pt x="8624174" y="3989165"/>
                  <a:pt x="8622905" y="3990434"/>
                </a:cubicBezTo>
                <a:cubicBezTo>
                  <a:pt x="8621636" y="3986627"/>
                  <a:pt x="8620367" y="3982819"/>
                  <a:pt x="8619097" y="3977742"/>
                </a:cubicBezTo>
                <a:cubicBezTo>
                  <a:pt x="8612751" y="3982819"/>
                  <a:pt x="8611482" y="3991704"/>
                  <a:pt x="8610214" y="3999319"/>
                </a:cubicBezTo>
                <a:cubicBezTo>
                  <a:pt x="8606405" y="4003126"/>
                  <a:pt x="8601329" y="4008203"/>
                  <a:pt x="8601329" y="4015818"/>
                </a:cubicBezTo>
                <a:cubicBezTo>
                  <a:pt x="8605136" y="4013280"/>
                  <a:pt x="8608944" y="4010742"/>
                  <a:pt x="8611482" y="4005665"/>
                </a:cubicBezTo>
                <a:cubicBezTo>
                  <a:pt x="8620367" y="4005665"/>
                  <a:pt x="8624174" y="3999319"/>
                  <a:pt x="8625443" y="3991704"/>
                </a:cubicBezTo>
                <a:cubicBezTo>
                  <a:pt x="8629251" y="3990434"/>
                  <a:pt x="8635597" y="3989165"/>
                  <a:pt x="8639405" y="3989165"/>
                </a:cubicBezTo>
                <a:cubicBezTo>
                  <a:pt x="8636866" y="3991704"/>
                  <a:pt x="8631789" y="3996780"/>
                  <a:pt x="8629251" y="3999319"/>
                </a:cubicBezTo>
                <a:cubicBezTo>
                  <a:pt x="8630520" y="4009472"/>
                  <a:pt x="8633059" y="4019626"/>
                  <a:pt x="8638135" y="4027241"/>
                </a:cubicBezTo>
                <a:cubicBezTo>
                  <a:pt x="8634328" y="4027241"/>
                  <a:pt x="8629251" y="4027241"/>
                  <a:pt x="8625443" y="4027241"/>
                </a:cubicBezTo>
                <a:cubicBezTo>
                  <a:pt x="8626713" y="4023434"/>
                  <a:pt x="8627982" y="4020895"/>
                  <a:pt x="8629251" y="4018357"/>
                </a:cubicBezTo>
                <a:cubicBezTo>
                  <a:pt x="8627982" y="4014549"/>
                  <a:pt x="8626713" y="4010742"/>
                  <a:pt x="8624174" y="4006934"/>
                </a:cubicBezTo>
                <a:cubicBezTo>
                  <a:pt x="8619097" y="4009472"/>
                  <a:pt x="8614021" y="4013280"/>
                  <a:pt x="8608944" y="4017088"/>
                </a:cubicBezTo>
                <a:cubicBezTo>
                  <a:pt x="8616560" y="4015818"/>
                  <a:pt x="8620367" y="4019626"/>
                  <a:pt x="8622905" y="4024703"/>
                </a:cubicBezTo>
                <a:cubicBezTo>
                  <a:pt x="8617828" y="4023434"/>
                  <a:pt x="8611482" y="4019626"/>
                  <a:pt x="8606405" y="4023434"/>
                </a:cubicBezTo>
                <a:cubicBezTo>
                  <a:pt x="8603868" y="4020895"/>
                  <a:pt x="8600059" y="4019626"/>
                  <a:pt x="8597522" y="4017088"/>
                </a:cubicBezTo>
                <a:cubicBezTo>
                  <a:pt x="8594983" y="4020895"/>
                  <a:pt x="8593713" y="4024703"/>
                  <a:pt x="8591176" y="4027241"/>
                </a:cubicBezTo>
                <a:lnTo>
                  <a:pt x="8600059" y="4031049"/>
                </a:lnTo>
                <a:lnTo>
                  <a:pt x="8587367" y="4029779"/>
                </a:lnTo>
                <a:cubicBezTo>
                  <a:pt x="8584830" y="4032318"/>
                  <a:pt x="8581021" y="4034856"/>
                  <a:pt x="8578484" y="4038664"/>
                </a:cubicBezTo>
                <a:cubicBezTo>
                  <a:pt x="8586099" y="4046279"/>
                  <a:pt x="8592445" y="4055163"/>
                  <a:pt x="8597522" y="4064048"/>
                </a:cubicBezTo>
                <a:cubicBezTo>
                  <a:pt x="8589906" y="4056433"/>
                  <a:pt x="8583560" y="4047548"/>
                  <a:pt x="8574675" y="4039933"/>
                </a:cubicBezTo>
                <a:cubicBezTo>
                  <a:pt x="8570868" y="4042471"/>
                  <a:pt x="8567061" y="4045010"/>
                  <a:pt x="8564522" y="4046279"/>
                </a:cubicBezTo>
                <a:cubicBezTo>
                  <a:pt x="8565792" y="4053894"/>
                  <a:pt x="8567061" y="4061509"/>
                  <a:pt x="8564522" y="4069125"/>
                </a:cubicBezTo>
                <a:cubicBezTo>
                  <a:pt x="8564522" y="4062779"/>
                  <a:pt x="8563253" y="4056433"/>
                  <a:pt x="8559446" y="4050087"/>
                </a:cubicBezTo>
                <a:cubicBezTo>
                  <a:pt x="8553100" y="4058971"/>
                  <a:pt x="8544215" y="4066586"/>
                  <a:pt x="8539138" y="4075471"/>
                </a:cubicBezTo>
                <a:cubicBezTo>
                  <a:pt x="8537869" y="4079278"/>
                  <a:pt x="8549292" y="4086893"/>
                  <a:pt x="8544215" y="4088162"/>
                </a:cubicBezTo>
                <a:cubicBezTo>
                  <a:pt x="8540408" y="4085624"/>
                  <a:pt x="8536600" y="4083086"/>
                  <a:pt x="8532792" y="4079278"/>
                </a:cubicBezTo>
                <a:cubicBezTo>
                  <a:pt x="8526446" y="4088162"/>
                  <a:pt x="8520100" y="4098316"/>
                  <a:pt x="8516293" y="4109739"/>
                </a:cubicBezTo>
                <a:cubicBezTo>
                  <a:pt x="8511216" y="4105931"/>
                  <a:pt x="8504870" y="4104662"/>
                  <a:pt x="8499793" y="4111008"/>
                </a:cubicBezTo>
                <a:cubicBezTo>
                  <a:pt x="8490909" y="4107200"/>
                  <a:pt x="8482024" y="4105931"/>
                  <a:pt x="8473140" y="4107200"/>
                </a:cubicBezTo>
                <a:cubicBezTo>
                  <a:pt x="8476948" y="4103393"/>
                  <a:pt x="8479486" y="4100854"/>
                  <a:pt x="8483294" y="4097047"/>
                </a:cubicBezTo>
                <a:cubicBezTo>
                  <a:pt x="8487102" y="4099585"/>
                  <a:pt x="8492178" y="4102124"/>
                  <a:pt x="8495986" y="4104662"/>
                </a:cubicBezTo>
                <a:cubicBezTo>
                  <a:pt x="8503601" y="4102124"/>
                  <a:pt x="8511216" y="4098316"/>
                  <a:pt x="8518831" y="4093239"/>
                </a:cubicBezTo>
                <a:cubicBezTo>
                  <a:pt x="8522639" y="4085624"/>
                  <a:pt x="8527716" y="4078009"/>
                  <a:pt x="8531523" y="4071663"/>
                </a:cubicBezTo>
                <a:cubicBezTo>
                  <a:pt x="8528985" y="4071663"/>
                  <a:pt x="8525177" y="4070394"/>
                  <a:pt x="8522639" y="4070394"/>
                </a:cubicBezTo>
                <a:cubicBezTo>
                  <a:pt x="8525177" y="4051356"/>
                  <a:pt x="8513754" y="4056433"/>
                  <a:pt x="8545484" y="4042471"/>
                </a:cubicBezTo>
                <a:cubicBezTo>
                  <a:pt x="8535331" y="4041202"/>
                  <a:pt x="8523908" y="4038664"/>
                  <a:pt x="8513754" y="4043741"/>
                </a:cubicBezTo>
                <a:cubicBezTo>
                  <a:pt x="8513754" y="4046279"/>
                  <a:pt x="8513754" y="4050087"/>
                  <a:pt x="8513754" y="4052625"/>
                </a:cubicBezTo>
                <a:cubicBezTo>
                  <a:pt x="8511216" y="4055163"/>
                  <a:pt x="8507408" y="4058971"/>
                  <a:pt x="8504870" y="4061509"/>
                </a:cubicBezTo>
                <a:cubicBezTo>
                  <a:pt x="8511216" y="4067855"/>
                  <a:pt x="8518831" y="4072932"/>
                  <a:pt x="8525177" y="4079278"/>
                </a:cubicBezTo>
                <a:cubicBezTo>
                  <a:pt x="8517562" y="4088162"/>
                  <a:pt x="8507408" y="4081817"/>
                  <a:pt x="8499793" y="4078009"/>
                </a:cubicBezTo>
                <a:cubicBezTo>
                  <a:pt x="8485832" y="4081817"/>
                  <a:pt x="8468064" y="4083086"/>
                  <a:pt x="8455372" y="4075471"/>
                </a:cubicBezTo>
                <a:cubicBezTo>
                  <a:pt x="8459179" y="4075471"/>
                  <a:pt x="8461718" y="4076740"/>
                  <a:pt x="8465525" y="4076740"/>
                </a:cubicBezTo>
                <a:cubicBezTo>
                  <a:pt x="8473140" y="4075471"/>
                  <a:pt x="8479486" y="4076740"/>
                  <a:pt x="8487102" y="4076740"/>
                </a:cubicBezTo>
                <a:cubicBezTo>
                  <a:pt x="8489640" y="4074201"/>
                  <a:pt x="8492178" y="4072932"/>
                  <a:pt x="8494716" y="4070394"/>
                </a:cubicBezTo>
                <a:cubicBezTo>
                  <a:pt x="8488370" y="4069125"/>
                  <a:pt x="8482024" y="4067855"/>
                  <a:pt x="8476948" y="4066586"/>
                </a:cubicBezTo>
                <a:cubicBezTo>
                  <a:pt x="8478217" y="4061509"/>
                  <a:pt x="8479486" y="4057702"/>
                  <a:pt x="8480756" y="4052625"/>
                </a:cubicBezTo>
                <a:cubicBezTo>
                  <a:pt x="8475678" y="4052625"/>
                  <a:pt x="8471871" y="4052625"/>
                  <a:pt x="8466794" y="4050087"/>
                </a:cubicBezTo>
                <a:cubicBezTo>
                  <a:pt x="8478217" y="4047548"/>
                  <a:pt x="8490909" y="4046279"/>
                  <a:pt x="8503601" y="4045010"/>
                </a:cubicBezTo>
                <a:cubicBezTo>
                  <a:pt x="8503601" y="4047548"/>
                  <a:pt x="8503601" y="4051356"/>
                  <a:pt x="8503601" y="4053894"/>
                </a:cubicBezTo>
                <a:cubicBezTo>
                  <a:pt x="8508678" y="4045010"/>
                  <a:pt x="8515024" y="4037395"/>
                  <a:pt x="8522639" y="4029779"/>
                </a:cubicBezTo>
                <a:cubicBezTo>
                  <a:pt x="8523908" y="4031049"/>
                  <a:pt x="8526446" y="4034856"/>
                  <a:pt x="8527716" y="4037395"/>
                </a:cubicBezTo>
                <a:cubicBezTo>
                  <a:pt x="8537869" y="4038664"/>
                  <a:pt x="8549292" y="4039933"/>
                  <a:pt x="8559446" y="4042471"/>
                </a:cubicBezTo>
                <a:cubicBezTo>
                  <a:pt x="8567061" y="4036125"/>
                  <a:pt x="8574675" y="4029779"/>
                  <a:pt x="8581021" y="4022164"/>
                </a:cubicBezTo>
                <a:cubicBezTo>
                  <a:pt x="8582291" y="4022164"/>
                  <a:pt x="8586099" y="4020895"/>
                  <a:pt x="8587367" y="4019626"/>
                </a:cubicBezTo>
                <a:cubicBezTo>
                  <a:pt x="8596252" y="4005665"/>
                  <a:pt x="8608944" y="3992973"/>
                  <a:pt x="8608944" y="3976473"/>
                </a:cubicBezTo>
                <a:cubicBezTo>
                  <a:pt x="8610214" y="3975204"/>
                  <a:pt x="8614021" y="3973935"/>
                  <a:pt x="8615290" y="3972666"/>
                </a:cubicBezTo>
                <a:cubicBezTo>
                  <a:pt x="8612751" y="3968858"/>
                  <a:pt x="8610214" y="3965051"/>
                  <a:pt x="8606405" y="3962512"/>
                </a:cubicBezTo>
                <a:cubicBezTo>
                  <a:pt x="8610214" y="3963781"/>
                  <a:pt x="8614021" y="3965051"/>
                  <a:pt x="8616560" y="3966320"/>
                </a:cubicBezTo>
                <a:cubicBezTo>
                  <a:pt x="8622905" y="3959974"/>
                  <a:pt x="8629251" y="3953628"/>
                  <a:pt x="8634328" y="3946013"/>
                </a:cubicBezTo>
                <a:cubicBezTo>
                  <a:pt x="8627982" y="3940936"/>
                  <a:pt x="8620367" y="3935859"/>
                  <a:pt x="8612751" y="3933321"/>
                </a:cubicBezTo>
                <a:cubicBezTo>
                  <a:pt x="8611482" y="3938397"/>
                  <a:pt x="8610214" y="3944743"/>
                  <a:pt x="8608944" y="3949820"/>
                </a:cubicBezTo>
                <a:cubicBezTo>
                  <a:pt x="8605136" y="3953628"/>
                  <a:pt x="8601329" y="3956166"/>
                  <a:pt x="8597522" y="3959974"/>
                </a:cubicBezTo>
                <a:cubicBezTo>
                  <a:pt x="8597522" y="3956166"/>
                  <a:pt x="8596252" y="3951089"/>
                  <a:pt x="8596252" y="3947282"/>
                </a:cubicBezTo>
                <a:cubicBezTo>
                  <a:pt x="8592445" y="3949820"/>
                  <a:pt x="8589906" y="3954897"/>
                  <a:pt x="8589906" y="3959974"/>
                </a:cubicBezTo>
                <a:cubicBezTo>
                  <a:pt x="8578484" y="3975204"/>
                  <a:pt x="8556907" y="3967589"/>
                  <a:pt x="8542946" y="3959974"/>
                </a:cubicBezTo>
                <a:cubicBezTo>
                  <a:pt x="8537869" y="3975204"/>
                  <a:pt x="8530254" y="3989165"/>
                  <a:pt x="8522639" y="4004396"/>
                </a:cubicBezTo>
                <a:cubicBezTo>
                  <a:pt x="8523908" y="4008203"/>
                  <a:pt x="8523908" y="4012011"/>
                  <a:pt x="8525177" y="4015818"/>
                </a:cubicBezTo>
                <a:lnTo>
                  <a:pt x="8509947" y="4017088"/>
                </a:lnTo>
                <a:lnTo>
                  <a:pt x="8520100" y="4006934"/>
                </a:lnTo>
                <a:cubicBezTo>
                  <a:pt x="8521370" y="3999319"/>
                  <a:pt x="8518831" y="3987896"/>
                  <a:pt x="8528985" y="3985358"/>
                </a:cubicBezTo>
                <a:cubicBezTo>
                  <a:pt x="8531523" y="3981550"/>
                  <a:pt x="8532792" y="3977742"/>
                  <a:pt x="8535331" y="3973935"/>
                </a:cubicBezTo>
                <a:cubicBezTo>
                  <a:pt x="8530254" y="3968858"/>
                  <a:pt x="8526446" y="3963781"/>
                  <a:pt x="8521370" y="3958705"/>
                </a:cubicBezTo>
                <a:cubicBezTo>
                  <a:pt x="8526446" y="3961243"/>
                  <a:pt x="8532792" y="3965051"/>
                  <a:pt x="8537869" y="3967589"/>
                </a:cubicBezTo>
                <a:cubicBezTo>
                  <a:pt x="8540408" y="3961243"/>
                  <a:pt x="8541677" y="3953628"/>
                  <a:pt x="8540408" y="3947282"/>
                </a:cubicBezTo>
                <a:cubicBezTo>
                  <a:pt x="8546754" y="3939667"/>
                  <a:pt x="8551830" y="3932051"/>
                  <a:pt x="8556907" y="3924437"/>
                </a:cubicBezTo>
                <a:cubicBezTo>
                  <a:pt x="8555638" y="3933321"/>
                  <a:pt x="8549292" y="3942205"/>
                  <a:pt x="8553100" y="3952359"/>
                </a:cubicBezTo>
                <a:cubicBezTo>
                  <a:pt x="8549292" y="3953628"/>
                  <a:pt x="8545484" y="3954897"/>
                  <a:pt x="8541677" y="3956166"/>
                </a:cubicBezTo>
                <a:cubicBezTo>
                  <a:pt x="8548023" y="3959974"/>
                  <a:pt x="8555638" y="3962512"/>
                  <a:pt x="8563253" y="3965051"/>
                </a:cubicBezTo>
                <a:cubicBezTo>
                  <a:pt x="8568330" y="3963781"/>
                  <a:pt x="8572138" y="3961243"/>
                  <a:pt x="8577214" y="3959974"/>
                </a:cubicBezTo>
                <a:cubicBezTo>
                  <a:pt x="8579753" y="3956166"/>
                  <a:pt x="8582291" y="3951089"/>
                  <a:pt x="8583560" y="3947282"/>
                </a:cubicBezTo>
                <a:cubicBezTo>
                  <a:pt x="8578484" y="3947282"/>
                  <a:pt x="8574675" y="3948551"/>
                  <a:pt x="8569599" y="3948551"/>
                </a:cubicBezTo>
                <a:cubicBezTo>
                  <a:pt x="8565792" y="3951089"/>
                  <a:pt x="8561984" y="3953628"/>
                  <a:pt x="8556907" y="3957435"/>
                </a:cubicBezTo>
                <a:cubicBezTo>
                  <a:pt x="8561984" y="3949820"/>
                  <a:pt x="8561984" y="3940936"/>
                  <a:pt x="8560715" y="3932051"/>
                </a:cubicBezTo>
                <a:cubicBezTo>
                  <a:pt x="8563253" y="3932051"/>
                  <a:pt x="8567061" y="3933321"/>
                  <a:pt x="8569599" y="3933321"/>
                </a:cubicBezTo>
                <a:cubicBezTo>
                  <a:pt x="8570868" y="3932051"/>
                  <a:pt x="8573407" y="3928244"/>
                  <a:pt x="8573407" y="3926975"/>
                </a:cubicBezTo>
                <a:cubicBezTo>
                  <a:pt x="8574675" y="3925705"/>
                  <a:pt x="8577214" y="3924437"/>
                  <a:pt x="8577214" y="3924437"/>
                </a:cubicBezTo>
                <a:cubicBezTo>
                  <a:pt x="8581021" y="3919359"/>
                  <a:pt x="8575945" y="3913013"/>
                  <a:pt x="8575945" y="3906667"/>
                </a:cubicBezTo>
                <a:lnTo>
                  <a:pt x="8570868" y="3906667"/>
                </a:lnTo>
                <a:cubicBezTo>
                  <a:pt x="8570868" y="3910475"/>
                  <a:pt x="8570868" y="3918091"/>
                  <a:pt x="8570868" y="3920629"/>
                </a:cubicBezTo>
                <a:cubicBezTo>
                  <a:pt x="8568330" y="3916821"/>
                  <a:pt x="8565792" y="3913013"/>
                  <a:pt x="8563253" y="3909206"/>
                </a:cubicBezTo>
                <a:cubicBezTo>
                  <a:pt x="8561984" y="3914283"/>
                  <a:pt x="8559446" y="3919359"/>
                  <a:pt x="8558176" y="3923167"/>
                </a:cubicBezTo>
                <a:cubicBezTo>
                  <a:pt x="8551830" y="3924437"/>
                  <a:pt x="8546754" y="3926975"/>
                  <a:pt x="8540408" y="3928244"/>
                </a:cubicBezTo>
                <a:cubicBezTo>
                  <a:pt x="8540408" y="3930782"/>
                  <a:pt x="8541677" y="3934590"/>
                  <a:pt x="8541677" y="3937128"/>
                </a:cubicBezTo>
                <a:cubicBezTo>
                  <a:pt x="8539138" y="3935859"/>
                  <a:pt x="8536600" y="3935859"/>
                  <a:pt x="8534062" y="3934590"/>
                </a:cubicBezTo>
                <a:cubicBezTo>
                  <a:pt x="8530254" y="3937128"/>
                  <a:pt x="8526446" y="3940936"/>
                  <a:pt x="8522639" y="3943474"/>
                </a:cubicBezTo>
                <a:cubicBezTo>
                  <a:pt x="8518831" y="3949820"/>
                  <a:pt x="8513754" y="3953628"/>
                  <a:pt x="8507408" y="3956166"/>
                </a:cubicBezTo>
                <a:cubicBezTo>
                  <a:pt x="8511216" y="3951089"/>
                  <a:pt x="8517562" y="3946013"/>
                  <a:pt x="8522639" y="3940936"/>
                </a:cubicBezTo>
                <a:cubicBezTo>
                  <a:pt x="8518831" y="3940936"/>
                  <a:pt x="8512485" y="3942205"/>
                  <a:pt x="8508678" y="3942205"/>
                </a:cubicBezTo>
                <a:cubicBezTo>
                  <a:pt x="8515024" y="3939667"/>
                  <a:pt x="8521370" y="3937128"/>
                  <a:pt x="8527716" y="3935859"/>
                </a:cubicBezTo>
                <a:cubicBezTo>
                  <a:pt x="8535331" y="3926975"/>
                  <a:pt x="8542946" y="3919359"/>
                  <a:pt x="8554369" y="3916821"/>
                </a:cubicBezTo>
                <a:cubicBezTo>
                  <a:pt x="8551830" y="3916821"/>
                  <a:pt x="8546754" y="3915552"/>
                  <a:pt x="8544215" y="3914283"/>
                </a:cubicBezTo>
                <a:cubicBezTo>
                  <a:pt x="8544215" y="3911745"/>
                  <a:pt x="8542946" y="3907937"/>
                  <a:pt x="8542946" y="3906667"/>
                </a:cubicBezTo>
                <a:lnTo>
                  <a:pt x="8532792" y="3906667"/>
                </a:lnTo>
                <a:lnTo>
                  <a:pt x="8544215" y="3904129"/>
                </a:lnTo>
                <a:cubicBezTo>
                  <a:pt x="8548023" y="3902860"/>
                  <a:pt x="8551830" y="3901591"/>
                  <a:pt x="8553100" y="3897783"/>
                </a:cubicBezTo>
                <a:cubicBezTo>
                  <a:pt x="8558176" y="3896514"/>
                  <a:pt x="8560715" y="3893976"/>
                  <a:pt x="8563253" y="3888899"/>
                </a:cubicBezTo>
                <a:cubicBezTo>
                  <a:pt x="8558176" y="3887630"/>
                  <a:pt x="8551830" y="3887630"/>
                  <a:pt x="8546754" y="3888899"/>
                </a:cubicBezTo>
                <a:cubicBezTo>
                  <a:pt x="8545484" y="3888899"/>
                  <a:pt x="8541677" y="3887630"/>
                  <a:pt x="8540408" y="3886361"/>
                </a:cubicBezTo>
                <a:cubicBezTo>
                  <a:pt x="8537869" y="3892707"/>
                  <a:pt x="8535331" y="3897783"/>
                  <a:pt x="8532792" y="3904129"/>
                </a:cubicBezTo>
                <a:cubicBezTo>
                  <a:pt x="8532792" y="3899053"/>
                  <a:pt x="8527716" y="3888899"/>
                  <a:pt x="8521370" y="3893976"/>
                </a:cubicBezTo>
                <a:lnTo>
                  <a:pt x="8532792" y="3906667"/>
                </a:lnTo>
                <a:lnTo>
                  <a:pt x="8515024" y="3906667"/>
                </a:lnTo>
                <a:cubicBezTo>
                  <a:pt x="8516293" y="3910475"/>
                  <a:pt x="8516293" y="3914283"/>
                  <a:pt x="8517562" y="3918091"/>
                </a:cubicBezTo>
                <a:cubicBezTo>
                  <a:pt x="8523908" y="3918091"/>
                  <a:pt x="8530254" y="3918091"/>
                  <a:pt x="8536600" y="3919359"/>
                </a:cubicBezTo>
                <a:cubicBezTo>
                  <a:pt x="8527716" y="3926975"/>
                  <a:pt x="8515024" y="3923167"/>
                  <a:pt x="8503601" y="3923167"/>
                </a:cubicBezTo>
                <a:cubicBezTo>
                  <a:pt x="8503601" y="3930782"/>
                  <a:pt x="8503601" y="3938397"/>
                  <a:pt x="8503601" y="3946013"/>
                </a:cubicBezTo>
                <a:cubicBezTo>
                  <a:pt x="8502332" y="3946013"/>
                  <a:pt x="8498524" y="3947282"/>
                  <a:pt x="8497255" y="3947282"/>
                </a:cubicBezTo>
                <a:cubicBezTo>
                  <a:pt x="8488370" y="3957435"/>
                  <a:pt x="8476948" y="3962512"/>
                  <a:pt x="8470602" y="3973935"/>
                </a:cubicBezTo>
                <a:cubicBezTo>
                  <a:pt x="8464256" y="3985358"/>
                  <a:pt x="8459179" y="3995511"/>
                  <a:pt x="8455372" y="4008203"/>
                </a:cubicBezTo>
                <a:cubicBezTo>
                  <a:pt x="8454102" y="4020895"/>
                  <a:pt x="8456641" y="4033587"/>
                  <a:pt x="8456641" y="4046279"/>
                </a:cubicBezTo>
                <a:cubicBezTo>
                  <a:pt x="8455372" y="4046279"/>
                  <a:pt x="8451564" y="4045010"/>
                  <a:pt x="8450295" y="4045010"/>
                </a:cubicBezTo>
                <a:cubicBezTo>
                  <a:pt x="8451564" y="4042471"/>
                  <a:pt x="8454102" y="4038664"/>
                  <a:pt x="8455372" y="4037395"/>
                </a:cubicBezTo>
                <a:cubicBezTo>
                  <a:pt x="8450295" y="4036125"/>
                  <a:pt x="8445218" y="4034856"/>
                  <a:pt x="8440141" y="4033587"/>
                </a:cubicBezTo>
                <a:cubicBezTo>
                  <a:pt x="8443949" y="4033587"/>
                  <a:pt x="8449026" y="4033587"/>
                  <a:pt x="8452833" y="4032318"/>
                </a:cubicBezTo>
                <a:cubicBezTo>
                  <a:pt x="8452833" y="4024703"/>
                  <a:pt x="8452833" y="4017088"/>
                  <a:pt x="8452833" y="4009472"/>
                </a:cubicBezTo>
                <a:cubicBezTo>
                  <a:pt x="8446487" y="4014549"/>
                  <a:pt x="8440141" y="4018357"/>
                  <a:pt x="8432526" y="4020895"/>
                </a:cubicBezTo>
                <a:cubicBezTo>
                  <a:pt x="8432526" y="4022164"/>
                  <a:pt x="8432526" y="4024703"/>
                  <a:pt x="8432526" y="4025972"/>
                </a:cubicBezTo>
                <a:cubicBezTo>
                  <a:pt x="8431257" y="4025972"/>
                  <a:pt x="8429988" y="4025972"/>
                  <a:pt x="8428718" y="4025972"/>
                </a:cubicBezTo>
                <a:cubicBezTo>
                  <a:pt x="8428718" y="4023434"/>
                  <a:pt x="8429988" y="4019626"/>
                  <a:pt x="8429988" y="4017088"/>
                </a:cubicBezTo>
                <a:cubicBezTo>
                  <a:pt x="8426180" y="4018357"/>
                  <a:pt x="8423642" y="4019626"/>
                  <a:pt x="8419834" y="4022164"/>
                </a:cubicBezTo>
                <a:cubicBezTo>
                  <a:pt x="8418565" y="4015818"/>
                  <a:pt x="8417296" y="4010742"/>
                  <a:pt x="8416026" y="4004396"/>
                </a:cubicBezTo>
                <a:cubicBezTo>
                  <a:pt x="8418565" y="4006934"/>
                  <a:pt x="8422372" y="4010742"/>
                  <a:pt x="8424911" y="4013280"/>
                </a:cubicBezTo>
                <a:cubicBezTo>
                  <a:pt x="8431257" y="4013280"/>
                  <a:pt x="8437603" y="4013280"/>
                  <a:pt x="8442680" y="4010742"/>
                </a:cubicBezTo>
                <a:cubicBezTo>
                  <a:pt x="8449026" y="4000588"/>
                  <a:pt x="8456641" y="3992973"/>
                  <a:pt x="8460448" y="3981550"/>
                </a:cubicBezTo>
                <a:cubicBezTo>
                  <a:pt x="8462987" y="3973935"/>
                  <a:pt x="8466794" y="3967589"/>
                  <a:pt x="8471871" y="3962512"/>
                </a:cubicBezTo>
                <a:cubicBezTo>
                  <a:pt x="8460448" y="3961243"/>
                  <a:pt x="8447756" y="3959974"/>
                  <a:pt x="8441410" y="3971396"/>
                </a:cubicBezTo>
                <a:cubicBezTo>
                  <a:pt x="8440141" y="3971396"/>
                  <a:pt x="8436334" y="3971396"/>
                  <a:pt x="8435064" y="3971396"/>
                </a:cubicBezTo>
                <a:cubicBezTo>
                  <a:pt x="8432526" y="3976473"/>
                  <a:pt x="8429988" y="3982819"/>
                  <a:pt x="8426180" y="3987896"/>
                </a:cubicBezTo>
                <a:cubicBezTo>
                  <a:pt x="8423642" y="3985358"/>
                  <a:pt x="8419834" y="3982819"/>
                  <a:pt x="8417296" y="3980281"/>
                </a:cubicBezTo>
                <a:cubicBezTo>
                  <a:pt x="8427449" y="3973935"/>
                  <a:pt x="8436334" y="3966320"/>
                  <a:pt x="8446487" y="3959974"/>
                </a:cubicBezTo>
                <a:cubicBezTo>
                  <a:pt x="8438872" y="3951089"/>
                  <a:pt x="8431257" y="3940936"/>
                  <a:pt x="8419834" y="3937128"/>
                </a:cubicBezTo>
                <a:cubicBezTo>
                  <a:pt x="8417296" y="3934590"/>
                  <a:pt x="8414757" y="3932051"/>
                  <a:pt x="8412219" y="3929513"/>
                </a:cubicBezTo>
                <a:cubicBezTo>
                  <a:pt x="8408411" y="3928244"/>
                  <a:pt x="8403334" y="3926975"/>
                  <a:pt x="8399527" y="3925705"/>
                </a:cubicBezTo>
                <a:cubicBezTo>
                  <a:pt x="8400796" y="3924437"/>
                  <a:pt x="8403334" y="3923167"/>
                  <a:pt x="8404604" y="3923167"/>
                </a:cubicBezTo>
                <a:cubicBezTo>
                  <a:pt x="8419834" y="3929513"/>
                  <a:pt x="8432526" y="3939667"/>
                  <a:pt x="8445218" y="3949820"/>
                </a:cubicBezTo>
                <a:cubicBezTo>
                  <a:pt x="8449026" y="3953628"/>
                  <a:pt x="8454102" y="3951089"/>
                  <a:pt x="8459179" y="3951089"/>
                </a:cubicBezTo>
                <a:cubicBezTo>
                  <a:pt x="8462987" y="3953628"/>
                  <a:pt x="8466794" y="3954897"/>
                  <a:pt x="8470602" y="3957435"/>
                </a:cubicBezTo>
                <a:cubicBezTo>
                  <a:pt x="8469333" y="3956166"/>
                  <a:pt x="8465525" y="3952359"/>
                  <a:pt x="8462987" y="3949820"/>
                </a:cubicBezTo>
                <a:cubicBezTo>
                  <a:pt x="8466794" y="3948551"/>
                  <a:pt x="8471871" y="3947282"/>
                  <a:pt x="8475678" y="3944743"/>
                </a:cubicBezTo>
                <a:cubicBezTo>
                  <a:pt x="8475678" y="3943474"/>
                  <a:pt x="8476948" y="3940936"/>
                  <a:pt x="8476948" y="3939667"/>
                </a:cubicBezTo>
                <a:cubicBezTo>
                  <a:pt x="8473140" y="3935859"/>
                  <a:pt x="8469333" y="3933321"/>
                  <a:pt x="8465525" y="3929513"/>
                </a:cubicBezTo>
                <a:cubicBezTo>
                  <a:pt x="8469333" y="3930782"/>
                  <a:pt x="8476948" y="3932051"/>
                  <a:pt x="8480756" y="3933321"/>
                </a:cubicBezTo>
                <a:lnTo>
                  <a:pt x="8482024" y="3924437"/>
                </a:lnTo>
                <a:cubicBezTo>
                  <a:pt x="8483294" y="3926975"/>
                  <a:pt x="8484563" y="3928244"/>
                  <a:pt x="8485832" y="3930782"/>
                </a:cubicBezTo>
                <a:cubicBezTo>
                  <a:pt x="8484563" y="3935859"/>
                  <a:pt x="8483294" y="3940936"/>
                  <a:pt x="8483294" y="3946013"/>
                </a:cubicBezTo>
                <a:cubicBezTo>
                  <a:pt x="8493448" y="3943474"/>
                  <a:pt x="8494716" y="3932051"/>
                  <a:pt x="8497255" y="3923167"/>
                </a:cubicBezTo>
                <a:cubicBezTo>
                  <a:pt x="8499793" y="3911745"/>
                  <a:pt x="8509947" y="3904129"/>
                  <a:pt x="8516293" y="3893976"/>
                </a:cubicBezTo>
                <a:cubicBezTo>
                  <a:pt x="8513754" y="3895245"/>
                  <a:pt x="8507408" y="3899053"/>
                  <a:pt x="8504870" y="3900322"/>
                </a:cubicBezTo>
                <a:cubicBezTo>
                  <a:pt x="8504870" y="3897783"/>
                  <a:pt x="8504870" y="3893976"/>
                  <a:pt x="8504870" y="3891437"/>
                </a:cubicBezTo>
                <a:cubicBezTo>
                  <a:pt x="8502332" y="3893976"/>
                  <a:pt x="8501062" y="3896514"/>
                  <a:pt x="8498524" y="3899053"/>
                </a:cubicBezTo>
                <a:cubicBezTo>
                  <a:pt x="8498524" y="3900322"/>
                  <a:pt x="8499793" y="3902860"/>
                  <a:pt x="8499793" y="3904129"/>
                </a:cubicBezTo>
                <a:cubicBezTo>
                  <a:pt x="8493448" y="3909206"/>
                  <a:pt x="8489640" y="3915552"/>
                  <a:pt x="8489640" y="3924437"/>
                </a:cubicBezTo>
                <a:cubicBezTo>
                  <a:pt x="8485832" y="3915552"/>
                  <a:pt x="8485832" y="3905399"/>
                  <a:pt x="8490909" y="3897783"/>
                </a:cubicBezTo>
                <a:cubicBezTo>
                  <a:pt x="8487102" y="3899053"/>
                  <a:pt x="8483294" y="3900322"/>
                  <a:pt x="8479486" y="3901591"/>
                </a:cubicBezTo>
                <a:cubicBezTo>
                  <a:pt x="8471871" y="3901591"/>
                  <a:pt x="8464256" y="3901591"/>
                  <a:pt x="8456641" y="3902860"/>
                </a:cubicBezTo>
                <a:cubicBezTo>
                  <a:pt x="8466794" y="3895245"/>
                  <a:pt x="8475678" y="3886361"/>
                  <a:pt x="8484563" y="3878745"/>
                </a:cubicBezTo>
                <a:cubicBezTo>
                  <a:pt x="8482024" y="3878745"/>
                  <a:pt x="8475678" y="3878745"/>
                  <a:pt x="8471871" y="3877476"/>
                </a:cubicBezTo>
                <a:cubicBezTo>
                  <a:pt x="8478217" y="3871130"/>
                  <a:pt x="8484563" y="3864784"/>
                  <a:pt x="8492178" y="3859708"/>
                </a:cubicBezTo>
                <a:cubicBezTo>
                  <a:pt x="8484563" y="3859708"/>
                  <a:pt x="8476948" y="3859708"/>
                  <a:pt x="8469333" y="3859708"/>
                </a:cubicBezTo>
                <a:cubicBezTo>
                  <a:pt x="8474410" y="3849554"/>
                  <a:pt x="8489640" y="3858438"/>
                  <a:pt x="8499793" y="3853362"/>
                </a:cubicBezTo>
                <a:cubicBezTo>
                  <a:pt x="8489640" y="3847016"/>
                  <a:pt x="8474410" y="3840670"/>
                  <a:pt x="8465525" y="3853362"/>
                </a:cubicBezTo>
                <a:cubicBezTo>
                  <a:pt x="8462987" y="3852092"/>
                  <a:pt x="8460448" y="3850823"/>
                  <a:pt x="8459179" y="3849554"/>
                </a:cubicBezTo>
                <a:cubicBezTo>
                  <a:pt x="8461718" y="3849554"/>
                  <a:pt x="8465525" y="3848285"/>
                  <a:pt x="8466794" y="3848285"/>
                </a:cubicBezTo>
                <a:lnTo>
                  <a:pt x="8466794" y="3843208"/>
                </a:lnTo>
                <a:cubicBezTo>
                  <a:pt x="8459179" y="3843208"/>
                  <a:pt x="8452833" y="3843208"/>
                  <a:pt x="8445218" y="3841939"/>
                </a:cubicBezTo>
                <a:cubicBezTo>
                  <a:pt x="8445218" y="3844477"/>
                  <a:pt x="8446487" y="3848285"/>
                  <a:pt x="8446487" y="3850823"/>
                </a:cubicBezTo>
                <a:cubicBezTo>
                  <a:pt x="8443949" y="3852092"/>
                  <a:pt x="8441410" y="3853362"/>
                  <a:pt x="8438872" y="3854631"/>
                </a:cubicBezTo>
                <a:cubicBezTo>
                  <a:pt x="8440141" y="3850823"/>
                  <a:pt x="8438872" y="3847016"/>
                  <a:pt x="8437603" y="3843208"/>
                </a:cubicBezTo>
                <a:cubicBezTo>
                  <a:pt x="8428718" y="3843208"/>
                  <a:pt x="8421103" y="3836862"/>
                  <a:pt x="8412219" y="3840670"/>
                </a:cubicBezTo>
                <a:cubicBezTo>
                  <a:pt x="8398258" y="3847016"/>
                  <a:pt x="8384297" y="3844477"/>
                  <a:pt x="8369067" y="3847016"/>
                </a:cubicBezTo>
                <a:cubicBezTo>
                  <a:pt x="8366528" y="3844477"/>
                  <a:pt x="8363990" y="3841939"/>
                  <a:pt x="8361451" y="3839400"/>
                </a:cubicBezTo>
                <a:cubicBezTo>
                  <a:pt x="8365259" y="3840670"/>
                  <a:pt x="8369067" y="3841939"/>
                  <a:pt x="8372874" y="3843208"/>
                </a:cubicBezTo>
                <a:cubicBezTo>
                  <a:pt x="8381759" y="3839400"/>
                  <a:pt x="8386835" y="3836862"/>
                  <a:pt x="8404604" y="3838131"/>
                </a:cubicBezTo>
                <a:cubicBezTo>
                  <a:pt x="8381759" y="3826708"/>
                  <a:pt x="8361451" y="3826708"/>
                  <a:pt x="8346221" y="3814016"/>
                </a:cubicBezTo>
                <a:cubicBezTo>
                  <a:pt x="8352567" y="3815286"/>
                  <a:pt x="8358913" y="3817824"/>
                  <a:pt x="8363990" y="3820362"/>
                </a:cubicBezTo>
                <a:cubicBezTo>
                  <a:pt x="8365259" y="3819093"/>
                  <a:pt x="8369067" y="3817824"/>
                  <a:pt x="8370336" y="3817824"/>
                </a:cubicBezTo>
                <a:cubicBezTo>
                  <a:pt x="8376682" y="3821632"/>
                  <a:pt x="8383028" y="3826708"/>
                  <a:pt x="8390642" y="3825439"/>
                </a:cubicBezTo>
                <a:cubicBezTo>
                  <a:pt x="8399527" y="3831785"/>
                  <a:pt x="8409680" y="3838131"/>
                  <a:pt x="8421103" y="3834324"/>
                </a:cubicBezTo>
                <a:cubicBezTo>
                  <a:pt x="8426180" y="3830516"/>
                  <a:pt x="8429988" y="3826708"/>
                  <a:pt x="8435064" y="3824170"/>
                </a:cubicBezTo>
                <a:cubicBezTo>
                  <a:pt x="8409680" y="3803863"/>
                  <a:pt x="8419834" y="3816555"/>
                  <a:pt x="8375413" y="3816555"/>
                </a:cubicBezTo>
                <a:cubicBezTo>
                  <a:pt x="8376682" y="3810209"/>
                  <a:pt x="8374143" y="3803863"/>
                  <a:pt x="8371605" y="3798786"/>
                </a:cubicBezTo>
                <a:cubicBezTo>
                  <a:pt x="8376682" y="3800055"/>
                  <a:pt x="8380489" y="3801325"/>
                  <a:pt x="8385566" y="3802594"/>
                </a:cubicBezTo>
                <a:cubicBezTo>
                  <a:pt x="8383028" y="3803863"/>
                  <a:pt x="8379220" y="3807671"/>
                  <a:pt x="8377951" y="3810209"/>
                </a:cubicBezTo>
                <a:cubicBezTo>
                  <a:pt x="8386835" y="3810209"/>
                  <a:pt x="8395719" y="3810209"/>
                  <a:pt x="8404604" y="3810209"/>
                </a:cubicBezTo>
                <a:cubicBezTo>
                  <a:pt x="8402065" y="3807671"/>
                  <a:pt x="8396988" y="3802594"/>
                  <a:pt x="8395719" y="3800055"/>
                </a:cubicBezTo>
                <a:cubicBezTo>
                  <a:pt x="8408411" y="3803863"/>
                  <a:pt x="8421103" y="3807671"/>
                  <a:pt x="8433795" y="3810209"/>
                </a:cubicBezTo>
                <a:cubicBezTo>
                  <a:pt x="8433795" y="3812747"/>
                  <a:pt x="8435064" y="3817824"/>
                  <a:pt x="8436334" y="3821632"/>
                </a:cubicBezTo>
                <a:cubicBezTo>
                  <a:pt x="8437603" y="3819093"/>
                  <a:pt x="8438872" y="3814016"/>
                  <a:pt x="8440141" y="3811478"/>
                </a:cubicBezTo>
                <a:cubicBezTo>
                  <a:pt x="8445218" y="3819093"/>
                  <a:pt x="8457910" y="3817824"/>
                  <a:pt x="8460448" y="3810209"/>
                </a:cubicBezTo>
                <a:cubicBezTo>
                  <a:pt x="8456641" y="3810209"/>
                  <a:pt x="8452833" y="3808940"/>
                  <a:pt x="8447756" y="3807671"/>
                </a:cubicBezTo>
                <a:cubicBezTo>
                  <a:pt x="8447756" y="3806401"/>
                  <a:pt x="8446487" y="3803863"/>
                  <a:pt x="8445218" y="3802594"/>
                </a:cubicBezTo>
                <a:cubicBezTo>
                  <a:pt x="8451564" y="3801325"/>
                  <a:pt x="8460448" y="3806401"/>
                  <a:pt x="8464256" y="3798786"/>
                </a:cubicBezTo>
                <a:cubicBezTo>
                  <a:pt x="8466794" y="3798786"/>
                  <a:pt x="8470602" y="3800055"/>
                  <a:pt x="8471871" y="3800055"/>
                </a:cubicBezTo>
                <a:cubicBezTo>
                  <a:pt x="8475678" y="3797517"/>
                  <a:pt x="8479486" y="3794979"/>
                  <a:pt x="8483294" y="3792440"/>
                </a:cubicBezTo>
                <a:cubicBezTo>
                  <a:pt x="8475678" y="3786094"/>
                  <a:pt x="8468064" y="3781017"/>
                  <a:pt x="8460448" y="3773402"/>
                </a:cubicBezTo>
                <a:cubicBezTo>
                  <a:pt x="8459179" y="3774671"/>
                  <a:pt x="8456641" y="3777210"/>
                  <a:pt x="8455372" y="3778479"/>
                </a:cubicBezTo>
                <a:cubicBezTo>
                  <a:pt x="8452833" y="3775941"/>
                  <a:pt x="8449026" y="3773402"/>
                  <a:pt x="8446487" y="3770864"/>
                </a:cubicBezTo>
                <a:cubicBezTo>
                  <a:pt x="8442680" y="3774671"/>
                  <a:pt x="8437603" y="3778479"/>
                  <a:pt x="8433795" y="3783556"/>
                </a:cubicBezTo>
                <a:lnTo>
                  <a:pt x="8437603" y="3783556"/>
                </a:lnTo>
                <a:cubicBezTo>
                  <a:pt x="8435064" y="3784825"/>
                  <a:pt x="8432526" y="3787363"/>
                  <a:pt x="8431257" y="3789902"/>
                </a:cubicBezTo>
                <a:cubicBezTo>
                  <a:pt x="8441410" y="3791171"/>
                  <a:pt x="8457910" y="3801325"/>
                  <a:pt x="8462987" y="3787363"/>
                </a:cubicBezTo>
                <a:cubicBezTo>
                  <a:pt x="8464256" y="3787363"/>
                  <a:pt x="8466794" y="3787363"/>
                  <a:pt x="8468064" y="3787363"/>
                </a:cubicBezTo>
                <a:cubicBezTo>
                  <a:pt x="8465525" y="3791171"/>
                  <a:pt x="8461718" y="3794979"/>
                  <a:pt x="8457910" y="3798786"/>
                </a:cubicBezTo>
                <a:cubicBezTo>
                  <a:pt x="8454102" y="3798786"/>
                  <a:pt x="8450295" y="3797517"/>
                  <a:pt x="8445218" y="3797517"/>
                </a:cubicBezTo>
                <a:cubicBezTo>
                  <a:pt x="8435064" y="3802594"/>
                  <a:pt x="8441410" y="3810209"/>
                  <a:pt x="8399527" y="3788633"/>
                </a:cubicBezTo>
                <a:cubicBezTo>
                  <a:pt x="8412219" y="3784825"/>
                  <a:pt x="8419834" y="3798786"/>
                  <a:pt x="8432526" y="3796248"/>
                </a:cubicBezTo>
                <a:cubicBezTo>
                  <a:pt x="8426180" y="3789902"/>
                  <a:pt x="8414757" y="3787363"/>
                  <a:pt x="8412219" y="3778479"/>
                </a:cubicBezTo>
                <a:cubicBezTo>
                  <a:pt x="8417296" y="3781017"/>
                  <a:pt x="8422372" y="3784825"/>
                  <a:pt x="8427449" y="3787363"/>
                </a:cubicBezTo>
                <a:cubicBezTo>
                  <a:pt x="8428718" y="3782287"/>
                  <a:pt x="8431257" y="3778479"/>
                  <a:pt x="8432526" y="3773402"/>
                </a:cubicBezTo>
                <a:cubicBezTo>
                  <a:pt x="8428718" y="3769595"/>
                  <a:pt x="8426180" y="3764518"/>
                  <a:pt x="8423642" y="3759441"/>
                </a:cubicBezTo>
                <a:cubicBezTo>
                  <a:pt x="8428718" y="3761979"/>
                  <a:pt x="8432526" y="3764518"/>
                  <a:pt x="8436334" y="3768325"/>
                </a:cubicBezTo>
                <a:cubicBezTo>
                  <a:pt x="8445218" y="3769595"/>
                  <a:pt x="8452833" y="3769595"/>
                  <a:pt x="8461718" y="3768325"/>
                </a:cubicBezTo>
                <a:cubicBezTo>
                  <a:pt x="8468064" y="3773402"/>
                  <a:pt x="8474410" y="3778479"/>
                  <a:pt x="8479486" y="3784825"/>
                </a:cubicBezTo>
                <a:cubicBezTo>
                  <a:pt x="8479486" y="3782287"/>
                  <a:pt x="8478217" y="3777210"/>
                  <a:pt x="8478217" y="3774671"/>
                </a:cubicBezTo>
                <a:cubicBezTo>
                  <a:pt x="8484563" y="3781017"/>
                  <a:pt x="8488370" y="3789902"/>
                  <a:pt x="8497255" y="3792440"/>
                </a:cubicBezTo>
                <a:cubicBezTo>
                  <a:pt x="8497255" y="3789902"/>
                  <a:pt x="8495986" y="3784825"/>
                  <a:pt x="8495986" y="3782287"/>
                </a:cubicBezTo>
                <a:cubicBezTo>
                  <a:pt x="8501062" y="3786094"/>
                  <a:pt x="8506139" y="3789902"/>
                  <a:pt x="8511216" y="3793709"/>
                </a:cubicBezTo>
                <a:cubicBezTo>
                  <a:pt x="8506139" y="3782287"/>
                  <a:pt x="8495986" y="3774671"/>
                  <a:pt x="8483294" y="3772133"/>
                </a:cubicBezTo>
                <a:cubicBezTo>
                  <a:pt x="8479486" y="3768325"/>
                  <a:pt x="8476948" y="3765787"/>
                  <a:pt x="8473140" y="3761979"/>
                </a:cubicBezTo>
                <a:cubicBezTo>
                  <a:pt x="8475678" y="3761979"/>
                  <a:pt x="8479486" y="3760710"/>
                  <a:pt x="8482024" y="3760710"/>
                </a:cubicBezTo>
                <a:cubicBezTo>
                  <a:pt x="8476948" y="3751826"/>
                  <a:pt x="8473140" y="3741672"/>
                  <a:pt x="8462987" y="3739134"/>
                </a:cubicBezTo>
                <a:cubicBezTo>
                  <a:pt x="8459179" y="3735326"/>
                  <a:pt x="8455372" y="3732788"/>
                  <a:pt x="8452833" y="3728980"/>
                </a:cubicBezTo>
                <a:cubicBezTo>
                  <a:pt x="8450295" y="3731519"/>
                  <a:pt x="8446487" y="3732788"/>
                  <a:pt x="8443949" y="3735326"/>
                </a:cubicBezTo>
                <a:cubicBezTo>
                  <a:pt x="8443949" y="3734057"/>
                  <a:pt x="8442680" y="3731519"/>
                  <a:pt x="8442680" y="3730250"/>
                </a:cubicBezTo>
                <a:cubicBezTo>
                  <a:pt x="8445218" y="3730250"/>
                  <a:pt x="8450295" y="3728980"/>
                  <a:pt x="8452833" y="3727711"/>
                </a:cubicBezTo>
                <a:cubicBezTo>
                  <a:pt x="8441410" y="3721365"/>
                  <a:pt x="8428718" y="3717558"/>
                  <a:pt x="8418565" y="3708674"/>
                </a:cubicBezTo>
                <a:cubicBezTo>
                  <a:pt x="8427449" y="3709942"/>
                  <a:pt x="8435064" y="3712481"/>
                  <a:pt x="8443949" y="3716288"/>
                </a:cubicBezTo>
                <a:cubicBezTo>
                  <a:pt x="8441410" y="3712481"/>
                  <a:pt x="8438872" y="3707404"/>
                  <a:pt x="8436334" y="3703596"/>
                </a:cubicBezTo>
                <a:cubicBezTo>
                  <a:pt x="8437603" y="3703596"/>
                  <a:pt x="8441410" y="3704866"/>
                  <a:pt x="8443949" y="3704866"/>
                </a:cubicBezTo>
                <a:cubicBezTo>
                  <a:pt x="8443949" y="3707404"/>
                  <a:pt x="8445218" y="3711212"/>
                  <a:pt x="8445218" y="3713750"/>
                </a:cubicBezTo>
                <a:cubicBezTo>
                  <a:pt x="8450295" y="3716288"/>
                  <a:pt x="8456641" y="3720096"/>
                  <a:pt x="8457910" y="3726442"/>
                </a:cubicBezTo>
                <a:cubicBezTo>
                  <a:pt x="8461718" y="3726442"/>
                  <a:pt x="8465525" y="3726442"/>
                  <a:pt x="8469333" y="3726442"/>
                </a:cubicBezTo>
                <a:cubicBezTo>
                  <a:pt x="8471871" y="3731519"/>
                  <a:pt x="8474410" y="3735326"/>
                  <a:pt x="8476948" y="3740403"/>
                </a:cubicBezTo>
                <a:cubicBezTo>
                  <a:pt x="8476948" y="3737865"/>
                  <a:pt x="8475678" y="3732788"/>
                  <a:pt x="8475678" y="3728980"/>
                </a:cubicBezTo>
                <a:cubicBezTo>
                  <a:pt x="8480756" y="3732788"/>
                  <a:pt x="8485832" y="3735326"/>
                  <a:pt x="8489640" y="3739134"/>
                </a:cubicBezTo>
                <a:cubicBezTo>
                  <a:pt x="8492178" y="3736596"/>
                  <a:pt x="8495986" y="3732788"/>
                  <a:pt x="8498524" y="3730250"/>
                </a:cubicBezTo>
                <a:cubicBezTo>
                  <a:pt x="8498524" y="3732788"/>
                  <a:pt x="8499793" y="3737865"/>
                  <a:pt x="8499793" y="3741672"/>
                </a:cubicBezTo>
                <a:cubicBezTo>
                  <a:pt x="8498524" y="3742942"/>
                  <a:pt x="8494716" y="3745480"/>
                  <a:pt x="8493448" y="3748018"/>
                </a:cubicBezTo>
                <a:cubicBezTo>
                  <a:pt x="8497255" y="3748018"/>
                  <a:pt x="8499793" y="3748018"/>
                  <a:pt x="8502332" y="3749287"/>
                </a:cubicBezTo>
                <a:cubicBezTo>
                  <a:pt x="8504870" y="3751826"/>
                  <a:pt x="8507408" y="3754364"/>
                  <a:pt x="8509947" y="3756903"/>
                </a:cubicBezTo>
                <a:cubicBezTo>
                  <a:pt x="8509947" y="3758172"/>
                  <a:pt x="8509947" y="3761979"/>
                  <a:pt x="8509947" y="3763249"/>
                </a:cubicBezTo>
                <a:cubicBezTo>
                  <a:pt x="8517562" y="3769595"/>
                  <a:pt x="8523908" y="3778479"/>
                  <a:pt x="8530254" y="3787363"/>
                </a:cubicBezTo>
                <a:cubicBezTo>
                  <a:pt x="8534062" y="3786094"/>
                  <a:pt x="8539138" y="3784825"/>
                  <a:pt x="8542946" y="3783556"/>
                </a:cubicBezTo>
                <a:cubicBezTo>
                  <a:pt x="8531523" y="3777210"/>
                  <a:pt x="8523908" y="3767056"/>
                  <a:pt x="8512485" y="3761979"/>
                </a:cubicBezTo>
                <a:cubicBezTo>
                  <a:pt x="8513754" y="3759441"/>
                  <a:pt x="8515024" y="3758172"/>
                  <a:pt x="8517562" y="3756903"/>
                </a:cubicBezTo>
                <a:cubicBezTo>
                  <a:pt x="8518831" y="3758172"/>
                  <a:pt x="8522639" y="3759441"/>
                  <a:pt x="8523908" y="3760710"/>
                </a:cubicBezTo>
                <a:cubicBezTo>
                  <a:pt x="8526446" y="3759441"/>
                  <a:pt x="8528985" y="3758172"/>
                  <a:pt x="8530254" y="3755633"/>
                </a:cubicBezTo>
                <a:cubicBezTo>
                  <a:pt x="8530254" y="3764518"/>
                  <a:pt x="8534062" y="3770864"/>
                  <a:pt x="8540408" y="3775941"/>
                </a:cubicBezTo>
                <a:cubicBezTo>
                  <a:pt x="8541677" y="3774671"/>
                  <a:pt x="8545484" y="3772133"/>
                  <a:pt x="8548023" y="3770864"/>
                </a:cubicBezTo>
                <a:cubicBezTo>
                  <a:pt x="8554369" y="3787363"/>
                  <a:pt x="8572138" y="3789902"/>
                  <a:pt x="8587367" y="3789902"/>
                </a:cubicBezTo>
                <a:cubicBezTo>
                  <a:pt x="8588637" y="3791171"/>
                  <a:pt x="8591176" y="3794979"/>
                  <a:pt x="8592445" y="3797517"/>
                </a:cubicBezTo>
                <a:cubicBezTo>
                  <a:pt x="8593713" y="3796248"/>
                  <a:pt x="8596252" y="3792440"/>
                  <a:pt x="8598790" y="3791171"/>
                </a:cubicBezTo>
                <a:cubicBezTo>
                  <a:pt x="8597522" y="3793709"/>
                  <a:pt x="8596252" y="3797517"/>
                  <a:pt x="8594983" y="3800055"/>
                </a:cubicBezTo>
                <a:cubicBezTo>
                  <a:pt x="8597522" y="3801325"/>
                  <a:pt x="8601329" y="3805132"/>
                  <a:pt x="8602598" y="3806401"/>
                </a:cubicBezTo>
                <a:cubicBezTo>
                  <a:pt x="8603868" y="3798786"/>
                  <a:pt x="8605136" y="3789902"/>
                  <a:pt x="8603868" y="3782287"/>
                </a:cubicBezTo>
                <a:cubicBezTo>
                  <a:pt x="8605136" y="3782287"/>
                  <a:pt x="8607675" y="3783556"/>
                  <a:pt x="8608944" y="3784825"/>
                </a:cubicBezTo>
                <a:cubicBezTo>
                  <a:pt x="8610214" y="3781017"/>
                  <a:pt x="8610214" y="3778479"/>
                  <a:pt x="8611482" y="3774671"/>
                </a:cubicBezTo>
                <a:cubicBezTo>
                  <a:pt x="8610214" y="3768325"/>
                  <a:pt x="8610214" y="3760710"/>
                  <a:pt x="8608944" y="3754364"/>
                </a:cubicBezTo>
                <a:cubicBezTo>
                  <a:pt x="8611482" y="3758172"/>
                  <a:pt x="8614021" y="3763249"/>
                  <a:pt x="8616560" y="3767056"/>
                </a:cubicBezTo>
                <a:cubicBezTo>
                  <a:pt x="8620367" y="3763249"/>
                  <a:pt x="8622905" y="3758172"/>
                  <a:pt x="8624174" y="3751826"/>
                </a:cubicBezTo>
                <a:cubicBezTo>
                  <a:pt x="8625443" y="3751826"/>
                  <a:pt x="8627982" y="3750557"/>
                  <a:pt x="8629251" y="3749287"/>
                </a:cubicBezTo>
                <a:cubicBezTo>
                  <a:pt x="8630520" y="3760710"/>
                  <a:pt x="8620367" y="3768325"/>
                  <a:pt x="8615290" y="3777210"/>
                </a:cubicBezTo>
                <a:cubicBezTo>
                  <a:pt x="8607675" y="3787363"/>
                  <a:pt x="8606405" y="3800055"/>
                  <a:pt x="8603868" y="3812747"/>
                </a:cubicBezTo>
                <a:cubicBezTo>
                  <a:pt x="8606405" y="3816555"/>
                  <a:pt x="8608944" y="3819093"/>
                  <a:pt x="8610214" y="3822901"/>
                </a:cubicBezTo>
                <a:cubicBezTo>
                  <a:pt x="8616560" y="3817824"/>
                  <a:pt x="8622905" y="3814016"/>
                  <a:pt x="8629251" y="3808940"/>
                </a:cubicBezTo>
                <a:cubicBezTo>
                  <a:pt x="8625443" y="3816555"/>
                  <a:pt x="8620367" y="3822901"/>
                  <a:pt x="8611482" y="3824170"/>
                </a:cubicBezTo>
                <a:cubicBezTo>
                  <a:pt x="8617828" y="3836862"/>
                  <a:pt x="8629251" y="3844477"/>
                  <a:pt x="8640674" y="3849554"/>
                </a:cubicBezTo>
                <a:cubicBezTo>
                  <a:pt x="8641943" y="3845746"/>
                  <a:pt x="8643212" y="3840670"/>
                  <a:pt x="8644481" y="3836862"/>
                </a:cubicBezTo>
                <a:cubicBezTo>
                  <a:pt x="8647020" y="3845746"/>
                  <a:pt x="8648289" y="3855900"/>
                  <a:pt x="8659712" y="3857169"/>
                </a:cubicBezTo>
                <a:cubicBezTo>
                  <a:pt x="8658443" y="3855900"/>
                  <a:pt x="8655904" y="3852092"/>
                  <a:pt x="8654635" y="3849554"/>
                </a:cubicBezTo>
                <a:cubicBezTo>
                  <a:pt x="8660981" y="3841939"/>
                  <a:pt x="8664789" y="3834324"/>
                  <a:pt x="8669865" y="3826708"/>
                </a:cubicBezTo>
                <a:cubicBezTo>
                  <a:pt x="8668596" y="3826708"/>
                  <a:pt x="8664789" y="3825439"/>
                  <a:pt x="8663519" y="3825439"/>
                </a:cubicBezTo>
                <a:cubicBezTo>
                  <a:pt x="8664789" y="3825439"/>
                  <a:pt x="8667327" y="3824170"/>
                  <a:pt x="8668596" y="3824170"/>
                </a:cubicBezTo>
                <a:cubicBezTo>
                  <a:pt x="8666058" y="3817824"/>
                  <a:pt x="8663519" y="3811478"/>
                  <a:pt x="8660981" y="3805132"/>
                </a:cubicBezTo>
                <a:cubicBezTo>
                  <a:pt x="8659712" y="3805132"/>
                  <a:pt x="8657173" y="3803863"/>
                  <a:pt x="8654635" y="3803863"/>
                </a:cubicBezTo>
                <a:cubicBezTo>
                  <a:pt x="8662250" y="3800055"/>
                  <a:pt x="8658443" y="3793709"/>
                  <a:pt x="8657173" y="3787363"/>
                </a:cubicBezTo>
                <a:cubicBezTo>
                  <a:pt x="8649558" y="3796248"/>
                  <a:pt x="8641943" y="3803863"/>
                  <a:pt x="8630520" y="3807671"/>
                </a:cubicBezTo>
                <a:cubicBezTo>
                  <a:pt x="8631789" y="3805132"/>
                  <a:pt x="8635597" y="3801325"/>
                  <a:pt x="8636866" y="3798786"/>
                </a:cubicBezTo>
                <a:cubicBezTo>
                  <a:pt x="8634328" y="3796248"/>
                  <a:pt x="8633059" y="3793709"/>
                  <a:pt x="8630520" y="3791171"/>
                </a:cubicBezTo>
                <a:cubicBezTo>
                  <a:pt x="8634328" y="3792440"/>
                  <a:pt x="8636866" y="3794979"/>
                  <a:pt x="8640674" y="3796248"/>
                </a:cubicBezTo>
                <a:cubicBezTo>
                  <a:pt x="8668596" y="3770864"/>
                  <a:pt x="8653366" y="3781017"/>
                  <a:pt x="8672404" y="3767056"/>
                </a:cubicBezTo>
                <a:cubicBezTo>
                  <a:pt x="8669865" y="3767056"/>
                  <a:pt x="8664789" y="3765787"/>
                  <a:pt x="8662250" y="3765787"/>
                </a:cubicBezTo>
                <a:cubicBezTo>
                  <a:pt x="8669865" y="3760710"/>
                  <a:pt x="8680019" y="3758172"/>
                  <a:pt x="8688903" y="3759441"/>
                </a:cubicBezTo>
                <a:cubicBezTo>
                  <a:pt x="8680019" y="3768325"/>
                  <a:pt x="8668596" y="3775941"/>
                  <a:pt x="8658443" y="3783556"/>
                </a:cubicBezTo>
                <a:cubicBezTo>
                  <a:pt x="8659712" y="3784825"/>
                  <a:pt x="8662250" y="3787363"/>
                  <a:pt x="8663519" y="3788633"/>
                </a:cubicBezTo>
                <a:cubicBezTo>
                  <a:pt x="8669865" y="3782287"/>
                  <a:pt x="8676211" y="3775941"/>
                  <a:pt x="8683827" y="3770864"/>
                </a:cubicBezTo>
                <a:cubicBezTo>
                  <a:pt x="8677481" y="3778479"/>
                  <a:pt x="8671135" y="3786094"/>
                  <a:pt x="8663519" y="3792440"/>
                </a:cubicBezTo>
                <a:cubicBezTo>
                  <a:pt x="8667327" y="3794979"/>
                  <a:pt x="8669865" y="3796248"/>
                  <a:pt x="8673673" y="3798786"/>
                </a:cubicBezTo>
                <a:cubicBezTo>
                  <a:pt x="8671135" y="3803863"/>
                  <a:pt x="8668596" y="3808940"/>
                  <a:pt x="8666058" y="3815286"/>
                </a:cubicBezTo>
                <a:cubicBezTo>
                  <a:pt x="8667327" y="3816555"/>
                  <a:pt x="8671135" y="3817824"/>
                  <a:pt x="8672404" y="3817824"/>
                </a:cubicBezTo>
                <a:cubicBezTo>
                  <a:pt x="8676211" y="3815286"/>
                  <a:pt x="8680019" y="3814016"/>
                  <a:pt x="8683827" y="3811478"/>
                </a:cubicBezTo>
                <a:cubicBezTo>
                  <a:pt x="8682557" y="3815286"/>
                  <a:pt x="8681288" y="3819093"/>
                  <a:pt x="8680019" y="3822901"/>
                </a:cubicBezTo>
                <a:cubicBezTo>
                  <a:pt x="8685096" y="3821632"/>
                  <a:pt x="8690173" y="3820362"/>
                  <a:pt x="8693980" y="3820362"/>
                </a:cubicBezTo>
                <a:cubicBezTo>
                  <a:pt x="8695249" y="3815286"/>
                  <a:pt x="8696519" y="3810209"/>
                  <a:pt x="8697787" y="3803863"/>
                </a:cubicBezTo>
                <a:cubicBezTo>
                  <a:pt x="8704133" y="3798786"/>
                  <a:pt x="8710479" y="3793709"/>
                  <a:pt x="8716825" y="3789902"/>
                </a:cubicBezTo>
                <a:lnTo>
                  <a:pt x="8715556" y="3784825"/>
                </a:lnTo>
                <a:cubicBezTo>
                  <a:pt x="8709211" y="3788633"/>
                  <a:pt x="8701595" y="3792440"/>
                  <a:pt x="8695249" y="3796248"/>
                </a:cubicBezTo>
                <a:cubicBezTo>
                  <a:pt x="8699057" y="3791171"/>
                  <a:pt x="8702865" y="3786094"/>
                  <a:pt x="8707941" y="3781017"/>
                </a:cubicBezTo>
                <a:cubicBezTo>
                  <a:pt x="8707941" y="3778479"/>
                  <a:pt x="8707941" y="3774671"/>
                  <a:pt x="8707941" y="3773402"/>
                </a:cubicBezTo>
                <a:cubicBezTo>
                  <a:pt x="8704133" y="3775941"/>
                  <a:pt x="8700326" y="3779748"/>
                  <a:pt x="8696519" y="3782287"/>
                </a:cubicBezTo>
                <a:cubicBezTo>
                  <a:pt x="8692711" y="3791171"/>
                  <a:pt x="8685096" y="3791171"/>
                  <a:pt x="8676211" y="3791171"/>
                </a:cubicBezTo>
                <a:cubicBezTo>
                  <a:pt x="8683827" y="3786094"/>
                  <a:pt x="8688903" y="3770864"/>
                  <a:pt x="8700326" y="3777210"/>
                </a:cubicBezTo>
                <a:cubicBezTo>
                  <a:pt x="8700326" y="3775941"/>
                  <a:pt x="8700326" y="3774671"/>
                  <a:pt x="8699057" y="3773402"/>
                </a:cubicBezTo>
                <a:cubicBezTo>
                  <a:pt x="8693980" y="3772133"/>
                  <a:pt x="8690173" y="3770864"/>
                  <a:pt x="8685096" y="3768325"/>
                </a:cubicBezTo>
                <a:cubicBezTo>
                  <a:pt x="8688903" y="3765787"/>
                  <a:pt x="8691441" y="3763249"/>
                  <a:pt x="8695249" y="3760710"/>
                </a:cubicBezTo>
                <a:cubicBezTo>
                  <a:pt x="8693980" y="3759441"/>
                  <a:pt x="8691441" y="3756903"/>
                  <a:pt x="8690173" y="3755633"/>
                </a:cubicBezTo>
                <a:cubicBezTo>
                  <a:pt x="8691441" y="3754364"/>
                  <a:pt x="8692711" y="3750557"/>
                  <a:pt x="8693980" y="3748018"/>
                </a:cubicBezTo>
                <a:cubicBezTo>
                  <a:pt x="8695249" y="3748018"/>
                  <a:pt x="8700326" y="3746749"/>
                  <a:pt x="8701595" y="3746749"/>
                </a:cubicBezTo>
                <a:lnTo>
                  <a:pt x="8699057" y="3754364"/>
                </a:lnTo>
                <a:cubicBezTo>
                  <a:pt x="8701595" y="3753095"/>
                  <a:pt x="8705403" y="3749287"/>
                  <a:pt x="8707941" y="3748018"/>
                </a:cubicBezTo>
                <a:cubicBezTo>
                  <a:pt x="8707941" y="3750557"/>
                  <a:pt x="8709211" y="3755633"/>
                  <a:pt x="8710479" y="3756903"/>
                </a:cubicBezTo>
                <a:cubicBezTo>
                  <a:pt x="8713018" y="3754364"/>
                  <a:pt x="8716825" y="3751826"/>
                  <a:pt x="8719364" y="3748018"/>
                </a:cubicBezTo>
                <a:cubicBezTo>
                  <a:pt x="8716825" y="3746749"/>
                  <a:pt x="8711749" y="3744211"/>
                  <a:pt x="8709211" y="3744211"/>
                </a:cubicBezTo>
                <a:cubicBezTo>
                  <a:pt x="8710479" y="3741672"/>
                  <a:pt x="8714287" y="3739134"/>
                  <a:pt x="8715556" y="3736596"/>
                </a:cubicBezTo>
                <a:cubicBezTo>
                  <a:pt x="8715556" y="3734057"/>
                  <a:pt x="8714287" y="3728980"/>
                  <a:pt x="8714287" y="3726442"/>
                </a:cubicBezTo>
                <a:cubicBezTo>
                  <a:pt x="8726979" y="3718827"/>
                  <a:pt x="8738402" y="3706135"/>
                  <a:pt x="8738402" y="3689636"/>
                </a:cubicBezTo>
                <a:cubicBezTo>
                  <a:pt x="8729517" y="3694712"/>
                  <a:pt x="8723171" y="3702328"/>
                  <a:pt x="8718095" y="3711212"/>
                </a:cubicBezTo>
                <a:cubicBezTo>
                  <a:pt x="8716825" y="3709942"/>
                  <a:pt x="8714287" y="3708674"/>
                  <a:pt x="8713018" y="3708674"/>
                </a:cubicBezTo>
                <a:cubicBezTo>
                  <a:pt x="8710479" y="3715019"/>
                  <a:pt x="8707941" y="3721365"/>
                  <a:pt x="8705403" y="3727711"/>
                </a:cubicBezTo>
                <a:cubicBezTo>
                  <a:pt x="8706672" y="3730250"/>
                  <a:pt x="8707941" y="3732788"/>
                  <a:pt x="8709211" y="3735326"/>
                </a:cubicBezTo>
                <a:cubicBezTo>
                  <a:pt x="8707941" y="3737865"/>
                  <a:pt x="8704133" y="3742942"/>
                  <a:pt x="8702865" y="3745480"/>
                </a:cubicBezTo>
                <a:cubicBezTo>
                  <a:pt x="8701595" y="3741672"/>
                  <a:pt x="8699057" y="3739134"/>
                  <a:pt x="8697787" y="3735326"/>
                </a:cubicBezTo>
                <a:cubicBezTo>
                  <a:pt x="8690173" y="3735326"/>
                  <a:pt x="8683827" y="3736596"/>
                  <a:pt x="8677481" y="3737865"/>
                </a:cubicBezTo>
                <a:cubicBezTo>
                  <a:pt x="8672404" y="3736596"/>
                  <a:pt x="8667327" y="3735326"/>
                  <a:pt x="8662250" y="3734057"/>
                </a:cubicBezTo>
                <a:cubicBezTo>
                  <a:pt x="8669865" y="3731519"/>
                  <a:pt x="8678750" y="3731519"/>
                  <a:pt x="8687634" y="3731519"/>
                </a:cubicBezTo>
                <a:cubicBezTo>
                  <a:pt x="8690173" y="3728980"/>
                  <a:pt x="8693980" y="3726442"/>
                  <a:pt x="8696519" y="3725173"/>
                </a:cubicBezTo>
                <a:cubicBezTo>
                  <a:pt x="8696519" y="3723904"/>
                  <a:pt x="8697787" y="3720096"/>
                  <a:pt x="8697787" y="3717558"/>
                </a:cubicBezTo>
                <a:cubicBezTo>
                  <a:pt x="8701595" y="3715019"/>
                  <a:pt x="8706672" y="3712481"/>
                  <a:pt x="8710479" y="3709942"/>
                </a:cubicBezTo>
                <a:cubicBezTo>
                  <a:pt x="8705403" y="3707404"/>
                  <a:pt x="8700326" y="3706135"/>
                  <a:pt x="8695249" y="3703596"/>
                </a:cubicBezTo>
                <a:cubicBezTo>
                  <a:pt x="8702865" y="3702328"/>
                  <a:pt x="8711749" y="3701058"/>
                  <a:pt x="8719364" y="3699789"/>
                </a:cubicBezTo>
                <a:cubicBezTo>
                  <a:pt x="8718095" y="3699789"/>
                  <a:pt x="8713018" y="3698520"/>
                  <a:pt x="8711749" y="3697250"/>
                </a:cubicBezTo>
                <a:cubicBezTo>
                  <a:pt x="8705403" y="3692174"/>
                  <a:pt x="8696519" y="3690904"/>
                  <a:pt x="8688903" y="3689636"/>
                </a:cubicBezTo>
                <a:cubicBezTo>
                  <a:pt x="8695249" y="3689636"/>
                  <a:pt x="8702865" y="3688366"/>
                  <a:pt x="8709211" y="3687097"/>
                </a:cubicBezTo>
                <a:lnTo>
                  <a:pt x="8702865" y="3692174"/>
                </a:lnTo>
                <a:cubicBezTo>
                  <a:pt x="8709211" y="3692174"/>
                  <a:pt x="8715556" y="3689636"/>
                  <a:pt x="8719364" y="3685828"/>
                </a:cubicBezTo>
                <a:cubicBezTo>
                  <a:pt x="8721902" y="3687097"/>
                  <a:pt x="8723171" y="3689636"/>
                  <a:pt x="8725710" y="3690904"/>
                </a:cubicBezTo>
                <a:cubicBezTo>
                  <a:pt x="8730787" y="3688366"/>
                  <a:pt x="8735863" y="3685828"/>
                  <a:pt x="8739671" y="3683290"/>
                </a:cubicBezTo>
                <a:cubicBezTo>
                  <a:pt x="8743479" y="3678213"/>
                  <a:pt x="8747286" y="3673136"/>
                  <a:pt x="8752363" y="3670598"/>
                </a:cubicBezTo>
                <a:cubicBezTo>
                  <a:pt x="8754901" y="3666790"/>
                  <a:pt x="8756171" y="3662982"/>
                  <a:pt x="8758709" y="3659175"/>
                </a:cubicBezTo>
                <a:cubicBezTo>
                  <a:pt x="8751094" y="3655367"/>
                  <a:pt x="8743479" y="3651560"/>
                  <a:pt x="8734594" y="3649021"/>
                </a:cubicBezTo>
                <a:cubicBezTo>
                  <a:pt x="8730787" y="3652829"/>
                  <a:pt x="8726979" y="3657906"/>
                  <a:pt x="8723171" y="3661713"/>
                </a:cubicBezTo>
                <a:cubicBezTo>
                  <a:pt x="8711749" y="3662982"/>
                  <a:pt x="8701595" y="3666790"/>
                  <a:pt x="8693980" y="3675674"/>
                </a:cubicBezTo>
                <a:cubicBezTo>
                  <a:pt x="8700326" y="3679482"/>
                  <a:pt x="8705403" y="3682020"/>
                  <a:pt x="8711749" y="3685828"/>
                </a:cubicBezTo>
                <a:cubicBezTo>
                  <a:pt x="8710479" y="3685828"/>
                  <a:pt x="8709211" y="3687097"/>
                  <a:pt x="8707941" y="3687097"/>
                </a:cubicBezTo>
                <a:cubicBezTo>
                  <a:pt x="8700326" y="3683290"/>
                  <a:pt x="8692711" y="3680751"/>
                  <a:pt x="8685096" y="3680751"/>
                </a:cubicBezTo>
                <a:cubicBezTo>
                  <a:pt x="8693980" y="3673136"/>
                  <a:pt x="8700326" y="3661713"/>
                  <a:pt x="8711749" y="3657906"/>
                </a:cubicBezTo>
                <a:cubicBezTo>
                  <a:pt x="8720633" y="3655367"/>
                  <a:pt x="8728248" y="3650291"/>
                  <a:pt x="8734594" y="3643945"/>
                </a:cubicBezTo>
                <a:cubicBezTo>
                  <a:pt x="8728248" y="3635060"/>
                  <a:pt x="8720633" y="3629983"/>
                  <a:pt x="8711749" y="3623637"/>
                </a:cubicBezTo>
                <a:cubicBezTo>
                  <a:pt x="8704133" y="3627445"/>
                  <a:pt x="8695249" y="3631253"/>
                  <a:pt x="8687634" y="3635060"/>
                </a:cubicBezTo>
                <a:cubicBezTo>
                  <a:pt x="8687634" y="3640137"/>
                  <a:pt x="8687634" y="3645214"/>
                  <a:pt x="8686365" y="3650291"/>
                </a:cubicBezTo>
                <a:cubicBezTo>
                  <a:pt x="8685096" y="3649021"/>
                  <a:pt x="8681288" y="3647752"/>
                  <a:pt x="8678750" y="3647752"/>
                </a:cubicBezTo>
                <a:cubicBezTo>
                  <a:pt x="8681288" y="3643945"/>
                  <a:pt x="8683827" y="3641406"/>
                  <a:pt x="8686365" y="3637599"/>
                </a:cubicBezTo>
                <a:cubicBezTo>
                  <a:pt x="8683827" y="3636329"/>
                  <a:pt x="8678750" y="3633791"/>
                  <a:pt x="8674942" y="3631253"/>
                </a:cubicBezTo>
                <a:cubicBezTo>
                  <a:pt x="8673673" y="3633791"/>
                  <a:pt x="8671135" y="3637599"/>
                  <a:pt x="8669865" y="3638868"/>
                </a:cubicBezTo>
                <a:cubicBezTo>
                  <a:pt x="8658443" y="3645214"/>
                  <a:pt x="8653366" y="3657906"/>
                  <a:pt x="8644481" y="3666790"/>
                </a:cubicBezTo>
                <a:cubicBezTo>
                  <a:pt x="8652097" y="3676944"/>
                  <a:pt x="8634328" y="3675674"/>
                  <a:pt x="8633059" y="3684559"/>
                </a:cubicBezTo>
                <a:cubicBezTo>
                  <a:pt x="8631789" y="3692174"/>
                  <a:pt x="8638135" y="3698520"/>
                  <a:pt x="8641943" y="3703596"/>
                </a:cubicBezTo>
                <a:cubicBezTo>
                  <a:pt x="8640674" y="3704866"/>
                  <a:pt x="8639405" y="3707404"/>
                  <a:pt x="8636866" y="3708674"/>
                </a:cubicBezTo>
                <a:cubicBezTo>
                  <a:pt x="8636866" y="3706135"/>
                  <a:pt x="8635597" y="3701058"/>
                  <a:pt x="8635597" y="3698520"/>
                </a:cubicBezTo>
                <a:cubicBezTo>
                  <a:pt x="8633059" y="3695982"/>
                  <a:pt x="8629251" y="3693443"/>
                  <a:pt x="8626713" y="3692174"/>
                </a:cubicBezTo>
                <a:cubicBezTo>
                  <a:pt x="8617828" y="3698520"/>
                  <a:pt x="8608944" y="3706135"/>
                  <a:pt x="8602598" y="3716288"/>
                </a:cubicBezTo>
                <a:cubicBezTo>
                  <a:pt x="8605136" y="3720096"/>
                  <a:pt x="8608944" y="3725173"/>
                  <a:pt x="8611482" y="3730250"/>
                </a:cubicBezTo>
                <a:cubicBezTo>
                  <a:pt x="8606405" y="3727711"/>
                  <a:pt x="8602598" y="3723904"/>
                  <a:pt x="8597522" y="3721365"/>
                </a:cubicBezTo>
                <a:cubicBezTo>
                  <a:pt x="8593713" y="3721365"/>
                  <a:pt x="8589906" y="3721365"/>
                  <a:pt x="8586099" y="3721365"/>
                </a:cubicBezTo>
                <a:cubicBezTo>
                  <a:pt x="8588637" y="3716288"/>
                  <a:pt x="8597522" y="3713750"/>
                  <a:pt x="8594983" y="3706135"/>
                </a:cubicBezTo>
                <a:cubicBezTo>
                  <a:pt x="8592445" y="3703596"/>
                  <a:pt x="8589906" y="3702328"/>
                  <a:pt x="8587367" y="3699789"/>
                </a:cubicBezTo>
                <a:cubicBezTo>
                  <a:pt x="8592445" y="3699789"/>
                  <a:pt x="8597522" y="3701058"/>
                  <a:pt x="8602598" y="3698520"/>
                </a:cubicBezTo>
                <a:cubicBezTo>
                  <a:pt x="8601329" y="3694712"/>
                  <a:pt x="8601329" y="3690904"/>
                  <a:pt x="8600059" y="3687097"/>
                </a:cubicBezTo>
                <a:cubicBezTo>
                  <a:pt x="8602598" y="3688366"/>
                  <a:pt x="8606405" y="3689636"/>
                  <a:pt x="8608944" y="3690904"/>
                </a:cubicBezTo>
                <a:cubicBezTo>
                  <a:pt x="8612751" y="3687097"/>
                  <a:pt x="8615290" y="3684559"/>
                  <a:pt x="8617828" y="3680751"/>
                </a:cubicBezTo>
                <a:cubicBezTo>
                  <a:pt x="8616560" y="3683290"/>
                  <a:pt x="8612751" y="3688366"/>
                  <a:pt x="8611482" y="3690904"/>
                </a:cubicBezTo>
                <a:cubicBezTo>
                  <a:pt x="8622905" y="3690904"/>
                  <a:pt x="8627982" y="3679482"/>
                  <a:pt x="8633059" y="3670598"/>
                </a:cubicBezTo>
                <a:cubicBezTo>
                  <a:pt x="8626713" y="3673136"/>
                  <a:pt x="8620367" y="3675674"/>
                  <a:pt x="8615290" y="3678213"/>
                </a:cubicBezTo>
                <a:cubicBezTo>
                  <a:pt x="8619097" y="3671867"/>
                  <a:pt x="8622905" y="3665521"/>
                  <a:pt x="8625443" y="3659175"/>
                </a:cubicBezTo>
                <a:cubicBezTo>
                  <a:pt x="8612751" y="3668059"/>
                  <a:pt x="8600059" y="3675674"/>
                  <a:pt x="8584830" y="3680751"/>
                </a:cubicBezTo>
                <a:cubicBezTo>
                  <a:pt x="8584830" y="3678213"/>
                  <a:pt x="8584830" y="3674405"/>
                  <a:pt x="8584830" y="3671867"/>
                </a:cubicBezTo>
                <a:cubicBezTo>
                  <a:pt x="8575945" y="3676944"/>
                  <a:pt x="8573407" y="3685828"/>
                  <a:pt x="8570868" y="3694712"/>
                </a:cubicBezTo>
                <a:cubicBezTo>
                  <a:pt x="8573407" y="3702328"/>
                  <a:pt x="8578484" y="3703596"/>
                  <a:pt x="8586099" y="3699789"/>
                </a:cubicBezTo>
                <a:cubicBezTo>
                  <a:pt x="8583560" y="3712481"/>
                  <a:pt x="8570868" y="3701058"/>
                  <a:pt x="8567061" y="3695982"/>
                </a:cubicBezTo>
                <a:cubicBezTo>
                  <a:pt x="8569599" y="3690904"/>
                  <a:pt x="8570868" y="3685828"/>
                  <a:pt x="8573407" y="3680751"/>
                </a:cubicBezTo>
                <a:cubicBezTo>
                  <a:pt x="8570868" y="3683290"/>
                  <a:pt x="8567061" y="3687097"/>
                  <a:pt x="8565792" y="3688366"/>
                </a:cubicBezTo>
                <a:cubicBezTo>
                  <a:pt x="8564522" y="3688366"/>
                  <a:pt x="8560715" y="3689636"/>
                  <a:pt x="8559446" y="3689636"/>
                </a:cubicBezTo>
                <a:cubicBezTo>
                  <a:pt x="8550561" y="3695982"/>
                  <a:pt x="8541677" y="3701058"/>
                  <a:pt x="8542946" y="3712481"/>
                </a:cubicBezTo>
                <a:cubicBezTo>
                  <a:pt x="8545484" y="3711212"/>
                  <a:pt x="8550561" y="3709942"/>
                  <a:pt x="8553100" y="3708674"/>
                </a:cubicBezTo>
                <a:cubicBezTo>
                  <a:pt x="8554369" y="3708674"/>
                  <a:pt x="8556907" y="3708674"/>
                  <a:pt x="8559446" y="3708674"/>
                </a:cubicBezTo>
                <a:cubicBezTo>
                  <a:pt x="8560715" y="3707404"/>
                  <a:pt x="8564522" y="3703596"/>
                  <a:pt x="8567061" y="3702328"/>
                </a:cubicBezTo>
                <a:cubicBezTo>
                  <a:pt x="8579753" y="3715019"/>
                  <a:pt x="8588637" y="3727711"/>
                  <a:pt x="8588637" y="3727711"/>
                </a:cubicBezTo>
                <a:cubicBezTo>
                  <a:pt x="8592445" y="3725173"/>
                  <a:pt x="8594983" y="3723904"/>
                  <a:pt x="8598790" y="3722634"/>
                </a:cubicBezTo>
                <a:cubicBezTo>
                  <a:pt x="8601329" y="3727711"/>
                  <a:pt x="8602598" y="3734057"/>
                  <a:pt x="8602598" y="3739134"/>
                </a:cubicBezTo>
                <a:cubicBezTo>
                  <a:pt x="8600059" y="3737865"/>
                  <a:pt x="8596252" y="3735326"/>
                  <a:pt x="8594983" y="3734057"/>
                </a:cubicBezTo>
                <a:cubicBezTo>
                  <a:pt x="8589906" y="3739134"/>
                  <a:pt x="8589906" y="3739134"/>
                  <a:pt x="8570868" y="3750557"/>
                </a:cubicBezTo>
                <a:cubicBezTo>
                  <a:pt x="8567061" y="3749287"/>
                  <a:pt x="8565792" y="3744211"/>
                  <a:pt x="8563253" y="3741672"/>
                </a:cubicBezTo>
                <a:cubicBezTo>
                  <a:pt x="8565792" y="3742942"/>
                  <a:pt x="8569599" y="3745480"/>
                  <a:pt x="8572138" y="3746749"/>
                </a:cubicBezTo>
                <a:cubicBezTo>
                  <a:pt x="8572138" y="3745480"/>
                  <a:pt x="8573407" y="3741672"/>
                  <a:pt x="8574675" y="3740403"/>
                </a:cubicBezTo>
                <a:cubicBezTo>
                  <a:pt x="8579753" y="3737865"/>
                  <a:pt x="8586099" y="3736596"/>
                  <a:pt x="8591176" y="3734057"/>
                </a:cubicBezTo>
                <a:cubicBezTo>
                  <a:pt x="8586099" y="3731519"/>
                  <a:pt x="8574675" y="3721365"/>
                  <a:pt x="8573407" y="3730250"/>
                </a:cubicBezTo>
                <a:cubicBezTo>
                  <a:pt x="8574675" y="3731519"/>
                  <a:pt x="8577214" y="3732788"/>
                  <a:pt x="8579753" y="3734057"/>
                </a:cubicBezTo>
                <a:cubicBezTo>
                  <a:pt x="8575945" y="3735326"/>
                  <a:pt x="8572138" y="3736596"/>
                  <a:pt x="8567061" y="3739134"/>
                </a:cubicBezTo>
                <a:cubicBezTo>
                  <a:pt x="8567061" y="3734057"/>
                  <a:pt x="8569599" y="3727711"/>
                  <a:pt x="8564522" y="3725173"/>
                </a:cubicBezTo>
                <a:cubicBezTo>
                  <a:pt x="8556907" y="3716288"/>
                  <a:pt x="8540408" y="3725173"/>
                  <a:pt x="8536600" y="3712481"/>
                </a:cubicBezTo>
                <a:cubicBezTo>
                  <a:pt x="8535331" y="3717558"/>
                  <a:pt x="8534062" y="3721365"/>
                  <a:pt x="8532792" y="3726442"/>
                </a:cubicBezTo>
                <a:cubicBezTo>
                  <a:pt x="8531523" y="3726442"/>
                  <a:pt x="8530254" y="3726442"/>
                  <a:pt x="8528985" y="3726442"/>
                </a:cubicBezTo>
                <a:cubicBezTo>
                  <a:pt x="8530254" y="3723904"/>
                  <a:pt x="8531523" y="3720096"/>
                  <a:pt x="8532792" y="3717558"/>
                </a:cubicBezTo>
                <a:cubicBezTo>
                  <a:pt x="8528985" y="3720096"/>
                  <a:pt x="8525177" y="3722634"/>
                  <a:pt x="8522639" y="3726442"/>
                </a:cubicBezTo>
                <a:cubicBezTo>
                  <a:pt x="8520100" y="3722634"/>
                  <a:pt x="8518831" y="3717558"/>
                  <a:pt x="8516293" y="3713750"/>
                </a:cubicBezTo>
                <a:cubicBezTo>
                  <a:pt x="8507408" y="3715019"/>
                  <a:pt x="8499793" y="3716288"/>
                  <a:pt x="8490909" y="3717558"/>
                </a:cubicBezTo>
                <a:cubicBezTo>
                  <a:pt x="8493448" y="3715019"/>
                  <a:pt x="8494716" y="3712481"/>
                  <a:pt x="8497255" y="3709942"/>
                </a:cubicBezTo>
                <a:cubicBezTo>
                  <a:pt x="8512485" y="3713750"/>
                  <a:pt x="8520100" y="3711212"/>
                  <a:pt x="8537869" y="3709942"/>
                </a:cubicBezTo>
                <a:cubicBezTo>
                  <a:pt x="8536600" y="3707404"/>
                  <a:pt x="8535331" y="3702328"/>
                  <a:pt x="8534062" y="3699789"/>
                </a:cubicBezTo>
                <a:cubicBezTo>
                  <a:pt x="8536600" y="3699789"/>
                  <a:pt x="8540408" y="3698520"/>
                  <a:pt x="8542946" y="3698520"/>
                </a:cubicBezTo>
                <a:cubicBezTo>
                  <a:pt x="8546754" y="3693443"/>
                  <a:pt x="8553100" y="3689636"/>
                  <a:pt x="8558176" y="3685828"/>
                </a:cubicBezTo>
                <a:cubicBezTo>
                  <a:pt x="8551830" y="3685828"/>
                  <a:pt x="8546754" y="3689636"/>
                  <a:pt x="8541677" y="3693443"/>
                </a:cubicBezTo>
                <a:cubicBezTo>
                  <a:pt x="8536600" y="3692174"/>
                  <a:pt x="8531523" y="3692174"/>
                  <a:pt x="8525177" y="3690904"/>
                </a:cubicBezTo>
                <a:cubicBezTo>
                  <a:pt x="8528985" y="3689636"/>
                  <a:pt x="8532792" y="3687097"/>
                  <a:pt x="8536600" y="3685828"/>
                </a:cubicBezTo>
                <a:cubicBezTo>
                  <a:pt x="8535331" y="3682020"/>
                  <a:pt x="8534062" y="3679482"/>
                  <a:pt x="8531523" y="3675674"/>
                </a:cubicBezTo>
                <a:cubicBezTo>
                  <a:pt x="8535331" y="3678213"/>
                  <a:pt x="8537869" y="3682020"/>
                  <a:pt x="8541677" y="3684559"/>
                </a:cubicBezTo>
                <a:cubicBezTo>
                  <a:pt x="8550561" y="3684559"/>
                  <a:pt x="8559446" y="3684559"/>
                  <a:pt x="8563253" y="3676944"/>
                </a:cubicBezTo>
                <a:cubicBezTo>
                  <a:pt x="8565792" y="3674405"/>
                  <a:pt x="8568330" y="3673136"/>
                  <a:pt x="8570868" y="3670598"/>
                </a:cubicBezTo>
                <a:cubicBezTo>
                  <a:pt x="8572138" y="3671867"/>
                  <a:pt x="8575945" y="3673136"/>
                  <a:pt x="8577214" y="3674405"/>
                </a:cubicBezTo>
                <a:cubicBezTo>
                  <a:pt x="8581021" y="3670598"/>
                  <a:pt x="8583560" y="3668059"/>
                  <a:pt x="8587367" y="3665521"/>
                </a:cubicBezTo>
                <a:cubicBezTo>
                  <a:pt x="8577214" y="3665521"/>
                  <a:pt x="8567061" y="3669328"/>
                  <a:pt x="8559446" y="3660444"/>
                </a:cubicBezTo>
                <a:cubicBezTo>
                  <a:pt x="8563253" y="3660444"/>
                  <a:pt x="8569599" y="3661713"/>
                  <a:pt x="8573407" y="3661713"/>
                </a:cubicBezTo>
                <a:cubicBezTo>
                  <a:pt x="8581021" y="3659175"/>
                  <a:pt x="8588637" y="3657906"/>
                  <a:pt x="8596252" y="3656636"/>
                </a:cubicBezTo>
                <a:cubicBezTo>
                  <a:pt x="8589906" y="3654098"/>
                  <a:pt x="8582291" y="3652829"/>
                  <a:pt x="8575945" y="3650291"/>
                </a:cubicBezTo>
                <a:cubicBezTo>
                  <a:pt x="8579753" y="3650291"/>
                  <a:pt x="8586099" y="3650291"/>
                  <a:pt x="8589906" y="3650291"/>
                </a:cubicBezTo>
                <a:cubicBezTo>
                  <a:pt x="8589906" y="3649021"/>
                  <a:pt x="8589906" y="3645214"/>
                  <a:pt x="8589906" y="3642675"/>
                </a:cubicBezTo>
                <a:cubicBezTo>
                  <a:pt x="8592445" y="3643945"/>
                  <a:pt x="8593713" y="3645214"/>
                  <a:pt x="8596252" y="3646483"/>
                </a:cubicBezTo>
                <a:cubicBezTo>
                  <a:pt x="8598790" y="3650291"/>
                  <a:pt x="8600059" y="3654098"/>
                  <a:pt x="8602598" y="3657906"/>
                </a:cubicBezTo>
                <a:cubicBezTo>
                  <a:pt x="8598790" y="3660444"/>
                  <a:pt x="8596252" y="3664252"/>
                  <a:pt x="8592445" y="3668059"/>
                </a:cubicBezTo>
                <a:cubicBezTo>
                  <a:pt x="8593713" y="3669328"/>
                  <a:pt x="8596252" y="3671867"/>
                  <a:pt x="8597522" y="3673136"/>
                </a:cubicBezTo>
                <a:cubicBezTo>
                  <a:pt x="8608944" y="3669328"/>
                  <a:pt x="8619097" y="3661713"/>
                  <a:pt x="8626713" y="3652829"/>
                </a:cubicBezTo>
                <a:cubicBezTo>
                  <a:pt x="8619097" y="3654098"/>
                  <a:pt x="8610214" y="3654098"/>
                  <a:pt x="8602598" y="3655367"/>
                </a:cubicBezTo>
                <a:cubicBezTo>
                  <a:pt x="8603868" y="3652829"/>
                  <a:pt x="8606405" y="3649021"/>
                  <a:pt x="8607675" y="3646483"/>
                </a:cubicBezTo>
                <a:cubicBezTo>
                  <a:pt x="8605136" y="3642675"/>
                  <a:pt x="8602598" y="3638868"/>
                  <a:pt x="8598790" y="3635060"/>
                </a:cubicBezTo>
                <a:cubicBezTo>
                  <a:pt x="8603868" y="3637599"/>
                  <a:pt x="8607675" y="3640137"/>
                  <a:pt x="8611482" y="3643945"/>
                </a:cubicBezTo>
                <a:cubicBezTo>
                  <a:pt x="8634328" y="3638868"/>
                  <a:pt x="8630520" y="3640137"/>
                  <a:pt x="8641943" y="3623637"/>
                </a:cubicBezTo>
                <a:cubicBezTo>
                  <a:pt x="8638135" y="3623637"/>
                  <a:pt x="8630520" y="3622368"/>
                  <a:pt x="8626713" y="3621099"/>
                </a:cubicBezTo>
                <a:cubicBezTo>
                  <a:pt x="8631789" y="3617291"/>
                  <a:pt x="8638135" y="3616022"/>
                  <a:pt x="8644481" y="3614753"/>
                </a:cubicBezTo>
                <a:cubicBezTo>
                  <a:pt x="8644481" y="3613484"/>
                  <a:pt x="8645751" y="3609676"/>
                  <a:pt x="8647020" y="3608407"/>
                </a:cubicBezTo>
                <a:cubicBezTo>
                  <a:pt x="8652097" y="3607138"/>
                  <a:pt x="8657173" y="3604599"/>
                  <a:pt x="8662250" y="3603330"/>
                </a:cubicBezTo>
                <a:cubicBezTo>
                  <a:pt x="8659712" y="3599523"/>
                  <a:pt x="8658443" y="3595715"/>
                  <a:pt x="8655904" y="3591907"/>
                </a:cubicBezTo>
                <a:cubicBezTo>
                  <a:pt x="8662250" y="3591907"/>
                  <a:pt x="8669865" y="3593177"/>
                  <a:pt x="8674942" y="3596984"/>
                </a:cubicBezTo>
                <a:cubicBezTo>
                  <a:pt x="8678750" y="3595715"/>
                  <a:pt x="8683827" y="3594446"/>
                  <a:pt x="8687634" y="3594446"/>
                </a:cubicBezTo>
                <a:cubicBezTo>
                  <a:pt x="8691441" y="3590638"/>
                  <a:pt x="8696519" y="3588100"/>
                  <a:pt x="8700326" y="3585562"/>
                </a:cubicBezTo>
                <a:cubicBezTo>
                  <a:pt x="8702865" y="3580485"/>
                  <a:pt x="8707941" y="3574139"/>
                  <a:pt x="8714287" y="3580485"/>
                </a:cubicBezTo>
                <a:cubicBezTo>
                  <a:pt x="8725710" y="3576677"/>
                  <a:pt x="8739671" y="3572870"/>
                  <a:pt x="8746017" y="3561447"/>
                </a:cubicBezTo>
                <a:cubicBezTo>
                  <a:pt x="8740940" y="3557639"/>
                  <a:pt x="8737133" y="3552562"/>
                  <a:pt x="8730787" y="3551293"/>
                </a:cubicBezTo>
                <a:cubicBezTo>
                  <a:pt x="8726979" y="3557639"/>
                  <a:pt x="8734594" y="3563985"/>
                  <a:pt x="8735863" y="3570331"/>
                </a:cubicBezTo>
                <a:cubicBezTo>
                  <a:pt x="8728248" y="3566524"/>
                  <a:pt x="8719364" y="3563985"/>
                  <a:pt x="8710479" y="3565254"/>
                </a:cubicBezTo>
                <a:cubicBezTo>
                  <a:pt x="8710479" y="3563985"/>
                  <a:pt x="8710479" y="3560178"/>
                  <a:pt x="8710479" y="3558908"/>
                </a:cubicBezTo>
                <a:cubicBezTo>
                  <a:pt x="8699057" y="3560178"/>
                  <a:pt x="8686365" y="3561447"/>
                  <a:pt x="8674942" y="3566524"/>
                </a:cubicBezTo>
                <a:cubicBezTo>
                  <a:pt x="8674942" y="3569062"/>
                  <a:pt x="8673673" y="3572870"/>
                  <a:pt x="8673673" y="3575408"/>
                </a:cubicBezTo>
                <a:cubicBezTo>
                  <a:pt x="8668596" y="3577946"/>
                  <a:pt x="8663519" y="3579216"/>
                  <a:pt x="8658443" y="3581754"/>
                </a:cubicBezTo>
                <a:cubicBezTo>
                  <a:pt x="8657173" y="3580485"/>
                  <a:pt x="8653366" y="3579216"/>
                  <a:pt x="8652097" y="3579216"/>
                </a:cubicBezTo>
                <a:cubicBezTo>
                  <a:pt x="8660981" y="3575408"/>
                  <a:pt x="8668596" y="3571600"/>
                  <a:pt x="8676211" y="3565254"/>
                </a:cubicBezTo>
                <a:cubicBezTo>
                  <a:pt x="8669865" y="3566524"/>
                  <a:pt x="8663519" y="3566524"/>
                  <a:pt x="8657173" y="3567793"/>
                </a:cubicBezTo>
                <a:cubicBezTo>
                  <a:pt x="8657173" y="3566524"/>
                  <a:pt x="8658443" y="3563985"/>
                  <a:pt x="8658443" y="3563985"/>
                </a:cubicBezTo>
                <a:cubicBezTo>
                  <a:pt x="8666058" y="3562716"/>
                  <a:pt x="8672404" y="3561447"/>
                  <a:pt x="8680019" y="3560178"/>
                </a:cubicBezTo>
                <a:cubicBezTo>
                  <a:pt x="8681288" y="3556370"/>
                  <a:pt x="8683827" y="3553832"/>
                  <a:pt x="8685096" y="3550024"/>
                </a:cubicBezTo>
                <a:cubicBezTo>
                  <a:pt x="8686365" y="3552562"/>
                  <a:pt x="8687634" y="3556370"/>
                  <a:pt x="8687634" y="3557639"/>
                </a:cubicBezTo>
                <a:cubicBezTo>
                  <a:pt x="8701595" y="3555101"/>
                  <a:pt x="8715556" y="3552562"/>
                  <a:pt x="8729517" y="3547486"/>
                </a:cubicBezTo>
                <a:cubicBezTo>
                  <a:pt x="8724441" y="3543678"/>
                  <a:pt x="8720633" y="3537332"/>
                  <a:pt x="8714287" y="3536063"/>
                </a:cubicBezTo>
                <a:cubicBezTo>
                  <a:pt x="8707941" y="3536063"/>
                  <a:pt x="8701595" y="3537332"/>
                  <a:pt x="8695249" y="3538601"/>
                </a:cubicBezTo>
                <a:cubicBezTo>
                  <a:pt x="8692711" y="3542409"/>
                  <a:pt x="8690173" y="3546216"/>
                  <a:pt x="8686365" y="3548755"/>
                </a:cubicBezTo>
                <a:cubicBezTo>
                  <a:pt x="8687634" y="3546216"/>
                  <a:pt x="8691441" y="3542409"/>
                  <a:pt x="8692711" y="3539870"/>
                </a:cubicBezTo>
                <a:cubicBezTo>
                  <a:pt x="8687634" y="3538601"/>
                  <a:pt x="8681288" y="3537332"/>
                  <a:pt x="8676211" y="3533524"/>
                </a:cubicBezTo>
                <a:cubicBezTo>
                  <a:pt x="8687634" y="3534794"/>
                  <a:pt x="8697787" y="3533524"/>
                  <a:pt x="8709211" y="3530986"/>
                </a:cubicBezTo>
                <a:cubicBezTo>
                  <a:pt x="8680019" y="3515756"/>
                  <a:pt x="8681288" y="3523371"/>
                  <a:pt x="8667327" y="3528448"/>
                </a:cubicBezTo>
                <a:cubicBezTo>
                  <a:pt x="8669865" y="3523371"/>
                  <a:pt x="8671135" y="3519563"/>
                  <a:pt x="8673673" y="3514487"/>
                </a:cubicBezTo>
                <a:cubicBezTo>
                  <a:pt x="8662250" y="3514487"/>
                  <a:pt x="8653366" y="3523371"/>
                  <a:pt x="8644481" y="3529717"/>
                </a:cubicBezTo>
                <a:cubicBezTo>
                  <a:pt x="8645751" y="3530986"/>
                  <a:pt x="8648289" y="3534794"/>
                  <a:pt x="8649558" y="3536063"/>
                </a:cubicBezTo>
                <a:cubicBezTo>
                  <a:pt x="8644481" y="3533524"/>
                  <a:pt x="8640674" y="3528448"/>
                  <a:pt x="8638135" y="3523371"/>
                </a:cubicBezTo>
                <a:cubicBezTo>
                  <a:pt x="8633059" y="3528448"/>
                  <a:pt x="8626713" y="3530986"/>
                  <a:pt x="8624174" y="3538601"/>
                </a:cubicBezTo>
                <a:cubicBezTo>
                  <a:pt x="8620367" y="3547486"/>
                  <a:pt x="8617828" y="3557639"/>
                  <a:pt x="8611482" y="3565254"/>
                </a:cubicBezTo>
                <a:cubicBezTo>
                  <a:pt x="8600059" y="3576677"/>
                  <a:pt x="8584830" y="3585562"/>
                  <a:pt x="8569599" y="3591907"/>
                </a:cubicBezTo>
                <a:cubicBezTo>
                  <a:pt x="8561984" y="3586831"/>
                  <a:pt x="8554369" y="3586831"/>
                  <a:pt x="8545484" y="3586831"/>
                </a:cubicBezTo>
                <a:cubicBezTo>
                  <a:pt x="8542946" y="3584292"/>
                  <a:pt x="8540408" y="3580485"/>
                  <a:pt x="8536600" y="3577946"/>
                </a:cubicBezTo>
                <a:cubicBezTo>
                  <a:pt x="8540408" y="3579216"/>
                  <a:pt x="8544215" y="3581754"/>
                  <a:pt x="8548023" y="3583023"/>
                </a:cubicBezTo>
                <a:cubicBezTo>
                  <a:pt x="8558176" y="3583023"/>
                  <a:pt x="8567061" y="3583023"/>
                  <a:pt x="8577214" y="3584292"/>
                </a:cubicBezTo>
                <a:cubicBezTo>
                  <a:pt x="8592445" y="3572870"/>
                  <a:pt x="8608944" y="3558908"/>
                  <a:pt x="8615290" y="3538601"/>
                </a:cubicBezTo>
                <a:cubicBezTo>
                  <a:pt x="8619097" y="3533524"/>
                  <a:pt x="8622905" y="3529717"/>
                  <a:pt x="8626713" y="3524640"/>
                </a:cubicBezTo>
                <a:cubicBezTo>
                  <a:pt x="8624174" y="3522102"/>
                  <a:pt x="8622905" y="3519563"/>
                  <a:pt x="8620367" y="3517025"/>
                </a:cubicBezTo>
                <a:cubicBezTo>
                  <a:pt x="8621636" y="3514487"/>
                  <a:pt x="8622905" y="3513217"/>
                  <a:pt x="8624174" y="3510679"/>
                </a:cubicBezTo>
                <a:cubicBezTo>
                  <a:pt x="8626713" y="3513217"/>
                  <a:pt x="8629251" y="3517025"/>
                  <a:pt x="8631789" y="3519563"/>
                </a:cubicBezTo>
                <a:cubicBezTo>
                  <a:pt x="8640674" y="3517025"/>
                  <a:pt x="8653366" y="3518294"/>
                  <a:pt x="8659712" y="3510679"/>
                </a:cubicBezTo>
                <a:cubicBezTo>
                  <a:pt x="8652097" y="3504333"/>
                  <a:pt x="8644481" y="3497987"/>
                  <a:pt x="8636866" y="3492911"/>
                </a:cubicBezTo>
                <a:cubicBezTo>
                  <a:pt x="8630520" y="3492911"/>
                  <a:pt x="8624174" y="3491641"/>
                  <a:pt x="8617828" y="3490372"/>
                </a:cubicBezTo>
                <a:cubicBezTo>
                  <a:pt x="8617828" y="3489103"/>
                  <a:pt x="8619097" y="3486565"/>
                  <a:pt x="8619097" y="3486565"/>
                </a:cubicBezTo>
                <a:cubicBezTo>
                  <a:pt x="8622905" y="3481487"/>
                  <a:pt x="8626713" y="3486565"/>
                  <a:pt x="8630520" y="3489103"/>
                </a:cubicBezTo>
                <a:cubicBezTo>
                  <a:pt x="8630520" y="3482757"/>
                  <a:pt x="8630520" y="3481487"/>
                  <a:pt x="8630520" y="3481487"/>
                </a:cubicBezTo>
                <a:cubicBezTo>
                  <a:pt x="8634328" y="3485295"/>
                  <a:pt x="8639405" y="3486565"/>
                  <a:pt x="8644481" y="3486565"/>
                </a:cubicBezTo>
                <a:cubicBezTo>
                  <a:pt x="8644481" y="3497987"/>
                  <a:pt x="8655904" y="3495449"/>
                  <a:pt x="8662250" y="3497987"/>
                </a:cubicBezTo>
                <a:cubicBezTo>
                  <a:pt x="8668596" y="3503064"/>
                  <a:pt x="8673673" y="3511948"/>
                  <a:pt x="8682557" y="3513217"/>
                </a:cubicBezTo>
                <a:cubicBezTo>
                  <a:pt x="8691441" y="3515756"/>
                  <a:pt x="8699057" y="3518294"/>
                  <a:pt x="8706672" y="3522102"/>
                </a:cubicBezTo>
                <a:cubicBezTo>
                  <a:pt x="8706672" y="3515756"/>
                  <a:pt x="8707941" y="3509410"/>
                  <a:pt x="8707941" y="3504333"/>
                </a:cubicBezTo>
                <a:cubicBezTo>
                  <a:pt x="8696519" y="3494179"/>
                  <a:pt x="8685096" y="3482757"/>
                  <a:pt x="8678750" y="3468796"/>
                </a:cubicBezTo>
                <a:cubicBezTo>
                  <a:pt x="8672404" y="3467527"/>
                  <a:pt x="8669865" y="3472603"/>
                  <a:pt x="8666058" y="3476411"/>
                </a:cubicBezTo>
                <a:cubicBezTo>
                  <a:pt x="8671135" y="3476411"/>
                  <a:pt x="8674942" y="3475141"/>
                  <a:pt x="8680019" y="3475141"/>
                </a:cubicBezTo>
                <a:cubicBezTo>
                  <a:pt x="8676211" y="3477680"/>
                  <a:pt x="8673673" y="3478949"/>
                  <a:pt x="8669865" y="3481487"/>
                </a:cubicBezTo>
                <a:cubicBezTo>
                  <a:pt x="8668596" y="3480219"/>
                  <a:pt x="8666058" y="3478949"/>
                  <a:pt x="8664789" y="3477680"/>
                </a:cubicBezTo>
                <a:cubicBezTo>
                  <a:pt x="8664789" y="3473873"/>
                  <a:pt x="8666058" y="3468796"/>
                  <a:pt x="8666058" y="3464988"/>
                </a:cubicBezTo>
                <a:cubicBezTo>
                  <a:pt x="8660981" y="3466257"/>
                  <a:pt x="8657173" y="3468796"/>
                  <a:pt x="8652097" y="3470065"/>
                </a:cubicBezTo>
                <a:cubicBezTo>
                  <a:pt x="8650827" y="3468796"/>
                  <a:pt x="8648289" y="3464988"/>
                  <a:pt x="8647020" y="3463719"/>
                </a:cubicBezTo>
                <a:cubicBezTo>
                  <a:pt x="8645751" y="3470065"/>
                  <a:pt x="8644481" y="3476411"/>
                  <a:pt x="8644481" y="3482757"/>
                </a:cubicBezTo>
                <a:cubicBezTo>
                  <a:pt x="8641943" y="3481487"/>
                  <a:pt x="8636866" y="3478949"/>
                  <a:pt x="8634328" y="3477680"/>
                </a:cubicBezTo>
                <a:cubicBezTo>
                  <a:pt x="8636866" y="3476411"/>
                  <a:pt x="8640674" y="3472603"/>
                  <a:pt x="8641943" y="3471334"/>
                </a:cubicBezTo>
                <a:cubicBezTo>
                  <a:pt x="8639405" y="3468796"/>
                  <a:pt x="8634328" y="3464988"/>
                  <a:pt x="8633059" y="3462450"/>
                </a:cubicBezTo>
                <a:cubicBezTo>
                  <a:pt x="8636866" y="3462450"/>
                  <a:pt x="8643212" y="3462450"/>
                  <a:pt x="8645751" y="3462450"/>
                </a:cubicBezTo>
                <a:cubicBezTo>
                  <a:pt x="8638135" y="3454835"/>
                  <a:pt x="8629251" y="3447219"/>
                  <a:pt x="8620367" y="3439604"/>
                </a:cubicBezTo>
                <a:cubicBezTo>
                  <a:pt x="8621636" y="3438335"/>
                  <a:pt x="8625443" y="3434527"/>
                  <a:pt x="8626713" y="3433258"/>
                </a:cubicBezTo>
                <a:cubicBezTo>
                  <a:pt x="8636866" y="3439604"/>
                  <a:pt x="8643212" y="3449758"/>
                  <a:pt x="8650827" y="3457373"/>
                </a:cubicBezTo>
                <a:cubicBezTo>
                  <a:pt x="8657173" y="3456104"/>
                  <a:pt x="8663519" y="3453565"/>
                  <a:pt x="8669865" y="3449758"/>
                </a:cubicBezTo>
                <a:cubicBezTo>
                  <a:pt x="8666058" y="3447219"/>
                  <a:pt x="8660981" y="3444681"/>
                  <a:pt x="8655904" y="3443412"/>
                </a:cubicBezTo>
                <a:cubicBezTo>
                  <a:pt x="8655904" y="3440873"/>
                  <a:pt x="8655904" y="3435797"/>
                  <a:pt x="8655904" y="3433258"/>
                </a:cubicBezTo>
                <a:cubicBezTo>
                  <a:pt x="8662250" y="3438335"/>
                  <a:pt x="8667327" y="3444681"/>
                  <a:pt x="8671135" y="3451027"/>
                </a:cubicBezTo>
                <a:cubicBezTo>
                  <a:pt x="8672404" y="3451027"/>
                  <a:pt x="8673673" y="3449758"/>
                  <a:pt x="8673673" y="3449758"/>
                </a:cubicBezTo>
                <a:cubicBezTo>
                  <a:pt x="8671135" y="3447219"/>
                  <a:pt x="8669865" y="3443412"/>
                  <a:pt x="8667327" y="3440873"/>
                </a:cubicBezTo>
                <a:cubicBezTo>
                  <a:pt x="8669865" y="3439604"/>
                  <a:pt x="8674942" y="3438335"/>
                  <a:pt x="8677481" y="3438335"/>
                </a:cubicBezTo>
                <a:cubicBezTo>
                  <a:pt x="8673673" y="3434527"/>
                  <a:pt x="8669865" y="3430720"/>
                  <a:pt x="8664789" y="3426912"/>
                </a:cubicBezTo>
                <a:cubicBezTo>
                  <a:pt x="8659712" y="3426912"/>
                  <a:pt x="8654635" y="3425643"/>
                  <a:pt x="8649558" y="3425643"/>
                </a:cubicBezTo>
                <a:cubicBezTo>
                  <a:pt x="8653366" y="3424374"/>
                  <a:pt x="8659712" y="3423105"/>
                  <a:pt x="8663519" y="3423105"/>
                </a:cubicBezTo>
                <a:cubicBezTo>
                  <a:pt x="8658443" y="3419297"/>
                  <a:pt x="8653366" y="3415490"/>
                  <a:pt x="8647020" y="3412951"/>
                </a:cubicBezTo>
                <a:cubicBezTo>
                  <a:pt x="8652097" y="3409144"/>
                  <a:pt x="8658443" y="3409144"/>
                  <a:pt x="8664789" y="3410413"/>
                </a:cubicBezTo>
                <a:cubicBezTo>
                  <a:pt x="8659712" y="3401528"/>
                  <a:pt x="8655904" y="3392644"/>
                  <a:pt x="8655904" y="3382490"/>
                </a:cubicBezTo>
                <a:cubicBezTo>
                  <a:pt x="8662250" y="3388836"/>
                  <a:pt x="8663519" y="3398990"/>
                  <a:pt x="8667327" y="3406605"/>
                </a:cubicBezTo>
                <a:cubicBezTo>
                  <a:pt x="8669865" y="3406605"/>
                  <a:pt x="8674942" y="3405336"/>
                  <a:pt x="8678750" y="3405336"/>
                </a:cubicBezTo>
                <a:cubicBezTo>
                  <a:pt x="8677481" y="3407874"/>
                  <a:pt x="8676211" y="3410413"/>
                  <a:pt x="8674942" y="3412951"/>
                </a:cubicBezTo>
                <a:cubicBezTo>
                  <a:pt x="8680019" y="3419297"/>
                  <a:pt x="8683827" y="3426912"/>
                  <a:pt x="8687634" y="3433258"/>
                </a:cubicBezTo>
                <a:cubicBezTo>
                  <a:pt x="8685096" y="3435797"/>
                  <a:pt x="8681288" y="3439604"/>
                  <a:pt x="8678750" y="3442143"/>
                </a:cubicBezTo>
                <a:cubicBezTo>
                  <a:pt x="8680019" y="3443412"/>
                  <a:pt x="8682557" y="3444681"/>
                  <a:pt x="8683827" y="3445950"/>
                </a:cubicBezTo>
                <a:cubicBezTo>
                  <a:pt x="8680019" y="3449758"/>
                  <a:pt x="8677481" y="3456104"/>
                  <a:pt x="8682557" y="3459911"/>
                </a:cubicBezTo>
                <a:cubicBezTo>
                  <a:pt x="8687634" y="3464988"/>
                  <a:pt x="8695249" y="3466257"/>
                  <a:pt x="8701595" y="3467527"/>
                </a:cubicBezTo>
                <a:cubicBezTo>
                  <a:pt x="8699057" y="3459911"/>
                  <a:pt x="8695249" y="3453565"/>
                  <a:pt x="8692711" y="3445950"/>
                </a:cubicBezTo>
                <a:cubicBezTo>
                  <a:pt x="8699057" y="3448489"/>
                  <a:pt x="8702865" y="3453565"/>
                  <a:pt x="8707941" y="3457373"/>
                </a:cubicBezTo>
                <a:cubicBezTo>
                  <a:pt x="8709211" y="3452296"/>
                  <a:pt x="8711749" y="3447219"/>
                  <a:pt x="8713018" y="3442143"/>
                </a:cubicBezTo>
                <a:cubicBezTo>
                  <a:pt x="8705403" y="3442143"/>
                  <a:pt x="8696519" y="3442143"/>
                  <a:pt x="8688903" y="3443412"/>
                </a:cubicBezTo>
                <a:cubicBezTo>
                  <a:pt x="8681288" y="3437066"/>
                  <a:pt x="8691441" y="3433258"/>
                  <a:pt x="8695249" y="3428182"/>
                </a:cubicBezTo>
                <a:cubicBezTo>
                  <a:pt x="8697787" y="3431989"/>
                  <a:pt x="8701595" y="3434527"/>
                  <a:pt x="8704133" y="3438335"/>
                </a:cubicBezTo>
                <a:cubicBezTo>
                  <a:pt x="8704133" y="3435797"/>
                  <a:pt x="8704133" y="3429451"/>
                  <a:pt x="8704133" y="3426912"/>
                </a:cubicBezTo>
                <a:lnTo>
                  <a:pt x="8714287" y="3426912"/>
                </a:lnTo>
                <a:cubicBezTo>
                  <a:pt x="8713018" y="3424374"/>
                  <a:pt x="8710479" y="3423105"/>
                  <a:pt x="8709211" y="3420566"/>
                </a:cubicBezTo>
                <a:cubicBezTo>
                  <a:pt x="8709211" y="3419297"/>
                  <a:pt x="8707941" y="3415490"/>
                  <a:pt x="8707941" y="3412951"/>
                </a:cubicBezTo>
                <a:cubicBezTo>
                  <a:pt x="8704133" y="3410413"/>
                  <a:pt x="8699057" y="3406605"/>
                  <a:pt x="8695249" y="3402798"/>
                </a:cubicBezTo>
                <a:cubicBezTo>
                  <a:pt x="8704133" y="3404067"/>
                  <a:pt x="8713018" y="3406605"/>
                  <a:pt x="8723171" y="3409144"/>
                </a:cubicBezTo>
                <a:cubicBezTo>
                  <a:pt x="8720633" y="3404067"/>
                  <a:pt x="8714287" y="3400259"/>
                  <a:pt x="8709211" y="3398990"/>
                </a:cubicBezTo>
                <a:cubicBezTo>
                  <a:pt x="8707941" y="3395182"/>
                  <a:pt x="8707941" y="3391375"/>
                  <a:pt x="8706672" y="3387567"/>
                </a:cubicBezTo>
                <a:cubicBezTo>
                  <a:pt x="8710479" y="3390106"/>
                  <a:pt x="8715556" y="3392644"/>
                  <a:pt x="8719364" y="3396452"/>
                </a:cubicBezTo>
                <a:cubicBezTo>
                  <a:pt x="8723171" y="3392644"/>
                  <a:pt x="8728248" y="3391375"/>
                  <a:pt x="8733325" y="3390106"/>
                </a:cubicBezTo>
                <a:cubicBezTo>
                  <a:pt x="8729517" y="3388836"/>
                  <a:pt x="8726979" y="3386298"/>
                  <a:pt x="8723171" y="3385029"/>
                </a:cubicBezTo>
                <a:cubicBezTo>
                  <a:pt x="8718095" y="3373606"/>
                  <a:pt x="8711749" y="3363453"/>
                  <a:pt x="8706672" y="3353299"/>
                </a:cubicBezTo>
                <a:cubicBezTo>
                  <a:pt x="8718095" y="3358376"/>
                  <a:pt x="8720633" y="3372337"/>
                  <a:pt x="8728248" y="3381221"/>
                </a:cubicBezTo>
                <a:cubicBezTo>
                  <a:pt x="8732056" y="3376144"/>
                  <a:pt x="8732056" y="3371068"/>
                  <a:pt x="8733325" y="3364722"/>
                </a:cubicBezTo>
                <a:cubicBezTo>
                  <a:pt x="8735863" y="3367260"/>
                  <a:pt x="8737133" y="3368529"/>
                  <a:pt x="8739671" y="3371068"/>
                </a:cubicBezTo>
                <a:cubicBezTo>
                  <a:pt x="8738402" y="3372337"/>
                  <a:pt x="8735863" y="3374875"/>
                  <a:pt x="8734594" y="3376144"/>
                </a:cubicBezTo>
                <a:cubicBezTo>
                  <a:pt x="8737133" y="3379952"/>
                  <a:pt x="8738402" y="3383760"/>
                  <a:pt x="8740940" y="3387567"/>
                </a:cubicBezTo>
                <a:cubicBezTo>
                  <a:pt x="8746017" y="3388836"/>
                  <a:pt x="8749825" y="3390106"/>
                  <a:pt x="8754901" y="3390106"/>
                </a:cubicBezTo>
                <a:cubicBezTo>
                  <a:pt x="8752363" y="3386298"/>
                  <a:pt x="8749825" y="3381221"/>
                  <a:pt x="8747286" y="3377414"/>
                </a:cubicBezTo>
                <a:cubicBezTo>
                  <a:pt x="8753632" y="3379952"/>
                  <a:pt x="8759978" y="3382490"/>
                  <a:pt x="8766324" y="3383760"/>
                </a:cubicBezTo>
                <a:cubicBezTo>
                  <a:pt x="8766324" y="3386298"/>
                  <a:pt x="8766324" y="3390106"/>
                  <a:pt x="8766324" y="3392644"/>
                </a:cubicBezTo>
                <a:cubicBezTo>
                  <a:pt x="8776478" y="3398990"/>
                  <a:pt x="8787901" y="3402798"/>
                  <a:pt x="8798054" y="3407874"/>
                </a:cubicBezTo>
                <a:cubicBezTo>
                  <a:pt x="8796784" y="3404067"/>
                  <a:pt x="8792977" y="3397721"/>
                  <a:pt x="8790438" y="3395182"/>
                </a:cubicBezTo>
                <a:cubicBezTo>
                  <a:pt x="8796784" y="3397721"/>
                  <a:pt x="8800593" y="3402798"/>
                  <a:pt x="8804400" y="3407874"/>
                </a:cubicBezTo>
                <a:cubicBezTo>
                  <a:pt x="8805669" y="3406605"/>
                  <a:pt x="8806939" y="3404067"/>
                  <a:pt x="8808208" y="3402798"/>
                </a:cubicBezTo>
                <a:cubicBezTo>
                  <a:pt x="8809476" y="3404067"/>
                  <a:pt x="8813285" y="3406605"/>
                  <a:pt x="8814553" y="3407874"/>
                </a:cubicBezTo>
                <a:cubicBezTo>
                  <a:pt x="8819631" y="3405336"/>
                  <a:pt x="8824707" y="3402798"/>
                  <a:pt x="8829784" y="3400259"/>
                </a:cubicBezTo>
                <a:cubicBezTo>
                  <a:pt x="8829784" y="3397721"/>
                  <a:pt x="8829784" y="3390106"/>
                  <a:pt x="8828514" y="3387567"/>
                </a:cubicBezTo>
                <a:cubicBezTo>
                  <a:pt x="8825977" y="3388836"/>
                  <a:pt x="8820899" y="3390106"/>
                  <a:pt x="8818361" y="3391375"/>
                </a:cubicBezTo>
                <a:cubicBezTo>
                  <a:pt x="8815822" y="3387567"/>
                  <a:pt x="8812015" y="3383760"/>
                  <a:pt x="8808208" y="3379952"/>
                </a:cubicBezTo>
                <a:cubicBezTo>
                  <a:pt x="8809476" y="3385029"/>
                  <a:pt x="8812015" y="3391375"/>
                  <a:pt x="8813285" y="3397721"/>
                </a:cubicBezTo>
                <a:cubicBezTo>
                  <a:pt x="8806939" y="3390106"/>
                  <a:pt x="8801862" y="3381221"/>
                  <a:pt x="8796784" y="3373606"/>
                </a:cubicBezTo>
                <a:cubicBezTo>
                  <a:pt x="8801862" y="3374875"/>
                  <a:pt x="8805669" y="3377414"/>
                  <a:pt x="8810746" y="3377414"/>
                </a:cubicBezTo>
                <a:cubicBezTo>
                  <a:pt x="8809476" y="3372337"/>
                  <a:pt x="8803130" y="3369799"/>
                  <a:pt x="8798054" y="3368529"/>
                </a:cubicBezTo>
                <a:cubicBezTo>
                  <a:pt x="8794247" y="3369799"/>
                  <a:pt x="8790438" y="3372337"/>
                  <a:pt x="8786631" y="3374875"/>
                </a:cubicBezTo>
                <a:cubicBezTo>
                  <a:pt x="8787901" y="3371068"/>
                  <a:pt x="8790438" y="3367260"/>
                  <a:pt x="8791708" y="3363453"/>
                </a:cubicBezTo>
                <a:cubicBezTo>
                  <a:pt x="8796784" y="3364722"/>
                  <a:pt x="8801862" y="3365991"/>
                  <a:pt x="8806939" y="3368529"/>
                </a:cubicBezTo>
                <a:cubicBezTo>
                  <a:pt x="8805669" y="3364722"/>
                  <a:pt x="8803130" y="3360914"/>
                  <a:pt x="8800593" y="3357107"/>
                </a:cubicBezTo>
                <a:cubicBezTo>
                  <a:pt x="8805669" y="3360914"/>
                  <a:pt x="8810746" y="3365991"/>
                  <a:pt x="8815822" y="3369799"/>
                </a:cubicBezTo>
                <a:cubicBezTo>
                  <a:pt x="8814553" y="3371068"/>
                  <a:pt x="8812015" y="3374875"/>
                  <a:pt x="8809476" y="3376144"/>
                </a:cubicBezTo>
                <a:cubicBezTo>
                  <a:pt x="8813285" y="3382490"/>
                  <a:pt x="8818361" y="3387567"/>
                  <a:pt x="8825977" y="3390106"/>
                </a:cubicBezTo>
                <a:cubicBezTo>
                  <a:pt x="8828514" y="3383760"/>
                  <a:pt x="8829784" y="3377414"/>
                  <a:pt x="8831053" y="3371068"/>
                </a:cubicBezTo>
                <a:cubicBezTo>
                  <a:pt x="8828514" y="3368529"/>
                  <a:pt x="8823438" y="3364722"/>
                  <a:pt x="8822168" y="3363453"/>
                </a:cubicBezTo>
                <a:cubicBezTo>
                  <a:pt x="8824707" y="3363453"/>
                  <a:pt x="8828514" y="3363453"/>
                  <a:pt x="8831053" y="3363453"/>
                </a:cubicBezTo>
                <a:cubicBezTo>
                  <a:pt x="8828514" y="3355837"/>
                  <a:pt x="8825977" y="3348222"/>
                  <a:pt x="8824707" y="3340607"/>
                </a:cubicBezTo>
                <a:cubicBezTo>
                  <a:pt x="8827245" y="3341876"/>
                  <a:pt x="8831053" y="3343145"/>
                  <a:pt x="8833591" y="3343145"/>
                </a:cubicBezTo>
                <a:cubicBezTo>
                  <a:pt x="8837399" y="3341876"/>
                  <a:pt x="8842476" y="3341876"/>
                  <a:pt x="8846283" y="3340607"/>
                </a:cubicBezTo>
                <a:cubicBezTo>
                  <a:pt x="8843745" y="3345684"/>
                  <a:pt x="8838668" y="3345684"/>
                  <a:pt x="8832323" y="3345684"/>
                </a:cubicBezTo>
                <a:cubicBezTo>
                  <a:pt x="8833591" y="3350761"/>
                  <a:pt x="8834860" y="3357107"/>
                  <a:pt x="8836130" y="3362183"/>
                </a:cubicBezTo>
                <a:cubicBezTo>
                  <a:pt x="8839937" y="3355837"/>
                  <a:pt x="8845014" y="3349491"/>
                  <a:pt x="8851360" y="3345684"/>
                </a:cubicBezTo>
                <a:cubicBezTo>
                  <a:pt x="8851360" y="3346953"/>
                  <a:pt x="8852629" y="3348222"/>
                  <a:pt x="8852629" y="3349491"/>
                </a:cubicBezTo>
                <a:cubicBezTo>
                  <a:pt x="8851360" y="3354568"/>
                  <a:pt x="8845014" y="3355837"/>
                  <a:pt x="8842476" y="3359645"/>
                </a:cubicBezTo>
                <a:cubicBezTo>
                  <a:pt x="8848822" y="3359645"/>
                  <a:pt x="8855168" y="3358376"/>
                  <a:pt x="8862783" y="3358376"/>
                </a:cubicBezTo>
                <a:cubicBezTo>
                  <a:pt x="8861514" y="3355837"/>
                  <a:pt x="8858975" y="3353299"/>
                  <a:pt x="8857706" y="3350761"/>
                </a:cubicBezTo>
                <a:cubicBezTo>
                  <a:pt x="8869129" y="3350761"/>
                  <a:pt x="8861514" y="3343145"/>
                  <a:pt x="8860244" y="3338069"/>
                </a:cubicBezTo>
                <a:cubicBezTo>
                  <a:pt x="8864052" y="3339338"/>
                  <a:pt x="8870398" y="3341876"/>
                  <a:pt x="8874206" y="3343145"/>
                </a:cubicBezTo>
                <a:cubicBezTo>
                  <a:pt x="8870398" y="3338069"/>
                  <a:pt x="8866590" y="3334261"/>
                  <a:pt x="8862783" y="3329184"/>
                </a:cubicBezTo>
                <a:cubicBezTo>
                  <a:pt x="8864052" y="3325377"/>
                  <a:pt x="8865321" y="3321569"/>
                  <a:pt x="8866590" y="3319031"/>
                </a:cubicBezTo>
                <a:cubicBezTo>
                  <a:pt x="8861514" y="3320300"/>
                  <a:pt x="8856437" y="3321569"/>
                  <a:pt x="8852629" y="3324107"/>
                </a:cubicBezTo>
                <a:cubicBezTo>
                  <a:pt x="8855168" y="3325377"/>
                  <a:pt x="8858975" y="3327915"/>
                  <a:pt x="8860244" y="3329184"/>
                </a:cubicBezTo>
                <a:cubicBezTo>
                  <a:pt x="8856437" y="3334261"/>
                  <a:pt x="8851360" y="3338069"/>
                  <a:pt x="8846283" y="3340607"/>
                </a:cubicBezTo>
                <a:cubicBezTo>
                  <a:pt x="8848822" y="3336799"/>
                  <a:pt x="8850091" y="3332992"/>
                  <a:pt x="8852629" y="3329184"/>
                </a:cubicBezTo>
                <a:cubicBezTo>
                  <a:pt x="8852629" y="3327915"/>
                  <a:pt x="8851360" y="3325377"/>
                  <a:pt x="8851360" y="3324107"/>
                </a:cubicBezTo>
                <a:cubicBezTo>
                  <a:pt x="8852629" y="3322838"/>
                  <a:pt x="8856437" y="3319031"/>
                  <a:pt x="8858975" y="3317761"/>
                </a:cubicBezTo>
                <a:cubicBezTo>
                  <a:pt x="8856437" y="3311416"/>
                  <a:pt x="8851360" y="3306339"/>
                  <a:pt x="8847552" y="3301262"/>
                </a:cubicBezTo>
                <a:cubicBezTo>
                  <a:pt x="8845014" y="3301262"/>
                  <a:pt x="8841206" y="3299993"/>
                  <a:pt x="8839937" y="3299993"/>
                </a:cubicBezTo>
                <a:cubicBezTo>
                  <a:pt x="8823438" y="3284762"/>
                  <a:pt x="8798054" y="3293647"/>
                  <a:pt x="8781555" y="3279686"/>
                </a:cubicBezTo>
                <a:cubicBezTo>
                  <a:pt x="8796784" y="3277148"/>
                  <a:pt x="8809476" y="3288570"/>
                  <a:pt x="8824707" y="3286032"/>
                </a:cubicBezTo>
                <a:cubicBezTo>
                  <a:pt x="8818361" y="3278416"/>
                  <a:pt x="8810746" y="3272070"/>
                  <a:pt x="8803130" y="3264456"/>
                </a:cubicBezTo>
                <a:cubicBezTo>
                  <a:pt x="8799323" y="3263186"/>
                  <a:pt x="8795516" y="3261917"/>
                  <a:pt x="8791708" y="3260648"/>
                </a:cubicBezTo>
                <a:cubicBezTo>
                  <a:pt x="8795516" y="3260648"/>
                  <a:pt x="8801862" y="3259378"/>
                  <a:pt x="8804400" y="3259378"/>
                </a:cubicBezTo>
                <a:cubicBezTo>
                  <a:pt x="8800593" y="3255571"/>
                  <a:pt x="8796784" y="3253033"/>
                  <a:pt x="8792977" y="3249225"/>
                </a:cubicBezTo>
                <a:cubicBezTo>
                  <a:pt x="8792977" y="3235264"/>
                  <a:pt x="8784093" y="3226380"/>
                  <a:pt x="8776478" y="3216226"/>
                </a:cubicBezTo>
                <a:cubicBezTo>
                  <a:pt x="8782824" y="3217495"/>
                  <a:pt x="8786631" y="3221303"/>
                  <a:pt x="8791708" y="3226380"/>
                </a:cubicBezTo>
                <a:cubicBezTo>
                  <a:pt x="8791708" y="3223841"/>
                  <a:pt x="8791708" y="3217495"/>
                  <a:pt x="8791708" y="3213688"/>
                </a:cubicBezTo>
                <a:cubicBezTo>
                  <a:pt x="8792977" y="3213688"/>
                  <a:pt x="8794247" y="3213688"/>
                  <a:pt x="8795516" y="3213688"/>
                </a:cubicBezTo>
                <a:cubicBezTo>
                  <a:pt x="8798054" y="3245417"/>
                  <a:pt x="8791708" y="3239071"/>
                  <a:pt x="8817092" y="3266994"/>
                </a:cubicBezTo>
                <a:cubicBezTo>
                  <a:pt x="8818361" y="3266994"/>
                  <a:pt x="8820899" y="3265724"/>
                  <a:pt x="8822168" y="3265724"/>
                </a:cubicBezTo>
                <a:cubicBezTo>
                  <a:pt x="8825977" y="3268263"/>
                  <a:pt x="8822168" y="3273340"/>
                  <a:pt x="8820899" y="3277148"/>
                </a:cubicBezTo>
                <a:cubicBezTo>
                  <a:pt x="8824707" y="3275878"/>
                  <a:pt x="8827245" y="3275878"/>
                  <a:pt x="8831053" y="3274609"/>
                </a:cubicBezTo>
                <a:cubicBezTo>
                  <a:pt x="8829784" y="3275878"/>
                  <a:pt x="8827245" y="3279686"/>
                  <a:pt x="8825977" y="3280955"/>
                </a:cubicBezTo>
                <a:cubicBezTo>
                  <a:pt x="8836130" y="3291108"/>
                  <a:pt x="8850091" y="3292378"/>
                  <a:pt x="8864052" y="3293647"/>
                </a:cubicBezTo>
                <a:cubicBezTo>
                  <a:pt x="8864052" y="3291108"/>
                  <a:pt x="8865321" y="3287301"/>
                  <a:pt x="8866590" y="3284762"/>
                </a:cubicBezTo>
                <a:cubicBezTo>
                  <a:pt x="8870398" y="3288570"/>
                  <a:pt x="8874206" y="3291108"/>
                  <a:pt x="8879282" y="3289839"/>
                </a:cubicBezTo>
                <a:cubicBezTo>
                  <a:pt x="8880552" y="3284762"/>
                  <a:pt x="8876744" y="3280955"/>
                  <a:pt x="8874206" y="3278416"/>
                </a:cubicBezTo>
                <a:cubicBezTo>
                  <a:pt x="8866590" y="3279686"/>
                  <a:pt x="8857706" y="3279686"/>
                  <a:pt x="8850091" y="3280955"/>
                </a:cubicBezTo>
                <a:cubicBezTo>
                  <a:pt x="8855168" y="3279686"/>
                  <a:pt x="8858975" y="3279686"/>
                  <a:pt x="8864052" y="3278416"/>
                </a:cubicBezTo>
                <a:cubicBezTo>
                  <a:pt x="8866590" y="3275878"/>
                  <a:pt x="8867860" y="3272070"/>
                  <a:pt x="8870398" y="3269532"/>
                </a:cubicBezTo>
                <a:cubicBezTo>
                  <a:pt x="8875475" y="3273340"/>
                  <a:pt x="8880552" y="3277148"/>
                  <a:pt x="8885628" y="3280955"/>
                </a:cubicBezTo>
                <a:cubicBezTo>
                  <a:pt x="8886898" y="3282224"/>
                  <a:pt x="8888167" y="3284762"/>
                  <a:pt x="8889436" y="3286032"/>
                </a:cubicBezTo>
                <a:cubicBezTo>
                  <a:pt x="8900859" y="3283493"/>
                  <a:pt x="8913550" y="3283493"/>
                  <a:pt x="8924974" y="3284762"/>
                </a:cubicBezTo>
                <a:cubicBezTo>
                  <a:pt x="8926242" y="3283493"/>
                  <a:pt x="8927512" y="3282224"/>
                  <a:pt x="8927512" y="3280955"/>
                </a:cubicBezTo>
                <a:cubicBezTo>
                  <a:pt x="8935127" y="3283493"/>
                  <a:pt x="8942742" y="3284762"/>
                  <a:pt x="8949088" y="3287301"/>
                </a:cubicBezTo>
                <a:cubicBezTo>
                  <a:pt x="8945280" y="3280955"/>
                  <a:pt x="8941473" y="3273340"/>
                  <a:pt x="8938934" y="3266994"/>
                </a:cubicBezTo>
                <a:cubicBezTo>
                  <a:pt x="8937665" y="3266994"/>
                  <a:pt x="8935127" y="3265724"/>
                  <a:pt x="8933858" y="3264456"/>
                </a:cubicBezTo>
                <a:cubicBezTo>
                  <a:pt x="8931320" y="3256840"/>
                  <a:pt x="8924974" y="3253033"/>
                  <a:pt x="8918628" y="3250494"/>
                </a:cubicBezTo>
                <a:cubicBezTo>
                  <a:pt x="8913550" y="3244148"/>
                  <a:pt x="8905936" y="3240341"/>
                  <a:pt x="8897051" y="3241610"/>
                </a:cubicBezTo>
                <a:cubicBezTo>
                  <a:pt x="8899590" y="3239071"/>
                  <a:pt x="8903397" y="3236533"/>
                  <a:pt x="8905936" y="3233995"/>
                </a:cubicBezTo>
                <a:cubicBezTo>
                  <a:pt x="8893244" y="3225110"/>
                  <a:pt x="8878013" y="3225110"/>
                  <a:pt x="8862783" y="3226380"/>
                </a:cubicBezTo>
                <a:cubicBezTo>
                  <a:pt x="8862783" y="3222572"/>
                  <a:pt x="8861514" y="3220034"/>
                  <a:pt x="8861514" y="3216226"/>
                </a:cubicBezTo>
                <a:cubicBezTo>
                  <a:pt x="8870398" y="3220034"/>
                  <a:pt x="8879282" y="3221303"/>
                  <a:pt x="8889436" y="3221303"/>
                </a:cubicBezTo>
                <a:cubicBezTo>
                  <a:pt x="8884359" y="3217495"/>
                  <a:pt x="8880552" y="3213688"/>
                  <a:pt x="8875475" y="3211149"/>
                </a:cubicBezTo>
                <a:cubicBezTo>
                  <a:pt x="8874206" y="3206073"/>
                  <a:pt x="8874206" y="3199727"/>
                  <a:pt x="8872936" y="3194650"/>
                </a:cubicBezTo>
                <a:cubicBezTo>
                  <a:pt x="8878013" y="3203534"/>
                  <a:pt x="8884359" y="3211149"/>
                  <a:pt x="8890705" y="3218764"/>
                </a:cubicBezTo>
                <a:cubicBezTo>
                  <a:pt x="8890705" y="3214957"/>
                  <a:pt x="8889436" y="3207342"/>
                  <a:pt x="8888167" y="3202265"/>
                </a:cubicBezTo>
                <a:cubicBezTo>
                  <a:pt x="8893244" y="3207342"/>
                  <a:pt x="8898320" y="3213688"/>
                  <a:pt x="8903397" y="3220034"/>
                </a:cubicBezTo>
                <a:cubicBezTo>
                  <a:pt x="8911012" y="3225110"/>
                  <a:pt x="8921166" y="3225110"/>
                  <a:pt x="8928781" y="3230187"/>
                </a:cubicBezTo>
                <a:cubicBezTo>
                  <a:pt x="8931320" y="3233995"/>
                  <a:pt x="8933858" y="3239071"/>
                  <a:pt x="8936396" y="3242879"/>
                </a:cubicBezTo>
                <a:cubicBezTo>
                  <a:pt x="8935127" y="3231456"/>
                  <a:pt x="8930050" y="3220034"/>
                  <a:pt x="8933858" y="3208611"/>
                </a:cubicBezTo>
                <a:cubicBezTo>
                  <a:pt x="8930050" y="3203534"/>
                  <a:pt x="8926242" y="3197188"/>
                  <a:pt x="8922435" y="3192111"/>
                </a:cubicBezTo>
                <a:cubicBezTo>
                  <a:pt x="8932588" y="3195919"/>
                  <a:pt x="8947819" y="3207342"/>
                  <a:pt x="8950357" y="3220034"/>
                </a:cubicBezTo>
                <a:cubicBezTo>
                  <a:pt x="8946550" y="3217495"/>
                  <a:pt x="8941473" y="3213688"/>
                  <a:pt x="8937665" y="3211149"/>
                </a:cubicBezTo>
                <a:cubicBezTo>
                  <a:pt x="8936396" y="3216226"/>
                  <a:pt x="8936396" y="3221303"/>
                  <a:pt x="8935127" y="3226380"/>
                </a:cubicBezTo>
                <a:cubicBezTo>
                  <a:pt x="8940204" y="3225110"/>
                  <a:pt x="8944011" y="3223841"/>
                  <a:pt x="8949088" y="3221303"/>
                </a:cubicBezTo>
                <a:cubicBezTo>
                  <a:pt x="8946550" y="3225110"/>
                  <a:pt x="8942742" y="3228918"/>
                  <a:pt x="8940204" y="3232726"/>
                </a:cubicBezTo>
                <a:cubicBezTo>
                  <a:pt x="8945280" y="3231456"/>
                  <a:pt x="8950357" y="3228918"/>
                  <a:pt x="8954165" y="3226380"/>
                </a:cubicBezTo>
                <a:cubicBezTo>
                  <a:pt x="8969395" y="3232726"/>
                  <a:pt x="8983356" y="3241610"/>
                  <a:pt x="9001125" y="3242879"/>
                </a:cubicBezTo>
                <a:cubicBezTo>
                  <a:pt x="8984626" y="3213688"/>
                  <a:pt x="8990972" y="3236533"/>
                  <a:pt x="8950357" y="3199727"/>
                </a:cubicBezTo>
                <a:cubicBezTo>
                  <a:pt x="8949088" y="3199727"/>
                  <a:pt x="8946550" y="3200996"/>
                  <a:pt x="8944011" y="3202265"/>
                </a:cubicBezTo>
                <a:cubicBezTo>
                  <a:pt x="8931320" y="3181958"/>
                  <a:pt x="8917358" y="3193381"/>
                  <a:pt x="8903397" y="3183227"/>
                </a:cubicBezTo>
                <a:cubicBezTo>
                  <a:pt x="8913550" y="3183227"/>
                  <a:pt x="8923704" y="3183227"/>
                  <a:pt x="8933858" y="3181958"/>
                </a:cubicBezTo>
                <a:cubicBezTo>
                  <a:pt x="8942742" y="3197188"/>
                  <a:pt x="8959242" y="3204803"/>
                  <a:pt x="8971934" y="3216226"/>
                </a:cubicBezTo>
                <a:cubicBezTo>
                  <a:pt x="8975741" y="3213688"/>
                  <a:pt x="8980818" y="3211149"/>
                  <a:pt x="8984626" y="3208611"/>
                </a:cubicBezTo>
                <a:cubicBezTo>
                  <a:pt x="8984626" y="3200996"/>
                  <a:pt x="8985895" y="3193381"/>
                  <a:pt x="8987164" y="3184496"/>
                </a:cubicBezTo>
                <a:cubicBezTo>
                  <a:pt x="8983356" y="3185765"/>
                  <a:pt x="8979549" y="3185765"/>
                  <a:pt x="8977010" y="3187035"/>
                </a:cubicBezTo>
                <a:cubicBezTo>
                  <a:pt x="8980818" y="3183227"/>
                  <a:pt x="8984626" y="3180689"/>
                  <a:pt x="8989702" y="3176881"/>
                </a:cubicBezTo>
                <a:cubicBezTo>
                  <a:pt x="8989702" y="3174343"/>
                  <a:pt x="8989702" y="3169266"/>
                  <a:pt x="8988433" y="3166727"/>
                </a:cubicBezTo>
                <a:cubicBezTo>
                  <a:pt x="8989702" y="3169266"/>
                  <a:pt x="8990972" y="3170535"/>
                  <a:pt x="8993510" y="3173073"/>
                </a:cubicBezTo>
                <a:cubicBezTo>
                  <a:pt x="8990972" y="3184496"/>
                  <a:pt x="8985895" y="3202265"/>
                  <a:pt x="8998587" y="3208611"/>
                </a:cubicBezTo>
                <a:cubicBezTo>
                  <a:pt x="8998587" y="3206073"/>
                  <a:pt x="8999856" y="3200996"/>
                  <a:pt x="8999856" y="3198457"/>
                </a:cubicBezTo>
                <a:cubicBezTo>
                  <a:pt x="9001125" y="3200996"/>
                  <a:pt x="9002394" y="3202265"/>
                  <a:pt x="9003664" y="3204803"/>
                </a:cubicBezTo>
                <a:cubicBezTo>
                  <a:pt x="8999856" y="3217495"/>
                  <a:pt x="9016356" y="3218764"/>
                  <a:pt x="9021432" y="3228918"/>
                </a:cubicBezTo>
                <a:cubicBezTo>
                  <a:pt x="9015086" y="3226380"/>
                  <a:pt x="9008740" y="3222572"/>
                  <a:pt x="9002394" y="3218764"/>
                </a:cubicBezTo>
                <a:cubicBezTo>
                  <a:pt x="9002394" y="3216226"/>
                  <a:pt x="9002394" y="3211149"/>
                  <a:pt x="9002394" y="3209880"/>
                </a:cubicBezTo>
                <a:cubicBezTo>
                  <a:pt x="8994779" y="3213688"/>
                  <a:pt x="8982087" y="3212419"/>
                  <a:pt x="8979549" y="3222572"/>
                </a:cubicBezTo>
                <a:cubicBezTo>
                  <a:pt x="8983356" y="3221303"/>
                  <a:pt x="8987164" y="3220034"/>
                  <a:pt x="8989702" y="3218764"/>
                </a:cubicBezTo>
                <a:cubicBezTo>
                  <a:pt x="8996048" y="3231456"/>
                  <a:pt x="9004933" y="3242879"/>
                  <a:pt x="9017625" y="3249225"/>
                </a:cubicBezTo>
                <a:cubicBezTo>
                  <a:pt x="9021432" y="3249225"/>
                  <a:pt x="9025239" y="3249225"/>
                  <a:pt x="9029048" y="3250494"/>
                </a:cubicBezTo>
                <a:lnTo>
                  <a:pt x="9025239" y="3221303"/>
                </a:lnTo>
                <a:lnTo>
                  <a:pt x="9031585" y="3227649"/>
                </a:lnTo>
                <a:cubicBezTo>
                  <a:pt x="9035394" y="3226380"/>
                  <a:pt x="9039201" y="3226380"/>
                  <a:pt x="9043008" y="3225110"/>
                </a:cubicBezTo>
                <a:cubicBezTo>
                  <a:pt x="9040470" y="3227649"/>
                  <a:pt x="9016356" y="3242879"/>
                  <a:pt x="9039201" y="3242879"/>
                </a:cubicBezTo>
                <a:cubicBezTo>
                  <a:pt x="9037931" y="3251764"/>
                  <a:pt x="9023971" y="3244148"/>
                  <a:pt x="9040470" y="3272070"/>
                </a:cubicBezTo>
                <a:cubicBezTo>
                  <a:pt x="9050623" y="3258110"/>
                  <a:pt x="9060777" y="3240341"/>
                  <a:pt x="9054431" y="3222572"/>
                </a:cubicBezTo>
                <a:cubicBezTo>
                  <a:pt x="9050623" y="3198457"/>
                  <a:pt x="9032855" y="3178150"/>
                  <a:pt x="9011279" y="3167997"/>
                </a:cubicBezTo>
                <a:cubicBezTo>
                  <a:pt x="8993510" y="3161651"/>
                  <a:pt x="8974472" y="3159112"/>
                  <a:pt x="8955434" y="3159112"/>
                </a:cubicBezTo>
                <a:cubicBezTo>
                  <a:pt x="8956703" y="3157843"/>
                  <a:pt x="8960511" y="3155305"/>
                  <a:pt x="8963049" y="3154036"/>
                </a:cubicBezTo>
                <a:cubicBezTo>
                  <a:pt x="8957972" y="3148959"/>
                  <a:pt x="8951626" y="3143882"/>
                  <a:pt x="8945280" y="3140074"/>
                </a:cubicBezTo>
                <a:cubicBezTo>
                  <a:pt x="8945280" y="3138805"/>
                  <a:pt x="8944011" y="3134998"/>
                  <a:pt x="8944011" y="3133728"/>
                </a:cubicBezTo>
                <a:cubicBezTo>
                  <a:pt x="8956703" y="3141344"/>
                  <a:pt x="8968126" y="3151497"/>
                  <a:pt x="8982087" y="3157843"/>
                </a:cubicBezTo>
                <a:cubicBezTo>
                  <a:pt x="8979549" y="3154036"/>
                  <a:pt x="8975741" y="3150228"/>
                  <a:pt x="8973203" y="3146420"/>
                </a:cubicBezTo>
                <a:cubicBezTo>
                  <a:pt x="8975741" y="3146420"/>
                  <a:pt x="8979549" y="3146420"/>
                  <a:pt x="8980818" y="3146420"/>
                </a:cubicBezTo>
                <a:cubicBezTo>
                  <a:pt x="8978280" y="3134998"/>
                  <a:pt x="8970664" y="3126113"/>
                  <a:pt x="8964318" y="3118498"/>
                </a:cubicBezTo>
                <a:cubicBezTo>
                  <a:pt x="8966857" y="3118498"/>
                  <a:pt x="8970664" y="3119767"/>
                  <a:pt x="8973203" y="3121036"/>
                </a:cubicBezTo>
                <a:cubicBezTo>
                  <a:pt x="8970664" y="3117229"/>
                  <a:pt x="8968126" y="3113421"/>
                  <a:pt x="8965588" y="3109614"/>
                </a:cubicBezTo>
                <a:cubicBezTo>
                  <a:pt x="8969395" y="3107075"/>
                  <a:pt x="8974472" y="3105806"/>
                  <a:pt x="8978280" y="3103268"/>
                </a:cubicBezTo>
                <a:cubicBezTo>
                  <a:pt x="8978280" y="3110883"/>
                  <a:pt x="8978280" y="3114690"/>
                  <a:pt x="8978280" y="3122306"/>
                </a:cubicBezTo>
                <a:cubicBezTo>
                  <a:pt x="8985895" y="3124844"/>
                  <a:pt x="8994779" y="3126113"/>
                  <a:pt x="9002394" y="3127382"/>
                </a:cubicBezTo>
                <a:cubicBezTo>
                  <a:pt x="9006201" y="3129921"/>
                  <a:pt x="9008740" y="3132459"/>
                  <a:pt x="9012547" y="3133728"/>
                </a:cubicBezTo>
                <a:cubicBezTo>
                  <a:pt x="9012547" y="3131190"/>
                  <a:pt x="9011279" y="3126113"/>
                  <a:pt x="9011279" y="3123575"/>
                </a:cubicBezTo>
                <a:cubicBezTo>
                  <a:pt x="9015086" y="3108344"/>
                  <a:pt x="9018893" y="3093114"/>
                  <a:pt x="9023971" y="3077884"/>
                </a:cubicBezTo>
                <a:cubicBezTo>
                  <a:pt x="9023971" y="3081691"/>
                  <a:pt x="9023971" y="3085499"/>
                  <a:pt x="9025239" y="3089307"/>
                </a:cubicBezTo>
                <a:cubicBezTo>
                  <a:pt x="9023971" y="3090576"/>
                  <a:pt x="9022702" y="3093114"/>
                  <a:pt x="9021432" y="3094383"/>
                </a:cubicBezTo>
                <a:cubicBezTo>
                  <a:pt x="9021432" y="3105806"/>
                  <a:pt x="9016356" y="3117229"/>
                  <a:pt x="9016356" y="3129921"/>
                </a:cubicBezTo>
                <a:cubicBezTo>
                  <a:pt x="9018893" y="3141344"/>
                  <a:pt x="9032855" y="3143882"/>
                  <a:pt x="9041740" y="3148959"/>
                </a:cubicBezTo>
                <a:cubicBezTo>
                  <a:pt x="9044277" y="3154036"/>
                  <a:pt x="9048086" y="3159112"/>
                  <a:pt x="9053162" y="3161651"/>
                </a:cubicBezTo>
                <a:cubicBezTo>
                  <a:pt x="9056969" y="3151497"/>
                  <a:pt x="9059508" y="3141344"/>
                  <a:pt x="9060777" y="3129921"/>
                </a:cubicBezTo>
                <a:cubicBezTo>
                  <a:pt x="9054431" y="3127382"/>
                  <a:pt x="9048086" y="3129921"/>
                  <a:pt x="9041740" y="3133728"/>
                </a:cubicBezTo>
                <a:cubicBezTo>
                  <a:pt x="9039201" y="3129921"/>
                  <a:pt x="9035394" y="3127382"/>
                  <a:pt x="9032855" y="3123575"/>
                </a:cubicBezTo>
                <a:cubicBezTo>
                  <a:pt x="9036662" y="3124844"/>
                  <a:pt x="9040470" y="3126113"/>
                  <a:pt x="9043008" y="3127382"/>
                </a:cubicBezTo>
                <a:lnTo>
                  <a:pt x="9044277" y="3126113"/>
                </a:lnTo>
                <a:cubicBezTo>
                  <a:pt x="9050623" y="3127382"/>
                  <a:pt x="9055700" y="3128652"/>
                  <a:pt x="9062046" y="3129921"/>
                </a:cubicBezTo>
                <a:cubicBezTo>
                  <a:pt x="9062046" y="3127382"/>
                  <a:pt x="9060777" y="3122306"/>
                  <a:pt x="9060777" y="3119767"/>
                </a:cubicBezTo>
                <a:cubicBezTo>
                  <a:pt x="9056969" y="3122306"/>
                  <a:pt x="9054431" y="3123575"/>
                  <a:pt x="9050623" y="3126113"/>
                </a:cubicBezTo>
                <a:cubicBezTo>
                  <a:pt x="9054431" y="3118498"/>
                  <a:pt x="9058239" y="3110883"/>
                  <a:pt x="9062046" y="3103268"/>
                </a:cubicBezTo>
                <a:cubicBezTo>
                  <a:pt x="9062046" y="3082961"/>
                  <a:pt x="9062046" y="3089307"/>
                  <a:pt x="9058239" y="3072807"/>
                </a:cubicBezTo>
                <a:cubicBezTo>
                  <a:pt x="9068392" y="3081691"/>
                  <a:pt x="9067123" y="3095653"/>
                  <a:pt x="9067123" y="3108344"/>
                </a:cubicBezTo>
                <a:cubicBezTo>
                  <a:pt x="9070931" y="3109614"/>
                  <a:pt x="9074738" y="3110883"/>
                  <a:pt x="9079815" y="3112152"/>
                </a:cubicBezTo>
                <a:cubicBezTo>
                  <a:pt x="9065854" y="3124844"/>
                  <a:pt x="9064585" y="3143882"/>
                  <a:pt x="9059508" y="3161651"/>
                </a:cubicBezTo>
                <a:cubicBezTo>
                  <a:pt x="9072200" y="3155305"/>
                  <a:pt x="9070931" y="3138805"/>
                  <a:pt x="9073469" y="3127382"/>
                </a:cubicBezTo>
                <a:cubicBezTo>
                  <a:pt x="9074738" y="3128652"/>
                  <a:pt x="9077277" y="3132459"/>
                  <a:pt x="9078546" y="3133728"/>
                </a:cubicBezTo>
                <a:cubicBezTo>
                  <a:pt x="9083623" y="3129921"/>
                  <a:pt x="9087430" y="3127382"/>
                  <a:pt x="9092507" y="3123575"/>
                </a:cubicBezTo>
                <a:cubicBezTo>
                  <a:pt x="9084892" y="3133728"/>
                  <a:pt x="9070931" y="3142613"/>
                  <a:pt x="9073469" y="3156574"/>
                </a:cubicBezTo>
                <a:cubicBezTo>
                  <a:pt x="9074738" y="3157843"/>
                  <a:pt x="9078546" y="3160381"/>
                  <a:pt x="9079815" y="3160381"/>
                </a:cubicBezTo>
                <a:cubicBezTo>
                  <a:pt x="9078546" y="3161651"/>
                  <a:pt x="9077277" y="3164189"/>
                  <a:pt x="9076007" y="3164189"/>
                </a:cubicBezTo>
                <a:cubicBezTo>
                  <a:pt x="9074738" y="3162920"/>
                  <a:pt x="9070931" y="3159112"/>
                  <a:pt x="9068392" y="3157843"/>
                </a:cubicBezTo>
                <a:cubicBezTo>
                  <a:pt x="9063315" y="3174343"/>
                  <a:pt x="9069661" y="3192111"/>
                  <a:pt x="9065854" y="3208611"/>
                </a:cubicBezTo>
                <a:cubicBezTo>
                  <a:pt x="9063315" y="3220034"/>
                  <a:pt x="9065854" y="3232726"/>
                  <a:pt x="9072200" y="3241610"/>
                </a:cubicBezTo>
                <a:cubicBezTo>
                  <a:pt x="9078546" y="3236533"/>
                  <a:pt x="9084892" y="3231456"/>
                  <a:pt x="9091238" y="3227649"/>
                </a:cubicBezTo>
                <a:cubicBezTo>
                  <a:pt x="9091238" y="3240341"/>
                  <a:pt x="9074738" y="3242879"/>
                  <a:pt x="9065854" y="3246687"/>
                </a:cubicBezTo>
                <a:cubicBezTo>
                  <a:pt x="9060777" y="3258110"/>
                  <a:pt x="9055700" y="3270802"/>
                  <a:pt x="9046816" y="3280955"/>
                </a:cubicBezTo>
                <a:cubicBezTo>
                  <a:pt x="9048086" y="3284762"/>
                  <a:pt x="9049354" y="3288570"/>
                  <a:pt x="9049354" y="3292378"/>
                </a:cubicBezTo>
                <a:cubicBezTo>
                  <a:pt x="9054431" y="3291108"/>
                  <a:pt x="9059508" y="3291108"/>
                  <a:pt x="9064585" y="3289839"/>
                </a:cubicBezTo>
                <a:cubicBezTo>
                  <a:pt x="9063315" y="3284762"/>
                  <a:pt x="9062046" y="3280955"/>
                  <a:pt x="9059508" y="3275878"/>
                </a:cubicBezTo>
                <a:cubicBezTo>
                  <a:pt x="9068392" y="3287301"/>
                  <a:pt x="9078546" y="3297454"/>
                  <a:pt x="9091238" y="3303800"/>
                </a:cubicBezTo>
                <a:cubicBezTo>
                  <a:pt x="9091238" y="3299993"/>
                  <a:pt x="9089969" y="3293647"/>
                  <a:pt x="9088699" y="3291108"/>
                </a:cubicBezTo>
                <a:cubicBezTo>
                  <a:pt x="9092507" y="3289839"/>
                  <a:pt x="9096315" y="3288570"/>
                  <a:pt x="9100122" y="3287301"/>
                </a:cubicBezTo>
                <a:cubicBezTo>
                  <a:pt x="9098853" y="3280955"/>
                  <a:pt x="9096315" y="3275878"/>
                  <a:pt x="9095045" y="3269532"/>
                </a:cubicBezTo>
                <a:cubicBezTo>
                  <a:pt x="9087430" y="3265724"/>
                  <a:pt x="9079815" y="3259378"/>
                  <a:pt x="9073469" y="3253033"/>
                </a:cubicBezTo>
                <a:cubicBezTo>
                  <a:pt x="9079815" y="3255571"/>
                  <a:pt x="9087430" y="3256840"/>
                  <a:pt x="9093776" y="3259378"/>
                </a:cubicBezTo>
                <a:cubicBezTo>
                  <a:pt x="9092507" y="3256840"/>
                  <a:pt x="9091238" y="3254302"/>
                  <a:pt x="9089969" y="3250494"/>
                </a:cubicBezTo>
                <a:cubicBezTo>
                  <a:pt x="9097584" y="3249225"/>
                  <a:pt x="9093776" y="3241610"/>
                  <a:pt x="9095045" y="3236533"/>
                </a:cubicBezTo>
                <a:cubicBezTo>
                  <a:pt x="9102661" y="3233995"/>
                  <a:pt x="9106468" y="3227649"/>
                  <a:pt x="9107737" y="3220034"/>
                </a:cubicBezTo>
                <a:cubicBezTo>
                  <a:pt x="9110276" y="3216226"/>
                  <a:pt x="9111545" y="3212419"/>
                  <a:pt x="9114083" y="3207342"/>
                </a:cubicBezTo>
                <a:cubicBezTo>
                  <a:pt x="9119160" y="3207342"/>
                  <a:pt x="9124237" y="3207342"/>
                  <a:pt x="9129313" y="3207342"/>
                </a:cubicBezTo>
                <a:cubicBezTo>
                  <a:pt x="9131852" y="3209880"/>
                  <a:pt x="9134391" y="3212419"/>
                  <a:pt x="9136929" y="3213688"/>
                </a:cubicBezTo>
                <a:cubicBezTo>
                  <a:pt x="9135659" y="3218764"/>
                  <a:pt x="9133121" y="3222572"/>
                  <a:pt x="9131852" y="3227649"/>
                </a:cubicBezTo>
                <a:cubicBezTo>
                  <a:pt x="9139467" y="3232726"/>
                  <a:pt x="9148351" y="3237802"/>
                  <a:pt x="9154697" y="3244148"/>
                </a:cubicBezTo>
                <a:cubicBezTo>
                  <a:pt x="9155967" y="3242879"/>
                  <a:pt x="9158505" y="3239071"/>
                  <a:pt x="9159774" y="3236533"/>
                </a:cubicBezTo>
                <a:cubicBezTo>
                  <a:pt x="9155967" y="3232726"/>
                  <a:pt x="9153428" y="3227649"/>
                  <a:pt x="9149621" y="3223841"/>
                </a:cubicBezTo>
                <a:cubicBezTo>
                  <a:pt x="9147083" y="3225110"/>
                  <a:pt x="9143275" y="3227649"/>
                  <a:pt x="9140737" y="3230187"/>
                </a:cubicBezTo>
                <a:cubicBezTo>
                  <a:pt x="9140737" y="3225110"/>
                  <a:pt x="9140737" y="3220034"/>
                  <a:pt x="9142005" y="3214957"/>
                </a:cubicBezTo>
                <a:cubicBezTo>
                  <a:pt x="9148351" y="3218764"/>
                  <a:pt x="9154697" y="3223841"/>
                  <a:pt x="9162313" y="3221303"/>
                </a:cubicBezTo>
                <a:cubicBezTo>
                  <a:pt x="9144544" y="3209880"/>
                  <a:pt x="9124237" y="3200996"/>
                  <a:pt x="9107737" y="3187035"/>
                </a:cubicBezTo>
                <a:cubicBezTo>
                  <a:pt x="9116622" y="3188304"/>
                  <a:pt x="9130583" y="3189573"/>
                  <a:pt x="9130583" y="3202265"/>
                </a:cubicBezTo>
                <a:cubicBezTo>
                  <a:pt x="9134391" y="3197188"/>
                  <a:pt x="9136929" y="3192111"/>
                  <a:pt x="9139467" y="3187035"/>
                </a:cubicBezTo>
                <a:cubicBezTo>
                  <a:pt x="9136929" y="3185765"/>
                  <a:pt x="9133121" y="3184496"/>
                  <a:pt x="9130583" y="3184496"/>
                </a:cubicBezTo>
                <a:cubicBezTo>
                  <a:pt x="9130583" y="3181958"/>
                  <a:pt x="9130583" y="3178150"/>
                  <a:pt x="9130583" y="3175612"/>
                </a:cubicBezTo>
                <a:cubicBezTo>
                  <a:pt x="9134391" y="3178150"/>
                  <a:pt x="9138198" y="3181958"/>
                  <a:pt x="9140737" y="3184496"/>
                </a:cubicBezTo>
                <a:lnTo>
                  <a:pt x="9142005" y="3175612"/>
                </a:lnTo>
                <a:cubicBezTo>
                  <a:pt x="9143275" y="3179419"/>
                  <a:pt x="9144544" y="3183227"/>
                  <a:pt x="9145813" y="3185765"/>
                </a:cubicBezTo>
                <a:cubicBezTo>
                  <a:pt x="9162313" y="3183227"/>
                  <a:pt x="9166120" y="3185765"/>
                  <a:pt x="9176274" y="3190842"/>
                </a:cubicBezTo>
                <a:cubicBezTo>
                  <a:pt x="9171197" y="3189573"/>
                  <a:pt x="9166120" y="3188304"/>
                  <a:pt x="9161043" y="3187035"/>
                </a:cubicBezTo>
                <a:cubicBezTo>
                  <a:pt x="9158505" y="3188304"/>
                  <a:pt x="9154697" y="3189573"/>
                  <a:pt x="9152159" y="3190842"/>
                </a:cubicBezTo>
                <a:cubicBezTo>
                  <a:pt x="9150890" y="3189573"/>
                  <a:pt x="9147083" y="3188304"/>
                  <a:pt x="9144544" y="3187035"/>
                </a:cubicBezTo>
                <a:cubicBezTo>
                  <a:pt x="9143275" y="3190842"/>
                  <a:pt x="9142005" y="3193381"/>
                  <a:pt x="9139467" y="3197188"/>
                </a:cubicBezTo>
                <a:cubicBezTo>
                  <a:pt x="9143275" y="3199727"/>
                  <a:pt x="9147083" y="3202265"/>
                  <a:pt x="9150890" y="3206073"/>
                </a:cubicBezTo>
                <a:cubicBezTo>
                  <a:pt x="9155967" y="3200996"/>
                  <a:pt x="9161043" y="3202265"/>
                  <a:pt x="9166120" y="3206073"/>
                </a:cubicBezTo>
                <a:cubicBezTo>
                  <a:pt x="9162313" y="3206073"/>
                  <a:pt x="9154697" y="3207342"/>
                  <a:pt x="9150890" y="3207342"/>
                </a:cubicBezTo>
                <a:cubicBezTo>
                  <a:pt x="9155967" y="3212419"/>
                  <a:pt x="9163582" y="3216226"/>
                  <a:pt x="9169928" y="3218764"/>
                </a:cubicBezTo>
                <a:cubicBezTo>
                  <a:pt x="9178812" y="3218764"/>
                  <a:pt x="9187697" y="3220034"/>
                  <a:pt x="9197850" y="3222572"/>
                </a:cubicBezTo>
                <a:cubicBezTo>
                  <a:pt x="9188966" y="3214957"/>
                  <a:pt x="9177543" y="3212419"/>
                  <a:pt x="9166120" y="3208611"/>
                </a:cubicBezTo>
                <a:cubicBezTo>
                  <a:pt x="9175005" y="3202265"/>
                  <a:pt x="9183889" y="3212419"/>
                  <a:pt x="9192773" y="3214957"/>
                </a:cubicBezTo>
                <a:cubicBezTo>
                  <a:pt x="9186427" y="3208611"/>
                  <a:pt x="9178812" y="3202265"/>
                  <a:pt x="9173735" y="3194650"/>
                </a:cubicBezTo>
                <a:cubicBezTo>
                  <a:pt x="9181351" y="3198457"/>
                  <a:pt x="9187697" y="3203534"/>
                  <a:pt x="9194043" y="3207342"/>
                </a:cubicBezTo>
                <a:cubicBezTo>
                  <a:pt x="9194043" y="3203534"/>
                  <a:pt x="9192773" y="3194650"/>
                  <a:pt x="9191504" y="3190842"/>
                </a:cubicBezTo>
                <a:cubicBezTo>
                  <a:pt x="9196581" y="3195919"/>
                  <a:pt x="9199119" y="3200996"/>
                  <a:pt x="9199119" y="3207342"/>
                </a:cubicBezTo>
                <a:cubicBezTo>
                  <a:pt x="9208004" y="3209880"/>
                  <a:pt x="9218157" y="3212419"/>
                  <a:pt x="9228310" y="3213688"/>
                </a:cubicBezTo>
                <a:cubicBezTo>
                  <a:pt x="9229580" y="3208611"/>
                  <a:pt x="9230849" y="3203534"/>
                  <a:pt x="9233388" y="3198457"/>
                </a:cubicBezTo>
                <a:cubicBezTo>
                  <a:pt x="9229580" y="3198457"/>
                  <a:pt x="9225773" y="3198457"/>
                  <a:pt x="9221965" y="3199727"/>
                </a:cubicBezTo>
                <a:cubicBezTo>
                  <a:pt x="9223234" y="3197188"/>
                  <a:pt x="9225773" y="3194650"/>
                  <a:pt x="9227042" y="3190842"/>
                </a:cubicBezTo>
                <a:cubicBezTo>
                  <a:pt x="9220696" y="3190842"/>
                  <a:pt x="9214350" y="3192111"/>
                  <a:pt x="9209273" y="3192111"/>
                </a:cubicBezTo>
                <a:lnTo>
                  <a:pt x="9209273" y="3187035"/>
                </a:lnTo>
                <a:cubicBezTo>
                  <a:pt x="9211811" y="3187035"/>
                  <a:pt x="9218157" y="3187035"/>
                  <a:pt x="9221965" y="3187035"/>
                </a:cubicBezTo>
                <a:cubicBezTo>
                  <a:pt x="9216888" y="3181958"/>
                  <a:pt x="9211811" y="3175612"/>
                  <a:pt x="9208004" y="3169266"/>
                </a:cubicBezTo>
                <a:cubicBezTo>
                  <a:pt x="9204196" y="3169266"/>
                  <a:pt x="9196581" y="3167997"/>
                  <a:pt x="9192773" y="3167997"/>
                </a:cubicBezTo>
                <a:cubicBezTo>
                  <a:pt x="9197850" y="3174343"/>
                  <a:pt x="9201658" y="3181958"/>
                  <a:pt x="9209273" y="3185765"/>
                </a:cubicBezTo>
                <a:cubicBezTo>
                  <a:pt x="9208004" y="3189573"/>
                  <a:pt x="9206735" y="3194650"/>
                  <a:pt x="9205465" y="3198457"/>
                </a:cubicBezTo>
                <a:cubicBezTo>
                  <a:pt x="9199119" y="3189573"/>
                  <a:pt x="9191504" y="3183227"/>
                  <a:pt x="9181351" y="3178150"/>
                </a:cubicBezTo>
                <a:cubicBezTo>
                  <a:pt x="9175005" y="3176881"/>
                  <a:pt x="9176274" y="3169266"/>
                  <a:pt x="9175005" y="3164189"/>
                </a:cubicBezTo>
                <a:cubicBezTo>
                  <a:pt x="9171197" y="3161651"/>
                  <a:pt x="9167389" y="3159112"/>
                  <a:pt x="9164851" y="3156574"/>
                </a:cubicBezTo>
                <a:cubicBezTo>
                  <a:pt x="9162313" y="3148959"/>
                  <a:pt x="9158505" y="3141344"/>
                  <a:pt x="9154697" y="3133728"/>
                </a:cubicBezTo>
                <a:cubicBezTo>
                  <a:pt x="9154697" y="3128652"/>
                  <a:pt x="9154697" y="3123575"/>
                  <a:pt x="9154697" y="3118498"/>
                </a:cubicBezTo>
                <a:cubicBezTo>
                  <a:pt x="9161043" y="3138805"/>
                  <a:pt x="9173735" y="3155305"/>
                  <a:pt x="9182620" y="3174343"/>
                </a:cubicBezTo>
                <a:cubicBezTo>
                  <a:pt x="9186427" y="3178150"/>
                  <a:pt x="9191504" y="3179419"/>
                  <a:pt x="9195312" y="3181958"/>
                </a:cubicBezTo>
                <a:cubicBezTo>
                  <a:pt x="9191504" y="3174343"/>
                  <a:pt x="9186427" y="3166727"/>
                  <a:pt x="9181351" y="3157843"/>
                </a:cubicBezTo>
                <a:cubicBezTo>
                  <a:pt x="9183889" y="3159112"/>
                  <a:pt x="9188966" y="3160381"/>
                  <a:pt x="9191504" y="3161651"/>
                </a:cubicBezTo>
                <a:cubicBezTo>
                  <a:pt x="9190235" y="3159112"/>
                  <a:pt x="9188966" y="3154036"/>
                  <a:pt x="9188966" y="3152766"/>
                </a:cubicBezTo>
                <a:cubicBezTo>
                  <a:pt x="9190235" y="3152766"/>
                  <a:pt x="9191504" y="3152766"/>
                  <a:pt x="9192773" y="3152766"/>
                </a:cubicBezTo>
                <a:cubicBezTo>
                  <a:pt x="9192773" y="3154036"/>
                  <a:pt x="9191504" y="3157843"/>
                  <a:pt x="9191504" y="3159112"/>
                </a:cubicBezTo>
                <a:cubicBezTo>
                  <a:pt x="9197850" y="3161651"/>
                  <a:pt x="9205465" y="3164189"/>
                  <a:pt x="9211811" y="3166727"/>
                </a:cubicBezTo>
                <a:cubicBezTo>
                  <a:pt x="9209273" y="3162920"/>
                  <a:pt x="9208004" y="3160381"/>
                  <a:pt x="9205465" y="3156574"/>
                </a:cubicBezTo>
                <a:cubicBezTo>
                  <a:pt x="9204196" y="3152766"/>
                  <a:pt x="9204196" y="3147690"/>
                  <a:pt x="9202927" y="3143882"/>
                </a:cubicBezTo>
                <a:cubicBezTo>
                  <a:pt x="9185158" y="3134998"/>
                  <a:pt x="9175005" y="3117229"/>
                  <a:pt x="9159774" y="3105806"/>
                </a:cubicBezTo>
                <a:cubicBezTo>
                  <a:pt x="9157236" y="3103268"/>
                  <a:pt x="9154697" y="3101998"/>
                  <a:pt x="9153428" y="3098191"/>
                </a:cubicBezTo>
                <a:cubicBezTo>
                  <a:pt x="9155967" y="3095653"/>
                  <a:pt x="9158505" y="3094383"/>
                  <a:pt x="9161043" y="3091845"/>
                </a:cubicBezTo>
                <a:cubicBezTo>
                  <a:pt x="9161043" y="3089307"/>
                  <a:pt x="9162313" y="3084230"/>
                  <a:pt x="9162313" y="3081691"/>
                </a:cubicBezTo>
                <a:cubicBezTo>
                  <a:pt x="9167389" y="3089307"/>
                  <a:pt x="9169928" y="3098191"/>
                  <a:pt x="9172466" y="3108344"/>
                </a:cubicBezTo>
                <a:cubicBezTo>
                  <a:pt x="9178812" y="3115960"/>
                  <a:pt x="9185158" y="3123575"/>
                  <a:pt x="9192773" y="3131190"/>
                </a:cubicBezTo>
                <a:cubicBezTo>
                  <a:pt x="9191504" y="3127382"/>
                  <a:pt x="9190235" y="3122306"/>
                  <a:pt x="9188966" y="3118498"/>
                </a:cubicBezTo>
                <a:cubicBezTo>
                  <a:pt x="9191504" y="3119767"/>
                  <a:pt x="9196581" y="3122306"/>
                  <a:pt x="9199119" y="3123575"/>
                </a:cubicBezTo>
                <a:cubicBezTo>
                  <a:pt x="9201658" y="3118498"/>
                  <a:pt x="9204196" y="3112152"/>
                  <a:pt x="9206735" y="3107075"/>
                </a:cubicBezTo>
                <a:cubicBezTo>
                  <a:pt x="9205465" y="3104537"/>
                  <a:pt x="9204196" y="3101998"/>
                  <a:pt x="9201658" y="3099460"/>
                </a:cubicBezTo>
                <a:cubicBezTo>
                  <a:pt x="9205465" y="3099460"/>
                  <a:pt x="9208004" y="3100729"/>
                  <a:pt x="9211811" y="3100729"/>
                </a:cubicBezTo>
                <a:cubicBezTo>
                  <a:pt x="9209273" y="3107075"/>
                  <a:pt x="9209273" y="3114690"/>
                  <a:pt x="9209273" y="3122306"/>
                </a:cubicBezTo>
                <a:cubicBezTo>
                  <a:pt x="9210542" y="3123575"/>
                  <a:pt x="9214350" y="3124844"/>
                  <a:pt x="9215619" y="3126113"/>
                </a:cubicBezTo>
                <a:cubicBezTo>
                  <a:pt x="9210542" y="3124844"/>
                  <a:pt x="9204196" y="3122306"/>
                  <a:pt x="9199119" y="3123575"/>
                </a:cubicBezTo>
                <a:cubicBezTo>
                  <a:pt x="9194043" y="3133728"/>
                  <a:pt x="9205465" y="3140074"/>
                  <a:pt x="9213081" y="3145151"/>
                </a:cubicBezTo>
                <a:cubicBezTo>
                  <a:pt x="9213081" y="3143882"/>
                  <a:pt x="9213081" y="3140074"/>
                  <a:pt x="9214350" y="3137536"/>
                </a:cubicBezTo>
                <a:cubicBezTo>
                  <a:pt x="9223234" y="3143882"/>
                  <a:pt x="9229580" y="3133728"/>
                  <a:pt x="9234656" y="3128652"/>
                </a:cubicBezTo>
                <a:cubicBezTo>
                  <a:pt x="9221965" y="3133728"/>
                  <a:pt x="9228310" y="3132459"/>
                  <a:pt x="9214350" y="3136267"/>
                </a:cubicBezTo>
                <a:lnTo>
                  <a:pt x="9214350" y="3128652"/>
                </a:lnTo>
                <a:cubicBezTo>
                  <a:pt x="9216888" y="3128652"/>
                  <a:pt x="9221965" y="3128652"/>
                  <a:pt x="9224503" y="3128652"/>
                </a:cubicBezTo>
                <a:cubicBezTo>
                  <a:pt x="9228310" y="3126113"/>
                  <a:pt x="9230849" y="3123575"/>
                  <a:pt x="9234656" y="3121036"/>
                </a:cubicBezTo>
                <a:cubicBezTo>
                  <a:pt x="9233388" y="3118498"/>
                  <a:pt x="9230849" y="3115960"/>
                  <a:pt x="9229580" y="3113421"/>
                </a:cubicBezTo>
                <a:cubicBezTo>
                  <a:pt x="9235926" y="3109614"/>
                  <a:pt x="9239734" y="3103268"/>
                  <a:pt x="9242272" y="3096922"/>
                </a:cubicBezTo>
                <a:cubicBezTo>
                  <a:pt x="9242272" y="3103268"/>
                  <a:pt x="9243541" y="3108344"/>
                  <a:pt x="9243541" y="3114690"/>
                </a:cubicBezTo>
                <a:cubicBezTo>
                  <a:pt x="9247348" y="3115960"/>
                  <a:pt x="9252425" y="3118498"/>
                  <a:pt x="9256233" y="3115960"/>
                </a:cubicBezTo>
                <a:cubicBezTo>
                  <a:pt x="9253694" y="3114690"/>
                  <a:pt x="9249887" y="3113421"/>
                  <a:pt x="9248618" y="3113421"/>
                </a:cubicBezTo>
                <a:cubicBezTo>
                  <a:pt x="9248618" y="3108344"/>
                  <a:pt x="9248618" y="3104537"/>
                  <a:pt x="9248618" y="3099460"/>
                </a:cubicBezTo>
                <a:cubicBezTo>
                  <a:pt x="9251157" y="3099460"/>
                  <a:pt x="9256233" y="3100729"/>
                  <a:pt x="9258771" y="3100729"/>
                </a:cubicBezTo>
                <a:cubicBezTo>
                  <a:pt x="9262579" y="3093114"/>
                  <a:pt x="9263849" y="3084230"/>
                  <a:pt x="9271463" y="3080422"/>
                </a:cubicBezTo>
                <a:cubicBezTo>
                  <a:pt x="9266386" y="3090576"/>
                  <a:pt x="9260040" y="3100729"/>
                  <a:pt x="9256233" y="3112152"/>
                </a:cubicBezTo>
                <a:cubicBezTo>
                  <a:pt x="9260040" y="3110883"/>
                  <a:pt x="9262579" y="3109614"/>
                  <a:pt x="9266386" y="3109614"/>
                </a:cubicBezTo>
                <a:cubicBezTo>
                  <a:pt x="9267656" y="3110883"/>
                  <a:pt x="9268925" y="3114690"/>
                  <a:pt x="9268925" y="3115960"/>
                </a:cubicBezTo>
                <a:cubicBezTo>
                  <a:pt x="9275271" y="3119767"/>
                  <a:pt x="9281617" y="3122306"/>
                  <a:pt x="9286694" y="3126113"/>
                </a:cubicBezTo>
                <a:cubicBezTo>
                  <a:pt x="9287963" y="3121036"/>
                  <a:pt x="9287963" y="3117229"/>
                  <a:pt x="9289232" y="3112152"/>
                </a:cubicBezTo>
                <a:cubicBezTo>
                  <a:pt x="9293040" y="3113421"/>
                  <a:pt x="9295578" y="3114690"/>
                  <a:pt x="9298116" y="3117229"/>
                </a:cubicBezTo>
                <a:cubicBezTo>
                  <a:pt x="9290501" y="3112152"/>
                  <a:pt x="9282886" y="3107075"/>
                  <a:pt x="9277809" y="3099460"/>
                </a:cubicBezTo>
                <a:cubicBezTo>
                  <a:pt x="9281617" y="3100729"/>
                  <a:pt x="9284155" y="3103268"/>
                  <a:pt x="9286694" y="3104537"/>
                </a:cubicBezTo>
                <a:cubicBezTo>
                  <a:pt x="9289232" y="3100729"/>
                  <a:pt x="9290501" y="3096922"/>
                  <a:pt x="9293040" y="3093114"/>
                </a:cubicBezTo>
                <a:cubicBezTo>
                  <a:pt x="9291770" y="3088037"/>
                  <a:pt x="9291770" y="3084230"/>
                  <a:pt x="9290501" y="3079153"/>
                </a:cubicBezTo>
                <a:cubicBezTo>
                  <a:pt x="9293040" y="3082961"/>
                  <a:pt x="9295578" y="3086768"/>
                  <a:pt x="9299386" y="3090576"/>
                </a:cubicBezTo>
                <a:cubicBezTo>
                  <a:pt x="9299386" y="3086768"/>
                  <a:pt x="9300655" y="3080422"/>
                  <a:pt x="9300655" y="3077884"/>
                </a:cubicBezTo>
                <a:cubicBezTo>
                  <a:pt x="9304462" y="3086768"/>
                  <a:pt x="9308270" y="3096922"/>
                  <a:pt x="9310808" y="3105806"/>
                </a:cubicBezTo>
                <a:cubicBezTo>
                  <a:pt x="9313347" y="3101998"/>
                  <a:pt x="9317154" y="3098191"/>
                  <a:pt x="9319693" y="3094383"/>
                </a:cubicBezTo>
                <a:cubicBezTo>
                  <a:pt x="9319693" y="3093114"/>
                  <a:pt x="9319693" y="3090576"/>
                  <a:pt x="9318424" y="3089307"/>
                </a:cubicBezTo>
                <a:cubicBezTo>
                  <a:pt x="9319693" y="3086768"/>
                  <a:pt x="9322231" y="3082961"/>
                  <a:pt x="9323500" y="3081691"/>
                </a:cubicBezTo>
                <a:cubicBezTo>
                  <a:pt x="9322231" y="3080422"/>
                  <a:pt x="9318424" y="3077884"/>
                  <a:pt x="9317154" y="3076615"/>
                </a:cubicBezTo>
                <a:cubicBezTo>
                  <a:pt x="9319693" y="3074076"/>
                  <a:pt x="9322231" y="3071538"/>
                  <a:pt x="9324770" y="3069000"/>
                </a:cubicBezTo>
                <a:cubicBezTo>
                  <a:pt x="9326039" y="3070269"/>
                  <a:pt x="9329846" y="3071538"/>
                  <a:pt x="9331116" y="3071538"/>
                </a:cubicBezTo>
                <a:cubicBezTo>
                  <a:pt x="9331116" y="3066461"/>
                  <a:pt x="9332385" y="3061384"/>
                  <a:pt x="9332385" y="3056308"/>
                </a:cubicBezTo>
                <a:cubicBezTo>
                  <a:pt x="9329846" y="3056308"/>
                  <a:pt x="9326039" y="3057577"/>
                  <a:pt x="9323500" y="3057577"/>
                </a:cubicBezTo>
                <a:cubicBezTo>
                  <a:pt x="9324770" y="3055038"/>
                  <a:pt x="9326039" y="3052500"/>
                  <a:pt x="9327308" y="3048692"/>
                </a:cubicBezTo>
                <a:cubicBezTo>
                  <a:pt x="9337462" y="3057577"/>
                  <a:pt x="9347615" y="3066461"/>
                  <a:pt x="9353961" y="3077884"/>
                </a:cubicBezTo>
                <a:cubicBezTo>
                  <a:pt x="9350154" y="3074076"/>
                  <a:pt x="9346346" y="3070269"/>
                  <a:pt x="9341269" y="3066461"/>
                </a:cubicBezTo>
                <a:cubicBezTo>
                  <a:pt x="9334923" y="3072807"/>
                  <a:pt x="9329846" y="3080422"/>
                  <a:pt x="9326039" y="3088037"/>
                </a:cubicBezTo>
                <a:lnTo>
                  <a:pt x="9336192" y="3090576"/>
                </a:lnTo>
                <a:cubicBezTo>
                  <a:pt x="9332385" y="3091845"/>
                  <a:pt x="9328577" y="3093114"/>
                  <a:pt x="9324770" y="3095653"/>
                </a:cubicBezTo>
                <a:cubicBezTo>
                  <a:pt x="9323500" y="3096922"/>
                  <a:pt x="9320962" y="3099460"/>
                  <a:pt x="9319693" y="3099460"/>
                </a:cubicBezTo>
                <a:cubicBezTo>
                  <a:pt x="9320962" y="3100729"/>
                  <a:pt x="9323500" y="3104537"/>
                  <a:pt x="9324770" y="3105806"/>
                </a:cubicBezTo>
                <a:cubicBezTo>
                  <a:pt x="9322231" y="3105806"/>
                  <a:pt x="9318424" y="3107075"/>
                  <a:pt x="9315885" y="3107075"/>
                </a:cubicBezTo>
                <a:cubicBezTo>
                  <a:pt x="9318424" y="3109614"/>
                  <a:pt x="9320962" y="3112152"/>
                  <a:pt x="9323500" y="3113421"/>
                </a:cubicBezTo>
                <a:cubicBezTo>
                  <a:pt x="9324770" y="3108344"/>
                  <a:pt x="9324770" y="3103268"/>
                  <a:pt x="9326039" y="3098191"/>
                </a:cubicBezTo>
                <a:cubicBezTo>
                  <a:pt x="9329846" y="3099460"/>
                  <a:pt x="9334923" y="3100729"/>
                  <a:pt x="9338731" y="3101998"/>
                </a:cubicBezTo>
                <a:lnTo>
                  <a:pt x="9337462" y="3108344"/>
                </a:lnTo>
                <a:cubicBezTo>
                  <a:pt x="9334923" y="3108344"/>
                  <a:pt x="9331116" y="3107075"/>
                  <a:pt x="9329846" y="3107075"/>
                </a:cubicBezTo>
                <a:cubicBezTo>
                  <a:pt x="9332385" y="3109614"/>
                  <a:pt x="9334923" y="3112152"/>
                  <a:pt x="9337462" y="3114690"/>
                </a:cubicBezTo>
                <a:lnTo>
                  <a:pt x="9334923" y="3124844"/>
                </a:lnTo>
                <a:lnTo>
                  <a:pt x="9334923" y="3124844"/>
                </a:lnTo>
                <a:lnTo>
                  <a:pt x="9334923" y="3124844"/>
                </a:lnTo>
                <a:lnTo>
                  <a:pt x="9331116" y="3137536"/>
                </a:lnTo>
                <a:cubicBezTo>
                  <a:pt x="9329846" y="3137536"/>
                  <a:pt x="9326039" y="3137536"/>
                  <a:pt x="9323500" y="3137536"/>
                </a:cubicBezTo>
                <a:cubicBezTo>
                  <a:pt x="9322231" y="3140074"/>
                  <a:pt x="9320962" y="3145151"/>
                  <a:pt x="9320962" y="3147690"/>
                </a:cubicBezTo>
                <a:cubicBezTo>
                  <a:pt x="9323500" y="3147690"/>
                  <a:pt x="9326039" y="3147690"/>
                  <a:pt x="9328577" y="3148959"/>
                </a:cubicBezTo>
                <a:cubicBezTo>
                  <a:pt x="9332385" y="3142613"/>
                  <a:pt x="9337462" y="3136267"/>
                  <a:pt x="9342538" y="3131190"/>
                </a:cubicBezTo>
                <a:lnTo>
                  <a:pt x="9333654" y="3124844"/>
                </a:lnTo>
                <a:lnTo>
                  <a:pt x="9333654" y="3124844"/>
                </a:lnTo>
                <a:lnTo>
                  <a:pt x="9346346" y="3119767"/>
                </a:lnTo>
                <a:cubicBezTo>
                  <a:pt x="9343808" y="3117229"/>
                  <a:pt x="9341269" y="3114690"/>
                  <a:pt x="9338731" y="3112152"/>
                </a:cubicBezTo>
                <a:cubicBezTo>
                  <a:pt x="9343808" y="3105806"/>
                  <a:pt x="9357768" y="3100729"/>
                  <a:pt x="9352692" y="3089307"/>
                </a:cubicBezTo>
                <a:cubicBezTo>
                  <a:pt x="9350154" y="3093114"/>
                  <a:pt x="9347615" y="3095653"/>
                  <a:pt x="9345076" y="3099460"/>
                </a:cubicBezTo>
                <a:cubicBezTo>
                  <a:pt x="9348884" y="3090576"/>
                  <a:pt x="9353961" y="3080422"/>
                  <a:pt x="9359038" y="3071538"/>
                </a:cubicBezTo>
                <a:cubicBezTo>
                  <a:pt x="9361576" y="3072807"/>
                  <a:pt x="9365384" y="3072807"/>
                  <a:pt x="9367922" y="3074076"/>
                </a:cubicBezTo>
                <a:cubicBezTo>
                  <a:pt x="9364114" y="3091845"/>
                  <a:pt x="9372999" y="3077884"/>
                  <a:pt x="9375537" y="3076615"/>
                </a:cubicBezTo>
                <a:cubicBezTo>
                  <a:pt x="9374268" y="3080422"/>
                  <a:pt x="9372999" y="3085499"/>
                  <a:pt x="9371730" y="3089307"/>
                </a:cubicBezTo>
                <a:cubicBezTo>
                  <a:pt x="9374268" y="3093114"/>
                  <a:pt x="9376806" y="3095653"/>
                  <a:pt x="9379345" y="3099460"/>
                </a:cubicBezTo>
                <a:cubicBezTo>
                  <a:pt x="9379345" y="3096922"/>
                  <a:pt x="9378076" y="3090576"/>
                  <a:pt x="9376806" y="3086768"/>
                </a:cubicBezTo>
                <a:cubicBezTo>
                  <a:pt x="9380614" y="3084230"/>
                  <a:pt x="9384422" y="3080422"/>
                  <a:pt x="9388229" y="3077884"/>
                </a:cubicBezTo>
                <a:cubicBezTo>
                  <a:pt x="9385691" y="3084230"/>
                  <a:pt x="9385691" y="3090576"/>
                  <a:pt x="9388229" y="3095653"/>
                </a:cubicBezTo>
                <a:cubicBezTo>
                  <a:pt x="9381883" y="3101998"/>
                  <a:pt x="9375537" y="3107075"/>
                  <a:pt x="9367922" y="3113421"/>
                </a:cubicBezTo>
                <a:cubicBezTo>
                  <a:pt x="9367922" y="3114690"/>
                  <a:pt x="9367922" y="3117229"/>
                  <a:pt x="9367922" y="3118498"/>
                </a:cubicBezTo>
                <a:cubicBezTo>
                  <a:pt x="9365384" y="3117229"/>
                  <a:pt x="9361576" y="3115960"/>
                  <a:pt x="9359038" y="3114690"/>
                </a:cubicBezTo>
                <a:cubicBezTo>
                  <a:pt x="9359038" y="3119767"/>
                  <a:pt x="9357768" y="3124844"/>
                  <a:pt x="9357768" y="3129921"/>
                </a:cubicBezTo>
                <a:cubicBezTo>
                  <a:pt x="9360307" y="3132459"/>
                  <a:pt x="9364114" y="3136267"/>
                  <a:pt x="9365384" y="3138805"/>
                </a:cubicBezTo>
                <a:cubicBezTo>
                  <a:pt x="9361576" y="3138805"/>
                  <a:pt x="9356500" y="3138805"/>
                  <a:pt x="9352692" y="3138805"/>
                </a:cubicBezTo>
                <a:cubicBezTo>
                  <a:pt x="9350154" y="3142613"/>
                  <a:pt x="9347615" y="3146420"/>
                  <a:pt x="9346346" y="3151497"/>
                </a:cubicBezTo>
                <a:cubicBezTo>
                  <a:pt x="9350154" y="3147690"/>
                  <a:pt x="9353961" y="3143882"/>
                  <a:pt x="9357768" y="3140074"/>
                </a:cubicBezTo>
                <a:cubicBezTo>
                  <a:pt x="9360307" y="3142613"/>
                  <a:pt x="9361576" y="3145151"/>
                  <a:pt x="9364114" y="3148959"/>
                </a:cubicBezTo>
                <a:cubicBezTo>
                  <a:pt x="9367922" y="3150228"/>
                  <a:pt x="9371730" y="3150228"/>
                  <a:pt x="9374268" y="3151497"/>
                </a:cubicBezTo>
                <a:cubicBezTo>
                  <a:pt x="9375537" y="3148959"/>
                  <a:pt x="9375537" y="3146420"/>
                  <a:pt x="9376806" y="3143882"/>
                </a:cubicBezTo>
                <a:cubicBezTo>
                  <a:pt x="9375537" y="3142613"/>
                  <a:pt x="9372999" y="3140074"/>
                  <a:pt x="9371730" y="3138805"/>
                </a:cubicBezTo>
                <a:cubicBezTo>
                  <a:pt x="9375537" y="3129921"/>
                  <a:pt x="9378076" y="3119767"/>
                  <a:pt x="9386960" y="3114690"/>
                </a:cubicBezTo>
                <a:cubicBezTo>
                  <a:pt x="9385691" y="3123575"/>
                  <a:pt x="9383152" y="3133728"/>
                  <a:pt x="9381883" y="3142613"/>
                </a:cubicBezTo>
                <a:cubicBezTo>
                  <a:pt x="9386960" y="3143882"/>
                  <a:pt x="9390768" y="3143882"/>
                  <a:pt x="9395844" y="3145151"/>
                </a:cubicBezTo>
                <a:cubicBezTo>
                  <a:pt x="9394575" y="3150228"/>
                  <a:pt x="9393306" y="3154036"/>
                  <a:pt x="9392037" y="3159112"/>
                </a:cubicBezTo>
                <a:cubicBezTo>
                  <a:pt x="9390768" y="3155305"/>
                  <a:pt x="9388229" y="3151497"/>
                  <a:pt x="9386960" y="3146420"/>
                </a:cubicBezTo>
                <a:cubicBezTo>
                  <a:pt x="9383152" y="3152766"/>
                  <a:pt x="9380614" y="3160381"/>
                  <a:pt x="9374268" y="3164189"/>
                </a:cubicBezTo>
                <a:cubicBezTo>
                  <a:pt x="9380614" y="3165458"/>
                  <a:pt x="9386960" y="3165458"/>
                  <a:pt x="9392037" y="3166727"/>
                </a:cubicBezTo>
                <a:cubicBezTo>
                  <a:pt x="9389498" y="3165458"/>
                  <a:pt x="9384422" y="3162920"/>
                  <a:pt x="9381883" y="3162920"/>
                </a:cubicBezTo>
                <a:cubicBezTo>
                  <a:pt x="9390768" y="3160381"/>
                  <a:pt x="9399652" y="3157843"/>
                  <a:pt x="9408536" y="3156574"/>
                </a:cubicBezTo>
                <a:cubicBezTo>
                  <a:pt x="9409806" y="3152766"/>
                  <a:pt x="9411075" y="3148959"/>
                  <a:pt x="9413613" y="3146420"/>
                </a:cubicBezTo>
                <a:lnTo>
                  <a:pt x="9402190" y="3147690"/>
                </a:lnTo>
                <a:cubicBezTo>
                  <a:pt x="9408536" y="3142613"/>
                  <a:pt x="9414882" y="3140074"/>
                  <a:pt x="9422498" y="3136267"/>
                </a:cubicBezTo>
                <a:cubicBezTo>
                  <a:pt x="9419959" y="3127382"/>
                  <a:pt x="9413613" y="3119767"/>
                  <a:pt x="9413613" y="3109614"/>
                </a:cubicBezTo>
                <a:cubicBezTo>
                  <a:pt x="9417421" y="3113421"/>
                  <a:pt x="9419959" y="3118498"/>
                  <a:pt x="9423767" y="3122306"/>
                </a:cubicBezTo>
                <a:cubicBezTo>
                  <a:pt x="9431382" y="3122306"/>
                  <a:pt x="9436459" y="3114690"/>
                  <a:pt x="9441536" y="3109614"/>
                </a:cubicBezTo>
                <a:cubicBezTo>
                  <a:pt x="9416152" y="3082961"/>
                  <a:pt x="9417421" y="3094383"/>
                  <a:pt x="9403460" y="3056308"/>
                </a:cubicBezTo>
                <a:cubicBezTo>
                  <a:pt x="9399652" y="3057577"/>
                  <a:pt x="9395844" y="3060115"/>
                  <a:pt x="9390768" y="3061384"/>
                </a:cubicBezTo>
                <a:cubicBezTo>
                  <a:pt x="9390768" y="3058846"/>
                  <a:pt x="9392037" y="3055038"/>
                  <a:pt x="9393306" y="3052500"/>
                </a:cubicBezTo>
                <a:cubicBezTo>
                  <a:pt x="9398383" y="3052500"/>
                  <a:pt x="9402190" y="3052500"/>
                  <a:pt x="9407267" y="3052500"/>
                </a:cubicBezTo>
                <a:cubicBezTo>
                  <a:pt x="9411075" y="3060115"/>
                  <a:pt x="9413613" y="3067730"/>
                  <a:pt x="9416152" y="3075346"/>
                </a:cubicBezTo>
                <a:cubicBezTo>
                  <a:pt x="9417421" y="3074076"/>
                  <a:pt x="9419959" y="3072807"/>
                  <a:pt x="9421228" y="3072807"/>
                </a:cubicBezTo>
                <a:cubicBezTo>
                  <a:pt x="9423767" y="3076615"/>
                  <a:pt x="9426305" y="3080422"/>
                  <a:pt x="9428844" y="3084230"/>
                </a:cubicBezTo>
                <a:cubicBezTo>
                  <a:pt x="9428844" y="3095653"/>
                  <a:pt x="9437728" y="3104537"/>
                  <a:pt x="9447882" y="3108344"/>
                </a:cubicBezTo>
                <a:cubicBezTo>
                  <a:pt x="9450419" y="3105806"/>
                  <a:pt x="9454228" y="3104537"/>
                  <a:pt x="9456765" y="3101998"/>
                </a:cubicBezTo>
                <a:cubicBezTo>
                  <a:pt x="9455497" y="3096922"/>
                  <a:pt x="9452958" y="3091845"/>
                  <a:pt x="9451689" y="3086768"/>
                </a:cubicBezTo>
                <a:cubicBezTo>
                  <a:pt x="9446612" y="3086768"/>
                  <a:pt x="9441536" y="3086768"/>
                  <a:pt x="9435190" y="3086768"/>
                </a:cubicBezTo>
                <a:cubicBezTo>
                  <a:pt x="9440266" y="3085499"/>
                  <a:pt x="9445343" y="3084230"/>
                  <a:pt x="9450419" y="3082961"/>
                </a:cubicBezTo>
                <a:cubicBezTo>
                  <a:pt x="9455497" y="3085499"/>
                  <a:pt x="9460574" y="3086768"/>
                  <a:pt x="9465650" y="3089307"/>
                </a:cubicBezTo>
                <a:cubicBezTo>
                  <a:pt x="9463111" y="3085499"/>
                  <a:pt x="9459304" y="3082961"/>
                  <a:pt x="9456765" y="3079153"/>
                </a:cubicBezTo>
                <a:cubicBezTo>
                  <a:pt x="9471996" y="3077884"/>
                  <a:pt x="9468188" y="3080422"/>
                  <a:pt x="9491034" y="3070269"/>
                </a:cubicBezTo>
                <a:cubicBezTo>
                  <a:pt x="9492303" y="3067730"/>
                  <a:pt x="9494841" y="3065192"/>
                  <a:pt x="9496111" y="3062654"/>
                </a:cubicBezTo>
                <a:cubicBezTo>
                  <a:pt x="9502457" y="3062654"/>
                  <a:pt x="9507533" y="3063923"/>
                  <a:pt x="9513879" y="3063923"/>
                </a:cubicBezTo>
                <a:cubicBezTo>
                  <a:pt x="9502457" y="3066461"/>
                  <a:pt x="9489765" y="3069000"/>
                  <a:pt x="9487226" y="3081691"/>
                </a:cubicBezTo>
                <a:cubicBezTo>
                  <a:pt x="9482149" y="3081691"/>
                  <a:pt x="9477073" y="3082961"/>
                  <a:pt x="9471996" y="3082961"/>
                </a:cubicBezTo>
                <a:cubicBezTo>
                  <a:pt x="9470727" y="3086768"/>
                  <a:pt x="9469457" y="3090576"/>
                  <a:pt x="9468188" y="3093114"/>
                </a:cubicBezTo>
                <a:cubicBezTo>
                  <a:pt x="9466920" y="3093114"/>
                  <a:pt x="9465650" y="3091845"/>
                  <a:pt x="9464381" y="3091845"/>
                </a:cubicBezTo>
                <a:cubicBezTo>
                  <a:pt x="9463111" y="3096922"/>
                  <a:pt x="9460574" y="3103268"/>
                  <a:pt x="9459304" y="3108344"/>
                </a:cubicBezTo>
                <a:cubicBezTo>
                  <a:pt x="9450419" y="3110883"/>
                  <a:pt x="9447882" y="3118498"/>
                  <a:pt x="9446612" y="3127382"/>
                </a:cubicBezTo>
                <a:cubicBezTo>
                  <a:pt x="9451689" y="3123575"/>
                  <a:pt x="9456765" y="3118498"/>
                  <a:pt x="9460574" y="3114690"/>
                </a:cubicBezTo>
                <a:cubicBezTo>
                  <a:pt x="9458035" y="3119767"/>
                  <a:pt x="9456765" y="3124844"/>
                  <a:pt x="9454228" y="3128652"/>
                </a:cubicBezTo>
                <a:cubicBezTo>
                  <a:pt x="9449151" y="3129921"/>
                  <a:pt x="9445343" y="3131190"/>
                  <a:pt x="9440266" y="3132459"/>
                </a:cubicBezTo>
                <a:cubicBezTo>
                  <a:pt x="9442805" y="3132459"/>
                  <a:pt x="9446612" y="3133728"/>
                  <a:pt x="9447882" y="3133728"/>
                </a:cubicBezTo>
                <a:cubicBezTo>
                  <a:pt x="9450419" y="3137536"/>
                  <a:pt x="9452958" y="3141344"/>
                  <a:pt x="9456765" y="3143882"/>
                </a:cubicBezTo>
                <a:cubicBezTo>
                  <a:pt x="9454228" y="3143882"/>
                  <a:pt x="9450419" y="3143882"/>
                  <a:pt x="9447882" y="3143882"/>
                </a:cubicBezTo>
                <a:cubicBezTo>
                  <a:pt x="9452958" y="3147690"/>
                  <a:pt x="9458035" y="3152766"/>
                  <a:pt x="9463111" y="3155305"/>
                </a:cubicBezTo>
                <a:cubicBezTo>
                  <a:pt x="9465650" y="3146420"/>
                  <a:pt x="9471996" y="3138805"/>
                  <a:pt x="9477073" y="3131190"/>
                </a:cubicBezTo>
                <a:cubicBezTo>
                  <a:pt x="9470727" y="3133728"/>
                  <a:pt x="9465650" y="3136267"/>
                  <a:pt x="9459304" y="3137536"/>
                </a:cubicBezTo>
                <a:cubicBezTo>
                  <a:pt x="9461843" y="3129921"/>
                  <a:pt x="9464381" y="3123575"/>
                  <a:pt x="9468188" y="3115960"/>
                </a:cubicBezTo>
                <a:cubicBezTo>
                  <a:pt x="9474534" y="3115960"/>
                  <a:pt x="9480880" y="3113421"/>
                  <a:pt x="9487226" y="3112152"/>
                </a:cubicBezTo>
                <a:cubicBezTo>
                  <a:pt x="9488495" y="3109614"/>
                  <a:pt x="9489765" y="3107075"/>
                  <a:pt x="9489765" y="3104537"/>
                </a:cubicBezTo>
                <a:lnTo>
                  <a:pt x="9489765" y="3113421"/>
                </a:lnTo>
                <a:cubicBezTo>
                  <a:pt x="9493572" y="3112152"/>
                  <a:pt x="9496111" y="3110883"/>
                  <a:pt x="9498649" y="3109614"/>
                </a:cubicBezTo>
                <a:cubicBezTo>
                  <a:pt x="9492303" y="3115960"/>
                  <a:pt x="9485958" y="3121036"/>
                  <a:pt x="9482149" y="3128652"/>
                </a:cubicBezTo>
                <a:cubicBezTo>
                  <a:pt x="9483419" y="3136267"/>
                  <a:pt x="9494841" y="3137536"/>
                  <a:pt x="9496111" y="3146420"/>
                </a:cubicBezTo>
                <a:cubicBezTo>
                  <a:pt x="9502457" y="3146420"/>
                  <a:pt x="9508803" y="3146420"/>
                  <a:pt x="9515149" y="3146420"/>
                </a:cubicBezTo>
                <a:cubicBezTo>
                  <a:pt x="9504995" y="3151497"/>
                  <a:pt x="9491034" y="3146420"/>
                  <a:pt x="9484688" y="3159112"/>
                </a:cubicBezTo>
                <a:cubicBezTo>
                  <a:pt x="9483419" y="3157843"/>
                  <a:pt x="9482149" y="3155305"/>
                  <a:pt x="9480880" y="3154036"/>
                </a:cubicBezTo>
                <a:cubicBezTo>
                  <a:pt x="9483419" y="3148959"/>
                  <a:pt x="9485958" y="3143882"/>
                  <a:pt x="9488495" y="3137536"/>
                </a:cubicBezTo>
                <a:cubicBezTo>
                  <a:pt x="9482149" y="3141344"/>
                  <a:pt x="9471996" y="3145151"/>
                  <a:pt x="9470727" y="3154036"/>
                </a:cubicBezTo>
                <a:cubicBezTo>
                  <a:pt x="9471996" y="3159112"/>
                  <a:pt x="9478342" y="3159112"/>
                  <a:pt x="9482149" y="3161651"/>
                </a:cubicBezTo>
                <a:cubicBezTo>
                  <a:pt x="9479612" y="3167997"/>
                  <a:pt x="9483419" y="3174343"/>
                  <a:pt x="9487226" y="3179419"/>
                </a:cubicBezTo>
                <a:cubicBezTo>
                  <a:pt x="9497380" y="3176881"/>
                  <a:pt x="9489765" y="3170535"/>
                  <a:pt x="9485958" y="3167997"/>
                </a:cubicBezTo>
                <a:cubicBezTo>
                  <a:pt x="9501187" y="3171804"/>
                  <a:pt x="9491034" y="3179419"/>
                  <a:pt x="9516418" y="3154036"/>
                </a:cubicBezTo>
                <a:cubicBezTo>
                  <a:pt x="9516418" y="3156574"/>
                  <a:pt x="9516418" y="3162920"/>
                  <a:pt x="9516418" y="3165458"/>
                </a:cubicBezTo>
                <a:cubicBezTo>
                  <a:pt x="9522764" y="3164189"/>
                  <a:pt x="9526571" y="3160381"/>
                  <a:pt x="9529110" y="3155305"/>
                </a:cubicBezTo>
                <a:cubicBezTo>
                  <a:pt x="9531648" y="3156574"/>
                  <a:pt x="9534187" y="3156574"/>
                  <a:pt x="9536725" y="3157843"/>
                </a:cubicBezTo>
                <a:cubicBezTo>
                  <a:pt x="9545609" y="3150228"/>
                  <a:pt x="9555763" y="3143882"/>
                  <a:pt x="9567185" y="3140074"/>
                </a:cubicBezTo>
                <a:cubicBezTo>
                  <a:pt x="9564647" y="3138805"/>
                  <a:pt x="9559571" y="3137536"/>
                  <a:pt x="9557032" y="3136267"/>
                </a:cubicBezTo>
                <a:cubicBezTo>
                  <a:pt x="9563378" y="3133728"/>
                  <a:pt x="9569724" y="3129921"/>
                  <a:pt x="9576070" y="3127382"/>
                </a:cubicBezTo>
                <a:cubicBezTo>
                  <a:pt x="9574801" y="3124844"/>
                  <a:pt x="9572263" y="3122306"/>
                  <a:pt x="9570993" y="3119767"/>
                </a:cubicBezTo>
                <a:cubicBezTo>
                  <a:pt x="9601454" y="3119767"/>
                  <a:pt x="9601454" y="3122306"/>
                  <a:pt x="9619223" y="3103268"/>
                </a:cubicBezTo>
                <a:cubicBezTo>
                  <a:pt x="9621761" y="3103268"/>
                  <a:pt x="9625569" y="3103268"/>
                  <a:pt x="9628107" y="3104537"/>
                </a:cubicBezTo>
                <a:cubicBezTo>
                  <a:pt x="9623030" y="3108344"/>
                  <a:pt x="9617953" y="3112152"/>
                  <a:pt x="9612877" y="3115960"/>
                </a:cubicBezTo>
                <a:cubicBezTo>
                  <a:pt x="9615415" y="3118498"/>
                  <a:pt x="9616684" y="3121036"/>
                  <a:pt x="9619223" y="3122306"/>
                </a:cubicBezTo>
                <a:cubicBezTo>
                  <a:pt x="9614146" y="3124844"/>
                  <a:pt x="9611607" y="3122306"/>
                  <a:pt x="9610338" y="3118498"/>
                </a:cubicBezTo>
                <a:cubicBezTo>
                  <a:pt x="9603992" y="3123575"/>
                  <a:pt x="9596377" y="3128652"/>
                  <a:pt x="9588762" y="3132459"/>
                </a:cubicBezTo>
                <a:cubicBezTo>
                  <a:pt x="9592569" y="3132459"/>
                  <a:pt x="9598915" y="3132459"/>
                  <a:pt x="9602723" y="3133728"/>
                </a:cubicBezTo>
                <a:cubicBezTo>
                  <a:pt x="9601454" y="3134998"/>
                  <a:pt x="9597646" y="3136267"/>
                  <a:pt x="9595108" y="3137536"/>
                </a:cubicBezTo>
                <a:cubicBezTo>
                  <a:pt x="9595108" y="3138805"/>
                  <a:pt x="9597646" y="3142613"/>
                  <a:pt x="9597646" y="3145151"/>
                </a:cubicBezTo>
                <a:cubicBezTo>
                  <a:pt x="9593839" y="3146420"/>
                  <a:pt x="9587493" y="3147690"/>
                  <a:pt x="9584955" y="3147690"/>
                </a:cubicBezTo>
                <a:cubicBezTo>
                  <a:pt x="9586223" y="3145151"/>
                  <a:pt x="9590031" y="3140074"/>
                  <a:pt x="9592569" y="3137536"/>
                </a:cubicBezTo>
                <a:cubicBezTo>
                  <a:pt x="9586223" y="3140074"/>
                  <a:pt x="9581147" y="3145151"/>
                  <a:pt x="9581147" y="3152766"/>
                </a:cubicBezTo>
                <a:cubicBezTo>
                  <a:pt x="9579877" y="3152766"/>
                  <a:pt x="9578609" y="3152766"/>
                  <a:pt x="9577339" y="3152766"/>
                </a:cubicBezTo>
                <a:cubicBezTo>
                  <a:pt x="9578609" y="3148959"/>
                  <a:pt x="9578609" y="3145151"/>
                  <a:pt x="9579877" y="3141344"/>
                </a:cubicBezTo>
                <a:cubicBezTo>
                  <a:pt x="9570993" y="3145151"/>
                  <a:pt x="9569724" y="3155305"/>
                  <a:pt x="9568455" y="3162920"/>
                </a:cubicBezTo>
                <a:cubicBezTo>
                  <a:pt x="9577339" y="3159112"/>
                  <a:pt x="9586223" y="3155305"/>
                  <a:pt x="9593839" y="3148959"/>
                </a:cubicBezTo>
                <a:cubicBezTo>
                  <a:pt x="9595108" y="3150228"/>
                  <a:pt x="9597646" y="3152766"/>
                  <a:pt x="9598915" y="3154036"/>
                </a:cubicBezTo>
                <a:cubicBezTo>
                  <a:pt x="9603992" y="3150228"/>
                  <a:pt x="9607800" y="3147690"/>
                  <a:pt x="9611607" y="3143882"/>
                </a:cubicBezTo>
                <a:cubicBezTo>
                  <a:pt x="9628107" y="3143882"/>
                  <a:pt x="9642068" y="3131190"/>
                  <a:pt x="9652222" y="3119767"/>
                </a:cubicBezTo>
                <a:cubicBezTo>
                  <a:pt x="9652222" y="3123575"/>
                  <a:pt x="9652222" y="3128652"/>
                  <a:pt x="9650953" y="3132459"/>
                </a:cubicBezTo>
                <a:cubicBezTo>
                  <a:pt x="9640799" y="3134998"/>
                  <a:pt x="9631915" y="3141344"/>
                  <a:pt x="9624299" y="3148959"/>
                </a:cubicBezTo>
                <a:cubicBezTo>
                  <a:pt x="9623030" y="3147690"/>
                  <a:pt x="9619223" y="3146420"/>
                  <a:pt x="9617953" y="3145151"/>
                </a:cubicBezTo>
                <a:cubicBezTo>
                  <a:pt x="9612877" y="3150228"/>
                  <a:pt x="9607800" y="3154036"/>
                  <a:pt x="9601454" y="3157843"/>
                </a:cubicBezTo>
                <a:cubicBezTo>
                  <a:pt x="9603992" y="3159112"/>
                  <a:pt x="9607800" y="3160381"/>
                  <a:pt x="9610338" y="3160381"/>
                </a:cubicBezTo>
                <a:cubicBezTo>
                  <a:pt x="9605261" y="3164189"/>
                  <a:pt x="9601454" y="3162920"/>
                  <a:pt x="9596377" y="3160381"/>
                </a:cubicBezTo>
                <a:lnTo>
                  <a:pt x="9592569" y="3164189"/>
                </a:lnTo>
                <a:cubicBezTo>
                  <a:pt x="9598915" y="3167997"/>
                  <a:pt x="9605261" y="3170535"/>
                  <a:pt x="9610338" y="3174343"/>
                </a:cubicBezTo>
                <a:cubicBezTo>
                  <a:pt x="9614146" y="3167997"/>
                  <a:pt x="9617953" y="3161651"/>
                  <a:pt x="9621761" y="3155305"/>
                </a:cubicBezTo>
                <a:cubicBezTo>
                  <a:pt x="9624299" y="3155305"/>
                  <a:pt x="9626838" y="3156574"/>
                  <a:pt x="9629376" y="3156574"/>
                </a:cubicBezTo>
                <a:cubicBezTo>
                  <a:pt x="9636991" y="3152766"/>
                  <a:pt x="9644607" y="3147690"/>
                  <a:pt x="9652222" y="3145151"/>
                </a:cubicBezTo>
                <a:cubicBezTo>
                  <a:pt x="9649683" y="3150228"/>
                  <a:pt x="9645876" y="3154036"/>
                  <a:pt x="9642068" y="3157843"/>
                </a:cubicBezTo>
                <a:cubicBezTo>
                  <a:pt x="9643337" y="3159112"/>
                  <a:pt x="9644607" y="3160381"/>
                  <a:pt x="9644607" y="3160381"/>
                </a:cubicBezTo>
                <a:cubicBezTo>
                  <a:pt x="9643337" y="3162920"/>
                  <a:pt x="9642068" y="3166727"/>
                  <a:pt x="9640799" y="3167997"/>
                </a:cubicBezTo>
                <a:cubicBezTo>
                  <a:pt x="9648414" y="3170535"/>
                  <a:pt x="9653491" y="3162920"/>
                  <a:pt x="9656029" y="3157843"/>
                </a:cubicBezTo>
                <a:cubicBezTo>
                  <a:pt x="9661106" y="3150228"/>
                  <a:pt x="9653491" y="3140074"/>
                  <a:pt x="9661106" y="3133728"/>
                </a:cubicBezTo>
                <a:cubicBezTo>
                  <a:pt x="9662375" y="3140074"/>
                  <a:pt x="9663645" y="3145151"/>
                  <a:pt x="9663645" y="3151497"/>
                </a:cubicBezTo>
                <a:cubicBezTo>
                  <a:pt x="9667452" y="3143882"/>
                  <a:pt x="9669991" y="3136267"/>
                  <a:pt x="9672528" y="3128652"/>
                </a:cubicBezTo>
                <a:cubicBezTo>
                  <a:pt x="9668721" y="3127382"/>
                  <a:pt x="9664914" y="3126113"/>
                  <a:pt x="9661106" y="3124844"/>
                </a:cubicBezTo>
                <a:cubicBezTo>
                  <a:pt x="9668721" y="3119767"/>
                  <a:pt x="9676337" y="3113421"/>
                  <a:pt x="9683951" y="3108344"/>
                </a:cubicBezTo>
                <a:cubicBezTo>
                  <a:pt x="9682683" y="3113421"/>
                  <a:pt x="9682683" y="3118498"/>
                  <a:pt x="9680144" y="3122306"/>
                </a:cubicBezTo>
                <a:cubicBezTo>
                  <a:pt x="9680144" y="3123575"/>
                  <a:pt x="9680144" y="3126113"/>
                  <a:pt x="9681413" y="3127382"/>
                </a:cubicBezTo>
                <a:cubicBezTo>
                  <a:pt x="9678874" y="3129921"/>
                  <a:pt x="9676337" y="3131190"/>
                  <a:pt x="9673798" y="3133728"/>
                </a:cubicBezTo>
                <a:cubicBezTo>
                  <a:pt x="9673798" y="3136267"/>
                  <a:pt x="9675067" y="3140074"/>
                  <a:pt x="9675067" y="3142613"/>
                </a:cubicBezTo>
                <a:cubicBezTo>
                  <a:pt x="9673798" y="3143882"/>
                  <a:pt x="9669991" y="3146420"/>
                  <a:pt x="9667452" y="3147690"/>
                </a:cubicBezTo>
                <a:cubicBezTo>
                  <a:pt x="9667452" y="3151497"/>
                  <a:pt x="9667452" y="3156574"/>
                  <a:pt x="9667452" y="3160381"/>
                </a:cubicBezTo>
                <a:cubicBezTo>
                  <a:pt x="9669991" y="3159112"/>
                  <a:pt x="9676337" y="3157843"/>
                  <a:pt x="9678874" y="3157843"/>
                </a:cubicBezTo>
                <a:cubicBezTo>
                  <a:pt x="9673798" y="3165458"/>
                  <a:pt x="9663645" y="3169266"/>
                  <a:pt x="9654760" y="3167997"/>
                </a:cubicBezTo>
                <a:cubicBezTo>
                  <a:pt x="9648414" y="3174343"/>
                  <a:pt x="9642068" y="3179419"/>
                  <a:pt x="9635722" y="3185765"/>
                </a:cubicBezTo>
                <a:cubicBezTo>
                  <a:pt x="9638261" y="3185765"/>
                  <a:pt x="9642068" y="3187035"/>
                  <a:pt x="9643337" y="3187035"/>
                </a:cubicBezTo>
                <a:cubicBezTo>
                  <a:pt x="9642068" y="3188304"/>
                  <a:pt x="9639530" y="3192111"/>
                  <a:pt x="9639530" y="3193381"/>
                </a:cubicBezTo>
                <a:cubicBezTo>
                  <a:pt x="9635722" y="3193381"/>
                  <a:pt x="9631915" y="3193381"/>
                  <a:pt x="9628107" y="3193381"/>
                </a:cubicBezTo>
                <a:cubicBezTo>
                  <a:pt x="9629376" y="3194650"/>
                  <a:pt x="9630645" y="3198457"/>
                  <a:pt x="9630645" y="3200996"/>
                </a:cubicBezTo>
                <a:cubicBezTo>
                  <a:pt x="9638261" y="3200996"/>
                  <a:pt x="9647145" y="3200996"/>
                  <a:pt x="9653491" y="3194650"/>
                </a:cubicBezTo>
                <a:cubicBezTo>
                  <a:pt x="9654760" y="3195919"/>
                  <a:pt x="9656029" y="3197188"/>
                  <a:pt x="9657299" y="3198457"/>
                </a:cubicBezTo>
                <a:cubicBezTo>
                  <a:pt x="9653491" y="3200996"/>
                  <a:pt x="9650953" y="3204803"/>
                  <a:pt x="9647145" y="3207342"/>
                </a:cubicBezTo>
                <a:cubicBezTo>
                  <a:pt x="9633184" y="3209880"/>
                  <a:pt x="9623030" y="3194650"/>
                  <a:pt x="9609069" y="3199727"/>
                </a:cubicBezTo>
                <a:cubicBezTo>
                  <a:pt x="9598915" y="3202265"/>
                  <a:pt x="9587493" y="3204803"/>
                  <a:pt x="9578609" y="3199727"/>
                </a:cubicBezTo>
                <a:cubicBezTo>
                  <a:pt x="9579877" y="3200996"/>
                  <a:pt x="9581147" y="3203534"/>
                  <a:pt x="9581147" y="3206073"/>
                </a:cubicBezTo>
                <a:cubicBezTo>
                  <a:pt x="9574801" y="3206073"/>
                  <a:pt x="9567185" y="3207342"/>
                  <a:pt x="9560840" y="3211149"/>
                </a:cubicBezTo>
                <a:cubicBezTo>
                  <a:pt x="9563378" y="3212419"/>
                  <a:pt x="9567185" y="3214957"/>
                  <a:pt x="9569724" y="3214957"/>
                </a:cubicBezTo>
                <a:cubicBezTo>
                  <a:pt x="9570993" y="3213688"/>
                  <a:pt x="9572263" y="3209880"/>
                  <a:pt x="9572263" y="3208611"/>
                </a:cubicBezTo>
                <a:cubicBezTo>
                  <a:pt x="9582416" y="3214957"/>
                  <a:pt x="9603992" y="3213688"/>
                  <a:pt x="9600185" y="3231456"/>
                </a:cubicBezTo>
                <a:cubicBezTo>
                  <a:pt x="9595108" y="3235264"/>
                  <a:pt x="9593839" y="3227649"/>
                  <a:pt x="9591300" y="3225110"/>
                </a:cubicBezTo>
                <a:cubicBezTo>
                  <a:pt x="9587493" y="3222572"/>
                  <a:pt x="9584955" y="3221303"/>
                  <a:pt x="9581147" y="3218764"/>
                </a:cubicBezTo>
                <a:cubicBezTo>
                  <a:pt x="9582416" y="3220034"/>
                  <a:pt x="9583685" y="3223841"/>
                  <a:pt x="9583685" y="3226380"/>
                </a:cubicBezTo>
                <a:cubicBezTo>
                  <a:pt x="9588762" y="3231456"/>
                  <a:pt x="9593839" y="3236533"/>
                  <a:pt x="9600185" y="3241610"/>
                </a:cubicBezTo>
                <a:cubicBezTo>
                  <a:pt x="9606531" y="3239071"/>
                  <a:pt x="9611607" y="3237802"/>
                  <a:pt x="9617953" y="3235264"/>
                </a:cubicBezTo>
                <a:cubicBezTo>
                  <a:pt x="9619223" y="3237802"/>
                  <a:pt x="9623030" y="3241610"/>
                  <a:pt x="9624299" y="3242879"/>
                </a:cubicBezTo>
                <a:cubicBezTo>
                  <a:pt x="9625569" y="3241610"/>
                  <a:pt x="9628107" y="3240341"/>
                  <a:pt x="9629376" y="3239071"/>
                </a:cubicBezTo>
                <a:cubicBezTo>
                  <a:pt x="9633184" y="3237802"/>
                  <a:pt x="9636991" y="3236533"/>
                  <a:pt x="9640799" y="3233995"/>
                </a:cubicBezTo>
                <a:cubicBezTo>
                  <a:pt x="9643337" y="3236533"/>
                  <a:pt x="9644607" y="3239071"/>
                  <a:pt x="9647145" y="3241610"/>
                </a:cubicBezTo>
                <a:cubicBezTo>
                  <a:pt x="9650953" y="3239071"/>
                  <a:pt x="9653491" y="3236533"/>
                  <a:pt x="9657299" y="3233995"/>
                </a:cubicBezTo>
                <a:cubicBezTo>
                  <a:pt x="9657299" y="3237802"/>
                  <a:pt x="9656029" y="3242879"/>
                  <a:pt x="9656029" y="3246687"/>
                </a:cubicBezTo>
                <a:cubicBezTo>
                  <a:pt x="9654760" y="3246687"/>
                  <a:pt x="9650953" y="3246687"/>
                  <a:pt x="9649683" y="3246687"/>
                </a:cubicBezTo>
                <a:cubicBezTo>
                  <a:pt x="9648414" y="3245417"/>
                  <a:pt x="9645876" y="3242879"/>
                  <a:pt x="9644607" y="3241610"/>
                </a:cubicBezTo>
                <a:cubicBezTo>
                  <a:pt x="9642068" y="3241610"/>
                  <a:pt x="9636991" y="3241610"/>
                  <a:pt x="9634453" y="3241610"/>
                </a:cubicBezTo>
                <a:cubicBezTo>
                  <a:pt x="9633184" y="3244148"/>
                  <a:pt x="9630645" y="3246687"/>
                  <a:pt x="9629376" y="3249225"/>
                </a:cubicBezTo>
                <a:cubicBezTo>
                  <a:pt x="9635722" y="3250494"/>
                  <a:pt x="9642068" y="3251764"/>
                  <a:pt x="9648414" y="3254302"/>
                </a:cubicBezTo>
                <a:cubicBezTo>
                  <a:pt x="9649683" y="3256840"/>
                  <a:pt x="9650953" y="3260648"/>
                  <a:pt x="9652222" y="3264456"/>
                </a:cubicBezTo>
                <a:cubicBezTo>
                  <a:pt x="9644607" y="3264456"/>
                  <a:pt x="9636991" y="3265724"/>
                  <a:pt x="9629376" y="3265724"/>
                </a:cubicBezTo>
                <a:cubicBezTo>
                  <a:pt x="9644607" y="3277148"/>
                  <a:pt x="9663645" y="3265724"/>
                  <a:pt x="9677606" y="3256840"/>
                </a:cubicBezTo>
                <a:cubicBezTo>
                  <a:pt x="9669991" y="3255571"/>
                  <a:pt x="9662375" y="3258110"/>
                  <a:pt x="9654760" y="3259378"/>
                </a:cubicBezTo>
                <a:cubicBezTo>
                  <a:pt x="9656029" y="3250494"/>
                  <a:pt x="9663645" y="3249225"/>
                  <a:pt x="9671260" y="3249225"/>
                </a:cubicBezTo>
                <a:cubicBezTo>
                  <a:pt x="9668721" y="3247956"/>
                  <a:pt x="9664914" y="3245417"/>
                  <a:pt x="9662375" y="3242879"/>
                </a:cubicBezTo>
                <a:cubicBezTo>
                  <a:pt x="9666182" y="3242879"/>
                  <a:pt x="9669991" y="3241610"/>
                  <a:pt x="9672528" y="3241610"/>
                </a:cubicBezTo>
                <a:cubicBezTo>
                  <a:pt x="9677606" y="3237802"/>
                  <a:pt x="9683951" y="3232726"/>
                  <a:pt x="9689029" y="3230187"/>
                </a:cubicBezTo>
                <a:cubicBezTo>
                  <a:pt x="9687759" y="3226380"/>
                  <a:pt x="9686490" y="3221303"/>
                  <a:pt x="9683951" y="3217495"/>
                </a:cubicBezTo>
                <a:cubicBezTo>
                  <a:pt x="9694105" y="3213688"/>
                  <a:pt x="9705528" y="3216226"/>
                  <a:pt x="9715681" y="3208611"/>
                </a:cubicBezTo>
                <a:cubicBezTo>
                  <a:pt x="9715681" y="3209880"/>
                  <a:pt x="9715681" y="3213688"/>
                  <a:pt x="9715681" y="3216226"/>
                </a:cubicBezTo>
                <a:cubicBezTo>
                  <a:pt x="9710604" y="3217495"/>
                  <a:pt x="9706797" y="3217495"/>
                  <a:pt x="9701721" y="3218764"/>
                </a:cubicBezTo>
                <a:cubicBezTo>
                  <a:pt x="9696643" y="3226380"/>
                  <a:pt x="9691566" y="3233995"/>
                  <a:pt x="9689029" y="3241610"/>
                </a:cubicBezTo>
                <a:cubicBezTo>
                  <a:pt x="9700451" y="3239071"/>
                  <a:pt x="9706797" y="3230187"/>
                  <a:pt x="9714412" y="3222572"/>
                </a:cubicBezTo>
                <a:cubicBezTo>
                  <a:pt x="9713143" y="3226380"/>
                  <a:pt x="9711874" y="3233995"/>
                  <a:pt x="9710604" y="3236533"/>
                </a:cubicBezTo>
                <a:cubicBezTo>
                  <a:pt x="9716950" y="3232726"/>
                  <a:pt x="9722027" y="3227649"/>
                  <a:pt x="9728373" y="3223841"/>
                </a:cubicBezTo>
                <a:cubicBezTo>
                  <a:pt x="9729642" y="3226380"/>
                  <a:pt x="9722027" y="3239071"/>
                  <a:pt x="9729642" y="3236533"/>
                </a:cubicBezTo>
                <a:cubicBezTo>
                  <a:pt x="9735988" y="3237802"/>
                  <a:pt x="9735988" y="3230187"/>
                  <a:pt x="9738527" y="3225110"/>
                </a:cubicBezTo>
                <a:cubicBezTo>
                  <a:pt x="9746142" y="3214957"/>
                  <a:pt x="9755026" y="3204803"/>
                  <a:pt x="9758834" y="3193381"/>
                </a:cubicBezTo>
                <a:cubicBezTo>
                  <a:pt x="9763911" y="3192111"/>
                  <a:pt x="9767718" y="3190842"/>
                  <a:pt x="9772795" y="3189573"/>
                </a:cubicBezTo>
                <a:cubicBezTo>
                  <a:pt x="9770257" y="3190842"/>
                  <a:pt x="9766449" y="3193381"/>
                  <a:pt x="9765180" y="3194650"/>
                </a:cubicBezTo>
                <a:cubicBezTo>
                  <a:pt x="9761372" y="3202265"/>
                  <a:pt x="9757565" y="3208611"/>
                  <a:pt x="9755026" y="3216226"/>
                </a:cubicBezTo>
                <a:cubicBezTo>
                  <a:pt x="9760103" y="3212419"/>
                  <a:pt x="9763911" y="3209880"/>
                  <a:pt x="9767718" y="3206073"/>
                </a:cubicBezTo>
                <a:cubicBezTo>
                  <a:pt x="9766449" y="3209880"/>
                  <a:pt x="9766449" y="3213688"/>
                  <a:pt x="9765180" y="3217495"/>
                </a:cubicBezTo>
                <a:cubicBezTo>
                  <a:pt x="9756296" y="3222572"/>
                  <a:pt x="9743604" y="3226380"/>
                  <a:pt x="9742334" y="3237802"/>
                </a:cubicBezTo>
                <a:cubicBezTo>
                  <a:pt x="9749950" y="3235264"/>
                  <a:pt x="9757565" y="3227649"/>
                  <a:pt x="9762642" y="3236533"/>
                </a:cubicBezTo>
                <a:cubicBezTo>
                  <a:pt x="9748680" y="3241610"/>
                  <a:pt x="9734719" y="3245417"/>
                  <a:pt x="9719489" y="3245417"/>
                </a:cubicBezTo>
                <a:cubicBezTo>
                  <a:pt x="9718220" y="3246687"/>
                  <a:pt x="9716950" y="3250494"/>
                  <a:pt x="9716950" y="3253033"/>
                </a:cubicBezTo>
                <a:cubicBezTo>
                  <a:pt x="9713143" y="3255571"/>
                  <a:pt x="9708066" y="3259378"/>
                  <a:pt x="9704258" y="3261917"/>
                </a:cubicBezTo>
                <a:cubicBezTo>
                  <a:pt x="9704258" y="3266994"/>
                  <a:pt x="9704258" y="3272070"/>
                  <a:pt x="9704258" y="3275878"/>
                </a:cubicBezTo>
                <a:cubicBezTo>
                  <a:pt x="9701721" y="3274609"/>
                  <a:pt x="9697912" y="3273340"/>
                  <a:pt x="9696643" y="3272070"/>
                </a:cubicBezTo>
                <a:cubicBezTo>
                  <a:pt x="9695375" y="3274609"/>
                  <a:pt x="9694105" y="3277148"/>
                  <a:pt x="9692836" y="3278416"/>
                </a:cubicBezTo>
                <a:cubicBezTo>
                  <a:pt x="9694105" y="3279686"/>
                  <a:pt x="9697912" y="3280955"/>
                  <a:pt x="9700451" y="3280955"/>
                </a:cubicBezTo>
                <a:cubicBezTo>
                  <a:pt x="9705528" y="3277148"/>
                  <a:pt x="9709335" y="3273340"/>
                  <a:pt x="9714412" y="3270802"/>
                </a:cubicBezTo>
                <a:cubicBezTo>
                  <a:pt x="9711874" y="3270802"/>
                  <a:pt x="9708066" y="3269532"/>
                  <a:pt x="9705528" y="3268263"/>
                </a:cubicBezTo>
                <a:cubicBezTo>
                  <a:pt x="9708066" y="3268263"/>
                  <a:pt x="9711874" y="3268263"/>
                  <a:pt x="9713143" y="3268263"/>
                </a:cubicBezTo>
                <a:cubicBezTo>
                  <a:pt x="9716950" y="3263186"/>
                  <a:pt x="9720758" y="3259378"/>
                  <a:pt x="9724566" y="3254302"/>
                </a:cubicBezTo>
                <a:lnTo>
                  <a:pt x="9719489" y="3253033"/>
                </a:lnTo>
                <a:cubicBezTo>
                  <a:pt x="9722027" y="3251764"/>
                  <a:pt x="9724566" y="3250494"/>
                  <a:pt x="9725835" y="3249225"/>
                </a:cubicBezTo>
                <a:cubicBezTo>
                  <a:pt x="9733450" y="3251764"/>
                  <a:pt x="9741065" y="3253033"/>
                  <a:pt x="9749950" y="3255571"/>
                </a:cubicBezTo>
                <a:cubicBezTo>
                  <a:pt x="9744873" y="3260648"/>
                  <a:pt x="9737258" y="3258110"/>
                  <a:pt x="9729642" y="3258110"/>
                </a:cubicBezTo>
                <a:cubicBezTo>
                  <a:pt x="9725835" y="3263186"/>
                  <a:pt x="9722027" y="3268263"/>
                  <a:pt x="9722027" y="3274609"/>
                </a:cubicBezTo>
                <a:cubicBezTo>
                  <a:pt x="9725835" y="3272070"/>
                  <a:pt x="9730912" y="3269532"/>
                  <a:pt x="9734719" y="3266994"/>
                </a:cubicBezTo>
                <a:cubicBezTo>
                  <a:pt x="9732181" y="3270802"/>
                  <a:pt x="9730912" y="3274609"/>
                  <a:pt x="9728373" y="3278416"/>
                </a:cubicBezTo>
                <a:cubicBezTo>
                  <a:pt x="9725835" y="3277148"/>
                  <a:pt x="9720758" y="3275878"/>
                  <a:pt x="9718220" y="3275878"/>
                </a:cubicBezTo>
                <a:cubicBezTo>
                  <a:pt x="9723296" y="3287301"/>
                  <a:pt x="9738527" y="3283493"/>
                  <a:pt x="9748680" y="3283493"/>
                </a:cubicBezTo>
                <a:cubicBezTo>
                  <a:pt x="9747411" y="3280955"/>
                  <a:pt x="9747411" y="3278416"/>
                  <a:pt x="9746142" y="3275878"/>
                </a:cubicBezTo>
                <a:cubicBezTo>
                  <a:pt x="9753757" y="3274609"/>
                  <a:pt x="9753757" y="3269532"/>
                  <a:pt x="9763911" y="3251764"/>
                </a:cubicBezTo>
                <a:cubicBezTo>
                  <a:pt x="9770257" y="3261917"/>
                  <a:pt x="9782948" y="3256840"/>
                  <a:pt x="9793102" y="3256840"/>
                </a:cubicBezTo>
                <a:cubicBezTo>
                  <a:pt x="9796910" y="3255571"/>
                  <a:pt x="9800718" y="3254302"/>
                  <a:pt x="9805794" y="3253033"/>
                </a:cubicBezTo>
                <a:cubicBezTo>
                  <a:pt x="9804525" y="3258110"/>
                  <a:pt x="9803256" y="3261917"/>
                  <a:pt x="9803256" y="3266994"/>
                </a:cubicBezTo>
                <a:cubicBezTo>
                  <a:pt x="9799448" y="3264456"/>
                  <a:pt x="9795640" y="3263186"/>
                  <a:pt x="9790564" y="3261917"/>
                </a:cubicBezTo>
                <a:cubicBezTo>
                  <a:pt x="9785487" y="3263186"/>
                  <a:pt x="9781680" y="3264456"/>
                  <a:pt x="9776603" y="3266994"/>
                </a:cubicBezTo>
                <a:cubicBezTo>
                  <a:pt x="9775334" y="3272070"/>
                  <a:pt x="9775334" y="3277148"/>
                  <a:pt x="9774064" y="3282224"/>
                </a:cubicBezTo>
                <a:cubicBezTo>
                  <a:pt x="9776603" y="3283493"/>
                  <a:pt x="9780410" y="3286032"/>
                  <a:pt x="9782948" y="3287301"/>
                </a:cubicBezTo>
                <a:cubicBezTo>
                  <a:pt x="9788026" y="3284762"/>
                  <a:pt x="9793102" y="3283493"/>
                  <a:pt x="9796910" y="3282224"/>
                </a:cubicBezTo>
                <a:cubicBezTo>
                  <a:pt x="9796910" y="3278416"/>
                  <a:pt x="9795640" y="3275878"/>
                  <a:pt x="9795640" y="3272070"/>
                </a:cubicBezTo>
                <a:cubicBezTo>
                  <a:pt x="9798179" y="3275878"/>
                  <a:pt x="9800718" y="3278416"/>
                  <a:pt x="9803256" y="3282224"/>
                </a:cubicBezTo>
                <a:cubicBezTo>
                  <a:pt x="9803256" y="3284762"/>
                  <a:pt x="9801986" y="3289839"/>
                  <a:pt x="9801986" y="3291108"/>
                </a:cubicBezTo>
                <a:cubicBezTo>
                  <a:pt x="9810871" y="3292378"/>
                  <a:pt x="9819755" y="3291108"/>
                  <a:pt x="9828640" y="3288570"/>
                </a:cubicBezTo>
                <a:cubicBezTo>
                  <a:pt x="9827370" y="3284762"/>
                  <a:pt x="9826101" y="3280955"/>
                  <a:pt x="9824832" y="3277148"/>
                </a:cubicBezTo>
                <a:cubicBezTo>
                  <a:pt x="9819755" y="3277148"/>
                  <a:pt x="9814678" y="3275878"/>
                  <a:pt x="9810871" y="3275878"/>
                </a:cubicBezTo>
                <a:cubicBezTo>
                  <a:pt x="9817217" y="3274609"/>
                  <a:pt x="9822294" y="3273340"/>
                  <a:pt x="9828640" y="3270802"/>
                </a:cubicBezTo>
                <a:cubicBezTo>
                  <a:pt x="9828640" y="3275878"/>
                  <a:pt x="9828640" y="3280955"/>
                  <a:pt x="9828640" y="3287301"/>
                </a:cubicBezTo>
                <a:cubicBezTo>
                  <a:pt x="9831178" y="3287301"/>
                  <a:pt x="9836255" y="3287301"/>
                  <a:pt x="9838793" y="3287301"/>
                </a:cubicBezTo>
                <a:cubicBezTo>
                  <a:pt x="9836255" y="3292378"/>
                  <a:pt x="9833716" y="3297454"/>
                  <a:pt x="9831178" y="3302531"/>
                </a:cubicBezTo>
                <a:cubicBezTo>
                  <a:pt x="9832447" y="3302531"/>
                  <a:pt x="9833716" y="3303800"/>
                  <a:pt x="9834986" y="3303800"/>
                </a:cubicBezTo>
                <a:cubicBezTo>
                  <a:pt x="9840062" y="3301262"/>
                  <a:pt x="9845139" y="3299993"/>
                  <a:pt x="9850216" y="3297454"/>
                </a:cubicBezTo>
                <a:cubicBezTo>
                  <a:pt x="9847678" y="3299993"/>
                  <a:pt x="9842601" y="3305070"/>
                  <a:pt x="9840062" y="3307608"/>
                </a:cubicBezTo>
                <a:cubicBezTo>
                  <a:pt x="9846408" y="3310146"/>
                  <a:pt x="9851485" y="3311416"/>
                  <a:pt x="9857831" y="3310146"/>
                </a:cubicBezTo>
                <a:cubicBezTo>
                  <a:pt x="9856562" y="3307608"/>
                  <a:pt x="9854024" y="3303800"/>
                  <a:pt x="9852754" y="3301262"/>
                </a:cubicBezTo>
                <a:cubicBezTo>
                  <a:pt x="9859100" y="3299993"/>
                  <a:pt x="9864177" y="3299993"/>
                  <a:pt x="9870523" y="3302531"/>
                </a:cubicBezTo>
                <a:cubicBezTo>
                  <a:pt x="9867985" y="3305070"/>
                  <a:pt x="9865446" y="3307608"/>
                  <a:pt x="9862908" y="3310146"/>
                </a:cubicBezTo>
                <a:cubicBezTo>
                  <a:pt x="9867985" y="3308877"/>
                  <a:pt x="9873062" y="3307608"/>
                  <a:pt x="9878138" y="3306339"/>
                </a:cubicBezTo>
                <a:cubicBezTo>
                  <a:pt x="9876869" y="3307608"/>
                  <a:pt x="9873062" y="3311416"/>
                  <a:pt x="9870523" y="3312685"/>
                </a:cubicBezTo>
                <a:cubicBezTo>
                  <a:pt x="9873062" y="3315223"/>
                  <a:pt x="9876869" y="3317761"/>
                  <a:pt x="9879408" y="3320300"/>
                </a:cubicBezTo>
                <a:cubicBezTo>
                  <a:pt x="9873062" y="3317761"/>
                  <a:pt x="9866716" y="3316492"/>
                  <a:pt x="9860370" y="3313954"/>
                </a:cubicBezTo>
                <a:cubicBezTo>
                  <a:pt x="9861639" y="3320300"/>
                  <a:pt x="9862908" y="3326646"/>
                  <a:pt x="9864177" y="3332992"/>
                </a:cubicBezTo>
                <a:cubicBezTo>
                  <a:pt x="9867985" y="3330453"/>
                  <a:pt x="9873062" y="3327915"/>
                  <a:pt x="9876869" y="3324107"/>
                </a:cubicBezTo>
                <a:cubicBezTo>
                  <a:pt x="9875600" y="3326646"/>
                  <a:pt x="9875600" y="3331723"/>
                  <a:pt x="9874331" y="3332992"/>
                </a:cubicBezTo>
                <a:cubicBezTo>
                  <a:pt x="9878138" y="3331723"/>
                  <a:pt x="9881945" y="3331723"/>
                  <a:pt x="9885754" y="3330453"/>
                </a:cubicBezTo>
                <a:cubicBezTo>
                  <a:pt x="9888291" y="3332992"/>
                  <a:pt x="9890830" y="3335530"/>
                  <a:pt x="9893369" y="3339338"/>
                </a:cubicBezTo>
                <a:cubicBezTo>
                  <a:pt x="9897176" y="3338069"/>
                  <a:pt x="9902253" y="3336799"/>
                  <a:pt x="9906060" y="3336799"/>
                </a:cubicBezTo>
                <a:cubicBezTo>
                  <a:pt x="9918752" y="3324107"/>
                  <a:pt x="9909868" y="3334261"/>
                  <a:pt x="9935252" y="3313954"/>
                </a:cubicBezTo>
                <a:cubicBezTo>
                  <a:pt x="9933983" y="3317761"/>
                  <a:pt x="9931444" y="3322838"/>
                  <a:pt x="9930175" y="3326646"/>
                </a:cubicBezTo>
                <a:cubicBezTo>
                  <a:pt x="9920021" y="3329184"/>
                  <a:pt x="9913675" y="3336799"/>
                  <a:pt x="9907329" y="3343145"/>
                </a:cubicBezTo>
                <a:cubicBezTo>
                  <a:pt x="9900983" y="3344415"/>
                  <a:pt x="9894637" y="3341876"/>
                  <a:pt x="9887023" y="3341876"/>
                </a:cubicBezTo>
                <a:lnTo>
                  <a:pt x="9889561" y="3348222"/>
                </a:lnTo>
                <a:cubicBezTo>
                  <a:pt x="9884484" y="3346953"/>
                  <a:pt x="9880677" y="3346953"/>
                  <a:pt x="9875600" y="3346953"/>
                </a:cubicBezTo>
                <a:cubicBezTo>
                  <a:pt x="9880677" y="3349491"/>
                  <a:pt x="9884484" y="3352030"/>
                  <a:pt x="9889561" y="3354568"/>
                </a:cubicBezTo>
                <a:cubicBezTo>
                  <a:pt x="9892100" y="3352030"/>
                  <a:pt x="9894637" y="3349491"/>
                  <a:pt x="9895907" y="3346953"/>
                </a:cubicBezTo>
                <a:cubicBezTo>
                  <a:pt x="9898446" y="3350761"/>
                  <a:pt x="9900983" y="3354568"/>
                  <a:pt x="9903522" y="3358376"/>
                </a:cubicBezTo>
                <a:cubicBezTo>
                  <a:pt x="9907329" y="3355837"/>
                  <a:pt x="9911138" y="3353299"/>
                  <a:pt x="9914945" y="3350761"/>
                </a:cubicBezTo>
                <a:cubicBezTo>
                  <a:pt x="9913675" y="3357107"/>
                  <a:pt x="9912406" y="3364722"/>
                  <a:pt x="9912406" y="3371068"/>
                </a:cubicBezTo>
                <a:cubicBezTo>
                  <a:pt x="9909868" y="3371068"/>
                  <a:pt x="9904792" y="3369799"/>
                  <a:pt x="9902253" y="3369799"/>
                </a:cubicBezTo>
                <a:cubicBezTo>
                  <a:pt x="9900983" y="3372337"/>
                  <a:pt x="9898446" y="3376144"/>
                  <a:pt x="9898446" y="3378683"/>
                </a:cubicBezTo>
                <a:cubicBezTo>
                  <a:pt x="9889561" y="3378683"/>
                  <a:pt x="9880677" y="3377414"/>
                  <a:pt x="9871792" y="3376144"/>
                </a:cubicBezTo>
                <a:cubicBezTo>
                  <a:pt x="9874331" y="3383760"/>
                  <a:pt x="9883215" y="3386298"/>
                  <a:pt x="9889561" y="3388836"/>
                </a:cubicBezTo>
                <a:cubicBezTo>
                  <a:pt x="9883215" y="3390106"/>
                  <a:pt x="9876869" y="3391375"/>
                  <a:pt x="9874331" y="3396452"/>
                </a:cubicBezTo>
                <a:cubicBezTo>
                  <a:pt x="9883215" y="3397721"/>
                  <a:pt x="9892100" y="3400259"/>
                  <a:pt x="9897176" y="3407874"/>
                </a:cubicBezTo>
                <a:cubicBezTo>
                  <a:pt x="9902253" y="3405336"/>
                  <a:pt x="9906060" y="3402798"/>
                  <a:pt x="9911138" y="3401528"/>
                </a:cubicBezTo>
                <a:cubicBezTo>
                  <a:pt x="9904792" y="3401528"/>
                  <a:pt x="9898446" y="3402798"/>
                  <a:pt x="9892100" y="3402798"/>
                </a:cubicBezTo>
                <a:cubicBezTo>
                  <a:pt x="9900983" y="3397721"/>
                  <a:pt x="9909868" y="3393913"/>
                  <a:pt x="9918752" y="3387567"/>
                </a:cubicBezTo>
                <a:cubicBezTo>
                  <a:pt x="9923829" y="3392644"/>
                  <a:pt x="9928906" y="3390106"/>
                  <a:pt x="9933983" y="3386298"/>
                </a:cubicBezTo>
                <a:cubicBezTo>
                  <a:pt x="9930175" y="3386298"/>
                  <a:pt x="9925098" y="3385029"/>
                  <a:pt x="9921291" y="3385029"/>
                </a:cubicBezTo>
                <a:cubicBezTo>
                  <a:pt x="9922560" y="3381221"/>
                  <a:pt x="9925098" y="3378683"/>
                  <a:pt x="9926367" y="3374875"/>
                </a:cubicBezTo>
                <a:cubicBezTo>
                  <a:pt x="9922560" y="3371068"/>
                  <a:pt x="9918752" y="3368529"/>
                  <a:pt x="9914945" y="3364722"/>
                </a:cubicBezTo>
                <a:cubicBezTo>
                  <a:pt x="9925098" y="3369799"/>
                  <a:pt x="9936521" y="3372337"/>
                  <a:pt x="9947944" y="3372337"/>
                </a:cubicBezTo>
                <a:cubicBezTo>
                  <a:pt x="9955559" y="3367260"/>
                  <a:pt x="9963174" y="3362183"/>
                  <a:pt x="9966982" y="3354568"/>
                </a:cubicBezTo>
                <a:cubicBezTo>
                  <a:pt x="9968251" y="3355837"/>
                  <a:pt x="9969520" y="3357107"/>
                  <a:pt x="9970789" y="3357107"/>
                </a:cubicBezTo>
                <a:cubicBezTo>
                  <a:pt x="9964443" y="3367260"/>
                  <a:pt x="9953021" y="3372337"/>
                  <a:pt x="9947944" y="3383760"/>
                </a:cubicBezTo>
                <a:cubicBezTo>
                  <a:pt x="9953021" y="3383760"/>
                  <a:pt x="9959367" y="3382490"/>
                  <a:pt x="9964443" y="3382490"/>
                </a:cubicBezTo>
                <a:cubicBezTo>
                  <a:pt x="9961905" y="3385029"/>
                  <a:pt x="9960636" y="3386298"/>
                  <a:pt x="9958097" y="3388836"/>
                </a:cubicBezTo>
                <a:cubicBezTo>
                  <a:pt x="9953021" y="3387567"/>
                  <a:pt x="9947944" y="3386298"/>
                  <a:pt x="9942867" y="3385029"/>
                </a:cubicBezTo>
                <a:cubicBezTo>
                  <a:pt x="9933983" y="3396452"/>
                  <a:pt x="9917484" y="3400259"/>
                  <a:pt x="9911138" y="3412951"/>
                </a:cubicBezTo>
                <a:cubicBezTo>
                  <a:pt x="9900983" y="3412951"/>
                  <a:pt x="9892100" y="3412951"/>
                  <a:pt x="9881945" y="3415490"/>
                </a:cubicBezTo>
                <a:cubicBezTo>
                  <a:pt x="9880677" y="3416759"/>
                  <a:pt x="9879408" y="3419297"/>
                  <a:pt x="9879408" y="3420566"/>
                </a:cubicBezTo>
                <a:cubicBezTo>
                  <a:pt x="9883215" y="3420566"/>
                  <a:pt x="9885754" y="3419297"/>
                  <a:pt x="9889561" y="3419297"/>
                </a:cubicBezTo>
                <a:cubicBezTo>
                  <a:pt x="9897176" y="3426912"/>
                  <a:pt x="9906060" y="3433258"/>
                  <a:pt x="9912406" y="3442143"/>
                </a:cubicBezTo>
                <a:cubicBezTo>
                  <a:pt x="9909868" y="3440873"/>
                  <a:pt x="9906060" y="3439604"/>
                  <a:pt x="9903522" y="3437066"/>
                </a:cubicBezTo>
                <a:cubicBezTo>
                  <a:pt x="9902253" y="3437066"/>
                  <a:pt x="9899714" y="3438335"/>
                  <a:pt x="9898446" y="3438335"/>
                </a:cubicBezTo>
                <a:cubicBezTo>
                  <a:pt x="9889561" y="3433258"/>
                  <a:pt x="9880677" y="3428182"/>
                  <a:pt x="9871792" y="3424374"/>
                </a:cubicBezTo>
                <a:cubicBezTo>
                  <a:pt x="9864177" y="3428182"/>
                  <a:pt x="9865446" y="3435797"/>
                  <a:pt x="9869254" y="3443412"/>
                </a:cubicBezTo>
                <a:cubicBezTo>
                  <a:pt x="9862908" y="3439604"/>
                  <a:pt x="9855293" y="3431989"/>
                  <a:pt x="9852754" y="3443412"/>
                </a:cubicBezTo>
                <a:cubicBezTo>
                  <a:pt x="9848947" y="3442143"/>
                  <a:pt x="9846408" y="3439604"/>
                  <a:pt x="9842601" y="3438335"/>
                </a:cubicBezTo>
                <a:cubicBezTo>
                  <a:pt x="9826101" y="3435797"/>
                  <a:pt x="9810871" y="3443412"/>
                  <a:pt x="9795640" y="3443412"/>
                </a:cubicBezTo>
                <a:cubicBezTo>
                  <a:pt x="9796910" y="3445950"/>
                  <a:pt x="9799448" y="3449758"/>
                  <a:pt x="9800718" y="3452296"/>
                </a:cubicBezTo>
                <a:cubicBezTo>
                  <a:pt x="9796910" y="3451027"/>
                  <a:pt x="9789294" y="3449758"/>
                  <a:pt x="9785487" y="3449758"/>
                </a:cubicBezTo>
                <a:cubicBezTo>
                  <a:pt x="9789294" y="3454835"/>
                  <a:pt x="9791833" y="3461181"/>
                  <a:pt x="9793102" y="3467527"/>
                </a:cubicBezTo>
                <a:cubicBezTo>
                  <a:pt x="9786756" y="3462450"/>
                  <a:pt x="9780410" y="3458642"/>
                  <a:pt x="9775334" y="3453565"/>
                </a:cubicBezTo>
                <a:cubicBezTo>
                  <a:pt x="9760103" y="3462450"/>
                  <a:pt x="9747411" y="3476411"/>
                  <a:pt x="9739796" y="3492911"/>
                </a:cubicBezTo>
                <a:cubicBezTo>
                  <a:pt x="9747411" y="3491641"/>
                  <a:pt x="9755026" y="3491641"/>
                  <a:pt x="9761372" y="3492911"/>
                </a:cubicBezTo>
                <a:cubicBezTo>
                  <a:pt x="9765180" y="3491641"/>
                  <a:pt x="9770257" y="3490372"/>
                  <a:pt x="9774064" y="3487833"/>
                </a:cubicBezTo>
                <a:cubicBezTo>
                  <a:pt x="9786756" y="3495449"/>
                  <a:pt x="9800718" y="3501795"/>
                  <a:pt x="9814678" y="3508141"/>
                </a:cubicBezTo>
                <a:lnTo>
                  <a:pt x="9807063" y="3510679"/>
                </a:lnTo>
                <a:cubicBezTo>
                  <a:pt x="9815948" y="3515756"/>
                  <a:pt x="9833716" y="3524640"/>
                  <a:pt x="9840062" y="3510679"/>
                </a:cubicBezTo>
                <a:cubicBezTo>
                  <a:pt x="9837524" y="3510679"/>
                  <a:pt x="9831178" y="3510679"/>
                  <a:pt x="9828640" y="3510679"/>
                </a:cubicBezTo>
                <a:cubicBezTo>
                  <a:pt x="9829909" y="3509410"/>
                  <a:pt x="9831178" y="3506871"/>
                  <a:pt x="9832447" y="3504333"/>
                </a:cubicBezTo>
                <a:cubicBezTo>
                  <a:pt x="9827370" y="3504333"/>
                  <a:pt x="9821024" y="3505602"/>
                  <a:pt x="9815948" y="3505602"/>
                </a:cubicBezTo>
                <a:cubicBezTo>
                  <a:pt x="9815948" y="3504333"/>
                  <a:pt x="9815948" y="3501795"/>
                  <a:pt x="9815948" y="3500525"/>
                </a:cubicBezTo>
                <a:cubicBezTo>
                  <a:pt x="9821024" y="3500525"/>
                  <a:pt x="9827370" y="3501795"/>
                  <a:pt x="9832447" y="3501795"/>
                </a:cubicBezTo>
                <a:lnTo>
                  <a:pt x="9832447" y="3496718"/>
                </a:lnTo>
                <a:cubicBezTo>
                  <a:pt x="9827370" y="3496718"/>
                  <a:pt x="9822294" y="3496718"/>
                  <a:pt x="9815948" y="3496718"/>
                </a:cubicBezTo>
                <a:cubicBezTo>
                  <a:pt x="9813409" y="3492911"/>
                  <a:pt x="9810871" y="3490372"/>
                  <a:pt x="9808332" y="3486565"/>
                </a:cubicBezTo>
                <a:cubicBezTo>
                  <a:pt x="9810871" y="3486565"/>
                  <a:pt x="9815948" y="3485295"/>
                  <a:pt x="9818486" y="3485295"/>
                </a:cubicBezTo>
                <a:cubicBezTo>
                  <a:pt x="9819755" y="3478949"/>
                  <a:pt x="9809602" y="3481487"/>
                  <a:pt x="9807063" y="3478949"/>
                </a:cubicBezTo>
                <a:cubicBezTo>
                  <a:pt x="9801986" y="3476411"/>
                  <a:pt x="9796910" y="3475141"/>
                  <a:pt x="9791833" y="3472603"/>
                </a:cubicBezTo>
                <a:cubicBezTo>
                  <a:pt x="9793102" y="3470065"/>
                  <a:pt x="9795640" y="3464988"/>
                  <a:pt x="9796910" y="3463719"/>
                </a:cubicBezTo>
                <a:cubicBezTo>
                  <a:pt x="9801986" y="3468796"/>
                  <a:pt x="9807063" y="3473873"/>
                  <a:pt x="9810871" y="3478949"/>
                </a:cubicBezTo>
                <a:cubicBezTo>
                  <a:pt x="9810871" y="3473873"/>
                  <a:pt x="9812140" y="3467527"/>
                  <a:pt x="9812140" y="3462450"/>
                </a:cubicBezTo>
                <a:cubicBezTo>
                  <a:pt x="9817217" y="3471334"/>
                  <a:pt x="9822294" y="3480219"/>
                  <a:pt x="9826101" y="3489103"/>
                </a:cubicBezTo>
                <a:cubicBezTo>
                  <a:pt x="9833716" y="3495449"/>
                  <a:pt x="9841332" y="3500525"/>
                  <a:pt x="9846408" y="3509410"/>
                </a:cubicBezTo>
                <a:cubicBezTo>
                  <a:pt x="9848947" y="3506871"/>
                  <a:pt x="9851485" y="3504333"/>
                  <a:pt x="9854024" y="3500525"/>
                </a:cubicBezTo>
                <a:cubicBezTo>
                  <a:pt x="9854024" y="3503064"/>
                  <a:pt x="9852754" y="3506871"/>
                  <a:pt x="9851485" y="3508141"/>
                </a:cubicBezTo>
                <a:cubicBezTo>
                  <a:pt x="9854024" y="3520833"/>
                  <a:pt x="9876869" y="3499256"/>
                  <a:pt x="9887023" y="3490372"/>
                </a:cubicBezTo>
                <a:cubicBezTo>
                  <a:pt x="9885754" y="3486565"/>
                  <a:pt x="9883215" y="3481487"/>
                  <a:pt x="9881945" y="3477680"/>
                </a:cubicBezTo>
                <a:cubicBezTo>
                  <a:pt x="9887023" y="3477680"/>
                  <a:pt x="9892100" y="3477680"/>
                  <a:pt x="9895907" y="3476411"/>
                </a:cubicBezTo>
                <a:cubicBezTo>
                  <a:pt x="9900983" y="3473873"/>
                  <a:pt x="9906060" y="3472603"/>
                  <a:pt x="9912406" y="3471334"/>
                </a:cubicBezTo>
                <a:cubicBezTo>
                  <a:pt x="9916214" y="3468796"/>
                  <a:pt x="9918752" y="3466257"/>
                  <a:pt x="9922560" y="3462450"/>
                </a:cubicBezTo>
                <a:cubicBezTo>
                  <a:pt x="9925098" y="3464988"/>
                  <a:pt x="9927637" y="3466257"/>
                  <a:pt x="9928906" y="3468796"/>
                </a:cubicBezTo>
                <a:cubicBezTo>
                  <a:pt x="9926367" y="3468796"/>
                  <a:pt x="9920021" y="3468796"/>
                  <a:pt x="9917484" y="3468796"/>
                </a:cubicBezTo>
                <a:lnTo>
                  <a:pt x="9916214" y="3473873"/>
                </a:lnTo>
                <a:cubicBezTo>
                  <a:pt x="9922560" y="3478949"/>
                  <a:pt x="9930175" y="3477680"/>
                  <a:pt x="9937790" y="3478949"/>
                </a:cubicBezTo>
                <a:cubicBezTo>
                  <a:pt x="9940329" y="3475141"/>
                  <a:pt x="9944136" y="3471334"/>
                  <a:pt x="9946675" y="3467527"/>
                </a:cubicBezTo>
                <a:cubicBezTo>
                  <a:pt x="9942867" y="3468796"/>
                  <a:pt x="9939059" y="3468796"/>
                  <a:pt x="9935252" y="3470065"/>
                </a:cubicBezTo>
                <a:cubicBezTo>
                  <a:pt x="9935252" y="3468796"/>
                  <a:pt x="9936521" y="3464988"/>
                  <a:pt x="9936521" y="3462450"/>
                </a:cubicBezTo>
                <a:cubicBezTo>
                  <a:pt x="9940329" y="3463719"/>
                  <a:pt x="9944136" y="3464988"/>
                  <a:pt x="9947944" y="3466257"/>
                </a:cubicBezTo>
                <a:cubicBezTo>
                  <a:pt x="9955559" y="3461181"/>
                  <a:pt x="9963174" y="3445950"/>
                  <a:pt x="9972059" y="3458642"/>
                </a:cubicBezTo>
                <a:cubicBezTo>
                  <a:pt x="9969520" y="3459911"/>
                  <a:pt x="9964443" y="3461181"/>
                  <a:pt x="9961905" y="3462450"/>
                </a:cubicBezTo>
                <a:cubicBezTo>
                  <a:pt x="9968251" y="3463719"/>
                  <a:pt x="9973328" y="3466257"/>
                  <a:pt x="9979674" y="3467527"/>
                </a:cubicBezTo>
                <a:cubicBezTo>
                  <a:pt x="9977135" y="3464988"/>
                  <a:pt x="9975866" y="3462450"/>
                  <a:pt x="9973328" y="3459911"/>
                </a:cubicBezTo>
                <a:cubicBezTo>
                  <a:pt x="9977135" y="3457373"/>
                  <a:pt x="9979674" y="3454835"/>
                  <a:pt x="9982212" y="3451027"/>
                </a:cubicBezTo>
                <a:cubicBezTo>
                  <a:pt x="9975866" y="3449758"/>
                  <a:pt x="9968251" y="3448489"/>
                  <a:pt x="9963174" y="3445950"/>
                </a:cubicBezTo>
                <a:cubicBezTo>
                  <a:pt x="9969520" y="3445950"/>
                  <a:pt x="9974597" y="3444681"/>
                  <a:pt x="9980943" y="3444681"/>
                </a:cubicBezTo>
                <a:cubicBezTo>
                  <a:pt x="9979674" y="3439604"/>
                  <a:pt x="9979674" y="3434527"/>
                  <a:pt x="9978405" y="3429451"/>
                </a:cubicBezTo>
                <a:cubicBezTo>
                  <a:pt x="9982212" y="3431989"/>
                  <a:pt x="9984751" y="3435797"/>
                  <a:pt x="9988558" y="3439604"/>
                </a:cubicBezTo>
                <a:cubicBezTo>
                  <a:pt x="9989827" y="3435797"/>
                  <a:pt x="9992366" y="3430720"/>
                  <a:pt x="9993635" y="3426912"/>
                </a:cubicBezTo>
                <a:cubicBezTo>
                  <a:pt x="9987289" y="3423105"/>
                  <a:pt x="9982212" y="3420566"/>
                  <a:pt x="9975866" y="3416759"/>
                </a:cubicBezTo>
                <a:cubicBezTo>
                  <a:pt x="9975866" y="3419297"/>
                  <a:pt x="9975866" y="3424374"/>
                  <a:pt x="9977135" y="3425643"/>
                </a:cubicBezTo>
                <a:lnTo>
                  <a:pt x="9973328" y="3425643"/>
                </a:lnTo>
                <a:cubicBezTo>
                  <a:pt x="9973328" y="3421836"/>
                  <a:pt x="9972059" y="3418028"/>
                  <a:pt x="9972059" y="3415490"/>
                </a:cubicBezTo>
                <a:cubicBezTo>
                  <a:pt x="9977135" y="3411682"/>
                  <a:pt x="9980943" y="3407874"/>
                  <a:pt x="9984751" y="3404067"/>
                </a:cubicBezTo>
                <a:cubicBezTo>
                  <a:pt x="9992366" y="3405336"/>
                  <a:pt x="9999981" y="3407874"/>
                  <a:pt x="10006327" y="3410413"/>
                </a:cubicBezTo>
                <a:cubicBezTo>
                  <a:pt x="10010135" y="3406605"/>
                  <a:pt x="10012673" y="3404067"/>
                  <a:pt x="10016481" y="3400259"/>
                </a:cubicBezTo>
                <a:cubicBezTo>
                  <a:pt x="10015211" y="3398990"/>
                  <a:pt x="10013942" y="3396452"/>
                  <a:pt x="10013942" y="3396452"/>
                </a:cubicBezTo>
                <a:cubicBezTo>
                  <a:pt x="10017749" y="3392644"/>
                  <a:pt x="10020288" y="3388836"/>
                  <a:pt x="10022826" y="3386298"/>
                </a:cubicBezTo>
                <a:cubicBezTo>
                  <a:pt x="10017749" y="3382490"/>
                  <a:pt x="10013942" y="3377414"/>
                  <a:pt x="10008865" y="3373606"/>
                </a:cubicBezTo>
                <a:cubicBezTo>
                  <a:pt x="10013942" y="3376144"/>
                  <a:pt x="10019019" y="3379952"/>
                  <a:pt x="10024095" y="3382490"/>
                </a:cubicBezTo>
                <a:cubicBezTo>
                  <a:pt x="10025365" y="3379952"/>
                  <a:pt x="10026634" y="3374875"/>
                  <a:pt x="10027903" y="3372337"/>
                </a:cubicBezTo>
                <a:cubicBezTo>
                  <a:pt x="10025365" y="3369799"/>
                  <a:pt x="10021557" y="3367260"/>
                  <a:pt x="10019019" y="3364722"/>
                </a:cubicBezTo>
                <a:cubicBezTo>
                  <a:pt x="10022826" y="3364722"/>
                  <a:pt x="10026634" y="3365991"/>
                  <a:pt x="10030441" y="3364722"/>
                </a:cubicBezTo>
                <a:cubicBezTo>
                  <a:pt x="10030441" y="3359645"/>
                  <a:pt x="10030441" y="3355837"/>
                  <a:pt x="10029172" y="3350761"/>
                </a:cubicBezTo>
                <a:cubicBezTo>
                  <a:pt x="10031711" y="3346953"/>
                  <a:pt x="10032980" y="3343145"/>
                  <a:pt x="10035518" y="3339338"/>
                </a:cubicBezTo>
                <a:cubicBezTo>
                  <a:pt x="10039326" y="3338069"/>
                  <a:pt x="10043133" y="3338069"/>
                  <a:pt x="10048210" y="3336799"/>
                </a:cubicBezTo>
                <a:cubicBezTo>
                  <a:pt x="10044403" y="3339338"/>
                  <a:pt x="10040595" y="3343145"/>
                  <a:pt x="10036787" y="3345684"/>
                </a:cubicBezTo>
                <a:cubicBezTo>
                  <a:pt x="10038057" y="3349491"/>
                  <a:pt x="10039326" y="3353299"/>
                  <a:pt x="10039326" y="3357107"/>
                </a:cubicBezTo>
                <a:cubicBezTo>
                  <a:pt x="10031711" y="3374875"/>
                  <a:pt x="10026634" y="3393913"/>
                  <a:pt x="10019019" y="3411682"/>
                </a:cubicBezTo>
                <a:cubicBezTo>
                  <a:pt x="10021557" y="3411682"/>
                  <a:pt x="10027903" y="3411682"/>
                  <a:pt x="10030441" y="3411682"/>
                </a:cubicBezTo>
                <a:cubicBezTo>
                  <a:pt x="10032980" y="3410413"/>
                  <a:pt x="10036787" y="3407874"/>
                  <a:pt x="10039326" y="3406605"/>
                </a:cubicBezTo>
                <a:cubicBezTo>
                  <a:pt x="10038057" y="3410413"/>
                  <a:pt x="10035518" y="3415490"/>
                  <a:pt x="10034249" y="3419297"/>
                </a:cubicBezTo>
                <a:cubicBezTo>
                  <a:pt x="10041864" y="3423105"/>
                  <a:pt x="10050749" y="3426912"/>
                  <a:pt x="10055825" y="3433258"/>
                </a:cubicBezTo>
                <a:cubicBezTo>
                  <a:pt x="10059633" y="3431989"/>
                  <a:pt x="10063441" y="3430720"/>
                  <a:pt x="10067248" y="3429451"/>
                </a:cubicBezTo>
                <a:cubicBezTo>
                  <a:pt x="10059633" y="3444681"/>
                  <a:pt x="10041864" y="3431989"/>
                  <a:pt x="10035518" y="3421836"/>
                </a:cubicBezTo>
                <a:cubicBezTo>
                  <a:pt x="10032980" y="3421836"/>
                  <a:pt x="10027903" y="3420566"/>
                  <a:pt x="10025365" y="3420566"/>
                </a:cubicBezTo>
                <a:cubicBezTo>
                  <a:pt x="10024095" y="3421836"/>
                  <a:pt x="10021557" y="3423105"/>
                  <a:pt x="10020288" y="3423105"/>
                </a:cubicBezTo>
                <a:cubicBezTo>
                  <a:pt x="10016481" y="3423105"/>
                  <a:pt x="10010135" y="3419297"/>
                  <a:pt x="10008865" y="3425643"/>
                </a:cubicBezTo>
                <a:cubicBezTo>
                  <a:pt x="10002519" y="3434527"/>
                  <a:pt x="10011403" y="3442143"/>
                  <a:pt x="10017749" y="3447219"/>
                </a:cubicBezTo>
                <a:cubicBezTo>
                  <a:pt x="10024095" y="3443412"/>
                  <a:pt x="10031711" y="3440873"/>
                  <a:pt x="10038057" y="3437066"/>
                </a:cubicBezTo>
                <a:cubicBezTo>
                  <a:pt x="10032980" y="3443412"/>
                  <a:pt x="10026634" y="3448489"/>
                  <a:pt x="10020288" y="3452296"/>
                </a:cubicBezTo>
                <a:cubicBezTo>
                  <a:pt x="10030441" y="3456104"/>
                  <a:pt x="10041864" y="3461181"/>
                  <a:pt x="10049479" y="3468796"/>
                </a:cubicBezTo>
                <a:cubicBezTo>
                  <a:pt x="10038057" y="3467527"/>
                  <a:pt x="10029172" y="3457373"/>
                  <a:pt x="10019019" y="3453565"/>
                </a:cubicBezTo>
                <a:cubicBezTo>
                  <a:pt x="10013942" y="3452296"/>
                  <a:pt x="10008865" y="3454835"/>
                  <a:pt x="10003789" y="3454835"/>
                </a:cubicBezTo>
                <a:cubicBezTo>
                  <a:pt x="10002519" y="3453565"/>
                  <a:pt x="9999981" y="3451027"/>
                  <a:pt x="9998711" y="3449758"/>
                </a:cubicBezTo>
                <a:cubicBezTo>
                  <a:pt x="10001250" y="3448489"/>
                  <a:pt x="10005057" y="3445950"/>
                  <a:pt x="10006327" y="3445950"/>
                </a:cubicBezTo>
                <a:cubicBezTo>
                  <a:pt x="10005057" y="3444681"/>
                  <a:pt x="10001250" y="3440873"/>
                  <a:pt x="9999981" y="3439604"/>
                </a:cubicBezTo>
                <a:cubicBezTo>
                  <a:pt x="9993635" y="3448489"/>
                  <a:pt x="9989827" y="3458642"/>
                  <a:pt x="9986020" y="3467527"/>
                </a:cubicBezTo>
                <a:cubicBezTo>
                  <a:pt x="9992366" y="3468796"/>
                  <a:pt x="9996173" y="3472603"/>
                  <a:pt x="9991097" y="3477680"/>
                </a:cubicBezTo>
                <a:cubicBezTo>
                  <a:pt x="9993635" y="3478949"/>
                  <a:pt x="9996173" y="3481487"/>
                  <a:pt x="9998711" y="3482757"/>
                </a:cubicBezTo>
                <a:cubicBezTo>
                  <a:pt x="9998711" y="3480219"/>
                  <a:pt x="9997443" y="3476411"/>
                  <a:pt x="9997443" y="3475141"/>
                </a:cubicBezTo>
                <a:cubicBezTo>
                  <a:pt x="10001250" y="3475141"/>
                  <a:pt x="10005057" y="3476411"/>
                  <a:pt x="10008865" y="3477680"/>
                </a:cubicBezTo>
                <a:cubicBezTo>
                  <a:pt x="10010135" y="3476411"/>
                  <a:pt x="10011403" y="3473873"/>
                  <a:pt x="10012673" y="3472603"/>
                </a:cubicBezTo>
                <a:cubicBezTo>
                  <a:pt x="10010135" y="3478949"/>
                  <a:pt x="10013942" y="3482757"/>
                  <a:pt x="10017749" y="3487833"/>
                </a:cubicBezTo>
                <a:cubicBezTo>
                  <a:pt x="10024095" y="3485295"/>
                  <a:pt x="10030441" y="3482757"/>
                  <a:pt x="10036787" y="3481487"/>
                </a:cubicBezTo>
                <a:cubicBezTo>
                  <a:pt x="10034249" y="3487833"/>
                  <a:pt x="10027903" y="3487833"/>
                  <a:pt x="10022826" y="3489103"/>
                </a:cubicBezTo>
                <a:cubicBezTo>
                  <a:pt x="10025365" y="3496718"/>
                  <a:pt x="10027903" y="3504333"/>
                  <a:pt x="10030441" y="3511948"/>
                </a:cubicBezTo>
                <a:cubicBezTo>
                  <a:pt x="10035518" y="3510679"/>
                  <a:pt x="10039326" y="3509410"/>
                  <a:pt x="10043133" y="3508141"/>
                </a:cubicBezTo>
                <a:cubicBezTo>
                  <a:pt x="10039326" y="3506871"/>
                  <a:pt x="10032980" y="3504333"/>
                  <a:pt x="10030441" y="3503064"/>
                </a:cubicBezTo>
                <a:cubicBezTo>
                  <a:pt x="10034249" y="3501795"/>
                  <a:pt x="10036787" y="3501795"/>
                  <a:pt x="10040595" y="3501795"/>
                </a:cubicBezTo>
                <a:cubicBezTo>
                  <a:pt x="10050749" y="3509410"/>
                  <a:pt x="10064710" y="3510679"/>
                  <a:pt x="10074863" y="3519563"/>
                </a:cubicBezTo>
                <a:cubicBezTo>
                  <a:pt x="10068517" y="3518294"/>
                  <a:pt x="10063441" y="3517025"/>
                  <a:pt x="10057095" y="3515756"/>
                </a:cubicBezTo>
                <a:cubicBezTo>
                  <a:pt x="10054556" y="3518294"/>
                  <a:pt x="10053287" y="3522102"/>
                  <a:pt x="10050749" y="3525909"/>
                </a:cubicBezTo>
                <a:cubicBezTo>
                  <a:pt x="10055825" y="3525909"/>
                  <a:pt x="10060902" y="3525909"/>
                  <a:pt x="10064710" y="3525909"/>
                </a:cubicBezTo>
                <a:cubicBezTo>
                  <a:pt x="10065979" y="3527179"/>
                  <a:pt x="10068517" y="3529717"/>
                  <a:pt x="10069787" y="3530986"/>
                </a:cubicBezTo>
                <a:cubicBezTo>
                  <a:pt x="10072325" y="3530986"/>
                  <a:pt x="10077402" y="3530986"/>
                  <a:pt x="10079940" y="3530986"/>
                </a:cubicBezTo>
                <a:cubicBezTo>
                  <a:pt x="10078671" y="3532255"/>
                  <a:pt x="10077402" y="3534794"/>
                  <a:pt x="10076133" y="3536063"/>
                </a:cubicBezTo>
                <a:cubicBezTo>
                  <a:pt x="10067248" y="3536063"/>
                  <a:pt x="10059633" y="3534794"/>
                  <a:pt x="10050749" y="3534794"/>
                </a:cubicBezTo>
                <a:cubicBezTo>
                  <a:pt x="10048210" y="3528448"/>
                  <a:pt x="10041864" y="3525909"/>
                  <a:pt x="10034249" y="3527179"/>
                </a:cubicBezTo>
                <a:cubicBezTo>
                  <a:pt x="10030441" y="3525909"/>
                  <a:pt x="10026634" y="3524640"/>
                  <a:pt x="10022826" y="3524640"/>
                </a:cubicBezTo>
                <a:cubicBezTo>
                  <a:pt x="10031711" y="3530986"/>
                  <a:pt x="10041864" y="3536063"/>
                  <a:pt x="10046941" y="3544947"/>
                </a:cubicBezTo>
                <a:cubicBezTo>
                  <a:pt x="10116746" y="3546216"/>
                  <a:pt x="10096440" y="3541140"/>
                  <a:pt x="10118016" y="3553832"/>
                </a:cubicBezTo>
                <a:cubicBezTo>
                  <a:pt x="10128169" y="3551293"/>
                  <a:pt x="10137054" y="3550024"/>
                  <a:pt x="10145938" y="3543678"/>
                </a:cubicBezTo>
                <a:cubicBezTo>
                  <a:pt x="10154822" y="3536063"/>
                  <a:pt x="10168784" y="3536063"/>
                  <a:pt x="10177668" y="3528448"/>
                </a:cubicBezTo>
                <a:cubicBezTo>
                  <a:pt x="10171322" y="3515756"/>
                  <a:pt x="10172591" y="3517025"/>
                  <a:pt x="10170053" y="3510679"/>
                </a:cubicBezTo>
                <a:cubicBezTo>
                  <a:pt x="10178937" y="3509410"/>
                  <a:pt x="10181476" y="3500525"/>
                  <a:pt x="10186552" y="3494179"/>
                </a:cubicBezTo>
                <a:cubicBezTo>
                  <a:pt x="10184014" y="3503064"/>
                  <a:pt x="10178937" y="3510679"/>
                  <a:pt x="10173860" y="3518294"/>
                </a:cubicBezTo>
                <a:cubicBezTo>
                  <a:pt x="10178937" y="3517025"/>
                  <a:pt x="10182745" y="3517025"/>
                  <a:pt x="10187822" y="3515756"/>
                </a:cubicBezTo>
                <a:cubicBezTo>
                  <a:pt x="10185283" y="3519563"/>
                  <a:pt x="10177668" y="3522102"/>
                  <a:pt x="10181476" y="3528448"/>
                </a:cubicBezTo>
                <a:cubicBezTo>
                  <a:pt x="10189091" y="3525909"/>
                  <a:pt x="10196706" y="3523371"/>
                  <a:pt x="10204321" y="3519563"/>
                </a:cubicBezTo>
                <a:cubicBezTo>
                  <a:pt x="10206860" y="3515756"/>
                  <a:pt x="10209398" y="3511948"/>
                  <a:pt x="10211936" y="3509410"/>
                </a:cubicBezTo>
                <a:cubicBezTo>
                  <a:pt x="10215744" y="3509410"/>
                  <a:pt x="10219552" y="3509410"/>
                  <a:pt x="10223359" y="3508141"/>
                </a:cubicBezTo>
                <a:cubicBezTo>
                  <a:pt x="10230974" y="3501795"/>
                  <a:pt x="10239858" y="3496718"/>
                  <a:pt x="10248743" y="3491641"/>
                </a:cubicBezTo>
                <a:cubicBezTo>
                  <a:pt x="10255089" y="3485295"/>
                  <a:pt x="10260166" y="3477680"/>
                  <a:pt x="10266512" y="3472603"/>
                </a:cubicBezTo>
                <a:cubicBezTo>
                  <a:pt x="10258896" y="3485295"/>
                  <a:pt x="10248743" y="3494179"/>
                  <a:pt x="10239858" y="3505602"/>
                </a:cubicBezTo>
                <a:cubicBezTo>
                  <a:pt x="10262704" y="3508141"/>
                  <a:pt x="10285550" y="3506871"/>
                  <a:pt x="10308395" y="3506871"/>
                </a:cubicBezTo>
                <a:cubicBezTo>
                  <a:pt x="10309664" y="3506871"/>
                  <a:pt x="10313471" y="3505602"/>
                  <a:pt x="10314741" y="3504333"/>
                </a:cubicBezTo>
                <a:cubicBezTo>
                  <a:pt x="10319817" y="3504333"/>
                  <a:pt x="10324895" y="3505602"/>
                  <a:pt x="10329972" y="3505602"/>
                </a:cubicBezTo>
                <a:cubicBezTo>
                  <a:pt x="10329972" y="3506871"/>
                  <a:pt x="10329972" y="3508141"/>
                  <a:pt x="10329972" y="3508141"/>
                </a:cubicBezTo>
                <a:cubicBezTo>
                  <a:pt x="10312203" y="3506871"/>
                  <a:pt x="10293165" y="3506871"/>
                  <a:pt x="10276665" y="3515756"/>
                </a:cubicBezTo>
                <a:cubicBezTo>
                  <a:pt x="10263973" y="3510679"/>
                  <a:pt x="10251281" y="3509410"/>
                  <a:pt x="10238589" y="3508141"/>
                </a:cubicBezTo>
                <a:cubicBezTo>
                  <a:pt x="10232244" y="3511948"/>
                  <a:pt x="10225898" y="3515756"/>
                  <a:pt x="10219552" y="3519563"/>
                </a:cubicBezTo>
                <a:cubicBezTo>
                  <a:pt x="10225898" y="3522102"/>
                  <a:pt x="10232244" y="3523371"/>
                  <a:pt x="10238589" y="3524640"/>
                </a:cubicBezTo>
                <a:cubicBezTo>
                  <a:pt x="10234782" y="3527179"/>
                  <a:pt x="10232244" y="3528448"/>
                  <a:pt x="10228436" y="3530986"/>
                </a:cubicBezTo>
                <a:cubicBezTo>
                  <a:pt x="10224628" y="3528448"/>
                  <a:pt x="10220820" y="3524640"/>
                  <a:pt x="10218282" y="3520833"/>
                </a:cubicBezTo>
                <a:cubicBezTo>
                  <a:pt x="10215744" y="3520833"/>
                  <a:pt x="10210667" y="3520833"/>
                  <a:pt x="10208129" y="3520833"/>
                </a:cubicBezTo>
                <a:cubicBezTo>
                  <a:pt x="10204321" y="3524640"/>
                  <a:pt x="10201783" y="3528448"/>
                  <a:pt x="10197975" y="3530986"/>
                </a:cubicBezTo>
                <a:cubicBezTo>
                  <a:pt x="10196706" y="3529717"/>
                  <a:pt x="10194168" y="3527179"/>
                  <a:pt x="10192898" y="3525909"/>
                </a:cubicBezTo>
                <a:cubicBezTo>
                  <a:pt x="10191629" y="3527179"/>
                  <a:pt x="10189091" y="3528448"/>
                  <a:pt x="10189091" y="3529717"/>
                </a:cubicBezTo>
                <a:cubicBezTo>
                  <a:pt x="10196706" y="3532255"/>
                  <a:pt x="10203052" y="3537332"/>
                  <a:pt x="10209398" y="3542409"/>
                </a:cubicBezTo>
                <a:cubicBezTo>
                  <a:pt x="10203052" y="3541140"/>
                  <a:pt x="10196706" y="3539870"/>
                  <a:pt x="10190360" y="3537332"/>
                </a:cubicBezTo>
                <a:cubicBezTo>
                  <a:pt x="10194168" y="3541140"/>
                  <a:pt x="10199244" y="3546216"/>
                  <a:pt x="10203052" y="3551293"/>
                </a:cubicBezTo>
                <a:cubicBezTo>
                  <a:pt x="10194168" y="3550024"/>
                  <a:pt x="10184014" y="3534794"/>
                  <a:pt x="10175130" y="3542409"/>
                </a:cubicBezTo>
                <a:cubicBezTo>
                  <a:pt x="10177668" y="3542409"/>
                  <a:pt x="10184014" y="3542409"/>
                  <a:pt x="10186552" y="3543678"/>
                </a:cubicBezTo>
                <a:cubicBezTo>
                  <a:pt x="10185283" y="3546216"/>
                  <a:pt x="10181476" y="3552562"/>
                  <a:pt x="10180206" y="3555101"/>
                </a:cubicBezTo>
                <a:cubicBezTo>
                  <a:pt x="10195437" y="3558908"/>
                  <a:pt x="10204321" y="3572870"/>
                  <a:pt x="10215744" y="3581754"/>
                </a:cubicBezTo>
                <a:cubicBezTo>
                  <a:pt x="10219552" y="3580485"/>
                  <a:pt x="10223359" y="3579216"/>
                  <a:pt x="10227166" y="3577946"/>
                </a:cubicBezTo>
                <a:cubicBezTo>
                  <a:pt x="10227166" y="3579216"/>
                  <a:pt x="10228436" y="3583023"/>
                  <a:pt x="10229705" y="3584292"/>
                </a:cubicBezTo>
                <a:cubicBezTo>
                  <a:pt x="10225898" y="3585562"/>
                  <a:pt x="10222090" y="3586831"/>
                  <a:pt x="10218282" y="3588100"/>
                </a:cubicBezTo>
                <a:cubicBezTo>
                  <a:pt x="10223359" y="3593177"/>
                  <a:pt x="10228436" y="3598253"/>
                  <a:pt x="10234782" y="3603330"/>
                </a:cubicBezTo>
                <a:cubicBezTo>
                  <a:pt x="10239858" y="3604599"/>
                  <a:pt x="10244935" y="3603330"/>
                  <a:pt x="10250012" y="3602061"/>
                </a:cubicBezTo>
                <a:cubicBezTo>
                  <a:pt x="10258896" y="3604599"/>
                  <a:pt x="10266512" y="3607138"/>
                  <a:pt x="10274127" y="3609676"/>
                </a:cubicBezTo>
                <a:cubicBezTo>
                  <a:pt x="10266512" y="3609676"/>
                  <a:pt x="10260166" y="3610945"/>
                  <a:pt x="10252550" y="3610945"/>
                </a:cubicBezTo>
                <a:cubicBezTo>
                  <a:pt x="10256358" y="3622368"/>
                  <a:pt x="10270319" y="3623637"/>
                  <a:pt x="10279204" y="3628714"/>
                </a:cubicBezTo>
                <a:cubicBezTo>
                  <a:pt x="10279204" y="3629983"/>
                  <a:pt x="10277934" y="3631253"/>
                  <a:pt x="10277934" y="3632522"/>
                </a:cubicBezTo>
                <a:cubicBezTo>
                  <a:pt x="10276665" y="3633791"/>
                  <a:pt x="10274127" y="3635060"/>
                  <a:pt x="10272858" y="3636329"/>
                </a:cubicBezTo>
                <a:cubicBezTo>
                  <a:pt x="10276665" y="3638868"/>
                  <a:pt x="10281742" y="3641406"/>
                  <a:pt x="10285550" y="3643945"/>
                </a:cubicBezTo>
                <a:cubicBezTo>
                  <a:pt x="10285550" y="3642675"/>
                  <a:pt x="10285550" y="3638868"/>
                  <a:pt x="10285550" y="3637599"/>
                </a:cubicBezTo>
                <a:cubicBezTo>
                  <a:pt x="10295703" y="3640137"/>
                  <a:pt x="10305857" y="3641406"/>
                  <a:pt x="10316010" y="3640137"/>
                </a:cubicBezTo>
                <a:cubicBezTo>
                  <a:pt x="10318549" y="3637599"/>
                  <a:pt x="10319817" y="3635060"/>
                  <a:pt x="10322356" y="3632522"/>
                </a:cubicBezTo>
                <a:cubicBezTo>
                  <a:pt x="10323626" y="3633791"/>
                  <a:pt x="10326163" y="3635060"/>
                  <a:pt x="10327433" y="3636329"/>
                </a:cubicBezTo>
                <a:cubicBezTo>
                  <a:pt x="10329972" y="3636329"/>
                  <a:pt x="10333779" y="3636329"/>
                  <a:pt x="10336318" y="3636329"/>
                </a:cubicBezTo>
                <a:cubicBezTo>
                  <a:pt x="10337586" y="3637599"/>
                  <a:pt x="10340125" y="3640137"/>
                  <a:pt x="10342664" y="3641406"/>
                </a:cubicBezTo>
                <a:cubicBezTo>
                  <a:pt x="10347740" y="3638868"/>
                  <a:pt x="10352817" y="3637599"/>
                  <a:pt x="10357893" y="3635060"/>
                </a:cubicBezTo>
                <a:cubicBezTo>
                  <a:pt x="10356624" y="3636329"/>
                  <a:pt x="10355356" y="3640137"/>
                  <a:pt x="10355356" y="3641406"/>
                </a:cubicBezTo>
                <a:cubicBezTo>
                  <a:pt x="10347740" y="3647752"/>
                  <a:pt x="10338855" y="3642675"/>
                  <a:pt x="10329972" y="3643945"/>
                </a:cubicBezTo>
                <a:cubicBezTo>
                  <a:pt x="10316010" y="3645214"/>
                  <a:pt x="10302049" y="3646483"/>
                  <a:pt x="10289357" y="3645214"/>
                </a:cubicBezTo>
                <a:cubicBezTo>
                  <a:pt x="10290626" y="3649021"/>
                  <a:pt x="10290626" y="3652829"/>
                  <a:pt x="10291896" y="3656636"/>
                </a:cubicBezTo>
                <a:lnTo>
                  <a:pt x="10290626" y="3656636"/>
                </a:lnTo>
                <a:cubicBezTo>
                  <a:pt x="10277934" y="3643945"/>
                  <a:pt x="10260166" y="3640137"/>
                  <a:pt x="10243666" y="3633791"/>
                </a:cubicBezTo>
                <a:cubicBezTo>
                  <a:pt x="10233512" y="3628714"/>
                  <a:pt x="10222090" y="3623637"/>
                  <a:pt x="10211936" y="3619830"/>
                </a:cubicBezTo>
                <a:cubicBezTo>
                  <a:pt x="10213206" y="3618561"/>
                  <a:pt x="10217013" y="3617291"/>
                  <a:pt x="10218282" y="3616022"/>
                </a:cubicBezTo>
                <a:cubicBezTo>
                  <a:pt x="10196706" y="3607138"/>
                  <a:pt x="10200514" y="3602061"/>
                  <a:pt x="10144669" y="3585562"/>
                </a:cubicBezTo>
                <a:cubicBezTo>
                  <a:pt x="10152284" y="3607138"/>
                  <a:pt x="10166245" y="3624907"/>
                  <a:pt x="10177668" y="3645214"/>
                </a:cubicBezTo>
                <a:cubicBezTo>
                  <a:pt x="10161168" y="3629983"/>
                  <a:pt x="10152284" y="3608407"/>
                  <a:pt x="10138323" y="3590638"/>
                </a:cubicBezTo>
                <a:cubicBezTo>
                  <a:pt x="10138323" y="3589369"/>
                  <a:pt x="10138323" y="3585562"/>
                  <a:pt x="10138323" y="3584292"/>
                </a:cubicBezTo>
                <a:cubicBezTo>
                  <a:pt x="10131977" y="3581754"/>
                  <a:pt x="10125631" y="3579216"/>
                  <a:pt x="10119285" y="3576677"/>
                </a:cubicBezTo>
                <a:cubicBezTo>
                  <a:pt x="10116746" y="3577946"/>
                  <a:pt x="10112939" y="3581754"/>
                  <a:pt x="10110400" y="3583023"/>
                </a:cubicBezTo>
                <a:cubicBezTo>
                  <a:pt x="10110400" y="3580485"/>
                  <a:pt x="10109132" y="3576677"/>
                  <a:pt x="10109132" y="3575408"/>
                </a:cubicBezTo>
                <a:cubicBezTo>
                  <a:pt x="10098978" y="3571600"/>
                  <a:pt x="10088825" y="3566524"/>
                  <a:pt x="10078671" y="3562716"/>
                </a:cubicBezTo>
                <a:cubicBezTo>
                  <a:pt x="10079940" y="3566524"/>
                  <a:pt x="10082479" y="3570331"/>
                  <a:pt x="10083748" y="3575408"/>
                </a:cubicBezTo>
                <a:cubicBezTo>
                  <a:pt x="10074863" y="3574139"/>
                  <a:pt x="10069787" y="3570331"/>
                  <a:pt x="10064710" y="3562716"/>
                </a:cubicBezTo>
                <a:cubicBezTo>
                  <a:pt x="10059633" y="3561447"/>
                  <a:pt x="10053287" y="3560178"/>
                  <a:pt x="10048210" y="3560178"/>
                </a:cubicBezTo>
                <a:cubicBezTo>
                  <a:pt x="10049479" y="3562716"/>
                  <a:pt x="10052018" y="3566524"/>
                  <a:pt x="10053287" y="3569062"/>
                </a:cubicBezTo>
                <a:cubicBezTo>
                  <a:pt x="10053287" y="3571600"/>
                  <a:pt x="10052018" y="3574139"/>
                  <a:pt x="10052018" y="3577946"/>
                </a:cubicBezTo>
                <a:cubicBezTo>
                  <a:pt x="10055825" y="3577946"/>
                  <a:pt x="10059633" y="3577946"/>
                  <a:pt x="10063441" y="3576677"/>
                </a:cubicBezTo>
                <a:cubicBezTo>
                  <a:pt x="10062171" y="3572870"/>
                  <a:pt x="10062171" y="3569062"/>
                  <a:pt x="10060902" y="3566524"/>
                </a:cubicBezTo>
                <a:cubicBezTo>
                  <a:pt x="10065979" y="3571600"/>
                  <a:pt x="10068517" y="3577946"/>
                  <a:pt x="10071056" y="3584292"/>
                </a:cubicBezTo>
                <a:cubicBezTo>
                  <a:pt x="10073594" y="3581754"/>
                  <a:pt x="10076133" y="3580485"/>
                  <a:pt x="10078671" y="3577946"/>
                </a:cubicBezTo>
                <a:cubicBezTo>
                  <a:pt x="10085017" y="3581754"/>
                  <a:pt x="10092632" y="3586831"/>
                  <a:pt x="10095171" y="3594446"/>
                </a:cubicBezTo>
                <a:cubicBezTo>
                  <a:pt x="10090094" y="3593177"/>
                  <a:pt x="10083748" y="3584292"/>
                  <a:pt x="10079940" y="3593177"/>
                </a:cubicBezTo>
                <a:cubicBezTo>
                  <a:pt x="10085017" y="3595715"/>
                  <a:pt x="10091363" y="3598253"/>
                  <a:pt x="10096440" y="3600792"/>
                </a:cubicBezTo>
                <a:cubicBezTo>
                  <a:pt x="10093901" y="3603330"/>
                  <a:pt x="10092632" y="3607138"/>
                  <a:pt x="10090094" y="3610945"/>
                </a:cubicBezTo>
                <a:cubicBezTo>
                  <a:pt x="10092632" y="3612215"/>
                  <a:pt x="10096440" y="3614753"/>
                  <a:pt x="10098978" y="3614753"/>
                </a:cubicBezTo>
                <a:cubicBezTo>
                  <a:pt x="10096440" y="3617291"/>
                  <a:pt x="10093901" y="3618561"/>
                  <a:pt x="10090094" y="3621099"/>
                </a:cubicBezTo>
                <a:lnTo>
                  <a:pt x="10087555" y="3621099"/>
                </a:lnTo>
                <a:cubicBezTo>
                  <a:pt x="10081209" y="3616022"/>
                  <a:pt x="10073594" y="3609676"/>
                  <a:pt x="10064710" y="3614753"/>
                </a:cubicBezTo>
                <a:cubicBezTo>
                  <a:pt x="10067248" y="3621099"/>
                  <a:pt x="10068517" y="3627445"/>
                  <a:pt x="10071056" y="3635060"/>
                </a:cubicBezTo>
                <a:cubicBezTo>
                  <a:pt x="10065979" y="3629983"/>
                  <a:pt x="10063441" y="3622368"/>
                  <a:pt x="10062171" y="3616022"/>
                </a:cubicBezTo>
                <a:cubicBezTo>
                  <a:pt x="10058364" y="3617291"/>
                  <a:pt x="10053287" y="3617291"/>
                  <a:pt x="10049479" y="3618561"/>
                </a:cubicBezTo>
                <a:cubicBezTo>
                  <a:pt x="10052018" y="3622368"/>
                  <a:pt x="10054556" y="3626176"/>
                  <a:pt x="10057095" y="3629983"/>
                </a:cubicBezTo>
                <a:cubicBezTo>
                  <a:pt x="10057095" y="3642675"/>
                  <a:pt x="10063441" y="3655367"/>
                  <a:pt x="10068517" y="3666790"/>
                </a:cubicBezTo>
                <a:cubicBezTo>
                  <a:pt x="10071056" y="3668059"/>
                  <a:pt x="10073594" y="3670598"/>
                  <a:pt x="10076133" y="3671867"/>
                </a:cubicBezTo>
                <a:cubicBezTo>
                  <a:pt x="10073594" y="3671867"/>
                  <a:pt x="10069787" y="3670598"/>
                  <a:pt x="10067248" y="3669328"/>
                </a:cubicBezTo>
                <a:cubicBezTo>
                  <a:pt x="10067248" y="3673136"/>
                  <a:pt x="10067248" y="3679482"/>
                  <a:pt x="10067248" y="3683290"/>
                </a:cubicBezTo>
                <a:cubicBezTo>
                  <a:pt x="10073594" y="3687097"/>
                  <a:pt x="10079940" y="3689636"/>
                  <a:pt x="10086286" y="3692174"/>
                </a:cubicBezTo>
                <a:cubicBezTo>
                  <a:pt x="10088825" y="3695982"/>
                  <a:pt x="10091363" y="3698520"/>
                  <a:pt x="10095171" y="3702328"/>
                </a:cubicBezTo>
                <a:cubicBezTo>
                  <a:pt x="10098978" y="3701058"/>
                  <a:pt x="10102786" y="3699789"/>
                  <a:pt x="10106593" y="3698520"/>
                </a:cubicBezTo>
                <a:cubicBezTo>
                  <a:pt x="10101517" y="3690904"/>
                  <a:pt x="10095171" y="3683290"/>
                  <a:pt x="10090094" y="3674405"/>
                </a:cubicBezTo>
                <a:lnTo>
                  <a:pt x="10085017" y="3652829"/>
                </a:lnTo>
                <a:lnTo>
                  <a:pt x="10087555" y="3661713"/>
                </a:lnTo>
                <a:cubicBezTo>
                  <a:pt x="10088825" y="3670598"/>
                  <a:pt x="10093901" y="3679482"/>
                  <a:pt x="10109132" y="3693443"/>
                </a:cubicBezTo>
                <a:cubicBezTo>
                  <a:pt x="10111670" y="3693443"/>
                  <a:pt x="10115478" y="3693443"/>
                  <a:pt x="10118016" y="3692174"/>
                </a:cubicBezTo>
                <a:cubicBezTo>
                  <a:pt x="10116746" y="3694712"/>
                  <a:pt x="10115478" y="3699789"/>
                  <a:pt x="10115478" y="3702328"/>
                </a:cubicBezTo>
                <a:cubicBezTo>
                  <a:pt x="10123092" y="3703596"/>
                  <a:pt x="10131977" y="3703596"/>
                  <a:pt x="10139593" y="3703596"/>
                </a:cubicBezTo>
                <a:cubicBezTo>
                  <a:pt x="10148476" y="3703596"/>
                  <a:pt x="10156092" y="3709942"/>
                  <a:pt x="10164976" y="3708674"/>
                </a:cubicBezTo>
                <a:cubicBezTo>
                  <a:pt x="10164976" y="3707404"/>
                  <a:pt x="10166245" y="3703596"/>
                  <a:pt x="10167514" y="3702328"/>
                </a:cubicBezTo>
                <a:cubicBezTo>
                  <a:pt x="10168784" y="3704866"/>
                  <a:pt x="10170053" y="3707404"/>
                  <a:pt x="10170053" y="3709942"/>
                </a:cubicBezTo>
                <a:cubicBezTo>
                  <a:pt x="10158630" y="3712481"/>
                  <a:pt x="10145938" y="3708674"/>
                  <a:pt x="10134515" y="3706135"/>
                </a:cubicBezTo>
                <a:cubicBezTo>
                  <a:pt x="10142130" y="3713750"/>
                  <a:pt x="10152284" y="3717558"/>
                  <a:pt x="10161168" y="3721365"/>
                </a:cubicBezTo>
                <a:cubicBezTo>
                  <a:pt x="10161168" y="3722634"/>
                  <a:pt x="10162438" y="3725173"/>
                  <a:pt x="10163707" y="3727711"/>
                </a:cubicBezTo>
                <a:cubicBezTo>
                  <a:pt x="10119285" y="3709942"/>
                  <a:pt x="10130708" y="3699789"/>
                  <a:pt x="10096440" y="3708674"/>
                </a:cubicBezTo>
                <a:cubicBezTo>
                  <a:pt x="10105324" y="3726442"/>
                  <a:pt x="10125631" y="3732788"/>
                  <a:pt x="10140861" y="3741672"/>
                </a:cubicBezTo>
                <a:cubicBezTo>
                  <a:pt x="10137054" y="3742942"/>
                  <a:pt x="10131977" y="3744211"/>
                  <a:pt x="10126901" y="3742942"/>
                </a:cubicBezTo>
                <a:cubicBezTo>
                  <a:pt x="10126901" y="3745480"/>
                  <a:pt x="10126901" y="3749287"/>
                  <a:pt x="10126901" y="3751826"/>
                </a:cubicBezTo>
                <a:cubicBezTo>
                  <a:pt x="10133247" y="3751826"/>
                  <a:pt x="10139593" y="3750557"/>
                  <a:pt x="10144669" y="3745480"/>
                </a:cubicBezTo>
                <a:cubicBezTo>
                  <a:pt x="10149746" y="3750557"/>
                  <a:pt x="10153553" y="3756903"/>
                  <a:pt x="10154822" y="3764518"/>
                </a:cubicBezTo>
                <a:cubicBezTo>
                  <a:pt x="10158630" y="3764518"/>
                  <a:pt x="10162438" y="3763249"/>
                  <a:pt x="10166245" y="3763249"/>
                </a:cubicBezTo>
                <a:cubicBezTo>
                  <a:pt x="10163707" y="3765787"/>
                  <a:pt x="10161168" y="3769595"/>
                  <a:pt x="10157361" y="3772133"/>
                </a:cubicBezTo>
                <a:cubicBezTo>
                  <a:pt x="10163707" y="3773402"/>
                  <a:pt x="10168784" y="3773402"/>
                  <a:pt x="10175130" y="3774671"/>
                </a:cubicBezTo>
                <a:cubicBezTo>
                  <a:pt x="10178937" y="3772133"/>
                  <a:pt x="10182745" y="3769595"/>
                  <a:pt x="10186552" y="3767056"/>
                </a:cubicBezTo>
                <a:cubicBezTo>
                  <a:pt x="10187822" y="3772133"/>
                  <a:pt x="10187822" y="3778479"/>
                  <a:pt x="10189091" y="3783556"/>
                </a:cubicBezTo>
                <a:cubicBezTo>
                  <a:pt x="10197975" y="3782287"/>
                  <a:pt x="10206860" y="3781017"/>
                  <a:pt x="10214474" y="3778479"/>
                </a:cubicBezTo>
                <a:cubicBezTo>
                  <a:pt x="10213206" y="3779748"/>
                  <a:pt x="10211936" y="3783556"/>
                  <a:pt x="10210667" y="3784825"/>
                </a:cubicBezTo>
                <a:cubicBezTo>
                  <a:pt x="10195437" y="3787363"/>
                  <a:pt x="10181476" y="3792440"/>
                  <a:pt x="10167514" y="3794979"/>
                </a:cubicBezTo>
                <a:cubicBezTo>
                  <a:pt x="10171322" y="3791171"/>
                  <a:pt x="10175130" y="3788633"/>
                  <a:pt x="10180206" y="3784825"/>
                </a:cubicBezTo>
                <a:cubicBezTo>
                  <a:pt x="10167514" y="3779748"/>
                  <a:pt x="10154822" y="3772133"/>
                  <a:pt x="10142130" y="3779748"/>
                </a:cubicBezTo>
                <a:cubicBezTo>
                  <a:pt x="10145938" y="3782287"/>
                  <a:pt x="10151015" y="3784825"/>
                  <a:pt x="10154822" y="3787363"/>
                </a:cubicBezTo>
                <a:cubicBezTo>
                  <a:pt x="10157361" y="3786094"/>
                  <a:pt x="10161168" y="3784825"/>
                  <a:pt x="10163707" y="3783556"/>
                </a:cubicBezTo>
                <a:cubicBezTo>
                  <a:pt x="10163707" y="3791171"/>
                  <a:pt x="10156092" y="3791171"/>
                  <a:pt x="10151015" y="3792440"/>
                </a:cubicBezTo>
                <a:cubicBezTo>
                  <a:pt x="10152284" y="3793709"/>
                  <a:pt x="10153553" y="3797517"/>
                  <a:pt x="10153553" y="3798786"/>
                </a:cubicBezTo>
                <a:cubicBezTo>
                  <a:pt x="10154822" y="3797517"/>
                  <a:pt x="10156092" y="3796248"/>
                  <a:pt x="10157361" y="3794979"/>
                </a:cubicBezTo>
                <a:cubicBezTo>
                  <a:pt x="10161168" y="3793709"/>
                  <a:pt x="10164976" y="3793709"/>
                  <a:pt x="10168784" y="3793709"/>
                </a:cubicBezTo>
                <a:cubicBezTo>
                  <a:pt x="10175130" y="3798786"/>
                  <a:pt x="10182745" y="3801325"/>
                  <a:pt x="10190360" y="3803863"/>
                </a:cubicBezTo>
                <a:cubicBezTo>
                  <a:pt x="10182745" y="3805132"/>
                  <a:pt x="10173860" y="3806401"/>
                  <a:pt x="10166245" y="3807671"/>
                </a:cubicBezTo>
                <a:cubicBezTo>
                  <a:pt x="10168784" y="3812747"/>
                  <a:pt x="10170053" y="3817824"/>
                  <a:pt x="10171322" y="3824170"/>
                </a:cubicBezTo>
                <a:cubicBezTo>
                  <a:pt x="10176399" y="3826708"/>
                  <a:pt x="10181476" y="3829247"/>
                  <a:pt x="10186552" y="3830516"/>
                </a:cubicBezTo>
                <a:cubicBezTo>
                  <a:pt x="10182745" y="3822901"/>
                  <a:pt x="10176399" y="3819093"/>
                  <a:pt x="10171322" y="3814016"/>
                </a:cubicBezTo>
                <a:cubicBezTo>
                  <a:pt x="10176399" y="3815286"/>
                  <a:pt x="10181476" y="3817824"/>
                  <a:pt x="10187822" y="3820362"/>
                </a:cubicBezTo>
                <a:cubicBezTo>
                  <a:pt x="10190360" y="3817824"/>
                  <a:pt x="10192898" y="3815286"/>
                  <a:pt x="10195437" y="3812747"/>
                </a:cubicBezTo>
                <a:cubicBezTo>
                  <a:pt x="10203052" y="3815286"/>
                  <a:pt x="10210667" y="3816555"/>
                  <a:pt x="10218282" y="3817824"/>
                </a:cubicBezTo>
                <a:cubicBezTo>
                  <a:pt x="10215744" y="3833054"/>
                  <a:pt x="10196706" y="3831785"/>
                  <a:pt x="10185283" y="3834324"/>
                </a:cubicBezTo>
                <a:cubicBezTo>
                  <a:pt x="10190360" y="3838131"/>
                  <a:pt x="10195437" y="3840670"/>
                  <a:pt x="10200514" y="3844477"/>
                </a:cubicBezTo>
                <a:cubicBezTo>
                  <a:pt x="10191629" y="3849554"/>
                  <a:pt x="10186552" y="3841939"/>
                  <a:pt x="10181476" y="3835593"/>
                </a:cubicBezTo>
                <a:cubicBezTo>
                  <a:pt x="10170053" y="3834324"/>
                  <a:pt x="10157361" y="3830516"/>
                  <a:pt x="10145938" y="3827978"/>
                </a:cubicBezTo>
                <a:cubicBezTo>
                  <a:pt x="10145938" y="3826708"/>
                  <a:pt x="10145938" y="3825439"/>
                  <a:pt x="10145938" y="3825439"/>
                </a:cubicBezTo>
                <a:cubicBezTo>
                  <a:pt x="10152284" y="3826708"/>
                  <a:pt x="10159899" y="3826708"/>
                  <a:pt x="10166245" y="3827978"/>
                </a:cubicBezTo>
                <a:lnTo>
                  <a:pt x="10156092" y="3815286"/>
                </a:lnTo>
                <a:lnTo>
                  <a:pt x="10157361" y="3814016"/>
                </a:lnTo>
                <a:lnTo>
                  <a:pt x="10156092" y="3814016"/>
                </a:lnTo>
                <a:lnTo>
                  <a:pt x="10147207" y="3803863"/>
                </a:lnTo>
                <a:cubicBezTo>
                  <a:pt x="10139593" y="3796248"/>
                  <a:pt x="10138323" y="3782287"/>
                  <a:pt x="10126901" y="3779748"/>
                </a:cubicBezTo>
                <a:cubicBezTo>
                  <a:pt x="10131977" y="3786094"/>
                  <a:pt x="10137054" y="3792440"/>
                  <a:pt x="10142130" y="3797517"/>
                </a:cubicBezTo>
                <a:cubicBezTo>
                  <a:pt x="10138323" y="3801325"/>
                  <a:pt x="10134515" y="3805132"/>
                  <a:pt x="10130708" y="3808940"/>
                </a:cubicBezTo>
                <a:lnTo>
                  <a:pt x="10156092" y="3814016"/>
                </a:lnTo>
                <a:lnTo>
                  <a:pt x="10157361" y="3815286"/>
                </a:lnTo>
                <a:lnTo>
                  <a:pt x="10151015" y="3820362"/>
                </a:lnTo>
                <a:cubicBezTo>
                  <a:pt x="10140861" y="3817824"/>
                  <a:pt x="10130708" y="3811478"/>
                  <a:pt x="10120555" y="3808940"/>
                </a:cubicBezTo>
                <a:cubicBezTo>
                  <a:pt x="10123092" y="3820362"/>
                  <a:pt x="10135784" y="3824170"/>
                  <a:pt x="10140861" y="3833054"/>
                </a:cubicBezTo>
                <a:cubicBezTo>
                  <a:pt x="10135784" y="3830516"/>
                  <a:pt x="10129438" y="3829247"/>
                  <a:pt x="10124362" y="3826708"/>
                </a:cubicBezTo>
                <a:cubicBezTo>
                  <a:pt x="10119285" y="3822901"/>
                  <a:pt x="10114209" y="3820362"/>
                  <a:pt x="10107863" y="3819093"/>
                </a:cubicBezTo>
                <a:cubicBezTo>
                  <a:pt x="10110400" y="3822901"/>
                  <a:pt x="10114209" y="3826708"/>
                  <a:pt x="10116746" y="3830516"/>
                </a:cubicBezTo>
                <a:cubicBezTo>
                  <a:pt x="10115478" y="3830516"/>
                  <a:pt x="10112939" y="3830516"/>
                  <a:pt x="10110400" y="3830516"/>
                </a:cubicBezTo>
                <a:cubicBezTo>
                  <a:pt x="10114209" y="3836862"/>
                  <a:pt x="10119285" y="3843208"/>
                  <a:pt x="10124362" y="3849554"/>
                </a:cubicBezTo>
                <a:cubicBezTo>
                  <a:pt x="10134515" y="3845746"/>
                  <a:pt x="10121823" y="3840670"/>
                  <a:pt x="10118016" y="3836862"/>
                </a:cubicBezTo>
                <a:cubicBezTo>
                  <a:pt x="10121823" y="3835593"/>
                  <a:pt x="10124362" y="3833054"/>
                  <a:pt x="10128169" y="3831785"/>
                </a:cubicBezTo>
                <a:cubicBezTo>
                  <a:pt x="10131977" y="3838131"/>
                  <a:pt x="10138323" y="3841939"/>
                  <a:pt x="10144669" y="3845746"/>
                </a:cubicBezTo>
                <a:cubicBezTo>
                  <a:pt x="10144669" y="3843208"/>
                  <a:pt x="10143400" y="3838131"/>
                  <a:pt x="10142130" y="3834324"/>
                </a:cubicBezTo>
                <a:cubicBezTo>
                  <a:pt x="10148476" y="3836862"/>
                  <a:pt x="10153553" y="3840670"/>
                  <a:pt x="10159899" y="3844477"/>
                </a:cubicBezTo>
                <a:cubicBezTo>
                  <a:pt x="10171322" y="3855900"/>
                  <a:pt x="10187822" y="3859708"/>
                  <a:pt x="10201783" y="3866054"/>
                </a:cubicBezTo>
                <a:cubicBezTo>
                  <a:pt x="10208129" y="3863515"/>
                  <a:pt x="10205590" y="3854631"/>
                  <a:pt x="10208129" y="3848285"/>
                </a:cubicBezTo>
                <a:cubicBezTo>
                  <a:pt x="10210667" y="3847016"/>
                  <a:pt x="10213206" y="3847016"/>
                  <a:pt x="10215744" y="3847016"/>
                </a:cubicBezTo>
                <a:cubicBezTo>
                  <a:pt x="10220820" y="3848285"/>
                  <a:pt x="10225898" y="3849554"/>
                  <a:pt x="10230974" y="3850823"/>
                </a:cubicBezTo>
                <a:cubicBezTo>
                  <a:pt x="10220820" y="3857169"/>
                  <a:pt x="10219552" y="3859708"/>
                  <a:pt x="10211936" y="3860977"/>
                </a:cubicBezTo>
                <a:cubicBezTo>
                  <a:pt x="10208129" y="3863515"/>
                  <a:pt x="10204321" y="3866054"/>
                  <a:pt x="10200514" y="3869861"/>
                </a:cubicBezTo>
                <a:cubicBezTo>
                  <a:pt x="10205590" y="3872399"/>
                  <a:pt x="10210667" y="3876207"/>
                  <a:pt x="10215744" y="3877476"/>
                </a:cubicBezTo>
                <a:cubicBezTo>
                  <a:pt x="10222090" y="3877476"/>
                  <a:pt x="10229705" y="3876207"/>
                  <a:pt x="10236051" y="3874938"/>
                </a:cubicBezTo>
                <a:cubicBezTo>
                  <a:pt x="10229705" y="3880015"/>
                  <a:pt x="10220820" y="3882553"/>
                  <a:pt x="10213206" y="3882553"/>
                </a:cubicBezTo>
                <a:cubicBezTo>
                  <a:pt x="10196706" y="3869861"/>
                  <a:pt x="10178937" y="3857169"/>
                  <a:pt x="10157361" y="3854631"/>
                </a:cubicBezTo>
                <a:cubicBezTo>
                  <a:pt x="10166245" y="3860977"/>
                  <a:pt x="10177668" y="3864784"/>
                  <a:pt x="10187822" y="3871130"/>
                </a:cubicBezTo>
                <a:cubicBezTo>
                  <a:pt x="10164976" y="3872399"/>
                  <a:pt x="10152284" y="3847016"/>
                  <a:pt x="10130708" y="3848285"/>
                </a:cubicBezTo>
                <a:cubicBezTo>
                  <a:pt x="10131977" y="3857169"/>
                  <a:pt x="10145938" y="3854631"/>
                  <a:pt x="10145938" y="3863515"/>
                </a:cubicBezTo>
                <a:cubicBezTo>
                  <a:pt x="10149746" y="3877476"/>
                  <a:pt x="10162438" y="3888899"/>
                  <a:pt x="10177668" y="3888899"/>
                </a:cubicBezTo>
                <a:cubicBezTo>
                  <a:pt x="10190360" y="3888899"/>
                  <a:pt x="10201783" y="3893976"/>
                  <a:pt x="10211936" y="3901591"/>
                </a:cubicBezTo>
                <a:cubicBezTo>
                  <a:pt x="10206860" y="3900322"/>
                  <a:pt x="10201783" y="3899053"/>
                  <a:pt x="10196706" y="3897783"/>
                </a:cubicBezTo>
                <a:cubicBezTo>
                  <a:pt x="10185283" y="3901591"/>
                  <a:pt x="10175130" y="3899053"/>
                  <a:pt x="10163707" y="3895245"/>
                </a:cubicBezTo>
                <a:cubicBezTo>
                  <a:pt x="10168784" y="3900322"/>
                  <a:pt x="10173860" y="3906667"/>
                  <a:pt x="10180206" y="3911745"/>
                </a:cubicBezTo>
                <a:cubicBezTo>
                  <a:pt x="10181476" y="3918091"/>
                  <a:pt x="10173860" y="3937128"/>
                  <a:pt x="10220820" y="3937128"/>
                </a:cubicBezTo>
                <a:cubicBezTo>
                  <a:pt x="10220820" y="3938397"/>
                  <a:pt x="10222090" y="3940936"/>
                  <a:pt x="10222090" y="3942205"/>
                </a:cubicBezTo>
                <a:cubicBezTo>
                  <a:pt x="10211936" y="3940936"/>
                  <a:pt x="10200514" y="3940936"/>
                  <a:pt x="10191629" y="3937128"/>
                </a:cubicBezTo>
                <a:cubicBezTo>
                  <a:pt x="10180206" y="3932051"/>
                  <a:pt x="10178937" y="3915552"/>
                  <a:pt x="10164976" y="3913013"/>
                </a:cubicBezTo>
                <a:cubicBezTo>
                  <a:pt x="10172591" y="3932051"/>
                  <a:pt x="10191629" y="3943474"/>
                  <a:pt x="10204321" y="3959974"/>
                </a:cubicBezTo>
                <a:cubicBezTo>
                  <a:pt x="10211936" y="3970127"/>
                  <a:pt x="10223359" y="3973935"/>
                  <a:pt x="10233512" y="3977742"/>
                </a:cubicBezTo>
                <a:cubicBezTo>
                  <a:pt x="10229705" y="3977742"/>
                  <a:pt x="10222090" y="3979012"/>
                  <a:pt x="10218282" y="3979012"/>
                </a:cubicBezTo>
                <a:cubicBezTo>
                  <a:pt x="10223359" y="3981550"/>
                  <a:pt x="10229705" y="3982819"/>
                  <a:pt x="10234782" y="3982819"/>
                </a:cubicBezTo>
                <a:cubicBezTo>
                  <a:pt x="10234782" y="3985358"/>
                  <a:pt x="10236051" y="3989165"/>
                  <a:pt x="10236051" y="3991704"/>
                </a:cubicBezTo>
                <a:cubicBezTo>
                  <a:pt x="10228436" y="3987896"/>
                  <a:pt x="10219552" y="3985358"/>
                  <a:pt x="10215744" y="3977742"/>
                </a:cubicBezTo>
                <a:cubicBezTo>
                  <a:pt x="10211936" y="3973935"/>
                  <a:pt x="10208129" y="3970127"/>
                  <a:pt x="10204321" y="3967589"/>
                </a:cubicBezTo>
                <a:cubicBezTo>
                  <a:pt x="10203052" y="3968858"/>
                  <a:pt x="10200514" y="3971396"/>
                  <a:pt x="10197975" y="3972666"/>
                </a:cubicBezTo>
                <a:cubicBezTo>
                  <a:pt x="10195437" y="3970127"/>
                  <a:pt x="10192898" y="3966320"/>
                  <a:pt x="10190360" y="3963781"/>
                </a:cubicBezTo>
                <a:cubicBezTo>
                  <a:pt x="10192898" y="3962512"/>
                  <a:pt x="10196706" y="3961243"/>
                  <a:pt x="10199244" y="3961243"/>
                </a:cubicBezTo>
                <a:cubicBezTo>
                  <a:pt x="10191629" y="3952359"/>
                  <a:pt x="10184014" y="3946013"/>
                  <a:pt x="10176399" y="3937128"/>
                </a:cubicBezTo>
                <a:cubicBezTo>
                  <a:pt x="10173860" y="3938397"/>
                  <a:pt x="10172591" y="3938397"/>
                  <a:pt x="10170053" y="3939667"/>
                </a:cubicBezTo>
                <a:cubicBezTo>
                  <a:pt x="10164976" y="3921898"/>
                  <a:pt x="10154822" y="3905399"/>
                  <a:pt x="10142130" y="3891437"/>
                </a:cubicBezTo>
                <a:cubicBezTo>
                  <a:pt x="10140861" y="3892707"/>
                  <a:pt x="10137054" y="3895245"/>
                  <a:pt x="10134515" y="3895245"/>
                </a:cubicBezTo>
                <a:cubicBezTo>
                  <a:pt x="10137054" y="3892707"/>
                  <a:pt x="10139593" y="3888899"/>
                  <a:pt x="10142130" y="3886361"/>
                </a:cubicBezTo>
                <a:cubicBezTo>
                  <a:pt x="10134515" y="3877476"/>
                  <a:pt x="10124362" y="3868592"/>
                  <a:pt x="10125631" y="3854631"/>
                </a:cubicBezTo>
                <a:cubicBezTo>
                  <a:pt x="10119285" y="3850823"/>
                  <a:pt x="10114209" y="3848285"/>
                  <a:pt x="10107863" y="3845746"/>
                </a:cubicBezTo>
                <a:cubicBezTo>
                  <a:pt x="10110400" y="3850823"/>
                  <a:pt x="10114209" y="3857169"/>
                  <a:pt x="10116746" y="3862246"/>
                </a:cubicBezTo>
                <a:cubicBezTo>
                  <a:pt x="10111670" y="3857169"/>
                  <a:pt x="10106593" y="3850823"/>
                  <a:pt x="10097708" y="3848285"/>
                </a:cubicBezTo>
                <a:cubicBezTo>
                  <a:pt x="10097708" y="3852092"/>
                  <a:pt x="10097708" y="3858438"/>
                  <a:pt x="10097708" y="3860977"/>
                </a:cubicBezTo>
                <a:cubicBezTo>
                  <a:pt x="10100247" y="3860977"/>
                  <a:pt x="10105324" y="3862246"/>
                  <a:pt x="10107863" y="3862246"/>
                </a:cubicBezTo>
                <a:cubicBezTo>
                  <a:pt x="10109132" y="3864784"/>
                  <a:pt x="10110400" y="3868592"/>
                  <a:pt x="10110400" y="3871130"/>
                </a:cubicBezTo>
                <a:cubicBezTo>
                  <a:pt x="10101517" y="3871130"/>
                  <a:pt x="10091363" y="3864784"/>
                  <a:pt x="10085017" y="3871130"/>
                </a:cubicBezTo>
                <a:cubicBezTo>
                  <a:pt x="10097708" y="3874938"/>
                  <a:pt x="10112939" y="3872399"/>
                  <a:pt x="10124362" y="3880015"/>
                </a:cubicBezTo>
                <a:cubicBezTo>
                  <a:pt x="10107863" y="3885091"/>
                  <a:pt x="10092632" y="3871130"/>
                  <a:pt x="10076133" y="3877476"/>
                </a:cubicBezTo>
                <a:cubicBezTo>
                  <a:pt x="10079940" y="3881284"/>
                  <a:pt x="10083748" y="3883822"/>
                  <a:pt x="10087555" y="3887630"/>
                </a:cubicBezTo>
                <a:cubicBezTo>
                  <a:pt x="10083748" y="3887630"/>
                  <a:pt x="10077402" y="3887630"/>
                  <a:pt x="10073594" y="3886361"/>
                </a:cubicBezTo>
                <a:cubicBezTo>
                  <a:pt x="10071056" y="3892707"/>
                  <a:pt x="10095171" y="3911745"/>
                  <a:pt x="10100247" y="3899053"/>
                </a:cubicBezTo>
                <a:cubicBezTo>
                  <a:pt x="10098978" y="3897783"/>
                  <a:pt x="10095171" y="3895245"/>
                  <a:pt x="10093901" y="3893976"/>
                </a:cubicBezTo>
                <a:cubicBezTo>
                  <a:pt x="10097708" y="3892707"/>
                  <a:pt x="10101517" y="3892707"/>
                  <a:pt x="10105324" y="3891437"/>
                </a:cubicBezTo>
                <a:cubicBezTo>
                  <a:pt x="10105324" y="3892707"/>
                  <a:pt x="10104054" y="3897783"/>
                  <a:pt x="10102786" y="3899053"/>
                </a:cubicBezTo>
                <a:cubicBezTo>
                  <a:pt x="10102786" y="3900322"/>
                  <a:pt x="10104054" y="3904129"/>
                  <a:pt x="10105324" y="3905399"/>
                </a:cubicBezTo>
                <a:cubicBezTo>
                  <a:pt x="10102786" y="3905399"/>
                  <a:pt x="10096440" y="3905399"/>
                  <a:pt x="10093901" y="3905399"/>
                </a:cubicBezTo>
                <a:cubicBezTo>
                  <a:pt x="10100247" y="3911745"/>
                  <a:pt x="10105324" y="3918091"/>
                  <a:pt x="10112939" y="3923167"/>
                </a:cubicBezTo>
                <a:cubicBezTo>
                  <a:pt x="10119285" y="3925705"/>
                  <a:pt x="10126901" y="3920629"/>
                  <a:pt x="10133247" y="3920629"/>
                </a:cubicBezTo>
                <a:cubicBezTo>
                  <a:pt x="10135784" y="3918091"/>
                  <a:pt x="10137054" y="3916821"/>
                  <a:pt x="10139593" y="3914283"/>
                </a:cubicBezTo>
                <a:cubicBezTo>
                  <a:pt x="10135784" y="3926975"/>
                  <a:pt x="10123092" y="3930782"/>
                  <a:pt x="10111670" y="3933321"/>
                </a:cubicBezTo>
                <a:cubicBezTo>
                  <a:pt x="10110400" y="3934590"/>
                  <a:pt x="10109132" y="3937128"/>
                  <a:pt x="10107863" y="3937128"/>
                </a:cubicBezTo>
                <a:cubicBezTo>
                  <a:pt x="10102786" y="3933321"/>
                  <a:pt x="10097708" y="3929513"/>
                  <a:pt x="10092632" y="3925705"/>
                </a:cubicBezTo>
                <a:cubicBezTo>
                  <a:pt x="10090094" y="3920629"/>
                  <a:pt x="10085017" y="3916821"/>
                  <a:pt x="10081209" y="3913013"/>
                </a:cubicBezTo>
                <a:cubicBezTo>
                  <a:pt x="10083748" y="3918091"/>
                  <a:pt x="10087555" y="3921898"/>
                  <a:pt x="10090094" y="3926975"/>
                </a:cubicBezTo>
                <a:cubicBezTo>
                  <a:pt x="10090094" y="3932051"/>
                  <a:pt x="10090094" y="3938397"/>
                  <a:pt x="10090094" y="3943474"/>
                </a:cubicBezTo>
                <a:cubicBezTo>
                  <a:pt x="10093901" y="3946013"/>
                  <a:pt x="10097708" y="3949820"/>
                  <a:pt x="10101517" y="3952359"/>
                </a:cubicBezTo>
                <a:cubicBezTo>
                  <a:pt x="10098978" y="3952359"/>
                  <a:pt x="10092632" y="3953628"/>
                  <a:pt x="10090094" y="3953628"/>
                </a:cubicBezTo>
                <a:cubicBezTo>
                  <a:pt x="10091363" y="3961243"/>
                  <a:pt x="10093901" y="3967589"/>
                  <a:pt x="10098978" y="3973935"/>
                </a:cubicBezTo>
                <a:cubicBezTo>
                  <a:pt x="10098978" y="3975204"/>
                  <a:pt x="10098978" y="3979012"/>
                  <a:pt x="10098978" y="3981550"/>
                </a:cubicBezTo>
                <a:cubicBezTo>
                  <a:pt x="10102786" y="3982819"/>
                  <a:pt x="10106593" y="3985358"/>
                  <a:pt x="10110400" y="3987896"/>
                </a:cubicBezTo>
                <a:cubicBezTo>
                  <a:pt x="10107863" y="3977742"/>
                  <a:pt x="10104054" y="3967589"/>
                  <a:pt x="10098978" y="3958705"/>
                </a:cubicBezTo>
                <a:cubicBezTo>
                  <a:pt x="10105324" y="3966320"/>
                  <a:pt x="10111670" y="3975204"/>
                  <a:pt x="10116746" y="3984088"/>
                </a:cubicBezTo>
                <a:cubicBezTo>
                  <a:pt x="10119285" y="3985358"/>
                  <a:pt x="10121823" y="3986627"/>
                  <a:pt x="10124362" y="3989165"/>
                </a:cubicBezTo>
                <a:cubicBezTo>
                  <a:pt x="10133247" y="3987896"/>
                  <a:pt x="10140861" y="3985358"/>
                  <a:pt x="10149746" y="3985358"/>
                </a:cubicBezTo>
                <a:cubicBezTo>
                  <a:pt x="10145938" y="3990434"/>
                  <a:pt x="10140861" y="3991704"/>
                  <a:pt x="10134515" y="3990434"/>
                </a:cubicBezTo>
                <a:cubicBezTo>
                  <a:pt x="10131977" y="3992973"/>
                  <a:pt x="10128169" y="3995511"/>
                  <a:pt x="10125631" y="3996780"/>
                </a:cubicBezTo>
                <a:cubicBezTo>
                  <a:pt x="10120555" y="3994242"/>
                  <a:pt x="10116746" y="3992973"/>
                  <a:pt x="10111670" y="3990434"/>
                </a:cubicBezTo>
                <a:cubicBezTo>
                  <a:pt x="10118016" y="3998050"/>
                  <a:pt x="10125631" y="4004396"/>
                  <a:pt x="10135784" y="4009472"/>
                </a:cubicBezTo>
                <a:cubicBezTo>
                  <a:pt x="10131977" y="4010742"/>
                  <a:pt x="10129438" y="4012011"/>
                  <a:pt x="10125631" y="4013280"/>
                </a:cubicBezTo>
                <a:cubicBezTo>
                  <a:pt x="10129438" y="4017088"/>
                  <a:pt x="10133247" y="4020895"/>
                  <a:pt x="10135784" y="4024703"/>
                </a:cubicBezTo>
                <a:cubicBezTo>
                  <a:pt x="10134515" y="4025972"/>
                  <a:pt x="10133247" y="4028510"/>
                  <a:pt x="10131977" y="4028510"/>
                </a:cubicBezTo>
                <a:cubicBezTo>
                  <a:pt x="10137054" y="4033587"/>
                  <a:pt x="10140861" y="4038664"/>
                  <a:pt x="10145938" y="4043741"/>
                </a:cubicBezTo>
                <a:cubicBezTo>
                  <a:pt x="10148476" y="4047548"/>
                  <a:pt x="10149746" y="4052625"/>
                  <a:pt x="10154822" y="4053894"/>
                </a:cubicBezTo>
                <a:cubicBezTo>
                  <a:pt x="10167514" y="4058971"/>
                  <a:pt x="10181476" y="4061509"/>
                  <a:pt x="10194168" y="4066586"/>
                </a:cubicBezTo>
                <a:cubicBezTo>
                  <a:pt x="10180206" y="4065317"/>
                  <a:pt x="10166245" y="4062779"/>
                  <a:pt x="10152284" y="4058971"/>
                </a:cubicBezTo>
                <a:cubicBezTo>
                  <a:pt x="10120555" y="4029779"/>
                  <a:pt x="10138323" y="4012011"/>
                  <a:pt x="10097708" y="3987896"/>
                </a:cubicBezTo>
                <a:cubicBezTo>
                  <a:pt x="10096440" y="3989165"/>
                  <a:pt x="10095171" y="3991704"/>
                  <a:pt x="10093901" y="3992973"/>
                </a:cubicBezTo>
                <a:cubicBezTo>
                  <a:pt x="10092632" y="3975204"/>
                  <a:pt x="10082479" y="3957435"/>
                  <a:pt x="10067248" y="3947282"/>
                </a:cubicBezTo>
                <a:cubicBezTo>
                  <a:pt x="10065979" y="3949820"/>
                  <a:pt x="10063441" y="3952359"/>
                  <a:pt x="10062171" y="3954897"/>
                </a:cubicBezTo>
                <a:cubicBezTo>
                  <a:pt x="10054556" y="3956166"/>
                  <a:pt x="10046941" y="3957435"/>
                  <a:pt x="10039326" y="3957435"/>
                </a:cubicBezTo>
                <a:cubicBezTo>
                  <a:pt x="10040595" y="3961243"/>
                  <a:pt x="10043133" y="3965051"/>
                  <a:pt x="10044403" y="3968858"/>
                </a:cubicBezTo>
                <a:cubicBezTo>
                  <a:pt x="10039326" y="3971396"/>
                  <a:pt x="10032980" y="3968858"/>
                  <a:pt x="10031711" y="3963781"/>
                </a:cubicBezTo>
                <a:cubicBezTo>
                  <a:pt x="10027903" y="3963781"/>
                  <a:pt x="10025365" y="3963781"/>
                  <a:pt x="10021557" y="3962512"/>
                </a:cubicBezTo>
                <a:cubicBezTo>
                  <a:pt x="10025365" y="3967589"/>
                  <a:pt x="10029172" y="3973935"/>
                  <a:pt x="10032980" y="3979012"/>
                </a:cubicBezTo>
                <a:cubicBezTo>
                  <a:pt x="10026634" y="3975204"/>
                  <a:pt x="10021557" y="3968858"/>
                  <a:pt x="10015211" y="3965051"/>
                </a:cubicBezTo>
                <a:cubicBezTo>
                  <a:pt x="10001250" y="3966320"/>
                  <a:pt x="9991097" y="3976473"/>
                  <a:pt x="9978405" y="3981550"/>
                </a:cubicBezTo>
                <a:cubicBezTo>
                  <a:pt x="9980943" y="3982819"/>
                  <a:pt x="9983481" y="3985358"/>
                  <a:pt x="9986020" y="3986627"/>
                </a:cubicBezTo>
                <a:cubicBezTo>
                  <a:pt x="9982212" y="3989165"/>
                  <a:pt x="9979674" y="3990434"/>
                  <a:pt x="9975866" y="3992973"/>
                </a:cubicBezTo>
                <a:cubicBezTo>
                  <a:pt x="9975866" y="3991704"/>
                  <a:pt x="9974597" y="3987896"/>
                  <a:pt x="9974597" y="3985358"/>
                </a:cubicBezTo>
                <a:cubicBezTo>
                  <a:pt x="9968251" y="3989165"/>
                  <a:pt x="9961905" y="3994242"/>
                  <a:pt x="9956828" y="3998050"/>
                </a:cubicBezTo>
                <a:cubicBezTo>
                  <a:pt x="9964443" y="4001857"/>
                  <a:pt x="9970789" y="4006934"/>
                  <a:pt x="9978405" y="4012011"/>
                </a:cubicBezTo>
                <a:cubicBezTo>
                  <a:pt x="9975866" y="4015818"/>
                  <a:pt x="9973328" y="4019626"/>
                  <a:pt x="9970789" y="4023434"/>
                </a:cubicBezTo>
                <a:cubicBezTo>
                  <a:pt x="9968251" y="4022164"/>
                  <a:pt x="9965713" y="4019626"/>
                  <a:pt x="9963174" y="4018357"/>
                </a:cubicBezTo>
                <a:cubicBezTo>
                  <a:pt x="9965713" y="4017088"/>
                  <a:pt x="9969520" y="4014549"/>
                  <a:pt x="9972059" y="4013280"/>
                </a:cubicBezTo>
                <a:cubicBezTo>
                  <a:pt x="9954290" y="3999319"/>
                  <a:pt x="9968251" y="4013280"/>
                  <a:pt x="9951751" y="3996780"/>
                </a:cubicBezTo>
                <a:cubicBezTo>
                  <a:pt x="9947944" y="3999319"/>
                  <a:pt x="9945405" y="4001857"/>
                  <a:pt x="9941598" y="4004396"/>
                </a:cubicBezTo>
                <a:cubicBezTo>
                  <a:pt x="9947944" y="4006934"/>
                  <a:pt x="9955559" y="4009472"/>
                  <a:pt x="9960636" y="4014549"/>
                </a:cubicBezTo>
                <a:cubicBezTo>
                  <a:pt x="9955559" y="4013280"/>
                  <a:pt x="9950482" y="4010742"/>
                  <a:pt x="9944136" y="4009472"/>
                </a:cubicBezTo>
                <a:cubicBezTo>
                  <a:pt x="9945405" y="4014549"/>
                  <a:pt x="9946675" y="4019626"/>
                  <a:pt x="9949213" y="4023434"/>
                </a:cubicBezTo>
                <a:cubicBezTo>
                  <a:pt x="9945405" y="4020895"/>
                  <a:pt x="9941598" y="4017088"/>
                  <a:pt x="9936521" y="4017088"/>
                </a:cubicBezTo>
                <a:cubicBezTo>
                  <a:pt x="9936521" y="4023434"/>
                  <a:pt x="9941598" y="4025972"/>
                  <a:pt x="9944136" y="4029779"/>
                </a:cubicBezTo>
                <a:cubicBezTo>
                  <a:pt x="9959367" y="4023434"/>
                  <a:pt x="9974597" y="4024703"/>
                  <a:pt x="9989827" y="4022164"/>
                </a:cubicBezTo>
                <a:cubicBezTo>
                  <a:pt x="9991097" y="4019626"/>
                  <a:pt x="9993635" y="4015818"/>
                  <a:pt x="9993635" y="4014549"/>
                </a:cubicBezTo>
                <a:cubicBezTo>
                  <a:pt x="9991097" y="4014549"/>
                  <a:pt x="9984751" y="4013280"/>
                  <a:pt x="9980943" y="4013280"/>
                </a:cubicBezTo>
                <a:cubicBezTo>
                  <a:pt x="9987289" y="4010742"/>
                  <a:pt x="9993635" y="4008203"/>
                  <a:pt x="9998711" y="4004396"/>
                </a:cubicBezTo>
                <a:cubicBezTo>
                  <a:pt x="9997443" y="4006934"/>
                  <a:pt x="9996173" y="4009472"/>
                  <a:pt x="9994904" y="4012011"/>
                </a:cubicBezTo>
                <a:cubicBezTo>
                  <a:pt x="9996173" y="4013280"/>
                  <a:pt x="9998711" y="4017088"/>
                  <a:pt x="9999981" y="4018357"/>
                </a:cubicBezTo>
                <a:cubicBezTo>
                  <a:pt x="10005057" y="4014549"/>
                  <a:pt x="10011403" y="4010742"/>
                  <a:pt x="10016481" y="4006934"/>
                </a:cubicBezTo>
                <a:cubicBezTo>
                  <a:pt x="10011403" y="4013280"/>
                  <a:pt x="10005057" y="4018357"/>
                  <a:pt x="9998711" y="4020895"/>
                </a:cubicBezTo>
                <a:cubicBezTo>
                  <a:pt x="10001250" y="4023434"/>
                  <a:pt x="10005057" y="4024703"/>
                  <a:pt x="10007596" y="4027241"/>
                </a:cubicBezTo>
                <a:cubicBezTo>
                  <a:pt x="10021557" y="4023434"/>
                  <a:pt x="10036787" y="4015818"/>
                  <a:pt x="10043133" y="4001857"/>
                </a:cubicBezTo>
                <a:cubicBezTo>
                  <a:pt x="10048210" y="3999319"/>
                  <a:pt x="10054556" y="3998050"/>
                  <a:pt x="10059633" y="3999319"/>
                </a:cubicBezTo>
                <a:cubicBezTo>
                  <a:pt x="10054556" y="4005665"/>
                  <a:pt x="10046941" y="4010742"/>
                  <a:pt x="10045672" y="4019626"/>
                </a:cubicBezTo>
                <a:cubicBezTo>
                  <a:pt x="10035518" y="4022164"/>
                  <a:pt x="10025365" y="4025972"/>
                  <a:pt x="10015211" y="4028510"/>
                </a:cubicBezTo>
                <a:cubicBezTo>
                  <a:pt x="10030441" y="4034856"/>
                  <a:pt x="10044403" y="4047548"/>
                  <a:pt x="10060902" y="4042471"/>
                </a:cubicBezTo>
                <a:cubicBezTo>
                  <a:pt x="10059633" y="4045010"/>
                  <a:pt x="10058364" y="4048817"/>
                  <a:pt x="10057095" y="4051356"/>
                </a:cubicBezTo>
                <a:cubicBezTo>
                  <a:pt x="10045672" y="4043741"/>
                  <a:pt x="10031711" y="4039933"/>
                  <a:pt x="10017749" y="4037395"/>
                </a:cubicBezTo>
                <a:cubicBezTo>
                  <a:pt x="10006327" y="4043741"/>
                  <a:pt x="9993635" y="4045010"/>
                  <a:pt x="9980943" y="4046279"/>
                </a:cubicBezTo>
                <a:cubicBezTo>
                  <a:pt x="9982212" y="4043741"/>
                  <a:pt x="9983481" y="4039933"/>
                  <a:pt x="9984751" y="4037395"/>
                </a:cubicBezTo>
                <a:cubicBezTo>
                  <a:pt x="9982212" y="4038664"/>
                  <a:pt x="9978405" y="4039933"/>
                  <a:pt x="9975866" y="4041202"/>
                </a:cubicBezTo>
                <a:cubicBezTo>
                  <a:pt x="9975866" y="4043741"/>
                  <a:pt x="9977135" y="4047548"/>
                  <a:pt x="9977135" y="4050087"/>
                </a:cubicBezTo>
                <a:cubicBezTo>
                  <a:pt x="9979674" y="4051356"/>
                  <a:pt x="9983481" y="4052625"/>
                  <a:pt x="9986020" y="4053894"/>
                </a:cubicBezTo>
                <a:cubicBezTo>
                  <a:pt x="9980943" y="4053894"/>
                  <a:pt x="9977135" y="4055163"/>
                  <a:pt x="9972059" y="4055163"/>
                </a:cubicBezTo>
                <a:cubicBezTo>
                  <a:pt x="9978405" y="4056433"/>
                  <a:pt x="9984751" y="4056433"/>
                  <a:pt x="9991097" y="4057702"/>
                </a:cubicBezTo>
                <a:lnTo>
                  <a:pt x="10001250" y="4053894"/>
                </a:lnTo>
                <a:lnTo>
                  <a:pt x="9993635" y="4064048"/>
                </a:lnTo>
                <a:cubicBezTo>
                  <a:pt x="9997443" y="4076740"/>
                  <a:pt x="10003789" y="4086893"/>
                  <a:pt x="10008865" y="4099585"/>
                </a:cubicBezTo>
                <a:cubicBezTo>
                  <a:pt x="10010135" y="4104662"/>
                  <a:pt x="10015211" y="4107200"/>
                  <a:pt x="10020288" y="4109739"/>
                </a:cubicBezTo>
                <a:cubicBezTo>
                  <a:pt x="10020288" y="4108470"/>
                  <a:pt x="10021557" y="4105931"/>
                  <a:pt x="10021557" y="4103393"/>
                </a:cubicBezTo>
                <a:cubicBezTo>
                  <a:pt x="10019019" y="4103393"/>
                  <a:pt x="10015211" y="4102124"/>
                  <a:pt x="10013942" y="4102124"/>
                </a:cubicBezTo>
                <a:lnTo>
                  <a:pt x="10015211" y="4097047"/>
                </a:lnTo>
                <a:cubicBezTo>
                  <a:pt x="10017749" y="4098316"/>
                  <a:pt x="10024095" y="4100854"/>
                  <a:pt x="10026634" y="4102124"/>
                </a:cubicBezTo>
                <a:cubicBezTo>
                  <a:pt x="10030441" y="4100854"/>
                  <a:pt x="10032980" y="4099585"/>
                  <a:pt x="10036787" y="4098316"/>
                </a:cubicBezTo>
                <a:cubicBezTo>
                  <a:pt x="10032980" y="4100854"/>
                  <a:pt x="10027903" y="4103393"/>
                  <a:pt x="10024095" y="4107200"/>
                </a:cubicBezTo>
                <a:cubicBezTo>
                  <a:pt x="10029172" y="4108470"/>
                  <a:pt x="10034249" y="4111008"/>
                  <a:pt x="10039326" y="4113546"/>
                </a:cubicBezTo>
                <a:cubicBezTo>
                  <a:pt x="10041864" y="4117354"/>
                  <a:pt x="10045672" y="4121162"/>
                  <a:pt x="10048210" y="4123700"/>
                </a:cubicBezTo>
                <a:cubicBezTo>
                  <a:pt x="10052018" y="4118623"/>
                  <a:pt x="10058364" y="4116085"/>
                  <a:pt x="10064710" y="4116085"/>
                </a:cubicBezTo>
                <a:cubicBezTo>
                  <a:pt x="10060902" y="4119892"/>
                  <a:pt x="10055825" y="4122431"/>
                  <a:pt x="10052018" y="4126238"/>
                </a:cubicBezTo>
                <a:lnTo>
                  <a:pt x="10059633" y="4127508"/>
                </a:lnTo>
                <a:cubicBezTo>
                  <a:pt x="10058364" y="4130046"/>
                  <a:pt x="10057095" y="4133854"/>
                  <a:pt x="10057095" y="4136392"/>
                </a:cubicBezTo>
                <a:cubicBezTo>
                  <a:pt x="10068517" y="4136392"/>
                  <a:pt x="10081209" y="4130046"/>
                  <a:pt x="10091363" y="4138930"/>
                </a:cubicBezTo>
                <a:cubicBezTo>
                  <a:pt x="10098978" y="4145276"/>
                  <a:pt x="10109132" y="4147814"/>
                  <a:pt x="10118016" y="4146546"/>
                </a:cubicBezTo>
                <a:cubicBezTo>
                  <a:pt x="10124362" y="4150353"/>
                  <a:pt x="10131977" y="4154160"/>
                  <a:pt x="10138323" y="4157968"/>
                </a:cubicBezTo>
                <a:cubicBezTo>
                  <a:pt x="10134515" y="4161776"/>
                  <a:pt x="10131977" y="4165583"/>
                  <a:pt x="10128169" y="4168122"/>
                </a:cubicBezTo>
                <a:cubicBezTo>
                  <a:pt x="10128169" y="4165583"/>
                  <a:pt x="10128169" y="4160506"/>
                  <a:pt x="10128169" y="4156699"/>
                </a:cubicBezTo>
                <a:cubicBezTo>
                  <a:pt x="10124362" y="4159237"/>
                  <a:pt x="10120555" y="4163045"/>
                  <a:pt x="10116746" y="4165583"/>
                </a:cubicBezTo>
                <a:cubicBezTo>
                  <a:pt x="10112939" y="4161776"/>
                  <a:pt x="10110400" y="4157968"/>
                  <a:pt x="10106593" y="4154160"/>
                </a:cubicBezTo>
                <a:cubicBezTo>
                  <a:pt x="10100247" y="4159237"/>
                  <a:pt x="10095171" y="4163045"/>
                  <a:pt x="10088825" y="4168122"/>
                </a:cubicBezTo>
                <a:cubicBezTo>
                  <a:pt x="10093901" y="4169391"/>
                  <a:pt x="10100247" y="4169391"/>
                  <a:pt x="10102786" y="4163045"/>
                </a:cubicBezTo>
                <a:cubicBezTo>
                  <a:pt x="10104054" y="4165583"/>
                  <a:pt x="10105324" y="4169391"/>
                  <a:pt x="10106593" y="4170660"/>
                </a:cubicBezTo>
                <a:cubicBezTo>
                  <a:pt x="10096440" y="4174468"/>
                  <a:pt x="10086286" y="4177006"/>
                  <a:pt x="10076133" y="4177006"/>
                </a:cubicBezTo>
                <a:cubicBezTo>
                  <a:pt x="10077402" y="4178275"/>
                  <a:pt x="10079940" y="4182083"/>
                  <a:pt x="10079940" y="4183352"/>
                </a:cubicBezTo>
                <a:cubicBezTo>
                  <a:pt x="10074863" y="4185890"/>
                  <a:pt x="10065979" y="4187159"/>
                  <a:pt x="10069787" y="4196044"/>
                </a:cubicBezTo>
                <a:cubicBezTo>
                  <a:pt x="10077402" y="4197313"/>
                  <a:pt x="10086286" y="4197313"/>
                  <a:pt x="10093901" y="4197313"/>
                </a:cubicBezTo>
                <a:cubicBezTo>
                  <a:pt x="10100247" y="4193505"/>
                  <a:pt x="10106593" y="4190967"/>
                  <a:pt x="10112939" y="4188429"/>
                </a:cubicBezTo>
                <a:cubicBezTo>
                  <a:pt x="10109132" y="4192236"/>
                  <a:pt x="10105324" y="4197313"/>
                  <a:pt x="10102786" y="4201121"/>
                </a:cubicBezTo>
                <a:cubicBezTo>
                  <a:pt x="10091363" y="4199852"/>
                  <a:pt x="10079940" y="4201121"/>
                  <a:pt x="10067248" y="4202390"/>
                </a:cubicBezTo>
                <a:cubicBezTo>
                  <a:pt x="10071056" y="4206198"/>
                  <a:pt x="10074863" y="4208736"/>
                  <a:pt x="10078671" y="4212543"/>
                </a:cubicBezTo>
                <a:cubicBezTo>
                  <a:pt x="10085017" y="4211274"/>
                  <a:pt x="10090094" y="4208736"/>
                  <a:pt x="10095171" y="4206198"/>
                </a:cubicBezTo>
                <a:cubicBezTo>
                  <a:pt x="10096440" y="4210005"/>
                  <a:pt x="10098978" y="4213813"/>
                  <a:pt x="10100247" y="4217620"/>
                </a:cubicBezTo>
                <a:cubicBezTo>
                  <a:pt x="10096440" y="4218889"/>
                  <a:pt x="10092632" y="4220159"/>
                  <a:pt x="10088825" y="4221428"/>
                </a:cubicBezTo>
                <a:cubicBezTo>
                  <a:pt x="10107863" y="4222697"/>
                  <a:pt x="10118016" y="4206198"/>
                  <a:pt x="10129438" y="4193505"/>
                </a:cubicBezTo>
                <a:cubicBezTo>
                  <a:pt x="10125631" y="4192236"/>
                  <a:pt x="10121823" y="4190967"/>
                  <a:pt x="10119285" y="4188429"/>
                </a:cubicBezTo>
                <a:cubicBezTo>
                  <a:pt x="10124362" y="4187159"/>
                  <a:pt x="10130708" y="4185890"/>
                  <a:pt x="10133247" y="4179544"/>
                </a:cubicBezTo>
                <a:cubicBezTo>
                  <a:pt x="10140861" y="4185890"/>
                  <a:pt x="10149746" y="4184621"/>
                  <a:pt x="10158630" y="4183352"/>
                </a:cubicBezTo>
                <a:cubicBezTo>
                  <a:pt x="10156092" y="4185890"/>
                  <a:pt x="10154822" y="4187159"/>
                  <a:pt x="10152284" y="4189698"/>
                </a:cubicBezTo>
                <a:cubicBezTo>
                  <a:pt x="10145938" y="4188429"/>
                  <a:pt x="10139593" y="4187159"/>
                  <a:pt x="10131977" y="4187159"/>
                </a:cubicBezTo>
                <a:cubicBezTo>
                  <a:pt x="10129438" y="4193505"/>
                  <a:pt x="10125631" y="4201121"/>
                  <a:pt x="10123092" y="4207467"/>
                </a:cubicBezTo>
                <a:cubicBezTo>
                  <a:pt x="10126901" y="4210005"/>
                  <a:pt x="10130708" y="4211274"/>
                  <a:pt x="10134515" y="4211274"/>
                </a:cubicBezTo>
                <a:cubicBezTo>
                  <a:pt x="10131977" y="4210005"/>
                  <a:pt x="10128169" y="4206198"/>
                  <a:pt x="10125631" y="4203659"/>
                </a:cubicBezTo>
                <a:cubicBezTo>
                  <a:pt x="10129438" y="4201121"/>
                  <a:pt x="10134515" y="4199852"/>
                  <a:pt x="10139593" y="4202390"/>
                </a:cubicBezTo>
                <a:cubicBezTo>
                  <a:pt x="10142130" y="4199852"/>
                  <a:pt x="10144669" y="4197313"/>
                  <a:pt x="10147207" y="4194775"/>
                </a:cubicBezTo>
                <a:cubicBezTo>
                  <a:pt x="10148476" y="4197313"/>
                  <a:pt x="10151015" y="4199852"/>
                  <a:pt x="10152284" y="4202390"/>
                </a:cubicBezTo>
                <a:cubicBezTo>
                  <a:pt x="10157361" y="4199852"/>
                  <a:pt x="10161168" y="4196044"/>
                  <a:pt x="10164976" y="4192236"/>
                </a:cubicBezTo>
                <a:cubicBezTo>
                  <a:pt x="10171322" y="4193505"/>
                  <a:pt x="10177668" y="4194775"/>
                  <a:pt x="10184014" y="4196044"/>
                </a:cubicBezTo>
                <a:cubicBezTo>
                  <a:pt x="10199244" y="4192236"/>
                  <a:pt x="10213206" y="4184621"/>
                  <a:pt x="10227166" y="4175737"/>
                </a:cubicBezTo>
                <a:cubicBezTo>
                  <a:pt x="10224628" y="4180814"/>
                  <a:pt x="10220820" y="4185890"/>
                  <a:pt x="10217013" y="4190967"/>
                </a:cubicBezTo>
                <a:cubicBezTo>
                  <a:pt x="10222090" y="4193505"/>
                  <a:pt x="10228436" y="4196044"/>
                  <a:pt x="10233512" y="4199852"/>
                </a:cubicBezTo>
                <a:cubicBezTo>
                  <a:pt x="10232244" y="4198582"/>
                  <a:pt x="10229705" y="4196044"/>
                  <a:pt x="10228436" y="4194775"/>
                </a:cubicBezTo>
                <a:cubicBezTo>
                  <a:pt x="10230974" y="4190967"/>
                  <a:pt x="10233512" y="4185890"/>
                  <a:pt x="10236051" y="4182083"/>
                </a:cubicBezTo>
                <a:cubicBezTo>
                  <a:pt x="10242397" y="4187159"/>
                  <a:pt x="10242397" y="4196044"/>
                  <a:pt x="10241128" y="4203659"/>
                </a:cubicBezTo>
                <a:cubicBezTo>
                  <a:pt x="10247474" y="4202390"/>
                  <a:pt x="10253820" y="4198582"/>
                  <a:pt x="10258896" y="4194775"/>
                </a:cubicBezTo>
                <a:cubicBezTo>
                  <a:pt x="10256358" y="4194775"/>
                  <a:pt x="10252550" y="4194775"/>
                  <a:pt x="10251281" y="4194775"/>
                </a:cubicBezTo>
                <a:cubicBezTo>
                  <a:pt x="10250012" y="4189698"/>
                  <a:pt x="10248743" y="4184621"/>
                  <a:pt x="10247474" y="4179544"/>
                </a:cubicBezTo>
                <a:cubicBezTo>
                  <a:pt x="10251281" y="4180814"/>
                  <a:pt x="10257627" y="4182083"/>
                  <a:pt x="10260166" y="4183352"/>
                </a:cubicBezTo>
                <a:cubicBezTo>
                  <a:pt x="10257627" y="4179544"/>
                  <a:pt x="10255089" y="4175737"/>
                  <a:pt x="10252550" y="4171929"/>
                </a:cubicBezTo>
                <a:cubicBezTo>
                  <a:pt x="10257627" y="4174468"/>
                  <a:pt x="10261435" y="4177006"/>
                  <a:pt x="10266512" y="4179544"/>
                </a:cubicBezTo>
                <a:cubicBezTo>
                  <a:pt x="10265242" y="4182083"/>
                  <a:pt x="10262704" y="4184621"/>
                  <a:pt x="10260166" y="4187159"/>
                </a:cubicBezTo>
                <a:cubicBezTo>
                  <a:pt x="10262704" y="4188429"/>
                  <a:pt x="10265242" y="4190967"/>
                  <a:pt x="10267781" y="4192236"/>
                </a:cubicBezTo>
                <a:cubicBezTo>
                  <a:pt x="10267781" y="4189698"/>
                  <a:pt x="10266512" y="4184621"/>
                  <a:pt x="10266512" y="4182083"/>
                </a:cubicBezTo>
                <a:cubicBezTo>
                  <a:pt x="10274127" y="4177006"/>
                  <a:pt x="10281742" y="4174468"/>
                  <a:pt x="10290626" y="4173198"/>
                </a:cubicBezTo>
                <a:cubicBezTo>
                  <a:pt x="10289357" y="4175737"/>
                  <a:pt x="10285550" y="4180814"/>
                  <a:pt x="10284280" y="4182083"/>
                </a:cubicBezTo>
                <a:cubicBezTo>
                  <a:pt x="10285550" y="4183352"/>
                  <a:pt x="10289357" y="4185890"/>
                  <a:pt x="10290626" y="4188429"/>
                </a:cubicBezTo>
                <a:cubicBezTo>
                  <a:pt x="10294434" y="4184621"/>
                  <a:pt x="10298242" y="4180814"/>
                  <a:pt x="10302049" y="4175737"/>
                </a:cubicBezTo>
                <a:cubicBezTo>
                  <a:pt x="10296972" y="4171929"/>
                  <a:pt x="10290626" y="4168122"/>
                  <a:pt x="10285550" y="4164314"/>
                </a:cubicBezTo>
                <a:cubicBezTo>
                  <a:pt x="10290626" y="4163045"/>
                  <a:pt x="10296972" y="4161776"/>
                  <a:pt x="10302049" y="4159237"/>
                </a:cubicBezTo>
                <a:cubicBezTo>
                  <a:pt x="10303318" y="4164314"/>
                  <a:pt x="10303318" y="4169391"/>
                  <a:pt x="10304588" y="4174468"/>
                </a:cubicBezTo>
                <a:cubicBezTo>
                  <a:pt x="10307126" y="4171929"/>
                  <a:pt x="10309664" y="4169391"/>
                  <a:pt x="10312203" y="4165583"/>
                </a:cubicBezTo>
                <a:cubicBezTo>
                  <a:pt x="10312203" y="4168122"/>
                  <a:pt x="10313471" y="4170660"/>
                  <a:pt x="10313471" y="4173198"/>
                </a:cubicBezTo>
                <a:cubicBezTo>
                  <a:pt x="10310934" y="4174468"/>
                  <a:pt x="10307126" y="4175737"/>
                  <a:pt x="10305857" y="4175737"/>
                </a:cubicBezTo>
                <a:cubicBezTo>
                  <a:pt x="10308395" y="4183352"/>
                  <a:pt x="10313471" y="4190967"/>
                  <a:pt x="10321087" y="4194775"/>
                </a:cubicBezTo>
                <a:cubicBezTo>
                  <a:pt x="10318549" y="4190967"/>
                  <a:pt x="10316010" y="4185890"/>
                  <a:pt x="10313471" y="4182083"/>
                </a:cubicBezTo>
                <a:cubicBezTo>
                  <a:pt x="10316010" y="4183352"/>
                  <a:pt x="10319817" y="4185890"/>
                  <a:pt x="10322356" y="4187159"/>
                </a:cubicBezTo>
                <a:cubicBezTo>
                  <a:pt x="10323626" y="4185890"/>
                  <a:pt x="10324895" y="4182083"/>
                  <a:pt x="10326163" y="4180814"/>
                </a:cubicBezTo>
                <a:cubicBezTo>
                  <a:pt x="10328702" y="4180814"/>
                  <a:pt x="10333779" y="4179544"/>
                  <a:pt x="10336318" y="4179544"/>
                </a:cubicBezTo>
                <a:cubicBezTo>
                  <a:pt x="10335048" y="4177006"/>
                  <a:pt x="10333779" y="4173198"/>
                  <a:pt x="10333779" y="4170660"/>
                </a:cubicBezTo>
                <a:cubicBezTo>
                  <a:pt x="10331241" y="4166852"/>
                  <a:pt x="10327433" y="4164314"/>
                  <a:pt x="10324895" y="4160506"/>
                </a:cubicBezTo>
                <a:cubicBezTo>
                  <a:pt x="10331241" y="4163045"/>
                  <a:pt x="10338855" y="4165583"/>
                  <a:pt x="10345201" y="4161776"/>
                </a:cubicBezTo>
                <a:cubicBezTo>
                  <a:pt x="10346471" y="4163045"/>
                  <a:pt x="10347740" y="4164314"/>
                  <a:pt x="10347740" y="4164314"/>
                </a:cubicBezTo>
                <a:cubicBezTo>
                  <a:pt x="10345201" y="4164314"/>
                  <a:pt x="10341394" y="4164314"/>
                  <a:pt x="10338855" y="4164314"/>
                </a:cubicBezTo>
                <a:cubicBezTo>
                  <a:pt x="10340125" y="4166852"/>
                  <a:pt x="10342664" y="4173198"/>
                  <a:pt x="10343932" y="4175737"/>
                </a:cubicBezTo>
                <a:cubicBezTo>
                  <a:pt x="10352817" y="4169391"/>
                  <a:pt x="10362970" y="4163045"/>
                  <a:pt x="10373124" y="4159237"/>
                </a:cubicBezTo>
                <a:cubicBezTo>
                  <a:pt x="10374393" y="4160506"/>
                  <a:pt x="10375662" y="4161776"/>
                  <a:pt x="10375662" y="4163045"/>
                </a:cubicBezTo>
                <a:cubicBezTo>
                  <a:pt x="10373124" y="4163045"/>
                  <a:pt x="10369316" y="4164314"/>
                  <a:pt x="10366778" y="4165583"/>
                </a:cubicBezTo>
                <a:cubicBezTo>
                  <a:pt x="10368047" y="4170660"/>
                  <a:pt x="10369316" y="4175737"/>
                  <a:pt x="10370585" y="4180814"/>
                </a:cubicBezTo>
                <a:cubicBezTo>
                  <a:pt x="10366778" y="4179544"/>
                  <a:pt x="10362970" y="4179544"/>
                  <a:pt x="10357893" y="4178275"/>
                </a:cubicBezTo>
                <a:cubicBezTo>
                  <a:pt x="10361701" y="4182083"/>
                  <a:pt x="10366778" y="4184621"/>
                  <a:pt x="10371855" y="4187159"/>
                </a:cubicBezTo>
                <a:cubicBezTo>
                  <a:pt x="10370585" y="4188429"/>
                  <a:pt x="10369316" y="4190967"/>
                  <a:pt x="10369316" y="4193505"/>
                </a:cubicBezTo>
                <a:cubicBezTo>
                  <a:pt x="10394700" y="4202390"/>
                  <a:pt x="10371855" y="4196044"/>
                  <a:pt x="10395969" y="4201121"/>
                </a:cubicBezTo>
                <a:cubicBezTo>
                  <a:pt x="10387085" y="4203659"/>
                  <a:pt x="10378201" y="4203659"/>
                  <a:pt x="10369316" y="4202390"/>
                </a:cubicBezTo>
                <a:cubicBezTo>
                  <a:pt x="10371855" y="4203659"/>
                  <a:pt x="10376931" y="4204928"/>
                  <a:pt x="10379470" y="4206198"/>
                </a:cubicBezTo>
                <a:cubicBezTo>
                  <a:pt x="10385816" y="4210005"/>
                  <a:pt x="10390893" y="4213813"/>
                  <a:pt x="10397239" y="4216351"/>
                </a:cubicBezTo>
                <a:cubicBezTo>
                  <a:pt x="10393431" y="4217620"/>
                  <a:pt x="10389623" y="4218889"/>
                  <a:pt x="10385816" y="4220159"/>
                </a:cubicBezTo>
                <a:cubicBezTo>
                  <a:pt x="10382008" y="4217620"/>
                  <a:pt x="10378201" y="4216351"/>
                  <a:pt x="10373124" y="4213813"/>
                </a:cubicBezTo>
                <a:cubicBezTo>
                  <a:pt x="10373124" y="4212543"/>
                  <a:pt x="10374393" y="4210005"/>
                  <a:pt x="10375662" y="4208736"/>
                </a:cubicBezTo>
                <a:cubicBezTo>
                  <a:pt x="10370585" y="4211274"/>
                  <a:pt x="10366778" y="4213813"/>
                  <a:pt x="10361701" y="4216351"/>
                </a:cubicBezTo>
                <a:cubicBezTo>
                  <a:pt x="10366778" y="4217620"/>
                  <a:pt x="10370585" y="4218889"/>
                  <a:pt x="10375662" y="4221428"/>
                </a:cubicBezTo>
                <a:cubicBezTo>
                  <a:pt x="10378201" y="4223966"/>
                  <a:pt x="10380739" y="4226505"/>
                  <a:pt x="10382008" y="4229043"/>
                </a:cubicBezTo>
                <a:cubicBezTo>
                  <a:pt x="10401046" y="4227774"/>
                  <a:pt x="10394700" y="4229043"/>
                  <a:pt x="10397239" y="4216351"/>
                </a:cubicBezTo>
                <a:cubicBezTo>
                  <a:pt x="10398508" y="4215082"/>
                  <a:pt x="10399777" y="4212543"/>
                  <a:pt x="10401046" y="4211274"/>
                </a:cubicBezTo>
                <a:cubicBezTo>
                  <a:pt x="10398508" y="4211274"/>
                  <a:pt x="10394700" y="4211274"/>
                  <a:pt x="10392162" y="4211274"/>
                </a:cubicBezTo>
                <a:cubicBezTo>
                  <a:pt x="10393431" y="4208736"/>
                  <a:pt x="10395969" y="4203659"/>
                  <a:pt x="10397239" y="4201121"/>
                </a:cubicBezTo>
                <a:cubicBezTo>
                  <a:pt x="10401046" y="4203659"/>
                  <a:pt x="10406123" y="4204928"/>
                  <a:pt x="10409931" y="4207467"/>
                </a:cubicBezTo>
                <a:cubicBezTo>
                  <a:pt x="10408661" y="4210005"/>
                  <a:pt x="10407392" y="4213813"/>
                  <a:pt x="10406123" y="4216351"/>
                </a:cubicBezTo>
                <a:cubicBezTo>
                  <a:pt x="10409931" y="4216351"/>
                  <a:pt x="10415007" y="4216351"/>
                  <a:pt x="10418815" y="4216351"/>
                </a:cubicBezTo>
                <a:cubicBezTo>
                  <a:pt x="10421353" y="4211274"/>
                  <a:pt x="10423892" y="4207467"/>
                  <a:pt x="10426430" y="4203659"/>
                </a:cubicBezTo>
                <a:cubicBezTo>
                  <a:pt x="10430238" y="4207467"/>
                  <a:pt x="10432776" y="4212543"/>
                  <a:pt x="10436583" y="4217620"/>
                </a:cubicBezTo>
                <a:cubicBezTo>
                  <a:pt x="10436583" y="4215082"/>
                  <a:pt x="10437853" y="4211274"/>
                  <a:pt x="10437853" y="4208736"/>
                </a:cubicBezTo>
                <a:cubicBezTo>
                  <a:pt x="10441661" y="4212543"/>
                  <a:pt x="10444199" y="4216351"/>
                  <a:pt x="10446737" y="4220159"/>
                </a:cubicBezTo>
                <a:cubicBezTo>
                  <a:pt x="10451814" y="4215082"/>
                  <a:pt x="10456891" y="4211274"/>
                  <a:pt x="10463237" y="4207467"/>
                </a:cubicBezTo>
                <a:cubicBezTo>
                  <a:pt x="10460698" y="4216351"/>
                  <a:pt x="10456891" y="4226505"/>
                  <a:pt x="10454353" y="4235389"/>
                </a:cubicBezTo>
                <a:cubicBezTo>
                  <a:pt x="10451814" y="4234120"/>
                  <a:pt x="10448007" y="4231581"/>
                  <a:pt x="10445468" y="4231581"/>
                </a:cubicBezTo>
                <a:cubicBezTo>
                  <a:pt x="10455621" y="4241735"/>
                  <a:pt x="10469583" y="4245543"/>
                  <a:pt x="10483544" y="4244273"/>
                </a:cubicBezTo>
                <a:cubicBezTo>
                  <a:pt x="10481005" y="4240466"/>
                  <a:pt x="10478467" y="4236658"/>
                  <a:pt x="10475929" y="4232851"/>
                </a:cubicBezTo>
                <a:cubicBezTo>
                  <a:pt x="10481005" y="4234120"/>
                  <a:pt x="10486082" y="4236658"/>
                  <a:pt x="10492428" y="4237927"/>
                </a:cubicBezTo>
                <a:cubicBezTo>
                  <a:pt x="10492428" y="4232851"/>
                  <a:pt x="10492428" y="4227774"/>
                  <a:pt x="10493697" y="4221428"/>
                </a:cubicBezTo>
                <a:cubicBezTo>
                  <a:pt x="10502582" y="4218889"/>
                  <a:pt x="10510197" y="4221428"/>
                  <a:pt x="10514005" y="4229043"/>
                </a:cubicBezTo>
                <a:cubicBezTo>
                  <a:pt x="10508928" y="4226505"/>
                  <a:pt x="10503851" y="4223966"/>
                  <a:pt x="10498774" y="4221428"/>
                </a:cubicBezTo>
                <a:cubicBezTo>
                  <a:pt x="10498774" y="4227774"/>
                  <a:pt x="10498774" y="4235389"/>
                  <a:pt x="10500043" y="4241735"/>
                </a:cubicBezTo>
                <a:cubicBezTo>
                  <a:pt x="10501313" y="4239197"/>
                  <a:pt x="10505120" y="4235389"/>
                  <a:pt x="10506389" y="4234120"/>
                </a:cubicBezTo>
                <a:cubicBezTo>
                  <a:pt x="10512735" y="4236658"/>
                  <a:pt x="10519081" y="4237927"/>
                  <a:pt x="10525427" y="4240466"/>
                </a:cubicBezTo>
                <a:cubicBezTo>
                  <a:pt x="10525427" y="4241735"/>
                  <a:pt x="10525427" y="4245543"/>
                  <a:pt x="10525427" y="4248081"/>
                </a:cubicBezTo>
                <a:cubicBezTo>
                  <a:pt x="10524158" y="4248081"/>
                  <a:pt x="10520351" y="4248081"/>
                  <a:pt x="10519081" y="4248081"/>
                </a:cubicBezTo>
                <a:cubicBezTo>
                  <a:pt x="10515274" y="4244273"/>
                  <a:pt x="10511466" y="4241735"/>
                  <a:pt x="10507659" y="4239197"/>
                </a:cubicBezTo>
                <a:cubicBezTo>
                  <a:pt x="10508928" y="4241735"/>
                  <a:pt x="10510197" y="4246812"/>
                  <a:pt x="10510197" y="4249350"/>
                </a:cubicBezTo>
                <a:cubicBezTo>
                  <a:pt x="10507659" y="4249350"/>
                  <a:pt x="10501313" y="4248081"/>
                  <a:pt x="10497505" y="4248081"/>
                </a:cubicBezTo>
                <a:cubicBezTo>
                  <a:pt x="10505120" y="4251889"/>
                  <a:pt x="10514005" y="4255696"/>
                  <a:pt x="10521620" y="4259504"/>
                </a:cubicBezTo>
                <a:cubicBezTo>
                  <a:pt x="10525427" y="4258235"/>
                  <a:pt x="10527966" y="4258235"/>
                  <a:pt x="10531773" y="4256965"/>
                </a:cubicBezTo>
                <a:cubicBezTo>
                  <a:pt x="10530504" y="4260773"/>
                  <a:pt x="10527966" y="4264581"/>
                  <a:pt x="10525427" y="4268388"/>
                </a:cubicBezTo>
                <a:cubicBezTo>
                  <a:pt x="10520351" y="4265850"/>
                  <a:pt x="10514005" y="4262042"/>
                  <a:pt x="10508928" y="4259504"/>
                </a:cubicBezTo>
                <a:cubicBezTo>
                  <a:pt x="10507659" y="4260773"/>
                  <a:pt x="10503851" y="4262042"/>
                  <a:pt x="10502582" y="4263311"/>
                </a:cubicBezTo>
                <a:cubicBezTo>
                  <a:pt x="10496236" y="4255696"/>
                  <a:pt x="10488621" y="4249350"/>
                  <a:pt x="10478467" y="4248081"/>
                </a:cubicBezTo>
                <a:cubicBezTo>
                  <a:pt x="10481005" y="4253158"/>
                  <a:pt x="10483544" y="4256965"/>
                  <a:pt x="10487351" y="4262042"/>
                </a:cubicBezTo>
                <a:cubicBezTo>
                  <a:pt x="10498774" y="4264581"/>
                  <a:pt x="10508928" y="4269657"/>
                  <a:pt x="10511466" y="4281080"/>
                </a:cubicBezTo>
                <a:cubicBezTo>
                  <a:pt x="10512735" y="4281080"/>
                  <a:pt x="10516543" y="4279811"/>
                  <a:pt x="10517812" y="4278542"/>
                </a:cubicBezTo>
                <a:cubicBezTo>
                  <a:pt x="10517812" y="4281080"/>
                  <a:pt x="10517812" y="4286157"/>
                  <a:pt x="10519081" y="4287426"/>
                </a:cubicBezTo>
                <a:cubicBezTo>
                  <a:pt x="10522889" y="4288695"/>
                  <a:pt x="10525427" y="4289964"/>
                  <a:pt x="10529234" y="4291234"/>
                </a:cubicBezTo>
                <a:cubicBezTo>
                  <a:pt x="10534312" y="4287426"/>
                  <a:pt x="10539389" y="4283618"/>
                  <a:pt x="10544465" y="4281080"/>
                </a:cubicBezTo>
                <a:cubicBezTo>
                  <a:pt x="10545735" y="4283618"/>
                  <a:pt x="10548272" y="4287426"/>
                  <a:pt x="10550811" y="4288695"/>
                </a:cubicBezTo>
                <a:cubicBezTo>
                  <a:pt x="10548272" y="4288695"/>
                  <a:pt x="10543196" y="4288695"/>
                  <a:pt x="10540658" y="4288695"/>
                </a:cubicBezTo>
                <a:cubicBezTo>
                  <a:pt x="10538119" y="4291234"/>
                  <a:pt x="10535580" y="4295041"/>
                  <a:pt x="10531773" y="4297580"/>
                </a:cubicBezTo>
                <a:cubicBezTo>
                  <a:pt x="10525427" y="4296310"/>
                  <a:pt x="10519081" y="4296310"/>
                  <a:pt x="10512735" y="4295041"/>
                </a:cubicBezTo>
                <a:cubicBezTo>
                  <a:pt x="10522889" y="4310272"/>
                  <a:pt x="10539389" y="4306464"/>
                  <a:pt x="10555888" y="4306464"/>
                </a:cubicBezTo>
                <a:cubicBezTo>
                  <a:pt x="10553349" y="4305195"/>
                  <a:pt x="10549542" y="4303926"/>
                  <a:pt x="10547004" y="4302656"/>
                </a:cubicBezTo>
                <a:cubicBezTo>
                  <a:pt x="10550811" y="4298849"/>
                  <a:pt x="10554618" y="4295041"/>
                  <a:pt x="10557157" y="4291234"/>
                </a:cubicBezTo>
                <a:cubicBezTo>
                  <a:pt x="10558427" y="4298849"/>
                  <a:pt x="10559695" y="4306464"/>
                  <a:pt x="10560964" y="4314079"/>
                </a:cubicBezTo>
                <a:cubicBezTo>
                  <a:pt x="10564773" y="4311541"/>
                  <a:pt x="10567310" y="4310272"/>
                  <a:pt x="10571119" y="4307733"/>
                </a:cubicBezTo>
                <a:cubicBezTo>
                  <a:pt x="10567310" y="4303926"/>
                  <a:pt x="10563503" y="4301387"/>
                  <a:pt x="10559695" y="4297580"/>
                </a:cubicBezTo>
                <a:cubicBezTo>
                  <a:pt x="10571119" y="4297580"/>
                  <a:pt x="10581272" y="4296310"/>
                  <a:pt x="10588887" y="4287426"/>
                </a:cubicBezTo>
                <a:cubicBezTo>
                  <a:pt x="10596502" y="4284888"/>
                  <a:pt x="10590156" y="4292503"/>
                  <a:pt x="10590156" y="4296310"/>
                </a:cubicBezTo>
                <a:cubicBezTo>
                  <a:pt x="10596502" y="4297580"/>
                  <a:pt x="10600310" y="4302656"/>
                  <a:pt x="10605386" y="4307733"/>
                </a:cubicBezTo>
                <a:cubicBezTo>
                  <a:pt x="10602848" y="4309002"/>
                  <a:pt x="10597771" y="4310272"/>
                  <a:pt x="10595233" y="4311541"/>
                </a:cubicBezTo>
                <a:cubicBezTo>
                  <a:pt x="10597771" y="4315348"/>
                  <a:pt x="10601579" y="4319156"/>
                  <a:pt x="10604117" y="4322964"/>
                </a:cubicBezTo>
                <a:cubicBezTo>
                  <a:pt x="10611732" y="4319156"/>
                  <a:pt x="10628232" y="4312810"/>
                  <a:pt x="10624424" y="4328040"/>
                </a:cubicBezTo>
                <a:lnTo>
                  <a:pt x="10614271" y="4324233"/>
                </a:lnTo>
                <a:cubicBezTo>
                  <a:pt x="10615540" y="4330579"/>
                  <a:pt x="10620617" y="4330579"/>
                  <a:pt x="10625694" y="4329310"/>
                </a:cubicBezTo>
                <a:cubicBezTo>
                  <a:pt x="10634578" y="4334386"/>
                  <a:pt x="10643462" y="4336925"/>
                  <a:pt x="10652346" y="4339463"/>
                </a:cubicBezTo>
                <a:cubicBezTo>
                  <a:pt x="10648539" y="4342001"/>
                  <a:pt x="10646001" y="4345809"/>
                  <a:pt x="10642193" y="4348347"/>
                </a:cubicBezTo>
                <a:cubicBezTo>
                  <a:pt x="10637116" y="4344540"/>
                  <a:pt x="10632040" y="4339463"/>
                  <a:pt x="10626963" y="4335655"/>
                </a:cubicBezTo>
                <a:cubicBezTo>
                  <a:pt x="10620617" y="4339463"/>
                  <a:pt x="10615540" y="4344540"/>
                  <a:pt x="10611732" y="4349617"/>
                </a:cubicBezTo>
                <a:cubicBezTo>
                  <a:pt x="10616809" y="4350886"/>
                  <a:pt x="10621886" y="4352155"/>
                  <a:pt x="10626963" y="4355963"/>
                </a:cubicBezTo>
                <a:cubicBezTo>
                  <a:pt x="10629501" y="4354693"/>
                  <a:pt x="10633309" y="4354693"/>
                  <a:pt x="10635847" y="4353424"/>
                </a:cubicBezTo>
                <a:cubicBezTo>
                  <a:pt x="10643462" y="4354693"/>
                  <a:pt x="10651078" y="4354693"/>
                  <a:pt x="10658692" y="4353424"/>
                </a:cubicBezTo>
                <a:cubicBezTo>
                  <a:pt x="10662500" y="4354693"/>
                  <a:pt x="10666308" y="4357232"/>
                  <a:pt x="10670116" y="4358501"/>
                </a:cubicBezTo>
                <a:cubicBezTo>
                  <a:pt x="10663770" y="4364847"/>
                  <a:pt x="10654885" y="4364847"/>
                  <a:pt x="10647270" y="4364847"/>
                </a:cubicBezTo>
                <a:cubicBezTo>
                  <a:pt x="10649808" y="4367385"/>
                  <a:pt x="10653616" y="4371193"/>
                  <a:pt x="10654885" y="4373731"/>
                </a:cubicBezTo>
                <a:cubicBezTo>
                  <a:pt x="10653616" y="4375001"/>
                  <a:pt x="10651078" y="4377539"/>
                  <a:pt x="10649808" y="4378808"/>
                </a:cubicBezTo>
                <a:cubicBezTo>
                  <a:pt x="10649808" y="4382615"/>
                  <a:pt x="10649808" y="4386423"/>
                  <a:pt x="10649808" y="4391500"/>
                </a:cubicBezTo>
                <a:cubicBezTo>
                  <a:pt x="10654885" y="4392769"/>
                  <a:pt x="10661231" y="4395307"/>
                  <a:pt x="10666308" y="4397846"/>
                </a:cubicBezTo>
                <a:cubicBezTo>
                  <a:pt x="10659962" y="4397846"/>
                  <a:pt x="10653616" y="4396577"/>
                  <a:pt x="10648539" y="4396577"/>
                </a:cubicBezTo>
                <a:cubicBezTo>
                  <a:pt x="10649808" y="4397846"/>
                  <a:pt x="10652346" y="4401653"/>
                  <a:pt x="10654885" y="4402923"/>
                </a:cubicBezTo>
                <a:cubicBezTo>
                  <a:pt x="10651078" y="4402923"/>
                  <a:pt x="10647270" y="4404192"/>
                  <a:pt x="10644732" y="4404192"/>
                </a:cubicBezTo>
                <a:cubicBezTo>
                  <a:pt x="10639655" y="4401653"/>
                  <a:pt x="10633309" y="4399115"/>
                  <a:pt x="10626963" y="4397846"/>
                </a:cubicBezTo>
                <a:cubicBezTo>
                  <a:pt x="10628232" y="4400384"/>
                  <a:pt x="10629501" y="4404192"/>
                  <a:pt x="10629501" y="4406730"/>
                </a:cubicBezTo>
                <a:cubicBezTo>
                  <a:pt x="10644732" y="4405461"/>
                  <a:pt x="10661231" y="4407999"/>
                  <a:pt x="10673923" y="4416884"/>
                </a:cubicBezTo>
                <a:cubicBezTo>
                  <a:pt x="10676461" y="4423230"/>
                  <a:pt x="10677730" y="4429576"/>
                  <a:pt x="10680269" y="4437191"/>
                </a:cubicBezTo>
                <a:cubicBezTo>
                  <a:pt x="10675192" y="4437191"/>
                  <a:pt x="10670116" y="4437191"/>
                  <a:pt x="10665038" y="4435922"/>
                </a:cubicBezTo>
                <a:cubicBezTo>
                  <a:pt x="10663770" y="4437191"/>
                  <a:pt x="10659962" y="4440998"/>
                  <a:pt x="10657424" y="4443537"/>
                </a:cubicBezTo>
                <a:cubicBezTo>
                  <a:pt x="10656154" y="4442268"/>
                  <a:pt x="10653616" y="4438460"/>
                  <a:pt x="10652346" y="4435922"/>
                </a:cubicBezTo>
                <a:cubicBezTo>
                  <a:pt x="10654885" y="4433383"/>
                  <a:pt x="10658692" y="4432114"/>
                  <a:pt x="10661231" y="4429576"/>
                </a:cubicBezTo>
                <a:cubicBezTo>
                  <a:pt x="10658692" y="4427037"/>
                  <a:pt x="10654885" y="4425768"/>
                  <a:pt x="10652346" y="4423230"/>
                </a:cubicBezTo>
                <a:cubicBezTo>
                  <a:pt x="10651078" y="4424499"/>
                  <a:pt x="10647270" y="4425768"/>
                  <a:pt x="10646001" y="4427037"/>
                </a:cubicBezTo>
                <a:cubicBezTo>
                  <a:pt x="10643462" y="4424499"/>
                  <a:pt x="10640924" y="4423230"/>
                  <a:pt x="10638386" y="4420691"/>
                </a:cubicBezTo>
                <a:cubicBezTo>
                  <a:pt x="10634578" y="4421961"/>
                  <a:pt x="10629501" y="4421961"/>
                  <a:pt x="10625694" y="4423230"/>
                </a:cubicBezTo>
                <a:cubicBezTo>
                  <a:pt x="10625694" y="4427037"/>
                  <a:pt x="10624424" y="4429576"/>
                  <a:pt x="10621886" y="4432114"/>
                </a:cubicBezTo>
                <a:cubicBezTo>
                  <a:pt x="10623155" y="4433383"/>
                  <a:pt x="10625694" y="4434652"/>
                  <a:pt x="10628232" y="4435922"/>
                </a:cubicBezTo>
                <a:cubicBezTo>
                  <a:pt x="10624424" y="4437191"/>
                  <a:pt x="10619348" y="4438460"/>
                  <a:pt x="10615540" y="4440998"/>
                </a:cubicBezTo>
                <a:cubicBezTo>
                  <a:pt x="10615540" y="4442268"/>
                  <a:pt x="10614271" y="4443537"/>
                  <a:pt x="10613002" y="4444806"/>
                </a:cubicBezTo>
                <a:cubicBezTo>
                  <a:pt x="10615540" y="4447344"/>
                  <a:pt x="10616809" y="4449883"/>
                  <a:pt x="10619348" y="4452421"/>
                </a:cubicBezTo>
                <a:cubicBezTo>
                  <a:pt x="10625694" y="4454960"/>
                  <a:pt x="10632040" y="4458767"/>
                  <a:pt x="10638386" y="4462575"/>
                </a:cubicBezTo>
                <a:cubicBezTo>
                  <a:pt x="10634578" y="4462575"/>
                  <a:pt x="10626963" y="4463844"/>
                  <a:pt x="10624424" y="4463844"/>
                </a:cubicBezTo>
                <a:cubicBezTo>
                  <a:pt x="10634578" y="4470190"/>
                  <a:pt x="10644732" y="4472728"/>
                  <a:pt x="10656154" y="4477805"/>
                </a:cubicBezTo>
                <a:cubicBezTo>
                  <a:pt x="10653616" y="4477805"/>
                  <a:pt x="10647270" y="4477805"/>
                  <a:pt x="10644732" y="4477805"/>
                </a:cubicBezTo>
                <a:cubicBezTo>
                  <a:pt x="10646001" y="4479074"/>
                  <a:pt x="10649808" y="4482882"/>
                  <a:pt x="10652346" y="4485420"/>
                </a:cubicBezTo>
                <a:cubicBezTo>
                  <a:pt x="10649808" y="4485420"/>
                  <a:pt x="10646001" y="4486690"/>
                  <a:pt x="10643462" y="4487959"/>
                </a:cubicBezTo>
                <a:cubicBezTo>
                  <a:pt x="10648539" y="4491766"/>
                  <a:pt x="10652346" y="4494305"/>
                  <a:pt x="10658692" y="4490497"/>
                </a:cubicBezTo>
                <a:cubicBezTo>
                  <a:pt x="10661231" y="4491766"/>
                  <a:pt x="10663770" y="4493035"/>
                  <a:pt x="10665038" y="4495574"/>
                </a:cubicBezTo>
                <a:lnTo>
                  <a:pt x="10653616" y="4495574"/>
                </a:lnTo>
                <a:cubicBezTo>
                  <a:pt x="10658692" y="4500651"/>
                  <a:pt x="10663770" y="4505727"/>
                  <a:pt x="10670116" y="4509535"/>
                </a:cubicBezTo>
                <a:cubicBezTo>
                  <a:pt x="10670116" y="4510804"/>
                  <a:pt x="10671384" y="4513343"/>
                  <a:pt x="10672654" y="4514612"/>
                </a:cubicBezTo>
                <a:cubicBezTo>
                  <a:pt x="10675192" y="4513343"/>
                  <a:pt x="10677730" y="4512073"/>
                  <a:pt x="10680269" y="4510804"/>
                </a:cubicBezTo>
                <a:cubicBezTo>
                  <a:pt x="10680269" y="4513343"/>
                  <a:pt x="10681538" y="4517150"/>
                  <a:pt x="10682807" y="4519689"/>
                </a:cubicBezTo>
                <a:cubicBezTo>
                  <a:pt x="10685346" y="4522227"/>
                  <a:pt x="10687884" y="4526035"/>
                  <a:pt x="10691692" y="4528573"/>
                </a:cubicBezTo>
                <a:cubicBezTo>
                  <a:pt x="10687884" y="4527304"/>
                  <a:pt x="10684076" y="4524765"/>
                  <a:pt x="10680269" y="4523496"/>
                </a:cubicBezTo>
                <a:cubicBezTo>
                  <a:pt x="10679000" y="4523496"/>
                  <a:pt x="10677730" y="4524765"/>
                  <a:pt x="10677730" y="4526035"/>
                </a:cubicBezTo>
                <a:cubicBezTo>
                  <a:pt x="10651078" y="4510804"/>
                  <a:pt x="10659962" y="4523496"/>
                  <a:pt x="10640924" y="4500651"/>
                </a:cubicBezTo>
                <a:cubicBezTo>
                  <a:pt x="10640924" y="4506997"/>
                  <a:pt x="10642193" y="4513343"/>
                  <a:pt x="10640924" y="4519689"/>
                </a:cubicBezTo>
                <a:cubicBezTo>
                  <a:pt x="10647270" y="4528573"/>
                  <a:pt x="10657424" y="4528573"/>
                  <a:pt x="10667577" y="4527304"/>
                </a:cubicBezTo>
                <a:cubicBezTo>
                  <a:pt x="10663770" y="4534919"/>
                  <a:pt x="10656154" y="4536188"/>
                  <a:pt x="10648539" y="4532381"/>
                </a:cubicBezTo>
                <a:cubicBezTo>
                  <a:pt x="10649808" y="4534919"/>
                  <a:pt x="10651078" y="4537457"/>
                  <a:pt x="10653616" y="4539996"/>
                </a:cubicBezTo>
                <a:cubicBezTo>
                  <a:pt x="10654885" y="4539996"/>
                  <a:pt x="10657424" y="4537457"/>
                  <a:pt x="10658692" y="4537457"/>
                </a:cubicBezTo>
                <a:cubicBezTo>
                  <a:pt x="10662500" y="4545073"/>
                  <a:pt x="10667577" y="4552688"/>
                  <a:pt x="10673923" y="4559034"/>
                </a:cubicBezTo>
                <a:cubicBezTo>
                  <a:pt x="10677730" y="4560303"/>
                  <a:pt x="10681538" y="4557764"/>
                  <a:pt x="10685346" y="4557764"/>
                </a:cubicBezTo>
                <a:cubicBezTo>
                  <a:pt x="10682807" y="4559034"/>
                  <a:pt x="10680269" y="4560303"/>
                  <a:pt x="10677730" y="4561572"/>
                </a:cubicBezTo>
                <a:cubicBezTo>
                  <a:pt x="10677730" y="4562841"/>
                  <a:pt x="10677730" y="4566649"/>
                  <a:pt x="10679000" y="4567918"/>
                </a:cubicBezTo>
                <a:cubicBezTo>
                  <a:pt x="10667577" y="4559034"/>
                  <a:pt x="10654885" y="4550149"/>
                  <a:pt x="10640924" y="4548880"/>
                </a:cubicBezTo>
                <a:cubicBezTo>
                  <a:pt x="10644732" y="4553957"/>
                  <a:pt x="10649808" y="4557764"/>
                  <a:pt x="10653616" y="4562841"/>
                </a:cubicBezTo>
                <a:cubicBezTo>
                  <a:pt x="10644732" y="4560303"/>
                  <a:pt x="10635847" y="4555226"/>
                  <a:pt x="10628232" y="4550149"/>
                </a:cubicBezTo>
                <a:lnTo>
                  <a:pt x="10634578" y="4545073"/>
                </a:lnTo>
                <a:cubicBezTo>
                  <a:pt x="10632040" y="4541265"/>
                  <a:pt x="10629501" y="4536188"/>
                  <a:pt x="10625694" y="4532381"/>
                </a:cubicBezTo>
                <a:cubicBezTo>
                  <a:pt x="10619348" y="4531111"/>
                  <a:pt x="10610463" y="4526035"/>
                  <a:pt x="10606656" y="4533650"/>
                </a:cubicBezTo>
                <a:cubicBezTo>
                  <a:pt x="10610463" y="4536188"/>
                  <a:pt x="10613002" y="4538727"/>
                  <a:pt x="10616809" y="4541265"/>
                </a:cubicBezTo>
                <a:cubicBezTo>
                  <a:pt x="10614271" y="4543803"/>
                  <a:pt x="10613002" y="4546342"/>
                  <a:pt x="10610463" y="4548880"/>
                </a:cubicBezTo>
                <a:cubicBezTo>
                  <a:pt x="10616809" y="4550149"/>
                  <a:pt x="10624424" y="4551418"/>
                  <a:pt x="10630770" y="4552688"/>
                </a:cubicBezTo>
                <a:cubicBezTo>
                  <a:pt x="10623155" y="4555226"/>
                  <a:pt x="10628232" y="4553957"/>
                  <a:pt x="10619348" y="4556495"/>
                </a:cubicBezTo>
                <a:cubicBezTo>
                  <a:pt x="10621886" y="4560303"/>
                  <a:pt x="10625694" y="4564110"/>
                  <a:pt x="10628232" y="4567918"/>
                </a:cubicBezTo>
                <a:cubicBezTo>
                  <a:pt x="10623155" y="4565380"/>
                  <a:pt x="10616809" y="4562841"/>
                  <a:pt x="10611732" y="4560303"/>
                </a:cubicBezTo>
                <a:cubicBezTo>
                  <a:pt x="10615540" y="4565380"/>
                  <a:pt x="10620617" y="4571726"/>
                  <a:pt x="10624424" y="4576802"/>
                </a:cubicBezTo>
                <a:cubicBezTo>
                  <a:pt x="10626963" y="4572995"/>
                  <a:pt x="10628232" y="4567918"/>
                  <a:pt x="10630770" y="4564110"/>
                </a:cubicBezTo>
                <a:cubicBezTo>
                  <a:pt x="10629501" y="4560303"/>
                  <a:pt x="10626963" y="4557764"/>
                  <a:pt x="10625694" y="4553957"/>
                </a:cubicBezTo>
                <a:cubicBezTo>
                  <a:pt x="10635847" y="4559034"/>
                  <a:pt x="10644732" y="4565380"/>
                  <a:pt x="10656154" y="4567918"/>
                </a:cubicBezTo>
                <a:cubicBezTo>
                  <a:pt x="10652346" y="4569187"/>
                  <a:pt x="10647270" y="4570456"/>
                  <a:pt x="10643462" y="4571726"/>
                </a:cubicBezTo>
                <a:cubicBezTo>
                  <a:pt x="10646001" y="4574264"/>
                  <a:pt x="10647270" y="4576802"/>
                  <a:pt x="10649808" y="4579341"/>
                </a:cubicBezTo>
                <a:cubicBezTo>
                  <a:pt x="10653616" y="4579341"/>
                  <a:pt x="10658692" y="4579341"/>
                  <a:pt x="10662500" y="4579341"/>
                </a:cubicBezTo>
                <a:cubicBezTo>
                  <a:pt x="10658692" y="4580610"/>
                  <a:pt x="10656154" y="4583148"/>
                  <a:pt x="10652346" y="4584418"/>
                </a:cubicBezTo>
                <a:cubicBezTo>
                  <a:pt x="10656154" y="4588225"/>
                  <a:pt x="10661231" y="4590764"/>
                  <a:pt x="10665038" y="4594571"/>
                </a:cubicBezTo>
                <a:cubicBezTo>
                  <a:pt x="10662500" y="4593302"/>
                  <a:pt x="10657424" y="4590764"/>
                  <a:pt x="10654885" y="4589494"/>
                </a:cubicBezTo>
                <a:cubicBezTo>
                  <a:pt x="10653616" y="4590764"/>
                  <a:pt x="10652346" y="4594571"/>
                  <a:pt x="10651078" y="4595840"/>
                </a:cubicBezTo>
                <a:cubicBezTo>
                  <a:pt x="10648539" y="4593302"/>
                  <a:pt x="10646001" y="4590764"/>
                  <a:pt x="10642193" y="4588225"/>
                </a:cubicBezTo>
                <a:cubicBezTo>
                  <a:pt x="10638386" y="4590764"/>
                  <a:pt x="10634578" y="4593302"/>
                  <a:pt x="10629501" y="4595840"/>
                </a:cubicBezTo>
                <a:cubicBezTo>
                  <a:pt x="10628232" y="4595840"/>
                  <a:pt x="10626963" y="4594571"/>
                  <a:pt x="10625694" y="4594571"/>
                </a:cubicBezTo>
                <a:cubicBezTo>
                  <a:pt x="10626963" y="4597110"/>
                  <a:pt x="10628232" y="4602186"/>
                  <a:pt x="10628232" y="4604724"/>
                </a:cubicBezTo>
                <a:cubicBezTo>
                  <a:pt x="10623155" y="4600917"/>
                  <a:pt x="10618078" y="4597110"/>
                  <a:pt x="10613002" y="4594571"/>
                </a:cubicBezTo>
                <a:cubicBezTo>
                  <a:pt x="10614271" y="4597110"/>
                  <a:pt x="10616809" y="4600917"/>
                  <a:pt x="10618078" y="4603456"/>
                </a:cubicBezTo>
                <a:cubicBezTo>
                  <a:pt x="10621886" y="4604724"/>
                  <a:pt x="10626963" y="4607263"/>
                  <a:pt x="10630770" y="4609801"/>
                </a:cubicBezTo>
                <a:cubicBezTo>
                  <a:pt x="10629501" y="4611070"/>
                  <a:pt x="10625694" y="4613609"/>
                  <a:pt x="10623155" y="4614878"/>
                </a:cubicBezTo>
                <a:cubicBezTo>
                  <a:pt x="10628232" y="4616147"/>
                  <a:pt x="10633309" y="4617416"/>
                  <a:pt x="10637116" y="4619955"/>
                </a:cubicBezTo>
                <a:cubicBezTo>
                  <a:pt x="10637116" y="4622493"/>
                  <a:pt x="10637116" y="4625032"/>
                  <a:pt x="10637116" y="4627570"/>
                </a:cubicBezTo>
                <a:cubicBezTo>
                  <a:pt x="10638386" y="4627570"/>
                  <a:pt x="10639655" y="4627570"/>
                  <a:pt x="10640924" y="4627570"/>
                </a:cubicBezTo>
                <a:cubicBezTo>
                  <a:pt x="10642193" y="4618686"/>
                  <a:pt x="10638386" y="4611070"/>
                  <a:pt x="10633309" y="4603456"/>
                </a:cubicBezTo>
                <a:cubicBezTo>
                  <a:pt x="10637116" y="4604724"/>
                  <a:pt x="10642193" y="4607263"/>
                  <a:pt x="10646001" y="4608532"/>
                </a:cubicBezTo>
                <a:cubicBezTo>
                  <a:pt x="10648539" y="4613609"/>
                  <a:pt x="10651078" y="4618686"/>
                  <a:pt x="10653616" y="4623762"/>
                </a:cubicBezTo>
                <a:lnTo>
                  <a:pt x="10646001" y="4623762"/>
                </a:lnTo>
                <a:cubicBezTo>
                  <a:pt x="10649808" y="4626301"/>
                  <a:pt x="10656154" y="4630108"/>
                  <a:pt x="10659962" y="4632647"/>
                </a:cubicBezTo>
                <a:cubicBezTo>
                  <a:pt x="10659962" y="4630108"/>
                  <a:pt x="10658692" y="4623762"/>
                  <a:pt x="10658692" y="4621224"/>
                </a:cubicBezTo>
                <a:cubicBezTo>
                  <a:pt x="10662500" y="4623762"/>
                  <a:pt x="10667577" y="4626301"/>
                  <a:pt x="10671384" y="4628839"/>
                </a:cubicBezTo>
                <a:cubicBezTo>
                  <a:pt x="10671384" y="4627570"/>
                  <a:pt x="10672654" y="4623762"/>
                  <a:pt x="10672654" y="4621224"/>
                </a:cubicBezTo>
                <a:cubicBezTo>
                  <a:pt x="10672654" y="4623762"/>
                  <a:pt x="10672654" y="4627570"/>
                  <a:pt x="10672654" y="4630108"/>
                </a:cubicBezTo>
                <a:cubicBezTo>
                  <a:pt x="10675192" y="4632647"/>
                  <a:pt x="10679000" y="4633916"/>
                  <a:pt x="10681538" y="4636454"/>
                </a:cubicBezTo>
                <a:cubicBezTo>
                  <a:pt x="10681538" y="4637724"/>
                  <a:pt x="10682807" y="4641531"/>
                  <a:pt x="10684076" y="4642800"/>
                </a:cubicBezTo>
                <a:cubicBezTo>
                  <a:pt x="10679000" y="4640262"/>
                  <a:pt x="10673923" y="4636454"/>
                  <a:pt x="10670116" y="4633916"/>
                </a:cubicBezTo>
                <a:cubicBezTo>
                  <a:pt x="10671384" y="4637724"/>
                  <a:pt x="10672654" y="4645339"/>
                  <a:pt x="10672654" y="4649146"/>
                </a:cubicBezTo>
                <a:cubicBezTo>
                  <a:pt x="10668846" y="4649146"/>
                  <a:pt x="10665038" y="4649146"/>
                  <a:pt x="10659962" y="4649146"/>
                </a:cubicBezTo>
                <a:cubicBezTo>
                  <a:pt x="10663770" y="4652954"/>
                  <a:pt x="10668846" y="4656761"/>
                  <a:pt x="10672654" y="4659300"/>
                </a:cubicBezTo>
                <a:cubicBezTo>
                  <a:pt x="10665038" y="4659300"/>
                  <a:pt x="10656154" y="4654223"/>
                  <a:pt x="10649808" y="4659300"/>
                </a:cubicBezTo>
                <a:cubicBezTo>
                  <a:pt x="10649808" y="4661838"/>
                  <a:pt x="10649808" y="4665646"/>
                  <a:pt x="10649808" y="4668184"/>
                </a:cubicBezTo>
                <a:cubicBezTo>
                  <a:pt x="10644732" y="4664377"/>
                  <a:pt x="10640924" y="4661838"/>
                  <a:pt x="10635847" y="4658031"/>
                </a:cubicBezTo>
                <a:cubicBezTo>
                  <a:pt x="10638386" y="4661838"/>
                  <a:pt x="10642193" y="4665646"/>
                  <a:pt x="10644732" y="4669453"/>
                </a:cubicBezTo>
                <a:cubicBezTo>
                  <a:pt x="10646001" y="4673261"/>
                  <a:pt x="10648539" y="4677069"/>
                  <a:pt x="10649808" y="4680876"/>
                </a:cubicBezTo>
                <a:cubicBezTo>
                  <a:pt x="10649808" y="4674530"/>
                  <a:pt x="10648539" y="4668184"/>
                  <a:pt x="10654885" y="4665646"/>
                </a:cubicBezTo>
                <a:cubicBezTo>
                  <a:pt x="10657424" y="4674530"/>
                  <a:pt x="10658692" y="4682145"/>
                  <a:pt x="10659962" y="4691030"/>
                </a:cubicBezTo>
                <a:cubicBezTo>
                  <a:pt x="10658692" y="4689761"/>
                  <a:pt x="10656154" y="4687222"/>
                  <a:pt x="10654885" y="4685953"/>
                </a:cubicBezTo>
                <a:cubicBezTo>
                  <a:pt x="10646001" y="4682145"/>
                  <a:pt x="10637116" y="4680876"/>
                  <a:pt x="10628232" y="4683415"/>
                </a:cubicBezTo>
                <a:cubicBezTo>
                  <a:pt x="10625694" y="4680876"/>
                  <a:pt x="10623155" y="4678338"/>
                  <a:pt x="10620617" y="4675799"/>
                </a:cubicBezTo>
                <a:cubicBezTo>
                  <a:pt x="10616809" y="4679607"/>
                  <a:pt x="10614271" y="4682145"/>
                  <a:pt x="10610463" y="4685953"/>
                </a:cubicBezTo>
                <a:cubicBezTo>
                  <a:pt x="10616809" y="4689761"/>
                  <a:pt x="10624424" y="4689761"/>
                  <a:pt x="10630770" y="4688491"/>
                </a:cubicBezTo>
                <a:cubicBezTo>
                  <a:pt x="10633309" y="4691030"/>
                  <a:pt x="10637116" y="4694837"/>
                  <a:pt x="10639655" y="4697376"/>
                </a:cubicBezTo>
                <a:cubicBezTo>
                  <a:pt x="10632040" y="4697376"/>
                  <a:pt x="10625694" y="4697376"/>
                  <a:pt x="10618078" y="4698645"/>
                </a:cubicBezTo>
                <a:cubicBezTo>
                  <a:pt x="10624424" y="4701183"/>
                  <a:pt x="10632040" y="4707529"/>
                  <a:pt x="10637116" y="4698645"/>
                </a:cubicBezTo>
                <a:cubicBezTo>
                  <a:pt x="10643462" y="4699914"/>
                  <a:pt x="10648539" y="4699914"/>
                  <a:pt x="10654885" y="4701183"/>
                </a:cubicBezTo>
                <a:cubicBezTo>
                  <a:pt x="10651078" y="4706260"/>
                  <a:pt x="10647270" y="4712606"/>
                  <a:pt x="10643462" y="4717683"/>
                </a:cubicBezTo>
                <a:cubicBezTo>
                  <a:pt x="10648539" y="4718952"/>
                  <a:pt x="10652346" y="4721490"/>
                  <a:pt x="10657424" y="4722760"/>
                </a:cubicBezTo>
                <a:cubicBezTo>
                  <a:pt x="10663770" y="4722760"/>
                  <a:pt x="10668846" y="4720221"/>
                  <a:pt x="10673923" y="4717683"/>
                </a:cubicBezTo>
                <a:cubicBezTo>
                  <a:pt x="10671384" y="4718952"/>
                  <a:pt x="10668846" y="4720221"/>
                  <a:pt x="10666308" y="4721490"/>
                </a:cubicBezTo>
                <a:cubicBezTo>
                  <a:pt x="10670116" y="4727836"/>
                  <a:pt x="10673923" y="4735452"/>
                  <a:pt x="10681538" y="4737990"/>
                </a:cubicBezTo>
                <a:cubicBezTo>
                  <a:pt x="10654885" y="4751951"/>
                  <a:pt x="10653616" y="4759566"/>
                  <a:pt x="10640924" y="4754490"/>
                </a:cubicBezTo>
                <a:cubicBezTo>
                  <a:pt x="10647270" y="4751951"/>
                  <a:pt x="10653616" y="4750682"/>
                  <a:pt x="10659962" y="4748144"/>
                </a:cubicBezTo>
                <a:cubicBezTo>
                  <a:pt x="10657424" y="4737990"/>
                  <a:pt x="10648539" y="4745605"/>
                  <a:pt x="10642193" y="4748144"/>
                </a:cubicBezTo>
                <a:cubicBezTo>
                  <a:pt x="10640924" y="4750682"/>
                  <a:pt x="10640924" y="4754490"/>
                  <a:pt x="10639655" y="4758297"/>
                </a:cubicBezTo>
                <a:cubicBezTo>
                  <a:pt x="10644732" y="4760836"/>
                  <a:pt x="10649808" y="4763374"/>
                  <a:pt x="10654885" y="4767181"/>
                </a:cubicBezTo>
                <a:lnTo>
                  <a:pt x="10659962" y="4777335"/>
                </a:lnTo>
                <a:lnTo>
                  <a:pt x="10632040" y="4769720"/>
                </a:lnTo>
                <a:cubicBezTo>
                  <a:pt x="10629501" y="4770989"/>
                  <a:pt x="10626963" y="4770989"/>
                  <a:pt x="10624424" y="4772258"/>
                </a:cubicBezTo>
                <a:cubicBezTo>
                  <a:pt x="10629501" y="4776066"/>
                  <a:pt x="10635847" y="4778604"/>
                  <a:pt x="10640924" y="4782412"/>
                </a:cubicBezTo>
                <a:cubicBezTo>
                  <a:pt x="10644732" y="4781143"/>
                  <a:pt x="10647270" y="4781143"/>
                  <a:pt x="10649808" y="4781143"/>
                </a:cubicBezTo>
                <a:cubicBezTo>
                  <a:pt x="10648539" y="4783681"/>
                  <a:pt x="10647270" y="4787489"/>
                  <a:pt x="10646001" y="4790027"/>
                </a:cubicBezTo>
                <a:cubicBezTo>
                  <a:pt x="10634578" y="4787489"/>
                  <a:pt x="10625694" y="4781143"/>
                  <a:pt x="10618078" y="4772258"/>
                </a:cubicBezTo>
                <a:cubicBezTo>
                  <a:pt x="10618078" y="4774797"/>
                  <a:pt x="10618078" y="4778604"/>
                  <a:pt x="10618078" y="4781143"/>
                </a:cubicBezTo>
                <a:cubicBezTo>
                  <a:pt x="10611732" y="4778604"/>
                  <a:pt x="10605386" y="4770989"/>
                  <a:pt x="10597771" y="4774797"/>
                </a:cubicBezTo>
                <a:cubicBezTo>
                  <a:pt x="10597771" y="4779873"/>
                  <a:pt x="10601579" y="4783681"/>
                  <a:pt x="10604117" y="4787489"/>
                </a:cubicBezTo>
                <a:cubicBezTo>
                  <a:pt x="10600310" y="4783681"/>
                  <a:pt x="10596502" y="4781143"/>
                  <a:pt x="10592694" y="4777335"/>
                </a:cubicBezTo>
                <a:cubicBezTo>
                  <a:pt x="10593964" y="4776066"/>
                  <a:pt x="10595233" y="4772258"/>
                  <a:pt x="10595233" y="4770989"/>
                </a:cubicBezTo>
                <a:cubicBezTo>
                  <a:pt x="10590156" y="4762105"/>
                  <a:pt x="10581272" y="4757028"/>
                  <a:pt x="10574926" y="4749413"/>
                </a:cubicBezTo>
                <a:cubicBezTo>
                  <a:pt x="10566041" y="4751951"/>
                  <a:pt x="10558427" y="4745605"/>
                  <a:pt x="10550811" y="4740528"/>
                </a:cubicBezTo>
                <a:cubicBezTo>
                  <a:pt x="10550811" y="4741798"/>
                  <a:pt x="10549542" y="4745605"/>
                  <a:pt x="10549542" y="4746874"/>
                </a:cubicBezTo>
                <a:cubicBezTo>
                  <a:pt x="10539389" y="4743067"/>
                  <a:pt x="10533043" y="4735452"/>
                  <a:pt x="10530504" y="4725298"/>
                </a:cubicBezTo>
                <a:cubicBezTo>
                  <a:pt x="10524158" y="4727836"/>
                  <a:pt x="10517812" y="4730375"/>
                  <a:pt x="10512735" y="4735452"/>
                </a:cubicBezTo>
                <a:cubicBezTo>
                  <a:pt x="10505120" y="4729106"/>
                  <a:pt x="10496236" y="4725298"/>
                  <a:pt x="10487351" y="4725298"/>
                </a:cubicBezTo>
                <a:cubicBezTo>
                  <a:pt x="10484813" y="4724029"/>
                  <a:pt x="10482275" y="4721490"/>
                  <a:pt x="10479736" y="4720221"/>
                </a:cubicBezTo>
                <a:cubicBezTo>
                  <a:pt x="10475929" y="4726567"/>
                  <a:pt x="10472121" y="4732913"/>
                  <a:pt x="10469583" y="4740528"/>
                </a:cubicBezTo>
                <a:cubicBezTo>
                  <a:pt x="10463237" y="4741798"/>
                  <a:pt x="10458160" y="4744336"/>
                  <a:pt x="10453083" y="4746874"/>
                </a:cubicBezTo>
                <a:cubicBezTo>
                  <a:pt x="10453083" y="4748144"/>
                  <a:pt x="10454353" y="4750682"/>
                  <a:pt x="10455621" y="4751951"/>
                </a:cubicBezTo>
                <a:cubicBezTo>
                  <a:pt x="10464506" y="4753220"/>
                  <a:pt x="10469583" y="4762105"/>
                  <a:pt x="10478467" y="4765912"/>
                </a:cubicBezTo>
                <a:cubicBezTo>
                  <a:pt x="10475929" y="4768451"/>
                  <a:pt x="10473390" y="4770989"/>
                  <a:pt x="10472121" y="4773527"/>
                </a:cubicBezTo>
                <a:cubicBezTo>
                  <a:pt x="10481005" y="4776066"/>
                  <a:pt x="10496236" y="4769720"/>
                  <a:pt x="10498774" y="4782412"/>
                </a:cubicBezTo>
                <a:cubicBezTo>
                  <a:pt x="10494967" y="4779873"/>
                  <a:pt x="10491159" y="4778604"/>
                  <a:pt x="10487351" y="4776066"/>
                </a:cubicBezTo>
                <a:cubicBezTo>
                  <a:pt x="10475929" y="4781143"/>
                  <a:pt x="10464506" y="4784950"/>
                  <a:pt x="10451814" y="4788758"/>
                </a:cubicBezTo>
                <a:cubicBezTo>
                  <a:pt x="10455621" y="4791296"/>
                  <a:pt x="10458160" y="4793835"/>
                  <a:pt x="10461967" y="4795104"/>
                </a:cubicBezTo>
                <a:cubicBezTo>
                  <a:pt x="10461967" y="4796373"/>
                  <a:pt x="10460698" y="4797642"/>
                  <a:pt x="10460698" y="4798911"/>
                </a:cubicBezTo>
                <a:cubicBezTo>
                  <a:pt x="10451814" y="4792565"/>
                  <a:pt x="10440391" y="4792565"/>
                  <a:pt x="10430238" y="4793835"/>
                </a:cubicBezTo>
                <a:cubicBezTo>
                  <a:pt x="10428969" y="4791296"/>
                  <a:pt x="10427699" y="4784950"/>
                  <a:pt x="10427699" y="4782412"/>
                </a:cubicBezTo>
                <a:cubicBezTo>
                  <a:pt x="10436583" y="4774797"/>
                  <a:pt x="10446737" y="4777335"/>
                  <a:pt x="10456891" y="4782412"/>
                </a:cubicBezTo>
                <a:cubicBezTo>
                  <a:pt x="10456891" y="4779873"/>
                  <a:pt x="10458160" y="4776066"/>
                  <a:pt x="10459429" y="4774797"/>
                </a:cubicBezTo>
                <a:cubicBezTo>
                  <a:pt x="10460698" y="4776066"/>
                  <a:pt x="10461967" y="4779873"/>
                  <a:pt x="10463237" y="4781143"/>
                </a:cubicBezTo>
                <a:cubicBezTo>
                  <a:pt x="10467044" y="4779873"/>
                  <a:pt x="10470852" y="4778604"/>
                  <a:pt x="10474659" y="4778604"/>
                </a:cubicBezTo>
                <a:cubicBezTo>
                  <a:pt x="10472121" y="4758297"/>
                  <a:pt x="10439122" y="4759566"/>
                  <a:pt x="10436583" y="4759566"/>
                </a:cubicBezTo>
                <a:cubicBezTo>
                  <a:pt x="10431507" y="4763374"/>
                  <a:pt x="10427699" y="4767181"/>
                  <a:pt x="10422623" y="4769720"/>
                </a:cubicBezTo>
                <a:cubicBezTo>
                  <a:pt x="10426430" y="4770989"/>
                  <a:pt x="10430238" y="4772258"/>
                  <a:pt x="10434045" y="4774797"/>
                </a:cubicBezTo>
                <a:cubicBezTo>
                  <a:pt x="10428969" y="4774797"/>
                  <a:pt x="10423892" y="4776066"/>
                  <a:pt x="10420084" y="4776066"/>
                </a:cubicBezTo>
                <a:cubicBezTo>
                  <a:pt x="10422623" y="4781143"/>
                  <a:pt x="10423892" y="4787489"/>
                  <a:pt x="10426430" y="4792565"/>
                </a:cubicBezTo>
                <a:cubicBezTo>
                  <a:pt x="10420084" y="4791296"/>
                  <a:pt x="10413738" y="4791296"/>
                  <a:pt x="10407392" y="4790027"/>
                </a:cubicBezTo>
                <a:cubicBezTo>
                  <a:pt x="10408661" y="4791296"/>
                  <a:pt x="10409931" y="4795104"/>
                  <a:pt x="10411200" y="4796373"/>
                </a:cubicBezTo>
                <a:cubicBezTo>
                  <a:pt x="10416277" y="4796373"/>
                  <a:pt x="10421353" y="4796373"/>
                  <a:pt x="10426430" y="4796373"/>
                </a:cubicBezTo>
                <a:cubicBezTo>
                  <a:pt x="10425161" y="4797642"/>
                  <a:pt x="10422623" y="4802719"/>
                  <a:pt x="10421353" y="4803988"/>
                </a:cubicBezTo>
                <a:cubicBezTo>
                  <a:pt x="10426430" y="4800181"/>
                  <a:pt x="10430238" y="4793835"/>
                  <a:pt x="10437853" y="4796373"/>
                </a:cubicBezTo>
                <a:cubicBezTo>
                  <a:pt x="10437853" y="4798911"/>
                  <a:pt x="10439122" y="4803988"/>
                  <a:pt x="10439122" y="4806527"/>
                </a:cubicBezTo>
                <a:cubicBezTo>
                  <a:pt x="10440391" y="4803988"/>
                  <a:pt x="10441661" y="4802719"/>
                  <a:pt x="10442929" y="4800181"/>
                </a:cubicBezTo>
                <a:cubicBezTo>
                  <a:pt x="10448007" y="4802719"/>
                  <a:pt x="10453083" y="4803988"/>
                  <a:pt x="10458160" y="4806527"/>
                </a:cubicBezTo>
                <a:cubicBezTo>
                  <a:pt x="10458160" y="4806527"/>
                  <a:pt x="10458160" y="4807795"/>
                  <a:pt x="10459429" y="4807795"/>
                </a:cubicBezTo>
                <a:cubicBezTo>
                  <a:pt x="10453083" y="4809065"/>
                  <a:pt x="10446737" y="4810334"/>
                  <a:pt x="10440391" y="4811603"/>
                </a:cubicBezTo>
                <a:cubicBezTo>
                  <a:pt x="10441661" y="4814141"/>
                  <a:pt x="10445468" y="4819219"/>
                  <a:pt x="10446737" y="4820487"/>
                </a:cubicBezTo>
                <a:cubicBezTo>
                  <a:pt x="10444199" y="4817949"/>
                  <a:pt x="10441661" y="4815411"/>
                  <a:pt x="10439122" y="4812873"/>
                </a:cubicBezTo>
                <a:cubicBezTo>
                  <a:pt x="10428969" y="4811603"/>
                  <a:pt x="10418815" y="4811603"/>
                  <a:pt x="10408661" y="4811603"/>
                </a:cubicBezTo>
                <a:cubicBezTo>
                  <a:pt x="10409931" y="4815411"/>
                  <a:pt x="10412469" y="4819219"/>
                  <a:pt x="10413738" y="4823026"/>
                </a:cubicBezTo>
                <a:cubicBezTo>
                  <a:pt x="10408661" y="4819219"/>
                  <a:pt x="10404854" y="4815411"/>
                  <a:pt x="10401046" y="4811603"/>
                </a:cubicBezTo>
                <a:cubicBezTo>
                  <a:pt x="10397239" y="4814141"/>
                  <a:pt x="10394700" y="4816680"/>
                  <a:pt x="10390893" y="4820487"/>
                </a:cubicBezTo>
                <a:cubicBezTo>
                  <a:pt x="10389623" y="4816680"/>
                  <a:pt x="10389623" y="4812873"/>
                  <a:pt x="10388354" y="4809065"/>
                </a:cubicBezTo>
                <a:cubicBezTo>
                  <a:pt x="10388354" y="4809065"/>
                  <a:pt x="10387085" y="4809065"/>
                  <a:pt x="10385816" y="4807795"/>
                </a:cubicBezTo>
                <a:cubicBezTo>
                  <a:pt x="10385816" y="4811603"/>
                  <a:pt x="10385816" y="4816680"/>
                  <a:pt x="10385816" y="4820487"/>
                </a:cubicBezTo>
                <a:cubicBezTo>
                  <a:pt x="10383277" y="4820487"/>
                  <a:pt x="10379470" y="4820487"/>
                  <a:pt x="10376931" y="4820487"/>
                </a:cubicBezTo>
                <a:cubicBezTo>
                  <a:pt x="10376931" y="4823026"/>
                  <a:pt x="10376931" y="4826833"/>
                  <a:pt x="10376931" y="4829372"/>
                </a:cubicBezTo>
                <a:cubicBezTo>
                  <a:pt x="10373124" y="4831910"/>
                  <a:pt x="10369316" y="4834449"/>
                  <a:pt x="10365509" y="4836987"/>
                </a:cubicBezTo>
                <a:cubicBezTo>
                  <a:pt x="10369316" y="4838256"/>
                  <a:pt x="10373124" y="4838256"/>
                  <a:pt x="10378201" y="4839525"/>
                </a:cubicBezTo>
                <a:cubicBezTo>
                  <a:pt x="10380739" y="4836987"/>
                  <a:pt x="10383277" y="4835718"/>
                  <a:pt x="10384547" y="4833179"/>
                </a:cubicBezTo>
                <a:cubicBezTo>
                  <a:pt x="10383277" y="4830641"/>
                  <a:pt x="10382008" y="4826833"/>
                  <a:pt x="10382008" y="4824295"/>
                </a:cubicBezTo>
                <a:cubicBezTo>
                  <a:pt x="10383277" y="4825565"/>
                  <a:pt x="10385816" y="4826833"/>
                  <a:pt x="10387085" y="4828103"/>
                </a:cubicBezTo>
                <a:cubicBezTo>
                  <a:pt x="10387085" y="4847141"/>
                  <a:pt x="10411200" y="4845871"/>
                  <a:pt x="10425161" y="4842064"/>
                </a:cubicBezTo>
                <a:cubicBezTo>
                  <a:pt x="10442929" y="4843333"/>
                  <a:pt x="10461967" y="4840795"/>
                  <a:pt x="10479736" y="4845871"/>
                </a:cubicBezTo>
                <a:cubicBezTo>
                  <a:pt x="10486082" y="4847141"/>
                  <a:pt x="10501313" y="4844602"/>
                  <a:pt x="10508928" y="4844602"/>
                </a:cubicBezTo>
                <a:cubicBezTo>
                  <a:pt x="10522889" y="4844602"/>
                  <a:pt x="10538119" y="4844602"/>
                  <a:pt x="10552081" y="4844602"/>
                </a:cubicBezTo>
                <a:cubicBezTo>
                  <a:pt x="10580002" y="4844602"/>
                  <a:pt x="10607925" y="4844602"/>
                  <a:pt x="10634578" y="4844602"/>
                </a:cubicBezTo>
                <a:cubicBezTo>
                  <a:pt x="10810996" y="4844602"/>
                  <a:pt x="10987414" y="4845871"/>
                  <a:pt x="11163832" y="4845871"/>
                </a:cubicBezTo>
                <a:cubicBezTo>
                  <a:pt x="11229830" y="4845871"/>
                  <a:pt x="11295828" y="4845871"/>
                  <a:pt x="11361826" y="4847141"/>
                </a:cubicBezTo>
                <a:cubicBezTo>
                  <a:pt x="11394825" y="4847141"/>
                  <a:pt x="11427825" y="4847141"/>
                  <a:pt x="11460823" y="4847141"/>
                </a:cubicBezTo>
                <a:cubicBezTo>
                  <a:pt x="11491284" y="4847141"/>
                  <a:pt x="11525552" y="4843333"/>
                  <a:pt x="11556013" y="4845871"/>
                </a:cubicBezTo>
                <a:cubicBezTo>
                  <a:pt x="11566166" y="4847141"/>
                  <a:pt x="11573782" y="4849679"/>
                  <a:pt x="11585204" y="4848410"/>
                </a:cubicBezTo>
                <a:cubicBezTo>
                  <a:pt x="11582666" y="4845871"/>
                  <a:pt x="11581397" y="4843333"/>
                  <a:pt x="11578858" y="4840795"/>
                </a:cubicBezTo>
                <a:cubicBezTo>
                  <a:pt x="11587743" y="4833179"/>
                  <a:pt x="11583935" y="4820487"/>
                  <a:pt x="11583935" y="4810334"/>
                </a:cubicBezTo>
                <a:cubicBezTo>
                  <a:pt x="11572512" y="4810334"/>
                  <a:pt x="11559820" y="4810334"/>
                  <a:pt x="11548398" y="4807795"/>
                </a:cubicBezTo>
                <a:cubicBezTo>
                  <a:pt x="11549667" y="4806527"/>
                  <a:pt x="11550936" y="4803988"/>
                  <a:pt x="11552205" y="4802719"/>
                </a:cubicBezTo>
                <a:cubicBezTo>
                  <a:pt x="11549667" y="4797642"/>
                  <a:pt x="11548398" y="4793835"/>
                  <a:pt x="11545859" y="4788758"/>
                </a:cubicBezTo>
                <a:cubicBezTo>
                  <a:pt x="11535706" y="4793835"/>
                  <a:pt x="11525552" y="4800181"/>
                  <a:pt x="11523014" y="4811603"/>
                </a:cubicBezTo>
                <a:cubicBezTo>
                  <a:pt x="11520476" y="4810334"/>
                  <a:pt x="11517937" y="4809065"/>
                  <a:pt x="11515399" y="4806527"/>
                </a:cubicBezTo>
                <a:cubicBezTo>
                  <a:pt x="11511591" y="4809065"/>
                  <a:pt x="11509053" y="4810334"/>
                  <a:pt x="11505245" y="4812873"/>
                </a:cubicBezTo>
                <a:cubicBezTo>
                  <a:pt x="11502707" y="4809065"/>
                  <a:pt x="11500168" y="4805257"/>
                  <a:pt x="11497630" y="4801450"/>
                </a:cubicBezTo>
                <a:cubicBezTo>
                  <a:pt x="11498899" y="4801450"/>
                  <a:pt x="11501438" y="4800181"/>
                  <a:pt x="11502707" y="4798911"/>
                </a:cubicBezTo>
                <a:lnTo>
                  <a:pt x="11496361" y="4800181"/>
                </a:lnTo>
                <a:cubicBezTo>
                  <a:pt x="11498899" y="4795104"/>
                  <a:pt x="11501438" y="4788758"/>
                  <a:pt x="11503976" y="4783681"/>
                </a:cubicBezTo>
                <a:cubicBezTo>
                  <a:pt x="11505245" y="4784950"/>
                  <a:pt x="11507784" y="4786219"/>
                  <a:pt x="11509053" y="4787489"/>
                </a:cubicBezTo>
                <a:cubicBezTo>
                  <a:pt x="11509053" y="4786219"/>
                  <a:pt x="11509053" y="4783681"/>
                  <a:pt x="11509053" y="4782412"/>
                </a:cubicBezTo>
                <a:cubicBezTo>
                  <a:pt x="11503976" y="4782412"/>
                  <a:pt x="11498899" y="4782412"/>
                  <a:pt x="11493822" y="4783681"/>
                </a:cubicBezTo>
                <a:cubicBezTo>
                  <a:pt x="11493822" y="4786219"/>
                  <a:pt x="11493822" y="4791296"/>
                  <a:pt x="11495092" y="4793835"/>
                </a:cubicBezTo>
                <a:cubicBezTo>
                  <a:pt x="11487476" y="4795104"/>
                  <a:pt x="11481130" y="4797642"/>
                  <a:pt x="11473515" y="4796373"/>
                </a:cubicBezTo>
                <a:cubicBezTo>
                  <a:pt x="11477323" y="4791296"/>
                  <a:pt x="11481130" y="4787489"/>
                  <a:pt x="11483669" y="4782412"/>
                </a:cubicBezTo>
                <a:cubicBezTo>
                  <a:pt x="11474784" y="4786219"/>
                  <a:pt x="11468438" y="4796373"/>
                  <a:pt x="11458285" y="4798911"/>
                </a:cubicBezTo>
                <a:cubicBezTo>
                  <a:pt x="11454477" y="4793835"/>
                  <a:pt x="11450670" y="4788758"/>
                  <a:pt x="11446862" y="4784950"/>
                </a:cubicBezTo>
                <a:cubicBezTo>
                  <a:pt x="11450670" y="4786219"/>
                  <a:pt x="11459554" y="4792565"/>
                  <a:pt x="11458285" y="4783681"/>
                </a:cubicBezTo>
                <a:lnTo>
                  <a:pt x="11459554" y="4778604"/>
                </a:lnTo>
                <a:cubicBezTo>
                  <a:pt x="11462092" y="4781143"/>
                  <a:pt x="11463362" y="4783681"/>
                  <a:pt x="11465900" y="4786219"/>
                </a:cubicBezTo>
                <a:cubicBezTo>
                  <a:pt x="11470977" y="4783681"/>
                  <a:pt x="11477323" y="4781143"/>
                  <a:pt x="11482400" y="4778604"/>
                </a:cubicBezTo>
                <a:cubicBezTo>
                  <a:pt x="11484938" y="4774797"/>
                  <a:pt x="11488746" y="4772258"/>
                  <a:pt x="11493822" y="4770989"/>
                </a:cubicBezTo>
                <a:cubicBezTo>
                  <a:pt x="11488746" y="4767181"/>
                  <a:pt x="11482400" y="4763374"/>
                  <a:pt x="11478592" y="4759566"/>
                </a:cubicBezTo>
                <a:cubicBezTo>
                  <a:pt x="11486207" y="4759566"/>
                  <a:pt x="11492553" y="4759566"/>
                  <a:pt x="11500168" y="4758297"/>
                </a:cubicBezTo>
                <a:cubicBezTo>
                  <a:pt x="11490015" y="4753220"/>
                  <a:pt x="11478592" y="4758297"/>
                  <a:pt x="11469708" y="4750682"/>
                </a:cubicBezTo>
                <a:cubicBezTo>
                  <a:pt x="11467169" y="4753220"/>
                  <a:pt x="11464631" y="4755759"/>
                  <a:pt x="11463362" y="4758297"/>
                </a:cubicBezTo>
                <a:lnTo>
                  <a:pt x="11458285" y="4754490"/>
                </a:lnTo>
                <a:cubicBezTo>
                  <a:pt x="11457016" y="4757028"/>
                  <a:pt x="11455746" y="4760836"/>
                  <a:pt x="11454477" y="4763374"/>
                </a:cubicBezTo>
                <a:cubicBezTo>
                  <a:pt x="11455746" y="4764643"/>
                  <a:pt x="11458285" y="4767181"/>
                  <a:pt x="11459554" y="4768451"/>
                </a:cubicBezTo>
                <a:cubicBezTo>
                  <a:pt x="11458285" y="4768451"/>
                  <a:pt x="11455746" y="4767181"/>
                  <a:pt x="11454477" y="4767181"/>
                </a:cubicBezTo>
                <a:cubicBezTo>
                  <a:pt x="11453208" y="4764643"/>
                  <a:pt x="11450670" y="4763374"/>
                  <a:pt x="11449400" y="4760836"/>
                </a:cubicBezTo>
                <a:cubicBezTo>
                  <a:pt x="11451939" y="4758297"/>
                  <a:pt x="11454477" y="4755759"/>
                  <a:pt x="11457016" y="4751951"/>
                </a:cubicBezTo>
                <a:cubicBezTo>
                  <a:pt x="11450670" y="4749413"/>
                  <a:pt x="11444324" y="4748144"/>
                  <a:pt x="11436708" y="4745605"/>
                </a:cubicBezTo>
                <a:cubicBezTo>
                  <a:pt x="11437978" y="4739259"/>
                  <a:pt x="11431632" y="4732913"/>
                  <a:pt x="11439247" y="4726567"/>
                </a:cubicBezTo>
                <a:cubicBezTo>
                  <a:pt x="11432901" y="4730375"/>
                  <a:pt x="11427825" y="4734182"/>
                  <a:pt x="11421479" y="4739259"/>
                </a:cubicBezTo>
                <a:cubicBezTo>
                  <a:pt x="11424016" y="4739259"/>
                  <a:pt x="11430362" y="4737990"/>
                  <a:pt x="11434171" y="4736721"/>
                </a:cubicBezTo>
                <a:cubicBezTo>
                  <a:pt x="11432901" y="4741798"/>
                  <a:pt x="11431632" y="4745605"/>
                  <a:pt x="11430362" y="4750682"/>
                </a:cubicBezTo>
                <a:cubicBezTo>
                  <a:pt x="11427825" y="4749413"/>
                  <a:pt x="11424016" y="4748144"/>
                  <a:pt x="11421479" y="4748144"/>
                </a:cubicBezTo>
                <a:cubicBezTo>
                  <a:pt x="11421479" y="4745605"/>
                  <a:pt x="11421479" y="4743067"/>
                  <a:pt x="11422748" y="4741798"/>
                </a:cubicBezTo>
                <a:cubicBezTo>
                  <a:pt x="11421479" y="4740528"/>
                  <a:pt x="11417670" y="4736721"/>
                  <a:pt x="11415133" y="4735452"/>
                </a:cubicBezTo>
                <a:cubicBezTo>
                  <a:pt x="11420209" y="4731644"/>
                  <a:pt x="11424016" y="4725298"/>
                  <a:pt x="11430362" y="4727836"/>
                </a:cubicBezTo>
                <a:cubicBezTo>
                  <a:pt x="11429093" y="4725298"/>
                  <a:pt x="11426555" y="4724029"/>
                  <a:pt x="11425286" y="4722760"/>
                </a:cubicBezTo>
                <a:cubicBezTo>
                  <a:pt x="11426555" y="4718952"/>
                  <a:pt x="11429093" y="4715144"/>
                  <a:pt x="11430362" y="4711337"/>
                </a:cubicBezTo>
                <a:cubicBezTo>
                  <a:pt x="11427825" y="4712606"/>
                  <a:pt x="11422748" y="4715144"/>
                  <a:pt x="11421479" y="4716414"/>
                </a:cubicBezTo>
                <a:cubicBezTo>
                  <a:pt x="11420209" y="4713875"/>
                  <a:pt x="11416402" y="4708798"/>
                  <a:pt x="11415133" y="4706260"/>
                </a:cubicBezTo>
                <a:cubicBezTo>
                  <a:pt x="11421479" y="4706260"/>
                  <a:pt x="11427825" y="4706260"/>
                  <a:pt x="11434171" y="4706260"/>
                </a:cubicBezTo>
                <a:cubicBezTo>
                  <a:pt x="11431632" y="4702453"/>
                  <a:pt x="11429093" y="4697376"/>
                  <a:pt x="11427825" y="4693568"/>
                </a:cubicBezTo>
                <a:cubicBezTo>
                  <a:pt x="11427825" y="4696107"/>
                  <a:pt x="11427825" y="4702453"/>
                  <a:pt x="11426555" y="4706260"/>
                </a:cubicBezTo>
                <a:cubicBezTo>
                  <a:pt x="11425286" y="4703722"/>
                  <a:pt x="11421479" y="4698645"/>
                  <a:pt x="11420209" y="4696107"/>
                </a:cubicBezTo>
                <a:cubicBezTo>
                  <a:pt x="11415133" y="4696107"/>
                  <a:pt x="11410056" y="4696107"/>
                  <a:pt x="11404978" y="4696107"/>
                </a:cubicBezTo>
                <a:cubicBezTo>
                  <a:pt x="11406248" y="4694837"/>
                  <a:pt x="11410056" y="4691030"/>
                  <a:pt x="11412594" y="4688491"/>
                </a:cubicBezTo>
                <a:cubicBezTo>
                  <a:pt x="11408787" y="4688491"/>
                  <a:pt x="11406248" y="4687222"/>
                  <a:pt x="11402441" y="4687222"/>
                </a:cubicBezTo>
                <a:cubicBezTo>
                  <a:pt x="11401171" y="4683415"/>
                  <a:pt x="11399902" y="4680876"/>
                  <a:pt x="11398633" y="4678338"/>
                </a:cubicBezTo>
                <a:cubicBezTo>
                  <a:pt x="11393556" y="4683415"/>
                  <a:pt x="11387210" y="4687222"/>
                  <a:pt x="11382133" y="4692299"/>
                </a:cubicBezTo>
                <a:cubicBezTo>
                  <a:pt x="11382133" y="4684684"/>
                  <a:pt x="11384672" y="4674530"/>
                  <a:pt x="11379595" y="4668184"/>
                </a:cubicBezTo>
                <a:cubicBezTo>
                  <a:pt x="11378326" y="4671992"/>
                  <a:pt x="11375787" y="4675799"/>
                  <a:pt x="11373249" y="4678338"/>
                </a:cubicBezTo>
                <a:cubicBezTo>
                  <a:pt x="11366903" y="4675799"/>
                  <a:pt x="11360557" y="4671992"/>
                  <a:pt x="11354211" y="4669453"/>
                </a:cubicBezTo>
                <a:cubicBezTo>
                  <a:pt x="11361826" y="4666915"/>
                  <a:pt x="11368172" y="4660569"/>
                  <a:pt x="11373249" y="4654223"/>
                </a:cubicBezTo>
                <a:cubicBezTo>
                  <a:pt x="11373249" y="4651685"/>
                  <a:pt x="11371980" y="4649146"/>
                  <a:pt x="11371980" y="4647877"/>
                </a:cubicBezTo>
                <a:cubicBezTo>
                  <a:pt x="11375787" y="4644070"/>
                  <a:pt x="11378326" y="4640262"/>
                  <a:pt x="11382133" y="4636454"/>
                </a:cubicBezTo>
                <a:cubicBezTo>
                  <a:pt x="11379595" y="4636454"/>
                  <a:pt x="11374518" y="4635185"/>
                  <a:pt x="11371980" y="4635185"/>
                </a:cubicBezTo>
                <a:cubicBezTo>
                  <a:pt x="11373249" y="4633916"/>
                  <a:pt x="11377057" y="4630108"/>
                  <a:pt x="11378326" y="4628839"/>
                </a:cubicBezTo>
                <a:cubicBezTo>
                  <a:pt x="11380864" y="4626301"/>
                  <a:pt x="11382133" y="4622493"/>
                  <a:pt x="11384672" y="4619955"/>
                </a:cubicBezTo>
                <a:cubicBezTo>
                  <a:pt x="11385941" y="4623762"/>
                  <a:pt x="11385941" y="4626301"/>
                  <a:pt x="11387210" y="4630108"/>
                </a:cubicBezTo>
                <a:cubicBezTo>
                  <a:pt x="11391018" y="4627570"/>
                  <a:pt x="11392287" y="4621224"/>
                  <a:pt x="11394825" y="4617416"/>
                </a:cubicBezTo>
                <a:cubicBezTo>
                  <a:pt x="11388479" y="4616147"/>
                  <a:pt x="11380864" y="4616147"/>
                  <a:pt x="11373249" y="4614878"/>
                </a:cubicBezTo>
                <a:cubicBezTo>
                  <a:pt x="11374518" y="4616147"/>
                  <a:pt x="11377057" y="4619955"/>
                  <a:pt x="11378326" y="4621224"/>
                </a:cubicBezTo>
                <a:cubicBezTo>
                  <a:pt x="11365634" y="4628839"/>
                  <a:pt x="11351673" y="4636454"/>
                  <a:pt x="11345327" y="4651685"/>
                </a:cubicBezTo>
                <a:cubicBezTo>
                  <a:pt x="11344057" y="4646608"/>
                  <a:pt x="11341519" y="4642800"/>
                  <a:pt x="11336442" y="4640262"/>
                </a:cubicBezTo>
                <a:cubicBezTo>
                  <a:pt x="11336442" y="4636454"/>
                  <a:pt x="11336442" y="4632647"/>
                  <a:pt x="11336442" y="4630108"/>
                </a:cubicBezTo>
                <a:cubicBezTo>
                  <a:pt x="11337711" y="4628839"/>
                  <a:pt x="11338981" y="4627570"/>
                  <a:pt x="11340250" y="4626301"/>
                </a:cubicBezTo>
                <a:cubicBezTo>
                  <a:pt x="11336442" y="4616147"/>
                  <a:pt x="11336442" y="4605994"/>
                  <a:pt x="11333904" y="4597110"/>
                </a:cubicBezTo>
                <a:cubicBezTo>
                  <a:pt x="11333904" y="4594571"/>
                  <a:pt x="11335173" y="4590764"/>
                  <a:pt x="11335173" y="4589494"/>
                </a:cubicBezTo>
                <a:cubicBezTo>
                  <a:pt x="11337711" y="4589494"/>
                  <a:pt x="11341519" y="4588225"/>
                  <a:pt x="11344057" y="4588225"/>
                </a:cubicBezTo>
                <a:cubicBezTo>
                  <a:pt x="11342788" y="4586956"/>
                  <a:pt x="11341519" y="4583148"/>
                  <a:pt x="11340250" y="4581879"/>
                </a:cubicBezTo>
                <a:cubicBezTo>
                  <a:pt x="11342788" y="4575533"/>
                  <a:pt x="11345327" y="4569187"/>
                  <a:pt x="11346596" y="4562841"/>
                </a:cubicBezTo>
                <a:cubicBezTo>
                  <a:pt x="11352942" y="4561572"/>
                  <a:pt x="11358019" y="4560303"/>
                  <a:pt x="11364365" y="4559034"/>
                </a:cubicBezTo>
                <a:cubicBezTo>
                  <a:pt x="11365634" y="4555226"/>
                  <a:pt x="11368172" y="4550149"/>
                  <a:pt x="11369441" y="4546342"/>
                </a:cubicBezTo>
                <a:cubicBezTo>
                  <a:pt x="11368172" y="4545073"/>
                  <a:pt x="11366903" y="4542534"/>
                  <a:pt x="11365634" y="4541265"/>
                </a:cubicBezTo>
                <a:cubicBezTo>
                  <a:pt x="11378326" y="4537457"/>
                  <a:pt x="11364365" y="4532381"/>
                  <a:pt x="11359288" y="4527304"/>
                </a:cubicBezTo>
                <a:cubicBezTo>
                  <a:pt x="11365634" y="4529842"/>
                  <a:pt x="11370711" y="4531111"/>
                  <a:pt x="11377057" y="4533650"/>
                </a:cubicBezTo>
                <a:cubicBezTo>
                  <a:pt x="11384672" y="4529842"/>
                  <a:pt x="11392287" y="4527304"/>
                  <a:pt x="11398633" y="4523496"/>
                </a:cubicBezTo>
                <a:cubicBezTo>
                  <a:pt x="11403710" y="4523496"/>
                  <a:pt x="11407517" y="4522227"/>
                  <a:pt x="11412594" y="4522227"/>
                </a:cubicBezTo>
                <a:cubicBezTo>
                  <a:pt x="11406248" y="4515881"/>
                  <a:pt x="11397364" y="4518419"/>
                  <a:pt x="11389749" y="4518419"/>
                </a:cubicBezTo>
                <a:cubicBezTo>
                  <a:pt x="11394825" y="4513343"/>
                  <a:pt x="11401171" y="4513343"/>
                  <a:pt x="11407517" y="4512073"/>
                </a:cubicBezTo>
                <a:cubicBezTo>
                  <a:pt x="11411324" y="4513343"/>
                  <a:pt x="11415133" y="4514612"/>
                  <a:pt x="11420209" y="4515881"/>
                </a:cubicBezTo>
                <a:cubicBezTo>
                  <a:pt x="11420209" y="4514612"/>
                  <a:pt x="11421479" y="4512073"/>
                  <a:pt x="11421479" y="4510804"/>
                </a:cubicBezTo>
                <a:cubicBezTo>
                  <a:pt x="11404978" y="4510804"/>
                  <a:pt x="11397364" y="4495574"/>
                  <a:pt x="11385941" y="4485420"/>
                </a:cubicBezTo>
                <a:cubicBezTo>
                  <a:pt x="11394825" y="4490497"/>
                  <a:pt x="11402441" y="4494305"/>
                  <a:pt x="11412594" y="4498112"/>
                </a:cubicBezTo>
                <a:cubicBezTo>
                  <a:pt x="11413863" y="4496843"/>
                  <a:pt x="11417670" y="4494305"/>
                  <a:pt x="11418940" y="4493035"/>
                </a:cubicBezTo>
                <a:cubicBezTo>
                  <a:pt x="11418940" y="4495574"/>
                  <a:pt x="11418940" y="4500651"/>
                  <a:pt x="11418940" y="4503189"/>
                </a:cubicBezTo>
                <a:cubicBezTo>
                  <a:pt x="11422748" y="4500651"/>
                  <a:pt x="11426555" y="4499381"/>
                  <a:pt x="11431632" y="4496843"/>
                </a:cubicBezTo>
                <a:cubicBezTo>
                  <a:pt x="11427825" y="4494305"/>
                  <a:pt x="11422748" y="4493035"/>
                  <a:pt x="11418940" y="4490497"/>
                </a:cubicBezTo>
                <a:cubicBezTo>
                  <a:pt x="11421479" y="4486690"/>
                  <a:pt x="11424016" y="4482882"/>
                  <a:pt x="11426555" y="4480344"/>
                </a:cubicBezTo>
                <a:cubicBezTo>
                  <a:pt x="11427825" y="4476536"/>
                  <a:pt x="11427825" y="4473998"/>
                  <a:pt x="11429093" y="4471459"/>
                </a:cubicBezTo>
                <a:cubicBezTo>
                  <a:pt x="11432901" y="4470190"/>
                  <a:pt x="11436708" y="4468921"/>
                  <a:pt x="11439247" y="4467652"/>
                </a:cubicBezTo>
                <a:cubicBezTo>
                  <a:pt x="11435439" y="4462575"/>
                  <a:pt x="11430362" y="4457498"/>
                  <a:pt x="11426555" y="4452421"/>
                </a:cubicBezTo>
                <a:cubicBezTo>
                  <a:pt x="11427825" y="4452421"/>
                  <a:pt x="11432901" y="4452421"/>
                  <a:pt x="11434171" y="4452421"/>
                </a:cubicBezTo>
                <a:cubicBezTo>
                  <a:pt x="11430362" y="4448614"/>
                  <a:pt x="11426555" y="4444806"/>
                  <a:pt x="11421479" y="4439729"/>
                </a:cubicBezTo>
                <a:cubicBezTo>
                  <a:pt x="11431632" y="4439729"/>
                  <a:pt x="11441785" y="4439729"/>
                  <a:pt x="11451939" y="4442268"/>
                </a:cubicBezTo>
                <a:cubicBezTo>
                  <a:pt x="11453208" y="4440998"/>
                  <a:pt x="11454477" y="4435922"/>
                  <a:pt x="11455746" y="4434652"/>
                </a:cubicBezTo>
                <a:cubicBezTo>
                  <a:pt x="11448131" y="4433383"/>
                  <a:pt x="11440517" y="4433383"/>
                  <a:pt x="11432901" y="4434652"/>
                </a:cubicBezTo>
                <a:cubicBezTo>
                  <a:pt x="11420209" y="4430845"/>
                  <a:pt x="11407517" y="4418153"/>
                  <a:pt x="11393556" y="4421961"/>
                </a:cubicBezTo>
                <a:cubicBezTo>
                  <a:pt x="11398633" y="4424499"/>
                  <a:pt x="11403710" y="4427037"/>
                  <a:pt x="11408787" y="4428306"/>
                </a:cubicBezTo>
                <a:cubicBezTo>
                  <a:pt x="11406248" y="4432114"/>
                  <a:pt x="11403710" y="4434652"/>
                  <a:pt x="11401171" y="4438460"/>
                </a:cubicBezTo>
                <a:cubicBezTo>
                  <a:pt x="11398633" y="4435922"/>
                  <a:pt x="11396095" y="4433383"/>
                  <a:pt x="11392287" y="4430845"/>
                </a:cubicBezTo>
                <a:cubicBezTo>
                  <a:pt x="11389749" y="4443537"/>
                  <a:pt x="11388479" y="4456229"/>
                  <a:pt x="11387210" y="4468921"/>
                </a:cubicBezTo>
                <a:cubicBezTo>
                  <a:pt x="11380864" y="4467652"/>
                  <a:pt x="11374518" y="4467652"/>
                  <a:pt x="11368172" y="4466382"/>
                </a:cubicBezTo>
                <a:cubicBezTo>
                  <a:pt x="11369441" y="4470190"/>
                  <a:pt x="11370711" y="4473998"/>
                  <a:pt x="11371980" y="4477805"/>
                </a:cubicBezTo>
                <a:cubicBezTo>
                  <a:pt x="11366903" y="4476536"/>
                  <a:pt x="11360557" y="4475267"/>
                  <a:pt x="11355480" y="4473998"/>
                </a:cubicBezTo>
                <a:cubicBezTo>
                  <a:pt x="11358019" y="4468921"/>
                  <a:pt x="11361826" y="4465113"/>
                  <a:pt x="11364365" y="4460036"/>
                </a:cubicBezTo>
                <a:cubicBezTo>
                  <a:pt x="11366903" y="4460036"/>
                  <a:pt x="11370711" y="4458767"/>
                  <a:pt x="11373249" y="4458767"/>
                </a:cubicBezTo>
                <a:cubicBezTo>
                  <a:pt x="11373249" y="4457498"/>
                  <a:pt x="11373249" y="4453690"/>
                  <a:pt x="11373249" y="4451152"/>
                </a:cubicBezTo>
                <a:cubicBezTo>
                  <a:pt x="11370711" y="4452421"/>
                  <a:pt x="11368172" y="4452421"/>
                  <a:pt x="11364365" y="4453690"/>
                </a:cubicBezTo>
                <a:cubicBezTo>
                  <a:pt x="11358019" y="4452421"/>
                  <a:pt x="11350403" y="4452421"/>
                  <a:pt x="11349134" y="4461306"/>
                </a:cubicBezTo>
                <a:cubicBezTo>
                  <a:pt x="11346596" y="4458767"/>
                  <a:pt x="11345327" y="4456229"/>
                  <a:pt x="11342788" y="4453690"/>
                </a:cubicBezTo>
                <a:cubicBezTo>
                  <a:pt x="11341519" y="4458767"/>
                  <a:pt x="11340250" y="4463844"/>
                  <a:pt x="11338981" y="4468921"/>
                </a:cubicBezTo>
                <a:cubicBezTo>
                  <a:pt x="11337711" y="4468921"/>
                  <a:pt x="11333904" y="4467652"/>
                  <a:pt x="11332635" y="4467652"/>
                </a:cubicBezTo>
                <a:cubicBezTo>
                  <a:pt x="11333904" y="4468921"/>
                  <a:pt x="11335173" y="4472728"/>
                  <a:pt x="11336442" y="4475267"/>
                </a:cubicBezTo>
                <a:cubicBezTo>
                  <a:pt x="11328827" y="4471459"/>
                  <a:pt x="11322481" y="4466382"/>
                  <a:pt x="11317405" y="4461306"/>
                </a:cubicBezTo>
                <a:cubicBezTo>
                  <a:pt x="11321212" y="4462575"/>
                  <a:pt x="11325019" y="4462575"/>
                  <a:pt x="11328827" y="4463844"/>
                </a:cubicBezTo>
                <a:cubicBezTo>
                  <a:pt x="11331365" y="4460036"/>
                  <a:pt x="11335173" y="4457498"/>
                  <a:pt x="11337711" y="4453690"/>
                </a:cubicBezTo>
                <a:cubicBezTo>
                  <a:pt x="11333904" y="4451152"/>
                  <a:pt x="11330096" y="4449883"/>
                  <a:pt x="11326289" y="4447344"/>
                </a:cubicBezTo>
                <a:cubicBezTo>
                  <a:pt x="11318673" y="4456229"/>
                  <a:pt x="11308520" y="4460036"/>
                  <a:pt x="11298367" y="4466382"/>
                </a:cubicBezTo>
                <a:cubicBezTo>
                  <a:pt x="11297097" y="4467652"/>
                  <a:pt x="11294559" y="4467652"/>
                  <a:pt x="11292021" y="4467652"/>
                </a:cubicBezTo>
                <a:cubicBezTo>
                  <a:pt x="11299636" y="4462575"/>
                  <a:pt x="11297097" y="4453690"/>
                  <a:pt x="11298367" y="4446075"/>
                </a:cubicBezTo>
                <a:cubicBezTo>
                  <a:pt x="11297097" y="4444806"/>
                  <a:pt x="11294559" y="4440998"/>
                  <a:pt x="11293290" y="4438460"/>
                </a:cubicBezTo>
                <a:cubicBezTo>
                  <a:pt x="11298367" y="4439729"/>
                  <a:pt x="11302174" y="4443537"/>
                  <a:pt x="11304713" y="4448614"/>
                </a:cubicBezTo>
                <a:cubicBezTo>
                  <a:pt x="11309789" y="4447344"/>
                  <a:pt x="11314866" y="4446075"/>
                  <a:pt x="11319943" y="4446075"/>
                </a:cubicBezTo>
                <a:cubicBezTo>
                  <a:pt x="11323751" y="4443537"/>
                  <a:pt x="11327558" y="4440998"/>
                  <a:pt x="11331365" y="4438460"/>
                </a:cubicBezTo>
                <a:cubicBezTo>
                  <a:pt x="11331365" y="4437191"/>
                  <a:pt x="11330096" y="4433383"/>
                  <a:pt x="11328827" y="4432114"/>
                </a:cubicBezTo>
                <a:cubicBezTo>
                  <a:pt x="11332635" y="4433383"/>
                  <a:pt x="11338981" y="4434652"/>
                  <a:pt x="11341519" y="4434652"/>
                </a:cubicBezTo>
                <a:cubicBezTo>
                  <a:pt x="11340250" y="4432114"/>
                  <a:pt x="11337711" y="4429576"/>
                  <a:pt x="11336442" y="4427037"/>
                </a:cubicBezTo>
                <a:cubicBezTo>
                  <a:pt x="11335173" y="4427037"/>
                  <a:pt x="11331365" y="4427037"/>
                  <a:pt x="11328827" y="4427037"/>
                </a:cubicBezTo>
                <a:cubicBezTo>
                  <a:pt x="11323751" y="4421961"/>
                  <a:pt x="11317405" y="4416884"/>
                  <a:pt x="11312327" y="4411807"/>
                </a:cubicBezTo>
                <a:cubicBezTo>
                  <a:pt x="11303443" y="4413076"/>
                  <a:pt x="11294559" y="4416884"/>
                  <a:pt x="11285675" y="4419422"/>
                </a:cubicBezTo>
                <a:cubicBezTo>
                  <a:pt x="11280598" y="4416884"/>
                  <a:pt x="11275521" y="4413076"/>
                  <a:pt x="11271713" y="4407999"/>
                </a:cubicBezTo>
                <a:cubicBezTo>
                  <a:pt x="11285675" y="4415615"/>
                  <a:pt x="11300905" y="4413076"/>
                  <a:pt x="11314866" y="4406730"/>
                </a:cubicBezTo>
                <a:cubicBezTo>
                  <a:pt x="11318673" y="4407999"/>
                  <a:pt x="11322481" y="4409269"/>
                  <a:pt x="11325019" y="4411807"/>
                </a:cubicBezTo>
                <a:cubicBezTo>
                  <a:pt x="11319943" y="4405461"/>
                  <a:pt x="11312327" y="4399115"/>
                  <a:pt x="11304713" y="4395307"/>
                </a:cubicBezTo>
                <a:lnTo>
                  <a:pt x="11311059" y="4391500"/>
                </a:lnTo>
                <a:cubicBezTo>
                  <a:pt x="11309789" y="4390231"/>
                  <a:pt x="11305981" y="4386423"/>
                  <a:pt x="11304713" y="4385154"/>
                </a:cubicBezTo>
                <a:cubicBezTo>
                  <a:pt x="11311059" y="4387693"/>
                  <a:pt x="11317405" y="4391500"/>
                  <a:pt x="11323751" y="4395307"/>
                </a:cubicBezTo>
                <a:cubicBezTo>
                  <a:pt x="11323751" y="4394038"/>
                  <a:pt x="11322481" y="4390231"/>
                  <a:pt x="11322481" y="4387693"/>
                </a:cubicBezTo>
                <a:cubicBezTo>
                  <a:pt x="11319943" y="4385154"/>
                  <a:pt x="11317405" y="4382615"/>
                  <a:pt x="11316135" y="4380077"/>
                </a:cubicBezTo>
                <a:cubicBezTo>
                  <a:pt x="11321212" y="4380077"/>
                  <a:pt x="11326289" y="4380077"/>
                  <a:pt x="11330096" y="4380077"/>
                </a:cubicBezTo>
                <a:cubicBezTo>
                  <a:pt x="11327558" y="4375001"/>
                  <a:pt x="11326289" y="4369923"/>
                  <a:pt x="11325019" y="4363578"/>
                </a:cubicBezTo>
                <a:cubicBezTo>
                  <a:pt x="11323751" y="4363578"/>
                  <a:pt x="11319943" y="4364847"/>
                  <a:pt x="11318673" y="4364847"/>
                </a:cubicBezTo>
                <a:cubicBezTo>
                  <a:pt x="11319943" y="4359770"/>
                  <a:pt x="11322481" y="4355963"/>
                  <a:pt x="11323751" y="4350886"/>
                </a:cubicBezTo>
                <a:cubicBezTo>
                  <a:pt x="11321212" y="4354693"/>
                  <a:pt x="11318673" y="4357232"/>
                  <a:pt x="11317405" y="4361039"/>
                </a:cubicBezTo>
                <a:cubicBezTo>
                  <a:pt x="11313597" y="4359770"/>
                  <a:pt x="11308520" y="4358501"/>
                  <a:pt x="11303443" y="4357232"/>
                </a:cubicBezTo>
                <a:cubicBezTo>
                  <a:pt x="11309789" y="4353424"/>
                  <a:pt x="11317405" y="4349617"/>
                  <a:pt x="11323751" y="4345809"/>
                </a:cubicBezTo>
                <a:cubicBezTo>
                  <a:pt x="11326289" y="4340732"/>
                  <a:pt x="11328827" y="4335655"/>
                  <a:pt x="11330096" y="4330579"/>
                </a:cubicBezTo>
                <a:cubicBezTo>
                  <a:pt x="11321212" y="4330579"/>
                  <a:pt x="11312327" y="4331848"/>
                  <a:pt x="11304713" y="4333117"/>
                </a:cubicBezTo>
                <a:cubicBezTo>
                  <a:pt x="11308520" y="4330579"/>
                  <a:pt x="11311059" y="4328040"/>
                  <a:pt x="11314866" y="4325502"/>
                </a:cubicBezTo>
                <a:cubicBezTo>
                  <a:pt x="11308520" y="4322964"/>
                  <a:pt x="11300905" y="4320425"/>
                  <a:pt x="11294559" y="4316618"/>
                </a:cubicBezTo>
                <a:cubicBezTo>
                  <a:pt x="11300905" y="4316618"/>
                  <a:pt x="11308520" y="4317887"/>
                  <a:pt x="11314866" y="4320425"/>
                </a:cubicBezTo>
                <a:cubicBezTo>
                  <a:pt x="11318673" y="4319156"/>
                  <a:pt x="11323751" y="4317887"/>
                  <a:pt x="11327558" y="4317887"/>
                </a:cubicBezTo>
                <a:cubicBezTo>
                  <a:pt x="11327558" y="4315348"/>
                  <a:pt x="11326289" y="4311541"/>
                  <a:pt x="11326289" y="4310272"/>
                </a:cubicBezTo>
                <a:cubicBezTo>
                  <a:pt x="11318673" y="4307733"/>
                  <a:pt x="11309789" y="4306464"/>
                  <a:pt x="11302174" y="4303926"/>
                </a:cubicBezTo>
                <a:cubicBezTo>
                  <a:pt x="11305981" y="4301387"/>
                  <a:pt x="11309789" y="4298849"/>
                  <a:pt x="11313597" y="4297580"/>
                </a:cubicBezTo>
                <a:cubicBezTo>
                  <a:pt x="11313597" y="4293772"/>
                  <a:pt x="11314866" y="4291234"/>
                  <a:pt x="11314866" y="4287426"/>
                </a:cubicBezTo>
                <a:cubicBezTo>
                  <a:pt x="11309789" y="4281080"/>
                  <a:pt x="11308520" y="4273465"/>
                  <a:pt x="11307251" y="4265850"/>
                </a:cubicBezTo>
                <a:cubicBezTo>
                  <a:pt x="11311059" y="4267119"/>
                  <a:pt x="11314866" y="4268388"/>
                  <a:pt x="11318673" y="4270927"/>
                </a:cubicBezTo>
                <a:cubicBezTo>
                  <a:pt x="11321212" y="4268388"/>
                  <a:pt x="11325019" y="4265850"/>
                  <a:pt x="11327558" y="4262042"/>
                </a:cubicBezTo>
                <a:cubicBezTo>
                  <a:pt x="11330096" y="4264581"/>
                  <a:pt x="11333904" y="4267119"/>
                  <a:pt x="11336442" y="4268388"/>
                </a:cubicBezTo>
                <a:cubicBezTo>
                  <a:pt x="11333904" y="4263311"/>
                  <a:pt x="11331365" y="4259504"/>
                  <a:pt x="11328827" y="4255696"/>
                </a:cubicBezTo>
                <a:cubicBezTo>
                  <a:pt x="11332635" y="4250619"/>
                  <a:pt x="11328827" y="4246812"/>
                  <a:pt x="11327558" y="4241735"/>
                </a:cubicBezTo>
                <a:cubicBezTo>
                  <a:pt x="11325019" y="4243004"/>
                  <a:pt x="11319943" y="4245543"/>
                  <a:pt x="11317405" y="4246812"/>
                </a:cubicBezTo>
                <a:cubicBezTo>
                  <a:pt x="11322481" y="4243004"/>
                  <a:pt x="11326289" y="4237927"/>
                  <a:pt x="11332635" y="4236658"/>
                </a:cubicBezTo>
                <a:cubicBezTo>
                  <a:pt x="11332635" y="4239197"/>
                  <a:pt x="11331365" y="4245543"/>
                  <a:pt x="11331365" y="4248081"/>
                </a:cubicBezTo>
                <a:cubicBezTo>
                  <a:pt x="11335173" y="4244273"/>
                  <a:pt x="11337711" y="4240466"/>
                  <a:pt x="11341519" y="4236658"/>
                </a:cubicBezTo>
                <a:cubicBezTo>
                  <a:pt x="11347865" y="4237927"/>
                  <a:pt x="11354211" y="4241735"/>
                  <a:pt x="11359288" y="4236658"/>
                </a:cubicBezTo>
                <a:cubicBezTo>
                  <a:pt x="11361826" y="4236658"/>
                  <a:pt x="11365634" y="4237927"/>
                  <a:pt x="11368172" y="4237927"/>
                </a:cubicBezTo>
                <a:cubicBezTo>
                  <a:pt x="11365634" y="4234120"/>
                  <a:pt x="11361826" y="4231581"/>
                  <a:pt x="11359288" y="4227774"/>
                </a:cubicBezTo>
                <a:cubicBezTo>
                  <a:pt x="11358019" y="4230312"/>
                  <a:pt x="11356749" y="4234120"/>
                  <a:pt x="11356749" y="4236658"/>
                </a:cubicBezTo>
                <a:cubicBezTo>
                  <a:pt x="11326289" y="4226505"/>
                  <a:pt x="11319943" y="4230312"/>
                  <a:pt x="11293290" y="4206198"/>
                </a:cubicBezTo>
                <a:cubicBezTo>
                  <a:pt x="11298367" y="4207467"/>
                  <a:pt x="11302174" y="4208736"/>
                  <a:pt x="11305981" y="4210005"/>
                </a:cubicBezTo>
                <a:cubicBezTo>
                  <a:pt x="11305981" y="4208736"/>
                  <a:pt x="11305981" y="4204928"/>
                  <a:pt x="11304713" y="4203659"/>
                </a:cubicBezTo>
                <a:cubicBezTo>
                  <a:pt x="11305981" y="4203659"/>
                  <a:pt x="11307251" y="4203659"/>
                  <a:pt x="11307251" y="4203659"/>
                </a:cubicBezTo>
                <a:cubicBezTo>
                  <a:pt x="11307251" y="4206198"/>
                  <a:pt x="11308520" y="4210005"/>
                  <a:pt x="11308520" y="4211274"/>
                </a:cubicBezTo>
                <a:cubicBezTo>
                  <a:pt x="11313597" y="4212543"/>
                  <a:pt x="11317405" y="4213813"/>
                  <a:pt x="11322481" y="4215082"/>
                </a:cubicBezTo>
                <a:cubicBezTo>
                  <a:pt x="11322481" y="4213813"/>
                  <a:pt x="11321212" y="4211274"/>
                  <a:pt x="11321212" y="4210005"/>
                </a:cubicBezTo>
                <a:cubicBezTo>
                  <a:pt x="11325019" y="4204928"/>
                  <a:pt x="11327558" y="4201121"/>
                  <a:pt x="11331365" y="4196044"/>
                </a:cubicBezTo>
                <a:cubicBezTo>
                  <a:pt x="11330096" y="4197313"/>
                  <a:pt x="11327558" y="4199852"/>
                  <a:pt x="11325019" y="4201121"/>
                </a:cubicBezTo>
                <a:cubicBezTo>
                  <a:pt x="11321212" y="4201121"/>
                  <a:pt x="11316135" y="4202390"/>
                  <a:pt x="11312327" y="4202390"/>
                </a:cubicBezTo>
                <a:cubicBezTo>
                  <a:pt x="11314866" y="4198582"/>
                  <a:pt x="11317405" y="4194775"/>
                  <a:pt x="11318673" y="4190967"/>
                </a:cubicBezTo>
                <a:cubicBezTo>
                  <a:pt x="11313597" y="4192236"/>
                  <a:pt x="11309789" y="4194775"/>
                  <a:pt x="11305981" y="4198582"/>
                </a:cubicBezTo>
                <a:cubicBezTo>
                  <a:pt x="11304713" y="4192236"/>
                  <a:pt x="11303443" y="4185890"/>
                  <a:pt x="11302174" y="4179544"/>
                </a:cubicBezTo>
                <a:cubicBezTo>
                  <a:pt x="11299636" y="4177006"/>
                  <a:pt x="11295828" y="4175737"/>
                  <a:pt x="11293290" y="4173198"/>
                </a:cubicBezTo>
                <a:cubicBezTo>
                  <a:pt x="11302174" y="4173198"/>
                  <a:pt x="11311059" y="4174468"/>
                  <a:pt x="11317405" y="4179544"/>
                </a:cubicBezTo>
                <a:cubicBezTo>
                  <a:pt x="11331365" y="4178275"/>
                  <a:pt x="11344057" y="4180814"/>
                  <a:pt x="11356749" y="4184621"/>
                </a:cubicBezTo>
                <a:cubicBezTo>
                  <a:pt x="11355480" y="4182083"/>
                  <a:pt x="11352942" y="4180814"/>
                  <a:pt x="11351673" y="4178275"/>
                </a:cubicBezTo>
                <a:cubicBezTo>
                  <a:pt x="11352942" y="4177006"/>
                  <a:pt x="11355480" y="4173198"/>
                  <a:pt x="11355480" y="4171929"/>
                </a:cubicBezTo>
                <a:cubicBezTo>
                  <a:pt x="11322481" y="4171929"/>
                  <a:pt x="11317405" y="4175737"/>
                  <a:pt x="11312327" y="4164314"/>
                </a:cubicBezTo>
                <a:cubicBezTo>
                  <a:pt x="11316135" y="4165583"/>
                  <a:pt x="11319943" y="4168122"/>
                  <a:pt x="11325019" y="4169391"/>
                </a:cubicBezTo>
                <a:cubicBezTo>
                  <a:pt x="11326289" y="4168122"/>
                  <a:pt x="11330096" y="4166852"/>
                  <a:pt x="11332635" y="4165583"/>
                </a:cubicBezTo>
                <a:cubicBezTo>
                  <a:pt x="11335173" y="4165583"/>
                  <a:pt x="11340250" y="4166852"/>
                  <a:pt x="11342788" y="4168122"/>
                </a:cubicBezTo>
                <a:cubicBezTo>
                  <a:pt x="11340250" y="4165583"/>
                  <a:pt x="11338981" y="4164314"/>
                  <a:pt x="11336442" y="4161776"/>
                </a:cubicBezTo>
                <a:cubicBezTo>
                  <a:pt x="11342788" y="4154160"/>
                  <a:pt x="11358019" y="4145276"/>
                  <a:pt x="11365634" y="4157968"/>
                </a:cubicBezTo>
                <a:cubicBezTo>
                  <a:pt x="11361826" y="4163045"/>
                  <a:pt x="11355480" y="4160506"/>
                  <a:pt x="11350403" y="4159237"/>
                </a:cubicBezTo>
                <a:cubicBezTo>
                  <a:pt x="11349134" y="4160506"/>
                  <a:pt x="11345327" y="4163045"/>
                  <a:pt x="11344057" y="4164314"/>
                </a:cubicBezTo>
                <a:cubicBezTo>
                  <a:pt x="11349134" y="4164314"/>
                  <a:pt x="11352942" y="4165583"/>
                  <a:pt x="11358019" y="4166852"/>
                </a:cubicBezTo>
                <a:cubicBezTo>
                  <a:pt x="11361826" y="4163045"/>
                  <a:pt x="11364365" y="4160506"/>
                  <a:pt x="11368172" y="4156699"/>
                </a:cubicBezTo>
                <a:cubicBezTo>
                  <a:pt x="11373249" y="4156699"/>
                  <a:pt x="11378326" y="4157968"/>
                  <a:pt x="11382133" y="4157968"/>
                </a:cubicBezTo>
                <a:cubicBezTo>
                  <a:pt x="11373249" y="4154160"/>
                  <a:pt x="11364365" y="4150353"/>
                  <a:pt x="11358019" y="4142738"/>
                </a:cubicBezTo>
                <a:cubicBezTo>
                  <a:pt x="11377057" y="4146546"/>
                  <a:pt x="11393556" y="4155430"/>
                  <a:pt x="11411324" y="4159237"/>
                </a:cubicBezTo>
                <a:cubicBezTo>
                  <a:pt x="11408787" y="4146546"/>
                  <a:pt x="11394825" y="4141468"/>
                  <a:pt x="11387210" y="4133854"/>
                </a:cubicBezTo>
                <a:cubicBezTo>
                  <a:pt x="11385941" y="4130046"/>
                  <a:pt x="11383403" y="4124969"/>
                  <a:pt x="11382133" y="4121162"/>
                </a:cubicBezTo>
                <a:cubicBezTo>
                  <a:pt x="11383403" y="4123700"/>
                  <a:pt x="11385941" y="4126238"/>
                  <a:pt x="11387210" y="4128776"/>
                </a:cubicBezTo>
                <a:cubicBezTo>
                  <a:pt x="11391018" y="4130046"/>
                  <a:pt x="11394825" y="4131315"/>
                  <a:pt x="11398633" y="4133854"/>
                </a:cubicBezTo>
                <a:cubicBezTo>
                  <a:pt x="11399902" y="4132584"/>
                  <a:pt x="11402441" y="4130046"/>
                  <a:pt x="11403710" y="4130046"/>
                </a:cubicBezTo>
                <a:cubicBezTo>
                  <a:pt x="11407517" y="4130046"/>
                  <a:pt x="11412594" y="4133854"/>
                  <a:pt x="11415133" y="4128776"/>
                </a:cubicBezTo>
                <a:cubicBezTo>
                  <a:pt x="11415133" y="4126238"/>
                  <a:pt x="11415133" y="4119892"/>
                  <a:pt x="11415133" y="4116085"/>
                </a:cubicBezTo>
                <a:cubicBezTo>
                  <a:pt x="11420209" y="4121162"/>
                  <a:pt x="11425286" y="4124969"/>
                  <a:pt x="11431632" y="4128776"/>
                </a:cubicBezTo>
                <a:cubicBezTo>
                  <a:pt x="11430362" y="4130046"/>
                  <a:pt x="11427825" y="4132584"/>
                  <a:pt x="11426555" y="4133854"/>
                </a:cubicBezTo>
                <a:cubicBezTo>
                  <a:pt x="11431632" y="4136392"/>
                  <a:pt x="11435439" y="4138930"/>
                  <a:pt x="11440517" y="4142738"/>
                </a:cubicBezTo>
                <a:cubicBezTo>
                  <a:pt x="11448131" y="4142738"/>
                  <a:pt x="11454477" y="4142738"/>
                  <a:pt x="11462092" y="4145276"/>
                </a:cubicBezTo>
                <a:cubicBezTo>
                  <a:pt x="11459554" y="4147814"/>
                  <a:pt x="11458285" y="4149084"/>
                  <a:pt x="11455746" y="4151622"/>
                </a:cubicBezTo>
                <a:cubicBezTo>
                  <a:pt x="11451939" y="4150353"/>
                  <a:pt x="11446862" y="4149084"/>
                  <a:pt x="11443054" y="4147814"/>
                </a:cubicBezTo>
                <a:cubicBezTo>
                  <a:pt x="11448131" y="4152891"/>
                  <a:pt x="11455746" y="4155430"/>
                  <a:pt x="11462092" y="4157968"/>
                </a:cubicBezTo>
                <a:cubicBezTo>
                  <a:pt x="11462092" y="4156699"/>
                  <a:pt x="11463362" y="4152891"/>
                  <a:pt x="11464631" y="4151622"/>
                </a:cubicBezTo>
                <a:cubicBezTo>
                  <a:pt x="11467169" y="4149084"/>
                  <a:pt x="11468438" y="4146546"/>
                  <a:pt x="11469708" y="4144007"/>
                </a:cubicBezTo>
                <a:cubicBezTo>
                  <a:pt x="11462092" y="4137661"/>
                  <a:pt x="11450670" y="4137661"/>
                  <a:pt x="11441785" y="4135122"/>
                </a:cubicBezTo>
                <a:cubicBezTo>
                  <a:pt x="11440517" y="4131315"/>
                  <a:pt x="11440517" y="4127508"/>
                  <a:pt x="11439247" y="4123700"/>
                </a:cubicBezTo>
                <a:cubicBezTo>
                  <a:pt x="11443054" y="4126238"/>
                  <a:pt x="11448131" y="4128776"/>
                  <a:pt x="11451939" y="4131315"/>
                </a:cubicBezTo>
                <a:cubicBezTo>
                  <a:pt x="11451939" y="4122431"/>
                  <a:pt x="11443054" y="4118623"/>
                  <a:pt x="11435439" y="4114816"/>
                </a:cubicBezTo>
                <a:cubicBezTo>
                  <a:pt x="11437978" y="4114816"/>
                  <a:pt x="11441785" y="4114816"/>
                  <a:pt x="11444324" y="4114816"/>
                </a:cubicBezTo>
                <a:cubicBezTo>
                  <a:pt x="11443054" y="4111008"/>
                  <a:pt x="11441785" y="4107200"/>
                  <a:pt x="11440517" y="4103393"/>
                </a:cubicBezTo>
                <a:cubicBezTo>
                  <a:pt x="11434171" y="4098316"/>
                  <a:pt x="11429093" y="4093239"/>
                  <a:pt x="11425286" y="4088162"/>
                </a:cubicBezTo>
                <a:cubicBezTo>
                  <a:pt x="11437978" y="4093239"/>
                  <a:pt x="11449400" y="4104662"/>
                  <a:pt x="11463362" y="4107200"/>
                </a:cubicBezTo>
                <a:cubicBezTo>
                  <a:pt x="11462092" y="4108470"/>
                  <a:pt x="11460823" y="4112277"/>
                  <a:pt x="11460823" y="4113546"/>
                </a:cubicBezTo>
                <a:cubicBezTo>
                  <a:pt x="11463362" y="4116085"/>
                  <a:pt x="11464631" y="4117354"/>
                  <a:pt x="11467169" y="4119892"/>
                </a:cubicBezTo>
                <a:cubicBezTo>
                  <a:pt x="11468438" y="4119892"/>
                  <a:pt x="11470977" y="4119892"/>
                  <a:pt x="11472246" y="4118623"/>
                </a:cubicBezTo>
                <a:cubicBezTo>
                  <a:pt x="11474784" y="4119892"/>
                  <a:pt x="11478592" y="4121162"/>
                  <a:pt x="11481130" y="4122431"/>
                </a:cubicBezTo>
                <a:cubicBezTo>
                  <a:pt x="11477323" y="4117354"/>
                  <a:pt x="11470977" y="4112277"/>
                  <a:pt x="11467169" y="4107200"/>
                </a:cubicBezTo>
                <a:cubicBezTo>
                  <a:pt x="11463362" y="4098316"/>
                  <a:pt x="11459554" y="4089432"/>
                  <a:pt x="11451939" y="4081817"/>
                </a:cubicBezTo>
                <a:cubicBezTo>
                  <a:pt x="11455746" y="4084355"/>
                  <a:pt x="11459554" y="4086893"/>
                  <a:pt x="11464631" y="4088162"/>
                </a:cubicBezTo>
                <a:cubicBezTo>
                  <a:pt x="11463362" y="4085624"/>
                  <a:pt x="11462092" y="4081817"/>
                  <a:pt x="11462092" y="4079278"/>
                </a:cubicBezTo>
                <a:cubicBezTo>
                  <a:pt x="11467169" y="4079278"/>
                  <a:pt x="11472246" y="4083086"/>
                  <a:pt x="11477323" y="4085624"/>
                </a:cubicBezTo>
                <a:cubicBezTo>
                  <a:pt x="11477323" y="4086893"/>
                  <a:pt x="11477323" y="4090701"/>
                  <a:pt x="11477323" y="4093239"/>
                </a:cubicBezTo>
                <a:cubicBezTo>
                  <a:pt x="11474784" y="4093239"/>
                  <a:pt x="11470977" y="4093239"/>
                  <a:pt x="11468438" y="4093239"/>
                </a:cubicBezTo>
                <a:cubicBezTo>
                  <a:pt x="11469708" y="4100854"/>
                  <a:pt x="11474784" y="4099585"/>
                  <a:pt x="11481130" y="4098316"/>
                </a:cubicBezTo>
                <a:cubicBezTo>
                  <a:pt x="11486207" y="4100854"/>
                  <a:pt x="11491284" y="4102124"/>
                  <a:pt x="11496361" y="4104662"/>
                </a:cubicBezTo>
                <a:cubicBezTo>
                  <a:pt x="11493822" y="4105931"/>
                  <a:pt x="11488746" y="4108470"/>
                  <a:pt x="11487476" y="4111008"/>
                </a:cubicBezTo>
                <a:cubicBezTo>
                  <a:pt x="11492553" y="4113546"/>
                  <a:pt x="11498899" y="4116085"/>
                  <a:pt x="11503976" y="4117354"/>
                </a:cubicBezTo>
                <a:cubicBezTo>
                  <a:pt x="11502707" y="4111008"/>
                  <a:pt x="11501438" y="4105931"/>
                  <a:pt x="11500168" y="4099585"/>
                </a:cubicBezTo>
                <a:cubicBezTo>
                  <a:pt x="11493822" y="4097047"/>
                  <a:pt x="11487476" y="4094508"/>
                  <a:pt x="11481130" y="4090701"/>
                </a:cubicBezTo>
                <a:cubicBezTo>
                  <a:pt x="11486207" y="4088162"/>
                  <a:pt x="11491284" y="4084355"/>
                  <a:pt x="11496361" y="4081817"/>
                </a:cubicBezTo>
                <a:cubicBezTo>
                  <a:pt x="11500168" y="4089432"/>
                  <a:pt x="11502707" y="4099585"/>
                  <a:pt x="11512860" y="4099585"/>
                </a:cubicBezTo>
                <a:cubicBezTo>
                  <a:pt x="11515399" y="4100854"/>
                  <a:pt x="11516668" y="4102124"/>
                  <a:pt x="11519206" y="4103393"/>
                </a:cubicBezTo>
                <a:cubicBezTo>
                  <a:pt x="11519206" y="4099585"/>
                  <a:pt x="11517937" y="4094508"/>
                  <a:pt x="11517937" y="4090701"/>
                </a:cubicBezTo>
                <a:cubicBezTo>
                  <a:pt x="11514130" y="4085624"/>
                  <a:pt x="11507784" y="4083086"/>
                  <a:pt x="11502707" y="4079278"/>
                </a:cubicBezTo>
                <a:cubicBezTo>
                  <a:pt x="11510322" y="4079278"/>
                  <a:pt x="11516668" y="4081817"/>
                  <a:pt x="11521744" y="4085624"/>
                </a:cubicBezTo>
                <a:cubicBezTo>
                  <a:pt x="11525552" y="4080547"/>
                  <a:pt x="11529360" y="4075471"/>
                  <a:pt x="11533168" y="4071663"/>
                </a:cubicBezTo>
                <a:cubicBezTo>
                  <a:pt x="11535706" y="4076740"/>
                  <a:pt x="11540782" y="4079278"/>
                  <a:pt x="11544590" y="4083086"/>
                </a:cubicBezTo>
                <a:cubicBezTo>
                  <a:pt x="11542052" y="4083086"/>
                  <a:pt x="11539514" y="4084355"/>
                  <a:pt x="11538244" y="4084355"/>
                </a:cubicBezTo>
                <a:cubicBezTo>
                  <a:pt x="11535706" y="4089432"/>
                  <a:pt x="11533168" y="4094508"/>
                  <a:pt x="11530629" y="4099585"/>
                </a:cubicBezTo>
                <a:cubicBezTo>
                  <a:pt x="11542052" y="4094508"/>
                  <a:pt x="11552205" y="4088162"/>
                  <a:pt x="11559820" y="4078009"/>
                </a:cubicBezTo>
                <a:cubicBezTo>
                  <a:pt x="11557282" y="4076740"/>
                  <a:pt x="11552205" y="4075471"/>
                  <a:pt x="11550936" y="4074201"/>
                </a:cubicBezTo>
                <a:cubicBezTo>
                  <a:pt x="11552205" y="4070394"/>
                  <a:pt x="11553474" y="4066586"/>
                  <a:pt x="11554744" y="4064048"/>
                </a:cubicBezTo>
                <a:cubicBezTo>
                  <a:pt x="11559820" y="4069125"/>
                  <a:pt x="11566166" y="4072932"/>
                  <a:pt x="11572512" y="4076740"/>
                </a:cubicBezTo>
                <a:cubicBezTo>
                  <a:pt x="11566166" y="4080547"/>
                  <a:pt x="11559820" y="4085624"/>
                  <a:pt x="11559820" y="4093239"/>
                </a:cubicBezTo>
                <a:cubicBezTo>
                  <a:pt x="11562359" y="4093239"/>
                  <a:pt x="11567436" y="4094508"/>
                  <a:pt x="11569974" y="4094508"/>
                </a:cubicBezTo>
                <a:cubicBezTo>
                  <a:pt x="11576320" y="4099585"/>
                  <a:pt x="11582666" y="4104662"/>
                  <a:pt x="11590281" y="4107200"/>
                </a:cubicBezTo>
                <a:cubicBezTo>
                  <a:pt x="11594089" y="4105931"/>
                  <a:pt x="11596627" y="4104662"/>
                  <a:pt x="11600435" y="4104662"/>
                </a:cubicBezTo>
                <a:lnTo>
                  <a:pt x="11595358" y="4102124"/>
                </a:lnTo>
                <a:cubicBezTo>
                  <a:pt x="11599166" y="4099585"/>
                  <a:pt x="11602973" y="4098316"/>
                  <a:pt x="11606781" y="4095778"/>
                </a:cubicBezTo>
                <a:cubicBezTo>
                  <a:pt x="11601704" y="4090701"/>
                  <a:pt x="11597896" y="4085624"/>
                  <a:pt x="11596627" y="4078009"/>
                </a:cubicBezTo>
                <a:cubicBezTo>
                  <a:pt x="11600435" y="4080547"/>
                  <a:pt x="11604242" y="4083086"/>
                  <a:pt x="11606781" y="4085624"/>
                </a:cubicBezTo>
                <a:cubicBezTo>
                  <a:pt x="11610588" y="4084355"/>
                  <a:pt x="11614396" y="4083086"/>
                  <a:pt x="11618204" y="4081817"/>
                </a:cubicBezTo>
                <a:cubicBezTo>
                  <a:pt x="11619473" y="4076740"/>
                  <a:pt x="11620741" y="4071663"/>
                  <a:pt x="11622011" y="4066586"/>
                </a:cubicBezTo>
                <a:cubicBezTo>
                  <a:pt x="11624550" y="4067855"/>
                  <a:pt x="11625819" y="4070394"/>
                  <a:pt x="11628357" y="4071663"/>
                </a:cubicBezTo>
                <a:cubicBezTo>
                  <a:pt x="11630896" y="4070394"/>
                  <a:pt x="11634703" y="4067855"/>
                  <a:pt x="11637242" y="4066586"/>
                </a:cubicBezTo>
                <a:cubicBezTo>
                  <a:pt x="11633433" y="4069125"/>
                  <a:pt x="11628357" y="4072932"/>
                  <a:pt x="11624550" y="4075471"/>
                </a:cubicBezTo>
                <a:cubicBezTo>
                  <a:pt x="11623280" y="4083086"/>
                  <a:pt x="11623280" y="4090701"/>
                  <a:pt x="11623280" y="4098316"/>
                </a:cubicBezTo>
                <a:cubicBezTo>
                  <a:pt x="11627087" y="4094508"/>
                  <a:pt x="11632165" y="4091970"/>
                  <a:pt x="11635972" y="4088162"/>
                </a:cubicBezTo>
                <a:cubicBezTo>
                  <a:pt x="11644856" y="4090701"/>
                  <a:pt x="11653741" y="4090701"/>
                  <a:pt x="11663894" y="4090701"/>
                </a:cubicBezTo>
                <a:cubicBezTo>
                  <a:pt x="11663894" y="4088162"/>
                  <a:pt x="11665163" y="4084355"/>
                  <a:pt x="11665163" y="4081817"/>
                </a:cubicBezTo>
                <a:cubicBezTo>
                  <a:pt x="11663894" y="4080547"/>
                  <a:pt x="11661356" y="4078009"/>
                  <a:pt x="11658817" y="4076740"/>
                </a:cubicBezTo>
                <a:cubicBezTo>
                  <a:pt x="11660087" y="4078009"/>
                  <a:pt x="11663894" y="4079278"/>
                  <a:pt x="11665163" y="4080547"/>
                </a:cubicBezTo>
                <a:cubicBezTo>
                  <a:pt x="11667702" y="4080547"/>
                  <a:pt x="11674048" y="4079278"/>
                  <a:pt x="11676586" y="4079278"/>
                </a:cubicBezTo>
                <a:cubicBezTo>
                  <a:pt x="11674048" y="4081817"/>
                  <a:pt x="11671509" y="4085624"/>
                  <a:pt x="11670240" y="4088162"/>
                </a:cubicBezTo>
                <a:cubicBezTo>
                  <a:pt x="11671509" y="4088162"/>
                  <a:pt x="11675317" y="4086893"/>
                  <a:pt x="11677855" y="4085624"/>
                </a:cubicBezTo>
                <a:cubicBezTo>
                  <a:pt x="11675317" y="4091970"/>
                  <a:pt x="11672779" y="4098316"/>
                  <a:pt x="11671509" y="4104662"/>
                </a:cubicBezTo>
                <a:cubicBezTo>
                  <a:pt x="11679125" y="4109739"/>
                  <a:pt x="11685471" y="4113546"/>
                  <a:pt x="11693086" y="4118623"/>
                </a:cubicBezTo>
                <a:cubicBezTo>
                  <a:pt x="11694355" y="4113546"/>
                  <a:pt x="11695624" y="4108470"/>
                  <a:pt x="11696893" y="4103393"/>
                </a:cubicBezTo>
                <a:cubicBezTo>
                  <a:pt x="11699432" y="4104662"/>
                  <a:pt x="11703239" y="4105931"/>
                  <a:pt x="11704509" y="4105931"/>
                </a:cubicBezTo>
                <a:cubicBezTo>
                  <a:pt x="11703239" y="4099585"/>
                  <a:pt x="11701970" y="4093239"/>
                  <a:pt x="11700701" y="4085624"/>
                </a:cubicBezTo>
                <a:cubicBezTo>
                  <a:pt x="11705778" y="4085624"/>
                  <a:pt x="11709585" y="4086893"/>
                  <a:pt x="11714662" y="4086893"/>
                </a:cubicBezTo>
                <a:cubicBezTo>
                  <a:pt x="11713393" y="4090701"/>
                  <a:pt x="11712124" y="4094508"/>
                  <a:pt x="11710855" y="4098316"/>
                </a:cubicBezTo>
                <a:cubicBezTo>
                  <a:pt x="11712124" y="4099585"/>
                  <a:pt x="11713393" y="4102124"/>
                  <a:pt x="11714662" y="4103393"/>
                </a:cubicBezTo>
                <a:cubicBezTo>
                  <a:pt x="11717201" y="4100854"/>
                  <a:pt x="11721008" y="4098316"/>
                  <a:pt x="11724816" y="4095778"/>
                </a:cubicBezTo>
                <a:cubicBezTo>
                  <a:pt x="11723547" y="4091970"/>
                  <a:pt x="11722277" y="4089432"/>
                  <a:pt x="11721008" y="4086893"/>
                </a:cubicBezTo>
                <a:cubicBezTo>
                  <a:pt x="11722277" y="4088162"/>
                  <a:pt x="11726085" y="4091970"/>
                  <a:pt x="11727354" y="4094508"/>
                </a:cubicBezTo>
                <a:cubicBezTo>
                  <a:pt x="11728623" y="4094508"/>
                  <a:pt x="11731162" y="4093239"/>
                  <a:pt x="11732431" y="4093239"/>
                </a:cubicBezTo>
                <a:cubicBezTo>
                  <a:pt x="11732431" y="4094508"/>
                  <a:pt x="11731162" y="4097047"/>
                  <a:pt x="11731162" y="4098316"/>
                </a:cubicBezTo>
                <a:cubicBezTo>
                  <a:pt x="11732431" y="4098316"/>
                  <a:pt x="11734969" y="4099585"/>
                  <a:pt x="11736239" y="4099585"/>
                </a:cubicBezTo>
                <a:cubicBezTo>
                  <a:pt x="11733700" y="4103393"/>
                  <a:pt x="11731162" y="4108470"/>
                  <a:pt x="11729893" y="4112277"/>
                </a:cubicBezTo>
                <a:cubicBezTo>
                  <a:pt x="11740046" y="4107200"/>
                  <a:pt x="11748931" y="4111008"/>
                  <a:pt x="11756545" y="4118623"/>
                </a:cubicBezTo>
                <a:cubicBezTo>
                  <a:pt x="11761622" y="4114816"/>
                  <a:pt x="11760353" y="4109739"/>
                  <a:pt x="11757815" y="4104662"/>
                </a:cubicBezTo>
                <a:cubicBezTo>
                  <a:pt x="11761622" y="4103393"/>
                  <a:pt x="11766699" y="4102124"/>
                  <a:pt x="11770507" y="4100854"/>
                </a:cubicBezTo>
                <a:cubicBezTo>
                  <a:pt x="11767968" y="4104662"/>
                  <a:pt x="11766699" y="4108470"/>
                  <a:pt x="11764161" y="4113546"/>
                </a:cubicBezTo>
                <a:cubicBezTo>
                  <a:pt x="11770507" y="4116085"/>
                  <a:pt x="11778122" y="4117354"/>
                  <a:pt x="11784468" y="4117354"/>
                </a:cubicBezTo>
                <a:cubicBezTo>
                  <a:pt x="11783199" y="4118623"/>
                  <a:pt x="11781929" y="4119892"/>
                  <a:pt x="11780660" y="4121162"/>
                </a:cubicBezTo>
                <a:cubicBezTo>
                  <a:pt x="11785737" y="4122431"/>
                  <a:pt x="11790814" y="4123700"/>
                  <a:pt x="11795891" y="4124969"/>
                </a:cubicBezTo>
                <a:cubicBezTo>
                  <a:pt x="11790814" y="4126238"/>
                  <a:pt x="11785737" y="4128776"/>
                  <a:pt x="11779391" y="4130046"/>
                </a:cubicBezTo>
                <a:cubicBezTo>
                  <a:pt x="11775583" y="4128776"/>
                  <a:pt x="11771776" y="4127508"/>
                  <a:pt x="11767968" y="4126238"/>
                </a:cubicBezTo>
                <a:cubicBezTo>
                  <a:pt x="11767968" y="4123700"/>
                  <a:pt x="11767968" y="4121162"/>
                  <a:pt x="11767968" y="4118623"/>
                </a:cubicBezTo>
                <a:cubicBezTo>
                  <a:pt x="11761622" y="4113546"/>
                  <a:pt x="11759084" y="4124969"/>
                  <a:pt x="11756545" y="4128776"/>
                </a:cubicBezTo>
                <a:cubicBezTo>
                  <a:pt x="11752738" y="4133854"/>
                  <a:pt x="11760353" y="4136392"/>
                  <a:pt x="11764161" y="4140200"/>
                </a:cubicBezTo>
                <a:cubicBezTo>
                  <a:pt x="11770507" y="4137661"/>
                  <a:pt x="11775583" y="4135122"/>
                  <a:pt x="11781929" y="4133854"/>
                </a:cubicBezTo>
                <a:cubicBezTo>
                  <a:pt x="11779391" y="4137661"/>
                  <a:pt x="11776853" y="4141468"/>
                  <a:pt x="11773045" y="4145276"/>
                </a:cubicBezTo>
                <a:cubicBezTo>
                  <a:pt x="11774314" y="4149084"/>
                  <a:pt x="11775583" y="4152891"/>
                  <a:pt x="11776853" y="4157968"/>
                </a:cubicBezTo>
                <a:cubicBezTo>
                  <a:pt x="11780660" y="4154160"/>
                  <a:pt x="11783199" y="4150353"/>
                  <a:pt x="11787006" y="4146546"/>
                </a:cubicBezTo>
                <a:cubicBezTo>
                  <a:pt x="11785737" y="4144007"/>
                  <a:pt x="11784468" y="4141468"/>
                  <a:pt x="11783199" y="4138930"/>
                </a:cubicBezTo>
                <a:cubicBezTo>
                  <a:pt x="11784468" y="4140200"/>
                  <a:pt x="11785737" y="4144007"/>
                  <a:pt x="11787006" y="4146546"/>
                </a:cubicBezTo>
                <a:cubicBezTo>
                  <a:pt x="11789545" y="4145276"/>
                  <a:pt x="11792083" y="4144007"/>
                  <a:pt x="11794621" y="4142738"/>
                </a:cubicBezTo>
                <a:cubicBezTo>
                  <a:pt x="11794621" y="4142738"/>
                  <a:pt x="11795891" y="4144007"/>
                  <a:pt x="11797160" y="4144007"/>
                </a:cubicBezTo>
                <a:cubicBezTo>
                  <a:pt x="11790814" y="4147814"/>
                  <a:pt x="11787006" y="4151622"/>
                  <a:pt x="11784468" y="4157968"/>
                </a:cubicBezTo>
                <a:cubicBezTo>
                  <a:pt x="11790814" y="4157968"/>
                  <a:pt x="11798429" y="4156699"/>
                  <a:pt x="11804775" y="4156699"/>
                </a:cubicBezTo>
                <a:cubicBezTo>
                  <a:pt x="11800967" y="4159237"/>
                  <a:pt x="11798429" y="4160506"/>
                  <a:pt x="11794621" y="4161776"/>
                </a:cubicBezTo>
                <a:cubicBezTo>
                  <a:pt x="11797160" y="4164314"/>
                  <a:pt x="11800967" y="4166852"/>
                  <a:pt x="11803506" y="4168122"/>
                </a:cubicBezTo>
                <a:cubicBezTo>
                  <a:pt x="11797160" y="4169391"/>
                  <a:pt x="11790814" y="4169391"/>
                  <a:pt x="11784468" y="4170660"/>
                </a:cubicBezTo>
                <a:cubicBezTo>
                  <a:pt x="11787006" y="4174468"/>
                  <a:pt x="11788275" y="4178275"/>
                  <a:pt x="11790814" y="4182083"/>
                </a:cubicBezTo>
                <a:cubicBezTo>
                  <a:pt x="11798429" y="4183352"/>
                  <a:pt x="11804775" y="4184621"/>
                  <a:pt x="11812390" y="4184621"/>
                </a:cubicBezTo>
                <a:cubicBezTo>
                  <a:pt x="11813659" y="4188429"/>
                  <a:pt x="11816198" y="4190967"/>
                  <a:pt x="11817467" y="4194775"/>
                </a:cubicBezTo>
                <a:cubicBezTo>
                  <a:pt x="11821275" y="4193505"/>
                  <a:pt x="11823813" y="4192236"/>
                  <a:pt x="11827621" y="4190967"/>
                </a:cubicBezTo>
                <a:cubicBezTo>
                  <a:pt x="11826351" y="4192236"/>
                  <a:pt x="11822544" y="4196044"/>
                  <a:pt x="11821275" y="4197313"/>
                </a:cubicBezTo>
                <a:cubicBezTo>
                  <a:pt x="11828890" y="4204928"/>
                  <a:pt x="11837774" y="4211274"/>
                  <a:pt x="11845389" y="4217620"/>
                </a:cubicBezTo>
                <a:cubicBezTo>
                  <a:pt x="11842850" y="4218889"/>
                  <a:pt x="11839043" y="4221428"/>
                  <a:pt x="11836504" y="4222697"/>
                </a:cubicBezTo>
                <a:cubicBezTo>
                  <a:pt x="11836504" y="4223966"/>
                  <a:pt x="11836504" y="4225235"/>
                  <a:pt x="11837774" y="4226505"/>
                </a:cubicBezTo>
                <a:cubicBezTo>
                  <a:pt x="11840313" y="4225235"/>
                  <a:pt x="11842850" y="4223966"/>
                  <a:pt x="11845389" y="4222697"/>
                </a:cubicBezTo>
                <a:cubicBezTo>
                  <a:pt x="11850466" y="4222697"/>
                  <a:pt x="11854274" y="4222697"/>
                  <a:pt x="11859351" y="4222697"/>
                </a:cubicBezTo>
                <a:cubicBezTo>
                  <a:pt x="11854274" y="4218889"/>
                  <a:pt x="11847928" y="4213813"/>
                  <a:pt x="11844120" y="4208736"/>
                </a:cubicBezTo>
                <a:cubicBezTo>
                  <a:pt x="11847928" y="4210005"/>
                  <a:pt x="11853005" y="4211274"/>
                  <a:pt x="11856812" y="4212543"/>
                </a:cubicBezTo>
                <a:cubicBezTo>
                  <a:pt x="11858081" y="4207467"/>
                  <a:pt x="11859351" y="4202390"/>
                  <a:pt x="11860619" y="4198582"/>
                </a:cubicBezTo>
                <a:cubicBezTo>
                  <a:pt x="11861888" y="4198582"/>
                  <a:pt x="11864427" y="4198582"/>
                  <a:pt x="11865697" y="4198582"/>
                </a:cubicBezTo>
                <a:cubicBezTo>
                  <a:pt x="11861888" y="4194775"/>
                  <a:pt x="11858081" y="4189698"/>
                  <a:pt x="11855542" y="4185890"/>
                </a:cubicBezTo>
                <a:cubicBezTo>
                  <a:pt x="11859351" y="4187159"/>
                  <a:pt x="11864427" y="4188429"/>
                  <a:pt x="11868234" y="4189698"/>
                </a:cubicBezTo>
                <a:cubicBezTo>
                  <a:pt x="11872043" y="4188429"/>
                  <a:pt x="11877119" y="4188429"/>
                  <a:pt x="11880926" y="4187159"/>
                </a:cubicBezTo>
                <a:cubicBezTo>
                  <a:pt x="11878389" y="4184621"/>
                  <a:pt x="11877119" y="4182083"/>
                  <a:pt x="11874580" y="4179544"/>
                </a:cubicBezTo>
                <a:cubicBezTo>
                  <a:pt x="11877119" y="4179544"/>
                  <a:pt x="11880926" y="4179544"/>
                  <a:pt x="11883465" y="4179544"/>
                </a:cubicBezTo>
                <a:cubicBezTo>
                  <a:pt x="11886003" y="4182083"/>
                  <a:pt x="11887272" y="4183352"/>
                  <a:pt x="11889811" y="4185890"/>
                </a:cubicBezTo>
                <a:cubicBezTo>
                  <a:pt x="11888542" y="4187159"/>
                  <a:pt x="11886003" y="4190967"/>
                  <a:pt x="11884734" y="4192236"/>
                </a:cubicBezTo>
                <a:cubicBezTo>
                  <a:pt x="11887272" y="4190967"/>
                  <a:pt x="11889811" y="4188429"/>
                  <a:pt x="11892349" y="4187159"/>
                </a:cubicBezTo>
                <a:cubicBezTo>
                  <a:pt x="11894888" y="4182083"/>
                  <a:pt x="11898695" y="4178275"/>
                  <a:pt x="11903772" y="4175737"/>
                </a:cubicBezTo>
                <a:cubicBezTo>
                  <a:pt x="11899964" y="4174468"/>
                  <a:pt x="11896157" y="4171929"/>
                  <a:pt x="11892349" y="4170660"/>
                </a:cubicBezTo>
                <a:cubicBezTo>
                  <a:pt x="11896157" y="4169391"/>
                  <a:pt x="11901234" y="4166852"/>
                  <a:pt x="11905041" y="4165583"/>
                </a:cubicBezTo>
                <a:cubicBezTo>
                  <a:pt x="11910118" y="4168122"/>
                  <a:pt x="11915195" y="4169391"/>
                  <a:pt x="11920272" y="4171929"/>
                </a:cubicBezTo>
                <a:cubicBezTo>
                  <a:pt x="11917733" y="4175737"/>
                  <a:pt x="11915195" y="4179544"/>
                  <a:pt x="11912656" y="4183352"/>
                </a:cubicBezTo>
                <a:cubicBezTo>
                  <a:pt x="11925348" y="4179544"/>
                  <a:pt x="11938040" y="4178275"/>
                  <a:pt x="11950732" y="4180814"/>
                </a:cubicBezTo>
                <a:cubicBezTo>
                  <a:pt x="11945656" y="4187159"/>
                  <a:pt x="11945656" y="4194775"/>
                  <a:pt x="11944386" y="4201121"/>
                </a:cubicBezTo>
                <a:cubicBezTo>
                  <a:pt x="11945656" y="4199852"/>
                  <a:pt x="11949463" y="4198582"/>
                  <a:pt x="11950732" y="4197313"/>
                </a:cubicBezTo>
                <a:cubicBezTo>
                  <a:pt x="11950732" y="4198582"/>
                  <a:pt x="11949463" y="4202390"/>
                  <a:pt x="11948194" y="4203659"/>
                </a:cubicBezTo>
                <a:cubicBezTo>
                  <a:pt x="11954540" y="4202390"/>
                  <a:pt x="11960886" y="4199852"/>
                  <a:pt x="11967232" y="4198582"/>
                </a:cubicBezTo>
                <a:cubicBezTo>
                  <a:pt x="11973578" y="4201121"/>
                  <a:pt x="11978654" y="4206198"/>
                  <a:pt x="11985000" y="4210005"/>
                </a:cubicBezTo>
                <a:cubicBezTo>
                  <a:pt x="11978654" y="4208736"/>
                  <a:pt x="11971040" y="4206198"/>
                  <a:pt x="11964694" y="4208736"/>
                </a:cubicBezTo>
                <a:cubicBezTo>
                  <a:pt x="11971040" y="4210005"/>
                  <a:pt x="11976116" y="4212543"/>
                  <a:pt x="11981193" y="4216351"/>
                </a:cubicBezTo>
                <a:cubicBezTo>
                  <a:pt x="11977386" y="4216351"/>
                  <a:pt x="11971040" y="4215082"/>
                  <a:pt x="11967232" y="4215082"/>
                </a:cubicBezTo>
                <a:cubicBezTo>
                  <a:pt x="11971040" y="4218889"/>
                  <a:pt x="11974847" y="4223966"/>
                  <a:pt x="11978654" y="4227774"/>
                </a:cubicBezTo>
                <a:cubicBezTo>
                  <a:pt x="11974847" y="4226505"/>
                  <a:pt x="11971040" y="4226505"/>
                  <a:pt x="11967232" y="4225235"/>
                </a:cubicBezTo>
                <a:cubicBezTo>
                  <a:pt x="11967232" y="4226505"/>
                  <a:pt x="11965962" y="4229043"/>
                  <a:pt x="11964694" y="4229043"/>
                </a:cubicBezTo>
                <a:cubicBezTo>
                  <a:pt x="11969770" y="4231581"/>
                  <a:pt x="11973578" y="4234120"/>
                  <a:pt x="11978654" y="4235389"/>
                </a:cubicBezTo>
                <a:cubicBezTo>
                  <a:pt x="11964694" y="4235389"/>
                  <a:pt x="11950732" y="4235389"/>
                  <a:pt x="11938040" y="4241735"/>
                </a:cubicBezTo>
                <a:cubicBezTo>
                  <a:pt x="11952002" y="4249350"/>
                  <a:pt x="11967232" y="4239197"/>
                  <a:pt x="11982462" y="4243004"/>
                </a:cubicBezTo>
                <a:cubicBezTo>
                  <a:pt x="11981193" y="4239197"/>
                  <a:pt x="11981193" y="4236658"/>
                  <a:pt x="11979924" y="4232851"/>
                </a:cubicBezTo>
                <a:cubicBezTo>
                  <a:pt x="11983731" y="4232851"/>
                  <a:pt x="11988808" y="4234120"/>
                  <a:pt x="11993885" y="4234120"/>
                </a:cubicBezTo>
                <a:cubicBezTo>
                  <a:pt x="11992616" y="4236658"/>
                  <a:pt x="11991346" y="4240466"/>
                  <a:pt x="11990077" y="4243004"/>
                </a:cubicBezTo>
                <a:cubicBezTo>
                  <a:pt x="11992616" y="4244273"/>
                  <a:pt x="11996423" y="4245543"/>
                  <a:pt x="11998962" y="4245543"/>
                </a:cubicBezTo>
                <a:cubicBezTo>
                  <a:pt x="12004038" y="4240466"/>
                  <a:pt x="12009115" y="4234120"/>
                  <a:pt x="12012923" y="4229043"/>
                </a:cubicBezTo>
                <a:cubicBezTo>
                  <a:pt x="12012923" y="4226505"/>
                  <a:pt x="12014192" y="4221428"/>
                  <a:pt x="12014192" y="4218889"/>
                </a:cubicBezTo>
                <a:cubicBezTo>
                  <a:pt x="12016730" y="4229043"/>
                  <a:pt x="12012923" y="4239197"/>
                  <a:pt x="12012923" y="4249350"/>
                </a:cubicBezTo>
                <a:cubicBezTo>
                  <a:pt x="12018000" y="4246812"/>
                  <a:pt x="12023076" y="4245543"/>
                  <a:pt x="12029422" y="4243004"/>
                </a:cubicBezTo>
                <a:cubicBezTo>
                  <a:pt x="12033230" y="4249350"/>
                  <a:pt x="12037038" y="4255696"/>
                  <a:pt x="12040845" y="4263311"/>
                </a:cubicBezTo>
                <a:cubicBezTo>
                  <a:pt x="12039576" y="4265850"/>
                  <a:pt x="12039576" y="4268388"/>
                  <a:pt x="12038307" y="4270927"/>
                </a:cubicBezTo>
                <a:cubicBezTo>
                  <a:pt x="12040845" y="4272196"/>
                  <a:pt x="12045922" y="4273465"/>
                  <a:pt x="12048460" y="4274734"/>
                </a:cubicBezTo>
                <a:cubicBezTo>
                  <a:pt x="12043384" y="4274734"/>
                  <a:pt x="12039576" y="4274734"/>
                  <a:pt x="12034499" y="4274734"/>
                </a:cubicBezTo>
                <a:cubicBezTo>
                  <a:pt x="12028153" y="4277272"/>
                  <a:pt x="12020538" y="4278542"/>
                  <a:pt x="12014192" y="4281080"/>
                </a:cubicBezTo>
                <a:cubicBezTo>
                  <a:pt x="12023076" y="4289964"/>
                  <a:pt x="12035768" y="4284888"/>
                  <a:pt x="12045922" y="4284888"/>
                </a:cubicBezTo>
                <a:cubicBezTo>
                  <a:pt x="12050999" y="4289964"/>
                  <a:pt x="12057345" y="4295041"/>
                  <a:pt x="12062422" y="4300118"/>
                </a:cubicBezTo>
                <a:cubicBezTo>
                  <a:pt x="12063691" y="4300118"/>
                  <a:pt x="12067498" y="4300118"/>
                  <a:pt x="12070037" y="4298849"/>
                </a:cubicBezTo>
                <a:cubicBezTo>
                  <a:pt x="12066229" y="4300118"/>
                  <a:pt x="12061152" y="4301387"/>
                  <a:pt x="12057345" y="4303926"/>
                </a:cubicBezTo>
                <a:cubicBezTo>
                  <a:pt x="12061152" y="4309002"/>
                  <a:pt x="12064959" y="4314079"/>
                  <a:pt x="12068768" y="4317887"/>
                </a:cubicBezTo>
                <a:cubicBezTo>
                  <a:pt x="12062422" y="4315348"/>
                  <a:pt x="12054806" y="4311541"/>
                  <a:pt x="12050999" y="4305195"/>
                </a:cubicBezTo>
                <a:cubicBezTo>
                  <a:pt x="12052267" y="4302656"/>
                  <a:pt x="12053537" y="4298849"/>
                  <a:pt x="12053537" y="4296310"/>
                </a:cubicBezTo>
                <a:cubicBezTo>
                  <a:pt x="12050999" y="4297580"/>
                  <a:pt x="12049730" y="4300118"/>
                  <a:pt x="12047191" y="4301387"/>
                </a:cubicBezTo>
                <a:cubicBezTo>
                  <a:pt x="12042114" y="4302656"/>
                  <a:pt x="12038307" y="4303926"/>
                  <a:pt x="12033230" y="4303926"/>
                </a:cubicBezTo>
                <a:cubicBezTo>
                  <a:pt x="12030692" y="4300118"/>
                  <a:pt x="12028153" y="4297580"/>
                  <a:pt x="12025615" y="4293772"/>
                </a:cubicBezTo>
                <a:cubicBezTo>
                  <a:pt x="12029422" y="4295041"/>
                  <a:pt x="12034499" y="4296310"/>
                  <a:pt x="12038307" y="4297580"/>
                </a:cubicBezTo>
                <a:cubicBezTo>
                  <a:pt x="12034499" y="4289964"/>
                  <a:pt x="12028153" y="4288695"/>
                  <a:pt x="12020538" y="4291234"/>
                </a:cubicBezTo>
                <a:cubicBezTo>
                  <a:pt x="12009115" y="4289964"/>
                  <a:pt x="11996423" y="4288695"/>
                  <a:pt x="11985000" y="4286157"/>
                </a:cubicBezTo>
                <a:cubicBezTo>
                  <a:pt x="11983731" y="4289964"/>
                  <a:pt x="11982462" y="4292503"/>
                  <a:pt x="11981193" y="4296310"/>
                </a:cubicBezTo>
                <a:cubicBezTo>
                  <a:pt x="11987539" y="4300118"/>
                  <a:pt x="11993885" y="4302656"/>
                  <a:pt x="12000231" y="4306464"/>
                </a:cubicBezTo>
                <a:cubicBezTo>
                  <a:pt x="11992616" y="4307733"/>
                  <a:pt x="11986270" y="4306464"/>
                  <a:pt x="11978654" y="4303926"/>
                </a:cubicBezTo>
                <a:cubicBezTo>
                  <a:pt x="11979924" y="4305195"/>
                  <a:pt x="11983731" y="4309002"/>
                  <a:pt x="11986270" y="4310272"/>
                </a:cubicBezTo>
                <a:cubicBezTo>
                  <a:pt x="11985000" y="4311541"/>
                  <a:pt x="11982462" y="4314079"/>
                  <a:pt x="11981193" y="4316618"/>
                </a:cubicBezTo>
                <a:lnTo>
                  <a:pt x="11979924" y="4312810"/>
                </a:lnTo>
                <a:cubicBezTo>
                  <a:pt x="11977386" y="4315348"/>
                  <a:pt x="11974847" y="4317887"/>
                  <a:pt x="11972308" y="4320425"/>
                </a:cubicBezTo>
                <a:cubicBezTo>
                  <a:pt x="11973578" y="4319156"/>
                  <a:pt x="11977386" y="4317887"/>
                  <a:pt x="11979924" y="4316618"/>
                </a:cubicBezTo>
                <a:cubicBezTo>
                  <a:pt x="11977386" y="4325502"/>
                  <a:pt x="11986270" y="4325502"/>
                  <a:pt x="11992616" y="4326771"/>
                </a:cubicBezTo>
                <a:lnTo>
                  <a:pt x="11987539" y="4319156"/>
                </a:lnTo>
                <a:cubicBezTo>
                  <a:pt x="11991346" y="4317887"/>
                  <a:pt x="11993885" y="4315348"/>
                  <a:pt x="11997692" y="4314079"/>
                </a:cubicBezTo>
                <a:cubicBezTo>
                  <a:pt x="12005308" y="4315348"/>
                  <a:pt x="12012923" y="4317887"/>
                  <a:pt x="12020538" y="4320425"/>
                </a:cubicBezTo>
                <a:cubicBezTo>
                  <a:pt x="12012923" y="4320425"/>
                  <a:pt x="12004038" y="4320425"/>
                  <a:pt x="11996423" y="4319156"/>
                </a:cubicBezTo>
                <a:cubicBezTo>
                  <a:pt x="11998962" y="4326771"/>
                  <a:pt x="12007846" y="4326771"/>
                  <a:pt x="12014192" y="4326771"/>
                </a:cubicBezTo>
                <a:cubicBezTo>
                  <a:pt x="12012923" y="4328040"/>
                  <a:pt x="12009115" y="4331848"/>
                  <a:pt x="12007846" y="4333117"/>
                </a:cubicBezTo>
                <a:cubicBezTo>
                  <a:pt x="12010384" y="4335655"/>
                  <a:pt x="12011654" y="4338194"/>
                  <a:pt x="12014192" y="4340732"/>
                </a:cubicBezTo>
                <a:cubicBezTo>
                  <a:pt x="12011654" y="4342001"/>
                  <a:pt x="12007846" y="4343271"/>
                  <a:pt x="12005308" y="4344540"/>
                </a:cubicBezTo>
                <a:cubicBezTo>
                  <a:pt x="12009115" y="4347078"/>
                  <a:pt x="12012923" y="4348347"/>
                  <a:pt x="12016730" y="4350886"/>
                </a:cubicBezTo>
                <a:cubicBezTo>
                  <a:pt x="12014192" y="4353424"/>
                  <a:pt x="12011654" y="4355963"/>
                  <a:pt x="12007846" y="4358501"/>
                </a:cubicBezTo>
                <a:cubicBezTo>
                  <a:pt x="12011654" y="4361039"/>
                  <a:pt x="12015461" y="4363578"/>
                  <a:pt x="12018000" y="4366116"/>
                </a:cubicBezTo>
                <a:cubicBezTo>
                  <a:pt x="12012923" y="4366116"/>
                  <a:pt x="12007846" y="4364847"/>
                  <a:pt x="12002769" y="4364847"/>
                </a:cubicBezTo>
                <a:cubicBezTo>
                  <a:pt x="12004038" y="4368655"/>
                  <a:pt x="12004038" y="4373731"/>
                  <a:pt x="12005308" y="4378808"/>
                </a:cubicBezTo>
                <a:lnTo>
                  <a:pt x="11978654" y="4367385"/>
                </a:lnTo>
                <a:lnTo>
                  <a:pt x="11978654" y="4367385"/>
                </a:lnTo>
                <a:lnTo>
                  <a:pt x="11986270" y="4363578"/>
                </a:lnTo>
                <a:cubicBezTo>
                  <a:pt x="11982462" y="4361039"/>
                  <a:pt x="11978654" y="4358501"/>
                  <a:pt x="11974847" y="4354693"/>
                </a:cubicBezTo>
                <a:cubicBezTo>
                  <a:pt x="11969770" y="4354693"/>
                  <a:pt x="11964694" y="4353424"/>
                  <a:pt x="11960886" y="4353424"/>
                </a:cubicBezTo>
                <a:cubicBezTo>
                  <a:pt x="11964694" y="4357232"/>
                  <a:pt x="11971040" y="4361039"/>
                  <a:pt x="11976116" y="4363578"/>
                </a:cubicBezTo>
                <a:lnTo>
                  <a:pt x="11978654" y="4367385"/>
                </a:lnTo>
                <a:lnTo>
                  <a:pt x="11978654" y="4367385"/>
                </a:lnTo>
                <a:lnTo>
                  <a:pt x="11978654" y="4367385"/>
                </a:lnTo>
                <a:lnTo>
                  <a:pt x="11986270" y="4376269"/>
                </a:lnTo>
                <a:cubicBezTo>
                  <a:pt x="11991346" y="4378808"/>
                  <a:pt x="11998962" y="4380077"/>
                  <a:pt x="12002769" y="4383885"/>
                </a:cubicBezTo>
                <a:cubicBezTo>
                  <a:pt x="12004038" y="4383885"/>
                  <a:pt x="12007846" y="4382615"/>
                  <a:pt x="12009115" y="4381347"/>
                </a:cubicBezTo>
                <a:cubicBezTo>
                  <a:pt x="12011654" y="4382615"/>
                  <a:pt x="12012923" y="4385154"/>
                  <a:pt x="12015461" y="4386423"/>
                </a:cubicBezTo>
                <a:cubicBezTo>
                  <a:pt x="12023076" y="4383885"/>
                  <a:pt x="12031961" y="4381347"/>
                  <a:pt x="12038307" y="4386423"/>
                </a:cubicBezTo>
                <a:cubicBezTo>
                  <a:pt x="12031961" y="4387693"/>
                  <a:pt x="12025615" y="4390231"/>
                  <a:pt x="12020538" y="4394038"/>
                </a:cubicBezTo>
                <a:cubicBezTo>
                  <a:pt x="12018000" y="4394038"/>
                  <a:pt x="12014192" y="4394038"/>
                  <a:pt x="12011654" y="4394038"/>
                </a:cubicBezTo>
                <a:cubicBezTo>
                  <a:pt x="12010384" y="4395307"/>
                  <a:pt x="12006577" y="4399115"/>
                  <a:pt x="12004038" y="4401653"/>
                </a:cubicBezTo>
                <a:cubicBezTo>
                  <a:pt x="12007846" y="4404192"/>
                  <a:pt x="12011654" y="4405461"/>
                  <a:pt x="12015461" y="4407999"/>
                </a:cubicBezTo>
                <a:cubicBezTo>
                  <a:pt x="12020538" y="4402923"/>
                  <a:pt x="12028153" y="4400384"/>
                  <a:pt x="12035768" y="4401653"/>
                </a:cubicBezTo>
                <a:cubicBezTo>
                  <a:pt x="12029422" y="4405461"/>
                  <a:pt x="12023076" y="4409269"/>
                  <a:pt x="12018000" y="4414345"/>
                </a:cubicBezTo>
                <a:cubicBezTo>
                  <a:pt x="12012923" y="4406730"/>
                  <a:pt x="12004038" y="4407999"/>
                  <a:pt x="11997692" y="4414345"/>
                </a:cubicBezTo>
                <a:cubicBezTo>
                  <a:pt x="12002769" y="4416884"/>
                  <a:pt x="12007846" y="4418153"/>
                  <a:pt x="12014192" y="4420691"/>
                </a:cubicBezTo>
                <a:cubicBezTo>
                  <a:pt x="12016730" y="4423230"/>
                  <a:pt x="12019269" y="4425768"/>
                  <a:pt x="12020538" y="4428306"/>
                </a:cubicBezTo>
                <a:cubicBezTo>
                  <a:pt x="12015461" y="4430845"/>
                  <a:pt x="12010384" y="4432114"/>
                  <a:pt x="12005308" y="4434652"/>
                </a:cubicBezTo>
                <a:cubicBezTo>
                  <a:pt x="12014192" y="4440998"/>
                  <a:pt x="12026884" y="4437191"/>
                  <a:pt x="12037038" y="4435922"/>
                </a:cubicBezTo>
                <a:cubicBezTo>
                  <a:pt x="12034499" y="4442268"/>
                  <a:pt x="12033230" y="4448614"/>
                  <a:pt x="12030692" y="4454960"/>
                </a:cubicBezTo>
                <a:cubicBezTo>
                  <a:pt x="12033230" y="4454960"/>
                  <a:pt x="12038307" y="4454960"/>
                  <a:pt x="12040845" y="4453690"/>
                </a:cubicBezTo>
                <a:cubicBezTo>
                  <a:pt x="12033230" y="4461306"/>
                  <a:pt x="12021807" y="4466382"/>
                  <a:pt x="12014192" y="4473998"/>
                </a:cubicBezTo>
                <a:cubicBezTo>
                  <a:pt x="12023076" y="4476536"/>
                  <a:pt x="12031961" y="4479074"/>
                  <a:pt x="12040845" y="4482882"/>
                </a:cubicBezTo>
                <a:cubicBezTo>
                  <a:pt x="12040845" y="4481613"/>
                  <a:pt x="12040845" y="4477805"/>
                  <a:pt x="12040845" y="4475267"/>
                </a:cubicBezTo>
                <a:cubicBezTo>
                  <a:pt x="12042114" y="4475267"/>
                  <a:pt x="12043384" y="4476536"/>
                  <a:pt x="12044653" y="4477805"/>
                </a:cubicBezTo>
                <a:cubicBezTo>
                  <a:pt x="12049730" y="4473998"/>
                  <a:pt x="12056076" y="4471459"/>
                  <a:pt x="12062422" y="4468921"/>
                </a:cubicBezTo>
                <a:cubicBezTo>
                  <a:pt x="12064959" y="4471459"/>
                  <a:pt x="12067498" y="4475267"/>
                  <a:pt x="12070037" y="4477805"/>
                </a:cubicBezTo>
                <a:lnTo>
                  <a:pt x="12062422" y="4472728"/>
                </a:lnTo>
                <a:cubicBezTo>
                  <a:pt x="12061152" y="4475267"/>
                  <a:pt x="12059883" y="4479074"/>
                  <a:pt x="12058613" y="4481613"/>
                </a:cubicBezTo>
                <a:cubicBezTo>
                  <a:pt x="12062422" y="4482882"/>
                  <a:pt x="12067498" y="4482882"/>
                  <a:pt x="12071305" y="4484151"/>
                </a:cubicBezTo>
                <a:cubicBezTo>
                  <a:pt x="12072575" y="4485420"/>
                  <a:pt x="12073844" y="4486690"/>
                  <a:pt x="12075114" y="4486690"/>
                </a:cubicBezTo>
                <a:cubicBezTo>
                  <a:pt x="12070037" y="4487959"/>
                  <a:pt x="12066229" y="4489228"/>
                  <a:pt x="12061152" y="4491766"/>
                </a:cubicBezTo>
                <a:cubicBezTo>
                  <a:pt x="12064959" y="4494305"/>
                  <a:pt x="12070037" y="4496843"/>
                  <a:pt x="12073844" y="4499381"/>
                </a:cubicBezTo>
                <a:cubicBezTo>
                  <a:pt x="12073844" y="4499381"/>
                  <a:pt x="12073844" y="4500651"/>
                  <a:pt x="12073844" y="4500651"/>
                </a:cubicBezTo>
                <a:cubicBezTo>
                  <a:pt x="12070037" y="4500651"/>
                  <a:pt x="12066229" y="4500651"/>
                  <a:pt x="12062422" y="4500651"/>
                </a:cubicBezTo>
                <a:cubicBezTo>
                  <a:pt x="12062422" y="4499381"/>
                  <a:pt x="12061152" y="4495574"/>
                  <a:pt x="12059883" y="4493035"/>
                </a:cubicBezTo>
                <a:cubicBezTo>
                  <a:pt x="12056076" y="4495574"/>
                  <a:pt x="12053537" y="4498112"/>
                  <a:pt x="12050999" y="4501920"/>
                </a:cubicBezTo>
                <a:cubicBezTo>
                  <a:pt x="12044653" y="4501920"/>
                  <a:pt x="12039576" y="4503189"/>
                  <a:pt x="12033230" y="4503189"/>
                </a:cubicBezTo>
                <a:cubicBezTo>
                  <a:pt x="12033230" y="4504458"/>
                  <a:pt x="12034499" y="4506997"/>
                  <a:pt x="12035768" y="4508266"/>
                </a:cubicBezTo>
                <a:cubicBezTo>
                  <a:pt x="12033230" y="4512073"/>
                  <a:pt x="12031961" y="4514612"/>
                  <a:pt x="12029422" y="4518419"/>
                </a:cubicBezTo>
                <a:cubicBezTo>
                  <a:pt x="12033230" y="4517150"/>
                  <a:pt x="12038307" y="4517150"/>
                  <a:pt x="12042114" y="4517150"/>
                </a:cubicBezTo>
                <a:cubicBezTo>
                  <a:pt x="12043384" y="4518419"/>
                  <a:pt x="12045922" y="4519689"/>
                  <a:pt x="12047191" y="4520958"/>
                </a:cubicBezTo>
                <a:cubicBezTo>
                  <a:pt x="12057345" y="4519689"/>
                  <a:pt x="12068768" y="4519689"/>
                  <a:pt x="12087806" y="4517150"/>
                </a:cubicBezTo>
                <a:cubicBezTo>
                  <a:pt x="12089074" y="4518419"/>
                  <a:pt x="12091613" y="4518419"/>
                  <a:pt x="12092882" y="4519689"/>
                </a:cubicBezTo>
                <a:cubicBezTo>
                  <a:pt x="12087806" y="4519689"/>
                  <a:pt x="12082728" y="4520958"/>
                  <a:pt x="12077651" y="4520958"/>
                </a:cubicBezTo>
                <a:cubicBezTo>
                  <a:pt x="12080190" y="4523496"/>
                  <a:pt x="12083997" y="4527304"/>
                  <a:pt x="12085267" y="4528573"/>
                </a:cubicBezTo>
                <a:cubicBezTo>
                  <a:pt x="12080190" y="4527304"/>
                  <a:pt x="12075114" y="4526035"/>
                  <a:pt x="12070037" y="4524765"/>
                </a:cubicBezTo>
                <a:cubicBezTo>
                  <a:pt x="12064959" y="4528573"/>
                  <a:pt x="12058613" y="4531111"/>
                  <a:pt x="12052267" y="4533650"/>
                </a:cubicBezTo>
                <a:cubicBezTo>
                  <a:pt x="12053537" y="4533650"/>
                  <a:pt x="12057345" y="4534919"/>
                  <a:pt x="12058613" y="4534919"/>
                </a:cubicBezTo>
                <a:cubicBezTo>
                  <a:pt x="12058613" y="4541265"/>
                  <a:pt x="12063691" y="4545073"/>
                  <a:pt x="12067498" y="4548880"/>
                </a:cubicBezTo>
                <a:cubicBezTo>
                  <a:pt x="12072575" y="4543803"/>
                  <a:pt x="12078921" y="4538727"/>
                  <a:pt x="12083997" y="4533650"/>
                </a:cubicBezTo>
                <a:cubicBezTo>
                  <a:pt x="12092882" y="4534919"/>
                  <a:pt x="12101766" y="4541265"/>
                  <a:pt x="12101766" y="4551418"/>
                </a:cubicBezTo>
                <a:cubicBezTo>
                  <a:pt x="12109381" y="4550149"/>
                  <a:pt x="12116997" y="4548880"/>
                  <a:pt x="12124612" y="4547611"/>
                </a:cubicBezTo>
                <a:cubicBezTo>
                  <a:pt x="12123343" y="4551418"/>
                  <a:pt x="12120804" y="4555226"/>
                  <a:pt x="12119535" y="4560303"/>
                </a:cubicBezTo>
                <a:cubicBezTo>
                  <a:pt x="12123343" y="4560303"/>
                  <a:pt x="12127150" y="4560303"/>
                  <a:pt x="12129689" y="4561572"/>
                </a:cubicBezTo>
                <a:cubicBezTo>
                  <a:pt x="12129689" y="4559034"/>
                  <a:pt x="12130958" y="4553957"/>
                  <a:pt x="12130958" y="4551418"/>
                </a:cubicBezTo>
                <a:cubicBezTo>
                  <a:pt x="12134765" y="4553957"/>
                  <a:pt x="12138573" y="4555226"/>
                  <a:pt x="12142381" y="4557764"/>
                </a:cubicBezTo>
                <a:cubicBezTo>
                  <a:pt x="12134765" y="4546342"/>
                  <a:pt x="12127150" y="4534919"/>
                  <a:pt x="12120804" y="4523496"/>
                </a:cubicBezTo>
                <a:cubicBezTo>
                  <a:pt x="12129689" y="4528573"/>
                  <a:pt x="12138573" y="4536188"/>
                  <a:pt x="12144919" y="4545073"/>
                </a:cubicBezTo>
                <a:cubicBezTo>
                  <a:pt x="12149996" y="4545073"/>
                  <a:pt x="12155073" y="4545073"/>
                  <a:pt x="12158880" y="4545073"/>
                </a:cubicBezTo>
                <a:cubicBezTo>
                  <a:pt x="12153803" y="4542534"/>
                  <a:pt x="12149996" y="4539996"/>
                  <a:pt x="12144919" y="4536188"/>
                </a:cubicBezTo>
                <a:cubicBezTo>
                  <a:pt x="12144919" y="4533650"/>
                  <a:pt x="12143650" y="4527304"/>
                  <a:pt x="12143650" y="4524765"/>
                </a:cubicBezTo>
                <a:cubicBezTo>
                  <a:pt x="12147457" y="4528573"/>
                  <a:pt x="12152534" y="4532381"/>
                  <a:pt x="12156342" y="4536188"/>
                </a:cubicBezTo>
                <a:cubicBezTo>
                  <a:pt x="12158880" y="4531111"/>
                  <a:pt x="12160149" y="4527304"/>
                  <a:pt x="12162688" y="4522227"/>
                </a:cubicBezTo>
                <a:cubicBezTo>
                  <a:pt x="12163957" y="4527304"/>
                  <a:pt x="12167765" y="4531111"/>
                  <a:pt x="12171572" y="4533650"/>
                </a:cubicBezTo>
                <a:cubicBezTo>
                  <a:pt x="12170303" y="4536188"/>
                  <a:pt x="12167765" y="4538727"/>
                  <a:pt x="12166495" y="4542534"/>
                </a:cubicBezTo>
                <a:cubicBezTo>
                  <a:pt x="12172841" y="4541265"/>
                  <a:pt x="12177918" y="4538727"/>
                  <a:pt x="12182995" y="4534919"/>
                </a:cubicBezTo>
                <a:cubicBezTo>
                  <a:pt x="12182995" y="4538727"/>
                  <a:pt x="12182995" y="4546342"/>
                  <a:pt x="12182995" y="4550149"/>
                </a:cubicBezTo>
                <a:cubicBezTo>
                  <a:pt x="12181725" y="4552688"/>
                  <a:pt x="12179187" y="4553957"/>
                  <a:pt x="12177918" y="4556495"/>
                </a:cubicBezTo>
                <a:cubicBezTo>
                  <a:pt x="12184264" y="4553957"/>
                  <a:pt x="12190610" y="4552688"/>
                  <a:pt x="12196956" y="4550149"/>
                </a:cubicBezTo>
                <a:cubicBezTo>
                  <a:pt x="12191879" y="4545073"/>
                  <a:pt x="12188071" y="4539996"/>
                  <a:pt x="12184264" y="4534919"/>
                </a:cubicBezTo>
                <a:cubicBezTo>
                  <a:pt x="12182995" y="4533650"/>
                  <a:pt x="12181725" y="4532381"/>
                  <a:pt x="12180457" y="4532381"/>
                </a:cubicBezTo>
                <a:cubicBezTo>
                  <a:pt x="12180457" y="4528573"/>
                  <a:pt x="12180457" y="4524765"/>
                  <a:pt x="12181725" y="4520958"/>
                </a:cubicBezTo>
                <a:cubicBezTo>
                  <a:pt x="12185533" y="4520958"/>
                  <a:pt x="12188071" y="4520958"/>
                  <a:pt x="12191879" y="4522227"/>
                </a:cubicBezTo>
                <a:cubicBezTo>
                  <a:pt x="12194417" y="4526035"/>
                  <a:pt x="12196956" y="4528573"/>
                  <a:pt x="12198225" y="4532381"/>
                </a:cubicBezTo>
                <a:lnTo>
                  <a:pt x="12198225" y="4567918"/>
                </a:lnTo>
                <a:lnTo>
                  <a:pt x="12198225" y="4567918"/>
                </a:lnTo>
                <a:cubicBezTo>
                  <a:pt x="12198225" y="4567918"/>
                  <a:pt x="12198225" y="4569187"/>
                  <a:pt x="12198225" y="4569187"/>
                </a:cubicBezTo>
                <a:lnTo>
                  <a:pt x="12198225" y="4819219"/>
                </a:lnTo>
                <a:cubicBezTo>
                  <a:pt x="12195687" y="4820487"/>
                  <a:pt x="12191879" y="4821757"/>
                  <a:pt x="12189341" y="4821757"/>
                </a:cubicBezTo>
                <a:cubicBezTo>
                  <a:pt x="12190610" y="4824295"/>
                  <a:pt x="12193149" y="4826833"/>
                  <a:pt x="12194417" y="4829372"/>
                </a:cubicBezTo>
                <a:cubicBezTo>
                  <a:pt x="12191879" y="4829372"/>
                  <a:pt x="12185533" y="4830641"/>
                  <a:pt x="12182995" y="4830641"/>
                </a:cubicBezTo>
                <a:cubicBezTo>
                  <a:pt x="12186803" y="4836987"/>
                  <a:pt x="12190610" y="4843333"/>
                  <a:pt x="12193149" y="4849679"/>
                </a:cubicBezTo>
                <a:cubicBezTo>
                  <a:pt x="12186803" y="4849679"/>
                  <a:pt x="12181725" y="4849679"/>
                  <a:pt x="12176649" y="4849679"/>
                </a:cubicBezTo>
                <a:cubicBezTo>
                  <a:pt x="12182995" y="4856025"/>
                  <a:pt x="12191879" y="4853487"/>
                  <a:pt x="12199494" y="4852217"/>
                </a:cubicBezTo>
                <a:lnTo>
                  <a:pt x="12199494" y="4991829"/>
                </a:lnTo>
                <a:lnTo>
                  <a:pt x="0" y="4991829"/>
                </a:lnTo>
                <a:lnTo>
                  <a:pt x="0" y="4859833"/>
                </a:lnTo>
                <a:cubicBezTo>
                  <a:pt x="5077" y="4861102"/>
                  <a:pt x="10154" y="4862371"/>
                  <a:pt x="15230" y="4864909"/>
                </a:cubicBezTo>
                <a:cubicBezTo>
                  <a:pt x="26653" y="4868717"/>
                  <a:pt x="41883" y="4866178"/>
                  <a:pt x="54575" y="4866178"/>
                </a:cubicBezTo>
                <a:cubicBezTo>
                  <a:pt x="67267" y="4866178"/>
                  <a:pt x="79959" y="4868717"/>
                  <a:pt x="91382" y="4867448"/>
                </a:cubicBezTo>
                <a:cubicBezTo>
                  <a:pt x="152303" y="4866178"/>
                  <a:pt x="214494" y="4869986"/>
                  <a:pt x="275415" y="4871255"/>
                </a:cubicBezTo>
                <a:cubicBezTo>
                  <a:pt x="340144" y="4871255"/>
                  <a:pt x="403604" y="4864909"/>
                  <a:pt x="468333" y="4863640"/>
                </a:cubicBezTo>
                <a:cubicBezTo>
                  <a:pt x="468333" y="4864909"/>
                  <a:pt x="467063" y="4864909"/>
                  <a:pt x="467063" y="4866178"/>
                </a:cubicBezTo>
                <a:cubicBezTo>
                  <a:pt x="472140" y="4867448"/>
                  <a:pt x="525446" y="4866178"/>
                  <a:pt x="525446" y="4866178"/>
                </a:cubicBezTo>
                <a:cubicBezTo>
                  <a:pt x="524177" y="4863640"/>
                  <a:pt x="521639" y="4861102"/>
                  <a:pt x="520370" y="4858563"/>
                </a:cubicBezTo>
                <a:cubicBezTo>
                  <a:pt x="524177" y="4859833"/>
                  <a:pt x="526716" y="4859833"/>
                  <a:pt x="530523" y="4859833"/>
                </a:cubicBezTo>
                <a:cubicBezTo>
                  <a:pt x="526716" y="4852217"/>
                  <a:pt x="522908" y="4844602"/>
                  <a:pt x="521639" y="4834449"/>
                </a:cubicBezTo>
                <a:cubicBezTo>
                  <a:pt x="524177" y="4834449"/>
                  <a:pt x="527985" y="4834449"/>
                  <a:pt x="530523" y="4834449"/>
                </a:cubicBezTo>
                <a:cubicBezTo>
                  <a:pt x="533062" y="4831910"/>
                  <a:pt x="535600" y="4828103"/>
                  <a:pt x="538138" y="4825565"/>
                </a:cubicBezTo>
                <a:cubicBezTo>
                  <a:pt x="534331" y="4828103"/>
                  <a:pt x="529254" y="4830641"/>
                  <a:pt x="525446" y="4833179"/>
                </a:cubicBezTo>
                <a:cubicBezTo>
                  <a:pt x="525446" y="4828103"/>
                  <a:pt x="525446" y="4821757"/>
                  <a:pt x="525446" y="4816680"/>
                </a:cubicBezTo>
                <a:cubicBezTo>
                  <a:pt x="526716" y="4817949"/>
                  <a:pt x="529254" y="4823026"/>
                  <a:pt x="530523" y="4824295"/>
                </a:cubicBezTo>
                <a:cubicBezTo>
                  <a:pt x="531792" y="4820487"/>
                  <a:pt x="533062" y="4812873"/>
                  <a:pt x="533062" y="4807795"/>
                </a:cubicBezTo>
                <a:cubicBezTo>
                  <a:pt x="535600" y="4814141"/>
                  <a:pt x="539408" y="4819219"/>
                  <a:pt x="547023" y="4821757"/>
                </a:cubicBezTo>
                <a:cubicBezTo>
                  <a:pt x="545754" y="4819219"/>
                  <a:pt x="541946" y="4814141"/>
                  <a:pt x="540677" y="4811603"/>
                </a:cubicBezTo>
                <a:cubicBezTo>
                  <a:pt x="545754" y="4803988"/>
                  <a:pt x="550830" y="4797642"/>
                  <a:pt x="555907" y="4791296"/>
                </a:cubicBezTo>
                <a:cubicBezTo>
                  <a:pt x="558445" y="4796373"/>
                  <a:pt x="560984" y="4802719"/>
                  <a:pt x="563522" y="4807795"/>
                </a:cubicBezTo>
                <a:cubicBezTo>
                  <a:pt x="563522" y="4800181"/>
                  <a:pt x="569868" y="4795104"/>
                  <a:pt x="576214" y="4791296"/>
                </a:cubicBezTo>
                <a:cubicBezTo>
                  <a:pt x="572407" y="4790027"/>
                  <a:pt x="569868" y="4788758"/>
                  <a:pt x="566061" y="4788758"/>
                </a:cubicBezTo>
                <a:cubicBezTo>
                  <a:pt x="567330" y="4787489"/>
                  <a:pt x="571137" y="4784950"/>
                  <a:pt x="573676" y="4783681"/>
                </a:cubicBezTo>
                <a:cubicBezTo>
                  <a:pt x="573676" y="4782412"/>
                  <a:pt x="572407" y="4778604"/>
                  <a:pt x="571137" y="4776066"/>
                </a:cubicBezTo>
                <a:cubicBezTo>
                  <a:pt x="578753" y="4776066"/>
                  <a:pt x="586368" y="4776066"/>
                  <a:pt x="593983" y="4777335"/>
                </a:cubicBezTo>
                <a:cubicBezTo>
                  <a:pt x="596521" y="4776066"/>
                  <a:pt x="597790" y="4774797"/>
                  <a:pt x="599060" y="4773527"/>
                </a:cubicBezTo>
                <a:cubicBezTo>
                  <a:pt x="601598" y="4774797"/>
                  <a:pt x="604136" y="4774797"/>
                  <a:pt x="606675" y="4776066"/>
                </a:cubicBezTo>
                <a:cubicBezTo>
                  <a:pt x="607944" y="4778604"/>
                  <a:pt x="610482" y="4784950"/>
                  <a:pt x="610482" y="4787489"/>
                </a:cubicBezTo>
                <a:cubicBezTo>
                  <a:pt x="607944" y="4787489"/>
                  <a:pt x="601598" y="4786219"/>
                  <a:pt x="599060" y="4786219"/>
                </a:cubicBezTo>
                <a:cubicBezTo>
                  <a:pt x="599060" y="4788758"/>
                  <a:pt x="600329" y="4792565"/>
                  <a:pt x="601598" y="4793835"/>
                </a:cubicBezTo>
                <a:lnTo>
                  <a:pt x="595252" y="4792565"/>
                </a:lnTo>
                <a:cubicBezTo>
                  <a:pt x="599060" y="4797642"/>
                  <a:pt x="602867" y="4802719"/>
                  <a:pt x="606675" y="4807795"/>
                </a:cubicBezTo>
                <a:cubicBezTo>
                  <a:pt x="606675" y="4805257"/>
                  <a:pt x="606675" y="4801450"/>
                  <a:pt x="607944" y="4798911"/>
                </a:cubicBezTo>
                <a:cubicBezTo>
                  <a:pt x="613021" y="4798911"/>
                  <a:pt x="618098" y="4798911"/>
                  <a:pt x="623174" y="4797642"/>
                </a:cubicBezTo>
                <a:cubicBezTo>
                  <a:pt x="623174" y="4795104"/>
                  <a:pt x="623174" y="4788758"/>
                  <a:pt x="623174" y="4784950"/>
                </a:cubicBezTo>
                <a:cubicBezTo>
                  <a:pt x="626982" y="4793835"/>
                  <a:pt x="628251" y="4802719"/>
                  <a:pt x="629520" y="4812873"/>
                </a:cubicBezTo>
                <a:cubicBezTo>
                  <a:pt x="624444" y="4809065"/>
                  <a:pt x="620636" y="4802719"/>
                  <a:pt x="614290" y="4805257"/>
                </a:cubicBezTo>
                <a:cubicBezTo>
                  <a:pt x="616828" y="4807795"/>
                  <a:pt x="620636" y="4811603"/>
                  <a:pt x="621905" y="4814141"/>
                </a:cubicBezTo>
                <a:cubicBezTo>
                  <a:pt x="619367" y="4817949"/>
                  <a:pt x="616828" y="4820487"/>
                  <a:pt x="614290" y="4824295"/>
                </a:cubicBezTo>
                <a:cubicBezTo>
                  <a:pt x="618098" y="4825565"/>
                  <a:pt x="621905" y="4825565"/>
                  <a:pt x="624444" y="4821757"/>
                </a:cubicBezTo>
                <a:cubicBezTo>
                  <a:pt x="625713" y="4821757"/>
                  <a:pt x="630790" y="4823026"/>
                  <a:pt x="632059" y="4824295"/>
                </a:cubicBezTo>
                <a:cubicBezTo>
                  <a:pt x="632059" y="4820487"/>
                  <a:pt x="633328" y="4816680"/>
                  <a:pt x="633328" y="4812873"/>
                </a:cubicBezTo>
                <a:cubicBezTo>
                  <a:pt x="637136" y="4811603"/>
                  <a:pt x="640943" y="4809065"/>
                  <a:pt x="644751" y="4807795"/>
                </a:cubicBezTo>
                <a:cubicBezTo>
                  <a:pt x="648558" y="4810334"/>
                  <a:pt x="653635" y="4812873"/>
                  <a:pt x="656173" y="4815411"/>
                </a:cubicBezTo>
                <a:cubicBezTo>
                  <a:pt x="656173" y="4820487"/>
                  <a:pt x="654904" y="4823026"/>
                  <a:pt x="651097" y="4824295"/>
                </a:cubicBezTo>
                <a:cubicBezTo>
                  <a:pt x="651097" y="4821757"/>
                  <a:pt x="649827" y="4816680"/>
                  <a:pt x="648558" y="4814141"/>
                </a:cubicBezTo>
                <a:cubicBezTo>
                  <a:pt x="647289" y="4817949"/>
                  <a:pt x="646020" y="4823026"/>
                  <a:pt x="644751" y="4826833"/>
                </a:cubicBezTo>
                <a:cubicBezTo>
                  <a:pt x="651097" y="4826833"/>
                  <a:pt x="656173" y="4828103"/>
                  <a:pt x="661250" y="4828103"/>
                </a:cubicBezTo>
                <a:cubicBezTo>
                  <a:pt x="661250" y="4833179"/>
                  <a:pt x="659981" y="4836987"/>
                  <a:pt x="659981" y="4842064"/>
                </a:cubicBezTo>
                <a:cubicBezTo>
                  <a:pt x="663789" y="4840795"/>
                  <a:pt x="667596" y="4840795"/>
                  <a:pt x="671404" y="4839525"/>
                </a:cubicBezTo>
                <a:cubicBezTo>
                  <a:pt x="666327" y="4845871"/>
                  <a:pt x="661250" y="4852217"/>
                  <a:pt x="656173" y="4858563"/>
                </a:cubicBezTo>
                <a:cubicBezTo>
                  <a:pt x="661250" y="4859833"/>
                  <a:pt x="666327" y="4859833"/>
                  <a:pt x="671404" y="4861102"/>
                </a:cubicBezTo>
                <a:cubicBezTo>
                  <a:pt x="673942" y="4863640"/>
                  <a:pt x="676481" y="4867448"/>
                  <a:pt x="679019" y="4869986"/>
                </a:cubicBezTo>
                <a:cubicBezTo>
                  <a:pt x="684096" y="4876332"/>
                  <a:pt x="724710" y="4869986"/>
                  <a:pt x="732325" y="4869986"/>
                </a:cubicBezTo>
                <a:cubicBezTo>
                  <a:pt x="827515" y="4871255"/>
                  <a:pt x="922704" y="4872524"/>
                  <a:pt x="1017894" y="4873794"/>
                </a:cubicBezTo>
                <a:cubicBezTo>
                  <a:pt x="1036932" y="4873794"/>
                  <a:pt x="1055970" y="4873794"/>
                  <a:pt x="1076277" y="4872524"/>
                </a:cubicBezTo>
                <a:cubicBezTo>
                  <a:pt x="1077546" y="4872524"/>
                  <a:pt x="1081353" y="4876332"/>
                  <a:pt x="1083892" y="4876332"/>
                </a:cubicBezTo>
                <a:cubicBezTo>
                  <a:pt x="1087699" y="4877601"/>
                  <a:pt x="1090238" y="4875063"/>
                  <a:pt x="1092776" y="4875063"/>
                </a:cubicBezTo>
                <a:cubicBezTo>
                  <a:pt x="1102930" y="4875063"/>
                  <a:pt x="1113083" y="4876332"/>
                  <a:pt x="1123237" y="4877601"/>
                </a:cubicBezTo>
                <a:cubicBezTo>
                  <a:pt x="1128314" y="4442268"/>
                  <a:pt x="1132121" y="4006934"/>
                  <a:pt x="1137198" y="3571600"/>
                </a:cubicBezTo>
                <a:cubicBezTo>
                  <a:pt x="1138467" y="3527179"/>
                  <a:pt x="1135929" y="3482757"/>
                  <a:pt x="1141006" y="3439604"/>
                </a:cubicBezTo>
                <a:cubicBezTo>
                  <a:pt x="1139736" y="3421836"/>
                  <a:pt x="1141006" y="3402798"/>
                  <a:pt x="1142275" y="3385029"/>
                </a:cubicBezTo>
                <a:cubicBezTo>
                  <a:pt x="1144813" y="3367260"/>
                  <a:pt x="1130852" y="3353299"/>
                  <a:pt x="1119429" y="3341876"/>
                </a:cubicBezTo>
                <a:cubicBezTo>
                  <a:pt x="1114353" y="3335530"/>
                  <a:pt x="1105468" y="3338069"/>
                  <a:pt x="1100391" y="3341876"/>
                </a:cubicBezTo>
                <a:cubicBezTo>
                  <a:pt x="1083892" y="3349491"/>
                  <a:pt x="1071200" y="3363453"/>
                  <a:pt x="1055970" y="3372337"/>
                </a:cubicBezTo>
                <a:cubicBezTo>
                  <a:pt x="1029316" y="3387567"/>
                  <a:pt x="1005202" y="3405336"/>
                  <a:pt x="977280" y="3420566"/>
                </a:cubicBezTo>
                <a:cubicBezTo>
                  <a:pt x="935396" y="3443412"/>
                  <a:pt x="897320" y="3473873"/>
                  <a:pt x="859244" y="3501795"/>
                </a:cubicBezTo>
                <a:cubicBezTo>
                  <a:pt x="830053" y="3523371"/>
                  <a:pt x="799592" y="3543678"/>
                  <a:pt x="770401" y="3565254"/>
                </a:cubicBezTo>
                <a:cubicBezTo>
                  <a:pt x="743748" y="3584292"/>
                  <a:pt x="719633" y="3605869"/>
                  <a:pt x="690442" y="3621099"/>
                </a:cubicBezTo>
                <a:cubicBezTo>
                  <a:pt x="692980" y="3602061"/>
                  <a:pt x="712018" y="3590638"/>
                  <a:pt x="724710" y="3579216"/>
                </a:cubicBezTo>
                <a:cubicBezTo>
                  <a:pt x="778016" y="3534794"/>
                  <a:pt x="831322" y="3490372"/>
                  <a:pt x="885898" y="3447219"/>
                </a:cubicBezTo>
                <a:cubicBezTo>
                  <a:pt x="913820" y="3425643"/>
                  <a:pt x="940473" y="3402798"/>
                  <a:pt x="968395" y="3381221"/>
                </a:cubicBezTo>
                <a:cubicBezTo>
                  <a:pt x="993779" y="3360914"/>
                  <a:pt x="1016625" y="3343145"/>
                  <a:pt x="1047085" y="3332992"/>
                </a:cubicBezTo>
                <a:cubicBezTo>
                  <a:pt x="1058508" y="3329184"/>
                  <a:pt x="1068662" y="3322838"/>
                  <a:pt x="1077546" y="3315223"/>
                </a:cubicBezTo>
                <a:cubicBezTo>
                  <a:pt x="1083892" y="3286032"/>
                  <a:pt x="1081353" y="3289839"/>
                  <a:pt x="1102930" y="3275878"/>
                </a:cubicBezTo>
                <a:cubicBezTo>
                  <a:pt x="1116891" y="3217495"/>
                  <a:pt x="1186697" y="2585436"/>
                  <a:pt x="1187966" y="2582898"/>
                </a:cubicBezTo>
                <a:cubicBezTo>
                  <a:pt x="1189235" y="2582898"/>
                  <a:pt x="1193043" y="2582898"/>
                  <a:pt x="1194312" y="2582898"/>
                </a:cubicBezTo>
                <a:cubicBezTo>
                  <a:pt x="1196850" y="2617166"/>
                  <a:pt x="1189235" y="2651435"/>
                  <a:pt x="1187966" y="2685703"/>
                </a:cubicBezTo>
                <a:cubicBezTo>
                  <a:pt x="1185427" y="2735201"/>
                  <a:pt x="1176543" y="2784700"/>
                  <a:pt x="1176543" y="2834199"/>
                </a:cubicBezTo>
                <a:cubicBezTo>
                  <a:pt x="1175274" y="2851967"/>
                  <a:pt x="1174005" y="2871005"/>
                  <a:pt x="1171466" y="2888774"/>
                </a:cubicBezTo>
                <a:cubicBezTo>
                  <a:pt x="1170197" y="2905273"/>
                  <a:pt x="1171466" y="2923042"/>
                  <a:pt x="1170197" y="2939542"/>
                </a:cubicBezTo>
                <a:cubicBezTo>
                  <a:pt x="1168928" y="2985233"/>
                  <a:pt x="1165120" y="3029654"/>
                  <a:pt x="1167659" y="3075346"/>
                </a:cubicBezTo>
                <a:cubicBezTo>
                  <a:pt x="1166390" y="3109614"/>
                  <a:pt x="1163851" y="3145151"/>
                  <a:pt x="1154967" y="3178150"/>
                </a:cubicBezTo>
                <a:cubicBezTo>
                  <a:pt x="1148621" y="3200996"/>
                  <a:pt x="1142275" y="3223841"/>
                  <a:pt x="1142275" y="3247956"/>
                </a:cubicBezTo>
                <a:cubicBezTo>
                  <a:pt x="1142275" y="3255571"/>
                  <a:pt x="1137198" y="3268263"/>
                  <a:pt x="1146082" y="3273340"/>
                </a:cubicBezTo>
                <a:cubicBezTo>
                  <a:pt x="1153698" y="3275878"/>
                  <a:pt x="1162582" y="3275878"/>
                  <a:pt x="1170197" y="3277148"/>
                </a:cubicBezTo>
                <a:cubicBezTo>
                  <a:pt x="1172735" y="3275878"/>
                  <a:pt x="1174005" y="3273340"/>
                  <a:pt x="1176543" y="3272070"/>
                </a:cubicBezTo>
                <a:cubicBezTo>
                  <a:pt x="1186697" y="3272070"/>
                  <a:pt x="1196850" y="3272070"/>
                  <a:pt x="1207004" y="3272070"/>
                </a:cubicBezTo>
                <a:cubicBezTo>
                  <a:pt x="1209542" y="3274609"/>
                  <a:pt x="1212080" y="3278416"/>
                  <a:pt x="1214619" y="3280955"/>
                </a:cubicBezTo>
                <a:cubicBezTo>
                  <a:pt x="1224772" y="3279686"/>
                  <a:pt x="1275540" y="3282224"/>
                  <a:pt x="1307270" y="3296185"/>
                </a:cubicBezTo>
                <a:cubicBezTo>
                  <a:pt x="1297116" y="3306339"/>
                  <a:pt x="1293309" y="3321569"/>
                  <a:pt x="1284425" y="3332992"/>
                </a:cubicBezTo>
                <a:cubicBezTo>
                  <a:pt x="1256502" y="3344415"/>
                  <a:pt x="1226042" y="3340607"/>
                  <a:pt x="1196850" y="3348222"/>
                </a:cubicBezTo>
                <a:cubicBezTo>
                  <a:pt x="1194312" y="3365991"/>
                  <a:pt x="1189235" y="3386298"/>
                  <a:pt x="1201927" y="3402798"/>
                </a:cubicBezTo>
                <a:cubicBezTo>
                  <a:pt x="1217157" y="3425643"/>
                  <a:pt x="1229849" y="3452296"/>
                  <a:pt x="1246349" y="3475141"/>
                </a:cubicBezTo>
                <a:cubicBezTo>
                  <a:pt x="1278079" y="3530986"/>
                  <a:pt x="1314885" y="3584292"/>
                  <a:pt x="1351692" y="3636329"/>
                </a:cubicBezTo>
                <a:cubicBezTo>
                  <a:pt x="1368191" y="3664252"/>
                  <a:pt x="1393575" y="3688366"/>
                  <a:pt x="1402460" y="3720096"/>
                </a:cubicBezTo>
                <a:cubicBezTo>
                  <a:pt x="1370730" y="3709942"/>
                  <a:pt x="1276809" y="3552562"/>
                  <a:pt x="1198119" y="3472603"/>
                </a:cubicBezTo>
                <a:cubicBezTo>
                  <a:pt x="1203196" y="3492911"/>
                  <a:pt x="1200658" y="3514487"/>
                  <a:pt x="1200658" y="3534794"/>
                </a:cubicBezTo>
                <a:cubicBezTo>
                  <a:pt x="1200658" y="3975204"/>
                  <a:pt x="1199389" y="4416884"/>
                  <a:pt x="1198119" y="4857294"/>
                </a:cubicBezTo>
                <a:cubicBezTo>
                  <a:pt x="1199389" y="4866178"/>
                  <a:pt x="1194312" y="4881409"/>
                  <a:pt x="1205735" y="4883947"/>
                </a:cubicBezTo>
                <a:cubicBezTo>
                  <a:pt x="1222234" y="4885216"/>
                  <a:pt x="1238734" y="4885216"/>
                  <a:pt x="1253964" y="4887755"/>
                </a:cubicBezTo>
                <a:cubicBezTo>
                  <a:pt x="1257771" y="4885216"/>
                  <a:pt x="1260310" y="4882678"/>
                  <a:pt x="1262848" y="4880140"/>
                </a:cubicBezTo>
                <a:cubicBezTo>
                  <a:pt x="1262848" y="4881409"/>
                  <a:pt x="1262848" y="4883947"/>
                  <a:pt x="1264117" y="4885216"/>
                </a:cubicBezTo>
                <a:cubicBezTo>
                  <a:pt x="1325039" y="4885216"/>
                  <a:pt x="1322500" y="4891562"/>
                  <a:pt x="1359307" y="4886486"/>
                </a:cubicBezTo>
                <a:cubicBezTo>
                  <a:pt x="1370730" y="4887755"/>
                  <a:pt x="1382153" y="4891562"/>
                  <a:pt x="1393575" y="4891562"/>
                </a:cubicBezTo>
                <a:cubicBezTo>
                  <a:pt x="1402460" y="4889024"/>
                  <a:pt x="1398652" y="4944869"/>
                  <a:pt x="1422767" y="3970127"/>
                </a:cubicBezTo>
                <a:cubicBezTo>
                  <a:pt x="1420228" y="3970127"/>
                  <a:pt x="1416421" y="3970127"/>
                  <a:pt x="1413882" y="3970127"/>
                </a:cubicBezTo>
                <a:cubicBezTo>
                  <a:pt x="1354230" y="4326771"/>
                  <a:pt x="1403729" y="3995511"/>
                  <a:pt x="1349154" y="4475267"/>
                </a:cubicBezTo>
                <a:cubicBezTo>
                  <a:pt x="1374537" y="4042471"/>
                  <a:pt x="1365653" y="4157968"/>
                  <a:pt x="1391037" y="3966320"/>
                </a:cubicBezTo>
                <a:cubicBezTo>
                  <a:pt x="1385960" y="3962512"/>
                  <a:pt x="1380883" y="3958705"/>
                  <a:pt x="1375807" y="3954897"/>
                </a:cubicBezTo>
                <a:cubicBezTo>
                  <a:pt x="1375807" y="3952359"/>
                  <a:pt x="1377076" y="3948551"/>
                  <a:pt x="1377076" y="3946013"/>
                </a:cubicBezTo>
                <a:cubicBezTo>
                  <a:pt x="1180351" y="3726442"/>
                  <a:pt x="1199389" y="3753095"/>
                  <a:pt x="1200658" y="3732788"/>
                </a:cubicBezTo>
                <a:cubicBezTo>
                  <a:pt x="1220965" y="3746749"/>
                  <a:pt x="1237464" y="3764518"/>
                  <a:pt x="1256502" y="3781017"/>
                </a:cubicBezTo>
                <a:cubicBezTo>
                  <a:pt x="1285694" y="3807671"/>
                  <a:pt x="1316154" y="3833054"/>
                  <a:pt x="1345346" y="3859708"/>
                </a:cubicBezTo>
                <a:cubicBezTo>
                  <a:pt x="1364384" y="3882553"/>
                  <a:pt x="1380883" y="3907937"/>
                  <a:pt x="1398652" y="3932051"/>
                </a:cubicBezTo>
                <a:cubicBezTo>
                  <a:pt x="1397383" y="3934590"/>
                  <a:pt x="1394844" y="3938397"/>
                  <a:pt x="1393575" y="3940936"/>
                </a:cubicBezTo>
                <a:cubicBezTo>
                  <a:pt x="1437997" y="3897783"/>
                  <a:pt x="1479880" y="3850823"/>
                  <a:pt x="1521764" y="3806401"/>
                </a:cubicBezTo>
                <a:cubicBezTo>
                  <a:pt x="1556032" y="3769595"/>
                  <a:pt x="1590300" y="3732788"/>
                  <a:pt x="1624569" y="3695982"/>
                </a:cubicBezTo>
                <a:cubicBezTo>
                  <a:pt x="1630915" y="3688366"/>
                  <a:pt x="1639799" y="3685828"/>
                  <a:pt x="1648683" y="3682020"/>
                </a:cubicBezTo>
                <a:cubicBezTo>
                  <a:pt x="1411344" y="3947282"/>
                  <a:pt x="1556032" y="3825439"/>
                  <a:pt x="1426574" y="3939667"/>
                </a:cubicBezTo>
                <a:cubicBezTo>
                  <a:pt x="1449420" y="3939667"/>
                  <a:pt x="1472265" y="3939667"/>
                  <a:pt x="1495111" y="3939667"/>
                </a:cubicBezTo>
                <a:cubicBezTo>
                  <a:pt x="1491303" y="3949820"/>
                  <a:pt x="1486226" y="3958705"/>
                  <a:pt x="1482419" y="3968858"/>
                </a:cubicBezTo>
                <a:cubicBezTo>
                  <a:pt x="1470996" y="3968858"/>
                  <a:pt x="1460843" y="3968858"/>
                  <a:pt x="1449420" y="3967589"/>
                </a:cubicBezTo>
                <a:cubicBezTo>
                  <a:pt x="1449420" y="4151622"/>
                  <a:pt x="1451958" y="4843333"/>
                  <a:pt x="1453227" y="4889024"/>
                </a:cubicBezTo>
                <a:cubicBezTo>
                  <a:pt x="1458304" y="4890293"/>
                  <a:pt x="1463381" y="4891562"/>
                  <a:pt x="1467188" y="4892832"/>
                </a:cubicBezTo>
                <a:cubicBezTo>
                  <a:pt x="1468458" y="4891562"/>
                  <a:pt x="1472265" y="4890293"/>
                  <a:pt x="1473534" y="4890293"/>
                </a:cubicBezTo>
                <a:cubicBezTo>
                  <a:pt x="1476073" y="4890293"/>
                  <a:pt x="1481150" y="4891562"/>
                  <a:pt x="1483688" y="4891562"/>
                </a:cubicBezTo>
                <a:cubicBezTo>
                  <a:pt x="1484957" y="4890293"/>
                  <a:pt x="1488765" y="4889024"/>
                  <a:pt x="1491303" y="4887755"/>
                </a:cubicBezTo>
                <a:cubicBezTo>
                  <a:pt x="1542071" y="4892832"/>
                  <a:pt x="1520495" y="4883947"/>
                  <a:pt x="1554763" y="4886486"/>
                </a:cubicBezTo>
                <a:cubicBezTo>
                  <a:pt x="1576339" y="4897908"/>
                  <a:pt x="1600454" y="4889024"/>
                  <a:pt x="1624569" y="4891562"/>
                </a:cubicBezTo>
                <a:cubicBezTo>
                  <a:pt x="1634722" y="4892832"/>
                  <a:pt x="1644876" y="4892832"/>
                  <a:pt x="1655029" y="4891562"/>
                </a:cubicBezTo>
                <a:cubicBezTo>
                  <a:pt x="1668990" y="4894101"/>
                  <a:pt x="1681682" y="4891562"/>
                  <a:pt x="1694374" y="4886486"/>
                </a:cubicBezTo>
                <a:cubicBezTo>
                  <a:pt x="1705797" y="4887755"/>
                  <a:pt x="1715951" y="4890293"/>
                  <a:pt x="1727373" y="4892832"/>
                </a:cubicBezTo>
                <a:cubicBezTo>
                  <a:pt x="1729912" y="4891562"/>
                  <a:pt x="1731181" y="4889024"/>
                  <a:pt x="1732450" y="4887755"/>
                </a:cubicBezTo>
                <a:cubicBezTo>
                  <a:pt x="1734988" y="4887755"/>
                  <a:pt x="1738796" y="4889024"/>
                  <a:pt x="1741334" y="4890293"/>
                </a:cubicBezTo>
                <a:cubicBezTo>
                  <a:pt x="1757834" y="4889024"/>
                  <a:pt x="1774334" y="4889024"/>
                  <a:pt x="1790833" y="4890293"/>
                </a:cubicBezTo>
                <a:cubicBezTo>
                  <a:pt x="1804794" y="4891562"/>
                  <a:pt x="1820024" y="4887755"/>
                  <a:pt x="1833986" y="4890293"/>
                </a:cubicBezTo>
                <a:cubicBezTo>
                  <a:pt x="1836524" y="4889024"/>
                  <a:pt x="1840332" y="4887755"/>
                  <a:pt x="1842870" y="4887755"/>
                </a:cubicBezTo>
                <a:cubicBezTo>
                  <a:pt x="1855562" y="4889024"/>
                  <a:pt x="1868254" y="4889024"/>
                  <a:pt x="1879677" y="4892832"/>
                </a:cubicBezTo>
                <a:cubicBezTo>
                  <a:pt x="1887292" y="4890293"/>
                  <a:pt x="1893638" y="4886486"/>
                  <a:pt x="1901253" y="4885216"/>
                </a:cubicBezTo>
                <a:cubicBezTo>
                  <a:pt x="1915214" y="4886486"/>
                  <a:pt x="1929175" y="4891562"/>
                  <a:pt x="1943136" y="4892832"/>
                </a:cubicBezTo>
                <a:cubicBezTo>
                  <a:pt x="1963443" y="4894101"/>
                  <a:pt x="1983751" y="4889024"/>
                  <a:pt x="2004058" y="4891562"/>
                </a:cubicBezTo>
                <a:cubicBezTo>
                  <a:pt x="2010404" y="4892832"/>
                  <a:pt x="2015480" y="4890293"/>
                  <a:pt x="2020557" y="4887755"/>
                </a:cubicBezTo>
                <a:cubicBezTo>
                  <a:pt x="2035787" y="4885216"/>
                  <a:pt x="2049749" y="4892832"/>
                  <a:pt x="2064979" y="4889024"/>
                </a:cubicBezTo>
                <a:cubicBezTo>
                  <a:pt x="2081478" y="4887755"/>
                  <a:pt x="2097978" y="4889024"/>
                  <a:pt x="2113208" y="4891562"/>
                </a:cubicBezTo>
                <a:cubicBezTo>
                  <a:pt x="2114478" y="4890293"/>
                  <a:pt x="2115747" y="4887755"/>
                  <a:pt x="2117016" y="4886486"/>
                </a:cubicBezTo>
                <a:cubicBezTo>
                  <a:pt x="2123362" y="4889024"/>
                  <a:pt x="2129708" y="4890293"/>
                  <a:pt x="2136054" y="4891562"/>
                </a:cubicBezTo>
                <a:cubicBezTo>
                  <a:pt x="2133516" y="4889024"/>
                  <a:pt x="2129708" y="4885216"/>
                  <a:pt x="2127170" y="4882678"/>
                </a:cubicBezTo>
                <a:cubicBezTo>
                  <a:pt x="2129708" y="4881409"/>
                  <a:pt x="2134785" y="4880140"/>
                  <a:pt x="2137323" y="4878870"/>
                </a:cubicBezTo>
                <a:cubicBezTo>
                  <a:pt x="2156361" y="4116085"/>
                  <a:pt x="2162707" y="4178275"/>
                  <a:pt x="2144938" y="4169391"/>
                </a:cubicBezTo>
                <a:cubicBezTo>
                  <a:pt x="2117016" y="4301387"/>
                  <a:pt x="2089094" y="4433383"/>
                  <a:pt x="2061171" y="4565380"/>
                </a:cubicBezTo>
                <a:cubicBezTo>
                  <a:pt x="2066248" y="4518419"/>
                  <a:pt x="2117016" y="4203659"/>
                  <a:pt x="2122093" y="4171929"/>
                </a:cubicBezTo>
                <a:cubicBezTo>
                  <a:pt x="2119554" y="4166852"/>
                  <a:pt x="2115747" y="4161776"/>
                  <a:pt x="2111939" y="4156699"/>
                </a:cubicBezTo>
                <a:cubicBezTo>
                  <a:pt x="2114478" y="4152891"/>
                  <a:pt x="2117016" y="4150353"/>
                  <a:pt x="2119554" y="4146546"/>
                </a:cubicBezTo>
                <a:cubicBezTo>
                  <a:pt x="2094170" y="4052625"/>
                  <a:pt x="2066248" y="3959974"/>
                  <a:pt x="2039595" y="3867323"/>
                </a:cubicBezTo>
                <a:cubicBezTo>
                  <a:pt x="2072594" y="3957435"/>
                  <a:pt x="2104324" y="4047548"/>
                  <a:pt x="2137323" y="4137661"/>
                </a:cubicBezTo>
                <a:cubicBezTo>
                  <a:pt x="2179206" y="4093239"/>
                  <a:pt x="2221090" y="4050087"/>
                  <a:pt x="2264242" y="4006934"/>
                </a:cubicBezTo>
                <a:cubicBezTo>
                  <a:pt x="2231244" y="4053894"/>
                  <a:pt x="2195706" y="4098316"/>
                  <a:pt x="2161438" y="4144007"/>
                </a:cubicBezTo>
                <a:cubicBezTo>
                  <a:pt x="2180476" y="4144007"/>
                  <a:pt x="2199514" y="4144007"/>
                  <a:pt x="2218552" y="4142738"/>
                </a:cubicBezTo>
                <a:cubicBezTo>
                  <a:pt x="2217282" y="4152891"/>
                  <a:pt x="2214744" y="4163045"/>
                  <a:pt x="2213475" y="4171929"/>
                </a:cubicBezTo>
                <a:cubicBezTo>
                  <a:pt x="2200783" y="4171929"/>
                  <a:pt x="2189360" y="4171929"/>
                  <a:pt x="2176668" y="4171929"/>
                </a:cubicBezTo>
                <a:cubicBezTo>
                  <a:pt x="2176668" y="4208736"/>
                  <a:pt x="2184283" y="4850948"/>
                  <a:pt x="2184283" y="4887755"/>
                </a:cubicBezTo>
                <a:cubicBezTo>
                  <a:pt x="2193168" y="4890293"/>
                  <a:pt x="2203321" y="4895370"/>
                  <a:pt x="2213475" y="4890293"/>
                </a:cubicBezTo>
                <a:cubicBezTo>
                  <a:pt x="2223628" y="4886486"/>
                  <a:pt x="2235051" y="4890293"/>
                  <a:pt x="2246474" y="4887755"/>
                </a:cubicBezTo>
                <a:cubicBezTo>
                  <a:pt x="2261704" y="4883947"/>
                  <a:pt x="2278204" y="4887755"/>
                  <a:pt x="2293434" y="4889024"/>
                </a:cubicBezTo>
                <a:cubicBezTo>
                  <a:pt x="2317549" y="4880140"/>
                  <a:pt x="2342933" y="4889024"/>
                  <a:pt x="2367047" y="4887755"/>
                </a:cubicBezTo>
                <a:cubicBezTo>
                  <a:pt x="2383547" y="4889024"/>
                  <a:pt x="2400046" y="4883947"/>
                  <a:pt x="2416546" y="4889024"/>
                </a:cubicBezTo>
                <a:cubicBezTo>
                  <a:pt x="2436853" y="4883947"/>
                  <a:pt x="2457160" y="4887755"/>
                  <a:pt x="2476198" y="4883947"/>
                </a:cubicBezTo>
                <a:cubicBezTo>
                  <a:pt x="2491428" y="4882678"/>
                  <a:pt x="2506659" y="4885216"/>
                  <a:pt x="2521889" y="4883947"/>
                </a:cubicBezTo>
                <a:cubicBezTo>
                  <a:pt x="2528235" y="4882678"/>
                  <a:pt x="2534581" y="4885216"/>
                  <a:pt x="2540927" y="4887755"/>
                </a:cubicBezTo>
                <a:cubicBezTo>
                  <a:pt x="2549811" y="4882678"/>
                  <a:pt x="2558696" y="4880140"/>
                  <a:pt x="2567580" y="4877601"/>
                </a:cubicBezTo>
                <a:cubicBezTo>
                  <a:pt x="2562503" y="4875063"/>
                  <a:pt x="2557426" y="4873794"/>
                  <a:pt x="2552350" y="4872524"/>
                </a:cubicBezTo>
                <a:cubicBezTo>
                  <a:pt x="2548542" y="4876332"/>
                  <a:pt x="2544734" y="4880140"/>
                  <a:pt x="2539658" y="4883947"/>
                </a:cubicBezTo>
                <a:cubicBezTo>
                  <a:pt x="2534581" y="4880140"/>
                  <a:pt x="2528235" y="4877601"/>
                  <a:pt x="2523158" y="4873794"/>
                </a:cubicBezTo>
                <a:cubicBezTo>
                  <a:pt x="2523158" y="4875063"/>
                  <a:pt x="2521889" y="4878870"/>
                  <a:pt x="2520620" y="4880140"/>
                </a:cubicBezTo>
                <a:cubicBezTo>
                  <a:pt x="2518081" y="4876332"/>
                  <a:pt x="2514274" y="4872524"/>
                  <a:pt x="2511735" y="4868717"/>
                </a:cubicBezTo>
                <a:cubicBezTo>
                  <a:pt x="2518081" y="4866178"/>
                  <a:pt x="2524427" y="4863640"/>
                  <a:pt x="2530773" y="4868717"/>
                </a:cubicBezTo>
                <a:cubicBezTo>
                  <a:pt x="2524427" y="4853487"/>
                  <a:pt x="2509197" y="4844602"/>
                  <a:pt x="2496505" y="4835718"/>
                </a:cubicBezTo>
                <a:cubicBezTo>
                  <a:pt x="2502851" y="4834449"/>
                  <a:pt x="2509197" y="4835718"/>
                  <a:pt x="2514274" y="4838256"/>
                </a:cubicBezTo>
                <a:cubicBezTo>
                  <a:pt x="2524427" y="4835718"/>
                  <a:pt x="2533312" y="4829372"/>
                  <a:pt x="2538388" y="4819219"/>
                </a:cubicBezTo>
                <a:cubicBezTo>
                  <a:pt x="2537119" y="4817949"/>
                  <a:pt x="2535850" y="4815411"/>
                  <a:pt x="2535850" y="4814141"/>
                </a:cubicBezTo>
                <a:cubicBezTo>
                  <a:pt x="2539658" y="4806527"/>
                  <a:pt x="2540927" y="4797642"/>
                  <a:pt x="2542196" y="4790027"/>
                </a:cubicBezTo>
                <a:cubicBezTo>
                  <a:pt x="2544734" y="4787489"/>
                  <a:pt x="2547273" y="4784950"/>
                  <a:pt x="2549811" y="4782412"/>
                </a:cubicBezTo>
                <a:cubicBezTo>
                  <a:pt x="2551080" y="4782412"/>
                  <a:pt x="2554888" y="4782412"/>
                  <a:pt x="2557426" y="4782412"/>
                </a:cubicBezTo>
                <a:cubicBezTo>
                  <a:pt x="2558696" y="4779873"/>
                  <a:pt x="2561234" y="4776066"/>
                  <a:pt x="2563772" y="4774797"/>
                </a:cubicBezTo>
                <a:cubicBezTo>
                  <a:pt x="2565042" y="4776066"/>
                  <a:pt x="2567580" y="4778604"/>
                  <a:pt x="2568849" y="4779873"/>
                </a:cubicBezTo>
                <a:cubicBezTo>
                  <a:pt x="2571388" y="4777335"/>
                  <a:pt x="2573926" y="4774797"/>
                  <a:pt x="2576464" y="4772258"/>
                </a:cubicBezTo>
                <a:cubicBezTo>
                  <a:pt x="2579003" y="4781143"/>
                  <a:pt x="2582810" y="4788758"/>
                  <a:pt x="2587887" y="4795104"/>
                </a:cubicBezTo>
                <a:cubicBezTo>
                  <a:pt x="2587887" y="4792565"/>
                  <a:pt x="2586618" y="4788758"/>
                  <a:pt x="2586618" y="4786219"/>
                </a:cubicBezTo>
                <a:cubicBezTo>
                  <a:pt x="2595502" y="4783681"/>
                  <a:pt x="2605656" y="4779873"/>
                  <a:pt x="2613271" y="4774797"/>
                </a:cubicBezTo>
                <a:cubicBezTo>
                  <a:pt x="2613271" y="4776066"/>
                  <a:pt x="2614540" y="4778604"/>
                  <a:pt x="2614540" y="4781143"/>
                </a:cubicBezTo>
                <a:cubicBezTo>
                  <a:pt x="2618348" y="4777335"/>
                  <a:pt x="2620886" y="4773527"/>
                  <a:pt x="2624694" y="4769720"/>
                </a:cubicBezTo>
                <a:cubicBezTo>
                  <a:pt x="2629770" y="4773527"/>
                  <a:pt x="2636116" y="4776066"/>
                  <a:pt x="2642462" y="4778604"/>
                </a:cubicBezTo>
                <a:cubicBezTo>
                  <a:pt x="2642462" y="4779873"/>
                  <a:pt x="2643732" y="4782412"/>
                  <a:pt x="2643732" y="4782412"/>
                </a:cubicBezTo>
                <a:lnTo>
                  <a:pt x="2643732" y="4777335"/>
                </a:lnTo>
                <a:cubicBezTo>
                  <a:pt x="2650078" y="4778604"/>
                  <a:pt x="2656424" y="4782412"/>
                  <a:pt x="2662770" y="4779873"/>
                </a:cubicBezTo>
                <a:cubicBezTo>
                  <a:pt x="2662770" y="4782412"/>
                  <a:pt x="2662770" y="4786219"/>
                  <a:pt x="2662770" y="4788758"/>
                </a:cubicBezTo>
                <a:cubicBezTo>
                  <a:pt x="2664039" y="4790027"/>
                  <a:pt x="2666577" y="4791296"/>
                  <a:pt x="2667846" y="4792565"/>
                </a:cubicBezTo>
                <a:cubicBezTo>
                  <a:pt x="2670385" y="4791296"/>
                  <a:pt x="2672923" y="4790027"/>
                  <a:pt x="2676731" y="4788758"/>
                </a:cubicBezTo>
                <a:cubicBezTo>
                  <a:pt x="2674192" y="4797642"/>
                  <a:pt x="2672923" y="4806527"/>
                  <a:pt x="2675461" y="4815411"/>
                </a:cubicBezTo>
                <a:cubicBezTo>
                  <a:pt x="2683077" y="4812873"/>
                  <a:pt x="2690692" y="4814141"/>
                  <a:pt x="2698307" y="4816680"/>
                </a:cubicBezTo>
                <a:cubicBezTo>
                  <a:pt x="2698307" y="4814141"/>
                  <a:pt x="2698307" y="4807795"/>
                  <a:pt x="2698307" y="4803988"/>
                </a:cubicBezTo>
                <a:cubicBezTo>
                  <a:pt x="2702114" y="4806527"/>
                  <a:pt x="2705922" y="4809065"/>
                  <a:pt x="2707191" y="4814141"/>
                </a:cubicBezTo>
                <a:cubicBezTo>
                  <a:pt x="2708460" y="4812873"/>
                  <a:pt x="2710999" y="4811603"/>
                  <a:pt x="2712268" y="4810334"/>
                </a:cubicBezTo>
                <a:cubicBezTo>
                  <a:pt x="2708460" y="4806527"/>
                  <a:pt x="2704653" y="4801450"/>
                  <a:pt x="2700845" y="4797642"/>
                </a:cubicBezTo>
                <a:cubicBezTo>
                  <a:pt x="2704653" y="4798911"/>
                  <a:pt x="2710999" y="4800181"/>
                  <a:pt x="2714806" y="4800181"/>
                </a:cubicBezTo>
                <a:cubicBezTo>
                  <a:pt x="2721152" y="4792565"/>
                  <a:pt x="2723691" y="4777335"/>
                  <a:pt x="2736383" y="4781143"/>
                </a:cubicBezTo>
                <a:cubicBezTo>
                  <a:pt x="2733844" y="4777335"/>
                  <a:pt x="2731306" y="4773527"/>
                  <a:pt x="2728768" y="4769720"/>
                </a:cubicBezTo>
                <a:cubicBezTo>
                  <a:pt x="2723691" y="4772258"/>
                  <a:pt x="2718614" y="4776066"/>
                  <a:pt x="2713537" y="4778604"/>
                </a:cubicBezTo>
                <a:cubicBezTo>
                  <a:pt x="2716076" y="4774797"/>
                  <a:pt x="2717345" y="4770989"/>
                  <a:pt x="2719883" y="4768451"/>
                </a:cubicBezTo>
                <a:cubicBezTo>
                  <a:pt x="2716076" y="4767181"/>
                  <a:pt x="2710999" y="4765912"/>
                  <a:pt x="2705922" y="4764643"/>
                </a:cubicBezTo>
                <a:cubicBezTo>
                  <a:pt x="2705922" y="4763374"/>
                  <a:pt x="2705922" y="4759566"/>
                  <a:pt x="2704653" y="4757028"/>
                </a:cubicBezTo>
                <a:cubicBezTo>
                  <a:pt x="2705922" y="4757028"/>
                  <a:pt x="2708460" y="4758297"/>
                  <a:pt x="2709730" y="4758297"/>
                </a:cubicBezTo>
                <a:cubicBezTo>
                  <a:pt x="2710999" y="4757028"/>
                  <a:pt x="2714806" y="4755759"/>
                  <a:pt x="2717345" y="4754490"/>
                </a:cubicBezTo>
                <a:cubicBezTo>
                  <a:pt x="2722422" y="4755759"/>
                  <a:pt x="2727498" y="4757028"/>
                  <a:pt x="2732575" y="4758297"/>
                </a:cubicBezTo>
                <a:cubicBezTo>
                  <a:pt x="2737652" y="4755759"/>
                  <a:pt x="2741460" y="4754490"/>
                  <a:pt x="2746536" y="4751951"/>
                </a:cubicBezTo>
                <a:cubicBezTo>
                  <a:pt x="2747805" y="4749413"/>
                  <a:pt x="2750344" y="4745605"/>
                  <a:pt x="2751613" y="4744336"/>
                </a:cubicBezTo>
                <a:cubicBezTo>
                  <a:pt x="2750344" y="4743067"/>
                  <a:pt x="2746536" y="4739259"/>
                  <a:pt x="2745267" y="4736721"/>
                </a:cubicBezTo>
                <a:cubicBezTo>
                  <a:pt x="2747805" y="4735452"/>
                  <a:pt x="2749075" y="4732913"/>
                  <a:pt x="2751613" y="4731644"/>
                </a:cubicBezTo>
                <a:cubicBezTo>
                  <a:pt x="2747805" y="4727836"/>
                  <a:pt x="2747805" y="4724029"/>
                  <a:pt x="2749075" y="4718952"/>
                </a:cubicBezTo>
                <a:cubicBezTo>
                  <a:pt x="2749075" y="4717683"/>
                  <a:pt x="2747805" y="4715144"/>
                  <a:pt x="2747805" y="4713875"/>
                </a:cubicBezTo>
                <a:cubicBezTo>
                  <a:pt x="2752882" y="4717683"/>
                  <a:pt x="2756690" y="4720221"/>
                  <a:pt x="2761767" y="4722760"/>
                </a:cubicBezTo>
                <a:cubicBezTo>
                  <a:pt x="2759228" y="4721490"/>
                  <a:pt x="2761767" y="4692299"/>
                  <a:pt x="2761767" y="4688491"/>
                </a:cubicBezTo>
                <a:cubicBezTo>
                  <a:pt x="2761767" y="4678338"/>
                  <a:pt x="2760497" y="4666915"/>
                  <a:pt x="2760497" y="4656761"/>
                </a:cubicBezTo>
                <a:cubicBezTo>
                  <a:pt x="2757959" y="4585686"/>
                  <a:pt x="2759228" y="4513343"/>
                  <a:pt x="2761767" y="4442268"/>
                </a:cubicBezTo>
                <a:cubicBezTo>
                  <a:pt x="2763036" y="4405461"/>
                  <a:pt x="2764305" y="4369923"/>
                  <a:pt x="2765574" y="4333117"/>
                </a:cubicBezTo>
                <a:cubicBezTo>
                  <a:pt x="2765574" y="4322964"/>
                  <a:pt x="2771920" y="4235389"/>
                  <a:pt x="2766843" y="4234120"/>
                </a:cubicBezTo>
                <a:cubicBezTo>
                  <a:pt x="2763036" y="4232851"/>
                  <a:pt x="2757959" y="4231581"/>
                  <a:pt x="2757959" y="4226505"/>
                </a:cubicBezTo>
                <a:cubicBezTo>
                  <a:pt x="2754151" y="4174468"/>
                  <a:pt x="2741460" y="4123700"/>
                  <a:pt x="2737652" y="4072932"/>
                </a:cubicBezTo>
                <a:cubicBezTo>
                  <a:pt x="2733844" y="4015818"/>
                  <a:pt x="2730037" y="3958705"/>
                  <a:pt x="2728768" y="3901591"/>
                </a:cubicBezTo>
                <a:cubicBezTo>
                  <a:pt x="2724960" y="3781017"/>
                  <a:pt x="2731306" y="3660444"/>
                  <a:pt x="2735114" y="3539870"/>
                </a:cubicBezTo>
                <a:cubicBezTo>
                  <a:pt x="2733844" y="3522102"/>
                  <a:pt x="2737652" y="3503064"/>
                  <a:pt x="2733844" y="3486565"/>
                </a:cubicBezTo>
                <a:cubicBezTo>
                  <a:pt x="2726229" y="3476411"/>
                  <a:pt x="2718614" y="3467527"/>
                  <a:pt x="2710999" y="3458642"/>
                </a:cubicBezTo>
                <a:cubicBezTo>
                  <a:pt x="2693230" y="3445950"/>
                  <a:pt x="2671654" y="3440873"/>
                  <a:pt x="2653885" y="3429451"/>
                </a:cubicBezTo>
                <a:cubicBezTo>
                  <a:pt x="2628501" y="3418028"/>
                  <a:pt x="2606925" y="3400259"/>
                  <a:pt x="2581541" y="3388836"/>
                </a:cubicBezTo>
                <a:cubicBezTo>
                  <a:pt x="2554888" y="3373606"/>
                  <a:pt x="2529504" y="3358376"/>
                  <a:pt x="2502851" y="3345684"/>
                </a:cubicBezTo>
                <a:cubicBezTo>
                  <a:pt x="2476198" y="3329184"/>
                  <a:pt x="2447007" y="3319031"/>
                  <a:pt x="2421623" y="3301262"/>
                </a:cubicBezTo>
                <a:cubicBezTo>
                  <a:pt x="2391162" y="3284762"/>
                  <a:pt x="2361971" y="3268263"/>
                  <a:pt x="2334048" y="3247956"/>
                </a:cubicBezTo>
                <a:cubicBezTo>
                  <a:pt x="2348009" y="3244148"/>
                  <a:pt x="2360701" y="3253033"/>
                  <a:pt x="2373393" y="3259378"/>
                </a:cubicBezTo>
                <a:cubicBezTo>
                  <a:pt x="2424161" y="3284762"/>
                  <a:pt x="2477467" y="3306339"/>
                  <a:pt x="2530773" y="3326646"/>
                </a:cubicBezTo>
                <a:cubicBezTo>
                  <a:pt x="2581541" y="3346953"/>
                  <a:pt x="2637386" y="3360914"/>
                  <a:pt x="2684346" y="3390106"/>
                </a:cubicBezTo>
                <a:cubicBezTo>
                  <a:pt x="2698307" y="3398990"/>
                  <a:pt x="2708460" y="3414220"/>
                  <a:pt x="2721152" y="3424374"/>
                </a:cubicBezTo>
                <a:cubicBezTo>
                  <a:pt x="2727498" y="3428182"/>
                  <a:pt x="2732575" y="3437066"/>
                  <a:pt x="2741460" y="3434527"/>
                </a:cubicBezTo>
                <a:cubicBezTo>
                  <a:pt x="2756690" y="3431989"/>
                  <a:pt x="2763036" y="3418028"/>
                  <a:pt x="2769382" y="3406605"/>
                </a:cubicBezTo>
                <a:cubicBezTo>
                  <a:pt x="2783343" y="3381221"/>
                  <a:pt x="2802381" y="3358376"/>
                  <a:pt x="2817611" y="3331723"/>
                </a:cubicBezTo>
                <a:cubicBezTo>
                  <a:pt x="2835380" y="3301262"/>
                  <a:pt x="2855687" y="3273340"/>
                  <a:pt x="2875994" y="3245417"/>
                </a:cubicBezTo>
                <a:cubicBezTo>
                  <a:pt x="2910262" y="3188304"/>
                  <a:pt x="2949607" y="3134998"/>
                  <a:pt x="2987683" y="3080422"/>
                </a:cubicBezTo>
                <a:cubicBezTo>
                  <a:pt x="3005452" y="3055038"/>
                  <a:pt x="3025759" y="3032193"/>
                  <a:pt x="3043528" y="3008078"/>
                </a:cubicBezTo>
                <a:cubicBezTo>
                  <a:pt x="3058758" y="2986502"/>
                  <a:pt x="3079065" y="2967464"/>
                  <a:pt x="3094296" y="2945888"/>
                </a:cubicBezTo>
                <a:cubicBezTo>
                  <a:pt x="3105718" y="2933196"/>
                  <a:pt x="3117141" y="2919235"/>
                  <a:pt x="3131102" y="2907812"/>
                </a:cubicBezTo>
                <a:cubicBezTo>
                  <a:pt x="3122218" y="2926850"/>
                  <a:pt x="3106987" y="2940811"/>
                  <a:pt x="3095565" y="2957310"/>
                </a:cubicBezTo>
                <a:cubicBezTo>
                  <a:pt x="3079065" y="2978887"/>
                  <a:pt x="3060027" y="2999194"/>
                  <a:pt x="3044797" y="3022039"/>
                </a:cubicBezTo>
                <a:cubicBezTo>
                  <a:pt x="3029567" y="3044885"/>
                  <a:pt x="3011798" y="3066461"/>
                  <a:pt x="2997837" y="3091845"/>
                </a:cubicBezTo>
                <a:cubicBezTo>
                  <a:pt x="2957223" y="3146420"/>
                  <a:pt x="2924223" y="3206073"/>
                  <a:pt x="2892494" y="3265724"/>
                </a:cubicBezTo>
                <a:cubicBezTo>
                  <a:pt x="2886148" y="3278416"/>
                  <a:pt x="2881071" y="3292378"/>
                  <a:pt x="2873456" y="3305070"/>
                </a:cubicBezTo>
                <a:cubicBezTo>
                  <a:pt x="2851879" y="3340607"/>
                  <a:pt x="2837918" y="3381221"/>
                  <a:pt x="2807458" y="3410413"/>
                </a:cubicBezTo>
                <a:cubicBezTo>
                  <a:pt x="2798573" y="3420566"/>
                  <a:pt x="2788420" y="3429451"/>
                  <a:pt x="2784612" y="3443412"/>
                </a:cubicBezTo>
                <a:cubicBezTo>
                  <a:pt x="2797304" y="3444681"/>
                  <a:pt x="2809996" y="3447219"/>
                  <a:pt x="2821419" y="3445950"/>
                </a:cubicBezTo>
                <a:cubicBezTo>
                  <a:pt x="2830303" y="3433258"/>
                  <a:pt x="2839187" y="3420566"/>
                  <a:pt x="2850610" y="3410413"/>
                </a:cubicBezTo>
                <a:cubicBezTo>
                  <a:pt x="2863302" y="3412951"/>
                  <a:pt x="2875994" y="3406605"/>
                  <a:pt x="2887417" y="3412951"/>
                </a:cubicBezTo>
                <a:cubicBezTo>
                  <a:pt x="2886148" y="3421836"/>
                  <a:pt x="2884879" y="3430720"/>
                  <a:pt x="2886148" y="3440873"/>
                </a:cubicBezTo>
                <a:cubicBezTo>
                  <a:pt x="2884879" y="3447219"/>
                  <a:pt x="2892494" y="3445950"/>
                  <a:pt x="2896301" y="3447219"/>
                </a:cubicBezTo>
                <a:cubicBezTo>
                  <a:pt x="2910262" y="3448489"/>
                  <a:pt x="2915339" y="3463719"/>
                  <a:pt x="2916608" y="3475141"/>
                </a:cubicBezTo>
                <a:cubicBezTo>
                  <a:pt x="2912801" y="3482757"/>
                  <a:pt x="2906455" y="3490372"/>
                  <a:pt x="2901378" y="3496718"/>
                </a:cubicBezTo>
                <a:cubicBezTo>
                  <a:pt x="2873456" y="3495449"/>
                  <a:pt x="2845533" y="3495449"/>
                  <a:pt x="2817611" y="3496718"/>
                </a:cubicBezTo>
                <a:cubicBezTo>
                  <a:pt x="2821419" y="3519563"/>
                  <a:pt x="2816342" y="4133854"/>
                  <a:pt x="2818880" y="4169391"/>
                </a:cubicBezTo>
                <a:lnTo>
                  <a:pt x="2980068" y="4184621"/>
                </a:lnTo>
                <a:lnTo>
                  <a:pt x="3040989" y="4206198"/>
                </a:lnTo>
                <a:lnTo>
                  <a:pt x="3061296" y="4208736"/>
                </a:lnTo>
                <a:lnTo>
                  <a:pt x="3203446" y="3916821"/>
                </a:lnTo>
                <a:lnTo>
                  <a:pt x="3063835" y="4213813"/>
                </a:lnTo>
                <a:lnTo>
                  <a:pt x="3113333" y="4210005"/>
                </a:lnTo>
                <a:lnTo>
                  <a:pt x="3114603" y="4229043"/>
                </a:lnTo>
                <a:lnTo>
                  <a:pt x="3085411" y="4235389"/>
                </a:lnTo>
                <a:lnTo>
                  <a:pt x="3084142" y="4633916"/>
                </a:lnTo>
                <a:cubicBezTo>
                  <a:pt x="3084142" y="4633916"/>
                  <a:pt x="3085411" y="4632647"/>
                  <a:pt x="3085411" y="4632647"/>
                </a:cubicBezTo>
                <a:cubicBezTo>
                  <a:pt x="3085411" y="4633916"/>
                  <a:pt x="3084142" y="4635185"/>
                  <a:pt x="3084142" y="4636454"/>
                </a:cubicBezTo>
                <a:lnTo>
                  <a:pt x="3084142" y="4671992"/>
                </a:lnTo>
                <a:cubicBezTo>
                  <a:pt x="3086680" y="4673261"/>
                  <a:pt x="3089219" y="4673261"/>
                  <a:pt x="3091757" y="4674530"/>
                </a:cubicBezTo>
                <a:cubicBezTo>
                  <a:pt x="3094296" y="4680876"/>
                  <a:pt x="3094296" y="4687222"/>
                  <a:pt x="3099372" y="4692299"/>
                </a:cubicBezTo>
                <a:cubicBezTo>
                  <a:pt x="3103180" y="4689761"/>
                  <a:pt x="3105718" y="4687222"/>
                  <a:pt x="3109526" y="4684684"/>
                </a:cubicBezTo>
                <a:cubicBezTo>
                  <a:pt x="3112064" y="4685953"/>
                  <a:pt x="3115872" y="4688491"/>
                  <a:pt x="3118410" y="4689761"/>
                </a:cubicBezTo>
                <a:cubicBezTo>
                  <a:pt x="3118410" y="4692299"/>
                  <a:pt x="3119679" y="4696107"/>
                  <a:pt x="3119679" y="4698645"/>
                </a:cubicBezTo>
                <a:cubicBezTo>
                  <a:pt x="3127294" y="4703722"/>
                  <a:pt x="3136179" y="4708798"/>
                  <a:pt x="3145063" y="4712606"/>
                </a:cubicBezTo>
                <a:cubicBezTo>
                  <a:pt x="3151409" y="4711337"/>
                  <a:pt x="3159024" y="4708798"/>
                  <a:pt x="3166640" y="4710068"/>
                </a:cubicBezTo>
                <a:cubicBezTo>
                  <a:pt x="3164101" y="4713875"/>
                  <a:pt x="3160294" y="4717683"/>
                  <a:pt x="3155217" y="4720221"/>
                </a:cubicBezTo>
                <a:cubicBezTo>
                  <a:pt x="3153948" y="4722760"/>
                  <a:pt x="3152678" y="4725298"/>
                  <a:pt x="3151409" y="4727836"/>
                </a:cubicBezTo>
                <a:cubicBezTo>
                  <a:pt x="3156486" y="4734182"/>
                  <a:pt x="3161563" y="4741798"/>
                  <a:pt x="3166640" y="4748144"/>
                </a:cubicBezTo>
                <a:cubicBezTo>
                  <a:pt x="3162832" y="4755759"/>
                  <a:pt x="3159024" y="4763374"/>
                  <a:pt x="3155217" y="4772258"/>
                </a:cubicBezTo>
                <a:cubicBezTo>
                  <a:pt x="3156486" y="4772258"/>
                  <a:pt x="3159024" y="4770989"/>
                  <a:pt x="3160294" y="4770989"/>
                </a:cubicBezTo>
                <a:cubicBezTo>
                  <a:pt x="3161563" y="4773527"/>
                  <a:pt x="3162832" y="4778604"/>
                  <a:pt x="3164101" y="4781143"/>
                </a:cubicBezTo>
                <a:cubicBezTo>
                  <a:pt x="3162832" y="4776066"/>
                  <a:pt x="3161563" y="4772258"/>
                  <a:pt x="3160294" y="4767181"/>
                </a:cubicBezTo>
                <a:cubicBezTo>
                  <a:pt x="3161563" y="4763374"/>
                  <a:pt x="3164101" y="4760836"/>
                  <a:pt x="3167909" y="4759566"/>
                </a:cubicBezTo>
                <a:cubicBezTo>
                  <a:pt x="3167909" y="4757028"/>
                  <a:pt x="3167909" y="4753220"/>
                  <a:pt x="3167909" y="4751951"/>
                </a:cubicBezTo>
                <a:cubicBezTo>
                  <a:pt x="3169178" y="4748144"/>
                  <a:pt x="3171716" y="4744336"/>
                  <a:pt x="3172986" y="4741798"/>
                </a:cubicBezTo>
                <a:cubicBezTo>
                  <a:pt x="3175524" y="4746874"/>
                  <a:pt x="3178062" y="4750682"/>
                  <a:pt x="3183139" y="4754490"/>
                </a:cubicBezTo>
                <a:cubicBezTo>
                  <a:pt x="3186947" y="4750682"/>
                  <a:pt x="3192023" y="4746874"/>
                  <a:pt x="3198369" y="4746874"/>
                </a:cubicBezTo>
                <a:cubicBezTo>
                  <a:pt x="3193293" y="4754490"/>
                  <a:pt x="3189485" y="4762105"/>
                  <a:pt x="3184408" y="4769720"/>
                </a:cubicBezTo>
                <a:cubicBezTo>
                  <a:pt x="3192023" y="4769720"/>
                  <a:pt x="3199639" y="4768451"/>
                  <a:pt x="3205985" y="4768451"/>
                </a:cubicBezTo>
                <a:cubicBezTo>
                  <a:pt x="3207254" y="4769720"/>
                  <a:pt x="3208523" y="4773527"/>
                  <a:pt x="3209792" y="4774797"/>
                </a:cubicBezTo>
                <a:cubicBezTo>
                  <a:pt x="3214869" y="4774797"/>
                  <a:pt x="3218677" y="4774797"/>
                  <a:pt x="3223753" y="4774797"/>
                </a:cubicBezTo>
                <a:cubicBezTo>
                  <a:pt x="3222484" y="4778604"/>
                  <a:pt x="3219946" y="4782412"/>
                  <a:pt x="3217407" y="4784950"/>
                </a:cubicBezTo>
                <a:cubicBezTo>
                  <a:pt x="3222484" y="4784950"/>
                  <a:pt x="3228830" y="4783681"/>
                  <a:pt x="3233907" y="4783681"/>
                </a:cubicBezTo>
                <a:cubicBezTo>
                  <a:pt x="3230099" y="4787489"/>
                  <a:pt x="3226292" y="4791296"/>
                  <a:pt x="3223753" y="4795104"/>
                </a:cubicBezTo>
                <a:cubicBezTo>
                  <a:pt x="3226292" y="4805257"/>
                  <a:pt x="3228830" y="4816680"/>
                  <a:pt x="3235176" y="4824295"/>
                </a:cubicBezTo>
                <a:cubicBezTo>
                  <a:pt x="3233907" y="4825565"/>
                  <a:pt x="3232638" y="4828103"/>
                  <a:pt x="3231369" y="4830641"/>
                </a:cubicBezTo>
                <a:cubicBezTo>
                  <a:pt x="3233907" y="4833179"/>
                  <a:pt x="3236445" y="4834449"/>
                  <a:pt x="3238984" y="4836987"/>
                </a:cubicBezTo>
                <a:cubicBezTo>
                  <a:pt x="3235176" y="4838256"/>
                  <a:pt x="3230099" y="4839525"/>
                  <a:pt x="3226292" y="4839525"/>
                </a:cubicBezTo>
                <a:cubicBezTo>
                  <a:pt x="3226292" y="4840795"/>
                  <a:pt x="3225023" y="4844602"/>
                  <a:pt x="3225023" y="4845871"/>
                </a:cubicBezTo>
                <a:cubicBezTo>
                  <a:pt x="3230099" y="4845871"/>
                  <a:pt x="3238984" y="4843333"/>
                  <a:pt x="3238984" y="4850948"/>
                </a:cubicBezTo>
                <a:cubicBezTo>
                  <a:pt x="3240253" y="4853487"/>
                  <a:pt x="3240253" y="4857294"/>
                  <a:pt x="3241522" y="4859833"/>
                </a:cubicBezTo>
                <a:cubicBezTo>
                  <a:pt x="3236445" y="4861102"/>
                  <a:pt x="3228830" y="4862371"/>
                  <a:pt x="3225023" y="4867448"/>
                </a:cubicBezTo>
                <a:cubicBezTo>
                  <a:pt x="3227561" y="4868717"/>
                  <a:pt x="3232638" y="4869986"/>
                  <a:pt x="3235176" y="4871255"/>
                </a:cubicBezTo>
                <a:cubicBezTo>
                  <a:pt x="3233907" y="4873794"/>
                  <a:pt x="3232638" y="4876332"/>
                  <a:pt x="3232638" y="4880140"/>
                </a:cubicBezTo>
                <a:cubicBezTo>
                  <a:pt x="3233907" y="4878870"/>
                  <a:pt x="3236445" y="4876332"/>
                  <a:pt x="3237715" y="4875063"/>
                </a:cubicBezTo>
                <a:cubicBezTo>
                  <a:pt x="3240253" y="4877601"/>
                  <a:pt x="3242791" y="4880140"/>
                  <a:pt x="3245330" y="4882678"/>
                </a:cubicBezTo>
                <a:cubicBezTo>
                  <a:pt x="3264368" y="4882678"/>
                  <a:pt x="3283406" y="4878870"/>
                  <a:pt x="3302444" y="4882678"/>
                </a:cubicBezTo>
                <a:cubicBezTo>
                  <a:pt x="3329096" y="4887755"/>
                  <a:pt x="3357019" y="4875063"/>
                  <a:pt x="3383672" y="4882678"/>
                </a:cubicBezTo>
                <a:cubicBezTo>
                  <a:pt x="3396364" y="4887755"/>
                  <a:pt x="3407786" y="4877601"/>
                  <a:pt x="3420478" y="4880140"/>
                </a:cubicBezTo>
                <a:cubicBezTo>
                  <a:pt x="3434440" y="4882678"/>
                  <a:pt x="3449670" y="4882678"/>
                  <a:pt x="3462362" y="4877601"/>
                </a:cubicBezTo>
                <a:cubicBezTo>
                  <a:pt x="3463631" y="4878870"/>
                  <a:pt x="3466169" y="4881409"/>
                  <a:pt x="3466169" y="4882678"/>
                </a:cubicBezTo>
                <a:cubicBezTo>
                  <a:pt x="3476323" y="4882678"/>
                  <a:pt x="3486477" y="4881409"/>
                  <a:pt x="3495361" y="4877601"/>
                </a:cubicBezTo>
                <a:cubicBezTo>
                  <a:pt x="3497899" y="4878870"/>
                  <a:pt x="3500437" y="4878870"/>
                  <a:pt x="3502976" y="4880140"/>
                </a:cubicBezTo>
                <a:cubicBezTo>
                  <a:pt x="3502976" y="4878870"/>
                  <a:pt x="3504245" y="4873794"/>
                  <a:pt x="3505515" y="4872524"/>
                </a:cubicBezTo>
                <a:cubicBezTo>
                  <a:pt x="3510591" y="4872524"/>
                  <a:pt x="3514399" y="4872524"/>
                  <a:pt x="3519475" y="4872524"/>
                </a:cubicBezTo>
                <a:cubicBezTo>
                  <a:pt x="3525821" y="4867448"/>
                  <a:pt x="3533437" y="4862371"/>
                  <a:pt x="3541052" y="4867448"/>
                </a:cubicBezTo>
                <a:cubicBezTo>
                  <a:pt x="3541052" y="4864909"/>
                  <a:pt x="3541052" y="4861102"/>
                  <a:pt x="3541052" y="4859833"/>
                </a:cubicBezTo>
                <a:cubicBezTo>
                  <a:pt x="3547398" y="4854756"/>
                  <a:pt x="3552475" y="4849679"/>
                  <a:pt x="3557551" y="4844602"/>
                </a:cubicBezTo>
                <a:cubicBezTo>
                  <a:pt x="3555013" y="4849679"/>
                  <a:pt x="3552475" y="4854756"/>
                  <a:pt x="3556282" y="4859833"/>
                </a:cubicBezTo>
                <a:cubicBezTo>
                  <a:pt x="3560090" y="4857294"/>
                  <a:pt x="3563897" y="4856025"/>
                  <a:pt x="3567705" y="4853487"/>
                </a:cubicBezTo>
                <a:cubicBezTo>
                  <a:pt x="3567705" y="4857294"/>
                  <a:pt x="3566436" y="4859833"/>
                  <a:pt x="3566436" y="4863640"/>
                </a:cubicBezTo>
                <a:cubicBezTo>
                  <a:pt x="3568974" y="4862371"/>
                  <a:pt x="3571512" y="4861102"/>
                  <a:pt x="3574051" y="4861102"/>
                </a:cubicBezTo>
                <a:cubicBezTo>
                  <a:pt x="3575320" y="4859833"/>
                  <a:pt x="3577858" y="4856025"/>
                  <a:pt x="3577858" y="4853487"/>
                </a:cubicBezTo>
                <a:cubicBezTo>
                  <a:pt x="3579128" y="4854756"/>
                  <a:pt x="3582935" y="4857294"/>
                  <a:pt x="3584204" y="4858563"/>
                </a:cubicBezTo>
                <a:cubicBezTo>
                  <a:pt x="3585474" y="4857294"/>
                  <a:pt x="3586743" y="4853487"/>
                  <a:pt x="3588012" y="4852217"/>
                </a:cubicBezTo>
                <a:cubicBezTo>
                  <a:pt x="3593089" y="4850948"/>
                  <a:pt x="3599435" y="4849679"/>
                  <a:pt x="3603242" y="4847141"/>
                </a:cubicBezTo>
                <a:cubicBezTo>
                  <a:pt x="3607050" y="4850948"/>
                  <a:pt x="3610858" y="4853487"/>
                  <a:pt x="3614665" y="4857294"/>
                </a:cubicBezTo>
                <a:cubicBezTo>
                  <a:pt x="3619742" y="4854756"/>
                  <a:pt x="3624819" y="4853487"/>
                  <a:pt x="3629895" y="4850948"/>
                </a:cubicBezTo>
                <a:cubicBezTo>
                  <a:pt x="3629895" y="4853487"/>
                  <a:pt x="3631165" y="4857294"/>
                  <a:pt x="3632434" y="4859833"/>
                </a:cubicBezTo>
                <a:cubicBezTo>
                  <a:pt x="3646395" y="4862371"/>
                  <a:pt x="3660356" y="4861102"/>
                  <a:pt x="3674317" y="4861102"/>
                </a:cubicBezTo>
                <a:cubicBezTo>
                  <a:pt x="3675587" y="4863640"/>
                  <a:pt x="3678125" y="4867448"/>
                  <a:pt x="3679394" y="4869986"/>
                </a:cubicBezTo>
                <a:cubicBezTo>
                  <a:pt x="3685740" y="4867448"/>
                  <a:pt x="3692086" y="4864909"/>
                  <a:pt x="3698432" y="4861102"/>
                </a:cubicBezTo>
                <a:cubicBezTo>
                  <a:pt x="3700970" y="4862371"/>
                  <a:pt x="3702240" y="4864909"/>
                  <a:pt x="3704778" y="4866178"/>
                </a:cubicBezTo>
                <a:cubicBezTo>
                  <a:pt x="3704778" y="4863640"/>
                  <a:pt x="3703509" y="4462575"/>
                  <a:pt x="3702240" y="4460036"/>
                </a:cubicBezTo>
                <a:cubicBezTo>
                  <a:pt x="3702240" y="4458767"/>
                  <a:pt x="3703509" y="4456229"/>
                  <a:pt x="3704778" y="4453690"/>
                </a:cubicBezTo>
                <a:cubicBezTo>
                  <a:pt x="3704778" y="4452421"/>
                  <a:pt x="3703509" y="4449883"/>
                  <a:pt x="3702240" y="4448614"/>
                </a:cubicBezTo>
                <a:cubicBezTo>
                  <a:pt x="3702240" y="4447344"/>
                  <a:pt x="3703509" y="4443537"/>
                  <a:pt x="3703509" y="4442268"/>
                </a:cubicBezTo>
                <a:cubicBezTo>
                  <a:pt x="3697163" y="4377539"/>
                  <a:pt x="3706047" y="4105931"/>
                  <a:pt x="3700970" y="4067855"/>
                </a:cubicBezTo>
                <a:cubicBezTo>
                  <a:pt x="3678125" y="4085624"/>
                  <a:pt x="3662895" y="4109739"/>
                  <a:pt x="3643857" y="4128776"/>
                </a:cubicBezTo>
                <a:cubicBezTo>
                  <a:pt x="3632434" y="4141468"/>
                  <a:pt x="3624819" y="4157968"/>
                  <a:pt x="3610858" y="4169391"/>
                </a:cubicBezTo>
                <a:cubicBezTo>
                  <a:pt x="3595627" y="4189698"/>
                  <a:pt x="3585474" y="4212543"/>
                  <a:pt x="3566436" y="4230312"/>
                </a:cubicBezTo>
                <a:cubicBezTo>
                  <a:pt x="3565166" y="4217620"/>
                  <a:pt x="3575320" y="4210005"/>
                  <a:pt x="3580397" y="4201121"/>
                </a:cubicBezTo>
                <a:cubicBezTo>
                  <a:pt x="3594358" y="4175737"/>
                  <a:pt x="3610858" y="4151622"/>
                  <a:pt x="3628626" y="4130046"/>
                </a:cubicBezTo>
                <a:cubicBezTo>
                  <a:pt x="3638780" y="4118623"/>
                  <a:pt x="3645126" y="4104662"/>
                  <a:pt x="3656549" y="4093239"/>
                </a:cubicBezTo>
                <a:cubicBezTo>
                  <a:pt x="3667971" y="4081817"/>
                  <a:pt x="3676856" y="4067855"/>
                  <a:pt x="3687009" y="4056433"/>
                </a:cubicBezTo>
                <a:cubicBezTo>
                  <a:pt x="3694624" y="4046279"/>
                  <a:pt x="3704778" y="4034856"/>
                  <a:pt x="3703509" y="4022164"/>
                </a:cubicBezTo>
                <a:cubicBezTo>
                  <a:pt x="3694624" y="3949820"/>
                  <a:pt x="3700970" y="3873669"/>
                  <a:pt x="3702240" y="3801325"/>
                </a:cubicBezTo>
                <a:cubicBezTo>
                  <a:pt x="3703509" y="3649021"/>
                  <a:pt x="3695894" y="3495449"/>
                  <a:pt x="3707316" y="3343145"/>
                </a:cubicBezTo>
                <a:cubicBezTo>
                  <a:pt x="3706047" y="3344415"/>
                  <a:pt x="3703509" y="3345684"/>
                  <a:pt x="3702240" y="3345684"/>
                </a:cubicBezTo>
                <a:cubicBezTo>
                  <a:pt x="3693355" y="3382490"/>
                  <a:pt x="3667971" y="3517025"/>
                  <a:pt x="3655279" y="3543678"/>
                </a:cubicBezTo>
                <a:cubicBezTo>
                  <a:pt x="3650203" y="3530986"/>
                  <a:pt x="3654010" y="3517025"/>
                  <a:pt x="3655279" y="3503064"/>
                </a:cubicBezTo>
                <a:cubicBezTo>
                  <a:pt x="3660356" y="3478949"/>
                  <a:pt x="3664164" y="3456104"/>
                  <a:pt x="3669241" y="3431989"/>
                </a:cubicBezTo>
                <a:cubicBezTo>
                  <a:pt x="3670510" y="3410413"/>
                  <a:pt x="3678125" y="3388836"/>
                  <a:pt x="3681932" y="3368529"/>
                </a:cubicBezTo>
                <a:cubicBezTo>
                  <a:pt x="3688278" y="3334261"/>
                  <a:pt x="3694624" y="3299993"/>
                  <a:pt x="3700970" y="3264456"/>
                </a:cubicBezTo>
                <a:cubicBezTo>
                  <a:pt x="3707316" y="3244148"/>
                  <a:pt x="3704778" y="3223841"/>
                  <a:pt x="3706047" y="3203534"/>
                </a:cubicBezTo>
                <a:cubicBezTo>
                  <a:pt x="3706047" y="3183227"/>
                  <a:pt x="3707316" y="3164189"/>
                  <a:pt x="3707316" y="3143882"/>
                </a:cubicBezTo>
                <a:cubicBezTo>
                  <a:pt x="3707316" y="3099460"/>
                  <a:pt x="3708586" y="3055038"/>
                  <a:pt x="3708586" y="3010617"/>
                </a:cubicBezTo>
                <a:cubicBezTo>
                  <a:pt x="3709855" y="2921773"/>
                  <a:pt x="3711124" y="2832929"/>
                  <a:pt x="3712393" y="2742817"/>
                </a:cubicBezTo>
                <a:cubicBezTo>
                  <a:pt x="3712393" y="2730125"/>
                  <a:pt x="3712393" y="2717433"/>
                  <a:pt x="3712393" y="2704741"/>
                </a:cubicBezTo>
                <a:cubicBezTo>
                  <a:pt x="3717470" y="2648896"/>
                  <a:pt x="3711124" y="2593052"/>
                  <a:pt x="3716200" y="2537207"/>
                </a:cubicBezTo>
                <a:cubicBezTo>
                  <a:pt x="3717470" y="2491516"/>
                  <a:pt x="3714932" y="2444556"/>
                  <a:pt x="3718739" y="2398865"/>
                </a:cubicBezTo>
                <a:cubicBezTo>
                  <a:pt x="3720008" y="2383635"/>
                  <a:pt x="3716200" y="2369673"/>
                  <a:pt x="3709855" y="2356982"/>
                </a:cubicBezTo>
                <a:cubicBezTo>
                  <a:pt x="3697163" y="2331598"/>
                  <a:pt x="3683202" y="2307483"/>
                  <a:pt x="3670510" y="2282099"/>
                </a:cubicBezTo>
                <a:cubicBezTo>
                  <a:pt x="3660356" y="2298599"/>
                  <a:pt x="3656549" y="2317637"/>
                  <a:pt x="3650203" y="2335405"/>
                </a:cubicBezTo>
                <a:cubicBezTo>
                  <a:pt x="3632434" y="2396327"/>
                  <a:pt x="3605781" y="2453440"/>
                  <a:pt x="3586743" y="2514362"/>
                </a:cubicBezTo>
                <a:cubicBezTo>
                  <a:pt x="3563897" y="2582898"/>
                  <a:pt x="3539783" y="2651435"/>
                  <a:pt x="3518207" y="2721240"/>
                </a:cubicBezTo>
                <a:cubicBezTo>
                  <a:pt x="3509322" y="2754239"/>
                  <a:pt x="3497899" y="2785969"/>
                  <a:pt x="3489015" y="2818968"/>
                </a:cubicBezTo>
                <a:cubicBezTo>
                  <a:pt x="3468708" y="2881159"/>
                  <a:pt x="3456016" y="2945888"/>
                  <a:pt x="3438247" y="3009347"/>
                </a:cubicBezTo>
                <a:cubicBezTo>
                  <a:pt x="3433170" y="3032193"/>
                  <a:pt x="3429363" y="3053769"/>
                  <a:pt x="3421748" y="3075346"/>
                </a:cubicBezTo>
                <a:cubicBezTo>
                  <a:pt x="3412863" y="3113421"/>
                  <a:pt x="3403979" y="3151497"/>
                  <a:pt x="3390018" y="3187035"/>
                </a:cubicBezTo>
                <a:cubicBezTo>
                  <a:pt x="3381133" y="3174343"/>
                  <a:pt x="3388749" y="3159112"/>
                  <a:pt x="3391287" y="3146420"/>
                </a:cubicBezTo>
                <a:cubicBezTo>
                  <a:pt x="3396364" y="3110883"/>
                  <a:pt x="3406517" y="3075346"/>
                  <a:pt x="3412863" y="3039808"/>
                </a:cubicBezTo>
                <a:cubicBezTo>
                  <a:pt x="3420478" y="3008078"/>
                  <a:pt x="3428094" y="2977618"/>
                  <a:pt x="3435709" y="2945888"/>
                </a:cubicBezTo>
                <a:cubicBezTo>
                  <a:pt x="3440786" y="2926850"/>
                  <a:pt x="3442055" y="2907812"/>
                  <a:pt x="3449670" y="2890043"/>
                </a:cubicBezTo>
                <a:cubicBezTo>
                  <a:pt x="3461093" y="2836737"/>
                  <a:pt x="3475054" y="2783431"/>
                  <a:pt x="3487746" y="2730125"/>
                </a:cubicBezTo>
                <a:cubicBezTo>
                  <a:pt x="3495361" y="2706010"/>
                  <a:pt x="3500437" y="2679357"/>
                  <a:pt x="3509322" y="2655242"/>
                </a:cubicBezTo>
                <a:cubicBezTo>
                  <a:pt x="3520745" y="2619705"/>
                  <a:pt x="3528360" y="2584167"/>
                  <a:pt x="3537244" y="2548630"/>
                </a:cubicBezTo>
                <a:cubicBezTo>
                  <a:pt x="3547398" y="2504208"/>
                  <a:pt x="3562628" y="2461055"/>
                  <a:pt x="3575320" y="2416634"/>
                </a:cubicBezTo>
                <a:cubicBezTo>
                  <a:pt x="3581666" y="2396327"/>
                  <a:pt x="3591820" y="2377289"/>
                  <a:pt x="3596896" y="2356982"/>
                </a:cubicBezTo>
                <a:cubicBezTo>
                  <a:pt x="3607050" y="2317637"/>
                  <a:pt x="3615934" y="2278292"/>
                  <a:pt x="3626088" y="2238946"/>
                </a:cubicBezTo>
                <a:cubicBezTo>
                  <a:pt x="3628626" y="2227524"/>
                  <a:pt x="3636241" y="2213563"/>
                  <a:pt x="3628626" y="2202140"/>
                </a:cubicBezTo>
                <a:cubicBezTo>
                  <a:pt x="3614665" y="2175487"/>
                  <a:pt x="3603242" y="2146295"/>
                  <a:pt x="3588012" y="2119642"/>
                </a:cubicBezTo>
                <a:cubicBezTo>
                  <a:pt x="3581666" y="2108220"/>
                  <a:pt x="3576589" y="2095528"/>
                  <a:pt x="3570243" y="2082836"/>
                </a:cubicBezTo>
                <a:cubicBezTo>
                  <a:pt x="3561359" y="2062528"/>
                  <a:pt x="3546129" y="2044760"/>
                  <a:pt x="3543590" y="2021914"/>
                </a:cubicBezTo>
                <a:cubicBezTo>
                  <a:pt x="3552475" y="2024453"/>
                  <a:pt x="3560090" y="2030799"/>
                  <a:pt x="3563897" y="2039683"/>
                </a:cubicBezTo>
                <a:cubicBezTo>
                  <a:pt x="3572782" y="2054913"/>
                  <a:pt x="3580397" y="2071413"/>
                  <a:pt x="3590550" y="2086643"/>
                </a:cubicBezTo>
                <a:cubicBezTo>
                  <a:pt x="3600704" y="2103143"/>
                  <a:pt x="3607050" y="2122181"/>
                  <a:pt x="3619742" y="2138680"/>
                </a:cubicBezTo>
                <a:cubicBezTo>
                  <a:pt x="3624819" y="2129796"/>
                  <a:pt x="3628626" y="2118373"/>
                  <a:pt x="3637511" y="2112027"/>
                </a:cubicBezTo>
                <a:cubicBezTo>
                  <a:pt x="3623549" y="2085374"/>
                  <a:pt x="3614665" y="2057452"/>
                  <a:pt x="3603242" y="2030799"/>
                </a:cubicBezTo>
                <a:cubicBezTo>
                  <a:pt x="3589281" y="1995261"/>
                  <a:pt x="3572782" y="1960993"/>
                  <a:pt x="3561359" y="1925455"/>
                </a:cubicBezTo>
                <a:cubicBezTo>
                  <a:pt x="3538513" y="1867073"/>
                  <a:pt x="3520745" y="1807420"/>
                  <a:pt x="3495361" y="1750307"/>
                </a:cubicBezTo>
                <a:cubicBezTo>
                  <a:pt x="3485207" y="1727461"/>
                  <a:pt x="3478861" y="1703346"/>
                  <a:pt x="3468708" y="1680501"/>
                </a:cubicBezTo>
                <a:cubicBezTo>
                  <a:pt x="3452208" y="1646233"/>
                  <a:pt x="3440786" y="1609426"/>
                  <a:pt x="3426824" y="1575158"/>
                </a:cubicBezTo>
                <a:cubicBezTo>
                  <a:pt x="3417940" y="1553582"/>
                  <a:pt x="3411594" y="1530736"/>
                  <a:pt x="3402710" y="1509160"/>
                </a:cubicBezTo>
                <a:cubicBezTo>
                  <a:pt x="3390018" y="1478699"/>
                  <a:pt x="3379864" y="1446969"/>
                  <a:pt x="3365903" y="1416509"/>
                </a:cubicBezTo>
                <a:cubicBezTo>
                  <a:pt x="3358288" y="1398740"/>
                  <a:pt x="3350673" y="1380971"/>
                  <a:pt x="3349403" y="1361933"/>
                </a:cubicBezTo>
                <a:cubicBezTo>
                  <a:pt x="3367172" y="1365741"/>
                  <a:pt x="3370980" y="1386048"/>
                  <a:pt x="3378595" y="1400009"/>
                </a:cubicBezTo>
                <a:cubicBezTo>
                  <a:pt x="3390018" y="1426662"/>
                  <a:pt x="3402710" y="1452046"/>
                  <a:pt x="3412863" y="1478699"/>
                </a:cubicBezTo>
                <a:cubicBezTo>
                  <a:pt x="3450939" y="1572620"/>
                  <a:pt x="3495361" y="1662732"/>
                  <a:pt x="3541052" y="1752845"/>
                </a:cubicBezTo>
                <a:cubicBezTo>
                  <a:pt x="3555013" y="1782036"/>
                  <a:pt x="3574051" y="1808690"/>
                  <a:pt x="3589281" y="1836612"/>
                </a:cubicBezTo>
                <a:cubicBezTo>
                  <a:pt x="3608319" y="1868342"/>
                  <a:pt x="3628626" y="1900072"/>
                  <a:pt x="3637511" y="1935609"/>
                </a:cubicBezTo>
                <a:cubicBezTo>
                  <a:pt x="3646395" y="1960993"/>
                  <a:pt x="3646395" y="1987646"/>
                  <a:pt x="3654010" y="2013030"/>
                </a:cubicBezTo>
                <a:cubicBezTo>
                  <a:pt x="3660356" y="2035875"/>
                  <a:pt x="3669241" y="2057452"/>
                  <a:pt x="3678125" y="2079028"/>
                </a:cubicBezTo>
                <a:cubicBezTo>
                  <a:pt x="3683202" y="2091720"/>
                  <a:pt x="3694624" y="2103143"/>
                  <a:pt x="3708586" y="2103143"/>
                </a:cubicBezTo>
                <a:cubicBezTo>
                  <a:pt x="3720008" y="2105681"/>
                  <a:pt x="3728892" y="2098066"/>
                  <a:pt x="3737777" y="2092989"/>
                </a:cubicBezTo>
                <a:cubicBezTo>
                  <a:pt x="3791083" y="2059990"/>
                  <a:pt x="3852004" y="2042221"/>
                  <a:pt x="3910387" y="2018107"/>
                </a:cubicBezTo>
                <a:cubicBezTo>
                  <a:pt x="3942117" y="2006684"/>
                  <a:pt x="3971309" y="1991454"/>
                  <a:pt x="4001769" y="1977493"/>
                </a:cubicBezTo>
                <a:cubicBezTo>
                  <a:pt x="4070306" y="1948301"/>
                  <a:pt x="4138842" y="1919109"/>
                  <a:pt x="4207379" y="1889918"/>
                </a:cubicBezTo>
                <a:cubicBezTo>
                  <a:pt x="4228955" y="1801074"/>
                  <a:pt x="4246724" y="1710962"/>
                  <a:pt x="4268300" y="1622118"/>
                </a:cubicBezTo>
                <a:cubicBezTo>
                  <a:pt x="4288607" y="1538351"/>
                  <a:pt x="4306376" y="1453315"/>
                  <a:pt x="4333029" y="1370818"/>
                </a:cubicBezTo>
                <a:cubicBezTo>
                  <a:pt x="4343183" y="1323858"/>
                  <a:pt x="4352067" y="1278166"/>
                  <a:pt x="4363490" y="1231206"/>
                </a:cubicBezTo>
                <a:cubicBezTo>
                  <a:pt x="4369836" y="1189323"/>
                  <a:pt x="4379989" y="1148709"/>
                  <a:pt x="4387605" y="1108094"/>
                </a:cubicBezTo>
                <a:cubicBezTo>
                  <a:pt x="4390143" y="1095403"/>
                  <a:pt x="4396489" y="1083980"/>
                  <a:pt x="4393951" y="1071288"/>
                </a:cubicBezTo>
                <a:cubicBezTo>
                  <a:pt x="4395219" y="1067480"/>
                  <a:pt x="4397758" y="1064942"/>
                  <a:pt x="4399027" y="1061134"/>
                </a:cubicBezTo>
                <a:cubicBezTo>
                  <a:pt x="4388874" y="1048442"/>
                  <a:pt x="4371105" y="1038289"/>
                  <a:pt x="4368567" y="1020520"/>
                </a:cubicBezTo>
                <a:cubicBezTo>
                  <a:pt x="4363490" y="996405"/>
                  <a:pt x="4368567" y="969752"/>
                  <a:pt x="4386335" y="951984"/>
                </a:cubicBezTo>
                <a:cubicBezTo>
                  <a:pt x="4056345" y="171429"/>
                  <a:pt x="3995423" y="43240"/>
                  <a:pt x="3989077" y="88"/>
                </a:cubicBezTo>
                <a:lnTo>
                  <a:pt x="3989077" y="88"/>
                </a:lnTo>
                <a:close/>
              </a:path>
            </a:pathLst>
          </a:custGeom>
          <a:solidFill>
            <a:srgbClr val="F6F6F6"/>
          </a:solidFill>
          <a:ln w="12690" cap="flat">
            <a:noFill/>
            <a:prstDash val="solid"/>
            <a:miter/>
          </a:ln>
        </p:spPr>
        <p:txBody>
          <a:bodyPr rtlCol="0" anchor="ctr"/>
          <a:lstStyle/>
          <a:p>
            <a:endParaRPr lang="en-US"/>
          </a:p>
        </p:txBody>
      </p:sp>
      <p:sp>
        <p:nvSpPr>
          <p:cNvPr id="6" name="Picture Placeholder 5">
            <a:extLst>
              <a:ext uri="{FF2B5EF4-FFF2-40B4-BE49-F238E27FC236}">
                <a16:creationId xmlns:a16="http://schemas.microsoft.com/office/drawing/2014/main" id="{C7F1431D-11BB-4A6A-B54D-E54CB67618DC}"/>
              </a:ext>
            </a:extLst>
          </p:cNvPr>
          <p:cNvSpPr>
            <a:spLocks noGrp="1"/>
          </p:cNvSpPr>
          <p:nvPr>
            <p:ph type="pic" sz="quarter" idx="11"/>
          </p:nvPr>
        </p:nvSpPr>
        <p:spPr>
          <a:xfrm>
            <a:off x="0" y="1816100"/>
            <a:ext cx="5626100" cy="3200400"/>
          </a:xfrm>
          <a:custGeom>
            <a:avLst/>
            <a:gdLst>
              <a:gd name="connsiteX0" fmla="*/ 0 w 5626100"/>
              <a:gd name="connsiteY0" fmla="*/ 0 h 3200400"/>
              <a:gd name="connsiteX1" fmla="*/ 5626100 w 5626100"/>
              <a:gd name="connsiteY1" fmla="*/ 0 h 3200400"/>
              <a:gd name="connsiteX2" fmla="*/ 5626100 w 5626100"/>
              <a:gd name="connsiteY2" fmla="*/ 3200400 h 3200400"/>
              <a:gd name="connsiteX3" fmla="*/ 0 w 56261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5626100" h="3200400">
                <a:moveTo>
                  <a:pt x="0" y="0"/>
                </a:moveTo>
                <a:lnTo>
                  <a:pt x="5626100" y="0"/>
                </a:lnTo>
                <a:lnTo>
                  <a:pt x="5626100" y="3200400"/>
                </a:lnTo>
                <a:lnTo>
                  <a:pt x="0" y="3200400"/>
                </a:lnTo>
                <a:close/>
              </a:path>
            </a:pathLst>
          </a:custGeom>
          <a:noFill/>
        </p:spPr>
        <p:txBody>
          <a:bodyPr wrap="square">
            <a:noAutofit/>
          </a:bodyPr>
          <a:lstStyle>
            <a:lvl1pPr>
              <a:defRPr sz="1200"/>
            </a:lvl1pPr>
          </a:lstStyle>
          <a:p>
            <a:r>
              <a:rPr lang="en-US"/>
              <a:t>Click icon to add picture</a:t>
            </a:r>
          </a:p>
        </p:txBody>
      </p:sp>
      <p:sp>
        <p:nvSpPr>
          <p:cNvPr id="9" name="Picture Placeholder 8">
            <a:extLst>
              <a:ext uri="{FF2B5EF4-FFF2-40B4-BE49-F238E27FC236}">
                <a16:creationId xmlns:a16="http://schemas.microsoft.com/office/drawing/2014/main" id="{5FD4CA98-926D-4FEE-9271-0E67A8619512}"/>
              </a:ext>
            </a:extLst>
          </p:cNvPr>
          <p:cNvSpPr>
            <a:spLocks noGrp="1"/>
          </p:cNvSpPr>
          <p:nvPr>
            <p:ph type="pic" sz="quarter" idx="10"/>
          </p:nvPr>
        </p:nvSpPr>
        <p:spPr>
          <a:xfrm>
            <a:off x="6910214" y="3386847"/>
            <a:ext cx="1751186" cy="1261621"/>
          </a:xfrm>
          <a:custGeom>
            <a:avLst/>
            <a:gdLst>
              <a:gd name="connsiteX0" fmla="*/ 51197 w 1863116"/>
              <a:gd name="connsiteY0" fmla="*/ 0 h 1261621"/>
              <a:gd name="connsiteX1" fmla="*/ 1811919 w 1863116"/>
              <a:gd name="connsiteY1" fmla="*/ 0 h 1261621"/>
              <a:gd name="connsiteX2" fmla="*/ 1863116 w 1863116"/>
              <a:gd name="connsiteY2" fmla="*/ 51197 h 1261621"/>
              <a:gd name="connsiteX3" fmla="*/ 1863116 w 1863116"/>
              <a:gd name="connsiteY3" fmla="*/ 1210424 h 1261621"/>
              <a:gd name="connsiteX4" fmla="*/ 1811919 w 1863116"/>
              <a:gd name="connsiteY4" fmla="*/ 1261621 h 1261621"/>
              <a:gd name="connsiteX5" fmla="*/ 51197 w 1863116"/>
              <a:gd name="connsiteY5" fmla="*/ 1261621 h 1261621"/>
              <a:gd name="connsiteX6" fmla="*/ 0 w 1863116"/>
              <a:gd name="connsiteY6" fmla="*/ 1210424 h 1261621"/>
              <a:gd name="connsiteX7" fmla="*/ 0 w 1863116"/>
              <a:gd name="connsiteY7" fmla="*/ 51197 h 1261621"/>
              <a:gd name="connsiteX8" fmla="*/ 51197 w 1863116"/>
              <a:gd name="connsiteY8" fmla="*/ 0 h 126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116" h="1261621">
                <a:moveTo>
                  <a:pt x="51197" y="0"/>
                </a:moveTo>
                <a:lnTo>
                  <a:pt x="1811919" y="0"/>
                </a:lnTo>
                <a:cubicBezTo>
                  <a:pt x="1840194" y="0"/>
                  <a:pt x="1863116" y="22922"/>
                  <a:pt x="1863116" y="51197"/>
                </a:cubicBezTo>
                <a:lnTo>
                  <a:pt x="1863116" y="1210424"/>
                </a:lnTo>
                <a:cubicBezTo>
                  <a:pt x="1863116" y="1238699"/>
                  <a:pt x="1840194" y="1261621"/>
                  <a:pt x="1811919" y="1261621"/>
                </a:cubicBezTo>
                <a:lnTo>
                  <a:pt x="51197" y="1261621"/>
                </a:lnTo>
                <a:cubicBezTo>
                  <a:pt x="22922" y="1261621"/>
                  <a:pt x="0" y="1238699"/>
                  <a:pt x="0" y="1210424"/>
                </a:cubicBezTo>
                <a:lnTo>
                  <a:pt x="0" y="51197"/>
                </a:lnTo>
                <a:cubicBezTo>
                  <a:pt x="0" y="22922"/>
                  <a:pt x="22922" y="0"/>
                  <a:pt x="51197" y="0"/>
                </a:cubicBezTo>
                <a:close/>
              </a:path>
            </a:pathLst>
          </a:custGeom>
          <a:pattFill prst="pct5">
            <a:fgClr>
              <a:schemeClr val="accent1"/>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35041529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txBody>
          <a:bodyPr/>
          <a:lstStyle/>
          <a:p>
            <a:endParaRPr lang="en-US"/>
          </a:p>
        </p:txBody>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72615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24844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717809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584518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5AD1-93EE-A1DE-45D0-F85728753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1DE5C9-AB13-0B7F-EA8E-90C534C59E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2F3365-864E-07DD-FBD4-F7CB67A22FC8}"/>
              </a:ext>
            </a:extLst>
          </p:cNvPr>
          <p:cNvSpPr>
            <a:spLocks noGrp="1"/>
          </p:cNvSpPr>
          <p:nvPr>
            <p:ph type="dt" sz="half" idx="10"/>
          </p:nvPr>
        </p:nvSpPr>
        <p:spPr/>
        <p:txBody>
          <a:bodyPr/>
          <a:lstStyle/>
          <a:p>
            <a:fld id="{DBB03E98-7573-4A20-90B8-78FB9CDB530F}" type="datetimeFigureOut">
              <a:rPr lang="en-US" smtClean="0"/>
              <a:t>12/2/25</a:t>
            </a:fld>
            <a:endParaRPr lang="en-US"/>
          </a:p>
        </p:txBody>
      </p:sp>
      <p:sp>
        <p:nvSpPr>
          <p:cNvPr id="5" name="Footer Placeholder 4">
            <a:extLst>
              <a:ext uri="{FF2B5EF4-FFF2-40B4-BE49-F238E27FC236}">
                <a16:creationId xmlns:a16="http://schemas.microsoft.com/office/drawing/2014/main" id="{5A2B84BF-E68F-6F97-02BA-295566B29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DA6AA-8CD8-C8B0-694A-03616B4206C1}"/>
              </a:ext>
            </a:extLst>
          </p:cNvPr>
          <p:cNvSpPr>
            <a:spLocks noGrp="1"/>
          </p:cNvSpPr>
          <p:nvPr>
            <p:ph type="sldNum" sz="quarter" idx="12"/>
          </p:nvPr>
        </p:nvSpPr>
        <p:spPr/>
        <p:txBody>
          <a:bodyPr/>
          <a:lstStyle/>
          <a:p>
            <a:fld id="{DDCD20DA-D7D5-4EE0-99E2-A256F218E428}" type="slidenum">
              <a:rPr lang="en-US" smtClean="0"/>
              <a:t>‹#›</a:t>
            </a:fld>
            <a:endParaRPr lang="en-US"/>
          </a:p>
        </p:txBody>
      </p:sp>
    </p:spTree>
    <p:extLst>
      <p:ext uri="{BB962C8B-B14F-4D97-AF65-F5344CB8AC3E}">
        <p14:creationId xmlns:p14="http://schemas.microsoft.com/office/powerpoint/2010/main" val="2570916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3F0-E6B0-4748-8674-5C468E72BC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7F348F82-C745-42EE-BB5C-2B8B0B7A2452}"/>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91BEB76F-23F5-4228-8765-6568AE8B6532}"/>
              </a:ext>
            </a:extLst>
          </p:cNvPr>
          <p:cNvSpPr>
            <a:spLocks noGrp="1"/>
          </p:cNvSpPr>
          <p:nvPr>
            <p:ph type="dt" sz="half" idx="10"/>
          </p:nvPr>
        </p:nvSpPr>
        <p:spPr/>
        <p:txBody>
          <a:bodyPr/>
          <a:lstStyle/>
          <a:p>
            <a:fld id="{B51D1545-1C69-457D-8AC1-3ACF7903F332}" type="datetimeFigureOut">
              <a:rPr lang="en-ID" smtClean="0"/>
              <a:t>02/12/25</a:t>
            </a:fld>
            <a:endParaRPr lang="en-ID"/>
          </a:p>
        </p:txBody>
      </p:sp>
      <p:sp>
        <p:nvSpPr>
          <p:cNvPr id="5" name="Footer Placeholder 4">
            <a:extLst>
              <a:ext uri="{FF2B5EF4-FFF2-40B4-BE49-F238E27FC236}">
                <a16:creationId xmlns:a16="http://schemas.microsoft.com/office/drawing/2014/main" id="{61380FCF-5E12-448B-A785-06B7C6FDEA3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6AFF5D9B-351A-4F9B-B70A-4B9188AA6E7D}"/>
              </a:ext>
            </a:extLst>
          </p:cNvPr>
          <p:cNvSpPr>
            <a:spLocks noGrp="1"/>
          </p:cNvSpPr>
          <p:nvPr>
            <p:ph type="sldNum" sz="quarter" idx="12"/>
          </p:nvPr>
        </p:nvSpPr>
        <p:spPr/>
        <p:txBody>
          <a:bodyPr/>
          <a:lstStyle/>
          <a:p>
            <a:fld id="{81C0316D-A4D3-4DB7-9375-AD66D604A9D6}" type="slidenum">
              <a:rPr lang="en-ID" smtClean="0"/>
              <a:t>‹#›</a:t>
            </a:fld>
            <a:endParaRPr lang="en-ID"/>
          </a:p>
        </p:txBody>
      </p:sp>
    </p:spTree>
    <p:extLst>
      <p:ext uri="{BB962C8B-B14F-4D97-AF65-F5344CB8AC3E}">
        <p14:creationId xmlns:p14="http://schemas.microsoft.com/office/powerpoint/2010/main" val="6799020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4CFA-6E2E-46EB-AF4E-580F92906F87}"/>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B0B899A-7C53-4ABE-BC98-A01654A9E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833FD505-3AF5-4F23-B13F-2FA51717AA12}"/>
              </a:ext>
            </a:extLst>
          </p:cNvPr>
          <p:cNvSpPr>
            <a:spLocks noGrp="1"/>
          </p:cNvSpPr>
          <p:nvPr>
            <p:ph type="dt" sz="half" idx="10"/>
          </p:nvPr>
        </p:nvSpPr>
        <p:spPr/>
        <p:txBody>
          <a:bodyPr/>
          <a:lstStyle/>
          <a:p>
            <a:fld id="{B51D1545-1C69-457D-8AC1-3ACF7903F332}" type="datetimeFigureOut">
              <a:rPr lang="en-ID" smtClean="0"/>
              <a:t>02/12/25</a:t>
            </a:fld>
            <a:endParaRPr lang="en-ID"/>
          </a:p>
        </p:txBody>
      </p:sp>
      <p:sp>
        <p:nvSpPr>
          <p:cNvPr id="5" name="Footer Placeholder 4">
            <a:extLst>
              <a:ext uri="{FF2B5EF4-FFF2-40B4-BE49-F238E27FC236}">
                <a16:creationId xmlns:a16="http://schemas.microsoft.com/office/drawing/2014/main" id="{F8164078-135D-4F7D-811D-D27F88EEABB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1DDE602-CE63-4C99-8A8A-939B9BFDC2B9}"/>
              </a:ext>
            </a:extLst>
          </p:cNvPr>
          <p:cNvSpPr>
            <a:spLocks noGrp="1"/>
          </p:cNvSpPr>
          <p:nvPr>
            <p:ph type="sldNum" sz="quarter" idx="12"/>
          </p:nvPr>
        </p:nvSpPr>
        <p:spPr/>
        <p:txBody>
          <a:bodyPr/>
          <a:lstStyle/>
          <a:p>
            <a:fld id="{81C0316D-A4D3-4DB7-9375-AD66D604A9D6}" type="slidenum">
              <a:rPr lang="en-ID" smtClean="0"/>
              <a:t>‹#›</a:t>
            </a:fld>
            <a:endParaRPr lang="en-ID"/>
          </a:p>
        </p:txBody>
      </p:sp>
    </p:spTree>
    <p:extLst>
      <p:ext uri="{BB962C8B-B14F-4D97-AF65-F5344CB8AC3E}">
        <p14:creationId xmlns:p14="http://schemas.microsoft.com/office/powerpoint/2010/main" val="1876325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6B820-D9FC-427E-81BF-6AEEBC38C742}"/>
              </a:ext>
            </a:extLst>
          </p:cNvPr>
          <p:cNvSpPr/>
          <p:nvPr/>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
        <p:nvSpPr>
          <p:cNvPr id="3" name="Rectangle 2">
            <a:extLst>
              <a:ext uri="{FF2B5EF4-FFF2-40B4-BE49-F238E27FC236}">
                <a16:creationId xmlns:a16="http://schemas.microsoft.com/office/drawing/2014/main" id="{B5B9BF26-B4F0-4CD8-B805-5DFB5E4FC18D}"/>
              </a:ext>
            </a:extLst>
          </p:cNvPr>
          <p:cNvSpPr/>
          <p:nvPr userDrawn="1"/>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Tree>
    <p:extLst>
      <p:ext uri="{BB962C8B-B14F-4D97-AF65-F5344CB8AC3E}">
        <p14:creationId xmlns:p14="http://schemas.microsoft.com/office/powerpoint/2010/main" val="1402541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6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28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BE43C-350E-4651-980D-40F22747FD66}"/>
              </a:ext>
            </a:extLst>
          </p:cNvPr>
          <p:cNvSpPr>
            <a:spLocks noGrp="1"/>
          </p:cNvSpPr>
          <p:nvPr>
            <p:ph type="pic" sz="quarter" idx="10"/>
          </p:nvPr>
        </p:nvSpPr>
        <p:spPr>
          <a:xfrm>
            <a:off x="647703" y="600075"/>
            <a:ext cx="10896598" cy="5657850"/>
          </a:xfrm>
          <a:prstGeom prst="rect">
            <a:avLst/>
          </a:prstGeom>
          <a:pattFill prst="pct60">
            <a:fgClr>
              <a:srgbClr val="52B147"/>
            </a:fgClr>
            <a:bgClr>
              <a:schemeClr val="bg1"/>
            </a:bgClr>
          </a:patt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10338138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8983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0167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6018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9876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1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0609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4108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3869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489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604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4.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63" Type="http://schemas.openxmlformats.org/officeDocument/2006/relationships/theme" Target="../theme/theme5.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5" Type="http://schemas.openxmlformats.org/officeDocument/2006/relationships/slideLayout" Target="../slideLayouts/slideLayout89.xml"/><Relationship Id="rId61" Type="http://schemas.openxmlformats.org/officeDocument/2006/relationships/slideLayout" Target="../slideLayouts/slideLayout145.xml"/><Relationship Id="rId19" Type="http://schemas.openxmlformats.org/officeDocument/2006/relationships/slideLayout" Target="../slideLayouts/slideLayout10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slideLayout" Target="../slideLayouts/slideLayout143.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62" Type="http://schemas.openxmlformats.org/officeDocument/2006/relationships/slideLayout" Target="../slideLayouts/slideLayout14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60" Type="http://schemas.openxmlformats.org/officeDocument/2006/relationships/slideLayout" Target="../slideLayouts/slideLayout14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theme" Target="../theme/theme6.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72998-D2FC-461B-8672-66D3761E6C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6BDFDA-22B7-4AE2-AFF3-6713D4F00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4C446-2851-4125-B13B-6FAEEC3BA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27F4905-AEB5-4F0D-916B-AB0B21287AB3}" type="datetimeFigureOut">
              <a:rPr lang="en-US" smtClean="0"/>
              <a:pPr/>
              <a:t>12/2/25</a:t>
            </a:fld>
            <a:endParaRPr lang="en-US"/>
          </a:p>
        </p:txBody>
      </p:sp>
      <p:sp>
        <p:nvSpPr>
          <p:cNvPr id="5" name="Footer Placeholder 4">
            <a:extLst>
              <a:ext uri="{FF2B5EF4-FFF2-40B4-BE49-F238E27FC236}">
                <a16:creationId xmlns:a16="http://schemas.microsoft.com/office/drawing/2014/main" id="{0F6AF684-D949-4420-9A87-F6E2AAC9B8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3D1EB7E-8825-431B-89CD-F0EB6518C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30C769C-BBDF-43D0-86B4-A0D4169FC7AE}" type="slidenum">
              <a:rPr lang="en-US" smtClean="0"/>
              <a:pPr/>
              <a:t>‹#›</a:t>
            </a:fld>
            <a:endParaRPr lang="en-US"/>
          </a:p>
        </p:txBody>
      </p:sp>
    </p:spTree>
    <p:extLst>
      <p:ext uri="{BB962C8B-B14F-4D97-AF65-F5344CB8AC3E}">
        <p14:creationId xmlns:p14="http://schemas.microsoft.com/office/powerpoint/2010/main" val="1655627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0411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306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6225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FE68C-0D29-4C00-BF76-954A99D21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F412D082-9AF0-432B-8A50-71563B8F165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9A6BC80-9E34-41E1-9B03-EEA1E12593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1545-1C69-457D-8AC1-3ACF7903F332}" type="datetimeFigureOut">
              <a:rPr lang="en-ID" smtClean="0"/>
              <a:t>02/12/25</a:t>
            </a:fld>
            <a:endParaRPr lang="en-ID"/>
          </a:p>
        </p:txBody>
      </p:sp>
      <p:sp>
        <p:nvSpPr>
          <p:cNvPr id="5" name="Footer Placeholder 4">
            <a:extLst>
              <a:ext uri="{FF2B5EF4-FFF2-40B4-BE49-F238E27FC236}">
                <a16:creationId xmlns:a16="http://schemas.microsoft.com/office/drawing/2014/main" id="{4400D37D-7404-47FC-8CF6-CE05B181A1E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F17624C9-1BCE-4A30-AB9E-B698D45952D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0316D-A4D3-4DB7-9375-AD66D604A9D6}" type="slidenum">
              <a:rPr lang="en-ID" smtClean="0"/>
              <a:t>‹#›</a:t>
            </a:fld>
            <a:endParaRPr lang="en-ID"/>
          </a:p>
        </p:txBody>
      </p:sp>
    </p:spTree>
    <p:extLst>
      <p:ext uri="{BB962C8B-B14F-4D97-AF65-F5344CB8AC3E}">
        <p14:creationId xmlns:p14="http://schemas.microsoft.com/office/powerpoint/2010/main" val="208888589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 id="2147483797" r:id="rId49"/>
    <p:sldLayoutId id="2147483798" r:id="rId50"/>
    <p:sldLayoutId id="2147483799" r:id="rId51"/>
    <p:sldLayoutId id="2147483800" r:id="rId52"/>
    <p:sldLayoutId id="2147483801" r:id="rId53"/>
    <p:sldLayoutId id="2147483802" r:id="rId54"/>
    <p:sldLayoutId id="2147483803" r:id="rId55"/>
    <p:sldLayoutId id="2147483804" r:id="rId56"/>
    <p:sldLayoutId id="2147483805" r:id="rId57"/>
    <p:sldLayoutId id="2147483806" r:id="rId58"/>
    <p:sldLayoutId id="2147483807" r:id="rId59"/>
    <p:sldLayoutId id="2147483808" r:id="rId60"/>
    <p:sldLayoutId id="2147483809" r:id="rId61"/>
    <p:sldLayoutId id="2147483810" r:id="rId6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071378961"/>
      </p:ext>
    </p:extLst>
  </p:cSld>
  <p:clrMap bg1="lt1" tx1="dk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3.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4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7.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20.svg"/><Relationship Id="rId11"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br>
              <a:rPr lang="en-MY" sz="5400" b="0" i="1" u="none" strike="noStrike" dirty="0">
                <a:solidFill>
                  <a:srgbClr val="404040"/>
                </a:solidFill>
                <a:effectLst/>
              </a:rPr>
            </a:br>
            <a:endParaRPr lang="en-US" sz="5400" dirty="0">
              <a:solidFill>
                <a:schemeClr val="tx1">
                  <a:lumMod val="65000"/>
                  <a:lumOff val="35000"/>
                </a:schemeClr>
              </a:solidFill>
              <a:ea typeface="Roboto" panose="02000000000000000000" pitchFamily="2" charset="0"/>
            </a:endParaRPr>
          </a:p>
        </p:txBody>
      </p:sp>
      <p:pic>
        <p:nvPicPr>
          <p:cNvPr id="8" name="Picture 7">
            <a:extLst>
              <a:ext uri="{FF2B5EF4-FFF2-40B4-BE49-F238E27FC236}">
                <a16:creationId xmlns:a16="http://schemas.microsoft.com/office/drawing/2014/main" id="{D8D1990F-4C82-DD49-9084-41342ED99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163" y="-254825"/>
            <a:ext cx="6502400" cy="6502400"/>
          </a:xfrm>
          <a:prstGeom prst="rect">
            <a:avLst/>
          </a:prstGeom>
        </p:spPr>
      </p:pic>
      <p:pic>
        <p:nvPicPr>
          <p:cNvPr id="12" name="Picture 11">
            <a:extLst>
              <a:ext uri="{FF2B5EF4-FFF2-40B4-BE49-F238E27FC236}">
                <a16:creationId xmlns:a16="http://schemas.microsoft.com/office/drawing/2014/main" id="{381107CB-82C9-BC5A-7EAC-B93A15CF7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8687" y="5441624"/>
            <a:ext cx="1403313" cy="1403313"/>
          </a:xfrm>
          <a:prstGeom prst="rect">
            <a:avLst/>
          </a:prstGeom>
        </p:spPr>
      </p:pic>
      <p:sp>
        <p:nvSpPr>
          <p:cNvPr id="3" name="Title 1">
            <a:extLst>
              <a:ext uri="{FF2B5EF4-FFF2-40B4-BE49-F238E27FC236}">
                <a16:creationId xmlns:a16="http://schemas.microsoft.com/office/drawing/2014/main" id="{53581361-72BD-5981-6F87-EAC76E3E7FD8}"/>
              </a:ext>
            </a:extLst>
          </p:cNvPr>
          <p:cNvSpPr txBox="1">
            <a:spLocks/>
          </p:cNvSpPr>
          <p:nvPr/>
        </p:nvSpPr>
        <p:spPr>
          <a:xfrm>
            <a:off x="913017" y="1255290"/>
            <a:ext cx="4807559" cy="1325563"/>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5400" kern="1200">
                <a:solidFill>
                  <a:schemeClr val="tx1"/>
                </a:solidFill>
                <a:latin typeface="Arial" panose="020B0604020202020204" pitchFamily="34" charset="0"/>
                <a:ea typeface="+mj-ea"/>
                <a:cs typeface="Arial" panose="020B0604020202020204" pitchFamily="34" charset="0"/>
              </a:defRPr>
            </a:lvl1pPr>
          </a:lstStyle>
          <a:p>
            <a:r>
              <a:rPr lang="zh-CN" altLang="en-US" b="1" dirty="0">
                <a:solidFill>
                  <a:schemeClr val="bg2"/>
                </a:solidFill>
              </a:rPr>
              <a:t>人工智能驱动的能源回馈通证</a:t>
            </a:r>
            <a:endParaRPr lang="zh-CN" altLang="en-US" dirty="0">
              <a:solidFill>
                <a:schemeClr val="bg2"/>
              </a:solidFill>
            </a:endParaRPr>
          </a:p>
        </p:txBody>
      </p:sp>
      <p:sp>
        <p:nvSpPr>
          <p:cNvPr id="4" name="TextBox 3">
            <a:extLst>
              <a:ext uri="{FF2B5EF4-FFF2-40B4-BE49-F238E27FC236}">
                <a16:creationId xmlns:a16="http://schemas.microsoft.com/office/drawing/2014/main" id="{C43138AC-E9BE-EF2B-D529-305C5CBF9887}"/>
              </a:ext>
            </a:extLst>
          </p:cNvPr>
          <p:cNvSpPr txBox="1"/>
          <p:nvPr/>
        </p:nvSpPr>
        <p:spPr>
          <a:xfrm>
            <a:off x="913016" y="2996375"/>
            <a:ext cx="5340499" cy="3385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让电费账单化为全民的数字财富</a:t>
            </a:r>
          </a:p>
        </p:txBody>
      </p:sp>
    </p:spTree>
    <p:extLst>
      <p:ext uri="{BB962C8B-B14F-4D97-AF65-F5344CB8AC3E}">
        <p14:creationId xmlns:p14="http://schemas.microsoft.com/office/powerpoint/2010/main" val="3489013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
          <p:cNvSpPr/>
          <p:nvPr/>
        </p:nvSpPr>
        <p:spPr>
          <a:xfrm>
            <a:off x="4398250" y="1589646"/>
            <a:ext cx="7290094" cy="796516"/>
          </a:xfrm>
          <a:prstGeom prst="roundRect">
            <a:avLst>
              <a:gd name="adj" fmla="val 7792"/>
            </a:avLst>
          </a:prstGeom>
          <a:solidFill>
            <a:srgbClr val="FFFFFF">
              <a:alpha val="95000"/>
            </a:srgbClr>
          </a:solidFill>
          <a:ln w="15240">
            <a:solidFill>
              <a:srgbClr val="D8EBFE"/>
            </a:solidFill>
            <a:prstDash val="solid"/>
          </a:ln>
        </p:spPr>
        <p:txBody>
          <a:bodyPr/>
          <a:lstStyle/>
          <a:p>
            <a:pPr defTabSz="761970"/>
            <a:endParaRPr lang="en-MY" sz="1500">
              <a:solidFill>
                <a:prstClr val="black"/>
              </a:solidFill>
              <a:latin typeface="Calibri" panose="020F0502020204030204"/>
            </a:endParaRPr>
          </a:p>
        </p:txBody>
      </p:sp>
      <p:sp>
        <p:nvSpPr>
          <p:cNvPr id="6" name="Shape 3"/>
          <p:cNvSpPr/>
          <p:nvPr/>
        </p:nvSpPr>
        <p:spPr>
          <a:xfrm>
            <a:off x="4385549" y="1589647"/>
            <a:ext cx="88005" cy="796516"/>
          </a:xfrm>
          <a:prstGeom prst="roundRect">
            <a:avLst>
              <a:gd name="adj" fmla="val 101581"/>
            </a:avLst>
          </a:prstGeom>
          <a:solidFill>
            <a:srgbClr val="D8EBFE"/>
          </a:solidFill>
          <a:ln/>
        </p:spPr>
        <p:txBody>
          <a:bodyPr/>
          <a:lstStyle/>
          <a:p>
            <a:pPr defTabSz="761970"/>
            <a:endParaRPr lang="en-MY" sz="1500">
              <a:solidFill>
                <a:prstClr val="black"/>
              </a:solidFill>
              <a:latin typeface="Calibri" panose="020F0502020204030204"/>
            </a:endParaRPr>
          </a:p>
        </p:txBody>
      </p:sp>
      <p:sp>
        <p:nvSpPr>
          <p:cNvPr id="7" name="Text 4"/>
          <p:cNvSpPr/>
          <p:nvPr/>
        </p:nvSpPr>
        <p:spPr>
          <a:xfrm>
            <a:off x="4572181" y="1683122"/>
            <a:ext cx="2118607" cy="191988"/>
          </a:xfrm>
          <a:prstGeom prst="rect">
            <a:avLst/>
          </a:prstGeom>
          <a:noFill/>
          <a:ln/>
        </p:spPr>
        <p:txBody>
          <a:bodyPr wrap="none" lIns="0" tIns="0" rIns="0" bIns="0" rtlCol="0" anchor="t"/>
          <a:lstStyle/>
          <a:p>
            <a:pPr defTabSz="761970">
              <a:lnSpc>
                <a:spcPts val="1500"/>
              </a:lnSpc>
            </a:pPr>
            <a:r>
              <a:rPr lang="ja-JP" altLang="en-US" sz="1400" b="1" dirty="0">
                <a:solidFill>
                  <a:schemeClr val="tx1">
                    <a:lumMod val="50000"/>
                    <a:lumOff val="50000"/>
                  </a:schemeClr>
                </a:solidFill>
                <a:ea typeface="Gelasio" pitchFamily="34" charset="-122"/>
                <a:cs typeface="Gelasio" pitchFamily="34" charset="-120"/>
              </a:rPr>
              <a:t>发行速率</a:t>
            </a:r>
          </a:p>
        </p:txBody>
      </p:sp>
      <p:sp>
        <p:nvSpPr>
          <p:cNvPr id="8" name="Text 5"/>
          <p:cNvSpPr/>
          <p:nvPr/>
        </p:nvSpPr>
        <p:spPr>
          <a:xfrm>
            <a:off x="4572181" y="1869812"/>
            <a:ext cx="6956800" cy="243198"/>
          </a:xfrm>
          <a:prstGeom prst="rect">
            <a:avLst/>
          </a:prstGeom>
          <a:noFill/>
          <a:ln/>
        </p:spPr>
        <p:txBody>
          <a:bodyPr wrap="none" lIns="0" tIns="0" rIns="0" bIns="0" rtlCol="0" anchor="t"/>
          <a:lstStyle/>
          <a:p>
            <a:pPr algn="just" defTabSz="761970">
              <a:lnSpc>
                <a:spcPts val="1542"/>
              </a:lnSpc>
            </a:pPr>
            <a:r>
              <a:rPr lang="zh-CN" altLang="en-US" sz="1400" dirty="0">
                <a:solidFill>
                  <a:schemeClr val="tx1">
                    <a:lumMod val="50000"/>
                    <a:lumOff val="50000"/>
                  </a:schemeClr>
                </a:solidFill>
              </a:rPr>
              <a:t>每日排放从 </a:t>
            </a:r>
            <a:r>
              <a:rPr lang="en-US" altLang="zh-CN" sz="1400" dirty="0">
                <a:solidFill>
                  <a:schemeClr val="tx1">
                    <a:lumMod val="50000"/>
                    <a:lumOff val="50000"/>
                  </a:schemeClr>
                </a:solidFill>
              </a:rPr>
              <a:t>1,000 NEXT </a:t>
            </a:r>
            <a:r>
              <a:rPr lang="zh-CN" altLang="en-US" sz="1400" dirty="0">
                <a:solidFill>
                  <a:schemeClr val="tx1">
                    <a:lumMod val="50000"/>
                    <a:lumOff val="50000"/>
                  </a:schemeClr>
                </a:solidFill>
              </a:rPr>
              <a:t>起步，并会随着经验证参与者数量的增长逐步提升，</a:t>
            </a:r>
            <a:endParaRPr lang="en-MY" altLang="zh-CN" sz="1400" dirty="0">
              <a:solidFill>
                <a:schemeClr val="tx1">
                  <a:lumMod val="50000"/>
                  <a:lumOff val="50000"/>
                </a:schemeClr>
              </a:solidFill>
            </a:endParaRPr>
          </a:p>
          <a:p>
            <a:pPr algn="just" defTabSz="761970">
              <a:lnSpc>
                <a:spcPts val="1542"/>
              </a:lnSpc>
            </a:pPr>
            <a:r>
              <a:rPr lang="zh-CN" altLang="en-US" sz="1400" dirty="0">
                <a:solidFill>
                  <a:schemeClr val="tx1">
                    <a:lumMod val="50000"/>
                    <a:lumOff val="50000"/>
                  </a:schemeClr>
                </a:solidFill>
              </a:rPr>
              <a:t>最高可达到每天 </a:t>
            </a:r>
            <a:r>
              <a:rPr lang="en-US" altLang="zh-CN" sz="1400" dirty="0">
                <a:solidFill>
                  <a:schemeClr val="tx1">
                    <a:lumMod val="50000"/>
                    <a:lumOff val="50000"/>
                  </a:schemeClr>
                </a:solidFill>
              </a:rPr>
              <a:t>7,200 NEXT </a:t>
            </a:r>
            <a:r>
              <a:rPr lang="zh-CN" altLang="en-US" sz="1400" dirty="0">
                <a:solidFill>
                  <a:schemeClr val="tx1">
                    <a:lumMod val="50000"/>
                    <a:lumOff val="50000"/>
                  </a:schemeClr>
                </a:solidFill>
              </a:rPr>
              <a:t>的排放容量（依据 </a:t>
            </a:r>
            <a:r>
              <a:rPr lang="en-US" altLang="zh-CN" sz="1400" dirty="0">
                <a:solidFill>
                  <a:schemeClr val="tx1">
                    <a:lumMod val="50000"/>
                    <a:lumOff val="50000"/>
                  </a:schemeClr>
                </a:solidFill>
              </a:rPr>
              <a:t>POE </a:t>
            </a:r>
            <a:r>
              <a:rPr lang="zh-CN" altLang="en-US" sz="1400" dirty="0">
                <a:solidFill>
                  <a:schemeClr val="tx1">
                    <a:lumMod val="50000"/>
                    <a:lumOff val="50000"/>
                  </a:schemeClr>
                </a:solidFill>
              </a:rPr>
              <a:t>模型）。</a:t>
            </a:r>
            <a:endParaRPr lang="en-US" sz="1400" dirty="0">
              <a:solidFill>
                <a:schemeClr val="tx1">
                  <a:lumMod val="50000"/>
                  <a:lumOff val="50000"/>
                </a:schemeClr>
              </a:solidFill>
              <a:latin typeface="+mj-lt"/>
            </a:endParaRPr>
          </a:p>
        </p:txBody>
      </p:sp>
      <p:sp>
        <p:nvSpPr>
          <p:cNvPr id="26" name="TextBox 25">
            <a:extLst>
              <a:ext uri="{FF2B5EF4-FFF2-40B4-BE49-F238E27FC236}">
                <a16:creationId xmlns:a16="http://schemas.microsoft.com/office/drawing/2014/main" id="{646835B4-EFC2-968C-081C-1347F372EEDE}"/>
              </a:ext>
            </a:extLst>
          </p:cNvPr>
          <p:cNvSpPr txBox="1"/>
          <p:nvPr/>
        </p:nvSpPr>
        <p:spPr>
          <a:xfrm>
            <a:off x="755501" y="1294269"/>
            <a:ext cx="5340499" cy="368114"/>
          </a:xfrm>
          <a:prstGeom prst="rect">
            <a:avLst/>
          </a:prstGeom>
          <a:noFill/>
        </p:spPr>
        <p:txBody>
          <a:bodyPr wrap="square" lIns="0" rIns="0" rtlCol="0">
            <a:spAutoFit/>
          </a:bodyPr>
          <a:lstStyle/>
          <a:p>
            <a:pPr lvl="0">
              <a:lnSpc>
                <a:spcPct val="120000"/>
              </a:lnSpc>
              <a:defRPr/>
            </a:pPr>
            <a:r>
              <a:rPr lang="zh-CN" altLang="en-US" sz="1600" dirty="0">
                <a:solidFill>
                  <a:schemeClr val="tx1">
                    <a:lumMod val="50000"/>
                    <a:lumOff val="50000"/>
                  </a:schemeClr>
                </a:solidFill>
              </a:rPr>
              <a:t>每日代币排放时间表</a:t>
            </a:r>
          </a:p>
        </p:txBody>
      </p:sp>
      <p:sp>
        <p:nvSpPr>
          <p:cNvPr id="27" name="TextBox 26">
            <a:extLst>
              <a:ext uri="{FF2B5EF4-FFF2-40B4-BE49-F238E27FC236}">
                <a16:creationId xmlns:a16="http://schemas.microsoft.com/office/drawing/2014/main" id="{5C90DB12-4E90-14AD-A876-BA2D3B09E731}"/>
              </a:ext>
            </a:extLst>
          </p:cNvPr>
          <p:cNvSpPr txBox="1"/>
          <p:nvPr/>
        </p:nvSpPr>
        <p:spPr>
          <a:xfrm>
            <a:off x="645249" y="823250"/>
            <a:ext cx="7774595" cy="584775"/>
          </a:xfrm>
          <a:prstGeom prst="rect">
            <a:avLst/>
          </a:prstGeom>
          <a:noFill/>
        </p:spPr>
        <p:txBody>
          <a:bodyPr wrap="square" rtlCol="0">
            <a:spAutoFit/>
          </a:bodyPr>
          <a:lstStyle/>
          <a:p>
            <a:pPr lvl="0">
              <a:defRPr/>
            </a:pPr>
            <a:r>
              <a:rPr lang="en-US" altLang="zh-CN" sz="3200" dirty="0">
                <a:solidFill>
                  <a:prstClr val="black">
                    <a:lumMod val="50000"/>
                    <a:lumOff val="50000"/>
                  </a:prstClr>
                </a:solidFill>
              </a:rPr>
              <a:t>POE</a:t>
            </a:r>
            <a:r>
              <a:rPr lang="zh-CN" altLang="en-US" sz="3200" dirty="0">
                <a:solidFill>
                  <a:prstClr val="black">
                    <a:lumMod val="50000"/>
                    <a:lumOff val="50000"/>
                  </a:prstClr>
                </a:solidFill>
              </a:rPr>
              <a:t>（能量证明机制）</a:t>
            </a:r>
          </a:p>
        </p:txBody>
      </p:sp>
      <p:sp>
        <p:nvSpPr>
          <p:cNvPr id="57" name="Shape 2">
            <a:extLst>
              <a:ext uri="{FF2B5EF4-FFF2-40B4-BE49-F238E27FC236}">
                <a16:creationId xmlns:a16="http://schemas.microsoft.com/office/drawing/2014/main" id="{8B25F6E5-BC50-4197-10E4-2DD4D517FDC1}"/>
              </a:ext>
            </a:extLst>
          </p:cNvPr>
          <p:cNvSpPr/>
          <p:nvPr/>
        </p:nvSpPr>
        <p:spPr>
          <a:xfrm>
            <a:off x="4398250" y="2432907"/>
            <a:ext cx="7290094" cy="796516"/>
          </a:xfrm>
          <a:prstGeom prst="roundRect">
            <a:avLst>
              <a:gd name="adj" fmla="val 7792"/>
            </a:avLst>
          </a:prstGeom>
          <a:solidFill>
            <a:srgbClr val="FFFFFF">
              <a:alpha val="95000"/>
            </a:srgbClr>
          </a:solidFill>
          <a:ln w="15240">
            <a:solidFill>
              <a:srgbClr val="D8EBFE"/>
            </a:solidFill>
            <a:prstDash val="solid"/>
          </a:ln>
        </p:spPr>
        <p:txBody>
          <a:bodyPr/>
          <a:lstStyle/>
          <a:p>
            <a:pPr defTabSz="761970"/>
            <a:endParaRPr lang="en-MY" sz="1500">
              <a:solidFill>
                <a:prstClr val="black"/>
              </a:solidFill>
              <a:latin typeface="Calibri" panose="020F0502020204030204"/>
            </a:endParaRPr>
          </a:p>
        </p:txBody>
      </p:sp>
      <p:sp>
        <p:nvSpPr>
          <p:cNvPr id="58" name="Shape 3">
            <a:extLst>
              <a:ext uri="{FF2B5EF4-FFF2-40B4-BE49-F238E27FC236}">
                <a16:creationId xmlns:a16="http://schemas.microsoft.com/office/drawing/2014/main" id="{0612D85B-12AC-2311-5556-74B0F6D099B5}"/>
              </a:ext>
            </a:extLst>
          </p:cNvPr>
          <p:cNvSpPr/>
          <p:nvPr/>
        </p:nvSpPr>
        <p:spPr>
          <a:xfrm>
            <a:off x="4385549" y="2432908"/>
            <a:ext cx="88005" cy="796516"/>
          </a:xfrm>
          <a:prstGeom prst="roundRect">
            <a:avLst>
              <a:gd name="adj" fmla="val 101581"/>
            </a:avLst>
          </a:prstGeom>
          <a:solidFill>
            <a:srgbClr val="D8EBFE"/>
          </a:solidFill>
          <a:ln/>
        </p:spPr>
        <p:txBody>
          <a:bodyPr/>
          <a:lstStyle/>
          <a:p>
            <a:pPr defTabSz="761970"/>
            <a:endParaRPr lang="en-MY" sz="1500">
              <a:solidFill>
                <a:prstClr val="black"/>
              </a:solidFill>
              <a:latin typeface="Calibri" panose="020F0502020204030204"/>
            </a:endParaRPr>
          </a:p>
        </p:txBody>
      </p:sp>
      <p:sp>
        <p:nvSpPr>
          <p:cNvPr id="59" name="Text 4">
            <a:extLst>
              <a:ext uri="{FF2B5EF4-FFF2-40B4-BE49-F238E27FC236}">
                <a16:creationId xmlns:a16="http://schemas.microsoft.com/office/drawing/2014/main" id="{9E2CE9B8-3196-269E-B524-E041A5102247}"/>
              </a:ext>
            </a:extLst>
          </p:cNvPr>
          <p:cNvSpPr/>
          <p:nvPr/>
        </p:nvSpPr>
        <p:spPr>
          <a:xfrm>
            <a:off x="4572181" y="2526383"/>
            <a:ext cx="2118607" cy="191988"/>
          </a:xfrm>
          <a:prstGeom prst="rect">
            <a:avLst/>
          </a:prstGeom>
          <a:noFill/>
          <a:ln/>
        </p:spPr>
        <p:txBody>
          <a:bodyPr wrap="none" lIns="0" tIns="0" rIns="0" bIns="0" rtlCol="0" anchor="t"/>
          <a:lstStyle/>
          <a:p>
            <a:pPr defTabSz="761970">
              <a:lnSpc>
                <a:spcPts val="1500"/>
              </a:lnSpc>
            </a:pPr>
            <a:r>
              <a:rPr lang="ja-JP" altLang="en-US" sz="1400" b="1" dirty="0">
                <a:solidFill>
                  <a:schemeClr val="tx1">
                    <a:lumMod val="50000"/>
                    <a:lumOff val="50000"/>
                  </a:schemeClr>
                </a:solidFill>
                <a:ea typeface="Gelasio" pitchFamily="34" charset="-122"/>
                <a:cs typeface="Gelasio" pitchFamily="34" charset="-120"/>
              </a:rPr>
              <a:t>减半机制</a:t>
            </a:r>
          </a:p>
        </p:txBody>
      </p:sp>
      <p:sp>
        <p:nvSpPr>
          <p:cNvPr id="60" name="Text 5">
            <a:extLst>
              <a:ext uri="{FF2B5EF4-FFF2-40B4-BE49-F238E27FC236}">
                <a16:creationId xmlns:a16="http://schemas.microsoft.com/office/drawing/2014/main" id="{5D10A65D-3AA4-F1A7-F4C7-5DD23EBC193B}"/>
              </a:ext>
            </a:extLst>
          </p:cNvPr>
          <p:cNvSpPr/>
          <p:nvPr/>
        </p:nvSpPr>
        <p:spPr>
          <a:xfrm>
            <a:off x="4572181" y="2713073"/>
            <a:ext cx="6863609" cy="196453"/>
          </a:xfrm>
          <a:prstGeom prst="rect">
            <a:avLst/>
          </a:prstGeom>
          <a:noFill/>
          <a:ln/>
        </p:spPr>
        <p:txBody>
          <a:bodyPr wrap="none" lIns="0" tIns="0" rIns="0" bIns="0" rtlCol="0" anchor="t"/>
          <a:lstStyle/>
          <a:p>
            <a:r>
              <a:rPr lang="zh-CN" altLang="en-US" sz="1400" dirty="0">
                <a:solidFill>
                  <a:schemeClr val="tx1">
                    <a:lumMod val="50000"/>
                    <a:lumOff val="50000"/>
                  </a:schemeClr>
                </a:solidFill>
              </a:rPr>
              <a:t>排放量每 </a:t>
            </a:r>
            <a:r>
              <a:rPr lang="en-US" altLang="zh-CN" sz="1400" dirty="0">
                <a:solidFill>
                  <a:schemeClr val="tx1">
                    <a:lumMod val="50000"/>
                    <a:lumOff val="50000"/>
                  </a:schemeClr>
                </a:solidFill>
              </a:rPr>
              <a:t>2 </a:t>
            </a:r>
            <a:r>
              <a:rPr lang="zh-CN" altLang="en-US" sz="1400" dirty="0">
                <a:solidFill>
                  <a:schemeClr val="tx1">
                    <a:lumMod val="50000"/>
                    <a:lumOff val="50000"/>
                  </a:schemeClr>
                </a:solidFill>
              </a:rPr>
              <a:t>年减半，或在代币价格上涨 </a:t>
            </a:r>
            <a:r>
              <a:rPr lang="en-US" altLang="zh-CN" sz="1400" dirty="0">
                <a:solidFill>
                  <a:schemeClr val="tx1">
                    <a:lumMod val="50000"/>
                    <a:lumOff val="50000"/>
                  </a:schemeClr>
                </a:solidFill>
              </a:rPr>
              <a:t>10 </a:t>
            </a:r>
            <a:r>
              <a:rPr lang="zh-CN" altLang="en-US" sz="1400" dirty="0">
                <a:solidFill>
                  <a:schemeClr val="tx1">
                    <a:lumMod val="50000"/>
                    <a:lumOff val="50000"/>
                  </a:schemeClr>
                </a:solidFill>
              </a:rPr>
              <a:t>倍时触发减半。</a:t>
            </a:r>
          </a:p>
          <a:p>
            <a:r>
              <a:rPr lang="zh-CN" altLang="en-US" sz="1400" dirty="0">
                <a:solidFill>
                  <a:schemeClr val="tx1">
                    <a:lumMod val="50000"/>
                    <a:lumOff val="50000"/>
                  </a:schemeClr>
                </a:solidFill>
              </a:rPr>
              <a:t>此机制确保长期发行具备责任性与可持续性。</a:t>
            </a:r>
          </a:p>
        </p:txBody>
      </p:sp>
      <p:sp>
        <p:nvSpPr>
          <p:cNvPr id="61" name="Shape 2">
            <a:extLst>
              <a:ext uri="{FF2B5EF4-FFF2-40B4-BE49-F238E27FC236}">
                <a16:creationId xmlns:a16="http://schemas.microsoft.com/office/drawing/2014/main" id="{85124E0E-3785-3E8E-3C48-EF5EDF113723}"/>
              </a:ext>
            </a:extLst>
          </p:cNvPr>
          <p:cNvSpPr/>
          <p:nvPr/>
        </p:nvSpPr>
        <p:spPr>
          <a:xfrm>
            <a:off x="4410951" y="3276167"/>
            <a:ext cx="7290094" cy="796516"/>
          </a:xfrm>
          <a:prstGeom prst="roundRect">
            <a:avLst>
              <a:gd name="adj" fmla="val 7792"/>
            </a:avLst>
          </a:prstGeom>
          <a:solidFill>
            <a:srgbClr val="FFFFFF">
              <a:alpha val="95000"/>
            </a:srgbClr>
          </a:solidFill>
          <a:ln w="15240">
            <a:solidFill>
              <a:srgbClr val="D8EBFE"/>
            </a:solidFill>
            <a:prstDash val="solid"/>
          </a:ln>
        </p:spPr>
        <p:txBody>
          <a:bodyPr/>
          <a:lstStyle/>
          <a:p>
            <a:pPr defTabSz="761970"/>
            <a:endParaRPr lang="en-MY" sz="1500">
              <a:solidFill>
                <a:prstClr val="black"/>
              </a:solidFill>
              <a:latin typeface="Calibri" panose="020F0502020204030204"/>
            </a:endParaRPr>
          </a:p>
        </p:txBody>
      </p:sp>
      <p:sp>
        <p:nvSpPr>
          <p:cNvPr id="62" name="Shape 3">
            <a:extLst>
              <a:ext uri="{FF2B5EF4-FFF2-40B4-BE49-F238E27FC236}">
                <a16:creationId xmlns:a16="http://schemas.microsoft.com/office/drawing/2014/main" id="{C378D387-1BCE-072C-A4E2-0C726E8BF991}"/>
              </a:ext>
            </a:extLst>
          </p:cNvPr>
          <p:cNvSpPr/>
          <p:nvPr/>
        </p:nvSpPr>
        <p:spPr>
          <a:xfrm>
            <a:off x="4398250" y="3276168"/>
            <a:ext cx="88005" cy="796516"/>
          </a:xfrm>
          <a:prstGeom prst="roundRect">
            <a:avLst>
              <a:gd name="adj" fmla="val 101581"/>
            </a:avLst>
          </a:prstGeom>
          <a:solidFill>
            <a:srgbClr val="D8EBFE"/>
          </a:solidFill>
          <a:ln/>
        </p:spPr>
        <p:txBody>
          <a:bodyPr/>
          <a:lstStyle/>
          <a:p>
            <a:pPr defTabSz="761970"/>
            <a:endParaRPr lang="en-MY" sz="1500">
              <a:solidFill>
                <a:prstClr val="black"/>
              </a:solidFill>
              <a:latin typeface="Calibri" panose="020F0502020204030204"/>
            </a:endParaRPr>
          </a:p>
        </p:txBody>
      </p:sp>
      <p:sp>
        <p:nvSpPr>
          <p:cNvPr id="63" name="Text 4">
            <a:extLst>
              <a:ext uri="{FF2B5EF4-FFF2-40B4-BE49-F238E27FC236}">
                <a16:creationId xmlns:a16="http://schemas.microsoft.com/office/drawing/2014/main" id="{B4264AB8-24B9-94A6-F0B5-9611F97E4F6A}"/>
              </a:ext>
            </a:extLst>
          </p:cNvPr>
          <p:cNvSpPr/>
          <p:nvPr/>
        </p:nvSpPr>
        <p:spPr>
          <a:xfrm>
            <a:off x="4584882" y="3369643"/>
            <a:ext cx="2118607" cy="191988"/>
          </a:xfrm>
          <a:prstGeom prst="rect">
            <a:avLst/>
          </a:prstGeom>
          <a:noFill/>
          <a:ln/>
        </p:spPr>
        <p:txBody>
          <a:bodyPr wrap="none" lIns="0" tIns="0" rIns="0" bIns="0" rtlCol="0" anchor="t"/>
          <a:lstStyle/>
          <a:p>
            <a:pPr defTabSz="761970">
              <a:lnSpc>
                <a:spcPts val="1500"/>
              </a:lnSpc>
            </a:pPr>
            <a:r>
              <a:rPr lang="zh-CN" altLang="en-US" sz="1400" b="1" dirty="0">
                <a:solidFill>
                  <a:schemeClr val="tx1">
                    <a:lumMod val="50000"/>
                    <a:lumOff val="50000"/>
                  </a:schemeClr>
                </a:solidFill>
                <a:ea typeface="Gelasio" pitchFamily="34" charset="-122"/>
                <a:cs typeface="Gelasio" pitchFamily="34" charset="-120"/>
              </a:rPr>
              <a:t>长期可持续性</a:t>
            </a:r>
          </a:p>
        </p:txBody>
      </p:sp>
      <p:sp>
        <p:nvSpPr>
          <p:cNvPr id="64" name="Text 5">
            <a:extLst>
              <a:ext uri="{FF2B5EF4-FFF2-40B4-BE49-F238E27FC236}">
                <a16:creationId xmlns:a16="http://schemas.microsoft.com/office/drawing/2014/main" id="{27D72DAC-ED2D-7A0C-B00D-CE4C09AA4601}"/>
              </a:ext>
            </a:extLst>
          </p:cNvPr>
          <p:cNvSpPr/>
          <p:nvPr/>
        </p:nvSpPr>
        <p:spPr>
          <a:xfrm>
            <a:off x="4584882" y="3556333"/>
            <a:ext cx="6863609" cy="196453"/>
          </a:xfrm>
          <a:prstGeom prst="rect">
            <a:avLst/>
          </a:prstGeom>
          <a:noFill/>
          <a:ln/>
        </p:spPr>
        <p:txBody>
          <a:bodyPr wrap="none" lIns="0" tIns="0" rIns="0" bIns="0" rtlCol="0" anchor="t"/>
          <a:lstStyle/>
          <a:p>
            <a:pPr defTabSz="761970">
              <a:lnSpc>
                <a:spcPts val="1542"/>
              </a:lnSpc>
            </a:pPr>
            <a:r>
              <a:rPr lang="en-US" altLang="zh-CN" sz="1400" dirty="0">
                <a:solidFill>
                  <a:schemeClr val="tx1">
                    <a:lumMod val="50000"/>
                    <a:lumOff val="50000"/>
                  </a:schemeClr>
                </a:solidFill>
              </a:rPr>
              <a:t>100 </a:t>
            </a:r>
            <a:r>
              <a:rPr lang="zh-CN" altLang="en-US" sz="1400" dirty="0">
                <a:solidFill>
                  <a:schemeClr val="tx1">
                    <a:lumMod val="50000"/>
                    <a:lumOff val="50000"/>
                  </a:schemeClr>
                </a:solidFill>
              </a:rPr>
              <a:t>年排放周期提供长期可见性，并支撑生态系统的稳定发展。</a:t>
            </a:r>
          </a:p>
          <a:p>
            <a:pPr defTabSz="761970">
              <a:lnSpc>
                <a:spcPts val="1542"/>
              </a:lnSpc>
            </a:pPr>
            <a:endParaRPr lang="en-US" sz="1400" dirty="0">
              <a:solidFill>
                <a:schemeClr val="tx1">
                  <a:lumMod val="50000"/>
                  <a:lumOff val="50000"/>
                </a:schemeClr>
              </a:solidFill>
            </a:endParaRPr>
          </a:p>
        </p:txBody>
      </p:sp>
      <p:sp>
        <p:nvSpPr>
          <p:cNvPr id="65" name="Shape 2">
            <a:extLst>
              <a:ext uri="{FF2B5EF4-FFF2-40B4-BE49-F238E27FC236}">
                <a16:creationId xmlns:a16="http://schemas.microsoft.com/office/drawing/2014/main" id="{02CB0179-8737-993F-0A0B-9C8637132640}"/>
              </a:ext>
            </a:extLst>
          </p:cNvPr>
          <p:cNvSpPr/>
          <p:nvPr/>
        </p:nvSpPr>
        <p:spPr>
          <a:xfrm>
            <a:off x="4410951" y="4119428"/>
            <a:ext cx="7290094" cy="796516"/>
          </a:xfrm>
          <a:prstGeom prst="roundRect">
            <a:avLst>
              <a:gd name="adj" fmla="val 7792"/>
            </a:avLst>
          </a:prstGeom>
          <a:solidFill>
            <a:srgbClr val="FFFFFF">
              <a:alpha val="95000"/>
            </a:srgbClr>
          </a:solidFill>
          <a:ln w="15240">
            <a:solidFill>
              <a:srgbClr val="D8EBFE"/>
            </a:solidFill>
            <a:prstDash val="solid"/>
          </a:ln>
        </p:spPr>
        <p:txBody>
          <a:bodyPr/>
          <a:lstStyle/>
          <a:p>
            <a:pPr defTabSz="761970"/>
            <a:endParaRPr lang="en-MY" sz="1500" dirty="0">
              <a:solidFill>
                <a:prstClr val="black"/>
              </a:solidFill>
              <a:latin typeface="Calibri" panose="020F0502020204030204"/>
            </a:endParaRPr>
          </a:p>
        </p:txBody>
      </p:sp>
      <p:sp>
        <p:nvSpPr>
          <p:cNvPr id="66" name="Shape 3">
            <a:extLst>
              <a:ext uri="{FF2B5EF4-FFF2-40B4-BE49-F238E27FC236}">
                <a16:creationId xmlns:a16="http://schemas.microsoft.com/office/drawing/2014/main" id="{A9A30BA2-7591-5363-E12D-14E2B29A67CD}"/>
              </a:ext>
            </a:extLst>
          </p:cNvPr>
          <p:cNvSpPr/>
          <p:nvPr/>
        </p:nvSpPr>
        <p:spPr>
          <a:xfrm>
            <a:off x="4398250" y="4119429"/>
            <a:ext cx="88005" cy="796516"/>
          </a:xfrm>
          <a:prstGeom prst="roundRect">
            <a:avLst>
              <a:gd name="adj" fmla="val 101581"/>
            </a:avLst>
          </a:prstGeom>
          <a:solidFill>
            <a:srgbClr val="D8EBFE"/>
          </a:solidFill>
          <a:ln/>
        </p:spPr>
        <p:txBody>
          <a:bodyPr/>
          <a:lstStyle/>
          <a:p>
            <a:pPr defTabSz="761970"/>
            <a:endParaRPr lang="en-MY" sz="1500">
              <a:solidFill>
                <a:prstClr val="black"/>
              </a:solidFill>
              <a:latin typeface="Calibri" panose="020F0502020204030204"/>
            </a:endParaRPr>
          </a:p>
        </p:txBody>
      </p:sp>
      <p:sp>
        <p:nvSpPr>
          <p:cNvPr id="67" name="Text 4">
            <a:extLst>
              <a:ext uri="{FF2B5EF4-FFF2-40B4-BE49-F238E27FC236}">
                <a16:creationId xmlns:a16="http://schemas.microsoft.com/office/drawing/2014/main" id="{8C406D5B-0830-F4C0-707A-90019EFF97CE}"/>
              </a:ext>
            </a:extLst>
          </p:cNvPr>
          <p:cNvSpPr/>
          <p:nvPr/>
        </p:nvSpPr>
        <p:spPr>
          <a:xfrm>
            <a:off x="4584882" y="4212904"/>
            <a:ext cx="2118607" cy="191988"/>
          </a:xfrm>
          <a:prstGeom prst="rect">
            <a:avLst/>
          </a:prstGeom>
          <a:noFill/>
          <a:ln/>
        </p:spPr>
        <p:txBody>
          <a:bodyPr wrap="none" lIns="0" tIns="0" rIns="0" bIns="0" rtlCol="0" anchor="t"/>
          <a:lstStyle/>
          <a:p>
            <a:pPr defTabSz="761970">
              <a:lnSpc>
                <a:spcPts val="1500"/>
              </a:lnSpc>
            </a:pPr>
            <a:r>
              <a:rPr lang="ja-JP" altLang="en-US" sz="1400" b="1" dirty="0">
                <a:solidFill>
                  <a:schemeClr val="tx1">
                    <a:lumMod val="50000"/>
                    <a:lumOff val="50000"/>
                  </a:schemeClr>
                </a:solidFill>
                <a:ea typeface="Gelasio" pitchFamily="34" charset="-122"/>
                <a:cs typeface="Gelasio" pitchFamily="34" charset="-120"/>
              </a:rPr>
              <a:t>奖励基础</a:t>
            </a:r>
          </a:p>
        </p:txBody>
      </p:sp>
      <p:sp>
        <p:nvSpPr>
          <p:cNvPr id="69" name="Shape 2">
            <a:extLst>
              <a:ext uri="{FF2B5EF4-FFF2-40B4-BE49-F238E27FC236}">
                <a16:creationId xmlns:a16="http://schemas.microsoft.com/office/drawing/2014/main" id="{FB0050EC-EDE6-20EF-3794-B17A57E8F211}"/>
              </a:ext>
            </a:extLst>
          </p:cNvPr>
          <p:cNvSpPr/>
          <p:nvPr/>
        </p:nvSpPr>
        <p:spPr>
          <a:xfrm>
            <a:off x="4398250" y="4962589"/>
            <a:ext cx="7290094" cy="796516"/>
          </a:xfrm>
          <a:prstGeom prst="roundRect">
            <a:avLst>
              <a:gd name="adj" fmla="val 7792"/>
            </a:avLst>
          </a:prstGeom>
          <a:solidFill>
            <a:srgbClr val="FFFFFF">
              <a:alpha val="95000"/>
            </a:srgbClr>
          </a:solidFill>
          <a:ln w="15240">
            <a:solidFill>
              <a:srgbClr val="D8EBFE"/>
            </a:solidFill>
            <a:prstDash val="solid"/>
          </a:ln>
        </p:spPr>
        <p:txBody>
          <a:bodyPr/>
          <a:lstStyle/>
          <a:p>
            <a:pPr defTabSz="761970"/>
            <a:endParaRPr lang="en-MY" sz="1500">
              <a:solidFill>
                <a:prstClr val="black"/>
              </a:solidFill>
              <a:latin typeface="Calibri" panose="020F0502020204030204"/>
            </a:endParaRPr>
          </a:p>
        </p:txBody>
      </p:sp>
      <p:sp>
        <p:nvSpPr>
          <p:cNvPr id="70" name="Shape 3">
            <a:extLst>
              <a:ext uri="{FF2B5EF4-FFF2-40B4-BE49-F238E27FC236}">
                <a16:creationId xmlns:a16="http://schemas.microsoft.com/office/drawing/2014/main" id="{C5E48BC4-7CBE-8DAA-52B8-F2BCA3BB8012}"/>
              </a:ext>
            </a:extLst>
          </p:cNvPr>
          <p:cNvSpPr/>
          <p:nvPr/>
        </p:nvSpPr>
        <p:spPr>
          <a:xfrm>
            <a:off x="4385549" y="4962590"/>
            <a:ext cx="88005" cy="796516"/>
          </a:xfrm>
          <a:prstGeom prst="roundRect">
            <a:avLst>
              <a:gd name="adj" fmla="val 101581"/>
            </a:avLst>
          </a:prstGeom>
          <a:solidFill>
            <a:srgbClr val="D8EBFE"/>
          </a:solidFill>
          <a:ln/>
        </p:spPr>
        <p:txBody>
          <a:bodyPr/>
          <a:lstStyle/>
          <a:p>
            <a:pPr defTabSz="761970"/>
            <a:endParaRPr lang="en-MY" sz="1500">
              <a:solidFill>
                <a:prstClr val="black"/>
              </a:solidFill>
              <a:latin typeface="Calibri" panose="020F0502020204030204"/>
            </a:endParaRPr>
          </a:p>
        </p:txBody>
      </p:sp>
      <p:sp>
        <p:nvSpPr>
          <p:cNvPr id="71" name="Text 4">
            <a:extLst>
              <a:ext uri="{FF2B5EF4-FFF2-40B4-BE49-F238E27FC236}">
                <a16:creationId xmlns:a16="http://schemas.microsoft.com/office/drawing/2014/main" id="{5EBA53CE-8027-5C84-5105-688520B92E60}"/>
              </a:ext>
            </a:extLst>
          </p:cNvPr>
          <p:cNvSpPr/>
          <p:nvPr/>
        </p:nvSpPr>
        <p:spPr>
          <a:xfrm>
            <a:off x="4572181" y="5056065"/>
            <a:ext cx="2118607" cy="191988"/>
          </a:xfrm>
          <a:prstGeom prst="rect">
            <a:avLst/>
          </a:prstGeom>
          <a:noFill/>
          <a:ln/>
        </p:spPr>
        <p:txBody>
          <a:bodyPr wrap="none" lIns="0" tIns="0" rIns="0" bIns="0" rtlCol="0" anchor="t"/>
          <a:lstStyle/>
          <a:p>
            <a:pPr defTabSz="761970">
              <a:lnSpc>
                <a:spcPts val="1500"/>
              </a:lnSpc>
            </a:pPr>
            <a:r>
              <a:rPr lang="ja-JP" altLang="en-US" sz="1400" b="1" dirty="0">
                <a:solidFill>
                  <a:schemeClr val="tx1">
                    <a:lumMod val="50000"/>
                    <a:lumOff val="50000"/>
                  </a:schemeClr>
                </a:solidFill>
                <a:ea typeface="Gelasio" pitchFamily="34" charset="-122"/>
                <a:cs typeface="Gelasio" pitchFamily="34" charset="-120"/>
              </a:rPr>
              <a:t>集体收益机制</a:t>
            </a:r>
          </a:p>
        </p:txBody>
      </p:sp>
      <p:sp>
        <p:nvSpPr>
          <p:cNvPr id="72" name="Text 5">
            <a:extLst>
              <a:ext uri="{FF2B5EF4-FFF2-40B4-BE49-F238E27FC236}">
                <a16:creationId xmlns:a16="http://schemas.microsoft.com/office/drawing/2014/main" id="{8C3FF646-3BB9-7C48-AC57-AACDAB191513}"/>
              </a:ext>
            </a:extLst>
          </p:cNvPr>
          <p:cNvSpPr/>
          <p:nvPr/>
        </p:nvSpPr>
        <p:spPr>
          <a:xfrm>
            <a:off x="4572181" y="5242755"/>
            <a:ext cx="6863609" cy="196453"/>
          </a:xfrm>
          <a:prstGeom prst="rect">
            <a:avLst/>
          </a:prstGeom>
          <a:noFill/>
          <a:ln/>
        </p:spPr>
        <p:txBody>
          <a:bodyPr wrap="none" lIns="0" tIns="0" rIns="0" bIns="0" rtlCol="0" anchor="t"/>
          <a:lstStyle/>
          <a:p>
            <a:r>
              <a:rPr lang="zh-CN" altLang="en-US" sz="1400" b="1" dirty="0">
                <a:solidFill>
                  <a:schemeClr val="tx1">
                    <a:lumMod val="50000"/>
                    <a:lumOff val="50000"/>
                  </a:schemeClr>
                </a:solidFill>
              </a:rPr>
              <a:t>排放分配依据生态系统内的经验证参与标准进行。</a:t>
            </a:r>
          </a:p>
        </p:txBody>
      </p:sp>
      <p:pic>
        <p:nvPicPr>
          <p:cNvPr id="2" name="Picture 1">
            <a:extLst>
              <a:ext uri="{FF2B5EF4-FFF2-40B4-BE49-F238E27FC236}">
                <a16:creationId xmlns:a16="http://schemas.microsoft.com/office/drawing/2014/main" id="{59A4D1F9-9984-A02A-B1A4-7C315217B6A6}"/>
              </a:ext>
            </a:extLst>
          </p:cNvPr>
          <p:cNvPicPr>
            <a:picLocks noChangeAspect="1"/>
          </p:cNvPicPr>
          <p:nvPr/>
        </p:nvPicPr>
        <p:blipFill>
          <a:blip r:embed="rId3"/>
          <a:stretch>
            <a:fillRect/>
          </a:stretch>
        </p:blipFill>
        <p:spPr>
          <a:xfrm>
            <a:off x="940987" y="2453260"/>
            <a:ext cx="2806808" cy="3082776"/>
          </a:xfrm>
          <a:prstGeom prst="rect">
            <a:avLst/>
          </a:prstGeom>
        </p:spPr>
      </p:pic>
      <p:sp>
        <p:nvSpPr>
          <p:cNvPr id="3" name="TextBox 2">
            <a:extLst>
              <a:ext uri="{FF2B5EF4-FFF2-40B4-BE49-F238E27FC236}">
                <a16:creationId xmlns:a16="http://schemas.microsoft.com/office/drawing/2014/main" id="{82678AB3-19CB-913B-E42C-BE6FE571085A}"/>
              </a:ext>
            </a:extLst>
          </p:cNvPr>
          <p:cNvSpPr txBox="1"/>
          <p:nvPr/>
        </p:nvSpPr>
        <p:spPr>
          <a:xfrm>
            <a:off x="4572181" y="4391619"/>
            <a:ext cx="7128864" cy="430887"/>
          </a:xfrm>
          <a:prstGeom prst="rect">
            <a:avLst/>
          </a:prstGeom>
          <a:noFill/>
        </p:spPr>
        <p:txBody>
          <a:bodyPr wrap="square" lIns="0" rIns="0" rtlCol="0">
            <a:spAutoFit/>
          </a:bodyPr>
          <a:lstStyle/>
          <a:p>
            <a:r>
              <a:rPr lang="zh-CN" altLang="en-US" sz="1100" b="1" dirty="0">
                <a:solidFill>
                  <a:schemeClr val="tx1">
                    <a:lumMod val="50000"/>
                    <a:lumOff val="50000"/>
                  </a:schemeClr>
                </a:solidFill>
              </a:rPr>
              <a:t>奖励基于在 </a:t>
            </a:r>
            <a:r>
              <a:rPr lang="en-US" altLang="zh-CN" sz="1100" b="1" dirty="0">
                <a:solidFill>
                  <a:schemeClr val="tx1">
                    <a:lumMod val="50000"/>
                    <a:lumOff val="50000"/>
                  </a:schemeClr>
                </a:solidFill>
              </a:rPr>
              <a:t>NEXT </a:t>
            </a:r>
            <a:r>
              <a:rPr lang="zh-CN" altLang="en-US" sz="1100" b="1" dirty="0">
                <a:solidFill>
                  <a:schemeClr val="tx1">
                    <a:lumMod val="50000"/>
                    <a:lumOff val="50000"/>
                  </a:schemeClr>
                </a:solidFill>
              </a:rPr>
              <a:t>生态系统内经过验证的能源活动发放，确保参与来自真实使用而非投机；</a:t>
            </a:r>
            <a:r>
              <a:rPr lang="en-US" altLang="zh-CN" sz="1100" b="1" dirty="0">
                <a:solidFill>
                  <a:schemeClr val="tx1">
                    <a:lumMod val="50000"/>
                    <a:lumOff val="50000"/>
                  </a:schemeClr>
                </a:solidFill>
              </a:rPr>
              <a:t>POE </a:t>
            </a:r>
            <a:r>
              <a:rPr lang="zh-CN" altLang="en-US" sz="1100" b="1" dirty="0">
                <a:solidFill>
                  <a:schemeClr val="tx1">
                    <a:lumMod val="50000"/>
                    <a:lumOff val="50000"/>
                  </a:schemeClr>
                </a:solidFill>
              </a:rPr>
              <a:t>排放并非财务回报，也不保证任何形式的货币结果。</a:t>
            </a:r>
            <a:endParaRPr lang="zh-CN" altLang="en-US" sz="1100" dirty="0">
              <a:solidFill>
                <a:schemeClr val="tx1">
                  <a:lumMod val="50000"/>
                  <a:lumOff val="5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DCCE74-573F-9F48-48DC-53A2ED009A7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A1D07E4-0EAC-2893-2E1A-D8AAB0A82B64}"/>
              </a:ext>
            </a:extLst>
          </p:cNvPr>
          <p:cNvSpPr/>
          <p:nvPr/>
        </p:nvSpPr>
        <p:spPr>
          <a:xfrm>
            <a:off x="5895462" y="2839993"/>
            <a:ext cx="4587384" cy="1661993"/>
          </a:xfrm>
          <a:prstGeom prst="rect">
            <a:avLst/>
          </a:prstGeom>
        </p:spPr>
        <p:txBody>
          <a:bodyPr wrap="square">
            <a:spAutoFit/>
          </a:bodyPr>
          <a:lstStyle/>
          <a:p>
            <a:r>
              <a:rPr lang="en-US" altLang="zh-CN" sz="1400" dirty="0">
                <a:solidFill>
                  <a:schemeClr val="tx1">
                    <a:lumMod val="50000"/>
                    <a:lumOff val="50000"/>
                  </a:schemeClr>
                </a:solidFill>
              </a:rPr>
              <a:t>NEXT VAM </a:t>
            </a:r>
            <a:r>
              <a:rPr lang="zh-CN" altLang="en-US" sz="1400" dirty="0">
                <a:solidFill>
                  <a:schemeClr val="tx1">
                    <a:lumMod val="50000"/>
                    <a:lumOff val="50000"/>
                  </a:schemeClr>
                </a:solidFill>
              </a:rPr>
              <a:t>的设计初衷，是为了应对当今市场的过度波动，许多用户常常受到市场剧烈起伏的影响。</a:t>
            </a:r>
          </a:p>
          <a:p>
            <a:pPr marL="0" marR="0" lvl="0" indent="0" algn="just" defTabSz="1219139"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mn-ea"/>
              <a:cs typeface="Arial"/>
              <a:sym typeface="Arial"/>
            </a:endParaRPr>
          </a:p>
          <a:p>
            <a:r>
              <a:rPr lang="zh-CN" altLang="en-US" b="1" dirty="0">
                <a:solidFill>
                  <a:schemeClr val="tx1">
                    <a:lumMod val="50000"/>
                    <a:lumOff val="50000"/>
                  </a:schemeClr>
                </a:solidFill>
              </a:rPr>
              <a:t>它如何帮助用户？</a:t>
            </a:r>
          </a:p>
          <a:p>
            <a:pPr lvl="0" algn="just" defTabSz="1219139">
              <a:defRPr/>
            </a:pPr>
            <a:r>
              <a:rPr lang="en-US" altLang="zh-CN" sz="1400" dirty="0">
                <a:solidFill>
                  <a:schemeClr val="tx1">
                    <a:lumMod val="50000"/>
                    <a:lumOff val="50000"/>
                  </a:schemeClr>
                </a:solidFill>
              </a:rPr>
              <a:t>VAM </a:t>
            </a:r>
            <a:r>
              <a:rPr lang="zh-CN" altLang="en-US" sz="1400" dirty="0">
                <a:solidFill>
                  <a:schemeClr val="tx1">
                    <a:lumMod val="50000"/>
                    <a:lumOff val="50000"/>
                  </a:schemeClr>
                </a:solidFill>
              </a:rPr>
              <a:t>在市场下行期间协助调节用户的参与位置，从而维持参与的稳定性。当市场自然回升时，用户能够保留全部的自然向上增幅。</a:t>
            </a:r>
            <a:endParaRPr kumimoji="0" lang="en-US" sz="1400" b="0"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mn-ea"/>
              <a:cs typeface="Arial"/>
              <a:sym typeface="Arial"/>
            </a:endParaRPr>
          </a:p>
        </p:txBody>
      </p:sp>
      <p:sp>
        <p:nvSpPr>
          <p:cNvPr id="15" name="Google Shape;439;p34">
            <a:extLst>
              <a:ext uri="{FF2B5EF4-FFF2-40B4-BE49-F238E27FC236}">
                <a16:creationId xmlns:a16="http://schemas.microsoft.com/office/drawing/2014/main" id="{9A512330-DE5A-F9E0-2044-1B4B1E5D3B50}"/>
              </a:ext>
            </a:extLst>
          </p:cNvPr>
          <p:cNvSpPr/>
          <p:nvPr/>
        </p:nvSpPr>
        <p:spPr>
          <a:xfrm>
            <a:off x="1112065" y="3113529"/>
            <a:ext cx="4983935" cy="63094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0" i="0" u="none" strike="noStrike" kern="0" cap="none" spc="0" normalizeH="0" baseline="0" noProof="0" dirty="0">
                <a:ln>
                  <a:noFill/>
                </a:ln>
                <a:solidFill>
                  <a:srgbClr val="262626"/>
                </a:solidFill>
                <a:effectLst/>
                <a:uLnTx/>
                <a:uFillTx/>
                <a:latin typeface="Poppins SemiBold"/>
                <a:ea typeface="Poppins SemiBold"/>
                <a:cs typeface="Poppins SemiBold"/>
                <a:sym typeface="Poppins SemiBold"/>
              </a:rPr>
              <a:t>NEXT VAM</a:t>
            </a:r>
          </a:p>
        </p:txBody>
      </p:sp>
      <p:sp>
        <p:nvSpPr>
          <p:cNvPr id="16" name="Google Shape;243;p26">
            <a:extLst>
              <a:ext uri="{FF2B5EF4-FFF2-40B4-BE49-F238E27FC236}">
                <a16:creationId xmlns:a16="http://schemas.microsoft.com/office/drawing/2014/main" id="{7FA24BFE-EB5F-0E51-0D93-D37D3660B4E7}"/>
              </a:ext>
            </a:extLst>
          </p:cNvPr>
          <p:cNvSpPr/>
          <p:nvPr/>
        </p:nvSpPr>
        <p:spPr>
          <a:xfrm>
            <a:off x="1118985" y="3670990"/>
            <a:ext cx="4769557" cy="466859"/>
          </a:xfrm>
          <a:prstGeom prst="rect">
            <a:avLst/>
          </a:prstGeom>
          <a:noFill/>
          <a:ln>
            <a:noFill/>
          </a:ln>
        </p:spPr>
        <p:txBody>
          <a:bodyPr spcFirstLastPara="1" wrap="square" lIns="91425" tIns="45700" rIns="91425" bIns="45700" anchor="t" anchorCtr="0">
            <a:noAutofit/>
          </a:bodyPr>
          <a:lstStyle/>
          <a:p>
            <a:r>
              <a:rPr lang="zh-CN" altLang="en-US" sz="1600" dirty="0"/>
              <a:t>为什么会被创建？</a:t>
            </a:r>
          </a:p>
        </p:txBody>
      </p:sp>
      <p:sp>
        <p:nvSpPr>
          <p:cNvPr id="3" name="Google Shape;241;p26">
            <a:extLst>
              <a:ext uri="{FF2B5EF4-FFF2-40B4-BE49-F238E27FC236}">
                <a16:creationId xmlns:a16="http://schemas.microsoft.com/office/drawing/2014/main" id="{F5AD394F-BCEB-84A2-FB56-FC9D4D6FBC87}"/>
              </a:ext>
            </a:extLst>
          </p:cNvPr>
          <p:cNvSpPr/>
          <p:nvPr/>
        </p:nvSpPr>
        <p:spPr>
          <a:xfrm>
            <a:off x="0" y="32001"/>
            <a:ext cx="4769557" cy="6858000"/>
          </a:xfrm>
          <a:prstGeom prst="rect">
            <a:avLst/>
          </a:prstGeom>
          <a:gradFill>
            <a:gsLst>
              <a:gs pos="0">
                <a:srgbClr val="5B9EA6">
                  <a:alpha val="14901"/>
                </a:srgbClr>
              </a:gs>
              <a:gs pos="100000">
                <a:srgbClr val="D9A385">
                  <a:alpha val="14901"/>
                </a:srgbClr>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3659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7C0D3-DA2E-32F9-F9B9-77991ADD1899}"/>
            </a:ext>
          </a:extLst>
        </p:cNvPr>
        <p:cNvGrpSpPr/>
        <p:nvPr/>
      </p:nvGrpSpPr>
      <p:grpSpPr>
        <a:xfrm>
          <a:off x="0" y="0"/>
          <a:ext cx="0" cy="0"/>
          <a:chOff x="0" y="0"/>
          <a:chExt cx="0" cy="0"/>
        </a:xfrm>
      </p:grpSpPr>
      <p:grpSp>
        <p:nvGrpSpPr>
          <p:cNvPr id="144" name="Group 143">
            <a:extLst>
              <a:ext uri="{FF2B5EF4-FFF2-40B4-BE49-F238E27FC236}">
                <a16:creationId xmlns:a16="http://schemas.microsoft.com/office/drawing/2014/main" id="{A80FB2B3-B503-9E6E-4AED-407B4596AFB7}"/>
              </a:ext>
            </a:extLst>
          </p:cNvPr>
          <p:cNvGrpSpPr/>
          <p:nvPr/>
        </p:nvGrpSpPr>
        <p:grpSpPr>
          <a:xfrm flipV="1">
            <a:off x="10858502" y="2"/>
            <a:ext cx="1333500" cy="114300"/>
            <a:chOff x="0" y="0"/>
            <a:chExt cx="1857828" cy="115615"/>
          </a:xfrm>
        </p:grpSpPr>
        <p:sp>
          <p:nvSpPr>
            <p:cNvPr id="145" name="Rectangle 144">
              <a:extLst>
                <a:ext uri="{FF2B5EF4-FFF2-40B4-BE49-F238E27FC236}">
                  <a16:creationId xmlns:a16="http://schemas.microsoft.com/office/drawing/2014/main" id="{4ED9EFB8-104C-3CAE-5FE2-BF6873FE64D0}"/>
                </a:ext>
              </a:extLst>
            </p:cNvPr>
            <p:cNvSpPr/>
            <p:nvPr/>
          </p:nvSpPr>
          <p:spPr>
            <a:xfrm>
              <a:off x="0" y="1"/>
              <a:ext cx="464457" cy="115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626BBAD7-86D0-4F80-E54D-5C5E203A8A8A}"/>
                </a:ext>
              </a:extLst>
            </p:cNvPr>
            <p:cNvSpPr/>
            <p:nvPr/>
          </p:nvSpPr>
          <p:spPr>
            <a:xfrm flipV="1">
              <a:off x="464457" y="1089"/>
              <a:ext cx="464457" cy="11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5F3EBA55-AFB0-704D-F1C8-B2B6801789DC}"/>
                </a:ext>
              </a:extLst>
            </p:cNvPr>
            <p:cNvSpPr/>
            <p:nvPr/>
          </p:nvSpPr>
          <p:spPr>
            <a:xfrm flipV="1">
              <a:off x="928914" y="1089"/>
              <a:ext cx="464457" cy="114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27CF7E43-CB55-5DD3-B3CC-7DF2FEDBBEA5}"/>
                </a:ext>
              </a:extLst>
            </p:cNvPr>
            <p:cNvSpPr/>
            <p:nvPr/>
          </p:nvSpPr>
          <p:spPr>
            <a:xfrm flipV="1">
              <a:off x="1393371" y="0"/>
              <a:ext cx="464457" cy="1145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3EF18690-38D3-A854-8278-B865E2733C10}"/>
              </a:ext>
            </a:extLst>
          </p:cNvPr>
          <p:cNvSpPr/>
          <p:nvPr/>
        </p:nvSpPr>
        <p:spPr>
          <a:xfrm>
            <a:off x="3593074" y="4690702"/>
            <a:ext cx="7614833" cy="172054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00D76C5-84AE-3B38-DA3D-E4B4FAE1B802}"/>
              </a:ext>
            </a:extLst>
          </p:cNvPr>
          <p:cNvSpPr/>
          <p:nvPr/>
        </p:nvSpPr>
        <p:spPr>
          <a:xfrm>
            <a:off x="3877740" y="4906383"/>
            <a:ext cx="7045501" cy="1046440"/>
          </a:xfrm>
          <a:prstGeom prst="rect">
            <a:avLst/>
          </a:prstGeom>
        </p:spPr>
        <p:txBody>
          <a:bodyPr wrap="square">
            <a:spAutoFit/>
          </a:bodyPr>
          <a:lstStyle/>
          <a:p>
            <a:pPr algn="just" defTabSz="1219139"/>
            <a:r>
              <a:rPr lang="ja-JP" altLang="en-US" sz="2000" b="1" dirty="0">
                <a:solidFill>
                  <a:schemeClr val="tx1">
                    <a:lumMod val="50000"/>
                    <a:lumOff val="50000"/>
                  </a:schemeClr>
                </a:solidFill>
              </a:rPr>
              <a:t>情境 </a:t>
            </a:r>
            <a:r>
              <a:rPr lang="en-US" altLang="ja-JP" sz="2000" b="1" dirty="0">
                <a:solidFill>
                  <a:schemeClr val="tx1">
                    <a:lumMod val="50000"/>
                    <a:lumOff val="50000"/>
                  </a:schemeClr>
                </a:solidFill>
              </a:rPr>
              <a:t>2</a:t>
            </a:r>
          </a:p>
          <a:p>
            <a:pPr lvl="0" algn="just" defTabSz="1219139"/>
            <a:r>
              <a:rPr lang="zh-CN" altLang="en-US" sz="1400" dirty="0">
                <a:solidFill>
                  <a:schemeClr val="tx1">
                    <a:lumMod val="50000"/>
                    <a:lumOff val="50000"/>
                  </a:schemeClr>
                </a:solidFill>
              </a:rPr>
              <a:t>此情境仅适用于通过 </a:t>
            </a:r>
            <a:r>
              <a:rPr lang="en-US" altLang="zh-CN" sz="1400" dirty="0">
                <a:solidFill>
                  <a:schemeClr val="tx1">
                    <a:lumMod val="50000"/>
                    <a:lumOff val="50000"/>
                  </a:schemeClr>
                </a:solidFill>
              </a:rPr>
              <a:t>NEXT VAM </a:t>
            </a:r>
            <a:r>
              <a:rPr lang="zh-CN" altLang="en-US" sz="1400" dirty="0">
                <a:solidFill>
                  <a:schemeClr val="tx1">
                    <a:lumMod val="50000"/>
                    <a:lumOff val="50000"/>
                  </a:schemeClr>
                </a:solidFill>
              </a:rPr>
              <a:t>机制所产生的数位单位其中 </a:t>
            </a:r>
            <a:r>
              <a:rPr lang="en-US" altLang="zh-CN" sz="1400" dirty="0">
                <a:solidFill>
                  <a:schemeClr val="tx1">
                    <a:lumMod val="50000"/>
                    <a:lumOff val="50000"/>
                  </a:schemeClr>
                </a:solidFill>
              </a:rPr>
              <a:t>15% </a:t>
            </a:r>
            <a:r>
              <a:rPr lang="zh-CN" altLang="en-US" sz="1400" dirty="0">
                <a:solidFill>
                  <a:schemeClr val="tx1">
                    <a:lumMod val="50000"/>
                    <a:lumOff val="50000"/>
                  </a:schemeClr>
                </a:solidFill>
              </a:rPr>
              <a:t>将进入 </a:t>
            </a:r>
            <a:r>
              <a:rPr lang="en-US" altLang="zh-CN" sz="1400" dirty="0">
                <a:solidFill>
                  <a:schemeClr val="tx1">
                    <a:lumMod val="50000"/>
                    <a:lumOff val="50000"/>
                  </a:schemeClr>
                </a:solidFill>
              </a:rPr>
              <a:t>NEXT </a:t>
            </a:r>
            <a:r>
              <a:rPr lang="zh-CN" altLang="en-US" sz="1400" dirty="0">
                <a:solidFill>
                  <a:schemeClr val="tx1">
                    <a:lumMod val="50000"/>
                    <a:lumOff val="50000"/>
                  </a:schemeClr>
                </a:solidFill>
              </a:rPr>
              <a:t>流动池以支持生态系统稳定其余 </a:t>
            </a:r>
            <a:r>
              <a:rPr lang="en-US" altLang="zh-CN" sz="1400" dirty="0">
                <a:solidFill>
                  <a:schemeClr val="tx1">
                    <a:lumMod val="50000"/>
                    <a:lumOff val="50000"/>
                  </a:schemeClr>
                </a:solidFill>
              </a:rPr>
              <a:t>85% </a:t>
            </a:r>
            <a:r>
              <a:rPr lang="zh-CN" altLang="en-US" sz="1400" dirty="0">
                <a:solidFill>
                  <a:schemeClr val="tx1">
                    <a:lumMod val="50000"/>
                    <a:lumOff val="50000"/>
                  </a:schemeClr>
                </a:solidFill>
              </a:rPr>
              <a:t>以 </a:t>
            </a:r>
            <a:r>
              <a:rPr lang="en-US" altLang="zh-CN" sz="1400" dirty="0">
                <a:solidFill>
                  <a:schemeClr val="tx1">
                    <a:lumMod val="50000"/>
                    <a:lumOff val="50000"/>
                  </a:schemeClr>
                </a:solidFill>
              </a:rPr>
              <a:t>NEXT Token </a:t>
            </a:r>
            <a:r>
              <a:rPr lang="zh-CN" altLang="en-US" sz="1400" dirty="0">
                <a:solidFill>
                  <a:schemeClr val="tx1">
                    <a:lumMod val="50000"/>
                    <a:lumOff val="50000"/>
                  </a:schemeClr>
                </a:solidFill>
              </a:rPr>
              <a:t>的形式分配给用户这些分配完全来自 </a:t>
            </a:r>
            <a:r>
              <a:rPr lang="en-US" altLang="zh-CN" sz="1400" dirty="0">
                <a:solidFill>
                  <a:schemeClr val="tx1">
                    <a:lumMod val="50000"/>
                    <a:lumOff val="50000"/>
                  </a:schemeClr>
                </a:solidFill>
              </a:rPr>
              <a:t>VAM </a:t>
            </a:r>
            <a:r>
              <a:rPr lang="zh-CN" altLang="en-US" sz="1400" dirty="0">
                <a:solidFill>
                  <a:schemeClr val="tx1">
                    <a:lumMod val="50000"/>
                    <a:lumOff val="50000"/>
                  </a:schemeClr>
                </a:solidFill>
              </a:rPr>
              <a:t>所生成的新增数位单位而不是来自用户的原始持有量</a:t>
            </a:r>
            <a:endParaRPr kumimoji="0" lang="en-US" sz="14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FB28182-EA5E-2976-022E-EC3F242CBA65}"/>
              </a:ext>
            </a:extLst>
          </p:cNvPr>
          <p:cNvSpPr/>
          <p:nvPr/>
        </p:nvSpPr>
        <p:spPr>
          <a:xfrm>
            <a:off x="1065235" y="2314491"/>
            <a:ext cx="7614833" cy="162554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1451541-BF2C-9EF7-95BA-5C38DA54B721}"/>
              </a:ext>
            </a:extLst>
          </p:cNvPr>
          <p:cNvSpPr/>
          <p:nvPr/>
        </p:nvSpPr>
        <p:spPr>
          <a:xfrm>
            <a:off x="1293723" y="2618457"/>
            <a:ext cx="7045501" cy="830997"/>
          </a:xfrm>
          <a:prstGeom prst="rect">
            <a:avLst/>
          </a:prstGeom>
        </p:spPr>
        <p:txBody>
          <a:bodyPr wrap="square">
            <a:spAutoFit/>
          </a:bodyPr>
          <a:lstStyle/>
          <a:p>
            <a:pPr algn="just" defTabSz="1219139"/>
            <a:r>
              <a:rPr lang="ja-JP" altLang="en-US" sz="2000" b="1" dirty="0">
                <a:solidFill>
                  <a:schemeClr val="tx1">
                    <a:lumMod val="50000"/>
                    <a:lumOff val="50000"/>
                  </a:schemeClr>
                </a:solidFill>
              </a:rPr>
              <a:t>情境 </a:t>
            </a:r>
            <a:r>
              <a:rPr lang="en-US" altLang="ja-JP" sz="2000" b="1" dirty="0">
                <a:solidFill>
                  <a:schemeClr val="tx1">
                    <a:lumMod val="50000"/>
                    <a:lumOff val="50000"/>
                  </a:schemeClr>
                </a:solidFill>
              </a:rPr>
              <a:t>1</a:t>
            </a:r>
          </a:p>
          <a:p>
            <a:pPr algn="just" defTabSz="1219139"/>
            <a:r>
              <a:rPr lang="zh-CN" altLang="en-US" sz="1400" dirty="0">
                <a:solidFill>
                  <a:schemeClr val="tx1">
                    <a:lumMod val="50000"/>
                    <a:lumOff val="50000"/>
                  </a:schemeClr>
                </a:solidFill>
              </a:rPr>
              <a:t>当数位单位的参考值出现下行时 </a:t>
            </a:r>
            <a:r>
              <a:rPr lang="en-US" altLang="zh-CN" sz="1400" dirty="0">
                <a:solidFill>
                  <a:schemeClr val="tx1">
                    <a:lumMod val="50000"/>
                    <a:lumOff val="50000"/>
                  </a:schemeClr>
                </a:solidFill>
              </a:rPr>
              <a:t>NEXT VAM </a:t>
            </a:r>
            <a:r>
              <a:rPr lang="zh-CN" altLang="en-US" sz="1400" dirty="0">
                <a:solidFill>
                  <a:schemeClr val="tx1">
                    <a:lumMod val="50000"/>
                    <a:lumOff val="50000"/>
                  </a:schemeClr>
                </a:solidFill>
              </a:rPr>
              <a:t>会调整用户的数位单位数量使其参与参考点与用户的原始进入位置保持一致这有助于在市场波动时减少恐惧与不确定性</a:t>
            </a:r>
            <a:endParaRPr kumimoji="0" lang="en-US" sz="1400" b="0"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488FBB26-BCD5-9A49-A1D4-D8ABBA9EB206}"/>
              </a:ext>
            </a:extLst>
          </p:cNvPr>
          <p:cNvGrpSpPr/>
          <p:nvPr/>
        </p:nvGrpSpPr>
        <p:grpSpPr>
          <a:xfrm>
            <a:off x="9214775" y="2346627"/>
            <a:ext cx="1977102" cy="1931030"/>
            <a:chOff x="2984753" y="2718176"/>
            <a:chExt cx="2049826" cy="1986798"/>
          </a:xfrm>
          <a:solidFill>
            <a:srgbClr val="73A3F6"/>
          </a:solidFill>
        </p:grpSpPr>
        <p:sp>
          <p:nvSpPr>
            <p:cNvPr id="11" name="Freeform 9">
              <a:extLst>
                <a:ext uri="{FF2B5EF4-FFF2-40B4-BE49-F238E27FC236}">
                  <a16:creationId xmlns:a16="http://schemas.microsoft.com/office/drawing/2014/main" id="{50EE5A20-F2BA-C0C1-2590-59718B17EEAA}"/>
                </a:ext>
              </a:extLst>
            </p:cNvPr>
            <p:cNvSpPr>
              <a:spLocks/>
            </p:cNvSpPr>
            <p:nvPr/>
          </p:nvSpPr>
          <p:spPr bwMode="auto">
            <a:xfrm flipH="1">
              <a:off x="3720587" y="4310861"/>
              <a:ext cx="578156" cy="394113"/>
            </a:xfrm>
            <a:custGeom>
              <a:avLst/>
              <a:gdLst>
                <a:gd name="T0" fmla="*/ 214 w 427"/>
                <a:gd name="T1" fmla="*/ 214 w 427"/>
                <a:gd name="T2" fmla="*/ 214 w 427"/>
                <a:gd name="T3" fmla="*/ 214 w 427"/>
                <a:gd name="T4" fmla="*/ 214 w 427"/>
                <a:gd name="T5" fmla="*/ 214 w 427"/>
                <a:gd name="T6" fmla="*/ 214 w 427"/>
                <a:gd name="T7" fmla="*/ 214 w 427"/>
              </a:gdLst>
              <a:ahLst/>
              <a:cxnLst>
                <a:cxn ang="0">
                  <a:pos x="T0" y="T1"/>
                </a:cxn>
                <a:cxn ang="0">
                  <a:pos x="T2" y="T3"/>
                </a:cxn>
                <a:cxn ang="0">
                  <a:pos x="T4" y="T5"/>
                </a:cxn>
                <a:cxn ang="0">
                  <a:pos x="T6" y="T7"/>
                </a:cxn>
              </a:cxnLst>
              <a:rect l="0" t="0" r="r" b="b"/>
              <a:pathLst>
                <a:path w="253" h="267">
                  <a:moveTo>
                    <a:pt x="127" y="267"/>
                  </a:moveTo>
                  <a:lnTo>
                    <a:pt x="253" y="0"/>
                  </a:lnTo>
                  <a:lnTo>
                    <a:pt x="0" y="0"/>
                  </a:lnTo>
                  <a:lnTo>
                    <a:pt x="127" y="267"/>
                  </a:lnTo>
                  <a:close/>
                </a:path>
              </a:pathLst>
            </a:custGeom>
            <a:grpFill/>
            <a:ln>
              <a:noFill/>
            </a:ln>
          </p:spPr>
          <p:txBody>
            <a:bodyPr vert="horz" wrap="square" lIns="241205" tIns="120603" rIns="241205" bIns="120603"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US" sz="942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0">
              <a:extLst>
                <a:ext uri="{FF2B5EF4-FFF2-40B4-BE49-F238E27FC236}">
                  <a16:creationId xmlns:a16="http://schemas.microsoft.com/office/drawing/2014/main" id="{147EA95F-9F37-9E2C-F4E9-0CCDFD7FE7BE}"/>
                </a:ext>
              </a:extLst>
            </p:cNvPr>
            <p:cNvSpPr>
              <a:spLocks noChangeArrowheads="1"/>
            </p:cNvSpPr>
            <p:nvPr/>
          </p:nvSpPr>
          <p:spPr bwMode="auto">
            <a:xfrm flipH="1">
              <a:off x="2984753" y="2718176"/>
              <a:ext cx="2049826" cy="1639921"/>
            </a:xfrm>
            <a:prstGeom prst="rect">
              <a:avLst/>
            </a:prstGeom>
            <a:grpFill/>
            <a:ln>
              <a:noFill/>
            </a:ln>
          </p:spPr>
          <p:txBody>
            <a:bodyPr vert="horz" wrap="square" lIns="241205" tIns="120603" rIns="241205" bIns="120603"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US" sz="942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E593143-2957-7605-18C2-19E38B6F2BA0}"/>
                </a:ext>
              </a:extLst>
            </p:cNvPr>
            <p:cNvSpPr/>
            <p:nvPr/>
          </p:nvSpPr>
          <p:spPr>
            <a:xfrm>
              <a:off x="3468156" y="2993227"/>
              <a:ext cx="1089817" cy="10898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white"/>
                  </a:solidFill>
                  <a:effectLst/>
                  <a:uLnTx/>
                  <a:uFillTx/>
                  <a:latin typeface="Calibri Light" panose="020F0302020204030204"/>
                  <a:ea typeface="+mn-ea"/>
                  <a:cs typeface="+mn-cs"/>
                </a:rPr>
                <a:t>2</a:t>
              </a:r>
            </a:p>
          </p:txBody>
        </p:sp>
      </p:grpSp>
      <p:grpSp>
        <p:nvGrpSpPr>
          <p:cNvPr id="4" name="Group 3">
            <a:extLst>
              <a:ext uri="{FF2B5EF4-FFF2-40B4-BE49-F238E27FC236}">
                <a16:creationId xmlns:a16="http://schemas.microsoft.com/office/drawing/2014/main" id="{546820A5-6F2B-27C1-DEE3-6589F8FFDFCD}"/>
              </a:ext>
            </a:extLst>
          </p:cNvPr>
          <p:cNvGrpSpPr/>
          <p:nvPr/>
        </p:nvGrpSpPr>
        <p:grpSpPr>
          <a:xfrm>
            <a:off x="1065235" y="4312723"/>
            <a:ext cx="2157018" cy="2098519"/>
            <a:chOff x="512761" y="3908711"/>
            <a:chExt cx="2723960" cy="2649064"/>
          </a:xfrm>
        </p:grpSpPr>
        <p:sp>
          <p:nvSpPr>
            <p:cNvPr id="25" name="Freeform 7">
              <a:extLst>
                <a:ext uri="{FF2B5EF4-FFF2-40B4-BE49-F238E27FC236}">
                  <a16:creationId xmlns:a16="http://schemas.microsoft.com/office/drawing/2014/main" id="{959E87E1-36A9-6787-BC44-1E81A0A0CA07}"/>
                </a:ext>
              </a:extLst>
            </p:cNvPr>
            <p:cNvSpPr>
              <a:spLocks/>
            </p:cNvSpPr>
            <p:nvPr/>
          </p:nvSpPr>
          <p:spPr bwMode="auto">
            <a:xfrm flipH="1">
              <a:off x="1484733" y="3908711"/>
              <a:ext cx="780016" cy="525484"/>
            </a:xfrm>
            <a:custGeom>
              <a:avLst/>
              <a:gdLst>
                <a:gd name="T0" fmla="*/ 214 w 427"/>
                <a:gd name="T1" fmla="*/ 214 w 427"/>
                <a:gd name="T2" fmla="*/ 214 w 427"/>
                <a:gd name="T3" fmla="*/ 214 w 427"/>
                <a:gd name="T4" fmla="*/ 214 w 427"/>
                <a:gd name="T5" fmla="*/ 214 w 427"/>
                <a:gd name="T6" fmla="*/ 214 w 427"/>
                <a:gd name="T7" fmla="*/ 214 w 427"/>
              </a:gdLst>
              <a:ahLst/>
              <a:cxnLst>
                <a:cxn ang="0">
                  <a:pos x="T0" y="T1"/>
                </a:cxn>
                <a:cxn ang="0">
                  <a:pos x="T2" y="T3"/>
                </a:cxn>
                <a:cxn ang="0">
                  <a:pos x="T4" y="T5"/>
                </a:cxn>
                <a:cxn ang="0">
                  <a:pos x="T6" y="T7"/>
                </a:cxn>
              </a:cxnLst>
              <a:rect l="0" t="0" r="r" b="b"/>
              <a:pathLst>
                <a:path w="256" h="267">
                  <a:moveTo>
                    <a:pt x="126" y="0"/>
                  </a:moveTo>
                  <a:lnTo>
                    <a:pt x="256" y="267"/>
                  </a:lnTo>
                  <a:lnTo>
                    <a:pt x="0" y="267"/>
                  </a:lnTo>
                  <a:lnTo>
                    <a:pt x="126" y="0"/>
                  </a:lnTo>
                  <a:close/>
                </a:path>
              </a:pathLst>
            </a:custGeom>
            <a:solidFill>
              <a:srgbClr val="FF7A1D"/>
            </a:solidFill>
            <a:ln>
              <a:noFill/>
            </a:ln>
          </p:spPr>
          <p:txBody>
            <a:bodyPr vert="horz" wrap="square" lIns="241205" tIns="120603" rIns="241205" bIns="120603"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US" sz="942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8">
              <a:extLst>
                <a:ext uri="{FF2B5EF4-FFF2-40B4-BE49-F238E27FC236}">
                  <a16:creationId xmlns:a16="http://schemas.microsoft.com/office/drawing/2014/main" id="{39F804CF-5D59-2A0E-F6CE-AC5B049EB22C}"/>
                </a:ext>
              </a:extLst>
            </p:cNvPr>
            <p:cNvSpPr>
              <a:spLocks noChangeArrowheads="1"/>
            </p:cNvSpPr>
            <p:nvPr/>
          </p:nvSpPr>
          <p:spPr bwMode="auto">
            <a:xfrm flipH="1">
              <a:off x="512761" y="4371215"/>
              <a:ext cx="2723960" cy="2186560"/>
            </a:xfrm>
            <a:prstGeom prst="rect">
              <a:avLst/>
            </a:prstGeom>
            <a:solidFill>
              <a:srgbClr val="FF7A1D"/>
            </a:solidFill>
            <a:ln>
              <a:noFill/>
            </a:ln>
          </p:spPr>
          <p:txBody>
            <a:bodyPr vert="horz" wrap="square" lIns="241205" tIns="120603" rIns="241205" bIns="120603"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Tx/>
                <a:buSzTx/>
                <a:buFontTx/>
                <a:buNone/>
                <a:tabLst/>
                <a:defRPr/>
              </a:pPr>
              <a:endParaRPr kumimoji="0" lang="en-US" sz="942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3D70509-7694-3B72-2353-EB337D0C6645}"/>
                </a:ext>
              </a:extLst>
            </p:cNvPr>
            <p:cNvSpPr/>
            <p:nvPr/>
          </p:nvSpPr>
          <p:spPr>
            <a:xfrm>
              <a:off x="1151542" y="4724174"/>
              <a:ext cx="1453089" cy="1453089"/>
            </a:xfrm>
            <a:prstGeom prst="ellipse">
              <a:avLst/>
            </a:prstGeom>
            <a:solidFill>
              <a:srgbClr val="FF7A1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dirty="0">
                  <a:ln>
                    <a:noFill/>
                  </a:ln>
                  <a:solidFill>
                    <a:prstClr val="white"/>
                  </a:solidFill>
                  <a:effectLst/>
                  <a:uLnTx/>
                  <a:uFillTx/>
                  <a:latin typeface="Calibri Light" panose="020F0302020204030204"/>
                  <a:ea typeface="+mn-ea"/>
                  <a:cs typeface="+mn-cs"/>
                </a:rPr>
                <a:t>1</a:t>
              </a:r>
            </a:p>
          </p:txBody>
        </p:sp>
      </p:grpSp>
      <p:sp>
        <p:nvSpPr>
          <p:cNvPr id="2" name="TextBox 1">
            <a:extLst>
              <a:ext uri="{FF2B5EF4-FFF2-40B4-BE49-F238E27FC236}">
                <a16:creationId xmlns:a16="http://schemas.microsoft.com/office/drawing/2014/main" id="{8E190B1D-3182-4D08-1809-73CBDB5E0DDE}"/>
              </a:ext>
            </a:extLst>
          </p:cNvPr>
          <p:cNvSpPr txBox="1"/>
          <p:nvPr/>
        </p:nvSpPr>
        <p:spPr>
          <a:xfrm>
            <a:off x="645249" y="823250"/>
            <a:ext cx="7774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2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NEXT VAM</a:t>
            </a:r>
            <a:endParaRPr kumimoji="0" lang="en-US" sz="59500" b="1" i="0" u="none" strike="noStrike" kern="1200" cap="none" spc="200" normalizeH="0" baseline="0" noProof="0" dirty="0">
              <a:ln>
                <a:noFill/>
              </a:ln>
              <a:solidFill>
                <a:prstClr val="black">
                  <a:lumMod val="50000"/>
                  <a:lumOff val="50000"/>
                </a:prstClr>
              </a:solidFill>
              <a:effectLst/>
              <a:uLnTx/>
              <a:uFillTx/>
              <a:latin typeface="Calibri Light" panose="020F0302020204030204"/>
              <a:ea typeface="Roboto" panose="02000000000000000000" pitchFamily="2" charset="0"/>
              <a:cs typeface="Poppins Medium" panose="00000600000000000000" pitchFamily="2" charset="0"/>
            </a:endParaRPr>
          </a:p>
        </p:txBody>
      </p:sp>
      <p:sp>
        <p:nvSpPr>
          <p:cNvPr id="3" name="TextBox 2">
            <a:extLst>
              <a:ext uri="{FF2B5EF4-FFF2-40B4-BE49-F238E27FC236}">
                <a16:creationId xmlns:a16="http://schemas.microsoft.com/office/drawing/2014/main" id="{98F7D944-4A3E-215F-AC21-312D3AA38CCE}"/>
              </a:ext>
            </a:extLst>
          </p:cNvPr>
          <p:cNvSpPr txBox="1"/>
          <p:nvPr/>
        </p:nvSpPr>
        <p:spPr>
          <a:xfrm>
            <a:off x="731090" y="1223969"/>
            <a:ext cx="5340499" cy="338554"/>
          </a:xfrm>
          <a:prstGeom prst="rect">
            <a:avLst/>
          </a:prstGeom>
          <a:noFill/>
        </p:spPr>
        <p:txBody>
          <a:bodyPr wrap="square" lIns="0" rIns="0" rtlCol="0">
            <a:spAutoFit/>
          </a:bodyPr>
          <a:lstStyle/>
          <a:p>
            <a:r>
              <a:rPr lang="zh-CN" altLang="en-US" sz="1600" dirty="0"/>
              <a:t>核心的两种情境</a:t>
            </a:r>
          </a:p>
        </p:txBody>
      </p:sp>
    </p:spTree>
    <p:extLst>
      <p:ext uri="{BB962C8B-B14F-4D97-AF65-F5344CB8AC3E}">
        <p14:creationId xmlns:p14="http://schemas.microsoft.com/office/powerpoint/2010/main" val="428095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0" name="Rectangle 29">
            <a:extLst>
              <a:ext uri="{FF2B5EF4-FFF2-40B4-BE49-F238E27FC236}">
                <a16:creationId xmlns:a16="http://schemas.microsoft.com/office/drawing/2014/main" id="{24A27190-C26C-A634-7584-64283B931A9E}"/>
              </a:ext>
            </a:extLst>
          </p:cNvPr>
          <p:cNvSpPr/>
          <p:nvPr/>
        </p:nvSpPr>
        <p:spPr>
          <a:xfrm>
            <a:off x="4777392" y="2581852"/>
            <a:ext cx="2539680" cy="26558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MY"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9" name="Picture Placeholder 28" descr="A blue and silver electronic device&#10;&#10;AI-generated content may be incorrect.">
            <a:extLst>
              <a:ext uri="{FF2B5EF4-FFF2-40B4-BE49-F238E27FC236}">
                <a16:creationId xmlns:a16="http://schemas.microsoft.com/office/drawing/2014/main" id="{550C33EC-8BD8-D1FD-7470-AFE2126C9E27}"/>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l="22110" r="22110"/>
          <a:stretch>
            <a:fillRect/>
          </a:stretch>
        </p:blipFill>
        <p:spPr>
          <a:xfrm>
            <a:off x="4770956" y="2595972"/>
            <a:ext cx="2539680" cy="2641768"/>
          </a:xfrm>
          <a:prstGeom prst="rect">
            <a:avLst/>
          </a:prstGeom>
        </p:spPr>
      </p:pic>
      <p:sp>
        <p:nvSpPr>
          <p:cNvPr id="334" name="Google Shape;334;p30"/>
          <p:cNvSpPr/>
          <p:nvPr/>
        </p:nvSpPr>
        <p:spPr>
          <a:xfrm>
            <a:off x="6804183" y="2199547"/>
            <a:ext cx="921013" cy="924949"/>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35;p30"/>
          <p:cNvSpPr/>
          <p:nvPr/>
        </p:nvSpPr>
        <p:spPr>
          <a:xfrm>
            <a:off x="6804183" y="4694683"/>
            <a:ext cx="921013" cy="921013"/>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30"/>
          <p:cNvSpPr/>
          <p:nvPr/>
        </p:nvSpPr>
        <p:spPr>
          <a:xfrm>
            <a:off x="4321333" y="4694683"/>
            <a:ext cx="921013" cy="9210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30"/>
          <p:cNvSpPr/>
          <p:nvPr/>
        </p:nvSpPr>
        <p:spPr>
          <a:xfrm>
            <a:off x="4321333" y="2199547"/>
            <a:ext cx="921013" cy="924949"/>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8" name="Google Shape;348;p30"/>
          <p:cNvSpPr/>
          <p:nvPr/>
        </p:nvSpPr>
        <p:spPr>
          <a:xfrm>
            <a:off x="8381661" y="4731317"/>
            <a:ext cx="2747707" cy="361381"/>
          </a:xfrm>
          <a:prstGeom prst="rect">
            <a:avLst/>
          </a:prstGeom>
          <a:noFill/>
          <a:ln>
            <a:noFill/>
          </a:ln>
        </p:spPr>
        <p:txBody>
          <a:bodyPr spcFirstLastPara="1" wrap="square" lIns="91425" tIns="45700" rIns="91425" bIns="45700" anchor="t" anchorCtr="0">
            <a:noAutofit/>
          </a:bodyPr>
          <a:lstStyle/>
          <a:p>
            <a:pPr algn="ctr"/>
            <a:r>
              <a:rPr lang="ja-JP" altLang="en-US" sz="1600" b="1" dirty="0">
                <a:solidFill>
                  <a:schemeClr val="tx1">
                    <a:lumMod val="50000"/>
                    <a:lumOff val="50000"/>
                  </a:schemeClr>
                </a:solidFill>
              </a:rPr>
              <a:t>社区优势</a:t>
            </a:r>
          </a:p>
        </p:txBody>
      </p:sp>
      <p:sp>
        <p:nvSpPr>
          <p:cNvPr id="349" name="Google Shape;349;p30"/>
          <p:cNvSpPr/>
          <p:nvPr/>
        </p:nvSpPr>
        <p:spPr>
          <a:xfrm>
            <a:off x="8597900" y="2198026"/>
            <a:ext cx="2304363" cy="361381"/>
          </a:xfrm>
          <a:prstGeom prst="rect">
            <a:avLst/>
          </a:prstGeom>
          <a:noFill/>
          <a:ln>
            <a:noFill/>
          </a:ln>
        </p:spPr>
        <p:txBody>
          <a:bodyPr spcFirstLastPara="1" wrap="square" lIns="91425" tIns="45700" rIns="91425" bIns="45700" anchor="t" anchorCtr="0">
            <a:noAutofit/>
          </a:bodyPr>
          <a:lstStyle/>
          <a:p>
            <a:pPr algn="ctr"/>
            <a:r>
              <a:rPr lang="ja-JP" altLang="en-US" sz="1600" b="1" dirty="0">
                <a:solidFill>
                  <a:schemeClr val="tx1">
                    <a:lumMod val="50000"/>
                    <a:lumOff val="50000"/>
                  </a:schemeClr>
                </a:solidFill>
              </a:rPr>
              <a:t>流动性保护</a:t>
            </a:r>
          </a:p>
        </p:txBody>
      </p:sp>
      <p:sp>
        <p:nvSpPr>
          <p:cNvPr id="352" name="Google Shape;352;p30"/>
          <p:cNvSpPr/>
          <p:nvPr/>
        </p:nvSpPr>
        <p:spPr>
          <a:xfrm>
            <a:off x="1379334" y="4818465"/>
            <a:ext cx="2604133" cy="361381"/>
          </a:xfrm>
          <a:prstGeom prst="rect">
            <a:avLst/>
          </a:prstGeom>
          <a:noFill/>
          <a:ln>
            <a:noFill/>
          </a:ln>
        </p:spPr>
        <p:txBody>
          <a:bodyPr spcFirstLastPara="1" wrap="square" lIns="91425" tIns="45700" rIns="91425" bIns="45700" anchor="t" anchorCtr="0">
            <a:noAutofit/>
          </a:bodyPr>
          <a:lstStyle/>
          <a:p>
            <a:pPr algn="ctr"/>
            <a:r>
              <a:rPr lang="zh-CN" altLang="en-US" sz="1600" b="1" dirty="0">
                <a:solidFill>
                  <a:schemeClr val="tx1">
                    <a:lumMod val="50000"/>
                    <a:lumOff val="50000"/>
                  </a:schemeClr>
                </a:solidFill>
              </a:rPr>
              <a:t>全面价值认定</a:t>
            </a:r>
          </a:p>
        </p:txBody>
      </p:sp>
      <p:sp>
        <p:nvSpPr>
          <p:cNvPr id="353" name="Google Shape;353;p30"/>
          <p:cNvSpPr/>
          <p:nvPr/>
        </p:nvSpPr>
        <p:spPr>
          <a:xfrm>
            <a:off x="1398651" y="2199547"/>
            <a:ext cx="2697897" cy="361381"/>
          </a:xfrm>
          <a:prstGeom prst="rect">
            <a:avLst/>
          </a:prstGeom>
          <a:noFill/>
          <a:ln>
            <a:noFill/>
          </a:ln>
        </p:spPr>
        <p:txBody>
          <a:bodyPr spcFirstLastPara="1" wrap="square" lIns="91425" tIns="45700" rIns="91425" bIns="45700" anchor="t" anchorCtr="0">
            <a:noAutofit/>
          </a:bodyPr>
          <a:lstStyle/>
          <a:p>
            <a:pPr algn="ctr"/>
            <a:r>
              <a:rPr lang="zh-CN" altLang="en-US" sz="1600" b="1" dirty="0">
                <a:solidFill>
                  <a:schemeClr val="tx1">
                    <a:lumMod val="50000"/>
                    <a:lumOff val="50000"/>
                  </a:schemeClr>
                </a:solidFill>
              </a:rPr>
              <a:t>进入价值保护</a:t>
            </a:r>
          </a:p>
        </p:txBody>
      </p:sp>
      <p:sp>
        <p:nvSpPr>
          <p:cNvPr id="4" name="Google Shape;242;p26">
            <a:extLst>
              <a:ext uri="{FF2B5EF4-FFF2-40B4-BE49-F238E27FC236}">
                <a16:creationId xmlns:a16="http://schemas.microsoft.com/office/drawing/2014/main" id="{5B977D81-8CAF-9536-5373-152859DA891C}"/>
              </a:ext>
            </a:extLst>
          </p:cNvPr>
          <p:cNvSpPr/>
          <p:nvPr/>
        </p:nvSpPr>
        <p:spPr>
          <a:xfrm>
            <a:off x="3594100" y="717109"/>
            <a:ext cx="5003800" cy="630942"/>
          </a:xfrm>
          <a:prstGeom prst="rect">
            <a:avLst/>
          </a:prstGeom>
          <a:noFill/>
          <a:ln>
            <a:noFill/>
          </a:ln>
        </p:spPr>
        <p:txBody>
          <a:bodyPr spcFirstLastPara="1" wrap="square" lIns="91425" tIns="45700" rIns="91425" bIns="45700" anchor="t" anchorCtr="0">
            <a:noAutofit/>
          </a:bodyPr>
          <a:lstStyle/>
          <a:p>
            <a:pPr algn="ctr"/>
            <a:r>
              <a:rPr lang="ja-JP" altLang="en-US" sz="3600" b="1" dirty="0"/>
              <a:t>独特优势</a:t>
            </a:r>
          </a:p>
        </p:txBody>
      </p:sp>
      <p:sp>
        <p:nvSpPr>
          <p:cNvPr id="5" name="Rectangle 4">
            <a:extLst>
              <a:ext uri="{FF2B5EF4-FFF2-40B4-BE49-F238E27FC236}">
                <a16:creationId xmlns:a16="http://schemas.microsoft.com/office/drawing/2014/main" id="{7402F199-BE8F-EC06-BEB1-50BCADEAD928}"/>
              </a:ext>
            </a:extLst>
          </p:cNvPr>
          <p:cNvSpPr/>
          <p:nvPr/>
        </p:nvSpPr>
        <p:spPr>
          <a:xfrm>
            <a:off x="776491" y="2637915"/>
            <a:ext cx="3544842" cy="1015663"/>
          </a:xfrm>
          <a:prstGeom prst="rect">
            <a:avLst/>
          </a:prstGeom>
        </p:spPr>
        <p:txBody>
          <a:bodyPr wrap="square">
            <a:spAutoFit/>
          </a:bodyPr>
          <a:lstStyle/>
          <a:p>
            <a:pPr marL="171450" indent="-171450" algn="just">
              <a:buFont typeface="Arial" panose="020B0604020202020204" pitchFamily="34" charset="0"/>
              <a:buChar char="•"/>
            </a:pPr>
            <a:r>
              <a:rPr lang="zh-CN" altLang="en-US" sz="1200" dirty="0">
                <a:solidFill>
                  <a:schemeClr val="tx1">
                    <a:lumMod val="50000"/>
                    <a:lumOff val="50000"/>
                  </a:schemeClr>
                </a:solidFill>
              </a:rPr>
              <a:t>当市场参考值低于用户的进入参考点时</a:t>
            </a:r>
            <a:br>
              <a:rPr lang="zh-CN" altLang="en-US" sz="1200" dirty="0">
                <a:solidFill>
                  <a:schemeClr val="tx1">
                    <a:lumMod val="50000"/>
                    <a:lumOff val="50000"/>
                  </a:schemeClr>
                </a:solidFill>
              </a:rPr>
            </a:br>
            <a:r>
              <a:rPr lang="en-US" altLang="zh-CN" sz="1200" dirty="0">
                <a:solidFill>
                  <a:schemeClr val="tx1">
                    <a:lumMod val="50000"/>
                    <a:lumOff val="50000"/>
                  </a:schemeClr>
                </a:solidFill>
              </a:rPr>
              <a:t>VAM </a:t>
            </a:r>
            <a:r>
              <a:rPr lang="zh-CN" altLang="en-US" sz="1200" dirty="0">
                <a:solidFill>
                  <a:schemeClr val="tx1">
                    <a:lumMod val="50000"/>
                    <a:lumOff val="50000"/>
                  </a:schemeClr>
                </a:solidFill>
              </a:rPr>
              <a:t>提供数位单位的重新对齐</a:t>
            </a:r>
            <a:br>
              <a:rPr lang="zh-CN" altLang="en-US" sz="1200" dirty="0">
                <a:solidFill>
                  <a:schemeClr val="tx1">
                    <a:lumMod val="50000"/>
                    <a:lumOff val="50000"/>
                  </a:schemeClr>
                </a:solidFill>
              </a:rPr>
            </a:br>
            <a:r>
              <a:rPr lang="zh-CN" altLang="en-US" sz="1200" dirty="0">
                <a:solidFill>
                  <a:schemeClr val="tx1">
                    <a:lumMod val="50000"/>
                    <a:lumOff val="50000"/>
                  </a:schemeClr>
                </a:solidFill>
              </a:rPr>
              <a:t>使用户的参与参考点回到原始进入位置</a:t>
            </a:r>
            <a:endParaRPr lang="en-MY" altLang="zh-CN" sz="1200" dirty="0">
              <a:solidFill>
                <a:schemeClr val="tx1">
                  <a:lumMod val="50000"/>
                  <a:lumOff val="50000"/>
                </a:schemeClr>
              </a:solidFill>
            </a:endParaRPr>
          </a:p>
          <a:p>
            <a:pPr marL="171450" indent="-171450" algn="just">
              <a:buFont typeface="Arial" panose="020B0604020202020204" pitchFamily="34" charset="0"/>
              <a:buChar char="•"/>
            </a:pPr>
            <a:r>
              <a:rPr lang="en-US" altLang="zh-CN" sz="1200" dirty="0">
                <a:solidFill>
                  <a:schemeClr val="tx1">
                    <a:lumMod val="50000"/>
                    <a:lumOff val="50000"/>
                  </a:schemeClr>
                </a:solidFill>
              </a:rPr>
              <a:t>VAM </a:t>
            </a:r>
            <a:r>
              <a:rPr lang="zh-CN" altLang="en-US" sz="1200" dirty="0">
                <a:solidFill>
                  <a:schemeClr val="tx1">
                    <a:lumMod val="50000"/>
                    <a:lumOff val="50000"/>
                  </a:schemeClr>
                </a:solidFill>
              </a:rPr>
              <a:t>会恢复对应的数位单位差额</a:t>
            </a:r>
            <a:br>
              <a:rPr lang="zh-CN" altLang="en-US" sz="1200" dirty="0">
                <a:solidFill>
                  <a:schemeClr val="tx1">
                    <a:lumMod val="50000"/>
                    <a:lumOff val="50000"/>
                  </a:schemeClr>
                </a:solidFill>
              </a:rPr>
            </a:br>
            <a:r>
              <a:rPr lang="zh-CN" altLang="en-US" sz="1200" dirty="0">
                <a:solidFill>
                  <a:schemeClr val="tx1">
                    <a:lumMod val="50000"/>
                    <a:lumOff val="50000"/>
                  </a:schemeClr>
                </a:solidFill>
              </a:rPr>
              <a:t>让用户的数位位置回到进入水平</a:t>
            </a:r>
          </a:p>
        </p:txBody>
      </p:sp>
      <p:sp>
        <p:nvSpPr>
          <p:cNvPr id="6" name="Rectangle 5">
            <a:extLst>
              <a:ext uri="{FF2B5EF4-FFF2-40B4-BE49-F238E27FC236}">
                <a16:creationId xmlns:a16="http://schemas.microsoft.com/office/drawing/2014/main" id="{0F9E30E6-B663-891D-9809-7D5DDFE8C9ED}"/>
              </a:ext>
            </a:extLst>
          </p:cNvPr>
          <p:cNvSpPr/>
          <p:nvPr/>
        </p:nvSpPr>
        <p:spPr>
          <a:xfrm>
            <a:off x="776490" y="5027073"/>
            <a:ext cx="3542864" cy="1164486"/>
          </a:xfrm>
          <a:prstGeom prst="rect">
            <a:avLst/>
          </a:prstGeom>
        </p:spPr>
        <p:txBody>
          <a:bodyPr wrap="square">
            <a:spAutoFit/>
          </a:bodyPr>
          <a:lstStyle/>
          <a:p>
            <a:pPr marL="0" marR="0" lvl="0" indent="0" algn="just" defTabSz="1219139" rtl="0" eaLnBrk="1" fontAlgn="auto" latinLnBrk="0" hangingPunct="1">
              <a:lnSpc>
                <a:spcPct val="15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50000"/>
                  <a:lumOff val="50000"/>
                </a:schemeClr>
              </a:solidFill>
              <a:effectLst/>
              <a:uLnTx/>
              <a:uFillTx/>
              <a:latin typeface="Arial"/>
              <a:ea typeface="+mn-ea"/>
              <a:cs typeface="Arial"/>
              <a:sym typeface="Arial"/>
            </a:endParaRPr>
          </a:p>
          <a:p>
            <a:pPr marL="171450" lvl="0" indent="-171450" algn="just" defTabSz="1219139">
              <a:lnSpc>
                <a:spcPct val="150000"/>
              </a:lnSpc>
              <a:buClr>
                <a:srgbClr val="000000"/>
              </a:buClr>
              <a:buFont typeface="Arial" panose="020B0604020202020204" pitchFamily="34" charset="0"/>
              <a:buChar char="•"/>
            </a:pPr>
            <a:r>
              <a:rPr lang="en-US" altLang="zh-CN" sz="1200" dirty="0">
                <a:solidFill>
                  <a:schemeClr val="tx1">
                    <a:lumMod val="50000"/>
                    <a:lumOff val="50000"/>
                  </a:schemeClr>
                </a:solidFill>
              </a:rPr>
              <a:t>VAM </a:t>
            </a:r>
            <a:r>
              <a:rPr lang="zh-CN" altLang="en-US" sz="1200" dirty="0">
                <a:solidFill>
                  <a:schemeClr val="tx1">
                    <a:lumMod val="50000"/>
                    <a:lumOff val="50000"/>
                  </a:schemeClr>
                </a:solidFill>
              </a:rPr>
              <a:t>会认可用户的整体参与数量</a:t>
            </a:r>
            <a:endParaRPr lang="en-MY" altLang="zh-CN" sz="1200" dirty="0">
              <a:solidFill>
                <a:schemeClr val="tx1">
                  <a:lumMod val="50000"/>
                  <a:lumOff val="50000"/>
                </a:schemeClr>
              </a:solidFill>
            </a:endParaRPr>
          </a:p>
          <a:p>
            <a:pPr marL="171450" lvl="0" indent="-171450" algn="just" defTabSz="1219139">
              <a:lnSpc>
                <a:spcPct val="150000"/>
              </a:lnSpc>
              <a:buClr>
                <a:srgbClr val="000000"/>
              </a:buClr>
              <a:buFont typeface="Arial" panose="020B0604020202020204" pitchFamily="34" charset="0"/>
              <a:buChar char="•"/>
            </a:pPr>
            <a:r>
              <a:rPr lang="zh-CN" altLang="en-US" sz="1200" dirty="0">
                <a:solidFill>
                  <a:schemeClr val="tx1">
                    <a:lumMod val="50000"/>
                    <a:lumOff val="50000"/>
                  </a:schemeClr>
                </a:solidFill>
              </a:rPr>
              <a:t>稳定对齐的计算基于完整参与数量提供更强的数位一致性</a:t>
            </a:r>
            <a:endParaRPr kumimoji="0" lang="en-US" sz="1200" b="0" i="0" u="none" strike="noStrike" kern="0" cap="none" spc="0" normalizeH="0" baseline="0" noProof="0" dirty="0">
              <a:ln>
                <a:noFill/>
              </a:ln>
              <a:solidFill>
                <a:schemeClr val="tx1">
                  <a:lumMod val="50000"/>
                  <a:lumOff val="50000"/>
                </a:schemeClr>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A61893B0-136E-40BC-89E1-ACA79F0162D0}"/>
              </a:ext>
            </a:extLst>
          </p:cNvPr>
          <p:cNvSpPr/>
          <p:nvPr/>
        </p:nvSpPr>
        <p:spPr>
          <a:xfrm>
            <a:off x="7937926" y="2629689"/>
            <a:ext cx="3695515" cy="887487"/>
          </a:xfrm>
          <a:prstGeom prst="rect">
            <a:avLst/>
          </a:prstGeom>
        </p:spPr>
        <p:txBody>
          <a:bodyPr wrap="square">
            <a:spAutoFit/>
          </a:bodyPr>
          <a:lstStyle/>
          <a:p>
            <a:pPr marL="171450" lvl="0" indent="-171450" algn="just" defTabSz="1219139">
              <a:lnSpc>
                <a:spcPct val="150000"/>
              </a:lnSpc>
              <a:buClr>
                <a:srgbClr val="000000"/>
              </a:buClr>
              <a:buFont typeface="Arial" panose="020B0604020202020204" pitchFamily="34" charset="0"/>
              <a:buChar char="•"/>
            </a:pPr>
            <a:r>
              <a:rPr lang="zh-CN" altLang="en-US" sz="1200" dirty="0">
                <a:solidFill>
                  <a:schemeClr val="tx1">
                    <a:lumMod val="50000"/>
                    <a:lumOff val="50000"/>
                  </a:schemeClr>
                </a:solidFill>
              </a:rPr>
              <a:t>用户在自然向上波动中可保留全部增幅</a:t>
            </a:r>
            <a:endParaRPr lang="en-MY" altLang="zh-CN" sz="1200" dirty="0">
              <a:solidFill>
                <a:schemeClr val="tx1">
                  <a:lumMod val="50000"/>
                  <a:lumOff val="50000"/>
                </a:schemeClr>
              </a:solidFill>
            </a:endParaRPr>
          </a:p>
          <a:p>
            <a:pPr marL="171450" lvl="0" indent="-171450" algn="just" defTabSz="1219139">
              <a:lnSpc>
                <a:spcPct val="150000"/>
              </a:lnSpc>
              <a:buClr>
                <a:srgbClr val="000000"/>
              </a:buClr>
              <a:buFont typeface="Arial" panose="020B0604020202020204" pitchFamily="34" charset="0"/>
              <a:buChar char="•"/>
            </a:pPr>
            <a:r>
              <a:rPr lang="zh-CN" altLang="en-US" sz="1200" dirty="0">
                <a:solidFill>
                  <a:schemeClr val="tx1">
                    <a:lumMod val="50000"/>
                    <a:lumOff val="50000"/>
                  </a:schemeClr>
                </a:solidFill>
              </a:rPr>
              <a:t>当参考值上涨或保持不变时</a:t>
            </a:r>
            <a:r>
              <a:rPr lang="en-US" altLang="zh-CN" sz="1200" dirty="0">
                <a:solidFill>
                  <a:schemeClr val="tx1">
                    <a:lumMod val="50000"/>
                    <a:lumOff val="50000"/>
                  </a:schemeClr>
                </a:solidFill>
              </a:rPr>
              <a:t>VAM </a:t>
            </a:r>
            <a:r>
              <a:rPr lang="zh-CN" altLang="en-US" sz="1200" dirty="0">
                <a:solidFill>
                  <a:schemeClr val="tx1">
                    <a:lumMod val="50000"/>
                    <a:lumOff val="50000"/>
                  </a:schemeClr>
                </a:solidFill>
              </a:rPr>
              <a:t>不会扣除任何部分也不会限制上行空间</a:t>
            </a:r>
            <a:endParaRPr kumimoji="0" lang="en-US" sz="1200" b="0" i="0" u="none" strike="noStrike" kern="0" cap="none" spc="0" normalizeH="0" baseline="0" noProof="0" dirty="0">
              <a:ln>
                <a:noFill/>
              </a:ln>
              <a:solidFill>
                <a:schemeClr val="tx1">
                  <a:lumMod val="50000"/>
                  <a:lumOff val="50000"/>
                </a:schemeClr>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0AC96EB6-8CF0-8C8B-58B9-5D0F4E6DA30C}"/>
              </a:ext>
            </a:extLst>
          </p:cNvPr>
          <p:cNvSpPr/>
          <p:nvPr/>
        </p:nvSpPr>
        <p:spPr>
          <a:xfrm>
            <a:off x="7937925" y="5204324"/>
            <a:ext cx="3695515" cy="646331"/>
          </a:xfrm>
          <a:prstGeom prst="rect">
            <a:avLst/>
          </a:prstGeom>
        </p:spPr>
        <p:txBody>
          <a:bodyPr wrap="square">
            <a:spAutoFit/>
          </a:bodyPr>
          <a:lstStyle/>
          <a:p>
            <a:pPr marL="171450" indent="-171450" algn="just">
              <a:buFont typeface="Arial" panose="020B0604020202020204" pitchFamily="34" charset="0"/>
              <a:buChar char="•"/>
            </a:pPr>
            <a:r>
              <a:rPr lang="zh-CN" altLang="en-US" sz="1200" dirty="0">
                <a:solidFill>
                  <a:schemeClr val="tx1">
                    <a:lumMod val="50000"/>
                    <a:lumOff val="50000"/>
                  </a:schemeClr>
                </a:solidFill>
              </a:rPr>
              <a:t>在 </a:t>
            </a:r>
            <a:r>
              <a:rPr lang="en-US" altLang="zh-CN" sz="1200" dirty="0">
                <a:solidFill>
                  <a:schemeClr val="tx1">
                    <a:lumMod val="50000"/>
                    <a:lumOff val="50000"/>
                  </a:schemeClr>
                </a:solidFill>
              </a:rPr>
              <a:t>VAM </a:t>
            </a:r>
            <a:r>
              <a:rPr lang="zh-CN" altLang="en-US" sz="1200" dirty="0">
                <a:solidFill>
                  <a:schemeClr val="tx1">
                    <a:lumMod val="50000"/>
                    <a:lumOff val="50000"/>
                  </a:schemeClr>
                </a:solidFill>
              </a:rPr>
              <a:t>机制中 </a:t>
            </a:r>
            <a:r>
              <a:rPr lang="en-US" altLang="zh-CN" sz="1200" dirty="0">
                <a:solidFill>
                  <a:schemeClr val="tx1">
                    <a:lumMod val="50000"/>
                    <a:lumOff val="50000"/>
                  </a:schemeClr>
                </a:solidFill>
              </a:rPr>
              <a:t>85% </a:t>
            </a:r>
            <a:r>
              <a:rPr lang="zh-CN" altLang="en-US" sz="1200" dirty="0">
                <a:solidFill>
                  <a:schemeClr val="tx1">
                    <a:lumMod val="50000"/>
                    <a:lumOff val="50000"/>
                  </a:schemeClr>
                </a:solidFill>
              </a:rPr>
              <a:t>的新增数位单位分配给用户作为数位保障</a:t>
            </a:r>
            <a:endParaRPr lang="en-MY" altLang="zh-CN" sz="1200" dirty="0">
              <a:solidFill>
                <a:schemeClr val="tx1">
                  <a:lumMod val="50000"/>
                  <a:lumOff val="50000"/>
                </a:schemeClr>
              </a:solidFill>
            </a:endParaRPr>
          </a:p>
          <a:p>
            <a:pPr marL="171450" indent="-171450" algn="just">
              <a:buFont typeface="Arial" panose="020B0604020202020204" pitchFamily="34" charset="0"/>
              <a:buChar char="•"/>
            </a:pPr>
            <a:r>
              <a:rPr lang="en-US" altLang="zh-CN" sz="1200" dirty="0">
                <a:solidFill>
                  <a:schemeClr val="tx1">
                    <a:lumMod val="50000"/>
                    <a:lumOff val="50000"/>
                  </a:schemeClr>
                </a:solidFill>
              </a:rPr>
              <a:t>15% </a:t>
            </a:r>
            <a:r>
              <a:rPr lang="zh-CN" altLang="en-US" sz="1200" dirty="0">
                <a:solidFill>
                  <a:schemeClr val="tx1">
                    <a:lumMod val="50000"/>
                    <a:lumOff val="50000"/>
                  </a:schemeClr>
                </a:solidFill>
              </a:rPr>
              <a:t>用于加强流动性层支持生态系统的长期稳定</a:t>
            </a:r>
          </a:p>
        </p:txBody>
      </p:sp>
      <p:sp>
        <p:nvSpPr>
          <p:cNvPr id="10" name="Freeform 670">
            <a:extLst>
              <a:ext uri="{FF2B5EF4-FFF2-40B4-BE49-F238E27FC236}">
                <a16:creationId xmlns:a16="http://schemas.microsoft.com/office/drawing/2014/main" id="{E81F86B0-E86B-64D5-871D-F904E1EA67FB}"/>
              </a:ext>
            </a:extLst>
          </p:cNvPr>
          <p:cNvSpPr>
            <a:spLocks noEditPoints="1"/>
          </p:cNvSpPr>
          <p:nvPr/>
        </p:nvSpPr>
        <p:spPr bwMode="auto">
          <a:xfrm>
            <a:off x="4503821" y="2410402"/>
            <a:ext cx="557706" cy="535545"/>
          </a:xfrm>
          <a:custGeom>
            <a:avLst/>
            <a:gdLst>
              <a:gd name="T0" fmla="*/ 2029 w 3359"/>
              <a:gd name="T1" fmla="*/ 3060 h 3341"/>
              <a:gd name="T2" fmla="*/ 2343 w 3359"/>
              <a:gd name="T3" fmla="*/ 3079 h 3341"/>
              <a:gd name="T4" fmla="*/ 2714 w 3359"/>
              <a:gd name="T5" fmla="*/ 2704 h 3341"/>
              <a:gd name="T6" fmla="*/ 817 w 3359"/>
              <a:gd name="T7" fmla="*/ 2613 h 3341"/>
              <a:gd name="T8" fmla="*/ 852 w 3359"/>
              <a:gd name="T9" fmla="*/ 2989 h 3341"/>
              <a:gd name="T10" fmla="*/ 1476 w 3359"/>
              <a:gd name="T11" fmla="*/ 3212 h 3341"/>
              <a:gd name="T12" fmla="*/ 1041 w 3359"/>
              <a:gd name="T13" fmla="*/ 2632 h 3341"/>
              <a:gd name="T14" fmla="*/ 2034 w 3359"/>
              <a:gd name="T15" fmla="*/ 2871 h 3341"/>
              <a:gd name="T16" fmla="*/ 1947 w 3359"/>
              <a:gd name="T17" fmla="*/ 2438 h 3341"/>
              <a:gd name="T18" fmla="*/ 1208 w 3359"/>
              <a:gd name="T19" fmla="*/ 2476 h 3341"/>
              <a:gd name="T20" fmla="*/ 1465 w 3359"/>
              <a:gd name="T21" fmla="*/ 3037 h 3341"/>
              <a:gd name="T22" fmla="*/ 2515 w 3359"/>
              <a:gd name="T23" fmla="*/ 2038 h 3341"/>
              <a:gd name="T24" fmla="*/ 2695 w 3359"/>
              <a:gd name="T25" fmla="*/ 2561 h 3341"/>
              <a:gd name="T26" fmla="*/ 3118 w 3359"/>
              <a:gd name="T27" fmla="*/ 2280 h 3341"/>
              <a:gd name="T28" fmla="*/ 2547 w 3359"/>
              <a:gd name="T29" fmla="*/ 1728 h 3341"/>
              <a:gd name="T30" fmla="*/ 2297 w 3359"/>
              <a:gd name="T31" fmla="*/ 2395 h 3341"/>
              <a:gd name="T32" fmla="*/ 1737 w 3359"/>
              <a:gd name="T33" fmla="*/ 1728 h 3341"/>
              <a:gd name="T34" fmla="*/ 1062 w 3359"/>
              <a:gd name="T35" fmla="*/ 2395 h 3341"/>
              <a:gd name="T36" fmla="*/ 929 w 3359"/>
              <a:gd name="T37" fmla="*/ 1728 h 3341"/>
              <a:gd name="T38" fmla="*/ 241 w 3359"/>
              <a:gd name="T39" fmla="*/ 2280 h 3341"/>
              <a:gd name="T40" fmla="*/ 664 w 3359"/>
              <a:gd name="T41" fmla="*/ 2561 h 3341"/>
              <a:gd name="T42" fmla="*/ 843 w 3359"/>
              <a:gd name="T43" fmla="*/ 2038 h 3341"/>
              <a:gd name="T44" fmla="*/ 2065 w 3359"/>
              <a:gd name="T45" fmla="*/ 944 h 3341"/>
              <a:gd name="T46" fmla="*/ 2414 w 3359"/>
              <a:gd name="T47" fmla="*/ 1400 h 3341"/>
              <a:gd name="T48" fmla="*/ 1046 w 3359"/>
              <a:gd name="T49" fmla="*/ 992 h 3341"/>
              <a:gd name="T50" fmla="*/ 1621 w 3359"/>
              <a:gd name="T51" fmla="*/ 1613 h 3341"/>
              <a:gd name="T52" fmla="*/ 2845 w 3359"/>
              <a:gd name="T53" fmla="*/ 636 h 3341"/>
              <a:gd name="T54" fmla="*/ 2461 w 3359"/>
              <a:gd name="T55" fmla="*/ 1066 h 3341"/>
              <a:gd name="T56" fmla="*/ 3235 w 3359"/>
              <a:gd name="T57" fmla="*/ 1511 h 3341"/>
              <a:gd name="T58" fmla="*/ 3018 w 3359"/>
              <a:gd name="T59" fmla="*/ 866 h 3341"/>
              <a:gd name="T60" fmla="*/ 342 w 3359"/>
              <a:gd name="T61" fmla="*/ 866 h 3341"/>
              <a:gd name="T62" fmla="*/ 125 w 3359"/>
              <a:gd name="T63" fmla="*/ 1511 h 3341"/>
              <a:gd name="T64" fmla="*/ 899 w 3359"/>
              <a:gd name="T65" fmla="*/ 1066 h 3341"/>
              <a:gd name="T66" fmla="*/ 515 w 3359"/>
              <a:gd name="T67" fmla="*/ 636 h 3341"/>
              <a:gd name="T68" fmla="*/ 2228 w 3359"/>
              <a:gd name="T69" fmla="*/ 789 h 3341"/>
              <a:gd name="T70" fmla="*/ 1813 w 3359"/>
              <a:gd name="T71" fmla="*/ 222 h 3341"/>
              <a:gd name="T72" fmla="*/ 1283 w 3359"/>
              <a:gd name="T73" fmla="*/ 529 h 3341"/>
              <a:gd name="T74" fmla="*/ 1521 w 3359"/>
              <a:gd name="T75" fmla="*/ 857 h 3341"/>
              <a:gd name="T76" fmla="*/ 2174 w 3359"/>
              <a:gd name="T77" fmla="*/ 467 h 3341"/>
              <a:gd name="T78" fmla="*/ 2682 w 3359"/>
              <a:gd name="T79" fmla="*/ 599 h 3341"/>
              <a:gd name="T80" fmla="*/ 2322 w 3359"/>
              <a:gd name="T81" fmla="*/ 253 h 3341"/>
              <a:gd name="T82" fmla="*/ 1385 w 3359"/>
              <a:gd name="T83" fmla="*/ 143 h 3341"/>
              <a:gd name="T84" fmla="*/ 803 w 3359"/>
              <a:gd name="T85" fmla="*/ 383 h 3341"/>
              <a:gd name="T86" fmla="*/ 932 w 3359"/>
              <a:gd name="T87" fmla="*/ 720 h 3341"/>
              <a:gd name="T88" fmla="*/ 1396 w 3359"/>
              <a:gd name="T89" fmla="*/ 208 h 3341"/>
              <a:gd name="T90" fmla="*/ 2047 w 3359"/>
              <a:gd name="T91" fmla="*/ 41 h 3341"/>
              <a:gd name="T92" fmla="*/ 2681 w 3359"/>
              <a:gd name="T93" fmla="*/ 331 h 3341"/>
              <a:gd name="T94" fmla="*/ 3081 w 3359"/>
              <a:gd name="T95" fmla="*/ 751 h 3341"/>
              <a:gd name="T96" fmla="*/ 3332 w 3359"/>
              <a:gd name="T97" fmla="*/ 1372 h 3341"/>
              <a:gd name="T98" fmla="*/ 3308 w 3359"/>
              <a:gd name="T99" fmla="*/ 2081 h 3341"/>
              <a:gd name="T100" fmla="*/ 3000 w 3359"/>
              <a:gd name="T101" fmla="*/ 2702 h 3341"/>
              <a:gd name="T102" fmla="*/ 2867 w 3359"/>
              <a:gd name="T103" fmla="*/ 2851 h 3341"/>
              <a:gd name="T104" fmla="*/ 2314 w 3359"/>
              <a:gd name="T105" fmla="*/ 3217 h 3341"/>
              <a:gd name="T106" fmla="*/ 1737 w 3359"/>
              <a:gd name="T107" fmla="*/ 3340 h 3341"/>
              <a:gd name="T108" fmla="*/ 1325 w 3359"/>
              <a:gd name="T109" fmla="*/ 3303 h 3341"/>
              <a:gd name="T110" fmla="*/ 712 w 3359"/>
              <a:gd name="T111" fmla="*/ 3034 h 3341"/>
              <a:gd name="T112" fmla="*/ 424 w 3359"/>
              <a:gd name="T113" fmla="*/ 2778 h 3341"/>
              <a:gd name="T114" fmla="*/ 114 w 3359"/>
              <a:gd name="T115" fmla="*/ 2273 h 3341"/>
              <a:gd name="T116" fmla="*/ 3 w 3359"/>
              <a:gd name="T117" fmla="*/ 1570 h 3341"/>
              <a:gd name="T118" fmla="*/ 182 w 3359"/>
              <a:gd name="T119" fmla="*/ 915 h 3341"/>
              <a:gd name="T120" fmla="*/ 457 w 3359"/>
              <a:gd name="T121" fmla="*/ 527 h 3341"/>
              <a:gd name="T122" fmla="*/ 1023 w 3359"/>
              <a:gd name="T123" fmla="*/ 134 h 3341"/>
              <a:gd name="T124" fmla="*/ 1654 w 3359"/>
              <a:gd name="T125" fmla="*/ 1 h 3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9" h="3341">
                <a:moveTo>
                  <a:pt x="2363" y="2539"/>
                </a:moveTo>
                <a:lnTo>
                  <a:pt x="2318" y="2632"/>
                </a:lnTo>
                <a:lnTo>
                  <a:pt x="2269" y="2723"/>
                </a:lnTo>
                <a:lnTo>
                  <a:pt x="2215" y="2811"/>
                </a:lnTo>
                <a:lnTo>
                  <a:pt x="2157" y="2897"/>
                </a:lnTo>
                <a:lnTo>
                  <a:pt x="2095" y="2980"/>
                </a:lnTo>
                <a:lnTo>
                  <a:pt x="2029" y="3060"/>
                </a:lnTo>
                <a:lnTo>
                  <a:pt x="1958" y="3138"/>
                </a:lnTo>
                <a:lnTo>
                  <a:pt x="1884" y="3212"/>
                </a:lnTo>
                <a:lnTo>
                  <a:pt x="1979" y="3196"/>
                </a:lnTo>
                <a:lnTo>
                  <a:pt x="2074" y="3175"/>
                </a:lnTo>
                <a:lnTo>
                  <a:pt x="2166" y="3148"/>
                </a:lnTo>
                <a:lnTo>
                  <a:pt x="2255" y="3117"/>
                </a:lnTo>
                <a:lnTo>
                  <a:pt x="2343" y="3079"/>
                </a:lnTo>
                <a:lnTo>
                  <a:pt x="2426" y="3036"/>
                </a:lnTo>
                <a:lnTo>
                  <a:pt x="2507" y="2989"/>
                </a:lnTo>
                <a:lnTo>
                  <a:pt x="2585" y="2938"/>
                </a:lnTo>
                <a:lnTo>
                  <a:pt x="2660" y="2881"/>
                </a:lnTo>
                <a:lnTo>
                  <a:pt x="2731" y="2820"/>
                </a:lnTo>
                <a:lnTo>
                  <a:pt x="2798" y="2756"/>
                </a:lnTo>
                <a:lnTo>
                  <a:pt x="2714" y="2704"/>
                </a:lnTo>
                <a:lnTo>
                  <a:pt x="2629" y="2656"/>
                </a:lnTo>
                <a:lnTo>
                  <a:pt x="2542" y="2613"/>
                </a:lnTo>
                <a:lnTo>
                  <a:pt x="2453" y="2573"/>
                </a:lnTo>
                <a:lnTo>
                  <a:pt x="2363" y="2539"/>
                </a:lnTo>
                <a:close/>
                <a:moveTo>
                  <a:pt x="997" y="2539"/>
                </a:moveTo>
                <a:lnTo>
                  <a:pt x="907" y="2573"/>
                </a:lnTo>
                <a:lnTo>
                  <a:pt x="817" y="2613"/>
                </a:lnTo>
                <a:lnTo>
                  <a:pt x="730" y="2656"/>
                </a:lnTo>
                <a:lnTo>
                  <a:pt x="644" y="2704"/>
                </a:lnTo>
                <a:lnTo>
                  <a:pt x="561" y="2756"/>
                </a:lnTo>
                <a:lnTo>
                  <a:pt x="629" y="2820"/>
                </a:lnTo>
                <a:lnTo>
                  <a:pt x="700" y="2881"/>
                </a:lnTo>
                <a:lnTo>
                  <a:pt x="774" y="2938"/>
                </a:lnTo>
                <a:lnTo>
                  <a:pt x="852" y="2989"/>
                </a:lnTo>
                <a:lnTo>
                  <a:pt x="933" y="3036"/>
                </a:lnTo>
                <a:lnTo>
                  <a:pt x="1017" y="3079"/>
                </a:lnTo>
                <a:lnTo>
                  <a:pt x="1104" y="3117"/>
                </a:lnTo>
                <a:lnTo>
                  <a:pt x="1194" y="3148"/>
                </a:lnTo>
                <a:lnTo>
                  <a:pt x="1286" y="3175"/>
                </a:lnTo>
                <a:lnTo>
                  <a:pt x="1379" y="3196"/>
                </a:lnTo>
                <a:lnTo>
                  <a:pt x="1476" y="3212"/>
                </a:lnTo>
                <a:lnTo>
                  <a:pt x="1401" y="3138"/>
                </a:lnTo>
                <a:lnTo>
                  <a:pt x="1331" y="3060"/>
                </a:lnTo>
                <a:lnTo>
                  <a:pt x="1265" y="2979"/>
                </a:lnTo>
                <a:lnTo>
                  <a:pt x="1202" y="2897"/>
                </a:lnTo>
                <a:lnTo>
                  <a:pt x="1144" y="2811"/>
                </a:lnTo>
                <a:lnTo>
                  <a:pt x="1091" y="2722"/>
                </a:lnTo>
                <a:lnTo>
                  <a:pt x="1041" y="2632"/>
                </a:lnTo>
                <a:lnTo>
                  <a:pt x="997" y="2539"/>
                </a:lnTo>
                <a:close/>
                <a:moveTo>
                  <a:pt x="1737" y="2421"/>
                </a:moveTo>
                <a:lnTo>
                  <a:pt x="1737" y="3189"/>
                </a:lnTo>
                <a:lnTo>
                  <a:pt x="1818" y="3115"/>
                </a:lnTo>
                <a:lnTo>
                  <a:pt x="1895" y="3037"/>
                </a:lnTo>
                <a:lnTo>
                  <a:pt x="1967" y="2955"/>
                </a:lnTo>
                <a:lnTo>
                  <a:pt x="2034" y="2871"/>
                </a:lnTo>
                <a:lnTo>
                  <a:pt x="2096" y="2783"/>
                </a:lnTo>
                <a:lnTo>
                  <a:pt x="2153" y="2692"/>
                </a:lnTo>
                <a:lnTo>
                  <a:pt x="2205" y="2598"/>
                </a:lnTo>
                <a:lnTo>
                  <a:pt x="2252" y="2502"/>
                </a:lnTo>
                <a:lnTo>
                  <a:pt x="2152" y="2476"/>
                </a:lnTo>
                <a:lnTo>
                  <a:pt x="2050" y="2454"/>
                </a:lnTo>
                <a:lnTo>
                  <a:pt x="1947" y="2438"/>
                </a:lnTo>
                <a:lnTo>
                  <a:pt x="1843" y="2428"/>
                </a:lnTo>
                <a:lnTo>
                  <a:pt x="1737" y="2421"/>
                </a:lnTo>
                <a:close/>
                <a:moveTo>
                  <a:pt x="1621" y="2421"/>
                </a:moveTo>
                <a:lnTo>
                  <a:pt x="1516" y="2428"/>
                </a:lnTo>
                <a:lnTo>
                  <a:pt x="1413" y="2438"/>
                </a:lnTo>
                <a:lnTo>
                  <a:pt x="1310" y="2454"/>
                </a:lnTo>
                <a:lnTo>
                  <a:pt x="1208" y="2476"/>
                </a:lnTo>
                <a:lnTo>
                  <a:pt x="1108" y="2502"/>
                </a:lnTo>
                <a:lnTo>
                  <a:pt x="1154" y="2598"/>
                </a:lnTo>
                <a:lnTo>
                  <a:pt x="1207" y="2692"/>
                </a:lnTo>
                <a:lnTo>
                  <a:pt x="1263" y="2783"/>
                </a:lnTo>
                <a:lnTo>
                  <a:pt x="1326" y="2871"/>
                </a:lnTo>
                <a:lnTo>
                  <a:pt x="1393" y="2955"/>
                </a:lnTo>
                <a:lnTo>
                  <a:pt x="1465" y="3037"/>
                </a:lnTo>
                <a:lnTo>
                  <a:pt x="1540" y="3115"/>
                </a:lnTo>
                <a:lnTo>
                  <a:pt x="1621" y="3189"/>
                </a:lnTo>
                <a:lnTo>
                  <a:pt x="1621" y="2421"/>
                </a:lnTo>
                <a:close/>
                <a:moveTo>
                  <a:pt x="2547" y="1728"/>
                </a:moveTo>
                <a:lnTo>
                  <a:pt x="2542" y="1833"/>
                </a:lnTo>
                <a:lnTo>
                  <a:pt x="2531" y="1935"/>
                </a:lnTo>
                <a:lnTo>
                  <a:pt x="2515" y="2038"/>
                </a:lnTo>
                <a:lnTo>
                  <a:pt x="2495" y="2138"/>
                </a:lnTo>
                <a:lnTo>
                  <a:pt x="2471" y="2238"/>
                </a:lnTo>
                <a:lnTo>
                  <a:pt x="2442" y="2335"/>
                </a:lnTo>
                <a:lnTo>
                  <a:pt x="2407" y="2432"/>
                </a:lnTo>
                <a:lnTo>
                  <a:pt x="2505" y="2469"/>
                </a:lnTo>
                <a:lnTo>
                  <a:pt x="2601" y="2512"/>
                </a:lnTo>
                <a:lnTo>
                  <a:pt x="2695" y="2561"/>
                </a:lnTo>
                <a:lnTo>
                  <a:pt x="2787" y="2613"/>
                </a:lnTo>
                <a:lnTo>
                  <a:pt x="2877" y="2669"/>
                </a:lnTo>
                <a:lnTo>
                  <a:pt x="2933" y="2598"/>
                </a:lnTo>
                <a:lnTo>
                  <a:pt x="2987" y="2523"/>
                </a:lnTo>
                <a:lnTo>
                  <a:pt x="3036" y="2445"/>
                </a:lnTo>
                <a:lnTo>
                  <a:pt x="3079" y="2364"/>
                </a:lnTo>
                <a:lnTo>
                  <a:pt x="3118" y="2280"/>
                </a:lnTo>
                <a:lnTo>
                  <a:pt x="3152" y="2193"/>
                </a:lnTo>
                <a:lnTo>
                  <a:pt x="3181" y="2104"/>
                </a:lnTo>
                <a:lnTo>
                  <a:pt x="3205" y="2013"/>
                </a:lnTo>
                <a:lnTo>
                  <a:pt x="3223" y="1920"/>
                </a:lnTo>
                <a:lnTo>
                  <a:pt x="3236" y="1825"/>
                </a:lnTo>
                <a:lnTo>
                  <a:pt x="3242" y="1728"/>
                </a:lnTo>
                <a:lnTo>
                  <a:pt x="2547" y="1728"/>
                </a:lnTo>
                <a:close/>
                <a:moveTo>
                  <a:pt x="1737" y="1728"/>
                </a:moveTo>
                <a:lnTo>
                  <a:pt x="1737" y="2306"/>
                </a:lnTo>
                <a:lnTo>
                  <a:pt x="1852" y="2312"/>
                </a:lnTo>
                <a:lnTo>
                  <a:pt x="1966" y="2324"/>
                </a:lnTo>
                <a:lnTo>
                  <a:pt x="2077" y="2342"/>
                </a:lnTo>
                <a:lnTo>
                  <a:pt x="2188" y="2366"/>
                </a:lnTo>
                <a:lnTo>
                  <a:pt x="2297" y="2395"/>
                </a:lnTo>
                <a:lnTo>
                  <a:pt x="2335" y="2289"/>
                </a:lnTo>
                <a:lnTo>
                  <a:pt x="2367" y="2180"/>
                </a:lnTo>
                <a:lnTo>
                  <a:pt x="2392" y="2069"/>
                </a:lnTo>
                <a:lnTo>
                  <a:pt x="2411" y="1957"/>
                </a:lnTo>
                <a:lnTo>
                  <a:pt x="2425" y="1843"/>
                </a:lnTo>
                <a:lnTo>
                  <a:pt x="2431" y="1728"/>
                </a:lnTo>
                <a:lnTo>
                  <a:pt x="1737" y="1728"/>
                </a:lnTo>
                <a:close/>
                <a:moveTo>
                  <a:pt x="929" y="1728"/>
                </a:moveTo>
                <a:lnTo>
                  <a:pt x="935" y="1843"/>
                </a:lnTo>
                <a:lnTo>
                  <a:pt x="949" y="1957"/>
                </a:lnTo>
                <a:lnTo>
                  <a:pt x="968" y="2069"/>
                </a:lnTo>
                <a:lnTo>
                  <a:pt x="993" y="2180"/>
                </a:lnTo>
                <a:lnTo>
                  <a:pt x="1024" y="2288"/>
                </a:lnTo>
                <a:lnTo>
                  <a:pt x="1062" y="2395"/>
                </a:lnTo>
                <a:lnTo>
                  <a:pt x="1172" y="2366"/>
                </a:lnTo>
                <a:lnTo>
                  <a:pt x="1282" y="2342"/>
                </a:lnTo>
                <a:lnTo>
                  <a:pt x="1394" y="2324"/>
                </a:lnTo>
                <a:lnTo>
                  <a:pt x="1508" y="2312"/>
                </a:lnTo>
                <a:lnTo>
                  <a:pt x="1621" y="2306"/>
                </a:lnTo>
                <a:lnTo>
                  <a:pt x="1621" y="1728"/>
                </a:lnTo>
                <a:lnTo>
                  <a:pt x="929" y="1728"/>
                </a:lnTo>
                <a:close/>
                <a:moveTo>
                  <a:pt x="118" y="1728"/>
                </a:moveTo>
                <a:lnTo>
                  <a:pt x="124" y="1825"/>
                </a:lnTo>
                <a:lnTo>
                  <a:pt x="137" y="1920"/>
                </a:lnTo>
                <a:lnTo>
                  <a:pt x="155" y="2013"/>
                </a:lnTo>
                <a:lnTo>
                  <a:pt x="178" y="2104"/>
                </a:lnTo>
                <a:lnTo>
                  <a:pt x="207" y="2193"/>
                </a:lnTo>
                <a:lnTo>
                  <a:pt x="241" y="2280"/>
                </a:lnTo>
                <a:lnTo>
                  <a:pt x="280" y="2364"/>
                </a:lnTo>
                <a:lnTo>
                  <a:pt x="324" y="2445"/>
                </a:lnTo>
                <a:lnTo>
                  <a:pt x="373" y="2523"/>
                </a:lnTo>
                <a:lnTo>
                  <a:pt x="425" y="2598"/>
                </a:lnTo>
                <a:lnTo>
                  <a:pt x="483" y="2669"/>
                </a:lnTo>
                <a:lnTo>
                  <a:pt x="573" y="2613"/>
                </a:lnTo>
                <a:lnTo>
                  <a:pt x="664" y="2561"/>
                </a:lnTo>
                <a:lnTo>
                  <a:pt x="758" y="2512"/>
                </a:lnTo>
                <a:lnTo>
                  <a:pt x="855" y="2469"/>
                </a:lnTo>
                <a:lnTo>
                  <a:pt x="953" y="2432"/>
                </a:lnTo>
                <a:lnTo>
                  <a:pt x="918" y="2335"/>
                </a:lnTo>
                <a:lnTo>
                  <a:pt x="889" y="2238"/>
                </a:lnTo>
                <a:lnTo>
                  <a:pt x="863" y="2138"/>
                </a:lnTo>
                <a:lnTo>
                  <a:pt x="843" y="2038"/>
                </a:lnTo>
                <a:lnTo>
                  <a:pt x="829" y="1935"/>
                </a:lnTo>
                <a:lnTo>
                  <a:pt x="818" y="1833"/>
                </a:lnTo>
                <a:lnTo>
                  <a:pt x="813" y="1728"/>
                </a:lnTo>
                <a:lnTo>
                  <a:pt x="118" y="1728"/>
                </a:lnTo>
                <a:close/>
                <a:moveTo>
                  <a:pt x="2276" y="894"/>
                </a:moveTo>
                <a:lnTo>
                  <a:pt x="2171" y="922"/>
                </a:lnTo>
                <a:lnTo>
                  <a:pt x="2065" y="944"/>
                </a:lnTo>
                <a:lnTo>
                  <a:pt x="1956" y="960"/>
                </a:lnTo>
                <a:lnTo>
                  <a:pt x="1848" y="972"/>
                </a:lnTo>
                <a:lnTo>
                  <a:pt x="1737" y="977"/>
                </a:lnTo>
                <a:lnTo>
                  <a:pt x="1737" y="1613"/>
                </a:lnTo>
                <a:lnTo>
                  <a:pt x="2431" y="1613"/>
                </a:lnTo>
                <a:lnTo>
                  <a:pt x="2425" y="1506"/>
                </a:lnTo>
                <a:lnTo>
                  <a:pt x="2414" y="1400"/>
                </a:lnTo>
                <a:lnTo>
                  <a:pt x="2397" y="1295"/>
                </a:lnTo>
                <a:lnTo>
                  <a:pt x="2374" y="1193"/>
                </a:lnTo>
                <a:lnTo>
                  <a:pt x="2347" y="1091"/>
                </a:lnTo>
                <a:lnTo>
                  <a:pt x="2314" y="992"/>
                </a:lnTo>
                <a:lnTo>
                  <a:pt x="2276" y="894"/>
                </a:lnTo>
                <a:close/>
                <a:moveTo>
                  <a:pt x="1083" y="894"/>
                </a:moveTo>
                <a:lnTo>
                  <a:pt x="1046" y="992"/>
                </a:lnTo>
                <a:lnTo>
                  <a:pt x="1013" y="1091"/>
                </a:lnTo>
                <a:lnTo>
                  <a:pt x="984" y="1193"/>
                </a:lnTo>
                <a:lnTo>
                  <a:pt x="962" y="1295"/>
                </a:lnTo>
                <a:lnTo>
                  <a:pt x="945" y="1400"/>
                </a:lnTo>
                <a:lnTo>
                  <a:pt x="935" y="1506"/>
                </a:lnTo>
                <a:lnTo>
                  <a:pt x="929" y="1613"/>
                </a:lnTo>
                <a:lnTo>
                  <a:pt x="1621" y="1613"/>
                </a:lnTo>
                <a:lnTo>
                  <a:pt x="1621" y="977"/>
                </a:lnTo>
                <a:lnTo>
                  <a:pt x="1512" y="972"/>
                </a:lnTo>
                <a:lnTo>
                  <a:pt x="1402" y="960"/>
                </a:lnTo>
                <a:lnTo>
                  <a:pt x="1295" y="944"/>
                </a:lnTo>
                <a:lnTo>
                  <a:pt x="1189" y="922"/>
                </a:lnTo>
                <a:lnTo>
                  <a:pt x="1083" y="894"/>
                </a:lnTo>
                <a:close/>
                <a:moveTo>
                  <a:pt x="2845" y="636"/>
                </a:moveTo>
                <a:lnTo>
                  <a:pt x="2758" y="689"/>
                </a:lnTo>
                <a:lnTo>
                  <a:pt x="2668" y="738"/>
                </a:lnTo>
                <a:lnTo>
                  <a:pt x="2576" y="782"/>
                </a:lnTo>
                <a:lnTo>
                  <a:pt x="2483" y="823"/>
                </a:lnTo>
                <a:lnTo>
                  <a:pt x="2388" y="859"/>
                </a:lnTo>
                <a:lnTo>
                  <a:pt x="2427" y="961"/>
                </a:lnTo>
                <a:lnTo>
                  <a:pt x="2461" y="1066"/>
                </a:lnTo>
                <a:lnTo>
                  <a:pt x="2489" y="1172"/>
                </a:lnTo>
                <a:lnTo>
                  <a:pt x="2512" y="1281"/>
                </a:lnTo>
                <a:lnTo>
                  <a:pt x="2529" y="1390"/>
                </a:lnTo>
                <a:lnTo>
                  <a:pt x="2541" y="1501"/>
                </a:lnTo>
                <a:lnTo>
                  <a:pt x="2547" y="1613"/>
                </a:lnTo>
                <a:lnTo>
                  <a:pt x="3242" y="1613"/>
                </a:lnTo>
                <a:lnTo>
                  <a:pt x="3235" y="1511"/>
                </a:lnTo>
                <a:lnTo>
                  <a:pt x="3222" y="1412"/>
                </a:lnTo>
                <a:lnTo>
                  <a:pt x="3202" y="1314"/>
                </a:lnTo>
                <a:lnTo>
                  <a:pt x="3176" y="1220"/>
                </a:lnTo>
                <a:lnTo>
                  <a:pt x="3144" y="1127"/>
                </a:lnTo>
                <a:lnTo>
                  <a:pt x="3107" y="1037"/>
                </a:lnTo>
                <a:lnTo>
                  <a:pt x="3065" y="950"/>
                </a:lnTo>
                <a:lnTo>
                  <a:pt x="3018" y="866"/>
                </a:lnTo>
                <a:lnTo>
                  <a:pt x="2965" y="785"/>
                </a:lnTo>
                <a:lnTo>
                  <a:pt x="2907" y="709"/>
                </a:lnTo>
                <a:lnTo>
                  <a:pt x="2845" y="636"/>
                </a:lnTo>
                <a:close/>
                <a:moveTo>
                  <a:pt x="515" y="636"/>
                </a:moveTo>
                <a:lnTo>
                  <a:pt x="453" y="709"/>
                </a:lnTo>
                <a:lnTo>
                  <a:pt x="395" y="785"/>
                </a:lnTo>
                <a:lnTo>
                  <a:pt x="342" y="866"/>
                </a:lnTo>
                <a:lnTo>
                  <a:pt x="295" y="950"/>
                </a:lnTo>
                <a:lnTo>
                  <a:pt x="253" y="1037"/>
                </a:lnTo>
                <a:lnTo>
                  <a:pt x="215" y="1127"/>
                </a:lnTo>
                <a:lnTo>
                  <a:pt x="183" y="1220"/>
                </a:lnTo>
                <a:lnTo>
                  <a:pt x="158" y="1314"/>
                </a:lnTo>
                <a:lnTo>
                  <a:pt x="138" y="1412"/>
                </a:lnTo>
                <a:lnTo>
                  <a:pt x="125" y="1511"/>
                </a:lnTo>
                <a:lnTo>
                  <a:pt x="118" y="1613"/>
                </a:lnTo>
                <a:lnTo>
                  <a:pt x="813" y="1613"/>
                </a:lnTo>
                <a:lnTo>
                  <a:pt x="819" y="1501"/>
                </a:lnTo>
                <a:lnTo>
                  <a:pt x="831" y="1390"/>
                </a:lnTo>
                <a:lnTo>
                  <a:pt x="848" y="1281"/>
                </a:lnTo>
                <a:lnTo>
                  <a:pt x="871" y="1172"/>
                </a:lnTo>
                <a:lnTo>
                  <a:pt x="899" y="1066"/>
                </a:lnTo>
                <a:lnTo>
                  <a:pt x="933" y="961"/>
                </a:lnTo>
                <a:lnTo>
                  <a:pt x="972" y="859"/>
                </a:lnTo>
                <a:lnTo>
                  <a:pt x="877" y="823"/>
                </a:lnTo>
                <a:lnTo>
                  <a:pt x="783" y="782"/>
                </a:lnTo>
                <a:lnTo>
                  <a:pt x="692" y="738"/>
                </a:lnTo>
                <a:lnTo>
                  <a:pt x="602" y="689"/>
                </a:lnTo>
                <a:lnTo>
                  <a:pt x="515" y="636"/>
                </a:lnTo>
                <a:close/>
                <a:moveTo>
                  <a:pt x="1737" y="153"/>
                </a:moveTo>
                <a:lnTo>
                  <a:pt x="1737" y="862"/>
                </a:lnTo>
                <a:lnTo>
                  <a:pt x="1837" y="857"/>
                </a:lnTo>
                <a:lnTo>
                  <a:pt x="1937" y="847"/>
                </a:lnTo>
                <a:lnTo>
                  <a:pt x="2035" y="831"/>
                </a:lnTo>
                <a:lnTo>
                  <a:pt x="2132" y="813"/>
                </a:lnTo>
                <a:lnTo>
                  <a:pt x="2228" y="789"/>
                </a:lnTo>
                <a:lnTo>
                  <a:pt x="2182" y="700"/>
                </a:lnTo>
                <a:lnTo>
                  <a:pt x="2131" y="613"/>
                </a:lnTo>
                <a:lnTo>
                  <a:pt x="2076" y="529"/>
                </a:lnTo>
                <a:lnTo>
                  <a:pt x="2016" y="448"/>
                </a:lnTo>
                <a:lnTo>
                  <a:pt x="1953" y="370"/>
                </a:lnTo>
                <a:lnTo>
                  <a:pt x="1886" y="294"/>
                </a:lnTo>
                <a:lnTo>
                  <a:pt x="1813" y="222"/>
                </a:lnTo>
                <a:lnTo>
                  <a:pt x="1737" y="153"/>
                </a:lnTo>
                <a:close/>
                <a:moveTo>
                  <a:pt x="1621" y="153"/>
                </a:moveTo>
                <a:lnTo>
                  <a:pt x="1546" y="222"/>
                </a:lnTo>
                <a:lnTo>
                  <a:pt x="1474" y="294"/>
                </a:lnTo>
                <a:lnTo>
                  <a:pt x="1407" y="370"/>
                </a:lnTo>
                <a:lnTo>
                  <a:pt x="1342" y="448"/>
                </a:lnTo>
                <a:lnTo>
                  <a:pt x="1283" y="529"/>
                </a:lnTo>
                <a:lnTo>
                  <a:pt x="1229" y="613"/>
                </a:lnTo>
                <a:lnTo>
                  <a:pt x="1178" y="700"/>
                </a:lnTo>
                <a:lnTo>
                  <a:pt x="1132" y="789"/>
                </a:lnTo>
                <a:lnTo>
                  <a:pt x="1228" y="813"/>
                </a:lnTo>
                <a:lnTo>
                  <a:pt x="1325" y="831"/>
                </a:lnTo>
                <a:lnTo>
                  <a:pt x="1422" y="847"/>
                </a:lnTo>
                <a:lnTo>
                  <a:pt x="1521" y="857"/>
                </a:lnTo>
                <a:lnTo>
                  <a:pt x="1621" y="862"/>
                </a:lnTo>
                <a:lnTo>
                  <a:pt x="1621" y="153"/>
                </a:lnTo>
                <a:close/>
                <a:moveTo>
                  <a:pt x="1884" y="129"/>
                </a:moveTo>
                <a:lnTo>
                  <a:pt x="1964" y="208"/>
                </a:lnTo>
                <a:lnTo>
                  <a:pt x="2038" y="291"/>
                </a:lnTo>
                <a:lnTo>
                  <a:pt x="2109" y="378"/>
                </a:lnTo>
                <a:lnTo>
                  <a:pt x="2174" y="467"/>
                </a:lnTo>
                <a:lnTo>
                  <a:pt x="2234" y="560"/>
                </a:lnTo>
                <a:lnTo>
                  <a:pt x="2290" y="656"/>
                </a:lnTo>
                <a:lnTo>
                  <a:pt x="2341" y="753"/>
                </a:lnTo>
                <a:lnTo>
                  <a:pt x="2428" y="720"/>
                </a:lnTo>
                <a:lnTo>
                  <a:pt x="2514" y="684"/>
                </a:lnTo>
                <a:lnTo>
                  <a:pt x="2599" y="644"/>
                </a:lnTo>
                <a:lnTo>
                  <a:pt x="2682" y="599"/>
                </a:lnTo>
                <a:lnTo>
                  <a:pt x="2763" y="551"/>
                </a:lnTo>
                <a:lnTo>
                  <a:pt x="2698" y="491"/>
                </a:lnTo>
                <a:lnTo>
                  <a:pt x="2628" y="436"/>
                </a:lnTo>
                <a:lnTo>
                  <a:pt x="2555" y="383"/>
                </a:lnTo>
                <a:lnTo>
                  <a:pt x="2481" y="336"/>
                </a:lnTo>
                <a:lnTo>
                  <a:pt x="2403" y="292"/>
                </a:lnTo>
                <a:lnTo>
                  <a:pt x="2322" y="253"/>
                </a:lnTo>
                <a:lnTo>
                  <a:pt x="2238" y="219"/>
                </a:lnTo>
                <a:lnTo>
                  <a:pt x="2153" y="188"/>
                </a:lnTo>
                <a:lnTo>
                  <a:pt x="2065" y="163"/>
                </a:lnTo>
                <a:lnTo>
                  <a:pt x="1975" y="143"/>
                </a:lnTo>
                <a:lnTo>
                  <a:pt x="1884" y="129"/>
                </a:lnTo>
                <a:close/>
                <a:moveTo>
                  <a:pt x="1476" y="129"/>
                </a:moveTo>
                <a:lnTo>
                  <a:pt x="1385" y="143"/>
                </a:lnTo>
                <a:lnTo>
                  <a:pt x="1294" y="163"/>
                </a:lnTo>
                <a:lnTo>
                  <a:pt x="1207" y="188"/>
                </a:lnTo>
                <a:lnTo>
                  <a:pt x="1121" y="219"/>
                </a:lnTo>
                <a:lnTo>
                  <a:pt x="1038" y="253"/>
                </a:lnTo>
                <a:lnTo>
                  <a:pt x="957" y="292"/>
                </a:lnTo>
                <a:lnTo>
                  <a:pt x="879" y="336"/>
                </a:lnTo>
                <a:lnTo>
                  <a:pt x="803" y="383"/>
                </a:lnTo>
                <a:lnTo>
                  <a:pt x="732" y="436"/>
                </a:lnTo>
                <a:lnTo>
                  <a:pt x="662" y="491"/>
                </a:lnTo>
                <a:lnTo>
                  <a:pt x="597" y="551"/>
                </a:lnTo>
                <a:lnTo>
                  <a:pt x="678" y="599"/>
                </a:lnTo>
                <a:lnTo>
                  <a:pt x="760" y="644"/>
                </a:lnTo>
                <a:lnTo>
                  <a:pt x="845" y="684"/>
                </a:lnTo>
                <a:lnTo>
                  <a:pt x="932" y="720"/>
                </a:lnTo>
                <a:lnTo>
                  <a:pt x="1019" y="753"/>
                </a:lnTo>
                <a:lnTo>
                  <a:pt x="1070" y="656"/>
                </a:lnTo>
                <a:lnTo>
                  <a:pt x="1124" y="560"/>
                </a:lnTo>
                <a:lnTo>
                  <a:pt x="1186" y="467"/>
                </a:lnTo>
                <a:lnTo>
                  <a:pt x="1251" y="378"/>
                </a:lnTo>
                <a:lnTo>
                  <a:pt x="1321" y="291"/>
                </a:lnTo>
                <a:lnTo>
                  <a:pt x="1396" y="208"/>
                </a:lnTo>
                <a:lnTo>
                  <a:pt x="1476" y="129"/>
                </a:lnTo>
                <a:close/>
                <a:moveTo>
                  <a:pt x="1679" y="0"/>
                </a:moveTo>
                <a:lnTo>
                  <a:pt x="1706" y="1"/>
                </a:lnTo>
                <a:lnTo>
                  <a:pt x="1738" y="2"/>
                </a:lnTo>
                <a:lnTo>
                  <a:pt x="1843" y="8"/>
                </a:lnTo>
                <a:lnTo>
                  <a:pt x="1946" y="22"/>
                </a:lnTo>
                <a:lnTo>
                  <a:pt x="2047" y="41"/>
                </a:lnTo>
                <a:lnTo>
                  <a:pt x="2146" y="66"/>
                </a:lnTo>
                <a:lnTo>
                  <a:pt x="2243" y="97"/>
                </a:lnTo>
                <a:lnTo>
                  <a:pt x="2336" y="134"/>
                </a:lnTo>
                <a:lnTo>
                  <a:pt x="2427" y="175"/>
                </a:lnTo>
                <a:lnTo>
                  <a:pt x="2515" y="222"/>
                </a:lnTo>
                <a:lnTo>
                  <a:pt x="2600" y="274"/>
                </a:lnTo>
                <a:lnTo>
                  <a:pt x="2681" y="331"/>
                </a:lnTo>
                <a:lnTo>
                  <a:pt x="2759" y="392"/>
                </a:lnTo>
                <a:lnTo>
                  <a:pt x="2832" y="458"/>
                </a:lnTo>
                <a:lnTo>
                  <a:pt x="2903" y="527"/>
                </a:lnTo>
                <a:lnTo>
                  <a:pt x="2903" y="528"/>
                </a:lnTo>
                <a:lnTo>
                  <a:pt x="2966" y="599"/>
                </a:lnTo>
                <a:lnTo>
                  <a:pt x="3026" y="673"/>
                </a:lnTo>
                <a:lnTo>
                  <a:pt x="3081" y="751"/>
                </a:lnTo>
                <a:lnTo>
                  <a:pt x="3131" y="831"/>
                </a:lnTo>
                <a:lnTo>
                  <a:pt x="3177" y="915"/>
                </a:lnTo>
                <a:lnTo>
                  <a:pt x="3219" y="1001"/>
                </a:lnTo>
                <a:lnTo>
                  <a:pt x="3255" y="1091"/>
                </a:lnTo>
                <a:lnTo>
                  <a:pt x="3286" y="1182"/>
                </a:lnTo>
                <a:lnTo>
                  <a:pt x="3311" y="1276"/>
                </a:lnTo>
                <a:lnTo>
                  <a:pt x="3332" y="1372"/>
                </a:lnTo>
                <a:lnTo>
                  <a:pt x="3347" y="1469"/>
                </a:lnTo>
                <a:lnTo>
                  <a:pt x="3356" y="1570"/>
                </a:lnTo>
                <a:lnTo>
                  <a:pt x="3359" y="1670"/>
                </a:lnTo>
                <a:lnTo>
                  <a:pt x="3356" y="1776"/>
                </a:lnTo>
                <a:lnTo>
                  <a:pt x="3346" y="1880"/>
                </a:lnTo>
                <a:lnTo>
                  <a:pt x="3330" y="1981"/>
                </a:lnTo>
                <a:lnTo>
                  <a:pt x="3308" y="2081"/>
                </a:lnTo>
                <a:lnTo>
                  <a:pt x="3280" y="2178"/>
                </a:lnTo>
                <a:lnTo>
                  <a:pt x="3246" y="2273"/>
                </a:lnTo>
                <a:lnTo>
                  <a:pt x="3207" y="2365"/>
                </a:lnTo>
                <a:lnTo>
                  <a:pt x="3163" y="2454"/>
                </a:lnTo>
                <a:lnTo>
                  <a:pt x="3113" y="2540"/>
                </a:lnTo>
                <a:lnTo>
                  <a:pt x="3059" y="2622"/>
                </a:lnTo>
                <a:lnTo>
                  <a:pt x="3000" y="2702"/>
                </a:lnTo>
                <a:lnTo>
                  <a:pt x="2936" y="2777"/>
                </a:lnTo>
                <a:lnTo>
                  <a:pt x="2936" y="2778"/>
                </a:lnTo>
                <a:lnTo>
                  <a:pt x="2934" y="2779"/>
                </a:lnTo>
                <a:lnTo>
                  <a:pt x="2934" y="2780"/>
                </a:lnTo>
                <a:lnTo>
                  <a:pt x="2933" y="2780"/>
                </a:lnTo>
                <a:lnTo>
                  <a:pt x="2932" y="2781"/>
                </a:lnTo>
                <a:lnTo>
                  <a:pt x="2867" y="2851"/>
                </a:lnTo>
                <a:lnTo>
                  <a:pt x="2798" y="2916"/>
                </a:lnTo>
                <a:lnTo>
                  <a:pt x="2725" y="2976"/>
                </a:lnTo>
                <a:lnTo>
                  <a:pt x="2649" y="3034"/>
                </a:lnTo>
                <a:lnTo>
                  <a:pt x="2570" y="3086"/>
                </a:lnTo>
                <a:lnTo>
                  <a:pt x="2487" y="3134"/>
                </a:lnTo>
                <a:lnTo>
                  <a:pt x="2402" y="3178"/>
                </a:lnTo>
                <a:lnTo>
                  <a:pt x="2314" y="3217"/>
                </a:lnTo>
                <a:lnTo>
                  <a:pt x="2224" y="3251"/>
                </a:lnTo>
                <a:lnTo>
                  <a:pt x="2130" y="3280"/>
                </a:lnTo>
                <a:lnTo>
                  <a:pt x="2035" y="3303"/>
                </a:lnTo>
                <a:lnTo>
                  <a:pt x="1937" y="3321"/>
                </a:lnTo>
                <a:lnTo>
                  <a:pt x="1838" y="3333"/>
                </a:lnTo>
                <a:lnTo>
                  <a:pt x="1738" y="3340"/>
                </a:lnTo>
                <a:lnTo>
                  <a:pt x="1737" y="3340"/>
                </a:lnTo>
                <a:lnTo>
                  <a:pt x="1706" y="3341"/>
                </a:lnTo>
                <a:lnTo>
                  <a:pt x="1679" y="3341"/>
                </a:lnTo>
                <a:lnTo>
                  <a:pt x="1654" y="3341"/>
                </a:lnTo>
                <a:lnTo>
                  <a:pt x="1621" y="3340"/>
                </a:lnTo>
                <a:lnTo>
                  <a:pt x="1521" y="3333"/>
                </a:lnTo>
                <a:lnTo>
                  <a:pt x="1422" y="3321"/>
                </a:lnTo>
                <a:lnTo>
                  <a:pt x="1325" y="3303"/>
                </a:lnTo>
                <a:lnTo>
                  <a:pt x="1230" y="3280"/>
                </a:lnTo>
                <a:lnTo>
                  <a:pt x="1137" y="3251"/>
                </a:lnTo>
                <a:lnTo>
                  <a:pt x="1047" y="3217"/>
                </a:lnTo>
                <a:lnTo>
                  <a:pt x="958" y="3178"/>
                </a:lnTo>
                <a:lnTo>
                  <a:pt x="873" y="3134"/>
                </a:lnTo>
                <a:lnTo>
                  <a:pt x="791" y="3087"/>
                </a:lnTo>
                <a:lnTo>
                  <a:pt x="712" y="3034"/>
                </a:lnTo>
                <a:lnTo>
                  <a:pt x="635" y="2977"/>
                </a:lnTo>
                <a:lnTo>
                  <a:pt x="562" y="2917"/>
                </a:lnTo>
                <a:lnTo>
                  <a:pt x="494" y="2852"/>
                </a:lnTo>
                <a:lnTo>
                  <a:pt x="428" y="2783"/>
                </a:lnTo>
                <a:lnTo>
                  <a:pt x="426" y="2781"/>
                </a:lnTo>
                <a:lnTo>
                  <a:pt x="424" y="2779"/>
                </a:lnTo>
                <a:lnTo>
                  <a:pt x="424" y="2778"/>
                </a:lnTo>
                <a:lnTo>
                  <a:pt x="423" y="2777"/>
                </a:lnTo>
                <a:lnTo>
                  <a:pt x="360" y="2702"/>
                </a:lnTo>
                <a:lnTo>
                  <a:pt x="301" y="2622"/>
                </a:lnTo>
                <a:lnTo>
                  <a:pt x="246" y="2540"/>
                </a:lnTo>
                <a:lnTo>
                  <a:pt x="197" y="2454"/>
                </a:lnTo>
                <a:lnTo>
                  <a:pt x="153" y="2365"/>
                </a:lnTo>
                <a:lnTo>
                  <a:pt x="114" y="2273"/>
                </a:lnTo>
                <a:lnTo>
                  <a:pt x="80" y="2178"/>
                </a:lnTo>
                <a:lnTo>
                  <a:pt x="52" y="2081"/>
                </a:lnTo>
                <a:lnTo>
                  <a:pt x="29" y="1981"/>
                </a:lnTo>
                <a:lnTo>
                  <a:pt x="14" y="1880"/>
                </a:lnTo>
                <a:lnTo>
                  <a:pt x="4" y="1776"/>
                </a:lnTo>
                <a:lnTo>
                  <a:pt x="0" y="1670"/>
                </a:lnTo>
                <a:lnTo>
                  <a:pt x="3" y="1570"/>
                </a:lnTo>
                <a:lnTo>
                  <a:pt x="13" y="1469"/>
                </a:lnTo>
                <a:lnTo>
                  <a:pt x="27" y="1372"/>
                </a:lnTo>
                <a:lnTo>
                  <a:pt x="47" y="1276"/>
                </a:lnTo>
                <a:lnTo>
                  <a:pt x="74" y="1182"/>
                </a:lnTo>
                <a:lnTo>
                  <a:pt x="105" y="1091"/>
                </a:lnTo>
                <a:lnTo>
                  <a:pt x="141" y="1001"/>
                </a:lnTo>
                <a:lnTo>
                  <a:pt x="182" y="915"/>
                </a:lnTo>
                <a:lnTo>
                  <a:pt x="228" y="831"/>
                </a:lnTo>
                <a:lnTo>
                  <a:pt x="279" y="751"/>
                </a:lnTo>
                <a:lnTo>
                  <a:pt x="334" y="673"/>
                </a:lnTo>
                <a:lnTo>
                  <a:pt x="393" y="599"/>
                </a:lnTo>
                <a:lnTo>
                  <a:pt x="456" y="528"/>
                </a:lnTo>
                <a:lnTo>
                  <a:pt x="457" y="528"/>
                </a:lnTo>
                <a:lnTo>
                  <a:pt x="457" y="527"/>
                </a:lnTo>
                <a:lnTo>
                  <a:pt x="527" y="458"/>
                </a:lnTo>
                <a:lnTo>
                  <a:pt x="601" y="392"/>
                </a:lnTo>
                <a:lnTo>
                  <a:pt x="679" y="331"/>
                </a:lnTo>
                <a:lnTo>
                  <a:pt x="760" y="274"/>
                </a:lnTo>
                <a:lnTo>
                  <a:pt x="844" y="222"/>
                </a:lnTo>
                <a:lnTo>
                  <a:pt x="933" y="175"/>
                </a:lnTo>
                <a:lnTo>
                  <a:pt x="1023" y="134"/>
                </a:lnTo>
                <a:lnTo>
                  <a:pt x="1117" y="97"/>
                </a:lnTo>
                <a:lnTo>
                  <a:pt x="1214" y="66"/>
                </a:lnTo>
                <a:lnTo>
                  <a:pt x="1313" y="41"/>
                </a:lnTo>
                <a:lnTo>
                  <a:pt x="1414" y="22"/>
                </a:lnTo>
                <a:lnTo>
                  <a:pt x="1517" y="8"/>
                </a:lnTo>
                <a:lnTo>
                  <a:pt x="1621" y="2"/>
                </a:lnTo>
                <a:lnTo>
                  <a:pt x="1654" y="1"/>
                </a:lnTo>
                <a:lnTo>
                  <a:pt x="1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11" name="Group 907">
            <a:extLst>
              <a:ext uri="{FF2B5EF4-FFF2-40B4-BE49-F238E27FC236}">
                <a16:creationId xmlns:a16="http://schemas.microsoft.com/office/drawing/2014/main" id="{A19D6DFC-2E38-3A46-015B-80039FC553E4}"/>
              </a:ext>
            </a:extLst>
          </p:cNvPr>
          <p:cNvGrpSpPr>
            <a:grpSpLocks noChangeAspect="1"/>
          </p:cNvGrpSpPr>
          <p:nvPr/>
        </p:nvGrpSpPr>
        <p:grpSpPr bwMode="auto">
          <a:xfrm>
            <a:off x="7003359" y="2372004"/>
            <a:ext cx="522659" cy="573943"/>
            <a:chOff x="5050" y="367"/>
            <a:chExt cx="693" cy="761"/>
          </a:xfrm>
          <a:solidFill>
            <a:schemeClr val="bg1"/>
          </a:solidFill>
        </p:grpSpPr>
        <p:sp>
          <p:nvSpPr>
            <p:cNvPr id="12" name="Freeform 909">
              <a:extLst>
                <a:ext uri="{FF2B5EF4-FFF2-40B4-BE49-F238E27FC236}">
                  <a16:creationId xmlns:a16="http://schemas.microsoft.com/office/drawing/2014/main" id="{A70D04A8-00BD-3C6A-C7E4-4A7CE21BBA41}"/>
                </a:ext>
              </a:extLst>
            </p:cNvPr>
            <p:cNvSpPr>
              <a:spLocks noEditPoints="1"/>
            </p:cNvSpPr>
            <p:nvPr/>
          </p:nvSpPr>
          <p:spPr bwMode="auto">
            <a:xfrm>
              <a:off x="5163" y="484"/>
              <a:ext cx="466" cy="644"/>
            </a:xfrm>
            <a:custGeom>
              <a:avLst/>
              <a:gdLst>
                <a:gd name="T0" fmla="*/ 862 w 2331"/>
                <a:gd name="T1" fmla="*/ 345 h 3218"/>
                <a:gd name="T2" fmla="*/ 550 w 2331"/>
                <a:gd name="T3" fmla="*/ 536 h 3218"/>
                <a:gd name="T4" fmla="*/ 349 w 2331"/>
                <a:gd name="T5" fmla="*/ 831 h 3218"/>
                <a:gd name="T6" fmla="*/ 297 w 2331"/>
                <a:gd name="T7" fmla="*/ 1189 h 3218"/>
                <a:gd name="T8" fmla="*/ 360 w 2331"/>
                <a:gd name="T9" fmla="*/ 1475 h 3218"/>
                <a:gd name="T10" fmla="*/ 475 w 2331"/>
                <a:gd name="T11" fmla="*/ 1692 h 3218"/>
                <a:gd name="T12" fmla="*/ 609 w 2331"/>
                <a:gd name="T13" fmla="*/ 1893 h 3218"/>
                <a:gd name="T14" fmla="*/ 692 w 2331"/>
                <a:gd name="T15" fmla="*/ 2119 h 3218"/>
                <a:gd name="T16" fmla="*/ 743 w 2331"/>
                <a:gd name="T17" fmla="*/ 2274 h 3218"/>
                <a:gd name="T18" fmla="*/ 1546 w 2331"/>
                <a:gd name="T19" fmla="*/ 2312 h 3218"/>
                <a:gd name="T20" fmla="*/ 1632 w 2331"/>
                <a:gd name="T21" fmla="*/ 2199 h 3218"/>
                <a:gd name="T22" fmla="*/ 1677 w 2331"/>
                <a:gd name="T23" fmla="*/ 1979 h 3218"/>
                <a:gd name="T24" fmla="*/ 1803 w 2331"/>
                <a:gd name="T25" fmla="*/ 1768 h 3218"/>
                <a:gd name="T26" fmla="*/ 1927 w 2331"/>
                <a:gd name="T27" fmla="*/ 1569 h 3218"/>
                <a:gd name="T28" fmla="*/ 2018 w 2331"/>
                <a:gd name="T29" fmla="*/ 1314 h 3218"/>
                <a:gd name="T30" fmla="*/ 2023 w 2331"/>
                <a:gd name="T31" fmla="*/ 971 h 3218"/>
                <a:gd name="T32" fmla="*/ 1877 w 2331"/>
                <a:gd name="T33" fmla="*/ 643 h 3218"/>
                <a:gd name="T34" fmla="*/ 1605 w 2331"/>
                <a:gd name="T35" fmla="*/ 405 h 3218"/>
                <a:gd name="T36" fmla="*/ 1245 w 2331"/>
                <a:gd name="T37" fmla="*/ 297 h 3218"/>
                <a:gd name="T38" fmla="*/ 1445 w 2331"/>
                <a:gd name="T39" fmla="*/ 34 h 3218"/>
                <a:gd name="T40" fmla="*/ 1853 w 2331"/>
                <a:gd name="T41" fmla="*/ 217 h 3218"/>
                <a:gd name="T42" fmla="*/ 2156 w 2331"/>
                <a:gd name="T43" fmla="*/ 530 h 3218"/>
                <a:gd name="T44" fmla="*/ 2315 w 2331"/>
                <a:gd name="T45" fmla="*/ 937 h 3218"/>
                <a:gd name="T46" fmla="*/ 2313 w 2331"/>
                <a:gd name="T47" fmla="*/ 1340 h 3218"/>
                <a:gd name="T48" fmla="*/ 2222 w 2331"/>
                <a:gd name="T49" fmla="*/ 1637 h 3218"/>
                <a:gd name="T50" fmla="*/ 2097 w 2331"/>
                <a:gd name="T51" fmla="*/ 1859 h 3218"/>
                <a:gd name="T52" fmla="*/ 1970 w 2331"/>
                <a:gd name="T53" fmla="*/ 2052 h 3218"/>
                <a:gd name="T54" fmla="*/ 1926 w 2331"/>
                <a:gd name="T55" fmla="*/ 2224 h 3218"/>
                <a:gd name="T56" fmla="*/ 1806 w 2331"/>
                <a:gd name="T57" fmla="*/ 2471 h 3218"/>
                <a:gd name="T58" fmla="*/ 1708 w 2331"/>
                <a:gd name="T59" fmla="*/ 2637 h 3218"/>
                <a:gd name="T60" fmla="*/ 1700 w 2331"/>
                <a:gd name="T61" fmla="*/ 2793 h 3218"/>
                <a:gd name="T62" fmla="*/ 1696 w 2331"/>
                <a:gd name="T63" fmla="*/ 2865 h 3218"/>
                <a:gd name="T64" fmla="*/ 1661 w 2331"/>
                <a:gd name="T65" fmla="*/ 2960 h 3218"/>
                <a:gd name="T66" fmla="*/ 1540 w 2331"/>
                <a:gd name="T67" fmla="*/ 3065 h 3218"/>
                <a:gd name="T68" fmla="*/ 1360 w 2331"/>
                <a:gd name="T69" fmla="*/ 3194 h 3218"/>
                <a:gd name="T70" fmla="*/ 1023 w 2331"/>
                <a:gd name="T71" fmla="*/ 3216 h 3218"/>
                <a:gd name="T72" fmla="*/ 875 w 2331"/>
                <a:gd name="T73" fmla="*/ 3101 h 3218"/>
                <a:gd name="T74" fmla="*/ 697 w 2331"/>
                <a:gd name="T75" fmla="*/ 2996 h 3218"/>
                <a:gd name="T76" fmla="*/ 638 w 2331"/>
                <a:gd name="T77" fmla="*/ 2885 h 3218"/>
                <a:gd name="T78" fmla="*/ 633 w 2331"/>
                <a:gd name="T79" fmla="*/ 2835 h 3218"/>
                <a:gd name="T80" fmla="*/ 626 w 2331"/>
                <a:gd name="T81" fmla="*/ 2702 h 3218"/>
                <a:gd name="T82" fmla="*/ 618 w 2331"/>
                <a:gd name="T83" fmla="*/ 2554 h 3218"/>
                <a:gd name="T84" fmla="*/ 432 w 2331"/>
                <a:gd name="T85" fmla="*/ 2328 h 3218"/>
                <a:gd name="T86" fmla="*/ 390 w 2331"/>
                <a:gd name="T87" fmla="*/ 2114 h 3218"/>
                <a:gd name="T88" fmla="*/ 284 w 2331"/>
                <a:gd name="T89" fmla="*/ 1933 h 3218"/>
                <a:gd name="T90" fmla="*/ 158 w 2331"/>
                <a:gd name="T91" fmla="*/ 1734 h 3218"/>
                <a:gd name="T92" fmla="*/ 47 w 2331"/>
                <a:gd name="T93" fmla="*/ 1469 h 3218"/>
                <a:gd name="T94" fmla="*/ 0 w 2331"/>
                <a:gd name="T95" fmla="*/ 1119 h 3218"/>
                <a:gd name="T96" fmla="*/ 91 w 2331"/>
                <a:gd name="T97" fmla="*/ 684 h 3218"/>
                <a:gd name="T98" fmla="*/ 342 w 2331"/>
                <a:gd name="T99" fmla="*/ 329 h 3218"/>
                <a:gd name="T100" fmla="*/ 713 w 2331"/>
                <a:gd name="T101" fmla="*/ 89 h 3218"/>
                <a:gd name="T102" fmla="*/ 1165 w 2331"/>
                <a:gd name="T103" fmla="*/ 0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1" h="3218">
                  <a:moveTo>
                    <a:pt x="1165" y="293"/>
                  </a:moveTo>
                  <a:lnTo>
                    <a:pt x="1086" y="297"/>
                  </a:lnTo>
                  <a:lnTo>
                    <a:pt x="1009" y="306"/>
                  </a:lnTo>
                  <a:lnTo>
                    <a:pt x="934" y="323"/>
                  </a:lnTo>
                  <a:lnTo>
                    <a:pt x="862" y="345"/>
                  </a:lnTo>
                  <a:lnTo>
                    <a:pt x="792" y="373"/>
                  </a:lnTo>
                  <a:lnTo>
                    <a:pt x="726" y="407"/>
                  </a:lnTo>
                  <a:lnTo>
                    <a:pt x="663" y="445"/>
                  </a:lnTo>
                  <a:lnTo>
                    <a:pt x="605" y="488"/>
                  </a:lnTo>
                  <a:lnTo>
                    <a:pt x="550" y="536"/>
                  </a:lnTo>
                  <a:lnTo>
                    <a:pt x="500" y="587"/>
                  </a:lnTo>
                  <a:lnTo>
                    <a:pt x="455" y="643"/>
                  </a:lnTo>
                  <a:lnTo>
                    <a:pt x="414" y="703"/>
                  </a:lnTo>
                  <a:lnTo>
                    <a:pt x="379" y="765"/>
                  </a:lnTo>
                  <a:lnTo>
                    <a:pt x="349" y="831"/>
                  </a:lnTo>
                  <a:lnTo>
                    <a:pt x="326" y="900"/>
                  </a:lnTo>
                  <a:lnTo>
                    <a:pt x="309" y="971"/>
                  </a:lnTo>
                  <a:lnTo>
                    <a:pt x="298" y="1044"/>
                  </a:lnTo>
                  <a:lnTo>
                    <a:pt x="295" y="1119"/>
                  </a:lnTo>
                  <a:lnTo>
                    <a:pt x="297" y="1189"/>
                  </a:lnTo>
                  <a:lnTo>
                    <a:pt x="303" y="1253"/>
                  </a:lnTo>
                  <a:lnTo>
                    <a:pt x="313" y="1314"/>
                  </a:lnTo>
                  <a:lnTo>
                    <a:pt x="326" y="1371"/>
                  </a:lnTo>
                  <a:lnTo>
                    <a:pt x="342" y="1425"/>
                  </a:lnTo>
                  <a:lnTo>
                    <a:pt x="360" y="1475"/>
                  </a:lnTo>
                  <a:lnTo>
                    <a:pt x="380" y="1523"/>
                  </a:lnTo>
                  <a:lnTo>
                    <a:pt x="403" y="1569"/>
                  </a:lnTo>
                  <a:lnTo>
                    <a:pt x="426" y="1612"/>
                  </a:lnTo>
                  <a:lnTo>
                    <a:pt x="451" y="1652"/>
                  </a:lnTo>
                  <a:lnTo>
                    <a:pt x="475" y="1692"/>
                  </a:lnTo>
                  <a:lnTo>
                    <a:pt x="502" y="1730"/>
                  </a:lnTo>
                  <a:lnTo>
                    <a:pt x="526" y="1767"/>
                  </a:lnTo>
                  <a:lnTo>
                    <a:pt x="555" y="1809"/>
                  </a:lnTo>
                  <a:lnTo>
                    <a:pt x="583" y="1851"/>
                  </a:lnTo>
                  <a:lnTo>
                    <a:pt x="609" y="1893"/>
                  </a:lnTo>
                  <a:lnTo>
                    <a:pt x="633" y="1934"/>
                  </a:lnTo>
                  <a:lnTo>
                    <a:pt x="654" y="1979"/>
                  </a:lnTo>
                  <a:lnTo>
                    <a:pt x="670" y="2023"/>
                  </a:lnTo>
                  <a:lnTo>
                    <a:pt x="684" y="2070"/>
                  </a:lnTo>
                  <a:lnTo>
                    <a:pt x="692" y="2119"/>
                  </a:lnTo>
                  <a:lnTo>
                    <a:pt x="695" y="2170"/>
                  </a:lnTo>
                  <a:lnTo>
                    <a:pt x="698" y="2199"/>
                  </a:lnTo>
                  <a:lnTo>
                    <a:pt x="709" y="2226"/>
                  </a:lnTo>
                  <a:lnTo>
                    <a:pt x="723" y="2251"/>
                  </a:lnTo>
                  <a:lnTo>
                    <a:pt x="743" y="2274"/>
                  </a:lnTo>
                  <a:lnTo>
                    <a:pt x="763" y="2294"/>
                  </a:lnTo>
                  <a:lnTo>
                    <a:pt x="785" y="2312"/>
                  </a:lnTo>
                  <a:lnTo>
                    <a:pt x="805" y="2328"/>
                  </a:lnTo>
                  <a:lnTo>
                    <a:pt x="1525" y="2328"/>
                  </a:lnTo>
                  <a:lnTo>
                    <a:pt x="1546" y="2312"/>
                  </a:lnTo>
                  <a:lnTo>
                    <a:pt x="1567" y="2294"/>
                  </a:lnTo>
                  <a:lnTo>
                    <a:pt x="1589" y="2274"/>
                  </a:lnTo>
                  <a:lnTo>
                    <a:pt x="1607" y="2251"/>
                  </a:lnTo>
                  <a:lnTo>
                    <a:pt x="1622" y="2226"/>
                  </a:lnTo>
                  <a:lnTo>
                    <a:pt x="1632" y="2199"/>
                  </a:lnTo>
                  <a:lnTo>
                    <a:pt x="1636" y="2170"/>
                  </a:lnTo>
                  <a:lnTo>
                    <a:pt x="1638" y="2119"/>
                  </a:lnTo>
                  <a:lnTo>
                    <a:pt x="1647" y="2070"/>
                  </a:lnTo>
                  <a:lnTo>
                    <a:pt x="1660" y="2023"/>
                  </a:lnTo>
                  <a:lnTo>
                    <a:pt x="1677" y="1979"/>
                  </a:lnTo>
                  <a:lnTo>
                    <a:pt x="1697" y="1936"/>
                  </a:lnTo>
                  <a:lnTo>
                    <a:pt x="1722" y="1893"/>
                  </a:lnTo>
                  <a:lnTo>
                    <a:pt x="1747" y="1851"/>
                  </a:lnTo>
                  <a:lnTo>
                    <a:pt x="1775" y="1810"/>
                  </a:lnTo>
                  <a:lnTo>
                    <a:pt x="1803" y="1768"/>
                  </a:lnTo>
                  <a:lnTo>
                    <a:pt x="1829" y="1731"/>
                  </a:lnTo>
                  <a:lnTo>
                    <a:pt x="1854" y="1693"/>
                  </a:lnTo>
                  <a:lnTo>
                    <a:pt x="1879" y="1654"/>
                  </a:lnTo>
                  <a:lnTo>
                    <a:pt x="1905" y="1612"/>
                  </a:lnTo>
                  <a:lnTo>
                    <a:pt x="1927" y="1569"/>
                  </a:lnTo>
                  <a:lnTo>
                    <a:pt x="1950" y="1523"/>
                  </a:lnTo>
                  <a:lnTo>
                    <a:pt x="1971" y="1475"/>
                  </a:lnTo>
                  <a:lnTo>
                    <a:pt x="1989" y="1425"/>
                  </a:lnTo>
                  <a:lnTo>
                    <a:pt x="2005" y="1371"/>
                  </a:lnTo>
                  <a:lnTo>
                    <a:pt x="2018" y="1314"/>
                  </a:lnTo>
                  <a:lnTo>
                    <a:pt x="2027" y="1253"/>
                  </a:lnTo>
                  <a:lnTo>
                    <a:pt x="2033" y="1189"/>
                  </a:lnTo>
                  <a:lnTo>
                    <a:pt x="2036" y="1119"/>
                  </a:lnTo>
                  <a:lnTo>
                    <a:pt x="2032" y="1044"/>
                  </a:lnTo>
                  <a:lnTo>
                    <a:pt x="2023" y="971"/>
                  </a:lnTo>
                  <a:lnTo>
                    <a:pt x="2005" y="899"/>
                  </a:lnTo>
                  <a:lnTo>
                    <a:pt x="1982" y="831"/>
                  </a:lnTo>
                  <a:lnTo>
                    <a:pt x="1953" y="765"/>
                  </a:lnTo>
                  <a:lnTo>
                    <a:pt x="1917" y="702"/>
                  </a:lnTo>
                  <a:lnTo>
                    <a:pt x="1877" y="643"/>
                  </a:lnTo>
                  <a:lnTo>
                    <a:pt x="1831" y="587"/>
                  </a:lnTo>
                  <a:lnTo>
                    <a:pt x="1781" y="536"/>
                  </a:lnTo>
                  <a:lnTo>
                    <a:pt x="1726" y="488"/>
                  </a:lnTo>
                  <a:lnTo>
                    <a:pt x="1667" y="444"/>
                  </a:lnTo>
                  <a:lnTo>
                    <a:pt x="1605" y="405"/>
                  </a:lnTo>
                  <a:lnTo>
                    <a:pt x="1539" y="373"/>
                  </a:lnTo>
                  <a:lnTo>
                    <a:pt x="1469" y="345"/>
                  </a:lnTo>
                  <a:lnTo>
                    <a:pt x="1396" y="323"/>
                  </a:lnTo>
                  <a:lnTo>
                    <a:pt x="1322" y="306"/>
                  </a:lnTo>
                  <a:lnTo>
                    <a:pt x="1245" y="297"/>
                  </a:lnTo>
                  <a:lnTo>
                    <a:pt x="1165" y="293"/>
                  </a:lnTo>
                  <a:close/>
                  <a:moveTo>
                    <a:pt x="1165" y="0"/>
                  </a:moveTo>
                  <a:lnTo>
                    <a:pt x="1260" y="4"/>
                  </a:lnTo>
                  <a:lnTo>
                    <a:pt x="1354" y="16"/>
                  </a:lnTo>
                  <a:lnTo>
                    <a:pt x="1445" y="34"/>
                  </a:lnTo>
                  <a:lnTo>
                    <a:pt x="1534" y="58"/>
                  </a:lnTo>
                  <a:lnTo>
                    <a:pt x="1618" y="89"/>
                  </a:lnTo>
                  <a:lnTo>
                    <a:pt x="1700" y="126"/>
                  </a:lnTo>
                  <a:lnTo>
                    <a:pt x="1778" y="169"/>
                  </a:lnTo>
                  <a:lnTo>
                    <a:pt x="1853" y="217"/>
                  </a:lnTo>
                  <a:lnTo>
                    <a:pt x="1923" y="270"/>
                  </a:lnTo>
                  <a:lnTo>
                    <a:pt x="1989" y="329"/>
                  </a:lnTo>
                  <a:lnTo>
                    <a:pt x="2049" y="391"/>
                  </a:lnTo>
                  <a:lnTo>
                    <a:pt x="2106" y="459"/>
                  </a:lnTo>
                  <a:lnTo>
                    <a:pt x="2156" y="530"/>
                  </a:lnTo>
                  <a:lnTo>
                    <a:pt x="2201" y="605"/>
                  </a:lnTo>
                  <a:lnTo>
                    <a:pt x="2239" y="684"/>
                  </a:lnTo>
                  <a:lnTo>
                    <a:pt x="2271" y="767"/>
                  </a:lnTo>
                  <a:lnTo>
                    <a:pt x="2297" y="850"/>
                  </a:lnTo>
                  <a:lnTo>
                    <a:pt x="2315" y="937"/>
                  </a:lnTo>
                  <a:lnTo>
                    <a:pt x="2327" y="1027"/>
                  </a:lnTo>
                  <a:lnTo>
                    <a:pt x="2331" y="1119"/>
                  </a:lnTo>
                  <a:lnTo>
                    <a:pt x="2328" y="1197"/>
                  </a:lnTo>
                  <a:lnTo>
                    <a:pt x="2322" y="1271"/>
                  </a:lnTo>
                  <a:lnTo>
                    <a:pt x="2313" y="1340"/>
                  </a:lnTo>
                  <a:lnTo>
                    <a:pt x="2299" y="1407"/>
                  </a:lnTo>
                  <a:lnTo>
                    <a:pt x="2284" y="1469"/>
                  </a:lnTo>
                  <a:lnTo>
                    <a:pt x="2266" y="1528"/>
                  </a:lnTo>
                  <a:lnTo>
                    <a:pt x="2244" y="1584"/>
                  </a:lnTo>
                  <a:lnTo>
                    <a:pt x="2222" y="1637"/>
                  </a:lnTo>
                  <a:lnTo>
                    <a:pt x="2198" y="1686"/>
                  </a:lnTo>
                  <a:lnTo>
                    <a:pt x="2174" y="1732"/>
                  </a:lnTo>
                  <a:lnTo>
                    <a:pt x="2148" y="1778"/>
                  </a:lnTo>
                  <a:lnTo>
                    <a:pt x="2122" y="1820"/>
                  </a:lnTo>
                  <a:lnTo>
                    <a:pt x="2097" y="1859"/>
                  </a:lnTo>
                  <a:lnTo>
                    <a:pt x="2072" y="1896"/>
                  </a:lnTo>
                  <a:lnTo>
                    <a:pt x="2047" y="1932"/>
                  </a:lnTo>
                  <a:lnTo>
                    <a:pt x="2018" y="1976"/>
                  </a:lnTo>
                  <a:lnTo>
                    <a:pt x="1991" y="2016"/>
                  </a:lnTo>
                  <a:lnTo>
                    <a:pt x="1970" y="2052"/>
                  </a:lnTo>
                  <a:lnTo>
                    <a:pt x="1953" y="2084"/>
                  </a:lnTo>
                  <a:lnTo>
                    <a:pt x="1941" y="2114"/>
                  </a:lnTo>
                  <a:lnTo>
                    <a:pt x="1932" y="2142"/>
                  </a:lnTo>
                  <a:lnTo>
                    <a:pt x="1930" y="2170"/>
                  </a:lnTo>
                  <a:lnTo>
                    <a:pt x="1926" y="2224"/>
                  </a:lnTo>
                  <a:lnTo>
                    <a:pt x="1915" y="2276"/>
                  </a:lnTo>
                  <a:lnTo>
                    <a:pt x="1899" y="2328"/>
                  </a:lnTo>
                  <a:lnTo>
                    <a:pt x="1873" y="2378"/>
                  </a:lnTo>
                  <a:lnTo>
                    <a:pt x="1843" y="2426"/>
                  </a:lnTo>
                  <a:lnTo>
                    <a:pt x="1806" y="2471"/>
                  </a:lnTo>
                  <a:lnTo>
                    <a:pt x="1763" y="2514"/>
                  </a:lnTo>
                  <a:lnTo>
                    <a:pt x="1713" y="2554"/>
                  </a:lnTo>
                  <a:lnTo>
                    <a:pt x="1712" y="2578"/>
                  </a:lnTo>
                  <a:lnTo>
                    <a:pt x="1711" y="2606"/>
                  </a:lnTo>
                  <a:lnTo>
                    <a:pt x="1708" y="2637"/>
                  </a:lnTo>
                  <a:lnTo>
                    <a:pt x="1707" y="2670"/>
                  </a:lnTo>
                  <a:lnTo>
                    <a:pt x="1705" y="2702"/>
                  </a:lnTo>
                  <a:lnTo>
                    <a:pt x="1704" y="2734"/>
                  </a:lnTo>
                  <a:lnTo>
                    <a:pt x="1701" y="2765"/>
                  </a:lnTo>
                  <a:lnTo>
                    <a:pt x="1700" y="2793"/>
                  </a:lnTo>
                  <a:lnTo>
                    <a:pt x="1699" y="2816"/>
                  </a:lnTo>
                  <a:lnTo>
                    <a:pt x="1697" y="2835"/>
                  </a:lnTo>
                  <a:lnTo>
                    <a:pt x="1697" y="2847"/>
                  </a:lnTo>
                  <a:lnTo>
                    <a:pt x="1696" y="2850"/>
                  </a:lnTo>
                  <a:lnTo>
                    <a:pt x="1696" y="2865"/>
                  </a:lnTo>
                  <a:lnTo>
                    <a:pt x="1694" y="2881"/>
                  </a:lnTo>
                  <a:lnTo>
                    <a:pt x="1689" y="2899"/>
                  </a:lnTo>
                  <a:lnTo>
                    <a:pt x="1683" y="2918"/>
                  </a:lnTo>
                  <a:lnTo>
                    <a:pt x="1673" y="2940"/>
                  </a:lnTo>
                  <a:lnTo>
                    <a:pt x="1661" y="2960"/>
                  </a:lnTo>
                  <a:lnTo>
                    <a:pt x="1646" y="2982"/>
                  </a:lnTo>
                  <a:lnTo>
                    <a:pt x="1626" y="3004"/>
                  </a:lnTo>
                  <a:lnTo>
                    <a:pt x="1602" y="3025"/>
                  </a:lnTo>
                  <a:lnTo>
                    <a:pt x="1573" y="3046"/>
                  </a:lnTo>
                  <a:lnTo>
                    <a:pt x="1540" y="3065"/>
                  </a:lnTo>
                  <a:lnTo>
                    <a:pt x="1501" y="3084"/>
                  </a:lnTo>
                  <a:lnTo>
                    <a:pt x="1455" y="3101"/>
                  </a:lnTo>
                  <a:lnTo>
                    <a:pt x="1429" y="3135"/>
                  </a:lnTo>
                  <a:lnTo>
                    <a:pt x="1396" y="3166"/>
                  </a:lnTo>
                  <a:lnTo>
                    <a:pt x="1360" y="3194"/>
                  </a:lnTo>
                  <a:lnTo>
                    <a:pt x="1335" y="3208"/>
                  </a:lnTo>
                  <a:lnTo>
                    <a:pt x="1307" y="3216"/>
                  </a:lnTo>
                  <a:lnTo>
                    <a:pt x="1279" y="3218"/>
                  </a:lnTo>
                  <a:lnTo>
                    <a:pt x="1052" y="3218"/>
                  </a:lnTo>
                  <a:lnTo>
                    <a:pt x="1023" y="3216"/>
                  </a:lnTo>
                  <a:lnTo>
                    <a:pt x="996" y="3208"/>
                  </a:lnTo>
                  <a:lnTo>
                    <a:pt x="970" y="3194"/>
                  </a:lnTo>
                  <a:lnTo>
                    <a:pt x="934" y="3166"/>
                  </a:lnTo>
                  <a:lnTo>
                    <a:pt x="902" y="3135"/>
                  </a:lnTo>
                  <a:lnTo>
                    <a:pt x="875" y="3101"/>
                  </a:lnTo>
                  <a:lnTo>
                    <a:pt x="827" y="3082"/>
                  </a:lnTo>
                  <a:lnTo>
                    <a:pt x="786" y="3063"/>
                  </a:lnTo>
                  <a:lnTo>
                    <a:pt x="750" y="3041"/>
                  </a:lnTo>
                  <a:lnTo>
                    <a:pt x="721" y="3019"/>
                  </a:lnTo>
                  <a:lnTo>
                    <a:pt x="697" y="2996"/>
                  </a:lnTo>
                  <a:lnTo>
                    <a:pt x="678" y="2972"/>
                  </a:lnTo>
                  <a:lnTo>
                    <a:pt x="663" y="2949"/>
                  </a:lnTo>
                  <a:lnTo>
                    <a:pt x="651" y="2927"/>
                  </a:lnTo>
                  <a:lnTo>
                    <a:pt x="644" y="2905"/>
                  </a:lnTo>
                  <a:lnTo>
                    <a:pt x="638" y="2885"/>
                  </a:lnTo>
                  <a:lnTo>
                    <a:pt x="636" y="2867"/>
                  </a:lnTo>
                  <a:lnTo>
                    <a:pt x="634" y="2850"/>
                  </a:lnTo>
                  <a:lnTo>
                    <a:pt x="634" y="2850"/>
                  </a:lnTo>
                  <a:lnTo>
                    <a:pt x="634" y="2847"/>
                  </a:lnTo>
                  <a:lnTo>
                    <a:pt x="633" y="2835"/>
                  </a:lnTo>
                  <a:lnTo>
                    <a:pt x="632" y="2816"/>
                  </a:lnTo>
                  <a:lnTo>
                    <a:pt x="631" y="2793"/>
                  </a:lnTo>
                  <a:lnTo>
                    <a:pt x="630" y="2765"/>
                  </a:lnTo>
                  <a:lnTo>
                    <a:pt x="627" y="2734"/>
                  </a:lnTo>
                  <a:lnTo>
                    <a:pt x="626" y="2702"/>
                  </a:lnTo>
                  <a:lnTo>
                    <a:pt x="624" y="2670"/>
                  </a:lnTo>
                  <a:lnTo>
                    <a:pt x="622" y="2637"/>
                  </a:lnTo>
                  <a:lnTo>
                    <a:pt x="620" y="2606"/>
                  </a:lnTo>
                  <a:lnTo>
                    <a:pt x="619" y="2578"/>
                  </a:lnTo>
                  <a:lnTo>
                    <a:pt x="618" y="2554"/>
                  </a:lnTo>
                  <a:lnTo>
                    <a:pt x="568" y="2514"/>
                  </a:lnTo>
                  <a:lnTo>
                    <a:pt x="525" y="2471"/>
                  </a:lnTo>
                  <a:lnTo>
                    <a:pt x="487" y="2426"/>
                  </a:lnTo>
                  <a:lnTo>
                    <a:pt x="457" y="2378"/>
                  </a:lnTo>
                  <a:lnTo>
                    <a:pt x="432" y="2328"/>
                  </a:lnTo>
                  <a:lnTo>
                    <a:pt x="415" y="2276"/>
                  </a:lnTo>
                  <a:lnTo>
                    <a:pt x="404" y="2224"/>
                  </a:lnTo>
                  <a:lnTo>
                    <a:pt x="401" y="2170"/>
                  </a:lnTo>
                  <a:lnTo>
                    <a:pt x="398" y="2142"/>
                  </a:lnTo>
                  <a:lnTo>
                    <a:pt x="390" y="2114"/>
                  </a:lnTo>
                  <a:lnTo>
                    <a:pt x="378" y="2084"/>
                  </a:lnTo>
                  <a:lnTo>
                    <a:pt x="361" y="2052"/>
                  </a:lnTo>
                  <a:lnTo>
                    <a:pt x="339" y="2016"/>
                  </a:lnTo>
                  <a:lnTo>
                    <a:pt x="314" y="1976"/>
                  </a:lnTo>
                  <a:lnTo>
                    <a:pt x="284" y="1933"/>
                  </a:lnTo>
                  <a:lnTo>
                    <a:pt x="260" y="1897"/>
                  </a:lnTo>
                  <a:lnTo>
                    <a:pt x="235" y="1859"/>
                  </a:lnTo>
                  <a:lnTo>
                    <a:pt x="208" y="1820"/>
                  </a:lnTo>
                  <a:lnTo>
                    <a:pt x="183" y="1778"/>
                  </a:lnTo>
                  <a:lnTo>
                    <a:pt x="158" y="1734"/>
                  </a:lnTo>
                  <a:lnTo>
                    <a:pt x="132" y="1686"/>
                  </a:lnTo>
                  <a:lnTo>
                    <a:pt x="108" y="1637"/>
                  </a:lnTo>
                  <a:lnTo>
                    <a:pt x="87" y="1584"/>
                  </a:lnTo>
                  <a:lnTo>
                    <a:pt x="65" y="1528"/>
                  </a:lnTo>
                  <a:lnTo>
                    <a:pt x="47" y="1469"/>
                  </a:lnTo>
                  <a:lnTo>
                    <a:pt x="31" y="1407"/>
                  </a:lnTo>
                  <a:lnTo>
                    <a:pt x="18" y="1340"/>
                  </a:lnTo>
                  <a:lnTo>
                    <a:pt x="8" y="1271"/>
                  </a:lnTo>
                  <a:lnTo>
                    <a:pt x="2" y="1197"/>
                  </a:lnTo>
                  <a:lnTo>
                    <a:pt x="0" y="1119"/>
                  </a:lnTo>
                  <a:lnTo>
                    <a:pt x="3" y="1027"/>
                  </a:lnTo>
                  <a:lnTo>
                    <a:pt x="16" y="937"/>
                  </a:lnTo>
                  <a:lnTo>
                    <a:pt x="34" y="850"/>
                  </a:lnTo>
                  <a:lnTo>
                    <a:pt x="60" y="767"/>
                  </a:lnTo>
                  <a:lnTo>
                    <a:pt x="91" y="684"/>
                  </a:lnTo>
                  <a:lnTo>
                    <a:pt x="130" y="605"/>
                  </a:lnTo>
                  <a:lnTo>
                    <a:pt x="174" y="530"/>
                  </a:lnTo>
                  <a:lnTo>
                    <a:pt x="225" y="459"/>
                  </a:lnTo>
                  <a:lnTo>
                    <a:pt x="282" y="391"/>
                  </a:lnTo>
                  <a:lnTo>
                    <a:pt x="342" y="329"/>
                  </a:lnTo>
                  <a:lnTo>
                    <a:pt x="408" y="270"/>
                  </a:lnTo>
                  <a:lnTo>
                    <a:pt x="478" y="217"/>
                  </a:lnTo>
                  <a:lnTo>
                    <a:pt x="553" y="169"/>
                  </a:lnTo>
                  <a:lnTo>
                    <a:pt x="631" y="126"/>
                  </a:lnTo>
                  <a:lnTo>
                    <a:pt x="713" y="89"/>
                  </a:lnTo>
                  <a:lnTo>
                    <a:pt x="798" y="58"/>
                  </a:lnTo>
                  <a:lnTo>
                    <a:pt x="886" y="34"/>
                  </a:lnTo>
                  <a:lnTo>
                    <a:pt x="976" y="16"/>
                  </a:lnTo>
                  <a:lnTo>
                    <a:pt x="1070" y="4"/>
                  </a:lnTo>
                  <a:lnTo>
                    <a:pt x="11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3" name="Freeform 910">
              <a:extLst>
                <a:ext uri="{FF2B5EF4-FFF2-40B4-BE49-F238E27FC236}">
                  <a16:creationId xmlns:a16="http://schemas.microsoft.com/office/drawing/2014/main" id="{1D94CD8B-5106-E9D2-D327-0B81109B51FC}"/>
                </a:ext>
              </a:extLst>
            </p:cNvPr>
            <p:cNvSpPr>
              <a:spLocks/>
            </p:cNvSpPr>
            <p:nvPr/>
          </p:nvSpPr>
          <p:spPr bwMode="auto">
            <a:xfrm>
              <a:off x="5382" y="367"/>
              <a:ext cx="29" cy="73"/>
            </a:xfrm>
            <a:custGeom>
              <a:avLst/>
              <a:gdLst>
                <a:gd name="T0" fmla="*/ 73 w 147"/>
                <a:gd name="T1" fmla="*/ 0 h 364"/>
                <a:gd name="T2" fmla="*/ 73 w 147"/>
                <a:gd name="T3" fmla="*/ 0 h 364"/>
                <a:gd name="T4" fmla="*/ 93 w 147"/>
                <a:gd name="T5" fmla="*/ 2 h 364"/>
                <a:gd name="T6" fmla="*/ 111 w 147"/>
                <a:gd name="T7" fmla="*/ 9 h 364"/>
                <a:gd name="T8" fmla="*/ 125 w 147"/>
                <a:gd name="T9" fmla="*/ 21 h 364"/>
                <a:gd name="T10" fmla="*/ 137 w 147"/>
                <a:gd name="T11" fmla="*/ 36 h 364"/>
                <a:gd name="T12" fmla="*/ 144 w 147"/>
                <a:gd name="T13" fmla="*/ 53 h 364"/>
                <a:gd name="T14" fmla="*/ 147 w 147"/>
                <a:gd name="T15" fmla="*/ 73 h 364"/>
                <a:gd name="T16" fmla="*/ 147 w 147"/>
                <a:gd name="T17" fmla="*/ 291 h 364"/>
                <a:gd name="T18" fmla="*/ 144 w 147"/>
                <a:gd name="T19" fmla="*/ 312 h 364"/>
                <a:gd name="T20" fmla="*/ 137 w 147"/>
                <a:gd name="T21" fmla="*/ 328 h 364"/>
                <a:gd name="T22" fmla="*/ 125 w 147"/>
                <a:gd name="T23" fmla="*/ 344 h 364"/>
                <a:gd name="T24" fmla="*/ 111 w 147"/>
                <a:gd name="T25" fmla="*/ 355 h 364"/>
                <a:gd name="T26" fmla="*/ 93 w 147"/>
                <a:gd name="T27" fmla="*/ 362 h 364"/>
                <a:gd name="T28" fmla="*/ 73 w 147"/>
                <a:gd name="T29" fmla="*/ 364 h 364"/>
                <a:gd name="T30" fmla="*/ 54 w 147"/>
                <a:gd name="T31" fmla="*/ 362 h 364"/>
                <a:gd name="T32" fmla="*/ 36 w 147"/>
                <a:gd name="T33" fmla="*/ 355 h 364"/>
                <a:gd name="T34" fmla="*/ 22 w 147"/>
                <a:gd name="T35" fmla="*/ 344 h 364"/>
                <a:gd name="T36" fmla="*/ 10 w 147"/>
                <a:gd name="T37" fmla="*/ 328 h 364"/>
                <a:gd name="T38" fmla="*/ 2 w 147"/>
                <a:gd name="T39" fmla="*/ 312 h 364"/>
                <a:gd name="T40" fmla="*/ 0 w 147"/>
                <a:gd name="T41" fmla="*/ 291 h 364"/>
                <a:gd name="T42" fmla="*/ 0 w 147"/>
                <a:gd name="T43" fmla="*/ 73 h 364"/>
                <a:gd name="T44" fmla="*/ 2 w 147"/>
                <a:gd name="T45" fmla="*/ 53 h 364"/>
                <a:gd name="T46" fmla="*/ 10 w 147"/>
                <a:gd name="T47" fmla="*/ 36 h 364"/>
                <a:gd name="T48" fmla="*/ 22 w 147"/>
                <a:gd name="T49" fmla="*/ 21 h 364"/>
                <a:gd name="T50" fmla="*/ 36 w 147"/>
                <a:gd name="T51" fmla="*/ 9 h 364"/>
                <a:gd name="T52" fmla="*/ 54 w 147"/>
                <a:gd name="T53" fmla="*/ 2 h 364"/>
                <a:gd name="T54" fmla="*/ 73 w 147"/>
                <a:gd name="T5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364">
                  <a:moveTo>
                    <a:pt x="73" y="0"/>
                  </a:moveTo>
                  <a:lnTo>
                    <a:pt x="73" y="0"/>
                  </a:lnTo>
                  <a:lnTo>
                    <a:pt x="93" y="2"/>
                  </a:lnTo>
                  <a:lnTo>
                    <a:pt x="111" y="9"/>
                  </a:lnTo>
                  <a:lnTo>
                    <a:pt x="125" y="21"/>
                  </a:lnTo>
                  <a:lnTo>
                    <a:pt x="137" y="36"/>
                  </a:lnTo>
                  <a:lnTo>
                    <a:pt x="144" y="53"/>
                  </a:lnTo>
                  <a:lnTo>
                    <a:pt x="147" y="73"/>
                  </a:lnTo>
                  <a:lnTo>
                    <a:pt x="147" y="291"/>
                  </a:lnTo>
                  <a:lnTo>
                    <a:pt x="144" y="312"/>
                  </a:lnTo>
                  <a:lnTo>
                    <a:pt x="137" y="328"/>
                  </a:lnTo>
                  <a:lnTo>
                    <a:pt x="125" y="344"/>
                  </a:lnTo>
                  <a:lnTo>
                    <a:pt x="111" y="355"/>
                  </a:lnTo>
                  <a:lnTo>
                    <a:pt x="93" y="362"/>
                  </a:lnTo>
                  <a:lnTo>
                    <a:pt x="73" y="364"/>
                  </a:lnTo>
                  <a:lnTo>
                    <a:pt x="54" y="362"/>
                  </a:lnTo>
                  <a:lnTo>
                    <a:pt x="36" y="355"/>
                  </a:lnTo>
                  <a:lnTo>
                    <a:pt x="22" y="344"/>
                  </a:lnTo>
                  <a:lnTo>
                    <a:pt x="10" y="328"/>
                  </a:lnTo>
                  <a:lnTo>
                    <a:pt x="2" y="312"/>
                  </a:lnTo>
                  <a:lnTo>
                    <a:pt x="0" y="291"/>
                  </a:lnTo>
                  <a:lnTo>
                    <a:pt x="0" y="73"/>
                  </a:lnTo>
                  <a:lnTo>
                    <a:pt x="2" y="53"/>
                  </a:lnTo>
                  <a:lnTo>
                    <a:pt x="10" y="36"/>
                  </a:lnTo>
                  <a:lnTo>
                    <a:pt x="22" y="21"/>
                  </a:lnTo>
                  <a:lnTo>
                    <a:pt x="36" y="9"/>
                  </a:lnTo>
                  <a:lnTo>
                    <a:pt x="54" y="2"/>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4" name="Freeform 911">
              <a:extLst>
                <a:ext uri="{FF2B5EF4-FFF2-40B4-BE49-F238E27FC236}">
                  <a16:creationId xmlns:a16="http://schemas.microsoft.com/office/drawing/2014/main" id="{822B9084-8F9A-5484-E272-4E8BD5863221}"/>
                </a:ext>
              </a:extLst>
            </p:cNvPr>
            <p:cNvSpPr>
              <a:spLocks/>
            </p:cNvSpPr>
            <p:nvPr/>
          </p:nvSpPr>
          <p:spPr bwMode="auto">
            <a:xfrm>
              <a:off x="5216" y="411"/>
              <a:ext cx="51" cy="68"/>
            </a:xfrm>
            <a:custGeom>
              <a:avLst/>
              <a:gdLst>
                <a:gd name="T0" fmla="*/ 74 w 258"/>
                <a:gd name="T1" fmla="*/ 0 h 337"/>
                <a:gd name="T2" fmla="*/ 93 w 258"/>
                <a:gd name="T3" fmla="*/ 2 h 337"/>
                <a:gd name="T4" fmla="*/ 110 w 258"/>
                <a:gd name="T5" fmla="*/ 9 h 337"/>
                <a:gd name="T6" fmla="*/ 126 w 258"/>
                <a:gd name="T7" fmla="*/ 21 h 337"/>
                <a:gd name="T8" fmla="*/ 138 w 258"/>
                <a:gd name="T9" fmla="*/ 37 h 337"/>
                <a:gd name="T10" fmla="*/ 248 w 258"/>
                <a:gd name="T11" fmla="*/ 227 h 337"/>
                <a:gd name="T12" fmla="*/ 256 w 258"/>
                <a:gd name="T13" fmla="*/ 245 h 337"/>
                <a:gd name="T14" fmla="*/ 258 w 258"/>
                <a:gd name="T15" fmla="*/ 264 h 337"/>
                <a:gd name="T16" fmla="*/ 256 w 258"/>
                <a:gd name="T17" fmla="*/ 282 h 337"/>
                <a:gd name="T18" fmla="*/ 248 w 258"/>
                <a:gd name="T19" fmla="*/ 300 h 337"/>
                <a:gd name="T20" fmla="*/ 238 w 258"/>
                <a:gd name="T21" fmla="*/ 315 h 337"/>
                <a:gd name="T22" fmla="*/ 222 w 258"/>
                <a:gd name="T23" fmla="*/ 327 h 337"/>
                <a:gd name="T24" fmla="*/ 204 w 258"/>
                <a:gd name="T25" fmla="*/ 334 h 337"/>
                <a:gd name="T26" fmla="*/ 185 w 258"/>
                <a:gd name="T27" fmla="*/ 337 h 337"/>
                <a:gd name="T28" fmla="*/ 165 w 258"/>
                <a:gd name="T29" fmla="*/ 334 h 337"/>
                <a:gd name="T30" fmla="*/ 148 w 258"/>
                <a:gd name="T31" fmla="*/ 327 h 337"/>
                <a:gd name="T32" fmla="*/ 133 w 258"/>
                <a:gd name="T33" fmla="*/ 315 h 337"/>
                <a:gd name="T34" fmla="*/ 121 w 258"/>
                <a:gd name="T35" fmla="*/ 300 h 337"/>
                <a:gd name="T36" fmla="*/ 10 w 258"/>
                <a:gd name="T37" fmla="*/ 110 h 337"/>
                <a:gd name="T38" fmla="*/ 3 w 258"/>
                <a:gd name="T39" fmla="*/ 92 h 337"/>
                <a:gd name="T40" fmla="*/ 0 w 258"/>
                <a:gd name="T41" fmla="*/ 73 h 337"/>
                <a:gd name="T42" fmla="*/ 3 w 258"/>
                <a:gd name="T43" fmla="*/ 55 h 337"/>
                <a:gd name="T44" fmla="*/ 10 w 258"/>
                <a:gd name="T45" fmla="*/ 37 h 337"/>
                <a:gd name="T46" fmla="*/ 22 w 258"/>
                <a:gd name="T47" fmla="*/ 22 h 337"/>
                <a:gd name="T48" fmla="*/ 36 w 258"/>
                <a:gd name="T49" fmla="*/ 10 h 337"/>
                <a:gd name="T50" fmla="*/ 56 w 258"/>
                <a:gd name="T51" fmla="*/ 2 h 337"/>
                <a:gd name="T52" fmla="*/ 74 w 258"/>
                <a:gd name="T5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8" h="337">
                  <a:moveTo>
                    <a:pt x="74" y="0"/>
                  </a:moveTo>
                  <a:lnTo>
                    <a:pt x="93" y="2"/>
                  </a:lnTo>
                  <a:lnTo>
                    <a:pt x="110" y="9"/>
                  </a:lnTo>
                  <a:lnTo>
                    <a:pt x="126" y="21"/>
                  </a:lnTo>
                  <a:lnTo>
                    <a:pt x="138" y="37"/>
                  </a:lnTo>
                  <a:lnTo>
                    <a:pt x="248" y="227"/>
                  </a:lnTo>
                  <a:lnTo>
                    <a:pt x="256" y="245"/>
                  </a:lnTo>
                  <a:lnTo>
                    <a:pt x="258" y="264"/>
                  </a:lnTo>
                  <a:lnTo>
                    <a:pt x="256" y="282"/>
                  </a:lnTo>
                  <a:lnTo>
                    <a:pt x="248" y="300"/>
                  </a:lnTo>
                  <a:lnTo>
                    <a:pt x="238" y="315"/>
                  </a:lnTo>
                  <a:lnTo>
                    <a:pt x="222" y="327"/>
                  </a:lnTo>
                  <a:lnTo>
                    <a:pt x="204" y="334"/>
                  </a:lnTo>
                  <a:lnTo>
                    <a:pt x="185" y="337"/>
                  </a:lnTo>
                  <a:lnTo>
                    <a:pt x="165" y="334"/>
                  </a:lnTo>
                  <a:lnTo>
                    <a:pt x="148" y="327"/>
                  </a:lnTo>
                  <a:lnTo>
                    <a:pt x="133" y="315"/>
                  </a:lnTo>
                  <a:lnTo>
                    <a:pt x="121" y="300"/>
                  </a:lnTo>
                  <a:lnTo>
                    <a:pt x="10" y="110"/>
                  </a:lnTo>
                  <a:lnTo>
                    <a:pt x="3" y="92"/>
                  </a:lnTo>
                  <a:lnTo>
                    <a:pt x="0" y="73"/>
                  </a:lnTo>
                  <a:lnTo>
                    <a:pt x="3" y="55"/>
                  </a:lnTo>
                  <a:lnTo>
                    <a:pt x="10" y="37"/>
                  </a:lnTo>
                  <a:lnTo>
                    <a:pt x="22" y="22"/>
                  </a:lnTo>
                  <a:lnTo>
                    <a:pt x="36" y="10"/>
                  </a:lnTo>
                  <a:lnTo>
                    <a:pt x="56" y="2"/>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5" name="Freeform 912">
              <a:extLst>
                <a:ext uri="{FF2B5EF4-FFF2-40B4-BE49-F238E27FC236}">
                  <a16:creationId xmlns:a16="http://schemas.microsoft.com/office/drawing/2014/main" id="{50EEB26F-B5B9-D2FC-505C-908D22089824}"/>
                </a:ext>
              </a:extLst>
            </p:cNvPr>
            <p:cNvSpPr>
              <a:spLocks/>
            </p:cNvSpPr>
            <p:nvPr/>
          </p:nvSpPr>
          <p:spPr bwMode="auto">
            <a:xfrm>
              <a:off x="5094" y="532"/>
              <a:ext cx="68" cy="51"/>
            </a:xfrm>
            <a:custGeom>
              <a:avLst/>
              <a:gdLst>
                <a:gd name="T0" fmla="*/ 73 w 338"/>
                <a:gd name="T1" fmla="*/ 0 h 256"/>
                <a:gd name="T2" fmla="*/ 91 w 338"/>
                <a:gd name="T3" fmla="*/ 3 h 256"/>
                <a:gd name="T4" fmla="*/ 110 w 338"/>
                <a:gd name="T5" fmla="*/ 10 h 256"/>
                <a:gd name="T6" fmla="*/ 302 w 338"/>
                <a:gd name="T7" fmla="*/ 119 h 256"/>
                <a:gd name="T8" fmla="*/ 317 w 338"/>
                <a:gd name="T9" fmla="*/ 132 h 256"/>
                <a:gd name="T10" fmla="*/ 328 w 338"/>
                <a:gd name="T11" fmla="*/ 146 h 256"/>
                <a:gd name="T12" fmla="*/ 335 w 338"/>
                <a:gd name="T13" fmla="*/ 164 h 256"/>
                <a:gd name="T14" fmla="*/ 338 w 338"/>
                <a:gd name="T15" fmla="*/ 182 h 256"/>
                <a:gd name="T16" fmla="*/ 335 w 338"/>
                <a:gd name="T17" fmla="*/ 201 h 256"/>
                <a:gd name="T18" fmla="*/ 328 w 338"/>
                <a:gd name="T19" fmla="*/ 219 h 256"/>
                <a:gd name="T20" fmla="*/ 316 w 338"/>
                <a:gd name="T21" fmla="*/ 235 h 256"/>
                <a:gd name="T22" fmla="*/ 301 w 338"/>
                <a:gd name="T23" fmla="*/ 247 h 256"/>
                <a:gd name="T24" fmla="*/ 282 w 338"/>
                <a:gd name="T25" fmla="*/ 254 h 256"/>
                <a:gd name="T26" fmla="*/ 264 w 338"/>
                <a:gd name="T27" fmla="*/ 256 h 256"/>
                <a:gd name="T28" fmla="*/ 245 w 338"/>
                <a:gd name="T29" fmla="*/ 254 h 256"/>
                <a:gd name="T30" fmla="*/ 227 w 338"/>
                <a:gd name="T31" fmla="*/ 245 h 256"/>
                <a:gd name="T32" fmla="*/ 36 w 338"/>
                <a:gd name="T33" fmla="*/ 137 h 256"/>
                <a:gd name="T34" fmla="*/ 20 w 338"/>
                <a:gd name="T35" fmla="*/ 125 h 256"/>
                <a:gd name="T36" fmla="*/ 9 w 338"/>
                <a:gd name="T37" fmla="*/ 109 h 256"/>
                <a:gd name="T38" fmla="*/ 2 w 338"/>
                <a:gd name="T39" fmla="*/ 92 h 256"/>
                <a:gd name="T40" fmla="*/ 0 w 338"/>
                <a:gd name="T41" fmla="*/ 73 h 256"/>
                <a:gd name="T42" fmla="*/ 2 w 338"/>
                <a:gd name="T43" fmla="*/ 54 h 256"/>
                <a:gd name="T44" fmla="*/ 9 w 338"/>
                <a:gd name="T45" fmla="*/ 36 h 256"/>
                <a:gd name="T46" fmla="*/ 21 w 338"/>
                <a:gd name="T47" fmla="*/ 21 h 256"/>
                <a:gd name="T48" fmla="*/ 37 w 338"/>
                <a:gd name="T49" fmla="*/ 10 h 256"/>
                <a:gd name="T50" fmla="*/ 54 w 338"/>
                <a:gd name="T51" fmla="*/ 3 h 256"/>
                <a:gd name="T52" fmla="*/ 73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73" y="0"/>
                  </a:moveTo>
                  <a:lnTo>
                    <a:pt x="91" y="3"/>
                  </a:lnTo>
                  <a:lnTo>
                    <a:pt x="110" y="10"/>
                  </a:lnTo>
                  <a:lnTo>
                    <a:pt x="302" y="119"/>
                  </a:lnTo>
                  <a:lnTo>
                    <a:pt x="317" y="132"/>
                  </a:lnTo>
                  <a:lnTo>
                    <a:pt x="328" y="146"/>
                  </a:lnTo>
                  <a:lnTo>
                    <a:pt x="335" y="164"/>
                  </a:lnTo>
                  <a:lnTo>
                    <a:pt x="338" y="182"/>
                  </a:lnTo>
                  <a:lnTo>
                    <a:pt x="335" y="201"/>
                  </a:lnTo>
                  <a:lnTo>
                    <a:pt x="328" y="219"/>
                  </a:lnTo>
                  <a:lnTo>
                    <a:pt x="316" y="235"/>
                  </a:lnTo>
                  <a:lnTo>
                    <a:pt x="301" y="247"/>
                  </a:lnTo>
                  <a:lnTo>
                    <a:pt x="282" y="254"/>
                  </a:lnTo>
                  <a:lnTo>
                    <a:pt x="264" y="256"/>
                  </a:lnTo>
                  <a:lnTo>
                    <a:pt x="245" y="254"/>
                  </a:lnTo>
                  <a:lnTo>
                    <a:pt x="227" y="245"/>
                  </a:lnTo>
                  <a:lnTo>
                    <a:pt x="36" y="137"/>
                  </a:lnTo>
                  <a:lnTo>
                    <a:pt x="20" y="125"/>
                  </a:lnTo>
                  <a:lnTo>
                    <a:pt x="9" y="109"/>
                  </a:lnTo>
                  <a:lnTo>
                    <a:pt x="2" y="92"/>
                  </a:lnTo>
                  <a:lnTo>
                    <a:pt x="0" y="73"/>
                  </a:lnTo>
                  <a:lnTo>
                    <a:pt x="2" y="54"/>
                  </a:lnTo>
                  <a:lnTo>
                    <a:pt x="9" y="36"/>
                  </a:lnTo>
                  <a:lnTo>
                    <a:pt x="21" y="21"/>
                  </a:lnTo>
                  <a:lnTo>
                    <a:pt x="37" y="10"/>
                  </a:lnTo>
                  <a:lnTo>
                    <a:pt x="54" y="3"/>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6" name="Freeform 913">
              <a:extLst>
                <a:ext uri="{FF2B5EF4-FFF2-40B4-BE49-F238E27FC236}">
                  <a16:creationId xmlns:a16="http://schemas.microsoft.com/office/drawing/2014/main" id="{40E57F55-ED64-AFC1-04E1-5BBDDE1E7F1C}"/>
                </a:ext>
              </a:extLst>
            </p:cNvPr>
            <p:cNvSpPr>
              <a:spLocks/>
            </p:cNvSpPr>
            <p:nvPr/>
          </p:nvSpPr>
          <p:spPr bwMode="auto">
            <a:xfrm>
              <a:off x="5050" y="696"/>
              <a:ext cx="73" cy="30"/>
            </a:xfrm>
            <a:custGeom>
              <a:avLst/>
              <a:gdLst>
                <a:gd name="T0" fmla="*/ 73 w 368"/>
                <a:gd name="T1" fmla="*/ 0 h 147"/>
                <a:gd name="T2" fmla="*/ 295 w 368"/>
                <a:gd name="T3" fmla="*/ 0 h 147"/>
                <a:gd name="T4" fmla="*/ 314 w 368"/>
                <a:gd name="T5" fmla="*/ 3 h 147"/>
                <a:gd name="T6" fmla="*/ 332 w 368"/>
                <a:gd name="T7" fmla="*/ 11 h 147"/>
                <a:gd name="T8" fmla="*/ 347 w 368"/>
                <a:gd name="T9" fmla="*/ 21 h 147"/>
                <a:gd name="T10" fmla="*/ 359 w 368"/>
                <a:gd name="T11" fmla="*/ 37 h 147"/>
                <a:gd name="T12" fmla="*/ 366 w 368"/>
                <a:gd name="T13" fmla="*/ 54 h 147"/>
                <a:gd name="T14" fmla="*/ 368 w 368"/>
                <a:gd name="T15" fmla="*/ 74 h 147"/>
                <a:gd name="T16" fmla="*/ 366 w 368"/>
                <a:gd name="T17" fmla="*/ 93 h 147"/>
                <a:gd name="T18" fmla="*/ 359 w 368"/>
                <a:gd name="T19" fmla="*/ 110 h 147"/>
                <a:gd name="T20" fmla="*/ 347 w 368"/>
                <a:gd name="T21" fmla="*/ 125 h 147"/>
                <a:gd name="T22" fmla="*/ 332 w 368"/>
                <a:gd name="T23" fmla="*/ 136 h 147"/>
                <a:gd name="T24" fmla="*/ 314 w 368"/>
                <a:gd name="T25" fmla="*/ 144 h 147"/>
                <a:gd name="T26" fmla="*/ 295 w 368"/>
                <a:gd name="T27" fmla="*/ 147 h 147"/>
                <a:gd name="T28" fmla="*/ 73 w 368"/>
                <a:gd name="T29" fmla="*/ 147 h 147"/>
                <a:gd name="T30" fmla="*/ 54 w 368"/>
                <a:gd name="T31" fmla="*/ 144 h 147"/>
                <a:gd name="T32" fmla="*/ 37 w 368"/>
                <a:gd name="T33" fmla="*/ 136 h 147"/>
                <a:gd name="T34" fmla="*/ 21 w 368"/>
                <a:gd name="T35" fmla="*/ 125 h 147"/>
                <a:gd name="T36" fmla="*/ 11 w 368"/>
                <a:gd name="T37" fmla="*/ 110 h 147"/>
                <a:gd name="T38" fmla="*/ 2 w 368"/>
                <a:gd name="T39" fmla="*/ 93 h 147"/>
                <a:gd name="T40" fmla="*/ 0 w 368"/>
                <a:gd name="T41" fmla="*/ 74 h 147"/>
                <a:gd name="T42" fmla="*/ 2 w 368"/>
                <a:gd name="T43" fmla="*/ 54 h 147"/>
                <a:gd name="T44" fmla="*/ 11 w 368"/>
                <a:gd name="T45" fmla="*/ 37 h 147"/>
                <a:gd name="T46" fmla="*/ 21 w 368"/>
                <a:gd name="T47" fmla="*/ 21 h 147"/>
                <a:gd name="T48" fmla="*/ 37 w 368"/>
                <a:gd name="T49" fmla="*/ 11 h 147"/>
                <a:gd name="T50" fmla="*/ 54 w 368"/>
                <a:gd name="T51" fmla="*/ 3 h 147"/>
                <a:gd name="T52" fmla="*/ 73 w 368"/>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147">
                  <a:moveTo>
                    <a:pt x="73" y="0"/>
                  </a:moveTo>
                  <a:lnTo>
                    <a:pt x="295" y="0"/>
                  </a:lnTo>
                  <a:lnTo>
                    <a:pt x="314" y="3"/>
                  </a:lnTo>
                  <a:lnTo>
                    <a:pt x="332" y="11"/>
                  </a:lnTo>
                  <a:lnTo>
                    <a:pt x="347" y="21"/>
                  </a:lnTo>
                  <a:lnTo>
                    <a:pt x="359" y="37"/>
                  </a:lnTo>
                  <a:lnTo>
                    <a:pt x="366" y="54"/>
                  </a:lnTo>
                  <a:lnTo>
                    <a:pt x="368" y="74"/>
                  </a:lnTo>
                  <a:lnTo>
                    <a:pt x="366" y="93"/>
                  </a:lnTo>
                  <a:lnTo>
                    <a:pt x="359" y="110"/>
                  </a:lnTo>
                  <a:lnTo>
                    <a:pt x="347" y="125"/>
                  </a:lnTo>
                  <a:lnTo>
                    <a:pt x="332" y="136"/>
                  </a:lnTo>
                  <a:lnTo>
                    <a:pt x="314" y="144"/>
                  </a:lnTo>
                  <a:lnTo>
                    <a:pt x="295" y="147"/>
                  </a:lnTo>
                  <a:lnTo>
                    <a:pt x="73" y="147"/>
                  </a:lnTo>
                  <a:lnTo>
                    <a:pt x="54" y="144"/>
                  </a:lnTo>
                  <a:lnTo>
                    <a:pt x="37" y="136"/>
                  </a:lnTo>
                  <a:lnTo>
                    <a:pt x="21" y="125"/>
                  </a:lnTo>
                  <a:lnTo>
                    <a:pt x="11" y="110"/>
                  </a:lnTo>
                  <a:lnTo>
                    <a:pt x="2" y="93"/>
                  </a:lnTo>
                  <a:lnTo>
                    <a:pt x="0" y="74"/>
                  </a:lnTo>
                  <a:lnTo>
                    <a:pt x="2" y="54"/>
                  </a:lnTo>
                  <a:lnTo>
                    <a:pt x="11" y="37"/>
                  </a:lnTo>
                  <a:lnTo>
                    <a:pt x="21" y="21"/>
                  </a:lnTo>
                  <a:lnTo>
                    <a:pt x="37" y="11"/>
                  </a:lnTo>
                  <a:lnTo>
                    <a:pt x="54" y="3"/>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7" name="Freeform 914">
              <a:extLst>
                <a:ext uri="{FF2B5EF4-FFF2-40B4-BE49-F238E27FC236}">
                  <a16:creationId xmlns:a16="http://schemas.microsoft.com/office/drawing/2014/main" id="{3ED9182F-2E4C-F752-C4D3-4FD7210A0827}"/>
                </a:ext>
              </a:extLst>
            </p:cNvPr>
            <p:cNvSpPr>
              <a:spLocks/>
            </p:cNvSpPr>
            <p:nvPr/>
          </p:nvSpPr>
          <p:spPr bwMode="auto">
            <a:xfrm>
              <a:off x="5094" y="839"/>
              <a:ext cx="68" cy="51"/>
            </a:xfrm>
            <a:custGeom>
              <a:avLst/>
              <a:gdLst>
                <a:gd name="T0" fmla="*/ 264 w 338"/>
                <a:gd name="T1" fmla="*/ 0 h 257"/>
                <a:gd name="T2" fmla="*/ 284 w 338"/>
                <a:gd name="T3" fmla="*/ 4 h 257"/>
                <a:gd name="T4" fmla="*/ 301 w 338"/>
                <a:gd name="T5" fmla="*/ 10 h 257"/>
                <a:gd name="T6" fmla="*/ 316 w 338"/>
                <a:gd name="T7" fmla="*/ 22 h 257"/>
                <a:gd name="T8" fmla="*/ 328 w 338"/>
                <a:gd name="T9" fmla="*/ 38 h 257"/>
                <a:gd name="T10" fmla="*/ 335 w 338"/>
                <a:gd name="T11" fmla="*/ 55 h 257"/>
                <a:gd name="T12" fmla="*/ 338 w 338"/>
                <a:gd name="T13" fmla="*/ 75 h 257"/>
                <a:gd name="T14" fmla="*/ 335 w 338"/>
                <a:gd name="T15" fmla="*/ 93 h 257"/>
                <a:gd name="T16" fmla="*/ 328 w 338"/>
                <a:gd name="T17" fmla="*/ 110 h 257"/>
                <a:gd name="T18" fmla="*/ 316 w 338"/>
                <a:gd name="T19" fmla="*/ 126 h 257"/>
                <a:gd name="T20" fmla="*/ 302 w 338"/>
                <a:gd name="T21" fmla="*/ 138 h 257"/>
                <a:gd name="T22" fmla="*/ 110 w 338"/>
                <a:gd name="T23" fmla="*/ 247 h 257"/>
                <a:gd name="T24" fmla="*/ 92 w 338"/>
                <a:gd name="T25" fmla="*/ 254 h 257"/>
                <a:gd name="T26" fmla="*/ 73 w 338"/>
                <a:gd name="T27" fmla="*/ 257 h 257"/>
                <a:gd name="T28" fmla="*/ 54 w 338"/>
                <a:gd name="T29" fmla="*/ 254 h 257"/>
                <a:gd name="T30" fmla="*/ 37 w 338"/>
                <a:gd name="T31" fmla="*/ 248 h 257"/>
                <a:gd name="T32" fmla="*/ 21 w 338"/>
                <a:gd name="T33" fmla="*/ 236 h 257"/>
                <a:gd name="T34" fmla="*/ 9 w 338"/>
                <a:gd name="T35" fmla="*/ 220 h 257"/>
                <a:gd name="T36" fmla="*/ 2 w 338"/>
                <a:gd name="T37" fmla="*/ 203 h 257"/>
                <a:gd name="T38" fmla="*/ 0 w 338"/>
                <a:gd name="T39" fmla="*/ 183 h 257"/>
                <a:gd name="T40" fmla="*/ 2 w 338"/>
                <a:gd name="T41" fmla="*/ 165 h 257"/>
                <a:gd name="T42" fmla="*/ 9 w 338"/>
                <a:gd name="T43" fmla="*/ 148 h 257"/>
                <a:gd name="T44" fmla="*/ 20 w 338"/>
                <a:gd name="T45" fmla="*/ 133 h 257"/>
                <a:gd name="T46" fmla="*/ 36 w 338"/>
                <a:gd name="T47" fmla="*/ 121 h 257"/>
                <a:gd name="T48" fmla="*/ 227 w 338"/>
                <a:gd name="T49" fmla="*/ 11 h 257"/>
                <a:gd name="T50" fmla="*/ 246 w 338"/>
                <a:gd name="T51" fmla="*/ 3 h 257"/>
                <a:gd name="T52" fmla="*/ 264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264" y="0"/>
                  </a:moveTo>
                  <a:lnTo>
                    <a:pt x="284" y="4"/>
                  </a:lnTo>
                  <a:lnTo>
                    <a:pt x="301" y="10"/>
                  </a:lnTo>
                  <a:lnTo>
                    <a:pt x="316" y="22"/>
                  </a:lnTo>
                  <a:lnTo>
                    <a:pt x="328" y="38"/>
                  </a:lnTo>
                  <a:lnTo>
                    <a:pt x="335" y="55"/>
                  </a:lnTo>
                  <a:lnTo>
                    <a:pt x="338" y="75"/>
                  </a:lnTo>
                  <a:lnTo>
                    <a:pt x="335" y="93"/>
                  </a:lnTo>
                  <a:lnTo>
                    <a:pt x="328" y="110"/>
                  </a:lnTo>
                  <a:lnTo>
                    <a:pt x="316" y="126"/>
                  </a:lnTo>
                  <a:lnTo>
                    <a:pt x="302" y="138"/>
                  </a:lnTo>
                  <a:lnTo>
                    <a:pt x="110" y="247"/>
                  </a:lnTo>
                  <a:lnTo>
                    <a:pt x="92" y="254"/>
                  </a:lnTo>
                  <a:lnTo>
                    <a:pt x="73" y="257"/>
                  </a:lnTo>
                  <a:lnTo>
                    <a:pt x="54" y="254"/>
                  </a:lnTo>
                  <a:lnTo>
                    <a:pt x="37" y="248"/>
                  </a:lnTo>
                  <a:lnTo>
                    <a:pt x="21" y="236"/>
                  </a:lnTo>
                  <a:lnTo>
                    <a:pt x="9" y="220"/>
                  </a:lnTo>
                  <a:lnTo>
                    <a:pt x="2" y="203"/>
                  </a:lnTo>
                  <a:lnTo>
                    <a:pt x="0" y="183"/>
                  </a:lnTo>
                  <a:lnTo>
                    <a:pt x="2" y="165"/>
                  </a:lnTo>
                  <a:lnTo>
                    <a:pt x="9" y="148"/>
                  </a:lnTo>
                  <a:lnTo>
                    <a:pt x="20" y="133"/>
                  </a:lnTo>
                  <a:lnTo>
                    <a:pt x="36" y="121"/>
                  </a:lnTo>
                  <a:lnTo>
                    <a:pt x="227" y="11"/>
                  </a:lnTo>
                  <a:lnTo>
                    <a:pt x="246" y="3"/>
                  </a:lnTo>
                  <a:lnTo>
                    <a:pt x="2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8" name="Freeform 915">
              <a:extLst>
                <a:ext uri="{FF2B5EF4-FFF2-40B4-BE49-F238E27FC236}">
                  <a16:creationId xmlns:a16="http://schemas.microsoft.com/office/drawing/2014/main" id="{AD7FE980-5AB2-551F-2F29-2DF55A5ED7CF}"/>
                </a:ext>
              </a:extLst>
            </p:cNvPr>
            <p:cNvSpPr>
              <a:spLocks/>
            </p:cNvSpPr>
            <p:nvPr/>
          </p:nvSpPr>
          <p:spPr bwMode="auto">
            <a:xfrm>
              <a:off x="5631" y="839"/>
              <a:ext cx="67" cy="51"/>
            </a:xfrm>
            <a:custGeom>
              <a:avLst/>
              <a:gdLst>
                <a:gd name="T0" fmla="*/ 73 w 338"/>
                <a:gd name="T1" fmla="*/ 0 h 257"/>
                <a:gd name="T2" fmla="*/ 93 w 338"/>
                <a:gd name="T3" fmla="*/ 3 h 257"/>
                <a:gd name="T4" fmla="*/ 111 w 338"/>
                <a:gd name="T5" fmla="*/ 11 h 257"/>
                <a:gd name="T6" fmla="*/ 302 w 338"/>
                <a:gd name="T7" fmla="*/ 121 h 257"/>
                <a:gd name="T8" fmla="*/ 318 w 338"/>
                <a:gd name="T9" fmla="*/ 133 h 257"/>
                <a:gd name="T10" fmla="*/ 328 w 338"/>
                <a:gd name="T11" fmla="*/ 148 h 257"/>
                <a:gd name="T12" fmla="*/ 336 w 338"/>
                <a:gd name="T13" fmla="*/ 165 h 257"/>
                <a:gd name="T14" fmla="*/ 338 w 338"/>
                <a:gd name="T15" fmla="*/ 183 h 257"/>
                <a:gd name="T16" fmla="*/ 336 w 338"/>
                <a:gd name="T17" fmla="*/ 203 h 257"/>
                <a:gd name="T18" fmla="*/ 328 w 338"/>
                <a:gd name="T19" fmla="*/ 220 h 257"/>
                <a:gd name="T20" fmla="*/ 316 w 338"/>
                <a:gd name="T21" fmla="*/ 236 h 257"/>
                <a:gd name="T22" fmla="*/ 301 w 338"/>
                <a:gd name="T23" fmla="*/ 248 h 257"/>
                <a:gd name="T24" fmla="*/ 284 w 338"/>
                <a:gd name="T25" fmla="*/ 254 h 257"/>
                <a:gd name="T26" fmla="*/ 265 w 338"/>
                <a:gd name="T27" fmla="*/ 257 h 257"/>
                <a:gd name="T28" fmla="*/ 245 w 338"/>
                <a:gd name="T29" fmla="*/ 254 h 257"/>
                <a:gd name="T30" fmla="*/ 227 w 338"/>
                <a:gd name="T31" fmla="*/ 247 h 257"/>
                <a:gd name="T32" fmla="*/ 36 w 338"/>
                <a:gd name="T33" fmla="*/ 138 h 257"/>
                <a:gd name="T34" fmla="*/ 21 w 338"/>
                <a:gd name="T35" fmla="*/ 126 h 257"/>
                <a:gd name="T36" fmla="*/ 9 w 338"/>
                <a:gd name="T37" fmla="*/ 110 h 257"/>
                <a:gd name="T38" fmla="*/ 2 w 338"/>
                <a:gd name="T39" fmla="*/ 93 h 257"/>
                <a:gd name="T40" fmla="*/ 0 w 338"/>
                <a:gd name="T41" fmla="*/ 75 h 257"/>
                <a:gd name="T42" fmla="*/ 2 w 338"/>
                <a:gd name="T43" fmla="*/ 55 h 257"/>
                <a:gd name="T44" fmla="*/ 9 w 338"/>
                <a:gd name="T45" fmla="*/ 38 h 257"/>
                <a:gd name="T46" fmla="*/ 21 w 338"/>
                <a:gd name="T47" fmla="*/ 22 h 257"/>
                <a:gd name="T48" fmla="*/ 37 w 338"/>
                <a:gd name="T49" fmla="*/ 10 h 257"/>
                <a:gd name="T50" fmla="*/ 54 w 338"/>
                <a:gd name="T51" fmla="*/ 4 h 257"/>
                <a:gd name="T52" fmla="*/ 73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73" y="0"/>
                  </a:moveTo>
                  <a:lnTo>
                    <a:pt x="93" y="3"/>
                  </a:lnTo>
                  <a:lnTo>
                    <a:pt x="111" y="11"/>
                  </a:lnTo>
                  <a:lnTo>
                    <a:pt x="302" y="121"/>
                  </a:lnTo>
                  <a:lnTo>
                    <a:pt x="318" y="133"/>
                  </a:lnTo>
                  <a:lnTo>
                    <a:pt x="328" y="148"/>
                  </a:lnTo>
                  <a:lnTo>
                    <a:pt x="336" y="165"/>
                  </a:lnTo>
                  <a:lnTo>
                    <a:pt x="338" y="183"/>
                  </a:lnTo>
                  <a:lnTo>
                    <a:pt x="336" y="203"/>
                  </a:lnTo>
                  <a:lnTo>
                    <a:pt x="328" y="220"/>
                  </a:lnTo>
                  <a:lnTo>
                    <a:pt x="316" y="236"/>
                  </a:lnTo>
                  <a:lnTo>
                    <a:pt x="301" y="248"/>
                  </a:lnTo>
                  <a:lnTo>
                    <a:pt x="284" y="254"/>
                  </a:lnTo>
                  <a:lnTo>
                    <a:pt x="265" y="257"/>
                  </a:lnTo>
                  <a:lnTo>
                    <a:pt x="245" y="254"/>
                  </a:lnTo>
                  <a:lnTo>
                    <a:pt x="227" y="247"/>
                  </a:lnTo>
                  <a:lnTo>
                    <a:pt x="36" y="138"/>
                  </a:lnTo>
                  <a:lnTo>
                    <a:pt x="21" y="126"/>
                  </a:lnTo>
                  <a:lnTo>
                    <a:pt x="9" y="110"/>
                  </a:lnTo>
                  <a:lnTo>
                    <a:pt x="2" y="93"/>
                  </a:lnTo>
                  <a:lnTo>
                    <a:pt x="0" y="75"/>
                  </a:lnTo>
                  <a:lnTo>
                    <a:pt x="2" y="55"/>
                  </a:lnTo>
                  <a:lnTo>
                    <a:pt x="9" y="38"/>
                  </a:lnTo>
                  <a:lnTo>
                    <a:pt x="21" y="22"/>
                  </a:lnTo>
                  <a:lnTo>
                    <a:pt x="37" y="10"/>
                  </a:lnTo>
                  <a:lnTo>
                    <a:pt x="54" y="4"/>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9" name="Freeform 916">
              <a:extLst>
                <a:ext uri="{FF2B5EF4-FFF2-40B4-BE49-F238E27FC236}">
                  <a16:creationId xmlns:a16="http://schemas.microsoft.com/office/drawing/2014/main" id="{E52F8779-D0C2-5706-992B-1EABADC67658}"/>
                </a:ext>
              </a:extLst>
            </p:cNvPr>
            <p:cNvSpPr>
              <a:spLocks/>
            </p:cNvSpPr>
            <p:nvPr/>
          </p:nvSpPr>
          <p:spPr bwMode="auto">
            <a:xfrm>
              <a:off x="5669" y="696"/>
              <a:ext cx="74" cy="30"/>
            </a:xfrm>
            <a:custGeom>
              <a:avLst/>
              <a:gdLst>
                <a:gd name="T0" fmla="*/ 74 w 369"/>
                <a:gd name="T1" fmla="*/ 0 h 147"/>
                <a:gd name="T2" fmla="*/ 295 w 369"/>
                <a:gd name="T3" fmla="*/ 0 h 147"/>
                <a:gd name="T4" fmla="*/ 315 w 369"/>
                <a:gd name="T5" fmla="*/ 3 h 147"/>
                <a:gd name="T6" fmla="*/ 333 w 369"/>
                <a:gd name="T7" fmla="*/ 11 h 147"/>
                <a:gd name="T8" fmla="*/ 347 w 369"/>
                <a:gd name="T9" fmla="*/ 21 h 147"/>
                <a:gd name="T10" fmla="*/ 358 w 369"/>
                <a:gd name="T11" fmla="*/ 37 h 147"/>
                <a:gd name="T12" fmla="*/ 366 w 369"/>
                <a:gd name="T13" fmla="*/ 54 h 147"/>
                <a:gd name="T14" fmla="*/ 369 w 369"/>
                <a:gd name="T15" fmla="*/ 74 h 147"/>
                <a:gd name="T16" fmla="*/ 366 w 369"/>
                <a:gd name="T17" fmla="*/ 93 h 147"/>
                <a:gd name="T18" fmla="*/ 358 w 369"/>
                <a:gd name="T19" fmla="*/ 110 h 147"/>
                <a:gd name="T20" fmla="*/ 347 w 369"/>
                <a:gd name="T21" fmla="*/ 125 h 147"/>
                <a:gd name="T22" fmla="*/ 333 w 369"/>
                <a:gd name="T23" fmla="*/ 136 h 147"/>
                <a:gd name="T24" fmla="*/ 315 w 369"/>
                <a:gd name="T25" fmla="*/ 144 h 147"/>
                <a:gd name="T26" fmla="*/ 295 w 369"/>
                <a:gd name="T27" fmla="*/ 147 h 147"/>
                <a:gd name="T28" fmla="*/ 74 w 369"/>
                <a:gd name="T29" fmla="*/ 147 h 147"/>
                <a:gd name="T30" fmla="*/ 55 w 369"/>
                <a:gd name="T31" fmla="*/ 144 h 147"/>
                <a:gd name="T32" fmla="*/ 37 w 369"/>
                <a:gd name="T33" fmla="*/ 136 h 147"/>
                <a:gd name="T34" fmla="*/ 22 w 369"/>
                <a:gd name="T35" fmla="*/ 125 h 147"/>
                <a:gd name="T36" fmla="*/ 10 w 369"/>
                <a:gd name="T37" fmla="*/ 110 h 147"/>
                <a:gd name="T38" fmla="*/ 3 w 369"/>
                <a:gd name="T39" fmla="*/ 93 h 147"/>
                <a:gd name="T40" fmla="*/ 0 w 369"/>
                <a:gd name="T41" fmla="*/ 74 h 147"/>
                <a:gd name="T42" fmla="*/ 3 w 369"/>
                <a:gd name="T43" fmla="*/ 54 h 147"/>
                <a:gd name="T44" fmla="*/ 10 w 369"/>
                <a:gd name="T45" fmla="*/ 37 h 147"/>
                <a:gd name="T46" fmla="*/ 22 w 369"/>
                <a:gd name="T47" fmla="*/ 21 h 147"/>
                <a:gd name="T48" fmla="*/ 37 w 369"/>
                <a:gd name="T49" fmla="*/ 11 h 147"/>
                <a:gd name="T50" fmla="*/ 55 w 369"/>
                <a:gd name="T51" fmla="*/ 3 h 147"/>
                <a:gd name="T52" fmla="*/ 74 w 369"/>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147">
                  <a:moveTo>
                    <a:pt x="74" y="0"/>
                  </a:moveTo>
                  <a:lnTo>
                    <a:pt x="295" y="0"/>
                  </a:lnTo>
                  <a:lnTo>
                    <a:pt x="315" y="3"/>
                  </a:lnTo>
                  <a:lnTo>
                    <a:pt x="333" y="11"/>
                  </a:lnTo>
                  <a:lnTo>
                    <a:pt x="347" y="21"/>
                  </a:lnTo>
                  <a:lnTo>
                    <a:pt x="358" y="37"/>
                  </a:lnTo>
                  <a:lnTo>
                    <a:pt x="366" y="54"/>
                  </a:lnTo>
                  <a:lnTo>
                    <a:pt x="369" y="74"/>
                  </a:lnTo>
                  <a:lnTo>
                    <a:pt x="366" y="93"/>
                  </a:lnTo>
                  <a:lnTo>
                    <a:pt x="358" y="110"/>
                  </a:lnTo>
                  <a:lnTo>
                    <a:pt x="347" y="125"/>
                  </a:lnTo>
                  <a:lnTo>
                    <a:pt x="333" y="136"/>
                  </a:lnTo>
                  <a:lnTo>
                    <a:pt x="315" y="144"/>
                  </a:lnTo>
                  <a:lnTo>
                    <a:pt x="295" y="147"/>
                  </a:lnTo>
                  <a:lnTo>
                    <a:pt x="74" y="147"/>
                  </a:lnTo>
                  <a:lnTo>
                    <a:pt x="55" y="144"/>
                  </a:lnTo>
                  <a:lnTo>
                    <a:pt x="37" y="136"/>
                  </a:lnTo>
                  <a:lnTo>
                    <a:pt x="22" y="125"/>
                  </a:lnTo>
                  <a:lnTo>
                    <a:pt x="10" y="110"/>
                  </a:lnTo>
                  <a:lnTo>
                    <a:pt x="3" y="93"/>
                  </a:lnTo>
                  <a:lnTo>
                    <a:pt x="0" y="74"/>
                  </a:lnTo>
                  <a:lnTo>
                    <a:pt x="3" y="54"/>
                  </a:lnTo>
                  <a:lnTo>
                    <a:pt x="10" y="37"/>
                  </a:lnTo>
                  <a:lnTo>
                    <a:pt x="22" y="21"/>
                  </a:lnTo>
                  <a:lnTo>
                    <a:pt x="37" y="11"/>
                  </a:lnTo>
                  <a:lnTo>
                    <a:pt x="55" y="3"/>
                  </a:lnTo>
                  <a:lnTo>
                    <a:pt x="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Freeform 917">
              <a:extLst>
                <a:ext uri="{FF2B5EF4-FFF2-40B4-BE49-F238E27FC236}">
                  <a16:creationId xmlns:a16="http://schemas.microsoft.com/office/drawing/2014/main" id="{88ED65F4-3D07-9940-ED0B-09937FCF85A0}"/>
                </a:ext>
              </a:extLst>
            </p:cNvPr>
            <p:cNvSpPr>
              <a:spLocks/>
            </p:cNvSpPr>
            <p:nvPr/>
          </p:nvSpPr>
          <p:spPr bwMode="auto">
            <a:xfrm>
              <a:off x="5631" y="532"/>
              <a:ext cx="67" cy="51"/>
            </a:xfrm>
            <a:custGeom>
              <a:avLst/>
              <a:gdLst>
                <a:gd name="T0" fmla="*/ 265 w 338"/>
                <a:gd name="T1" fmla="*/ 0 h 256"/>
                <a:gd name="T2" fmla="*/ 284 w 338"/>
                <a:gd name="T3" fmla="*/ 3 h 256"/>
                <a:gd name="T4" fmla="*/ 301 w 338"/>
                <a:gd name="T5" fmla="*/ 10 h 256"/>
                <a:gd name="T6" fmla="*/ 316 w 338"/>
                <a:gd name="T7" fmla="*/ 21 h 256"/>
                <a:gd name="T8" fmla="*/ 328 w 338"/>
                <a:gd name="T9" fmla="*/ 36 h 256"/>
                <a:gd name="T10" fmla="*/ 336 w 338"/>
                <a:gd name="T11" fmla="*/ 54 h 256"/>
                <a:gd name="T12" fmla="*/ 338 w 338"/>
                <a:gd name="T13" fmla="*/ 73 h 256"/>
                <a:gd name="T14" fmla="*/ 336 w 338"/>
                <a:gd name="T15" fmla="*/ 92 h 256"/>
                <a:gd name="T16" fmla="*/ 328 w 338"/>
                <a:gd name="T17" fmla="*/ 109 h 256"/>
                <a:gd name="T18" fmla="*/ 318 w 338"/>
                <a:gd name="T19" fmla="*/ 125 h 256"/>
                <a:gd name="T20" fmla="*/ 302 w 338"/>
                <a:gd name="T21" fmla="*/ 137 h 256"/>
                <a:gd name="T22" fmla="*/ 111 w 338"/>
                <a:gd name="T23" fmla="*/ 245 h 256"/>
                <a:gd name="T24" fmla="*/ 93 w 338"/>
                <a:gd name="T25" fmla="*/ 254 h 256"/>
                <a:gd name="T26" fmla="*/ 73 w 338"/>
                <a:gd name="T27" fmla="*/ 256 h 256"/>
                <a:gd name="T28" fmla="*/ 55 w 338"/>
                <a:gd name="T29" fmla="*/ 254 h 256"/>
                <a:gd name="T30" fmla="*/ 37 w 338"/>
                <a:gd name="T31" fmla="*/ 247 h 256"/>
                <a:gd name="T32" fmla="*/ 21 w 338"/>
                <a:gd name="T33" fmla="*/ 235 h 256"/>
                <a:gd name="T34" fmla="*/ 9 w 338"/>
                <a:gd name="T35" fmla="*/ 219 h 256"/>
                <a:gd name="T36" fmla="*/ 2 w 338"/>
                <a:gd name="T37" fmla="*/ 201 h 256"/>
                <a:gd name="T38" fmla="*/ 0 w 338"/>
                <a:gd name="T39" fmla="*/ 182 h 256"/>
                <a:gd name="T40" fmla="*/ 2 w 338"/>
                <a:gd name="T41" fmla="*/ 164 h 256"/>
                <a:gd name="T42" fmla="*/ 9 w 338"/>
                <a:gd name="T43" fmla="*/ 146 h 256"/>
                <a:gd name="T44" fmla="*/ 21 w 338"/>
                <a:gd name="T45" fmla="*/ 132 h 256"/>
                <a:gd name="T46" fmla="*/ 36 w 338"/>
                <a:gd name="T47" fmla="*/ 119 h 256"/>
                <a:gd name="T48" fmla="*/ 227 w 338"/>
                <a:gd name="T49" fmla="*/ 10 h 256"/>
                <a:gd name="T50" fmla="*/ 247 w 338"/>
                <a:gd name="T51" fmla="*/ 3 h 256"/>
                <a:gd name="T52" fmla="*/ 265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265" y="0"/>
                  </a:moveTo>
                  <a:lnTo>
                    <a:pt x="284" y="3"/>
                  </a:lnTo>
                  <a:lnTo>
                    <a:pt x="301" y="10"/>
                  </a:lnTo>
                  <a:lnTo>
                    <a:pt x="316" y="21"/>
                  </a:lnTo>
                  <a:lnTo>
                    <a:pt x="328" y="36"/>
                  </a:lnTo>
                  <a:lnTo>
                    <a:pt x="336" y="54"/>
                  </a:lnTo>
                  <a:lnTo>
                    <a:pt x="338" y="73"/>
                  </a:lnTo>
                  <a:lnTo>
                    <a:pt x="336" y="92"/>
                  </a:lnTo>
                  <a:lnTo>
                    <a:pt x="328" y="109"/>
                  </a:lnTo>
                  <a:lnTo>
                    <a:pt x="318" y="125"/>
                  </a:lnTo>
                  <a:lnTo>
                    <a:pt x="302" y="137"/>
                  </a:lnTo>
                  <a:lnTo>
                    <a:pt x="111" y="245"/>
                  </a:lnTo>
                  <a:lnTo>
                    <a:pt x="93" y="254"/>
                  </a:lnTo>
                  <a:lnTo>
                    <a:pt x="73" y="256"/>
                  </a:lnTo>
                  <a:lnTo>
                    <a:pt x="55" y="254"/>
                  </a:lnTo>
                  <a:lnTo>
                    <a:pt x="37" y="247"/>
                  </a:lnTo>
                  <a:lnTo>
                    <a:pt x="21" y="235"/>
                  </a:lnTo>
                  <a:lnTo>
                    <a:pt x="9" y="219"/>
                  </a:lnTo>
                  <a:lnTo>
                    <a:pt x="2" y="201"/>
                  </a:lnTo>
                  <a:lnTo>
                    <a:pt x="0" y="182"/>
                  </a:lnTo>
                  <a:lnTo>
                    <a:pt x="2" y="164"/>
                  </a:lnTo>
                  <a:lnTo>
                    <a:pt x="9" y="146"/>
                  </a:lnTo>
                  <a:lnTo>
                    <a:pt x="21" y="132"/>
                  </a:lnTo>
                  <a:lnTo>
                    <a:pt x="36" y="119"/>
                  </a:lnTo>
                  <a:lnTo>
                    <a:pt x="227" y="10"/>
                  </a:lnTo>
                  <a:lnTo>
                    <a:pt x="247" y="3"/>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1" name="Freeform 918">
              <a:extLst>
                <a:ext uri="{FF2B5EF4-FFF2-40B4-BE49-F238E27FC236}">
                  <a16:creationId xmlns:a16="http://schemas.microsoft.com/office/drawing/2014/main" id="{9205722C-2A00-02EA-1282-AF070BE979AB}"/>
                </a:ext>
              </a:extLst>
            </p:cNvPr>
            <p:cNvSpPr>
              <a:spLocks/>
            </p:cNvSpPr>
            <p:nvPr/>
          </p:nvSpPr>
          <p:spPr bwMode="auto">
            <a:xfrm>
              <a:off x="5525" y="411"/>
              <a:ext cx="52" cy="67"/>
            </a:xfrm>
            <a:custGeom>
              <a:avLst/>
              <a:gdLst>
                <a:gd name="T0" fmla="*/ 183 w 257"/>
                <a:gd name="T1" fmla="*/ 0 h 336"/>
                <a:gd name="T2" fmla="*/ 202 w 257"/>
                <a:gd name="T3" fmla="*/ 2 h 336"/>
                <a:gd name="T4" fmla="*/ 220 w 257"/>
                <a:gd name="T5" fmla="*/ 10 h 336"/>
                <a:gd name="T6" fmla="*/ 236 w 257"/>
                <a:gd name="T7" fmla="*/ 22 h 336"/>
                <a:gd name="T8" fmla="*/ 248 w 257"/>
                <a:gd name="T9" fmla="*/ 37 h 336"/>
                <a:gd name="T10" fmla="*/ 255 w 257"/>
                <a:gd name="T11" fmla="*/ 55 h 336"/>
                <a:gd name="T12" fmla="*/ 257 w 257"/>
                <a:gd name="T13" fmla="*/ 73 h 336"/>
                <a:gd name="T14" fmla="*/ 255 w 257"/>
                <a:gd name="T15" fmla="*/ 92 h 336"/>
                <a:gd name="T16" fmla="*/ 248 w 257"/>
                <a:gd name="T17" fmla="*/ 110 h 336"/>
                <a:gd name="T18" fmla="*/ 137 w 257"/>
                <a:gd name="T19" fmla="*/ 300 h 336"/>
                <a:gd name="T20" fmla="*/ 125 w 257"/>
                <a:gd name="T21" fmla="*/ 315 h 336"/>
                <a:gd name="T22" fmla="*/ 109 w 257"/>
                <a:gd name="T23" fmla="*/ 327 h 336"/>
                <a:gd name="T24" fmla="*/ 92 w 257"/>
                <a:gd name="T25" fmla="*/ 333 h 336"/>
                <a:gd name="T26" fmla="*/ 73 w 257"/>
                <a:gd name="T27" fmla="*/ 336 h 336"/>
                <a:gd name="T28" fmla="*/ 55 w 257"/>
                <a:gd name="T29" fmla="*/ 333 h 336"/>
                <a:gd name="T30" fmla="*/ 37 w 257"/>
                <a:gd name="T31" fmla="*/ 326 h 336"/>
                <a:gd name="T32" fmla="*/ 20 w 257"/>
                <a:gd name="T33" fmla="*/ 314 h 336"/>
                <a:gd name="T34" fmla="*/ 9 w 257"/>
                <a:gd name="T35" fmla="*/ 300 h 336"/>
                <a:gd name="T36" fmla="*/ 2 w 257"/>
                <a:gd name="T37" fmla="*/ 282 h 336"/>
                <a:gd name="T38" fmla="*/ 0 w 257"/>
                <a:gd name="T39" fmla="*/ 264 h 336"/>
                <a:gd name="T40" fmla="*/ 2 w 257"/>
                <a:gd name="T41" fmla="*/ 245 h 336"/>
                <a:gd name="T42" fmla="*/ 9 w 257"/>
                <a:gd name="T43" fmla="*/ 227 h 336"/>
                <a:gd name="T44" fmla="*/ 120 w 257"/>
                <a:gd name="T45" fmla="*/ 37 h 336"/>
                <a:gd name="T46" fmla="*/ 132 w 257"/>
                <a:gd name="T47" fmla="*/ 21 h 336"/>
                <a:gd name="T48" fmla="*/ 148 w 257"/>
                <a:gd name="T49" fmla="*/ 9 h 336"/>
                <a:gd name="T50" fmla="*/ 165 w 257"/>
                <a:gd name="T51" fmla="*/ 2 h 336"/>
                <a:gd name="T52" fmla="*/ 183 w 257"/>
                <a:gd name="T5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336">
                  <a:moveTo>
                    <a:pt x="183" y="0"/>
                  </a:moveTo>
                  <a:lnTo>
                    <a:pt x="202" y="2"/>
                  </a:lnTo>
                  <a:lnTo>
                    <a:pt x="220" y="10"/>
                  </a:lnTo>
                  <a:lnTo>
                    <a:pt x="236" y="22"/>
                  </a:lnTo>
                  <a:lnTo>
                    <a:pt x="248" y="37"/>
                  </a:lnTo>
                  <a:lnTo>
                    <a:pt x="255" y="55"/>
                  </a:lnTo>
                  <a:lnTo>
                    <a:pt x="257" y="73"/>
                  </a:lnTo>
                  <a:lnTo>
                    <a:pt x="255" y="92"/>
                  </a:lnTo>
                  <a:lnTo>
                    <a:pt x="248" y="110"/>
                  </a:lnTo>
                  <a:lnTo>
                    <a:pt x="137" y="300"/>
                  </a:lnTo>
                  <a:lnTo>
                    <a:pt x="125" y="315"/>
                  </a:lnTo>
                  <a:lnTo>
                    <a:pt x="109" y="327"/>
                  </a:lnTo>
                  <a:lnTo>
                    <a:pt x="92" y="333"/>
                  </a:lnTo>
                  <a:lnTo>
                    <a:pt x="73" y="336"/>
                  </a:lnTo>
                  <a:lnTo>
                    <a:pt x="55" y="333"/>
                  </a:lnTo>
                  <a:lnTo>
                    <a:pt x="37" y="326"/>
                  </a:lnTo>
                  <a:lnTo>
                    <a:pt x="20" y="314"/>
                  </a:lnTo>
                  <a:lnTo>
                    <a:pt x="9" y="300"/>
                  </a:lnTo>
                  <a:lnTo>
                    <a:pt x="2" y="282"/>
                  </a:lnTo>
                  <a:lnTo>
                    <a:pt x="0" y="264"/>
                  </a:lnTo>
                  <a:lnTo>
                    <a:pt x="2" y="245"/>
                  </a:lnTo>
                  <a:lnTo>
                    <a:pt x="9" y="227"/>
                  </a:lnTo>
                  <a:lnTo>
                    <a:pt x="120" y="37"/>
                  </a:lnTo>
                  <a:lnTo>
                    <a:pt x="132" y="21"/>
                  </a:lnTo>
                  <a:lnTo>
                    <a:pt x="148" y="9"/>
                  </a:lnTo>
                  <a:lnTo>
                    <a:pt x="165" y="2"/>
                  </a:lnTo>
                  <a:lnTo>
                    <a:pt x="1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Freeform 919">
              <a:extLst>
                <a:ext uri="{FF2B5EF4-FFF2-40B4-BE49-F238E27FC236}">
                  <a16:creationId xmlns:a16="http://schemas.microsoft.com/office/drawing/2014/main" id="{963583F2-280A-0DC0-9F5B-182A84BC8FDD}"/>
                </a:ext>
              </a:extLst>
            </p:cNvPr>
            <p:cNvSpPr>
              <a:spLocks/>
            </p:cNvSpPr>
            <p:nvPr/>
          </p:nvSpPr>
          <p:spPr bwMode="auto">
            <a:xfrm>
              <a:off x="5361" y="588"/>
              <a:ext cx="71" cy="228"/>
            </a:xfrm>
            <a:custGeom>
              <a:avLst/>
              <a:gdLst>
                <a:gd name="T0" fmla="*/ 177 w 354"/>
                <a:gd name="T1" fmla="*/ 0 h 1140"/>
                <a:gd name="T2" fmla="*/ 213 w 354"/>
                <a:gd name="T3" fmla="*/ 3 h 1140"/>
                <a:gd name="T4" fmla="*/ 245 w 354"/>
                <a:gd name="T5" fmla="*/ 9 h 1140"/>
                <a:gd name="T6" fmla="*/ 274 w 354"/>
                <a:gd name="T7" fmla="*/ 19 h 1140"/>
                <a:gd name="T8" fmla="*/ 298 w 354"/>
                <a:gd name="T9" fmla="*/ 35 h 1140"/>
                <a:gd name="T10" fmla="*/ 318 w 354"/>
                <a:gd name="T11" fmla="*/ 54 h 1140"/>
                <a:gd name="T12" fmla="*/ 334 w 354"/>
                <a:gd name="T13" fmla="*/ 77 h 1140"/>
                <a:gd name="T14" fmla="*/ 346 w 354"/>
                <a:gd name="T15" fmla="*/ 104 h 1140"/>
                <a:gd name="T16" fmla="*/ 352 w 354"/>
                <a:gd name="T17" fmla="*/ 137 h 1140"/>
                <a:gd name="T18" fmla="*/ 354 w 354"/>
                <a:gd name="T19" fmla="*/ 172 h 1140"/>
                <a:gd name="T20" fmla="*/ 354 w 354"/>
                <a:gd name="T21" fmla="*/ 431 h 1140"/>
                <a:gd name="T22" fmla="*/ 353 w 354"/>
                <a:gd name="T23" fmla="*/ 465 h 1140"/>
                <a:gd name="T24" fmla="*/ 350 w 354"/>
                <a:gd name="T25" fmla="*/ 500 h 1140"/>
                <a:gd name="T26" fmla="*/ 346 w 354"/>
                <a:gd name="T27" fmla="*/ 536 h 1140"/>
                <a:gd name="T28" fmla="*/ 276 w 354"/>
                <a:gd name="T29" fmla="*/ 1057 h 1140"/>
                <a:gd name="T30" fmla="*/ 271 w 354"/>
                <a:gd name="T31" fmla="*/ 1082 h 1140"/>
                <a:gd name="T32" fmla="*/ 263 w 354"/>
                <a:gd name="T33" fmla="*/ 1102 h 1140"/>
                <a:gd name="T34" fmla="*/ 252 w 354"/>
                <a:gd name="T35" fmla="*/ 1117 h 1140"/>
                <a:gd name="T36" fmla="*/ 238 w 354"/>
                <a:gd name="T37" fmla="*/ 1128 h 1140"/>
                <a:gd name="T38" fmla="*/ 221 w 354"/>
                <a:gd name="T39" fmla="*/ 1135 h 1140"/>
                <a:gd name="T40" fmla="*/ 200 w 354"/>
                <a:gd name="T41" fmla="*/ 1138 h 1140"/>
                <a:gd name="T42" fmla="*/ 177 w 354"/>
                <a:gd name="T43" fmla="*/ 1140 h 1140"/>
                <a:gd name="T44" fmla="*/ 154 w 354"/>
                <a:gd name="T45" fmla="*/ 1138 h 1140"/>
                <a:gd name="T46" fmla="*/ 134 w 354"/>
                <a:gd name="T47" fmla="*/ 1135 h 1140"/>
                <a:gd name="T48" fmla="*/ 117 w 354"/>
                <a:gd name="T49" fmla="*/ 1128 h 1140"/>
                <a:gd name="T50" fmla="*/ 103 w 354"/>
                <a:gd name="T51" fmla="*/ 1117 h 1140"/>
                <a:gd name="T52" fmla="*/ 92 w 354"/>
                <a:gd name="T53" fmla="*/ 1102 h 1140"/>
                <a:gd name="T54" fmla="*/ 83 w 354"/>
                <a:gd name="T55" fmla="*/ 1082 h 1140"/>
                <a:gd name="T56" fmla="*/ 79 w 354"/>
                <a:gd name="T57" fmla="*/ 1057 h 1140"/>
                <a:gd name="T58" fmla="*/ 9 w 354"/>
                <a:gd name="T59" fmla="*/ 536 h 1140"/>
                <a:gd name="T60" fmla="*/ 5 w 354"/>
                <a:gd name="T61" fmla="*/ 500 h 1140"/>
                <a:gd name="T62" fmla="*/ 2 w 354"/>
                <a:gd name="T63" fmla="*/ 465 h 1140"/>
                <a:gd name="T64" fmla="*/ 0 w 354"/>
                <a:gd name="T65" fmla="*/ 431 h 1140"/>
                <a:gd name="T66" fmla="*/ 0 w 354"/>
                <a:gd name="T67" fmla="*/ 172 h 1140"/>
                <a:gd name="T68" fmla="*/ 3 w 354"/>
                <a:gd name="T69" fmla="*/ 137 h 1140"/>
                <a:gd name="T70" fmla="*/ 9 w 354"/>
                <a:gd name="T71" fmla="*/ 104 h 1140"/>
                <a:gd name="T72" fmla="*/ 21 w 354"/>
                <a:gd name="T73" fmla="*/ 77 h 1140"/>
                <a:gd name="T74" fmla="*/ 36 w 354"/>
                <a:gd name="T75" fmla="*/ 54 h 1140"/>
                <a:gd name="T76" fmla="*/ 57 w 354"/>
                <a:gd name="T77" fmla="*/ 35 h 1140"/>
                <a:gd name="T78" fmla="*/ 81 w 354"/>
                <a:gd name="T79" fmla="*/ 19 h 1140"/>
                <a:gd name="T80" fmla="*/ 110 w 354"/>
                <a:gd name="T81" fmla="*/ 9 h 1140"/>
                <a:gd name="T82" fmla="*/ 141 w 354"/>
                <a:gd name="T83" fmla="*/ 3 h 1140"/>
                <a:gd name="T84" fmla="*/ 177 w 354"/>
                <a:gd name="T85"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140">
                  <a:moveTo>
                    <a:pt x="177" y="0"/>
                  </a:moveTo>
                  <a:lnTo>
                    <a:pt x="213" y="3"/>
                  </a:lnTo>
                  <a:lnTo>
                    <a:pt x="245" y="9"/>
                  </a:lnTo>
                  <a:lnTo>
                    <a:pt x="274" y="19"/>
                  </a:lnTo>
                  <a:lnTo>
                    <a:pt x="298" y="35"/>
                  </a:lnTo>
                  <a:lnTo>
                    <a:pt x="318" y="54"/>
                  </a:lnTo>
                  <a:lnTo>
                    <a:pt x="334" y="77"/>
                  </a:lnTo>
                  <a:lnTo>
                    <a:pt x="346" y="104"/>
                  </a:lnTo>
                  <a:lnTo>
                    <a:pt x="352" y="137"/>
                  </a:lnTo>
                  <a:lnTo>
                    <a:pt x="354" y="172"/>
                  </a:lnTo>
                  <a:lnTo>
                    <a:pt x="354" y="431"/>
                  </a:lnTo>
                  <a:lnTo>
                    <a:pt x="353" y="465"/>
                  </a:lnTo>
                  <a:lnTo>
                    <a:pt x="350" y="500"/>
                  </a:lnTo>
                  <a:lnTo>
                    <a:pt x="346" y="536"/>
                  </a:lnTo>
                  <a:lnTo>
                    <a:pt x="276" y="1057"/>
                  </a:lnTo>
                  <a:lnTo>
                    <a:pt x="271" y="1082"/>
                  </a:lnTo>
                  <a:lnTo>
                    <a:pt x="263" y="1102"/>
                  </a:lnTo>
                  <a:lnTo>
                    <a:pt x="252" y="1117"/>
                  </a:lnTo>
                  <a:lnTo>
                    <a:pt x="238" y="1128"/>
                  </a:lnTo>
                  <a:lnTo>
                    <a:pt x="221" y="1135"/>
                  </a:lnTo>
                  <a:lnTo>
                    <a:pt x="200" y="1138"/>
                  </a:lnTo>
                  <a:lnTo>
                    <a:pt x="177" y="1140"/>
                  </a:lnTo>
                  <a:lnTo>
                    <a:pt x="154" y="1138"/>
                  </a:lnTo>
                  <a:lnTo>
                    <a:pt x="134" y="1135"/>
                  </a:lnTo>
                  <a:lnTo>
                    <a:pt x="117" y="1128"/>
                  </a:lnTo>
                  <a:lnTo>
                    <a:pt x="103" y="1117"/>
                  </a:lnTo>
                  <a:lnTo>
                    <a:pt x="92" y="1102"/>
                  </a:lnTo>
                  <a:lnTo>
                    <a:pt x="83" y="1082"/>
                  </a:lnTo>
                  <a:lnTo>
                    <a:pt x="79" y="1057"/>
                  </a:lnTo>
                  <a:lnTo>
                    <a:pt x="9" y="536"/>
                  </a:lnTo>
                  <a:lnTo>
                    <a:pt x="5" y="500"/>
                  </a:lnTo>
                  <a:lnTo>
                    <a:pt x="2" y="465"/>
                  </a:lnTo>
                  <a:lnTo>
                    <a:pt x="0" y="431"/>
                  </a:lnTo>
                  <a:lnTo>
                    <a:pt x="0" y="172"/>
                  </a:lnTo>
                  <a:lnTo>
                    <a:pt x="3" y="137"/>
                  </a:lnTo>
                  <a:lnTo>
                    <a:pt x="9" y="104"/>
                  </a:lnTo>
                  <a:lnTo>
                    <a:pt x="21" y="77"/>
                  </a:lnTo>
                  <a:lnTo>
                    <a:pt x="36" y="54"/>
                  </a:lnTo>
                  <a:lnTo>
                    <a:pt x="57" y="35"/>
                  </a:lnTo>
                  <a:lnTo>
                    <a:pt x="81" y="19"/>
                  </a:lnTo>
                  <a:lnTo>
                    <a:pt x="110" y="9"/>
                  </a:lnTo>
                  <a:lnTo>
                    <a:pt x="141" y="3"/>
                  </a:lnTo>
                  <a:lnTo>
                    <a:pt x="1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3" name="Freeform 920">
              <a:extLst>
                <a:ext uri="{FF2B5EF4-FFF2-40B4-BE49-F238E27FC236}">
                  <a16:creationId xmlns:a16="http://schemas.microsoft.com/office/drawing/2014/main" id="{D3263665-90C1-F09B-345B-F6068C9521AB}"/>
                </a:ext>
              </a:extLst>
            </p:cNvPr>
            <p:cNvSpPr>
              <a:spLocks/>
            </p:cNvSpPr>
            <p:nvPr/>
          </p:nvSpPr>
          <p:spPr bwMode="auto">
            <a:xfrm>
              <a:off x="5359" y="845"/>
              <a:ext cx="74" cy="73"/>
            </a:xfrm>
            <a:custGeom>
              <a:avLst/>
              <a:gdLst>
                <a:gd name="T0" fmla="*/ 184 w 369"/>
                <a:gd name="T1" fmla="*/ 0 h 366"/>
                <a:gd name="T2" fmla="*/ 222 w 369"/>
                <a:gd name="T3" fmla="*/ 5 h 366"/>
                <a:gd name="T4" fmla="*/ 255 w 369"/>
                <a:gd name="T5" fmla="*/ 16 h 366"/>
                <a:gd name="T6" fmla="*/ 287 w 369"/>
                <a:gd name="T7" fmla="*/ 32 h 366"/>
                <a:gd name="T8" fmla="*/ 314 w 369"/>
                <a:gd name="T9" fmla="*/ 54 h 366"/>
                <a:gd name="T10" fmla="*/ 337 w 369"/>
                <a:gd name="T11" fmla="*/ 81 h 366"/>
                <a:gd name="T12" fmla="*/ 354 w 369"/>
                <a:gd name="T13" fmla="*/ 113 h 366"/>
                <a:gd name="T14" fmla="*/ 365 w 369"/>
                <a:gd name="T15" fmla="*/ 147 h 366"/>
                <a:gd name="T16" fmla="*/ 369 w 369"/>
                <a:gd name="T17" fmla="*/ 183 h 366"/>
                <a:gd name="T18" fmla="*/ 365 w 369"/>
                <a:gd name="T19" fmla="*/ 220 h 366"/>
                <a:gd name="T20" fmla="*/ 354 w 369"/>
                <a:gd name="T21" fmla="*/ 255 h 366"/>
                <a:gd name="T22" fmla="*/ 337 w 369"/>
                <a:gd name="T23" fmla="*/ 286 h 366"/>
                <a:gd name="T24" fmla="*/ 314 w 369"/>
                <a:gd name="T25" fmla="*/ 312 h 366"/>
                <a:gd name="T26" fmla="*/ 287 w 369"/>
                <a:gd name="T27" fmla="*/ 335 h 366"/>
                <a:gd name="T28" fmla="*/ 255 w 369"/>
                <a:gd name="T29" fmla="*/ 352 h 366"/>
                <a:gd name="T30" fmla="*/ 222 w 369"/>
                <a:gd name="T31" fmla="*/ 362 h 366"/>
                <a:gd name="T32" fmla="*/ 184 w 369"/>
                <a:gd name="T33" fmla="*/ 366 h 366"/>
                <a:gd name="T34" fmla="*/ 147 w 369"/>
                <a:gd name="T35" fmla="*/ 362 h 366"/>
                <a:gd name="T36" fmla="*/ 113 w 369"/>
                <a:gd name="T37" fmla="*/ 352 h 366"/>
                <a:gd name="T38" fmla="*/ 82 w 369"/>
                <a:gd name="T39" fmla="*/ 335 h 366"/>
                <a:gd name="T40" fmla="*/ 54 w 369"/>
                <a:gd name="T41" fmla="*/ 312 h 366"/>
                <a:gd name="T42" fmla="*/ 31 w 369"/>
                <a:gd name="T43" fmla="*/ 286 h 366"/>
                <a:gd name="T44" fmla="*/ 15 w 369"/>
                <a:gd name="T45" fmla="*/ 255 h 366"/>
                <a:gd name="T46" fmla="*/ 4 w 369"/>
                <a:gd name="T47" fmla="*/ 220 h 366"/>
                <a:gd name="T48" fmla="*/ 0 w 369"/>
                <a:gd name="T49" fmla="*/ 183 h 366"/>
                <a:gd name="T50" fmla="*/ 4 w 369"/>
                <a:gd name="T51" fmla="*/ 147 h 366"/>
                <a:gd name="T52" fmla="*/ 15 w 369"/>
                <a:gd name="T53" fmla="*/ 113 h 366"/>
                <a:gd name="T54" fmla="*/ 31 w 369"/>
                <a:gd name="T55" fmla="*/ 81 h 366"/>
                <a:gd name="T56" fmla="*/ 54 w 369"/>
                <a:gd name="T57" fmla="*/ 54 h 366"/>
                <a:gd name="T58" fmla="*/ 82 w 369"/>
                <a:gd name="T59" fmla="*/ 32 h 366"/>
                <a:gd name="T60" fmla="*/ 113 w 369"/>
                <a:gd name="T61" fmla="*/ 16 h 366"/>
                <a:gd name="T62" fmla="*/ 147 w 369"/>
                <a:gd name="T63" fmla="*/ 5 h 366"/>
                <a:gd name="T64" fmla="*/ 184 w 369"/>
                <a:gd name="T6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66">
                  <a:moveTo>
                    <a:pt x="184" y="0"/>
                  </a:moveTo>
                  <a:lnTo>
                    <a:pt x="222" y="5"/>
                  </a:lnTo>
                  <a:lnTo>
                    <a:pt x="255" y="16"/>
                  </a:lnTo>
                  <a:lnTo>
                    <a:pt x="287" y="32"/>
                  </a:lnTo>
                  <a:lnTo>
                    <a:pt x="314" y="54"/>
                  </a:lnTo>
                  <a:lnTo>
                    <a:pt x="337" y="81"/>
                  </a:lnTo>
                  <a:lnTo>
                    <a:pt x="354" y="113"/>
                  </a:lnTo>
                  <a:lnTo>
                    <a:pt x="365" y="147"/>
                  </a:lnTo>
                  <a:lnTo>
                    <a:pt x="369" y="183"/>
                  </a:lnTo>
                  <a:lnTo>
                    <a:pt x="365" y="220"/>
                  </a:lnTo>
                  <a:lnTo>
                    <a:pt x="354" y="255"/>
                  </a:lnTo>
                  <a:lnTo>
                    <a:pt x="337" y="286"/>
                  </a:lnTo>
                  <a:lnTo>
                    <a:pt x="314" y="312"/>
                  </a:lnTo>
                  <a:lnTo>
                    <a:pt x="287" y="335"/>
                  </a:lnTo>
                  <a:lnTo>
                    <a:pt x="255" y="352"/>
                  </a:lnTo>
                  <a:lnTo>
                    <a:pt x="222" y="362"/>
                  </a:lnTo>
                  <a:lnTo>
                    <a:pt x="184" y="366"/>
                  </a:lnTo>
                  <a:lnTo>
                    <a:pt x="147" y="362"/>
                  </a:lnTo>
                  <a:lnTo>
                    <a:pt x="113" y="352"/>
                  </a:lnTo>
                  <a:lnTo>
                    <a:pt x="82" y="335"/>
                  </a:lnTo>
                  <a:lnTo>
                    <a:pt x="54" y="312"/>
                  </a:lnTo>
                  <a:lnTo>
                    <a:pt x="31" y="286"/>
                  </a:lnTo>
                  <a:lnTo>
                    <a:pt x="15" y="255"/>
                  </a:lnTo>
                  <a:lnTo>
                    <a:pt x="4" y="220"/>
                  </a:lnTo>
                  <a:lnTo>
                    <a:pt x="0" y="183"/>
                  </a:lnTo>
                  <a:lnTo>
                    <a:pt x="4" y="147"/>
                  </a:lnTo>
                  <a:lnTo>
                    <a:pt x="15" y="113"/>
                  </a:lnTo>
                  <a:lnTo>
                    <a:pt x="31" y="81"/>
                  </a:lnTo>
                  <a:lnTo>
                    <a:pt x="54" y="54"/>
                  </a:lnTo>
                  <a:lnTo>
                    <a:pt x="82" y="32"/>
                  </a:lnTo>
                  <a:lnTo>
                    <a:pt x="113" y="16"/>
                  </a:lnTo>
                  <a:lnTo>
                    <a:pt x="147" y="5"/>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lang="en-US" sz="1351"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grpSp>
      <p:pic>
        <p:nvPicPr>
          <p:cNvPr id="24" name="Picture 23">
            <a:extLst>
              <a:ext uri="{FF2B5EF4-FFF2-40B4-BE49-F238E27FC236}">
                <a16:creationId xmlns:a16="http://schemas.microsoft.com/office/drawing/2014/main" id="{5D9BF564-FA4B-682C-63D4-FC54C37FE68E}"/>
              </a:ext>
            </a:extLst>
          </p:cNvPr>
          <p:cNvPicPr>
            <a:picLocks noChangeAspect="1"/>
          </p:cNvPicPr>
          <p:nvPr/>
        </p:nvPicPr>
        <p:blipFill>
          <a:blip r:embed="rId4">
            <a:duotone>
              <a:prstClr val="black"/>
              <a:schemeClr val="accent6">
                <a:tint val="45000"/>
                <a:satMod val="400000"/>
              </a:schemeClr>
            </a:duotone>
          </a:blip>
          <a:stretch>
            <a:fillRect/>
          </a:stretch>
        </p:blipFill>
        <p:spPr>
          <a:xfrm>
            <a:off x="4523793" y="4899436"/>
            <a:ext cx="516092" cy="516092"/>
          </a:xfrm>
          <a:prstGeom prst="rect">
            <a:avLst/>
          </a:prstGeom>
        </p:spPr>
      </p:pic>
      <p:pic>
        <p:nvPicPr>
          <p:cNvPr id="25" name="Picture 24">
            <a:extLst>
              <a:ext uri="{FF2B5EF4-FFF2-40B4-BE49-F238E27FC236}">
                <a16:creationId xmlns:a16="http://schemas.microsoft.com/office/drawing/2014/main" id="{C3BB7E62-BAE0-2B27-1F72-B06D7CA00D67}"/>
              </a:ext>
            </a:extLst>
          </p:cNvPr>
          <p:cNvPicPr>
            <a:picLocks noChangeAspect="1"/>
          </p:cNvPicPr>
          <p:nvPr/>
        </p:nvPicPr>
        <p:blipFill>
          <a:blip r:embed="rId5">
            <a:grayscl/>
            <a:extLst>
              <a:ext uri="{BEBA8EAE-BF5A-486C-A8C5-ECC9F3942E4B}">
                <a14:imgProps xmlns:a14="http://schemas.microsoft.com/office/drawing/2010/main">
                  <a14:imgLayer r:embed="rId6">
                    <a14:imgEffect>
                      <a14:colorTemperature colorTemp="6999"/>
                    </a14:imgEffect>
                  </a14:imgLayer>
                </a14:imgProps>
              </a:ext>
            </a:extLst>
          </a:blip>
          <a:stretch>
            <a:fillRect/>
          </a:stretch>
        </p:blipFill>
        <p:spPr>
          <a:xfrm>
            <a:off x="7003359" y="4912008"/>
            <a:ext cx="535677" cy="535677"/>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A4B88-B114-3DFE-CB76-3390B23D7240}"/>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F5C2886B-04EA-1082-8912-D8A6BBA974B5}"/>
              </a:ext>
            </a:extLst>
          </p:cNvPr>
          <p:cNvSpPr txBox="1"/>
          <p:nvPr/>
        </p:nvSpPr>
        <p:spPr>
          <a:xfrm>
            <a:off x="645249" y="823250"/>
            <a:ext cx="6048159" cy="584775"/>
          </a:xfrm>
          <a:prstGeom prst="rect">
            <a:avLst/>
          </a:prstGeom>
          <a:noFill/>
        </p:spPr>
        <p:txBody>
          <a:bodyPr wrap="square" rtlCol="0">
            <a:spAutoFit/>
          </a:bodyPr>
          <a:lstStyle/>
          <a:p>
            <a:pPr lvl="0">
              <a:defRPr/>
            </a:pPr>
            <a:r>
              <a:rPr lang="zh-CN" altLang="en-US" sz="3200" dirty="0">
                <a:solidFill>
                  <a:prstClr val="black">
                    <a:lumMod val="50000"/>
                    <a:lumOff val="50000"/>
                  </a:prstClr>
                </a:solidFill>
              </a:rPr>
              <a:t>通证分配与铸造系统</a:t>
            </a:r>
          </a:p>
        </p:txBody>
      </p:sp>
      <p:sp>
        <p:nvSpPr>
          <p:cNvPr id="5" name="TextBox 4">
            <a:extLst>
              <a:ext uri="{FF2B5EF4-FFF2-40B4-BE49-F238E27FC236}">
                <a16:creationId xmlns:a16="http://schemas.microsoft.com/office/drawing/2014/main" id="{3275FA41-E390-BC44-D32E-61D0F342029B}"/>
              </a:ext>
            </a:extLst>
          </p:cNvPr>
          <p:cNvSpPr txBox="1"/>
          <p:nvPr/>
        </p:nvSpPr>
        <p:spPr>
          <a:xfrm>
            <a:off x="5741154" y="4187975"/>
            <a:ext cx="6279131" cy="2215991"/>
          </a:xfrm>
          <a:prstGeom prst="rect">
            <a:avLst/>
          </a:prstGeom>
          <a:noFill/>
        </p:spPr>
        <p:txBody>
          <a:bodyPr wrap="square" rtlCol="0">
            <a:spAutoFit/>
          </a:bodyPr>
          <a:lstStyle/>
          <a:p>
            <a:r>
              <a:rPr lang="en-US" altLang="zh-CN" sz="1400" b="1" dirty="0">
                <a:solidFill>
                  <a:schemeClr val="tx1">
                    <a:lumMod val="50000"/>
                    <a:lumOff val="50000"/>
                  </a:schemeClr>
                </a:solidFill>
              </a:rPr>
              <a:t>44% </a:t>
            </a:r>
            <a:r>
              <a:rPr lang="zh-CN" altLang="en-US" sz="1400" b="1" dirty="0">
                <a:solidFill>
                  <a:schemeClr val="tx1">
                    <a:lumMod val="50000"/>
                    <a:lumOff val="50000"/>
                  </a:schemeClr>
                </a:solidFill>
              </a:rPr>
              <a:t>公共流通代币</a:t>
            </a:r>
          </a:p>
          <a:p>
            <a:r>
              <a:rPr lang="en-US" altLang="zh-CN" sz="1200" dirty="0">
                <a:solidFill>
                  <a:schemeClr val="tx1">
                    <a:lumMod val="50000"/>
                    <a:lumOff val="50000"/>
                  </a:schemeClr>
                </a:solidFill>
              </a:rPr>
              <a:t>• </a:t>
            </a:r>
            <a:r>
              <a:rPr lang="zh-CN" altLang="en-US" sz="1200" dirty="0">
                <a:solidFill>
                  <a:schemeClr val="tx1">
                    <a:lumMod val="50000"/>
                    <a:lumOff val="50000"/>
                  </a:schemeClr>
                </a:solidFill>
              </a:rPr>
              <a:t>支撑社区参与与生态系统活动</a:t>
            </a:r>
            <a:br>
              <a:rPr lang="zh-CN" altLang="en-US" sz="1200" dirty="0">
                <a:solidFill>
                  <a:schemeClr val="tx1">
                    <a:lumMod val="50000"/>
                    <a:lumOff val="50000"/>
                  </a:schemeClr>
                </a:solidFill>
              </a:rPr>
            </a:br>
            <a:r>
              <a:rPr lang="en-US" altLang="zh-CN" sz="1200" dirty="0">
                <a:solidFill>
                  <a:schemeClr val="tx1">
                    <a:lumMod val="50000"/>
                    <a:lumOff val="50000"/>
                  </a:schemeClr>
                </a:solidFill>
              </a:rPr>
              <a:t>• </a:t>
            </a:r>
            <a:r>
              <a:rPr lang="zh-CN" altLang="en-US" sz="1200" dirty="0">
                <a:solidFill>
                  <a:schemeClr val="tx1">
                    <a:lumMod val="50000"/>
                    <a:lumOff val="50000"/>
                  </a:schemeClr>
                </a:solidFill>
              </a:rPr>
              <a:t>通过回馈、</a:t>
            </a:r>
            <a:r>
              <a:rPr lang="en-US" altLang="zh-CN" sz="1200" dirty="0">
                <a:solidFill>
                  <a:schemeClr val="tx1">
                    <a:lumMod val="50000"/>
                    <a:lumOff val="50000"/>
                  </a:schemeClr>
                </a:solidFill>
              </a:rPr>
              <a:t>POE </a:t>
            </a:r>
            <a:r>
              <a:rPr lang="zh-CN" altLang="en-US" sz="1200" dirty="0">
                <a:solidFill>
                  <a:schemeClr val="tx1">
                    <a:lumMod val="50000"/>
                    <a:lumOff val="50000"/>
                  </a:schemeClr>
                </a:solidFill>
              </a:rPr>
              <a:t>排放、功能使用与平台互动进行流通</a:t>
            </a:r>
            <a:br>
              <a:rPr lang="zh-CN" altLang="en-US" sz="1200" dirty="0">
                <a:solidFill>
                  <a:schemeClr val="tx1">
                    <a:lumMod val="50000"/>
                    <a:lumOff val="50000"/>
                  </a:schemeClr>
                </a:solidFill>
              </a:rPr>
            </a:br>
            <a:r>
              <a:rPr lang="en-US" altLang="zh-CN" sz="1200" dirty="0">
                <a:solidFill>
                  <a:schemeClr val="tx1">
                    <a:lumMod val="50000"/>
                    <a:lumOff val="50000"/>
                  </a:schemeClr>
                </a:solidFill>
              </a:rPr>
              <a:t>• </a:t>
            </a:r>
            <a:r>
              <a:rPr lang="zh-CN" altLang="en-US" sz="1200" dirty="0">
                <a:solidFill>
                  <a:schemeClr val="tx1">
                    <a:lumMod val="50000"/>
                    <a:lumOff val="50000"/>
                  </a:schemeClr>
                </a:solidFill>
              </a:rPr>
              <a:t>代表 </a:t>
            </a:r>
            <a:r>
              <a:rPr lang="en-US" altLang="zh-CN" sz="1200" dirty="0">
                <a:solidFill>
                  <a:schemeClr val="tx1">
                    <a:lumMod val="50000"/>
                    <a:lumOff val="50000"/>
                  </a:schemeClr>
                </a:solidFill>
              </a:rPr>
              <a:t>NEXT </a:t>
            </a:r>
            <a:r>
              <a:rPr lang="zh-CN" altLang="en-US" sz="1200" dirty="0">
                <a:solidFill>
                  <a:schemeClr val="tx1">
                    <a:lumMod val="50000"/>
                    <a:lumOff val="50000"/>
                  </a:schemeClr>
                </a:solidFill>
              </a:rPr>
              <a:t>生态系统中最活跃的参与层</a:t>
            </a:r>
            <a:endParaRPr lang="en-MY" altLang="zh-CN" sz="1200" dirty="0">
              <a:solidFill>
                <a:schemeClr val="tx1">
                  <a:lumMod val="50000"/>
                  <a:lumOff val="50000"/>
                </a:schemeClr>
              </a:solidFill>
            </a:endParaRPr>
          </a:p>
          <a:p>
            <a:endParaRPr lang="en-MY" sz="1400" b="1" dirty="0">
              <a:solidFill>
                <a:schemeClr val="tx1">
                  <a:lumMod val="50000"/>
                  <a:lumOff val="50000"/>
                </a:schemeClr>
              </a:solidFill>
              <a:latin typeface="+mj-lt"/>
            </a:endParaRPr>
          </a:p>
          <a:p>
            <a:r>
              <a:rPr lang="en-US" altLang="zh-CN" sz="1400" b="1" dirty="0">
                <a:solidFill>
                  <a:schemeClr val="tx1">
                    <a:lumMod val="50000"/>
                    <a:lumOff val="50000"/>
                  </a:schemeClr>
                </a:solidFill>
              </a:rPr>
              <a:t>56% </a:t>
            </a:r>
            <a:r>
              <a:rPr lang="zh-CN" altLang="en-US" sz="1400" b="1" dirty="0">
                <a:solidFill>
                  <a:schemeClr val="tx1">
                    <a:lumMod val="50000"/>
                    <a:lumOff val="50000"/>
                  </a:schemeClr>
                </a:solidFill>
              </a:rPr>
              <a:t>公司储备代币</a:t>
            </a:r>
          </a:p>
          <a:p>
            <a:r>
              <a:rPr lang="en-US" altLang="zh-CN" sz="1200" dirty="0">
                <a:solidFill>
                  <a:schemeClr val="tx1">
                    <a:lumMod val="50000"/>
                    <a:lumOff val="50000"/>
                  </a:schemeClr>
                </a:solidFill>
              </a:rPr>
              <a:t>• </a:t>
            </a:r>
            <a:r>
              <a:rPr lang="zh-CN" altLang="en-US" sz="1200" dirty="0">
                <a:solidFill>
                  <a:schemeClr val="tx1">
                    <a:lumMod val="50000"/>
                    <a:lumOff val="50000"/>
                  </a:schemeClr>
                </a:solidFill>
              </a:rPr>
              <a:t>用于支持生态系统的长期发展结构</a:t>
            </a:r>
            <a:br>
              <a:rPr lang="zh-CN" altLang="en-US" sz="1200" dirty="0">
                <a:solidFill>
                  <a:schemeClr val="tx1">
                    <a:lumMod val="50000"/>
                    <a:lumOff val="50000"/>
                  </a:schemeClr>
                </a:solidFill>
              </a:rPr>
            </a:br>
            <a:r>
              <a:rPr lang="en-US" altLang="zh-CN" sz="1200" dirty="0">
                <a:solidFill>
                  <a:schemeClr val="tx1">
                    <a:lumMod val="50000"/>
                    <a:lumOff val="50000"/>
                  </a:schemeClr>
                </a:solidFill>
              </a:rPr>
              <a:t>• </a:t>
            </a:r>
            <a:r>
              <a:rPr lang="zh-CN" altLang="en-US" sz="1200" dirty="0">
                <a:solidFill>
                  <a:schemeClr val="tx1">
                    <a:lumMod val="50000"/>
                    <a:lumOff val="50000"/>
                  </a:schemeClr>
                </a:solidFill>
              </a:rPr>
              <a:t>用于回馈、</a:t>
            </a:r>
            <a:r>
              <a:rPr lang="en-US" altLang="zh-CN" sz="1200" dirty="0">
                <a:solidFill>
                  <a:schemeClr val="tx1">
                    <a:lumMod val="50000"/>
                    <a:lumOff val="50000"/>
                  </a:schemeClr>
                </a:solidFill>
              </a:rPr>
              <a:t>POE </a:t>
            </a:r>
            <a:r>
              <a:rPr lang="zh-CN" altLang="en-US" sz="1200" dirty="0">
                <a:solidFill>
                  <a:schemeClr val="tx1">
                    <a:lumMod val="50000"/>
                    <a:lumOff val="50000"/>
                  </a:schemeClr>
                </a:solidFill>
              </a:rPr>
              <a:t>排放、基础设施与基于里程碑的开发需求</a:t>
            </a:r>
            <a:br>
              <a:rPr lang="zh-CN" altLang="en-US" sz="1200" dirty="0">
                <a:solidFill>
                  <a:schemeClr val="tx1">
                    <a:lumMod val="50000"/>
                    <a:lumOff val="50000"/>
                  </a:schemeClr>
                </a:solidFill>
              </a:rPr>
            </a:br>
            <a:r>
              <a:rPr lang="en-US" altLang="zh-CN" sz="1200" dirty="0">
                <a:solidFill>
                  <a:schemeClr val="tx1">
                    <a:lumMod val="50000"/>
                    <a:lumOff val="50000"/>
                  </a:schemeClr>
                </a:solidFill>
              </a:rPr>
              <a:t>• </a:t>
            </a:r>
            <a:r>
              <a:rPr lang="zh-CN" altLang="en-US" sz="1200" dirty="0">
                <a:solidFill>
                  <a:schemeClr val="tx1">
                    <a:lumMod val="50000"/>
                    <a:lumOff val="50000"/>
                  </a:schemeClr>
                </a:solidFill>
              </a:rPr>
              <a:t>严格遵循 </a:t>
            </a:r>
            <a:r>
              <a:rPr lang="en-US" altLang="zh-CN" sz="1200" dirty="0">
                <a:solidFill>
                  <a:schemeClr val="tx1">
                    <a:lumMod val="50000"/>
                    <a:lumOff val="50000"/>
                  </a:schemeClr>
                </a:solidFill>
              </a:rPr>
              <a:t>1 </a:t>
            </a:r>
            <a:r>
              <a:rPr lang="zh-CN" altLang="en-US" sz="1200" dirty="0">
                <a:solidFill>
                  <a:schemeClr val="tx1">
                    <a:lumMod val="50000"/>
                    <a:lumOff val="50000"/>
                  </a:schemeClr>
                </a:solidFill>
              </a:rPr>
              <a:t>比 </a:t>
            </a:r>
            <a:r>
              <a:rPr lang="en-US" altLang="zh-CN" sz="1200" dirty="0">
                <a:solidFill>
                  <a:schemeClr val="tx1">
                    <a:lumMod val="50000"/>
                    <a:lumOff val="50000"/>
                  </a:schemeClr>
                </a:solidFill>
              </a:rPr>
              <a:t>1 </a:t>
            </a:r>
            <a:r>
              <a:rPr lang="zh-CN" altLang="en-US" sz="1200" dirty="0">
                <a:solidFill>
                  <a:schemeClr val="tx1">
                    <a:lumMod val="50000"/>
                    <a:lumOff val="50000"/>
                  </a:schemeClr>
                </a:solidFill>
              </a:rPr>
              <a:t>的验证标准铸造，并由多重签名监管</a:t>
            </a:r>
            <a:endParaRPr lang="en-MY" altLang="zh-CN" sz="1200" dirty="0">
              <a:solidFill>
                <a:schemeClr val="tx1">
                  <a:lumMod val="50000"/>
                  <a:lumOff val="50000"/>
                </a:schemeClr>
              </a:solidFill>
            </a:endParaRPr>
          </a:p>
          <a:p>
            <a:r>
              <a:rPr lang="en-US" altLang="zh-CN" sz="1200" dirty="0">
                <a:solidFill>
                  <a:schemeClr val="tx1">
                    <a:lumMod val="50000"/>
                    <a:lumOff val="50000"/>
                  </a:schemeClr>
                </a:solidFill>
              </a:rPr>
              <a:t>• </a:t>
            </a:r>
            <a:r>
              <a:rPr lang="zh-CN" altLang="en-US" sz="1200" dirty="0">
                <a:solidFill>
                  <a:schemeClr val="tx1">
                    <a:lumMod val="50000"/>
                    <a:lumOff val="50000"/>
                  </a:schemeClr>
                </a:solidFill>
              </a:rPr>
              <a:t>每枚通证 </a:t>
            </a:r>
            <a:r>
              <a:rPr lang="en-US" altLang="zh-CN" sz="1200" dirty="0">
                <a:solidFill>
                  <a:schemeClr val="tx1">
                    <a:lumMod val="50000"/>
                    <a:lumOff val="50000"/>
                  </a:schemeClr>
                </a:solidFill>
              </a:rPr>
              <a:t>0.0000357 </a:t>
            </a:r>
            <a:r>
              <a:rPr lang="zh-CN" altLang="en-US" sz="1200" dirty="0">
                <a:solidFill>
                  <a:schemeClr val="tx1">
                    <a:lumMod val="50000"/>
                    <a:lumOff val="50000"/>
                  </a:schemeClr>
                </a:solidFill>
              </a:rPr>
              <a:t>美元的生成成本，支持透明、可核查的数字单位生成。</a:t>
            </a:r>
          </a:p>
          <a:p>
            <a:endParaRPr lang="en-US" sz="1200" dirty="0">
              <a:solidFill>
                <a:schemeClr val="tx1">
                  <a:lumMod val="50000"/>
                  <a:lumOff val="50000"/>
                </a:schemeClr>
              </a:solidFill>
              <a:latin typeface="+mj-lt"/>
            </a:endParaRPr>
          </a:p>
        </p:txBody>
      </p:sp>
      <p:sp>
        <p:nvSpPr>
          <p:cNvPr id="2" name="TextBox 1">
            <a:extLst>
              <a:ext uri="{FF2B5EF4-FFF2-40B4-BE49-F238E27FC236}">
                <a16:creationId xmlns:a16="http://schemas.microsoft.com/office/drawing/2014/main" id="{F7742182-FA39-0472-A01C-FD9E151F7BD3}"/>
              </a:ext>
            </a:extLst>
          </p:cNvPr>
          <p:cNvSpPr txBox="1"/>
          <p:nvPr/>
        </p:nvSpPr>
        <p:spPr>
          <a:xfrm>
            <a:off x="755501" y="1321964"/>
            <a:ext cx="4924639" cy="368627"/>
          </a:xfrm>
          <a:prstGeom prst="rect">
            <a:avLst/>
          </a:prstGeom>
          <a:noFill/>
        </p:spPr>
        <p:txBody>
          <a:bodyPr wrap="square" lIns="0" rIns="0" rtlCol="0">
            <a:spAutoFit/>
          </a:bodyPr>
          <a:lstStyle/>
          <a:p>
            <a:pPr lvl="0">
              <a:lnSpc>
                <a:spcPct val="120000"/>
              </a:lnSpc>
              <a:defRPr/>
            </a:pPr>
            <a:r>
              <a:rPr lang="zh-CN" altLang="en-US" sz="1600" dirty="0">
                <a:solidFill>
                  <a:schemeClr val="tx1">
                    <a:lumMod val="50000"/>
                    <a:lumOff val="50000"/>
                  </a:schemeClr>
                </a:solidFill>
                <a:latin typeface="+mj-lt"/>
              </a:rPr>
              <a:t>为增长与透明而设计</a:t>
            </a:r>
          </a:p>
        </p:txBody>
      </p:sp>
      <p:pic>
        <p:nvPicPr>
          <p:cNvPr id="7" name="Picture 6">
            <a:extLst>
              <a:ext uri="{FF2B5EF4-FFF2-40B4-BE49-F238E27FC236}">
                <a16:creationId xmlns:a16="http://schemas.microsoft.com/office/drawing/2014/main" id="{B62A28C9-BFBB-D14C-1173-3D421FD05D25}"/>
              </a:ext>
            </a:extLst>
          </p:cNvPr>
          <p:cNvPicPr>
            <a:picLocks noChangeAspect="1"/>
          </p:cNvPicPr>
          <p:nvPr/>
        </p:nvPicPr>
        <p:blipFill>
          <a:blip r:embed="rId3"/>
          <a:stretch>
            <a:fillRect/>
          </a:stretch>
        </p:blipFill>
        <p:spPr>
          <a:xfrm>
            <a:off x="696229" y="2208733"/>
            <a:ext cx="5044925" cy="3625139"/>
          </a:xfrm>
          <a:prstGeom prst="rect">
            <a:avLst/>
          </a:prstGeom>
        </p:spPr>
      </p:pic>
      <p:graphicFrame>
        <p:nvGraphicFramePr>
          <p:cNvPr id="8" name="Chart 7">
            <a:extLst>
              <a:ext uri="{FF2B5EF4-FFF2-40B4-BE49-F238E27FC236}">
                <a16:creationId xmlns:a16="http://schemas.microsoft.com/office/drawing/2014/main" id="{FE8E3F0B-849B-E6ED-BF48-554549FA53D3}"/>
              </a:ext>
            </a:extLst>
          </p:cNvPr>
          <p:cNvGraphicFramePr/>
          <p:nvPr>
            <p:extLst>
              <p:ext uri="{D42A27DB-BD31-4B8C-83A1-F6EECF244321}">
                <p14:modId xmlns:p14="http://schemas.microsoft.com/office/powerpoint/2010/main" val="307501278"/>
              </p:ext>
            </p:extLst>
          </p:nvPr>
        </p:nvGraphicFramePr>
        <p:xfrm>
          <a:off x="6714921" y="1321964"/>
          <a:ext cx="4721578" cy="27830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87627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DE8-E580-3177-B365-D5A35CF37EC8}"/>
            </a:ext>
          </a:extLst>
        </p:cNvPr>
        <p:cNvGrpSpPr/>
        <p:nvPr/>
      </p:nvGrpSpPr>
      <p:grpSpPr>
        <a:xfrm>
          <a:off x="0" y="0"/>
          <a:ext cx="0" cy="0"/>
          <a:chOff x="0" y="0"/>
          <a:chExt cx="0" cy="0"/>
        </a:xfrm>
      </p:grpSpPr>
      <p:sp>
        <p:nvSpPr>
          <p:cNvPr id="19" name="Shape 4">
            <a:extLst>
              <a:ext uri="{FF2B5EF4-FFF2-40B4-BE49-F238E27FC236}">
                <a16:creationId xmlns:a16="http://schemas.microsoft.com/office/drawing/2014/main" id="{FE8B3FAF-DF04-389D-9C79-36A43213B74D}"/>
              </a:ext>
            </a:extLst>
          </p:cNvPr>
          <p:cNvSpPr/>
          <p:nvPr/>
        </p:nvSpPr>
        <p:spPr>
          <a:xfrm>
            <a:off x="6129029" y="5278685"/>
            <a:ext cx="5230038" cy="1020267"/>
          </a:xfrm>
          <a:prstGeom prst="roundRect">
            <a:avLst>
              <a:gd name="adj" fmla="val 5447"/>
            </a:avLst>
          </a:prstGeom>
          <a:solidFill>
            <a:srgbClr val="D8EBFE"/>
          </a:solidFill>
          <a:ln>
            <a:noFill/>
          </a:ln>
        </p:spPr>
        <p:txBody>
          <a:bodyPr/>
          <a:lstStyle/>
          <a:p>
            <a:pPr defTabSz="761970"/>
            <a:endParaRPr lang="en-MY" sz="1400" dirty="0">
              <a:solidFill>
                <a:prstClr val="black"/>
              </a:solidFill>
              <a:latin typeface="+mj-lt"/>
            </a:endParaRPr>
          </a:p>
        </p:txBody>
      </p:sp>
      <p:sp>
        <p:nvSpPr>
          <p:cNvPr id="14" name="Text 10"/>
          <p:cNvSpPr/>
          <p:nvPr/>
        </p:nvSpPr>
        <p:spPr>
          <a:xfrm>
            <a:off x="6228259" y="5396905"/>
            <a:ext cx="1653878" cy="206673"/>
          </a:xfrm>
          <a:prstGeom prst="rect">
            <a:avLst/>
          </a:prstGeom>
          <a:noFill/>
          <a:ln/>
        </p:spPr>
        <p:txBody>
          <a:bodyPr wrap="none" lIns="0" tIns="0" rIns="0" bIns="0" rtlCol="0" anchor="t"/>
          <a:lstStyle/>
          <a:p>
            <a:pPr defTabSz="761970">
              <a:lnSpc>
                <a:spcPts val="1625"/>
              </a:lnSpc>
            </a:pPr>
            <a:r>
              <a:rPr lang="ja-JP" altLang="en-US" sz="1400" dirty="0">
                <a:solidFill>
                  <a:schemeClr val="tx1">
                    <a:lumMod val="50000"/>
                    <a:lumOff val="50000"/>
                  </a:schemeClr>
                </a:solidFill>
                <a:ea typeface="Gelasio" pitchFamily="34" charset="-122"/>
                <a:cs typeface="Gelasio" pitchFamily="34" charset="-120"/>
              </a:rPr>
              <a:t>购买规则</a:t>
            </a:r>
          </a:p>
        </p:txBody>
      </p:sp>
      <p:sp>
        <p:nvSpPr>
          <p:cNvPr id="15" name="Text 11"/>
          <p:cNvSpPr/>
          <p:nvPr/>
        </p:nvSpPr>
        <p:spPr>
          <a:xfrm>
            <a:off x="6228258" y="5682953"/>
            <a:ext cx="5163642" cy="211733"/>
          </a:xfrm>
          <a:prstGeom prst="rect">
            <a:avLst/>
          </a:prstGeom>
          <a:noFill/>
          <a:ln/>
        </p:spPr>
        <p:txBody>
          <a:bodyPr wrap="none" lIns="0" tIns="0" rIns="0" bIns="0" rtlCol="0" anchor="t"/>
          <a:lstStyle/>
          <a:p>
            <a:pPr marL="171450" indent="-171450">
              <a:buFont typeface="Arial" panose="020B0604020202020204" pitchFamily="34" charset="0"/>
              <a:buChar char="•"/>
            </a:pPr>
            <a:r>
              <a:rPr lang="zh-CN" altLang="en-US" sz="1200" dirty="0">
                <a:solidFill>
                  <a:schemeClr val="tx1">
                    <a:lumMod val="50000"/>
                    <a:lumOff val="50000"/>
                  </a:schemeClr>
                </a:solidFill>
              </a:rPr>
              <a:t>套餐必须按顺序购买，不可跳级</a:t>
            </a:r>
            <a:endParaRPr lang="en-MY" altLang="zh-CN" sz="1200" dirty="0">
              <a:solidFill>
                <a:schemeClr val="tx1">
                  <a:lumMod val="50000"/>
                  <a:lumOff val="50000"/>
                </a:schemeClr>
              </a:solidFill>
            </a:endParaRPr>
          </a:p>
          <a:p>
            <a:pPr marL="171450" indent="-171450">
              <a:buFont typeface="Arial" panose="020B0604020202020204" pitchFamily="34" charset="0"/>
              <a:buChar char="•"/>
            </a:pPr>
            <a:r>
              <a:rPr lang="zh-CN" altLang="en-US" sz="1200" dirty="0">
                <a:solidFill>
                  <a:schemeClr val="tx1">
                    <a:lumMod val="50000"/>
                    <a:lumOff val="50000"/>
                  </a:schemeClr>
                </a:solidFill>
              </a:rPr>
              <a:t>确保所有参与者获得公平的参与途径与一致的分配机制</a:t>
            </a:r>
            <a:endParaRPr lang="en-US" sz="1050" dirty="0">
              <a:solidFill>
                <a:schemeClr val="tx1">
                  <a:lumMod val="50000"/>
                  <a:lumOff val="50000"/>
                </a:schemeClr>
              </a:solidFill>
              <a:latin typeface="+mj-lt"/>
            </a:endParaRPr>
          </a:p>
        </p:txBody>
      </p:sp>
      <p:grpSp>
        <p:nvGrpSpPr>
          <p:cNvPr id="30" name="Group 29">
            <a:extLst>
              <a:ext uri="{FF2B5EF4-FFF2-40B4-BE49-F238E27FC236}">
                <a16:creationId xmlns:a16="http://schemas.microsoft.com/office/drawing/2014/main" id="{C08EA3AE-0814-FE07-2CAB-1058E2C3ADAA}"/>
              </a:ext>
            </a:extLst>
          </p:cNvPr>
          <p:cNvGrpSpPr/>
          <p:nvPr/>
        </p:nvGrpSpPr>
        <p:grpSpPr>
          <a:xfrm>
            <a:off x="6760791" y="2716229"/>
            <a:ext cx="3675888" cy="2038353"/>
            <a:chOff x="6382512" y="2688712"/>
            <a:chExt cx="3300240" cy="1830049"/>
          </a:xfrm>
          <a:solidFill>
            <a:srgbClr val="90D2EA"/>
          </a:solidFill>
        </p:grpSpPr>
        <p:sp>
          <p:nvSpPr>
            <p:cNvPr id="29" name="Rectangle 28">
              <a:extLst>
                <a:ext uri="{FF2B5EF4-FFF2-40B4-BE49-F238E27FC236}">
                  <a16:creationId xmlns:a16="http://schemas.microsoft.com/office/drawing/2014/main" id="{3B75AC69-415E-011E-3998-1CDD8C37D94F}"/>
                </a:ext>
              </a:extLst>
            </p:cNvPr>
            <p:cNvSpPr/>
            <p:nvPr/>
          </p:nvSpPr>
          <p:spPr>
            <a:xfrm>
              <a:off x="7485892" y="3598644"/>
              <a:ext cx="1115755" cy="92011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100" dirty="0">
                <a:solidFill>
                  <a:schemeClr val="tx1"/>
                </a:solidFill>
                <a:latin typeface="+mj-lt"/>
              </a:endParaRPr>
            </a:p>
          </p:txBody>
        </p:sp>
        <p:sp>
          <p:nvSpPr>
            <p:cNvPr id="28" name="Rectangle 27">
              <a:extLst>
                <a:ext uri="{FF2B5EF4-FFF2-40B4-BE49-F238E27FC236}">
                  <a16:creationId xmlns:a16="http://schemas.microsoft.com/office/drawing/2014/main" id="{2515E3B7-C648-4B84-B255-176479829353}"/>
                </a:ext>
              </a:extLst>
            </p:cNvPr>
            <p:cNvSpPr/>
            <p:nvPr/>
          </p:nvSpPr>
          <p:spPr>
            <a:xfrm>
              <a:off x="6926777" y="4207865"/>
              <a:ext cx="1108330" cy="3108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100" dirty="0">
                <a:solidFill>
                  <a:schemeClr val="tx1"/>
                </a:solidFill>
                <a:latin typeface="+mj-lt"/>
              </a:endParaRPr>
            </a:p>
          </p:txBody>
        </p:sp>
        <p:sp>
          <p:nvSpPr>
            <p:cNvPr id="27" name="Rectangle 26">
              <a:extLst>
                <a:ext uri="{FF2B5EF4-FFF2-40B4-BE49-F238E27FC236}">
                  <a16:creationId xmlns:a16="http://schemas.microsoft.com/office/drawing/2014/main" id="{0361819C-1897-3DEC-3CC7-10281D5B4D79}"/>
                </a:ext>
              </a:extLst>
            </p:cNvPr>
            <p:cNvSpPr/>
            <p:nvPr/>
          </p:nvSpPr>
          <p:spPr>
            <a:xfrm>
              <a:off x="8579372" y="2978608"/>
              <a:ext cx="1103380" cy="154015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sz="1100" dirty="0">
                <a:solidFill>
                  <a:schemeClr val="tx1"/>
                </a:solidFill>
                <a:latin typeface="+mj-lt"/>
              </a:endParaRPr>
            </a:p>
          </p:txBody>
        </p:sp>
        <p:sp>
          <p:nvSpPr>
            <p:cNvPr id="20" name="Rectangle 19">
              <a:extLst>
                <a:ext uri="{FF2B5EF4-FFF2-40B4-BE49-F238E27FC236}">
                  <a16:creationId xmlns:a16="http://schemas.microsoft.com/office/drawing/2014/main" id="{C2CC6CE8-1E66-72A5-5BFE-CE1E7685B1F2}"/>
                </a:ext>
              </a:extLst>
            </p:cNvPr>
            <p:cNvSpPr/>
            <p:nvPr/>
          </p:nvSpPr>
          <p:spPr>
            <a:xfrm>
              <a:off x="6382512" y="4207864"/>
              <a:ext cx="551690" cy="3108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dirty="0">
                  <a:solidFill>
                    <a:schemeClr val="tx1"/>
                  </a:solidFill>
                  <a:latin typeface="+mj-lt"/>
                </a:rPr>
                <a:t>$120</a:t>
              </a:r>
            </a:p>
          </p:txBody>
        </p:sp>
        <p:sp>
          <p:nvSpPr>
            <p:cNvPr id="22" name="Rectangle 21">
              <a:extLst>
                <a:ext uri="{FF2B5EF4-FFF2-40B4-BE49-F238E27FC236}">
                  <a16:creationId xmlns:a16="http://schemas.microsoft.com/office/drawing/2014/main" id="{408A80DC-7EB3-CD0A-575E-AD23A7B092B3}"/>
                </a:ext>
              </a:extLst>
            </p:cNvPr>
            <p:cNvSpPr/>
            <p:nvPr/>
          </p:nvSpPr>
          <p:spPr>
            <a:xfrm>
              <a:off x="6934202" y="3906112"/>
              <a:ext cx="551690" cy="3108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dirty="0">
                  <a:solidFill>
                    <a:schemeClr val="tx1"/>
                  </a:solidFill>
                  <a:latin typeface="+mj-lt"/>
                </a:rPr>
                <a:t>$300</a:t>
              </a:r>
            </a:p>
          </p:txBody>
        </p:sp>
        <p:sp>
          <p:nvSpPr>
            <p:cNvPr id="23" name="Rectangle 22">
              <a:extLst>
                <a:ext uri="{FF2B5EF4-FFF2-40B4-BE49-F238E27FC236}">
                  <a16:creationId xmlns:a16="http://schemas.microsoft.com/office/drawing/2014/main" id="{A292C9E7-753C-288B-0BBF-4F720753B182}"/>
                </a:ext>
              </a:extLst>
            </p:cNvPr>
            <p:cNvSpPr/>
            <p:nvPr/>
          </p:nvSpPr>
          <p:spPr>
            <a:xfrm>
              <a:off x="7485892" y="3598644"/>
              <a:ext cx="551690" cy="3108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dirty="0">
                  <a:solidFill>
                    <a:schemeClr val="tx1"/>
                  </a:solidFill>
                  <a:latin typeface="+mj-lt"/>
                </a:rPr>
                <a:t>$500</a:t>
              </a:r>
            </a:p>
          </p:txBody>
        </p:sp>
        <p:sp>
          <p:nvSpPr>
            <p:cNvPr id="24" name="Rectangle 23">
              <a:extLst>
                <a:ext uri="{FF2B5EF4-FFF2-40B4-BE49-F238E27FC236}">
                  <a16:creationId xmlns:a16="http://schemas.microsoft.com/office/drawing/2014/main" id="{092B604C-417B-E710-164E-70D48303868D}"/>
                </a:ext>
              </a:extLst>
            </p:cNvPr>
            <p:cNvSpPr/>
            <p:nvPr/>
          </p:nvSpPr>
          <p:spPr>
            <a:xfrm>
              <a:off x="8037582" y="3294551"/>
              <a:ext cx="551690" cy="3108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dirty="0">
                  <a:solidFill>
                    <a:schemeClr val="tx1"/>
                  </a:solidFill>
                  <a:latin typeface="+mj-lt"/>
                </a:rPr>
                <a:t>$700</a:t>
              </a:r>
            </a:p>
          </p:txBody>
        </p:sp>
        <p:sp>
          <p:nvSpPr>
            <p:cNvPr id="25" name="Rectangle 24">
              <a:extLst>
                <a:ext uri="{FF2B5EF4-FFF2-40B4-BE49-F238E27FC236}">
                  <a16:creationId xmlns:a16="http://schemas.microsoft.com/office/drawing/2014/main" id="{7D7AD0C4-5691-D9F9-CE05-4FF8D4973FAA}"/>
                </a:ext>
              </a:extLst>
            </p:cNvPr>
            <p:cNvSpPr/>
            <p:nvPr/>
          </p:nvSpPr>
          <p:spPr>
            <a:xfrm>
              <a:off x="8584322" y="2990458"/>
              <a:ext cx="551690" cy="3108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dirty="0">
                  <a:solidFill>
                    <a:schemeClr val="tx1"/>
                  </a:solidFill>
                  <a:latin typeface="+mj-lt"/>
                </a:rPr>
                <a:t>$800</a:t>
              </a:r>
            </a:p>
          </p:txBody>
        </p:sp>
        <p:sp>
          <p:nvSpPr>
            <p:cNvPr id="26" name="Rectangle 25">
              <a:extLst>
                <a:ext uri="{FF2B5EF4-FFF2-40B4-BE49-F238E27FC236}">
                  <a16:creationId xmlns:a16="http://schemas.microsoft.com/office/drawing/2014/main" id="{3F3986FB-A3B8-08FC-9588-0BF74326B8F6}"/>
                </a:ext>
              </a:extLst>
            </p:cNvPr>
            <p:cNvSpPr/>
            <p:nvPr/>
          </p:nvSpPr>
          <p:spPr>
            <a:xfrm>
              <a:off x="9131062" y="2688712"/>
              <a:ext cx="551690" cy="3108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Y" sz="1100" dirty="0">
                  <a:solidFill>
                    <a:schemeClr val="tx1"/>
                  </a:solidFill>
                  <a:latin typeface="+mj-lt"/>
                </a:rPr>
                <a:t>$1000</a:t>
              </a:r>
            </a:p>
          </p:txBody>
        </p:sp>
      </p:grpSp>
      <p:pic>
        <p:nvPicPr>
          <p:cNvPr id="18" name="Picture 17">
            <a:extLst>
              <a:ext uri="{FF2B5EF4-FFF2-40B4-BE49-F238E27FC236}">
                <a16:creationId xmlns:a16="http://schemas.microsoft.com/office/drawing/2014/main" id="{C145B401-A1F1-B3AB-1C7E-23054C0B280C}"/>
              </a:ext>
            </a:extLst>
          </p:cNvPr>
          <p:cNvPicPr>
            <a:picLocks noChangeAspect="1"/>
          </p:cNvPicPr>
          <p:nvPr/>
        </p:nvPicPr>
        <p:blipFill>
          <a:blip r:embed="rId2"/>
          <a:stretch>
            <a:fillRect/>
          </a:stretch>
        </p:blipFill>
        <p:spPr>
          <a:xfrm rot="738303">
            <a:off x="8680148" y="3373717"/>
            <a:ext cx="1379956" cy="1379956"/>
          </a:xfrm>
          <a:prstGeom prst="rect">
            <a:avLst/>
          </a:prstGeom>
        </p:spPr>
      </p:pic>
      <p:sp>
        <p:nvSpPr>
          <p:cNvPr id="3" name="TextBox 2">
            <a:extLst>
              <a:ext uri="{FF2B5EF4-FFF2-40B4-BE49-F238E27FC236}">
                <a16:creationId xmlns:a16="http://schemas.microsoft.com/office/drawing/2014/main" id="{00DF5759-5FF9-5105-6E69-882AE3268F41}"/>
              </a:ext>
            </a:extLst>
          </p:cNvPr>
          <p:cNvSpPr txBox="1"/>
          <p:nvPr/>
        </p:nvSpPr>
        <p:spPr>
          <a:xfrm>
            <a:off x="645249" y="823250"/>
            <a:ext cx="7774595" cy="584775"/>
          </a:xfrm>
          <a:prstGeom prst="rect">
            <a:avLst/>
          </a:prstGeom>
          <a:noFill/>
        </p:spPr>
        <p:txBody>
          <a:bodyPr wrap="square" rtlCol="0">
            <a:spAutoFit/>
          </a:bodyPr>
          <a:lstStyle/>
          <a:p>
            <a:r>
              <a:rPr lang="zh-CN" altLang="en-US" sz="3200" dirty="0">
                <a:solidFill>
                  <a:schemeClr val="tx1">
                    <a:lumMod val="50000"/>
                    <a:lumOff val="50000"/>
                  </a:schemeClr>
                </a:solidFill>
                <a:latin typeface="+mj-lt"/>
              </a:rPr>
              <a:t>套餐价格与等级</a:t>
            </a:r>
          </a:p>
        </p:txBody>
      </p:sp>
      <p:sp>
        <p:nvSpPr>
          <p:cNvPr id="5" name="TextBox 4">
            <a:extLst>
              <a:ext uri="{FF2B5EF4-FFF2-40B4-BE49-F238E27FC236}">
                <a16:creationId xmlns:a16="http://schemas.microsoft.com/office/drawing/2014/main" id="{B1510224-5B8A-01F2-282A-C726998B3928}"/>
              </a:ext>
            </a:extLst>
          </p:cNvPr>
          <p:cNvSpPr txBox="1"/>
          <p:nvPr/>
        </p:nvSpPr>
        <p:spPr>
          <a:xfrm>
            <a:off x="755501" y="1321964"/>
            <a:ext cx="6477910" cy="368114"/>
          </a:xfrm>
          <a:prstGeom prst="rect">
            <a:avLst/>
          </a:prstGeom>
          <a:noFill/>
        </p:spPr>
        <p:txBody>
          <a:bodyPr wrap="square" lIns="0" rIns="0" rtlCol="0">
            <a:spAutoFit/>
          </a:bodyPr>
          <a:lstStyle/>
          <a:p>
            <a:pPr lvl="0">
              <a:lnSpc>
                <a:spcPct val="120000"/>
              </a:lnSpc>
              <a:defRPr/>
            </a:pPr>
            <a:r>
              <a:rPr lang="zh-CN" altLang="en-US" sz="1600" dirty="0">
                <a:solidFill>
                  <a:schemeClr val="tx1">
                    <a:lumMod val="50000"/>
                    <a:lumOff val="50000"/>
                  </a:schemeClr>
                </a:solidFill>
                <a:latin typeface="+mj-lt"/>
              </a:rPr>
              <a:t>通过结构化参与机制，实现公平准入与均衡发展</a:t>
            </a:r>
          </a:p>
        </p:txBody>
      </p:sp>
      <p:sp>
        <p:nvSpPr>
          <p:cNvPr id="8" name="TextBox 7">
            <a:extLst>
              <a:ext uri="{FF2B5EF4-FFF2-40B4-BE49-F238E27FC236}">
                <a16:creationId xmlns:a16="http://schemas.microsoft.com/office/drawing/2014/main" id="{BEB9E960-502E-58F9-F0C3-74D2DCDC737D}"/>
              </a:ext>
            </a:extLst>
          </p:cNvPr>
          <p:cNvSpPr txBox="1"/>
          <p:nvPr/>
        </p:nvSpPr>
        <p:spPr>
          <a:xfrm>
            <a:off x="755501" y="1321964"/>
            <a:ext cx="6477910" cy="368114"/>
          </a:xfrm>
          <a:prstGeom prst="rect">
            <a:avLst/>
          </a:prstGeom>
          <a:noFill/>
        </p:spPr>
        <p:txBody>
          <a:bodyPr wrap="square" lIns="0" rIns="0" rtlCol="0">
            <a:spAutoFit/>
          </a:bodyPr>
          <a:lstStyle/>
          <a:p>
            <a:pPr lvl="0">
              <a:lnSpc>
                <a:spcPct val="120000"/>
              </a:lnSpc>
              <a:defRPr/>
            </a:pPr>
            <a:r>
              <a:rPr lang="zh-CN" altLang="en-US" sz="1600" dirty="0">
                <a:solidFill>
                  <a:schemeClr val="tx1">
                    <a:lumMod val="50000"/>
                    <a:lumOff val="50000"/>
                  </a:schemeClr>
                </a:solidFill>
                <a:latin typeface="+mj-lt"/>
              </a:rPr>
              <a:t>通过结构化参与机制，实现公平准入与均衡发展</a:t>
            </a:r>
          </a:p>
        </p:txBody>
      </p:sp>
      <p:pic>
        <p:nvPicPr>
          <p:cNvPr id="9" name="Picture 8">
            <a:extLst>
              <a:ext uri="{FF2B5EF4-FFF2-40B4-BE49-F238E27FC236}">
                <a16:creationId xmlns:a16="http://schemas.microsoft.com/office/drawing/2014/main" id="{BD453741-A272-030B-AF74-16143B11FC14}"/>
              </a:ext>
            </a:extLst>
          </p:cNvPr>
          <p:cNvPicPr>
            <a:picLocks noChangeAspect="1"/>
          </p:cNvPicPr>
          <p:nvPr/>
        </p:nvPicPr>
        <p:blipFill>
          <a:blip r:embed="rId3"/>
          <a:stretch>
            <a:fillRect/>
          </a:stretch>
        </p:blipFill>
        <p:spPr>
          <a:xfrm>
            <a:off x="721286" y="1851387"/>
            <a:ext cx="5759910" cy="3368188"/>
          </a:xfrm>
          <a:prstGeom prst="rect">
            <a:avLst/>
          </a:prstGeom>
        </p:spPr>
      </p:pic>
      <p:sp>
        <p:nvSpPr>
          <p:cNvPr id="11" name="TextBox 10">
            <a:extLst>
              <a:ext uri="{FF2B5EF4-FFF2-40B4-BE49-F238E27FC236}">
                <a16:creationId xmlns:a16="http://schemas.microsoft.com/office/drawing/2014/main" id="{C6E4E89F-AB94-D11B-EE8F-C9E47F970A02}"/>
              </a:ext>
            </a:extLst>
          </p:cNvPr>
          <p:cNvSpPr txBox="1"/>
          <p:nvPr/>
        </p:nvSpPr>
        <p:spPr>
          <a:xfrm>
            <a:off x="755501" y="5603578"/>
            <a:ext cx="4832007" cy="523220"/>
          </a:xfrm>
          <a:prstGeom prst="rect">
            <a:avLst/>
          </a:prstGeom>
          <a:noFill/>
        </p:spPr>
        <p:txBody>
          <a:bodyPr wrap="square">
            <a:spAutoFit/>
          </a:bodyPr>
          <a:lstStyle/>
          <a:p>
            <a:r>
              <a:rPr lang="zh-CN" altLang="en-US" sz="1400" dirty="0">
                <a:solidFill>
                  <a:schemeClr val="tx1">
                    <a:lumMod val="50000"/>
                    <a:lumOff val="50000"/>
                  </a:schemeClr>
                </a:solidFill>
              </a:rPr>
              <a:t>结构化的参与方式确保所有成员都能加入 </a:t>
            </a:r>
            <a:r>
              <a:rPr lang="en-US" altLang="zh-CN" sz="1400" dirty="0">
                <a:solidFill>
                  <a:schemeClr val="tx1">
                    <a:lumMod val="50000"/>
                    <a:lumOff val="50000"/>
                  </a:schemeClr>
                </a:solidFill>
              </a:rPr>
              <a:t>NEXT </a:t>
            </a:r>
            <a:r>
              <a:rPr lang="zh-CN" altLang="en-US" sz="1400" dirty="0">
                <a:solidFill>
                  <a:schemeClr val="tx1">
                    <a:lumMod val="50000"/>
                    <a:lumOff val="50000"/>
                  </a:schemeClr>
                </a:solidFill>
              </a:rPr>
              <a:t>生态系统，顺序式购买机制有助于维护市场稳定与社区整体利益。</a:t>
            </a:r>
          </a:p>
        </p:txBody>
      </p:sp>
    </p:spTree>
    <p:extLst>
      <p:ext uri="{BB962C8B-B14F-4D97-AF65-F5344CB8AC3E}">
        <p14:creationId xmlns:p14="http://schemas.microsoft.com/office/powerpoint/2010/main" val="138969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2C3DE-2F61-EC75-2A73-FD6238F104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16AF7B-A17C-8FD6-8346-ABC1D9AC00C4}"/>
              </a:ext>
            </a:extLst>
          </p:cNvPr>
          <p:cNvSpPr txBox="1"/>
          <p:nvPr/>
        </p:nvSpPr>
        <p:spPr>
          <a:xfrm>
            <a:off x="5040269" y="851966"/>
            <a:ext cx="3847823" cy="584775"/>
          </a:xfrm>
          <a:prstGeom prst="rect">
            <a:avLst/>
          </a:prstGeom>
          <a:noFill/>
        </p:spPr>
        <p:txBody>
          <a:bodyPr wrap="square" rtlCol="0">
            <a:spAutoFit/>
          </a:bodyPr>
          <a:lstStyle/>
          <a:p>
            <a:r>
              <a:rPr lang="ja-JP" altLang="en-US" sz="3200" dirty="0">
                <a:solidFill>
                  <a:schemeClr val="tx1">
                    <a:lumMod val="50000"/>
                    <a:lumOff val="50000"/>
                  </a:schemeClr>
                </a:solidFill>
              </a:rPr>
              <a:t>第一阶段</a:t>
            </a:r>
          </a:p>
        </p:txBody>
      </p:sp>
      <p:sp>
        <p:nvSpPr>
          <p:cNvPr id="7" name="TextBox 6">
            <a:extLst>
              <a:ext uri="{FF2B5EF4-FFF2-40B4-BE49-F238E27FC236}">
                <a16:creationId xmlns:a16="http://schemas.microsoft.com/office/drawing/2014/main" id="{2C3D5DB1-E694-5B1F-B84E-A5E801935494}"/>
              </a:ext>
            </a:extLst>
          </p:cNvPr>
          <p:cNvSpPr txBox="1"/>
          <p:nvPr/>
        </p:nvSpPr>
        <p:spPr>
          <a:xfrm>
            <a:off x="5150521" y="1350680"/>
            <a:ext cx="7041479" cy="338554"/>
          </a:xfrm>
          <a:prstGeom prst="rect">
            <a:avLst/>
          </a:prstGeom>
          <a:noFill/>
        </p:spPr>
        <p:txBody>
          <a:bodyPr wrap="square" lIns="0" rIns="0" rtlCol="0">
            <a:spAutoFit/>
          </a:bodyPr>
          <a:lstStyle/>
          <a:p>
            <a:r>
              <a:rPr lang="zh-CN" altLang="en-US" sz="1600" b="1" dirty="0">
                <a:solidFill>
                  <a:schemeClr val="tx1">
                    <a:lumMod val="50000"/>
                    <a:lumOff val="50000"/>
                  </a:schemeClr>
                </a:solidFill>
              </a:rPr>
              <a:t>参与生态系统启动的基础阶段</a:t>
            </a:r>
          </a:p>
        </p:txBody>
      </p:sp>
      <p:sp>
        <p:nvSpPr>
          <p:cNvPr id="12" name="Shape 3">
            <a:extLst>
              <a:ext uri="{FF2B5EF4-FFF2-40B4-BE49-F238E27FC236}">
                <a16:creationId xmlns:a16="http://schemas.microsoft.com/office/drawing/2014/main" id="{E3EB9A83-6265-1126-A8A9-A3429CF06B16}"/>
              </a:ext>
            </a:extLst>
          </p:cNvPr>
          <p:cNvSpPr/>
          <p:nvPr/>
        </p:nvSpPr>
        <p:spPr>
          <a:xfrm>
            <a:off x="5166884" y="2402676"/>
            <a:ext cx="3139877" cy="912714"/>
          </a:xfrm>
          <a:prstGeom prst="roundRect">
            <a:avLst>
              <a:gd name="adj" fmla="val 3480"/>
            </a:avLst>
          </a:prstGeom>
          <a:solidFill>
            <a:srgbClr val="D8EBFE"/>
          </a:solidFill>
          <a:ln w="7620">
            <a:noFill/>
            <a:prstDash val="solid"/>
          </a:ln>
        </p:spPr>
        <p:txBody>
          <a:bodyPr/>
          <a:lstStyle/>
          <a:p>
            <a:pPr defTabSz="761970"/>
            <a:endParaRPr lang="en-MY" sz="1500">
              <a:solidFill>
                <a:prstClr val="black"/>
              </a:solidFill>
              <a:latin typeface="Calibri" panose="020F0502020204030204"/>
            </a:endParaRPr>
          </a:p>
        </p:txBody>
      </p:sp>
      <p:sp>
        <p:nvSpPr>
          <p:cNvPr id="13" name="Shape 4">
            <a:extLst>
              <a:ext uri="{FF2B5EF4-FFF2-40B4-BE49-F238E27FC236}">
                <a16:creationId xmlns:a16="http://schemas.microsoft.com/office/drawing/2014/main" id="{7570A331-D677-238C-106D-CDD9B31C0C52}"/>
              </a:ext>
            </a:extLst>
          </p:cNvPr>
          <p:cNvSpPr/>
          <p:nvPr/>
        </p:nvSpPr>
        <p:spPr>
          <a:xfrm>
            <a:off x="5294049" y="2554676"/>
            <a:ext cx="341610" cy="341610"/>
          </a:xfrm>
          <a:prstGeom prst="roundRect">
            <a:avLst>
              <a:gd name="adj" fmla="val 22303908"/>
            </a:avLst>
          </a:prstGeom>
          <a:solidFill>
            <a:srgbClr val="90D2EA"/>
          </a:solidFill>
          <a:ln/>
        </p:spPr>
        <p:txBody>
          <a:bodyPr/>
          <a:lstStyle/>
          <a:p>
            <a:pPr defTabSz="761970"/>
            <a:endParaRPr lang="en-MY" sz="1500">
              <a:solidFill>
                <a:prstClr val="black"/>
              </a:solidFill>
              <a:latin typeface="Calibri" panose="020F0502020204030204"/>
            </a:endParaRPr>
          </a:p>
        </p:txBody>
      </p:sp>
      <p:pic>
        <p:nvPicPr>
          <p:cNvPr id="16" name="Image 1" descr="preencoded.png">
            <a:extLst>
              <a:ext uri="{FF2B5EF4-FFF2-40B4-BE49-F238E27FC236}">
                <a16:creationId xmlns:a16="http://schemas.microsoft.com/office/drawing/2014/main" id="{27FB78DD-0149-1255-C1AF-F935A2C58C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8009" y="2648537"/>
            <a:ext cx="153690" cy="153690"/>
          </a:xfrm>
          <a:prstGeom prst="rect">
            <a:avLst/>
          </a:prstGeom>
        </p:spPr>
      </p:pic>
      <p:sp>
        <p:nvSpPr>
          <p:cNvPr id="19" name="Text 5">
            <a:extLst>
              <a:ext uri="{FF2B5EF4-FFF2-40B4-BE49-F238E27FC236}">
                <a16:creationId xmlns:a16="http://schemas.microsoft.com/office/drawing/2014/main" id="{708C006F-A64F-3CE9-3E23-CD3CE75BB79B}"/>
              </a:ext>
            </a:extLst>
          </p:cNvPr>
          <p:cNvSpPr/>
          <p:nvPr/>
        </p:nvSpPr>
        <p:spPr>
          <a:xfrm>
            <a:off x="5751339" y="2534383"/>
            <a:ext cx="1423492" cy="177899"/>
          </a:xfrm>
          <a:prstGeom prst="rect">
            <a:avLst/>
          </a:prstGeom>
          <a:noFill/>
          <a:ln/>
        </p:spPr>
        <p:txBody>
          <a:bodyPr wrap="none" lIns="0" tIns="0" rIns="0" bIns="0" rtlCol="0" anchor="t"/>
          <a:lstStyle/>
          <a:p>
            <a:r>
              <a:rPr lang="ja-JP" altLang="en-US" sz="1400" b="1" dirty="0"/>
              <a:t>发布日期</a:t>
            </a:r>
          </a:p>
        </p:txBody>
      </p:sp>
      <p:sp>
        <p:nvSpPr>
          <p:cNvPr id="20" name="Text 6">
            <a:extLst>
              <a:ext uri="{FF2B5EF4-FFF2-40B4-BE49-F238E27FC236}">
                <a16:creationId xmlns:a16="http://schemas.microsoft.com/office/drawing/2014/main" id="{41C2803B-06D6-1D0E-E02C-C4B27A693258}"/>
              </a:ext>
            </a:extLst>
          </p:cNvPr>
          <p:cNvSpPr/>
          <p:nvPr/>
        </p:nvSpPr>
        <p:spPr>
          <a:xfrm>
            <a:off x="5751339" y="2780544"/>
            <a:ext cx="2899569" cy="182166"/>
          </a:xfrm>
          <a:prstGeom prst="rect">
            <a:avLst/>
          </a:prstGeom>
          <a:noFill/>
          <a:ln/>
        </p:spPr>
        <p:txBody>
          <a:bodyPr wrap="none" lIns="0" tIns="0" rIns="0" bIns="0" rtlCol="0" anchor="t"/>
          <a:lstStyle/>
          <a:p>
            <a:r>
              <a:rPr lang="en-US" altLang="ja-JP" sz="1400" dirty="0"/>
              <a:t>2025 </a:t>
            </a:r>
            <a:r>
              <a:rPr lang="ja-JP" altLang="en-US" sz="1400" dirty="0"/>
              <a:t>年 </a:t>
            </a:r>
            <a:r>
              <a:rPr lang="en-US" altLang="ja-JP" sz="1400" dirty="0"/>
              <a:t>11 </a:t>
            </a:r>
            <a:r>
              <a:rPr lang="ja-JP" altLang="en-US" sz="1400" dirty="0"/>
              <a:t>月 </a:t>
            </a:r>
            <a:r>
              <a:rPr lang="en-US" altLang="ja-JP" sz="1400" dirty="0"/>
              <a:t>2 </a:t>
            </a:r>
            <a:r>
              <a:rPr lang="ja-JP" altLang="en-US" sz="1400" dirty="0"/>
              <a:t>日</a:t>
            </a:r>
          </a:p>
        </p:txBody>
      </p:sp>
      <p:sp>
        <p:nvSpPr>
          <p:cNvPr id="22" name="Shape 8">
            <a:extLst>
              <a:ext uri="{FF2B5EF4-FFF2-40B4-BE49-F238E27FC236}">
                <a16:creationId xmlns:a16="http://schemas.microsoft.com/office/drawing/2014/main" id="{A2C8F3B8-661D-19FC-A2A8-B0FA618BE15C}"/>
              </a:ext>
            </a:extLst>
          </p:cNvPr>
          <p:cNvSpPr/>
          <p:nvPr/>
        </p:nvSpPr>
        <p:spPr>
          <a:xfrm>
            <a:off x="8420564" y="2402676"/>
            <a:ext cx="3311187" cy="912714"/>
          </a:xfrm>
          <a:prstGeom prst="roundRect">
            <a:avLst>
              <a:gd name="adj" fmla="val 3480"/>
            </a:avLst>
          </a:prstGeom>
          <a:solidFill>
            <a:srgbClr val="D8EBFE"/>
          </a:solidFill>
          <a:ln w="7620">
            <a:noFill/>
            <a:prstDash val="solid"/>
          </a:ln>
        </p:spPr>
        <p:txBody>
          <a:bodyPr/>
          <a:lstStyle/>
          <a:p>
            <a:pPr defTabSz="761970"/>
            <a:endParaRPr lang="en-MY" sz="1500">
              <a:solidFill>
                <a:prstClr val="black"/>
              </a:solidFill>
              <a:latin typeface="Calibri" panose="020F0502020204030204"/>
            </a:endParaRPr>
          </a:p>
        </p:txBody>
      </p:sp>
      <p:sp>
        <p:nvSpPr>
          <p:cNvPr id="24" name="Shape 9">
            <a:extLst>
              <a:ext uri="{FF2B5EF4-FFF2-40B4-BE49-F238E27FC236}">
                <a16:creationId xmlns:a16="http://schemas.microsoft.com/office/drawing/2014/main" id="{6FB3FDE8-ED70-A2A7-8758-D62CF986C1BA}"/>
              </a:ext>
            </a:extLst>
          </p:cNvPr>
          <p:cNvSpPr/>
          <p:nvPr/>
        </p:nvSpPr>
        <p:spPr>
          <a:xfrm>
            <a:off x="8556948" y="2560583"/>
            <a:ext cx="341610" cy="341610"/>
          </a:xfrm>
          <a:prstGeom prst="roundRect">
            <a:avLst>
              <a:gd name="adj" fmla="val 22303908"/>
            </a:avLst>
          </a:prstGeom>
          <a:solidFill>
            <a:srgbClr val="90D2EA"/>
          </a:solidFill>
          <a:ln/>
        </p:spPr>
        <p:txBody>
          <a:bodyPr/>
          <a:lstStyle/>
          <a:p>
            <a:pPr defTabSz="761970"/>
            <a:endParaRPr lang="en-MY" sz="1500">
              <a:solidFill>
                <a:prstClr val="black"/>
              </a:solidFill>
              <a:latin typeface="Calibri" panose="020F0502020204030204"/>
            </a:endParaRPr>
          </a:p>
        </p:txBody>
      </p:sp>
      <p:pic>
        <p:nvPicPr>
          <p:cNvPr id="25" name="Image 2" descr="preencoded.png">
            <a:extLst>
              <a:ext uri="{FF2B5EF4-FFF2-40B4-BE49-F238E27FC236}">
                <a16:creationId xmlns:a16="http://schemas.microsoft.com/office/drawing/2014/main" id="{27779DA3-1950-DD5D-AAD5-FD34A0272C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0908" y="2654444"/>
            <a:ext cx="153690" cy="153690"/>
          </a:xfrm>
          <a:prstGeom prst="rect">
            <a:avLst/>
          </a:prstGeom>
        </p:spPr>
      </p:pic>
      <p:sp>
        <p:nvSpPr>
          <p:cNvPr id="26" name="Text 10">
            <a:extLst>
              <a:ext uri="{FF2B5EF4-FFF2-40B4-BE49-F238E27FC236}">
                <a16:creationId xmlns:a16="http://schemas.microsoft.com/office/drawing/2014/main" id="{77D0D4B3-4394-52CF-6D3D-7BCDD4922FDE}"/>
              </a:ext>
            </a:extLst>
          </p:cNvPr>
          <p:cNvSpPr/>
          <p:nvPr/>
        </p:nvSpPr>
        <p:spPr>
          <a:xfrm>
            <a:off x="9052783" y="2516481"/>
            <a:ext cx="1423492" cy="177899"/>
          </a:xfrm>
          <a:prstGeom prst="rect">
            <a:avLst/>
          </a:prstGeom>
          <a:noFill/>
          <a:ln/>
        </p:spPr>
        <p:txBody>
          <a:bodyPr wrap="none" lIns="0" tIns="0" rIns="0" bIns="0" rtlCol="0" anchor="t"/>
          <a:lstStyle/>
          <a:p>
            <a:r>
              <a:rPr lang="ja-JP" altLang="en-US" sz="1400" b="1" dirty="0"/>
              <a:t>预售价格</a:t>
            </a:r>
          </a:p>
        </p:txBody>
      </p:sp>
      <p:sp>
        <p:nvSpPr>
          <p:cNvPr id="27" name="Text 11">
            <a:extLst>
              <a:ext uri="{FF2B5EF4-FFF2-40B4-BE49-F238E27FC236}">
                <a16:creationId xmlns:a16="http://schemas.microsoft.com/office/drawing/2014/main" id="{4AB9B66B-AE4E-C45E-3C7F-9B70FF6AA523}"/>
              </a:ext>
            </a:extLst>
          </p:cNvPr>
          <p:cNvSpPr/>
          <p:nvPr/>
        </p:nvSpPr>
        <p:spPr>
          <a:xfrm>
            <a:off x="9052783" y="2762642"/>
            <a:ext cx="2899668" cy="182166"/>
          </a:xfrm>
          <a:prstGeom prst="rect">
            <a:avLst/>
          </a:prstGeom>
          <a:noFill/>
          <a:ln/>
        </p:spPr>
        <p:txBody>
          <a:bodyPr wrap="none" lIns="0" tIns="0" rIns="0" bIns="0" rtlCol="0" anchor="t"/>
          <a:lstStyle/>
          <a:p>
            <a:r>
              <a:rPr lang="zh-CN" altLang="en-US" sz="1400" dirty="0"/>
              <a:t>每枚代币 </a:t>
            </a:r>
            <a:r>
              <a:rPr lang="en-US" altLang="zh-CN" sz="1400" dirty="0"/>
              <a:t>0.30 </a:t>
            </a:r>
            <a:r>
              <a:rPr lang="zh-CN" altLang="en-US" sz="1400" dirty="0"/>
              <a:t>美元</a:t>
            </a:r>
          </a:p>
        </p:txBody>
      </p:sp>
      <p:sp>
        <p:nvSpPr>
          <p:cNvPr id="29" name="Shape 13">
            <a:extLst>
              <a:ext uri="{FF2B5EF4-FFF2-40B4-BE49-F238E27FC236}">
                <a16:creationId xmlns:a16="http://schemas.microsoft.com/office/drawing/2014/main" id="{17E027B8-C286-DE50-DC31-1E95BC7B065E}"/>
              </a:ext>
            </a:extLst>
          </p:cNvPr>
          <p:cNvSpPr/>
          <p:nvPr/>
        </p:nvSpPr>
        <p:spPr>
          <a:xfrm>
            <a:off x="5166884" y="3446781"/>
            <a:ext cx="3139877" cy="924223"/>
          </a:xfrm>
          <a:prstGeom prst="roundRect">
            <a:avLst>
              <a:gd name="adj" fmla="val 3480"/>
            </a:avLst>
          </a:prstGeom>
          <a:solidFill>
            <a:srgbClr val="D8EBFE"/>
          </a:solidFill>
          <a:ln w="7620">
            <a:noFill/>
            <a:prstDash val="solid"/>
          </a:ln>
        </p:spPr>
        <p:txBody>
          <a:bodyPr/>
          <a:lstStyle/>
          <a:p>
            <a:pPr defTabSz="761970"/>
            <a:endParaRPr lang="en-MY" sz="1500" dirty="0">
              <a:solidFill>
                <a:prstClr val="black"/>
              </a:solidFill>
              <a:latin typeface="Calibri" panose="020F0502020204030204"/>
            </a:endParaRPr>
          </a:p>
        </p:txBody>
      </p:sp>
      <p:sp>
        <p:nvSpPr>
          <p:cNvPr id="30" name="Shape 14">
            <a:extLst>
              <a:ext uri="{FF2B5EF4-FFF2-40B4-BE49-F238E27FC236}">
                <a16:creationId xmlns:a16="http://schemas.microsoft.com/office/drawing/2014/main" id="{F095969D-787A-DF04-D7F4-35BC43B3CF16}"/>
              </a:ext>
            </a:extLst>
          </p:cNvPr>
          <p:cNvSpPr/>
          <p:nvPr/>
        </p:nvSpPr>
        <p:spPr>
          <a:xfrm>
            <a:off x="5283092" y="3593428"/>
            <a:ext cx="341610" cy="341610"/>
          </a:xfrm>
          <a:prstGeom prst="roundRect">
            <a:avLst>
              <a:gd name="adj" fmla="val 22303908"/>
            </a:avLst>
          </a:prstGeom>
          <a:solidFill>
            <a:srgbClr val="90D2EA"/>
          </a:solidFill>
          <a:ln/>
        </p:spPr>
        <p:txBody>
          <a:bodyPr/>
          <a:lstStyle/>
          <a:p>
            <a:pPr defTabSz="761970"/>
            <a:endParaRPr lang="en-MY" sz="1500">
              <a:solidFill>
                <a:prstClr val="black"/>
              </a:solidFill>
              <a:latin typeface="Calibri" panose="020F0502020204030204"/>
            </a:endParaRPr>
          </a:p>
        </p:txBody>
      </p:sp>
      <p:pic>
        <p:nvPicPr>
          <p:cNvPr id="31" name="Image 3" descr="preencoded.png">
            <a:extLst>
              <a:ext uri="{FF2B5EF4-FFF2-40B4-BE49-F238E27FC236}">
                <a16:creationId xmlns:a16="http://schemas.microsoft.com/office/drawing/2014/main" id="{6DA2136F-C46F-32FD-35FE-CC8894D20D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77052" y="3687289"/>
            <a:ext cx="153690" cy="153690"/>
          </a:xfrm>
          <a:prstGeom prst="rect">
            <a:avLst/>
          </a:prstGeom>
        </p:spPr>
      </p:pic>
      <p:sp>
        <p:nvSpPr>
          <p:cNvPr id="32" name="Text 15">
            <a:extLst>
              <a:ext uri="{FF2B5EF4-FFF2-40B4-BE49-F238E27FC236}">
                <a16:creationId xmlns:a16="http://schemas.microsoft.com/office/drawing/2014/main" id="{0DF648D5-FA9D-8443-5D1B-E34C73F67F51}"/>
              </a:ext>
            </a:extLst>
          </p:cNvPr>
          <p:cNvSpPr/>
          <p:nvPr/>
        </p:nvSpPr>
        <p:spPr>
          <a:xfrm>
            <a:off x="5751339" y="3569914"/>
            <a:ext cx="1423492" cy="177899"/>
          </a:xfrm>
          <a:prstGeom prst="rect">
            <a:avLst/>
          </a:prstGeom>
          <a:noFill/>
          <a:ln/>
        </p:spPr>
        <p:txBody>
          <a:bodyPr wrap="none" lIns="0" tIns="0" rIns="0" bIns="0" rtlCol="0" anchor="t"/>
          <a:lstStyle/>
          <a:p>
            <a:r>
              <a:rPr lang="ja-JP" altLang="en-US" sz="1400" b="1" dirty="0"/>
              <a:t>发行平台</a:t>
            </a:r>
          </a:p>
        </p:txBody>
      </p:sp>
      <p:sp>
        <p:nvSpPr>
          <p:cNvPr id="33" name="Text 16">
            <a:extLst>
              <a:ext uri="{FF2B5EF4-FFF2-40B4-BE49-F238E27FC236}">
                <a16:creationId xmlns:a16="http://schemas.microsoft.com/office/drawing/2014/main" id="{666693B1-C0BE-C2F9-C26C-347E42A5E316}"/>
              </a:ext>
            </a:extLst>
          </p:cNvPr>
          <p:cNvSpPr/>
          <p:nvPr/>
        </p:nvSpPr>
        <p:spPr>
          <a:xfrm>
            <a:off x="5751339" y="3816075"/>
            <a:ext cx="6153348" cy="182166"/>
          </a:xfrm>
          <a:prstGeom prst="rect">
            <a:avLst/>
          </a:prstGeom>
          <a:noFill/>
          <a:ln/>
        </p:spPr>
        <p:txBody>
          <a:bodyPr wrap="none" lIns="0" tIns="0" rIns="0" bIns="0" rtlCol="0" anchor="t"/>
          <a:lstStyle/>
          <a:p>
            <a:pPr defTabSz="761970">
              <a:lnSpc>
                <a:spcPts val="1417"/>
              </a:lnSpc>
            </a:pPr>
            <a:r>
              <a:rPr lang="en-MY" sz="1400" dirty="0"/>
              <a:t>NEXT </a:t>
            </a:r>
            <a:r>
              <a:rPr lang="en-MY" sz="1400" dirty="0" err="1"/>
              <a:t>DApp</a:t>
            </a:r>
            <a:br>
              <a:rPr lang="en-MY" sz="1400" dirty="0"/>
            </a:br>
            <a:endParaRPr lang="en-US" sz="1400" dirty="0">
              <a:solidFill>
                <a:prstClr val="black"/>
              </a:solidFill>
              <a:latin typeface="+mj-lt"/>
            </a:endParaRPr>
          </a:p>
        </p:txBody>
      </p:sp>
      <p:sp>
        <p:nvSpPr>
          <p:cNvPr id="34" name="Text 17">
            <a:extLst>
              <a:ext uri="{FF2B5EF4-FFF2-40B4-BE49-F238E27FC236}">
                <a16:creationId xmlns:a16="http://schemas.microsoft.com/office/drawing/2014/main" id="{01F1D50C-A5B0-550F-D010-FEB7F38DA43E}"/>
              </a:ext>
            </a:extLst>
          </p:cNvPr>
          <p:cNvSpPr/>
          <p:nvPr/>
        </p:nvSpPr>
        <p:spPr>
          <a:xfrm>
            <a:off x="5751339" y="4068685"/>
            <a:ext cx="2370196" cy="249408"/>
          </a:xfrm>
          <a:prstGeom prst="rect">
            <a:avLst/>
          </a:prstGeom>
          <a:noFill/>
          <a:ln/>
        </p:spPr>
        <p:txBody>
          <a:bodyPr wrap="none" lIns="0" tIns="0" rIns="0" bIns="0" rtlCol="0" anchor="t"/>
          <a:lstStyle/>
          <a:p>
            <a:r>
              <a:rPr lang="en-US" altLang="zh-CN" sz="1400" dirty="0"/>
              <a:t>BEP-20</a:t>
            </a:r>
            <a:r>
              <a:rPr lang="zh-CN" altLang="en-US" sz="1400" dirty="0"/>
              <a:t>，币安智能链</a:t>
            </a:r>
          </a:p>
        </p:txBody>
      </p:sp>
      <p:pic>
        <p:nvPicPr>
          <p:cNvPr id="4" name="Picture 3">
            <a:extLst>
              <a:ext uri="{FF2B5EF4-FFF2-40B4-BE49-F238E27FC236}">
                <a16:creationId xmlns:a16="http://schemas.microsoft.com/office/drawing/2014/main" id="{A1221C4C-2C01-8786-8F48-0A01EEA1A251}"/>
              </a:ext>
            </a:extLst>
          </p:cNvPr>
          <p:cNvPicPr>
            <a:picLocks noChangeAspect="1"/>
          </p:cNvPicPr>
          <p:nvPr/>
        </p:nvPicPr>
        <p:blipFill>
          <a:blip r:embed="rId9">
            <a:alphaModFix/>
          </a:blip>
          <a:stretch>
            <a:fillRect/>
          </a:stretch>
        </p:blipFill>
        <p:spPr>
          <a:xfrm>
            <a:off x="-52173" y="-19516"/>
            <a:ext cx="4671582" cy="7007373"/>
          </a:xfrm>
          <a:prstGeom prst="rect">
            <a:avLst/>
          </a:prstGeom>
        </p:spPr>
      </p:pic>
      <p:sp>
        <p:nvSpPr>
          <p:cNvPr id="2" name="Shape 8">
            <a:extLst>
              <a:ext uri="{FF2B5EF4-FFF2-40B4-BE49-F238E27FC236}">
                <a16:creationId xmlns:a16="http://schemas.microsoft.com/office/drawing/2014/main" id="{84919DED-3BAA-60DD-C4BD-991662C56CB3}"/>
              </a:ext>
            </a:extLst>
          </p:cNvPr>
          <p:cNvSpPr/>
          <p:nvPr/>
        </p:nvSpPr>
        <p:spPr>
          <a:xfrm>
            <a:off x="8410098" y="3450975"/>
            <a:ext cx="3311187" cy="912714"/>
          </a:xfrm>
          <a:prstGeom prst="roundRect">
            <a:avLst>
              <a:gd name="adj" fmla="val 3480"/>
            </a:avLst>
          </a:prstGeom>
          <a:solidFill>
            <a:srgbClr val="D8EBFE"/>
          </a:solidFill>
          <a:ln w="7620">
            <a:noFill/>
            <a:prstDash val="solid"/>
          </a:ln>
        </p:spPr>
        <p:txBody>
          <a:bodyPr/>
          <a:lstStyle/>
          <a:p>
            <a:pPr defTabSz="761970"/>
            <a:endParaRPr lang="en-MY" sz="1500">
              <a:solidFill>
                <a:prstClr val="black"/>
              </a:solidFill>
              <a:latin typeface="Calibri" panose="020F0502020204030204"/>
            </a:endParaRPr>
          </a:p>
        </p:txBody>
      </p:sp>
      <p:sp>
        <p:nvSpPr>
          <p:cNvPr id="5" name="Shape 9">
            <a:extLst>
              <a:ext uri="{FF2B5EF4-FFF2-40B4-BE49-F238E27FC236}">
                <a16:creationId xmlns:a16="http://schemas.microsoft.com/office/drawing/2014/main" id="{ED096A90-9ED6-BA24-2A86-842E5BDB4AA6}"/>
              </a:ext>
            </a:extLst>
          </p:cNvPr>
          <p:cNvSpPr/>
          <p:nvPr/>
        </p:nvSpPr>
        <p:spPr>
          <a:xfrm>
            <a:off x="8546482" y="3608882"/>
            <a:ext cx="341610" cy="341610"/>
          </a:xfrm>
          <a:prstGeom prst="roundRect">
            <a:avLst>
              <a:gd name="adj" fmla="val 22303908"/>
            </a:avLst>
          </a:prstGeom>
          <a:solidFill>
            <a:srgbClr val="90D2EA"/>
          </a:solidFill>
          <a:ln/>
        </p:spPr>
        <p:txBody>
          <a:bodyPr/>
          <a:lstStyle/>
          <a:p>
            <a:pPr defTabSz="761970"/>
            <a:endParaRPr lang="en-MY" sz="1500">
              <a:solidFill>
                <a:prstClr val="black"/>
              </a:solidFill>
              <a:latin typeface="Calibri" panose="020F0502020204030204"/>
            </a:endParaRPr>
          </a:p>
        </p:txBody>
      </p:sp>
      <p:pic>
        <p:nvPicPr>
          <p:cNvPr id="6" name="Image 2" descr="preencoded.png">
            <a:extLst>
              <a:ext uri="{FF2B5EF4-FFF2-40B4-BE49-F238E27FC236}">
                <a16:creationId xmlns:a16="http://schemas.microsoft.com/office/drawing/2014/main" id="{DEEE6580-9A1F-0E13-0A28-7252CC2A9B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0442" y="3702743"/>
            <a:ext cx="153690" cy="153690"/>
          </a:xfrm>
          <a:prstGeom prst="rect">
            <a:avLst/>
          </a:prstGeom>
        </p:spPr>
      </p:pic>
      <p:sp>
        <p:nvSpPr>
          <p:cNvPr id="8" name="Text 10">
            <a:extLst>
              <a:ext uri="{FF2B5EF4-FFF2-40B4-BE49-F238E27FC236}">
                <a16:creationId xmlns:a16="http://schemas.microsoft.com/office/drawing/2014/main" id="{20F8997E-AD27-BE73-3FEC-3ABE8E304079}"/>
              </a:ext>
            </a:extLst>
          </p:cNvPr>
          <p:cNvSpPr/>
          <p:nvPr/>
        </p:nvSpPr>
        <p:spPr>
          <a:xfrm>
            <a:off x="9042317" y="3564780"/>
            <a:ext cx="1423492" cy="177899"/>
          </a:xfrm>
          <a:prstGeom prst="rect">
            <a:avLst/>
          </a:prstGeom>
          <a:noFill/>
          <a:ln/>
        </p:spPr>
        <p:txBody>
          <a:bodyPr wrap="none" lIns="0" tIns="0" rIns="0" bIns="0" rtlCol="0" anchor="t"/>
          <a:lstStyle/>
          <a:p>
            <a:r>
              <a:rPr lang="ja-JP" altLang="en-US" sz="1400" b="1" dirty="0"/>
              <a:t>起始价格</a:t>
            </a:r>
          </a:p>
        </p:txBody>
      </p:sp>
      <p:sp>
        <p:nvSpPr>
          <p:cNvPr id="11" name="Text 11">
            <a:extLst>
              <a:ext uri="{FF2B5EF4-FFF2-40B4-BE49-F238E27FC236}">
                <a16:creationId xmlns:a16="http://schemas.microsoft.com/office/drawing/2014/main" id="{0278A350-216E-01BC-FC99-8A61EA54C152}"/>
              </a:ext>
            </a:extLst>
          </p:cNvPr>
          <p:cNvSpPr/>
          <p:nvPr/>
        </p:nvSpPr>
        <p:spPr>
          <a:xfrm>
            <a:off x="9024476" y="3813123"/>
            <a:ext cx="2899668" cy="182166"/>
          </a:xfrm>
          <a:prstGeom prst="rect">
            <a:avLst/>
          </a:prstGeom>
          <a:noFill/>
          <a:ln/>
        </p:spPr>
        <p:txBody>
          <a:bodyPr wrap="none" lIns="0" tIns="0" rIns="0" bIns="0" rtlCol="0" anchor="t"/>
          <a:lstStyle/>
          <a:p>
            <a:r>
              <a:rPr lang="zh-CN" altLang="en-US" sz="1400" dirty="0"/>
              <a:t>每枚代币 </a:t>
            </a:r>
            <a:r>
              <a:rPr lang="en-US" altLang="zh-CN" sz="1400" dirty="0"/>
              <a:t>0.72 </a:t>
            </a:r>
            <a:r>
              <a:rPr lang="zh-CN" altLang="en-US" sz="1400" dirty="0"/>
              <a:t>美元</a:t>
            </a:r>
          </a:p>
        </p:txBody>
      </p:sp>
    </p:spTree>
    <p:extLst>
      <p:ext uri="{BB962C8B-B14F-4D97-AF65-F5344CB8AC3E}">
        <p14:creationId xmlns:p14="http://schemas.microsoft.com/office/powerpoint/2010/main" val="1408429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088D4-C9EE-FBBC-F485-B94A3CD375B9}"/>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D7262ECB-5525-B802-46C5-821AC1620A57}"/>
              </a:ext>
            </a:extLst>
          </p:cNvPr>
          <p:cNvSpPr txBox="1"/>
          <p:nvPr/>
        </p:nvSpPr>
        <p:spPr>
          <a:xfrm>
            <a:off x="645249" y="823250"/>
            <a:ext cx="5755551" cy="584775"/>
          </a:xfrm>
          <a:prstGeom prst="rect">
            <a:avLst/>
          </a:prstGeom>
          <a:noFill/>
        </p:spPr>
        <p:txBody>
          <a:bodyPr wrap="square" rtlCol="0">
            <a:spAutoFit/>
          </a:bodyPr>
          <a:lstStyle/>
          <a:p>
            <a:r>
              <a:rPr lang="en-MY" sz="3200" b="1" dirty="0">
                <a:solidFill>
                  <a:schemeClr val="tx1">
                    <a:lumMod val="50000"/>
                    <a:lumOff val="50000"/>
                  </a:schemeClr>
                </a:solidFill>
              </a:rPr>
              <a:t>NEXT </a:t>
            </a:r>
            <a:r>
              <a:rPr lang="ja-JP" altLang="en-US" sz="3200" b="1" dirty="0">
                <a:solidFill>
                  <a:schemeClr val="tx1">
                    <a:lumMod val="50000"/>
                    <a:lumOff val="50000"/>
                  </a:schemeClr>
                </a:solidFill>
              </a:rPr>
              <a:t>路线图</a:t>
            </a:r>
          </a:p>
        </p:txBody>
      </p:sp>
      <p:sp>
        <p:nvSpPr>
          <p:cNvPr id="3" name="Text 1">
            <a:extLst>
              <a:ext uri="{FF2B5EF4-FFF2-40B4-BE49-F238E27FC236}">
                <a16:creationId xmlns:a16="http://schemas.microsoft.com/office/drawing/2014/main" id="{8891713F-2D5A-4059-44BA-4BA15165F75E}"/>
              </a:ext>
            </a:extLst>
          </p:cNvPr>
          <p:cNvSpPr/>
          <p:nvPr/>
        </p:nvSpPr>
        <p:spPr>
          <a:xfrm>
            <a:off x="780364" y="1813265"/>
            <a:ext cx="10869018" cy="226814"/>
          </a:xfrm>
          <a:prstGeom prst="rect">
            <a:avLst/>
          </a:prstGeom>
          <a:noFill/>
          <a:ln/>
        </p:spPr>
        <p:txBody>
          <a:bodyPr wrap="none" lIns="0" tIns="0" rIns="0" bIns="0" rtlCol="0" anchor="t"/>
          <a:lstStyle/>
          <a:p>
            <a:pPr defTabSz="761970">
              <a:lnSpc>
                <a:spcPts val="1750"/>
              </a:lnSpc>
            </a:pPr>
            <a:endParaRPr lang="en-US" sz="1400" dirty="0">
              <a:solidFill>
                <a:schemeClr val="tx1">
                  <a:lumMod val="50000"/>
                  <a:lumOff val="50000"/>
                </a:schemeClr>
              </a:solidFill>
              <a:latin typeface="+mj-lt"/>
            </a:endParaRPr>
          </a:p>
        </p:txBody>
      </p:sp>
      <p:sp>
        <p:nvSpPr>
          <p:cNvPr id="4" name="Shape 2">
            <a:extLst>
              <a:ext uri="{FF2B5EF4-FFF2-40B4-BE49-F238E27FC236}">
                <a16:creationId xmlns:a16="http://schemas.microsoft.com/office/drawing/2014/main" id="{0A1B07DD-30E4-A761-88C8-B2F28BF64F0C}"/>
              </a:ext>
            </a:extLst>
          </p:cNvPr>
          <p:cNvSpPr/>
          <p:nvPr/>
        </p:nvSpPr>
        <p:spPr>
          <a:xfrm>
            <a:off x="6048672" y="2017539"/>
            <a:ext cx="45719" cy="3202580"/>
          </a:xfrm>
          <a:prstGeom prst="roundRect">
            <a:avLst>
              <a:gd name="adj" fmla="val 312558"/>
            </a:avLst>
          </a:prstGeom>
          <a:solidFill>
            <a:srgbClr val="CECEC9"/>
          </a:solidFill>
          <a:ln/>
        </p:spPr>
        <p:txBody>
          <a:bodyPr/>
          <a:lstStyle/>
          <a:p>
            <a:pPr defTabSz="761970"/>
            <a:endParaRPr lang="en-MY" sz="1400">
              <a:solidFill>
                <a:schemeClr val="tx1">
                  <a:lumMod val="50000"/>
                  <a:lumOff val="50000"/>
                </a:schemeClr>
              </a:solidFill>
              <a:latin typeface="+mj-lt"/>
            </a:endParaRPr>
          </a:p>
        </p:txBody>
      </p:sp>
      <p:sp>
        <p:nvSpPr>
          <p:cNvPr id="5" name="Shape 3">
            <a:extLst>
              <a:ext uri="{FF2B5EF4-FFF2-40B4-BE49-F238E27FC236}">
                <a16:creationId xmlns:a16="http://schemas.microsoft.com/office/drawing/2014/main" id="{C34FBC7F-C419-00E2-00C4-97C86EABEC44}"/>
              </a:ext>
            </a:extLst>
          </p:cNvPr>
          <p:cNvSpPr/>
          <p:nvPr/>
        </p:nvSpPr>
        <p:spPr>
          <a:xfrm>
            <a:off x="5376671" y="2045984"/>
            <a:ext cx="697808" cy="45719"/>
          </a:xfrm>
          <a:prstGeom prst="roundRect">
            <a:avLst>
              <a:gd name="adj" fmla="val 312558"/>
            </a:avLst>
          </a:prstGeom>
          <a:solidFill>
            <a:srgbClr val="CECEC9"/>
          </a:solidFill>
          <a:ln/>
        </p:spPr>
        <p:txBody>
          <a:bodyPr/>
          <a:lstStyle/>
          <a:p>
            <a:pPr defTabSz="761970"/>
            <a:endParaRPr lang="en-MY" sz="1400">
              <a:solidFill>
                <a:schemeClr val="tx1">
                  <a:lumMod val="50000"/>
                  <a:lumOff val="50000"/>
                </a:schemeClr>
              </a:solidFill>
              <a:latin typeface="+mj-lt"/>
            </a:endParaRPr>
          </a:p>
        </p:txBody>
      </p:sp>
      <p:sp>
        <p:nvSpPr>
          <p:cNvPr id="19" name="Shape 4">
            <a:extLst>
              <a:ext uri="{FF2B5EF4-FFF2-40B4-BE49-F238E27FC236}">
                <a16:creationId xmlns:a16="http://schemas.microsoft.com/office/drawing/2014/main" id="{94F4185D-376E-BC6D-D25F-6B1F053885E7}"/>
              </a:ext>
            </a:extLst>
          </p:cNvPr>
          <p:cNvSpPr/>
          <p:nvPr/>
        </p:nvSpPr>
        <p:spPr>
          <a:xfrm>
            <a:off x="5779009" y="1922733"/>
            <a:ext cx="595310" cy="318889"/>
          </a:xfrm>
          <a:prstGeom prst="roundRect">
            <a:avLst>
              <a:gd name="adj" fmla="val 18672"/>
            </a:avLst>
          </a:prstGeom>
          <a:solidFill>
            <a:srgbClr val="E8E8E3"/>
          </a:solidFill>
          <a:ln w="7620">
            <a:solidFill>
              <a:srgbClr val="CECEC9"/>
            </a:solidFill>
            <a:prstDash val="solid"/>
          </a:ln>
        </p:spPr>
        <p:txBody>
          <a:bodyPr/>
          <a:lstStyle/>
          <a:p>
            <a:pPr algn="ctr" defTabSz="761970"/>
            <a:r>
              <a:rPr lang="en-MY" sz="1400" dirty="0">
                <a:latin typeface="+mj-lt"/>
              </a:rPr>
              <a:t>2022</a:t>
            </a:r>
          </a:p>
        </p:txBody>
      </p:sp>
      <p:sp>
        <p:nvSpPr>
          <p:cNvPr id="22" name="Text 6">
            <a:extLst>
              <a:ext uri="{FF2B5EF4-FFF2-40B4-BE49-F238E27FC236}">
                <a16:creationId xmlns:a16="http://schemas.microsoft.com/office/drawing/2014/main" id="{8494FDC3-E806-229A-983B-8AA4A3C38460}"/>
              </a:ext>
            </a:extLst>
          </p:cNvPr>
          <p:cNvSpPr/>
          <p:nvPr/>
        </p:nvSpPr>
        <p:spPr>
          <a:xfrm>
            <a:off x="1881652" y="1935137"/>
            <a:ext cx="3337718" cy="221456"/>
          </a:xfrm>
          <a:prstGeom prst="rect">
            <a:avLst/>
          </a:prstGeom>
          <a:noFill/>
          <a:ln/>
        </p:spPr>
        <p:txBody>
          <a:bodyPr wrap="none" lIns="0" tIns="0" rIns="0" bIns="0" rtlCol="0" anchor="t"/>
          <a:lstStyle/>
          <a:p>
            <a:pPr algn="r" defTabSz="761970">
              <a:lnSpc>
                <a:spcPts val="1708"/>
              </a:lnSpc>
            </a:pPr>
            <a:r>
              <a:rPr lang="en-MY" sz="1400" dirty="0">
                <a:solidFill>
                  <a:schemeClr val="tx1">
                    <a:lumMod val="50000"/>
                    <a:lumOff val="50000"/>
                  </a:schemeClr>
                </a:solidFill>
              </a:rPr>
              <a:t>Binance Chain </a:t>
            </a:r>
            <a:r>
              <a:rPr lang="ja-JP" altLang="en-US" sz="1400" dirty="0">
                <a:solidFill>
                  <a:schemeClr val="tx1">
                    <a:lumMod val="50000"/>
                    <a:lumOff val="50000"/>
                  </a:schemeClr>
                </a:solidFill>
              </a:rPr>
              <a:t>概念验证</a:t>
            </a:r>
            <a:endParaRPr lang="en-US" sz="1400" b="1" dirty="0">
              <a:solidFill>
                <a:schemeClr val="tx1">
                  <a:lumMod val="50000"/>
                  <a:lumOff val="50000"/>
                </a:schemeClr>
              </a:solidFill>
              <a:latin typeface="PT Serif" panose="020A0603040505020204" pitchFamily="18" charset="77"/>
              <a:ea typeface="Open Sans" panose="020B0606030504020204" pitchFamily="34" charset="0"/>
              <a:cs typeface="Open Sans" panose="020B0606030504020204" pitchFamily="34" charset="0"/>
            </a:endParaRPr>
          </a:p>
        </p:txBody>
      </p:sp>
      <p:sp>
        <p:nvSpPr>
          <p:cNvPr id="23" name="Text 7">
            <a:extLst>
              <a:ext uri="{FF2B5EF4-FFF2-40B4-BE49-F238E27FC236}">
                <a16:creationId xmlns:a16="http://schemas.microsoft.com/office/drawing/2014/main" id="{D1F68AE7-E7F5-AB85-2FD5-AB7B619CD3B3}"/>
              </a:ext>
            </a:extLst>
          </p:cNvPr>
          <p:cNvSpPr/>
          <p:nvPr/>
        </p:nvSpPr>
        <p:spPr>
          <a:xfrm>
            <a:off x="1225295" y="2241623"/>
            <a:ext cx="3994075" cy="453628"/>
          </a:xfrm>
          <a:prstGeom prst="rect">
            <a:avLst/>
          </a:prstGeom>
          <a:noFill/>
          <a:ln/>
        </p:spPr>
        <p:txBody>
          <a:bodyPr wrap="square" lIns="0" tIns="0" rIns="0" bIns="0" rtlCol="0" anchor="t"/>
          <a:lstStyle/>
          <a:p>
            <a:pPr marL="171450" indent="-171450">
              <a:buFont typeface="Arial" panose="020B0604020202020204" pitchFamily="34" charset="0"/>
              <a:buChar char="•"/>
            </a:pPr>
            <a:r>
              <a:rPr lang="zh-CN" altLang="en-US" sz="1200" dirty="0">
                <a:solidFill>
                  <a:schemeClr val="tx1">
                    <a:lumMod val="50000"/>
                    <a:lumOff val="50000"/>
                  </a:schemeClr>
                </a:solidFill>
              </a:rPr>
              <a:t>完成 </a:t>
            </a:r>
            <a:r>
              <a:rPr lang="en-US" altLang="zh-CN" sz="1200" dirty="0">
                <a:solidFill>
                  <a:schemeClr val="tx1">
                    <a:lumMod val="50000"/>
                    <a:lumOff val="50000"/>
                  </a:schemeClr>
                </a:solidFill>
              </a:rPr>
              <a:t>BNB Chain </a:t>
            </a:r>
            <a:r>
              <a:rPr lang="zh-CN" altLang="en-US" sz="1200" dirty="0">
                <a:solidFill>
                  <a:schemeClr val="tx1">
                    <a:lumMod val="50000"/>
                    <a:lumOff val="50000"/>
                  </a:schemeClr>
                </a:solidFill>
              </a:rPr>
              <a:t>的初步概念验证测试，展示技术可行性，并确认系统在能源活动数字化方面的稳定性。</a:t>
            </a:r>
          </a:p>
        </p:txBody>
      </p:sp>
      <p:sp>
        <p:nvSpPr>
          <p:cNvPr id="24" name="Shape 8">
            <a:extLst>
              <a:ext uri="{FF2B5EF4-FFF2-40B4-BE49-F238E27FC236}">
                <a16:creationId xmlns:a16="http://schemas.microsoft.com/office/drawing/2014/main" id="{B476CB1A-EF6C-D4E5-0E56-A2D0C1AEA7D8}"/>
              </a:ext>
            </a:extLst>
          </p:cNvPr>
          <p:cNvSpPr/>
          <p:nvPr/>
        </p:nvSpPr>
        <p:spPr>
          <a:xfrm flipV="1">
            <a:off x="6355267" y="2742746"/>
            <a:ext cx="425252" cy="45719"/>
          </a:xfrm>
          <a:prstGeom prst="roundRect">
            <a:avLst>
              <a:gd name="adj" fmla="val 312558"/>
            </a:avLst>
          </a:prstGeom>
          <a:solidFill>
            <a:srgbClr val="CECEC9"/>
          </a:solidFill>
          <a:ln/>
        </p:spPr>
        <p:txBody>
          <a:bodyPr/>
          <a:lstStyle/>
          <a:p>
            <a:pPr defTabSz="761970"/>
            <a:endParaRPr lang="en-MY" sz="1400">
              <a:solidFill>
                <a:schemeClr val="tx1">
                  <a:lumMod val="50000"/>
                  <a:lumOff val="50000"/>
                </a:schemeClr>
              </a:solidFill>
              <a:latin typeface="+mj-lt"/>
            </a:endParaRPr>
          </a:p>
        </p:txBody>
      </p:sp>
      <p:sp>
        <p:nvSpPr>
          <p:cNvPr id="25" name="Shape 9">
            <a:extLst>
              <a:ext uri="{FF2B5EF4-FFF2-40B4-BE49-F238E27FC236}">
                <a16:creationId xmlns:a16="http://schemas.microsoft.com/office/drawing/2014/main" id="{9CF5F52C-0855-64B9-0FAD-44B482B8F2AE}"/>
              </a:ext>
            </a:extLst>
          </p:cNvPr>
          <p:cNvSpPr/>
          <p:nvPr/>
        </p:nvSpPr>
        <p:spPr>
          <a:xfrm>
            <a:off x="5779009" y="2638547"/>
            <a:ext cx="595310" cy="318889"/>
          </a:xfrm>
          <a:prstGeom prst="roundRect">
            <a:avLst>
              <a:gd name="adj" fmla="val 18672"/>
            </a:avLst>
          </a:prstGeom>
          <a:solidFill>
            <a:srgbClr val="E8E8E3"/>
          </a:solidFill>
          <a:ln w="7620">
            <a:solidFill>
              <a:srgbClr val="CECEC9"/>
            </a:solidFill>
            <a:prstDash val="solid"/>
          </a:ln>
        </p:spPr>
        <p:txBody>
          <a:bodyPr/>
          <a:lstStyle/>
          <a:p>
            <a:pPr algn="ctr" defTabSz="761970"/>
            <a:r>
              <a:rPr lang="en-MY" sz="1400" dirty="0">
                <a:latin typeface="+mj-lt"/>
              </a:rPr>
              <a:t>2023</a:t>
            </a:r>
          </a:p>
        </p:txBody>
      </p:sp>
      <p:sp>
        <p:nvSpPr>
          <p:cNvPr id="27" name="Text 11">
            <a:extLst>
              <a:ext uri="{FF2B5EF4-FFF2-40B4-BE49-F238E27FC236}">
                <a16:creationId xmlns:a16="http://schemas.microsoft.com/office/drawing/2014/main" id="{C5E9D3B4-2047-0496-D029-393A096D9B8E}"/>
              </a:ext>
            </a:extLst>
          </p:cNvPr>
          <p:cNvSpPr/>
          <p:nvPr/>
        </p:nvSpPr>
        <p:spPr>
          <a:xfrm>
            <a:off x="6923692" y="2687263"/>
            <a:ext cx="3320653" cy="221456"/>
          </a:xfrm>
          <a:prstGeom prst="rect">
            <a:avLst/>
          </a:prstGeom>
          <a:noFill/>
          <a:ln/>
        </p:spPr>
        <p:txBody>
          <a:bodyPr wrap="none" lIns="0" tIns="0" rIns="0" bIns="0" rtlCol="0" anchor="t"/>
          <a:lstStyle/>
          <a:p>
            <a:r>
              <a:rPr lang="en-MY" sz="1400" b="1" dirty="0">
                <a:solidFill>
                  <a:schemeClr val="tx1">
                    <a:lumMod val="50000"/>
                    <a:lumOff val="50000"/>
                  </a:schemeClr>
                </a:solidFill>
              </a:rPr>
              <a:t>VARA </a:t>
            </a:r>
            <a:r>
              <a:rPr lang="ja-JP" altLang="en-US" sz="1400" b="1" dirty="0">
                <a:solidFill>
                  <a:schemeClr val="tx1">
                    <a:lumMod val="50000"/>
                    <a:lumOff val="50000"/>
                  </a:schemeClr>
                </a:solidFill>
              </a:rPr>
              <a:t>迪拜监管里程碑</a:t>
            </a:r>
          </a:p>
        </p:txBody>
      </p:sp>
      <p:sp>
        <p:nvSpPr>
          <p:cNvPr id="28" name="Text 12">
            <a:extLst>
              <a:ext uri="{FF2B5EF4-FFF2-40B4-BE49-F238E27FC236}">
                <a16:creationId xmlns:a16="http://schemas.microsoft.com/office/drawing/2014/main" id="{66BF0256-042F-938E-EF9A-B5262D2C72F5}"/>
              </a:ext>
            </a:extLst>
          </p:cNvPr>
          <p:cNvSpPr/>
          <p:nvPr/>
        </p:nvSpPr>
        <p:spPr>
          <a:xfrm>
            <a:off x="6923692" y="2993749"/>
            <a:ext cx="4725690" cy="907257"/>
          </a:xfrm>
          <a:prstGeom prst="rect">
            <a:avLst/>
          </a:prstGeom>
          <a:noFill/>
          <a:ln/>
        </p:spPr>
        <p:txBody>
          <a:bodyPr wrap="square" lIns="0" tIns="0" rIns="0" bIns="0" rtlCol="0" anchor="t"/>
          <a:lstStyle/>
          <a:p>
            <a:pPr marL="171450" indent="-171450" algn="just">
              <a:buFont typeface="Arial" panose="020B0604020202020204" pitchFamily="34" charset="0"/>
              <a:buChar char="•"/>
            </a:pPr>
            <a:r>
              <a:rPr lang="zh-CN" altLang="en-US" sz="1200" dirty="0">
                <a:solidFill>
                  <a:schemeClr val="tx1">
                    <a:lumMod val="50000"/>
                    <a:lumOff val="50000"/>
                  </a:schemeClr>
                </a:solidFill>
              </a:rPr>
              <a:t>获得迪拜虚拟资产监管机构（</a:t>
            </a:r>
            <a:r>
              <a:rPr lang="en-US" altLang="zh-CN" sz="1200" dirty="0">
                <a:solidFill>
                  <a:schemeClr val="tx1">
                    <a:lumMod val="50000"/>
                    <a:lumOff val="50000"/>
                  </a:schemeClr>
                </a:solidFill>
              </a:rPr>
              <a:t>VARA</a:t>
            </a:r>
            <a:r>
              <a:rPr lang="zh-CN" altLang="en-US" sz="1200" dirty="0">
                <a:solidFill>
                  <a:schemeClr val="tx1">
                    <a:lumMod val="50000"/>
                    <a:lumOff val="50000"/>
                  </a:schemeClr>
                </a:solidFill>
              </a:rPr>
              <a:t>）的预批准牌照，使 </a:t>
            </a:r>
            <a:r>
              <a:rPr lang="en-US" altLang="zh-CN" sz="1200" dirty="0">
                <a:solidFill>
                  <a:schemeClr val="tx1">
                    <a:lumMod val="50000"/>
                    <a:lumOff val="50000"/>
                  </a:schemeClr>
                </a:solidFill>
              </a:rPr>
              <a:t>NEXT </a:t>
            </a:r>
            <a:r>
              <a:rPr lang="zh-CN" altLang="en-US" sz="1200" dirty="0">
                <a:solidFill>
                  <a:schemeClr val="tx1">
                    <a:lumMod val="50000"/>
                    <a:lumOff val="50000"/>
                  </a:schemeClr>
                </a:solidFill>
              </a:rPr>
              <a:t>成为具备能源生产资历验证、符合监管要求的数字生态体系。</a:t>
            </a:r>
            <a:endParaRPr lang="en-US" sz="1200" dirty="0">
              <a:solidFill>
                <a:schemeClr val="tx1">
                  <a:lumMod val="50000"/>
                  <a:lumOff val="50000"/>
                </a:schemeClr>
              </a:solidFill>
              <a:latin typeface="+mj-lt"/>
            </a:endParaRPr>
          </a:p>
        </p:txBody>
      </p:sp>
      <p:sp>
        <p:nvSpPr>
          <p:cNvPr id="29" name="Shape 13">
            <a:extLst>
              <a:ext uri="{FF2B5EF4-FFF2-40B4-BE49-F238E27FC236}">
                <a16:creationId xmlns:a16="http://schemas.microsoft.com/office/drawing/2014/main" id="{A07B598A-E99E-31B7-995C-03DCA77D2E8F}"/>
              </a:ext>
            </a:extLst>
          </p:cNvPr>
          <p:cNvSpPr/>
          <p:nvPr/>
        </p:nvSpPr>
        <p:spPr>
          <a:xfrm>
            <a:off x="5376671" y="3534711"/>
            <a:ext cx="697808" cy="45719"/>
          </a:xfrm>
          <a:prstGeom prst="roundRect">
            <a:avLst>
              <a:gd name="adj" fmla="val 312558"/>
            </a:avLst>
          </a:prstGeom>
          <a:solidFill>
            <a:srgbClr val="CECEC9"/>
          </a:solidFill>
          <a:ln/>
        </p:spPr>
        <p:txBody>
          <a:bodyPr/>
          <a:lstStyle/>
          <a:p>
            <a:pPr defTabSz="761970"/>
            <a:endParaRPr lang="en-MY" sz="1400">
              <a:solidFill>
                <a:schemeClr val="tx1">
                  <a:lumMod val="50000"/>
                  <a:lumOff val="50000"/>
                </a:schemeClr>
              </a:solidFill>
              <a:latin typeface="+mj-lt"/>
            </a:endParaRPr>
          </a:p>
        </p:txBody>
      </p:sp>
      <p:sp>
        <p:nvSpPr>
          <p:cNvPr id="30" name="Shape 14">
            <a:extLst>
              <a:ext uri="{FF2B5EF4-FFF2-40B4-BE49-F238E27FC236}">
                <a16:creationId xmlns:a16="http://schemas.microsoft.com/office/drawing/2014/main" id="{80D9C7A1-EEF1-9CB4-C8F3-86CE171F3366}"/>
              </a:ext>
            </a:extLst>
          </p:cNvPr>
          <p:cNvSpPr/>
          <p:nvPr/>
        </p:nvSpPr>
        <p:spPr>
          <a:xfrm>
            <a:off x="5779009" y="3411461"/>
            <a:ext cx="595310" cy="318889"/>
          </a:xfrm>
          <a:prstGeom prst="roundRect">
            <a:avLst>
              <a:gd name="adj" fmla="val 18672"/>
            </a:avLst>
          </a:prstGeom>
          <a:solidFill>
            <a:srgbClr val="E8E8E3"/>
          </a:solidFill>
          <a:ln w="7620">
            <a:solidFill>
              <a:srgbClr val="CECEC9"/>
            </a:solidFill>
            <a:prstDash val="solid"/>
          </a:ln>
        </p:spPr>
        <p:txBody>
          <a:bodyPr/>
          <a:lstStyle/>
          <a:p>
            <a:pPr algn="ctr" defTabSz="761970"/>
            <a:r>
              <a:rPr lang="en-MY" sz="1400" dirty="0">
                <a:latin typeface="+mj-lt"/>
              </a:rPr>
              <a:t>2025</a:t>
            </a:r>
          </a:p>
        </p:txBody>
      </p:sp>
      <p:sp>
        <p:nvSpPr>
          <p:cNvPr id="32" name="Text 16">
            <a:extLst>
              <a:ext uri="{FF2B5EF4-FFF2-40B4-BE49-F238E27FC236}">
                <a16:creationId xmlns:a16="http://schemas.microsoft.com/office/drawing/2014/main" id="{D8516B4C-0B78-1858-2AAE-1CD4B6CFF025}"/>
              </a:ext>
            </a:extLst>
          </p:cNvPr>
          <p:cNvSpPr/>
          <p:nvPr/>
        </p:nvSpPr>
        <p:spPr>
          <a:xfrm>
            <a:off x="1874210" y="3423864"/>
            <a:ext cx="3345160" cy="221456"/>
          </a:xfrm>
          <a:prstGeom prst="rect">
            <a:avLst/>
          </a:prstGeom>
          <a:noFill/>
          <a:ln/>
        </p:spPr>
        <p:txBody>
          <a:bodyPr wrap="none" lIns="0" tIns="0" rIns="0" bIns="0" rtlCol="0" anchor="t"/>
          <a:lstStyle/>
          <a:p>
            <a:pPr algn="r"/>
            <a:r>
              <a:rPr lang="zh-CN" altLang="en-US" sz="1400" b="1" dirty="0">
                <a:solidFill>
                  <a:schemeClr val="tx1">
                    <a:lumMod val="50000"/>
                    <a:lumOff val="50000"/>
                  </a:schemeClr>
                </a:solidFill>
              </a:rPr>
              <a:t>代币上市与产品发布</a:t>
            </a:r>
          </a:p>
        </p:txBody>
      </p:sp>
      <p:sp>
        <p:nvSpPr>
          <p:cNvPr id="33" name="Text 17">
            <a:extLst>
              <a:ext uri="{FF2B5EF4-FFF2-40B4-BE49-F238E27FC236}">
                <a16:creationId xmlns:a16="http://schemas.microsoft.com/office/drawing/2014/main" id="{78955FC7-C442-D7BF-A335-680EF7625F90}"/>
              </a:ext>
            </a:extLst>
          </p:cNvPr>
          <p:cNvSpPr/>
          <p:nvPr/>
        </p:nvSpPr>
        <p:spPr>
          <a:xfrm>
            <a:off x="493681" y="3730350"/>
            <a:ext cx="4725690" cy="680443"/>
          </a:xfrm>
          <a:prstGeom prst="rect">
            <a:avLst/>
          </a:prstGeom>
          <a:noFill/>
          <a:ln/>
        </p:spPr>
        <p:txBody>
          <a:bodyPr wrap="square" lIns="0" tIns="0" rIns="0" bIns="0" rtlCol="0" anchor="t"/>
          <a:lstStyle/>
          <a:p>
            <a:pPr marL="171450" indent="-171450" algn="r">
              <a:buFont typeface="Arial" panose="020B0604020202020204" pitchFamily="34" charset="0"/>
              <a:buChar char="•"/>
            </a:pPr>
            <a:r>
              <a:rPr lang="en-US" altLang="ja-JP" sz="1200" dirty="0">
                <a:solidFill>
                  <a:schemeClr val="tx1">
                    <a:lumMod val="50000"/>
                    <a:lumOff val="50000"/>
                  </a:schemeClr>
                </a:solidFill>
              </a:rPr>
              <a:t>11 </a:t>
            </a:r>
            <a:r>
              <a:rPr lang="ja-JP" altLang="en-US" sz="1200" dirty="0">
                <a:solidFill>
                  <a:schemeClr val="tx1">
                    <a:lumMod val="50000"/>
                    <a:lumOff val="50000"/>
                  </a:schemeClr>
                </a:solidFill>
              </a:rPr>
              <a:t>月 </a:t>
            </a:r>
            <a:r>
              <a:rPr lang="en-US" altLang="ja-JP" sz="1200" dirty="0">
                <a:solidFill>
                  <a:schemeClr val="tx1">
                    <a:lumMod val="50000"/>
                    <a:lumOff val="50000"/>
                  </a:schemeClr>
                </a:solidFill>
              </a:rPr>
              <a:t>— </a:t>
            </a:r>
            <a:r>
              <a:rPr lang="en-MY" sz="1200" dirty="0">
                <a:solidFill>
                  <a:schemeClr val="tx1">
                    <a:lumMod val="50000"/>
                    <a:lumOff val="50000"/>
                  </a:schemeClr>
                </a:solidFill>
              </a:rPr>
              <a:t>NEXT Token </a:t>
            </a:r>
            <a:r>
              <a:rPr lang="ja-JP" altLang="en-US" sz="1200" dirty="0">
                <a:solidFill>
                  <a:schemeClr val="tx1">
                    <a:lumMod val="50000"/>
                    <a:lumOff val="50000"/>
                  </a:schemeClr>
                </a:solidFill>
              </a:rPr>
              <a:t>上市</a:t>
            </a:r>
            <a:endParaRPr lang="en-MY" altLang="ja-JP" sz="1200" dirty="0">
              <a:solidFill>
                <a:schemeClr val="tx1">
                  <a:lumMod val="50000"/>
                  <a:lumOff val="50000"/>
                </a:schemeClr>
              </a:solidFill>
            </a:endParaRPr>
          </a:p>
          <a:p>
            <a:pPr marL="171450" indent="-171450" algn="r">
              <a:buFont typeface="Arial" panose="020B0604020202020204" pitchFamily="34" charset="0"/>
              <a:buChar char="•"/>
            </a:pPr>
            <a:r>
              <a:rPr lang="en-US" altLang="ja-JP" sz="1200" dirty="0">
                <a:solidFill>
                  <a:schemeClr val="tx1">
                    <a:lumMod val="50000"/>
                    <a:lumOff val="50000"/>
                  </a:schemeClr>
                </a:solidFill>
              </a:rPr>
              <a:t>11 </a:t>
            </a:r>
            <a:r>
              <a:rPr lang="ja-JP" altLang="en-US" sz="1200" dirty="0">
                <a:solidFill>
                  <a:schemeClr val="tx1">
                    <a:lumMod val="50000"/>
                    <a:lumOff val="50000"/>
                  </a:schemeClr>
                </a:solidFill>
              </a:rPr>
              <a:t>月 </a:t>
            </a:r>
            <a:r>
              <a:rPr lang="en-US" altLang="ja-JP" sz="1200" dirty="0">
                <a:solidFill>
                  <a:schemeClr val="tx1">
                    <a:lumMod val="50000"/>
                    <a:lumOff val="50000"/>
                  </a:schemeClr>
                </a:solidFill>
              </a:rPr>
              <a:t>— </a:t>
            </a:r>
            <a:r>
              <a:rPr lang="ja-JP" altLang="en-US" sz="1200" dirty="0">
                <a:solidFill>
                  <a:schemeClr val="tx1">
                    <a:lumMod val="50000"/>
                    <a:lumOff val="50000"/>
                  </a:schemeClr>
                </a:solidFill>
              </a:rPr>
              <a:t>启动 </a:t>
            </a:r>
            <a:r>
              <a:rPr lang="en-MY" sz="1200" dirty="0" err="1">
                <a:solidFill>
                  <a:schemeClr val="tx1">
                    <a:lumMod val="50000"/>
                    <a:lumOff val="50000"/>
                  </a:schemeClr>
                </a:solidFill>
              </a:rPr>
              <a:t>POE（Proof</a:t>
            </a:r>
            <a:r>
              <a:rPr lang="en-MY" sz="1200" dirty="0">
                <a:solidFill>
                  <a:schemeClr val="tx1">
                    <a:lumMod val="50000"/>
                    <a:lumOff val="50000"/>
                  </a:schemeClr>
                </a:solidFill>
              </a:rPr>
              <a:t> of Energy）</a:t>
            </a:r>
          </a:p>
          <a:p>
            <a:pPr marL="171450" indent="-171450" algn="r">
              <a:buFont typeface="Arial" panose="020B0604020202020204" pitchFamily="34" charset="0"/>
              <a:buChar char="•"/>
            </a:pPr>
            <a:r>
              <a:rPr lang="en-MY" sz="1200" dirty="0">
                <a:solidFill>
                  <a:schemeClr val="tx1">
                    <a:lumMod val="50000"/>
                    <a:lumOff val="50000"/>
                  </a:schemeClr>
                </a:solidFill>
              </a:rPr>
              <a:t> 12 </a:t>
            </a:r>
            <a:r>
              <a:rPr lang="ja-JP" altLang="en-US" sz="1200" dirty="0">
                <a:solidFill>
                  <a:schemeClr val="tx1">
                    <a:lumMod val="50000"/>
                    <a:lumOff val="50000"/>
                  </a:schemeClr>
                </a:solidFill>
              </a:rPr>
              <a:t>月 </a:t>
            </a:r>
            <a:r>
              <a:rPr lang="en-US" altLang="ja-JP" sz="1200" dirty="0">
                <a:solidFill>
                  <a:schemeClr val="tx1">
                    <a:lumMod val="50000"/>
                    <a:lumOff val="50000"/>
                  </a:schemeClr>
                </a:solidFill>
              </a:rPr>
              <a:t>— </a:t>
            </a:r>
            <a:r>
              <a:rPr lang="en-MY" sz="1200" dirty="0">
                <a:solidFill>
                  <a:schemeClr val="tx1">
                    <a:lumMod val="50000"/>
                    <a:lumOff val="50000"/>
                  </a:schemeClr>
                </a:solidFill>
              </a:rPr>
              <a:t>NEXT </a:t>
            </a:r>
            <a:r>
              <a:rPr lang="en-MY" altLang="ja-JP" sz="1200" dirty="0">
                <a:solidFill>
                  <a:schemeClr val="tx1">
                    <a:lumMod val="50000"/>
                    <a:lumOff val="50000"/>
                  </a:schemeClr>
                </a:solidFill>
              </a:rPr>
              <a:t>VAM</a:t>
            </a:r>
            <a:endParaRPr lang="ja-JP" altLang="en-US" sz="1200" dirty="0">
              <a:solidFill>
                <a:schemeClr val="tx1">
                  <a:lumMod val="50000"/>
                  <a:lumOff val="50000"/>
                </a:schemeClr>
              </a:solidFill>
            </a:endParaRPr>
          </a:p>
        </p:txBody>
      </p:sp>
      <p:sp>
        <p:nvSpPr>
          <p:cNvPr id="34" name="Shape 18">
            <a:extLst>
              <a:ext uri="{FF2B5EF4-FFF2-40B4-BE49-F238E27FC236}">
                <a16:creationId xmlns:a16="http://schemas.microsoft.com/office/drawing/2014/main" id="{CD3CA96A-1DAC-5F4B-9DA7-66849560E788}"/>
              </a:ext>
            </a:extLst>
          </p:cNvPr>
          <p:cNvSpPr/>
          <p:nvPr/>
        </p:nvSpPr>
        <p:spPr>
          <a:xfrm>
            <a:off x="6355267" y="4334392"/>
            <a:ext cx="425252" cy="45719"/>
          </a:xfrm>
          <a:prstGeom prst="roundRect">
            <a:avLst>
              <a:gd name="adj" fmla="val 312558"/>
            </a:avLst>
          </a:prstGeom>
          <a:solidFill>
            <a:srgbClr val="CECEC9"/>
          </a:solidFill>
          <a:ln/>
        </p:spPr>
        <p:txBody>
          <a:bodyPr/>
          <a:lstStyle/>
          <a:p>
            <a:pPr defTabSz="761970"/>
            <a:endParaRPr lang="en-MY" sz="1400">
              <a:solidFill>
                <a:schemeClr val="tx1">
                  <a:lumMod val="50000"/>
                  <a:lumOff val="50000"/>
                </a:schemeClr>
              </a:solidFill>
              <a:latin typeface="+mj-lt"/>
            </a:endParaRPr>
          </a:p>
        </p:txBody>
      </p:sp>
      <p:sp>
        <p:nvSpPr>
          <p:cNvPr id="35" name="Shape 19">
            <a:extLst>
              <a:ext uri="{FF2B5EF4-FFF2-40B4-BE49-F238E27FC236}">
                <a16:creationId xmlns:a16="http://schemas.microsoft.com/office/drawing/2014/main" id="{EBF99F64-E988-C565-DF9B-8F82F30B715E}"/>
              </a:ext>
            </a:extLst>
          </p:cNvPr>
          <p:cNvSpPr/>
          <p:nvPr/>
        </p:nvSpPr>
        <p:spPr>
          <a:xfrm>
            <a:off x="5779009" y="4184474"/>
            <a:ext cx="595310" cy="318889"/>
          </a:xfrm>
          <a:prstGeom prst="roundRect">
            <a:avLst>
              <a:gd name="adj" fmla="val 18672"/>
            </a:avLst>
          </a:prstGeom>
          <a:solidFill>
            <a:srgbClr val="E8E8E3"/>
          </a:solidFill>
          <a:ln w="7620">
            <a:solidFill>
              <a:srgbClr val="CECEC9"/>
            </a:solidFill>
            <a:prstDash val="solid"/>
          </a:ln>
        </p:spPr>
        <p:txBody>
          <a:bodyPr/>
          <a:lstStyle/>
          <a:p>
            <a:pPr algn="ctr" defTabSz="761970"/>
            <a:r>
              <a:rPr lang="en-MY" sz="1400" dirty="0">
                <a:latin typeface="+mj-lt"/>
              </a:rPr>
              <a:t>2026</a:t>
            </a:r>
          </a:p>
        </p:txBody>
      </p:sp>
      <p:sp>
        <p:nvSpPr>
          <p:cNvPr id="37" name="Text 21">
            <a:extLst>
              <a:ext uri="{FF2B5EF4-FFF2-40B4-BE49-F238E27FC236}">
                <a16:creationId xmlns:a16="http://schemas.microsoft.com/office/drawing/2014/main" id="{C690D45A-F7BC-59B6-CFBA-DF4CA86BD360}"/>
              </a:ext>
            </a:extLst>
          </p:cNvPr>
          <p:cNvSpPr/>
          <p:nvPr/>
        </p:nvSpPr>
        <p:spPr>
          <a:xfrm>
            <a:off x="6923692" y="4233190"/>
            <a:ext cx="4026992" cy="221456"/>
          </a:xfrm>
          <a:prstGeom prst="rect">
            <a:avLst/>
          </a:prstGeom>
          <a:noFill/>
          <a:ln/>
        </p:spPr>
        <p:txBody>
          <a:bodyPr wrap="none" lIns="0" tIns="0" rIns="0" bIns="0" rtlCol="0" anchor="t"/>
          <a:lstStyle/>
          <a:p>
            <a:pPr defTabSz="761970">
              <a:lnSpc>
                <a:spcPts val="1708"/>
              </a:lnSpc>
            </a:pPr>
            <a:r>
              <a:rPr lang="zh-CN" altLang="en-US" sz="1400" dirty="0">
                <a:solidFill>
                  <a:schemeClr val="tx1">
                    <a:lumMod val="50000"/>
                    <a:lumOff val="50000"/>
                  </a:schemeClr>
                </a:solidFill>
              </a:rPr>
              <a:t>生态系统激活与消费者回馈</a:t>
            </a:r>
            <a:endParaRPr lang="en-US" sz="1400" b="1" dirty="0">
              <a:solidFill>
                <a:schemeClr val="tx1">
                  <a:lumMod val="50000"/>
                  <a:lumOff val="50000"/>
                </a:schemeClr>
              </a:solidFill>
              <a:latin typeface="PT Serif" panose="020A0603040505020204" pitchFamily="18" charset="77"/>
              <a:ea typeface="Open Sans" panose="020B0606030504020204" pitchFamily="34" charset="0"/>
              <a:cs typeface="Open Sans" panose="020B0606030504020204" pitchFamily="34" charset="0"/>
            </a:endParaRPr>
          </a:p>
        </p:txBody>
      </p:sp>
      <p:sp>
        <p:nvSpPr>
          <p:cNvPr id="38" name="Text 22">
            <a:extLst>
              <a:ext uri="{FF2B5EF4-FFF2-40B4-BE49-F238E27FC236}">
                <a16:creationId xmlns:a16="http://schemas.microsoft.com/office/drawing/2014/main" id="{545444C9-CC0C-0D71-A07C-DA337B00D504}"/>
              </a:ext>
            </a:extLst>
          </p:cNvPr>
          <p:cNvSpPr/>
          <p:nvPr/>
        </p:nvSpPr>
        <p:spPr>
          <a:xfrm>
            <a:off x="6923692" y="4539676"/>
            <a:ext cx="4725690" cy="680443"/>
          </a:xfrm>
          <a:prstGeom prst="rect">
            <a:avLst/>
          </a:prstGeom>
          <a:noFill/>
          <a:ln/>
        </p:spPr>
        <p:txBody>
          <a:bodyPr wrap="square" lIns="0" tIns="0" rIns="0" bIns="0" rtlCol="0" anchor="t"/>
          <a:lstStyle/>
          <a:p>
            <a:pPr marL="171450" indent="-171450">
              <a:buFont typeface="Arial" panose="020B0604020202020204" pitchFamily="34" charset="0"/>
              <a:buChar char="•"/>
            </a:pPr>
            <a:r>
              <a:rPr lang="zh-CN" altLang="en-US" sz="1200" dirty="0">
                <a:solidFill>
                  <a:schemeClr val="tx1">
                    <a:lumMod val="50000"/>
                    <a:lumOff val="50000"/>
                  </a:schemeClr>
                </a:solidFill>
              </a:rPr>
              <a:t>启动 </a:t>
            </a:r>
            <a:r>
              <a:rPr lang="en-US" altLang="zh-CN" sz="1200" dirty="0">
                <a:solidFill>
                  <a:schemeClr val="tx1">
                    <a:lumMod val="50000"/>
                    <a:lumOff val="50000"/>
                  </a:schemeClr>
                </a:solidFill>
              </a:rPr>
              <a:t>NEXT </a:t>
            </a:r>
            <a:r>
              <a:rPr lang="zh-CN" altLang="en-US" sz="1200" dirty="0">
                <a:solidFill>
                  <a:schemeClr val="tx1">
                    <a:lumMod val="50000"/>
                    <a:lumOff val="50000"/>
                  </a:schemeClr>
                </a:solidFill>
              </a:rPr>
              <a:t>每月电力回馈系统</a:t>
            </a:r>
            <a:endParaRPr lang="en-MY" altLang="zh-CN" sz="1200" dirty="0">
              <a:solidFill>
                <a:schemeClr val="tx1">
                  <a:lumMod val="50000"/>
                  <a:lumOff val="50000"/>
                </a:schemeClr>
              </a:solidFill>
            </a:endParaRPr>
          </a:p>
          <a:p>
            <a:pPr marL="171450" indent="-171450">
              <a:buFont typeface="Arial" panose="020B0604020202020204" pitchFamily="34" charset="0"/>
              <a:buChar char="•"/>
            </a:pPr>
            <a:r>
              <a:rPr lang="en-US" altLang="zh-CN" sz="1200" dirty="0">
                <a:solidFill>
                  <a:schemeClr val="tx1">
                    <a:lumMod val="50000"/>
                    <a:lumOff val="50000"/>
                  </a:schemeClr>
                </a:solidFill>
              </a:rPr>
              <a:t>NEXT Academy </a:t>
            </a:r>
            <a:r>
              <a:rPr lang="zh-CN" altLang="en-US" sz="1200" dirty="0">
                <a:solidFill>
                  <a:schemeClr val="tx1">
                    <a:lumMod val="50000"/>
                    <a:lumOff val="50000"/>
                  </a:schemeClr>
                </a:solidFill>
              </a:rPr>
              <a:t>开发生态系统贡献者的培训与社区项目</a:t>
            </a:r>
            <a:endParaRPr lang="en-US" sz="1200" dirty="0">
              <a:solidFill>
                <a:schemeClr val="tx1">
                  <a:lumMod val="50000"/>
                  <a:lumOff val="50000"/>
                </a:schemeClr>
              </a:solidFill>
              <a:latin typeface="+mj-lt"/>
            </a:endParaRPr>
          </a:p>
        </p:txBody>
      </p:sp>
      <p:sp>
        <p:nvSpPr>
          <p:cNvPr id="39" name="Shape 23">
            <a:extLst>
              <a:ext uri="{FF2B5EF4-FFF2-40B4-BE49-F238E27FC236}">
                <a16:creationId xmlns:a16="http://schemas.microsoft.com/office/drawing/2014/main" id="{FF4349B1-1364-4E07-7375-082E1D5FD44E}"/>
              </a:ext>
            </a:extLst>
          </p:cNvPr>
          <p:cNvSpPr/>
          <p:nvPr/>
        </p:nvSpPr>
        <p:spPr>
          <a:xfrm>
            <a:off x="5376671" y="5062140"/>
            <a:ext cx="697808" cy="45719"/>
          </a:xfrm>
          <a:prstGeom prst="roundRect">
            <a:avLst>
              <a:gd name="adj" fmla="val 312558"/>
            </a:avLst>
          </a:prstGeom>
          <a:solidFill>
            <a:srgbClr val="CECEC9"/>
          </a:solidFill>
          <a:ln/>
        </p:spPr>
        <p:txBody>
          <a:bodyPr/>
          <a:lstStyle/>
          <a:p>
            <a:pPr defTabSz="761970"/>
            <a:endParaRPr lang="en-MY" sz="1400">
              <a:solidFill>
                <a:schemeClr val="tx1">
                  <a:lumMod val="50000"/>
                  <a:lumOff val="50000"/>
                </a:schemeClr>
              </a:solidFill>
              <a:latin typeface="+mj-lt"/>
            </a:endParaRPr>
          </a:p>
        </p:txBody>
      </p:sp>
      <p:sp>
        <p:nvSpPr>
          <p:cNvPr id="40" name="Shape 24">
            <a:extLst>
              <a:ext uri="{FF2B5EF4-FFF2-40B4-BE49-F238E27FC236}">
                <a16:creationId xmlns:a16="http://schemas.microsoft.com/office/drawing/2014/main" id="{AFDB09E8-8D61-7B9E-FD3B-D2B2F494304F}"/>
              </a:ext>
            </a:extLst>
          </p:cNvPr>
          <p:cNvSpPr/>
          <p:nvPr/>
        </p:nvSpPr>
        <p:spPr>
          <a:xfrm>
            <a:off x="5779009" y="4917602"/>
            <a:ext cx="595310" cy="318889"/>
          </a:xfrm>
          <a:prstGeom prst="roundRect">
            <a:avLst>
              <a:gd name="adj" fmla="val 18672"/>
            </a:avLst>
          </a:prstGeom>
          <a:solidFill>
            <a:srgbClr val="E8E8E3"/>
          </a:solidFill>
          <a:ln w="7620">
            <a:solidFill>
              <a:srgbClr val="CECEC9"/>
            </a:solidFill>
            <a:prstDash val="solid"/>
          </a:ln>
        </p:spPr>
        <p:txBody>
          <a:bodyPr/>
          <a:lstStyle/>
          <a:p>
            <a:pPr algn="ctr" defTabSz="761970"/>
            <a:r>
              <a:rPr lang="en-MY" sz="1400" dirty="0">
                <a:latin typeface="+mj-lt"/>
              </a:rPr>
              <a:t>2027</a:t>
            </a:r>
          </a:p>
        </p:txBody>
      </p:sp>
      <p:sp>
        <p:nvSpPr>
          <p:cNvPr id="42" name="Text 26">
            <a:extLst>
              <a:ext uri="{FF2B5EF4-FFF2-40B4-BE49-F238E27FC236}">
                <a16:creationId xmlns:a16="http://schemas.microsoft.com/office/drawing/2014/main" id="{D99B5ABF-CC75-D2F3-2D74-62C3DABF9203}"/>
              </a:ext>
            </a:extLst>
          </p:cNvPr>
          <p:cNvSpPr/>
          <p:nvPr/>
        </p:nvSpPr>
        <p:spPr>
          <a:xfrm>
            <a:off x="1122827" y="4930004"/>
            <a:ext cx="4096544" cy="221456"/>
          </a:xfrm>
          <a:prstGeom prst="rect">
            <a:avLst/>
          </a:prstGeom>
          <a:noFill/>
          <a:ln/>
        </p:spPr>
        <p:txBody>
          <a:bodyPr wrap="none" lIns="0" tIns="0" rIns="0" bIns="0" rtlCol="0" anchor="t"/>
          <a:lstStyle/>
          <a:p>
            <a:pPr algn="r"/>
            <a:r>
              <a:rPr lang="zh-CN" altLang="en-US" sz="1400" b="1" dirty="0">
                <a:solidFill>
                  <a:schemeClr val="tx1">
                    <a:lumMod val="50000"/>
                    <a:lumOff val="50000"/>
                  </a:schemeClr>
                </a:solidFill>
              </a:rPr>
              <a:t>基础设施扩展与全面部署</a:t>
            </a:r>
          </a:p>
        </p:txBody>
      </p:sp>
      <p:sp>
        <p:nvSpPr>
          <p:cNvPr id="43" name="Text 27">
            <a:extLst>
              <a:ext uri="{FF2B5EF4-FFF2-40B4-BE49-F238E27FC236}">
                <a16:creationId xmlns:a16="http://schemas.microsoft.com/office/drawing/2014/main" id="{0A1C13D7-741F-0AE7-7CED-7E66031E5EF6}"/>
              </a:ext>
            </a:extLst>
          </p:cNvPr>
          <p:cNvSpPr/>
          <p:nvPr/>
        </p:nvSpPr>
        <p:spPr>
          <a:xfrm>
            <a:off x="1225295" y="5236491"/>
            <a:ext cx="3994076" cy="907257"/>
          </a:xfrm>
          <a:prstGeom prst="rect">
            <a:avLst/>
          </a:prstGeom>
          <a:noFill/>
          <a:ln/>
        </p:spPr>
        <p:txBody>
          <a:bodyPr wrap="square" lIns="0" tIns="0" rIns="0" bIns="0" rtlCol="0" anchor="t"/>
          <a:lstStyle/>
          <a:p>
            <a:pPr marL="171450" indent="-171450" algn="r">
              <a:buFont typeface="Arial" panose="020B0604020202020204" pitchFamily="34" charset="0"/>
              <a:buChar char="•"/>
            </a:pPr>
            <a:r>
              <a:rPr lang="en-US" altLang="zh-CN" sz="1200" dirty="0">
                <a:solidFill>
                  <a:schemeClr val="tx1">
                    <a:lumMod val="50000"/>
                    <a:lumOff val="50000"/>
                  </a:schemeClr>
                </a:solidFill>
              </a:rPr>
              <a:t>NEXT </a:t>
            </a:r>
            <a:r>
              <a:rPr lang="zh-CN" altLang="en-US" sz="1200" dirty="0">
                <a:solidFill>
                  <a:schemeClr val="tx1">
                    <a:lumMod val="50000"/>
                    <a:lumOff val="50000"/>
                  </a:schemeClr>
                </a:solidFill>
              </a:rPr>
              <a:t>数据中心将用于 </a:t>
            </a:r>
            <a:r>
              <a:rPr lang="en-US" altLang="zh-CN" sz="1200" dirty="0">
                <a:solidFill>
                  <a:schemeClr val="tx1">
                    <a:lumMod val="50000"/>
                    <a:lumOff val="50000"/>
                  </a:schemeClr>
                </a:solidFill>
              </a:rPr>
              <a:t>1,000 </a:t>
            </a:r>
            <a:r>
              <a:rPr lang="zh-CN" altLang="en-US" sz="1200" dirty="0">
                <a:solidFill>
                  <a:schemeClr val="tx1">
                    <a:lumMod val="50000"/>
                    <a:lumOff val="50000"/>
                  </a:schemeClr>
                </a:solidFill>
              </a:rPr>
              <a:t>公顷产业园区与 </a:t>
            </a:r>
            <a:r>
              <a:rPr lang="en-US" altLang="zh-CN" sz="1200" dirty="0">
                <a:solidFill>
                  <a:schemeClr val="tx1">
                    <a:lumMod val="50000"/>
                    <a:lumOff val="50000"/>
                  </a:schemeClr>
                </a:solidFill>
              </a:rPr>
              <a:t>30 </a:t>
            </a:r>
            <a:r>
              <a:rPr lang="zh-CN" altLang="en-US" sz="1200" dirty="0">
                <a:solidFill>
                  <a:schemeClr val="tx1">
                    <a:lumMod val="50000"/>
                    <a:lumOff val="50000"/>
                  </a:schemeClr>
                </a:solidFill>
              </a:rPr>
              <a:t>英亩城镇社区的调试与深化开发。</a:t>
            </a:r>
          </a:p>
        </p:txBody>
      </p:sp>
    </p:spTree>
    <p:extLst>
      <p:ext uri="{BB962C8B-B14F-4D97-AF65-F5344CB8AC3E}">
        <p14:creationId xmlns:p14="http://schemas.microsoft.com/office/powerpoint/2010/main" val="617862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6000" b="-6000"/>
          </a:stretch>
        </a:blipFill>
        <a:effectLst/>
      </p:bgPr>
    </p:bg>
    <p:spTree>
      <p:nvGrpSpPr>
        <p:cNvPr id="1" name="">
          <a:extLst>
            <a:ext uri="{FF2B5EF4-FFF2-40B4-BE49-F238E27FC236}">
              <a16:creationId xmlns:a16="http://schemas.microsoft.com/office/drawing/2014/main" id="{D6F57CE7-3469-C230-966F-4F91923B266F}"/>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A1F3F9D4-9441-8D8C-4E94-25F122CD7FDA}"/>
              </a:ext>
            </a:extLst>
          </p:cNvPr>
          <p:cNvSpPr txBox="1"/>
          <p:nvPr/>
        </p:nvSpPr>
        <p:spPr>
          <a:xfrm>
            <a:off x="645249" y="823250"/>
            <a:ext cx="5755551" cy="584775"/>
          </a:xfrm>
          <a:prstGeom prst="rect">
            <a:avLst/>
          </a:prstGeom>
          <a:noFill/>
        </p:spPr>
        <p:txBody>
          <a:bodyPr wrap="square" rtlCol="0">
            <a:spAutoFit/>
          </a:bodyPr>
          <a:lstStyle/>
          <a:p>
            <a:r>
              <a:rPr lang="ja-JP" altLang="en-US" sz="3200" b="1" dirty="0">
                <a:solidFill>
                  <a:schemeClr val="tx1">
                    <a:lumMod val="50000"/>
                    <a:lumOff val="50000"/>
                  </a:schemeClr>
                </a:solidFill>
              </a:rPr>
              <a:t>愿景宣言</a:t>
            </a:r>
          </a:p>
        </p:txBody>
      </p:sp>
      <p:grpSp>
        <p:nvGrpSpPr>
          <p:cNvPr id="8" name="Group 7">
            <a:extLst>
              <a:ext uri="{FF2B5EF4-FFF2-40B4-BE49-F238E27FC236}">
                <a16:creationId xmlns:a16="http://schemas.microsoft.com/office/drawing/2014/main" id="{1E662CBE-752D-974A-0C7E-7D121FAA4005}"/>
              </a:ext>
            </a:extLst>
          </p:cNvPr>
          <p:cNvGrpSpPr/>
          <p:nvPr/>
        </p:nvGrpSpPr>
        <p:grpSpPr>
          <a:xfrm>
            <a:off x="4154033" y="2427092"/>
            <a:ext cx="3661996" cy="3369597"/>
            <a:chOff x="3782543" y="1877267"/>
            <a:chExt cx="4628293" cy="4258738"/>
          </a:xfrm>
        </p:grpSpPr>
        <p:sp>
          <p:nvSpPr>
            <p:cNvPr id="9" name="Freeform 5">
              <a:extLst>
                <a:ext uri="{FF2B5EF4-FFF2-40B4-BE49-F238E27FC236}">
                  <a16:creationId xmlns:a16="http://schemas.microsoft.com/office/drawing/2014/main" id="{B4F29C13-FC8A-1CB4-25A8-9A29BFB3C09A}"/>
                </a:ext>
              </a:extLst>
            </p:cNvPr>
            <p:cNvSpPr>
              <a:spLocks/>
            </p:cNvSpPr>
            <p:nvPr/>
          </p:nvSpPr>
          <p:spPr>
            <a:xfrm>
              <a:off x="4157031" y="2243505"/>
              <a:ext cx="1905000" cy="1905000"/>
            </a:xfrm>
            <a:custGeom>
              <a:avLst/>
              <a:gdLst>
                <a:gd name="connsiteX0" fmla="*/ 1905000 w 1905000"/>
                <a:gd name="connsiteY0" fmla="*/ 0 h 1905000"/>
                <a:gd name="connsiteX1" fmla="*/ 1905000 w 1905000"/>
                <a:gd name="connsiteY1" fmla="*/ 1905000 h 1905000"/>
                <a:gd name="connsiteX2" fmla="*/ 0 w 1905000"/>
                <a:gd name="connsiteY2" fmla="*/ 1905000 h 1905000"/>
                <a:gd name="connsiteX3" fmla="*/ 1905000 w 1905000"/>
                <a:gd name="connsiteY3" fmla="*/ 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1905000" y="0"/>
                  </a:moveTo>
                  <a:lnTo>
                    <a:pt x="1905000" y="1905000"/>
                  </a:lnTo>
                  <a:lnTo>
                    <a:pt x="0" y="1905000"/>
                  </a:lnTo>
                  <a:cubicBezTo>
                    <a:pt x="0" y="852898"/>
                    <a:pt x="852898" y="0"/>
                    <a:pt x="1905000" y="0"/>
                  </a:cubicBezTo>
                  <a:close/>
                </a:path>
              </a:pathLst>
            </a:custGeom>
            <a:solidFill>
              <a:schemeClr val="accent5">
                <a:lumMod val="40000"/>
                <a:lumOff val="6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Ins="254000" bIns="381000" rtlCol="0" anchor="b"/>
            <a:lstStyle/>
            <a:p>
              <a:pPr algn="r"/>
              <a:endParaRPr lang="en-US" sz="1400" b="1" dirty="0">
                <a:solidFill>
                  <a:srgbClr val="FFFFFF"/>
                </a:solidFill>
                <a:ea typeface="Roboto Light" charset="0"/>
                <a:cs typeface="Roboto Light" charset="0"/>
              </a:endParaRPr>
            </a:p>
          </p:txBody>
        </p:sp>
        <p:sp>
          <p:nvSpPr>
            <p:cNvPr id="10" name="Freeform 6">
              <a:extLst>
                <a:ext uri="{FF2B5EF4-FFF2-40B4-BE49-F238E27FC236}">
                  <a16:creationId xmlns:a16="http://schemas.microsoft.com/office/drawing/2014/main" id="{BE910F8D-6CF8-D281-F66E-B59A715B1275}"/>
                </a:ext>
              </a:extLst>
            </p:cNvPr>
            <p:cNvSpPr/>
            <p:nvPr/>
          </p:nvSpPr>
          <p:spPr>
            <a:xfrm>
              <a:off x="6144531" y="2243505"/>
              <a:ext cx="1905000" cy="1905000"/>
            </a:xfrm>
            <a:custGeom>
              <a:avLst/>
              <a:gdLst>
                <a:gd name="connsiteX0" fmla="*/ 0 w 1905000"/>
                <a:gd name="connsiteY0" fmla="*/ 0 h 1905000"/>
                <a:gd name="connsiteX1" fmla="*/ 1905000 w 1905000"/>
                <a:gd name="connsiteY1" fmla="*/ 1905000 h 1905000"/>
                <a:gd name="connsiteX2" fmla="*/ 0 w 1905000"/>
                <a:gd name="connsiteY2" fmla="*/ 1905000 h 1905000"/>
              </a:gdLst>
              <a:ahLst/>
              <a:cxnLst>
                <a:cxn ang="0">
                  <a:pos x="connsiteX0" y="connsiteY0"/>
                </a:cxn>
                <a:cxn ang="0">
                  <a:pos x="connsiteX1" y="connsiteY1"/>
                </a:cxn>
                <a:cxn ang="0">
                  <a:pos x="connsiteX2" y="connsiteY2"/>
                </a:cxn>
              </a:cxnLst>
              <a:rect l="l" t="t" r="r" b="b"/>
              <a:pathLst>
                <a:path w="1905000" h="1905000">
                  <a:moveTo>
                    <a:pt x="0" y="0"/>
                  </a:moveTo>
                  <a:cubicBezTo>
                    <a:pt x="1052102" y="0"/>
                    <a:pt x="1905000" y="852898"/>
                    <a:pt x="1905000" y="1905000"/>
                  </a:cubicBezTo>
                  <a:lnTo>
                    <a:pt x="0" y="1905000"/>
                  </a:lnTo>
                  <a:close/>
                </a:path>
              </a:pathLst>
            </a:custGeom>
            <a:solidFill>
              <a:srgbClr val="90D2EA"/>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54000" bIns="381000" rtlCol="0" anchor="b"/>
            <a:lstStyle/>
            <a:p>
              <a:endParaRPr lang="en-US" sz="1400" b="1" dirty="0">
                <a:solidFill>
                  <a:srgbClr val="FFFFFF"/>
                </a:solidFill>
                <a:ea typeface="Roboto Light" charset="0"/>
                <a:cs typeface="Roboto Light" charset="0"/>
              </a:endParaRPr>
            </a:p>
          </p:txBody>
        </p:sp>
        <p:sp>
          <p:nvSpPr>
            <p:cNvPr id="11" name="Freeform 7">
              <a:extLst>
                <a:ext uri="{FF2B5EF4-FFF2-40B4-BE49-F238E27FC236}">
                  <a16:creationId xmlns:a16="http://schemas.microsoft.com/office/drawing/2014/main" id="{06C0817F-CB4B-95F3-9326-913219F70797}"/>
                </a:ext>
              </a:extLst>
            </p:cNvPr>
            <p:cNvSpPr/>
            <p:nvPr/>
          </p:nvSpPr>
          <p:spPr>
            <a:xfrm>
              <a:off x="4157031" y="4231005"/>
              <a:ext cx="1905000" cy="1905000"/>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cubicBezTo>
                    <a:pt x="852898" y="1905000"/>
                    <a:pt x="0" y="1052102"/>
                    <a:pt x="0" y="0"/>
                  </a:cubicBezTo>
                  <a:close/>
                </a:path>
              </a:pathLst>
            </a:cu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tIns="381000" rIns="254000" rtlCol="0" anchor="t"/>
            <a:lstStyle/>
            <a:p>
              <a:pPr algn="r"/>
              <a:endParaRPr lang="en-US" sz="1400" b="1" dirty="0">
                <a:solidFill>
                  <a:srgbClr val="FFFFFF"/>
                </a:solidFill>
                <a:ea typeface="Roboto Light" charset="0"/>
                <a:cs typeface="Roboto Light" charset="0"/>
              </a:endParaRPr>
            </a:p>
          </p:txBody>
        </p:sp>
        <p:sp>
          <p:nvSpPr>
            <p:cNvPr id="12" name="Freeform 8">
              <a:extLst>
                <a:ext uri="{FF2B5EF4-FFF2-40B4-BE49-F238E27FC236}">
                  <a16:creationId xmlns:a16="http://schemas.microsoft.com/office/drawing/2014/main" id="{96FD1D9A-9B43-0201-C2B5-B5C125E71393}"/>
                </a:ext>
              </a:extLst>
            </p:cNvPr>
            <p:cNvSpPr/>
            <p:nvPr/>
          </p:nvSpPr>
          <p:spPr>
            <a:xfrm>
              <a:off x="6144531" y="4231005"/>
              <a:ext cx="1905000" cy="1905000"/>
            </a:xfrm>
            <a:custGeom>
              <a:avLst/>
              <a:gdLst>
                <a:gd name="connsiteX0" fmla="*/ 0 w 1905000"/>
                <a:gd name="connsiteY0" fmla="*/ 0 h 1905000"/>
                <a:gd name="connsiteX1" fmla="*/ 1905000 w 1905000"/>
                <a:gd name="connsiteY1" fmla="*/ 0 h 1905000"/>
                <a:gd name="connsiteX2" fmla="*/ 0 w 1905000"/>
                <a:gd name="connsiteY2" fmla="*/ 1905000 h 1905000"/>
              </a:gdLst>
              <a:ahLst/>
              <a:cxnLst>
                <a:cxn ang="0">
                  <a:pos x="connsiteX0" y="connsiteY0"/>
                </a:cxn>
                <a:cxn ang="0">
                  <a:pos x="connsiteX1" y="connsiteY1"/>
                </a:cxn>
                <a:cxn ang="0">
                  <a:pos x="connsiteX2" y="connsiteY2"/>
                </a:cxn>
              </a:cxnLst>
              <a:rect l="l" t="t" r="r" b="b"/>
              <a:pathLst>
                <a:path w="1905000" h="1905000">
                  <a:moveTo>
                    <a:pt x="0" y="0"/>
                  </a:moveTo>
                  <a:lnTo>
                    <a:pt x="1905000" y="0"/>
                  </a:lnTo>
                  <a:cubicBezTo>
                    <a:pt x="1905000" y="1052102"/>
                    <a:pt x="1052102" y="1905000"/>
                    <a:pt x="0" y="1905000"/>
                  </a:cubicBezTo>
                  <a:close/>
                </a:path>
              </a:pathLst>
            </a:custGeom>
            <a:solidFill>
              <a:schemeClr val="accent5">
                <a:lumMod val="60000"/>
                <a:lumOff val="4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254000" tIns="381000" bIns="381000" rtlCol="0" anchor="t"/>
            <a:lstStyle/>
            <a:p>
              <a:endParaRPr lang="en-US" sz="1400" b="1" dirty="0">
                <a:solidFill>
                  <a:srgbClr val="FFFFFF"/>
                </a:solidFill>
                <a:ea typeface="Roboto Light" charset="0"/>
                <a:cs typeface="Roboto Light" charset="0"/>
              </a:endParaRPr>
            </a:p>
          </p:txBody>
        </p:sp>
        <p:sp>
          <p:nvSpPr>
            <p:cNvPr id="13" name="Oval 12">
              <a:extLst>
                <a:ext uri="{FF2B5EF4-FFF2-40B4-BE49-F238E27FC236}">
                  <a16:creationId xmlns:a16="http://schemas.microsoft.com/office/drawing/2014/main" id="{5E38F199-2B02-0D7C-1B8D-FA796BD6A96D}"/>
                </a:ext>
              </a:extLst>
            </p:cNvPr>
            <p:cNvSpPr/>
            <p:nvPr/>
          </p:nvSpPr>
          <p:spPr>
            <a:xfrm>
              <a:off x="8067720" y="1877267"/>
              <a:ext cx="343116" cy="343113"/>
            </a:xfrm>
            <a:prstGeom prst="ellipse">
              <a:avLst/>
            </a:prstGeom>
            <a:solidFill>
              <a:srgbClr val="90D2EA"/>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02</a:t>
              </a:r>
            </a:p>
          </p:txBody>
        </p:sp>
        <p:sp>
          <p:nvSpPr>
            <p:cNvPr id="14" name="Oval 13">
              <a:extLst>
                <a:ext uri="{FF2B5EF4-FFF2-40B4-BE49-F238E27FC236}">
                  <a16:creationId xmlns:a16="http://schemas.microsoft.com/office/drawing/2014/main" id="{299DCB31-CD67-67FC-8F29-F2F4988C6665}"/>
                </a:ext>
              </a:extLst>
            </p:cNvPr>
            <p:cNvSpPr/>
            <p:nvPr/>
          </p:nvSpPr>
          <p:spPr>
            <a:xfrm>
              <a:off x="8067720" y="5345807"/>
              <a:ext cx="343116" cy="343114"/>
            </a:xfrm>
            <a:prstGeom prst="ellipse">
              <a:avLst/>
            </a:prstGeom>
            <a:solidFill>
              <a:schemeClr val="accent5">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04</a:t>
              </a:r>
            </a:p>
          </p:txBody>
        </p:sp>
        <p:sp>
          <p:nvSpPr>
            <p:cNvPr id="15" name="Oval 14">
              <a:extLst>
                <a:ext uri="{FF2B5EF4-FFF2-40B4-BE49-F238E27FC236}">
                  <a16:creationId xmlns:a16="http://schemas.microsoft.com/office/drawing/2014/main" id="{3087D72B-EB2B-20F0-4D4B-BEC299A2128A}"/>
                </a:ext>
              </a:extLst>
            </p:cNvPr>
            <p:cNvSpPr/>
            <p:nvPr/>
          </p:nvSpPr>
          <p:spPr>
            <a:xfrm>
              <a:off x="3782543" y="1877267"/>
              <a:ext cx="343116" cy="343115"/>
            </a:xfrm>
            <a:prstGeom prst="ellipse">
              <a:avLst/>
            </a:prstGeom>
            <a:solidFill>
              <a:schemeClr val="accent5">
                <a:lumMod val="40000"/>
                <a:lumOff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01</a:t>
              </a:r>
            </a:p>
          </p:txBody>
        </p:sp>
        <p:sp>
          <p:nvSpPr>
            <p:cNvPr id="17" name="Oval 16">
              <a:extLst>
                <a:ext uri="{FF2B5EF4-FFF2-40B4-BE49-F238E27FC236}">
                  <a16:creationId xmlns:a16="http://schemas.microsoft.com/office/drawing/2014/main" id="{2FA3576E-68C4-FBB1-93F0-4FE8EB414092}"/>
                </a:ext>
              </a:extLst>
            </p:cNvPr>
            <p:cNvSpPr/>
            <p:nvPr/>
          </p:nvSpPr>
          <p:spPr>
            <a:xfrm>
              <a:off x="3795726" y="5345807"/>
              <a:ext cx="343116" cy="343114"/>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US" sz="1000" dirty="0">
                  <a:solidFill>
                    <a:srgbClr val="FFFFFF"/>
                  </a:solidFill>
                </a:rPr>
                <a:t>03</a:t>
              </a:r>
            </a:p>
          </p:txBody>
        </p:sp>
        <p:pic>
          <p:nvPicPr>
            <p:cNvPr id="20" name="Picture 19">
              <a:extLst>
                <a:ext uri="{FF2B5EF4-FFF2-40B4-BE49-F238E27FC236}">
                  <a16:creationId xmlns:a16="http://schemas.microsoft.com/office/drawing/2014/main" id="{61D7A62D-8388-3F46-AF3D-D139B2386A2D}"/>
                </a:ext>
              </a:extLst>
            </p:cNvPr>
            <p:cNvPicPr>
              <a:picLocks noChangeAspect="1"/>
            </p:cNvPicPr>
            <p:nvPr/>
          </p:nvPicPr>
          <p:blipFill>
            <a:blip r:embed="rId3"/>
            <a:stretch>
              <a:fillRect/>
            </a:stretch>
          </p:blipFill>
          <p:spPr>
            <a:xfrm>
              <a:off x="4964799" y="4680157"/>
              <a:ext cx="623238" cy="623238"/>
            </a:xfrm>
            <a:prstGeom prst="rect">
              <a:avLst/>
            </a:prstGeom>
          </p:spPr>
        </p:pic>
      </p:grpSp>
      <p:pic>
        <p:nvPicPr>
          <p:cNvPr id="23" name="Picture 22">
            <a:extLst>
              <a:ext uri="{FF2B5EF4-FFF2-40B4-BE49-F238E27FC236}">
                <a16:creationId xmlns:a16="http://schemas.microsoft.com/office/drawing/2014/main" id="{A7E6F992-4C13-294F-E9B9-A7D4C30EA4F3}"/>
              </a:ext>
            </a:extLst>
          </p:cNvPr>
          <p:cNvPicPr>
            <a:picLocks noChangeAspect="1"/>
          </p:cNvPicPr>
          <p:nvPr/>
        </p:nvPicPr>
        <p:blipFill>
          <a:blip r:embed="rId4"/>
          <a:stretch>
            <a:fillRect/>
          </a:stretch>
        </p:blipFill>
        <p:spPr>
          <a:xfrm>
            <a:off x="5043627" y="3349957"/>
            <a:ext cx="584775" cy="584775"/>
          </a:xfrm>
          <a:prstGeom prst="rect">
            <a:avLst/>
          </a:prstGeom>
        </p:spPr>
      </p:pic>
      <p:pic>
        <p:nvPicPr>
          <p:cNvPr id="25" name="Picture 24">
            <a:extLst>
              <a:ext uri="{FF2B5EF4-FFF2-40B4-BE49-F238E27FC236}">
                <a16:creationId xmlns:a16="http://schemas.microsoft.com/office/drawing/2014/main" id="{0D4CA351-AF19-2D3C-369C-AC5965817516}"/>
              </a:ext>
            </a:extLst>
          </p:cNvPr>
          <p:cNvPicPr>
            <a:picLocks noChangeAspect="1"/>
          </p:cNvPicPr>
          <p:nvPr/>
        </p:nvPicPr>
        <p:blipFill>
          <a:blip r:embed="rId5"/>
          <a:stretch>
            <a:fillRect/>
          </a:stretch>
        </p:blipFill>
        <p:spPr>
          <a:xfrm>
            <a:off x="6316255" y="3335140"/>
            <a:ext cx="590997" cy="590997"/>
          </a:xfrm>
          <a:prstGeom prst="rect">
            <a:avLst/>
          </a:prstGeom>
        </p:spPr>
      </p:pic>
      <p:pic>
        <p:nvPicPr>
          <p:cNvPr id="27" name="Picture 26">
            <a:extLst>
              <a:ext uri="{FF2B5EF4-FFF2-40B4-BE49-F238E27FC236}">
                <a16:creationId xmlns:a16="http://schemas.microsoft.com/office/drawing/2014/main" id="{34ECC082-4452-44E4-68BA-A0F31E9CC966}"/>
              </a:ext>
            </a:extLst>
          </p:cNvPr>
          <p:cNvPicPr>
            <a:picLocks noChangeAspect="1"/>
          </p:cNvPicPr>
          <p:nvPr/>
        </p:nvPicPr>
        <p:blipFill>
          <a:blip r:embed="rId6"/>
          <a:stretch>
            <a:fillRect/>
          </a:stretch>
        </p:blipFill>
        <p:spPr>
          <a:xfrm>
            <a:off x="6360077" y="4611237"/>
            <a:ext cx="526675" cy="526675"/>
          </a:xfrm>
          <a:prstGeom prst="rect">
            <a:avLst/>
          </a:prstGeom>
        </p:spPr>
      </p:pic>
      <p:sp>
        <p:nvSpPr>
          <p:cNvPr id="2" name="TextBox 1">
            <a:extLst>
              <a:ext uri="{FF2B5EF4-FFF2-40B4-BE49-F238E27FC236}">
                <a16:creationId xmlns:a16="http://schemas.microsoft.com/office/drawing/2014/main" id="{97E0F6C6-0116-8414-E95F-5B75E94E4270}"/>
              </a:ext>
            </a:extLst>
          </p:cNvPr>
          <p:cNvSpPr txBox="1"/>
          <p:nvPr/>
        </p:nvSpPr>
        <p:spPr>
          <a:xfrm>
            <a:off x="755501" y="1321964"/>
            <a:ext cx="7570918" cy="338554"/>
          </a:xfrm>
          <a:prstGeom prst="rect">
            <a:avLst/>
          </a:prstGeom>
          <a:noFill/>
        </p:spPr>
        <p:txBody>
          <a:bodyPr wrap="square" lIns="0" rIns="0" rtlCol="0">
            <a:spAutoFit/>
          </a:bodyPr>
          <a:lstStyle/>
          <a:p>
            <a:r>
              <a:rPr lang="zh-CN" altLang="en-US" sz="1600" b="1" dirty="0">
                <a:solidFill>
                  <a:schemeClr val="tx1">
                    <a:lumMod val="50000"/>
                    <a:lumOff val="50000"/>
                  </a:schemeClr>
                </a:solidFill>
              </a:rPr>
              <a:t>从能源支出走向共享用途，构建一个属于参与者而非消费者的生态经济。</a:t>
            </a:r>
          </a:p>
        </p:txBody>
      </p:sp>
      <p:sp>
        <p:nvSpPr>
          <p:cNvPr id="6" name="TextBox 5">
            <a:extLst>
              <a:ext uri="{FF2B5EF4-FFF2-40B4-BE49-F238E27FC236}">
                <a16:creationId xmlns:a16="http://schemas.microsoft.com/office/drawing/2014/main" id="{1DE8CE30-D52D-E086-B2E4-B8B900696F21}"/>
              </a:ext>
            </a:extLst>
          </p:cNvPr>
          <p:cNvSpPr txBox="1"/>
          <p:nvPr/>
        </p:nvSpPr>
        <p:spPr>
          <a:xfrm>
            <a:off x="514880" y="2111724"/>
            <a:ext cx="3492468" cy="1286506"/>
          </a:xfrm>
          <a:prstGeom prst="rect">
            <a:avLst/>
          </a:prstGeom>
          <a:noFill/>
        </p:spPr>
        <p:txBody>
          <a:bodyPr wrap="square" lIns="0" rIns="0" rtlCol="0">
            <a:spAutoFit/>
          </a:bodyPr>
          <a:lstStyle/>
          <a:p>
            <a:pPr algn="r">
              <a:lnSpc>
                <a:spcPct val="120000"/>
              </a:lnSpc>
              <a:spcBef>
                <a:spcPts val="600"/>
              </a:spcBef>
            </a:pPr>
            <a:r>
              <a:rPr lang="ja-JP" altLang="en-US" dirty="0">
                <a:solidFill>
                  <a:schemeClr val="tx1">
                    <a:lumMod val="50000"/>
                    <a:lumOff val="50000"/>
                  </a:schemeClr>
                </a:solidFill>
              </a:rPr>
              <a:t>铸造体系</a:t>
            </a:r>
            <a:endParaRPr lang="en-MY" altLang="ja-JP" dirty="0">
              <a:solidFill>
                <a:schemeClr val="tx1">
                  <a:lumMod val="50000"/>
                  <a:lumOff val="50000"/>
                </a:schemeClr>
              </a:solidFill>
            </a:endParaRPr>
          </a:p>
          <a:p>
            <a:r>
              <a:rPr lang="zh-CN" altLang="en-US" sz="1400" dirty="0">
                <a:solidFill>
                  <a:schemeClr val="tx1">
                    <a:lumMod val="50000"/>
                    <a:lumOff val="50000"/>
                  </a:schemeClr>
                </a:solidFill>
              </a:rPr>
              <a:t>每一枚 </a:t>
            </a:r>
            <a:r>
              <a:rPr lang="en-US" altLang="zh-CN" sz="1400" dirty="0">
                <a:solidFill>
                  <a:schemeClr val="tx1">
                    <a:lumMod val="50000"/>
                    <a:lumOff val="50000"/>
                  </a:schemeClr>
                </a:solidFill>
              </a:rPr>
              <a:t>NEXT </a:t>
            </a:r>
            <a:r>
              <a:rPr lang="zh-CN" altLang="en-US" sz="1400" dirty="0">
                <a:solidFill>
                  <a:schemeClr val="tx1">
                    <a:lumMod val="50000"/>
                    <a:lumOff val="50000"/>
                  </a:schemeClr>
                </a:solidFill>
              </a:rPr>
              <a:t>通证都在经过验证的资金一一对应后才会铸造。此机制确保定价透明，避免人为增发，并通过真实参与所形成的流动性支持长期运营稳定性。</a:t>
            </a:r>
          </a:p>
        </p:txBody>
      </p:sp>
      <p:sp>
        <p:nvSpPr>
          <p:cNvPr id="19" name="TextBox 18">
            <a:extLst>
              <a:ext uri="{FF2B5EF4-FFF2-40B4-BE49-F238E27FC236}">
                <a16:creationId xmlns:a16="http://schemas.microsoft.com/office/drawing/2014/main" id="{0CA85E0A-543C-692F-6039-9BFB17990C03}"/>
              </a:ext>
            </a:extLst>
          </p:cNvPr>
          <p:cNvSpPr txBox="1"/>
          <p:nvPr/>
        </p:nvSpPr>
        <p:spPr>
          <a:xfrm>
            <a:off x="7932420" y="2083776"/>
            <a:ext cx="3744700" cy="1260473"/>
          </a:xfrm>
          <a:prstGeom prst="rect">
            <a:avLst/>
          </a:prstGeom>
          <a:noFill/>
        </p:spPr>
        <p:txBody>
          <a:bodyPr wrap="square" lIns="0" rIns="0" rtlCol="0">
            <a:spAutoFit/>
          </a:bodyPr>
          <a:lstStyle/>
          <a:p>
            <a:pPr>
              <a:lnSpc>
                <a:spcPct val="120000"/>
              </a:lnSpc>
              <a:spcBef>
                <a:spcPts val="600"/>
              </a:spcBef>
            </a:pPr>
            <a:r>
              <a:rPr lang="zh-CN" altLang="en-US" dirty="0">
                <a:solidFill>
                  <a:schemeClr val="tx1">
                    <a:lumMod val="50000"/>
                    <a:lumOff val="50000"/>
                  </a:schemeClr>
                </a:solidFill>
              </a:rPr>
              <a:t>透明度、代币流动与绩效式释放</a:t>
            </a:r>
            <a:endParaRPr lang="en-MY" altLang="zh-CN" dirty="0">
              <a:solidFill>
                <a:schemeClr val="tx1">
                  <a:lumMod val="50000"/>
                  <a:lumOff val="50000"/>
                </a:schemeClr>
              </a:solidFill>
            </a:endParaRPr>
          </a:p>
          <a:p>
            <a:pPr algn="just">
              <a:lnSpc>
                <a:spcPct val="120000"/>
              </a:lnSpc>
              <a:spcBef>
                <a:spcPts val="600"/>
              </a:spcBef>
            </a:pPr>
            <a:r>
              <a:rPr lang="zh-CN" altLang="en-US" sz="1400" dirty="0">
                <a:solidFill>
                  <a:schemeClr val="tx1">
                    <a:lumMod val="50000"/>
                    <a:lumOff val="50000"/>
                  </a:schemeClr>
                </a:solidFill>
              </a:rPr>
              <a:t>所有代币流转与排放皆遵循严格的链上或多重签名验证。只有在相关流程经过验证后才会释放，确保公平性、责任性与健康的生态系统运作。</a:t>
            </a:r>
            <a:endParaRPr lang="en-US" sz="1400" dirty="0">
              <a:solidFill>
                <a:schemeClr val="tx1">
                  <a:lumMod val="50000"/>
                  <a:lumOff val="50000"/>
                </a:schemeClr>
              </a:solidFill>
              <a:latin typeface="+mj-lt"/>
            </a:endParaRPr>
          </a:p>
        </p:txBody>
      </p:sp>
      <p:sp>
        <p:nvSpPr>
          <p:cNvPr id="21" name="TextBox 20">
            <a:extLst>
              <a:ext uri="{FF2B5EF4-FFF2-40B4-BE49-F238E27FC236}">
                <a16:creationId xmlns:a16="http://schemas.microsoft.com/office/drawing/2014/main" id="{F95B4A8A-2B57-313A-3A9D-1AB406F3F107}"/>
              </a:ext>
            </a:extLst>
          </p:cNvPr>
          <p:cNvSpPr txBox="1"/>
          <p:nvPr/>
        </p:nvSpPr>
        <p:spPr>
          <a:xfrm>
            <a:off x="7932420" y="4595445"/>
            <a:ext cx="3857962" cy="1519006"/>
          </a:xfrm>
          <a:prstGeom prst="rect">
            <a:avLst/>
          </a:prstGeom>
          <a:noFill/>
        </p:spPr>
        <p:txBody>
          <a:bodyPr wrap="square" lIns="0" rIns="0" rtlCol="0">
            <a:spAutoFit/>
          </a:bodyPr>
          <a:lstStyle/>
          <a:p>
            <a:pPr>
              <a:lnSpc>
                <a:spcPct val="120000"/>
              </a:lnSpc>
              <a:spcBef>
                <a:spcPts val="600"/>
              </a:spcBef>
            </a:pPr>
            <a:r>
              <a:rPr lang="zh-CN" altLang="en-US" dirty="0">
                <a:solidFill>
                  <a:schemeClr val="tx1">
                    <a:lumMod val="50000"/>
                    <a:lumOff val="50000"/>
                  </a:schemeClr>
                </a:solidFill>
              </a:rPr>
              <a:t>真实世界基础设施支持</a:t>
            </a:r>
            <a:endParaRPr lang="en-MY" altLang="zh-CN" dirty="0">
              <a:solidFill>
                <a:schemeClr val="tx1">
                  <a:lumMod val="50000"/>
                  <a:lumOff val="50000"/>
                </a:schemeClr>
              </a:solidFill>
            </a:endParaRPr>
          </a:p>
          <a:p>
            <a:pPr algn="just">
              <a:lnSpc>
                <a:spcPct val="120000"/>
              </a:lnSpc>
              <a:spcBef>
                <a:spcPts val="600"/>
              </a:spcBef>
            </a:pPr>
            <a:r>
              <a:rPr lang="zh-CN" altLang="en-US" sz="1400" dirty="0">
                <a:solidFill>
                  <a:schemeClr val="tx1">
                    <a:lumMod val="50000"/>
                    <a:lumOff val="50000"/>
                  </a:schemeClr>
                </a:solidFill>
              </a:rPr>
              <a:t>凭借超过 </a:t>
            </a:r>
            <a:r>
              <a:rPr lang="en-US" altLang="zh-CN" sz="1400" dirty="0">
                <a:solidFill>
                  <a:schemeClr val="tx1">
                    <a:lumMod val="50000"/>
                    <a:lumOff val="50000"/>
                  </a:schemeClr>
                </a:solidFill>
              </a:rPr>
              <a:t>23 </a:t>
            </a:r>
            <a:r>
              <a:rPr lang="zh-CN" altLang="en-US" sz="1400" dirty="0">
                <a:solidFill>
                  <a:schemeClr val="tx1">
                    <a:lumMod val="50000"/>
                    <a:lumOff val="50000"/>
                  </a:schemeClr>
                </a:solidFill>
              </a:rPr>
              <a:t>年在发电、输电与配电领域的经验，</a:t>
            </a:r>
            <a:r>
              <a:rPr lang="en-US" altLang="zh-CN" sz="1400" dirty="0">
                <a:solidFill>
                  <a:schemeClr val="tx1">
                    <a:lumMod val="50000"/>
                    <a:lumOff val="50000"/>
                  </a:schemeClr>
                </a:solidFill>
              </a:rPr>
              <a:t>NEXT </a:t>
            </a:r>
            <a:r>
              <a:rPr lang="zh-CN" altLang="en-US" sz="1400" dirty="0">
                <a:solidFill>
                  <a:schemeClr val="tx1">
                    <a:lumMod val="50000"/>
                    <a:lumOff val="50000"/>
                  </a:schemeClr>
                </a:solidFill>
              </a:rPr>
              <a:t>生态系统建立在可靠的运营基础之上。这一基础确保系统具备可靠性、可扩展性与长期可持续的发展能力。</a:t>
            </a:r>
            <a:endParaRPr lang="en-US" sz="1400" dirty="0">
              <a:solidFill>
                <a:schemeClr val="tx1">
                  <a:lumMod val="50000"/>
                  <a:lumOff val="50000"/>
                </a:schemeClr>
              </a:solidFill>
              <a:latin typeface="+mj-lt"/>
            </a:endParaRPr>
          </a:p>
        </p:txBody>
      </p:sp>
      <p:sp>
        <p:nvSpPr>
          <p:cNvPr id="22" name="TextBox 21">
            <a:extLst>
              <a:ext uri="{FF2B5EF4-FFF2-40B4-BE49-F238E27FC236}">
                <a16:creationId xmlns:a16="http://schemas.microsoft.com/office/drawing/2014/main" id="{1588152F-428B-FCE5-3610-986D9718626F}"/>
              </a:ext>
            </a:extLst>
          </p:cNvPr>
          <p:cNvSpPr txBox="1"/>
          <p:nvPr/>
        </p:nvSpPr>
        <p:spPr>
          <a:xfrm>
            <a:off x="514880" y="4611237"/>
            <a:ext cx="3492468" cy="1471172"/>
          </a:xfrm>
          <a:prstGeom prst="rect">
            <a:avLst/>
          </a:prstGeom>
          <a:noFill/>
        </p:spPr>
        <p:txBody>
          <a:bodyPr wrap="square" lIns="0" rIns="0" rtlCol="0">
            <a:spAutoFit/>
          </a:bodyPr>
          <a:lstStyle/>
          <a:p>
            <a:pPr algn="r"/>
            <a:r>
              <a:rPr lang="zh-CN" altLang="en-US" b="1" dirty="0">
                <a:solidFill>
                  <a:schemeClr val="tx1">
                    <a:lumMod val="50000"/>
                    <a:lumOff val="50000"/>
                  </a:schemeClr>
                </a:solidFill>
              </a:rPr>
              <a:t>早期参与通道</a:t>
            </a:r>
          </a:p>
          <a:p>
            <a:pPr algn="r"/>
            <a:endParaRPr lang="en-MY" altLang="zh-CN" sz="1200" dirty="0">
              <a:solidFill>
                <a:schemeClr val="tx1">
                  <a:lumMod val="50000"/>
                  <a:lumOff val="50000"/>
                </a:schemeClr>
              </a:solidFill>
            </a:endParaRPr>
          </a:p>
          <a:p>
            <a:pPr algn="just"/>
            <a:r>
              <a:rPr lang="zh-CN" altLang="en-US" sz="1400" dirty="0">
                <a:solidFill>
                  <a:schemeClr val="tx1">
                    <a:lumMod val="50000"/>
                    <a:lumOff val="50000"/>
                  </a:schemeClr>
                </a:solidFill>
              </a:rPr>
              <a:t>早期参与者以最低的门槛进入生态系统，并优先享有相关功能，如电力回馈、</a:t>
            </a:r>
            <a:r>
              <a:rPr lang="en-US" altLang="zh-CN" sz="1400" dirty="0">
                <a:solidFill>
                  <a:schemeClr val="tx1">
                    <a:lumMod val="50000"/>
                    <a:lumOff val="50000"/>
                  </a:schemeClr>
                </a:solidFill>
              </a:rPr>
              <a:t>POE </a:t>
            </a:r>
            <a:r>
              <a:rPr lang="zh-CN" altLang="en-US" sz="1400" dirty="0">
                <a:solidFill>
                  <a:schemeClr val="tx1">
                    <a:lumMod val="50000"/>
                    <a:lumOff val="50000"/>
                  </a:schemeClr>
                </a:solidFill>
              </a:rPr>
              <a:t>参与与治理权限。这让参与者在全面公开前即可获得更早的生态接触与机会。</a:t>
            </a:r>
          </a:p>
        </p:txBody>
      </p:sp>
    </p:spTree>
    <p:extLst>
      <p:ext uri="{BB962C8B-B14F-4D97-AF65-F5344CB8AC3E}">
        <p14:creationId xmlns:p14="http://schemas.microsoft.com/office/powerpoint/2010/main" val="58015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5BC1C-4E12-7C56-B212-29547B1E3C9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5250A2-401B-8739-CDDC-6DD49B59D724}"/>
              </a:ext>
            </a:extLst>
          </p:cNvPr>
          <p:cNvPicPr>
            <a:picLocks noChangeAspect="1"/>
          </p:cNvPicPr>
          <p:nvPr/>
        </p:nvPicPr>
        <p:blipFill>
          <a:blip r:embed="rId3">
            <a:alphaModFix/>
          </a:blip>
          <a:stretch>
            <a:fillRect/>
          </a:stretch>
        </p:blipFill>
        <p:spPr>
          <a:xfrm>
            <a:off x="7620000" y="0"/>
            <a:ext cx="4572000" cy="6895283"/>
          </a:xfrm>
          <a:prstGeom prst="rect">
            <a:avLst/>
          </a:prstGeom>
        </p:spPr>
      </p:pic>
      <p:pic>
        <p:nvPicPr>
          <p:cNvPr id="3" name="Picture 2">
            <a:extLst>
              <a:ext uri="{FF2B5EF4-FFF2-40B4-BE49-F238E27FC236}">
                <a16:creationId xmlns:a16="http://schemas.microsoft.com/office/drawing/2014/main" id="{6D641166-D9E1-7A9E-D0BB-852E98CAA37A}"/>
              </a:ext>
            </a:extLst>
          </p:cNvPr>
          <p:cNvPicPr>
            <a:picLocks noChangeAspect="1"/>
          </p:cNvPicPr>
          <p:nvPr/>
        </p:nvPicPr>
        <p:blipFill>
          <a:blip r:embed="rId4"/>
          <a:stretch>
            <a:fillRect/>
          </a:stretch>
        </p:blipFill>
        <p:spPr>
          <a:xfrm>
            <a:off x="492326" y="2455938"/>
            <a:ext cx="3006762" cy="3346592"/>
          </a:xfrm>
          <a:prstGeom prst="rect">
            <a:avLst/>
          </a:prstGeom>
        </p:spPr>
      </p:pic>
      <p:sp>
        <p:nvSpPr>
          <p:cNvPr id="13" name="TextBox 12">
            <a:extLst>
              <a:ext uri="{FF2B5EF4-FFF2-40B4-BE49-F238E27FC236}">
                <a16:creationId xmlns:a16="http://schemas.microsoft.com/office/drawing/2014/main" id="{4E9CD192-98AA-19E9-B230-219DC3C8B3F2}"/>
              </a:ext>
            </a:extLst>
          </p:cNvPr>
          <p:cNvSpPr txBox="1"/>
          <p:nvPr/>
        </p:nvSpPr>
        <p:spPr>
          <a:xfrm>
            <a:off x="645248" y="823250"/>
            <a:ext cx="58093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等线" panose="02010600030101010101" pitchFamily="2" charset="-122"/>
                <a:cs typeface="+mn-cs"/>
              </a:rPr>
              <a:t>全球性问题</a:t>
            </a:r>
            <a:r>
              <a:rPr kumimoji="0" lang="en-MY" altLang="zh-CN" sz="32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等线" panose="02010600030101010101" pitchFamily="2" charset="-122"/>
                <a:cs typeface="+mn-cs"/>
              </a:rPr>
              <a:t>(</a:t>
            </a:r>
            <a:r>
              <a:rPr kumimoji="0" lang="zh-CN" altLang="en-US" sz="32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等线" panose="02010600030101010101" pitchFamily="2" charset="-122"/>
                <a:cs typeface="+mn-cs"/>
              </a:rPr>
              <a:t>痛点）</a:t>
            </a:r>
          </a:p>
        </p:txBody>
      </p:sp>
      <p:sp>
        <p:nvSpPr>
          <p:cNvPr id="14" name="TextBox 13">
            <a:extLst>
              <a:ext uri="{FF2B5EF4-FFF2-40B4-BE49-F238E27FC236}">
                <a16:creationId xmlns:a16="http://schemas.microsoft.com/office/drawing/2014/main" id="{534ED42C-A235-9581-9587-AD90561E4C24}"/>
              </a:ext>
            </a:extLst>
          </p:cNvPr>
          <p:cNvSpPr txBox="1"/>
          <p:nvPr/>
        </p:nvSpPr>
        <p:spPr>
          <a:xfrm>
            <a:off x="755501" y="1321964"/>
            <a:ext cx="5340499" cy="368114"/>
          </a:xfrm>
          <a:prstGeom prst="rect">
            <a:avLst/>
          </a:prstGeom>
          <a:noFill/>
        </p:spPr>
        <p:txBody>
          <a:bodyPr wrap="square" l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等线" panose="02010600030101010101" pitchFamily="2" charset="-122"/>
                <a:cs typeface="+mn-cs"/>
              </a:rPr>
              <a:t>世界运转离不开电力</a:t>
            </a:r>
          </a:p>
        </p:txBody>
      </p:sp>
      <p:sp>
        <p:nvSpPr>
          <p:cNvPr id="15" name="TextBox 14">
            <a:extLst>
              <a:ext uri="{FF2B5EF4-FFF2-40B4-BE49-F238E27FC236}">
                <a16:creationId xmlns:a16="http://schemas.microsoft.com/office/drawing/2014/main" id="{859F2755-425E-E978-4B21-ADF1F1DE32F4}"/>
              </a:ext>
            </a:extLst>
          </p:cNvPr>
          <p:cNvSpPr txBox="1"/>
          <p:nvPr/>
        </p:nvSpPr>
        <p:spPr>
          <a:xfrm>
            <a:off x="3782826" y="3929079"/>
            <a:ext cx="3248911" cy="1600438"/>
          </a:xfrm>
          <a:prstGeom prst="rect">
            <a:avLst/>
          </a:prstGeom>
          <a:noFill/>
        </p:spPr>
        <p:txBody>
          <a:bodyPr wrap="square" rtlCol="0">
            <a:spAutoFit/>
          </a:bodyPr>
          <a:lstStyle/>
          <a:p>
            <a:pPr marL="285750" indent="-285750" algn="just">
              <a:buFont typeface="Arial" panose="020B0604020202020204" pitchFamily="34" charset="0"/>
              <a:buChar char="•"/>
            </a:pPr>
            <a:r>
              <a:rPr lang="ja-JP" altLang="en-US" sz="1400" b="1">
                <a:latin typeface="+mj-ea"/>
                <a:ea typeface="+mj-ea"/>
              </a:rPr>
              <a:t>全球超过 </a:t>
            </a:r>
            <a:r>
              <a:rPr lang="en-US" altLang="ja-JP" sz="1400" b="1" dirty="0">
                <a:latin typeface="+mj-ea"/>
                <a:ea typeface="+mj-ea"/>
              </a:rPr>
              <a:t>22 </a:t>
            </a:r>
            <a:r>
              <a:rPr lang="ja-JP" altLang="en-US" sz="1400" b="1">
                <a:latin typeface="+mj-ea"/>
                <a:ea typeface="+mj-ea"/>
              </a:rPr>
              <a:t>亿个家庭和超过 </a:t>
            </a:r>
            <a:r>
              <a:rPr lang="en-US" altLang="ja-JP" sz="1400" b="1" dirty="0">
                <a:latin typeface="+mj-ea"/>
                <a:ea typeface="+mj-ea"/>
              </a:rPr>
              <a:t>5,000 </a:t>
            </a:r>
            <a:r>
              <a:rPr lang="ja-JP" altLang="en-US" sz="1400" b="1">
                <a:latin typeface="+mj-ea"/>
                <a:ea typeface="+mj-ea"/>
              </a:rPr>
              <a:t>万家工厂每个月都在消耗电力。</a:t>
            </a:r>
            <a:endParaRPr lang="ja-JP" altLang="en-US" sz="1400">
              <a:latin typeface="+mj-ea"/>
              <a:ea typeface="+mj-ea"/>
            </a:endParaRPr>
          </a:p>
          <a:p>
            <a:pPr marL="285750" indent="-285750" algn="just">
              <a:buFont typeface="Arial" panose="020B0604020202020204" pitchFamily="34" charset="0"/>
              <a:buChar char="•"/>
            </a:pPr>
            <a:r>
              <a:rPr lang="ja-JP" altLang="en-US" sz="1400" b="1">
                <a:latin typeface="+mj-ea"/>
                <a:ea typeface="+mj-ea"/>
              </a:rPr>
              <a:t>电力支出是全球最大、最常见的循环性开销之一。</a:t>
            </a:r>
            <a:endParaRPr lang="ja-JP" altLang="en-US" sz="1400">
              <a:latin typeface="+mj-ea"/>
              <a:ea typeface="+mj-ea"/>
            </a:endParaRPr>
          </a:p>
          <a:p>
            <a:pPr marL="285750" indent="-285750" algn="just">
              <a:buFont typeface="Arial" panose="020B0604020202020204" pitchFamily="34" charset="0"/>
              <a:buChar char="•"/>
            </a:pPr>
            <a:r>
              <a:rPr lang="ja-JP" altLang="en-US" sz="1400" b="1">
                <a:latin typeface="+mj-ea"/>
                <a:ea typeface="+mj-ea"/>
              </a:rPr>
              <a:t>尽管这是不可避免的必要成本，用户传统上却从未获得任何数字参与方面的权益。</a:t>
            </a:r>
            <a:endParaRPr lang="ja-JP" altLang="en-US" sz="1400">
              <a:latin typeface="+mj-ea"/>
              <a:ea typeface="+mj-ea"/>
            </a:endParaRPr>
          </a:p>
        </p:txBody>
      </p:sp>
      <p:sp>
        <p:nvSpPr>
          <p:cNvPr id="16" name="TextBox 15">
            <a:extLst>
              <a:ext uri="{FF2B5EF4-FFF2-40B4-BE49-F238E27FC236}">
                <a16:creationId xmlns:a16="http://schemas.microsoft.com/office/drawing/2014/main" id="{3D3C10EA-4B65-AE13-1EB2-A5F12AFC98E6}"/>
              </a:ext>
            </a:extLst>
          </p:cNvPr>
          <p:cNvSpPr txBox="1"/>
          <p:nvPr/>
        </p:nvSpPr>
        <p:spPr>
          <a:xfrm>
            <a:off x="3782826" y="2754474"/>
            <a:ext cx="3248911"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3600" b="1" i="0" u="none" strike="noStrike" kern="1200" cap="none" spc="0" normalizeH="0" baseline="0" noProof="0" dirty="0">
                <a:ln>
                  <a:noFill/>
                </a:ln>
                <a:effectLst/>
                <a:uLnTx/>
                <a:uFillTx/>
                <a:latin typeface="Calibri Light" panose="020F0302020204030204"/>
                <a:ea typeface="游ゴシック" panose="020B0400000000000000" pitchFamily="34" charset="-128"/>
                <a:cs typeface="+mn-cs"/>
              </a:rPr>
              <a:t>13.8</a:t>
            </a:r>
            <a:r>
              <a:rPr kumimoji="0" lang="ja-JP" altLang="en-US" sz="2400" b="1" i="0" u="none" strike="noStrike" kern="1200" cap="none" spc="0" normalizeH="0" baseline="0" noProof="0" dirty="0">
                <a:ln>
                  <a:noFill/>
                </a:ln>
                <a:effectLst/>
                <a:uLnTx/>
                <a:uFillTx/>
                <a:latin typeface="Calibri Light" panose="020F0302020204030204"/>
                <a:ea typeface="游ゴシック" panose="020B0400000000000000" pitchFamily="34" charset="-128"/>
                <a:cs typeface="+mn-cs"/>
              </a:rPr>
              <a:t>万亿</a:t>
            </a:r>
            <a:r>
              <a:rPr kumimoji="0" lang="ja-JP" altLang="en-US" sz="2400" b="0" i="0" u="none" strike="noStrike" kern="1200" cap="none" spc="0" normalizeH="0" baseline="0" noProof="0" dirty="0">
                <a:ln>
                  <a:noFill/>
                </a:ln>
                <a:effectLst/>
                <a:uLnTx/>
                <a:uFillTx/>
                <a:latin typeface="Calibri Light" panose="020F0302020204030204"/>
                <a:ea typeface="游ゴシック" panose="020B0400000000000000" pitchFamily="34" charset="-128"/>
                <a:cs typeface="+mn-cs"/>
              </a:rPr>
              <a:t>美元</a:t>
            </a:r>
            <a:endParaRPr kumimoji="0" lang="en-MY" altLang="ja-JP" sz="3600" b="0" i="0" u="none" strike="noStrike" kern="1200" cap="none" spc="0" normalizeH="0" baseline="0" noProof="0" dirty="0">
              <a:ln>
                <a:noFill/>
              </a:ln>
              <a:effectLst/>
              <a:uLnTx/>
              <a:uFillTx/>
              <a:latin typeface="Calibri Light" panose="020F0302020204030204"/>
              <a:ea typeface="游ゴシック" panose="020B0400000000000000" pitchFamily="34"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等线" panose="02010600030101010101" pitchFamily="2" charset="-122"/>
                <a:cs typeface="+mn-cs"/>
              </a:rPr>
              <a:t>每年电力支出高达</a:t>
            </a:r>
          </a:p>
        </p:txBody>
      </p:sp>
    </p:spTree>
    <p:extLst>
      <p:ext uri="{BB962C8B-B14F-4D97-AF65-F5344CB8AC3E}">
        <p14:creationId xmlns:p14="http://schemas.microsoft.com/office/powerpoint/2010/main" val="373819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47395-4399-B217-4E6F-6C57E729980B}"/>
            </a:ext>
          </a:extLst>
        </p:cNvPr>
        <p:cNvGrpSpPr/>
        <p:nvPr/>
      </p:nvGrpSpPr>
      <p:grpSpPr>
        <a:xfrm>
          <a:off x="0" y="0"/>
          <a:ext cx="0" cy="0"/>
          <a:chOff x="0" y="0"/>
          <a:chExt cx="0" cy="0"/>
        </a:xfrm>
      </p:grpSpPr>
      <p:sp>
        <p:nvSpPr>
          <p:cNvPr id="5" name="Shape 2">
            <a:extLst>
              <a:ext uri="{FF2B5EF4-FFF2-40B4-BE49-F238E27FC236}">
                <a16:creationId xmlns:a16="http://schemas.microsoft.com/office/drawing/2014/main" id="{EAF7904D-9FFD-C1B5-04D6-A3F1E5399AD3}"/>
              </a:ext>
            </a:extLst>
          </p:cNvPr>
          <p:cNvSpPr/>
          <p:nvPr/>
        </p:nvSpPr>
        <p:spPr>
          <a:xfrm>
            <a:off x="755501" y="2248101"/>
            <a:ext cx="3058716" cy="1723330"/>
          </a:xfrm>
          <a:prstGeom prst="roundRect">
            <a:avLst>
              <a:gd name="adj" fmla="val 3950"/>
            </a:avLst>
          </a:prstGeom>
          <a:solidFill>
            <a:srgbClr val="D8EBFE"/>
          </a:solidFill>
          <a:ln w="7620">
            <a:noFill/>
            <a:prstDash val="solid"/>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MY"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3">
            <a:extLst>
              <a:ext uri="{FF2B5EF4-FFF2-40B4-BE49-F238E27FC236}">
                <a16:creationId xmlns:a16="http://schemas.microsoft.com/office/drawing/2014/main" id="{3F0A539E-EC34-38A8-3528-EBC47F740274}"/>
              </a:ext>
            </a:extLst>
          </p:cNvPr>
          <p:cNvSpPr/>
          <p:nvPr/>
        </p:nvSpPr>
        <p:spPr>
          <a:xfrm>
            <a:off x="941337" y="2433937"/>
            <a:ext cx="2674442" cy="280492"/>
          </a:xfrm>
          <a:prstGeom prst="rect">
            <a:avLst/>
          </a:prstGeom>
          <a:noFill/>
          <a:ln/>
        </p:spPr>
        <p:txBody>
          <a:bodyPr wrap="none" lIns="0" tIns="0" rIns="0" bIns="0" rtlCol="0" anchor="t"/>
          <a:lstStyle/>
          <a:p>
            <a:r>
              <a:rPr lang="zh-CN" altLang="en-US" b="1" dirty="0">
                <a:solidFill>
                  <a:schemeClr val="tx1">
                    <a:lumMod val="50000"/>
                    <a:lumOff val="50000"/>
                  </a:schemeClr>
                </a:solidFill>
              </a:rPr>
              <a:t>最⾼ </a:t>
            </a:r>
            <a:r>
              <a:rPr lang="en-US" altLang="zh-CN" b="1" dirty="0">
                <a:solidFill>
                  <a:schemeClr val="tx1">
                    <a:lumMod val="50000"/>
                    <a:lumOff val="50000"/>
                  </a:schemeClr>
                </a:solidFill>
              </a:rPr>
              <a:t>25% </a:t>
            </a:r>
            <a:r>
              <a:rPr lang="zh-CN" altLang="en-US" b="1" dirty="0">
                <a:solidFill>
                  <a:schemeClr val="tx1">
                    <a:lumMod val="50000"/>
                    <a:lumOff val="50000"/>
                  </a:schemeClr>
                </a:solidFill>
              </a:rPr>
              <a:t>数字回馈</a:t>
            </a:r>
            <a:endParaRPr lang="en-MY" altLang="zh-CN" b="1" dirty="0">
              <a:solidFill>
                <a:schemeClr val="tx1">
                  <a:lumMod val="50000"/>
                  <a:lumOff val="50000"/>
                </a:schemeClr>
              </a:solidFill>
            </a:endParaRPr>
          </a:p>
          <a:p>
            <a:r>
              <a:rPr lang="en-MY" altLang="zh-CN" b="1" dirty="0">
                <a:solidFill>
                  <a:schemeClr val="tx1">
                    <a:lumMod val="50000"/>
                    <a:lumOff val="50000"/>
                  </a:schemeClr>
                </a:solidFill>
              </a:rPr>
              <a:t>(</a:t>
            </a:r>
            <a:r>
              <a:rPr lang="zh-CN" altLang="en-US" b="1" dirty="0">
                <a:solidFill>
                  <a:schemeClr val="tx1">
                    <a:lumMod val="50000"/>
                    <a:lumOff val="50000"/>
                  </a:schemeClr>
                </a:solidFill>
              </a:rPr>
              <a:t>验证⽤电）</a:t>
            </a:r>
          </a:p>
        </p:txBody>
      </p:sp>
      <p:sp>
        <p:nvSpPr>
          <p:cNvPr id="7" name="Text 4">
            <a:extLst>
              <a:ext uri="{FF2B5EF4-FFF2-40B4-BE49-F238E27FC236}">
                <a16:creationId xmlns:a16="http://schemas.microsoft.com/office/drawing/2014/main" id="{B79D40D6-0711-0380-1D2A-157523872914}"/>
              </a:ext>
            </a:extLst>
          </p:cNvPr>
          <p:cNvSpPr/>
          <p:nvPr/>
        </p:nvSpPr>
        <p:spPr>
          <a:xfrm>
            <a:off x="935036" y="2994222"/>
            <a:ext cx="2687043" cy="1149350"/>
          </a:xfrm>
          <a:prstGeom prst="rect">
            <a:avLst/>
          </a:prstGeom>
          <a:noFill/>
          <a:ln/>
        </p:spPr>
        <p:txBody>
          <a:bodyPr wrap="square" lIns="0" tIns="0" rIns="0" bIns="0" rtlCol="0" anchor="t"/>
          <a:lstStyle/>
          <a:p>
            <a:pPr algn="just"/>
            <a:r>
              <a:rPr lang="ja-JP" altLang="en-US" sz="1400">
                <a:solidFill>
                  <a:schemeClr val="tx1">
                    <a:lumMod val="50000"/>
                    <a:lumOff val="50000"/>
                  </a:schemeClr>
                </a:solidFill>
                <a:latin typeface="+mj-ea"/>
                <a:ea typeface="+mj-ea"/>
              </a:rPr>
              <a:t>符合条件的用户可通过 </a:t>
            </a:r>
            <a:r>
              <a:rPr lang="en-US" sz="1400" dirty="0">
                <a:solidFill>
                  <a:schemeClr val="tx1">
                    <a:lumMod val="50000"/>
                    <a:lumOff val="50000"/>
                  </a:schemeClr>
                </a:solidFill>
                <a:latin typeface="+mj-ea"/>
                <a:ea typeface="+mj-ea"/>
              </a:rPr>
              <a:t>NEXT </a:t>
            </a:r>
            <a:r>
              <a:rPr lang="ja-JP" altLang="en-US" sz="1400">
                <a:solidFill>
                  <a:schemeClr val="tx1">
                    <a:lumMod val="50000"/>
                    <a:lumOff val="50000"/>
                  </a:schemeClr>
                </a:solidFill>
                <a:latin typeface="+mj-ea"/>
                <a:ea typeface="+mj-ea"/>
              </a:rPr>
              <a:t>回扣系统，根据经过验证的月度用电量获得数字回扣。</a:t>
            </a:r>
          </a:p>
        </p:txBody>
      </p:sp>
      <p:sp>
        <p:nvSpPr>
          <p:cNvPr id="8" name="Shape 5">
            <a:extLst>
              <a:ext uri="{FF2B5EF4-FFF2-40B4-BE49-F238E27FC236}">
                <a16:creationId xmlns:a16="http://schemas.microsoft.com/office/drawing/2014/main" id="{6E9561E4-76FD-3167-37CF-733B5EF77ACB}"/>
              </a:ext>
            </a:extLst>
          </p:cNvPr>
          <p:cNvSpPr/>
          <p:nvPr/>
        </p:nvSpPr>
        <p:spPr>
          <a:xfrm>
            <a:off x="3993703" y="2248101"/>
            <a:ext cx="3058815" cy="1723330"/>
          </a:xfrm>
          <a:prstGeom prst="roundRect">
            <a:avLst>
              <a:gd name="adj" fmla="val 3950"/>
            </a:avLst>
          </a:prstGeom>
          <a:solidFill>
            <a:srgbClr val="D8EBFE"/>
          </a:solidFill>
          <a:ln w="7620">
            <a:noFill/>
            <a:prstDash val="solid"/>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9" name="Text 6">
            <a:extLst>
              <a:ext uri="{FF2B5EF4-FFF2-40B4-BE49-F238E27FC236}">
                <a16:creationId xmlns:a16="http://schemas.microsoft.com/office/drawing/2014/main" id="{43E5C240-35C0-78FE-3296-55A0C7CD56E7}"/>
              </a:ext>
            </a:extLst>
          </p:cNvPr>
          <p:cNvSpPr/>
          <p:nvPr/>
        </p:nvSpPr>
        <p:spPr>
          <a:xfrm>
            <a:off x="4179540" y="2433937"/>
            <a:ext cx="2482652" cy="280492"/>
          </a:xfrm>
          <a:prstGeom prst="rect">
            <a:avLst/>
          </a:prstGeom>
          <a:noFill/>
          <a:ln/>
        </p:spPr>
        <p:txBody>
          <a:bodyPr wrap="none" lIns="0" tIns="0" rIns="0" bIns="0" rtlCol="0" anchor="t"/>
          <a:lstStyle/>
          <a:p>
            <a:pPr marL="0" marR="0" lvl="0" indent="0" algn="l" defTabSz="761970" rtl="0" eaLnBrk="1" fontAlgn="auto" latinLnBrk="0" hangingPunct="1">
              <a:lnSpc>
                <a:spcPts val="2208"/>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Gelasio" pitchFamily="34" charset="-122"/>
                <a:cs typeface="Gelasio" pitchFamily="34" charset="-120"/>
              </a:rPr>
              <a:t>NEXT</a:t>
            </a:r>
            <a:r>
              <a:rPr kumimoji="0" lang="ja-JP" altLang="en-US" sz="1800" b="1"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Gelasio" pitchFamily="34" charset="-122"/>
                <a:cs typeface="Gelasio" pitchFamily="34" charset="-120"/>
              </a:rPr>
              <a:t>代币返利模式</a:t>
            </a:r>
          </a:p>
        </p:txBody>
      </p:sp>
      <p:sp>
        <p:nvSpPr>
          <p:cNvPr id="10" name="Text 7">
            <a:extLst>
              <a:ext uri="{FF2B5EF4-FFF2-40B4-BE49-F238E27FC236}">
                <a16:creationId xmlns:a16="http://schemas.microsoft.com/office/drawing/2014/main" id="{99A68D30-00AB-0F99-36C6-5A3552CBC69E}"/>
              </a:ext>
            </a:extLst>
          </p:cNvPr>
          <p:cNvSpPr/>
          <p:nvPr/>
        </p:nvSpPr>
        <p:spPr>
          <a:xfrm>
            <a:off x="4179540" y="2994222"/>
            <a:ext cx="2687142" cy="1149350"/>
          </a:xfrm>
          <a:prstGeom prst="rect">
            <a:avLst/>
          </a:prstGeom>
          <a:noFill/>
          <a:ln/>
        </p:spPr>
        <p:txBody>
          <a:bodyPr wrap="square" lIns="0" tIns="0" rIns="0" bIns="0" rtlCol="0" anchor="t"/>
          <a:lstStyle/>
          <a:p>
            <a:r>
              <a:rPr lang="ja-JP" altLang="en-US" sz="1400">
                <a:solidFill>
                  <a:schemeClr val="tx1">
                    <a:lumMod val="50000"/>
                    <a:lumOff val="50000"/>
                  </a:schemeClr>
                </a:solidFill>
                <a:latin typeface="+mj-ea"/>
                <a:ea typeface="+mj-ea"/>
              </a:rPr>
              <a:t>数字回扣以 </a:t>
            </a:r>
            <a:r>
              <a:rPr lang="en-US" sz="1400" dirty="0">
                <a:solidFill>
                  <a:schemeClr val="tx1">
                    <a:lumMod val="50000"/>
                    <a:lumOff val="50000"/>
                  </a:schemeClr>
                </a:solidFill>
                <a:latin typeface="+mj-ea"/>
                <a:ea typeface="+mj-ea"/>
              </a:rPr>
              <a:t>NEXT Token </a:t>
            </a:r>
            <a:r>
              <a:rPr lang="ja-JP" altLang="en-US" sz="1400">
                <a:solidFill>
                  <a:schemeClr val="tx1">
                    <a:lumMod val="50000"/>
                    <a:lumOff val="50000"/>
                  </a:schemeClr>
                </a:solidFill>
                <a:latin typeface="+mj-ea"/>
                <a:ea typeface="+mj-ea"/>
              </a:rPr>
              <a:t>的形式发放，使用户能够通过经过验证的活动参与整个生态系统。</a:t>
            </a:r>
          </a:p>
        </p:txBody>
      </p:sp>
      <p:sp>
        <p:nvSpPr>
          <p:cNvPr id="11" name="Shape 8">
            <a:extLst>
              <a:ext uri="{FF2B5EF4-FFF2-40B4-BE49-F238E27FC236}">
                <a16:creationId xmlns:a16="http://schemas.microsoft.com/office/drawing/2014/main" id="{CE826BD5-9619-C668-6E10-55F067FFC228}"/>
              </a:ext>
            </a:extLst>
          </p:cNvPr>
          <p:cNvSpPr/>
          <p:nvPr/>
        </p:nvSpPr>
        <p:spPr>
          <a:xfrm>
            <a:off x="755501" y="4868789"/>
            <a:ext cx="6297018" cy="1334493"/>
          </a:xfrm>
          <a:prstGeom prst="roundRect">
            <a:avLst>
              <a:gd name="adj" fmla="val 5652"/>
            </a:avLst>
          </a:prstGeom>
          <a:solidFill>
            <a:srgbClr val="D8EBFE"/>
          </a:solidFill>
          <a:ln w="7620">
            <a:noFill/>
            <a:prstDash val="solid"/>
          </a:ln>
        </p:spPr>
        <p:txBody>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MY" sz="1400" b="0" i="0" u="none" strike="noStrike" kern="1200" cap="none" spc="0" normalizeH="0" baseline="0" noProof="0">
              <a:ln>
                <a:noFill/>
              </a:ln>
              <a:solidFill>
                <a:schemeClr val="tx1">
                  <a:lumMod val="50000"/>
                  <a:lumOff val="50000"/>
                </a:schemeClr>
              </a:solidFill>
              <a:effectLst/>
              <a:uLnTx/>
              <a:uFillTx/>
              <a:latin typeface="Calibri Light" panose="020F0302020204030204"/>
              <a:ea typeface="+mn-ea"/>
              <a:cs typeface="+mn-cs"/>
            </a:endParaRPr>
          </a:p>
        </p:txBody>
      </p:sp>
      <p:sp>
        <p:nvSpPr>
          <p:cNvPr id="12" name="Text 9">
            <a:extLst>
              <a:ext uri="{FF2B5EF4-FFF2-40B4-BE49-F238E27FC236}">
                <a16:creationId xmlns:a16="http://schemas.microsoft.com/office/drawing/2014/main" id="{0AAC9D49-90D5-D3CA-2B42-C11391882CAB}"/>
              </a:ext>
            </a:extLst>
          </p:cNvPr>
          <p:cNvSpPr/>
          <p:nvPr/>
        </p:nvSpPr>
        <p:spPr>
          <a:xfrm>
            <a:off x="941337" y="5054625"/>
            <a:ext cx="2353767" cy="280492"/>
          </a:xfrm>
          <a:prstGeom prst="rect">
            <a:avLst/>
          </a:prstGeom>
          <a:noFill/>
          <a:ln/>
        </p:spPr>
        <p:txBody>
          <a:bodyPr wrap="none" lIns="0" tIns="0" rIns="0" bIns="0" rtlCol="0" anchor="t"/>
          <a:lstStyle/>
          <a:p>
            <a:r>
              <a:rPr lang="zh-CN" altLang="en-US" b="1" dirty="0">
                <a:solidFill>
                  <a:schemeClr val="tx1">
                    <a:lumMod val="50000"/>
                    <a:lumOff val="50000"/>
                  </a:schemeClr>
                </a:solidFill>
              </a:rPr>
              <a:t>将电力使用转化为数字参与</a:t>
            </a:r>
            <a:endParaRPr lang="zh-CN" altLang="en-US" dirty="0">
              <a:solidFill>
                <a:schemeClr val="tx1">
                  <a:lumMod val="50000"/>
                  <a:lumOff val="50000"/>
                </a:schemeClr>
              </a:solidFill>
            </a:endParaRPr>
          </a:p>
        </p:txBody>
      </p:sp>
      <p:sp>
        <p:nvSpPr>
          <p:cNvPr id="13" name="Text 10">
            <a:extLst>
              <a:ext uri="{FF2B5EF4-FFF2-40B4-BE49-F238E27FC236}">
                <a16:creationId xmlns:a16="http://schemas.microsoft.com/office/drawing/2014/main" id="{7FD9FD54-F6DF-7CAD-5744-3E3E8D31F6FA}"/>
              </a:ext>
            </a:extLst>
          </p:cNvPr>
          <p:cNvSpPr/>
          <p:nvPr/>
        </p:nvSpPr>
        <p:spPr>
          <a:xfrm>
            <a:off x="941338" y="5442769"/>
            <a:ext cx="5925343" cy="574675"/>
          </a:xfrm>
          <a:prstGeom prst="rect">
            <a:avLst/>
          </a:prstGeom>
          <a:noFill/>
          <a:ln/>
        </p:spPr>
        <p:txBody>
          <a:bodyPr wrap="square" lIns="0" tIns="0" rIns="0" bIns="0" rtlCol="0" anchor="t"/>
          <a:lstStyle/>
          <a:p>
            <a:r>
              <a:rPr lang="ja-JP" altLang="en-US" dirty="0"/>
              <a:t>原本反复支出的家庭或商业电费，现在能够在 </a:t>
            </a:r>
            <a:r>
              <a:rPr lang="en-US" dirty="0"/>
              <a:t>NEXT </a:t>
            </a:r>
            <a:r>
              <a:rPr lang="ja-JP" altLang="en-US" dirty="0"/>
              <a:t>能源生态系统中带来持续性的参与权益。</a:t>
            </a:r>
          </a:p>
        </p:txBody>
      </p:sp>
      <p:pic>
        <p:nvPicPr>
          <p:cNvPr id="14" name="Picture 13">
            <a:extLst>
              <a:ext uri="{FF2B5EF4-FFF2-40B4-BE49-F238E27FC236}">
                <a16:creationId xmlns:a16="http://schemas.microsoft.com/office/drawing/2014/main" id="{36FFFE95-E5D4-8D3F-A4F4-8A10A0FD8721}"/>
              </a:ext>
            </a:extLst>
          </p:cNvPr>
          <p:cNvPicPr>
            <a:picLocks noChangeAspect="1"/>
          </p:cNvPicPr>
          <p:nvPr/>
        </p:nvPicPr>
        <p:blipFill>
          <a:blip r:embed="rId3"/>
          <a:stretch>
            <a:fillRect/>
          </a:stretch>
        </p:blipFill>
        <p:spPr>
          <a:xfrm>
            <a:off x="7529265" y="2252263"/>
            <a:ext cx="4127609" cy="2751739"/>
          </a:xfrm>
          <a:prstGeom prst="rect">
            <a:avLst/>
          </a:prstGeom>
        </p:spPr>
      </p:pic>
      <p:sp>
        <p:nvSpPr>
          <p:cNvPr id="15" name="Rectangle 14">
            <a:extLst>
              <a:ext uri="{FF2B5EF4-FFF2-40B4-BE49-F238E27FC236}">
                <a16:creationId xmlns:a16="http://schemas.microsoft.com/office/drawing/2014/main" id="{DFC2CED4-13D8-C90C-04A9-7D2BED09C1F5}"/>
              </a:ext>
            </a:extLst>
          </p:cNvPr>
          <p:cNvSpPr/>
          <p:nvPr/>
        </p:nvSpPr>
        <p:spPr>
          <a:xfrm>
            <a:off x="10369296" y="5917650"/>
            <a:ext cx="2919984" cy="1252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09AA37-73C7-02D9-CD5E-6500F93396EA}"/>
              </a:ext>
            </a:extLst>
          </p:cNvPr>
          <p:cNvSpPr txBox="1"/>
          <p:nvPr/>
        </p:nvSpPr>
        <p:spPr>
          <a:xfrm>
            <a:off x="645249" y="795161"/>
            <a:ext cx="77745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32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NEXT</a:t>
            </a:r>
            <a:r>
              <a:rPr kumimoji="0" lang="ja-JP" altLang="en-US" sz="32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游ゴシック" panose="020B0400000000000000" pitchFamily="34" charset="-128"/>
                <a:cs typeface="+mn-cs"/>
              </a:rPr>
              <a:t>解决方案</a:t>
            </a:r>
          </a:p>
        </p:txBody>
      </p:sp>
      <p:sp>
        <p:nvSpPr>
          <p:cNvPr id="3" name="TextBox 2">
            <a:extLst>
              <a:ext uri="{FF2B5EF4-FFF2-40B4-BE49-F238E27FC236}">
                <a16:creationId xmlns:a16="http://schemas.microsoft.com/office/drawing/2014/main" id="{908C6A78-BB24-DEFF-6120-C29D8DBCCE02}"/>
              </a:ext>
            </a:extLst>
          </p:cNvPr>
          <p:cNvSpPr txBox="1"/>
          <p:nvPr/>
        </p:nvSpPr>
        <p:spPr>
          <a:xfrm>
            <a:off x="755501" y="1321964"/>
            <a:ext cx="5340499" cy="368114"/>
          </a:xfrm>
          <a:prstGeom prst="rect">
            <a:avLst/>
          </a:prstGeom>
          <a:noFill/>
        </p:spPr>
        <p:txBody>
          <a:bodyPr wrap="square" lIns="0" r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等线" panose="02010600030101010101" pitchFamily="2" charset="-122"/>
                <a:cs typeface="+mn-cs"/>
              </a:rPr>
              <a:t>- NEXT</a:t>
            </a:r>
            <a:r>
              <a:rPr kumimoji="0" lang="zh-CN" alt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等线" panose="02010600030101010101" pitchFamily="2" charset="-122"/>
                <a:cs typeface="+mn-cs"/>
              </a:rPr>
              <a:t>将电费账单转化为数字返利</a:t>
            </a:r>
          </a:p>
        </p:txBody>
      </p:sp>
      <p:sp>
        <p:nvSpPr>
          <p:cNvPr id="4" name="Text 10">
            <a:extLst>
              <a:ext uri="{FF2B5EF4-FFF2-40B4-BE49-F238E27FC236}">
                <a16:creationId xmlns:a16="http://schemas.microsoft.com/office/drawing/2014/main" id="{C4685E1E-D67F-1160-C274-66ADFA4CA615}"/>
              </a:ext>
            </a:extLst>
          </p:cNvPr>
          <p:cNvSpPr/>
          <p:nvPr/>
        </p:nvSpPr>
        <p:spPr>
          <a:xfrm>
            <a:off x="851545" y="4200379"/>
            <a:ext cx="5925343" cy="574675"/>
          </a:xfrm>
          <a:prstGeom prst="rect">
            <a:avLst/>
          </a:prstGeom>
          <a:noFill/>
          <a:ln/>
        </p:spPr>
        <p:txBody>
          <a:bodyPr wrap="square" lIns="0" tIns="0" rIns="0" bIns="0" rtlCol="0" anchor="t"/>
          <a:lstStyle/>
          <a:p>
            <a:pPr marL="285750" indent="-285750">
              <a:buFont typeface="Arial" panose="020B0604020202020204" pitchFamily="34" charset="0"/>
              <a:buChar char="•"/>
            </a:pPr>
            <a:r>
              <a:rPr lang="zh-CN" altLang="en-US" sz="1400" dirty="0">
                <a:solidFill>
                  <a:schemeClr val="tx1">
                    <a:lumMod val="50000"/>
                    <a:lumOff val="50000"/>
                  </a:schemeClr>
                </a:solidFill>
              </a:rPr>
              <a:t>数字回馈仅在验证过的用电记录下发放，不构成任何形式的财务回报或投资收益。</a:t>
            </a:r>
          </a:p>
        </p:txBody>
      </p:sp>
    </p:spTree>
    <p:extLst>
      <p:ext uri="{BB962C8B-B14F-4D97-AF65-F5344CB8AC3E}">
        <p14:creationId xmlns:p14="http://schemas.microsoft.com/office/powerpoint/2010/main" val="407461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6AA057-A51A-8751-5AC2-F886F4579C0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8968728-36EC-5420-F11F-AE80E38385BB}"/>
              </a:ext>
            </a:extLst>
          </p:cNvPr>
          <p:cNvSpPr/>
          <p:nvPr/>
        </p:nvSpPr>
        <p:spPr>
          <a:xfrm>
            <a:off x="0" y="0"/>
            <a:ext cx="5971275" cy="6858000"/>
          </a:xfrm>
          <a:prstGeom prst="rect">
            <a:avLst/>
          </a:prstGeom>
          <a:solidFill>
            <a:srgbClr val="D8E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99FDAA1-DD80-A5C4-D163-6D4FBA68A7C7}"/>
              </a:ext>
            </a:extLst>
          </p:cNvPr>
          <p:cNvSpPr txBox="1"/>
          <p:nvPr/>
        </p:nvSpPr>
        <p:spPr>
          <a:xfrm>
            <a:off x="645248" y="823250"/>
            <a:ext cx="5809339" cy="584775"/>
          </a:xfrm>
          <a:prstGeom prst="rect">
            <a:avLst/>
          </a:prstGeom>
          <a:noFill/>
        </p:spPr>
        <p:txBody>
          <a:bodyPr wrap="square" rtlCol="0">
            <a:spAutoFit/>
          </a:bodyPr>
          <a:lstStyle/>
          <a:p>
            <a:pPr lvl="0">
              <a:defRPr/>
            </a:pPr>
            <a:r>
              <a:rPr lang="en-MY" sz="3200" dirty="0">
                <a:solidFill>
                  <a:prstClr val="black">
                    <a:lumMod val="50000"/>
                    <a:lumOff val="50000"/>
                  </a:prstClr>
                </a:solidFill>
                <a:latin typeface="Calibri Light" panose="020F0302020204030204"/>
              </a:rPr>
              <a:t>NEXT</a:t>
            </a:r>
            <a:r>
              <a:rPr lang="ja-JP" altLang="en-US" sz="3200" dirty="0">
                <a:solidFill>
                  <a:prstClr val="black">
                    <a:lumMod val="50000"/>
                    <a:lumOff val="50000"/>
                  </a:prstClr>
                </a:solidFill>
                <a:latin typeface="Calibri Light" panose="020F0302020204030204"/>
              </a:rPr>
              <a:t>通证</a:t>
            </a:r>
          </a:p>
        </p:txBody>
      </p:sp>
      <p:sp>
        <p:nvSpPr>
          <p:cNvPr id="10" name="TextBox 9">
            <a:extLst>
              <a:ext uri="{FF2B5EF4-FFF2-40B4-BE49-F238E27FC236}">
                <a16:creationId xmlns:a16="http://schemas.microsoft.com/office/drawing/2014/main" id="{A88FB1BB-3CB7-66F9-7A9E-DF3A06FF996B}"/>
              </a:ext>
            </a:extLst>
          </p:cNvPr>
          <p:cNvSpPr txBox="1"/>
          <p:nvPr/>
        </p:nvSpPr>
        <p:spPr>
          <a:xfrm>
            <a:off x="755501" y="1321964"/>
            <a:ext cx="5340499" cy="368114"/>
          </a:xfrm>
          <a:prstGeom prst="rect">
            <a:avLst/>
          </a:prstGeom>
          <a:noFill/>
        </p:spPr>
        <p:txBody>
          <a:bodyPr wrap="square" lIns="0" rIns="0" rtlCol="0">
            <a:spAutoFit/>
          </a:bodyPr>
          <a:lstStyle/>
          <a:p>
            <a:pPr lvl="0">
              <a:lnSpc>
                <a:spcPct val="120000"/>
              </a:lnSpc>
              <a:defRPr/>
            </a:pPr>
            <a:r>
              <a:rPr lang="zh-CN" altLang="en-US" sz="1600" dirty="0">
                <a:solidFill>
                  <a:prstClr val="black">
                    <a:lumMod val="50000"/>
                    <a:lumOff val="50000"/>
                  </a:prstClr>
                </a:solidFill>
                <a:latin typeface="Calibri Light" panose="020F0302020204030204"/>
              </a:rPr>
              <a:t>蓝海与白海的差异</a:t>
            </a:r>
          </a:p>
        </p:txBody>
      </p:sp>
      <p:sp>
        <p:nvSpPr>
          <p:cNvPr id="2" name="TextBox 1">
            <a:extLst>
              <a:ext uri="{FF2B5EF4-FFF2-40B4-BE49-F238E27FC236}">
                <a16:creationId xmlns:a16="http://schemas.microsoft.com/office/drawing/2014/main" id="{025948D8-E54E-4150-6C8A-D992AF8A7654}"/>
              </a:ext>
            </a:extLst>
          </p:cNvPr>
          <p:cNvSpPr txBox="1"/>
          <p:nvPr/>
        </p:nvSpPr>
        <p:spPr>
          <a:xfrm>
            <a:off x="645249" y="3060399"/>
            <a:ext cx="4173640" cy="3108543"/>
          </a:xfrm>
          <a:prstGeom prst="rect">
            <a:avLst/>
          </a:prstGeom>
          <a:noFill/>
        </p:spPr>
        <p:txBody>
          <a:bodyPr wrap="square" rtlCol="0">
            <a:spAutoFit/>
          </a:bodyPr>
          <a:lstStyle/>
          <a:p>
            <a:pPr algn="just"/>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在全球 </a:t>
            </a:r>
            <a:r>
              <a:rPr lang="en-US" altLang="ja-JP" sz="1400" b="1" dirty="0">
                <a:solidFill>
                  <a:schemeClr val="tx1">
                    <a:lumMod val="50000"/>
                    <a:lumOff val="50000"/>
                  </a:schemeClr>
                </a:solidFill>
                <a:latin typeface="+mj-ea"/>
                <a:ea typeface="+mj-ea"/>
              </a:rPr>
              <a:t>7–14 </a:t>
            </a:r>
            <a:r>
              <a:rPr lang="ja-JP" altLang="en-US" sz="1400" b="1">
                <a:solidFill>
                  <a:schemeClr val="tx1">
                    <a:lumMod val="50000"/>
                    <a:lumOff val="50000"/>
                  </a:schemeClr>
                </a:solidFill>
                <a:latin typeface="+mj-ea"/>
                <a:ea typeface="+mj-ea"/>
              </a:rPr>
              <a:t>万亿美元的电力版图中，引入全新的参与类别。</a:t>
            </a:r>
            <a:endParaRPr lang="en-US" altLang="ja-JP" sz="1400" b="1" dirty="0">
              <a:solidFill>
                <a:schemeClr val="tx1">
                  <a:lumMod val="50000"/>
                  <a:lumOff val="50000"/>
                </a:schemeClr>
              </a:solidFill>
              <a:latin typeface="+mj-ea"/>
              <a:ea typeface="+mj-ea"/>
            </a:endParaRPr>
          </a:p>
          <a:p>
            <a:pPr algn="just"/>
            <a:endParaRPr lang="ja-JP" altLang="en-US" sz="1400">
              <a:solidFill>
                <a:schemeClr val="tx1">
                  <a:lumMod val="50000"/>
                  <a:lumOff val="50000"/>
                </a:schemeClr>
              </a:solidFill>
              <a:latin typeface="+mj-ea"/>
              <a:ea typeface="+mj-ea"/>
            </a:endParaRPr>
          </a:p>
          <a:p>
            <a:pPr algn="just"/>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通过 </a:t>
            </a:r>
            <a:r>
              <a:rPr lang="en-US" sz="1400" b="1" dirty="0">
                <a:solidFill>
                  <a:schemeClr val="tx1">
                    <a:lumMod val="50000"/>
                    <a:lumOff val="50000"/>
                  </a:schemeClr>
                </a:solidFill>
                <a:latin typeface="+mj-ea"/>
                <a:ea typeface="+mj-ea"/>
              </a:rPr>
              <a:t>NEXT </a:t>
            </a:r>
            <a:r>
              <a:rPr lang="ja-JP" altLang="en-US" sz="1400" b="1">
                <a:solidFill>
                  <a:schemeClr val="tx1">
                    <a:lumMod val="50000"/>
                    <a:lumOff val="50000"/>
                  </a:schemeClr>
                </a:solidFill>
                <a:latin typeface="+mj-ea"/>
                <a:ea typeface="+mj-ea"/>
              </a:rPr>
              <a:t>回扣系统，让经过验证的电力支出持续产生数字参与。</a:t>
            </a:r>
            <a:endParaRPr lang="en-US" altLang="ja-JP" sz="1400" b="1" dirty="0">
              <a:solidFill>
                <a:schemeClr val="tx1">
                  <a:lumMod val="50000"/>
                  <a:lumOff val="50000"/>
                </a:schemeClr>
              </a:solidFill>
              <a:latin typeface="+mj-ea"/>
              <a:ea typeface="+mj-ea"/>
            </a:endParaRPr>
          </a:p>
          <a:p>
            <a:pPr algn="just"/>
            <a:endParaRPr lang="ja-JP" altLang="en-US" sz="1400">
              <a:solidFill>
                <a:schemeClr val="tx1">
                  <a:lumMod val="50000"/>
                  <a:lumOff val="50000"/>
                </a:schemeClr>
              </a:solidFill>
              <a:latin typeface="+mj-ea"/>
              <a:ea typeface="+mj-ea"/>
            </a:endParaRPr>
          </a:p>
          <a:p>
            <a:pPr algn="just"/>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建立以 </a:t>
            </a:r>
            <a:r>
              <a:rPr lang="en-US" sz="1400" b="1" dirty="0">
                <a:solidFill>
                  <a:schemeClr val="tx1">
                    <a:lumMod val="50000"/>
                    <a:lumOff val="50000"/>
                  </a:schemeClr>
                </a:solidFill>
                <a:latin typeface="+mj-ea"/>
                <a:ea typeface="+mj-ea"/>
              </a:rPr>
              <a:t>NEXT </a:t>
            </a:r>
            <a:r>
              <a:rPr lang="ja-JP" altLang="en-US" sz="1400" b="1">
                <a:solidFill>
                  <a:schemeClr val="tx1">
                    <a:lumMod val="50000"/>
                    <a:lumOff val="50000"/>
                  </a:schemeClr>
                </a:solidFill>
                <a:latin typeface="+mj-ea"/>
                <a:ea typeface="+mj-ea"/>
              </a:rPr>
              <a:t>能源证明（</a:t>
            </a:r>
            <a:r>
              <a:rPr lang="en-US" sz="1400" b="1" dirty="0">
                <a:solidFill>
                  <a:schemeClr val="tx1">
                    <a:lumMod val="50000"/>
                    <a:lumOff val="50000"/>
                  </a:schemeClr>
                </a:solidFill>
                <a:latin typeface="+mj-ea"/>
                <a:ea typeface="+mj-ea"/>
              </a:rPr>
              <a:t>POE）</a:t>
            </a:r>
            <a:r>
              <a:rPr lang="ja-JP" altLang="en-US" sz="1400" b="1">
                <a:solidFill>
                  <a:schemeClr val="tx1">
                    <a:lumMod val="50000"/>
                    <a:lumOff val="50000"/>
                  </a:schemeClr>
                </a:solidFill>
                <a:latin typeface="+mj-ea"/>
                <a:ea typeface="+mj-ea"/>
              </a:rPr>
              <a:t>驱动的透明、规则化参与模式。</a:t>
            </a:r>
            <a:endParaRPr lang="en-US" altLang="ja-JP" sz="1400" b="1" dirty="0">
              <a:solidFill>
                <a:schemeClr val="tx1">
                  <a:lumMod val="50000"/>
                  <a:lumOff val="50000"/>
                </a:schemeClr>
              </a:solidFill>
              <a:latin typeface="+mj-ea"/>
              <a:ea typeface="+mj-ea"/>
            </a:endParaRPr>
          </a:p>
          <a:p>
            <a:pPr algn="just"/>
            <a:endParaRPr lang="ja-JP" altLang="en-US" sz="1400">
              <a:solidFill>
                <a:schemeClr val="tx1">
                  <a:lumMod val="50000"/>
                  <a:lumOff val="50000"/>
                </a:schemeClr>
              </a:solidFill>
              <a:latin typeface="+mj-ea"/>
              <a:ea typeface="+mj-ea"/>
            </a:endParaRPr>
          </a:p>
          <a:p>
            <a:pPr algn="just"/>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依靠真实与经过验证的参与流动性扩张，而不是依赖投机行为。</a:t>
            </a:r>
            <a:endParaRPr lang="en-US" altLang="ja-JP" sz="1400" b="1" dirty="0">
              <a:solidFill>
                <a:schemeClr val="tx1">
                  <a:lumMod val="50000"/>
                  <a:lumOff val="50000"/>
                </a:schemeClr>
              </a:solidFill>
              <a:latin typeface="+mj-ea"/>
              <a:ea typeface="+mj-ea"/>
            </a:endParaRPr>
          </a:p>
          <a:p>
            <a:pPr algn="just"/>
            <a:endParaRPr lang="ja-JP" altLang="en-US" sz="1400">
              <a:solidFill>
                <a:schemeClr val="tx1">
                  <a:lumMod val="50000"/>
                  <a:lumOff val="50000"/>
                </a:schemeClr>
              </a:solidFill>
              <a:latin typeface="+mj-ea"/>
              <a:ea typeface="+mj-ea"/>
            </a:endParaRPr>
          </a:p>
          <a:p>
            <a:pPr algn="just"/>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打造一个干净、无竞争的数字空间，让真实能源使用与数字创新自然</a:t>
            </a:r>
            <a:endParaRPr lang="ja-JP" altLang="en-US" sz="1400">
              <a:solidFill>
                <a:schemeClr val="tx1">
                  <a:lumMod val="50000"/>
                  <a:lumOff val="50000"/>
                </a:schemeClr>
              </a:solidFill>
              <a:latin typeface="+mj-ea"/>
              <a:ea typeface="+mj-ea"/>
            </a:endParaRPr>
          </a:p>
        </p:txBody>
      </p:sp>
      <p:sp>
        <p:nvSpPr>
          <p:cNvPr id="3" name="TextBox 2">
            <a:extLst>
              <a:ext uri="{FF2B5EF4-FFF2-40B4-BE49-F238E27FC236}">
                <a16:creationId xmlns:a16="http://schemas.microsoft.com/office/drawing/2014/main" id="{91399A36-0B9C-A24B-C442-3AD33EFD1FDF}"/>
              </a:ext>
            </a:extLst>
          </p:cNvPr>
          <p:cNvSpPr txBox="1"/>
          <p:nvPr/>
        </p:nvSpPr>
        <p:spPr>
          <a:xfrm>
            <a:off x="6986018" y="3060398"/>
            <a:ext cx="4173640" cy="3108543"/>
          </a:xfrm>
          <a:prstGeom prst="rect">
            <a:avLst/>
          </a:prstGeom>
          <a:noFill/>
        </p:spPr>
        <p:txBody>
          <a:bodyPr wrap="square" rtlCol="0">
            <a:spAutoFit/>
          </a:bodyPr>
          <a:lstStyle/>
          <a:p>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有目的地设计：每位参与者都通过经过验证的活动获得数字化权益。</a:t>
            </a:r>
            <a:endParaRPr lang="en-US" altLang="ja-JP" sz="1400" b="1" dirty="0">
              <a:solidFill>
                <a:schemeClr val="tx1">
                  <a:lumMod val="50000"/>
                  <a:lumOff val="50000"/>
                </a:schemeClr>
              </a:solidFill>
              <a:latin typeface="+mj-ea"/>
              <a:ea typeface="+mj-ea"/>
            </a:endParaRPr>
          </a:p>
          <a:p>
            <a:endParaRPr lang="ja-JP" altLang="en-US" sz="1400">
              <a:solidFill>
                <a:schemeClr val="tx1">
                  <a:lumMod val="50000"/>
                  <a:lumOff val="50000"/>
                </a:schemeClr>
              </a:solidFill>
              <a:latin typeface="+mj-ea"/>
              <a:ea typeface="+mj-ea"/>
            </a:endParaRPr>
          </a:p>
          <a:p>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以诚信为核心：</a:t>
            </a:r>
            <a:r>
              <a:rPr lang="en-US" altLang="ja-JP" sz="1400" b="1" dirty="0">
                <a:solidFill>
                  <a:schemeClr val="tx1">
                    <a:lumMod val="50000"/>
                    <a:lumOff val="50000"/>
                  </a:schemeClr>
                </a:solidFill>
                <a:latin typeface="+mj-ea"/>
                <a:ea typeface="+mj-ea"/>
              </a:rPr>
              <a:t>1 </a:t>
            </a:r>
            <a:r>
              <a:rPr lang="ja-JP" altLang="en-US" sz="1400" b="1">
                <a:solidFill>
                  <a:schemeClr val="tx1">
                    <a:lumMod val="50000"/>
                    <a:lumOff val="50000"/>
                  </a:schemeClr>
                </a:solidFill>
                <a:latin typeface="+mj-ea"/>
                <a:ea typeface="+mj-ea"/>
              </a:rPr>
              <a:t>对 </a:t>
            </a:r>
            <a:r>
              <a:rPr lang="en-US" altLang="ja-JP" sz="1400" b="1" dirty="0">
                <a:solidFill>
                  <a:schemeClr val="tx1">
                    <a:lumMod val="50000"/>
                    <a:lumOff val="50000"/>
                  </a:schemeClr>
                </a:solidFill>
                <a:latin typeface="+mj-ea"/>
                <a:ea typeface="+mj-ea"/>
              </a:rPr>
              <a:t>1 </a:t>
            </a:r>
            <a:r>
              <a:rPr lang="ja-JP" altLang="en-US" sz="1400" b="1">
                <a:solidFill>
                  <a:schemeClr val="tx1">
                    <a:lumMod val="50000"/>
                    <a:lumOff val="50000"/>
                  </a:schemeClr>
                </a:solidFill>
                <a:latin typeface="+mj-ea"/>
                <a:ea typeface="+mj-ea"/>
              </a:rPr>
              <a:t>铸造模式确保透明度并避免任意扩张。</a:t>
            </a:r>
            <a:endParaRPr lang="en-US" altLang="ja-JP" sz="1400" b="1" dirty="0">
              <a:solidFill>
                <a:schemeClr val="tx1">
                  <a:lumMod val="50000"/>
                  <a:lumOff val="50000"/>
                </a:schemeClr>
              </a:solidFill>
              <a:latin typeface="+mj-ea"/>
              <a:ea typeface="+mj-ea"/>
            </a:endParaRPr>
          </a:p>
          <a:p>
            <a:endParaRPr lang="ja-JP" altLang="en-US" sz="1400">
              <a:solidFill>
                <a:schemeClr val="tx1">
                  <a:lumMod val="50000"/>
                  <a:lumOff val="50000"/>
                </a:schemeClr>
              </a:solidFill>
              <a:latin typeface="+mj-ea"/>
              <a:ea typeface="+mj-ea"/>
            </a:endParaRPr>
          </a:p>
          <a:p>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以社区为动力：参与所带来的权益由经过验证的生态用户共同分享。</a:t>
            </a:r>
            <a:endParaRPr lang="en-US" altLang="ja-JP" sz="1400" b="1" dirty="0">
              <a:solidFill>
                <a:schemeClr val="tx1">
                  <a:lumMod val="50000"/>
                  <a:lumOff val="50000"/>
                </a:schemeClr>
              </a:solidFill>
              <a:latin typeface="+mj-ea"/>
              <a:ea typeface="+mj-ea"/>
            </a:endParaRPr>
          </a:p>
          <a:p>
            <a:endParaRPr lang="ja-JP" altLang="en-US" sz="1400">
              <a:solidFill>
                <a:schemeClr val="tx1">
                  <a:lumMod val="50000"/>
                  <a:lumOff val="50000"/>
                </a:schemeClr>
              </a:solidFill>
              <a:latin typeface="+mj-ea"/>
              <a:ea typeface="+mj-ea"/>
            </a:endParaRPr>
          </a:p>
          <a:p>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可持续循环：持续的真实活动推动生态系统的长期发展。</a:t>
            </a:r>
            <a:endParaRPr lang="en-US" altLang="ja-JP" sz="1400" b="1" dirty="0">
              <a:solidFill>
                <a:schemeClr val="tx1">
                  <a:lumMod val="50000"/>
                  <a:lumOff val="50000"/>
                </a:schemeClr>
              </a:solidFill>
              <a:latin typeface="+mj-ea"/>
              <a:ea typeface="+mj-ea"/>
            </a:endParaRPr>
          </a:p>
          <a:p>
            <a:endParaRPr lang="ja-JP" altLang="en-US" sz="1400">
              <a:solidFill>
                <a:schemeClr val="tx1">
                  <a:lumMod val="50000"/>
                  <a:lumOff val="50000"/>
                </a:schemeClr>
              </a:solidFill>
              <a:latin typeface="+mj-ea"/>
              <a:ea typeface="+mj-ea"/>
            </a:endParaRPr>
          </a:p>
          <a:p>
            <a:r>
              <a:rPr lang="en-US" altLang="ja-JP" sz="1400" b="1" dirty="0">
                <a:solidFill>
                  <a:schemeClr val="tx1">
                    <a:lumMod val="50000"/>
                    <a:lumOff val="50000"/>
                  </a:schemeClr>
                </a:solidFill>
                <a:latin typeface="+mj-ea"/>
                <a:ea typeface="+mj-ea"/>
              </a:rPr>
              <a:t>• </a:t>
            </a:r>
            <a:r>
              <a:rPr lang="ja-JP" altLang="en-US" sz="1400" b="1">
                <a:solidFill>
                  <a:schemeClr val="tx1">
                    <a:lumMod val="50000"/>
                    <a:lumOff val="50000"/>
                  </a:schemeClr>
                </a:solidFill>
                <a:latin typeface="+mj-ea"/>
                <a:ea typeface="+mj-ea"/>
              </a:rPr>
              <a:t>传承愿景：将目标、参与与社区凝聚为一个统一的生态体系。</a:t>
            </a:r>
            <a:endParaRPr lang="ja-JP" altLang="en-US" sz="1400">
              <a:solidFill>
                <a:schemeClr val="tx1">
                  <a:lumMod val="50000"/>
                  <a:lumOff val="50000"/>
                </a:schemeClr>
              </a:solidFill>
              <a:latin typeface="+mj-ea"/>
              <a:ea typeface="+mj-ea"/>
            </a:endParaRPr>
          </a:p>
        </p:txBody>
      </p:sp>
      <p:sp>
        <p:nvSpPr>
          <p:cNvPr id="5" name="TextBox 4">
            <a:extLst>
              <a:ext uri="{FF2B5EF4-FFF2-40B4-BE49-F238E27FC236}">
                <a16:creationId xmlns:a16="http://schemas.microsoft.com/office/drawing/2014/main" id="{1F77E566-CFDB-04DF-5262-83BC4CA838F1}"/>
              </a:ext>
            </a:extLst>
          </p:cNvPr>
          <p:cNvSpPr txBox="1"/>
          <p:nvPr/>
        </p:nvSpPr>
        <p:spPr>
          <a:xfrm>
            <a:off x="645247" y="2660288"/>
            <a:ext cx="2500289" cy="400110"/>
          </a:xfrm>
          <a:prstGeom prst="rect">
            <a:avLst/>
          </a:prstGeom>
          <a:noFill/>
        </p:spPr>
        <p:txBody>
          <a:bodyPr wrap="square" rtlCol="0">
            <a:spAutoFit/>
          </a:bodyPr>
          <a:lstStyle/>
          <a:p>
            <a:pPr lvl="0">
              <a:defRPr/>
            </a:pPr>
            <a:r>
              <a:rPr lang="ja-JP" altLang="en-US" sz="2000" dirty="0">
                <a:solidFill>
                  <a:srgbClr val="5B9BD5"/>
                </a:solidFill>
                <a:latin typeface="Calibri Light" panose="020F0302020204030204"/>
              </a:rPr>
              <a:t>蓝海战略</a:t>
            </a:r>
          </a:p>
        </p:txBody>
      </p:sp>
      <p:sp>
        <p:nvSpPr>
          <p:cNvPr id="7" name="TextBox 6">
            <a:extLst>
              <a:ext uri="{FF2B5EF4-FFF2-40B4-BE49-F238E27FC236}">
                <a16:creationId xmlns:a16="http://schemas.microsoft.com/office/drawing/2014/main" id="{A0559ED6-1A0C-3BAB-8CB0-9D7A7FEB499F}"/>
              </a:ext>
            </a:extLst>
          </p:cNvPr>
          <p:cNvSpPr txBox="1"/>
          <p:nvPr/>
        </p:nvSpPr>
        <p:spPr>
          <a:xfrm>
            <a:off x="6986018" y="2660288"/>
            <a:ext cx="3307483" cy="400110"/>
          </a:xfrm>
          <a:prstGeom prst="rect">
            <a:avLst/>
          </a:prstGeom>
          <a:noFill/>
        </p:spPr>
        <p:txBody>
          <a:bodyPr wrap="square" rtlCol="0">
            <a:spAutoFit/>
          </a:bodyPr>
          <a:lstStyle/>
          <a:p>
            <a:pPr lvl="0">
              <a:defRPr/>
            </a:pPr>
            <a:r>
              <a:rPr lang="ja-JP" altLang="en-US" sz="2000" dirty="0">
                <a:solidFill>
                  <a:prstClr val="black">
                    <a:lumMod val="50000"/>
                    <a:lumOff val="50000"/>
                  </a:prstClr>
                </a:solidFill>
                <a:latin typeface="Calibri Light" panose="020F0302020204030204"/>
              </a:rPr>
              <a:t>白海战略</a:t>
            </a:r>
          </a:p>
        </p:txBody>
      </p:sp>
      <p:pic>
        <p:nvPicPr>
          <p:cNvPr id="14" name="Picture 13">
            <a:extLst>
              <a:ext uri="{FF2B5EF4-FFF2-40B4-BE49-F238E27FC236}">
                <a16:creationId xmlns:a16="http://schemas.microsoft.com/office/drawing/2014/main" id="{13EFFA18-23C7-9BE4-209B-00266CCEB6E6}"/>
              </a:ext>
            </a:extLst>
          </p:cNvPr>
          <p:cNvPicPr>
            <a:picLocks noChangeAspect="1"/>
          </p:cNvPicPr>
          <p:nvPr/>
        </p:nvPicPr>
        <p:blipFill>
          <a:blip r:embed="rId3"/>
          <a:stretch>
            <a:fillRect/>
          </a:stretch>
        </p:blipFill>
        <p:spPr>
          <a:xfrm>
            <a:off x="5487967" y="2945690"/>
            <a:ext cx="966620" cy="966620"/>
          </a:xfrm>
          <a:prstGeom prst="rect">
            <a:avLst/>
          </a:prstGeom>
        </p:spPr>
      </p:pic>
    </p:spTree>
    <p:extLst>
      <p:ext uri="{BB962C8B-B14F-4D97-AF65-F5344CB8AC3E}">
        <p14:creationId xmlns:p14="http://schemas.microsoft.com/office/powerpoint/2010/main" val="4121158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AD26C9F-AA18-496A-9BDF-8A0D704D355B}"/>
              </a:ext>
            </a:extLst>
          </p:cNvPr>
          <p:cNvGrpSpPr/>
          <p:nvPr/>
        </p:nvGrpSpPr>
        <p:grpSpPr>
          <a:xfrm>
            <a:off x="9310168" y="1475679"/>
            <a:ext cx="2086665" cy="3906645"/>
            <a:chOff x="9818326" y="2340099"/>
            <a:chExt cx="1622046" cy="3036787"/>
          </a:xfrm>
        </p:grpSpPr>
        <p:grpSp>
          <p:nvGrpSpPr>
            <p:cNvPr id="26" name="Group 25">
              <a:extLst>
                <a:ext uri="{FF2B5EF4-FFF2-40B4-BE49-F238E27FC236}">
                  <a16:creationId xmlns:a16="http://schemas.microsoft.com/office/drawing/2014/main" id="{E5042CAA-028E-4FFD-A96A-640B5257AC9C}"/>
                </a:ext>
              </a:extLst>
            </p:cNvPr>
            <p:cNvGrpSpPr/>
            <p:nvPr/>
          </p:nvGrpSpPr>
          <p:grpSpPr>
            <a:xfrm>
              <a:off x="9818326" y="2340099"/>
              <a:ext cx="1622046" cy="3036787"/>
              <a:chOff x="5591458" y="2401310"/>
              <a:chExt cx="1695450" cy="3619500"/>
            </a:xfrm>
          </p:grpSpPr>
          <p:sp>
            <p:nvSpPr>
              <p:cNvPr id="40" name="Rounded Rectangle 108">
                <a:extLst>
                  <a:ext uri="{FF2B5EF4-FFF2-40B4-BE49-F238E27FC236}">
                    <a16:creationId xmlns:a16="http://schemas.microsoft.com/office/drawing/2014/main" id="{4DFE57AB-1A0D-406B-B7B4-68F22285E0B3}"/>
                  </a:ext>
                </a:extLst>
              </p:cNvPr>
              <p:cNvSpPr/>
              <p:nvPr/>
            </p:nvSpPr>
            <p:spPr>
              <a:xfrm>
                <a:off x="5591458" y="2401310"/>
                <a:ext cx="1695450" cy="3619500"/>
              </a:xfrm>
              <a:prstGeom prst="roundRect">
                <a:avLst>
                  <a:gd name="adj" fmla="val 11049"/>
                </a:avLst>
              </a:prstGeom>
              <a:solidFill>
                <a:schemeClr val="tx1">
                  <a:lumMod val="95000"/>
                  <a:lumOff val="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1" name="Rectangle 40">
                <a:extLst>
                  <a:ext uri="{FF2B5EF4-FFF2-40B4-BE49-F238E27FC236}">
                    <a16:creationId xmlns:a16="http://schemas.microsoft.com/office/drawing/2014/main" id="{EBFEB33C-0043-4D53-89F7-C0E0D450DDED}"/>
                  </a:ext>
                </a:extLst>
              </p:cNvPr>
              <p:cNvSpPr/>
              <p:nvPr/>
            </p:nvSpPr>
            <p:spPr>
              <a:xfrm>
                <a:off x="5698008" y="2933700"/>
                <a:ext cx="1483842" cy="2609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2" name="Rounded Rectangle 110">
                <a:extLst>
                  <a:ext uri="{FF2B5EF4-FFF2-40B4-BE49-F238E27FC236}">
                    <a16:creationId xmlns:a16="http://schemas.microsoft.com/office/drawing/2014/main" id="{2DC7918C-C218-4448-8B42-997A73592231}"/>
                  </a:ext>
                </a:extLst>
              </p:cNvPr>
              <p:cNvSpPr/>
              <p:nvPr/>
            </p:nvSpPr>
            <p:spPr>
              <a:xfrm>
                <a:off x="6296308" y="2673221"/>
                <a:ext cx="514350" cy="4571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3" name="Oval 42">
                <a:extLst>
                  <a:ext uri="{FF2B5EF4-FFF2-40B4-BE49-F238E27FC236}">
                    <a16:creationId xmlns:a16="http://schemas.microsoft.com/office/drawing/2014/main" id="{F298329B-520D-4957-802D-0A7C1740E8D5}"/>
                  </a:ext>
                </a:extLst>
              </p:cNvPr>
              <p:cNvSpPr/>
              <p:nvPr/>
            </p:nvSpPr>
            <p:spPr>
              <a:xfrm>
                <a:off x="6063130" y="2658630"/>
                <a:ext cx="82970" cy="8297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27" name="Group 26">
              <a:extLst>
                <a:ext uri="{FF2B5EF4-FFF2-40B4-BE49-F238E27FC236}">
                  <a16:creationId xmlns:a16="http://schemas.microsoft.com/office/drawing/2014/main" id="{5DD86988-C325-4C03-8C25-B0FAC914A14E}"/>
                </a:ext>
              </a:extLst>
            </p:cNvPr>
            <p:cNvGrpSpPr/>
            <p:nvPr/>
          </p:nvGrpSpPr>
          <p:grpSpPr>
            <a:xfrm>
              <a:off x="10104495" y="3989865"/>
              <a:ext cx="1049707" cy="629769"/>
              <a:chOff x="4823463" y="4050582"/>
              <a:chExt cx="1251130" cy="750612"/>
            </a:xfrm>
          </p:grpSpPr>
          <p:cxnSp>
            <p:nvCxnSpPr>
              <p:cNvPr id="33" name="Straight Connector 32">
                <a:extLst>
                  <a:ext uri="{FF2B5EF4-FFF2-40B4-BE49-F238E27FC236}">
                    <a16:creationId xmlns:a16="http://schemas.microsoft.com/office/drawing/2014/main" id="{5577FA59-1931-4B93-8151-F3BDB4714C5B}"/>
                  </a:ext>
                </a:extLst>
              </p:cNvPr>
              <p:cNvCxnSpPr/>
              <p:nvPr/>
            </p:nvCxnSpPr>
            <p:spPr>
              <a:xfrm>
                <a:off x="4823463" y="4050582"/>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28DC365-3733-481A-9A16-9B1D18C3283C}"/>
                  </a:ext>
                </a:extLst>
              </p:cNvPr>
              <p:cNvCxnSpPr/>
              <p:nvPr/>
            </p:nvCxnSpPr>
            <p:spPr>
              <a:xfrm>
                <a:off x="4823463" y="4177414"/>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91CA46-B5E7-426E-9E7D-81FDF441B895}"/>
                  </a:ext>
                </a:extLst>
              </p:cNvPr>
              <p:cNvCxnSpPr/>
              <p:nvPr/>
            </p:nvCxnSpPr>
            <p:spPr>
              <a:xfrm>
                <a:off x="4823463" y="4304246"/>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D8A024-B60C-406E-8992-08E31EA3BF1D}"/>
                  </a:ext>
                </a:extLst>
              </p:cNvPr>
              <p:cNvCxnSpPr/>
              <p:nvPr/>
            </p:nvCxnSpPr>
            <p:spPr>
              <a:xfrm>
                <a:off x="4823463" y="4431078"/>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FD2A97B-0268-49E7-A7B7-D25CB85914CA}"/>
                  </a:ext>
                </a:extLst>
              </p:cNvPr>
              <p:cNvCxnSpPr/>
              <p:nvPr/>
            </p:nvCxnSpPr>
            <p:spPr>
              <a:xfrm>
                <a:off x="4823463" y="4539936"/>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F537A0C-38BB-4A35-802D-71B4FCFD438B}"/>
                  </a:ext>
                </a:extLst>
              </p:cNvPr>
              <p:cNvCxnSpPr/>
              <p:nvPr/>
            </p:nvCxnSpPr>
            <p:spPr>
              <a:xfrm>
                <a:off x="4830722" y="4692336"/>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F8796A-5A82-4690-B024-2B042560FD9B}"/>
                  </a:ext>
                </a:extLst>
              </p:cNvPr>
              <p:cNvCxnSpPr/>
              <p:nvPr/>
            </p:nvCxnSpPr>
            <p:spPr>
              <a:xfrm>
                <a:off x="4837981" y="4801194"/>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2" name="Freeform 1141">
              <a:extLst>
                <a:ext uri="{FF2B5EF4-FFF2-40B4-BE49-F238E27FC236}">
                  <a16:creationId xmlns:a16="http://schemas.microsoft.com/office/drawing/2014/main" id="{984B4AC3-EFDC-4A96-9FCE-1C0E5BFAD41F}"/>
                </a:ext>
              </a:extLst>
            </p:cNvPr>
            <p:cNvSpPr>
              <a:spLocks/>
            </p:cNvSpPr>
            <p:nvPr/>
          </p:nvSpPr>
          <p:spPr bwMode="auto">
            <a:xfrm>
              <a:off x="10698473" y="3624763"/>
              <a:ext cx="0" cy="276"/>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1"/>
            </a:p>
          </p:txBody>
        </p:sp>
      </p:grpSp>
      <p:grpSp>
        <p:nvGrpSpPr>
          <p:cNvPr id="4" name="Group 3">
            <a:extLst>
              <a:ext uri="{FF2B5EF4-FFF2-40B4-BE49-F238E27FC236}">
                <a16:creationId xmlns:a16="http://schemas.microsoft.com/office/drawing/2014/main" id="{E52A1590-0267-461C-9AAC-952924441EA4}"/>
              </a:ext>
            </a:extLst>
          </p:cNvPr>
          <p:cNvGrpSpPr/>
          <p:nvPr/>
        </p:nvGrpSpPr>
        <p:grpSpPr>
          <a:xfrm>
            <a:off x="6901317" y="2172856"/>
            <a:ext cx="2086665" cy="3906645"/>
            <a:chOff x="8012048" y="2340099"/>
            <a:chExt cx="1622046" cy="3036787"/>
          </a:xfrm>
        </p:grpSpPr>
        <p:grpSp>
          <p:nvGrpSpPr>
            <p:cNvPr id="5" name="Group 4">
              <a:extLst>
                <a:ext uri="{FF2B5EF4-FFF2-40B4-BE49-F238E27FC236}">
                  <a16:creationId xmlns:a16="http://schemas.microsoft.com/office/drawing/2014/main" id="{E7788FD3-1FDC-4466-B8A6-304598AD550A}"/>
                </a:ext>
              </a:extLst>
            </p:cNvPr>
            <p:cNvGrpSpPr/>
            <p:nvPr/>
          </p:nvGrpSpPr>
          <p:grpSpPr>
            <a:xfrm>
              <a:off x="8012048" y="2340099"/>
              <a:ext cx="1622046" cy="3036787"/>
              <a:chOff x="5591458" y="2401310"/>
              <a:chExt cx="1695450" cy="3619500"/>
            </a:xfrm>
          </p:grpSpPr>
          <p:sp>
            <p:nvSpPr>
              <p:cNvPr id="21" name="Rounded Rectangle 108">
                <a:extLst>
                  <a:ext uri="{FF2B5EF4-FFF2-40B4-BE49-F238E27FC236}">
                    <a16:creationId xmlns:a16="http://schemas.microsoft.com/office/drawing/2014/main" id="{B75BD98F-A810-46D2-9476-CC33E6A2C70C}"/>
                  </a:ext>
                </a:extLst>
              </p:cNvPr>
              <p:cNvSpPr/>
              <p:nvPr/>
            </p:nvSpPr>
            <p:spPr>
              <a:xfrm>
                <a:off x="5591458" y="2401310"/>
                <a:ext cx="1695450" cy="3619500"/>
              </a:xfrm>
              <a:prstGeom prst="roundRect">
                <a:avLst>
                  <a:gd name="adj" fmla="val 11049"/>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2" name="Rectangle 21">
                <a:extLst>
                  <a:ext uri="{FF2B5EF4-FFF2-40B4-BE49-F238E27FC236}">
                    <a16:creationId xmlns:a16="http://schemas.microsoft.com/office/drawing/2014/main" id="{3D7F9172-B41C-4119-B0B2-0A2646203EA7}"/>
                  </a:ext>
                </a:extLst>
              </p:cNvPr>
              <p:cNvSpPr/>
              <p:nvPr/>
            </p:nvSpPr>
            <p:spPr>
              <a:xfrm>
                <a:off x="5698008" y="2933700"/>
                <a:ext cx="1483842" cy="26098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3" name="Rounded Rectangle 110">
                <a:extLst>
                  <a:ext uri="{FF2B5EF4-FFF2-40B4-BE49-F238E27FC236}">
                    <a16:creationId xmlns:a16="http://schemas.microsoft.com/office/drawing/2014/main" id="{29CFF0FC-335F-4139-B1A6-F93030BD7125}"/>
                  </a:ext>
                </a:extLst>
              </p:cNvPr>
              <p:cNvSpPr/>
              <p:nvPr/>
            </p:nvSpPr>
            <p:spPr>
              <a:xfrm>
                <a:off x="6296308" y="2673221"/>
                <a:ext cx="514350" cy="4571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Oval 23">
                <a:extLst>
                  <a:ext uri="{FF2B5EF4-FFF2-40B4-BE49-F238E27FC236}">
                    <a16:creationId xmlns:a16="http://schemas.microsoft.com/office/drawing/2014/main" id="{7928C827-632D-4805-9F50-6A6EC2D8E6C3}"/>
                  </a:ext>
                </a:extLst>
              </p:cNvPr>
              <p:cNvSpPr/>
              <p:nvPr/>
            </p:nvSpPr>
            <p:spPr>
              <a:xfrm>
                <a:off x="6063130" y="2658630"/>
                <a:ext cx="82970" cy="8297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6" name="Group 5">
              <a:extLst>
                <a:ext uri="{FF2B5EF4-FFF2-40B4-BE49-F238E27FC236}">
                  <a16:creationId xmlns:a16="http://schemas.microsoft.com/office/drawing/2014/main" id="{5CFB95DF-BEED-4CA6-B376-10DF84B89D74}"/>
                </a:ext>
              </a:extLst>
            </p:cNvPr>
            <p:cNvGrpSpPr/>
            <p:nvPr/>
          </p:nvGrpSpPr>
          <p:grpSpPr>
            <a:xfrm>
              <a:off x="8298217" y="3989865"/>
              <a:ext cx="1049707" cy="629769"/>
              <a:chOff x="4823463" y="4050582"/>
              <a:chExt cx="1251130" cy="750612"/>
            </a:xfrm>
          </p:grpSpPr>
          <p:cxnSp>
            <p:nvCxnSpPr>
              <p:cNvPr id="14" name="Straight Connector 13">
                <a:extLst>
                  <a:ext uri="{FF2B5EF4-FFF2-40B4-BE49-F238E27FC236}">
                    <a16:creationId xmlns:a16="http://schemas.microsoft.com/office/drawing/2014/main" id="{0307AD9D-9226-4277-A916-7DCBB4B3E5A4}"/>
                  </a:ext>
                </a:extLst>
              </p:cNvPr>
              <p:cNvCxnSpPr/>
              <p:nvPr/>
            </p:nvCxnSpPr>
            <p:spPr>
              <a:xfrm>
                <a:off x="4823463" y="4050582"/>
                <a:ext cx="1236612"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C60FD43-12FB-44FB-B0AB-D08ECB144554}"/>
                  </a:ext>
                </a:extLst>
              </p:cNvPr>
              <p:cNvCxnSpPr/>
              <p:nvPr/>
            </p:nvCxnSpPr>
            <p:spPr>
              <a:xfrm>
                <a:off x="4823463" y="4177414"/>
                <a:ext cx="1236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C6D53D-535A-4D22-B353-C6F65823DA7A}"/>
                  </a:ext>
                </a:extLst>
              </p:cNvPr>
              <p:cNvCxnSpPr/>
              <p:nvPr/>
            </p:nvCxnSpPr>
            <p:spPr>
              <a:xfrm>
                <a:off x="4823463" y="4304246"/>
                <a:ext cx="1236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55F159-CA62-49D6-9DCA-AFBAC8CE1D9B}"/>
                  </a:ext>
                </a:extLst>
              </p:cNvPr>
              <p:cNvCxnSpPr/>
              <p:nvPr/>
            </p:nvCxnSpPr>
            <p:spPr>
              <a:xfrm>
                <a:off x="4823463" y="4431078"/>
                <a:ext cx="1236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28DDB1-B3C6-481A-B964-DB68BECE711C}"/>
                  </a:ext>
                </a:extLst>
              </p:cNvPr>
              <p:cNvCxnSpPr/>
              <p:nvPr/>
            </p:nvCxnSpPr>
            <p:spPr>
              <a:xfrm>
                <a:off x="4823463" y="4539936"/>
                <a:ext cx="1236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DC55DF-68EF-4604-B8E1-CB6533705E6E}"/>
                  </a:ext>
                </a:extLst>
              </p:cNvPr>
              <p:cNvCxnSpPr/>
              <p:nvPr/>
            </p:nvCxnSpPr>
            <p:spPr>
              <a:xfrm>
                <a:off x="4830722" y="4692336"/>
                <a:ext cx="1236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8E0BE1-6B30-42A3-9AF6-E0CB73F50533}"/>
                  </a:ext>
                </a:extLst>
              </p:cNvPr>
              <p:cNvCxnSpPr/>
              <p:nvPr/>
            </p:nvCxnSpPr>
            <p:spPr>
              <a:xfrm>
                <a:off x="4837981" y="4801194"/>
                <a:ext cx="1236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281DDF4-F0A0-4E6A-A7E0-30E6B694C7C5}"/>
                </a:ext>
              </a:extLst>
            </p:cNvPr>
            <p:cNvGrpSpPr/>
            <p:nvPr/>
          </p:nvGrpSpPr>
          <p:grpSpPr>
            <a:xfrm>
              <a:off x="8534446" y="2933980"/>
              <a:ext cx="578677" cy="930556"/>
              <a:chOff x="6270903" y="1226204"/>
              <a:chExt cx="2765518" cy="4447157"/>
            </a:xfrm>
            <a:effectLst>
              <a:outerShdw blurRad="50800" dist="38100" dir="5400000" algn="t" rotWithShape="0">
                <a:prstClr val="black">
                  <a:alpha val="40000"/>
                </a:prstClr>
              </a:outerShdw>
            </a:effectLst>
          </p:grpSpPr>
          <p:sp>
            <p:nvSpPr>
              <p:cNvPr id="8" name="Freeform 425">
                <a:extLst>
                  <a:ext uri="{FF2B5EF4-FFF2-40B4-BE49-F238E27FC236}">
                    <a16:creationId xmlns:a16="http://schemas.microsoft.com/office/drawing/2014/main" id="{AD211647-A6BF-4D1A-ADBC-ABCCD54C1B3B}"/>
                  </a:ext>
                </a:extLst>
              </p:cNvPr>
              <p:cNvSpPr>
                <a:spLocks noEditPoints="1"/>
              </p:cNvSpPr>
              <p:nvPr/>
            </p:nvSpPr>
            <p:spPr bwMode="auto">
              <a:xfrm>
                <a:off x="7035490" y="1226204"/>
                <a:ext cx="1204936" cy="1079203"/>
              </a:xfrm>
              <a:custGeom>
                <a:avLst/>
                <a:gdLst>
                  <a:gd name="T0" fmla="*/ 1438 w 3450"/>
                  <a:gd name="T1" fmla="*/ 2689 h 3097"/>
                  <a:gd name="T2" fmla="*/ 2503 w 3450"/>
                  <a:gd name="T3" fmla="*/ 2645 h 3097"/>
                  <a:gd name="T4" fmla="*/ 2703 w 3450"/>
                  <a:gd name="T5" fmla="*/ 2892 h 3097"/>
                  <a:gd name="T6" fmla="*/ 3039 w 3450"/>
                  <a:gd name="T7" fmla="*/ 2518 h 3097"/>
                  <a:gd name="T8" fmla="*/ 313 w 3450"/>
                  <a:gd name="T9" fmla="*/ 2735 h 3097"/>
                  <a:gd name="T10" fmla="*/ 2916 w 3450"/>
                  <a:gd name="T11" fmla="*/ 2262 h 3097"/>
                  <a:gd name="T12" fmla="*/ 2091 w 3450"/>
                  <a:gd name="T13" fmla="*/ 2441 h 3097"/>
                  <a:gd name="T14" fmla="*/ 610 w 3450"/>
                  <a:gd name="T15" fmla="*/ 2385 h 3097"/>
                  <a:gd name="T16" fmla="*/ 604 w 3450"/>
                  <a:gd name="T17" fmla="*/ 2456 h 3097"/>
                  <a:gd name="T18" fmla="*/ 1923 w 3450"/>
                  <a:gd name="T19" fmla="*/ 2578 h 3097"/>
                  <a:gd name="T20" fmla="*/ 3106 w 3450"/>
                  <a:gd name="T21" fmla="*/ 2357 h 3097"/>
                  <a:gd name="T22" fmla="*/ 1658 w 3450"/>
                  <a:gd name="T23" fmla="*/ 2064 h 3097"/>
                  <a:gd name="T24" fmla="*/ 1495 w 3450"/>
                  <a:gd name="T25" fmla="*/ 2065 h 3097"/>
                  <a:gd name="T26" fmla="*/ 984 w 3450"/>
                  <a:gd name="T27" fmla="*/ 2323 h 3097"/>
                  <a:gd name="T28" fmla="*/ 690 w 3450"/>
                  <a:gd name="T29" fmla="*/ 2283 h 3097"/>
                  <a:gd name="T30" fmla="*/ 408 w 3450"/>
                  <a:gd name="T31" fmla="*/ 2220 h 3097"/>
                  <a:gd name="T32" fmla="*/ 2964 w 3450"/>
                  <a:gd name="T33" fmla="*/ 2100 h 3097"/>
                  <a:gd name="T34" fmla="*/ 288 w 3450"/>
                  <a:gd name="T35" fmla="*/ 1906 h 3097"/>
                  <a:gd name="T36" fmla="*/ 116 w 3450"/>
                  <a:gd name="T37" fmla="*/ 1668 h 3097"/>
                  <a:gd name="T38" fmla="*/ 953 w 3450"/>
                  <a:gd name="T39" fmla="*/ 1919 h 3097"/>
                  <a:gd name="T40" fmla="*/ 2324 w 3450"/>
                  <a:gd name="T41" fmla="*/ 1897 h 3097"/>
                  <a:gd name="T42" fmla="*/ 2244 w 3450"/>
                  <a:gd name="T43" fmla="*/ 1825 h 3097"/>
                  <a:gd name="T44" fmla="*/ 997 w 3450"/>
                  <a:gd name="T45" fmla="*/ 1761 h 3097"/>
                  <a:gd name="T46" fmla="*/ 2098 w 3450"/>
                  <a:gd name="T47" fmla="*/ 1431 h 3097"/>
                  <a:gd name="T48" fmla="*/ 1792 w 3450"/>
                  <a:gd name="T49" fmla="*/ 1433 h 3097"/>
                  <a:gd name="T50" fmla="*/ 1327 w 3450"/>
                  <a:gd name="T51" fmla="*/ 1693 h 3097"/>
                  <a:gd name="T52" fmla="*/ 2757 w 3450"/>
                  <a:gd name="T53" fmla="*/ 1653 h 3097"/>
                  <a:gd name="T54" fmla="*/ 2875 w 3450"/>
                  <a:gd name="T55" fmla="*/ 1351 h 3097"/>
                  <a:gd name="T56" fmla="*/ 748 w 3450"/>
                  <a:gd name="T57" fmla="*/ 1310 h 3097"/>
                  <a:gd name="T58" fmla="*/ 460 w 3450"/>
                  <a:gd name="T59" fmla="*/ 1196 h 3097"/>
                  <a:gd name="T60" fmla="*/ 3003 w 3450"/>
                  <a:gd name="T61" fmla="*/ 896 h 3097"/>
                  <a:gd name="T62" fmla="*/ 2475 w 3450"/>
                  <a:gd name="T63" fmla="*/ 1070 h 3097"/>
                  <a:gd name="T64" fmla="*/ 1206 w 3450"/>
                  <a:gd name="T65" fmla="*/ 1137 h 3097"/>
                  <a:gd name="T66" fmla="*/ 461 w 3450"/>
                  <a:gd name="T67" fmla="*/ 1038 h 3097"/>
                  <a:gd name="T68" fmla="*/ 1298 w 3450"/>
                  <a:gd name="T69" fmla="*/ 1288 h 3097"/>
                  <a:gd name="T70" fmla="*/ 2695 w 3450"/>
                  <a:gd name="T71" fmla="*/ 1262 h 3097"/>
                  <a:gd name="T72" fmla="*/ 3326 w 3450"/>
                  <a:gd name="T73" fmla="*/ 1022 h 3097"/>
                  <a:gd name="T74" fmla="*/ 1673 w 3450"/>
                  <a:gd name="T75" fmla="*/ 1032 h 3097"/>
                  <a:gd name="T76" fmla="*/ 2042 w 3450"/>
                  <a:gd name="T77" fmla="*/ 726 h 3097"/>
                  <a:gd name="T78" fmla="*/ 2243 w 3450"/>
                  <a:gd name="T79" fmla="*/ 990 h 3097"/>
                  <a:gd name="T80" fmla="*/ 2530 w 3450"/>
                  <a:gd name="T81" fmla="*/ 941 h 3097"/>
                  <a:gd name="T82" fmla="*/ 2953 w 3450"/>
                  <a:gd name="T83" fmla="*/ 530 h 3097"/>
                  <a:gd name="T84" fmla="*/ 115 w 3450"/>
                  <a:gd name="T85" fmla="*/ 746 h 3097"/>
                  <a:gd name="T86" fmla="*/ 1306 w 3450"/>
                  <a:gd name="T87" fmla="*/ 119 h 3097"/>
                  <a:gd name="T88" fmla="*/ 167 w 3450"/>
                  <a:gd name="T89" fmla="*/ 297 h 3097"/>
                  <a:gd name="T90" fmla="*/ 580 w 3450"/>
                  <a:gd name="T91" fmla="*/ 541 h 3097"/>
                  <a:gd name="T92" fmla="*/ 1931 w 3450"/>
                  <a:gd name="T93" fmla="*/ 619 h 3097"/>
                  <a:gd name="T94" fmla="*/ 2972 w 3450"/>
                  <a:gd name="T95" fmla="*/ 377 h 3097"/>
                  <a:gd name="T96" fmla="*/ 2401 w 3450"/>
                  <a:gd name="T97" fmla="*/ 164 h 3097"/>
                  <a:gd name="T98" fmla="*/ 1772 w 3450"/>
                  <a:gd name="T99" fmla="*/ 4 h 3097"/>
                  <a:gd name="T100" fmla="*/ 2709 w 3450"/>
                  <a:gd name="T101" fmla="*/ 102 h 3097"/>
                  <a:gd name="T102" fmla="*/ 3092 w 3450"/>
                  <a:gd name="T103" fmla="*/ 799 h 3097"/>
                  <a:gd name="T104" fmla="*/ 3399 w 3450"/>
                  <a:gd name="T105" fmla="*/ 1542 h 3097"/>
                  <a:gd name="T106" fmla="*/ 3263 w 3450"/>
                  <a:gd name="T107" fmla="*/ 2244 h 3097"/>
                  <a:gd name="T108" fmla="*/ 2858 w 3450"/>
                  <a:gd name="T109" fmla="*/ 2973 h 3097"/>
                  <a:gd name="T110" fmla="*/ 2070 w 3450"/>
                  <a:gd name="T111" fmla="*/ 3087 h 3097"/>
                  <a:gd name="T112" fmla="*/ 1093 w 3450"/>
                  <a:gd name="T113" fmla="*/ 3063 h 3097"/>
                  <a:gd name="T114" fmla="*/ 290 w 3450"/>
                  <a:gd name="T115" fmla="*/ 2855 h 3097"/>
                  <a:gd name="T116" fmla="*/ 13 w 3450"/>
                  <a:gd name="T117" fmla="*/ 2120 h 3097"/>
                  <a:gd name="T118" fmla="*/ 346 w 3450"/>
                  <a:gd name="T119" fmla="*/ 1033 h 3097"/>
                  <a:gd name="T120" fmla="*/ 17 w 3450"/>
                  <a:gd name="T121" fmla="*/ 290 h 3097"/>
                  <a:gd name="T122" fmla="*/ 757 w 3450"/>
                  <a:gd name="T123" fmla="*/ 43 h 3097"/>
                  <a:gd name="T124" fmla="*/ 1536 w 3450"/>
                  <a:gd name="T125" fmla="*/ 0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0" h="3097">
                    <a:moveTo>
                      <a:pt x="2013" y="2689"/>
                    </a:moveTo>
                    <a:lnTo>
                      <a:pt x="1839" y="2695"/>
                    </a:lnTo>
                    <a:lnTo>
                      <a:pt x="1830" y="2695"/>
                    </a:lnTo>
                    <a:lnTo>
                      <a:pt x="1783" y="2696"/>
                    </a:lnTo>
                    <a:lnTo>
                      <a:pt x="1783" y="2982"/>
                    </a:lnTo>
                    <a:lnTo>
                      <a:pt x="1900" y="2980"/>
                    </a:lnTo>
                    <a:lnTo>
                      <a:pt x="2013" y="2975"/>
                    </a:lnTo>
                    <a:lnTo>
                      <a:pt x="2013" y="2689"/>
                    </a:lnTo>
                    <a:close/>
                    <a:moveTo>
                      <a:pt x="1438" y="2689"/>
                    </a:moveTo>
                    <a:lnTo>
                      <a:pt x="1438" y="2976"/>
                    </a:lnTo>
                    <a:lnTo>
                      <a:pt x="1550" y="2980"/>
                    </a:lnTo>
                    <a:lnTo>
                      <a:pt x="1668" y="2982"/>
                    </a:lnTo>
                    <a:lnTo>
                      <a:pt x="1668" y="2696"/>
                    </a:lnTo>
                    <a:lnTo>
                      <a:pt x="1620" y="2695"/>
                    </a:lnTo>
                    <a:lnTo>
                      <a:pt x="1611" y="2695"/>
                    </a:lnTo>
                    <a:lnTo>
                      <a:pt x="1438" y="2689"/>
                    </a:lnTo>
                    <a:close/>
                    <a:moveTo>
                      <a:pt x="2300" y="2669"/>
                    </a:moveTo>
                    <a:lnTo>
                      <a:pt x="2214" y="2676"/>
                    </a:lnTo>
                    <a:lnTo>
                      <a:pt x="2128" y="2682"/>
                    </a:lnTo>
                    <a:lnTo>
                      <a:pt x="2128" y="2969"/>
                    </a:lnTo>
                    <a:lnTo>
                      <a:pt x="2215" y="2962"/>
                    </a:lnTo>
                    <a:lnTo>
                      <a:pt x="2300" y="2953"/>
                    </a:lnTo>
                    <a:lnTo>
                      <a:pt x="2300" y="2669"/>
                    </a:lnTo>
                    <a:close/>
                    <a:moveTo>
                      <a:pt x="1150" y="2669"/>
                    </a:moveTo>
                    <a:lnTo>
                      <a:pt x="1150" y="2953"/>
                    </a:lnTo>
                    <a:lnTo>
                      <a:pt x="1235" y="2962"/>
                    </a:lnTo>
                    <a:lnTo>
                      <a:pt x="1323" y="2969"/>
                    </a:lnTo>
                    <a:lnTo>
                      <a:pt x="1323" y="2683"/>
                    </a:lnTo>
                    <a:lnTo>
                      <a:pt x="1236" y="2676"/>
                    </a:lnTo>
                    <a:lnTo>
                      <a:pt x="1150" y="2669"/>
                    </a:lnTo>
                    <a:close/>
                    <a:moveTo>
                      <a:pt x="2588" y="2632"/>
                    </a:moveTo>
                    <a:lnTo>
                      <a:pt x="2503" y="2645"/>
                    </a:lnTo>
                    <a:lnTo>
                      <a:pt x="2415" y="2656"/>
                    </a:lnTo>
                    <a:lnTo>
                      <a:pt x="2415" y="2940"/>
                    </a:lnTo>
                    <a:lnTo>
                      <a:pt x="2504" y="2927"/>
                    </a:lnTo>
                    <a:lnTo>
                      <a:pt x="2588" y="2914"/>
                    </a:lnTo>
                    <a:lnTo>
                      <a:pt x="2588" y="2632"/>
                    </a:lnTo>
                    <a:close/>
                    <a:moveTo>
                      <a:pt x="863" y="2632"/>
                    </a:moveTo>
                    <a:lnTo>
                      <a:pt x="863" y="2914"/>
                    </a:lnTo>
                    <a:lnTo>
                      <a:pt x="946" y="2927"/>
                    </a:lnTo>
                    <a:lnTo>
                      <a:pt x="1035" y="2940"/>
                    </a:lnTo>
                    <a:lnTo>
                      <a:pt x="1035" y="2656"/>
                    </a:lnTo>
                    <a:lnTo>
                      <a:pt x="947" y="2645"/>
                    </a:lnTo>
                    <a:lnTo>
                      <a:pt x="863" y="2632"/>
                    </a:lnTo>
                    <a:close/>
                    <a:moveTo>
                      <a:pt x="2875" y="2573"/>
                    </a:moveTo>
                    <a:lnTo>
                      <a:pt x="2791" y="2592"/>
                    </a:lnTo>
                    <a:lnTo>
                      <a:pt x="2703" y="2611"/>
                    </a:lnTo>
                    <a:lnTo>
                      <a:pt x="2703" y="2892"/>
                    </a:lnTo>
                    <a:lnTo>
                      <a:pt x="2764" y="2878"/>
                    </a:lnTo>
                    <a:lnTo>
                      <a:pt x="2822" y="2863"/>
                    </a:lnTo>
                    <a:lnTo>
                      <a:pt x="2875" y="2849"/>
                    </a:lnTo>
                    <a:lnTo>
                      <a:pt x="2875" y="2573"/>
                    </a:lnTo>
                    <a:close/>
                    <a:moveTo>
                      <a:pt x="575" y="2573"/>
                    </a:moveTo>
                    <a:lnTo>
                      <a:pt x="575" y="2849"/>
                    </a:lnTo>
                    <a:lnTo>
                      <a:pt x="628" y="2863"/>
                    </a:lnTo>
                    <a:lnTo>
                      <a:pt x="686" y="2878"/>
                    </a:lnTo>
                    <a:lnTo>
                      <a:pt x="748" y="2892"/>
                    </a:lnTo>
                    <a:lnTo>
                      <a:pt x="748" y="2611"/>
                    </a:lnTo>
                    <a:lnTo>
                      <a:pt x="659" y="2592"/>
                    </a:lnTo>
                    <a:lnTo>
                      <a:pt x="575" y="2573"/>
                    </a:lnTo>
                    <a:close/>
                    <a:moveTo>
                      <a:pt x="3163" y="2458"/>
                    </a:moveTo>
                    <a:lnTo>
                      <a:pt x="3126" y="2480"/>
                    </a:lnTo>
                    <a:lnTo>
                      <a:pt x="3085" y="2500"/>
                    </a:lnTo>
                    <a:lnTo>
                      <a:pt x="3039" y="2518"/>
                    </a:lnTo>
                    <a:lnTo>
                      <a:pt x="2990" y="2537"/>
                    </a:lnTo>
                    <a:lnTo>
                      <a:pt x="2990" y="2811"/>
                    </a:lnTo>
                    <a:lnTo>
                      <a:pt x="3030" y="2796"/>
                    </a:lnTo>
                    <a:lnTo>
                      <a:pt x="3064" y="2780"/>
                    </a:lnTo>
                    <a:lnTo>
                      <a:pt x="3094" y="2765"/>
                    </a:lnTo>
                    <a:lnTo>
                      <a:pt x="3119" y="2750"/>
                    </a:lnTo>
                    <a:lnTo>
                      <a:pt x="3137" y="2735"/>
                    </a:lnTo>
                    <a:lnTo>
                      <a:pt x="3151" y="2722"/>
                    </a:lnTo>
                    <a:lnTo>
                      <a:pt x="3159" y="2708"/>
                    </a:lnTo>
                    <a:lnTo>
                      <a:pt x="3163" y="2696"/>
                    </a:lnTo>
                    <a:lnTo>
                      <a:pt x="3163" y="2458"/>
                    </a:lnTo>
                    <a:close/>
                    <a:moveTo>
                      <a:pt x="288" y="2458"/>
                    </a:moveTo>
                    <a:lnTo>
                      <a:pt x="288" y="2696"/>
                    </a:lnTo>
                    <a:lnTo>
                      <a:pt x="291" y="2708"/>
                    </a:lnTo>
                    <a:lnTo>
                      <a:pt x="299" y="2722"/>
                    </a:lnTo>
                    <a:lnTo>
                      <a:pt x="313" y="2735"/>
                    </a:lnTo>
                    <a:lnTo>
                      <a:pt x="331" y="2750"/>
                    </a:lnTo>
                    <a:lnTo>
                      <a:pt x="357" y="2765"/>
                    </a:lnTo>
                    <a:lnTo>
                      <a:pt x="386" y="2780"/>
                    </a:lnTo>
                    <a:lnTo>
                      <a:pt x="420" y="2796"/>
                    </a:lnTo>
                    <a:lnTo>
                      <a:pt x="460" y="2811"/>
                    </a:lnTo>
                    <a:lnTo>
                      <a:pt x="460" y="2537"/>
                    </a:lnTo>
                    <a:lnTo>
                      <a:pt x="411" y="2518"/>
                    </a:lnTo>
                    <a:lnTo>
                      <a:pt x="365" y="2500"/>
                    </a:lnTo>
                    <a:lnTo>
                      <a:pt x="324" y="2480"/>
                    </a:lnTo>
                    <a:lnTo>
                      <a:pt x="288" y="2458"/>
                    </a:lnTo>
                    <a:close/>
                    <a:moveTo>
                      <a:pt x="3013" y="2208"/>
                    </a:moveTo>
                    <a:lnTo>
                      <a:pt x="3005" y="2213"/>
                    </a:lnTo>
                    <a:lnTo>
                      <a:pt x="2996" y="2218"/>
                    </a:lnTo>
                    <a:lnTo>
                      <a:pt x="2977" y="2230"/>
                    </a:lnTo>
                    <a:lnTo>
                      <a:pt x="2962" y="2239"/>
                    </a:lnTo>
                    <a:lnTo>
                      <a:pt x="2916" y="2262"/>
                    </a:lnTo>
                    <a:lnTo>
                      <a:pt x="2865" y="2285"/>
                    </a:lnTo>
                    <a:lnTo>
                      <a:pt x="2809" y="2305"/>
                    </a:lnTo>
                    <a:lnTo>
                      <a:pt x="2749" y="2324"/>
                    </a:lnTo>
                    <a:lnTo>
                      <a:pt x="2684" y="2342"/>
                    </a:lnTo>
                    <a:lnTo>
                      <a:pt x="2616" y="2359"/>
                    </a:lnTo>
                    <a:lnTo>
                      <a:pt x="2545" y="2374"/>
                    </a:lnTo>
                    <a:lnTo>
                      <a:pt x="2538" y="2376"/>
                    </a:lnTo>
                    <a:lnTo>
                      <a:pt x="2532" y="2378"/>
                    </a:lnTo>
                    <a:lnTo>
                      <a:pt x="2478" y="2388"/>
                    </a:lnTo>
                    <a:lnTo>
                      <a:pt x="2386" y="2404"/>
                    </a:lnTo>
                    <a:lnTo>
                      <a:pt x="2289" y="2418"/>
                    </a:lnTo>
                    <a:lnTo>
                      <a:pt x="2188" y="2431"/>
                    </a:lnTo>
                    <a:lnTo>
                      <a:pt x="2187" y="2431"/>
                    </a:lnTo>
                    <a:lnTo>
                      <a:pt x="2185" y="2431"/>
                    </a:lnTo>
                    <a:lnTo>
                      <a:pt x="2184" y="2431"/>
                    </a:lnTo>
                    <a:lnTo>
                      <a:pt x="2091" y="2441"/>
                    </a:lnTo>
                    <a:lnTo>
                      <a:pt x="1996" y="2450"/>
                    </a:lnTo>
                    <a:lnTo>
                      <a:pt x="1899" y="2456"/>
                    </a:lnTo>
                    <a:lnTo>
                      <a:pt x="1898" y="2456"/>
                    </a:lnTo>
                    <a:lnTo>
                      <a:pt x="1774" y="2462"/>
                    </a:lnTo>
                    <a:lnTo>
                      <a:pt x="1650" y="2465"/>
                    </a:lnTo>
                    <a:lnTo>
                      <a:pt x="1553" y="2466"/>
                    </a:lnTo>
                    <a:lnTo>
                      <a:pt x="1480" y="2466"/>
                    </a:lnTo>
                    <a:lnTo>
                      <a:pt x="1342" y="2462"/>
                    </a:lnTo>
                    <a:lnTo>
                      <a:pt x="1208" y="2456"/>
                    </a:lnTo>
                    <a:lnTo>
                      <a:pt x="1208" y="2456"/>
                    </a:lnTo>
                    <a:lnTo>
                      <a:pt x="1100" y="2449"/>
                    </a:lnTo>
                    <a:lnTo>
                      <a:pt x="995" y="2439"/>
                    </a:lnTo>
                    <a:lnTo>
                      <a:pt x="894" y="2429"/>
                    </a:lnTo>
                    <a:lnTo>
                      <a:pt x="795" y="2415"/>
                    </a:lnTo>
                    <a:lnTo>
                      <a:pt x="700" y="2401"/>
                    </a:lnTo>
                    <a:lnTo>
                      <a:pt x="610" y="2385"/>
                    </a:lnTo>
                    <a:lnTo>
                      <a:pt x="523" y="2367"/>
                    </a:lnTo>
                    <a:lnTo>
                      <a:pt x="442" y="2347"/>
                    </a:lnTo>
                    <a:lnTo>
                      <a:pt x="414" y="2340"/>
                    </a:lnTo>
                    <a:lnTo>
                      <a:pt x="395" y="2335"/>
                    </a:lnTo>
                    <a:lnTo>
                      <a:pt x="347" y="2321"/>
                    </a:lnTo>
                    <a:lnTo>
                      <a:pt x="342" y="2320"/>
                    </a:lnTo>
                    <a:lnTo>
                      <a:pt x="289" y="2303"/>
                    </a:lnTo>
                    <a:lnTo>
                      <a:pt x="297" y="2317"/>
                    </a:lnTo>
                    <a:lnTo>
                      <a:pt x="312" y="2333"/>
                    </a:lnTo>
                    <a:lnTo>
                      <a:pt x="334" y="2349"/>
                    </a:lnTo>
                    <a:lnTo>
                      <a:pt x="362" y="2367"/>
                    </a:lnTo>
                    <a:lnTo>
                      <a:pt x="396" y="2384"/>
                    </a:lnTo>
                    <a:lnTo>
                      <a:pt x="438" y="2402"/>
                    </a:lnTo>
                    <a:lnTo>
                      <a:pt x="486" y="2419"/>
                    </a:lnTo>
                    <a:lnTo>
                      <a:pt x="539" y="2437"/>
                    </a:lnTo>
                    <a:lnTo>
                      <a:pt x="604" y="2456"/>
                    </a:lnTo>
                    <a:lnTo>
                      <a:pt x="675" y="2475"/>
                    </a:lnTo>
                    <a:lnTo>
                      <a:pt x="753" y="2491"/>
                    </a:lnTo>
                    <a:lnTo>
                      <a:pt x="837" y="2508"/>
                    </a:lnTo>
                    <a:lnTo>
                      <a:pt x="927" y="2524"/>
                    </a:lnTo>
                    <a:lnTo>
                      <a:pt x="1024" y="2537"/>
                    </a:lnTo>
                    <a:lnTo>
                      <a:pt x="1126" y="2550"/>
                    </a:lnTo>
                    <a:lnTo>
                      <a:pt x="1234" y="2560"/>
                    </a:lnTo>
                    <a:lnTo>
                      <a:pt x="1347" y="2568"/>
                    </a:lnTo>
                    <a:lnTo>
                      <a:pt x="1465" y="2575"/>
                    </a:lnTo>
                    <a:lnTo>
                      <a:pt x="1527" y="2578"/>
                    </a:lnTo>
                    <a:lnTo>
                      <a:pt x="1580" y="2579"/>
                    </a:lnTo>
                    <a:lnTo>
                      <a:pt x="1652" y="2581"/>
                    </a:lnTo>
                    <a:lnTo>
                      <a:pt x="1725" y="2581"/>
                    </a:lnTo>
                    <a:lnTo>
                      <a:pt x="1798" y="2581"/>
                    </a:lnTo>
                    <a:lnTo>
                      <a:pt x="1870" y="2580"/>
                    </a:lnTo>
                    <a:lnTo>
                      <a:pt x="1923" y="2578"/>
                    </a:lnTo>
                    <a:lnTo>
                      <a:pt x="1985" y="2576"/>
                    </a:lnTo>
                    <a:lnTo>
                      <a:pt x="2103" y="2569"/>
                    </a:lnTo>
                    <a:lnTo>
                      <a:pt x="2216" y="2560"/>
                    </a:lnTo>
                    <a:lnTo>
                      <a:pt x="2324" y="2550"/>
                    </a:lnTo>
                    <a:lnTo>
                      <a:pt x="2427" y="2537"/>
                    </a:lnTo>
                    <a:lnTo>
                      <a:pt x="2523" y="2524"/>
                    </a:lnTo>
                    <a:lnTo>
                      <a:pt x="2613" y="2508"/>
                    </a:lnTo>
                    <a:lnTo>
                      <a:pt x="2697" y="2491"/>
                    </a:lnTo>
                    <a:lnTo>
                      <a:pt x="2775" y="2475"/>
                    </a:lnTo>
                    <a:lnTo>
                      <a:pt x="2846" y="2456"/>
                    </a:lnTo>
                    <a:lnTo>
                      <a:pt x="2911" y="2437"/>
                    </a:lnTo>
                    <a:lnTo>
                      <a:pt x="2960" y="2421"/>
                    </a:lnTo>
                    <a:lnTo>
                      <a:pt x="3005" y="2405"/>
                    </a:lnTo>
                    <a:lnTo>
                      <a:pt x="3043" y="2388"/>
                    </a:lnTo>
                    <a:lnTo>
                      <a:pt x="3078" y="2372"/>
                    </a:lnTo>
                    <a:lnTo>
                      <a:pt x="3106" y="2357"/>
                    </a:lnTo>
                    <a:lnTo>
                      <a:pt x="3129" y="2341"/>
                    </a:lnTo>
                    <a:lnTo>
                      <a:pt x="3146" y="2327"/>
                    </a:lnTo>
                    <a:lnTo>
                      <a:pt x="3156" y="2312"/>
                    </a:lnTo>
                    <a:lnTo>
                      <a:pt x="3161" y="2298"/>
                    </a:lnTo>
                    <a:lnTo>
                      <a:pt x="3159" y="2292"/>
                    </a:lnTo>
                    <a:lnTo>
                      <a:pt x="3153" y="2284"/>
                    </a:lnTo>
                    <a:lnTo>
                      <a:pt x="3143" y="2274"/>
                    </a:lnTo>
                    <a:lnTo>
                      <a:pt x="3129" y="2263"/>
                    </a:lnTo>
                    <a:lnTo>
                      <a:pt x="3109" y="2250"/>
                    </a:lnTo>
                    <a:lnTo>
                      <a:pt x="3084" y="2237"/>
                    </a:lnTo>
                    <a:lnTo>
                      <a:pt x="3052" y="2222"/>
                    </a:lnTo>
                    <a:lnTo>
                      <a:pt x="3013" y="2208"/>
                    </a:lnTo>
                    <a:close/>
                    <a:moveTo>
                      <a:pt x="1840" y="2059"/>
                    </a:moveTo>
                    <a:lnTo>
                      <a:pt x="1753" y="2062"/>
                    </a:lnTo>
                    <a:lnTo>
                      <a:pt x="1666" y="2064"/>
                    </a:lnTo>
                    <a:lnTo>
                      <a:pt x="1658" y="2064"/>
                    </a:lnTo>
                    <a:lnTo>
                      <a:pt x="1610" y="2065"/>
                    </a:lnTo>
                    <a:lnTo>
                      <a:pt x="1610" y="2352"/>
                    </a:lnTo>
                    <a:lnTo>
                      <a:pt x="1673" y="2350"/>
                    </a:lnTo>
                    <a:lnTo>
                      <a:pt x="1698" y="2349"/>
                    </a:lnTo>
                    <a:lnTo>
                      <a:pt x="1803" y="2346"/>
                    </a:lnTo>
                    <a:lnTo>
                      <a:pt x="1840" y="2344"/>
                    </a:lnTo>
                    <a:lnTo>
                      <a:pt x="1840" y="2059"/>
                    </a:lnTo>
                    <a:close/>
                    <a:moveTo>
                      <a:pt x="1265" y="2059"/>
                    </a:moveTo>
                    <a:lnTo>
                      <a:pt x="1265" y="2344"/>
                    </a:lnTo>
                    <a:lnTo>
                      <a:pt x="1358" y="2348"/>
                    </a:lnTo>
                    <a:lnTo>
                      <a:pt x="1369" y="2348"/>
                    </a:lnTo>
                    <a:lnTo>
                      <a:pt x="1447" y="2350"/>
                    </a:lnTo>
                    <a:lnTo>
                      <a:pt x="1454" y="2350"/>
                    </a:lnTo>
                    <a:lnTo>
                      <a:pt x="1462" y="2350"/>
                    </a:lnTo>
                    <a:lnTo>
                      <a:pt x="1495" y="2352"/>
                    </a:lnTo>
                    <a:lnTo>
                      <a:pt x="1495" y="2065"/>
                    </a:lnTo>
                    <a:lnTo>
                      <a:pt x="1448" y="2064"/>
                    </a:lnTo>
                    <a:lnTo>
                      <a:pt x="1439" y="2064"/>
                    </a:lnTo>
                    <a:lnTo>
                      <a:pt x="1352" y="2062"/>
                    </a:lnTo>
                    <a:lnTo>
                      <a:pt x="1265" y="2059"/>
                    </a:lnTo>
                    <a:close/>
                    <a:moveTo>
                      <a:pt x="2128" y="2038"/>
                    </a:moveTo>
                    <a:lnTo>
                      <a:pt x="2042" y="2045"/>
                    </a:lnTo>
                    <a:lnTo>
                      <a:pt x="1955" y="2052"/>
                    </a:lnTo>
                    <a:lnTo>
                      <a:pt x="1955" y="2338"/>
                    </a:lnTo>
                    <a:lnTo>
                      <a:pt x="1994" y="2335"/>
                    </a:lnTo>
                    <a:lnTo>
                      <a:pt x="2019" y="2333"/>
                    </a:lnTo>
                    <a:lnTo>
                      <a:pt x="2073" y="2328"/>
                    </a:lnTo>
                    <a:lnTo>
                      <a:pt x="2128" y="2322"/>
                    </a:lnTo>
                    <a:lnTo>
                      <a:pt x="2128" y="2038"/>
                    </a:lnTo>
                    <a:close/>
                    <a:moveTo>
                      <a:pt x="978" y="2038"/>
                    </a:moveTo>
                    <a:lnTo>
                      <a:pt x="978" y="2322"/>
                    </a:lnTo>
                    <a:lnTo>
                      <a:pt x="984" y="2323"/>
                    </a:lnTo>
                    <a:lnTo>
                      <a:pt x="990" y="2324"/>
                    </a:lnTo>
                    <a:lnTo>
                      <a:pt x="1008" y="2325"/>
                    </a:lnTo>
                    <a:lnTo>
                      <a:pt x="1078" y="2332"/>
                    </a:lnTo>
                    <a:lnTo>
                      <a:pt x="1150" y="2338"/>
                    </a:lnTo>
                    <a:lnTo>
                      <a:pt x="1150" y="2052"/>
                    </a:lnTo>
                    <a:lnTo>
                      <a:pt x="1063" y="2045"/>
                    </a:lnTo>
                    <a:lnTo>
                      <a:pt x="978" y="2038"/>
                    </a:lnTo>
                    <a:close/>
                    <a:moveTo>
                      <a:pt x="2415" y="2001"/>
                    </a:moveTo>
                    <a:lnTo>
                      <a:pt x="2330" y="2014"/>
                    </a:lnTo>
                    <a:lnTo>
                      <a:pt x="2243" y="2025"/>
                    </a:lnTo>
                    <a:lnTo>
                      <a:pt x="2243" y="2309"/>
                    </a:lnTo>
                    <a:lnTo>
                      <a:pt x="2331" y="2296"/>
                    </a:lnTo>
                    <a:lnTo>
                      <a:pt x="2415" y="2283"/>
                    </a:lnTo>
                    <a:lnTo>
                      <a:pt x="2415" y="2001"/>
                    </a:lnTo>
                    <a:close/>
                    <a:moveTo>
                      <a:pt x="690" y="2001"/>
                    </a:moveTo>
                    <a:lnTo>
                      <a:pt x="690" y="2283"/>
                    </a:lnTo>
                    <a:lnTo>
                      <a:pt x="774" y="2296"/>
                    </a:lnTo>
                    <a:lnTo>
                      <a:pt x="863" y="2309"/>
                    </a:lnTo>
                    <a:lnTo>
                      <a:pt x="863" y="2025"/>
                    </a:lnTo>
                    <a:lnTo>
                      <a:pt x="775" y="2014"/>
                    </a:lnTo>
                    <a:lnTo>
                      <a:pt x="690" y="2001"/>
                    </a:lnTo>
                    <a:close/>
                    <a:moveTo>
                      <a:pt x="2703" y="1941"/>
                    </a:moveTo>
                    <a:lnTo>
                      <a:pt x="2619" y="1962"/>
                    </a:lnTo>
                    <a:lnTo>
                      <a:pt x="2530" y="1980"/>
                    </a:lnTo>
                    <a:lnTo>
                      <a:pt x="2530" y="2261"/>
                    </a:lnTo>
                    <a:lnTo>
                      <a:pt x="2592" y="2247"/>
                    </a:lnTo>
                    <a:lnTo>
                      <a:pt x="2649" y="2233"/>
                    </a:lnTo>
                    <a:lnTo>
                      <a:pt x="2703" y="2218"/>
                    </a:lnTo>
                    <a:lnTo>
                      <a:pt x="2703" y="1941"/>
                    </a:lnTo>
                    <a:close/>
                    <a:moveTo>
                      <a:pt x="403" y="1941"/>
                    </a:moveTo>
                    <a:lnTo>
                      <a:pt x="403" y="2218"/>
                    </a:lnTo>
                    <a:lnTo>
                      <a:pt x="408" y="2220"/>
                    </a:lnTo>
                    <a:lnTo>
                      <a:pt x="430" y="2225"/>
                    </a:lnTo>
                    <a:lnTo>
                      <a:pt x="499" y="2243"/>
                    </a:lnTo>
                    <a:lnTo>
                      <a:pt x="575" y="2261"/>
                    </a:lnTo>
                    <a:lnTo>
                      <a:pt x="575" y="1981"/>
                    </a:lnTo>
                    <a:lnTo>
                      <a:pt x="486" y="1962"/>
                    </a:lnTo>
                    <a:lnTo>
                      <a:pt x="403" y="1941"/>
                    </a:lnTo>
                    <a:close/>
                    <a:moveTo>
                      <a:pt x="2990" y="1827"/>
                    </a:moveTo>
                    <a:lnTo>
                      <a:pt x="2953" y="1848"/>
                    </a:lnTo>
                    <a:lnTo>
                      <a:pt x="2913" y="1869"/>
                    </a:lnTo>
                    <a:lnTo>
                      <a:pt x="2867" y="1888"/>
                    </a:lnTo>
                    <a:lnTo>
                      <a:pt x="2818" y="1906"/>
                    </a:lnTo>
                    <a:lnTo>
                      <a:pt x="2818" y="2179"/>
                    </a:lnTo>
                    <a:lnTo>
                      <a:pt x="2865" y="2160"/>
                    </a:lnTo>
                    <a:lnTo>
                      <a:pt x="2904" y="2140"/>
                    </a:lnTo>
                    <a:lnTo>
                      <a:pt x="2938" y="2120"/>
                    </a:lnTo>
                    <a:lnTo>
                      <a:pt x="2964" y="2100"/>
                    </a:lnTo>
                    <a:lnTo>
                      <a:pt x="2984" y="2084"/>
                    </a:lnTo>
                    <a:lnTo>
                      <a:pt x="2989" y="2074"/>
                    </a:lnTo>
                    <a:lnTo>
                      <a:pt x="2990" y="2065"/>
                    </a:lnTo>
                    <a:lnTo>
                      <a:pt x="2990" y="1827"/>
                    </a:lnTo>
                    <a:close/>
                    <a:moveTo>
                      <a:pt x="115" y="1827"/>
                    </a:moveTo>
                    <a:lnTo>
                      <a:pt x="115" y="2065"/>
                    </a:lnTo>
                    <a:lnTo>
                      <a:pt x="118" y="2077"/>
                    </a:lnTo>
                    <a:lnTo>
                      <a:pt x="127" y="2091"/>
                    </a:lnTo>
                    <a:lnTo>
                      <a:pt x="141" y="2105"/>
                    </a:lnTo>
                    <a:lnTo>
                      <a:pt x="161" y="2120"/>
                    </a:lnTo>
                    <a:lnTo>
                      <a:pt x="187" y="2136"/>
                    </a:lnTo>
                    <a:lnTo>
                      <a:pt x="217" y="2151"/>
                    </a:lnTo>
                    <a:lnTo>
                      <a:pt x="254" y="2167"/>
                    </a:lnTo>
                    <a:lnTo>
                      <a:pt x="255" y="2167"/>
                    </a:lnTo>
                    <a:lnTo>
                      <a:pt x="288" y="2179"/>
                    </a:lnTo>
                    <a:lnTo>
                      <a:pt x="288" y="1906"/>
                    </a:lnTo>
                    <a:lnTo>
                      <a:pt x="238" y="1888"/>
                    </a:lnTo>
                    <a:lnTo>
                      <a:pt x="192" y="1869"/>
                    </a:lnTo>
                    <a:lnTo>
                      <a:pt x="152" y="1848"/>
                    </a:lnTo>
                    <a:lnTo>
                      <a:pt x="115" y="1827"/>
                    </a:lnTo>
                    <a:close/>
                    <a:moveTo>
                      <a:pt x="394" y="1539"/>
                    </a:moveTo>
                    <a:lnTo>
                      <a:pt x="339" y="1554"/>
                    </a:lnTo>
                    <a:lnTo>
                      <a:pt x="292" y="1567"/>
                    </a:lnTo>
                    <a:lnTo>
                      <a:pt x="252" y="1582"/>
                    </a:lnTo>
                    <a:lnTo>
                      <a:pt x="217" y="1596"/>
                    </a:lnTo>
                    <a:lnTo>
                      <a:pt x="189" y="1608"/>
                    </a:lnTo>
                    <a:lnTo>
                      <a:pt x="166" y="1621"/>
                    </a:lnTo>
                    <a:lnTo>
                      <a:pt x="148" y="1632"/>
                    </a:lnTo>
                    <a:lnTo>
                      <a:pt x="135" y="1643"/>
                    </a:lnTo>
                    <a:lnTo>
                      <a:pt x="124" y="1652"/>
                    </a:lnTo>
                    <a:lnTo>
                      <a:pt x="119" y="1660"/>
                    </a:lnTo>
                    <a:lnTo>
                      <a:pt x="116" y="1668"/>
                    </a:lnTo>
                    <a:lnTo>
                      <a:pt x="120" y="1680"/>
                    </a:lnTo>
                    <a:lnTo>
                      <a:pt x="132" y="1695"/>
                    </a:lnTo>
                    <a:lnTo>
                      <a:pt x="148" y="1709"/>
                    </a:lnTo>
                    <a:lnTo>
                      <a:pt x="170" y="1725"/>
                    </a:lnTo>
                    <a:lnTo>
                      <a:pt x="199" y="1742"/>
                    </a:lnTo>
                    <a:lnTo>
                      <a:pt x="233" y="1757"/>
                    </a:lnTo>
                    <a:lnTo>
                      <a:pt x="272" y="1774"/>
                    </a:lnTo>
                    <a:lnTo>
                      <a:pt x="317" y="1791"/>
                    </a:lnTo>
                    <a:lnTo>
                      <a:pt x="367" y="1806"/>
                    </a:lnTo>
                    <a:lnTo>
                      <a:pt x="432" y="1825"/>
                    </a:lnTo>
                    <a:lnTo>
                      <a:pt x="503" y="1844"/>
                    </a:lnTo>
                    <a:lnTo>
                      <a:pt x="580" y="1860"/>
                    </a:lnTo>
                    <a:lnTo>
                      <a:pt x="665" y="1877"/>
                    </a:lnTo>
                    <a:lnTo>
                      <a:pt x="755" y="1893"/>
                    </a:lnTo>
                    <a:lnTo>
                      <a:pt x="851" y="1906"/>
                    </a:lnTo>
                    <a:lnTo>
                      <a:pt x="953" y="1919"/>
                    </a:lnTo>
                    <a:lnTo>
                      <a:pt x="1061" y="1929"/>
                    </a:lnTo>
                    <a:lnTo>
                      <a:pt x="1174" y="1938"/>
                    </a:lnTo>
                    <a:lnTo>
                      <a:pt x="1292" y="1945"/>
                    </a:lnTo>
                    <a:lnTo>
                      <a:pt x="1355" y="1947"/>
                    </a:lnTo>
                    <a:lnTo>
                      <a:pt x="1407" y="1948"/>
                    </a:lnTo>
                    <a:lnTo>
                      <a:pt x="1478" y="1950"/>
                    </a:lnTo>
                    <a:lnTo>
                      <a:pt x="1553" y="1950"/>
                    </a:lnTo>
                    <a:lnTo>
                      <a:pt x="1608" y="1950"/>
                    </a:lnTo>
                    <a:lnTo>
                      <a:pt x="1662" y="1949"/>
                    </a:lnTo>
                    <a:lnTo>
                      <a:pt x="1705" y="1948"/>
                    </a:lnTo>
                    <a:lnTo>
                      <a:pt x="1744" y="1947"/>
                    </a:lnTo>
                    <a:lnTo>
                      <a:pt x="1872" y="1942"/>
                    </a:lnTo>
                    <a:lnTo>
                      <a:pt x="1994" y="1933"/>
                    </a:lnTo>
                    <a:lnTo>
                      <a:pt x="2111" y="1923"/>
                    </a:lnTo>
                    <a:lnTo>
                      <a:pt x="2221" y="1910"/>
                    </a:lnTo>
                    <a:lnTo>
                      <a:pt x="2324" y="1897"/>
                    </a:lnTo>
                    <a:lnTo>
                      <a:pt x="2420" y="1880"/>
                    </a:lnTo>
                    <a:lnTo>
                      <a:pt x="2511" y="1864"/>
                    </a:lnTo>
                    <a:lnTo>
                      <a:pt x="2594" y="1845"/>
                    </a:lnTo>
                    <a:lnTo>
                      <a:pt x="2669" y="1826"/>
                    </a:lnTo>
                    <a:lnTo>
                      <a:pt x="2738" y="1806"/>
                    </a:lnTo>
                    <a:lnTo>
                      <a:pt x="2788" y="1790"/>
                    </a:lnTo>
                    <a:lnTo>
                      <a:pt x="2834" y="1774"/>
                    </a:lnTo>
                    <a:lnTo>
                      <a:pt x="2874" y="1757"/>
                    </a:lnTo>
                    <a:lnTo>
                      <a:pt x="2907" y="1741"/>
                    </a:lnTo>
                    <a:lnTo>
                      <a:pt x="2808" y="1760"/>
                    </a:lnTo>
                    <a:lnTo>
                      <a:pt x="2704" y="1778"/>
                    </a:lnTo>
                    <a:lnTo>
                      <a:pt x="2595" y="1793"/>
                    </a:lnTo>
                    <a:lnTo>
                      <a:pt x="2481" y="1806"/>
                    </a:lnTo>
                    <a:lnTo>
                      <a:pt x="2364" y="1817"/>
                    </a:lnTo>
                    <a:lnTo>
                      <a:pt x="2244" y="1825"/>
                    </a:lnTo>
                    <a:lnTo>
                      <a:pt x="2244" y="1825"/>
                    </a:lnTo>
                    <a:lnTo>
                      <a:pt x="2243" y="1825"/>
                    </a:lnTo>
                    <a:lnTo>
                      <a:pt x="2241" y="1825"/>
                    </a:lnTo>
                    <a:lnTo>
                      <a:pt x="2132" y="1830"/>
                    </a:lnTo>
                    <a:lnTo>
                      <a:pt x="2019" y="1834"/>
                    </a:lnTo>
                    <a:lnTo>
                      <a:pt x="1958" y="1835"/>
                    </a:lnTo>
                    <a:lnTo>
                      <a:pt x="1898" y="1835"/>
                    </a:lnTo>
                    <a:lnTo>
                      <a:pt x="1845" y="1835"/>
                    </a:lnTo>
                    <a:lnTo>
                      <a:pt x="1792" y="1834"/>
                    </a:lnTo>
                    <a:lnTo>
                      <a:pt x="1671" y="1831"/>
                    </a:lnTo>
                    <a:lnTo>
                      <a:pt x="1553" y="1825"/>
                    </a:lnTo>
                    <a:lnTo>
                      <a:pt x="1553" y="1825"/>
                    </a:lnTo>
                    <a:lnTo>
                      <a:pt x="1432" y="1817"/>
                    </a:lnTo>
                    <a:lnTo>
                      <a:pt x="1317" y="1806"/>
                    </a:lnTo>
                    <a:lnTo>
                      <a:pt x="1205" y="1794"/>
                    </a:lnTo>
                    <a:lnTo>
                      <a:pt x="1099" y="1779"/>
                    </a:lnTo>
                    <a:lnTo>
                      <a:pt x="997" y="1761"/>
                    </a:lnTo>
                    <a:lnTo>
                      <a:pt x="901" y="1743"/>
                    </a:lnTo>
                    <a:lnTo>
                      <a:pt x="855" y="1733"/>
                    </a:lnTo>
                    <a:lnTo>
                      <a:pt x="842" y="1730"/>
                    </a:lnTo>
                    <a:lnTo>
                      <a:pt x="775" y="1714"/>
                    </a:lnTo>
                    <a:lnTo>
                      <a:pt x="712" y="1697"/>
                    </a:lnTo>
                    <a:lnTo>
                      <a:pt x="653" y="1678"/>
                    </a:lnTo>
                    <a:lnTo>
                      <a:pt x="598" y="1658"/>
                    </a:lnTo>
                    <a:lnTo>
                      <a:pt x="548" y="1637"/>
                    </a:lnTo>
                    <a:lnTo>
                      <a:pt x="502" y="1615"/>
                    </a:lnTo>
                    <a:lnTo>
                      <a:pt x="461" y="1592"/>
                    </a:lnTo>
                    <a:lnTo>
                      <a:pt x="426" y="1567"/>
                    </a:lnTo>
                    <a:lnTo>
                      <a:pt x="396" y="1542"/>
                    </a:lnTo>
                    <a:lnTo>
                      <a:pt x="395" y="1540"/>
                    </a:lnTo>
                    <a:lnTo>
                      <a:pt x="394" y="1539"/>
                    </a:lnTo>
                    <a:close/>
                    <a:moveTo>
                      <a:pt x="2185" y="1428"/>
                    </a:moveTo>
                    <a:lnTo>
                      <a:pt x="2098" y="1431"/>
                    </a:lnTo>
                    <a:lnTo>
                      <a:pt x="2011" y="1433"/>
                    </a:lnTo>
                    <a:lnTo>
                      <a:pt x="2002" y="1433"/>
                    </a:lnTo>
                    <a:lnTo>
                      <a:pt x="1955" y="1434"/>
                    </a:lnTo>
                    <a:lnTo>
                      <a:pt x="1955" y="1720"/>
                    </a:lnTo>
                    <a:lnTo>
                      <a:pt x="2071" y="1718"/>
                    </a:lnTo>
                    <a:lnTo>
                      <a:pt x="2185" y="1713"/>
                    </a:lnTo>
                    <a:lnTo>
                      <a:pt x="2185" y="1428"/>
                    </a:lnTo>
                    <a:close/>
                    <a:moveTo>
                      <a:pt x="1610" y="1428"/>
                    </a:moveTo>
                    <a:lnTo>
                      <a:pt x="1610" y="1713"/>
                    </a:lnTo>
                    <a:lnTo>
                      <a:pt x="1616" y="1714"/>
                    </a:lnTo>
                    <a:lnTo>
                      <a:pt x="1744" y="1719"/>
                    </a:lnTo>
                    <a:lnTo>
                      <a:pt x="1756" y="1720"/>
                    </a:lnTo>
                    <a:lnTo>
                      <a:pt x="1798" y="1720"/>
                    </a:lnTo>
                    <a:lnTo>
                      <a:pt x="1840" y="1721"/>
                    </a:lnTo>
                    <a:lnTo>
                      <a:pt x="1840" y="1434"/>
                    </a:lnTo>
                    <a:lnTo>
                      <a:pt x="1792" y="1433"/>
                    </a:lnTo>
                    <a:lnTo>
                      <a:pt x="1788" y="1433"/>
                    </a:lnTo>
                    <a:lnTo>
                      <a:pt x="1784" y="1433"/>
                    </a:lnTo>
                    <a:lnTo>
                      <a:pt x="1610" y="1428"/>
                    </a:lnTo>
                    <a:close/>
                    <a:moveTo>
                      <a:pt x="2473" y="1407"/>
                    </a:moveTo>
                    <a:lnTo>
                      <a:pt x="2387" y="1414"/>
                    </a:lnTo>
                    <a:lnTo>
                      <a:pt x="2300" y="1420"/>
                    </a:lnTo>
                    <a:lnTo>
                      <a:pt x="2300" y="1706"/>
                    </a:lnTo>
                    <a:lnTo>
                      <a:pt x="2366" y="1702"/>
                    </a:lnTo>
                    <a:lnTo>
                      <a:pt x="2371" y="1702"/>
                    </a:lnTo>
                    <a:lnTo>
                      <a:pt x="2422" y="1697"/>
                    </a:lnTo>
                    <a:lnTo>
                      <a:pt x="2473" y="1692"/>
                    </a:lnTo>
                    <a:lnTo>
                      <a:pt x="2473" y="1407"/>
                    </a:lnTo>
                    <a:close/>
                    <a:moveTo>
                      <a:pt x="1323" y="1407"/>
                    </a:moveTo>
                    <a:lnTo>
                      <a:pt x="1323" y="1692"/>
                    </a:lnTo>
                    <a:lnTo>
                      <a:pt x="1325" y="1693"/>
                    </a:lnTo>
                    <a:lnTo>
                      <a:pt x="1327" y="1693"/>
                    </a:lnTo>
                    <a:lnTo>
                      <a:pt x="1350" y="1695"/>
                    </a:lnTo>
                    <a:lnTo>
                      <a:pt x="1457" y="1704"/>
                    </a:lnTo>
                    <a:lnTo>
                      <a:pt x="1480" y="1706"/>
                    </a:lnTo>
                    <a:lnTo>
                      <a:pt x="1495" y="1707"/>
                    </a:lnTo>
                    <a:lnTo>
                      <a:pt x="1495" y="1420"/>
                    </a:lnTo>
                    <a:lnTo>
                      <a:pt x="1408" y="1414"/>
                    </a:lnTo>
                    <a:lnTo>
                      <a:pt x="1323" y="1407"/>
                    </a:lnTo>
                    <a:close/>
                    <a:moveTo>
                      <a:pt x="2760" y="1370"/>
                    </a:moveTo>
                    <a:lnTo>
                      <a:pt x="2675" y="1383"/>
                    </a:lnTo>
                    <a:lnTo>
                      <a:pt x="2588" y="1394"/>
                    </a:lnTo>
                    <a:lnTo>
                      <a:pt x="2588" y="1678"/>
                    </a:lnTo>
                    <a:lnTo>
                      <a:pt x="2632" y="1673"/>
                    </a:lnTo>
                    <a:lnTo>
                      <a:pt x="2677" y="1665"/>
                    </a:lnTo>
                    <a:lnTo>
                      <a:pt x="2716" y="1659"/>
                    </a:lnTo>
                    <a:lnTo>
                      <a:pt x="2755" y="1653"/>
                    </a:lnTo>
                    <a:lnTo>
                      <a:pt x="2757" y="1653"/>
                    </a:lnTo>
                    <a:lnTo>
                      <a:pt x="2760" y="1652"/>
                    </a:lnTo>
                    <a:lnTo>
                      <a:pt x="2760" y="1370"/>
                    </a:lnTo>
                    <a:close/>
                    <a:moveTo>
                      <a:pt x="1035" y="1370"/>
                    </a:moveTo>
                    <a:lnTo>
                      <a:pt x="1035" y="1652"/>
                    </a:lnTo>
                    <a:lnTo>
                      <a:pt x="1067" y="1657"/>
                    </a:lnTo>
                    <a:lnTo>
                      <a:pt x="1101" y="1663"/>
                    </a:lnTo>
                    <a:lnTo>
                      <a:pt x="1103" y="1663"/>
                    </a:lnTo>
                    <a:lnTo>
                      <a:pt x="1105" y="1663"/>
                    </a:lnTo>
                    <a:lnTo>
                      <a:pt x="1155" y="1672"/>
                    </a:lnTo>
                    <a:lnTo>
                      <a:pt x="1208" y="1678"/>
                    </a:lnTo>
                    <a:lnTo>
                      <a:pt x="1208" y="1394"/>
                    </a:lnTo>
                    <a:lnTo>
                      <a:pt x="1120" y="1383"/>
                    </a:lnTo>
                    <a:lnTo>
                      <a:pt x="1035" y="1370"/>
                    </a:lnTo>
                    <a:close/>
                    <a:moveTo>
                      <a:pt x="3048" y="1310"/>
                    </a:moveTo>
                    <a:lnTo>
                      <a:pt x="2964" y="1331"/>
                    </a:lnTo>
                    <a:lnTo>
                      <a:pt x="2875" y="1351"/>
                    </a:lnTo>
                    <a:lnTo>
                      <a:pt x="2875" y="1630"/>
                    </a:lnTo>
                    <a:lnTo>
                      <a:pt x="2882" y="1628"/>
                    </a:lnTo>
                    <a:lnTo>
                      <a:pt x="2889" y="1627"/>
                    </a:lnTo>
                    <a:lnTo>
                      <a:pt x="2933" y="1617"/>
                    </a:lnTo>
                    <a:lnTo>
                      <a:pt x="2979" y="1606"/>
                    </a:lnTo>
                    <a:lnTo>
                      <a:pt x="3022" y="1595"/>
                    </a:lnTo>
                    <a:lnTo>
                      <a:pt x="3048" y="1587"/>
                    </a:lnTo>
                    <a:lnTo>
                      <a:pt x="3048" y="1310"/>
                    </a:lnTo>
                    <a:close/>
                    <a:moveTo>
                      <a:pt x="748" y="1310"/>
                    </a:moveTo>
                    <a:lnTo>
                      <a:pt x="748" y="1586"/>
                    </a:lnTo>
                    <a:lnTo>
                      <a:pt x="801" y="1601"/>
                    </a:lnTo>
                    <a:lnTo>
                      <a:pt x="858" y="1615"/>
                    </a:lnTo>
                    <a:lnTo>
                      <a:pt x="920" y="1630"/>
                    </a:lnTo>
                    <a:lnTo>
                      <a:pt x="920" y="1351"/>
                    </a:lnTo>
                    <a:lnTo>
                      <a:pt x="831" y="1331"/>
                    </a:lnTo>
                    <a:lnTo>
                      <a:pt x="748" y="1310"/>
                    </a:lnTo>
                    <a:close/>
                    <a:moveTo>
                      <a:pt x="3335" y="1196"/>
                    </a:moveTo>
                    <a:lnTo>
                      <a:pt x="3298" y="1217"/>
                    </a:lnTo>
                    <a:lnTo>
                      <a:pt x="3258" y="1238"/>
                    </a:lnTo>
                    <a:lnTo>
                      <a:pt x="3212" y="1257"/>
                    </a:lnTo>
                    <a:lnTo>
                      <a:pt x="3163" y="1275"/>
                    </a:lnTo>
                    <a:lnTo>
                      <a:pt x="3163" y="1550"/>
                    </a:lnTo>
                    <a:lnTo>
                      <a:pt x="3202" y="1534"/>
                    </a:lnTo>
                    <a:lnTo>
                      <a:pt x="3237" y="1518"/>
                    </a:lnTo>
                    <a:lnTo>
                      <a:pt x="3266" y="1503"/>
                    </a:lnTo>
                    <a:lnTo>
                      <a:pt x="3291" y="1488"/>
                    </a:lnTo>
                    <a:lnTo>
                      <a:pt x="3310" y="1474"/>
                    </a:lnTo>
                    <a:lnTo>
                      <a:pt x="3324" y="1460"/>
                    </a:lnTo>
                    <a:lnTo>
                      <a:pt x="3332" y="1446"/>
                    </a:lnTo>
                    <a:lnTo>
                      <a:pt x="3335" y="1434"/>
                    </a:lnTo>
                    <a:lnTo>
                      <a:pt x="3335" y="1196"/>
                    </a:lnTo>
                    <a:close/>
                    <a:moveTo>
                      <a:pt x="460" y="1196"/>
                    </a:moveTo>
                    <a:lnTo>
                      <a:pt x="460" y="1434"/>
                    </a:lnTo>
                    <a:lnTo>
                      <a:pt x="460" y="1437"/>
                    </a:lnTo>
                    <a:lnTo>
                      <a:pt x="461" y="1439"/>
                    </a:lnTo>
                    <a:lnTo>
                      <a:pt x="465" y="1445"/>
                    </a:lnTo>
                    <a:lnTo>
                      <a:pt x="478" y="1462"/>
                    </a:lnTo>
                    <a:lnTo>
                      <a:pt x="497" y="1479"/>
                    </a:lnTo>
                    <a:lnTo>
                      <a:pt x="522" y="1496"/>
                    </a:lnTo>
                    <a:lnTo>
                      <a:pt x="553" y="1513"/>
                    </a:lnTo>
                    <a:lnTo>
                      <a:pt x="590" y="1530"/>
                    </a:lnTo>
                    <a:lnTo>
                      <a:pt x="633" y="1548"/>
                    </a:lnTo>
                    <a:lnTo>
                      <a:pt x="633" y="1275"/>
                    </a:lnTo>
                    <a:lnTo>
                      <a:pt x="583" y="1257"/>
                    </a:lnTo>
                    <a:lnTo>
                      <a:pt x="537" y="1238"/>
                    </a:lnTo>
                    <a:lnTo>
                      <a:pt x="497" y="1217"/>
                    </a:lnTo>
                    <a:lnTo>
                      <a:pt x="460" y="1196"/>
                    </a:lnTo>
                    <a:close/>
                    <a:moveTo>
                      <a:pt x="3003" y="896"/>
                    </a:moveTo>
                    <a:lnTo>
                      <a:pt x="2997" y="899"/>
                    </a:lnTo>
                    <a:lnTo>
                      <a:pt x="2991" y="903"/>
                    </a:lnTo>
                    <a:lnTo>
                      <a:pt x="2971" y="915"/>
                    </a:lnTo>
                    <a:lnTo>
                      <a:pt x="2953" y="925"/>
                    </a:lnTo>
                    <a:lnTo>
                      <a:pt x="2930" y="937"/>
                    </a:lnTo>
                    <a:lnTo>
                      <a:pt x="2907" y="947"/>
                    </a:lnTo>
                    <a:lnTo>
                      <a:pt x="2901" y="950"/>
                    </a:lnTo>
                    <a:lnTo>
                      <a:pt x="2895" y="953"/>
                    </a:lnTo>
                    <a:lnTo>
                      <a:pt x="2848" y="972"/>
                    </a:lnTo>
                    <a:lnTo>
                      <a:pt x="2837" y="975"/>
                    </a:lnTo>
                    <a:lnTo>
                      <a:pt x="2778" y="996"/>
                    </a:lnTo>
                    <a:lnTo>
                      <a:pt x="2756" y="1003"/>
                    </a:lnTo>
                    <a:lnTo>
                      <a:pt x="2719" y="1014"/>
                    </a:lnTo>
                    <a:lnTo>
                      <a:pt x="2643" y="1034"/>
                    </a:lnTo>
                    <a:lnTo>
                      <a:pt x="2561" y="1052"/>
                    </a:lnTo>
                    <a:lnTo>
                      <a:pt x="2475" y="1070"/>
                    </a:lnTo>
                    <a:lnTo>
                      <a:pt x="2383" y="1086"/>
                    </a:lnTo>
                    <a:lnTo>
                      <a:pt x="2287" y="1100"/>
                    </a:lnTo>
                    <a:lnTo>
                      <a:pt x="2187" y="1113"/>
                    </a:lnTo>
                    <a:lnTo>
                      <a:pt x="2085" y="1123"/>
                    </a:lnTo>
                    <a:lnTo>
                      <a:pt x="1978" y="1132"/>
                    </a:lnTo>
                    <a:lnTo>
                      <a:pt x="1869" y="1139"/>
                    </a:lnTo>
                    <a:lnTo>
                      <a:pt x="1758" y="1144"/>
                    </a:lnTo>
                    <a:lnTo>
                      <a:pt x="1645" y="1146"/>
                    </a:lnTo>
                    <a:lnTo>
                      <a:pt x="1553" y="1147"/>
                    </a:lnTo>
                    <a:lnTo>
                      <a:pt x="1489" y="1147"/>
                    </a:lnTo>
                    <a:lnTo>
                      <a:pt x="1423" y="1146"/>
                    </a:lnTo>
                    <a:lnTo>
                      <a:pt x="1315" y="1142"/>
                    </a:lnTo>
                    <a:lnTo>
                      <a:pt x="1209" y="1137"/>
                    </a:lnTo>
                    <a:lnTo>
                      <a:pt x="1209" y="1137"/>
                    </a:lnTo>
                    <a:lnTo>
                      <a:pt x="1208" y="1137"/>
                    </a:lnTo>
                    <a:lnTo>
                      <a:pt x="1206" y="1137"/>
                    </a:lnTo>
                    <a:lnTo>
                      <a:pt x="1205" y="1137"/>
                    </a:lnTo>
                    <a:lnTo>
                      <a:pt x="1108" y="1131"/>
                    </a:lnTo>
                    <a:lnTo>
                      <a:pt x="1013" y="1122"/>
                    </a:lnTo>
                    <a:lnTo>
                      <a:pt x="920" y="1113"/>
                    </a:lnTo>
                    <a:lnTo>
                      <a:pt x="920" y="1113"/>
                    </a:lnTo>
                    <a:lnTo>
                      <a:pt x="919" y="1112"/>
                    </a:lnTo>
                    <a:lnTo>
                      <a:pt x="919" y="1112"/>
                    </a:lnTo>
                    <a:lnTo>
                      <a:pt x="820" y="1099"/>
                    </a:lnTo>
                    <a:lnTo>
                      <a:pt x="723" y="1086"/>
                    </a:lnTo>
                    <a:lnTo>
                      <a:pt x="631" y="1070"/>
                    </a:lnTo>
                    <a:lnTo>
                      <a:pt x="543" y="1052"/>
                    </a:lnTo>
                    <a:lnTo>
                      <a:pt x="474" y="1037"/>
                    </a:lnTo>
                    <a:lnTo>
                      <a:pt x="468" y="1036"/>
                    </a:lnTo>
                    <a:lnTo>
                      <a:pt x="462" y="1034"/>
                    </a:lnTo>
                    <a:lnTo>
                      <a:pt x="461" y="1036"/>
                    </a:lnTo>
                    <a:lnTo>
                      <a:pt x="461" y="1038"/>
                    </a:lnTo>
                    <a:lnTo>
                      <a:pt x="466" y="1050"/>
                    </a:lnTo>
                    <a:lnTo>
                      <a:pt x="477" y="1065"/>
                    </a:lnTo>
                    <a:lnTo>
                      <a:pt x="495" y="1079"/>
                    </a:lnTo>
                    <a:lnTo>
                      <a:pt x="516" y="1095"/>
                    </a:lnTo>
                    <a:lnTo>
                      <a:pt x="545" y="1111"/>
                    </a:lnTo>
                    <a:lnTo>
                      <a:pt x="579" y="1127"/>
                    </a:lnTo>
                    <a:lnTo>
                      <a:pt x="618" y="1143"/>
                    </a:lnTo>
                    <a:lnTo>
                      <a:pt x="663" y="1160"/>
                    </a:lnTo>
                    <a:lnTo>
                      <a:pt x="712" y="1175"/>
                    </a:lnTo>
                    <a:lnTo>
                      <a:pt x="777" y="1194"/>
                    </a:lnTo>
                    <a:lnTo>
                      <a:pt x="848" y="1212"/>
                    </a:lnTo>
                    <a:lnTo>
                      <a:pt x="925" y="1230"/>
                    </a:lnTo>
                    <a:lnTo>
                      <a:pt x="1010" y="1246"/>
                    </a:lnTo>
                    <a:lnTo>
                      <a:pt x="1100" y="1262"/>
                    </a:lnTo>
                    <a:lnTo>
                      <a:pt x="1196" y="1275"/>
                    </a:lnTo>
                    <a:lnTo>
                      <a:pt x="1298" y="1288"/>
                    </a:lnTo>
                    <a:lnTo>
                      <a:pt x="1406" y="1298"/>
                    </a:lnTo>
                    <a:lnTo>
                      <a:pt x="1519" y="1307"/>
                    </a:lnTo>
                    <a:lnTo>
                      <a:pt x="1637" y="1314"/>
                    </a:lnTo>
                    <a:lnTo>
                      <a:pt x="1700" y="1316"/>
                    </a:lnTo>
                    <a:lnTo>
                      <a:pt x="1752" y="1317"/>
                    </a:lnTo>
                    <a:lnTo>
                      <a:pt x="1823" y="1319"/>
                    </a:lnTo>
                    <a:lnTo>
                      <a:pt x="1898" y="1319"/>
                    </a:lnTo>
                    <a:lnTo>
                      <a:pt x="1972" y="1319"/>
                    </a:lnTo>
                    <a:lnTo>
                      <a:pt x="2043" y="1317"/>
                    </a:lnTo>
                    <a:lnTo>
                      <a:pt x="2095" y="1316"/>
                    </a:lnTo>
                    <a:lnTo>
                      <a:pt x="2158" y="1314"/>
                    </a:lnTo>
                    <a:lnTo>
                      <a:pt x="2276" y="1307"/>
                    </a:lnTo>
                    <a:lnTo>
                      <a:pt x="2389" y="1298"/>
                    </a:lnTo>
                    <a:lnTo>
                      <a:pt x="2497" y="1288"/>
                    </a:lnTo>
                    <a:lnTo>
                      <a:pt x="2599" y="1275"/>
                    </a:lnTo>
                    <a:lnTo>
                      <a:pt x="2695" y="1262"/>
                    </a:lnTo>
                    <a:lnTo>
                      <a:pt x="2785" y="1246"/>
                    </a:lnTo>
                    <a:lnTo>
                      <a:pt x="2870" y="1230"/>
                    </a:lnTo>
                    <a:lnTo>
                      <a:pt x="2947" y="1213"/>
                    </a:lnTo>
                    <a:lnTo>
                      <a:pt x="3018" y="1194"/>
                    </a:lnTo>
                    <a:lnTo>
                      <a:pt x="3083" y="1175"/>
                    </a:lnTo>
                    <a:lnTo>
                      <a:pt x="3133" y="1160"/>
                    </a:lnTo>
                    <a:lnTo>
                      <a:pt x="3177" y="1143"/>
                    </a:lnTo>
                    <a:lnTo>
                      <a:pt x="3217" y="1126"/>
                    </a:lnTo>
                    <a:lnTo>
                      <a:pt x="3251" y="1111"/>
                    </a:lnTo>
                    <a:lnTo>
                      <a:pt x="3280" y="1095"/>
                    </a:lnTo>
                    <a:lnTo>
                      <a:pt x="3302" y="1079"/>
                    </a:lnTo>
                    <a:lnTo>
                      <a:pt x="3318" y="1064"/>
                    </a:lnTo>
                    <a:lnTo>
                      <a:pt x="3330" y="1050"/>
                    </a:lnTo>
                    <a:lnTo>
                      <a:pt x="3334" y="1037"/>
                    </a:lnTo>
                    <a:lnTo>
                      <a:pt x="3332" y="1029"/>
                    </a:lnTo>
                    <a:lnTo>
                      <a:pt x="3326" y="1022"/>
                    </a:lnTo>
                    <a:lnTo>
                      <a:pt x="3316" y="1013"/>
                    </a:lnTo>
                    <a:lnTo>
                      <a:pt x="3303" y="1002"/>
                    </a:lnTo>
                    <a:lnTo>
                      <a:pt x="3285" y="991"/>
                    </a:lnTo>
                    <a:lnTo>
                      <a:pt x="3263" y="978"/>
                    </a:lnTo>
                    <a:lnTo>
                      <a:pt x="3235" y="966"/>
                    </a:lnTo>
                    <a:lnTo>
                      <a:pt x="3201" y="952"/>
                    </a:lnTo>
                    <a:lnTo>
                      <a:pt x="3163" y="938"/>
                    </a:lnTo>
                    <a:lnTo>
                      <a:pt x="3115" y="924"/>
                    </a:lnTo>
                    <a:lnTo>
                      <a:pt x="3063" y="911"/>
                    </a:lnTo>
                    <a:lnTo>
                      <a:pt x="3003" y="896"/>
                    </a:lnTo>
                    <a:close/>
                    <a:moveTo>
                      <a:pt x="1840" y="740"/>
                    </a:moveTo>
                    <a:lnTo>
                      <a:pt x="1666" y="745"/>
                    </a:lnTo>
                    <a:lnTo>
                      <a:pt x="1657" y="745"/>
                    </a:lnTo>
                    <a:lnTo>
                      <a:pt x="1610" y="746"/>
                    </a:lnTo>
                    <a:lnTo>
                      <a:pt x="1610" y="1033"/>
                    </a:lnTo>
                    <a:lnTo>
                      <a:pt x="1673" y="1032"/>
                    </a:lnTo>
                    <a:lnTo>
                      <a:pt x="1691" y="1030"/>
                    </a:lnTo>
                    <a:lnTo>
                      <a:pt x="1809" y="1027"/>
                    </a:lnTo>
                    <a:lnTo>
                      <a:pt x="1810" y="1027"/>
                    </a:lnTo>
                    <a:lnTo>
                      <a:pt x="1811" y="1027"/>
                    </a:lnTo>
                    <a:lnTo>
                      <a:pt x="1840" y="1025"/>
                    </a:lnTo>
                    <a:lnTo>
                      <a:pt x="1840" y="740"/>
                    </a:lnTo>
                    <a:close/>
                    <a:moveTo>
                      <a:pt x="1265" y="740"/>
                    </a:moveTo>
                    <a:lnTo>
                      <a:pt x="1265" y="1025"/>
                    </a:lnTo>
                    <a:lnTo>
                      <a:pt x="1379" y="1029"/>
                    </a:lnTo>
                    <a:lnTo>
                      <a:pt x="1495" y="1033"/>
                    </a:lnTo>
                    <a:lnTo>
                      <a:pt x="1495" y="746"/>
                    </a:lnTo>
                    <a:lnTo>
                      <a:pt x="1448" y="745"/>
                    </a:lnTo>
                    <a:lnTo>
                      <a:pt x="1439" y="745"/>
                    </a:lnTo>
                    <a:lnTo>
                      <a:pt x="1265" y="740"/>
                    </a:lnTo>
                    <a:close/>
                    <a:moveTo>
                      <a:pt x="2128" y="719"/>
                    </a:moveTo>
                    <a:lnTo>
                      <a:pt x="2042" y="726"/>
                    </a:lnTo>
                    <a:lnTo>
                      <a:pt x="1955" y="733"/>
                    </a:lnTo>
                    <a:lnTo>
                      <a:pt x="1955" y="1019"/>
                    </a:lnTo>
                    <a:lnTo>
                      <a:pt x="2043" y="1012"/>
                    </a:lnTo>
                    <a:lnTo>
                      <a:pt x="2128" y="1003"/>
                    </a:lnTo>
                    <a:lnTo>
                      <a:pt x="2128" y="719"/>
                    </a:lnTo>
                    <a:close/>
                    <a:moveTo>
                      <a:pt x="978" y="719"/>
                    </a:moveTo>
                    <a:lnTo>
                      <a:pt x="978" y="1003"/>
                    </a:lnTo>
                    <a:lnTo>
                      <a:pt x="1063" y="1012"/>
                    </a:lnTo>
                    <a:lnTo>
                      <a:pt x="1150" y="1018"/>
                    </a:lnTo>
                    <a:lnTo>
                      <a:pt x="1150" y="733"/>
                    </a:lnTo>
                    <a:lnTo>
                      <a:pt x="1063" y="726"/>
                    </a:lnTo>
                    <a:lnTo>
                      <a:pt x="978" y="719"/>
                    </a:lnTo>
                    <a:close/>
                    <a:moveTo>
                      <a:pt x="2415" y="682"/>
                    </a:moveTo>
                    <a:lnTo>
                      <a:pt x="2330" y="695"/>
                    </a:lnTo>
                    <a:lnTo>
                      <a:pt x="2243" y="706"/>
                    </a:lnTo>
                    <a:lnTo>
                      <a:pt x="2243" y="990"/>
                    </a:lnTo>
                    <a:lnTo>
                      <a:pt x="2331" y="977"/>
                    </a:lnTo>
                    <a:lnTo>
                      <a:pt x="2415" y="964"/>
                    </a:lnTo>
                    <a:lnTo>
                      <a:pt x="2415" y="682"/>
                    </a:lnTo>
                    <a:close/>
                    <a:moveTo>
                      <a:pt x="690" y="682"/>
                    </a:moveTo>
                    <a:lnTo>
                      <a:pt x="690" y="964"/>
                    </a:lnTo>
                    <a:lnTo>
                      <a:pt x="709" y="967"/>
                    </a:lnTo>
                    <a:lnTo>
                      <a:pt x="806" y="983"/>
                    </a:lnTo>
                    <a:lnTo>
                      <a:pt x="828" y="986"/>
                    </a:lnTo>
                    <a:lnTo>
                      <a:pt x="863" y="990"/>
                    </a:lnTo>
                    <a:lnTo>
                      <a:pt x="863" y="706"/>
                    </a:lnTo>
                    <a:lnTo>
                      <a:pt x="775" y="695"/>
                    </a:lnTo>
                    <a:lnTo>
                      <a:pt x="690" y="682"/>
                    </a:lnTo>
                    <a:close/>
                    <a:moveTo>
                      <a:pt x="2703" y="623"/>
                    </a:moveTo>
                    <a:lnTo>
                      <a:pt x="2619" y="643"/>
                    </a:lnTo>
                    <a:lnTo>
                      <a:pt x="2530" y="661"/>
                    </a:lnTo>
                    <a:lnTo>
                      <a:pt x="2530" y="941"/>
                    </a:lnTo>
                    <a:lnTo>
                      <a:pt x="2592" y="927"/>
                    </a:lnTo>
                    <a:lnTo>
                      <a:pt x="2649" y="914"/>
                    </a:lnTo>
                    <a:lnTo>
                      <a:pt x="2703" y="899"/>
                    </a:lnTo>
                    <a:lnTo>
                      <a:pt x="2703" y="623"/>
                    </a:lnTo>
                    <a:close/>
                    <a:moveTo>
                      <a:pt x="403" y="623"/>
                    </a:moveTo>
                    <a:lnTo>
                      <a:pt x="403" y="899"/>
                    </a:lnTo>
                    <a:lnTo>
                      <a:pt x="433" y="907"/>
                    </a:lnTo>
                    <a:lnTo>
                      <a:pt x="464" y="916"/>
                    </a:lnTo>
                    <a:lnTo>
                      <a:pt x="508" y="927"/>
                    </a:lnTo>
                    <a:lnTo>
                      <a:pt x="554" y="938"/>
                    </a:lnTo>
                    <a:lnTo>
                      <a:pt x="575" y="942"/>
                    </a:lnTo>
                    <a:lnTo>
                      <a:pt x="575" y="661"/>
                    </a:lnTo>
                    <a:lnTo>
                      <a:pt x="486" y="643"/>
                    </a:lnTo>
                    <a:lnTo>
                      <a:pt x="403" y="623"/>
                    </a:lnTo>
                    <a:close/>
                    <a:moveTo>
                      <a:pt x="2990" y="508"/>
                    </a:moveTo>
                    <a:lnTo>
                      <a:pt x="2953" y="530"/>
                    </a:lnTo>
                    <a:lnTo>
                      <a:pt x="2913" y="550"/>
                    </a:lnTo>
                    <a:lnTo>
                      <a:pt x="2867" y="569"/>
                    </a:lnTo>
                    <a:lnTo>
                      <a:pt x="2818" y="587"/>
                    </a:lnTo>
                    <a:lnTo>
                      <a:pt x="2818" y="861"/>
                    </a:lnTo>
                    <a:lnTo>
                      <a:pt x="2859" y="843"/>
                    </a:lnTo>
                    <a:lnTo>
                      <a:pt x="2897" y="825"/>
                    </a:lnTo>
                    <a:lnTo>
                      <a:pt x="2928" y="807"/>
                    </a:lnTo>
                    <a:lnTo>
                      <a:pt x="2954" y="790"/>
                    </a:lnTo>
                    <a:lnTo>
                      <a:pt x="2975" y="773"/>
                    </a:lnTo>
                    <a:lnTo>
                      <a:pt x="2976" y="774"/>
                    </a:lnTo>
                    <a:lnTo>
                      <a:pt x="2984" y="764"/>
                    </a:lnTo>
                    <a:lnTo>
                      <a:pt x="2989" y="754"/>
                    </a:lnTo>
                    <a:lnTo>
                      <a:pt x="2990" y="746"/>
                    </a:lnTo>
                    <a:lnTo>
                      <a:pt x="2990" y="508"/>
                    </a:lnTo>
                    <a:close/>
                    <a:moveTo>
                      <a:pt x="115" y="508"/>
                    </a:moveTo>
                    <a:lnTo>
                      <a:pt x="115" y="746"/>
                    </a:lnTo>
                    <a:lnTo>
                      <a:pt x="118" y="758"/>
                    </a:lnTo>
                    <a:lnTo>
                      <a:pt x="127" y="772"/>
                    </a:lnTo>
                    <a:lnTo>
                      <a:pt x="140" y="785"/>
                    </a:lnTo>
                    <a:lnTo>
                      <a:pt x="159" y="800"/>
                    </a:lnTo>
                    <a:lnTo>
                      <a:pt x="184" y="816"/>
                    </a:lnTo>
                    <a:lnTo>
                      <a:pt x="213" y="830"/>
                    </a:lnTo>
                    <a:lnTo>
                      <a:pt x="248" y="846"/>
                    </a:lnTo>
                    <a:lnTo>
                      <a:pt x="288" y="862"/>
                    </a:lnTo>
                    <a:lnTo>
                      <a:pt x="288" y="587"/>
                    </a:lnTo>
                    <a:lnTo>
                      <a:pt x="238" y="569"/>
                    </a:lnTo>
                    <a:lnTo>
                      <a:pt x="192" y="550"/>
                    </a:lnTo>
                    <a:lnTo>
                      <a:pt x="152" y="530"/>
                    </a:lnTo>
                    <a:lnTo>
                      <a:pt x="115" y="508"/>
                    </a:lnTo>
                    <a:close/>
                    <a:moveTo>
                      <a:pt x="1553" y="115"/>
                    </a:moveTo>
                    <a:lnTo>
                      <a:pt x="1426" y="116"/>
                    </a:lnTo>
                    <a:lnTo>
                      <a:pt x="1306" y="119"/>
                    </a:lnTo>
                    <a:lnTo>
                      <a:pt x="1191" y="123"/>
                    </a:lnTo>
                    <a:lnTo>
                      <a:pt x="1082" y="129"/>
                    </a:lnTo>
                    <a:lnTo>
                      <a:pt x="979" y="136"/>
                    </a:lnTo>
                    <a:lnTo>
                      <a:pt x="881" y="144"/>
                    </a:lnTo>
                    <a:lnTo>
                      <a:pt x="790" y="154"/>
                    </a:lnTo>
                    <a:lnTo>
                      <a:pt x="705" y="164"/>
                    </a:lnTo>
                    <a:lnTo>
                      <a:pt x="624" y="175"/>
                    </a:lnTo>
                    <a:lnTo>
                      <a:pt x="550" y="188"/>
                    </a:lnTo>
                    <a:lnTo>
                      <a:pt x="482" y="200"/>
                    </a:lnTo>
                    <a:lnTo>
                      <a:pt x="419" y="214"/>
                    </a:lnTo>
                    <a:lnTo>
                      <a:pt x="363" y="228"/>
                    </a:lnTo>
                    <a:lnTo>
                      <a:pt x="313" y="241"/>
                    </a:lnTo>
                    <a:lnTo>
                      <a:pt x="268" y="256"/>
                    </a:lnTo>
                    <a:lnTo>
                      <a:pt x="228" y="269"/>
                    </a:lnTo>
                    <a:lnTo>
                      <a:pt x="194" y="284"/>
                    </a:lnTo>
                    <a:lnTo>
                      <a:pt x="167" y="297"/>
                    </a:lnTo>
                    <a:lnTo>
                      <a:pt x="146" y="311"/>
                    </a:lnTo>
                    <a:lnTo>
                      <a:pt x="130" y="325"/>
                    </a:lnTo>
                    <a:lnTo>
                      <a:pt x="120" y="337"/>
                    </a:lnTo>
                    <a:lnTo>
                      <a:pt x="116" y="350"/>
                    </a:lnTo>
                    <a:lnTo>
                      <a:pt x="121" y="363"/>
                    </a:lnTo>
                    <a:lnTo>
                      <a:pt x="133" y="377"/>
                    </a:lnTo>
                    <a:lnTo>
                      <a:pt x="150" y="391"/>
                    </a:lnTo>
                    <a:lnTo>
                      <a:pt x="173" y="407"/>
                    </a:lnTo>
                    <a:lnTo>
                      <a:pt x="201" y="423"/>
                    </a:lnTo>
                    <a:lnTo>
                      <a:pt x="234" y="439"/>
                    </a:lnTo>
                    <a:lnTo>
                      <a:pt x="273" y="455"/>
                    </a:lnTo>
                    <a:lnTo>
                      <a:pt x="318" y="472"/>
                    </a:lnTo>
                    <a:lnTo>
                      <a:pt x="367" y="487"/>
                    </a:lnTo>
                    <a:lnTo>
                      <a:pt x="432" y="506"/>
                    </a:lnTo>
                    <a:lnTo>
                      <a:pt x="503" y="525"/>
                    </a:lnTo>
                    <a:lnTo>
                      <a:pt x="580" y="541"/>
                    </a:lnTo>
                    <a:lnTo>
                      <a:pt x="665" y="558"/>
                    </a:lnTo>
                    <a:lnTo>
                      <a:pt x="755" y="574"/>
                    </a:lnTo>
                    <a:lnTo>
                      <a:pt x="851" y="587"/>
                    </a:lnTo>
                    <a:lnTo>
                      <a:pt x="953" y="600"/>
                    </a:lnTo>
                    <a:lnTo>
                      <a:pt x="1061" y="610"/>
                    </a:lnTo>
                    <a:lnTo>
                      <a:pt x="1174" y="619"/>
                    </a:lnTo>
                    <a:lnTo>
                      <a:pt x="1292" y="626"/>
                    </a:lnTo>
                    <a:lnTo>
                      <a:pt x="1355" y="628"/>
                    </a:lnTo>
                    <a:lnTo>
                      <a:pt x="1407" y="629"/>
                    </a:lnTo>
                    <a:lnTo>
                      <a:pt x="1478" y="631"/>
                    </a:lnTo>
                    <a:lnTo>
                      <a:pt x="1553" y="631"/>
                    </a:lnTo>
                    <a:lnTo>
                      <a:pt x="1627" y="631"/>
                    </a:lnTo>
                    <a:lnTo>
                      <a:pt x="1698" y="629"/>
                    </a:lnTo>
                    <a:lnTo>
                      <a:pt x="1750" y="628"/>
                    </a:lnTo>
                    <a:lnTo>
                      <a:pt x="1813" y="626"/>
                    </a:lnTo>
                    <a:lnTo>
                      <a:pt x="1931" y="619"/>
                    </a:lnTo>
                    <a:lnTo>
                      <a:pt x="2044" y="610"/>
                    </a:lnTo>
                    <a:lnTo>
                      <a:pt x="2152" y="600"/>
                    </a:lnTo>
                    <a:lnTo>
                      <a:pt x="2254" y="587"/>
                    </a:lnTo>
                    <a:lnTo>
                      <a:pt x="2350" y="574"/>
                    </a:lnTo>
                    <a:lnTo>
                      <a:pt x="2440" y="558"/>
                    </a:lnTo>
                    <a:lnTo>
                      <a:pt x="2525" y="541"/>
                    </a:lnTo>
                    <a:lnTo>
                      <a:pt x="2602" y="525"/>
                    </a:lnTo>
                    <a:lnTo>
                      <a:pt x="2673" y="506"/>
                    </a:lnTo>
                    <a:lnTo>
                      <a:pt x="2738" y="487"/>
                    </a:lnTo>
                    <a:lnTo>
                      <a:pt x="2787" y="472"/>
                    </a:lnTo>
                    <a:lnTo>
                      <a:pt x="2831" y="455"/>
                    </a:lnTo>
                    <a:lnTo>
                      <a:pt x="2871" y="439"/>
                    </a:lnTo>
                    <a:lnTo>
                      <a:pt x="2904" y="423"/>
                    </a:lnTo>
                    <a:lnTo>
                      <a:pt x="2933" y="407"/>
                    </a:lnTo>
                    <a:lnTo>
                      <a:pt x="2956" y="391"/>
                    </a:lnTo>
                    <a:lnTo>
                      <a:pt x="2972" y="377"/>
                    </a:lnTo>
                    <a:lnTo>
                      <a:pt x="2984" y="363"/>
                    </a:lnTo>
                    <a:lnTo>
                      <a:pt x="2989" y="350"/>
                    </a:lnTo>
                    <a:lnTo>
                      <a:pt x="2985" y="337"/>
                    </a:lnTo>
                    <a:lnTo>
                      <a:pt x="2975" y="325"/>
                    </a:lnTo>
                    <a:lnTo>
                      <a:pt x="2960" y="311"/>
                    </a:lnTo>
                    <a:lnTo>
                      <a:pt x="2938" y="297"/>
                    </a:lnTo>
                    <a:lnTo>
                      <a:pt x="2911" y="284"/>
                    </a:lnTo>
                    <a:lnTo>
                      <a:pt x="2877" y="269"/>
                    </a:lnTo>
                    <a:lnTo>
                      <a:pt x="2837" y="256"/>
                    </a:lnTo>
                    <a:lnTo>
                      <a:pt x="2792" y="241"/>
                    </a:lnTo>
                    <a:lnTo>
                      <a:pt x="2742" y="228"/>
                    </a:lnTo>
                    <a:lnTo>
                      <a:pt x="2686" y="214"/>
                    </a:lnTo>
                    <a:lnTo>
                      <a:pt x="2623" y="200"/>
                    </a:lnTo>
                    <a:lnTo>
                      <a:pt x="2555" y="188"/>
                    </a:lnTo>
                    <a:lnTo>
                      <a:pt x="2481" y="175"/>
                    </a:lnTo>
                    <a:lnTo>
                      <a:pt x="2401" y="164"/>
                    </a:lnTo>
                    <a:lnTo>
                      <a:pt x="2316" y="154"/>
                    </a:lnTo>
                    <a:lnTo>
                      <a:pt x="2224" y="144"/>
                    </a:lnTo>
                    <a:lnTo>
                      <a:pt x="2126" y="136"/>
                    </a:lnTo>
                    <a:lnTo>
                      <a:pt x="2023" y="129"/>
                    </a:lnTo>
                    <a:lnTo>
                      <a:pt x="1914" y="123"/>
                    </a:lnTo>
                    <a:lnTo>
                      <a:pt x="1799" y="119"/>
                    </a:lnTo>
                    <a:lnTo>
                      <a:pt x="1679" y="116"/>
                    </a:lnTo>
                    <a:lnTo>
                      <a:pt x="1553" y="115"/>
                    </a:lnTo>
                    <a:close/>
                    <a:moveTo>
                      <a:pt x="1553" y="0"/>
                    </a:moveTo>
                    <a:lnTo>
                      <a:pt x="1569" y="0"/>
                    </a:lnTo>
                    <a:lnTo>
                      <a:pt x="1591" y="0"/>
                    </a:lnTo>
                    <a:lnTo>
                      <a:pt x="1618" y="1"/>
                    </a:lnTo>
                    <a:lnTo>
                      <a:pt x="1651" y="1"/>
                    </a:lnTo>
                    <a:lnTo>
                      <a:pt x="1687" y="2"/>
                    </a:lnTo>
                    <a:lnTo>
                      <a:pt x="1728" y="2"/>
                    </a:lnTo>
                    <a:lnTo>
                      <a:pt x="1772" y="4"/>
                    </a:lnTo>
                    <a:lnTo>
                      <a:pt x="1820" y="6"/>
                    </a:lnTo>
                    <a:lnTo>
                      <a:pt x="1871" y="8"/>
                    </a:lnTo>
                    <a:lnTo>
                      <a:pt x="1926" y="10"/>
                    </a:lnTo>
                    <a:lnTo>
                      <a:pt x="1981" y="13"/>
                    </a:lnTo>
                    <a:lnTo>
                      <a:pt x="2040" y="17"/>
                    </a:lnTo>
                    <a:lnTo>
                      <a:pt x="2099" y="20"/>
                    </a:lnTo>
                    <a:lnTo>
                      <a:pt x="2161" y="25"/>
                    </a:lnTo>
                    <a:lnTo>
                      <a:pt x="2223" y="31"/>
                    </a:lnTo>
                    <a:lnTo>
                      <a:pt x="2285" y="37"/>
                    </a:lnTo>
                    <a:lnTo>
                      <a:pt x="2348" y="43"/>
                    </a:lnTo>
                    <a:lnTo>
                      <a:pt x="2411" y="51"/>
                    </a:lnTo>
                    <a:lnTo>
                      <a:pt x="2474" y="60"/>
                    </a:lnTo>
                    <a:lnTo>
                      <a:pt x="2534" y="69"/>
                    </a:lnTo>
                    <a:lnTo>
                      <a:pt x="2595" y="79"/>
                    </a:lnTo>
                    <a:lnTo>
                      <a:pt x="2652" y="90"/>
                    </a:lnTo>
                    <a:lnTo>
                      <a:pt x="2709" y="102"/>
                    </a:lnTo>
                    <a:lnTo>
                      <a:pt x="2763" y="116"/>
                    </a:lnTo>
                    <a:lnTo>
                      <a:pt x="2815" y="131"/>
                    </a:lnTo>
                    <a:lnTo>
                      <a:pt x="2864" y="145"/>
                    </a:lnTo>
                    <a:lnTo>
                      <a:pt x="2908" y="162"/>
                    </a:lnTo>
                    <a:lnTo>
                      <a:pt x="2950" y="181"/>
                    </a:lnTo>
                    <a:lnTo>
                      <a:pt x="2987" y="199"/>
                    </a:lnTo>
                    <a:lnTo>
                      <a:pt x="3020" y="220"/>
                    </a:lnTo>
                    <a:lnTo>
                      <a:pt x="3048" y="242"/>
                    </a:lnTo>
                    <a:lnTo>
                      <a:pt x="3071" y="265"/>
                    </a:lnTo>
                    <a:lnTo>
                      <a:pt x="3088" y="290"/>
                    </a:lnTo>
                    <a:lnTo>
                      <a:pt x="3099" y="316"/>
                    </a:lnTo>
                    <a:lnTo>
                      <a:pt x="3104" y="344"/>
                    </a:lnTo>
                    <a:lnTo>
                      <a:pt x="3105" y="344"/>
                    </a:lnTo>
                    <a:lnTo>
                      <a:pt x="3105" y="746"/>
                    </a:lnTo>
                    <a:lnTo>
                      <a:pt x="3102" y="773"/>
                    </a:lnTo>
                    <a:lnTo>
                      <a:pt x="3092" y="799"/>
                    </a:lnTo>
                    <a:lnTo>
                      <a:pt x="3159" y="818"/>
                    </a:lnTo>
                    <a:lnTo>
                      <a:pt x="3219" y="837"/>
                    </a:lnTo>
                    <a:lnTo>
                      <a:pt x="3272" y="857"/>
                    </a:lnTo>
                    <a:lnTo>
                      <a:pt x="3317" y="878"/>
                    </a:lnTo>
                    <a:lnTo>
                      <a:pt x="3357" y="901"/>
                    </a:lnTo>
                    <a:lnTo>
                      <a:pt x="3388" y="925"/>
                    </a:lnTo>
                    <a:lnTo>
                      <a:pt x="3414" y="950"/>
                    </a:lnTo>
                    <a:lnTo>
                      <a:pt x="3432" y="976"/>
                    </a:lnTo>
                    <a:lnTo>
                      <a:pt x="3445" y="1003"/>
                    </a:lnTo>
                    <a:lnTo>
                      <a:pt x="3449" y="1033"/>
                    </a:lnTo>
                    <a:lnTo>
                      <a:pt x="3450" y="1033"/>
                    </a:lnTo>
                    <a:lnTo>
                      <a:pt x="3450" y="1434"/>
                    </a:lnTo>
                    <a:lnTo>
                      <a:pt x="3447" y="1463"/>
                    </a:lnTo>
                    <a:lnTo>
                      <a:pt x="3436" y="1490"/>
                    </a:lnTo>
                    <a:lnTo>
                      <a:pt x="3421" y="1517"/>
                    </a:lnTo>
                    <a:lnTo>
                      <a:pt x="3399" y="1542"/>
                    </a:lnTo>
                    <a:lnTo>
                      <a:pt x="3371" y="1566"/>
                    </a:lnTo>
                    <a:lnTo>
                      <a:pt x="3338" y="1590"/>
                    </a:lnTo>
                    <a:lnTo>
                      <a:pt x="3299" y="1612"/>
                    </a:lnTo>
                    <a:lnTo>
                      <a:pt x="3258" y="1633"/>
                    </a:lnTo>
                    <a:lnTo>
                      <a:pt x="3211" y="1653"/>
                    </a:lnTo>
                    <a:lnTo>
                      <a:pt x="3159" y="1672"/>
                    </a:lnTo>
                    <a:lnTo>
                      <a:pt x="3105" y="1689"/>
                    </a:lnTo>
                    <a:lnTo>
                      <a:pt x="3105" y="2065"/>
                    </a:lnTo>
                    <a:lnTo>
                      <a:pt x="3102" y="2091"/>
                    </a:lnTo>
                    <a:lnTo>
                      <a:pt x="3094" y="2116"/>
                    </a:lnTo>
                    <a:lnTo>
                      <a:pt x="3135" y="2135"/>
                    </a:lnTo>
                    <a:lnTo>
                      <a:pt x="3172" y="2154"/>
                    </a:lnTo>
                    <a:lnTo>
                      <a:pt x="3202" y="2175"/>
                    </a:lnTo>
                    <a:lnTo>
                      <a:pt x="3228" y="2197"/>
                    </a:lnTo>
                    <a:lnTo>
                      <a:pt x="3248" y="2220"/>
                    </a:lnTo>
                    <a:lnTo>
                      <a:pt x="3263" y="2244"/>
                    </a:lnTo>
                    <a:lnTo>
                      <a:pt x="3272" y="2268"/>
                    </a:lnTo>
                    <a:lnTo>
                      <a:pt x="3276" y="2294"/>
                    </a:lnTo>
                    <a:lnTo>
                      <a:pt x="3278" y="2294"/>
                    </a:lnTo>
                    <a:lnTo>
                      <a:pt x="3278" y="2696"/>
                    </a:lnTo>
                    <a:lnTo>
                      <a:pt x="3274" y="2725"/>
                    </a:lnTo>
                    <a:lnTo>
                      <a:pt x="3264" y="2753"/>
                    </a:lnTo>
                    <a:lnTo>
                      <a:pt x="3247" y="2780"/>
                    </a:lnTo>
                    <a:lnTo>
                      <a:pt x="3224" y="2806"/>
                    </a:lnTo>
                    <a:lnTo>
                      <a:pt x="3195" y="2831"/>
                    </a:lnTo>
                    <a:lnTo>
                      <a:pt x="3160" y="2855"/>
                    </a:lnTo>
                    <a:lnTo>
                      <a:pt x="3121" y="2877"/>
                    </a:lnTo>
                    <a:lnTo>
                      <a:pt x="3077" y="2899"/>
                    </a:lnTo>
                    <a:lnTo>
                      <a:pt x="3028" y="2919"/>
                    </a:lnTo>
                    <a:lnTo>
                      <a:pt x="2975" y="2938"/>
                    </a:lnTo>
                    <a:lnTo>
                      <a:pt x="2918" y="2956"/>
                    </a:lnTo>
                    <a:lnTo>
                      <a:pt x="2858" y="2973"/>
                    </a:lnTo>
                    <a:lnTo>
                      <a:pt x="2795" y="2989"/>
                    </a:lnTo>
                    <a:lnTo>
                      <a:pt x="2729" y="3003"/>
                    </a:lnTo>
                    <a:lnTo>
                      <a:pt x="2661" y="3017"/>
                    </a:lnTo>
                    <a:lnTo>
                      <a:pt x="2590" y="3029"/>
                    </a:lnTo>
                    <a:lnTo>
                      <a:pt x="2517" y="3041"/>
                    </a:lnTo>
                    <a:lnTo>
                      <a:pt x="2443" y="3051"/>
                    </a:lnTo>
                    <a:lnTo>
                      <a:pt x="2368" y="3061"/>
                    </a:lnTo>
                    <a:lnTo>
                      <a:pt x="2365" y="3061"/>
                    </a:lnTo>
                    <a:lnTo>
                      <a:pt x="2361" y="3062"/>
                    </a:lnTo>
                    <a:lnTo>
                      <a:pt x="2358" y="3063"/>
                    </a:lnTo>
                    <a:lnTo>
                      <a:pt x="2356" y="3062"/>
                    </a:lnTo>
                    <a:lnTo>
                      <a:pt x="2354" y="3062"/>
                    </a:lnTo>
                    <a:lnTo>
                      <a:pt x="2215" y="3075"/>
                    </a:lnTo>
                    <a:lnTo>
                      <a:pt x="2075" y="3086"/>
                    </a:lnTo>
                    <a:lnTo>
                      <a:pt x="2073" y="3087"/>
                    </a:lnTo>
                    <a:lnTo>
                      <a:pt x="2070" y="3087"/>
                    </a:lnTo>
                    <a:lnTo>
                      <a:pt x="2069" y="3087"/>
                    </a:lnTo>
                    <a:lnTo>
                      <a:pt x="2067" y="3087"/>
                    </a:lnTo>
                    <a:lnTo>
                      <a:pt x="1950" y="3092"/>
                    </a:lnTo>
                    <a:lnTo>
                      <a:pt x="1836" y="3096"/>
                    </a:lnTo>
                    <a:lnTo>
                      <a:pt x="1725" y="3097"/>
                    </a:lnTo>
                    <a:lnTo>
                      <a:pt x="1614" y="3096"/>
                    </a:lnTo>
                    <a:lnTo>
                      <a:pt x="1500" y="3092"/>
                    </a:lnTo>
                    <a:lnTo>
                      <a:pt x="1383" y="3087"/>
                    </a:lnTo>
                    <a:lnTo>
                      <a:pt x="1381" y="3087"/>
                    </a:lnTo>
                    <a:lnTo>
                      <a:pt x="1380" y="3087"/>
                    </a:lnTo>
                    <a:lnTo>
                      <a:pt x="1377" y="3087"/>
                    </a:lnTo>
                    <a:lnTo>
                      <a:pt x="1375" y="3086"/>
                    </a:lnTo>
                    <a:lnTo>
                      <a:pt x="1235" y="3075"/>
                    </a:lnTo>
                    <a:lnTo>
                      <a:pt x="1096" y="3062"/>
                    </a:lnTo>
                    <a:lnTo>
                      <a:pt x="1094" y="3062"/>
                    </a:lnTo>
                    <a:lnTo>
                      <a:pt x="1093" y="3063"/>
                    </a:lnTo>
                    <a:lnTo>
                      <a:pt x="1089" y="3062"/>
                    </a:lnTo>
                    <a:lnTo>
                      <a:pt x="1085" y="3062"/>
                    </a:lnTo>
                    <a:lnTo>
                      <a:pt x="1082" y="3061"/>
                    </a:lnTo>
                    <a:lnTo>
                      <a:pt x="1007" y="3051"/>
                    </a:lnTo>
                    <a:lnTo>
                      <a:pt x="933" y="3041"/>
                    </a:lnTo>
                    <a:lnTo>
                      <a:pt x="860" y="3029"/>
                    </a:lnTo>
                    <a:lnTo>
                      <a:pt x="789" y="3017"/>
                    </a:lnTo>
                    <a:lnTo>
                      <a:pt x="721" y="3003"/>
                    </a:lnTo>
                    <a:lnTo>
                      <a:pt x="656" y="2989"/>
                    </a:lnTo>
                    <a:lnTo>
                      <a:pt x="592" y="2973"/>
                    </a:lnTo>
                    <a:lnTo>
                      <a:pt x="532" y="2956"/>
                    </a:lnTo>
                    <a:lnTo>
                      <a:pt x="475" y="2939"/>
                    </a:lnTo>
                    <a:lnTo>
                      <a:pt x="422" y="2919"/>
                    </a:lnTo>
                    <a:lnTo>
                      <a:pt x="373" y="2899"/>
                    </a:lnTo>
                    <a:lnTo>
                      <a:pt x="329" y="2878"/>
                    </a:lnTo>
                    <a:lnTo>
                      <a:pt x="290" y="2855"/>
                    </a:lnTo>
                    <a:lnTo>
                      <a:pt x="255" y="2831"/>
                    </a:lnTo>
                    <a:lnTo>
                      <a:pt x="226" y="2807"/>
                    </a:lnTo>
                    <a:lnTo>
                      <a:pt x="203" y="2781"/>
                    </a:lnTo>
                    <a:lnTo>
                      <a:pt x="186" y="2754"/>
                    </a:lnTo>
                    <a:lnTo>
                      <a:pt x="176" y="2726"/>
                    </a:lnTo>
                    <a:lnTo>
                      <a:pt x="173" y="2696"/>
                    </a:lnTo>
                    <a:lnTo>
                      <a:pt x="173" y="2294"/>
                    </a:lnTo>
                    <a:lnTo>
                      <a:pt x="174" y="2294"/>
                    </a:lnTo>
                    <a:lnTo>
                      <a:pt x="176" y="2276"/>
                    </a:lnTo>
                    <a:lnTo>
                      <a:pt x="181" y="2259"/>
                    </a:lnTo>
                    <a:lnTo>
                      <a:pt x="141" y="2238"/>
                    </a:lnTo>
                    <a:lnTo>
                      <a:pt x="106" y="2216"/>
                    </a:lnTo>
                    <a:lnTo>
                      <a:pt x="74" y="2194"/>
                    </a:lnTo>
                    <a:lnTo>
                      <a:pt x="48" y="2170"/>
                    </a:lnTo>
                    <a:lnTo>
                      <a:pt x="28" y="2145"/>
                    </a:lnTo>
                    <a:lnTo>
                      <a:pt x="13" y="2120"/>
                    </a:lnTo>
                    <a:lnTo>
                      <a:pt x="3" y="2093"/>
                    </a:lnTo>
                    <a:lnTo>
                      <a:pt x="0" y="2065"/>
                    </a:lnTo>
                    <a:lnTo>
                      <a:pt x="0" y="1663"/>
                    </a:lnTo>
                    <a:lnTo>
                      <a:pt x="1" y="1663"/>
                    </a:lnTo>
                    <a:lnTo>
                      <a:pt x="5" y="1635"/>
                    </a:lnTo>
                    <a:lnTo>
                      <a:pt x="17" y="1608"/>
                    </a:lnTo>
                    <a:lnTo>
                      <a:pt x="35" y="1582"/>
                    </a:lnTo>
                    <a:lnTo>
                      <a:pt x="60" y="1558"/>
                    </a:lnTo>
                    <a:lnTo>
                      <a:pt x="90" y="1534"/>
                    </a:lnTo>
                    <a:lnTo>
                      <a:pt x="128" y="1512"/>
                    </a:lnTo>
                    <a:lnTo>
                      <a:pt x="173" y="1490"/>
                    </a:lnTo>
                    <a:lnTo>
                      <a:pt x="223" y="1470"/>
                    </a:lnTo>
                    <a:lnTo>
                      <a:pt x="280" y="1452"/>
                    </a:lnTo>
                    <a:lnTo>
                      <a:pt x="345" y="1433"/>
                    </a:lnTo>
                    <a:lnTo>
                      <a:pt x="345" y="1033"/>
                    </a:lnTo>
                    <a:lnTo>
                      <a:pt x="346" y="1033"/>
                    </a:lnTo>
                    <a:lnTo>
                      <a:pt x="351" y="1003"/>
                    </a:lnTo>
                    <a:lnTo>
                      <a:pt x="296" y="986"/>
                    </a:lnTo>
                    <a:lnTo>
                      <a:pt x="244" y="967"/>
                    </a:lnTo>
                    <a:lnTo>
                      <a:pt x="197" y="947"/>
                    </a:lnTo>
                    <a:lnTo>
                      <a:pt x="153" y="925"/>
                    </a:lnTo>
                    <a:lnTo>
                      <a:pt x="114" y="903"/>
                    </a:lnTo>
                    <a:lnTo>
                      <a:pt x="81" y="880"/>
                    </a:lnTo>
                    <a:lnTo>
                      <a:pt x="52" y="855"/>
                    </a:lnTo>
                    <a:lnTo>
                      <a:pt x="30" y="829"/>
                    </a:lnTo>
                    <a:lnTo>
                      <a:pt x="14" y="803"/>
                    </a:lnTo>
                    <a:lnTo>
                      <a:pt x="3" y="775"/>
                    </a:lnTo>
                    <a:lnTo>
                      <a:pt x="0" y="746"/>
                    </a:lnTo>
                    <a:lnTo>
                      <a:pt x="0" y="344"/>
                    </a:lnTo>
                    <a:lnTo>
                      <a:pt x="1" y="344"/>
                    </a:lnTo>
                    <a:lnTo>
                      <a:pt x="6" y="316"/>
                    </a:lnTo>
                    <a:lnTo>
                      <a:pt x="17" y="290"/>
                    </a:lnTo>
                    <a:lnTo>
                      <a:pt x="35" y="265"/>
                    </a:lnTo>
                    <a:lnTo>
                      <a:pt x="58" y="242"/>
                    </a:lnTo>
                    <a:lnTo>
                      <a:pt x="85" y="220"/>
                    </a:lnTo>
                    <a:lnTo>
                      <a:pt x="118" y="199"/>
                    </a:lnTo>
                    <a:lnTo>
                      <a:pt x="155" y="181"/>
                    </a:lnTo>
                    <a:lnTo>
                      <a:pt x="197" y="162"/>
                    </a:lnTo>
                    <a:lnTo>
                      <a:pt x="242" y="145"/>
                    </a:lnTo>
                    <a:lnTo>
                      <a:pt x="290" y="131"/>
                    </a:lnTo>
                    <a:lnTo>
                      <a:pt x="342" y="116"/>
                    </a:lnTo>
                    <a:lnTo>
                      <a:pt x="395" y="102"/>
                    </a:lnTo>
                    <a:lnTo>
                      <a:pt x="453" y="90"/>
                    </a:lnTo>
                    <a:lnTo>
                      <a:pt x="510" y="79"/>
                    </a:lnTo>
                    <a:lnTo>
                      <a:pt x="571" y="69"/>
                    </a:lnTo>
                    <a:lnTo>
                      <a:pt x="631" y="60"/>
                    </a:lnTo>
                    <a:lnTo>
                      <a:pt x="694" y="51"/>
                    </a:lnTo>
                    <a:lnTo>
                      <a:pt x="757" y="43"/>
                    </a:lnTo>
                    <a:lnTo>
                      <a:pt x="820" y="37"/>
                    </a:lnTo>
                    <a:lnTo>
                      <a:pt x="882" y="31"/>
                    </a:lnTo>
                    <a:lnTo>
                      <a:pt x="944" y="25"/>
                    </a:lnTo>
                    <a:lnTo>
                      <a:pt x="1006" y="20"/>
                    </a:lnTo>
                    <a:lnTo>
                      <a:pt x="1065" y="17"/>
                    </a:lnTo>
                    <a:lnTo>
                      <a:pt x="1124" y="13"/>
                    </a:lnTo>
                    <a:lnTo>
                      <a:pt x="1179" y="10"/>
                    </a:lnTo>
                    <a:lnTo>
                      <a:pt x="1234" y="8"/>
                    </a:lnTo>
                    <a:lnTo>
                      <a:pt x="1285" y="6"/>
                    </a:lnTo>
                    <a:lnTo>
                      <a:pt x="1333" y="4"/>
                    </a:lnTo>
                    <a:lnTo>
                      <a:pt x="1377" y="2"/>
                    </a:lnTo>
                    <a:lnTo>
                      <a:pt x="1418" y="2"/>
                    </a:lnTo>
                    <a:lnTo>
                      <a:pt x="1454" y="1"/>
                    </a:lnTo>
                    <a:lnTo>
                      <a:pt x="1487" y="1"/>
                    </a:lnTo>
                    <a:lnTo>
                      <a:pt x="1514" y="0"/>
                    </a:lnTo>
                    <a:lnTo>
                      <a:pt x="1536" y="0"/>
                    </a:lnTo>
                    <a:lnTo>
                      <a:pt x="1553" y="0"/>
                    </a:lnTo>
                    <a:close/>
                  </a:path>
                </a:pathLst>
              </a:custGeom>
              <a:solidFill>
                <a:schemeClr val="bg1">
                  <a:lumMod val="75000"/>
                </a:schemeClr>
              </a:solidFill>
              <a:ln w="0">
                <a:solidFill>
                  <a:schemeClr val="bg1">
                    <a:lumMod val="85000"/>
                  </a:schemeClr>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351"/>
              </a:p>
            </p:txBody>
          </p:sp>
          <p:sp>
            <p:nvSpPr>
              <p:cNvPr id="9" name="Freeform 19">
                <a:extLst>
                  <a:ext uri="{FF2B5EF4-FFF2-40B4-BE49-F238E27FC236}">
                    <a16:creationId xmlns:a16="http://schemas.microsoft.com/office/drawing/2014/main" id="{ECA0AAFD-5DBB-4074-B06E-C79DAB4E9F5E}"/>
                  </a:ext>
                </a:extLst>
              </p:cNvPr>
              <p:cNvSpPr>
                <a:spLocks/>
              </p:cNvSpPr>
              <p:nvPr/>
            </p:nvSpPr>
            <p:spPr bwMode="auto">
              <a:xfrm flipV="1">
                <a:off x="7516807" y="2747804"/>
                <a:ext cx="1106806" cy="1262357"/>
              </a:xfrm>
              <a:custGeom>
                <a:avLst/>
                <a:gdLst>
                  <a:gd name="T0" fmla="*/ 336 w 423"/>
                  <a:gd name="T1" fmla="*/ 0 h 483"/>
                  <a:gd name="T2" fmla="*/ 313 w 423"/>
                  <a:gd name="T3" fmla="*/ 42 h 483"/>
                  <a:gd name="T4" fmla="*/ 262 w 423"/>
                  <a:gd name="T5" fmla="*/ 62 h 483"/>
                  <a:gd name="T6" fmla="*/ 210 w 423"/>
                  <a:gd name="T7" fmla="*/ 42 h 483"/>
                  <a:gd name="T8" fmla="*/ 187 w 423"/>
                  <a:gd name="T9" fmla="*/ 0 h 483"/>
                  <a:gd name="T10" fmla="*/ 63 w 423"/>
                  <a:gd name="T11" fmla="*/ 0 h 483"/>
                  <a:gd name="T12" fmla="*/ 63 w 423"/>
                  <a:gd name="T13" fmla="*/ 190 h 483"/>
                  <a:gd name="T14" fmla="*/ 55 w 423"/>
                  <a:gd name="T15" fmla="*/ 190 h 483"/>
                  <a:gd name="T16" fmla="*/ 0 w 423"/>
                  <a:gd name="T17" fmla="*/ 250 h 483"/>
                  <a:gd name="T18" fmla="*/ 55 w 423"/>
                  <a:gd name="T19" fmla="*/ 309 h 483"/>
                  <a:gd name="T20" fmla="*/ 63 w 423"/>
                  <a:gd name="T21" fmla="*/ 310 h 483"/>
                  <a:gd name="T22" fmla="*/ 63 w 423"/>
                  <a:gd name="T23" fmla="*/ 483 h 483"/>
                  <a:gd name="T24" fmla="*/ 216 w 423"/>
                  <a:gd name="T25" fmla="*/ 483 h 483"/>
                  <a:gd name="T26" fmla="*/ 319 w 423"/>
                  <a:gd name="T27" fmla="*/ 195 h 483"/>
                  <a:gd name="T28" fmla="*/ 356 w 423"/>
                  <a:gd name="T29" fmla="*/ 127 h 483"/>
                  <a:gd name="T30" fmla="*/ 423 w 423"/>
                  <a:gd name="T31" fmla="*/ 0 h 483"/>
                  <a:gd name="T32" fmla="*/ 336 w 423"/>
                  <a:gd name="T33"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483">
                    <a:moveTo>
                      <a:pt x="336" y="0"/>
                    </a:moveTo>
                    <a:cubicBezTo>
                      <a:pt x="334" y="16"/>
                      <a:pt x="326" y="31"/>
                      <a:pt x="313" y="42"/>
                    </a:cubicBezTo>
                    <a:cubicBezTo>
                      <a:pt x="299" y="55"/>
                      <a:pt x="281" y="62"/>
                      <a:pt x="262" y="62"/>
                    </a:cubicBezTo>
                    <a:cubicBezTo>
                      <a:pt x="242" y="62"/>
                      <a:pt x="224" y="55"/>
                      <a:pt x="210" y="42"/>
                    </a:cubicBezTo>
                    <a:cubicBezTo>
                      <a:pt x="198" y="31"/>
                      <a:pt x="190" y="16"/>
                      <a:pt x="187" y="0"/>
                    </a:cubicBezTo>
                    <a:cubicBezTo>
                      <a:pt x="63" y="0"/>
                      <a:pt x="63" y="0"/>
                      <a:pt x="63" y="0"/>
                    </a:cubicBezTo>
                    <a:cubicBezTo>
                      <a:pt x="63" y="190"/>
                      <a:pt x="63" y="190"/>
                      <a:pt x="63" y="190"/>
                    </a:cubicBezTo>
                    <a:cubicBezTo>
                      <a:pt x="55" y="190"/>
                      <a:pt x="55" y="190"/>
                      <a:pt x="55" y="190"/>
                    </a:cubicBezTo>
                    <a:cubicBezTo>
                      <a:pt x="24" y="193"/>
                      <a:pt x="0" y="219"/>
                      <a:pt x="0" y="250"/>
                    </a:cubicBezTo>
                    <a:cubicBezTo>
                      <a:pt x="0" y="281"/>
                      <a:pt x="24" y="307"/>
                      <a:pt x="55" y="309"/>
                    </a:cubicBezTo>
                    <a:cubicBezTo>
                      <a:pt x="63" y="310"/>
                      <a:pt x="63" y="310"/>
                      <a:pt x="63" y="310"/>
                    </a:cubicBezTo>
                    <a:cubicBezTo>
                      <a:pt x="63" y="483"/>
                      <a:pt x="63" y="483"/>
                      <a:pt x="63" y="483"/>
                    </a:cubicBezTo>
                    <a:cubicBezTo>
                      <a:pt x="216" y="483"/>
                      <a:pt x="216" y="483"/>
                      <a:pt x="216" y="483"/>
                    </a:cubicBezTo>
                    <a:cubicBezTo>
                      <a:pt x="231" y="419"/>
                      <a:pt x="260" y="321"/>
                      <a:pt x="319" y="195"/>
                    </a:cubicBezTo>
                    <a:cubicBezTo>
                      <a:pt x="328" y="175"/>
                      <a:pt x="341" y="153"/>
                      <a:pt x="356" y="127"/>
                    </a:cubicBezTo>
                    <a:cubicBezTo>
                      <a:pt x="378" y="90"/>
                      <a:pt x="404" y="45"/>
                      <a:pt x="423" y="0"/>
                    </a:cubicBezTo>
                    <a:lnTo>
                      <a:pt x="336" y="0"/>
                    </a:lnTo>
                    <a:close/>
                  </a:path>
                </a:pathLst>
              </a:custGeom>
              <a:solidFill>
                <a:schemeClr val="tx2"/>
              </a:solidFill>
              <a:ln>
                <a:noFill/>
              </a:ln>
              <a:effectLst>
                <a:outerShdw blurRad="50800" dist="38100" dir="2700000" algn="tl" rotWithShape="0">
                  <a:prstClr val="black">
                    <a:alpha val="30000"/>
                  </a:prstClr>
                </a:outerShdw>
              </a:effectLst>
            </p:spPr>
            <p:txBody>
              <a:bodyPr vert="horz" wrap="square" lIns="146079" tIns="73039" rIns="146079" bIns="73039" numCol="1" anchor="t" anchorCtr="0" compatLnSpc="1">
                <a:prstTxWarp prst="textNoShape">
                  <a:avLst/>
                </a:prstTxWarp>
              </a:bodyPr>
              <a:lstStyle/>
              <a:p>
                <a:endParaRPr lang="id-ID" sz="2876">
                  <a:solidFill>
                    <a:schemeClr val="tx2"/>
                  </a:solidFill>
                </a:endParaRPr>
              </a:p>
            </p:txBody>
          </p:sp>
          <p:sp>
            <p:nvSpPr>
              <p:cNvPr id="10" name="Freeform 20">
                <a:extLst>
                  <a:ext uri="{FF2B5EF4-FFF2-40B4-BE49-F238E27FC236}">
                    <a16:creationId xmlns:a16="http://schemas.microsoft.com/office/drawing/2014/main" id="{5AEACA78-B55D-442B-BDF0-2EDDB1971B41}"/>
                  </a:ext>
                </a:extLst>
              </p:cNvPr>
              <p:cNvSpPr>
                <a:spLocks/>
              </p:cNvSpPr>
              <p:nvPr/>
            </p:nvSpPr>
            <p:spPr bwMode="auto">
              <a:xfrm flipV="1">
                <a:off x="6683712" y="2747804"/>
                <a:ext cx="954246" cy="1423890"/>
              </a:xfrm>
              <a:custGeom>
                <a:avLst/>
                <a:gdLst>
                  <a:gd name="T0" fmla="*/ 365 w 365"/>
                  <a:gd name="T1" fmla="*/ 387 h 545"/>
                  <a:gd name="T2" fmla="*/ 323 w 365"/>
                  <a:gd name="T3" fmla="*/ 363 h 545"/>
                  <a:gd name="T4" fmla="*/ 303 w 365"/>
                  <a:gd name="T5" fmla="*/ 312 h 545"/>
                  <a:gd name="T6" fmla="*/ 323 w 365"/>
                  <a:gd name="T7" fmla="*/ 260 h 545"/>
                  <a:gd name="T8" fmla="*/ 365 w 365"/>
                  <a:gd name="T9" fmla="*/ 237 h 545"/>
                  <a:gd name="T10" fmla="*/ 365 w 365"/>
                  <a:gd name="T11" fmla="*/ 62 h 545"/>
                  <a:gd name="T12" fmla="*/ 231 w 365"/>
                  <a:gd name="T13" fmla="*/ 62 h 545"/>
                  <a:gd name="T14" fmla="*/ 230 w 365"/>
                  <a:gd name="T15" fmla="*/ 55 h 545"/>
                  <a:gd name="T16" fmla="*/ 170 w 365"/>
                  <a:gd name="T17" fmla="*/ 0 h 545"/>
                  <a:gd name="T18" fmla="*/ 111 w 365"/>
                  <a:gd name="T19" fmla="*/ 55 h 545"/>
                  <a:gd name="T20" fmla="*/ 110 w 365"/>
                  <a:gd name="T21" fmla="*/ 62 h 545"/>
                  <a:gd name="T22" fmla="*/ 0 w 365"/>
                  <a:gd name="T23" fmla="*/ 62 h 545"/>
                  <a:gd name="T24" fmla="*/ 66 w 365"/>
                  <a:gd name="T25" fmla="*/ 189 h 545"/>
                  <a:gd name="T26" fmla="*/ 103 w 365"/>
                  <a:gd name="T27" fmla="*/ 257 h 545"/>
                  <a:gd name="T28" fmla="*/ 206 w 365"/>
                  <a:gd name="T29" fmla="*/ 545 h 545"/>
                  <a:gd name="T30" fmla="*/ 365 w 365"/>
                  <a:gd name="T31" fmla="*/ 545 h 545"/>
                  <a:gd name="T32" fmla="*/ 365 w 365"/>
                  <a:gd name="T33" fmla="*/ 38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5" h="545">
                    <a:moveTo>
                      <a:pt x="365" y="387"/>
                    </a:moveTo>
                    <a:cubicBezTo>
                      <a:pt x="349" y="384"/>
                      <a:pt x="335" y="376"/>
                      <a:pt x="323" y="363"/>
                    </a:cubicBezTo>
                    <a:cubicBezTo>
                      <a:pt x="310" y="349"/>
                      <a:pt x="303" y="331"/>
                      <a:pt x="303" y="312"/>
                    </a:cubicBezTo>
                    <a:cubicBezTo>
                      <a:pt x="303" y="293"/>
                      <a:pt x="310" y="274"/>
                      <a:pt x="323" y="260"/>
                    </a:cubicBezTo>
                    <a:cubicBezTo>
                      <a:pt x="335" y="248"/>
                      <a:pt x="349" y="240"/>
                      <a:pt x="365" y="237"/>
                    </a:cubicBezTo>
                    <a:cubicBezTo>
                      <a:pt x="365" y="62"/>
                      <a:pt x="365" y="62"/>
                      <a:pt x="365" y="62"/>
                    </a:cubicBezTo>
                    <a:cubicBezTo>
                      <a:pt x="231" y="62"/>
                      <a:pt x="231" y="62"/>
                      <a:pt x="231" y="62"/>
                    </a:cubicBezTo>
                    <a:cubicBezTo>
                      <a:pt x="230" y="55"/>
                      <a:pt x="230" y="55"/>
                      <a:pt x="230" y="55"/>
                    </a:cubicBezTo>
                    <a:cubicBezTo>
                      <a:pt x="228" y="24"/>
                      <a:pt x="201" y="0"/>
                      <a:pt x="170" y="0"/>
                    </a:cubicBezTo>
                    <a:cubicBezTo>
                      <a:pt x="140" y="0"/>
                      <a:pt x="113" y="24"/>
                      <a:pt x="111" y="55"/>
                    </a:cubicBezTo>
                    <a:cubicBezTo>
                      <a:pt x="110" y="62"/>
                      <a:pt x="110" y="62"/>
                      <a:pt x="110" y="62"/>
                    </a:cubicBezTo>
                    <a:cubicBezTo>
                      <a:pt x="0" y="62"/>
                      <a:pt x="0" y="62"/>
                      <a:pt x="0" y="62"/>
                    </a:cubicBezTo>
                    <a:cubicBezTo>
                      <a:pt x="19" y="107"/>
                      <a:pt x="45" y="152"/>
                      <a:pt x="66" y="189"/>
                    </a:cubicBezTo>
                    <a:cubicBezTo>
                      <a:pt x="81" y="215"/>
                      <a:pt x="94" y="237"/>
                      <a:pt x="103" y="257"/>
                    </a:cubicBezTo>
                    <a:cubicBezTo>
                      <a:pt x="162" y="383"/>
                      <a:pt x="192" y="481"/>
                      <a:pt x="206" y="545"/>
                    </a:cubicBezTo>
                    <a:cubicBezTo>
                      <a:pt x="365" y="545"/>
                      <a:pt x="365" y="545"/>
                      <a:pt x="365" y="545"/>
                    </a:cubicBezTo>
                    <a:lnTo>
                      <a:pt x="365" y="387"/>
                    </a:lnTo>
                    <a:close/>
                  </a:path>
                </a:pathLst>
              </a:custGeom>
              <a:solidFill>
                <a:schemeClr val="accent4"/>
              </a:solidFill>
              <a:ln>
                <a:noFill/>
              </a:ln>
              <a:effectLst>
                <a:outerShdw blurRad="50800" dist="38100" dir="2700000" algn="tl" rotWithShape="0">
                  <a:prstClr val="black">
                    <a:alpha val="30000"/>
                  </a:prstClr>
                </a:outerShdw>
              </a:effectLst>
            </p:spPr>
            <p:txBody>
              <a:bodyPr vert="horz" wrap="square" lIns="146079" tIns="73039" rIns="146079" bIns="73039" numCol="1" anchor="t" anchorCtr="0" compatLnSpc="1">
                <a:prstTxWarp prst="textNoShape">
                  <a:avLst/>
                </a:prstTxWarp>
              </a:bodyPr>
              <a:lstStyle/>
              <a:p>
                <a:endParaRPr lang="id-ID" sz="2876">
                  <a:solidFill>
                    <a:schemeClr val="tx2"/>
                  </a:solidFill>
                </a:endParaRPr>
              </a:p>
            </p:txBody>
          </p:sp>
          <p:sp>
            <p:nvSpPr>
              <p:cNvPr id="11" name="Freeform 18">
                <a:extLst>
                  <a:ext uri="{FF2B5EF4-FFF2-40B4-BE49-F238E27FC236}">
                    <a16:creationId xmlns:a16="http://schemas.microsoft.com/office/drawing/2014/main" id="{FC46C1BD-7DFF-4FA7-AD77-30C3494ADC11}"/>
                  </a:ext>
                </a:extLst>
              </p:cNvPr>
              <p:cNvSpPr>
                <a:spLocks/>
              </p:cNvSpPr>
              <p:nvPr/>
            </p:nvSpPr>
            <p:spPr bwMode="auto">
              <a:xfrm flipV="1">
                <a:off x="7682829" y="3889012"/>
                <a:ext cx="1008091" cy="1438847"/>
              </a:xfrm>
              <a:custGeom>
                <a:avLst/>
                <a:gdLst>
                  <a:gd name="T0" fmla="*/ 0 w 386"/>
                  <a:gd name="T1" fmla="*/ 164 h 551"/>
                  <a:gd name="T2" fmla="*/ 42 w 386"/>
                  <a:gd name="T3" fmla="*/ 187 h 551"/>
                  <a:gd name="T4" fmla="*/ 62 w 386"/>
                  <a:gd name="T5" fmla="*/ 239 h 551"/>
                  <a:gd name="T6" fmla="*/ 42 w 386"/>
                  <a:gd name="T7" fmla="*/ 291 h 551"/>
                  <a:gd name="T8" fmla="*/ 0 w 386"/>
                  <a:gd name="T9" fmla="*/ 314 h 551"/>
                  <a:gd name="T10" fmla="*/ 0 w 386"/>
                  <a:gd name="T11" fmla="*/ 488 h 551"/>
                  <a:gd name="T12" fmla="*/ 139 w 386"/>
                  <a:gd name="T13" fmla="*/ 488 h 551"/>
                  <a:gd name="T14" fmla="*/ 139 w 386"/>
                  <a:gd name="T15" fmla="*/ 496 h 551"/>
                  <a:gd name="T16" fmla="*/ 199 w 386"/>
                  <a:gd name="T17" fmla="*/ 551 h 551"/>
                  <a:gd name="T18" fmla="*/ 258 w 386"/>
                  <a:gd name="T19" fmla="*/ 496 h 551"/>
                  <a:gd name="T20" fmla="*/ 259 w 386"/>
                  <a:gd name="T21" fmla="*/ 488 h 551"/>
                  <a:gd name="T22" fmla="*/ 366 w 386"/>
                  <a:gd name="T23" fmla="*/ 488 h 551"/>
                  <a:gd name="T24" fmla="*/ 386 w 386"/>
                  <a:gd name="T25" fmla="*/ 397 h 551"/>
                  <a:gd name="T26" fmla="*/ 0 w 386"/>
                  <a:gd name="T27" fmla="*/ 0 h 551"/>
                  <a:gd name="T28" fmla="*/ 0 w 386"/>
                  <a:gd name="T29" fmla="*/ 16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6" h="551">
                    <a:moveTo>
                      <a:pt x="0" y="164"/>
                    </a:moveTo>
                    <a:cubicBezTo>
                      <a:pt x="16" y="167"/>
                      <a:pt x="31" y="175"/>
                      <a:pt x="42" y="187"/>
                    </a:cubicBezTo>
                    <a:cubicBezTo>
                      <a:pt x="55" y="201"/>
                      <a:pt x="62" y="220"/>
                      <a:pt x="62" y="239"/>
                    </a:cubicBezTo>
                    <a:cubicBezTo>
                      <a:pt x="62" y="258"/>
                      <a:pt x="55" y="276"/>
                      <a:pt x="42" y="291"/>
                    </a:cubicBezTo>
                    <a:cubicBezTo>
                      <a:pt x="31" y="303"/>
                      <a:pt x="16" y="311"/>
                      <a:pt x="0" y="314"/>
                    </a:cubicBezTo>
                    <a:cubicBezTo>
                      <a:pt x="0" y="488"/>
                      <a:pt x="0" y="488"/>
                      <a:pt x="0" y="488"/>
                    </a:cubicBezTo>
                    <a:cubicBezTo>
                      <a:pt x="139" y="488"/>
                      <a:pt x="139" y="488"/>
                      <a:pt x="139" y="488"/>
                    </a:cubicBezTo>
                    <a:cubicBezTo>
                      <a:pt x="139" y="496"/>
                      <a:pt x="139" y="496"/>
                      <a:pt x="139" y="496"/>
                    </a:cubicBezTo>
                    <a:cubicBezTo>
                      <a:pt x="142" y="527"/>
                      <a:pt x="168" y="551"/>
                      <a:pt x="199" y="551"/>
                    </a:cubicBezTo>
                    <a:cubicBezTo>
                      <a:pt x="230" y="551"/>
                      <a:pt x="256" y="527"/>
                      <a:pt x="258" y="496"/>
                    </a:cubicBezTo>
                    <a:cubicBezTo>
                      <a:pt x="259" y="488"/>
                      <a:pt x="259" y="488"/>
                      <a:pt x="259" y="488"/>
                    </a:cubicBezTo>
                    <a:cubicBezTo>
                      <a:pt x="366" y="488"/>
                      <a:pt x="366" y="488"/>
                      <a:pt x="366" y="488"/>
                    </a:cubicBezTo>
                    <a:cubicBezTo>
                      <a:pt x="378" y="457"/>
                      <a:pt x="386" y="426"/>
                      <a:pt x="386" y="397"/>
                    </a:cubicBezTo>
                    <a:cubicBezTo>
                      <a:pt x="386" y="182"/>
                      <a:pt x="214" y="6"/>
                      <a:pt x="0" y="0"/>
                    </a:cubicBezTo>
                    <a:lnTo>
                      <a:pt x="0" y="164"/>
                    </a:lnTo>
                    <a:close/>
                  </a:path>
                </a:pathLst>
              </a:custGeom>
              <a:solidFill>
                <a:schemeClr val="accent1"/>
              </a:solidFill>
              <a:ln>
                <a:noFill/>
              </a:ln>
              <a:effectLst>
                <a:outerShdw blurRad="50800" dist="38100" dir="2700000" algn="tl" rotWithShape="0">
                  <a:prstClr val="black">
                    <a:alpha val="30000"/>
                  </a:prstClr>
                </a:outerShdw>
              </a:effectLst>
            </p:spPr>
            <p:txBody>
              <a:bodyPr vert="horz" wrap="square" lIns="146079" tIns="73039" rIns="146079" bIns="73039" numCol="1" anchor="t" anchorCtr="0" compatLnSpc="1">
                <a:prstTxWarp prst="textNoShape">
                  <a:avLst/>
                </a:prstTxWarp>
              </a:bodyPr>
              <a:lstStyle/>
              <a:p>
                <a:endParaRPr lang="id-ID" sz="2876">
                  <a:solidFill>
                    <a:schemeClr val="tx2"/>
                  </a:solidFill>
                </a:endParaRPr>
              </a:p>
            </p:txBody>
          </p:sp>
          <p:sp>
            <p:nvSpPr>
              <p:cNvPr id="12" name="Freeform 17">
                <a:extLst>
                  <a:ext uri="{FF2B5EF4-FFF2-40B4-BE49-F238E27FC236}">
                    <a16:creationId xmlns:a16="http://schemas.microsoft.com/office/drawing/2014/main" id="{1FCD7EB5-11DA-429A-A27A-FACF34122852}"/>
                  </a:ext>
                </a:extLst>
              </p:cNvPr>
              <p:cNvSpPr>
                <a:spLocks/>
              </p:cNvSpPr>
              <p:nvPr/>
            </p:nvSpPr>
            <p:spPr bwMode="auto">
              <a:xfrm flipV="1">
                <a:off x="6614911" y="4052040"/>
                <a:ext cx="1187573" cy="1275819"/>
              </a:xfrm>
              <a:custGeom>
                <a:avLst/>
                <a:gdLst>
                  <a:gd name="T0" fmla="*/ 122 w 454"/>
                  <a:gd name="T1" fmla="*/ 489 h 489"/>
                  <a:gd name="T2" fmla="*/ 145 w 454"/>
                  <a:gd name="T3" fmla="*/ 447 h 489"/>
                  <a:gd name="T4" fmla="*/ 196 w 454"/>
                  <a:gd name="T5" fmla="*/ 426 h 489"/>
                  <a:gd name="T6" fmla="*/ 248 w 454"/>
                  <a:gd name="T7" fmla="*/ 447 h 489"/>
                  <a:gd name="T8" fmla="*/ 271 w 454"/>
                  <a:gd name="T9" fmla="*/ 489 h 489"/>
                  <a:gd name="T10" fmla="*/ 391 w 454"/>
                  <a:gd name="T11" fmla="*/ 489 h 489"/>
                  <a:gd name="T12" fmla="*/ 391 w 454"/>
                  <a:gd name="T13" fmla="*/ 299 h 489"/>
                  <a:gd name="T14" fmla="*/ 399 w 454"/>
                  <a:gd name="T15" fmla="*/ 298 h 489"/>
                  <a:gd name="T16" fmla="*/ 454 w 454"/>
                  <a:gd name="T17" fmla="*/ 239 h 489"/>
                  <a:gd name="T18" fmla="*/ 399 w 454"/>
                  <a:gd name="T19" fmla="*/ 179 h 489"/>
                  <a:gd name="T20" fmla="*/ 391 w 454"/>
                  <a:gd name="T21" fmla="*/ 179 h 489"/>
                  <a:gd name="T22" fmla="*/ 391 w 454"/>
                  <a:gd name="T23" fmla="*/ 0 h 489"/>
                  <a:gd name="T24" fmla="*/ 0 w 454"/>
                  <a:gd name="T25" fmla="*/ 397 h 489"/>
                  <a:gd name="T26" fmla="*/ 19 w 454"/>
                  <a:gd name="T27" fmla="*/ 489 h 489"/>
                  <a:gd name="T28" fmla="*/ 122 w 454"/>
                  <a:gd name="T2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489">
                    <a:moveTo>
                      <a:pt x="122" y="489"/>
                    </a:moveTo>
                    <a:cubicBezTo>
                      <a:pt x="125" y="473"/>
                      <a:pt x="133" y="458"/>
                      <a:pt x="145" y="447"/>
                    </a:cubicBezTo>
                    <a:cubicBezTo>
                      <a:pt x="159" y="434"/>
                      <a:pt x="177" y="426"/>
                      <a:pt x="196" y="426"/>
                    </a:cubicBezTo>
                    <a:cubicBezTo>
                      <a:pt x="216" y="426"/>
                      <a:pt x="234" y="434"/>
                      <a:pt x="248" y="447"/>
                    </a:cubicBezTo>
                    <a:cubicBezTo>
                      <a:pt x="260" y="458"/>
                      <a:pt x="268" y="473"/>
                      <a:pt x="271" y="489"/>
                    </a:cubicBezTo>
                    <a:cubicBezTo>
                      <a:pt x="391" y="489"/>
                      <a:pt x="391" y="489"/>
                      <a:pt x="391" y="489"/>
                    </a:cubicBezTo>
                    <a:cubicBezTo>
                      <a:pt x="391" y="299"/>
                      <a:pt x="391" y="299"/>
                      <a:pt x="391" y="299"/>
                    </a:cubicBezTo>
                    <a:cubicBezTo>
                      <a:pt x="399" y="298"/>
                      <a:pt x="399" y="298"/>
                      <a:pt x="399" y="298"/>
                    </a:cubicBezTo>
                    <a:cubicBezTo>
                      <a:pt x="430" y="296"/>
                      <a:pt x="454" y="270"/>
                      <a:pt x="454" y="239"/>
                    </a:cubicBezTo>
                    <a:cubicBezTo>
                      <a:pt x="454" y="208"/>
                      <a:pt x="430" y="182"/>
                      <a:pt x="399" y="179"/>
                    </a:cubicBezTo>
                    <a:cubicBezTo>
                      <a:pt x="391" y="179"/>
                      <a:pt x="391" y="179"/>
                      <a:pt x="391" y="179"/>
                    </a:cubicBezTo>
                    <a:cubicBezTo>
                      <a:pt x="391" y="0"/>
                      <a:pt x="391" y="0"/>
                      <a:pt x="391" y="0"/>
                    </a:cubicBezTo>
                    <a:cubicBezTo>
                      <a:pt x="175" y="3"/>
                      <a:pt x="0" y="180"/>
                      <a:pt x="0" y="397"/>
                    </a:cubicBezTo>
                    <a:cubicBezTo>
                      <a:pt x="0" y="426"/>
                      <a:pt x="7" y="457"/>
                      <a:pt x="19" y="489"/>
                    </a:cubicBezTo>
                    <a:lnTo>
                      <a:pt x="122" y="489"/>
                    </a:lnTo>
                    <a:close/>
                  </a:path>
                </a:pathLst>
              </a:custGeom>
              <a:solidFill>
                <a:schemeClr val="accent3"/>
              </a:solidFill>
              <a:ln>
                <a:noFill/>
              </a:ln>
              <a:effectLst>
                <a:outerShdw blurRad="50800" dist="38100" dir="2700000" algn="tl" rotWithShape="0">
                  <a:prstClr val="black">
                    <a:alpha val="30000"/>
                  </a:prstClr>
                </a:outerShdw>
              </a:effectLst>
            </p:spPr>
            <p:txBody>
              <a:bodyPr vert="horz" wrap="square" lIns="146079" tIns="73039" rIns="146079" bIns="73039" numCol="1" anchor="t" anchorCtr="0" compatLnSpc="1">
                <a:prstTxWarp prst="textNoShape">
                  <a:avLst/>
                </a:prstTxWarp>
              </a:bodyPr>
              <a:lstStyle/>
              <a:p>
                <a:endParaRPr lang="id-ID" sz="2876">
                  <a:solidFill>
                    <a:schemeClr val="tx2"/>
                  </a:solidFill>
                </a:endParaRPr>
              </a:p>
            </p:txBody>
          </p:sp>
          <p:sp>
            <p:nvSpPr>
              <p:cNvPr id="13" name="Freeform 13">
                <a:extLst>
                  <a:ext uri="{FF2B5EF4-FFF2-40B4-BE49-F238E27FC236}">
                    <a16:creationId xmlns:a16="http://schemas.microsoft.com/office/drawing/2014/main" id="{826FFD36-B68D-4898-8165-58C7716D4831}"/>
                  </a:ext>
                </a:extLst>
              </p:cNvPr>
              <p:cNvSpPr>
                <a:spLocks noEditPoints="1"/>
              </p:cNvSpPr>
              <p:nvPr/>
            </p:nvSpPr>
            <p:spPr bwMode="auto">
              <a:xfrm flipV="1">
                <a:off x="6270903" y="2403797"/>
                <a:ext cx="2765518" cy="3269564"/>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solidFill>
                <a:schemeClr val="bg1">
                  <a:lumMod val="85000"/>
                </a:schemeClr>
              </a:solidFill>
              <a:ln>
                <a:noFill/>
              </a:ln>
            </p:spPr>
            <p:txBody>
              <a:bodyPr vert="horz" wrap="square" lIns="146079" tIns="73039" rIns="146079" bIns="73039" numCol="1" anchor="t" anchorCtr="0" compatLnSpc="1">
                <a:prstTxWarp prst="textNoShape">
                  <a:avLst/>
                </a:prstTxWarp>
              </a:bodyPr>
              <a:lstStyle/>
              <a:p>
                <a:endParaRPr lang="id-ID" sz="2876"/>
              </a:p>
            </p:txBody>
          </p:sp>
        </p:grpSp>
      </p:grpSp>
      <p:sp>
        <p:nvSpPr>
          <p:cNvPr id="48" name="TextBox 47">
            <a:extLst>
              <a:ext uri="{FF2B5EF4-FFF2-40B4-BE49-F238E27FC236}">
                <a16:creationId xmlns:a16="http://schemas.microsoft.com/office/drawing/2014/main" id="{7DD0386A-311E-4E43-AABE-1AB5DC09E5FF}"/>
              </a:ext>
            </a:extLst>
          </p:cNvPr>
          <p:cNvSpPr txBox="1"/>
          <p:nvPr/>
        </p:nvSpPr>
        <p:spPr>
          <a:xfrm>
            <a:off x="803053" y="1153346"/>
            <a:ext cx="6713728" cy="584757"/>
          </a:xfrm>
          <a:prstGeom prst="rect">
            <a:avLst/>
          </a:prstGeom>
          <a:noFill/>
        </p:spPr>
        <p:txBody>
          <a:bodyPr wrap="square" lIns="91423" tIns="45711" rIns="91423" bIns="45711" rtlCol="0">
            <a:spAutoFit/>
          </a:bodyPr>
          <a:lstStyle/>
          <a:p>
            <a:r>
              <a:rPr lang="zh-CN" altLang="en-US" sz="3200" b="1" dirty="0">
                <a:solidFill>
                  <a:schemeClr val="tx1">
                    <a:lumMod val="50000"/>
                    <a:lumOff val="50000"/>
                  </a:schemeClr>
                </a:solidFill>
              </a:rPr>
              <a:t>从痛点到增益点</a:t>
            </a:r>
          </a:p>
        </p:txBody>
      </p:sp>
      <p:grpSp>
        <p:nvGrpSpPr>
          <p:cNvPr id="49" name="Group 48">
            <a:extLst>
              <a:ext uri="{FF2B5EF4-FFF2-40B4-BE49-F238E27FC236}">
                <a16:creationId xmlns:a16="http://schemas.microsoft.com/office/drawing/2014/main" id="{AF5063D5-868E-47C2-A239-EDC0C284A7EE}"/>
              </a:ext>
            </a:extLst>
          </p:cNvPr>
          <p:cNvGrpSpPr/>
          <p:nvPr/>
        </p:nvGrpSpPr>
        <p:grpSpPr>
          <a:xfrm flipV="1">
            <a:off x="10858502" y="2"/>
            <a:ext cx="1333500" cy="114300"/>
            <a:chOff x="0" y="0"/>
            <a:chExt cx="1857828" cy="115615"/>
          </a:xfrm>
        </p:grpSpPr>
        <p:sp>
          <p:nvSpPr>
            <p:cNvPr id="50" name="Rectangle 49">
              <a:extLst>
                <a:ext uri="{FF2B5EF4-FFF2-40B4-BE49-F238E27FC236}">
                  <a16:creationId xmlns:a16="http://schemas.microsoft.com/office/drawing/2014/main" id="{E599A29D-EB73-43E1-90D2-108CE578199B}"/>
                </a:ext>
              </a:extLst>
            </p:cNvPr>
            <p:cNvSpPr/>
            <p:nvPr/>
          </p:nvSpPr>
          <p:spPr>
            <a:xfrm>
              <a:off x="0" y="1"/>
              <a:ext cx="464457" cy="115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sp>
          <p:nvSpPr>
            <p:cNvPr id="51" name="Rectangle 50">
              <a:extLst>
                <a:ext uri="{FF2B5EF4-FFF2-40B4-BE49-F238E27FC236}">
                  <a16:creationId xmlns:a16="http://schemas.microsoft.com/office/drawing/2014/main" id="{E9B745E3-73B3-43BB-8963-8A9B29130AF6}"/>
                </a:ext>
              </a:extLst>
            </p:cNvPr>
            <p:cNvSpPr/>
            <p:nvPr/>
          </p:nvSpPr>
          <p:spPr>
            <a:xfrm flipV="1">
              <a:off x="464457" y="1089"/>
              <a:ext cx="464457" cy="114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
          <p:nvSpPr>
            <p:cNvPr id="52" name="Rectangle 51">
              <a:extLst>
                <a:ext uri="{FF2B5EF4-FFF2-40B4-BE49-F238E27FC236}">
                  <a16:creationId xmlns:a16="http://schemas.microsoft.com/office/drawing/2014/main" id="{59EE32E1-7123-42BB-8FAE-633B1BD8842A}"/>
                </a:ext>
              </a:extLst>
            </p:cNvPr>
            <p:cNvSpPr/>
            <p:nvPr/>
          </p:nvSpPr>
          <p:spPr>
            <a:xfrm flipV="1">
              <a:off x="928914" y="1089"/>
              <a:ext cx="464457" cy="114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sp>
          <p:nvSpPr>
            <p:cNvPr id="53" name="Rectangle 52">
              <a:extLst>
                <a:ext uri="{FF2B5EF4-FFF2-40B4-BE49-F238E27FC236}">
                  <a16:creationId xmlns:a16="http://schemas.microsoft.com/office/drawing/2014/main" id="{751B04BC-3DE0-4670-B96F-A0107A29CA79}"/>
                </a:ext>
              </a:extLst>
            </p:cNvPr>
            <p:cNvSpPr/>
            <p:nvPr/>
          </p:nvSpPr>
          <p:spPr>
            <a:xfrm flipV="1">
              <a:off x="1393371" y="0"/>
              <a:ext cx="464457" cy="1145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dirty="0"/>
            </a:p>
          </p:txBody>
        </p:sp>
      </p:grpSp>
      <p:sp>
        <p:nvSpPr>
          <p:cNvPr id="54" name="Rectangle 53">
            <a:extLst>
              <a:ext uri="{FF2B5EF4-FFF2-40B4-BE49-F238E27FC236}">
                <a16:creationId xmlns:a16="http://schemas.microsoft.com/office/drawing/2014/main" id="{8A5262B2-556D-4BF3-8D5B-E8C25F818083}"/>
              </a:ext>
            </a:extLst>
          </p:cNvPr>
          <p:cNvSpPr/>
          <p:nvPr/>
        </p:nvSpPr>
        <p:spPr>
          <a:xfrm>
            <a:off x="3705772" y="3590894"/>
            <a:ext cx="2873359" cy="738664"/>
          </a:xfrm>
          <a:prstGeom prst="rect">
            <a:avLst/>
          </a:prstGeom>
        </p:spPr>
        <p:txBody>
          <a:bodyPr wrap="square">
            <a:spAutoFit/>
          </a:bodyPr>
          <a:lstStyle/>
          <a:p>
            <a:pPr algn="just"/>
            <a:r>
              <a:rPr lang="ja-JP" altLang="en-US" sz="1400">
                <a:solidFill>
                  <a:schemeClr val="tx1">
                    <a:lumMod val="50000"/>
                    <a:lumOff val="50000"/>
                  </a:schemeClr>
                </a:solidFill>
              </a:rPr>
              <a:t>电力驱动着每一个家庭、企业和产业，但它始终是一项终身开销，从未带来任何额外的数字权益。</a:t>
            </a:r>
          </a:p>
        </p:txBody>
      </p:sp>
      <p:sp>
        <p:nvSpPr>
          <p:cNvPr id="55" name="Rectangle 54">
            <a:extLst>
              <a:ext uri="{FF2B5EF4-FFF2-40B4-BE49-F238E27FC236}">
                <a16:creationId xmlns:a16="http://schemas.microsoft.com/office/drawing/2014/main" id="{DAFA10D4-ED2E-4043-968E-6D2CB5A56F7E}"/>
              </a:ext>
            </a:extLst>
          </p:cNvPr>
          <p:cNvSpPr/>
          <p:nvPr/>
        </p:nvSpPr>
        <p:spPr>
          <a:xfrm>
            <a:off x="3725787" y="3116232"/>
            <a:ext cx="2765767" cy="400110"/>
          </a:xfrm>
          <a:prstGeom prst="rect">
            <a:avLst/>
          </a:prstGeom>
        </p:spPr>
        <p:txBody>
          <a:bodyPr wrap="square" anchor="b">
            <a:spAutoFit/>
          </a:bodyPr>
          <a:lstStyle/>
          <a:p>
            <a:pPr algn="r"/>
            <a:r>
              <a:rPr lang="zh-CN" altLang="en-US" sz="2000" b="1" dirty="0">
                <a:solidFill>
                  <a:schemeClr val="tx1">
                    <a:lumMod val="50000"/>
                    <a:lumOff val="50000"/>
                  </a:schemeClr>
                </a:solidFill>
              </a:rPr>
              <a:t>理解真正的能源挑战</a:t>
            </a:r>
          </a:p>
        </p:txBody>
      </p:sp>
      <p:sp>
        <p:nvSpPr>
          <p:cNvPr id="56" name="Rectangle 55">
            <a:extLst>
              <a:ext uri="{FF2B5EF4-FFF2-40B4-BE49-F238E27FC236}">
                <a16:creationId xmlns:a16="http://schemas.microsoft.com/office/drawing/2014/main" id="{05C6880F-EFBF-452B-BA61-CC4021005CF5}"/>
              </a:ext>
            </a:extLst>
          </p:cNvPr>
          <p:cNvSpPr/>
          <p:nvPr/>
        </p:nvSpPr>
        <p:spPr>
          <a:xfrm>
            <a:off x="910821" y="4581534"/>
            <a:ext cx="5668310" cy="800219"/>
          </a:xfrm>
          <a:prstGeom prst="rect">
            <a:avLst/>
          </a:prstGeom>
        </p:spPr>
        <p:txBody>
          <a:bodyPr wrap="square">
            <a:spAutoFit/>
          </a:bodyPr>
          <a:lstStyle/>
          <a:p>
            <a:r>
              <a:rPr lang="en-US" altLang="zh-CN" b="1" dirty="0">
                <a:solidFill>
                  <a:schemeClr val="accent1"/>
                </a:solidFill>
              </a:rPr>
              <a:t>NEXT Token</a:t>
            </a:r>
            <a:r>
              <a:rPr lang="zh-CN" altLang="en-US" dirty="0">
                <a:solidFill>
                  <a:schemeClr val="accent1"/>
                </a:solidFill>
              </a:rPr>
              <a:t> </a:t>
            </a:r>
            <a:r>
              <a:rPr lang="ja-JP" altLang="en-US" sz="1400">
                <a:solidFill>
                  <a:schemeClr val="tx1">
                    <a:lumMod val="50000"/>
                    <a:lumOff val="50000"/>
                  </a:schemeClr>
                </a:solidFill>
              </a:rPr>
              <a:t>通过 </a:t>
            </a:r>
            <a:r>
              <a:rPr lang="en-US" sz="1400" dirty="0">
                <a:solidFill>
                  <a:schemeClr val="tx1">
                    <a:lumMod val="50000"/>
                    <a:lumOff val="50000"/>
                  </a:schemeClr>
                </a:solidFill>
              </a:rPr>
              <a:t>NEXT AI </a:t>
            </a:r>
            <a:r>
              <a:rPr lang="ja-JP" altLang="en-US" sz="1400">
                <a:solidFill>
                  <a:schemeClr val="tx1">
                    <a:lumMod val="50000"/>
                    <a:lumOff val="50000"/>
                  </a:schemeClr>
                </a:solidFill>
              </a:rPr>
              <a:t>驱动的回扣算法，让经过验证的用电量能够产生数字参与，从而改变了这一现状。</a:t>
            </a:r>
          </a:p>
          <a:p>
            <a:endParaRPr lang="zh-CN" altLang="en-US" sz="1400" dirty="0">
              <a:solidFill>
                <a:schemeClr val="tx1">
                  <a:lumMod val="50000"/>
                  <a:lumOff val="50000"/>
                </a:schemeClr>
              </a:solidFill>
            </a:endParaRPr>
          </a:p>
        </p:txBody>
      </p:sp>
      <p:pic>
        <p:nvPicPr>
          <p:cNvPr id="3" name="Picture 2" descr="A red x with black text&#10;&#10;AI-generated content may be incorrect.">
            <a:extLst>
              <a:ext uri="{FF2B5EF4-FFF2-40B4-BE49-F238E27FC236}">
                <a16:creationId xmlns:a16="http://schemas.microsoft.com/office/drawing/2014/main" id="{0DC6C6D9-2F45-B050-CEAD-7E58F8C19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1634" y="2326466"/>
            <a:ext cx="1019400" cy="1019400"/>
          </a:xfrm>
          <a:prstGeom prst="rect">
            <a:avLst/>
          </a:prstGeom>
        </p:spPr>
      </p:pic>
      <p:grpSp>
        <p:nvGrpSpPr>
          <p:cNvPr id="29" name="Group 28">
            <a:extLst>
              <a:ext uri="{FF2B5EF4-FFF2-40B4-BE49-F238E27FC236}">
                <a16:creationId xmlns:a16="http://schemas.microsoft.com/office/drawing/2014/main" id="{70EFF3C8-C2F9-73AA-0569-0E60B61C2BF7}"/>
              </a:ext>
            </a:extLst>
          </p:cNvPr>
          <p:cNvGrpSpPr/>
          <p:nvPr/>
        </p:nvGrpSpPr>
        <p:grpSpPr>
          <a:xfrm>
            <a:off x="-262259" y="2172856"/>
            <a:ext cx="5168007" cy="2640945"/>
            <a:chOff x="-198186" y="2050305"/>
            <a:chExt cx="5168007" cy="2640945"/>
          </a:xfrm>
        </p:grpSpPr>
        <p:pic>
          <p:nvPicPr>
            <p:cNvPr id="28" name="Picture 27" descr="A computer screen with a landscape on the screen&#10;&#10;AI-generated content may be incorrect.">
              <a:extLst>
                <a:ext uri="{FF2B5EF4-FFF2-40B4-BE49-F238E27FC236}">
                  <a16:creationId xmlns:a16="http://schemas.microsoft.com/office/drawing/2014/main" id="{15D0F0BB-E505-6E1A-8BA0-CFAAC0DDE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86" y="2050305"/>
              <a:ext cx="5168007" cy="2640945"/>
            </a:xfrm>
            <a:prstGeom prst="rect">
              <a:avLst/>
            </a:prstGeom>
          </p:spPr>
        </p:pic>
        <p:pic>
          <p:nvPicPr>
            <p:cNvPr id="31" name="Picture 30" descr="A power lines in the sky&#10;&#10;AI-generated content may be incorrect.">
              <a:extLst>
                <a:ext uri="{FF2B5EF4-FFF2-40B4-BE49-F238E27FC236}">
                  <a16:creationId xmlns:a16="http://schemas.microsoft.com/office/drawing/2014/main" id="{66CC649F-B4CF-368A-C1E1-7EA0E2E58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318" y="2466338"/>
              <a:ext cx="2635412" cy="1421202"/>
            </a:xfrm>
            <a:prstGeom prst="rect">
              <a:avLst/>
            </a:prstGeom>
          </p:spPr>
        </p:pic>
      </p:grpSp>
    </p:spTree>
    <p:extLst>
      <p:ext uri="{BB962C8B-B14F-4D97-AF65-F5344CB8AC3E}">
        <p14:creationId xmlns:p14="http://schemas.microsoft.com/office/powerpoint/2010/main" val="212484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5769-9297-9D60-B74B-B5E5DA12F20D}"/>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5087CEA3-600E-035D-B680-DA6B2D096310}"/>
              </a:ext>
            </a:extLst>
          </p:cNvPr>
          <p:cNvSpPr txBox="1"/>
          <p:nvPr/>
        </p:nvSpPr>
        <p:spPr>
          <a:xfrm>
            <a:off x="714829" y="851999"/>
            <a:ext cx="5755551" cy="584775"/>
          </a:xfrm>
          <a:prstGeom prst="rect">
            <a:avLst/>
          </a:prstGeom>
          <a:noFill/>
        </p:spPr>
        <p:txBody>
          <a:bodyPr wrap="square" rtlCol="0">
            <a:spAutoFit/>
          </a:bodyPr>
          <a:lstStyle/>
          <a:p>
            <a:r>
              <a:rPr lang="en-MY" sz="3200" b="1" dirty="0">
                <a:solidFill>
                  <a:schemeClr val="tx1">
                    <a:lumMod val="50000"/>
                    <a:lumOff val="50000"/>
                  </a:schemeClr>
                </a:solidFill>
              </a:rPr>
              <a:t>NEXT Token </a:t>
            </a:r>
            <a:r>
              <a:rPr lang="ja-JP" altLang="en-US" sz="3200" b="1" dirty="0">
                <a:solidFill>
                  <a:schemeClr val="tx1">
                    <a:lumMod val="50000"/>
                    <a:lumOff val="50000"/>
                  </a:schemeClr>
                </a:solidFill>
              </a:rPr>
              <a:t>的核心原则</a:t>
            </a:r>
          </a:p>
        </p:txBody>
      </p:sp>
      <p:sp>
        <p:nvSpPr>
          <p:cNvPr id="51" name="Rectangle 50">
            <a:extLst>
              <a:ext uri="{FF2B5EF4-FFF2-40B4-BE49-F238E27FC236}">
                <a16:creationId xmlns:a16="http://schemas.microsoft.com/office/drawing/2014/main" id="{271E9C9E-73B9-8AB9-2456-9E54966DD2F4}"/>
              </a:ext>
            </a:extLst>
          </p:cNvPr>
          <p:cNvSpPr/>
          <p:nvPr/>
        </p:nvSpPr>
        <p:spPr>
          <a:xfrm>
            <a:off x="7454208" y="2327922"/>
            <a:ext cx="1386402" cy="369332"/>
          </a:xfrm>
          <a:prstGeom prst="rect">
            <a:avLst/>
          </a:prstGeom>
        </p:spPr>
        <p:txBody>
          <a:bodyPr wrap="square" anchor="b">
            <a:spAutoFit/>
          </a:bodyPr>
          <a:lstStyle/>
          <a:p>
            <a:r>
              <a:rPr lang="en-US" altLang="ja-JP" b="1" dirty="0">
                <a:solidFill>
                  <a:srgbClr val="FF0000"/>
                </a:solidFill>
                <a:latin typeface="+mn-ea"/>
              </a:rPr>
              <a:t>1 </a:t>
            </a:r>
            <a:r>
              <a:rPr lang="ja-JP" altLang="en-US" b="1" dirty="0">
                <a:solidFill>
                  <a:srgbClr val="FF0000"/>
                </a:solidFill>
                <a:latin typeface="+mn-ea"/>
              </a:rPr>
              <a:t>比 </a:t>
            </a:r>
            <a:r>
              <a:rPr lang="en-US" altLang="ja-JP" b="1" dirty="0">
                <a:solidFill>
                  <a:srgbClr val="FF0000"/>
                </a:solidFill>
                <a:latin typeface="+mn-ea"/>
              </a:rPr>
              <a:t>1 </a:t>
            </a:r>
            <a:r>
              <a:rPr lang="ja-JP" altLang="en-US" b="1" dirty="0">
                <a:solidFill>
                  <a:srgbClr val="FF0000"/>
                </a:solidFill>
                <a:latin typeface="+mn-ea"/>
              </a:rPr>
              <a:t>铸造</a:t>
            </a:r>
            <a:endParaRPr lang="en-US" sz="1200" b="1" dirty="0">
              <a:solidFill>
                <a:srgbClr val="FF0000"/>
              </a:solidFill>
              <a:latin typeface="+mn-ea"/>
            </a:endParaRPr>
          </a:p>
        </p:txBody>
      </p:sp>
      <p:sp>
        <p:nvSpPr>
          <p:cNvPr id="53" name="Rectangle 52">
            <a:extLst>
              <a:ext uri="{FF2B5EF4-FFF2-40B4-BE49-F238E27FC236}">
                <a16:creationId xmlns:a16="http://schemas.microsoft.com/office/drawing/2014/main" id="{7C170D30-F061-454D-E1B4-03692EF3CE4C}"/>
              </a:ext>
            </a:extLst>
          </p:cNvPr>
          <p:cNvSpPr/>
          <p:nvPr/>
        </p:nvSpPr>
        <p:spPr>
          <a:xfrm>
            <a:off x="7454207" y="2759275"/>
            <a:ext cx="2777765" cy="738664"/>
          </a:xfrm>
          <a:prstGeom prst="rect">
            <a:avLst/>
          </a:prstGeom>
        </p:spPr>
        <p:txBody>
          <a:bodyPr wrap="square">
            <a:spAutoFit/>
          </a:bodyPr>
          <a:lstStyle/>
          <a:p>
            <a:pPr algn="just"/>
            <a:r>
              <a:rPr lang="ja-JP" altLang="en-US" sz="1400">
                <a:latin typeface="+mj-ea"/>
                <a:ea typeface="+mj-ea"/>
              </a:rPr>
              <a:t>每一枚 </a:t>
            </a:r>
            <a:r>
              <a:rPr lang="en-US" sz="1400" dirty="0">
                <a:latin typeface="+mj-ea"/>
                <a:ea typeface="+mj-ea"/>
              </a:rPr>
              <a:t>NEXT Token </a:t>
            </a:r>
            <a:r>
              <a:rPr lang="ja-JP" altLang="en-US" sz="1400">
                <a:latin typeface="+mj-ea"/>
                <a:ea typeface="+mj-ea"/>
              </a:rPr>
              <a:t>都仅在匹配到经过验证的资金时才会生成，确保供应创建透明、可控。</a:t>
            </a:r>
          </a:p>
        </p:txBody>
      </p:sp>
      <p:sp>
        <p:nvSpPr>
          <p:cNvPr id="55" name="Rectangle 54">
            <a:extLst>
              <a:ext uri="{FF2B5EF4-FFF2-40B4-BE49-F238E27FC236}">
                <a16:creationId xmlns:a16="http://schemas.microsoft.com/office/drawing/2014/main" id="{8181673A-06A4-C45D-176A-00F4F2BACC16}"/>
              </a:ext>
            </a:extLst>
          </p:cNvPr>
          <p:cNvSpPr/>
          <p:nvPr/>
        </p:nvSpPr>
        <p:spPr>
          <a:xfrm>
            <a:off x="2828022" y="2401261"/>
            <a:ext cx="1793665" cy="369332"/>
          </a:xfrm>
          <a:prstGeom prst="rect">
            <a:avLst/>
          </a:prstGeom>
        </p:spPr>
        <p:txBody>
          <a:bodyPr wrap="square" anchor="b">
            <a:spAutoFit/>
          </a:bodyPr>
          <a:lstStyle/>
          <a:p>
            <a:pPr algn="r"/>
            <a:r>
              <a:rPr lang="ja-JP" altLang="en-US" b="1" dirty="0">
                <a:solidFill>
                  <a:srgbClr val="FFC000"/>
                </a:solidFill>
                <a:latin typeface="+mn-ea"/>
              </a:rPr>
              <a:t>透明发行</a:t>
            </a:r>
            <a:endParaRPr lang="en-US" sz="1200" b="1" dirty="0">
              <a:solidFill>
                <a:srgbClr val="FFC000"/>
              </a:solidFill>
              <a:latin typeface="+mn-ea"/>
            </a:endParaRPr>
          </a:p>
        </p:txBody>
      </p:sp>
      <p:sp>
        <p:nvSpPr>
          <p:cNvPr id="56" name="Rectangle 55">
            <a:extLst>
              <a:ext uri="{FF2B5EF4-FFF2-40B4-BE49-F238E27FC236}">
                <a16:creationId xmlns:a16="http://schemas.microsoft.com/office/drawing/2014/main" id="{A3656B70-E498-52BF-F27C-D97FDE8DF772}"/>
              </a:ext>
            </a:extLst>
          </p:cNvPr>
          <p:cNvSpPr/>
          <p:nvPr/>
        </p:nvSpPr>
        <p:spPr>
          <a:xfrm>
            <a:off x="4873102" y="5255414"/>
            <a:ext cx="2338492" cy="369332"/>
          </a:xfrm>
          <a:prstGeom prst="rect">
            <a:avLst/>
          </a:prstGeom>
        </p:spPr>
        <p:txBody>
          <a:bodyPr wrap="square" anchor="b">
            <a:spAutoFit/>
          </a:bodyPr>
          <a:lstStyle/>
          <a:p>
            <a:pPr algn="ctr"/>
            <a:r>
              <a:rPr lang="zh-CN" altLang="en-US" b="1" dirty="0">
                <a:solidFill>
                  <a:srgbClr val="7030A0"/>
                </a:solidFill>
                <a:latin typeface="+mn-ea"/>
              </a:rPr>
              <a:t>基于活动的参与</a:t>
            </a:r>
            <a:endParaRPr lang="en-US" sz="1200" b="1" dirty="0">
              <a:solidFill>
                <a:srgbClr val="7030A0"/>
              </a:solidFill>
              <a:latin typeface="+mn-ea"/>
            </a:endParaRPr>
          </a:p>
        </p:txBody>
      </p:sp>
      <p:sp>
        <p:nvSpPr>
          <p:cNvPr id="57" name="Rectangle 56">
            <a:extLst>
              <a:ext uri="{FF2B5EF4-FFF2-40B4-BE49-F238E27FC236}">
                <a16:creationId xmlns:a16="http://schemas.microsoft.com/office/drawing/2014/main" id="{BF7A6D4B-35F6-8F23-8432-8C9AFA979628}"/>
              </a:ext>
            </a:extLst>
          </p:cNvPr>
          <p:cNvSpPr/>
          <p:nvPr/>
        </p:nvSpPr>
        <p:spPr>
          <a:xfrm>
            <a:off x="1843921" y="2822931"/>
            <a:ext cx="2777766" cy="738664"/>
          </a:xfrm>
          <a:prstGeom prst="rect">
            <a:avLst/>
          </a:prstGeom>
        </p:spPr>
        <p:txBody>
          <a:bodyPr wrap="square">
            <a:spAutoFit/>
          </a:bodyPr>
          <a:lstStyle/>
          <a:p>
            <a:pPr algn="just"/>
            <a:r>
              <a:rPr lang="ja-JP" altLang="en-US" sz="1400">
                <a:latin typeface="+mj-ea"/>
                <a:ea typeface="+mj-ea"/>
              </a:rPr>
              <a:t>所有铸造行为都遵循固定、可验证的规则，通过链上或多重签名流程执行。</a:t>
            </a:r>
          </a:p>
        </p:txBody>
      </p:sp>
      <p:sp>
        <p:nvSpPr>
          <p:cNvPr id="58" name="Rectangle 57">
            <a:extLst>
              <a:ext uri="{FF2B5EF4-FFF2-40B4-BE49-F238E27FC236}">
                <a16:creationId xmlns:a16="http://schemas.microsoft.com/office/drawing/2014/main" id="{C4648840-AA94-F7D6-B9BA-84B0D3400815}"/>
              </a:ext>
            </a:extLst>
          </p:cNvPr>
          <p:cNvSpPr/>
          <p:nvPr/>
        </p:nvSpPr>
        <p:spPr>
          <a:xfrm>
            <a:off x="4660288" y="5693463"/>
            <a:ext cx="2777766" cy="400110"/>
          </a:xfrm>
          <a:prstGeom prst="rect">
            <a:avLst/>
          </a:prstGeom>
        </p:spPr>
        <p:txBody>
          <a:bodyPr wrap="square">
            <a:spAutoFit/>
          </a:bodyPr>
          <a:lstStyle/>
          <a:p>
            <a:pPr algn="just"/>
            <a:r>
              <a:rPr lang="ja-JP" altLang="en-US" sz="1000" dirty="0">
                <a:latin typeface="+mj-ea"/>
                <a:ea typeface="+mj-ea"/>
              </a:rPr>
              <a:t>数字单位仅在用户在生态系统内完成经过验证的操作时才会发放，确保分配公平且可验证。</a:t>
            </a:r>
          </a:p>
        </p:txBody>
      </p:sp>
      <p:sp>
        <p:nvSpPr>
          <p:cNvPr id="59" name="Freeform 670">
            <a:extLst>
              <a:ext uri="{FF2B5EF4-FFF2-40B4-BE49-F238E27FC236}">
                <a16:creationId xmlns:a16="http://schemas.microsoft.com/office/drawing/2014/main" id="{DBB4EE2C-7D22-6DC1-AC9E-664EECF004DC}"/>
              </a:ext>
            </a:extLst>
          </p:cNvPr>
          <p:cNvSpPr>
            <a:spLocks noEditPoints="1"/>
          </p:cNvSpPr>
          <p:nvPr/>
        </p:nvSpPr>
        <p:spPr bwMode="auto">
          <a:xfrm>
            <a:off x="5514227" y="3422612"/>
            <a:ext cx="206240" cy="205134"/>
          </a:xfrm>
          <a:custGeom>
            <a:avLst/>
            <a:gdLst>
              <a:gd name="T0" fmla="*/ 2029 w 3359"/>
              <a:gd name="T1" fmla="*/ 3060 h 3341"/>
              <a:gd name="T2" fmla="*/ 2343 w 3359"/>
              <a:gd name="T3" fmla="*/ 3079 h 3341"/>
              <a:gd name="T4" fmla="*/ 2714 w 3359"/>
              <a:gd name="T5" fmla="*/ 2704 h 3341"/>
              <a:gd name="T6" fmla="*/ 817 w 3359"/>
              <a:gd name="T7" fmla="*/ 2613 h 3341"/>
              <a:gd name="T8" fmla="*/ 852 w 3359"/>
              <a:gd name="T9" fmla="*/ 2989 h 3341"/>
              <a:gd name="T10" fmla="*/ 1476 w 3359"/>
              <a:gd name="T11" fmla="*/ 3212 h 3341"/>
              <a:gd name="T12" fmla="*/ 1041 w 3359"/>
              <a:gd name="T13" fmla="*/ 2632 h 3341"/>
              <a:gd name="T14" fmla="*/ 2034 w 3359"/>
              <a:gd name="T15" fmla="*/ 2871 h 3341"/>
              <a:gd name="T16" fmla="*/ 1947 w 3359"/>
              <a:gd name="T17" fmla="*/ 2438 h 3341"/>
              <a:gd name="T18" fmla="*/ 1208 w 3359"/>
              <a:gd name="T19" fmla="*/ 2476 h 3341"/>
              <a:gd name="T20" fmla="*/ 1465 w 3359"/>
              <a:gd name="T21" fmla="*/ 3037 h 3341"/>
              <a:gd name="T22" fmla="*/ 2515 w 3359"/>
              <a:gd name="T23" fmla="*/ 2038 h 3341"/>
              <a:gd name="T24" fmla="*/ 2695 w 3359"/>
              <a:gd name="T25" fmla="*/ 2561 h 3341"/>
              <a:gd name="T26" fmla="*/ 3118 w 3359"/>
              <a:gd name="T27" fmla="*/ 2280 h 3341"/>
              <a:gd name="T28" fmla="*/ 2547 w 3359"/>
              <a:gd name="T29" fmla="*/ 1728 h 3341"/>
              <a:gd name="T30" fmla="*/ 2297 w 3359"/>
              <a:gd name="T31" fmla="*/ 2395 h 3341"/>
              <a:gd name="T32" fmla="*/ 1737 w 3359"/>
              <a:gd name="T33" fmla="*/ 1728 h 3341"/>
              <a:gd name="T34" fmla="*/ 1062 w 3359"/>
              <a:gd name="T35" fmla="*/ 2395 h 3341"/>
              <a:gd name="T36" fmla="*/ 929 w 3359"/>
              <a:gd name="T37" fmla="*/ 1728 h 3341"/>
              <a:gd name="T38" fmla="*/ 241 w 3359"/>
              <a:gd name="T39" fmla="*/ 2280 h 3341"/>
              <a:gd name="T40" fmla="*/ 664 w 3359"/>
              <a:gd name="T41" fmla="*/ 2561 h 3341"/>
              <a:gd name="T42" fmla="*/ 843 w 3359"/>
              <a:gd name="T43" fmla="*/ 2038 h 3341"/>
              <a:gd name="T44" fmla="*/ 2065 w 3359"/>
              <a:gd name="T45" fmla="*/ 944 h 3341"/>
              <a:gd name="T46" fmla="*/ 2414 w 3359"/>
              <a:gd name="T47" fmla="*/ 1400 h 3341"/>
              <a:gd name="T48" fmla="*/ 1046 w 3359"/>
              <a:gd name="T49" fmla="*/ 992 h 3341"/>
              <a:gd name="T50" fmla="*/ 1621 w 3359"/>
              <a:gd name="T51" fmla="*/ 1613 h 3341"/>
              <a:gd name="T52" fmla="*/ 2845 w 3359"/>
              <a:gd name="T53" fmla="*/ 636 h 3341"/>
              <a:gd name="T54" fmla="*/ 2461 w 3359"/>
              <a:gd name="T55" fmla="*/ 1066 h 3341"/>
              <a:gd name="T56" fmla="*/ 3235 w 3359"/>
              <a:gd name="T57" fmla="*/ 1511 h 3341"/>
              <a:gd name="T58" fmla="*/ 3018 w 3359"/>
              <a:gd name="T59" fmla="*/ 866 h 3341"/>
              <a:gd name="T60" fmla="*/ 342 w 3359"/>
              <a:gd name="T61" fmla="*/ 866 h 3341"/>
              <a:gd name="T62" fmla="*/ 125 w 3359"/>
              <a:gd name="T63" fmla="*/ 1511 h 3341"/>
              <a:gd name="T64" fmla="*/ 899 w 3359"/>
              <a:gd name="T65" fmla="*/ 1066 h 3341"/>
              <a:gd name="T66" fmla="*/ 515 w 3359"/>
              <a:gd name="T67" fmla="*/ 636 h 3341"/>
              <a:gd name="T68" fmla="*/ 2228 w 3359"/>
              <a:gd name="T69" fmla="*/ 789 h 3341"/>
              <a:gd name="T70" fmla="*/ 1813 w 3359"/>
              <a:gd name="T71" fmla="*/ 222 h 3341"/>
              <a:gd name="T72" fmla="*/ 1283 w 3359"/>
              <a:gd name="T73" fmla="*/ 529 h 3341"/>
              <a:gd name="T74" fmla="*/ 1521 w 3359"/>
              <a:gd name="T75" fmla="*/ 857 h 3341"/>
              <a:gd name="T76" fmla="*/ 2174 w 3359"/>
              <a:gd name="T77" fmla="*/ 467 h 3341"/>
              <a:gd name="T78" fmla="*/ 2682 w 3359"/>
              <a:gd name="T79" fmla="*/ 599 h 3341"/>
              <a:gd name="T80" fmla="*/ 2322 w 3359"/>
              <a:gd name="T81" fmla="*/ 253 h 3341"/>
              <a:gd name="T82" fmla="*/ 1385 w 3359"/>
              <a:gd name="T83" fmla="*/ 143 h 3341"/>
              <a:gd name="T84" fmla="*/ 803 w 3359"/>
              <a:gd name="T85" fmla="*/ 383 h 3341"/>
              <a:gd name="T86" fmla="*/ 932 w 3359"/>
              <a:gd name="T87" fmla="*/ 720 h 3341"/>
              <a:gd name="T88" fmla="*/ 1396 w 3359"/>
              <a:gd name="T89" fmla="*/ 208 h 3341"/>
              <a:gd name="T90" fmla="*/ 2047 w 3359"/>
              <a:gd name="T91" fmla="*/ 41 h 3341"/>
              <a:gd name="T92" fmla="*/ 2681 w 3359"/>
              <a:gd name="T93" fmla="*/ 331 h 3341"/>
              <a:gd name="T94" fmla="*/ 3081 w 3359"/>
              <a:gd name="T95" fmla="*/ 751 h 3341"/>
              <a:gd name="T96" fmla="*/ 3332 w 3359"/>
              <a:gd name="T97" fmla="*/ 1372 h 3341"/>
              <a:gd name="T98" fmla="*/ 3308 w 3359"/>
              <a:gd name="T99" fmla="*/ 2081 h 3341"/>
              <a:gd name="T100" fmla="*/ 3000 w 3359"/>
              <a:gd name="T101" fmla="*/ 2702 h 3341"/>
              <a:gd name="T102" fmla="*/ 2867 w 3359"/>
              <a:gd name="T103" fmla="*/ 2851 h 3341"/>
              <a:gd name="T104" fmla="*/ 2314 w 3359"/>
              <a:gd name="T105" fmla="*/ 3217 h 3341"/>
              <a:gd name="T106" fmla="*/ 1737 w 3359"/>
              <a:gd name="T107" fmla="*/ 3340 h 3341"/>
              <a:gd name="T108" fmla="*/ 1325 w 3359"/>
              <a:gd name="T109" fmla="*/ 3303 h 3341"/>
              <a:gd name="T110" fmla="*/ 712 w 3359"/>
              <a:gd name="T111" fmla="*/ 3034 h 3341"/>
              <a:gd name="T112" fmla="*/ 424 w 3359"/>
              <a:gd name="T113" fmla="*/ 2778 h 3341"/>
              <a:gd name="T114" fmla="*/ 114 w 3359"/>
              <a:gd name="T115" fmla="*/ 2273 h 3341"/>
              <a:gd name="T116" fmla="*/ 3 w 3359"/>
              <a:gd name="T117" fmla="*/ 1570 h 3341"/>
              <a:gd name="T118" fmla="*/ 182 w 3359"/>
              <a:gd name="T119" fmla="*/ 915 h 3341"/>
              <a:gd name="T120" fmla="*/ 457 w 3359"/>
              <a:gd name="T121" fmla="*/ 527 h 3341"/>
              <a:gd name="T122" fmla="*/ 1023 w 3359"/>
              <a:gd name="T123" fmla="*/ 134 h 3341"/>
              <a:gd name="T124" fmla="*/ 1654 w 3359"/>
              <a:gd name="T125" fmla="*/ 1 h 3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9" h="3341">
                <a:moveTo>
                  <a:pt x="2363" y="2539"/>
                </a:moveTo>
                <a:lnTo>
                  <a:pt x="2318" y="2632"/>
                </a:lnTo>
                <a:lnTo>
                  <a:pt x="2269" y="2723"/>
                </a:lnTo>
                <a:lnTo>
                  <a:pt x="2215" y="2811"/>
                </a:lnTo>
                <a:lnTo>
                  <a:pt x="2157" y="2897"/>
                </a:lnTo>
                <a:lnTo>
                  <a:pt x="2095" y="2980"/>
                </a:lnTo>
                <a:lnTo>
                  <a:pt x="2029" y="3060"/>
                </a:lnTo>
                <a:lnTo>
                  <a:pt x="1958" y="3138"/>
                </a:lnTo>
                <a:lnTo>
                  <a:pt x="1884" y="3212"/>
                </a:lnTo>
                <a:lnTo>
                  <a:pt x="1979" y="3196"/>
                </a:lnTo>
                <a:lnTo>
                  <a:pt x="2074" y="3175"/>
                </a:lnTo>
                <a:lnTo>
                  <a:pt x="2166" y="3148"/>
                </a:lnTo>
                <a:lnTo>
                  <a:pt x="2255" y="3117"/>
                </a:lnTo>
                <a:lnTo>
                  <a:pt x="2343" y="3079"/>
                </a:lnTo>
                <a:lnTo>
                  <a:pt x="2426" y="3036"/>
                </a:lnTo>
                <a:lnTo>
                  <a:pt x="2507" y="2989"/>
                </a:lnTo>
                <a:lnTo>
                  <a:pt x="2585" y="2938"/>
                </a:lnTo>
                <a:lnTo>
                  <a:pt x="2660" y="2881"/>
                </a:lnTo>
                <a:lnTo>
                  <a:pt x="2731" y="2820"/>
                </a:lnTo>
                <a:lnTo>
                  <a:pt x="2798" y="2756"/>
                </a:lnTo>
                <a:lnTo>
                  <a:pt x="2714" y="2704"/>
                </a:lnTo>
                <a:lnTo>
                  <a:pt x="2629" y="2656"/>
                </a:lnTo>
                <a:lnTo>
                  <a:pt x="2542" y="2613"/>
                </a:lnTo>
                <a:lnTo>
                  <a:pt x="2453" y="2573"/>
                </a:lnTo>
                <a:lnTo>
                  <a:pt x="2363" y="2539"/>
                </a:lnTo>
                <a:close/>
                <a:moveTo>
                  <a:pt x="997" y="2539"/>
                </a:moveTo>
                <a:lnTo>
                  <a:pt x="907" y="2573"/>
                </a:lnTo>
                <a:lnTo>
                  <a:pt x="817" y="2613"/>
                </a:lnTo>
                <a:lnTo>
                  <a:pt x="730" y="2656"/>
                </a:lnTo>
                <a:lnTo>
                  <a:pt x="644" y="2704"/>
                </a:lnTo>
                <a:lnTo>
                  <a:pt x="561" y="2756"/>
                </a:lnTo>
                <a:lnTo>
                  <a:pt x="629" y="2820"/>
                </a:lnTo>
                <a:lnTo>
                  <a:pt x="700" y="2881"/>
                </a:lnTo>
                <a:lnTo>
                  <a:pt x="774" y="2938"/>
                </a:lnTo>
                <a:lnTo>
                  <a:pt x="852" y="2989"/>
                </a:lnTo>
                <a:lnTo>
                  <a:pt x="933" y="3036"/>
                </a:lnTo>
                <a:lnTo>
                  <a:pt x="1017" y="3079"/>
                </a:lnTo>
                <a:lnTo>
                  <a:pt x="1104" y="3117"/>
                </a:lnTo>
                <a:lnTo>
                  <a:pt x="1194" y="3148"/>
                </a:lnTo>
                <a:lnTo>
                  <a:pt x="1286" y="3175"/>
                </a:lnTo>
                <a:lnTo>
                  <a:pt x="1379" y="3196"/>
                </a:lnTo>
                <a:lnTo>
                  <a:pt x="1476" y="3212"/>
                </a:lnTo>
                <a:lnTo>
                  <a:pt x="1401" y="3138"/>
                </a:lnTo>
                <a:lnTo>
                  <a:pt x="1331" y="3060"/>
                </a:lnTo>
                <a:lnTo>
                  <a:pt x="1265" y="2979"/>
                </a:lnTo>
                <a:lnTo>
                  <a:pt x="1202" y="2897"/>
                </a:lnTo>
                <a:lnTo>
                  <a:pt x="1144" y="2811"/>
                </a:lnTo>
                <a:lnTo>
                  <a:pt x="1091" y="2722"/>
                </a:lnTo>
                <a:lnTo>
                  <a:pt x="1041" y="2632"/>
                </a:lnTo>
                <a:lnTo>
                  <a:pt x="997" y="2539"/>
                </a:lnTo>
                <a:close/>
                <a:moveTo>
                  <a:pt x="1737" y="2421"/>
                </a:moveTo>
                <a:lnTo>
                  <a:pt x="1737" y="3189"/>
                </a:lnTo>
                <a:lnTo>
                  <a:pt x="1818" y="3115"/>
                </a:lnTo>
                <a:lnTo>
                  <a:pt x="1895" y="3037"/>
                </a:lnTo>
                <a:lnTo>
                  <a:pt x="1967" y="2955"/>
                </a:lnTo>
                <a:lnTo>
                  <a:pt x="2034" y="2871"/>
                </a:lnTo>
                <a:lnTo>
                  <a:pt x="2096" y="2783"/>
                </a:lnTo>
                <a:lnTo>
                  <a:pt x="2153" y="2692"/>
                </a:lnTo>
                <a:lnTo>
                  <a:pt x="2205" y="2598"/>
                </a:lnTo>
                <a:lnTo>
                  <a:pt x="2252" y="2502"/>
                </a:lnTo>
                <a:lnTo>
                  <a:pt x="2152" y="2476"/>
                </a:lnTo>
                <a:lnTo>
                  <a:pt x="2050" y="2454"/>
                </a:lnTo>
                <a:lnTo>
                  <a:pt x="1947" y="2438"/>
                </a:lnTo>
                <a:lnTo>
                  <a:pt x="1843" y="2428"/>
                </a:lnTo>
                <a:lnTo>
                  <a:pt x="1737" y="2421"/>
                </a:lnTo>
                <a:close/>
                <a:moveTo>
                  <a:pt x="1621" y="2421"/>
                </a:moveTo>
                <a:lnTo>
                  <a:pt x="1516" y="2428"/>
                </a:lnTo>
                <a:lnTo>
                  <a:pt x="1413" y="2438"/>
                </a:lnTo>
                <a:lnTo>
                  <a:pt x="1310" y="2454"/>
                </a:lnTo>
                <a:lnTo>
                  <a:pt x="1208" y="2476"/>
                </a:lnTo>
                <a:lnTo>
                  <a:pt x="1108" y="2502"/>
                </a:lnTo>
                <a:lnTo>
                  <a:pt x="1154" y="2598"/>
                </a:lnTo>
                <a:lnTo>
                  <a:pt x="1207" y="2692"/>
                </a:lnTo>
                <a:lnTo>
                  <a:pt x="1263" y="2783"/>
                </a:lnTo>
                <a:lnTo>
                  <a:pt x="1326" y="2871"/>
                </a:lnTo>
                <a:lnTo>
                  <a:pt x="1393" y="2955"/>
                </a:lnTo>
                <a:lnTo>
                  <a:pt x="1465" y="3037"/>
                </a:lnTo>
                <a:lnTo>
                  <a:pt x="1540" y="3115"/>
                </a:lnTo>
                <a:lnTo>
                  <a:pt x="1621" y="3189"/>
                </a:lnTo>
                <a:lnTo>
                  <a:pt x="1621" y="2421"/>
                </a:lnTo>
                <a:close/>
                <a:moveTo>
                  <a:pt x="2547" y="1728"/>
                </a:moveTo>
                <a:lnTo>
                  <a:pt x="2542" y="1833"/>
                </a:lnTo>
                <a:lnTo>
                  <a:pt x="2531" y="1935"/>
                </a:lnTo>
                <a:lnTo>
                  <a:pt x="2515" y="2038"/>
                </a:lnTo>
                <a:lnTo>
                  <a:pt x="2495" y="2138"/>
                </a:lnTo>
                <a:lnTo>
                  <a:pt x="2471" y="2238"/>
                </a:lnTo>
                <a:lnTo>
                  <a:pt x="2442" y="2335"/>
                </a:lnTo>
                <a:lnTo>
                  <a:pt x="2407" y="2432"/>
                </a:lnTo>
                <a:lnTo>
                  <a:pt x="2505" y="2469"/>
                </a:lnTo>
                <a:lnTo>
                  <a:pt x="2601" y="2512"/>
                </a:lnTo>
                <a:lnTo>
                  <a:pt x="2695" y="2561"/>
                </a:lnTo>
                <a:lnTo>
                  <a:pt x="2787" y="2613"/>
                </a:lnTo>
                <a:lnTo>
                  <a:pt x="2877" y="2669"/>
                </a:lnTo>
                <a:lnTo>
                  <a:pt x="2933" y="2598"/>
                </a:lnTo>
                <a:lnTo>
                  <a:pt x="2987" y="2523"/>
                </a:lnTo>
                <a:lnTo>
                  <a:pt x="3036" y="2445"/>
                </a:lnTo>
                <a:lnTo>
                  <a:pt x="3079" y="2364"/>
                </a:lnTo>
                <a:lnTo>
                  <a:pt x="3118" y="2280"/>
                </a:lnTo>
                <a:lnTo>
                  <a:pt x="3152" y="2193"/>
                </a:lnTo>
                <a:lnTo>
                  <a:pt x="3181" y="2104"/>
                </a:lnTo>
                <a:lnTo>
                  <a:pt x="3205" y="2013"/>
                </a:lnTo>
                <a:lnTo>
                  <a:pt x="3223" y="1920"/>
                </a:lnTo>
                <a:lnTo>
                  <a:pt x="3236" y="1825"/>
                </a:lnTo>
                <a:lnTo>
                  <a:pt x="3242" y="1728"/>
                </a:lnTo>
                <a:lnTo>
                  <a:pt x="2547" y="1728"/>
                </a:lnTo>
                <a:close/>
                <a:moveTo>
                  <a:pt x="1737" y="1728"/>
                </a:moveTo>
                <a:lnTo>
                  <a:pt x="1737" y="2306"/>
                </a:lnTo>
                <a:lnTo>
                  <a:pt x="1852" y="2312"/>
                </a:lnTo>
                <a:lnTo>
                  <a:pt x="1966" y="2324"/>
                </a:lnTo>
                <a:lnTo>
                  <a:pt x="2077" y="2342"/>
                </a:lnTo>
                <a:lnTo>
                  <a:pt x="2188" y="2366"/>
                </a:lnTo>
                <a:lnTo>
                  <a:pt x="2297" y="2395"/>
                </a:lnTo>
                <a:lnTo>
                  <a:pt x="2335" y="2289"/>
                </a:lnTo>
                <a:lnTo>
                  <a:pt x="2367" y="2180"/>
                </a:lnTo>
                <a:lnTo>
                  <a:pt x="2392" y="2069"/>
                </a:lnTo>
                <a:lnTo>
                  <a:pt x="2411" y="1957"/>
                </a:lnTo>
                <a:lnTo>
                  <a:pt x="2425" y="1843"/>
                </a:lnTo>
                <a:lnTo>
                  <a:pt x="2431" y="1728"/>
                </a:lnTo>
                <a:lnTo>
                  <a:pt x="1737" y="1728"/>
                </a:lnTo>
                <a:close/>
                <a:moveTo>
                  <a:pt x="929" y="1728"/>
                </a:moveTo>
                <a:lnTo>
                  <a:pt x="935" y="1843"/>
                </a:lnTo>
                <a:lnTo>
                  <a:pt x="949" y="1957"/>
                </a:lnTo>
                <a:lnTo>
                  <a:pt x="968" y="2069"/>
                </a:lnTo>
                <a:lnTo>
                  <a:pt x="993" y="2180"/>
                </a:lnTo>
                <a:lnTo>
                  <a:pt x="1024" y="2288"/>
                </a:lnTo>
                <a:lnTo>
                  <a:pt x="1062" y="2395"/>
                </a:lnTo>
                <a:lnTo>
                  <a:pt x="1172" y="2366"/>
                </a:lnTo>
                <a:lnTo>
                  <a:pt x="1282" y="2342"/>
                </a:lnTo>
                <a:lnTo>
                  <a:pt x="1394" y="2324"/>
                </a:lnTo>
                <a:lnTo>
                  <a:pt x="1508" y="2312"/>
                </a:lnTo>
                <a:lnTo>
                  <a:pt x="1621" y="2306"/>
                </a:lnTo>
                <a:lnTo>
                  <a:pt x="1621" y="1728"/>
                </a:lnTo>
                <a:lnTo>
                  <a:pt x="929" y="1728"/>
                </a:lnTo>
                <a:close/>
                <a:moveTo>
                  <a:pt x="118" y="1728"/>
                </a:moveTo>
                <a:lnTo>
                  <a:pt x="124" y="1825"/>
                </a:lnTo>
                <a:lnTo>
                  <a:pt x="137" y="1920"/>
                </a:lnTo>
                <a:lnTo>
                  <a:pt x="155" y="2013"/>
                </a:lnTo>
                <a:lnTo>
                  <a:pt x="178" y="2104"/>
                </a:lnTo>
                <a:lnTo>
                  <a:pt x="207" y="2193"/>
                </a:lnTo>
                <a:lnTo>
                  <a:pt x="241" y="2280"/>
                </a:lnTo>
                <a:lnTo>
                  <a:pt x="280" y="2364"/>
                </a:lnTo>
                <a:lnTo>
                  <a:pt x="324" y="2445"/>
                </a:lnTo>
                <a:lnTo>
                  <a:pt x="373" y="2523"/>
                </a:lnTo>
                <a:lnTo>
                  <a:pt x="425" y="2598"/>
                </a:lnTo>
                <a:lnTo>
                  <a:pt x="483" y="2669"/>
                </a:lnTo>
                <a:lnTo>
                  <a:pt x="573" y="2613"/>
                </a:lnTo>
                <a:lnTo>
                  <a:pt x="664" y="2561"/>
                </a:lnTo>
                <a:lnTo>
                  <a:pt x="758" y="2512"/>
                </a:lnTo>
                <a:lnTo>
                  <a:pt x="855" y="2469"/>
                </a:lnTo>
                <a:lnTo>
                  <a:pt x="953" y="2432"/>
                </a:lnTo>
                <a:lnTo>
                  <a:pt x="918" y="2335"/>
                </a:lnTo>
                <a:lnTo>
                  <a:pt x="889" y="2238"/>
                </a:lnTo>
                <a:lnTo>
                  <a:pt x="863" y="2138"/>
                </a:lnTo>
                <a:lnTo>
                  <a:pt x="843" y="2038"/>
                </a:lnTo>
                <a:lnTo>
                  <a:pt x="829" y="1935"/>
                </a:lnTo>
                <a:lnTo>
                  <a:pt x="818" y="1833"/>
                </a:lnTo>
                <a:lnTo>
                  <a:pt x="813" y="1728"/>
                </a:lnTo>
                <a:lnTo>
                  <a:pt x="118" y="1728"/>
                </a:lnTo>
                <a:close/>
                <a:moveTo>
                  <a:pt x="2276" y="894"/>
                </a:moveTo>
                <a:lnTo>
                  <a:pt x="2171" y="922"/>
                </a:lnTo>
                <a:lnTo>
                  <a:pt x="2065" y="944"/>
                </a:lnTo>
                <a:lnTo>
                  <a:pt x="1956" y="960"/>
                </a:lnTo>
                <a:lnTo>
                  <a:pt x="1848" y="972"/>
                </a:lnTo>
                <a:lnTo>
                  <a:pt x="1737" y="977"/>
                </a:lnTo>
                <a:lnTo>
                  <a:pt x="1737" y="1613"/>
                </a:lnTo>
                <a:lnTo>
                  <a:pt x="2431" y="1613"/>
                </a:lnTo>
                <a:lnTo>
                  <a:pt x="2425" y="1506"/>
                </a:lnTo>
                <a:lnTo>
                  <a:pt x="2414" y="1400"/>
                </a:lnTo>
                <a:lnTo>
                  <a:pt x="2397" y="1295"/>
                </a:lnTo>
                <a:lnTo>
                  <a:pt x="2374" y="1193"/>
                </a:lnTo>
                <a:lnTo>
                  <a:pt x="2347" y="1091"/>
                </a:lnTo>
                <a:lnTo>
                  <a:pt x="2314" y="992"/>
                </a:lnTo>
                <a:lnTo>
                  <a:pt x="2276" y="894"/>
                </a:lnTo>
                <a:close/>
                <a:moveTo>
                  <a:pt x="1083" y="894"/>
                </a:moveTo>
                <a:lnTo>
                  <a:pt x="1046" y="992"/>
                </a:lnTo>
                <a:lnTo>
                  <a:pt x="1013" y="1091"/>
                </a:lnTo>
                <a:lnTo>
                  <a:pt x="984" y="1193"/>
                </a:lnTo>
                <a:lnTo>
                  <a:pt x="962" y="1295"/>
                </a:lnTo>
                <a:lnTo>
                  <a:pt x="945" y="1400"/>
                </a:lnTo>
                <a:lnTo>
                  <a:pt x="935" y="1506"/>
                </a:lnTo>
                <a:lnTo>
                  <a:pt x="929" y="1613"/>
                </a:lnTo>
                <a:lnTo>
                  <a:pt x="1621" y="1613"/>
                </a:lnTo>
                <a:lnTo>
                  <a:pt x="1621" y="977"/>
                </a:lnTo>
                <a:lnTo>
                  <a:pt x="1512" y="972"/>
                </a:lnTo>
                <a:lnTo>
                  <a:pt x="1402" y="960"/>
                </a:lnTo>
                <a:lnTo>
                  <a:pt x="1295" y="944"/>
                </a:lnTo>
                <a:lnTo>
                  <a:pt x="1189" y="922"/>
                </a:lnTo>
                <a:lnTo>
                  <a:pt x="1083" y="894"/>
                </a:lnTo>
                <a:close/>
                <a:moveTo>
                  <a:pt x="2845" y="636"/>
                </a:moveTo>
                <a:lnTo>
                  <a:pt x="2758" y="689"/>
                </a:lnTo>
                <a:lnTo>
                  <a:pt x="2668" y="738"/>
                </a:lnTo>
                <a:lnTo>
                  <a:pt x="2576" y="782"/>
                </a:lnTo>
                <a:lnTo>
                  <a:pt x="2483" y="823"/>
                </a:lnTo>
                <a:lnTo>
                  <a:pt x="2388" y="859"/>
                </a:lnTo>
                <a:lnTo>
                  <a:pt x="2427" y="961"/>
                </a:lnTo>
                <a:lnTo>
                  <a:pt x="2461" y="1066"/>
                </a:lnTo>
                <a:lnTo>
                  <a:pt x="2489" y="1172"/>
                </a:lnTo>
                <a:lnTo>
                  <a:pt x="2512" y="1281"/>
                </a:lnTo>
                <a:lnTo>
                  <a:pt x="2529" y="1390"/>
                </a:lnTo>
                <a:lnTo>
                  <a:pt x="2541" y="1501"/>
                </a:lnTo>
                <a:lnTo>
                  <a:pt x="2547" y="1613"/>
                </a:lnTo>
                <a:lnTo>
                  <a:pt x="3242" y="1613"/>
                </a:lnTo>
                <a:lnTo>
                  <a:pt x="3235" y="1511"/>
                </a:lnTo>
                <a:lnTo>
                  <a:pt x="3222" y="1412"/>
                </a:lnTo>
                <a:lnTo>
                  <a:pt x="3202" y="1314"/>
                </a:lnTo>
                <a:lnTo>
                  <a:pt x="3176" y="1220"/>
                </a:lnTo>
                <a:lnTo>
                  <a:pt x="3144" y="1127"/>
                </a:lnTo>
                <a:lnTo>
                  <a:pt x="3107" y="1037"/>
                </a:lnTo>
                <a:lnTo>
                  <a:pt x="3065" y="950"/>
                </a:lnTo>
                <a:lnTo>
                  <a:pt x="3018" y="866"/>
                </a:lnTo>
                <a:lnTo>
                  <a:pt x="2965" y="785"/>
                </a:lnTo>
                <a:lnTo>
                  <a:pt x="2907" y="709"/>
                </a:lnTo>
                <a:lnTo>
                  <a:pt x="2845" y="636"/>
                </a:lnTo>
                <a:close/>
                <a:moveTo>
                  <a:pt x="515" y="636"/>
                </a:moveTo>
                <a:lnTo>
                  <a:pt x="453" y="709"/>
                </a:lnTo>
                <a:lnTo>
                  <a:pt x="395" y="785"/>
                </a:lnTo>
                <a:lnTo>
                  <a:pt x="342" y="866"/>
                </a:lnTo>
                <a:lnTo>
                  <a:pt x="295" y="950"/>
                </a:lnTo>
                <a:lnTo>
                  <a:pt x="253" y="1037"/>
                </a:lnTo>
                <a:lnTo>
                  <a:pt x="215" y="1127"/>
                </a:lnTo>
                <a:lnTo>
                  <a:pt x="183" y="1220"/>
                </a:lnTo>
                <a:lnTo>
                  <a:pt x="158" y="1314"/>
                </a:lnTo>
                <a:lnTo>
                  <a:pt x="138" y="1412"/>
                </a:lnTo>
                <a:lnTo>
                  <a:pt x="125" y="1511"/>
                </a:lnTo>
                <a:lnTo>
                  <a:pt x="118" y="1613"/>
                </a:lnTo>
                <a:lnTo>
                  <a:pt x="813" y="1613"/>
                </a:lnTo>
                <a:lnTo>
                  <a:pt x="819" y="1501"/>
                </a:lnTo>
                <a:lnTo>
                  <a:pt x="831" y="1390"/>
                </a:lnTo>
                <a:lnTo>
                  <a:pt x="848" y="1281"/>
                </a:lnTo>
                <a:lnTo>
                  <a:pt x="871" y="1172"/>
                </a:lnTo>
                <a:lnTo>
                  <a:pt x="899" y="1066"/>
                </a:lnTo>
                <a:lnTo>
                  <a:pt x="933" y="961"/>
                </a:lnTo>
                <a:lnTo>
                  <a:pt x="972" y="859"/>
                </a:lnTo>
                <a:lnTo>
                  <a:pt x="877" y="823"/>
                </a:lnTo>
                <a:lnTo>
                  <a:pt x="783" y="782"/>
                </a:lnTo>
                <a:lnTo>
                  <a:pt x="692" y="738"/>
                </a:lnTo>
                <a:lnTo>
                  <a:pt x="602" y="689"/>
                </a:lnTo>
                <a:lnTo>
                  <a:pt x="515" y="636"/>
                </a:lnTo>
                <a:close/>
                <a:moveTo>
                  <a:pt x="1737" y="153"/>
                </a:moveTo>
                <a:lnTo>
                  <a:pt x="1737" y="862"/>
                </a:lnTo>
                <a:lnTo>
                  <a:pt x="1837" y="857"/>
                </a:lnTo>
                <a:lnTo>
                  <a:pt x="1937" y="847"/>
                </a:lnTo>
                <a:lnTo>
                  <a:pt x="2035" y="831"/>
                </a:lnTo>
                <a:lnTo>
                  <a:pt x="2132" y="813"/>
                </a:lnTo>
                <a:lnTo>
                  <a:pt x="2228" y="789"/>
                </a:lnTo>
                <a:lnTo>
                  <a:pt x="2182" y="700"/>
                </a:lnTo>
                <a:lnTo>
                  <a:pt x="2131" y="613"/>
                </a:lnTo>
                <a:lnTo>
                  <a:pt x="2076" y="529"/>
                </a:lnTo>
                <a:lnTo>
                  <a:pt x="2016" y="448"/>
                </a:lnTo>
                <a:lnTo>
                  <a:pt x="1953" y="370"/>
                </a:lnTo>
                <a:lnTo>
                  <a:pt x="1886" y="294"/>
                </a:lnTo>
                <a:lnTo>
                  <a:pt x="1813" y="222"/>
                </a:lnTo>
                <a:lnTo>
                  <a:pt x="1737" y="153"/>
                </a:lnTo>
                <a:close/>
                <a:moveTo>
                  <a:pt x="1621" y="153"/>
                </a:moveTo>
                <a:lnTo>
                  <a:pt x="1546" y="222"/>
                </a:lnTo>
                <a:lnTo>
                  <a:pt x="1474" y="294"/>
                </a:lnTo>
                <a:lnTo>
                  <a:pt x="1407" y="370"/>
                </a:lnTo>
                <a:lnTo>
                  <a:pt x="1342" y="448"/>
                </a:lnTo>
                <a:lnTo>
                  <a:pt x="1283" y="529"/>
                </a:lnTo>
                <a:lnTo>
                  <a:pt x="1229" y="613"/>
                </a:lnTo>
                <a:lnTo>
                  <a:pt x="1178" y="700"/>
                </a:lnTo>
                <a:lnTo>
                  <a:pt x="1132" y="789"/>
                </a:lnTo>
                <a:lnTo>
                  <a:pt x="1228" y="813"/>
                </a:lnTo>
                <a:lnTo>
                  <a:pt x="1325" y="831"/>
                </a:lnTo>
                <a:lnTo>
                  <a:pt x="1422" y="847"/>
                </a:lnTo>
                <a:lnTo>
                  <a:pt x="1521" y="857"/>
                </a:lnTo>
                <a:lnTo>
                  <a:pt x="1621" y="862"/>
                </a:lnTo>
                <a:lnTo>
                  <a:pt x="1621" y="153"/>
                </a:lnTo>
                <a:close/>
                <a:moveTo>
                  <a:pt x="1884" y="129"/>
                </a:moveTo>
                <a:lnTo>
                  <a:pt x="1964" y="208"/>
                </a:lnTo>
                <a:lnTo>
                  <a:pt x="2038" y="291"/>
                </a:lnTo>
                <a:lnTo>
                  <a:pt x="2109" y="378"/>
                </a:lnTo>
                <a:lnTo>
                  <a:pt x="2174" y="467"/>
                </a:lnTo>
                <a:lnTo>
                  <a:pt x="2234" y="560"/>
                </a:lnTo>
                <a:lnTo>
                  <a:pt x="2290" y="656"/>
                </a:lnTo>
                <a:lnTo>
                  <a:pt x="2341" y="753"/>
                </a:lnTo>
                <a:lnTo>
                  <a:pt x="2428" y="720"/>
                </a:lnTo>
                <a:lnTo>
                  <a:pt x="2514" y="684"/>
                </a:lnTo>
                <a:lnTo>
                  <a:pt x="2599" y="644"/>
                </a:lnTo>
                <a:lnTo>
                  <a:pt x="2682" y="599"/>
                </a:lnTo>
                <a:lnTo>
                  <a:pt x="2763" y="551"/>
                </a:lnTo>
                <a:lnTo>
                  <a:pt x="2698" y="491"/>
                </a:lnTo>
                <a:lnTo>
                  <a:pt x="2628" y="436"/>
                </a:lnTo>
                <a:lnTo>
                  <a:pt x="2555" y="383"/>
                </a:lnTo>
                <a:lnTo>
                  <a:pt x="2481" y="336"/>
                </a:lnTo>
                <a:lnTo>
                  <a:pt x="2403" y="292"/>
                </a:lnTo>
                <a:lnTo>
                  <a:pt x="2322" y="253"/>
                </a:lnTo>
                <a:lnTo>
                  <a:pt x="2238" y="219"/>
                </a:lnTo>
                <a:lnTo>
                  <a:pt x="2153" y="188"/>
                </a:lnTo>
                <a:lnTo>
                  <a:pt x="2065" y="163"/>
                </a:lnTo>
                <a:lnTo>
                  <a:pt x="1975" y="143"/>
                </a:lnTo>
                <a:lnTo>
                  <a:pt x="1884" y="129"/>
                </a:lnTo>
                <a:close/>
                <a:moveTo>
                  <a:pt x="1476" y="129"/>
                </a:moveTo>
                <a:lnTo>
                  <a:pt x="1385" y="143"/>
                </a:lnTo>
                <a:lnTo>
                  <a:pt x="1294" y="163"/>
                </a:lnTo>
                <a:lnTo>
                  <a:pt x="1207" y="188"/>
                </a:lnTo>
                <a:lnTo>
                  <a:pt x="1121" y="219"/>
                </a:lnTo>
                <a:lnTo>
                  <a:pt x="1038" y="253"/>
                </a:lnTo>
                <a:lnTo>
                  <a:pt x="957" y="292"/>
                </a:lnTo>
                <a:lnTo>
                  <a:pt x="879" y="336"/>
                </a:lnTo>
                <a:lnTo>
                  <a:pt x="803" y="383"/>
                </a:lnTo>
                <a:lnTo>
                  <a:pt x="732" y="436"/>
                </a:lnTo>
                <a:lnTo>
                  <a:pt x="662" y="491"/>
                </a:lnTo>
                <a:lnTo>
                  <a:pt x="597" y="551"/>
                </a:lnTo>
                <a:lnTo>
                  <a:pt x="678" y="599"/>
                </a:lnTo>
                <a:lnTo>
                  <a:pt x="760" y="644"/>
                </a:lnTo>
                <a:lnTo>
                  <a:pt x="845" y="684"/>
                </a:lnTo>
                <a:lnTo>
                  <a:pt x="932" y="720"/>
                </a:lnTo>
                <a:lnTo>
                  <a:pt x="1019" y="753"/>
                </a:lnTo>
                <a:lnTo>
                  <a:pt x="1070" y="656"/>
                </a:lnTo>
                <a:lnTo>
                  <a:pt x="1124" y="560"/>
                </a:lnTo>
                <a:lnTo>
                  <a:pt x="1186" y="467"/>
                </a:lnTo>
                <a:lnTo>
                  <a:pt x="1251" y="378"/>
                </a:lnTo>
                <a:lnTo>
                  <a:pt x="1321" y="291"/>
                </a:lnTo>
                <a:lnTo>
                  <a:pt x="1396" y="208"/>
                </a:lnTo>
                <a:lnTo>
                  <a:pt x="1476" y="129"/>
                </a:lnTo>
                <a:close/>
                <a:moveTo>
                  <a:pt x="1679" y="0"/>
                </a:moveTo>
                <a:lnTo>
                  <a:pt x="1706" y="1"/>
                </a:lnTo>
                <a:lnTo>
                  <a:pt x="1738" y="2"/>
                </a:lnTo>
                <a:lnTo>
                  <a:pt x="1843" y="8"/>
                </a:lnTo>
                <a:lnTo>
                  <a:pt x="1946" y="22"/>
                </a:lnTo>
                <a:lnTo>
                  <a:pt x="2047" y="41"/>
                </a:lnTo>
                <a:lnTo>
                  <a:pt x="2146" y="66"/>
                </a:lnTo>
                <a:lnTo>
                  <a:pt x="2243" y="97"/>
                </a:lnTo>
                <a:lnTo>
                  <a:pt x="2336" y="134"/>
                </a:lnTo>
                <a:lnTo>
                  <a:pt x="2427" y="175"/>
                </a:lnTo>
                <a:lnTo>
                  <a:pt x="2515" y="222"/>
                </a:lnTo>
                <a:lnTo>
                  <a:pt x="2600" y="274"/>
                </a:lnTo>
                <a:lnTo>
                  <a:pt x="2681" y="331"/>
                </a:lnTo>
                <a:lnTo>
                  <a:pt x="2759" y="392"/>
                </a:lnTo>
                <a:lnTo>
                  <a:pt x="2832" y="458"/>
                </a:lnTo>
                <a:lnTo>
                  <a:pt x="2903" y="527"/>
                </a:lnTo>
                <a:lnTo>
                  <a:pt x="2903" y="528"/>
                </a:lnTo>
                <a:lnTo>
                  <a:pt x="2966" y="599"/>
                </a:lnTo>
                <a:lnTo>
                  <a:pt x="3026" y="673"/>
                </a:lnTo>
                <a:lnTo>
                  <a:pt x="3081" y="751"/>
                </a:lnTo>
                <a:lnTo>
                  <a:pt x="3131" y="831"/>
                </a:lnTo>
                <a:lnTo>
                  <a:pt x="3177" y="915"/>
                </a:lnTo>
                <a:lnTo>
                  <a:pt x="3219" y="1001"/>
                </a:lnTo>
                <a:lnTo>
                  <a:pt x="3255" y="1091"/>
                </a:lnTo>
                <a:lnTo>
                  <a:pt x="3286" y="1182"/>
                </a:lnTo>
                <a:lnTo>
                  <a:pt x="3311" y="1276"/>
                </a:lnTo>
                <a:lnTo>
                  <a:pt x="3332" y="1372"/>
                </a:lnTo>
                <a:lnTo>
                  <a:pt x="3347" y="1469"/>
                </a:lnTo>
                <a:lnTo>
                  <a:pt x="3356" y="1570"/>
                </a:lnTo>
                <a:lnTo>
                  <a:pt x="3359" y="1670"/>
                </a:lnTo>
                <a:lnTo>
                  <a:pt x="3356" y="1776"/>
                </a:lnTo>
                <a:lnTo>
                  <a:pt x="3346" y="1880"/>
                </a:lnTo>
                <a:lnTo>
                  <a:pt x="3330" y="1981"/>
                </a:lnTo>
                <a:lnTo>
                  <a:pt x="3308" y="2081"/>
                </a:lnTo>
                <a:lnTo>
                  <a:pt x="3280" y="2178"/>
                </a:lnTo>
                <a:lnTo>
                  <a:pt x="3246" y="2273"/>
                </a:lnTo>
                <a:lnTo>
                  <a:pt x="3207" y="2365"/>
                </a:lnTo>
                <a:lnTo>
                  <a:pt x="3163" y="2454"/>
                </a:lnTo>
                <a:lnTo>
                  <a:pt x="3113" y="2540"/>
                </a:lnTo>
                <a:lnTo>
                  <a:pt x="3059" y="2622"/>
                </a:lnTo>
                <a:lnTo>
                  <a:pt x="3000" y="2702"/>
                </a:lnTo>
                <a:lnTo>
                  <a:pt x="2936" y="2777"/>
                </a:lnTo>
                <a:lnTo>
                  <a:pt x="2936" y="2778"/>
                </a:lnTo>
                <a:lnTo>
                  <a:pt x="2934" y="2779"/>
                </a:lnTo>
                <a:lnTo>
                  <a:pt x="2934" y="2780"/>
                </a:lnTo>
                <a:lnTo>
                  <a:pt x="2933" y="2780"/>
                </a:lnTo>
                <a:lnTo>
                  <a:pt x="2932" y="2781"/>
                </a:lnTo>
                <a:lnTo>
                  <a:pt x="2867" y="2851"/>
                </a:lnTo>
                <a:lnTo>
                  <a:pt x="2798" y="2916"/>
                </a:lnTo>
                <a:lnTo>
                  <a:pt x="2725" y="2976"/>
                </a:lnTo>
                <a:lnTo>
                  <a:pt x="2649" y="3034"/>
                </a:lnTo>
                <a:lnTo>
                  <a:pt x="2570" y="3086"/>
                </a:lnTo>
                <a:lnTo>
                  <a:pt x="2487" y="3134"/>
                </a:lnTo>
                <a:lnTo>
                  <a:pt x="2402" y="3178"/>
                </a:lnTo>
                <a:lnTo>
                  <a:pt x="2314" y="3217"/>
                </a:lnTo>
                <a:lnTo>
                  <a:pt x="2224" y="3251"/>
                </a:lnTo>
                <a:lnTo>
                  <a:pt x="2130" y="3280"/>
                </a:lnTo>
                <a:lnTo>
                  <a:pt x="2035" y="3303"/>
                </a:lnTo>
                <a:lnTo>
                  <a:pt x="1937" y="3321"/>
                </a:lnTo>
                <a:lnTo>
                  <a:pt x="1838" y="3333"/>
                </a:lnTo>
                <a:lnTo>
                  <a:pt x="1738" y="3340"/>
                </a:lnTo>
                <a:lnTo>
                  <a:pt x="1737" y="3340"/>
                </a:lnTo>
                <a:lnTo>
                  <a:pt x="1706" y="3341"/>
                </a:lnTo>
                <a:lnTo>
                  <a:pt x="1679" y="3341"/>
                </a:lnTo>
                <a:lnTo>
                  <a:pt x="1654" y="3341"/>
                </a:lnTo>
                <a:lnTo>
                  <a:pt x="1621" y="3340"/>
                </a:lnTo>
                <a:lnTo>
                  <a:pt x="1521" y="3333"/>
                </a:lnTo>
                <a:lnTo>
                  <a:pt x="1422" y="3321"/>
                </a:lnTo>
                <a:lnTo>
                  <a:pt x="1325" y="3303"/>
                </a:lnTo>
                <a:lnTo>
                  <a:pt x="1230" y="3280"/>
                </a:lnTo>
                <a:lnTo>
                  <a:pt x="1137" y="3251"/>
                </a:lnTo>
                <a:lnTo>
                  <a:pt x="1047" y="3217"/>
                </a:lnTo>
                <a:lnTo>
                  <a:pt x="958" y="3178"/>
                </a:lnTo>
                <a:lnTo>
                  <a:pt x="873" y="3134"/>
                </a:lnTo>
                <a:lnTo>
                  <a:pt x="791" y="3087"/>
                </a:lnTo>
                <a:lnTo>
                  <a:pt x="712" y="3034"/>
                </a:lnTo>
                <a:lnTo>
                  <a:pt x="635" y="2977"/>
                </a:lnTo>
                <a:lnTo>
                  <a:pt x="562" y="2917"/>
                </a:lnTo>
                <a:lnTo>
                  <a:pt x="494" y="2852"/>
                </a:lnTo>
                <a:lnTo>
                  <a:pt x="428" y="2783"/>
                </a:lnTo>
                <a:lnTo>
                  <a:pt x="426" y="2781"/>
                </a:lnTo>
                <a:lnTo>
                  <a:pt x="424" y="2779"/>
                </a:lnTo>
                <a:lnTo>
                  <a:pt x="424" y="2778"/>
                </a:lnTo>
                <a:lnTo>
                  <a:pt x="423" y="2777"/>
                </a:lnTo>
                <a:lnTo>
                  <a:pt x="360" y="2702"/>
                </a:lnTo>
                <a:lnTo>
                  <a:pt x="301" y="2622"/>
                </a:lnTo>
                <a:lnTo>
                  <a:pt x="246" y="2540"/>
                </a:lnTo>
                <a:lnTo>
                  <a:pt x="197" y="2454"/>
                </a:lnTo>
                <a:lnTo>
                  <a:pt x="153" y="2365"/>
                </a:lnTo>
                <a:lnTo>
                  <a:pt x="114" y="2273"/>
                </a:lnTo>
                <a:lnTo>
                  <a:pt x="80" y="2178"/>
                </a:lnTo>
                <a:lnTo>
                  <a:pt x="52" y="2081"/>
                </a:lnTo>
                <a:lnTo>
                  <a:pt x="29" y="1981"/>
                </a:lnTo>
                <a:lnTo>
                  <a:pt x="14" y="1880"/>
                </a:lnTo>
                <a:lnTo>
                  <a:pt x="4" y="1776"/>
                </a:lnTo>
                <a:lnTo>
                  <a:pt x="0" y="1670"/>
                </a:lnTo>
                <a:lnTo>
                  <a:pt x="3" y="1570"/>
                </a:lnTo>
                <a:lnTo>
                  <a:pt x="13" y="1469"/>
                </a:lnTo>
                <a:lnTo>
                  <a:pt x="27" y="1372"/>
                </a:lnTo>
                <a:lnTo>
                  <a:pt x="47" y="1276"/>
                </a:lnTo>
                <a:lnTo>
                  <a:pt x="74" y="1182"/>
                </a:lnTo>
                <a:lnTo>
                  <a:pt x="105" y="1091"/>
                </a:lnTo>
                <a:lnTo>
                  <a:pt x="141" y="1001"/>
                </a:lnTo>
                <a:lnTo>
                  <a:pt x="182" y="915"/>
                </a:lnTo>
                <a:lnTo>
                  <a:pt x="228" y="831"/>
                </a:lnTo>
                <a:lnTo>
                  <a:pt x="279" y="751"/>
                </a:lnTo>
                <a:lnTo>
                  <a:pt x="334" y="673"/>
                </a:lnTo>
                <a:lnTo>
                  <a:pt x="393" y="599"/>
                </a:lnTo>
                <a:lnTo>
                  <a:pt x="456" y="528"/>
                </a:lnTo>
                <a:lnTo>
                  <a:pt x="457" y="528"/>
                </a:lnTo>
                <a:lnTo>
                  <a:pt x="457" y="527"/>
                </a:lnTo>
                <a:lnTo>
                  <a:pt x="527" y="458"/>
                </a:lnTo>
                <a:lnTo>
                  <a:pt x="601" y="392"/>
                </a:lnTo>
                <a:lnTo>
                  <a:pt x="679" y="331"/>
                </a:lnTo>
                <a:lnTo>
                  <a:pt x="760" y="274"/>
                </a:lnTo>
                <a:lnTo>
                  <a:pt x="844" y="222"/>
                </a:lnTo>
                <a:lnTo>
                  <a:pt x="933" y="175"/>
                </a:lnTo>
                <a:lnTo>
                  <a:pt x="1023" y="134"/>
                </a:lnTo>
                <a:lnTo>
                  <a:pt x="1117" y="97"/>
                </a:lnTo>
                <a:lnTo>
                  <a:pt x="1214" y="66"/>
                </a:lnTo>
                <a:lnTo>
                  <a:pt x="1313" y="41"/>
                </a:lnTo>
                <a:lnTo>
                  <a:pt x="1414" y="22"/>
                </a:lnTo>
                <a:lnTo>
                  <a:pt x="1517" y="8"/>
                </a:lnTo>
                <a:lnTo>
                  <a:pt x="1621" y="2"/>
                </a:lnTo>
                <a:lnTo>
                  <a:pt x="1654" y="1"/>
                </a:lnTo>
                <a:lnTo>
                  <a:pt x="167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nvGrpSpPr>
          <p:cNvPr id="60" name="Group 907">
            <a:extLst>
              <a:ext uri="{FF2B5EF4-FFF2-40B4-BE49-F238E27FC236}">
                <a16:creationId xmlns:a16="http://schemas.microsoft.com/office/drawing/2014/main" id="{B5F4BDB5-630E-751D-26D8-1EC4AE6C3529}"/>
              </a:ext>
            </a:extLst>
          </p:cNvPr>
          <p:cNvGrpSpPr>
            <a:grpSpLocks noChangeAspect="1"/>
          </p:cNvGrpSpPr>
          <p:nvPr/>
        </p:nvGrpSpPr>
        <p:grpSpPr bwMode="auto">
          <a:xfrm>
            <a:off x="6114999" y="3376119"/>
            <a:ext cx="228727" cy="251170"/>
            <a:chOff x="5050" y="367"/>
            <a:chExt cx="693" cy="761"/>
          </a:xfrm>
          <a:solidFill>
            <a:schemeClr val="bg1"/>
          </a:solidFill>
        </p:grpSpPr>
        <p:sp>
          <p:nvSpPr>
            <p:cNvPr id="61" name="Freeform 909">
              <a:extLst>
                <a:ext uri="{FF2B5EF4-FFF2-40B4-BE49-F238E27FC236}">
                  <a16:creationId xmlns:a16="http://schemas.microsoft.com/office/drawing/2014/main" id="{CBD64502-811F-465A-1C9E-82E0C62CA999}"/>
                </a:ext>
              </a:extLst>
            </p:cNvPr>
            <p:cNvSpPr>
              <a:spLocks noEditPoints="1"/>
            </p:cNvSpPr>
            <p:nvPr/>
          </p:nvSpPr>
          <p:spPr bwMode="auto">
            <a:xfrm>
              <a:off x="5163" y="484"/>
              <a:ext cx="466" cy="644"/>
            </a:xfrm>
            <a:custGeom>
              <a:avLst/>
              <a:gdLst>
                <a:gd name="T0" fmla="*/ 862 w 2331"/>
                <a:gd name="T1" fmla="*/ 345 h 3218"/>
                <a:gd name="T2" fmla="*/ 550 w 2331"/>
                <a:gd name="T3" fmla="*/ 536 h 3218"/>
                <a:gd name="T4" fmla="*/ 349 w 2331"/>
                <a:gd name="T5" fmla="*/ 831 h 3218"/>
                <a:gd name="T6" fmla="*/ 297 w 2331"/>
                <a:gd name="T7" fmla="*/ 1189 h 3218"/>
                <a:gd name="T8" fmla="*/ 360 w 2331"/>
                <a:gd name="T9" fmla="*/ 1475 h 3218"/>
                <a:gd name="T10" fmla="*/ 475 w 2331"/>
                <a:gd name="T11" fmla="*/ 1692 h 3218"/>
                <a:gd name="T12" fmla="*/ 609 w 2331"/>
                <a:gd name="T13" fmla="*/ 1893 h 3218"/>
                <a:gd name="T14" fmla="*/ 692 w 2331"/>
                <a:gd name="T15" fmla="*/ 2119 h 3218"/>
                <a:gd name="T16" fmla="*/ 743 w 2331"/>
                <a:gd name="T17" fmla="*/ 2274 h 3218"/>
                <a:gd name="T18" fmla="*/ 1546 w 2331"/>
                <a:gd name="T19" fmla="*/ 2312 h 3218"/>
                <a:gd name="T20" fmla="*/ 1632 w 2331"/>
                <a:gd name="T21" fmla="*/ 2199 h 3218"/>
                <a:gd name="T22" fmla="*/ 1677 w 2331"/>
                <a:gd name="T23" fmla="*/ 1979 h 3218"/>
                <a:gd name="T24" fmla="*/ 1803 w 2331"/>
                <a:gd name="T25" fmla="*/ 1768 h 3218"/>
                <a:gd name="T26" fmla="*/ 1927 w 2331"/>
                <a:gd name="T27" fmla="*/ 1569 h 3218"/>
                <a:gd name="T28" fmla="*/ 2018 w 2331"/>
                <a:gd name="T29" fmla="*/ 1314 h 3218"/>
                <a:gd name="T30" fmla="*/ 2023 w 2331"/>
                <a:gd name="T31" fmla="*/ 971 h 3218"/>
                <a:gd name="T32" fmla="*/ 1877 w 2331"/>
                <a:gd name="T33" fmla="*/ 643 h 3218"/>
                <a:gd name="T34" fmla="*/ 1605 w 2331"/>
                <a:gd name="T35" fmla="*/ 405 h 3218"/>
                <a:gd name="T36" fmla="*/ 1245 w 2331"/>
                <a:gd name="T37" fmla="*/ 297 h 3218"/>
                <a:gd name="T38" fmla="*/ 1445 w 2331"/>
                <a:gd name="T39" fmla="*/ 34 h 3218"/>
                <a:gd name="T40" fmla="*/ 1853 w 2331"/>
                <a:gd name="T41" fmla="*/ 217 h 3218"/>
                <a:gd name="T42" fmla="*/ 2156 w 2331"/>
                <a:gd name="T43" fmla="*/ 530 h 3218"/>
                <a:gd name="T44" fmla="*/ 2315 w 2331"/>
                <a:gd name="T45" fmla="*/ 937 h 3218"/>
                <a:gd name="T46" fmla="*/ 2313 w 2331"/>
                <a:gd name="T47" fmla="*/ 1340 h 3218"/>
                <a:gd name="T48" fmla="*/ 2222 w 2331"/>
                <a:gd name="T49" fmla="*/ 1637 h 3218"/>
                <a:gd name="T50" fmla="*/ 2097 w 2331"/>
                <a:gd name="T51" fmla="*/ 1859 h 3218"/>
                <a:gd name="T52" fmla="*/ 1970 w 2331"/>
                <a:gd name="T53" fmla="*/ 2052 h 3218"/>
                <a:gd name="T54" fmla="*/ 1926 w 2331"/>
                <a:gd name="T55" fmla="*/ 2224 h 3218"/>
                <a:gd name="T56" fmla="*/ 1806 w 2331"/>
                <a:gd name="T57" fmla="*/ 2471 h 3218"/>
                <a:gd name="T58" fmla="*/ 1708 w 2331"/>
                <a:gd name="T59" fmla="*/ 2637 h 3218"/>
                <a:gd name="T60" fmla="*/ 1700 w 2331"/>
                <a:gd name="T61" fmla="*/ 2793 h 3218"/>
                <a:gd name="T62" fmla="*/ 1696 w 2331"/>
                <a:gd name="T63" fmla="*/ 2865 h 3218"/>
                <a:gd name="T64" fmla="*/ 1661 w 2331"/>
                <a:gd name="T65" fmla="*/ 2960 h 3218"/>
                <a:gd name="T66" fmla="*/ 1540 w 2331"/>
                <a:gd name="T67" fmla="*/ 3065 h 3218"/>
                <a:gd name="T68" fmla="*/ 1360 w 2331"/>
                <a:gd name="T69" fmla="*/ 3194 h 3218"/>
                <a:gd name="T70" fmla="*/ 1023 w 2331"/>
                <a:gd name="T71" fmla="*/ 3216 h 3218"/>
                <a:gd name="T72" fmla="*/ 875 w 2331"/>
                <a:gd name="T73" fmla="*/ 3101 h 3218"/>
                <a:gd name="T74" fmla="*/ 697 w 2331"/>
                <a:gd name="T75" fmla="*/ 2996 h 3218"/>
                <a:gd name="T76" fmla="*/ 638 w 2331"/>
                <a:gd name="T77" fmla="*/ 2885 h 3218"/>
                <a:gd name="T78" fmla="*/ 633 w 2331"/>
                <a:gd name="T79" fmla="*/ 2835 h 3218"/>
                <a:gd name="T80" fmla="*/ 626 w 2331"/>
                <a:gd name="T81" fmla="*/ 2702 h 3218"/>
                <a:gd name="T82" fmla="*/ 618 w 2331"/>
                <a:gd name="T83" fmla="*/ 2554 h 3218"/>
                <a:gd name="T84" fmla="*/ 432 w 2331"/>
                <a:gd name="T85" fmla="*/ 2328 h 3218"/>
                <a:gd name="T86" fmla="*/ 390 w 2331"/>
                <a:gd name="T87" fmla="*/ 2114 h 3218"/>
                <a:gd name="T88" fmla="*/ 284 w 2331"/>
                <a:gd name="T89" fmla="*/ 1933 h 3218"/>
                <a:gd name="T90" fmla="*/ 158 w 2331"/>
                <a:gd name="T91" fmla="*/ 1734 h 3218"/>
                <a:gd name="T92" fmla="*/ 47 w 2331"/>
                <a:gd name="T93" fmla="*/ 1469 h 3218"/>
                <a:gd name="T94" fmla="*/ 0 w 2331"/>
                <a:gd name="T95" fmla="*/ 1119 h 3218"/>
                <a:gd name="T96" fmla="*/ 91 w 2331"/>
                <a:gd name="T97" fmla="*/ 684 h 3218"/>
                <a:gd name="T98" fmla="*/ 342 w 2331"/>
                <a:gd name="T99" fmla="*/ 329 h 3218"/>
                <a:gd name="T100" fmla="*/ 713 w 2331"/>
                <a:gd name="T101" fmla="*/ 89 h 3218"/>
                <a:gd name="T102" fmla="*/ 1165 w 2331"/>
                <a:gd name="T103" fmla="*/ 0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1" h="3218">
                  <a:moveTo>
                    <a:pt x="1165" y="293"/>
                  </a:moveTo>
                  <a:lnTo>
                    <a:pt x="1086" y="297"/>
                  </a:lnTo>
                  <a:lnTo>
                    <a:pt x="1009" y="306"/>
                  </a:lnTo>
                  <a:lnTo>
                    <a:pt x="934" y="323"/>
                  </a:lnTo>
                  <a:lnTo>
                    <a:pt x="862" y="345"/>
                  </a:lnTo>
                  <a:lnTo>
                    <a:pt x="792" y="373"/>
                  </a:lnTo>
                  <a:lnTo>
                    <a:pt x="726" y="407"/>
                  </a:lnTo>
                  <a:lnTo>
                    <a:pt x="663" y="445"/>
                  </a:lnTo>
                  <a:lnTo>
                    <a:pt x="605" y="488"/>
                  </a:lnTo>
                  <a:lnTo>
                    <a:pt x="550" y="536"/>
                  </a:lnTo>
                  <a:lnTo>
                    <a:pt x="500" y="587"/>
                  </a:lnTo>
                  <a:lnTo>
                    <a:pt x="455" y="643"/>
                  </a:lnTo>
                  <a:lnTo>
                    <a:pt x="414" y="703"/>
                  </a:lnTo>
                  <a:lnTo>
                    <a:pt x="379" y="765"/>
                  </a:lnTo>
                  <a:lnTo>
                    <a:pt x="349" y="831"/>
                  </a:lnTo>
                  <a:lnTo>
                    <a:pt x="326" y="900"/>
                  </a:lnTo>
                  <a:lnTo>
                    <a:pt x="309" y="971"/>
                  </a:lnTo>
                  <a:lnTo>
                    <a:pt x="298" y="1044"/>
                  </a:lnTo>
                  <a:lnTo>
                    <a:pt x="295" y="1119"/>
                  </a:lnTo>
                  <a:lnTo>
                    <a:pt x="297" y="1189"/>
                  </a:lnTo>
                  <a:lnTo>
                    <a:pt x="303" y="1253"/>
                  </a:lnTo>
                  <a:lnTo>
                    <a:pt x="313" y="1314"/>
                  </a:lnTo>
                  <a:lnTo>
                    <a:pt x="326" y="1371"/>
                  </a:lnTo>
                  <a:lnTo>
                    <a:pt x="342" y="1425"/>
                  </a:lnTo>
                  <a:lnTo>
                    <a:pt x="360" y="1475"/>
                  </a:lnTo>
                  <a:lnTo>
                    <a:pt x="380" y="1523"/>
                  </a:lnTo>
                  <a:lnTo>
                    <a:pt x="403" y="1569"/>
                  </a:lnTo>
                  <a:lnTo>
                    <a:pt x="426" y="1612"/>
                  </a:lnTo>
                  <a:lnTo>
                    <a:pt x="451" y="1652"/>
                  </a:lnTo>
                  <a:lnTo>
                    <a:pt x="475" y="1692"/>
                  </a:lnTo>
                  <a:lnTo>
                    <a:pt x="502" y="1730"/>
                  </a:lnTo>
                  <a:lnTo>
                    <a:pt x="526" y="1767"/>
                  </a:lnTo>
                  <a:lnTo>
                    <a:pt x="555" y="1809"/>
                  </a:lnTo>
                  <a:lnTo>
                    <a:pt x="583" y="1851"/>
                  </a:lnTo>
                  <a:lnTo>
                    <a:pt x="609" y="1893"/>
                  </a:lnTo>
                  <a:lnTo>
                    <a:pt x="633" y="1934"/>
                  </a:lnTo>
                  <a:lnTo>
                    <a:pt x="654" y="1979"/>
                  </a:lnTo>
                  <a:lnTo>
                    <a:pt x="670" y="2023"/>
                  </a:lnTo>
                  <a:lnTo>
                    <a:pt x="684" y="2070"/>
                  </a:lnTo>
                  <a:lnTo>
                    <a:pt x="692" y="2119"/>
                  </a:lnTo>
                  <a:lnTo>
                    <a:pt x="695" y="2170"/>
                  </a:lnTo>
                  <a:lnTo>
                    <a:pt x="698" y="2199"/>
                  </a:lnTo>
                  <a:lnTo>
                    <a:pt x="709" y="2226"/>
                  </a:lnTo>
                  <a:lnTo>
                    <a:pt x="723" y="2251"/>
                  </a:lnTo>
                  <a:lnTo>
                    <a:pt x="743" y="2274"/>
                  </a:lnTo>
                  <a:lnTo>
                    <a:pt x="763" y="2294"/>
                  </a:lnTo>
                  <a:lnTo>
                    <a:pt x="785" y="2312"/>
                  </a:lnTo>
                  <a:lnTo>
                    <a:pt x="805" y="2328"/>
                  </a:lnTo>
                  <a:lnTo>
                    <a:pt x="1525" y="2328"/>
                  </a:lnTo>
                  <a:lnTo>
                    <a:pt x="1546" y="2312"/>
                  </a:lnTo>
                  <a:lnTo>
                    <a:pt x="1567" y="2294"/>
                  </a:lnTo>
                  <a:lnTo>
                    <a:pt x="1589" y="2274"/>
                  </a:lnTo>
                  <a:lnTo>
                    <a:pt x="1607" y="2251"/>
                  </a:lnTo>
                  <a:lnTo>
                    <a:pt x="1622" y="2226"/>
                  </a:lnTo>
                  <a:lnTo>
                    <a:pt x="1632" y="2199"/>
                  </a:lnTo>
                  <a:lnTo>
                    <a:pt x="1636" y="2170"/>
                  </a:lnTo>
                  <a:lnTo>
                    <a:pt x="1638" y="2119"/>
                  </a:lnTo>
                  <a:lnTo>
                    <a:pt x="1647" y="2070"/>
                  </a:lnTo>
                  <a:lnTo>
                    <a:pt x="1660" y="2023"/>
                  </a:lnTo>
                  <a:lnTo>
                    <a:pt x="1677" y="1979"/>
                  </a:lnTo>
                  <a:lnTo>
                    <a:pt x="1697" y="1936"/>
                  </a:lnTo>
                  <a:lnTo>
                    <a:pt x="1722" y="1893"/>
                  </a:lnTo>
                  <a:lnTo>
                    <a:pt x="1747" y="1851"/>
                  </a:lnTo>
                  <a:lnTo>
                    <a:pt x="1775" y="1810"/>
                  </a:lnTo>
                  <a:lnTo>
                    <a:pt x="1803" y="1768"/>
                  </a:lnTo>
                  <a:lnTo>
                    <a:pt x="1829" y="1731"/>
                  </a:lnTo>
                  <a:lnTo>
                    <a:pt x="1854" y="1693"/>
                  </a:lnTo>
                  <a:lnTo>
                    <a:pt x="1879" y="1654"/>
                  </a:lnTo>
                  <a:lnTo>
                    <a:pt x="1905" y="1612"/>
                  </a:lnTo>
                  <a:lnTo>
                    <a:pt x="1927" y="1569"/>
                  </a:lnTo>
                  <a:lnTo>
                    <a:pt x="1950" y="1523"/>
                  </a:lnTo>
                  <a:lnTo>
                    <a:pt x="1971" y="1475"/>
                  </a:lnTo>
                  <a:lnTo>
                    <a:pt x="1989" y="1425"/>
                  </a:lnTo>
                  <a:lnTo>
                    <a:pt x="2005" y="1371"/>
                  </a:lnTo>
                  <a:lnTo>
                    <a:pt x="2018" y="1314"/>
                  </a:lnTo>
                  <a:lnTo>
                    <a:pt x="2027" y="1253"/>
                  </a:lnTo>
                  <a:lnTo>
                    <a:pt x="2033" y="1189"/>
                  </a:lnTo>
                  <a:lnTo>
                    <a:pt x="2036" y="1119"/>
                  </a:lnTo>
                  <a:lnTo>
                    <a:pt x="2032" y="1044"/>
                  </a:lnTo>
                  <a:lnTo>
                    <a:pt x="2023" y="971"/>
                  </a:lnTo>
                  <a:lnTo>
                    <a:pt x="2005" y="899"/>
                  </a:lnTo>
                  <a:lnTo>
                    <a:pt x="1982" y="831"/>
                  </a:lnTo>
                  <a:lnTo>
                    <a:pt x="1953" y="765"/>
                  </a:lnTo>
                  <a:lnTo>
                    <a:pt x="1917" y="702"/>
                  </a:lnTo>
                  <a:lnTo>
                    <a:pt x="1877" y="643"/>
                  </a:lnTo>
                  <a:lnTo>
                    <a:pt x="1831" y="587"/>
                  </a:lnTo>
                  <a:lnTo>
                    <a:pt x="1781" y="536"/>
                  </a:lnTo>
                  <a:lnTo>
                    <a:pt x="1726" y="488"/>
                  </a:lnTo>
                  <a:lnTo>
                    <a:pt x="1667" y="444"/>
                  </a:lnTo>
                  <a:lnTo>
                    <a:pt x="1605" y="405"/>
                  </a:lnTo>
                  <a:lnTo>
                    <a:pt x="1539" y="373"/>
                  </a:lnTo>
                  <a:lnTo>
                    <a:pt x="1469" y="345"/>
                  </a:lnTo>
                  <a:lnTo>
                    <a:pt x="1396" y="323"/>
                  </a:lnTo>
                  <a:lnTo>
                    <a:pt x="1322" y="306"/>
                  </a:lnTo>
                  <a:lnTo>
                    <a:pt x="1245" y="297"/>
                  </a:lnTo>
                  <a:lnTo>
                    <a:pt x="1165" y="293"/>
                  </a:lnTo>
                  <a:close/>
                  <a:moveTo>
                    <a:pt x="1165" y="0"/>
                  </a:moveTo>
                  <a:lnTo>
                    <a:pt x="1260" y="4"/>
                  </a:lnTo>
                  <a:lnTo>
                    <a:pt x="1354" y="16"/>
                  </a:lnTo>
                  <a:lnTo>
                    <a:pt x="1445" y="34"/>
                  </a:lnTo>
                  <a:lnTo>
                    <a:pt x="1534" y="58"/>
                  </a:lnTo>
                  <a:lnTo>
                    <a:pt x="1618" y="89"/>
                  </a:lnTo>
                  <a:lnTo>
                    <a:pt x="1700" y="126"/>
                  </a:lnTo>
                  <a:lnTo>
                    <a:pt x="1778" y="169"/>
                  </a:lnTo>
                  <a:lnTo>
                    <a:pt x="1853" y="217"/>
                  </a:lnTo>
                  <a:lnTo>
                    <a:pt x="1923" y="270"/>
                  </a:lnTo>
                  <a:lnTo>
                    <a:pt x="1989" y="329"/>
                  </a:lnTo>
                  <a:lnTo>
                    <a:pt x="2049" y="391"/>
                  </a:lnTo>
                  <a:lnTo>
                    <a:pt x="2106" y="459"/>
                  </a:lnTo>
                  <a:lnTo>
                    <a:pt x="2156" y="530"/>
                  </a:lnTo>
                  <a:lnTo>
                    <a:pt x="2201" y="605"/>
                  </a:lnTo>
                  <a:lnTo>
                    <a:pt x="2239" y="684"/>
                  </a:lnTo>
                  <a:lnTo>
                    <a:pt x="2271" y="767"/>
                  </a:lnTo>
                  <a:lnTo>
                    <a:pt x="2297" y="850"/>
                  </a:lnTo>
                  <a:lnTo>
                    <a:pt x="2315" y="937"/>
                  </a:lnTo>
                  <a:lnTo>
                    <a:pt x="2327" y="1027"/>
                  </a:lnTo>
                  <a:lnTo>
                    <a:pt x="2331" y="1119"/>
                  </a:lnTo>
                  <a:lnTo>
                    <a:pt x="2328" y="1197"/>
                  </a:lnTo>
                  <a:lnTo>
                    <a:pt x="2322" y="1271"/>
                  </a:lnTo>
                  <a:lnTo>
                    <a:pt x="2313" y="1340"/>
                  </a:lnTo>
                  <a:lnTo>
                    <a:pt x="2299" y="1407"/>
                  </a:lnTo>
                  <a:lnTo>
                    <a:pt x="2284" y="1469"/>
                  </a:lnTo>
                  <a:lnTo>
                    <a:pt x="2266" y="1528"/>
                  </a:lnTo>
                  <a:lnTo>
                    <a:pt x="2244" y="1584"/>
                  </a:lnTo>
                  <a:lnTo>
                    <a:pt x="2222" y="1637"/>
                  </a:lnTo>
                  <a:lnTo>
                    <a:pt x="2198" y="1686"/>
                  </a:lnTo>
                  <a:lnTo>
                    <a:pt x="2174" y="1732"/>
                  </a:lnTo>
                  <a:lnTo>
                    <a:pt x="2148" y="1778"/>
                  </a:lnTo>
                  <a:lnTo>
                    <a:pt x="2122" y="1820"/>
                  </a:lnTo>
                  <a:lnTo>
                    <a:pt x="2097" y="1859"/>
                  </a:lnTo>
                  <a:lnTo>
                    <a:pt x="2072" y="1896"/>
                  </a:lnTo>
                  <a:lnTo>
                    <a:pt x="2047" y="1932"/>
                  </a:lnTo>
                  <a:lnTo>
                    <a:pt x="2018" y="1976"/>
                  </a:lnTo>
                  <a:lnTo>
                    <a:pt x="1991" y="2016"/>
                  </a:lnTo>
                  <a:lnTo>
                    <a:pt x="1970" y="2052"/>
                  </a:lnTo>
                  <a:lnTo>
                    <a:pt x="1953" y="2084"/>
                  </a:lnTo>
                  <a:lnTo>
                    <a:pt x="1941" y="2114"/>
                  </a:lnTo>
                  <a:lnTo>
                    <a:pt x="1932" y="2142"/>
                  </a:lnTo>
                  <a:lnTo>
                    <a:pt x="1930" y="2170"/>
                  </a:lnTo>
                  <a:lnTo>
                    <a:pt x="1926" y="2224"/>
                  </a:lnTo>
                  <a:lnTo>
                    <a:pt x="1915" y="2276"/>
                  </a:lnTo>
                  <a:lnTo>
                    <a:pt x="1899" y="2328"/>
                  </a:lnTo>
                  <a:lnTo>
                    <a:pt x="1873" y="2378"/>
                  </a:lnTo>
                  <a:lnTo>
                    <a:pt x="1843" y="2426"/>
                  </a:lnTo>
                  <a:lnTo>
                    <a:pt x="1806" y="2471"/>
                  </a:lnTo>
                  <a:lnTo>
                    <a:pt x="1763" y="2514"/>
                  </a:lnTo>
                  <a:lnTo>
                    <a:pt x="1713" y="2554"/>
                  </a:lnTo>
                  <a:lnTo>
                    <a:pt x="1712" y="2578"/>
                  </a:lnTo>
                  <a:lnTo>
                    <a:pt x="1711" y="2606"/>
                  </a:lnTo>
                  <a:lnTo>
                    <a:pt x="1708" y="2637"/>
                  </a:lnTo>
                  <a:lnTo>
                    <a:pt x="1707" y="2670"/>
                  </a:lnTo>
                  <a:lnTo>
                    <a:pt x="1705" y="2702"/>
                  </a:lnTo>
                  <a:lnTo>
                    <a:pt x="1704" y="2734"/>
                  </a:lnTo>
                  <a:lnTo>
                    <a:pt x="1701" y="2765"/>
                  </a:lnTo>
                  <a:lnTo>
                    <a:pt x="1700" y="2793"/>
                  </a:lnTo>
                  <a:lnTo>
                    <a:pt x="1699" y="2816"/>
                  </a:lnTo>
                  <a:lnTo>
                    <a:pt x="1697" y="2835"/>
                  </a:lnTo>
                  <a:lnTo>
                    <a:pt x="1697" y="2847"/>
                  </a:lnTo>
                  <a:lnTo>
                    <a:pt x="1696" y="2850"/>
                  </a:lnTo>
                  <a:lnTo>
                    <a:pt x="1696" y="2865"/>
                  </a:lnTo>
                  <a:lnTo>
                    <a:pt x="1694" y="2881"/>
                  </a:lnTo>
                  <a:lnTo>
                    <a:pt x="1689" y="2899"/>
                  </a:lnTo>
                  <a:lnTo>
                    <a:pt x="1683" y="2918"/>
                  </a:lnTo>
                  <a:lnTo>
                    <a:pt x="1673" y="2940"/>
                  </a:lnTo>
                  <a:lnTo>
                    <a:pt x="1661" y="2960"/>
                  </a:lnTo>
                  <a:lnTo>
                    <a:pt x="1646" y="2982"/>
                  </a:lnTo>
                  <a:lnTo>
                    <a:pt x="1626" y="3004"/>
                  </a:lnTo>
                  <a:lnTo>
                    <a:pt x="1602" y="3025"/>
                  </a:lnTo>
                  <a:lnTo>
                    <a:pt x="1573" y="3046"/>
                  </a:lnTo>
                  <a:lnTo>
                    <a:pt x="1540" y="3065"/>
                  </a:lnTo>
                  <a:lnTo>
                    <a:pt x="1501" y="3084"/>
                  </a:lnTo>
                  <a:lnTo>
                    <a:pt x="1455" y="3101"/>
                  </a:lnTo>
                  <a:lnTo>
                    <a:pt x="1429" y="3135"/>
                  </a:lnTo>
                  <a:lnTo>
                    <a:pt x="1396" y="3166"/>
                  </a:lnTo>
                  <a:lnTo>
                    <a:pt x="1360" y="3194"/>
                  </a:lnTo>
                  <a:lnTo>
                    <a:pt x="1335" y="3208"/>
                  </a:lnTo>
                  <a:lnTo>
                    <a:pt x="1307" y="3216"/>
                  </a:lnTo>
                  <a:lnTo>
                    <a:pt x="1279" y="3218"/>
                  </a:lnTo>
                  <a:lnTo>
                    <a:pt x="1052" y="3218"/>
                  </a:lnTo>
                  <a:lnTo>
                    <a:pt x="1023" y="3216"/>
                  </a:lnTo>
                  <a:lnTo>
                    <a:pt x="996" y="3208"/>
                  </a:lnTo>
                  <a:lnTo>
                    <a:pt x="970" y="3194"/>
                  </a:lnTo>
                  <a:lnTo>
                    <a:pt x="934" y="3166"/>
                  </a:lnTo>
                  <a:lnTo>
                    <a:pt x="902" y="3135"/>
                  </a:lnTo>
                  <a:lnTo>
                    <a:pt x="875" y="3101"/>
                  </a:lnTo>
                  <a:lnTo>
                    <a:pt x="827" y="3082"/>
                  </a:lnTo>
                  <a:lnTo>
                    <a:pt x="786" y="3063"/>
                  </a:lnTo>
                  <a:lnTo>
                    <a:pt x="750" y="3041"/>
                  </a:lnTo>
                  <a:lnTo>
                    <a:pt x="721" y="3019"/>
                  </a:lnTo>
                  <a:lnTo>
                    <a:pt x="697" y="2996"/>
                  </a:lnTo>
                  <a:lnTo>
                    <a:pt x="678" y="2972"/>
                  </a:lnTo>
                  <a:lnTo>
                    <a:pt x="663" y="2949"/>
                  </a:lnTo>
                  <a:lnTo>
                    <a:pt x="651" y="2927"/>
                  </a:lnTo>
                  <a:lnTo>
                    <a:pt x="644" y="2905"/>
                  </a:lnTo>
                  <a:lnTo>
                    <a:pt x="638" y="2885"/>
                  </a:lnTo>
                  <a:lnTo>
                    <a:pt x="636" y="2867"/>
                  </a:lnTo>
                  <a:lnTo>
                    <a:pt x="634" y="2850"/>
                  </a:lnTo>
                  <a:lnTo>
                    <a:pt x="634" y="2850"/>
                  </a:lnTo>
                  <a:lnTo>
                    <a:pt x="634" y="2847"/>
                  </a:lnTo>
                  <a:lnTo>
                    <a:pt x="633" y="2835"/>
                  </a:lnTo>
                  <a:lnTo>
                    <a:pt x="632" y="2816"/>
                  </a:lnTo>
                  <a:lnTo>
                    <a:pt x="631" y="2793"/>
                  </a:lnTo>
                  <a:lnTo>
                    <a:pt x="630" y="2765"/>
                  </a:lnTo>
                  <a:lnTo>
                    <a:pt x="627" y="2734"/>
                  </a:lnTo>
                  <a:lnTo>
                    <a:pt x="626" y="2702"/>
                  </a:lnTo>
                  <a:lnTo>
                    <a:pt x="624" y="2670"/>
                  </a:lnTo>
                  <a:lnTo>
                    <a:pt x="622" y="2637"/>
                  </a:lnTo>
                  <a:lnTo>
                    <a:pt x="620" y="2606"/>
                  </a:lnTo>
                  <a:lnTo>
                    <a:pt x="619" y="2578"/>
                  </a:lnTo>
                  <a:lnTo>
                    <a:pt x="618" y="2554"/>
                  </a:lnTo>
                  <a:lnTo>
                    <a:pt x="568" y="2514"/>
                  </a:lnTo>
                  <a:lnTo>
                    <a:pt x="525" y="2471"/>
                  </a:lnTo>
                  <a:lnTo>
                    <a:pt x="487" y="2426"/>
                  </a:lnTo>
                  <a:lnTo>
                    <a:pt x="457" y="2378"/>
                  </a:lnTo>
                  <a:lnTo>
                    <a:pt x="432" y="2328"/>
                  </a:lnTo>
                  <a:lnTo>
                    <a:pt x="415" y="2276"/>
                  </a:lnTo>
                  <a:lnTo>
                    <a:pt x="404" y="2224"/>
                  </a:lnTo>
                  <a:lnTo>
                    <a:pt x="401" y="2170"/>
                  </a:lnTo>
                  <a:lnTo>
                    <a:pt x="398" y="2142"/>
                  </a:lnTo>
                  <a:lnTo>
                    <a:pt x="390" y="2114"/>
                  </a:lnTo>
                  <a:lnTo>
                    <a:pt x="378" y="2084"/>
                  </a:lnTo>
                  <a:lnTo>
                    <a:pt x="361" y="2052"/>
                  </a:lnTo>
                  <a:lnTo>
                    <a:pt x="339" y="2016"/>
                  </a:lnTo>
                  <a:lnTo>
                    <a:pt x="314" y="1976"/>
                  </a:lnTo>
                  <a:lnTo>
                    <a:pt x="284" y="1933"/>
                  </a:lnTo>
                  <a:lnTo>
                    <a:pt x="260" y="1897"/>
                  </a:lnTo>
                  <a:lnTo>
                    <a:pt x="235" y="1859"/>
                  </a:lnTo>
                  <a:lnTo>
                    <a:pt x="208" y="1820"/>
                  </a:lnTo>
                  <a:lnTo>
                    <a:pt x="183" y="1778"/>
                  </a:lnTo>
                  <a:lnTo>
                    <a:pt x="158" y="1734"/>
                  </a:lnTo>
                  <a:lnTo>
                    <a:pt x="132" y="1686"/>
                  </a:lnTo>
                  <a:lnTo>
                    <a:pt x="108" y="1637"/>
                  </a:lnTo>
                  <a:lnTo>
                    <a:pt x="87" y="1584"/>
                  </a:lnTo>
                  <a:lnTo>
                    <a:pt x="65" y="1528"/>
                  </a:lnTo>
                  <a:lnTo>
                    <a:pt x="47" y="1469"/>
                  </a:lnTo>
                  <a:lnTo>
                    <a:pt x="31" y="1407"/>
                  </a:lnTo>
                  <a:lnTo>
                    <a:pt x="18" y="1340"/>
                  </a:lnTo>
                  <a:lnTo>
                    <a:pt x="8" y="1271"/>
                  </a:lnTo>
                  <a:lnTo>
                    <a:pt x="2" y="1197"/>
                  </a:lnTo>
                  <a:lnTo>
                    <a:pt x="0" y="1119"/>
                  </a:lnTo>
                  <a:lnTo>
                    <a:pt x="3" y="1027"/>
                  </a:lnTo>
                  <a:lnTo>
                    <a:pt x="16" y="937"/>
                  </a:lnTo>
                  <a:lnTo>
                    <a:pt x="34" y="850"/>
                  </a:lnTo>
                  <a:lnTo>
                    <a:pt x="60" y="767"/>
                  </a:lnTo>
                  <a:lnTo>
                    <a:pt x="91" y="684"/>
                  </a:lnTo>
                  <a:lnTo>
                    <a:pt x="130" y="605"/>
                  </a:lnTo>
                  <a:lnTo>
                    <a:pt x="174" y="530"/>
                  </a:lnTo>
                  <a:lnTo>
                    <a:pt x="225" y="459"/>
                  </a:lnTo>
                  <a:lnTo>
                    <a:pt x="282" y="391"/>
                  </a:lnTo>
                  <a:lnTo>
                    <a:pt x="342" y="329"/>
                  </a:lnTo>
                  <a:lnTo>
                    <a:pt x="408" y="270"/>
                  </a:lnTo>
                  <a:lnTo>
                    <a:pt x="478" y="217"/>
                  </a:lnTo>
                  <a:lnTo>
                    <a:pt x="553" y="169"/>
                  </a:lnTo>
                  <a:lnTo>
                    <a:pt x="631" y="126"/>
                  </a:lnTo>
                  <a:lnTo>
                    <a:pt x="713" y="89"/>
                  </a:lnTo>
                  <a:lnTo>
                    <a:pt x="798" y="58"/>
                  </a:lnTo>
                  <a:lnTo>
                    <a:pt x="886" y="34"/>
                  </a:lnTo>
                  <a:lnTo>
                    <a:pt x="976" y="16"/>
                  </a:lnTo>
                  <a:lnTo>
                    <a:pt x="1070" y="4"/>
                  </a:lnTo>
                  <a:lnTo>
                    <a:pt x="116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2" name="Freeform 910">
              <a:extLst>
                <a:ext uri="{FF2B5EF4-FFF2-40B4-BE49-F238E27FC236}">
                  <a16:creationId xmlns:a16="http://schemas.microsoft.com/office/drawing/2014/main" id="{95645B6D-6C07-1D54-14F5-F458AC0110E7}"/>
                </a:ext>
              </a:extLst>
            </p:cNvPr>
            <p:cNvSpPr>
              <a:spLocks/>
            </p:cNvSpPr>
            <p:nvPr/>
          </p:nvSpPr>
          <p:spPr bwMode="auto">
            <a:xfrm>
              <a:off x="5382" y="367"/>
              <a:ext cx="29" cy="73"/>
            </a:xfrm>
            <a:custGeom>
              <a:avLst/>
              <a:gdLst>
                <a:gd name="T0" fmla="*/ 73 w 147"/>
                <a:gd name="T1" fmla="*/ 0 h 364"/>
                <a:gd name="T2" fmla="*/ 73 w 147"/>
                <a:gd name="T3" fmla="*/ 0 h 364"/>
                <a:gd name="T4" fmla="*/ 93 w 147"/>
                <a:gd name="T5" fmla="*/ 2 h 364"/>
                <a:gd name="T6" fmla="*/ 111 w 147"/>
                <a:gd name="T7" fmla="*/ 9 h 364"/>
                <a:gd name="T8" fmla="*/ 125 w 147"/>
                <a:gd name="T9" fmla="*/ 21 h 364"/>
                <a:gd name="T10" fmla="*/ 137 w 147"/>
                <a:gd name="T11" fmla="*/ 36 h 364"/>
                <a:gd name="T12" fmla="*/ 144 w 147"/>
                <a:gd name="T13" fmla="*/ 53 h 364"/>
                <a:gd name="T14" fmla="*/ 147 w 147"/>
                <a:gd name="T15" fmla="*/ 73 h 364"/>
                <a:gd name="T16" fmla="*/ 147 w 147"/>
                <a:gd name="T17" fmla="*/ 291 h 364"/>
                <a:gd name="T18" fmla="*/ 144 w 147"/>
                <a:gd name="T19" fmla="*/ 312 h 364"/>
                <a:gd name="T20" fmla="*/ 137 w 147"/>
                <a:gd name="T21" fmla="*/ 328 h 364"/>
                <a:gd name="T22" fmla="*/ 125 w 147"/>
                <a:gd name="T23" fmla="*/ 344 h 364"/>
                <a:gd name="T24" fmla="*/ 111 w 147"/>
                <a:gd name="T25" fmla="*/ 355 h 364"/>
                <a:gd name="T26" fmla="*/ 93 w 147"/>
                <a:gd name="T27" fmla="*/ 362 h 364"/>
                <a:gd name="T28" fmla="*/ 73 w 147"/>
                <a:gd name="T29" fmla="*/ 364 h 364"/>
                <a:gd name="T30" fmla="*/ 54 w 147"/>
                <a:gd name="T31" fmla="*/ 362 h 364"/>
                <a:gd name="T32" fmla="*/ 36 w 147"/>
                <a:gd name="T33" fmla="*/ 355 h 364"/>
                <a:gd name="T34" fmla="*/ 22 w 147"/>
                <a:gd name="T35" fmla="*/ 344 h 364"/>
                <a:gd name="T36" fmla="*/ 10 w 147"/>
                <a:gd name="T37" fmla="*/ 328 h 364"/>
                <a:gd name="T38" fmla="*/ 2 w 147"/>
                <a:gd name="T39" fmla="*/ 312 h 364"/>
                <a:gd name="T40" fmla="*/ 0 w 147"/>
                <a:gd name="T41" fmla="*/ 291 h 364"/>
                <a:gd name="T42" fmla="*/ 0 w 147"/>
                <a:gd name="T43" fmla="*/ 73 h 364"/>
                <a:gd name="T44" fmla="*/ 2 w 147"/>
                <a:gd name="T45" fmla="*/ 53 h 364"/>
                <a:gd name="T46" fmla="*/ 10 w 147"/>
                <a:gd name="T47" fmla="*/ 36 h 364"/>
                <a:gd name="T48" fmla="*/ 22 w 147"/>
                <a:gd name="T49" fmla="*/ 21 h 364"/>
                <a:gd name="T50" fmla="*/ 36 w 147"/>
                <a:gd name="T51" fmla="*/ 9 h 364"/>
                <a:gd name="T52" fmla="*/ 54 w 147"/>
                <a:gd name="T53" fmla="*/ 2 h 364"/>
                <a:gd name="T54" fmla="*/ 73 w 147"/>
                <a:gd name="T5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364">
                  <a:moveTo>
                    <a:pt x="73" y="0"/>
                  </a:moveTo>
                  <a:lnTo>
                    <a:pt x="73" y="0"/>
                  </a:lnTo>
                  <a:lnTo>
                    <a:pt x="93" y="2"/>
                  </a:lnTo>
                  <a:lnTo>
                    <a:pt x="111" y="9"/>
                  </a:lnTo>
                  <a:lnTo>
                    <a:pt x="125" y="21"/>
                  </a:lnTo>
                  <a:lnTo>
                    <a:pt x="137" y="36"/>
                  </a:lnTo>
                  <a:lnTo>
                    <a:pt x="144" y="53"/>
                  </a:lnTo>
                  <a:lnTo>
                    <a:pt x="147" y="73"/>
                  </a:lnTo>
                  <a:lnTo>
                    <a:pt x="147" y="291"/>
                  </a:lnTo>
                  <a:lnTo>
                    <a:pt x="144" y="312"/>
                  </a:lnTo>
                  <a:lnTo>
                    <a:pt x="137" y="328"/>
                  </a:lnTo>
                  <a:lnTo>
                    <a:pt x="125" y="344"/>
                  </a:lnTo>
                  <a:lnTo>
                    <a:pt x="111" y="355"/>
                  </a:lnTo>
                  <a:lnTo>
                    <a:pt x="93" y="362"/>
                  </a:lnTo>
                  <a:lnTo>
                    <a:pt x="73" y="364"/>
                  </a:lnTo>
                  <a:lnTo>
                    <a:pt x="54" y="362"/>
                  </a:lnTo>
                  <a:lnTo>
                    <a:pt x="36" y="355"/>
                  </a:lnTo>
                  <a:lnTo>
                    <a:pt x="22" y="344"/>
                  </a:lnTo>
                  <a:lnTo>
                    <a:pt x="10" y="328"/>
                  </a:lnTo>
                  <a:lnTo>
                    <a:pt x="2" y="312"/>
                  </a:lnTo>
                  <a:lnTo>
                    <a:pt x="0" y="291"/>
                  </a:lnTo>
                  <a:lnTo>
                    <a:pt x="0" y="73"/>
                  </a:lnTo>
                  <a:lnTo>
                    <a:pt x="2" y="53"/>
                  </a:lnTo>
                  <a:lnTo>
                    <a:pt x="10" y="36"/>
                  </a:lnTo>
                  <a:lnTo>
                    <a:pt x="22" y="21"/>
                  </a:lnTo>
                  <a:lnTo>
                    <a:pt x="36" y="9"/>
                  </a:lnTo>
                  <a:lnTo>
                    <a:pt x="54" y="2"/>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3" name="Freeform 911">
              <a:extLst>
                <a:ext uri="{FF2B5EF4-FFF2-40B4-BE49-F238E27FC236}">
                  <a16:creationId xmlns:a16="http://schemas.microsoft.com/office/drawing/2014/main" id="{F22395BF-F226-7B1F-DF91-5D175E647628}"/>
                </a:ext>
              </a:extLst>
            </p:cNvPr>
            <p:cNvSpPr>
              <a:spLocks/>
            </p:cNvSpPr>
            <p:nvPr/>
          </p:nvSpPr>
          <p:spPr bwMode="auto">
            <a:xfrm>
              <a:off x="5216" y="411"/>
              <a:ext cx="51" cy="68"/>
            </a:xfrm>
            <a:custGeom>
              <a:avLst/>
              <a:gdLst>
                <a:gd name="T0" fmla="*/ 74 w 258"/>
                <a:gd name="T1" fmla="*/ 0 h 337"/>
                <a:gd name="T2" fmla="*/ 93 w 258"/>
                <a:gd name="T3" fmla="*/ 2 h 337"/>
                <a:gd name="T4" fmla="*/ 110 w 258"/>
                <a:gd name="T5" fmla="*/ 9 h 337"/>
                <a:gd name="T6" fmla="*/ 126 w 258"/>
                <a:gd name="T7" fmla="*/ 21 h 337"/>
                <a:gd name="T8" fmla="*/ 138 w 258"/>
                <a:gd name="T9" fmla="*/ 37 h 337"/>
                <a:gd name="T10" fmla="*/ 248 w 258"/>
                <a:gd name="T11" fmla="*/ 227 h 337"/>
                <a:gd name="T12" fmla="*/ 256 w 258"/>
                <a:gd name="T13" fmla="*/ 245 h 337"/>
                <a:gd name="T14" fmla="*/ 258 w 258"/>
                <a:gd name="T15" fmla="*/ 264 h 337"/>
                <a:gd name="T16" fmla="*/ 256 w 258"/>
                <a:gd name="T17" fmla="*/ 282 h 337"/>
                <a:gd name="T18" fmla="*/ 248 w 258"/>
                <a:gd name="T19" fmla="*/ 300 h 337"/>
                <a:gd name="T20" fmla="*/ 238 w 258"/>
                <a:gd name="T21" fmla="*/ 315 h 337"/>
                <a:gd name="T22" fmla="*/ 222 w 258"/>
                <a:gd name="T23" fmla="*/ 327 h 337"/>
                <a:gd name="T24" fmla="*/ 204 w 258"/>
                <a:gd name="T25" fmla="*/ 334 h 337"/>
                <a:gd name="T26" fmla="*/ 185 w 258"/>
                <a:gd name="T27" fmla="*/ 337 h 337"/>
                <a:gd name="T28" fmla="*/ 165 w 258"/>
                <a:gd name="T29" fmla="*/ 334 h 337"/>
                <a:gd name="T30" fmla="*/ 148 w 258"/>
                <a:gd name="T31" fmla="*/ 327 h 337"/>
                <a:gd name="T32" fmla="*/ 133 w 258"/>
                <a:gd name="T33" fmla="*/ 315 h 337"/>
                <a:gd name="T34" fmla="*/ 121 w 258"/>
                <a:gd name="T35" fmla="*/ 300 h 337"/>
                <a:gd name="T36" fmla="*/ 10 w 258"/>
                <a:gd name="T37" fmla="*/ 110 h 337"/>
                <a:gd name="T38" fmla="*/ 3 w 258"/>
                <a:gd name="T39" fmla="*/ 92 h 337"/>
                <a:gd name="T40" fmla="*/ 0 w 258"/>
                <a:gd name="T41" fmla="*/ 73 h 337"/>
                <a:gd name="T42" fmla="*/ 3 w 258"/>
                <a:gd name="T43" fmla="*/ 55 h 337"/>
                <a:gd name="T44" fmla="*/ 10 w 258"/>
                <a:gd name="T45" fmla="*/ 37 h 337"/>
                <a:gd name="T46" fmla="*/ 22 w 258"/>
                <a:gd name="T47" fmla="*/ 22 h 337"/>
                <a:gd name="T48" fmla="*/ 36 w 258"/>
                <a:gd name="T49" fmla="*/ 10 h 337"/>
                <a:gd name="T50" fmla="*/ 56 w 258"/>
                <a:gd name="T51" fmla="*/ 2 h 337"/>
                <a:gd name="T52" fmla="*/ 74 w 258"/>
                <a:gd name="T5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8" h="337">
                  <a:moveTo>
                    <a:pt x="74" y="0"/>
                  </a:moveTo>
                  <a:lnTo>
                    <a:pt x="93" y="2"/>
                  </a:lnTo>
                  <a:lnTo>
                    <a:pt x="110" y="9"/>
                  </a:lnTo>
                  <a:lnTo>
                    <a:pt x="126" y="21"/>
                  </a:lnTo>
                  <a:lnTo>
                    <a:pt x="138" y="37"/>
                  </a:lnTo>
                  <a:lnTo>
                    <a:pt x="248" y="227"/>
                  </a:lnTo>
                  <a:lnTo>
                    <a:pt x="256" y="245"/>
                  </a:lnTo>
                  <a:lnTo>
                    <a:pt x="258" y="264"/>
                  </a:lnTo>
                  <a:lnTo>
                    <a:pt x="256" y="282"/>
                  </a:lnTo>
                  <a:lnTo>
                    <a:pt x="248" y="300"/>
                  </a:lnTo>
                  <a:lnTo>
                    <a:pt x="238" y="315"/>
                  </a:lnTo>
                  <a:lnTo>
                    <a:pt x="222" y="327"/>
                  </a:lnTo>
                  <a:lnTo>
                    <a:pt x="204" y="334"/>
                  </a:lnTo>
                  <a:lnTo>
                    <a:pt x="185" y="337"/>
                  </a:lnTo>
                  <a:lnTo>
                    <a:pt x="165" y="334"/>
                  </a:lnTo>
                  <a:lnTo>
                    <a:pt x="148" y="327"/>
                  </a:lnTo>
                  <a:lnTo>
                    <a:pt x="133" y="315"/>
                  </a:lnTo>
                  <a:lnTo>
                    <a:pt x="121" y="300"/>
                  </a:lnTo>
                  <a:lnTo>
                    <a:pt x="10" y="110"/>
                  </a:lnTo>
                  <a:lnTo>
                    <a:pt x="3" y="92"/>
                  </a:lnTo>
                  <a:lnTo>
                    <a:pt x="0" y="73"/>
                  </a:lnTo>
                  <a:lnTo>
                    <a:pt x="3" y="55"/>
                  </a:lnTo>
                  <a:lnTo>
                    <a:pt x="10" y="37"/>
                  </a:lnTo>
                  <a:lnTo>
                    <a:pt x="22" y="22"/>
                  </a:lnTo>
                  <a:lnTo>
                    <a:pt x="36" y="10"/>
                  </a:lnTo>
                  <a:lnTo>
                    <a:pt x="56" y="2"/>
                  </a:lnTo>
                  <a:lnTo>
                    <a:pt x="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4" name="Freeform 912">
              <a:extLst>
                <a:ext uri="{FF2B5EF4-FFF2-40B4-BE49-F238E27FC236}">
                  <a16:creationId xmlns:a16="http://schemas.microsoft.com/office/drawing/2014/main" id="{4EEB58FC-FA8C-8FC5-66DF-800E09C35FBC}"/>
                </a:ext>
              </a:extLst>
            </p:cNvPr>
            <p:cNvSpPr>
              <a:spLocks/>
            </p:cNvSpPr>
            <p:nvPr/>
          </p:nvSpPr>
          <p:spPr bwMode="auto">
            <a:xfrm>
              <a:off x="5094" y="532"/>
              <a:ext cx="68" cy="51"/>
            </a:xfrm>
            <a:custGeom>
              <a:avLst/>
              <a:gdLst>
                <a:gd name="T0" fmla="*/ 73 w 338"/>
                <a:gd name="T1" fmla="*/ 0 h 256"/>
                <a:gd name="T2" fmla="*/ 91 w 338"/>
                <a:gd name="T3" fmla="*/ 3 h 256"/>
                <a:gd name="T4" fmla="*/ 110 w 338"/>
                <a:gd name="T5" fmla="*/ 10 h 256"/>
                <a:gd name="T6" fmla="*/ 302 w 338"/>
                <a:gd name="T7" fmla="*/ 119 h 256"/>
                <a:gd name="T8" fmla="*/ 317 w 338"/>
                <a:gd name="T9" fmla="*/ 132 h 256"/>
                <a:gd name="T10" fmla="*/ 328 w 338"/>
                <a:gd name="T11" fmla="*/ 146 h 256"/>
                <a:gd name="T12" fmla="*/ 335 w 338"/>
                <a:gd name="T13" fmla="*/ 164 h 256"/>
                <a:gd name="T14" fmla="*/ 338 w 338"/>
                <a:gd name="T15" fmla="*/ 182 h 256"/>
                <a:gd name="T16" fmla="*/ 335 w 338"/>
                <a:gd name="T17" fmla="*/ 201 h 256"/>
                <a:gd name="T18" fmla="*/ 328 w 338"/>
                <a:gd name="T19" fmla="*/ 219 h 256"/>
                <a:gd name="T20" fmla="*/ 316 w 338"/>
                <a:gd name="T21" fmla="*/ 235 h 256"/>
                <a:gd name="T22" fmla="*/ 301 w 338"/>
                <a:gd name="T23" fmla="*/ 247 h 256"/>
                <a:gd name="T24" fmla="*/ 282 w 338"/>
                <a:gd name="T25" fmla="*/ 254 h 256"/>
                <a:gd name="T26" fmla="*/ 264 w 338"/>
                <a:gd name="T27" fmla="*/ 256 h 256"/>
                <a:gd name="T28" fmla="*/ 245 w 338"/>
                <a:gd name="T29" fmla="*/ 254 h 256"/>
                <a:gd name="T30" fmla="*/ 227 w 338"/>
                <a:gd name="T31" fmla="*/ 245 h 256"/>
                <a:gd name="T32" fmla="*/ 36 w 338"/>
                <a:gd name="T33" fmla="*/ 137 h 256"/>
                <a:gd name="T34" fmla="*/ 20 w 338"/>
                <a:gd name="T35" fmla="*/ 125 h 256"/>
                <a:gd name="T36" fmla="*/ 9 w 338"/>
                <a:gd name="T37" fmla="*/ 109 h 256"/>
                <a:gd name="T38" fmla="*/ 2 w 338"/>
                <a:gd name="T39" fmla="*/ 92 h 256"/>
                <a:gd name="T40" fmla="*/ 0 w 338"/>
                <a:gd name="T41" fmla="*/ 73 h 256"/>
                <a:gd name="T42" fmla="*/ 2 w 338"/>
                <a:gd name="T43" fmla="*/ 54 h 256"/>
                <a:gd name="T44" fmla="*/ 9 w 338"/>
                <a:gd name="T45" fmla="*/ 36 h 256"/>
                <a:gd name="T46" fmla="*/ 21 w 338"/>
                <a:gd name="T47" fmla="*/ 21 h 256"/>
                <a:gd name="T48" fmla="*/ 37 w 338"/>
                <a:gd name="T49" fmla="*/ 10 h 256"/>
                <a:gd name="T50" fmla="*/ 54 w 338"/>
                <a:gd name="T51" fmla="*/ 3 h 256"/>
                <a:gd name="T52" fmla="*/ 73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73" y="0"/>
                  </a:moveTo>
                  <a:lnTo>
                    <a:pt x="91" y="3"/>
                  </a:lnTo>
                  <a:lnTo>
                    <a:pt x="110" y="10"/>
                  </a:lnTo>
                  <a:lnTo>
                    <a:pt x="302" y="119"/>
                  </a:lnTo>
                  <a:lnTo>
                    <a:pt x="317" y="132"/>
                  </a:lnTo>
                  <a:lnTo>
                    <a:pt x="328" y="146"/>
                  </a:lnTo>
                  <a:lnTo>
                    <a:pt x="335" y="164"/>
                  </a:lnTo>
                  <a:lnTo>
                    <a:pt x="338" y="182"/>
                  </a:lnTo>
                  <a:lnTo>
                    <a:pt x="335" y="201"/>
                  </a:lnTo>
                  <a:lnTo>
                    <a:pt x="328" y="219"/>
                  </a:lnTo>
                  <a:lnTo>
                    <a:pt x="316" y="235"/>
                  </a:lnTo>
                  <a:lnTo>
                    <a:pt x="301" y="247"/>
                  </a:lnTo>
                  <a:lnTo>
                    <a:pt x="282" y="254"/>
                  </a:lnTo>
                  <a:lnTo>
                    <a:pt x="264" y="256"/>
                  </a:lnTo>
                  <a:lnTo>
                    <a:pt x="245" y="254"/>
                  </a:lnTo>
                  <a:lnTo>
                    <a:pt x="227" y="245"/>
                  </a:lnTo>
                  <a:lnTo>
                    <a:pt x="36" y="137"/>
                  </a:lnTo>
                  <a:lnTo>
                    <a:pt x="20" y="125"/>
                  </a:lnTo>
                  <a:lnTo>
                    <a:pt x="9" y="109"/>
                  </a:lnTo>
                  <a:lnTo>
                    <a:pt x="2" y="92"/>
                  </a:lnTo>
                  <a:lnTo>
                    <a:pt x="0" y="73"/>
                  </a:lnTo>
                  <a:lnTo>
                    <a:pt x="2" y="54"/>
                  </a:lnTo>
                  <a:lnTo>
                    <a:pt x="9" y="36"/>
                  </a:lnTo>
                  <a:lnTo>
                    <a:pt x="21" y="21"/>
                  </a:lnTo>
                  <a:lnTo>
                    <a:pt x="37" y="10"/>
                  </a:lnTo>
                  <a:lnTo>
                    <a:pt x="54" y="3"/>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5" name="Freeform 913">
              <a:extLst>
                <a:ext uri="{FF2B5EF4-FFF2-40B4-BE49-F238E27FC236}">
                  <a16:creationId xmlns:a16="http://schemas.microsoft.com/office/drawing/2014/main" id="{25DC7B7C-3A38-B0EF-8FEF-86F5BDBF039F}"/>
                </a:ext>
              </a:extLst>
            </p:cNvPr>
            <p:cNvSpPr>
              <a:spLocks/>
            </p:cNvSpPr>
            <p:nvPr/>
          </p:nvSpPr>
          <p:spPr bwMode="auto">
            <a:xfrm>
              <a:off x="5050" y="696"/>
              <a:ext cx="73" cy="30"/>
            </a:xfrm>
            <a:custGeom>
              <a:avLst/>
              <a:gdLst>
                <a:gd name="T0" fmla="*/ 73 w 368"/>
                <a:gd name="T1" fmla="*/ 0 h 147"/>
                <a:gd name="T2" fmla="*/ 295 w 368"/>
                <a:gd name="T3" fmla="*/ 0 h 147"/>
                <a:gd name="T4" fmla="*/ 314 w 368"/>
                <a:gd name="T5" fmla="*/ 3 h 147"/>
                <a:gd name="T6" fmla="*/ 332 w 368"/>
                <a:gd name="T7" fmla="*/ 11 h 147"/>
                <a:gd name="T8" fmla="*/ 347 w 368"/>
                <a:gd name="T9" fmla="*/ 21 h 147"/>
                <a:gd name="T10" fmla="*/ 359 w 368"/>
                <a:gd name="T11" fmla="*/ 37 h 147"/>
                <a:gd name="T12" fmla="*/ 366 w 368"/>
                <a:gd name="T13" fmla="*/ 54 h 147"/>
                <a:gd name="T14" fmla="*/ 368 w 368"/>
                <a:gd name="T15" fmla="*/ 74 h 147"/>
                <a:gd name="T16" fmla="*/ 366 w 368"/>
                <a:gd name="T17" fmla="*/ 93 h 147"/>
                <a:gd name="T18" fmla="*/ 359 w 368"/>
                <a:gd name="T19" fmla="*/ 110 h 147"/>
                <a:gd name="T20" fmla="*/ 347 w 368"/>
                <a:gd name="T21" fmla="*/ 125 h 147"/>
                <a:gd name="T22" fmla="*/ 332 w 368"/>
                <a:gd name="T23" fmla="*/ 136 h 147"/>
                <a:gd name="T24" fmla="*/ 314 w 368"/>
                <a:gd name="T25" fmla="*/ 144 h 147"/>
                <a:gd name="T26" fmla="*/ 295 w 368"/>
                <a:gd name="T27" fmla="*/ 147 h 147"/>
                <a:gd name="T28" fmla="*/ 73 w 368"/>
                <a:gd name="T29" fmla="*/ 147 h 147"/>
                <a:gd name="T30" fmla="*/ 54 w 368"/>
                <a:gd name="T31" fmla="*/ 144 h 147"/>
                <a:gd name="T32" fmla="*/ 37 w 368"/>
                <a:gd name="T33" fmla="*/ 136 h 147"/>
                <a:gd name="T34" fmla="*/ 21 w 368"/>
                <a:gd name="T35" fmla="*/ 125 h 147"/>
                <a:gd name="T36" fmla="*/ 11 w 368"/>
                <a:gd name="T37" fmla="*/ 110 h 147"/>
                <a:gd name="T38" fmla="*/ 2 w 368"/>
                <a:gd name="T39" fmla="*/ 93 h 147"/>
                <a:gd name="T40" fmla="*/ 0 w 368"/>
                <a:gd name="T41" fmla="*/ 74 h 147"/>
                <a:gd name="T42" fmla="*/ 2 w 368"/>
                <a:gd name="T43" fmla="*/ 54 h 147"/>
                <a:gd name="T44" fmla="*/ 11 w 368"/>
                <a:gd name="T45" fmla="*/ 37 h 147"/>
                <a:gd name="T46" fmla="*/ 21 w 368"/>
                <a:gd name="T47" fmla="*/ 21 h 147"/>
                <a:gd name="T48" fmla="*/ 37 w 368"/>
                <a:gd name="T49" fmla="*/ 11 h 147"/>
                <a:gd name="T50" fmla="*/ 54 w 368"/>
                <a:gd name="T51" fmla="*/ 3 h 147"/>
                <a:gd name="T52" fmla="*/ 73 w 368"/>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147">
                  <a:moveTo>
                    <a:pt x="73" y="0"/>
                  </a:moveTo>
                  <a:lnTo>
                    <a:pt x="295" y="0"/>
                  </a:lnTo>
                  <a:lnTo>
                    <a:pt x="314" y="3"/>
                  </a:lnTo>
                  <a:lnTo>
                    <a:pt x="332" y="11"/>
                  </a:lnTo>
                  <a:lnTo>
                    <a:pt x="347" y="21"/>
                  </a:lnTo>
                  <a:lnTo>
                    <a:pt x="359" y="37"/>
                  </a:lnTo>
                  <a:lnTo>
                    <a:pt x="366" y="54"/>
                  </a:lnTo>
                  <a:lnTo>
                    <a:pt x="368" y="74"/>
                  </a:lnTo>
                  <a:lnTo>
                    <a:pt x="366" y="93"/>
                  </a:lnTo>
                  <a:lnTo>
                    <a:pt x="359" y="110"/>
                  </a:lnTo>
                  <a:lnTo>
                    <a:pt x="347" y="125"/>
                  </a:lnTo>
                  <a:lnTo>
                    <a:pt x="332" y="136"/>
                  </a:lnTo>
                  <a:lnTo>
                    <a:pt x="314" y="144"/>
                  </a:lnTo>
                  <a:lnTo>
                    <a:pt x="295" y="147"/>
                  </a:lnTo>
                  <a:lnTo>
                    <a:pt x="73" y="147"/>
                  </a:lnTo>
                  <a:lnTo>
                    <a:pt x="54" y="144"/>
                  </a:lnTo>
                  <a:lnTo>
                    <a:pt x="37" y="136"/>
                  </a:lnTo>
                  <a:lnTo>
                    <a:pt x="21" y="125"/>
                  </a:lnTo>
                  <a:lnTo>
                    <a:pt x="11" y="110"/>
                  </a:lnTo>
                  <a:lnTo>
                    <a:pt x="2" y="93"/>
                  </a:lnTo>
                  <a:lnTo>
                    <a:pt x="0" y="74"/>
                  </a:lnTo>
                  <a:lnTo>
                    <a:pt x="2" y="54"/>
                  </a:lnTo>
                  <a:lnTo>
                    <a:pt x="11" y="37"/>
                  </a:lnTo>
                  <a:lnTo>
                    <a:pt x="21" y="21"/>
                  </a:lnTo>
                  <a:lnTo>
                    <a:pt x="37" y="11"/>
                  </a:lnTo>
                  <a:lnTo>
                    <a:pt x="54" y="3"/>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6" name="Freeform 914">
              <a:extLst>
                <a:ext uri="{FF2B5EF4-FFF2-40B4-BE49-F238E27FC236}">
                  <a16:creationId xmlns:a16="http://schemas.microsoft.com/office/drawing/2014/main" id="{FBB1761C-AFEE-C730-0F32-0CEADCEDC0FD}"/>
                </a:ext>
              </a:extLst>
            </p:cNvPr>
            <p:cNvSpPr>
              <a:spLocks/>
            </p:cNvSpPr>
            <p:nvPr/>
          </p:nvSpPr>
          <p:spPr bwMode="auto">
            <a:xfrm>
              <a:off x="5094" y="839"/>
              <a:ext cx="68" cy="51"/>
            </a:xfrm>
            <a:custGeom>
              <a:avLst/>
              <a:gdLst>
                <a:gd name="T0" fmla="*/ 264 w 338"/>
                <a:gd name="T1" fmla="*/ 0 h 257"/>
                <a:gd name="T2" fmla="*/ 284 w 338"/>
                <a:gd name="T3" fmla="*/ 4 h 257"/>
                <a:gd name="T4" fmla="*/ 301 w 338"/>
                <a:gd name="T5" fmla="*/ 10 h 257"/>
                <a:gd name="T6" fmla="*/ 316 w 338"/>
                <a:gd name="T7" fmla="*/ 22 h 257"/>
                <a:gd name="T8" fmla="*/ 328 w 338"/>
                <a:gd name="T9" fmla="*/ 38 h 257"/>
                <a:gd name="T10" fmla="*/ 335 w 338"/>
                <a:gd name="T11" fmla="*/ 55 h 257"/>
                <a:gd name="T12" fmla="*/ 338 w 338"/>
                <a:gd name="T13" fmla="*/ 75 h 257"/>
                <a:gd name="T14" fmla="*/ 335 w 338"/>
                <a:gd name="T15" fmla="*/ 93 h 257"/>
                <a:gd name="T16" fmla="*/ 328 w 338"/>
                <a:gd name="T17" fmla="*/ 110 h 257"/>
                <a:gd name="T18" fmla="*/ 316 w 338"/>
                <a:gd name="T19" fmla="*/ 126 h 257"/>
                <a:gd name="T20" fmla="*/ 302 w 338"/>
                <a:gd name="T21" fmla="*/ 138 h 257"/>
                <a:gd name="T22" fmla="*/ 110 w 338"/>
                <a:gd name="T23" fmla="*/ 247 h 257"/>
                <a:gd name="T24" fmla="*/ 92 w 338"/>
                <a:gd name="T25" fmla="*/ 254 h 257"/>
                <a:gd name="T26" fmla="*/ 73 w 338"/>
                <a:gd name="T27" fmla="*/ 257 h 257"/>
                <a:gd name="T28" fmla="*/ 54 w 338"/>
                <a:gd name="T29" fmla="*/ 254 h 257"/>
                <a:gd name="T30" fmla="*/ 37 w 338"/>
                <a:gd name="T31" fmla="*/ 248 h 257"/>
                <a:gd name="T32" fmla="*/ 21 w 338"/>
                <a:gd name="T33" fmla="*/ 236 h 257"/>
                <a:gd name="T34" fmla="*/ 9 w 338"/>
                <a:gd name="T35" fmla="*/ 220 h 257"/>
                <a:gd name="T36" fmla="*/ 2 w 338"/>
                <a:gd name="T37" fmla="*/ 203 h 257"/>
                <a:gd name="T38" fmla="*/ 0 w 338"/>
                <a:gd name="T39" fmla="*/ 183 h 257"/>
                <a:gd name="T40" fmla="*/ 2 w 338"/>
                <a:gd name="T41" fmla="*/ 165 h 257"/>
                <a:gd name="T42" fmla="*/ 9 w 338"/>
                <a:gd name="T43" fmla="*/ 148 h 257"/>
                <a:gd name="T44" fmla="*/ 20 w 338"/>
                <a:gd name="T45" fmla="*/ 133 h 257"/>
                <a:gd name="T46" fmla="*/ 36 w 338"/>
                <a:gd name="T47" fmla="*/ 121 h 257"/>
                <a:gd name="T48" fmla="*/ 227 w 338"/>
                <a:gd name="T49" fmla="*/ 11 h 257"/>
                <a:gd name="T50" fmla="*/ 246 w 338"/>
                <a:gd name="T51" fmla="*/ 3 h 257"/>
                <a:gd name="T52" fmla="*/ 264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264" y="0"/>
                  </a:moveTo>
                  <a:lnTo>
                    <a:pt x="284" y="4"/>
                  </a:lnTo>
                  <a:lnTo>
                    <a:pt x="301" y="10"/>
                  </a:lnTo>
                  <a:lnTo>
                    <a:pt x="316" y="22"/>
                  </a:lnTo>
                  <a:lnTo>
                    <a:pt x="328" y="38"/>
                  </a:lnTo>
                  <a:lnTo>
                    <a:pt x="335" y="55"/>
                  </a:lnTo>
                  <a:lnTo>
                    <a:pt x="338" y="75"/>
                  </a:lnTo>
                  <a:lnTo>
                    <a:pt x="335" y="93"/>
                  </a:lnTo>
                  <a:lnTo>
                    <a:pt x="328" y="110"/>
                  </a:lnTo>
                  <a:lnTo>
                    <a:pt x="316" y="126"/>
                  </a:lnTo>
                  <a:lnTo>
                    <a:pt x="302" y="138"/>
                  </a:lnTo>
                  <a:lnTo>
                    <a:pt x="110" y="247"/>
                  </a:lnTo>
                  <a:lnTo>
                    <a:pt x="92" y="254"/>
                  </a:lnTo>
                  <a:lnTo>
                    <a:pt x="73" y="257"/>
                  </a:lnTo>
                  <a:lnTo>
                    <a:pt x="54" y="254"/>
                  </a:lnTo>
                  <a:lnTo>
                    <a:pt x="37" y="248"/>
                  </a:lnTo>
                  <a:lnTo>
                    <a:pt x="21" y="236"/>
                  </a:lnTo>
                  <a:lnTo>
                    <a:pt x="9" y="220"/>
                  </a:lnTo>
                  <a:lnTo>
                    <a:pt x="2" y="203"/>
                  </a:lnTo>
                  <a:lnTo>
                    <a:pt x="0" y="183"/>
                  </a:lnTo>
                  <a:lnTo>
                    <a:pt x="2" y="165"/>
                  </a:lnTo>
                  <a:lnTo>
                    <a:pt x="9" y="148"/>
                  </a:lnTo>
                  <a:lnTo>
                    <a:pt x="20" y="133"/>
                  </a:lnTo>
                  <a:lnTo>
                    <a:pt x="36" y="121"/>
                  </a:lnTo>
                  <a:lnTo>
                    <a:pt x="227" y="11"/>
                  </a:lnTo>
                  <a:lnTo>
                    <a:pt x="246" y="3"/>
                  </a:lnTo>
                  <a:lnTo>
                    <a:pt x="2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7" name="Freeform 915">
              <a:extLst>
                <a:ext uri="{FF2B5EF4-FFF2-40B4-BE49-F238E27FC236}">
                  <a16:creationId xmlns:a16="http://schemas.microsoft.com/office/drawing/2014/main" id="{9B26C4CA-C87A-A400-A8FE-3C807165643C}"/>
                </a:ext>
              </a:extLst>
            </p:cNvPr>
            <p:cNvSpPr>
              <a:spLocks/>
            </p:cNvSpPr>
            <p:nvPr/>
          </p:nvSpPr>
          <p:spPr bwMode="auto">
            <a:xfrm>
              <a:off x="5631" y="839"/>
              <a:ext cx="67" cy="51"/>
            </a:xfrm>
            <a:custGeom>
              <a:avLst/>
              <a:gdLst>
                <a:gd name="T0" fmla="*/ 73 w 338"/>
                <a:gd name="T1" fmla="*/ 0 h 257"/>
                <a:gd name="T2" fmla="*/ 93 w 338"/>
                <a:gd name="T3" fmla="*/ 3 h 257"/>
                <a:gd name="T4" fmla="*/ 111 w 338"/>
                <a:gd name="T5" fmla="*/ 11 h 257"/>
                <a:gd name="T6" fmla="*/ 302 w 338"/>
                <a:gd name="T7" fmla="*/ 121 h 257"/>
                <a:gd name="T8" fmla="*/ 318 w 338"/>
                <a:gd name="T9" fmla="*/ 133 h 257"/>
                <a:gd name="T10" fmla="*/ 328 w 338"/>
                <a:gd name="T11" fmla="*/ 148 h 257"/>
                <a:gd name="T12" fmla="*/ 336 w 338"/>
                <a:gd name="T13" fmla="*/ 165 h 257"/>
                <a:gd name="T14" fmla="*/ 338 w 338"/>
                <a:gd name="T15" fmla="*/ 183 h 257"/>
                <a:gd name="T16" fmla="*/ 336 w 338"/>
                <a:gd name="T17" fmla="*/ 203 h 257"/>
                <a:gd name="T18" fmla="*/ 328 w 338"/>
                <a:gd name="T19" fmla="*/ 220 h 257"/>
                <a:gd name="T20" fmla="*/ 316 w 338"/>
                <a:gd name="T21" fmla="*/ 236 h 257"/>
                <a:gd name="T22" fmla="*/ 301 w 338"/>
                <a:gd name="T23" fmla="*/ 248 h 257"/>
                <a:gd name="T24" fmla="*/ 284 w 338"/>
                <a:gd name="T25" fmla="*/ 254 h 257"/>
                <a:gd name="T26" fmla="*/ 265 w 338"/>
                <a:gd name="T27" fmla="*/ 257 h 257"/>
                <a:gd name="T28" fmla="*/ 245 w 338"/>
                <a:gd name="T29" fmla="*/ 254 h 257"/>
                <a:gd name="T30" fmla="*/ 227 w 338"/>
                <a:gd name="T31" fmla="*/ 247 h 257"/>
                <a:gd name="T32" fmla="*/ 36 w 338"/>
                <a:gd name="T33" fmla="*/ 138 h 257"/>
                <a:gd name="T34" fmla="*/ 21 w 338"/>
                <a:gd name="T35" fmla="*/ 126 h 257"/>
                <a:gd name="T36" fmla="*/ 9 w 338"/>
                <a:gd name="T37" fmla="*/ 110 h 257"/>
                <a:gd name="T38" fmla="*/ 2 w 338"/>
                <a:gd name="T39" fmla="*/ 93 h 257"/>
                <a:gd name="T40" fmla="*/ 0 w 338"/>
                <a:gd name="T41" fmla="*/ 75 h 257"/>
                <a:gd name="T42" fmla="*/ 2 w 338"/>
                <a:gd name="T43" fmla="*/ 55 h 257"/>
                <a:gd name="T44" fmla="*/ 9 w 338"/>
                <a:gd name="T45" fmla="*/ 38 h 257"/>
                <a:gd name="T46" fmla="*/ 21 w 338"/>
                <a:gd name="T47" fmla="*/ 22 h 257"/>
                <a:gd name="T48" fmla="*/ 37 w 338"/>
                <a:gd name="T49" fmla="*/ 10 h 257"/>
                <a:gd name="T50" fmla="*/ 54 w 338"/>
                <a:gd name="T51" fmla="*/ 4 h 257"/>
                <a:gd name="T52" fmla="*/ 73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73" y="0"/>
                  </a:moveTo>
                  <a:lnTo>
                    <a:pt x="93" y="3"/>
                  </a:lnTo>
                  <a:lnTo>
                    <a:pt x="111" y="11"/>
                  </a:lnTo>
                  <a:lnTo>
                    <a:pt x="302" y="121"/>
                  </a:lnTo>
                  <a:lnTo>
                    <a:pt x="318" y="133"/>
                  </a:lnTo>
                  <a:lnTo>
                    <a:pt x="328" y="148"/>
                  </a:lnTo>
                  <a:lnTo>
                    <a:pt x="336" y="165"/>
                  </a:lnTo>
                  <a:lnTo>
                    <a:pt x="338" y="183"/>
                  </a:lnTo>
                  <a:lnTo>
                    <a:pt x="336" y="203"/>
                  </a:lnTo>
                  <a:lnTo>
                    <a:pt x="328" y="220"/>
                  </a:lnTo>
                  <a:lnTo>
                    <a:pt x="316" y="236"/>
                  </a:lnTo>
                  <a:lnTo>
                    <a:pt x="301" y="248"/>
                  </a:lnTo>
                  <a:lnTo>
                    <a:pt x="284" y="254"/>
                  </a:lnTo>
                  <a:lnTo>
                    <a:pt x="265" y="257"/>
                  </a:lnTo>
                  <a:lnTo>
                    <a:pt x="245" y="254"/>
                  </a:lnTo>
                  <a:lnTo>
                    <a:pt x="227" y="247"/>
                  </a:lnTo>
                  <a:lnTo>
                    <a:pt x="36" y="138"/>
                  </a:lnTo>
                  <a:lnTo>
                    <a:pt x="21" y="126"/>
                  </a:lnTo>
                  <a:lnTo>
                    <a:pt x="9" y="110"/>
                  </a:lnTo>
                  <a:lnTo>
                    <a:pt x="2" y="93"/>
                  </a:lnTo>
                  <a:lnTo>
                    <a:pt x="0" y="75"/>
                  </a:lnTo>
                  <a:lnTo>
                    <a:pt x="2" y="55"/>
                  </a:lnTo>
                  <a:lnTo>
                    <a:pt x="9" y="38"/>
                  </a:lnTo>
                  <a:lnTo>
                    <a:pt x="21" y="22"/>
                  </a:lnTo>
                  <a:lnTo>
                    <a:pt x="37" y="10"/>
                  </a:lnTo>
                  <a:lnTo>
                    <a:pt x="54" y="4"/>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8" name="Freeform 916">
              <a:extLst>
                <a:ext uri="{FF2B5EF4-FFF2-40B4-BE49-F238E27FC236}">
                  <a16:creationId xmlns:a16="http://schemas.microsoft.com/office/drawing/2014/main" id="{BAD6FAF4-69B4-5B7F-C4D0-F70168F49128}"/>
                </a:ext>
              </a:extLst>
            </p:cNvPr>
            <p:cNvSpPr>
              <a:spLocks/>
            </p:cNvSpPr>
            <p:nvPr/>
          </p:nvSpPr>
          <p:spPr bwMode="auto">
            <a:xfrm>
              <a:off x="5669" y="696"/>
              <a:ext cx="74" cy="30"/>
            </a:xfrm>
            <a:custGeom>
              <a:avLst/>
              <a:gdLst>
                <a:gd name="T0" fmla="*/ 74 w 369"/>
                <a:gd name="T1" fmla="*/ 0 h 147"/>
                <a:gd name="T2" fmla="*/ 295 w 369"/>
                <a:gd name="T3" fmla="*/ 0 h 147"/>
                <a:gd name="T4" fmla="*/ 315 w 369"/>
                <a:gd name="T5" fmla="*/ 3 h 147"/>
                <a:gd name="T6" fmla="*/ 333 w 369"/>
                <a:gd name="T7" fmla="*/ 11 h 147"/>
                <a:gd name="T8" fmla="*/ 347 w 369"/>
                <a:gd name="T9" fmla="*/ 21 h 147"/>
                <a:gd name="T10" fmla="*/ 358 w 369"/>
                <a:gd name="T11" fmla="*/ 37 h 147"/>
                <a:gd name="T12" fmla="*/ 366 w 369"/>
                <a:gd name="T13" fmla="*/ 54 h 147"/>
                <a:gd name="T14" fmla="*/ 369 w 369"/>
                <a:gd name="T15" fmla="*/ 74 h 147"/>
                <a:gd name="T16" fmla="*/ 366 w 369"/>
                <a:gd name="T17" fmla="*/ 93 h 147"/>
                <a:gd name="T18" fmla="*/ 358 w 369"/>
                <a:gd name="T19" fmla="*/ 110 h 147"/>
                <a:gd name="T20" fmla="*/ 347 w 369"/>
                <a:gd name="T21" fmla="*/ 125 h 147"/>
                <a:gd name="T22" fmla="*/ 333 w 369"/>
                <a:gd name="T23" fmla="*/ 136 h 147"/>
                <a:gd name="T24" fmla="*/ 315 w 369"/>
                <a:gd name="T25" fmla="*/ 144 h 147"/>
                <a:gd name="T26" fmla="*/ 295 w 369"/>
                <a:gd name="T27" fmla="*/ 147 h 147"/>
                <a:gd name="T28" fmla="*/ 74 w 369"/>
                <a:gd name="T29" fmla="*/ 147 h 147"/>
                <a:gd name="T30" fmla="*/ 55 w 369"/>
                <a:gd name="T31" fmla="*/ 144 h 147"/>
                <a:gd name="T32" fmla="*/ 37 w 369"/>
                <a:gd name="T33" fmla="*/ 136 h 147"/>
                <a:gd name="T34" fmla="*/ 22 w 369"/>
                <a:gd name="T35" fmla="*/ 125 h 147"/>
                <a:gd name="T36" fmla="*/ 10 w 369"/>
                <a:gd name="T37" fmla="*/ 110 h 147"/>
                <a:gd name="T38" fmla="*/ 3 w 369"/>
                <a:gd name="T39" fmla="*/ 93 h 147"/>
                <a:gd name="T40" fmla="*/ 0 w 369"/>
                <a:gd name="T41" fmla="*/ 74 h 147"/>
                <a:gd name="T42" fmla="*/ 3 w 369"/>
                <a:gd name="T43" fmla="*/ 54 h 147"/>
                <a:gd name="T44" fmla="*/ 10 w 369"/>
                <a:gd name="T45" fmla="*/ 37 h 147"/>
                <a:gd name="T46" fmla="*/ 22 w 369"/>
                <a:gd name="T47" fmla="*/ 21 h 147"/>
                <a:gd name="T48" fmla="*/ 37 w 369"/>
                <a:gd name="T49" fmla="*/ 11 h 147"/>
                <a:gd name="T50" fmla="*/ 55 w 369"/>
                <a:gd name="T51" fmla="*/ 3 h 147"/>
                <a:gd name="T52" fmla="*/ 74 w 369"/>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147">
                  <a:moveTo>
                    <a:pt x="74" y="0"/>
                  </a:moveTo>
                  <a:lnTo>
                    <a:pt x="295" y="0"/>
                  </a:lnTo>
                  <a:lnTo>
                    <a:pt x="315" y="3"/>
                  </a:lnTo>
                  <a:lnTo>
                    <a:pt x="333" y="11"/>
                  </a:lnTo>
                  <a:lnTo>
                    <a:pt x="347" y="21"/>
                  </a:lnTo>
                  <a:lnTo>
                    <a:pt x="358" y="37"/>
                  </a:lnTo>
                  <a:lnTo>
                    <a:pt x="366" y="54"/>
                  </a:lnTo>
                  <a:lnTo>
                    <a:pt x="369" y="74"/>
                  </a:lnTo>
                  <a:lnTo>
                    <a:pt x="366" y="93"/>
                  </a:lnTo>
                  <a:lnTo>
                    <a:pt x="358" y="110"/>
                  </a:lnTo>
                  <a:lnTo>
                    <a:pt x="347" y="125"/>
                  </a:lnTo>
                  <a:lnTo>
                    <a:pt x="333" y="136"/>
                  </a:lnTo>
                  <a:lnTo>
                    <a:pt x="315" y="144"/>
                  </a:lnTo>
                  <a:lnTo>
                    <a:pt x="295" y="147"/>
                  </a:lnTo>
                  <a:lnTo>
                    <a:pt x="74" y="147"/>
                  </a:lnTo>
                  <a:lnTo>
                    <a:pt x="55" y="144"/>
                  </a:lnTo>
                  <a:lnTo>
                    <a:pt x="37" y="136"/>
                  </a:lnTo>
                  <a:lnTo>
                    <a:pt x="22" y="125"/>
                  </a:lnTo>
                  <a:lnTo>
                    <a:pt x="10" y="110"/>
                  </a:lnTo>
                  <a:lnTo>
                    <a:pt x="3" y="93"/>
                  </a:lnTo>
                  <a:lnTo>
                    <a:pt x="0" y="74"/>
                  </a:lnTo>
                  <a:lnTo>
                    <a:pt x="3" y="54"/>
                  </a:lnTo>
                  <a:lnTo>
                    <a:pt x="10" y="37"/>
                  </a:lnTo>
                  <a:lnTo>
                    <a:pt x="22" y="21"/>
                  </a:lnTo>
                  <a:lnTo>
                    <a:pt x="37" y="11"/>
                  </a:lnTo>
                  <a:lnTo>
                    <a:pt x="55" y="3"/>
                  </a:lnTo>
                  <a:lnTo>
                    <a:pt x="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9" name="Freeform 917">
              <a:extLst>
                <a:ext uri="{FF2B5EF4-FFF2-40B4-BE49-F238E27FC236}">
                  <a16:creationId xmlns:a16="http://schemas.microsoft.com/office/drawing/2014/main" id="{69AD876D-D697-F403-8496-FE14BE0E6575}"/>
                </a:ext>
              </a:extLst>
            </p:cNvPr>
            <p:cNvSpPr>
              <a:spLocks/>
            </p:cNvSpPr>
            <p:nvPr/>
          </p:nvSpPr>
          <p:spPr bwMode="auto">
            <a:xfrm>
              <a:off x="5631" y="532"/>
              <a:ext cx="67" cy="51"/>
            </a:xfrm>
            <a:custGeom>
              <a:avLst/>
              <a:gdLst>
                <a:gd name="T0" fmla="*/ 265 w 338"/>
                <a:gd name="T1" fmla="*/ 0 h 256"/>
                <a:gd name="T2" fmla="*/ 284 w 338"/>
                <a:gd name="T3" fmla="*/ 3 h 256"/>
                <a:gd name="T4" fmla="*/ 301 w 338"/>
                <a:gd name="T5" fmla="*/ 10 h 256"/>
                <a:gd name="T6" fmla="*/ 316 w 338"/>
                <a:gd name="T7" fmla="*/ 21 h 256"/>
                <a:gd name="T8" fmla="*/ 328 w 338"/>
                <a:gd name="T9" fmla="*/ 36 h 256"/>
                <a:gd name="T10" fmla="*/ 336 w 338"/>
                <a:gd name="T11" fmla="*/ 54 h 256"/>
                <a:gd name="T12" fmla="*/ 338 w 338"/>
                <a:gd name="T13" fmla="*/ 73 h 256"/>
                <a:gd name="T14" fmla="*/ 336 w 338"/>
                <a:gd name="T15" fmla="*/ 92 h 256"/>
                <a:gd name="T16" fmla="*/ 328 w 338"/>
                <a:gd name="T17" fmla="*/ 109 h 256"/>
                <a:gd name="T18" fmla="*/ 318 w 338"/>
                <a:gd name="T19" fmla="*/ 125 h 256"/>
                <a:gd name="T20" fmla="*/ 302 w 338"/>
                <a:gd name="T21" fmla="*/ 137 h 256"/>
                <a:gd name="T22" fmla="*/ 111 w 338"/>
                <a:gd name="T23" fmla="*/ 245 h 256"/>
                <a:gd name="T24" fmla="*/ 93 w 338"/>
                <a:gd name="T25" fmla="*/ 254 h 256"/>
                <a:gd name="T26" fmla="*/ 73 w 338"/>
                <a:gd name="T27" fmla="*/ 256 h 256"/>
                <a:gd name="T28" fmla="*/ 55 w 338"/>
                <a:gd name="T29" fmla="*/ 254 h 256"/>
                <a:gd name="T30" fmla="*/ 37 w 338"/>
                <a:gd name="T31" fmla="*/ 247 h 256"/>
                <a:gd name="T32" fmla="*/ 21 w 338"/>
                <a:gd name="T33" fmla="*/ 235 h 256"/>
                <a:gd name="T34" fmla="*/ 9 w 338"/>
                <a:gd name="T35" fmla="*/ 219 h 256"/>
                <a:gd name="T36" fmla="*/ 2 w 338"/>
                <a:gd name="T37" fmla="*/ 201 h 256"/>
                <a:gd name="T38" fmla="*/ 0 w 338"/>
                <a:gd name="T39" fmla="*/ 182 h 256"/>
                <a:gd name="T40" fmla="*/ 2 w 338"/>
                <a:gd name="T41" fmla="*/ 164 h 256"/>
                <a:gd name="T42" fmla="*/ 9 w 338"/>
                <a:gd name="T43" fmla="*/ 146 h 256"/>
                <a:gd name="T44" fmla="*/ 21 w 338"/>
                <a:gd name="T45" fmla="*/ 132 h 256"/>
                <a:gd name="T46" fmla="*/ 36 w 338"/>
                <a:gd name="T47" fmla="*/ 119 h 256"/>
                <a:gd name="T48" fmla="*/ 227 w 338"/>
                <a:gd name="T49" fmla="*/ 10 h 256"/>
                <a:gd name="T50" fmla="*/ 247 w 338"/>
                <a:gd name="T51" fmla="*/ 3 h 256"/>
                <a:gd name="T52" fmla="*/ 265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265" y="0"/>
                  </a:moveTo>
                  <a:lnTo>
                    <a:pt x="284" y="3"/>
                  </a:lnTo>
                  <a:lnTo>
                    <a:pt x="301" y="10"/>
                  </a:lnTo>
                  <a:lnTo>
                    <a:pt x="316" y="21"/>
                  </a:lnTo>
                  <a:lnTo>
                    <a:pt x="328" y="36"/>
                  </a:lnTo>
                  <a:lnTo>
                    <a:pt x="336" y="54"/>
                  </a:lnTo>
                  <a:lnTo>
                    <a:pt x="338" y="73"/>
                  </a:lnTo>
                  <a:lnTo>
                    <a:pt x="336" y="92"/>
                  </a:lnTo>
                  <a:lnTo>
                    <a:pt x="328" y="109"/>
                  </a:lnTo>
                  <a:lnTo>
                    <a:pt x="318" y="125"/>
                  </a:lnTo>
                  <a:lnTo>
                    <a:pt x="302" y="137"/>
                  </a:lnTo>
                  <a:lnTo>
                    <a:pt x="111" y="245"/>
                  </a:lnTo>
                  <a:lnTo>
                    <a:pt x="93" y="254"/>
                  </a:lnTo>
                  <a:lnTo>
                    <a:pt x="73" y="256"/>
                  </a:lnTo>
                  <a:lnTo>
                    <a:pt x="55" y="254"/>
                  </a:lnTo>
                  <a:lnTo>
                    <a:pt x="37" y="247"/>
                  </a:lnTo>
                  <a:lnTo>
                    <a:pt x="21" y="235"/>
                  </a:lnTo>
                  <a:lnTo>
                    <a:pt x="9" y="219"/>
                  </a:lnTo>
                  <a:lnTo>
                    <a:pt x="2" y="201"/>
                  </a:lnTo>
                  <a:lnTo>
                    <a:pt x="0" y="182"/>
                  </a:lnTo>
                  <a:lnTo>
                    <a:pt x="2" y="164"/>
                  </a:lnTo>
                  <a:lnTo>
                    <a:pt x="9" y="146"/>
                  </a:lnTo>
                  <a:lnTo>
                    <a:pt x="21" y="132"/>
                  </a:lnTo>
                  <a:lnTo>
                    <a:pt x="36" y="119"/>
                  </a:lnTo>
                  <a:lnTo>
                    <a:pt x="227" y="10"/>
                  </a:lnTo>
                  <a:lnTo>
                    <a:pt x="247" y="3"/>
                  </a:lnTo>
                  <a:lnTo>
                    <a:pt x="26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70" name="Freeform 918">
              <a:extLst>
                <a:ext uri="{FF2B5EF4-FFF2-40B4-BE49-F238E27FC236}">
                  <a16:creationId xmlns:a16="http://schemas.microsoft.com/office/drawing/2014/main" id="{A702BDB0-AFA1-5BD7-E919-041F87A6045B}"/>
                </a:ext>
              </a:extLst>
            </p:cNvPr>
            <p:cNvSpPr>
              <a:spLocks/>
            </p:cNvSpPr>
            <p:nvPr/>
          </p:nvSpPr>
          <p:spPr bwMode="auto">
            <a:xfrm>
              <a:off x="5525" y="411"/>
              <a:ext cx="52" cy="67"/>
            </a:xfrm>
            <a:custGeom>
              <a:avLst/>
              <a:gdLst>
                <a:gd name="T0" fmla="*/ 183 w 257"/>
                <a:gd name="T1" fmla="*/ 0 h 336"/>
                <a:gd name="T2" fmla="*/ 202 w 257"/>
                <a:gd name="T3" fmla="*/ 2 h 336"/>
                <a:gd name="T4" fmla="*/ 220 w 257"/>
                <a:gd name="T5" fmla="*/ 10 h 336"/>
                <a:gd name="T6" fmla="*/ 236 w 257"/>
                <a:gd name="T7" fmla="*/ 22 h 336"/>
                <a:gd name="T8" fmla="*/ 248 w 257"/>
                <a:gd name="T9" fmla="*/ 37 h 336"/>
                <a:gd name="T10" fmla="*/ 255 w 257"/>
                <a:gd name="T11" fmla="*/ 55 h 336"/>
                <a:gd name="T12" fmla="*/ 257 w 257"/>
                <a:gd name="T13" fmla="*/ 73 h 336"/>
                <a:gd name="T14" fmla="*/ 255 w 257"/>
                <a:gd name="T15" fmla="*/ 92 h 336"/>
                <a:gd name="T16" fmla="*/ 248 w 257"/>
                <a:gd name="T17" fmla="*/ 110 h 336"/>
                <a:gd name="T18" fmla="*/ 137 w 257"/>
                <a:gd name="T19" fmla="*/ 300 h 336"/>
                <a:gd name="T20" fmla="*/ 125 w 257"/>
                <a:gd name="T21" fmla="*/ 315 h 336"/>
                <a:gd name="T22" fmla="*/ 109 w 257"/>
                <a:gd name="T23" fmla="*/ 327 h 336"/>
                <a:gd name="T24" fmla="*/ 92 w 257"/>
                <a:gd name="T25" fmla="*/ 333 h 336"/>
                <a:gd name="T26" fmla="*/ 73 w 257"/>
                <a:gd name="T27" fmla="*/ 336 h 336"/>
                <a:gd name="T28" fmla="*/ 55 w 257"/>
                <a:gd name="T29" fmla="*/ 333 h 336"/>
                <a:gd name="T30" fmla="*/ 37 w 257"/>
                <a:gd name="T31" fmla="*/ 326 h 336"/>
                <a:gd name="T32" fmla="*/ 20 w 257"/>
                <a:gd name="T33" fmla="*/ 314 h 336"/>
                <a:gd name="T34" fmla="*/ 9 w 257"/>
                <a:gd name="T35" fmla="*/ 300 h 336"/>
                <a:gd name="T36" fmla="*/ 2 w 257"/>
                <a:gd name="T37" fmla="*/ 282 h 336"/>
                <a:gd name="T38" fmla="*/ 0 w 257"/>
                <a:gd name="T39" fmla="*/ 264 h 336"/>
                <a:gd name="T40" fmla="*/ 2 w 257"/>
                <a:gd name="T41" fmla="*/ 245 h 336"/>
                <a:gd name="T42" fmla="*/ 9 w 257"/>
                <a:gd name="T43" fmla="*/ 227 h 336"/>
                <a:gd name="T44" fmla="*/ 120 w 257"/>
                <a:gd name="T45" fmla="*/ 37 h 336"/>
                <a:gd name="T46" fmla="*/ 132 w 257"/>
                <a:gd name="T47" fmla="*/ 21 h 336"/>
                <a:gd name="T48" fmla="*/ 148 w 257"/>
                <a:gd name="T49" fmla="*/ 9 h 336"/>
                <a:gd name="T50" fmla="*/ 165 w 257"/>
                <a:gd name="T51" fmla="*/ 2 h 336"/>
                <a:gd name="T52" fmla="*/ 183 w 257"/>
                <a:gd name="T5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336">
                  <a:moveTo>
                    <a:pt x="183" y="0"/>
                  </a:moveTo>
                  <a:lnTo>
                    <a:pt x="202" y="2"/>
                  </a:lnTo>
                  <a:lnTo>
                    <a:pt x="220" y="10"/>
                  </a:lnTo>
                  <a:lnTo>
                    <a:pt x="236" y="22"/>
                  </a:lnTo>
                  <a:lnTo>
                    <a:pt x="248" y="37"/>
                  </a:lnTo>
                  <a:lnTo>
                    <a:pt x="255" y="55"/>
                  </a:lnTo>
                  <a:lnTo>
                    <a:pt x="257" y="73"/>
                  </a:lnTo>
                  <a:lnTo>
                    <a:pt x="255" y="92"/>
                  </a:lnTo>
                  <a:lnTo>
                    <a:pt x="248" y="110"/>
                  </a:lnTo>
                  <a:lnTo>
                    <a:pt x="137" y="300"/>
                  </a:lnTo>
                  <a:lnTo>
                    <a:pt x="125" y="315"/>
                  </a:lnTo>
                  <a:lnTo>
                    <a:pt x="109" y="327"/>
                  </a:lnTo>
                  <a:lnTo>
                    <a:pt x="92" y="333"/>
                  </a:lnTo>
                  <a:lnTo>
                    <a:pt x="73" y="336"/>
                  </a:lnTo>
                  <a:lnTo>
                    <a:pt x="55" y="333"/>
                  </a:lnTo>
                  <a:lnTo>
                    <a:pt x="37" y="326"/>
                  </a:lnTo>
                  <a:lnTo>
                    <a:pt x="20" y="314"/>
                  </a:lnTo>
                  <a:lnTo>
                    <a:pt x="9" y="300"/>
                  </a:lnTo>
                  <a:lnTo>
                    <a:pt x="2" y="282"/>
                  </a:lnTo>
                  <a:lnTo>
                    <a:pt x="0" y="264"/>
                  </a:lnTo>
                  <a:lnTo>
                    <a:pt x="2" y="245"/>
                  </a:lnTo>
                  <a:lnTo>
                    <a:pt x="9" y="227"/>
                  </a:lnTo>
                  <a:lnTo>
                    <a:pt x="120" y="37"/>
                  </a:lnTo>
                  <a:lnTo>
                    <a:pt x="132" y="21"/>
                  </a:lnTo>
                  <a:lnTo>
                    <a:pt x="148" y="9"/>
                  </a:lnTo>
                  <a:lnTo>
                    <a:pt x="165" y="2"/>
                  </a:lnTo>
                  <a:lnTo>
                    <a:pt x="18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71" name="Freeform 919">
              <a:extLst>
                <a:ext uri="{FF2B5EF4-FFF2-40B4-BE49-F238E27FC236}">
                  <a16:creationId xmlns:a16="http://schemas.microsoft.com/office/drawing/2014/main" id="{EED73CB1-53CE-2EEE-1961-3AC25954BE17}"/>
                </a:ext>
              </a:extLst>
            </p:cNvPr>
            <p:cNvSpPr>
              <a:spLocks/>
            </p:cNvSpPr>
            <p:nvPr/>
          </p:nvSpPr>
          <p:spPr bwMode="auto">
            <a:xfrm>
              <a:off x="5361" y="588"/>
              <a:ext cx="71" cy="228"/>
            </a:xfrm>
            <a:custGeom>
              <a:avLst/>
              <a:gdLst>
                <a:gd name="T0" fmla="*/ 177 w 354"/>
                <a:gd name="T1" fmla="*/ 0 h 1140"/>
                <a:gd name="T2" fmla="*/ 213 w 354"/>
                <a:gd name="T3" fmla="*/ 3 h 1140"/>
                <a:gd name="T4" fmla="*/ 245 w 354"/>
                <a:gd name="T5" fmla="*/ 9 h 1140"/>
                <a:gd name="T6" fmla="*/ 274 w 354"/>
                <a:gd name="T7" fmla="*/ 19 h 1140"/>
                <a:gd name="T8" fmla="*/ 298 w 354"/>
                <a:gd name="T9" fmla="*/ 35 h 1140"/>
                <a:gd name="T10" fmla="*/ 318 w 354"/>
                <a:gd name="T11" fmla="*/ 54 h 1140"/>
                <a:gd name="T12" fmla="*/ 334 w 354"/>
                <a:gd name="T13" fmla="*/ 77 h 1140"/>
                <a:gd name="T14" fmla="*/ 346 w 354"/>
                <a:gd name="T15" fmla="*/ 104 h 1140"/>
                <a:gd name="T16" fmla="*/ 352 w 354"/>
                <a:gd name="T17" fmla="*/ 137 h 1140"/>
                <a:gd name="T18" fmla="*/ 354 w 354"/>
                <a:gd name="T19" fmla="*/ 172 h 1140"/>
                <a:gd name="T20" fmla="*/ 354 w 354"/>
                <a:gd name="T21" fmla="*/ 431 h 1140"/>
                <a:gd name="T22" fmla="*/ 353 w 354"/>
                <a:gd name="T23" fmla="*/ 465 h 1140"/>
                <a:gd name="T24" fmla="*/ 350 w 354"/>
                <a:gd name="T25" fmla="*/ 500 h 1140"/>
                <a:gd name="T26" fmla="*/ 346 w 354"/>
                <a:gd name="T27" fmla="*/ 536 h 1140"/>
                <a:gd name="T28" fmla="*/ 276 w 354"/>
                <a:gd name="T29" fmla="*/ 1057 h 1140"/>
                <a:gd name="T30" fmla="*/ 271 w 354"/>
                <a:gd name="T31" fmla="*/ 1082 h 1140"/>
                <a:gd name="T32" fmla="*/ 263 w 354"/>
                <a:gd name="T33" fmla="*/ 1102 h 1140"/>
                <a:gd name="T34" fmla="*/ 252 w 354"/>
                <a:gd name="T35" fmla="*/ 1117 h 1140"/>
                <a:gd name="T36" fmla="*/ 238 w 354"/>
                <a:gd name="T37" fmla="*/ 1128 h 1140"/>
                <a:gd name="T38" fmla="*/ 221 w 354"/>
                <a:gd name="T39" fmla="*/ 1135 h 1140"/>
                <a:gd name="T40" fmla="*/ 200 w 354"/>
                <a:gd name="T41" fmla="*/ 1138 h 1140"/>
                <a:gd name="T42" fmla="*/ 177 w 354"/>
                <a:gd name="T43" fmla="*/ 1140 h 1140"/>
                <a:gd name="T44" fmla="*/ 154 w 354"/>
                <a:gd name="T45" fmla="*/ 1138 h 1140"/>
                <a:gd name="T46" fmla="*/ 134 w 354"/>
                <a:gd name="T47" fmla="*/ 1135 h 1140"/>
                <a:gd name="T48" fmla="*/ 117 w 354"/>
                <a:gd name="T49" fmla="*/ 1128 h 1140"/>
                <a:gd name="T50" fmla="*/ 103 w 354"/>
                <a:gd name="T51" fmla="*/ 1117 h 1140"/>
                <a:gd name="T52" fmla="*/ 92 w 354"/>
                <a:gd name="T53" fmla="*/ 1102 h 1140"/>
                <a:gd name="T54" fmla="*/ 83 w 354"/>
                <a:gd name="T55" fmla="*/ 1082 h 1140"/>
                <a:gd name="T56" fmla="*/ 79 w 354"/>
                <a:gd name="T57" fmla="*/ 1057 h 1140"/>
                <a:gd name="T58" fmla="*/ 9 w 354"/>
                <a:gd name="T59" fmla="*/ 536 h 1140"/>
                <a:gd name="T60" fmla="*/ 5 w 354"/>
                <a:gd name="T61" fmla="*/ 500 h 1140"/>
                <a:gd name="T62" fmla="*/ 2 w 354"/>
                <a:gd name="T63" fmla="*/ 465 h 1140"/>
                <a:gd name="T64" fmla="*/ 0 w 354"/>
                <a:gd name="T65" fmla="*/ 431 h 1140"/>
                <a:gd name="T66" fmla="*/ 0 w 354"/>
                <a:gd name="T67" fmla="*/ 172 h 1140"/>
                <a:gd name="T68" fmla="*/ 3 w 354"/>
                <a:gd name="T69" fmla="*/ 137 h 1140"/>
                <a:gd name="T70" fmla="*/ 9 w 354"/>
                <a:gd name="T71" fmla="*/ 104 h 1140"/>
                <a:gd name="T72" fmla="*/ 21 w 354"/>
                <a:gd name="T73" fmla="*/ 77 h 1140"/>
                <a:gd name="T74" fmla="*/ 36 w 354"/>
                <a:gd name="T75" fmla="*/ 54 h 1140"/>
                <a:gd name="T76" fmla="*/ 57 w 354"/>
                <a:gd name="T77" fmla="*/ 35 h 1140"/>
                <a:gd name="T78" fmla="*/ 81 w 354"/>
                <a:gd name="T79" fmla="*/ 19 h 1140"/>
                <a:gd name="T80" fmla="*/ 110 w 354"/>
                <a:gd name="T81" fmla="*/ 9 h 1140"/>
                <a:gd name="T82" fmla="*/ 141 w 354"/>
                <a:gd name="T83" fmla="*/ 3 h 1140"/>
                <a:gd name="T84" fmla="*/ 177 w 354"/>
                <a:gd name="T85"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140">
                  <a:moveTo>
                    <a:pt x="177" y="0"/>
                  </a:moveTo>
                  <a:lnTo>
                    <a:pt x="213" y="3"/>
                  </a:lnTo>
                  <a:lnTo>
                    <a:pt x="245" y="9"/>
                  </a:lnTo>
                  <a:lnTo>
                    <a:pt x="274" y="19"/>
                  </a:lnTo>
                  <a:lnTo>
                    <a:pt x="298" y="35"/>
                  </a:lnTo>
                  <a:lnTo>
                    <a:pt x="318" y="54"/>
                  </a:lnTo>
                  <a:lnTo>
                    <a:pt x="334" y="77"/>
                  </a:lnTo>
                  <a:lnTo>
                    <a:pt x="346" y="104"/>
                  </a:lnTo>
                  <a:lnTo>
                    <a:pt x="352" y="137"/>
                  </a:lnTo>
                  <a:lnTo>
                    <a:pt x="354" y="172"/>
                  </a:lnTo>
                  <a:lnTo>
                    <a:pt x="354" y="431"/>
                  </a:lnTo>
                  <a:lnTo>
                    <a:pt x="353" y="465"/>
                  </a:lnTo>
                  <a:lnTo>
                    <a:pt x="350" y="500"/>
                  </a:lnTo>
                  <a:lnTo>
                    <a:pt x="346" y="536"/>
                  </a:lnTo>
                  <a:lnTo>
                    <a:pt x="276" y="1057"/>
                  </a:lnTo>
                  <a:lnTo>
                    <a:pt x="271" y="1082"/>
                  </a:lnTo>
                  <a:lnTo>
                    <a:pt x="263" y="1102"/>
                  </a:lnTo>
                  <a:lnTo>
                    <a:pt x="252" y="1117"/>
                  </a:lnTo>
                  <a:lnTo>
                    <a:pt x="238" y="1128"/>
                  </a:lnTo>
                  <a:lnTo>
                    <a:pt x="221" y="1135"/>
                  </a:lnTo>
                  <a:lnTo>
                    <a:pt x="200" y="1138"/>
                  </a:lnTo>
                  <a:lnTo>
                    <a:pt x="177" y="1140"/>
                  </a:lnTo>
                  <a:lnTo>
                    <a:pt x="154" y="1138"/>
                  </a:lnTo>
                  <a:lnTo>
                    <a:pt x="134" y="1135"/>
                  </a:lnTo>
                  <a:lnTo>
                    <a:pt x="117" y="1128"/>
                  </a:lnTo>
                  <a:lnTo>
                    <a:pt x="103" y="1117"/>
                  </a:lnTo>
                  <a:lnTo>
                    <a:pt x="92" y="1102"/>
                  </a:lnTo>
                  <a:lnTo>
                    <a:pt x="83" y="1082"/>
                  </a:lnTo>
                  <a:lnTo>
                    <a:pt x="79" y="1057"/>
                  </a:lnTo>
                  <a:lnTo>
                    <a:pt x="9" y="536"/>
                  </a:lnTo>
                  <a:lnTo>
                    <a:pt x="5" y="500"/>
                  </a:lnTo>
                  <a:lnTo>
                    <a:pt x="2" y="465"/>
                  </a:lnTo>
                  <a:lnTo>
                    <a:pt x="0" y="431"/>
                  </a:lnTo>
                  <a:lnTo>
                    <a:pt x="0" y="172"/>
                  </a:lnTo>
                  <a:lnTo>
                    <a:pt x="3" y="137"/>
                  </a:lnTo>
                  <a:lnTo>
                    <a:pt x="9" y="104"/>
                  </a:lnTo>
                  <a:lnTo>
                    <a:pt x="21" y="77"/>
                  </a:lnTo>
                  <a:lnTo>
                    <a:pt x="36" y="54"/>
                  </a:lnTo>
                  <a:lnTo>
                    <a:pt x="57" y="35"/>
                  </a:lnTo>
                  <a:lnTo>
                    <a:pt x="81" y="19"/>
                  </a:lnTo>
                  <a:lnTo>
                    <a:pt x="110" y="9"/>
                  </a:lnTo>
                  <a:lnTo>
                    <a:pt x="141" y="3"/>
                  </a:lnTo>
                  <a:lnTo>
                    <a:pt x="17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72" name="Freeform 920">
              <a:extLst>
                <a:ext uri="{FF2B5EF4-FFF2-40B4-BE49-F238E27FC236}">
                  <a16:creationId xmlns:a16="http://schemas.microsoft.com/office/drawing/2014/main" id="{17AC8DC9-3A24-440F-D996-3D674E5B24A5}"/>
                </a:ext>
              </a:extLst>
            </p:cNvPr>
            <p:cNvSpPr>
              <a:spLocks/>
            </p:cNvSpPr>
            <p:nvPr/>
          </p:nvSpPr>
          <p:spPr bwMode="auto">
            <a:xfrm>
              <a:off x="5359" y="845"/>
              <a:ext cx="74" cy="73"/>
            </a:xfrm>
            <a:custGeom>
              <a:avLst/>
              <a:gdLst>
                <a:gd name="T0" fmla="*/ 184 w 369"/>
                <a:gd name="T1" fmla="*/ 0 h 366"/>
                <a:gd name="T2" fmla="*/ 222 w 369"/>
                <a:gd name="T3" fmla="*/ 5 h 366"/>
                <a:gd name="T4" fmla="*/ 255 w 369"/>
                <a:gd name="T5" fmla="*/ 16 h 366"/>
                <a:gd name="T6" fmla="*/ 287 w 369"/>
                <a:gd name="T7" fmla="*/ 32 h 366"/>
                <a:gd name="T8" fmla="*/ 314 w 369"/>
                <a:gd name="T9" fmla="*/ 54 h 366"/>
                <a:gd name="T10" fmla="*/ 337 w 369"/>
                <a:gd name="T11" fmla="*/ 81 h 366"/>
                <a:gd name="T12" fmla="*/ 354 w 369"/>
                <a:gd name="T13" fmla="*/ 113 h 366"/>
                <a:gd name="T14" fmla="*/ 365 w 369"/>
                <a:gd name="T15" fmla="*/ 147 h 366"/>
                <a:gd name="T16" fmla="*/ 369 w 369"/>
                <a:gd name="T17" fmla="*/ 183 h 366"/>
                <a:gd name="T18" fmla="*/ 365 w 369"/>
                <a:gd name="T19" fmla="*/ 220 h 366"/>
                <a:gd name="T20" fmla="*/ 354 w 369"/>
                <a:gd name="T21" fmla="*/ 255 h 366"/>
                <a:gd name="T22" fmla="*/ 337 w 369"/>
                <a:gd name="T23" fmla="*/ 286 h 366"/>
                <a:gd name="T24" fmla="*/ 314 w 369"/>
                <a:gd name="T25" fmla="*/ 312 h 366"/>
                <a:gd name="T26" fmla="*/ 287 w 369"/>
                <a:gd name="T27" fmla="*/ 335 h 366"/>
                <a:gd name="T28" fmla="*/ 255 w 369"/>
                <a:gd name="T29" fmla="*/ 352 h 366"/>
                <a:gd name="T30" fmla="*/ 222 w 369"/>
                <a:gd name="T31" fmla="*/ 362 h 366"/>
                <a:gd name="T32" fmla="*/ 184 w 369"/>
                <a:gd name="T33" fmla="*/ 366 h 366"/>
                <a:gd name="T34" fmla="*/ 147 w 369"/>
                <a:gd name="T35" fmla="*/ 362 h 366"/>
                <a:gd name="T36" fmla="*/ 113 w 369"/>
                <a:gd name="T37" fmla="*/ 352 h 366"/>
                <a:gd name="T38" fmla="*/ 82 w 369"/>
                <a:gd name="T39" fmla="*/ 335 h 366"/>
                <a:gd name="T40" fmla="*/ 54 w 369"/>
                <a:gd name="T41" fmla="*/ 312 h 366"/>
                <a:gd name="T42" fmla="*/ 31 w 369"/>
                <a:gd name="T43" fmla="*/ 286 h 366"/>
                <a:gd name="T44" fmla="*/ 15 w 369"/>
                <a:gd name="T45" fmla="*/ 255 h 366"/>
                <a:gd name="T46" fmla="*/ 4 w 369"/>
                <a:gd name="T47" fmla="*/ 220 h 366"/>
                <a:gd name="T48" fmla="*/ 0 w 369"/>
                <a:gd name="T49" fmla="*/ 183 h 366"/>
                <a:gd name="T50" fmla="*/ 4 w 369"/>
                <a:gd name="T51" fmla="*/ 147 h 366"/>
                <a:gd name="T52" fmla="*/ 15 w 369"/>
                <a:gd name="T53" fmla="*/ 113 h 366"/>
                <a:gd name="T54" fmla="*/ 31 w 369"/>
                <a:gd name="T55" fmla="*/ 81 h 366"/>
                <a:gd name="T56" fmla="*/ 54 w 369"/>
                <a:gd name="T57" fmla="*/ 54 h 366"/>
                <a:gd name="T58" fmla="*/ 82 w 369"/>
                <a:gd name="T59" fmla="*/ 32 h 366"/>
                <a:gd name="T60" fmla="*/ 113 w 369"/>
                <a:gd name="T61" fmla="*/ 16 h 366"/>
                <a:gd name="T62" fmla="*/ 147 w 369"/>
                <a:gd name="T63" fmla="*/ 5 h 366"/>
                <a:gd name="T64" fmla="*/ 184 w 369"/>
                <a:gd name="T6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66">
                  <a:moveTo>
                    <a:pt x="184" y="0"/>
                  </a:moveTo>
                  <a:lnTo>
                    <a:pt x="222" y="5"/>
                  </a:lnTo>
                  <a:lnTo>
                    <a:pt x="255" y="16"/>
                  </a:lnTo>
                  <a:lnTo>
                    <a:pt x="287" y="32"/>
                  </a:lnTo>
                  <a:lnTo>
                    <a:pt x="314" y="54"/>
                  </a:lnTo>
                  <a:lnTo>
                    <a:pt x="337" y="81"/>
                  </a:lnTo>
                  <a:lnTo>
                    <a:pt x="354" y="113"/>
                  </a:lnTo>
                  <a:lnTo>
                    <a:pt x="365" y="147"/>
                  </a:lnTo>
                  <a:lnTo>
                    <a:pt x="369" y="183"/>
                  </a:lnTo>
                  <a:lnTo>
                    <a:pt x="365" y="220"/>
                  </a:lnTo>
                  <a:lnTo>
                    <a:pt x="354" y="255"/>
                  </a:lnTo>
                  <a:lnTo>
                    <a:pt x="337" y="286"/>
                  </a:lnTo>
                  <a:lnTo>
                    <a:pt x="314" y="312"/>
                  </a:lnTo>
                  <a:lnTo>
                    <a:pt x="287" y="335"/>
                  </a:lnTo>
                  <a:lnTo>
                    <a:pt x="255" y="352"/>
                  </a:lnTo>
                  <a:lnTo>
                    <a:pt x="222" y="362"/>
                  </a:lnTo>
                  <a:lnTo>
                    <a:pt x="184" y="366"/>
                  </a:lnTo>
                  <a:lnTo>
                    <a:pt x="147" y="362"/>
                  </a:lnTo>
                  <a:lnTo>
                    <a:pt x="113" y="352"/>
                  </a:lnTo>
                  <a:lnTo>
                    <a:pt x="82" y="335"/>
                  </a:lnTo>
                  <a:lnTo>
                    <a:pt x="54" y="312"/>
                  </a:lnTo>
                  <a:lnTo>
                    <a:pt x="31" y="286"/>
                  </a:lnTo>
                  <a:lnTo>
                    <a:pt x="15" y="255"/>
                  </a:lnTo>
                  <a:lnTo>
                    <a:pt x="4" y="220"/>
                  </a:lnTo>
                  <a:lnTo>
                    <a:pt x="0" y="183"/>
                  </a:lnTo>
                  <a:lnTo>
                    <a:pt x="4" y="147"/>
                  </a:lnTo>
                  <a:lnTo>
                    <a:pt x="15" y="113"/>
                  </a:lnTo>
                  <a:lnTo>
                    <a:pt x="31" y="81"/>
                  </a:lnTo>
                  <a:lnTo>
                    <a:pt x="54" y="54"/>
                  </a:lnTo>
                  <a:lnTo>
                    <a:pt x="82" y="32"/>
                  </a:lnTo>
                  <a:lnTo>
                    <a:pt x="113" y="16"/>
                  </a:lnTo>
                  <a:lnTo>
                    <a:pt x="147" y="5"/>
                  </a:lnTo>
                  <a:lnTo>
                    <a:pt x="18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nvGrpSpPr>
          <p:cNvPr id="78" name="Group 77">
            <a:extLst>
              <a:ext uri="{FF2B5EF4-FFF2-40B4-BE49-F238E27FC236}">
                <a16:creationId xmlns:a16="http://schemas.microsoft.com/office/drawing/2014/main" id="{5D83A7A9-E33E-89A9-677F-D31424963D1C}"/>
              </a:ext>
            </a:extLst>
          </p:cNvPr>
          <p:cNvGrpSpPr/>
          <p:nvPr/>
        </p:nvGrpSpPr>
        <p:grpSpPr>
          <a:xfrm>
            <a:off x="5724430" y="4242596"/>
            <a:ext cx="232099" cy="232491"/>
            <a:chOff x="301625" y="3662363"/>
            <a:chExt cx="939800" cy="941387"/>
          </a:xfrm>
          <a:solidFill>
            <a:schemeClr val="bg1"/>
          </a:solidFill>
        </p:grpSpPr>
        <p:sp>
          <p:nvSpPr>
            <p:cNvPr id="79" name="Freeform 1422">
              <a:extLst>
                <a:ext uri="{FF2B5EF4-FFF2-40B4-BE49-F238E27FC236}">
                  <a16:creationId xmlns:a16="http://schemas.microsoft.com/office/drawing/2014/main" id="{8055198D-D340-C781-73EA-FB1CBB915705}"/>
                </a:ext>
              </a:extLst>
            </p:cNvPr>
            <p:cNvSpPr>
              <a:spLocks/>
            </p:cNvSpPr>
            <p:nvPr/>
          </p:nvSpPr>
          <p:spPr bwMode="auto">
            <a:xfrm>
              <a:off x="811213" y="3811588"/>
              <a:ext cx="26988" cy="63500"/>
            </a:xfrm>
            <a:custGeom>
              <a:avLst/>
              <a:gdLst>
                <a:gd name="T0" fmla="*/ 103 w 103"/>
                <a:gd name="T1" fmla="*/ 0 h 242"/>
                <a:gd name="T2" fmla="*/ 103 w 103"/>
                <a:gd name="T3" fmla="*/ 242 h 242"/>
                <a:gd name="T4" fmla="*/ 75 w 103"/>
                <a:gd name="T5" fmla="*/ 234 h 242"/>
                <a:gd name="T6" fmla="*/ 52 w 103"/>
                <a:gd name="T7" fmla="*/ 223 h 242"/>
                <a:gd name="T8" fmla="*/ 35 w 103"/>
                <a:gd name="T9" fmla="*/ 210 h 242"/>
                <a:gd name="T10" fmla="*/ 22 w 103"/>
                <a:gd name="T11" fmla="*/ 197 h 242"/>
                <a:gd name="T12" fmla="*/ 12 w 103"/>
                <a:gd name="T13" fmla="*/ 183 h 242"/>
                <a:gd name="T14" fmla="*/ 7 w 103"/>
                <a:gd name="T15" fmla="*/ 169 h 242"/>
                <a:gd name="T16" fmla="*/ 3 w 103"/>
                <a:gd name="T17" fmla="*/ 155 h 242"/>
                <a:gd name="T18" fmla="*/ 0 w 103"/>
                <a:gd name="T19" fmla="*/ 142 h 242"/>
                <a:gd name="T20" fmla="*/ 0 w 103"/>
                <a:gd name="T21" fmla="*/ 131 h 242"/>
                <a:gd name="T22" fmla="*/ 0 w 103"/>
                <a:gd name="T23" fmla="*/ 122 h 242"/>
                <a:gd name="T24" fmla="*/ 0 w 103"/>
                <a:gd name="T25" fmla="*/ 112 h 242"/>
                <a:gd name="T26" fmla="*/ 0 w 103"/>
                <a:gd name="T27" fmla="*/ 100 h 242"/>
                <a:gd name="T28" fmla="*/ 3 w 103"/>
                <a:gd name="T29" fmla="*/ 87 h 242"/>
                <a:gd name="T30" fmla="*/ 7 w 103"/>
                <a:gd name="T31" fmla="*/ 74 h 242"/>
                <a:gd name="T32" fmla="*/ 12 w 103"/>
                <a:gd name="T33" fmla="*/ 60 h 242"/>
                <a:gd name="T34" fmla="*/ 22 w 103"/>
                <a:gd name="T35" fmla="*/ 46 h 242"/>
                <a:gd name="T36" fmla="*/ 35 w 103"/>
                <a:gd name="T37" fmla="*/ 32 h 242"/>
                <a:gd name="T38" fmla="*/ 52 w 103"/>
                <a:gd name="T39" fmla="*/ 20 h 242"/>
                <a:gd name="T40" fmla="*/ 75 w 103"/>
                <a:gd name="T41" fmla="*/ 9 h 242"/>
                <a:gd name="T42" fmla="*/ 103 w 103"/>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242">
                  <a:moveTo>
                    <a:pt x="103" y="0"/>
                  </a:moveTo>
                  <a:lnTo>
                    <a:pt x="103" y="242"/>
                  </a:lnTo>
                  <a:lnTo>
                    <a:pt x="75" y="234"/>
                  </a:lnTo>
                  <a:lnTo>
                    <a:pt x="52" y="223"/>
                  </a:lnTo>
                  <a:lnTo>
                    <a:pt x="35" y="210"/>
                  </a:lnTo>
                  <a:lnTo>
                    <a:pt x="22" y="197"/>
                  </a:lnTo>
                  <a:lnTo>
                    <a:pt x="12" y="183"/>
                  </a:lnTo>
                  <a:lnTo>
                    <a:pt x="7" y="169"/>
                  </a:lnTo>
                  <a:lnTo>
                    <a:pt x="3" y="155"/>
                  </a:lnTo>
                  <a:lnTo>
                    <a:pt x="0" y="142"/>
                  </a:lnTo>
                  <a:lnTo>
                    <a:pt x="0" y="131"/>
                  </a:lnTo>
                  <a:lnTo>
                    <a:pt x="0" y="122"/>
                  </a:lnTo>
                  <a:lnTo>
                    <a:pt x="0" y="112"/>
                  </a:lnTo>
                  <a:lnTo>
                    <a:pt x="0" y="100"/>
                  </a:lnTo>
                  <a:lnTo>
                    <a:pt x="3" y="87"/>
                  </a:lnTo>
                  <a:lnTo>
                    <a:pt x="7" y="74"/>
                  </a:lnTo>
                  <a:lnTo>
                    <a:pt x="12" y="60"/>
                  </a:lnTo>
                  <a:lnTo>
                    <a:pt x="22" y="46"/>
                  </a:lnTo>
                  <a:lnTo>
                    <a:pt x="35" y="32"/>
                  </a:lnTo>
                  <a:lnTo>
                    <a:pt x="52" y="20"/>
                  </a:lnTo>
                  <a:lnTo>
                    <a:pt x="75" y="9"/>
                  </a:lnTo>
                  <a:lnTo>
                    <a:pt x="10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80" name="Freeform 1423">
              <a:extLst>
                <a:ext uri="{FF2B5EF4-FFF2-40B4-BE49-F238E27FC236}">
                  <a16:creationId xmlns:a16="http://schemas.microsoft.com/office/drawing/2014/main" id="{9417E219-8FF5-2146-3E0D-BEA0E7CB2ECE}"/>
                </a:ext>
              </a:extLst>
            </p:cNvPr>
            <p:cNvSpPr>
              <a:spLocks/>
            </p:cNvSpPr>
            <p:nvPr/>
          </p:nvSpPr>
          <p:spPr bwMode="auto">
            <a:xfrm>
              <a:off x="893763" y="3937000"/>
              <a:ext cx="26988" cy="63500"/>
            </a:xfrm>
            <a:custGeom>
              <a:avLst/>
              <a:gdLst>
                <a:gd name="T0" fmla="*/ 0 w 103"/>
                <a:gd name="T1" fmla="*/ 0 h 243"/>
                <a:gd name="T2" fmla="*/ 27 w 103"/>
                <a:gd name="T3" fmla="*/ 10 h 243"/>
                <a:gd name="T4" fmla="*/ 50 w 103"/>
                <a:gd name="T5" fmla="*/ 21 h 243"/>
                <a:gd name="T6" fmla="*/ 67 w 103"/>
                <a:gd name="T7" fmla="*/ 33 h 243"/>
                <a:gd name="T8" fmla="*/ 80 w 103"/>
                <a:gd name="T9" fmla="*/ 47 h 243"/>
                <a:gd name="T10" fmla="*/ 90 w 103"/>
                <a:gd name="T11" fmla="*/ 61 h 243"/>
                <a:gd name="T12" fmla="*/ 96 w 103"/>
                <a:gd name="T13" fmla="*/ 75 h 243"/>
                <a:gd name="T14" fmla="*/ 99 w 103"/>
                <a:gd name="T15" fmla="*/ 88 h 243"/>
                <a:gd name="T16" fmla="*/ 102 w 103"/>
                <a:gd name="T17" fmla="*/ 101 h 243"/>
                <a:gd name="T18" fmla="*/ 103 w 103"/>
                <a:gd name="T19" fmla="*/ 112 h 243"/>
                <a:gd name="T20" fmla="*/ 103 w 103"/>
                <a:gd name="T21" fmla="*/ 122 h 243"/>
                <a:gd name="T22" fmla="*/ 103 w 103"/>
                <a:gd name="T23" fmla="*/ 132 h 243"/>
                <a:gd name="T24" fmla="*/ 102 w 103"/>
                <a:gd name="T25" fmla="*/ 143 h 243"/>
                <a:gd name="T26" fmla="*/ 99 w 103"/>
                <a:gd name="T27" fmla="*/ 156 h 243"/>
                <a:gd name="T28" fmla="*/ 96 w 103"/>
                <a:gd name="T29" fmla="*/ 170 h 243"/>
                <a:gd name="T30" fmla="*/ 90 w 103"/>
                <a:gd name="T31" fmla="*/ 184 h 243"/>
                <a:gd name="T32" fmla="*/ 80 w 103"/>
                <a:gd name="T33" fmla="*/ 198 h 243"/>
                <a:gd name="T34" fmla="*/ 67 w 103"/>
                <a:gd name="T35" fmla="*/ 211 h 243"/>
                <a:gd name="T36" fmla="*/ 50 w 103"/>
                <a:gd name="T37" fmla="*/ 222 h 243"/>
                <a:gd name="T38" fmla="*/ 27 w 103"/>
                <a:gd name="T39" fmla="*/ 234 h 243"/>
                <a:gd name="T40" fmla="*/ 0 w 103"/>
                <a:gd name="T41" fmla="*/ 243 h 243"/>
                <a:gd name="T42" fmla="*/ 0 w 103"/>
                <a:gd name="T43"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243">
                  <a:moveTo>
                    <a:pt x="0" y="0"/>
                  </a:moveTo>
                  <a:lnTo>
                    <a:pt x="27" y="10"/>
                  </a:lnTo>
                  <a:lnTo>
                    <a:pt x="50" y="21"/>
                  </a:lnTo>
                  <a:lnTo>
                    <a:pt x="67" y="33"/>
                  </a:lnTo>
                  <a:lnTo>
                    <a:pt x="80" y="47"/>
                  </a:lnTo>
                  <a:lnTo>
                    <a:pt x="90" y="61"/>
                  </a:lnTo>
                  <a:lnTo>
                    <a:pt x="96" y="75"/>
                  </a:lnTo>
                  <a:lnTo>
                    <a:pt x="99" y="88"/>
                  </a:lnTo>
                  <a:lnTo>
                    <a:pt x="102" y="101"/>
                  </a:lnTo>
                  <a:lnTo>
                    <a:pt x="103" y="112"/>
                  </a:lnTo>
                  <a:lnTo>
                    <a:pt x="103" y="122"/>
                  </a:lnTo>
                  <a:lnTo>
                    <a:pt x="103" y="132"/>
                  </a:lnTo>
                  <a:lnTo>
                    <a:pt x="102" y="143"/>
                  </a:lnTo>
                  <a:lnTo>
                    <a:pt x="99" y="156"/>
                  </a:lnTo>
                  <a:lnTo>
                    <a:pt x="96" y="170"/>
                  </a:lnTo>
                  <a:lnTo>
                    <a:pt x="90" y="184"/>
                  </a:lnTo>
                  <a:lnTo>
                    <a:pt x="80" y="198"/>
                  </a:lnTo>
                  <a:lnTo>
                    <a:pt x="67" y="211"/>
                  </a:lnTo>
                  <a:lnTo>
                    <a:pt x="50" y="222"/>
                  </a:lnTo>
                  <a:lnTo>
                    <a:pt x="27" y="234"/>
                  </a:lnTo>
                  <a:lnTo>
                    <a:pt x="0" y="24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81" name="Freeform 1424">
              <a:extLst>
                <a:ext uri="{FF2B5EF4-FFF2-40B4-BE49-F238E27FC236}">
                  <a16:creationId xmlns:a16="http://schemas.microsoft.com/office/drawing/2014/main" id="{E782F9B9-A97F-F94B-E202-87E43C7F5C53}"/>
                </a:ext>
              </a:extLst>
            </p:cNvPr>
            <p:cNvSpPr>
              <a:spLocks noEditPoints="1"/>
            </p:cNvSpPr>
            <p:nvPr/>
          </p:nvSpPr>
          <p:spPr bwMode="auto">
            <a:xfrm>
              <a:off x="622300" y="3662363"/>
              <a:ext cx="487363" cy="487362"/>
            </a:xfrm>
            <a:custGeom>
              <a:avLst/>
              <a:gdLst>
                <a:gd name="T0" fmla="*/ 766 w 1842"/>
                <a:gd name="T1" fmla="*/ 357 h 1843"/>
                <a:gd name="T2" fmla="*/ 640 w 1842"/>
                <a:gd name="T3" fmla="*/ 411 h 1843"/>
                <a:gd name="T4" fmla="*/ 557 w 1842"/>
                <a:gd name="T5" fmla="*/ 493 h 1843"/>
                <a:gd name="T6" fmla="*/ 511 w 1842"/>
                <a:gd name="T7" fmla="*/ 599 h 1843"/>
                <a:gd name="T8" fmla="*/ 504 w 1842"/>
                <a:gd name="T9" fmla="*/ 726 h 1843"/>
                <a:gd name="T10" fmla="*/ 537 w 1842"/>
                <a:gd name="T11" fmla="*/ 841 h 1843"/>
                <a:gd name="T12" fmla="*/ 609 w 1842"/>
                <a:gd name="T13" fmla="*/ 930 h 1843"/>
                <a:gd name="T14" fmla="*/ 721 w 1842"/>
                <a:gd name="T15" fmla="*/ 995 h 1843"/>
                <a:gd name="T16" fmla="*/ 816 w 1842"/>
                <a:gd name="T17" fmla="*/ 1281 h 1843"/>
                <a:gd name="T18" fmla="*/ 748 w 1842"/>
                <a:gd name="T19" fmla="*/ 1249 h 1843"/>
                <a:gd name="T20" fmla="*/ 720 w 1842"/>
                <a:gd name="T21" fmla="*/ 1208 h 1843"/>
                <a:gd name="T22" fmla="*/ 713 w 1842"/>
                <a:gd name="T23" fmla="*/ 1170 h 1843"/>
                <a:gd name="T24" fmla="*/ 504 w 1842"/>
                <a:gd name="T25" fmla="*/ 1202 h 1843"/>
                <a:gd name="T26" fmla="*/ 537 w 1842"/>
                <a:gd name="T27" fmla="*/ 1318 h 1843"/>
                <a:gd name="T28" fmla="*/ 609 w 1842"/>
                <a:gd name="T29" fmla="*/ 1407 h 1843"/>
                <a:gd name="T30" fmla="*/ 721 w 1842"/>
                <a:gd name="T31" fmla="*/ 1472 h 1843"/>
                <a:gd name="T32" fmla="*/ 816 w 1842"/>
                <a:gd name="T33" fmla="*/ 1600 h 1843"/>
                <a:gd name="T34" fmla="*/ 1076 w 1842"/>
                <a:gd name="T35" fmla="*/ 1486 h 1843"/>
                <a:gd name="T36" fmla="*/ 1202 w 1842"/>
                <a:gd name="T37" fmla="*/ 1432 h 1843"/>
                <a:gd name="T38" fmla="*/ 1286 w 1842"/>
                <a:gd name="T39" fmla="*/ 1350 h 1843"/>
                <a:gd name="T40" fmla="*/ 1332 w 1842"/>
                <a:gd name="T41" fmla="*/ 1243 h 1843"/>
                <a:gd name="T42" fmla="*/ 1339 w 1842"/>
                <a:gd name="T43" fmla="*/ 1117 h 1843"/>
                <a:gd name="T44" fmla="*/ 1305 w 1842"/>
                <a:gd name="T45" fmla="*/ 1003 h 1843"/>
                <a:gd name="T46" fmla="*/ 1234 w 1842"/>
                <a:gd name="T47" fmla="*/ 912 h 1843"/>
                <a:gd name="T48" fmla="*/ 1122 w 1842"/>
                <a:gd name="T49" fmla="*/ 847 h 1843"/>
                <a:gd name="T50" fmla="*/ 1027 w 1842"/>
                <a:gd name="T51" fmla="*/ 562 h 1843"/>
                <a:gd name="T52" fmla="*/ 1094 w 1842"/>
                <a:gd name="T53" fmla="*/ 594 h 1843"/>
                <a:gd name="T54" fmla="*/ 1123 w 1842"/>
                <a:gd name="T55" fmla="*/ 636 h 1843"/>
                <a:gd name="T56" fmla="*/ 1130 w 1842"/>
                <a:gd name="T57" fmla="*/ 674 h 1843"/>
                <a:gd name="T58" fmla="*/ 1339 w 1842"/>
                <a:gd name="T59" fmla="*/ 640 h 1843"/>
                <a:gd name="T60" fmla="*/ 1305 w 1842"/>
                <a:gd name="T61" fmla="*/ 526 h 1843"/>
                <a:gd name="T62" fmla="*/ 1234 w 1842"/>
                <a:gd name="T63" fmla="*/ 436 h 1843"/>
                <a:gd name="T64" fmla="*/ 1122 w 1842"/>
                <a:gd name="T65" fmla="*/ 371 h 1843"/>
                <a:gd name="T66" fmla="*/ 1027 w 1842"/>
                <a:gd name="T67" fmla="*/ 243 h 1843"/>
                <a:gd name="T68" fmla="*/ 1000 w 1842"/>
                <a:gd name="T69" fmla="*/ 3 h 1843"/>
                <a:gd name="T70" fmla="*/ 1227 w 1842"/>
                <a:gd name="T71" fmla="*/ 52 h 1843"/>
                <a:gd name="T72" fmla="*/ 1428 w 1842"/>
                <a:gd name="T73" fmla="*/ 152 h 1843"/>
                <a:gd name="T74" fmla="*/ 1599 w 1842"/>
                <a:gd name="T75" fmla="*/ 298 h 1843"/>
                <a:gd name="T76" fmla="*/ 1729 w 1842"/>
                <a:gd name="T77" fmla="*/ 479 h 1843"/>
                <a:gd name="T78" fmla="*/ 1813 w 1842"/>
                <a:gd name="T79" fmla="*/ 689 h 1843"/>
                <a:gd name="T80" fmla="*/ 1842 w 1842"/>
                <a:gd name="T81" fmla="*/ 922 h 1843"/>
                <a:gd name="T82" fmla="*/ 1813 w 1842"/>
                <a:gd name="T83" fmla="*/ 1154 h 1843"/>
                <a:gd name="T84" fmla="*/ 1729 w 1842"/>
                <a:gd name="T85" fmla="*/ 1365 h 1843"/>
                <a:gd name="T86" fmla="*/ 1599 w 1842"/>
                <a:gd name="T87" fmla="*/ 1546 h 1843"/>
                <a:gd name="T88" fmla="*/ 1428 w 1842"/>
                <a:gd name="T89" fmla="*/ 1691 h 1843"/>
                <a:gd name="T90" fmla="*/ 1227 w 1842"/>
                <a:gd name="T91" fmla="*/ 1791 h 1843"/>
                <a:gd name="T92" fmla="*/ 1000 w 1842"/>
                <a:gd name="T93" fmla="*/ 1839 h 1843"/>
                <a:gd name="T94" fmla="*/ 764 w 1842"/>
                <a:gd name="T95" fmla="*/ 1830 h 1843"/>
                <a:gd name="T96" fmla="*/ 545 w 1842"/>
                <a:gd name="T97" fmla="*/ 1763 h 1843"/>
                <a:gd name="T98" fmla="*/ 353 w 1842"/>
                <a:gd name="T99" fmla="*/ 1647 h 1843"/>
                <a:gd name="T100" fmla="*/ 196 w 1842"/>
                <a:gd name="T101" fmla="*/ 1489 h 1843"/>
                <a:gd name="T102" fmla="*/ 80 w 1842"/>
                <a:gd name="T103" fmla="*/ 1297 h 1843"/>
                <a:gd name="T104" fmla="*/ 13 w 1842"/>
                <a:gd name="T105" fmla="*/ 1078 h 1843"/>
                <a:gd name="T106" fmla="*/ 3 w 1842"/>
                <a:gd name="T107" fmla="*/ 842 h 1843"/>
                <a:gd name="T108" fmla="*/ 51 w 1842"/>
                <a:gd name="T109" fmla="*/ 616 h 1843"/>
                <a:gd name="T110" fmla="*/ 152 w 1842"/>
                <a:gd name="T111" fmla="*/ 414 h 1843"/>
                <a:gd name="T112" fmla="*/ 297 w 1842"/>
                <a:gd name="T113" fmla="*/ 245 h 1843"/>
                <a:gd name="T114" fmla="*/ 478 w 1842"/>
                <a:gd name="T115" fmla="*/ 113 h 1843"/>
                <a:gd name="T116" fmla="*/ 689 w 1842"/>
                <a:gd name="T117" fmla="*/ 30 h 1843"/>
                <a:gd name="T118" fmla="*/ 922 w 1842"/>
                <a:gd name="T119" fmla="*/ 0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2" h="1843">
                  <a:moveTo>
                    <a:pt x="816" y="243"/>
                  </a:moveTo>
                  <a:lnTo>
                    <a:pt x="816" y="347"/>
                  </a:lnTo>
                  <a:lnTo>
                    <a:pt x="766" y="357"/>
                  </a:lnTo>
                  <a:lnTo>
                    <a:pt x="721" y="371"/>
                  </a:lnTo>
                  <a:lnTo>
                    <a:pt x="679" y="389"/>
                  </a:lnTo>
                  <a:lnTo>
                    <a:pt x="640" y="411"/>
                  </a:lnTo>
                  <a:lnTo>
                    <a:pt x="609" y="436"/>
                  </a:lnTo>
                  <a:lnTo>
                    <a:pt x="581" y="463"/>
                  </a:lnTo>
                  <a:lnTo>
                    <a:pt x="557" y="493"/>
                  </a:lnTo>
                  <a:lnTo>
                    <a:pt x="537" y="526"/>
                  </a:lnTo>
                  <a:lnTo>
                    <a:pt x="522" y="562"/>
                  </a:lnTo>
                  <a:lnTo>
                    <a:pt x="511" y="599"/>
                  </a:lnTo>
                  <a:lnTo>
                    <a:pt x="504" y="640"/>
                  </a:lnTo>
                  <a:lnTo>
                    <a:pt x="501" y="684"/>
                  </a:lnTo>
                  <a:lnTo>
                    <a:pt x="504" y="726"/>
                  </a:lnTo>
                  <a:lnTo>
                    <a:pt x="511" y="767"/>
                  </a:lnTo>
                  <a:lnTo>
                    <a:pt x="522" y="805"/>
                  </a:lnTo>
                  <a:lnTo>
                    <a:pt x="537" y="841"/>
                  </a:lnTo>
                  <a:lnTo>
                    <a:pt x="557" y="873"/>
                  </a:lnTo>
                  <a:lnTo>
                    <a:pt x="581" y="904"/>
                  </a:lnTo>
                  <a:lnTo>
                    <a:pt x="609" y="930"/>
                  </a:lnTo>
                  <a:lnTo>
                    <a:pt x="640" y="955"/>
                  </a:lnTo>
                  <a:lnTo>
                    <a:pt x="679" y="978"/>
                  </a:lnTo>
                  <a:lnTo>
                    <a:pt x="721" y="995"/>
                  </a:lnTo>
                  <a:lnTo>
                    <a:pt x="766" y="1009"/>
                  </a:lnTo>
                  <a:lnTo>
                    <a:pt x="816" y="1020"/>
                  </a:lnTo>
                  <a:lnTo>
                    <a:pt x="816" y="1281"/>
                  </a:lnTo>
                  <a:lnTo>
                    <a:pt x="788" y="1272"/>
                  </a:lnTo>
                  <a:lnTo>
                    <a:pt x="765" y="1261"/>
                  </a:lnTo>
                  <a:lnTo>
                    <a:pt x="748" y="1249"/>
                  </a:lnTo>
                  <a:lnTo>
                    <a:pt x="735" y="1236"/>
                  </a:lnTo>
                  <a:lnTo>
                    <a:pt x="725" y="1222"/>
                  </a:lnTo>
                  <a:lnTo>
                    <a:pt x="720" y="1208"/>
                  </a:lnTo>
                  <a:lnTo>
                    <a:pt x="716" y="1194"/>
                  </a:lnTo>
                  <a:lnTo>
                    <a:pt x="713" y="1181"/>
                  </a:lnTo>
                  <a:lnTo>
                    <a:pt x="713" y="1170"/>
                  </a:lnTo>
                  <a:lnTo>
                    <a:pt x="713" y="1160"/>
                  </a:lnTo>
                  <a:lnTo>
                    <a:pt x="501" y="1160"/>
                  </a:lnTo>
                  <a:lnTo>
                    <a:pt x="504" y="1202"/>
                  </a:lnTo>
                  <a:lnTo>
                    <a:pt x="511" y="1243"/>
                  </a:lnTo>
                  <a:lnTo>
                    <a:pt x="522" y="1282"/>
                  </a:lnTo>
                  <a:lnTo>
                    <a:pt x="537" y="1318"/>
                  </a:lnTo>
                  <a:lnTo>
                    <a:pt x="557" y="1350"/>
                  </a:lnTo>
                  <a:lnTo>
                    <a:pt x="581" y="1380"/>
                  </a:lnTo>
                  <a:lnTo>
                    <a:pt x="609" y="1407"/>
                  </a:lnTo>
                  <a:lnTo>
                    <a:pt x="640" y="1432"/>
                  </a:lnTo>
                  <a:lnTo>
                    <a:pt x="679" y="1454"/>
                  </a:lnTo>
                  <a:lnTo>
                    <a:pt x="721" y="1472"/>
                  </a:lnTo>
                  <a:lnTo>
                    <a:pt x="766" y="1486"/>
                  </a:lnTo>
                  <a:lnTo>
                    <a:pt x="816" y="1497"/>
                  </a:lnTo>
                  <a:lnTo>
                    <a:pt x="816" y="1600"/>
                  </a:lnTo>
                  <a:lnTo>
                    <a:pt x="1027" y="1600"/>
                  </a:lnTo>
                  <a:lnTo>
                    <a:pt x="1027" y="1497"/>
                  </a:lnTo>
                  <a:lnTo>
                    <a:pt x="1076" y="1486"/>
                  </a:lnTo>
                  <a:lnTo>
                    <a:pt x="1122" y="1472"/>
                  </a:lnTo>
                  <a:lnTo>
                    <a:pt x="1164" y="1454"/>
                  </a:lnTo>
                  <a:lnTo>
                    <a:pt x="1202" y="1432"/>
                  </a:lnTo>
                  <a:lnTo>
                    <a:pt x="1234" y="1407"/>
                  </a:lnTo>
                  <a:lnTo>
                    <a:pt x="1262" y="1380"/>
                  </a:lnTo>
                  <a:lnTo>
                    <a:pt x="1286" y="1350"/>
                  </a:lnTo>
                  <a:lnTo>
                    <a:pt x="1305" y="1318"/>
                  </a:lnTo>
                  <a:lnTo>
                    <a:pt x="1320" y="1282"/>
                  </a:lnTo>
                  <a:lnTo>
                    <a:pt x="1332" y="1243"/>
                  </a:lnTo>
                  <a:lnTo>
                    <a:pt x="1339" y="1202"/>
                  </a:lnTo>
                  <a:lnTo>
                    <a:pt x="1341" y="1160"/>
                  </a:lnTo>
                  <a:lnTo>
                    <a:pt x="1339" y="1117"/>
                  </a:lnTo>
                  <a:lnTo>
                    <a:pt x="1332" y="1076"/>
                  </a:lnTo>
                  <a:lnTo>
                    <a:pt x="1320" y="1038"/>
                  </a:lnTo>
                  <a:lnTo>
                    <a:pt x="1305" y="1003"/>
                  </a:lnTo>
                  <a:lnTo>
                    <a:pt x="1286" y="969"/>
                  </a:lnTo>
                  <a:lnTo>
                    <a:pt x="1262" y="939"/>
                  </a:lnTo>
                  <a:lnTo>
                    <a:pt x="1234" y="912"/>
                  </a:lnTo>
                  <a:lnTo>
                    <a:pt x="1202" y="887"/>
                  </a:lnTo>
                  <a:lnTo>
                    <a:pt x="1164" y="866"/>
                  </a:lnTo>
                  <a:lnTo>
                    <a:pt x="1122" y="847"/>
                  </a:lnTo>
                  <a:lnTo>
                    <a:pt x="1076" y="833"/>
                  </a:lnTo>
                  <a:lnTo>
                    <a:pt x="1027" y="824"/>
                  </a:lnTo>
                  <a:lnTo>
                    <a:pt x="1027" y="562"/>
                  </a:lnTo>
                  <a:lnTo>
                    <a:pt x="1054" y="571"/>
                  </a:lnTo>
                  <a:lnTo>
                    <a:pt x="1077" y="582"/>
                  </a:lnTo>
                  <a:lnTo>
                    <a:pt x="1094" y="594"/>
                  </a:lnTo>
                  <a:lnTo>
                    <a:pt x="1107" y="608"/>
                  </a:lnTo>
                  <a:lnTo>
                    <a:pt x="1117" y="622"/>
                  </a:lnTo>
                  <a:lnTo>
                    <a:pt x="1123" y="636"/>
                  </a:lnTo>
                  <a:lnTo>
                    <a:pt x="1126" y="649"/>
                  </a:lnTo>
                  <a:lnTo>
                    <a:pt x="1129" y="662"/>
                  </a:lnTo>
                  <a:lnTo>
                    <a:pt x="1130" y="674"/>
                  </a:lnTo>
                  <a:lnTo>
                    <a:pt x="1130" y="684"/>
                  </a:lnTo>
                  <a:lnTo>
                    <a:pt x="1341" y="684"/>
                  </a:lnTo>
                  <a:lnTo>
                    <a:pt x="1339" y="640"/>
                  </a:lnTo>
                  <a:lnTo>
                    <a:pt x="1332" y="599"/>
                  </a:lnTo>
                  <a:lnTo>
                    <a:pt x="1320" y="562"/>
                  </a:lnTo>
                  <a:lnTo>
                    <a:pt x="1305" y="526"/>
                  </a:lnTo>
                  <a:lnTo>
                    <a:pt x="1286" y="493"/>
                  </a:lnTo>
                  <a:lnTo>
                    <a:pt x="1262" y="463"/>
                  </a:lnTo>
                  <a:lnTo>
                    <a:pt x="1234" y="436"/>
                  </a:lnTo>
                  <a:lnTo>
                    <a:pt x="1202" y="411"/>
                  </a:lnTo>
                  <a:lnTo>
                    <a:pt x="1164" y="389"/>
                  </a:lnTo>
                  <a:lnTo>
                    <a:pt x="1122" y="371"/>
                  </a:lnTo>
                  <a:lnTo>
                    <a:pt x="1076" y="357"/>
                  </a:lnTo>
                  <a:lnTo>
                    <a:pt x="1027" y="347"/>
                  </a:lnTo>
                  <a:lnTo>
                    <a:pt x="1027" y="243"/>
                  </a:lnTo>
                  <a:lnTo>
                    <a:pt x="816" y="243"/>
                  </a:lnTo>
                  <a:close/>
                  <a:moveTo>
                    <a:pt x="922" y="0"/>
                  </a:moveTo>
                  <a:lnTo>
                    <a:pt x="1000" y="3"/>
                  </a:lnTo>
                  <a:lnTo>
                    <a:pt x="1078" y="13"/>
                  </a:lnTo>
                  <a:lnTo>
                    <a:pt x="1153" y="30"/>
                  </a:lnTo>
                  <a:lnTo>
                    <a:pt x="1227" y="52"/>
                  </a:lnTo>
                  <a:lnTo>
                    <a:pt x="1297" y="80"/>
                  </a:lnTo>
                  <a:lnTo>
                    <a:pt x="1365" y="113"/>
                  </a:lnTo>
                  <a:lnTo>
                    <a:pt x="1428" y="152"/>
                  </a:lnTo>
                  <a:lnTo>
                    <a:pt x="1489" y="196"/>
                  </a:lnTo>
                  <a:lnTo>
                    <a:pt x="1546" y="245"/>
                  </a:lnTo>
                  <a:lnTo>
                    <a:pt x="1599" y="298"/>
                  </a:lnTo>
                  <a:lnTo>
                    <a:pt x="1646" y="354"/>
                  </a:lnTo>
                  <a:lnTo>
                    <a:pt x="1690" y="414"/>
                  </a:lnTo>
                  <a:lnTo>
                    <a:pt x="1729" y="479"/>
                  </a:lnTo>
                  <a:lnTo>
                    <a:pt x="1763" y="546"/>
                  </a:lnTo>
                  <a:lnTo>
                    <a:pt x="1791" y="616"/>
                  </a:lnTo>
                  <a:lnTo>
                    <a:pt x="1813" y="689"/>
                  </a:lnTo>
                  <a:lnTo>
                    <a:pt x="1829" y="764"/>
                  </a:lnTo>
                  <a:lnTo>
                    <a:pt x="1839" y="842"/>
                  </a:lnTo>
                  <a:lnTo>
                    <a:pt x="1842" y="922"/>
                  </a:lnTo>
                  <a:lnTo>
                    <a:pt x="1839" y="1001"/>
                  </a:lnTo>
                  <a:lnTo>
                    <a:pt x="1829" y="1078"/>
                  </a:lnTo>
                  <a:lnTo>
                    <a:pt x="1813" y="1154"/>
                  </a:lnTo>
                  <a:lnTo>
                    <a:pt x="1791" y="1227"/>
                  </a:lnTo>
                  <a:lnTo>
                    <a:pt x="1763" y="1297"/>
                  </a:lnTo>
                  <a:lnTo>
                    <a:pt x="1729" y="1365"/>
                  </a:lnTo>
                  <a:lnTo>
                    <a:pt x="1690" y="1429"/>
                  </a:lnTo>
                  <a:lnTo>
                    <a:pt x="1646" y="1489"/>
                  </a:lnTo>
                  <a:lnTo>
                    <a:pt x="1599" y="1546"/>
                  </a:lnTo>
                  <a:lnTo>
                    <a:pt x="1546" y="1599"/>
                  </a:lnTo>
                  <a:lnTo>
                    <a:pt x="1489" y="1647"/>
                  </a:lnTo>
                  <a:lnTo>
                    <a:pt x="1428" y="1691"/>
                  </a:lnTo>
                  <a:lnTo>
                    <a:pt x="1365" y="1729"/>
                  </a:lnTo>
                  <a:lnTo>
                    <a:pt x="1297" y="1763"/>
                  </a:lnTo>
                  <a:lnTo>
                    <a:pt x="1227" y="1791"/>
                  </a:lnTo>
                  <a:lnTo>
                    <a:pt x="1153" y="1814"/>
                  </a:lnTo>
                  <a:lnTo>
                    <a:pt x="1078" y="1830"/>
                  </a:lnTo>
                  <a:lnTo>
                    <a:pt x="1000" y="1839"/>
                  </a:lnTo>
                  <a:lnTo>
                    <a:pt x="922" y="1843"/>
                  </a:lnTo>
                  <a:lnTo>
                    <a:pt x="842" y="1839"/>
                  </a:lnTo>
                  <a:lnTo>
                    <a:pt x="764" y="1830"/>
                  </a:lnTo>
                  <a:lnTo>
                    <a:pt x="689" y="1814"/>
                  </a:lnTo>
                  <a:lnTo>
                    <a:pt x="615" y="1791"/>
                  </a:lnTo>
                  <a:lnTo>
                    <a:pt x="545" y="1763"/>
                  </a:lnTo>
                  <a:lnTo>
                    <a:pt x="478" y="1729"/>
                  </a:lnTo>
                  <a:lnTo>
                    <a:pt x="414" y="1691"/>
                  </a:lnTo>
                  <a:lnTo>
                    <a:pt x="353" y="1647"/>
                  </a:lnTo>
                  <a:lnTo>
                    <a:pt x="297" y="1599"/>
                  </a:lnTo>
                  <a:lnTo>
                    <a:pt x="244" y="1546"/>
                  </a:lnTo>
                  <a:lnTo>
                    <a:pt x="196" y="1489"/>
                  </a:lnTo>
                  <a:lnTo>
                    <a:pt x="152" y="1429"/>
                  </a:lnTo>
                  <a:lnTo>
                    <a:pt x="113" y="1365"/>
                  </a:lnTo>
                  <a:lnTo>
                    <a:pt x="80" y="1297"/>
                  </a:lnTo>
                  <a:lnTo>
                    <a:pt x="51" y="1227"/>
                  </a:lnTo>
                  <a:lnTo>
                    <a:pt x="29" y="1154"/>
                  </a:lnTo>
                  <a:lnTo>
                    <a:pt x="13" y="1078"/>
                  </a:lnTo>
                  <a:lnTo>
                    <a:pt x="3" y="1001"/>
                  </a:lnTo>
                  <a:lnTo>
                    <a:pt x="0" y="922"/>
                  </a:lnTo>
                  <a:lnTo>
                    <a:pt x="3" y="842"/>
                  </a:lnTo>
                  <a:lnTo>
                    <a:pt x="13" y="764"/>
                  </a:lnTo>
                  <a:lnTo>
                    <a:pt x="29" y="689"/>
                  </a:lnTo>
                  <a:lnTo>
                    <a:pt x="51" y="616"/>
                  </a:lnTo>
                  <a:lnTo>
                    <a:pt x="80" y="546"/>
                  </a:lnTo>
                  <a:lnTo>
                    <a:pt x="113" y="479"/>
                  </a:lnTo>
                  <a:lnTo>
                    <a:pt x="152" y="414"/>
                  </a:lnTo>
                  <a:lnTo>
                    <a:pt x="196" y="354"/>
                  </a:lnTo>
                  <a:lnTo>
                    <a:pt x="244" y="298"/>
                  </a:lnTo>
                  <a:lnTo>
                    <a:pt x="297" y="245"/>
                  </a:lnTo>
                  <a:lnTo>
                    <a:pt x="353" y="196"/>
                  </a:lnTo>
                  <a:lnTo>
                    <a:pt x="414" y="152"/>
                  </a:lnTo>
                  <a:lnTo>
                    <a:pt x="478" y="113"/>
                  </a:lnTo>
                  <a:lnTo>
                    <a:pt x="545" y="80"/>
                  </a:lnTo>
                  <a:lnTo>
                    <a:pt x="615" y="52"/>
                  </a:lnTo>
                  <a:lnTo>
                    <a:pt x="689" y="30"/>
                  </a:lnTo>
                  <a:lnTo>
                    <a:pt x="764" y="13"/>
                  </a:lnTo>
                  <a:lnTo>
                    <a:pt x="842" y="3"/>
                  </a:lnTo>
                  <a:lnTo>
                    <a:pt x="92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82" name="Rectangle 1425">
              <a:extLst>
                <a:ext uri="{FF2B5EF4-FFF2-40B4-BE49-F238E27FC236}">
                  <a16:creationId xmlns:a16="http://schemas.microsoft.com/office/drawing/2014/main" id="{C27F183F-EA7F-EA60-A6F2-05B6BCACE9F4}"/>
                </a:ext>
              </a:extLst>
            </p:cNvPr>
            <p:cNvSpPr>
              <a:spLocks noChangeArrowheads="1"/>
            </p:cNvSpPr>
            <p:nvPr/>
          </p:nvSpPr>
          <p:spPr bwMode="auto">
            <a:xfrm>
              <a:off x="301625" y="4224338"/>
              <a:ext cx="138113" cy="379412"/>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endParaRPr lang="en-US" sz="1013"/>
            </a:p>
          </p:txBody>
        </p:sp>
        <p:sp>
          <p:nvSpPr>
            <p:cNvPr id="83" name="Freeform 1426">
              <a:extLst>
                <a:ext uri="{FF2B5EF4-FFF2-40B4-BE49-F238E27FC236}">
                  <a16:creationId xmlns:a16="http://schemas.microsoft.com/office/drawing/2014/main" id="{124C4E9D-041A-9EF4-5AAB-BAD07DD8B03F}"/>
                </a:ext>
              </a:extLst>
            </p:cNvPr>
            <p:cNvSpPr>
              <a:spLocks/>
            </p:cNvSpPr>
            <p:nvPr/>
          </p:nvSpPr>
          <p:spPr bwMode="auto">
            <a:xfrm>
              <a:off x="495300" y="4183063"/>
              <a:ext cx="746125" cy="401637"/>
            </a:xfrm>
            <a:custGeom>
              <a:avLst/>
              <a:gdLst>
                <a:gd name="T0" fmla="*/ 890 w 2822"/>
                <a:gd name="T1" fmla="*/ 0 h 1515"/>
                <a:gd name="T2" fmla="*/ 1862 w 2822"/>
                <a:gd name="T3" fmla="*/ 243 h 1515"/>
                <a:gd name="T4" fmla="*/ 1862 w 2822"/>
                <a:gd name="T5" fmla="*/ 515 h 1515"/>
                <a:gd name="T6" fmla="*/ 1861 w 2822"/>
                <a:gd name="T7" fmla="*/ 515 h 1515"/>
                <a:gd name="T8" fmla="*/ 1165 w 2822"/>
                <a:gd name="T9" fmla="*/ 346 h 1515"/>
                <a:gd name="T10" fmla="*/ 1115 w 2822"/>
                <a:gd name="T11" fmla="*/ 551 h 1515"/>
                <a:gd name="T12" fmla="*/ 1864 w 2822"/>
                <a:gd name="T13" fmla="*/ 734 h 1515"/>
                <a:gd name="T14" fmla="*/ 2744 w 2822"/>
                <a:gd name="T15" fmla="*/ 492 h 1515"/>
                <a:gd name="T16" fmla="*/ 2822 w 2822"/>
                <a:gd name="T17" fmla="*/ 791 h 1515"/>
                <a:gd name="T18" fmla="*/ 1510 w 2822"/>
                <a:gd name="T19" fmla="*/ 1515 h 1515"/>
                <a:gd name="T20" fmla="*/ 514 w 2822"/>
                <a:gd name="T21" fmla="*/ 1235 h 1515"/>
                <a:gd name="T22" fmla="*/ 0 w 2822"/>
                <a:gd name="T23" fmla="*/ 1293 h 1515"/>
                <a:gd name="T24" fmla="*/ 0 w 2822"/>
                <a:gd name="T25" fmla="*/ 138 h 1515"/>
                <a:gd name="T26" fmla="*/ 890 w 2822"/>
                <a:gd name="T2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22" h="1515">
                  <a:moveTo>
                    <a:pt x="890" y="0"/>
                  </a:moveTo>
                  <a:lnTo>
                    <a:pt x="1862" y="243"/>
                  </a:lnTo>
                  <a:lnTo>
                    <a:pt x="1862" y="515"/>
                  </a:lnTo>
                  <a:lnTo>
                    <a:pt x="1861" y="515"/>
                  </a:lnTo>
                  <a:lnTo>
                    <a:pt x="1165" y="346"/>
                  </a:lnTo>
                  <a:lnTo>
                    <a:pt x="1115" y="551"/>
                  </a:lnTo>
                  <a:lnTo>
                    <a:pt x="1864" y="734"/>
                  </a:lnTo>
                  <a:lnTo>
                    <a:pt x="2744" y="492"/>
                  </a:lnTo>
                  <a:lnTo>
                    <a:pt x="2822" y="791"/>
                  </a:lnTo>
                  <a:lnTo>
                    <a:pt x="1510" y="1515"/>
                  </a:lnTo>
                  <a:lnTo>
                    <a:pt x="514" y="1235"/>
                  </a:lnTo>
                  <a:lnTo>
                    <a:pt x="0" y="1293"/>
                  </a:lnTo>
                  <a:lnTo>
                    <a:pt x="0" y="138"/>
                  </a:lnTo>
                  <a:lnTo>
                    <a:pt x="89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nvGrpSpPr>
          <p:cNvPr id="2" name="Group 1">
            <a:extLst>
              <a:ext uri="{FF2B5EF4-FFF2-40B4-BE49-F238E27FC236}">
                <a16:creationId xmlns:a16="http://schemas.microsoft.com/office/drawing/2014/main" id="{76F64A99-90F4-D896-5321-4D8891924120}"/>
              </a:ext>
            </a:extLst>
          </p:cNvPr>
          <p:cNvGrpSpPr/>
          <p:nvPr/>
        </p:nvGrpSpPr>
        <p:grpSpPr>
          <a:xfrm>
            <a:off x="5007052" y="1761316"/>
            <a:ext cx="2074139" cy="3335368"/>
            <a:chOff x="5007052" y="1761316"/>
            <a:chExt cx="2074139" cy="3335368"/>
          </a:xfrm>
        </p:grpSpPr>
        <p:grpSp>
          <p:nvGrpSpPr>
            <p:cNvPr id="3" name="Group 2">
              <a:extLst>
                <a:ext uri="{FF2B5EF4-FFF2-40B4-BE49-F238E27FC236}">
                  <a16:creationId xmlns:a16="http://schemas.microsoft.com/office/drawing/2014/main" id="{32A031BF-BF04-7095-6B07-C2FC5CEDF3A2}"/>
                </a:ext>
              </a:extLst>
            </p:cNvPr>
            <p:cNvGrpSpPr/>
            <p:nvPr/>
          </p:nvGrpSpPr>
          <p:grpSpPr>
            <a:xfrm>
              <a:off x="5007052" y="1761316"/>
              <a:ext cx="2074139" cy="3335368"/>
              <a:chOff x="6270903" y="1226204"/>
              <a:chExt cx="2765518" cy="4447157"/>
            </a:xfrm>
            <a:effectLst>
              <a:outerShdw blurRad="50800" dist="38100" dir="5400000" algn="t" rotWithShape="0">
                <a:prstClr val="black">
                  <a:alpha val="40000"/>
                </a:prstClr>
              </a:outerShdw>
            </a:effectLst>
          </p:grpSpPr>
          <p:sp>
            <p:nvSpPr>
              <p:cNvPr id="22" name="Freeform 425">
                <a:extLst>
                  <a:ext uri="{FF2B5EF4-FFF2-40B4-BE49-F238E27FC236}">
                    <a16:creationId xmlns:a16="http://schemas.microsoft.com/office/drawing/2014/main" id="{238F882C-E6C9-6582-6DDB-E095FC65ECCF}"/>
                  </a:ext>
                </a:extLst>
              </p:cNvPr>
              <p:cNvSpPr>
                <a:spLocks noEditPoints="1"/>
              </p:cNvSpPr>
              <p:nvPr/>
            </p:nvSpPr>
            <p:spPr bwMode="auto">
              <a:xfrm>
                <a:off x="7035490" y="1226204"/>
                <a:ext cx="1204936" cy="1079203"/>
              </a:xfrm>
              <a:custGeom>
                <a:avLst/>
                <a:gdLst>
                  <a:gd name="T0" fmla="*/ 1438 w 3450"/>
                  <a:gd name="T1" fmla="*/ 2689 h 3097"/>
                  <a:gd name="T2" fmla="*/ 2503 w 3450"/>
                  <a:gd name="T3" fmla="*/ 2645 h 3097"/>
                  <a:gd name="T4" fmla="*/ 2703 w 3450"/>
                  <a:gd name="T5" fmla="*/ 2892 h 3097"/>
                  <a:gd name="T6" fmla="*/ 3039 w 3450"/>
                  <a:gd name="T7" fmla="*/ 2518 h 3097"/>
                  <a:gd name="T8" fmla="*/ 313 w 3450"/>
                  <a:gd name="T9" fmla="*/ 2735 h 3097"/>
                  <a:gd name="T10" fmla="*/ 2916 w 3450"/>
                  <a:gd name="T11" fmla="*/ 2262 h 3097"/>
                  <a:gd name="T12" fmla="*/ 2091 w 3450"/>
                  <a:gd name="T13" fmla="*/ 2441 h 3097"/>
                  <a:gd name="T14" fmla="*/ 610 w 3450"/>
                  <a:gd name="T15" fmla="*/ 2385 h 3097"/>
                  <a:gd name="T16" fmla="*/ 604 w 3450"/>
                  <a:gd name="T17" fmla="*/ 2456 h 3097"/>
                  <a:gd name="T18" fmla="*/ 1923 w 3450"/>
                  <a:gd name="T19" fmla="*/ 2578 h 3097"/>
                  <a:gd name="T20" fmla="*/ 3106 w 3450"/>
                  <a:gd name="T21" fmla="*/ 2357 h 3097"/>
                  <a:gd name="T22" fmla="*/ 1658 w 3450"/>
                  <a:gd name="T23" fmla="*/ 2064 h 3097"/>
                  <a:gd name="T24" fmla="*/ 1495 w 3450"/>
                  <a:gd name="T25" fmla="*/ 2065 h 3097"/>
                  <a:gd name="T26" fmla="*/ 984 w 3450"/>
                  <a:gd name="T27" fmla="*/ 2323 h 3097"/>
                  <a:gd name="T28" fmla="*/ 690 w 3450"/>
                  <a:gd name="T29" fmla="*/ 2283 h 3097"/>
                  <a:gd name="T30" fmla="*/ 408 w 3450"/>
                  <a:gd name="T31" fmla="*/ 2220 h 3097"/>
                  <a:gd name="T32" fmla="*/ 2964 w 3450"/>
                  <a:gd name="T33" fmla="*/ 2100 h 3097"/>
                  <a:gd name="T34" fmla="*/ 288 w 3450"/>
                  <a:gd name="T35" fmla="*/ 1906 h 3097"/>
                  <a:gd name="T36" fmla="*/ 116 w 3450"/>
                  <a:gd name="T37" fmla="*/ 1668 h 3097"/>
                  <a:gd name="T38" fmla="*/ 953 w 3450"/>
                  <a:gd name="T39" fmla="*/ 1919 h 3097"/>
                  <a:gd name="T40" fmla="*/ 2324 w 3450"/>
                  <a:gd name="T41" fmla="*/ 1897 h 3097"/>
                  <a:gd name="T42" fmla="*/ 2244 w 3450"/>
                  <a:gd name="T43" fmla="*/ 1825 h 3097"/>
                  <a:gd name="T44" fmla="*/ 997 w 3450"/>
                  <a:gd name="T45" fmla="*/ 1761 h 3097"/>
                  <a:gd name="T46" fmla="*/ 2098 w 3450"/>
                  <a:gd name="T47" fmla="*/ 1431 h 3097"/>
                  <a:gd name="T48" fmla="*/ 1792 w 3450"/>
                  <a:gd name="T49" fmla="*/ 1433 h 3097"/>
                  <a:gd name="T50" fmla="*/ 1327 w 3450"/>
                  <a:gd name="T51" fmla="*/ 1693 h 3097"/>
                  <a:gd name="T52" fmla="*/ 2757 w 3450"/>
                  <a:gd name="T53" fmla="*/ 1653 h 3097"/>
                  <a:gd name="T54" fmla="*/ 2875 w 3450"/>
                  <a:gd name="T55" fmla="*/ 1351 h 3097"/>
                  <a:gd name="T56" fmla="*/ 748 w 3450"/>
                  <a:gd name="T57" fmla="*/ 1310 h 3097"/>
                  <a:gd name="T58" fmla="*/ 460 w 3450"/>
                  <a:gd name="T59" fmla="*/ 1196 h 3097"/>
                  <a:gd name="T60" fmla="*/ 3003 w 3450"/>
                  <a:gd name="T61" fmla="*/ 896 h 3097"/>
                  <a:gd name="T62" fmla="*/ 2475 w 3450"/>
                  <a:gd name="T63" fmla="*/ 1070 h 3097"/>
                  <a:gd name="T64" fmla="*/ 1206 w 3450"/>
                  <a:gd name="T65" fmla="*/ 1137 h 3097"/>
                  <a:gd name="T66" fmla="*/ 461 w 3450"/>
                  <a:gd name="T67" fmla="*/ 1038 h 3097"/>
                  <a:gd name="T68" fmla="*/ 1298 w 3450"/>
                  <a:gd name="T69" fmla="*/ 1288 h 3097"/>
                  <a:gd name="T70" fmla="*/ 2695 w 3450"/>
                  <a:gd name="T71" fmla="*/ 1262 h 3097"/>
                  <a:gd name="T72" fmla="*/ 3326 w 3450"/>
                  <a:gd name="T73" fmla="*/ 1022 h 3097"/>
                  <a:gd name="T74" fmla="*/ 1673 w 3450"/>
                  <a:gd name="T75" fmla="*/ 1032 h 3097"/>
                  <a:gd name="T76" fmla="*/ 2042 w 3450"/>
                  <a:gd name="T77" fmla="*/ 726 h 3097"/>
                  <a:gd name="T78" fmla="*/ 2243 w 3450"/>
                  <a:gd name="T79" fmla="*/ 990 h 3097"/>
                  <a:gd name="T80" fmla="*/ 2530 w 3450"/>
                  <a:gd name="T81" fmla="*/ 941 h 3097"/>
                  <a:gd name="T82" fmla="*/ 2953 w 3450"/>
                  <a:gd name="T83" fmla="*/ 530 h 3097"/>
                  <a:gd name="T84" fmla="*/ 115 w 3450"/>
                  <a:gd name="T85" fmla="*/ 746 h 3097"/>
                  <a:gd name="T86" fmla="*/ 1306 w 3450"/>
                  <a:gd name="T87" fmla="*/ 119 h 3097"/>
                  <a:gd name="T88" fmla="*/ 167 w 3450"/>
                  <a:gd name="T89" fmla="*/ 297 h 3097"/>
                  <a:gd name="T90" fmla="*/ 580 w 3450"/>
                  <a:gd name="T91" fmla="*/ 541 h 3097"/>
                  <a:gd name="T92" fmla="*/ 1931 w 3450"/>
                  <a:gd name="T93" fmla="*/ 619 h 3097"/>
                  <a:gd name="T94" fmla="*/ 2972 w 3450"/>
                  <a:gd name="T95" fmla="*/ 377 h 3097"/>
                  <a:gd name="T96" fmla="*/ 2401 w 3450"/>
                  <a:gd name="T97" fmla="*/ 164 h 3097"/>
                  <a:gd name="T98" fmla="*/ 1772 w 3450"/>
                  <a:gd name="T99" fmla="*/ 4 h 3097"/>
                  <a:gd name="T100" fmla="*/ 2709 w 3450"/>
                  <a:gd name="T101" fmla="*/ 102 h 3097"/>
                  <a:gd name="T102" fmla="*/ 3092 w 3450"/>
                  <a:gd name="T103" fmla="*/ 799 h 3097"/>
                  <a:gd name="T104" fmla="*/ 3399 w 3450"/>
                  <a:gd name="T105" fmla="*/ 1542 h 3097"/>
                  <a:gd name="T106" fmla="*/ 3263 w 3450"/>
                  <a:gd name="T107" fmla="*/ 2244 h 3097"/>
                  <a:gd name="T108" fmla="*/ 2858 w 3450"/>
                  <a:gd name="T109" fmla="*/ 2973 h 3097"/>
                  <a:gd name="T110" fmla="*/ 2070 w 3450"/>
                  <a:gd name="T111" fmla="*/ 3087 h 3097"/>
                  <a:gd name="T112" fmla="*/ 1093 w 3450"/>
                  <a:gd name="T113" fmla="*/ 3063 h 3097"/>
                  <a:gd name="T114" fmla="*/ 290 w 3450"/>
                  <a:gd name="T115" fmla="*/ 2855 h 3097"/>
                  <a:gd name="T116" fmla="*/ 13 w 3450"/>
                  <a:gd name="T117" fmla="*/ 2120 h 3097"/>
                  <a:gd name="T118" fmla="*/ 346 w 3450"/>
                  <a:gd name="T119" fmla="*/ 1033 h 3097"/>
                  <a:gd name="T120" fmla="*/ 17 w 3450"/>
                  <a:gd name="T121" fmla="*/ 290 h 3097"/>
                  <a:gd name="T122" fmla="*/ 757 w 3450"/>
                  <a:gd name="T123" fmla="*/ 43 h 3097"/>
                  <a:gd name="T124" fmla="*/ 1536 w 3450"/>
                  <a:gd name="T125" fmla="*/ 0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0" h="3097">
                    <a:moveTo>
                      <a:pt x="2013" y="2689"/>
                    </a:moveTo>
                    <a:lnTo>
                      <a:pt x="1839" y="2695"/>
                    </a:lnTo>
                    <a:lnTo>
                      <a:pt x="1830" y="2695"/>
                    </a:lnTo>
                    <a:lnTo>
                      <a:pt x="1783" y="2696"/>
                    </a:lnTo>
                    <a:lnTo>
                      <a:pt x="1783" y="2982"/>
                    </a:lnTo>
                    <a:lnTo>
                      <a:pt x="1900" y="2980"/>
                    </a:lnTo>
                    <a:lnTo>
                      <a:pt x="2013" y="2975"/>
                    </a:lnTo>
                    <a:lnTo>
                      <a:pt x="2013" y="2689"/>
                    </a:lnTo>
                    <a:close/>
                    <a:moveTo>
                      <a:pt x="1438" y="2689"/>
                    </a:moveTo>
                    <a:lnTo>
                      <a:pt x="1438" y="2976"/>
                    </a:lnTo>
                    <a:lnTo>
                      <a:pt x="1550" y="2980"/>
                    </a:lnTo>
                    <a:lnTo>
                      <a:pt x="1668" y="2982"/>
                    </a:lnTo>
                    <a:lnTo>
                      <a:pt x="1668" y="2696"/>
                    </a:lnTo>
                    <a:lnTo>
                      <a:pt x="1620" y="2695"/>
                    </a:lnTo>
                    <a:lnTo>
                      <a:pt x="1611" y="2695"/>
                    </a:lnTo>
                    <a:lnTo>
                      <a:pt x="1438" y="2689"/>
                    </a:lnTo>
                    <a:close/>
                    <a:moveTo>
                      <a:pt x="2300" y="2669"/>
                    </a:moveTo>
                    <a:lnTo>
                      <a:pt x="2214" y="2676"/>
                    </a:lnTo>
                    <a:lnTo>
                      <a:pt x="2128" y="2682"/>
                    </a:lnTo>
                    <a:lnTo>
                      <a:pt x="2128" y="2969"/>
                    </a:lnTo>
                    <a:lnTo>
                      <a:pt x="2215" y="2962"/>
                    </a:lnTo>
                    <a:lnTo>
                      <a:pt x="2300" y="2953"/>
                    </a:lnTo>
                    <a:lnTo>
                      <a:pt x="2300" y="2669"/>
                    </a:lnTo>
                    <a:close/>
                    <a:moveTo>
                      <a:pt x="1150" y="2669"/>
                    </a:moveTo>
                    <a:lnTo>
                      <a:pt x="1150" y="2953"/>
                    </a:lnTo>
                    <a:lnTo>
                      <a:pt x="1235" y="2962"/>
                    </a:lnTo>
                    <a:lnTo>
                      <a:pt x="1323" y="2969"/>
                    </a:lnTo>
                    <a:lnTo>
                      <a:pt x="1323" y="2683"/>
                    </a:lnTo>
                    <a:lnTo>
                      <a:pt x="1236" y="2676"/>
                    </a:lnTo>
                    <a:lnTo>
                      <a:pt x="1150" y="2669"/>
                    </a:lnTo>
                    <a:close/>
                    <a:moveTo>
                      <a:pt x="2588" y="2632"/>
                    </a:moveTo>
                    <a:lnTo>
                      <a:pt x="2503" y="2645"/>
                    </a:lnTo>
                    <a:lnTo>
                      <a:pt x="2415" y="2656"/>
                    </a:lnTo>
                    <a:lnTo>
                      <a:pt x="2415" y="2940"/>
                    </a:lnTo>
                    <a:lnTo>
                      <a:pt x="2504" y="2927"/>
                    </a:lnTo>
                    <a:lnTo>
                      <a:pt x="2588" y="2914"/>
                    </a:lnTo>
                    <a:lnTo>
                      <a:pt x="2588" y="2632"/>
                    </a:lnTo>
                    <a:close/>
                    <a:moveTo>
                      <a:pt x="863" y="2632"/>
                    </a:moveTo>
                    <a:lnTo>
                      <a:pt x="863" y="2914"/>
                    </a:lnTo>
                    <a:lnTo>
                      <a:pt x="946" y="2927"/>
                    </a:lnTo>
                    <a:lnTo>
                      <a:pt x="1035" y="2940"/>
                    </a:lnTo>
                    <a:lnTo>
                      <a:pt x="1035" y="2656"/>
                    </a:lnTo>
                    <a:lnTo>
                      <a:pt x="947" y="2645"/>
                    </a:lnTo>
                    <a:lnTo>
                      <a:pt x="863" y="2632"/>
                    </a:lnTo>
                    <a:close/>
                    <a:moveTo>
                      <a:pt x="2875" y="2573"/>
                    </a:moveTo>
                    <a:lnTo>
                      <a:pt x="2791" y="2592"/>
                    </a:lnTo>
                    <a:lnTo>
                      <a:pt x="2703" y="2611"/>
                    </a:lnTo>
                    <a:lnTo>
                      <a:pt x="2703" y="2892"/>
                    </a:lnTo>
                    <a:lnTo>
                      <a:pt x="2764" y="2878"/>
                    </a:lnTo>
                    <a:lnTo>
                      <a:pt x="2822" y="2863"/>
                    </a:lnTo>
                    <a:lnTo>
                      <a:pt x="2875" y="2849"/>
                    </a:lnTo>
                    <a:lnTo>
                      <a:pt x="2875" y="2573"/>
                    </a:lnTo>
                    <a:close/>
                    <a:moveTo>
                      <a:pt x="575" y="2573"/>
                    </a:moveTo>
                    <a:lnTo>
                      <a:pt x="575" y="2849"/>
                    </a:lnTo>
                    <a:lnTo>
                      <a:pt x="628" y="2863"/>
                    </a:lnTo>
                    <a:lnTo>
                      <a:pt x="686" y="2878"/>
                    </a:lnTo>
                    <a:lnTo>
                      <a:pt x="748" y="2892"/>
                    </a:lnTo>
                    <a:lnTo>
                      <a:pt x="748" y="2611"/>
                    </a:lnTo>
                    <a:lnTo>
                      <a:pt x="659" y="2592"/>
                    </a:lnTo>
                    <a:lnTo>
                      <a:pt x="575" y="2573"/>
                    </a:lnTo>
                    <a:close/>
                    <a:moveTo>
                      <a:pt x="3163" y="2458"/>
                    </a:moveTo>
                    <a:lnTo>
                      <a:pt x="3126" y="2480"/>
                    </a:lnTo>
                    <a:lnTo>
                      <a:pt x="3085" y="2500"/>
                    </a:lnTo>
                    <a:lnTo>
                      <a:pt x="3039" y="2518"/>
                    </a:lnTo>
                    <a:lnTo>
                      <a:pt x="2990" y="2537"/>
                    </a:lnTo>
                    <a:lnTo>
                      <a:pt x="2990" y="2811"/>
                    </a:lnTo>
                    <a:lnTo>
                      <a:pt x="3030" y="2796"/>
                    </a:lnTo>
                    <a:lnTo>
                      <a:pt x="3064" y="2780"/>
                    </a:lnTo>
                    <a:lnTo>
                      <a:pt x="3094" y="2765"/>
                    </a:lnTo>
                    <a:lnTo>
                      <a:pt x="3119" y="2750"/>
                    </a:lnTo>
                    <a:lnTo>
                      <a:pt x="3137" y="2735"/>
                    </a:lnTo>
                    <a:lnTo>
                      <a:pt x="3151" y="2722"/>
                    </a:lnTo>
                    <a:lnTo>
                      <a:pt x="3159" y="2708"/>
                    </a:lnTo>
                    <a:lnTo>
                      <a:pt x="3163" y="2696"/>
                    </a:lnTo>
                    <a:lnTo>
                      <a:pt x="3163" y="2458"/>
                    </a:lnTo>
                    <a:close/>
                    <a:moveTo>
                      <a:pt x="288" y="2458"/>
                    </a:moveTo>
                    <a:lnTo>
                      <a:pt x="288" y="2696"/>
                    </a:lnTo>
                    <a:lnTo>
                      <a:pt x="291" y="2708"/>
                    </a:lnTo>
                    <a:lnTo>
                      <a:pt x="299" y="2722"/>
                    </a:lnTo>
                    <a:lnTo>
                      <a:pt x="313" y="2735"/>
                    </a:lnTo>
                    <a:lnTo>
                      <a:pt x="331" y="2750"/>
                    </a:lnTo>
                    <a:lnTo>
                      <a:pt x="357" y="2765"/>
                    </a:lnTo>
                    <a:lnTo>
                      <a:pt x="386" y="2780"/>
                    </a:lnTo>
                    <a:lnTo>
                      <a:pt x="420" y="2796"/>
                    </a:lnTo>
                    <a:lnTo>
                      <a:pt x="460" y="2811"/>
                    </a:lnTo>
                    <a:lnTo>
                      <a:pt x="460" y="2537"/>
                    </a:lnTo>
                    <a:lnTo>
                      <a:pt x="411" y="2518"/>
                    </a:lnTo>
                    <a:lnTo>
                      <a:pt x="365" y="2500"/>
                    </a:lnTo>
                    <a:lnTo>
                      <a:pt x="324" y="2480"/>
                    </a:lnTo>
                    <a:lnTo>
                      <a:pt x="288" y="2458"/>
                    </a:lnTo>
                    <a:close/>
                    <a:moveTo>
                      <a:pt x="3013" y="2208"/>
                    </a:moveTo>
                    <a:lnTo>
                      <a:pt x="3005" y="2213"/>
                    </a:lnTo>
                    <a:lnTo>
                      <a:pt x="2996" y="2218"/>
                    </a:lnTo>
                    <a:lnTo>
                      <a:pt x="2977" y="2230"/>
                    </a:lnTo>
                    <a:lnTo>
                      <a:pt x="2962" y="2239"/>
                    </a:lnTo>
                    <a:lnTo>
                      <a:pt x="2916" y="2262"/>
                    </a:lnTo>
                    <a:lnTo>
                      <a:pt x="2865" y="2285"/>
                    </a:lnTo>
                    <a:lnTo>
                      <a:pt x="2809" y="2305"/>
                    </a:lnTo>
                    <a:lnTo>
                      <a:pt x="2749" y="2324"/>
                    </a:lnTo>
                    <a:lnTo>
                      <a:pt x="2684" y="2342"/>
                    </a:lnTo>
                    <a:lnTo>
                      <a:pt x="2616" y="2359"/>
                    </a:lnTo>
                    <a:lnTo>
                      <a:pt x="2545" y="2374"/>
                    </a:lnTo>
                    <a:lnTo>
                      <a:pt x="2538" y="2376"/>
                    </a:lnTo>
                    <a:lnTo>
                      <a:pt x="2532" y="2378"/>
                    </a:lnTo>
                    <a:lnTo>
                      <a:pt x="2478" y="2388"/>
                    </a:lnTo>
                    <a:lnTo>
                      <a:pt x="2386" y="2404"/>
                    </a:lnTo>
                    <a:lnTo>
                      <a:pt x="2289" y="2418"/>
                    </a:lnTo>
                    <a:lnTo>
                      <a:pt x="2188" y="2431"/>
                    </a:lnTo>
                    <a:lnTo>
                      <a:pt x="2187" y="2431"/>
                    </a:lnTo>
                    <a:lnTo>
                      <a:pt x="2185" y="2431"/>
                    </a:lnTo>
                    <a:lnTo>
                      <a:pt x="2184" y="2431"/>
                    </a:lnTo>
                    <a:lnTo>
                      <a:pt x="2091" y="2441"/>
                    </a:lnTo>
                    <a:lnTo>
                      <a:pt x="1996" y="2450"/>
                    </a:lnTo>
                    <a:lnTo>
                      <a:pt x="1899" y="2456"/>
                    </a:lnTo>
                    <a:lnTo>
                      <a:pt x="1898" y="2456"/>
                    </a:lnTo>
                    <a:lnTo>
                      <a:pt x="1774" y="2462"/>
                    </a:lnTo>
                    <a:lnTo>
                      <a:pt x="1650" y="2465"/>
                    </a:lnTo>
                    <a:lnTo>
                      <a:pt x="1553" y="2466"/>
                    </a:lnTo>
                    <a:lnTo>
                      <a:pt x="1480" y="2466"/>
                    </a:lnTo>
                    <a:lnTo>
                      <a:pt x="1342" y="2462"/>
                    </a:lnTo>
                    <a:lnTo>
                      <a:pt x="1208" y="2456"/>
                    </a:lnTo>
                    <a:lnTo>
                      <a:pt x="1208" y="2456"/>
                    </a:lnTo>
                    <a:lnTo>
                      <a:pt x="1100" y="2449"/>
                    </a:lnTo>
                    <a:lnTo>
                      <a:pt x="995" y="2439"/>
                    </a:lnTo>
                    <a:lnTo>
                      <a:pt x="894" y="2429"/>
                    </a:lnTo>
                    <a:lnTo>
                      <a:pt x="795" y="2415"/>
                    </a:lnTo>
                    <a:lnTo>
                      <a:pt x="700" y="2401"/>
                    </a:lnTo>
                    <a:lnTo>
                      <a:pt x="610" y="2385"/>
                    </a:lnTo>
                    <a:lnTo>
                      <a:pt x="523" y="2367"/>
                    </a:lnTo>
                    <a:lnTo>
                      <a:pt x="442" y="2347"/>
                    </a:lnTo>
                    <a:lnTo>
                      <a:pt x="414" y="2340"/>
                    </a:lnTo>
                    <a:lnTo>
                      <a:pt x="395" y="2335"/>
                    </a:lnTo>
                    <a:lnTo>
                      <a:pt x="347" y="2321"/>
                    </a:lnTo>
                    <a:lnTo>
                      <a:pt x="342" y="2320"/>
                    </a:lnTo>
                    <a:lnTo>
                      <a:pt x="289" y="2303"/>
                    </a:lnTo>
                    <a:lnTo>
                      <a:pt x="297" y="2317"/>
                    </a:lnTo>
                    <a:lnTo>
                      <a:pt x="312" y="2333"/>
                    </a:lnTo>
                    <a:lnTo>
                      <a:pt x="334" y="2349"/>
                    </a:lnTo>
                    <a:lnTo>
                      <a:pt x="362" y="2367"/>
                    </a:lnTo>
                    <a:lnTo>
                      <a:pt x="396" y="2384"/>
                    </a:lnTo>
                    <a:lnTo>
                      <a:pt x="438" y="2402"/>
                    </a:lnTo>
                    <a:lnTo>
                      <a:pt x="486" y="2419"/>
                    </a:lnTo>
                    <a:lnTo>
                      <a:pt x="539" y="2437"/>
                    </a:lnTo>
                    <a:lnTo>
                      <a:pt x="604" y="2456"/>
                    </a:lnTo>
                    <a:lnTo>
                      <a:pt x="675" y="2475"/>
                    </a:lnTo>
                    <a:lnTo>
                      <a:pt x="753" y="2491"/>
                    </a:lnTo>
                    <a:lnTo>
                      <a:pt x="837" y="2508"/>
                    </a:lnTo>
                    <a:lnTo>
                      <a:pt x="927" y="2524"/>
                    </a:lnTo>
                    <a:lnTo>
                      <a:pt x="1024" y="2537"/>
                    </a:lnTo>
                    <a:lnTo>
                      <a:pt x="1126" y="2550"/>
                    </a:lnTo>
                    <a:lnTo>
                      <a:pt x="1234" y="2560"/>
                    </a:lnTo>
                    <a:lnTo>
                      <a:pt x="1347" y="2568"/>
                    </a:lnTo>
                    <a:lnTo>
                      <a:pt x="1465" y="2575"/>
                    </a:lnTo>
                    <a:lnTo>
                      <a:pt x="1527" y="2578"/>
                    </a:lnTo>
                    <a:lnTo>
                      <a:pt x="1580" y="2579"/>
                    </a:lnTo>
                    <a:lnTo>
                      <a:pt x="1652" y="2581"/>
                    </a:lnTo>
                    <a:lnTo>
                      <a:pt x="1725" y="2581"/>
                    </a:lnTo>
                    <a:lnTo>
                      <a:pt x="1798" y="2581"/>
                    </a:lnTo>
                    <a:lnTo>
                      <a:pt x="1870" y="2580"/>
                    </a:lnTo>
                    <a:lnTo>
                      <a:pt x="1923" y="2578"/>
                    </a:lnTo>
                    <a:lnTo>
                      <a:pt x="1985" y="2576"/>
                    </a:lnTo>
                    <a:lnTo>
                      <a:pt x="2103" y="2569"/>
                    </a:lnTo>
                    <a:lnTo>
                      <a:pt x="2216" y="2560"/>
                    </a:lnTo>
                    <a:lnTo>
                      <a:pt x="2324" y="2550"/>
                    </a:lnTo>
                    <a:lnTo>
                      <a:pt x="2427" y="2537"/>
                    </a:lnTo>
                    <a:lnTo>
                      <a:pt x="2523" y="2524"/>
                    </a:lnTo>
                    <a:lnTo>
                      <a:pt x="2613" y="2508"/>
                    </a:lnTo>
                    <a:lnTo>
                      <a:pt x="2697" y="2491"/>
                    </a:lnTo>
                    <a:lnTo>
                      <a:pt x="2775" y="2475"/>
                    </a:lnTo>
                    <a:lnTo>
                      <a:pt x="2846" y="2456"/>
                    </a:lnTo>
                    <a:lnTo>
                      <a:pt x="2911" y="2437"/>
                    </a:lnTo>
                    <a:lnTo>
                      <a:pt x="2960" y="2421"/>
                    </a:lnTo>
                    <a:lnTo>
                      <a:pt x="3005" y="2405"/>
                    </a:lnTo>
                    <a:lnTo>
                      <a:pt x="3043" y="2388"/>
                    </a:lnTo>
                    <a:lnTo>
                      <a:pt x="3078" y="2372"/>
                    </a:lnTo>
                    <a:lnTo>
                      <a:pt x="3106" y="2357"/>
                    </a:lnTo>
                    <a:lnTo>
                      <a:pt x="3129" y="2341"/>
                    </a:lnTo>
                    <a:lnTo>
                      <a:pt x="3146" y="2327"/>
                    </a:lnTo>
                    <a:lnTo>
                      <a:pt x="3156" y="2312"/>
                    </a:lnTo>
                    <a:lnTo>
                      <a:pt x="3161" y="2298"/>
                    </a:lnTo>
                    <a:lnTo>
                      <a:pt x="3159" y="2292"/>
                    </a:lnTo>
                    <a:lnTo>
                      <a:pt x="3153" y="2284"/>
                    </a:lnTo>
                    <a:lnTo>
                      <a:pt x="3143" y="2274"/>
                    </a:lnTo>
                    <a:lnTo>
                      <a:pt x="3129" y="2263"/>
                    </a:lnTo>
                    <a:lnTo>
                      <a:pt x="3109" y="2250"/>
                    </a:lnTo>
                    <a:lnTo>
                      <a:pt x="3084" y="2237"/>
                    </a:lnTo>
                    <a:lnTo>
                      <a:pt x="3052" y="2222"/>
                    </a:lnTo>
                    <a:lnTo>
                      <a:pt x="3013" y="2208"/>
                    </a:lnTo>
                    <a:close/>
                    <a:moveTo>
                      <a:pt x="1840" y="2059"/>
                    </a:moveTo>
                    <a:lnTo>
                      <a:pt x="1753" y="2062"/>
                    </a:lnTo>
                    <a:lnTo>
                      <a:pt x="1666" y="2064"/>
                    </a:lnTo>
                    <a:lnTo>
                      <a:pt x="1658" y="2064"/>
                    </a:lnTo>
                    <a:lnTo>
                      <a:pt x="1610" y="2065"/>
                    </a:lnTo>
                    <a:lnTo>
                      <a:pt x="1610" y="2352"/>
                    </a:lnTo>
                    <a:lnTo>
                      <a:pt x="1673" y="2350"/>
                    </a:lnTo>
                    <a:lnTo>
                      <a:pt x="1698" y="2349"/>
                    </a:lnTo>
                    <a:lnTo>
                      <a:pt x="1803" y="2346"/>
                    </a:lnTo>
                    <a:lnTo>
                      <a:pt x="1840" y="2344"/>
                    </a:lnTo>
                    <a:lnTo>
                      <a:pt x="1840" y="2059"/>
                    </a:lnTo>
                    <a:close/>
                    <a:moveTo>
                      <a:pt x="1265" y="2059"/>
                    </a:moveTo>
                    <a:lnTo>
                      <a:pt x="1265" y="2344"/>
                    </a:lnTo>
                    <a:lnTo>
                      <a:pt x="1358" y="2348"/>
                    </a:lnTo>
                    <a:lnTo>
                      <a:pt x="1369" y="2348"/>
                    </a:lnTo>
                    <a:lnTo>
                      <a:pt x="1447" y="2350"/>
                    </a:lnTo>
                    <a:lnTo>
                      <a:pt x="1454" y="2350"/>
                    </a:lnTo>
                    <a:lnTo>
                      <a:pt x="1462" y="2350"/>
                    </a:lnTo>
                    <a:lnTo>
                      <a:pt x="1495" y="2352"/>
                    </a:lnTo>
                    <a:lnTo>
                      <a:pt x="1495" y="2065"/>
                    </a:lnTo>
                    <a:lnTo>
                      <a:pt x="1448" y="2064"/>
                    </a:lnTo>
                    <a:lnTo>
                      <a:pt x="1439" y="2064"/>
                    </a:lnTo>
                    <a:lnTo>
                      <a:pt x="1352" y="2062"/>
                    </a:lnTo>
                    <a:lnTo>
                      <a:pt x="1265" y="2059"/>
                    </a:lnTo>
                    <a:close/>
                    <a:moveTo>
                      <a:pt x="2128" y="2038"/>
                    </a:moveTo>
                    <a:lnTo>
                      <a:pt x="2042" y="2045"/>
                    </a:lnTo>
                    <a:lnTo>
                      <a:pt x="1955" y="2052"/>
                    </a:lnTo>
                    <a:lnTo>
                      <a:pt x="1955" y="2338"/>
                    </a:lnTo>
                    <a:lnTo>
                      <a:pt x="1994" y="2335"/>
                    </a:lnTo>
                    <a:lnTo>
                      <a:pt x="2019" y="2333"/>
                    </a:lnTo>
                    <a:lnTo>
                      <a:pt x="2073" y="2328"/>
                    </a:lnTo>
                    <a:lnTo>
                      <a:pt x="2128" y="2322"/>
                    </a:lnTo>
                    <a:lnTo>
                      <a:pt x="2128" y="2038"/>
                    </a:lnTo>
                    <a:close/>
                    <a:moveTo>
                      <a:pt x="978" y="2038"/>
                    </a:moveTo>
                    <a:lnTo>
                      <a:pt x="978" y="2322"/>
                    </a:lnTo>
                    <a:lnTo>
                      <a:pt x="984" y="2323"/>
                    </a:lnTo>
                    <a:lnTo>
                      <a:pt x="990" y="2324"/>
                    </a:lnTo>
                    <a:lnTo>
                      <a:pt x="1008" y="2325"/>
                    </a:lnTo>
                    <a:lnTo>
                      <a:pt x="1078" y="2332"/>
                    </a:lnTo>
                    <a:lnTo>
                      <a:pt x="1150" y="2338"/>
                    </a:lnTo>
                    <a:lnTo>
                      <a:pt x="1150" y="2052"/>
                    </a:lnTo>
                    <a:lnTo>
                      <a:pt x="1063" y="2045"/>
                    </a:lnTo>
                    <a:lnTo>
                      <a:pt x="978" y="2038"/>
                    </a:lnTo>
                    <a:close/>
                    <a:moveTo>
                      <a:pt x="2415" y="2001"/>
                    </a:moveTo>
                    <a:lnTo>
                      <a:pt x="2330" y="2014"/>
                    </a:lnTo>
                    <a:lnTo>
                      <a:pt x="2243" y="2025"/>
                    </a:lnTo>
                    <a:lnTo>
                      <a:pt x="2243" y="2309"/>
                    </a:lnTo>
                    <a:lnTo>
                      <a:pt x="2331" y="2296"/>
                    </a:lnTo>
                    <a:lnTo>
                      <a:pt x="2415" y="2283"/>
                    </a:lnTo>
                    <a:lnTo>
                      <a:pt x="2415" y="2001"/>
                    </a:lnTo>
                    <a:close/>
                    <a:moveTo>
                      <a:pt x="690" y="2001"/>
                    </a:moveTo>
                    <a:lnTo>
                      <a:pt x="690" y="2283"/>
                    </a:lnTo>
                    <a:lnTo>
                      <a:pt x="774" y="2296"/>
                    </a:lnTo>
                    <a:lnTo>
                      <a:pt x="863" y="2309"/>
                    </a:lnTo>
                    <a:lnTo>
                      <a:pt x="863" y="2025"/>
                    </a:lnTo>
                    <a:lnTo>
                      <a:pt x="775" y="2014"/>
                    </a:lnTo>
                    <a:lnTo>
                      <a:pt x="690" y="2001"/>
                    </a:lnTo>
                    <a:close/>
                    <a:moveTo>
                      <a:pt x="2703" y="1941"/>
                    </a:moveTo>
                    <a:lnTo>
                      <a:pt x="2619" y="1962"/>
                    </a:lnTo>
                    <a:lnTo>
                      <a:pt x="2530" y="1980"/>
                    </a:lnTo>
                    <a:lnTo>
                      <a:pt x="2530" y="2261"/>
                    </a:lnTo>
                    <a:lnTo>
                      <a:pt x="2592" y="2247"/>
                    </a:lnTo>
                    <a:lnTo>
                      <a:pt x="2649" y="2233"/>
                    </a:lnTo>
                    <a:lnTo>
                      <a:pt x="2703" y="2218"/>
                    </a:lnTo>
                    <a:lnTo>
                      <a:pt x="2703" y="1941"/>
                    </a:lnTo>
                    <a:close/>
                    <a:moveTo>
                      <a:pt x="403" y="1941"/>
                    </a:moveTo>
                    <a:lnTo>
                      <a:pt x="403" y="2218"/>
                    </a:lnTo>
                    <a:lnTo>
                      <a:pt x="408" y="2220"/>
                    </a:lnTo>
                    <a:lnTo>
                      <a:pt x="430" y="2225"/>
                    </a:lnTo>
                    <a:lnTo>
                      <a:pt x="499" y="2243"/>
                    </a:lnTo>
                    <a:lnTo>
                      <a:pt x="575" y="2261"/>
                    </a:lnTo>
                    <a:lnTo>
                      <a:pt x="575" y="1981"/>
                    </a:lnTo>
                    <a:lnTo>
                      <a:pt x="486" y="1962"/>
                    </a:lnTo>
                    <a:lnTo>
                      <a:pt x="403" y="1941"/>
                    </a:lnTo>
                    <a:close/>
                    <a:moveTo>
                      <a:pt x="2990" y="1827"/>
                    </a:moveTo>
                    <a:lnTo>
                      <a:pt x="2953" y="1848"/>
                    </a:lnTo>
                    <a:lnTo>
                      <a:pt x="2913" y="1869"/>
                    </a:lnTo>
                    <a:lnTo>
                      <a:pt x="2867" y="1888"/>
                    </a:lnTo>
                    <a:lnTo>
                      <a:pt x="2818" y="1906"/>
                    </a:lnTo>
                    <a:lnTo>
                      <a:pt x="2818" y="2179"/>
                    </a:lnTo>
                    <a:lnTo>
                      <a:pt x="2865" y="2160"/>
                    </a:lnTo>
                    <a:lnTo>
                      <a:pt x="2904" y="2140"/>
                    </a:lnTo>
                    <a:lnTo>
                      <a:pt x="2938" y="2120"/>
                    </a:lnTo>
                    <a:lnTo>
                      <a:pt x="2964" y="2100"/>
                    </a:lnTo>
                    <a:lnTo>
                      <a:pt x="2984" y="2084"/>
                    </a:lnTo>
                    <a:lnTo>
                      <a:pt x="2989" y="2074"/>
                    </a:lnTo>
                    <a:lnTo>
                      <a:pt x="2990" y="2065"/>
                    </a:lnTo>
                    <a:lnTo>
                      <a:pt x="2990" y="1827"/>
                    </a:lnTo>
                    <a:close/>
                    <a:moveTo>
                      <a:pt x="115" y="1827"/>
                    </a:moveTo>
                    <a:lnTo>
                      <a:pt x="115" y="2065"/>
                    </a:lnTo>
                    <a:lnTo>
                      <a:pt x="118" y="2077"/>
                    </a:lnTo>
                    <a:lnTo>
                      <a:pt x="127" y="2091"/>
                    </a:lnTo>
                    <a:lnTo>
                      <a:pt x="141" y="2105"/>
                    </a:lnTo>
                    <a:lnTo>
                      <a:pt x="161" y="2120"/>
                    </a:lnTo>
                    <a:lnTo>
                      <a:pt x="187" y="2136"/>
                    </a:lnTo>
                    <a:lnTo>
                      <a:pt x="217" y="2151"/>
                    </a:lnTo>
                    <a:lnTo>
                      <a:pt x="254" y="2167"/>
                    </a:lnTo>
                    <a:lnTo>
                      <a:pt x="255" y="2167"/>
                    </a:lnTo>
                    <a:lnTo>
                      <a:pt x="288" y="2179"/>
                    </a:lnTo>
                    <a:lnTo>
                      <a:pt x="288" y="1906"/>
                    </a:lnTo>
                    <a:lnTo>
                      <a:pt x="238" y="1888"/>
                    </a:lnTo>
                    <a:lnTo>
                      <a:pt x="192" y="1869"/>
                    </a:lnTo>
                    <a:lnTo>
                      <a:pt x="152" y="1848"/>
                    </a:lnTo>
                    <a:lnTo>
                      <a:pt x="115" y="1827"/>
                    </a:lnTo>
                    <a:close/>
                    <a:moveTo>
                      <a:pt x="394" y="1539"/>
                    </a:moveTo>
                    <a:lnTo>
                      <a:pt x="339" y="1554"/>
                    </a:lnTo>
                    <a:lnTo>
                      <a:pt x="292" y="1567"/>
                    </a:lnTo>
                    <a:lnTo>
                      <a:pt x="252" y="1582"/>
                    </a:lnTo>
                    <a:lnTo>
                      <a:pt x="217" y="1596"/>
                    </a:lnTo>
                    <a:lnTo>
                      <a:pt x="189" y="1608"/>
                    </a:lnTo>
                    <a:lnTo>
                      <a:pt x="166" y="1621"/>
                    </a:lnTo>
                    <a:lnTo>
                      <a:pt x="148" y="1632"/>
                    </a:lnTo>
                    <a:lnTo>
                      <a:pt x="135" y="1643"/>
                    </a:lnTo>
                    <a:lnTo>
                      <a:pt x="124" y="1652"/>
                    </a:lnTo>
                    <a:lnTo>
                      <a:pt x="119" y="1660"/>
                    </a:lnTo>
                    <a:lnTo>
                      <a:pt x="116" y="1668"/>
                    </a:lnTo>
                    <a:lnTo>
                      <a:pt x="120" y="1680"/>
                    </a:lnTo>
                    <a:lnTo>
                      <a:pt x="132" y="1695"/>
                    </a:lnTo>
                    <a:lnTo>
                      <a:pt x="148" y="1709"/>
                    </a:lnTo>
                    <a:lnTo>
                      <a:pt x="170" y="1725"/>
                    </a:lnTo>
                    <a:lnTo>
                      <a:pt x="199" y="1742"/>
                    </a:lnTo>
                    <a:lnTo>
                      <a:pt x="233" y="1757"/>
                    </a:lnTo>
                    <a:lnTo>
                      <a:pt x="272" y="1774"/>
                    </a:lnTo>
                    <a:lnTo>
                      <a:pt x="317" y="1791"/>
                    </a:lnTo>
                    <a:lnTo>
                      <a:pt x="367" y="1806"/>
                    </a:lnTo>
                    <a:lnTo>
                      <a:pt x="432" y="1825"/>
                    </a:lnTo>
                    <a:lnTo>
                      <a:pt x="503" y="1844"/>
                    </a:lnTo>
                    <a:lnTo>
                      <a:pt x="580" y="1860"/>
                    </a:lnTo>
                    <a:lnTo>
                      <a:pt x="665" y="1877"/>
                    </a:lnTo>
                    <a:lnTo>
                      <a:pt x="755" y="1893"/>
                    </a:lnTo>
                    <a:lnTo>
                      <a:pt x="851" y="1906"/>
                    </a:lnTo>
                    <a:lnTo>
                      <a:pt x="953" y="1919"/>
                    </a:lnTo>
                    <a:lnTo>
                      <a:pt x="1061" y="1929"/>
                    </a:lnTo>
                    <a:lnTo>
                      <a:pt x="1174" y="1938"/>
                    </a:lnTo>
                    <a:lnTo>
                      <a:pt x="1292" y="1945"/>
                    </a:lnTo>
                    <a:lnTo>
                      <a:pt x="1355" y="1947"/>
                    </a:lnTo>
                    <a:lnTo>
                      <a:pt x="1407" y="1948"/>
                    </a:lnTo>
                    <a:lnTo>
                      <a:pt x="1478" y="1950"/>
                    </a:lnTo>
                    <a:lnTo>
                      <a:pt x="1553" y="1950"/>
                    </a:lnTo>
                    <a:lnTo>
                      <a:pt x="1608" y="1950"/>
                    </a:lnTo>
                    <a:lnTo>
                      <a:pt x="1662" y="1949"/>
                    </a:lnTo>
                    <a:lnTo>
                      <a:pt x="1705" y="1948"/>
                    </a:lnTo>
                    <a:lnTo>
                      <a:pt x="1744" y="1947"/>
                    </a:lnTo>
                    <a:lnTo>
                      <a:pt x="1872" y="1942"/>
                    </a:lnTo>
                    <a:lnTo>
                      <a:pt x="1994" y="1933"/>
                    </a:lnTo>
                    <a:lnTo>
                      <a:pt x="2111" y="1923"/>
                    </a:lnTo>
                    <a:lnTo>
                      <a:pt x="2221" y="1910"/>
                    </a:lnTo>
                    <a:lnTo>
                      <a:pt x="2324" y="1897"/>
                    </a:lnTo>
                    <a:lnTo>
                      <a:pt x="2420" y="1880"/>
                    </a:lnTo>
                    <a:lnTo>
                      <a:pt x="2511" y="1864"/>
                    </a:lnTo>
                    <a:lnTo>
                      <a:pt x="2594" y="1845"/>
                    </a:lnTo>
                    <a:lnTo>
                      <a:pt x="2669" y="1826"/>
                    </a:lnTo>
                    <a:lnTo>
                      <a:pt x="2738" y="1806"/>
                    </a:lnTo>
                    <a:lnTo>
                      <a:pt x="2788" y="1790"/>
                    </a:lnTo>
                    <a:lnTo>
                      <a:pt x="2834" y="1774"/>
                    </a:lnTo>
                    <a:lnTo>
                      <a:pt x="2874" y="1757"/>
                    </a:lnTo>
                    <a:lnTo>
                      <a:pt x="2907" y="1741"/>
                    </a:lnTo>
                    <a:lnTo>
                      <a:pt x="2808" y="1760"/>
                    </a:lnTo>
                    <a:lnTo>
                      <a:pt x="2704" y="1778"/>
                    </a:lnTo>
                    <a:lnTo>
                      <a:pt x="2595" y="1793"/>
                    </a:lnTo>
                    <a:lnTo>
                      <a:pt x="2481" y="1806"/>
                    </a:lnTo>
                    <a:lnTo>
                      <a:pt x="2364" y="1817"/>
                    </a:lnTo>
                    <a:lnTo>
                      <a:pt x="2244" y="1825"/>
                    </a:lnTo>
                    <a:lnTo>
                      <a:pt x="2244" y="1825"/>
                    </a:lnTo>
                    <a:lnTo>
                      <a:pt x="2243" y="1825"/>
                    </a:lnTo>
                    <a:lnTo>
                      <a:pt x="2241" y="1825"/>
                    </a:lnTo>
                    <a:lnTo>
                      <a:pt x="2132" y="1830"/>
                    </a:lnTo>
                    <a:lnTo>
                      <a:pt x="2019" y="1834"/>
                    </a:lnTo>
                    <a:lnTo>
                      <a:pt x="1958" y="1835"/>
                    </a:lnTo>
                    <a:lnTo>
                      <a:pt x="1898" y="1835"/>
                    </a:lnTo>
                    <a:lnTo>
                      <a:pt x="1845" y="1835"/>
                    </a:lnTo>
                    <a:lnTo>
                      <a:pt x="1792" y="1834"/>
                    </a:lnTo>
                    <a:lnTo>
                      <a:pt x="1671" y="1831"/>
                    </a:lnTo>
                    <a:lnTo>
                      <a:pt x="1553" y="1825"/>
                    </a:lnTo>
                    <a:lnTo>
                      <a:pt x="1553" y="1825"/>
                    </a:lnTo>
                    <a:lnTo>
                      <a:pt x="1432" y="1817"/>
                    </a:lnTo>
                    <a:lnTo>
                      <a:pt x="1317" y="1806"/>
                    </a:lnTo>
                    <a:lnTo>
                      <a:pt x="1205" y="1794"/>
                    </a:lnTo>
                    <a:lnTo>
                      <a:pt x="1099" y="1779"/>
                    </a:lnTo>
                    <a:lnTo>
                      <a:pt x="997" y="1761"/>
                    </a:lnTo>
                    <a:lnTo>
                      <a:pt x="901" y="1743"/>
                    </a:lnTo>
                    <a:lnTo>
                      <a:pt x="855" y="1733"/>
                    </a:lnTo>
                    <a:lnTo>
                      <a:pt x="842" y="1730"/>
                    </a:lnTo>
                    <a:lnTo>
                      <a:pt x="775" y="1714"/>
                    </a:lnTo>
                    <a:lnTo>
                      <a:pt x="712" y="1697"/>
                    </a:lnTo>
                    <a:lnTo>
                      <a:pt x="653" y="1678"/>
                    </a:lnTo>
                    <a:lnTo>
                      <a:pt x="598" y="1658"/>
                    </a:lnTo>
                    <a:lnTo>
                      <a:pt x="548" y="1637"/>
                    </a:lnTo>
                    <a:lnTo>
                      <a:pt x="502" y="1615"/>
                    </a:lnTo>
                    <a:lnTo>
                      <a:pt x="461" y="1592"/>
                    </a:lnTo>
                    <a:lnTo>
                      <a:pt x="426" y="1567"/>
                    </a:lnTo>
                    <a:lnTo>
                      <a:pt x="396" y="1542"/>
                    </a:lnTo>
                    <a:lnTo>
                      <a:pt x="395" y="1540"/>
                    </a:lnTo>
                    <a:lnTo>
                      <a:pt x="394" y="1539"/>
                    </a:lnTo>
                    <a:close/>
                    <a:moveTo>
                      <a:pt x="2185" y="1428"/>
                    </a:moveTo>
                    <a:lnTo>
                      <a:pt x="2098" y="1431"/>
                    </a:lnTo>
                    <a:lnTo>
                      <a:pt x="2011" y="1433"/>
                    </a:lnTo>
                    <a:lnTo>
                      <a:pt x="2002" y="1433"/>
                    </a:lnTo>
                    <a:lnTo>
                      <a:pt x="1955" y="1434"/>
                    </a:lnTo>
                    <a:lnTo>
                      <a:pt x="1955" y="1720"/>
                    </a:lnTo>
                    <a:lnTo>
                      <a:pt x="2071" y="1718"/>
                    </a:lnTo>
                    <a:lnTo>
                      <a:pt x="2185" y="1713"/>
                    </a:lnTo>
                    <a:lnTo>
                      <a:pt x="2185" y="1428"/>
                    </a:lnTo>
                    <a:close/>
                    <a:moveTo>
                      <a:pt x="1610" y="1428"/>
                    </a:moveTo>
                    <a:lnTo>
                      <a:pt x="1610" y="1713"/>
                    </a:lnTo>
                    <a:lnTo>
                      <a:pt x="1616" y="1714"/>
                    </a:lnTo>
                    <a:lnTo>
                      <a:pt x="1744" y="1719"/>
                    </a:lnTo>
                    <a:lnTo>
                      <a:pt x="1756" y="1720"/>
                    </a:lnTo>
                    <a:lnTo>
                      <a:pt x="1798" y="1720"/>
                    </a:lnTo>
                    <a:lnTo>
                      <a:pt x="1840" y="1721"/>
                    </a:lnTo>
                    <a:lnTo>
                      <a:pt x="1840" y="1434"/>
                    </a:lnTo>
                    <a:lnTo>
                      <a:pt x="1792" y="1433"/>
                    </a:lnTo>
                    <a:lnTo>
                      <a:pt x="1788" y="1433"/>
                    </a:lnTo>
                    <a:lnTo>
                      <a:pt x="1784" y="1433"/>
                    </a:lnTo>
                    <a:lnTo>
                      <a:pt x="1610" y="1428"/>
                    </a:lnTo>
                    <a:close/>
                    <a:moveTo>
                      <a:pt x="2473" y="1407"/>
                    </a:moveTo>
                    <a:lnTo>
                      <a:pt x="2387" y="1414"/>
                    </a:lnTo>
                    <a:lnTo>
                      <a:pt x="2300" y="1420"/>
                    </a:lnTo>
                    <a:lnTo>
                      <a:pt x="2300" y="1706"/>
                    </a:lnTo>
                    <a:lnTo>
                      <a:pt x="2366" y="1702"/>
                    </a:lnTo>
                    <a:lnTo>
                      <a:pt x="2371" y="1702"/>
                    </a:lnTo>
                    <a:lnTo>
                      <a:pt x="2422" y="1697"/>
                    </a:lnTo>
                    <a:lnTo>
                      <a:pt x="2473" y="1692"/>
                    </a:lnTo>
                    <a:lnTo>
                      <a:pt x="2473" y="1407"/>
                    </a:lnTo>
                    <a:close/>
                    <a:moveTo>
                      <a:pt x="1323" y="1407"/>
                    </a:moveTo>
                    <a:lnTo>
                      <a:pt x="1323" y="1692"/>
                    </a:lnTo>
                    <a:lnTo>
                      <a:pt x="1325" y="1693"/>
                    </a:lnTo>
                    <a:lnTo>
                      <a:pt x="1327" y="1693"/>
                    </a:lnTo>
                    <a:lnTo>
                      <a:pt x="1350" y="1695"/>
                    </a:lnTo>
                    <a:lnTo>
                      <a:pt x="1457" y="1704"/>
                    </a:lnTo>
                    <a:lnTo>
                      <a:pt x="1480" y="1706"/>
                    </a:lnTo>
                    <a:lnTo>
                      <a:pt x="1495" y="1707"/>
                    </a:lnTo>
                    <a:lnTo>
                      <a:pt x="1495" y="1420"/>
                    </a:lnTo>
                    <a:lnTo>
                      <a:pt x="1408" y="1414"/>
                    </a:lnTo>
                    <a:lnTo>
                      <a:pt x="1323" y="1407"/>
                    </a:lnTo>
                    <a:close/>
                    <a:moveTo>
                      <a:pt x="2760" y="1370"/>
                    </a:moveTo>
                    <a:lnTo>
                      <a:pt x="2675" y="1383"/>
                    </a:lnTo>
                    <a:lnTo>
                      <a:pt x="2588" y="1394"/>
                    </a:lnTo>
                    <a:lnTo>
                      <a:pt x="2588" y="1678"/>
                    </a:lnTo>
                    <a:lnTo>
                      <a:pt x="2632" y="1673"/>
                    </a:lnTo>
                    <a:lnTo>
                      <a:pt x="2677" y="1665"/>
                    </a:lnTo>
                    <a:lnTo>
                      <a:pt x="2716" y="1659"/>
                    </a:lnTo>
                    <a:lnTo>
                      <a:pt x="2755" y="1653"/>
                    </a:lnTo>
                    <a:lnTo>
                      <a:pt x="2757" y="1653"/>
                    </a:lnTo>
                    <a:lnTo>
                      <a:pt x="2760" y="1652"/>
                    </a:lnTo>
                    <a:lnTo>
                      <a:pt x="2760" y="1370"/>
                    </a:lnTo>
                    <a:close/>
                    <a:moveTo>
                      <a:pt x="1035" y="1370"/>
                    </a:moveTo>
                    <a:lnTo>
                      <a:pt x="1035" y="1652"/>
                    </a:lnTo>
                    <a:lnTo>
                      <a:pt x="1067" y="1657"/>
                    </a:lnTo>
                    <a:lnTo>
                      <a:pt x="1101" y="1663"/>
                    </a:lnTo>
                    <a:lnTo>
                      <a:pt x="1103" y="1663"/>
                    </a:lnTo>
                    <a:lnTo>
                      <a:pt x="1105" y="1663"/>
                    </a:lnTo>
                    <a:lnTo>
                      <a:pt x="1155" y="1672"/>
                    </a:lnTo>
                    <a:lnTo>
                      <a:pt x="1208" y="1678"/>
                    </a:lnTo>
                    <a:lnTo>
                      <a:pt x="1208" y="1394"/>
                    </a:lnTo>
                    <a:lnTo>
                      <a:pt x="1120" y="1383"/>
                    </a:lnTo>
                    <a:lnTo>
                      <a:pt x="1035" y="1370"/>
                    </a:lnTo>
                    <a:close/>
                    <a:moveTo>
                      <a:pt x="3048" y="1310"/>
                    </a:moveTo>
                    <a:lnTo>
                      <a:pt x="2964" y="1331"/>
                    </a:lnTo>
                    <a:lnTo>
                      <a:pt x="2875" y="1351"/>
                    </a:lnTo>
                    <a:lnTo>
                      <a:pt x="2875" y="1630"/>
                    </a:lnTo>
                    <a:lnTo>
                      <a:pt x="2882" y="1628"/>
                    </a:lnTo>
                    <a:lnTo>
                      <a:pt x="2889" y="1627"/>
                    </a:lnTo>
                    <a:lnTo>
                      <a:pt x="2933" y="1617"/>
                    </a:lnTo>
                    <a:lnTo>
                      <a:pt x="2979" y="1606"/>
                    </a:lnTo>
                    <a:lnTo>
                      <a:pt x="3022" y="1595"/>
                    </a:lnTo>
                    <a:lnTo>
                      <a:pt x="3048" y="1587"/>
                    </a:lnTo>
                    <a:lnTo>
                      <a:pt x="3048" y="1310"/>
                    </a:lnTo>
                    <a:close/>
                    <a:moveTo>
                      <a:pt x="748" y="1310"/>
                    </a:moveTo>
                    <a:lnTo>
                      <a:pt x="748" y="1586"/>
                    </a:lnTo>
                    <a:lnTo>
                      <a:pt x="801" y="1601"/>
                    </a:lnTo>
                    <a:lnTo>
                      <a:pt x="858" y="1615"/>
                    </a:lnTo>
                    <a:lnTo>
                      <a:pt x="920" y="1630"/>
                    </a:lnTo>
                    <a:lnTo>
                      <a:pt x="920" y="1351"/>
                    </a:lnTo>
                    <a:lnTo>
                      <a:pt x="831" y="1331"/>
                    </a:lnTo>
                    <a:lnTo>
                      <a:pt x="748" y="1310"/>
                    </a:lnTo>
                    <a:close/>
                    <a:moveTo>
                      <a:pt x="3335" y="1196"/>
                    </a:moveTo>
                    <a:lnTo>
                      <a:pt x="3298" y="1217"/>
                    </a:lnTo>
                    <a:lnTo>
                      <a:pt x="3258" y="1238"/>
                    </a:lnTo>
                    <a:lnTo>
                      <a:pt x="3212" y="1257"/>
                    </a:lnTo>
                    <a:lnTo>
                      <a:pt x="3163" y="1275"/>
                    </a:lnTo>
                    <a:lnTo>
                      <a:pt x="3163" y="1550"/>
                    </a:lnTo>
                    <a:lnTo>
                      <a:pt x="3202" y="1534"/>
                    </a:lnTo>
                    <a:lnTo>
                      <a:pt x="3237" y="1518"/>
                    </a:lnTo>
                    <a:lnTo>
                      <a:pt x="3266" y="1503"/>
                    </a:lnTo>
                    <a:lnTo>
                      <a:pt x="3291" y="1488"/>
                    </a:lnTo>
                    <a:lnTo>
                      <a:pt x="3310" y="1474"/>
                    </a:lnTo>
                    <a:lnTo>
                      <a:pt x="3324" y="1460"/>
                    </a:lnTo>
                    <a:lnTo>
                      <a:pt x="3332" y="1446"/>
                    </a:lnTo>
                    <a:lnTo>
                      <a:pt x="3335" y="1434"/>
                    </a:lnTo>
                    <a:lnTo>
                      <a:pt x="3335" y="1196"/>
                    </a:lnTo>
                    <a:close/>
                    <a:moveTo>
                      <a:pt x="460" y="1196"/>
                    </a:moveTo>
                    <a:lnTo>
                      <a:pt x="460" y="1434"/>
                    </a:lnTo>
                    <a:lnTo>
                      <a:pt x="460" y="1437"/>
                    </a:lnTo>
                    <a:lnTo>
                      <a:pt x="461" y="1439"/>
                    </a:lnTo>
                    <a:lnTo>
                      <a:pt x="465" y="1445"/>
                    </a:lnTo>
                    <a:lnTo>
                      <a:pt x="478" y="1462"/>
                    </a:lnTo>
                    <a:lnTo>
                      <a:pt x="497" y="1479"/>
                    </a:lnTo>
                    <a:lnTo>
                      <a:pt x="522" y="1496"/>
                    </a:lnTo>
                    <a:lnTo>
                      <a:pt x="553" y="1513"/>
                    </a:lnTo>
                    <a:lnTo>
                      <a:pt x="590" y="1530"/>
                    </a:lnTo>
                    <a:lnTo>
                      <a:pt x="633" y="1548"/>
                    </a:lnTo>
                    <a:lnTo>
                      <a:pt x="633" y="1275"/>
                    </a:lnTo>
                    <a:lnTo>
                      <a:pt x="583" y="1257"/>
                    </a:lnTo>
                    <a:lnTo>
                      <a:pt x="537" y="1238"/>
                    </a:lnTo>
                    <a:lnTo>
                      <a:pt x="497" y="1217"/>
                    </a:lnTo>
                    <a:lnTo>
                      <a:pt x="460" y="1196"/>
                    </a:lnTo>
                    <a:close/>
                    <a:moveTo>
                      <a:pt x="3003" y="896"/>
                    </a:moveTo>
                    <a:lnTo>
                      <a:pt x="2997" y="899"/>
                    </a:lnTo>
                    <a:lnTo>
                      <a:pt x="2991" y="903"/>
                    </a:lnTo>
                    <a:lnTo>
                      <a:pt x="2971" y="915"/>
                    </a:lnTo>
                    <a:lnTo>
                      <a:pt x="2953" y="925"/>
                    </a:lnTo>
                    <a:lnTo>
                      <a:pt x="2930" y="937"/>
                    </a:lnTo>
                    <a:lnTo>
                      <a:pt x="2907" y="947"/>
                    </a:lnTo>
                    <a:lnTo>
                      <a:pt x="2901" y="950"/>
                    </a:lnTo>
                    <a:lnTo>
                      <a:pt x="2895" y="953"/>
                    </a:lnTo>
                    <a:lnTo>
                      <a:pt x="2848" y="972"/>
                    </a:lnTo>
                    <a:lnTo>
                      <a:pt x="2837" y="975"/>
                    </a:lnTo>
                    <a:lnTo>
                      <a:pt x="2778" y="996"/>
                    </a:lnTo>
                    <a:lnTo>
                      <a:pt x="2756" y="1003"/>
                    </a:lnTo>
                    <a:lnTo>
                      <a:pt x="2719" y="1014"/>
                    </a:lnTo>
                    <a:lnTo>
                      <a:pt x="2643" y="1034"/>
                    </a:lnTo>
                    <a:lnTo>
                      <a:pt x="2561" y="1052"/>
                    </a:lnTo>
                    <a:lnTo>
                      <a:pt x="2475" y="1070"/>
                    </a:lnTo>
                    <a:lnTo>
                      <a:pt x="2383" y="1086"/>
                    </a:lnTo>
                    <a:lnTo>
                      <a:pt x="2287" y="1100"/>
                    </a:lnTo>
                    <a:lnTo>
                      <a:pt x="2187" y="1113"/>
                    </a:lnTo>
                    <a:lnTo>
                      <a:pt x="2085" y="1123"/>
                    </a:lnTo>
                    <a:lnTo>
                      <a:pt x="1978" y="1132"/>
                    </a:lnTo>
                    <a:lnTo>
                      <a:pt x="1869" y="1139"/>
                    </a:lnTo>
                    <a:lnTo>
                      <a:pt x="1758" y="1144"/>
                    </a:lnTo>
                    <a:lnTo>
                      <a:pt x="1645" y="1146"/>
                    </a:lnTo>
                    <a:lnTo>
                      <a:pt x="1553" y="1147"/>
                    </a:lnTo>
                    <a:lnTo>
                      <a:pt x="1489" y="1147"/>
                    </a:lnTo>
                    <a:lnTo>
                      <a:pt x="1423" y="1146"/>
                    </a:lnTo>
                    <a:lnTo>
                      <a:pt x="1315" y="1142"/>
                    </a:lnTo>
                    <a:lnTo>
                      <a:pt x="1209" y="1137"/>
                    </a:lnTo>
                    <a:lnTo>
                      <a:pt x="1209" y="1137"/>
                    </a:lnTo>
                    <a:lnTo>
                      <a:pt x="1208" y="1137"/>
                    </a:lnTo>
                    <a:lnTo>
                      <a:pt x="1206" y="1137"/>
                    </a:lnTo>
                    <a:lnTo>
                      <a:pt x="1205" y="1137"/>
                    </a:lnTo>
                    <a:lnTo>
                      <a:pt x="1108" y="1131"/>
                    </a:lnTo>
                    <a:lnTo>
                      <a:pt x="1013" y="1122"/>
                    </a:lnTo>
                    <a:lnTo>
                      <a:pt x="920" y="1113"/>
                    </a:lnTo>
                    <a:lnTo>
                      <a:pt x="920" y="1113"/>
                    </a:lnTo>
                    <a:lnTo>
                      <a:pt x="919" y="1112"/>
                    </a:lnTo>
                    <a:lnTo>
                      <a:pt x="919" y="1112"/>
                    </a:lnTo>
                    <a:lnTo>
                      <a:pt x="820" y="1099"/>
                    </a:lnTo>
                    <a:lnTo>
                      <a:pt x="723" y="1086"/>
                    </a:lnTo>
                    <a:lnTo>
                      <a:pt x="631" y="1070"/>
                    </a:lnTo>
                    <a:lnTo>
                      <a:pt x="543" y="1052"/>
                    </a:lnTo>
                    <a:lnTo>
                      <a:pt x="474" y="1037"/>
                    </a:lnTo>
                    <a:lnTo>
                      <a:pt x="468" y="1036"/>
                    </a:lnTo>
                    <a:lnTo>
                      <a:pt x="462" y="1034"/>
                    </a:lnTo>
                    <a:lnTo>
                      <a:pt x="461" y="1036"/>
                    </a:lnTo>
                    <a:lnTo>
                      <a:pt x="461" y="1038"/>
                    </a:lnTo>
                    <a:lnTo>
                      <a:pt x="466" y="1050"/>
                    </a:lnTo>
                    <a:lnTo>
                      <a:pt x="477" y="1065"/>
                    </a:lnTo>
                    <a:lnTo>
                      <a:pt x="495" y="1079"/>
                    </a:lnTo>
                    <a:lnTo>
                      <a:pt x="516" y="1095"/>
                    </a:lnTo>
                    <a:lnTo>
                      <a:pt x="545" y="1111"/>
                    </a:lnTo>
                    <a:lnTo>
                      <a:pt x="579" y="1127"/>
                    </a:lnTo>
                    <a:lnTo>
                      <a:pt x="618" y="1143"/>
                    </a:lnTo>
                    <a:lnTo>
                      <a:pt x="663" y="1160"/>
                    </a:lnTo>
                    <a:lnTo>
                      <a:pt x="712" y="1175"/>
                    </a:lnTo>
                    <a:lnTo>
                      <a:pt x="777" y="1194"/>
                    </a:lnTo>
                    <a:lnTo>
                      <a:pt x="848" y="1212"/>
                    </a:lnTo>
                    <a:lnTo>
                      <a:pt x="925" y="1230"/>
                    </a:lnTo>
                    <a:lnTo>
                      <a:pt x="1010" y="1246"/>
                    </a:lnTo>
                    <a:lnTo>
                      <a:pt x="1100" y="1262"/>
                    </a:lnTo>
                    <a:lnTo>
                      <a:pt x="1196" y="1275"/>
                    </a:lnTo>
                    <a:lnTo>
                      <a:pt x="1298" y="1288"/>
                    </a:lnTo>
                    <a:lnTo>
                      <a:pt x="1406" y="1298"/>
                    </a:lnTo>
                    <a:lnTo>
                      <a:pt x="1519" y="1307"/>
                    </a:lnTo>
                    <a:lnTo>
                      <a:pt x="1637" y="1314"/>
                    </a:lnTo>
                    <a:lnTo>
                      <a:pt x="1700" y="1316"/>
                    </a:lnTo>
                    <a:lnTo>
                      <a:pt x="1752" y="1317"/>
                    </a:lnTo>
                    <a:lnTo>
                      <a:pt x="1823" y="1319"/>
                    </a:lnTo>
                    <a:lnTo>
                      <a:pt x="1898" y="1319"/>
                    </a:lnTo>
                    <a:lnTo>
                      <a:pt x="1972" y="1319"/>
                    </a:lnTo>
                    <a:lnTo>
                      <a:pt x="2043" y="1317"/>
                    </a:lnTo>
                    <a:lnTo>
                      <a:pt x="2095" y="1316"/>
                    </a:lnTo>
                    <a:lnTo>
                      <a:pt x="2158" y="1314"/>
                    </a:lnTo>
                    <a:lnTo>
                      <a:pt x="2276" y="1307"/>
                    </a:lnTo>
                    <a:lnTo>
                      <a:pt x="2389" y="1298"/>
                    </a:lnTo>
                    <a:lnTo>
                      <a:pt x="2497" y="1288"/>
                    </a:lnTo>
                    <a:lnTo>
                      <a:pt x="2599" y="1275"/>
                    </a:lnTo>
                    <a:lnTo>
                      <a:pt x="2695" y="1262"/>
                    </a:lnTo>
                    <a:lnTo>
                      <a:pt x="2785" y="1246"/>
                    </a:lnTo>
                    <a:lnTo>
                      <a:pt x="2870" y="1230"/>
                    </a:lnTo>
                    <a:lnTo>
                      <a:pt x="2947" y="1213"/>
                    </a:lnTo>
                    <a:lnTo>
                      <a:pt x="3018" y="1194"/>
                    </a:lnTo>
                    <a:lnTo>
                      <a:pt x="3083" y="1175"/>
                    </a:lnTo>
                    <a:lnTo>
                      <a:pt x="3133" y="1160"/>
                    </a:lnTo>
                    <a:lnTo>
                      <a:pt x="3177" y="1143"/>
                    </a:lnTo>
                    <a:lnTo>
                      <a:pt x="3217" y="1126"/>
                    </a:lnTo>
                    <a:lnTo>
                      <a:pt x="3251" y="1111"/>
                    </a:lnTo>
                    <a:lnTo>
                      <a:pt x="3280" y="1095"/>
                    </a:lnTo>
                    <a:lnTo>
                      <a:pt x="3302" y="1079"/>
                    </a:lnTo>
                    <a:lnTo>
                      <a:pt x="3318" y="1064"/>
                    </a:lnTo>
                    <a:lnTo>
                      <a:pt x="3330" y="1050"/>
                    </a:lnTo>
                    <a:lnTo>
                      <a:pt x="3334" y="1037"/>
                    </a:lnTo>
                    <a:lnTo>
                      <a:pt x="3332" y="1029"/>
                    </a:lnTo>
                    <a:lnTo>
                      <a:pt x="3326" y="1022"/>
                    </a:lnTo>
                    <a:lnTo>
                      <a:pt x="3316" y="1013"/>
                    </a:lnTo>
                    <a:lnTo>
                      <a:pt x="3303" y="1002"/>
                    </a:lnTo>
                    <a:lnTo>
                      <a:pt x="3285" y="991"/>
                    </a:lnTo>
                    <a:lnTo>
                      <a:pt x="3263" y="978"/>
                    </a:lnTo>
                    <a:lnTo>
                      <a:pt x="3235" y="966"/>
                    </a:lnTo>
                    <a:lnTo>
                      <a:pt x="3201" y="952"/>
                    </a:lnTo>
                    <a:lnTo>
                      <a:pt x="3163" y="938"/>
                    </a:lnTo>
                    <a:lnTo>
                      <a:pt x="3115" y="924"/>
                    </a:lnTo>
                    <a:lnTo>
                      <a:pt x="3063" y="911"/>
                    </a:lnTo>
                    <a:lnTo>
                      <a:pt x="3003" y="896"/>
                    </a:lnTo>
                    <a:close/>
                    <a:moveTo>
                      <a:pt x="1840" y="740"/>
                    </a:moveTo>
                    <a:lnTo>
                      <a:pt x="1666" y="745"/>
                    </a:lnTo>
                    <a:lnTo>
                      <a:pt x="1657" y="745"/>
                    </a:lnTo>
                    <a:lnTo>
                      <a:pt x="1610" y="746"/>
                    </a:lnTo>
                    <a:lnTo>
                      <a:pt x="1610" y="1033"/>
                    </a:lnTo>
                    <a:lnTo>
                      <a:pt x="1673" y="1032"/>
                    </a:lnTo>
                    <a:lnTo>
                      <a:pt x="1691" y="1030"/>
                    </a:lnTo>
                    <a:lnTo>
                      <a:pt x="1809" y="1027"/>
                    </a:lnTo>
                    <a:lnTo>
                      <a:pt x="1810" y="1027"/>
                    </a:lnTo>
                    <a:lnTo>
                      <a:pt x="1811" y="1027"/>
                    </a:lnTo>
                    <a:lnTo>
                      <a:pt x="1840" y="1025"/>
                    </a:lnTo>
                    <a:lnTo>
                      <a:pt x="1840" y="740"/>
                    </a:lnTo>
                    <a:close/>
                    <a:moveTo>
                      <a:pt x="1265" y="740"/>
                    </a:moveTo>
                    <a:lnTo>
                      <a:pt x="1265" y="1025"/>
                    </a:lnTo>
                    <a:lnTo>
                      <a:pt x="1379" y="1029"/>
                    </a:lnTo>
                    <a:lnTo>
                      <a:pt x="1495" y="1033"/>
                    </a:lnTo>
                    <a:lnTo>
                      <a:pt x="1495" y="746"/>
                    </a:lnTo>
                    <a:lnTo>
                      <a:pt x="1448" y="745"/>
                    </a:lnTo>
                    <a:lnTo>
                      <a:pt x="1439" y="745"/>
                    </a:lnTo>
                    <a:lnTo>
                      <a:pt x="1265" y="740"/>
                    </a:lnTo>
                    <a:close/>
                    <a:moveTo>
                      <a:pt x="2128" y="719"/>
                    </a:moveTo>
                    <a:lnTo>
                      <a:pt x="2042" y="726"/>
                    </a:lnTo>
                    <a:lnTo>
                      <a:pt x="1955" y="733"/>
                    </a:lnTo>
                    <a:lnTo>
                      <a:pt x="1955" y="1019"/>
                    </a:lnTo>
                    <a:lnTo>
                      <a:pt x="2043" y="1012"/>
                    </a:lnTo>
                    <a:lnTo>
                      <a:pt x="2128" y="1003"/>
                    </a:lnTo>
                    <a:lnTo>
                      <a:pt x="2128" y="719"/>
                    </a:lnTo>
                    <a:close/>
                    <a:moveTo>
                      <a:pt x="978" y="719"/>
                    </a:moveTo>
                    <a:lnTo>
                      <a:pt x="978" y="1003"/>
                    </a:lnTo>
                    <a:lnTo>
                      <a:pt x="1063" y="1012"/>
                    </a:lnTo>
                    <a:lnTo>
                      <a:pt x="1150" y="1018"/>
                    </a:lnTo>
                    <a:lnTo>
                      <a:pt x="1150" y="733"/>
                    </a:lnTo>
                    <a:lnTo>
                      <a:pt x="1063" y="726"/>
                    </a:lnTo>
                    <a:lnTo>
                      <a:pt x="978" y="719"/>
                    </a:lnTo>
                    <a:close/>
                    <a:moveTo>
                      <a:pt x="2415" y="682"/>
                    </a:moveTo>
                    <a:lnTo>
                      <a:pt x="2330" y="695"/>
                    </a:lnTo>
                    <a:lnTo>
                      <a:pt x="2243" y="706"/>
                    </a:lnTo>
                    <a:lnTo>
                      <a:pt x="2243" y="990"/>
                    </a:lnTo>
                    <a:lnTo>
                      <a:pt x="2331" y="977"/>
                    </a:lnTo>
                    <a:lnTo>
                      <a:pt x="2415" y="964"/>
                    </a:lnTo>
                    <a:lnTo>
                      <a:pt x="2415" y="682"/>
                    </a:lnTo>
                    <a:close/>
                    <a:moveTo>
                      <a:pt x="690" y="682"/>
                    </a:moveTo>
                    <a:lnTo>
                      <a:pt x="690" y="964"/>
                    </a:lnTo>
                    <a:lnTo>
                      <a:pt x="709" y="967"/>
                    </a:lnTo>
                    <a:lnTo>
                      <a:pt x="806" y="983"/>
                    </a:lnTo>
                    <a:lnTo>
                      <a:pt x="828" y="986"/>
                    </a:lnTo>
                    <a:lnTo>
                      <a:pt x="863" y="990"/>
                    </a:lnTo>
                    <a:lnTo>
                      <a:pt x="863" y="706"/>
                    </a:lnTo>
                    <a:lnTo>
                      <a:pt x="775" y="695"/>
                    </a:lnTo>
                    <a:lnTo>
                      <a:pt x="690" y="682"/>
                    </a:lnTo>
                    <a:close/>
                    <a:moveTo>
                      <a:pt x="2703" y="623"/>
                    </a:moveTo>
                    <a:lnTo>
                      <a:pt x="2619" y="643"/>
                    </a:lnTo>
                    <a:lnTo>
                      <a:pt x="2530" y="661"/>
                    </a:lnTo>
                    <a:lnTo>
                      <a:pt x="2530" y="941"/>
                    </a:lnTo>
                    <a:lnTo>
                      <a:pt x="2592" y="927"/>
                    </a:lnTo>
                    <a:lnTo>
                      <a:pt x="2649" y="914"/>
                    </a:lnTo>
                    <a:lnTo>
                      <a:pt x="2703" y="899"/>
                    </a:lnTo>
                    <a:lnTo>
                      <a:pt x="2703" y="623"/>
                    </a:lnTo>
                    <a:close/>
                    <a:moveTo>
                      <a:pt x="403" y="623"/>
                    </a:moveTo>
                    <a:lnTo>
                      <a:pt x="403" y="899"/>
                    </a:lnTo>
                    <a:lnTo>
                      <a:pt x="433" y="907"/>
                    </a:lnTo>
                    <a:lnTo>
                      <a:pt x="464" y="916"/>
                    </a:lnTo>
                    <a:lnTo>
                      <a:pt x="508" y="927"/>
                    </a:lnTo>
                    <a:lnTo>
                      <a:pt x="554" y="938"/>
                    </a:lnTo>
                    <a:lnTo>
                      <a:pt x="575" y="942"/>
                    </a:lnTo>
                    <a:lnTo>
                      <a:pt x="575" y="661"/>
                    </a:lnTo>
                    <a:lnTo>
                      <a:pt x="486" y="643"/>
                    </a:lnTo>
                    <a:lnTo>
                      <a:pt x="403" y="623"/>
                    </a:lnTo>
                    <a:close/>
                    <a:moveTo>
                      <a:pt x="2990" y="508"/>
                    </a:moveTo>
                    <a:lnTo>
                      <a:pt x="2953" y="530"/>
                    </a:lnTo>
                    <a:lnTo>
                      <a:pt x="2913" y="550"/>
                    </a:lnTo>
                    <a:lnTo>
                      <a:pt x="2867" y="569"/>
                    </a:lnTo>
                    <a:lnTo>
                      <a:pt x="2818" y="587"/>
                    </a:lnTo>
                    <a:lnTo>
                      <a:pt x="2818" y="861"/>
                    </a:lnTo>
                    <a:lnTo>
                      <a:pt x="2859" y="843"/>
                    </a:lnTo>
                    <a:lnTo>
                      <a:pt x="2897" y="825"/>
                    </a:lnTo>
                    <a:lnTo>
                      <a:pt x="2928" y="807"/>
                    </a:lnTo>
                    <a:lnTo>
                      <a:pt x="2954" y="790"/>
                    </a:lnTo>
                    <a:lnTo>
                      <a:pt x="2975" y="773"/>
                    </a:lnTo>
                    <a:lnTo>
                      <a:pt x="2976" y="774"/>
                    </a:lnTo>
                    <a:lnTo>
                      <a:pt x="2984" y="764"/>
                    </a:lnTo>
                    <a:lnTo>
                      <a:pt x="2989" y="754"/>
                    </a:lnTo>
                    <a:lnTo>
                      <a:pt x="2990" y="746"/>
                    </a:lnTo>
                    <a:lnTo>
                      <a:pt x="2990" y="508"/>
                    </a:lnTo>
                    <a:close/>
                    <a:moveTo>
                      <a:pt x="115" y="508"/>
                    </a:moveTo>
                    <a:lnTo>
                      <a:pt x="115" y="746"/>
                    </a:lnTo>
                    <a:lnTo>
                      <a:pt x="118" y="758"/>
                    </a:lnTo>
                    <a:lnTo>
                      <a:pt x="127" y="772"/>
                    </a:lnTo>
                    <a:lnTo>
                      <a:pt x="140" y="785"/>
                    </a:lnTo>
                    <a:lnTo>
                      <a:pt x="159" y="800"/>
                    </a:lnTo>
                    <a:lnTo>
                      <a:pt x="184" y="816"/>
                    </a:lnTo>
                    <a:lnTo>
                      <a:pt x="213" y="830"/>
                    </a:lnTo>
                    <a:lnTo>
                      <a:pt x="248" y="846"/>
                    </a:lnTo>
                    <a:lnTo>
                      <a:pt x="288" y="862"/>
                    </a:lnTo>
                    <a:lnTo>
                      <a:pt x="288" y="587"/>
                    </a:lnTo>
                    <a:lnTo>
                      <a:pt x="238" y="569"/>
                    </a:lnTo>
                    <a:lnTo>
                      <a:pt x="192" y="550"/>
                    </a:lnTo>
                    <a:lnTo>
                      <a:pt x="152" y="530"/>
                    </a:lnTo>
                    <a:lnTo>
                      <a:pt x="115" y="508"/>
                    </a:lnTo>
                    <a:close/>
                    <a:moveTo>
                      <a:pt x="1553" y="115"/>
                    </a:moveTo>
                    <a:lnTo>
                      <a:pt x="1426" y="116"/>
                    </a:lnTo>
                    <a:lnTo>
                      <a:pt x="1306" y="119"/>
                    </a:lnTo>
                    <a:lnTo>
                      <a:pt x="1191" y="123"/>
                    </a:lnTo>
                    <a:lnTo>
                      <a:pt x="1082" y="129"/>
                    </a:lnTo>
                    <a:lnTo>
                      <a:pt x="979" y="136"/>
                    </a:lnTo>
                    <a:lnTo>
                      <a:pt x="881" y="144"/>
                    </a:lnTo>
                    <a:lnTo>
                      <a:pt x="790" y="154"/>
                    </a:lnTo>
                    <a:lnTo>
                      <a:pt x="705" y="164"/>
                    </a:lnTo>
                    <a:lnTo>
                      <a:pt x="624" y="175"/>
                    </a:lnTo>
                    <a:lnTo>
                      <a:pt x="550" y="188"/>
                    </a:lnTo>
                    <a:lnTo>
                      <a:pt x="482" y="200"/>
                    </a:lnTo>
                    <a:lnTo>
                      <a:pt x="419" y="214"/>
                    </a:lnTo>
                    <a:lnTo>
                      <a:pt x="363" y="228"/>
                    </a:lnTo>
                    <a:lnTo>
                      <a:pt x="313" y="241"/>
                    </a:lnTo>
                    <a:lnTo>
                      <a:pt x="268" y="256"/>
                    </a:lnTo>
                    <a:lnTo>
                      <a:pt x="228" y="269"/>
                    </a:lnTo>
                    <a:lnTo>
                      <a:pt x="194" y="284"/>
                    </a:lnTo>
                    <a:lnTo>
                      <a:pt x="167" y="297"/>
                    </a:lnTo>
                    <a:lnTo>
                      <a:pt x="146" y="311"/>
                    </a:lnTo>
                    <a:lnTo>
                      <a:pt x="130" y="325"/>
                    </a:lnTo>
                    <a:lnTo>
                      <a:pt x="120" y="337"/>
                    </a:lnTo>
                    <a:lnTo>
                      <a:pt x="116" y="350"/>
                    </a:lnTo>
                    <a:lnTo>
                      <a:pt x="121" y="363"/>
                    </a:lnTo>
                    <a:lnTo>
                      <a:pt x="133" y="377"/>
                    </a:lnTo>
                    <a:lnTo>
                      <a:pt x="150" y="391"/>
                    </a:lnTo>
                    <a:lnTo>
                      <a:pt x="173" y="407"/>
                    </a:lnTo>
                    <a:lnTo>
                      <a:pt x="201" y="423"/>
                    </a:lnTo>
                    <a:lnTo>
                      <a:pt x="234" y="439"/>
                    </a:lnTo>
                    <a:lnTo>
                      <a:pt x="273" y="455"/>
                    </a:lnTo>
                    <a:lnTo>
                      <a:pt x="318" y="472"/>
                    </a:lnTo>
                    <a:lnTo>
                      <a:pt x="367" y="487"/>
                    </a:lnTo>
                    <a:lnTo>
                      <a:pt x="432" y="506"/>
                    </a:lnTo>
                    <a:lnTo>
                      <a:pt x="503" y="525"/>
                    </a:lnTo>
                    <a:lnTo>
                      <a:pt x="580" y="541"/>
                    </a:lnTo>
                    <a:lnTo>
                      <a:pt x="665" y="558"/>
                    </a:lnTo>
                    <a:lnTo>
                      <a:pt x="755" y="574"/>
                    </a:lnTo>
                    <a:lnTo>
                      <a:pt x="851" y="587"/>
                    </a:lnTo>
                    <a:lnTo>
                      <a:pt x="953" y="600"/>
                    </a:lnTo>
                    <a:lnTo>
                      <a:pt x="1061" y="610"/>
                    </a:lnTo>
                    <a:lnTo>
                      <a:pt x="1174" y="619"/>
                    </a:lnTo>
                    <a:lnTo>
                      <a:pt x="1292" y="626"/>
                    </a:lnTo>
                    <a:lnTo>
                      <a:pt x="1355" y="628"/>
                    </a:lnTo>
                    <a:lnTo>
                      <a:pt x="1407" y="629"/>
                    </a:lnTo>
                    <a:lnTo>
                      <a:pt x="1478" y="631"/>
                    </a:lnTo>
                    <a:lnTo>
                      <a:pt x="1553" y="631"/>
                    </a:lnTo>
                    <a:lnTo>
                      <a:pt x="1627" y="631"/>
                    </a:lnTo>
                    <a:lnTo>
                      <a:pt x="1698" y="629"/>
                    </a:lnTo>
                    <a:lnTo>
                      <a:pt x="1750" y="628"/>
                    </a:lnTo>
                    <a:lnTo>
                      <a:pt x="1813" y="626"/>
                    </a:lnTo>
                    <a:lnTo>
                      <a:pt x="1931" y="619"/>
                    </a:lnTo>
                    <a:lnTo>
                      <a:pt x="2044" y="610"/>
                    </a:lnTo>
                    <a:lnTo>
                      <a:pt x="2152" y="600"/>
                    </a:lnTo>
                    <a:lnTo>
                      <a:pt x="2254" y="587"/>
                    </a:lnTo>
                    <a:lnTo>
                      <a:pt x="2350" y="574"/>
                    </a:lnTo>
                    <a:lnTo>
                      <a:pt x="2440" y="558"/>
                    </a:lnTo>
                    <a:lnTo>
                      <a:pt x="2525" y="541"/>
                    </a:lnTo>
                    <a:lnTo>
                      <a:pt x="2602" y="525"/>
                    </a:lnTo>
                    <a:lnTo>
                      <a:pt x="2673" y="506"/>
                    </a:lnTo>
                    <a:lnTo>
                      <a:pt x="2738" y="487"/>
                    </a:lnTo>
                    <a:lnTo>
                      <a:pt x="2787" y="472"/>
                    </a:lnTo>
                    <a:lnTo>
                      <a:pt x="2831" y="455"/>
                    </a:lnTo>
                    <a:lnTo>
                      <a:pt x="2871" y="439"/>
                    </a:lnTo>
                    <a:lnTo>
                      <a:pt x="2904" y="423"/>
                    </a:lnTo>
                    <a:lnTo>
                      <a:pt x="2933" y="407"/>
                    </a:lnTo>
                    <a:lnTo>
                      <a:pt x="2956" y="391"/>
                    </a:lnTo>
                    <a:lnTo>
                      <a:pt x="2972" y="377"/>
                    </a:lnTo>
                    <a:lnTo>
                      <a:pt x="2984" y="363"/>
                    </a:lnTo>
                    <a:lnTo>
                      <a:pt x="2989" y="350"/>
                    </a:lnTo>
                    <a:lnTo>
                      <a:pt x="2985" y="337"/>
                    </a:lnTo>
                    <a:lnTo>
                      <a:pt x="2975" y="325"/>
                    </a:lnTo>
                    <a:lnTo>
                      <a:pt x="2960" y="311"/>
                    </a:lnTo>
                    <a:lnTo>
                      <a:pt x="2938" y="297"/>
                    </a:lnTo>
                    <a:lnTo>
                      <a:pt x="2911" y="284"/>
                    </a:lnTo>
                    <a:lnTo>
                      <a:pt x="2877" y="269"/>
                    </a:lnTo>
                    <a:lnTo>
                      <a:pt x="2837" y="256"/>
                    </a:lnTo>
                    <a:lnTo>
                      <a:pt x="2792" y="241"/>
                    </a:lnTo>
                    <a:lnTo>
                      <a:pt x="2742" y="228"/>
                    </a:lnTo>
                    <a:lnTo>
                      <a:pt x="2686" y="214"/>
                    </a:lnTo>
                    <a:lnTo>
                      <a:pt x="2623" y="200"/>
                    </a:lnTo>
                    <a:lnTo>
                      <a:pt x="2555" y="188"/>
                    </a:lnTo>
                    <a:lnTo>
                      <a:pt x="2481" y="175"/>
                    </a:lnTo>
                    <a:lnTo>
                      <a:pt x="2401" y="164"/>
                    </a:lnTo>
                    <a:lnTo>
                      <a:pt x="2316" y="154"/>
                    </a:lnTo>
                    <a:lnTo>
                      <a:pt x="2224" y="144"/>
                    </a:lnTo>
                    <a:lnTo>
                      <a:pt x="2126" y="136"/>
                    </a:lnTo>
                    <a:lnTo>
                      <a:pt x="2023" y="129"/>
                    </a:lnTo>
                    <a:lnTo>
                      <a:pt x="1914" y="123"/>
                    </a:lnTo>
                    <a:lnTo>
                      <a:pt x="1799" y="119"/>
                    </a:lnTo>
                    <a:lnTo>
                      <a:pt x="1679" y="116"/>
                    </a:lnTo>
                    <a:lnTo>
                      <a:pt x="1553" y="115"/>
                    </a:lnTo>
                    <a:close/>
                    <a:moveTo>
                      <a:pt x="1553" y="0"/>
                    </a:moveTo>
                    <a:lnTo>
                      <a:pt x="1569" y="0"/>
                    </a:lnTo>
                    <a:lnTo>
                      <a:pt x="1591" y="0"/>
                    </a:lnTo>
                    <a:lnTo>
                      <a:pt x="1618" y="1"/>
                    </a:lnTo>
                    <a:lnTo>
                      <a:pt x="1651" y="1"/>
                    </a:lnTo>
                    <a:lnTo>
                      <a:pt x="1687" y="2"/>
                    </a:lnTo>
                    <a:lnTo>
                      <a:pt x="1728" y="2"/>
                    </a:lnTo>
                    <a:lnTo>
                      <a:pt x="1772" y="4"/>
                    </a:lnTo>
                    <a:lnTo>
                      <a:pt x="1820" y="6"/>
                    </a:lnTo>
                    <a:lnTo>
                      <a:pt x="1871" y="8"/>
                    </a:lnTo>
                    <a:lnTo>
                      <a:pt x="1926" y="10"/>
                    </a:lnTo>
                    <a:lnTo>
                      <a:pt x="1981" y="13"/>
                    </a:lnTo>
                    <a:lnTo>
                      <a:pt x="2040" y="17"/>
                    </a:lnTo>
                    <a:lnTo>
                      <a:pt x="2099" y="20"/>
                    </a:lnTo>
                    <a:lnTo>
                      <a:pt x="2161" y="25"/>
                    </a:lnTo>
                    <a:lnTo>
                      <a:pt x="2223" y="31"/>
                    </a:lnTo>
                    <a:lnTo>
                      <a:pt x="2285" y="37"/>
                    </a:lnTo>
                    <a:lnTo>
                      <a:pt x="2348" y="43"/>
                    </a:lnTo>
                    <a:lnTo>
                      <a:pt x="2411" y="51"/>
                    </a:lnTo>
                    <a:lnTo>
                      <a:pt x="2474" y="60"/>
                    </a:lnTo>
                    <a:lnTo>
                      <a:pt x="2534" y="69"/>
                    </a:lnTo>
                    <a:lnTo>
                      <a:pt x="2595" y="79"/>
                    </a:lnTo>
                    <a:lnTo>
                      <a:pt x="2652" y="90"/>
                    </a:lnTo>
                    <a:lnTo>
                      <a:pt x="2709" y="102"/>
                    </a:lnTo>
                    <a:lnTo>
                      <a:pt x="2763" y="116"/>
                    </a:lnTo>
                    <a:lnTo>
                      <a:pt x="2815" y="131"/>
                    </a:lnTo>
                    <a:lnTo>
                      <a:pt x="2864" y="145"/>
                    </a:lnTo>
                    <a:lnTo>
                      <a:pt x="2908" y="162"/>
                    </a:lnTo>
                    <a:lnTo>
                      <a:pt x="2950" y="181"/>
                    </a:lnTo>
                    <a:lnTo>
                      <a:pt x="2987" y="199"/>
                    </a:lnTo>
                    <a:lnTo>
                      <a:pt x="3020" y="220"/>
                    </a:lnTo>
                    <a:lnTo>
                      <a:pt x="3048" y="242"/>
                    </a:lnTo>
                    <a:lnTo>
                      <a:pt x="3071" y="265"/>
                    </a:lnTo>
                    <a:lnTo>
                      <a:pt x="3088" y="290"/>
                    </a:lnTo>
                    <a:lnTo>
                      <a:pt x="3099" y="316"/>
                    </a:lnTo>
                    <a:lnTo>
                      <a:pt x="3104" y="344"/>
                    </a:lnTo>
                    <a:lnTo>
                      <a:pt x="3105" y="344"/>
                    </a:lnTo>
                    <a:lnTo>
                      <a:pt x="3105" y="746"/>
                    </a:lnTo>
                    <a:lnTo>
                      <a:pt x="3102" y="773"/>
                    </a:lnTo>
                    <a:lnTo>
                      <a:pt x="3092" y="799"/>
                    </a:lnTo>
                    <a:lnTo>
                      <a:pt x="3159" y="818"/>
                    </a:lnTo>
                    <a:lnTo>
                      <a:pt x="3219" y="837"/>
                    </a:lnTo>
                    <a:lnTo>
                      <a:pt x="3272" y="857"/>
                    </a:lnTo>
                    <a:lnTo>
                      <a:pt x="3317" y="878"/>
                    </a:lnTo>
                    <a:lnTo>
                      <a:pt x="3357" y="901"/>
                    </a:lnTo>
                    <a:lnTo>
                      <a:pt x="3388" y="925"/>
                    </a:lnTo>
                    <a:lnTo>
                      <a:pt x="3414" y="950"/>
                    </a:lnTo>
                    <a:lnTo>
                      <a:pt x="3432" y="976"/>
                    </a:lnTo>
                    <a:lnTo>
                      <a:pt x="3445" y="1003"/>
                    </a:lnTo>
                    <a:lnTo>
                      <a:pt x="3449" y="1033"/>
                    </a:lnTo>
                    <a:lnTo>
                      <a:pt x="3450" y="1033"/>
                    </a:lnTo>
                    <a:lnTo>
                      <a:pt x="3450" y="1434"/>
                    </a:lnTo>
                    <a:lnTo>
                      <a:pt x="3447" y="1463"/>
                    </a:lnTo>
                    <a:lnTo>
                      <a:pt x="3436" y="1490"/>
                    </a:lnTo>
                    <a:lnTo>
                      <a:pt x="3421" y="1517"/>
                    </a:lnTo>
                    <a:lnTo>
                      <a:pt x="3399" y="1542"/>
                    </a:lnTo>
                    <a:lnTo>
                      <a:pt x="3371" y="1566"/>
                    </a:lnTo>
                    <a:lnTo>
                      <a:pt x="3338" y="1590"/>
                    </a:lnTo>
                    <a:lnTo>
                      <a:pt x="3299" y="1612"/>
                    </a:lnTo>
                    <a:lnTo>
                      <a:pt x="3258" y="1633"/>
                    </a:lnTo>
                    <a:lnTo>
                      <a:pt x="3211" y="1653"/>
                    </a:lnTo>
                    <a:lnTo>
                      <a:pt x="3159" y="1672"/>
                    </a:lnTo>
                    <a:lnTo>
                      <a:pt x="3105" y="1689"/>
                    </a:lnTo>
                    <a:lnTo>
                      <a:pt x="3105" y="2065"/>
                    </a:lnTo>
                    <a:lnTo>
                      <a:pt x="3102" y="2091"/>
                    </a:lnTo>
                    <a:lnTo>
                      <a:pt x="3094" y="2116"/>
                    </a:lnTo>
                    <a:lnTo>
                      <a:pt x="3135" y="2135"/>
                    </a:lnTo>
                    <a:lnTo>
                      <a:pt x="3172" y="2154"/>
                    </a:lnTo>
                    <a:lnTo>
                      <a:pt x="3202" y="2175"/>
                    </a:lnTo>
                    <a:lnTo>
                      <a:pt x="3228" y="2197"/>
                    </a:lnTo>
                    <a:lnTo>
                      <a:pt x="3248" y="2220"/>
                    </a:lnTo>
                    <a:lnTo>
                      <a:pt x="3263" y="2244"/>
                    </a:lnTo>
                    <a:lnTo>
                      <a:pt x="3272" y="2268"/>
                    </a:lnTo>
                    <a:lnTo>
                      <a:pt x="3276" y="2294"/>
                    </a:lnTo>
                    <a:lnTo>
                      <a:pt x="3278" y="2294"/>
                    </a:lnTo>
                    <a:lnTo>
                      <a:pt x="3278" y="2696"/>
                    </a:lnTo>
                    <a:lnTo>
                      <a:pt x="3274" y="2725"/>
                    </a:lnTo>
                    <a:lnTo>
                      <a:pt x="3264" y="2753"/>
                    </a:lnTo>
                    <a:lnTo>
                      <a:pt x="3247" y="2780"/>
                    </a:lnTo>
                    <a:lnTo>
                      <a:pt x="3224" y="2806"/>
                    </a:lnTo>
                    <a:lnTo>
                      <a:pt x="3195" y="2831"/>
                    </a:lnTo>
                    <a:lnTo>
                      <a:pt x="3160" y="2855"/>
                    </a:lnTo>
                    <a:lnTo>
                      <a:pt x="3121" y="2877"/>
                    </a:lnTo>
                    <a:lnTo>
                      <a:pt x="3077" y="2899"/>
                    </a:lnTo>
                    <a:lnTo>
                      <a:pt x="3028" y="2919"/>
                    </a:lnTo>
                    <a:lnTo>
                      <a:pt x="2975" y="2938"/>
                    </a:lnTo>
                    <a:lnTo>
                      <a:pt x="2918" y="2956"/>
                    </a:lnTo>
                    <a:lnTo>
                      <a:pt x="2858" y="2973"/>
                    </a:lnTo>
                    <a:lnTo>
                      <a:pt x="2795" y="2989"/>
                    </a:lnTo>
                    <a:lnTo>
                      <a:pt x="2729" y="3003"/>
                    </a:lnTo>
                    <a:lnTo>
                      <a:pt x="2661" y="3017"/>
                    </a:lnTo>
                    <a:lnTo>
                      <a:pt x="2590" y="3029"/>
                    </a:lnTo>
                    <a:lnTo>
                      <a:pt x="2517" y="3041"/>
                    </a:lnTo>
                    <a:lnTo>
                      <a:pt x="2443" y="3051"/>
                    </a:lnTo>
                    <a:lnTo>
                      <a:pt x="2368" y="3061"/>
                    </a:lnTo>
                    <a:lnTo>
                      <a:pt x="2365" y="3061"/>
                    </a:lnTo>
                    <a:lnTo>
                      <a:pt x="2361" y="3062"/>
                    </a:lnTo>
                    <a:lnTo>
                      <a:pt x="2358" y="3063"/>
                    </a:lnTo>
                    <a:lnTo>
                      <a:pt x="2356" y="3062"/>
                    </a:lnTo>
                    <a:lnTo>
                      <a:pt x="2354" y="3062"/>
                    </a:lnTo>
                    <a:lnTo>
                      <a:pt x="2215" y="3075"/>
                    </a:lnTo>
                    <a:lnTo>
                      <a:pt x="2075" y="3086"/>
                    </a:lnTo>
                    <a:lnTo>
                      <a:pt x="2073" y="3087"/>
                    </a:lnTo>
                    <a:lnTo>
                      <a:pt x="2070" y="3087"/>
                    </a:lnTo>
                    <a:lnTo>
                      <a:pt x="2069" y="3087"/>
                    </a:lnTo>
                    <a:lnTo>
                      <a:pt x="2067" y="3087"/>
                    </a:lnTo>
                    <a:lnTo>
                      <a:pt x="1950" y="3092"/>
                    </a:lnTo>
                    <a:lnTo>
                      <a:pt x="1836" y="3096"/>
                    </a:lnTo>
                    <a:lnTo>
                      <a:pt x="1725" y="3097"/>
                    </a:lnTo>
                    <a:lnTo>
                      <a:pt x="1614" y="3096"/>
                    </a:lnTo>
                    <a:lnTo>
                      <a:pt x="1500" y="3092"/>
                    </a:lnTo>
                    <a:lnTo>
                      <a:pt x="1383" y="3087"/>
                    </a:lnTo>
                    <a:lnTo>
                      <a:pt x="1381" y="3087"/>
                    </a:lnTo>
                    <a:lnTo>
                      <a:pt x="1380" y="3087"/>
                    </a:lnTo>
                    <a:lnTo>
                      <a:pt x="1377" y="3087"/>
                    </a:lnTo>
                    <a:lnTo>
                      <a:pt x="1375" y="3086"/>
                    </a:lnTo>
                    <a:lnTo>
                      <a:pt x="1235" y="3075"/>
                    </a:lnTo>
                    <a:lnTo>
                      <a:pt x="1096" y="3062"/>
                    </a:lnTo>
                    <a:lnTo>
                      <a:pt x="1094" y="3062"/>
                    </a:lnTo>
                    <a:lnTo>
                      <a:pt x="1093" y="3063"/>
                    </a:lnTo>
                    <a:lnTo>
                      <a:pt x="1089" y="3062"/>
                    </a:lnTo>
                    <a:lnTo>
                      <a:pt x="1085" y="3062"/>
                    </a:lnTo>
                    <a:lnTo>
                      <a:pt x="1082" y="3061"/>
                    </a:lnTo>
                    <a:lnTo>
                      <a:pt x="1007" y="3051"/>
                    </a:lnTo>
                    <a:lnTo>
                      <a:pt x="933" y="3041"/>
                    </a:lnTo>
                    <a:lnTo>
                      <a:pt x="860" y="3029"/>
                    </a:lnTo>
                    <a:lnTo>
                      <a:pt x="789" y="3017"/>
                    </a:lnTo>
                    <a:lnTo>
                      <a:pt x="721" y="3003"/>
                    </a:lnTo>
                    <a:lnTo>
                      <a:pt x="656" y="2989"/>
                    </a:lnTo>
                    <a:lnTo>
                      <a:pt x="592" y="2973"/>
                    </a:lnTo>
                    <a:lnTo>
                      <a:pt x="532" y="2956"/>
                    </a:lnTo>
                    <a:lnTo>
                      <a:pt x="475" y="2939"/>
                    </a:lnTo>
                    <a:lnTo>
                      <a:pt x="422" y="2919"/>
                    </a:lnTo>
                    <a:lnTo>
                      <a:pt x="373" y="2899"/>
                    </a:lnTo>
                    <a:lnTo>
                      <a:pt x="329" y="2878"/>
                    </a:lnTo>
                    <a:lnTo>
                      <a:pt x="290" y="2855"/>
                    </a:lnTo>
                    <a:lnTo>
                      <a:pt x="255" y="2831"/>
                    </a:lnTo>
                    <a:lnTo>
                      <a:pt x="226" y="2807"/>
                    </a:lnTo>
                    <a:lnTo>
                      <a:pt x="203" y="2781"/>
                    </a:lnTo>
                    <a:lnTo>
                      <a:pt x="186" y="2754"/>
                    </a:lnTo>
                    <a:lnTo>
                      <a:pt x="176" y="2726"/>
                    </a:lnTo>
                    <a:lnTo>
                      <a:pt x="173" y="2696"/>
                    </a:lnTo>
                    <a:lnTo>
                      <a:pt x="173" y="2294"/>
                    </a:lnTo>
                    <a:lnTo>
                      <a:pt x="174" y="2294"/>
                    </a:lnTo>
                    <a:lnTo>
                      <a:pt x="176" y="2276"/>
                    </a:lnTo>
                    <a:lnTo>
                      <a:pt x="181" y="2259"/>
                    </a:lnTo>
                    <a:lnTo>
                      <a:pt x="141" y="2238"/>
                    </a:lnTo>
                    <a:lnTo>
                      <a:pt x="106" y="2216"/>
                    </a:lnTo>
                    <a:lnTo>
                      <a:pt x="74" y="2194"/>
                    </a:lnTo>
                    <a:lnTo>
                      <a:pt x="48" y="2170"/>
                    </a:lnTo>
                    <a:lnTo>
                      <a:pt x="28" y="2145"/>
                    </a:lnTo>
                    <a:lnTo>
                      <a:pt x="13" y="2120"/>
                    </a:lnTo>
                    <a:lnTo>
                      <a:pt x="3" y="2093"/>
                    </a:lnTo>
                    <a:lnTo>
                      <a:pt x="0" y="2065"/>
                    </a:lnTo>
                    <a:lnTo>
                      <a:pt x="0" y="1663"/>
                    </a:lnTo>
                    <a:lnTo>
                      <a:pt x="1" y="1663"/>
                    </a:lnTo>
                    <a:lnTo>
                      <a:pt x="5" y="1635"/>
                    </a:lnTo>
                    <a:lnTo>
                      <a:pt x="17" y="1608"/>
                    </a:lnTo>
                    <a:lnTo>
                      <a:pt x="35" y="1582"/>
                    </a:lnTo>
                    <a:lnTo>
                      <a:pt x="60" y="1558"/>
                    </a:lnTo>
                    <a:lnTo>
                      <a:pt x="90" y="1534"/>
                    </a:lnTo>
                    <a:lnTo>
                      <a:pt x="128" y="1512"/>
                    </a:lnTo>
                    <a:lnTo>
                      <a:pt x="173" y="1490"/>
                    </a:lnTo>
                    <a:lnTo>
                      <a:pt x="223" y="1470"/>
                    </a:lnTo>
                    <a:lnTo>
                      <a:pt x="280" y="1452"/>
                    </a:lnTo>
                    <a:lnTo>
                      <a:pt x="345" y="1433"/>
                    </a:lnTo>
                    <a:lnTo>
                      <a:pt x="345" y="1033"/>
                    </a:lnTo>
                    <a:lnTo>
                      <a:pt x="346" y="1033"/>
                    </a:lnTo>
                    <a:lnTo>
                      <a:pt x="351" y="1003"/>
                    </a:lnTo>
                    <a:lnTo>
                      <a:pt x="296" y="986"/>
                    </a:lnTo>
                    <a:lnTo>
                      <a:pt x="244" y="967"/>
                    </a:lnTo>
                    <a:lnTo>
                      <a:pt x="197" y="947"/>
                    </a:lnTo>
                    <a:lnTo>
                      <a:pt x="153" y="925"/>
                    </a:lnTo>
                    <a:lnTo>
                      <a:pt x="114" y="903"/>
                    </a:lnTo>
                    <a:lnTo>
                      <a:pt x="81" y="880"/>
                    </a:lnTo>
                    <a:lnTo>
                      <a:pt x="52" y="855"/>
                    </a:lnTo>
                    <a:lnTo>
                      <a:pt x="30" y="829"/>
                    </a:lnTo>
                    <a:lnTo>
                      <a:pt x="14" y="803"/>
                    </a:lnTo>
                    <a:lnTo>
                      <a:pt x="3" y="775"/>
                    </a:lnTo>
                    <a:lnTo>
                      <a:pt x="0" y="746"/>
                    </a:lnTo>
                    <a:lnTo>
                      <a:pt x="0" y="344"/>
                    </a:lnTo>
                    <a:lnTo>
                      <a:pt x="1" y="344"/>
                    </a:lnTo>
                    <a:lnTo>
                      <a:pt x="6" y="316"/>
                    </a:lnTo>
                    <a:lnTo>
                      <a:pt x="17" y="290"/>
                    </a:lnTo>
                    <a:lnTo>
                      <a:pt x="35" y="265"/>
                    </a:lnTo>
                    <a:lnTo>
                      <a:pt x="58" y="242"/>
                    </a:lnTo>
                    <a:lnTo>
                      <a:pt x="85" y="220"/>
                    </a:lnTo>
                    <a:lnTo>
                      <a:pt x="118" y="199"/>
                    </a:lnTo>
                    <a:lnTo>
                      <a:pt x="155" y="181"/>
                    </a:lnTo>
                    <a:lnTo>
                      <a:pt x="197" y="162"/>
                    </a:lnTo>
                    <a:lnTo>
                      <a:pt x="242" y="145"/>
                    </a:lnTo>
                    <a:lnTo>
                      <a:pt x="290" y="131"/>
                    </a:lnTo>
                    <a:lnTo>
                      <a:pt x="342" y="116"/>
                    </a:lnTo>
                    <a:lnTo>
                      <a:pt x="395" y="102"/>
                    </a:lnTo>
                    <a:lnTo>
                      <a:pt x="453" y="90"/>
                    </a:lnTo>
                    <a:lnTo>
                      <a:pt x="510" y="79"/>
                    </a:lnTo>
                    <a:lnTo>
                      <a:pt x="571" y="69"/>
                    </a:lnTo>
                    <a:lnTo>
                      <a:pt x="631" y="60"/>
                    </a:lnTo>
                    <a:lnTo>
                      <a:pt x="694" y="51"/>
                    </a:lnTo>
                    <a:lnTo>
                      <a:pt x="757" y="43"/>
                    </a:lnTo>
                    <a:lnTo>
                      <a:pt x="820" y="37"/>
                    </a:lnTo>
                    <a:lnTo>
                      <a:pt x="882" y="31"/>
                    </a:lnTo>
                    <a:lnTo>
                      <a:pt x="944" y="25"/>
                    </a:lnTo>
                    <a:lnTo>
                      <a:pt x="1006" y="20"/>
                    </a:lnTo>
                    <a:lnTo>
                      <a:pt x="1065" y="17"/>
                    </a:lnTo>
                    <a:lnTo>
                      <a:pt x="1124" y="13"/>
                    </a:lnTo>
                    <a:lnTo>
                      <a:pt x="1179" y="10"/>
                    </a:lnTo>
                    <a:lnTo>
                      <a:pt x="1234" y="8"/>
                    </a:lnTo>
                    <a:lnTo>
                      <a:pt x="1285" y="6"/>
                    </a:lnTo>
                    <a:lnTo>
                      <a:pt x="1333" y="4"/>
                    </a:lnTo>
                    <a:lnTo>
                      <a:pt x="1377" y="2"/>
                    </a:lnTo>
                    <a:lnTo>
                      <a:pt x="1418" y="2"/>
                    </a:lnTo>
                    <a:lnTo>
                      <a:pt x="1454" y="1"/>
                    </a:lnTo>
                    <a:lnTo>
                      <a:pt x="1487" y="1"/>
                    </a:lnTo>
                    <a:lnTo>
                      <a:pt x="1514" y="0"/>
                    </a:lnTo>
                    <a:lnTo>
                      <a:pt x="1536" y="0"/>
                    </a:lnTo>
                    <a:lnTo>
                      <a:pt x="1553" y="0"/>
                    </a:lnTo>
                    <a:close/>
                  </a:path>
                </a:pathLst>
              </a:custGeom>
              <a:solidFill>
                <a:schemeClr val="bg1">
                  <a:lumMod val="75000"/>
                </a:schemeClr>
              </a:solidFill>
              <a:ln w="0">
                <a:solidFill>
                  <a:schemeClr val="bg1">
                    <a:lumMod val="85000"/>
                  </a:schemeClr>
                </a:solidFill>
                <a:prstDash val="solid"/>
                <a:round/>
                <a:headEnd/>
                <a:tailEnd/>
              </a:ln>
              <a:effectLst/>
            </p:spPr>
            <p:txBody>
              <a:bodyPr vert="horz" wrap="square" lIns="68580" tIns="34290" rIns="68580" bIns="34290" numCol="1" anchor="t" anchorCtr="0" compatLnSpc="1">
                <a:prstTxWarp prst="textNoShape">
                  <a:avLst/>
                </a:prstTxWarp>
              </a:bodyPr>
              <a:lstStyle/>
              <a:p>
                <a:endParaRPr lang="en-US" sz="1013"/>
              </a:p>
            </p:txBody>
          </p:sp>
          <p:sp>
            <p:nvSpPr>
              <p:cNvPr id="23" name="Freeform 19">
                <a:extLst>
                  <a:ext uri="{FF2B5EF4-FFF2-40B4-BE49-F238E27FC236}">
                    <a16:creationId xmlns:a16="http://schemas.microsoft.com/office/drawing/2014/main" id="{545D530A-1A9B-0851-2D9F-1038ED140ACC}"/>
                  </a:ext>
                </a:extLst>
              </p:cNvPr>
              <p:cNvSpPr>
                <a:spLocks/>
              </p:cNvSpPr>
              <p:nvPr/>
            </p:nvSpPr>
            <p:spPr bwMode="auto">
              <a:xfrm flipV="1">
                <a:off x="7516807" y="2747804"/>
                <a:ext cx="1106806" cy="1262357"/>
              </a:xfrm>
              <a:custGeom>
                <a:avLst/>
                <a:gdLst>
                  <a:gd name="T0" fmla="*/ 336 w 423"/>
                  <a:gd name="T1" fmla="*/ 0 h 483"/>
                  <a:gd name="T2" fmla="*/ 313 w 423"/>
                  <a:gd name="T3" fmla="*/ 42 h 483"/>
                  <a:gd name="T4" fmla="*/ 262 w 423"/>
                  <a:gd name="T5" fmla="*/ 62 h 483"/>
                  <a:gd name="T6" fmla="*/ 210 w 423"/>
                  <a:gd name="T7" fmla="*/ 42 h 483"/>
                  <a:gd name="T8" fmla="*/ 187 w 423"/>
                  <a:gd name="T9" fmla="*/ 0 h 483"/>
                  <a:gd name="T10" fmla="*/ 63 w 423"/>
                  <a:gd name="T11" fmla="*/ 0 h 483"/>
                  <a:gd name="T12" fmla="*/ 63 w 423"/>
                  <a:gd name="T13" fmla="*/ 190 h 483"/>
                  <a:gd name="T14" fmla="*/ 55 w 423"/>
                  <a:gd name="T15" fmla="*/ 190 h 483"/>
                  <a:gd name="T16" fmla="*/ 0 w 423"/>
                  <a:gd name="T17" fmla="*/ 250 h 483"/>
                  <a:gd name="T18" fmla="*/ 55 w 423"/>
                  <a:gd name="T19" fmla="*/ 309 h 483"/>
                  <a:gd name="T20" fmla="*/ 63 w 423"/>
                  <a:gd name="T21" fmla="*/ 310 h 483"/>
                  <a:gd name="T22" fmla="*/ 63 w 423"/>
                  <a:gd name="T23" fmla="*/ 483 h 483"/>
                  <a:gd name="T24" fmla="*/ 216 w 423"/>
                  <a:gd name="T25" fmla="*/ 483 h 483"/>
                  <a:gd name="T26" fmla="*/ 319 w 423"/>
                  <a:gd name="T27" fmla="*/ 195 h 483"/>
                  <a:gd name="T28" fmla="*/ 356 w 423"/>
                  <a:gd name="T29" fmla="*/ 127 h 483"/>
                  <a:gd name="T30" fmla="*/ 423 w 423"/>
                  <a:gd name="T31" fmla="*/ 0 h 483"/>
                  <a:gd name="T32" fmla="*/ 336 w 423"/>
                  <a:gd name="T33"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483">
                    <a:moveTo>
                      <a:pt x="336" y="0"/>
                    </a:moveTo>
                    <a:cubicBezTo>
                      <a:pt x="334" y="16"/>
                      <a:pt x="326" y="31"/>
                      <a:pt x="313" y="42"/>
                    </a:cubicBezTo>
                    <a:cubicBezTo>
                      <a:pt x="299" y="55"/>
                      <a:pt x="281" y="62"/>
                      <a:pt x="262" y="62"/>
                    </a:cubicBezTo>
                    <a:cubicBezTo>
                      <a:pt x="242" y="62"/>
                      <a:pt x="224" y="55"/>
                      <a:pt x="210" y="42"/>
                    </a:cubicBezTo>
                    <a:cubicBezTo>
                      <a:pt x="198" y="31"/>
                      <a:pt x="190" y="16"/>
                      <a:pt x="187" y="0"/>
                    </a:cubicBezTo>
                    <a:cubicBezTo>
                      <a:pt x="63" y="0"/>
                      <a:pt x="63" y="0"/>
                      <a:pt x="63" y="0"/>
                    </a:cubicBezTo>
                    <a:cubicBezTo>
                      <a:pt x="63" y="190"/>
                      <a:pt x="63" y="190"/>
                      <a:pt x="63" y="190"/>
                    </a:cubicBezTo>
                    <a:cubicBezTo>
                      <a:pt x="55" y="190"/>
                      <a:pt x="55" y="190"/>
                      <a:pt x="55" y="190"/>
                    </a:cubicBezTo>
                    <a:cubicBezTo>
                      <a:pt x="24" y="193"/>
                      <a:pt x="0" y="219"/>
                      <a:pt x="0" y="250"/>
                    </a:cubicBezTo>
                    <a:cubicBezTo>
                      <a:pt x="0" y="281"/>
                      <a:pt x="24" y="307"/>
                      <a:pt x="55" y="309"/>
                    </a:cubicBezTo>
                    <a:cubicBezTo>
                      <a:pt x="63" y="310"/>
                      <a:pt x="63" y="310"/>
                      <a:pt x="63" y="310"/>
                    </a:cubicBezTo>
                    <a:cubicBezTo>
                      <a:pt x="63" y="483"/>
                      <a:pt x="63" y="483"/>
                      <a:pt x="63" y="483"/>
                    </a:cubicBezTo>
                    <a:cubicBezTo>
                      <a:pt x="216" y="483"/>
                      <a:pt x="216" y="483"/>
                      <a:pt x="216" y="483"/>
                    </a:cubicBezTo>
                    <a:cubicBezTo>
                      <a:pt x="231" y="419"/>
                      <a:pt x="260" y="321"/>
                      <a:pt x="319" y="195"/>
                    </a:cubicBezTo>
                    <a:cubicBezTo>
                      <a:pt x="328" y="175"/>
                      <a:pt x="341" y="153"/>
                      <a:pt x="356" y="127"/>
                    </a:cubicBezTo>
                    <a:cubicBezTo>
                      <a:pt x="378" y="90"/>
                      <a:pt x="404" y="45"/>
                      <a:pt x="423" y="0"/>
                    </a:cubicBezTo>
                    <a:lnTo>
                      <a:pt x="336" y="0"/>
                    </a:lnTo>
                    <a:close/>
                  </a:path>
                </a:pathLst>
              </a:custGeom>
              <a:solidFill>
                <a:srgbClr val="FF0000"/>
              </a:solidFill>
              <a:ln>
                <a:noFill/>
              </a:ln>
              <a:effectLst>
                <a:outerShdw blurRad="50800" dist="38100" dir="2700000" algn="tl" rotWithShape="0">
                  <a:prstClr val="black">
                    <a:alpha val="30000"/>
                  </a:prstClr>
                </a:outerShdw>
              </a:effectLst>
            </p:spPr>
            <p:txBody>
              <a:bodyPr vert="horz" wrap="square" lIns="109559" tIns="54779" rIns="109559" bIns="54779" numCol="1" anchor="t" anchorCtr="0" compatLnSpc="1">
                <a:prstTxWarp prst="textNoShape">
                  <a:avLst/>
                </a:prstTxWarp>
              </a:bodyPr>
              <a:lstStyle/>
              <a:p>
                <a:endParaRPr lang="id-ID" sz="2157">
                  <a:solidFill>
                    <a:schemeClr val="tx2"/>
                  </a:solidFill>
                </a:endParaRPr>
              </a:p>
            </p:txBody>
          </p:sp>
          <p:sp>
            <p:nvSpPr>
              <p:cNvPr id="24" name="Freeform 20">
                <a:extLst>
                  <a:ext uri="{FF2B5EF4-FFF2-40B4-BE49-F238E27FC236}">
                    <a16:creationId xmlns:a16="http://schemas.microsoft.com/office/drawing/2014/main" id="{9461AB87-C6E8-A62F-0FD2-88227A7DAAEC}"/>
                  </a:ext>
                </a:extLst>
              </p:cNvPr>
              <p:cNvSpPr>
                <a:spLocks/>
              </p:cNvSpPr>
              <p:nvPr/>
            </p:nvSpPr>
            <p:spPr bwMode="auto">
              <a:xfrm flipV="1">
                <a:off x="6683712" y="2747804"/>
                <a:ext cx="954246" cy="1423890"/>
              </a:xfrm>
              <a:custGeom>
                <a:avLst/>
                <a:gdLst>
                  <a:gd name="T0" fmla="*/ 365 w 365"/>
                  <a:gd name="T1" fmla="*/ 387 h 545"/>
                  <a:gd name="T2" fmla="*/ 323 w 365"/>
                  <a:gd name="T3" fmla="*/ 363 h 545"/>
                  <a:gd name="T4" fmla="*/ 303 w 365"/>
                  <a:gd name="T5" fmla="*/ 312 h 545"/>
                  <a:gd name="T6" fmla="*/ 323 w 365"/>
                  <a:gd name="T7" fmla="*/ 260 h 545"/>
                  <a:gd name="T8" fmla="*/ 365 w 365"/>
                  <a:gd name="T9" fmla="*/ 237 h 545"/>
                  <a:gd name="T10" fmla="*/ 365 w 365"/>
                  <a:gd name="T11" fmla="*/ 62 h 545"/>
                  <a:gd name="T12" fmla="*/ 231 w 365"/>
                  <a:gd name="T13" fmla="*/ 62 h 545"/>
                  <a:gd name="T14" fmla="*/ 230 w 365"/>
                  <a:gd name="T15" fmla="*/ 55 h 545"/>
                  <a:gd name="T16" fmla="*/ 170 w 365"/>
                  <a:gd name="T17" fmla="*/ 0 h 545"/>
                  <a:gd name="T18" fmla="*/ 111 w 365"/>
                  <a:gd name="T19" fmla="*/ 55 h 545"/>
                  <a:gd name="T20" fmla="*/ 110 w 365"/>
                  <a:gd name="T21" fmla="*/ 62 h 545"/>
                  <a:gd name="T22" fmla="*/ 0 w 365"/>
                  <a:gd name="T23" fmla="*/ 62 h 545"/>
                  <a:gd name="T24" fmla="*/ 66 w 365"/>
                  <a:gd name="T25" fmla="*/ 189 h 545"/>
                  <a:gd name="T26" fmla="*/ 103 w 365"/>
                  <a:gd name="T27" fmla="*/ 257 h 545"/>
                  <a:gd name="T28" fmla="*/ 206 w 365"/>
                  <a:gd name="T29" fmla="*/ 545 h 545"/>
                  <a:gd name="T30" fmla="*/ 365 w 365"/>
                  <a:gd name="T31" fmla="*/ 545 h 545"/>
                  <a:gd name="T32" fmla="*/ 365 w 365"/>
                  <a:gd name="T33" fmla="*/ 38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5" h="545">
                    <a:moveTo>
                      <a:pt x="365" y="387"/>
                    </a:moveTo>
                    <a:cubicBezTo>
                      <a:pt x="349" y="384"/>
                      <a:pt x="335" y="376"/>
                      <a:pt x="323" y="363"/>
                    </a:cubicBezTo>
                    <a:cubicBezTo>
                      <a:pt x="310" y="349"/>
                      <a:pt x="303" y="331"/>
                      <a:pt x="303" y="312"/>
                    </a:cubicBezTo>
                    <a:cubicBezTo>
                      <a:pt x="303" y="293"/>
                      <a:pt x="310" y="274"/>
                      <a:pt x="323" y="260"/>
                    </a:cubicBezTo>
                    <a:cubicBezTo>
                      <a:pt x="335" y="248"/>
                      <a:pt x="349" y="240"/>
                      <a:pt x="365" y="237"/>
                    </a:cubicBezTo>
                    <a:cubicBezTo>
                      <a:pt x="365" y="62"/>
                      <a:pt x="365" y="62"/>
                      <a:pt x="365" y="62"/>
                    </a:cubicBezTo>
                    <a:cubicBezTo>
                      <a:pt x="231" y="62"/>
                      <a:pt x="231" y="62"/>
                      <a:pt x="231" y="62"/>
                    </a:cubicBezTo>
                    <a:cubicBezTo>
                      <a:pt x="230" y="55"/>
                      <a:pt x="230" y="55"/>
                      <a:pt x="230" y="55"/>
                    </a:cubicBezTo>
                    <a:cubicBezTo>
                      <a:pt x="228" y="24"/>
                      <a:pt x="201" y="0"/>
                      <a:pt x="170" y="0"/>
                    </a:cubicBezTo>
                    <a:cubicBezTo>
                      <a:pt x="140" y="0"/>
                      <a:pt x="113" y="24"/>
                      <a:pt x="111" y="55"/>
                    </a:cubicBezTo>
                    <a:cubicBezTo>
                      <a:pt x="110" y="62"/>
                      <a:pt x="110" y="62"/>
                      <a:pt x="110" y="62"/>
                    </a:cubicBezTo>
                    <a:cubicBezTo>
                      <a:pt x="0" y="62"/>
                      <a:pt x="0" y="62"/>
                      <a:pt x="0" y="62"/>
                    </a:cubicBezTo>
                    <a:cubicBezTo>
                      <a:pt x="19" y="107"/>
                      <a:pt x="45" y="152"/>
                      <a:pt x="66" y="189"/>
                    </a:cubicBezTo>
                    <a:cubicBezTo>
                      <a:pt x="81" y="215"/>
                      <a:pt x="94" y="237"/>
                      <a:pt x="103" y="257"/>
                    </a:cubicBezTo>
                    <a:cubicBezTo>
                      <a:pt x="162" y="383"/>
                      <a:pt x="192" y="481"/>
                      <a:pt x="206" y="545"/>
                    </a:cubicBezTo>
                    <a:cubicBezTo>
                      <a:pt x="365" y="545"/>
                      <a:pt x="365" y="545"/>
                      <a:pt x="365" y="545"/>
                    </a:cubicBezTo>
                    <a:lnTo>
                      <a:pt x="365" y="387"/>
                    </a:lnTo>
                    <a:close/>
                  </a:path>
                </a:pathLst>
              </a:custGeom>
              <a:solidFill>
                <a:srgbClr val="FFC000"/>
              </a:solidFill>
              <a:ln>
                <a:noFill/>
              </a:ln>
              <a:effectLst>
                <a:outerShdw blurRad="50800" dist="38100" dir="2700000" algn="tl" rotWithShape="0">
                  <a:prstClr val="black">
                    <a:alpha val="30000"/>
                  </a:prstClr>
                </a:outerShdw>
              </a:effectLst>
            </p:spPr>
            <p:txBody>
              <a:bodyPr vert="horz" wrap="square" lIns="109559" tIns="54779" rIns="109559" bIns="54779" numCol="1" anchor="t" anchorCtr="0" compatLnSpc="1">
                <a:prstTxWarp prst="textNoShape">
                  <a:avLst/>
                </a:prstTxWarp>
              </a:bodyPr>
              <a:lstStyle/>
              <a:p>
                <a:endParaRPr lang="id-ID" sz="2157">
                  <a:solidFill>
                    <a:schemeClr val="tx2"/>
                  </a:solidFill>
                </a:endParaRPr>
              </a:p>
            </p:txBody>
          </p:sp>
          <p:sp>
            <p:nvSpPr>
              <p:cNvPr id="25" name="Freeform 18">
                <a:extLst>
                  <a:ext uri="{FF2B5EF4-FFF2-40B4-BE49-F238E27FC236}">
                    <a16:creationId xmlns:a16="http://schemas.microsoft.com/office/drawing/2014/main" id="{F13CF16A-9963-3687-72C9-747B81735057}"/>
                  </a:ext>
                </a:extLst>
              </p:cNvPr>
              <p:cNvSpPr>
                <a:spLocks/>
              </p:cNvSpPr>
              <p:nvPr/>
            </p:nvSpPr>
            <p:spPr bwMode="auto">
              <a:xfrm flipV="1">
                <a:off x="7682829" y="3889012"/>
                <a:ext cx="1008091" cy="1438847"/>
              </a:xfrm>
              <a:custGeom>
                <a:avLst/>
                <a:gdLst>
                  <a:gd name="T0" fmla="*/ 0 w 386"/>
                  <a:gd name="T1" fmla="*/ 164 h 551"/>
                  <a:gd name="T2" fmla="*/ 42 w 386"/>
                  <a:gd name="T3" fmla="*/ 187 h 551"/>
                  <a:gd name="T4" fmla="*/ 62 w 386"/>
                  <a:gd name="T5" fmla="*/ 239 h 551"/>
                  <a:gd name="T6" fmla="*/ 42 w 386"/>
                  <a:gd name="T7" fmla="*/ 291 h 551"/>
                  <a:gd name="T8" fmla="*/ 0 w 386"/>
                  <a:gd name="T9" fmla="*/ 314 h 551"/>
                  <a:gd name="T10" fmla="*/ 0 w 386"/>
                  <a:gd name="T11" fmla="*/ 488 h 551"/>
                  <a:gd name="T12" fmla="*/ 139 w 386"/>
                  <a:gd name="T13" fmla="*/ 488 h 551"/>
                  <a:gd name="T14" fmla="*/ 139 w 386"/>
                  <a:gd name="T15" fmla="*/ 496 h 551"/>
                  <a:gd name="T16" fmla="*/ 199 w 386"/>
                  <a:gd name="T17" fmla="*/ 551 h 551"/>
                  <a:gd name="T18" fmla="*/ 258 w 386"/>
                  <a:gd name="T19" fmla="*/ 496 h 551"/>
                  <a:gd name="T20" fmla="*/ 259 w 386"/>
                  <a:gd name="T21" fmla="*/ 488 h 551"/>
                  <a:gd name="T22" fmla="*/ 366 w 386"/>
                  <a:gd name="T23" fmla="*/ 488 h 551"/>
                  <a:gd name="T24" fmla="*/ 386 w 386"/>
                  <a:gd name="T25" fmla="*/ 397 h 551"/>
                  <a:gd name="T26" fmla="*/ 0 w 386"/>
                  <a:gd name="T27" fmla="*/ 0 h 551"/>
                  <a:gd name="T28" fmla="*/ 0 w 386"/>
                  <a:gd name="T29" fmla="*/ 16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6" h="551">
                    <a:moveTo>
                      <a:pt x="0" y="164"/>
                    </a:moveTo>
                    <a:cubicBezTo>
                      <a:pt x="16" y="167"/>
                      <a:pt x="31" y="175"/>
                      <a:pt x="42" y="187"/>
                    </a:cubicBezTo>
                    <a:cubicBezTo>
                      <a:pt x="55" y="201"/>
                      <a:pt x="62" y="220"/>
                      <a:pt x="62" y="239"/>
                    </a:cubicBezTo>
                    <a:cubicBezTo>
                      <a:pt x="62" y="258"/>
                      <a:pt x="55" y="276"/>
                      <a:pt x="42" y="291"/>
                    </a:cubicBezTo>
                    <a:cubicBezTo>
                      <a:pt x="31" y="303"/>
                      <a:pt x="16" y="311"/>
                      <a:pt x="0" y="314"/>
                    </a:cubicBezTo>
                    <a:cubicBezTo>
                      <a:pt x="0" y="488"/>
                      <a:pt x="0" y="488"/>
                      <a:pt x="0" y="488"/>
                    </a:cubicBezTo>
                    <a:cubicBezTo>
                      <a:pt x="139" y="488"/>
                      <a:pt x="139" y="488"/>
                      <a:pt x="139" y="488"/>
                    </a:cubicBezTo>
                    <a:cubicBezTo>
                      <a:pt x="139" y="496"/>
                      <a:pt x="139" y="496"/>
                      <a:pt x="139" y="496"/>
                    </a:cubicBezTo>
                    <a:cubicBezTo>
                      <a:pt x="142" y="527"/>
                      <a:pt x="168" y="551"/>
                      <a:pt x="199" y="551"/>
                    </a:cubicBezTo>
                    <a:cubicBezTo>
                      <a:pt x="230" y="551"/>
                      <a:pt x="256" y="527"/>
                      <a:pt x="258" y="496"/>
                    </a:cubicBezTo>
                    <a:cubicBezTo>
                      <a:pt x="259" y="488"/>
                      <a:pt x="259" y="488"/>
                      <a:pt x="259" y="488"/>
                    </a:cubicBezTo>
                    <a:cubicBezTo>
                      <a:pt x="366" y="488"/>
                      <a:pt x="366" y="488"/>
                      <a:pt x="366" y="488"/>
                    </a:cubicBezTo>
                    <a:cubicBezTo>
                      <a:pt x="378" y="457"/>
                      <a:pt x="386" y="426"/>
                      <a:pt x="386" y="397"/>
                    </a:cubicBezTo>
                    <a:cubicBezTo>
                      <a:pt x="386" y="182"/>
                      <a:pt x="214" y="6"/>
                      <a:pt x="0" y="0"/>
                    </a:cubicBezTo>
                    <a:lnTo>
                      <a:pt x="0" y="164"/>
                    </a:lnTo>
                    <a:close/>
                  </a:path>
                </a:pathLst>
              </a:custGeom>
              <a:solidFill>
                <a:srgbClr val="7030A0"/>
              </a:solidFill>
              <a:ln>
                <a:noFill/>
              </a:ln>
              <a:effectLst>
                <a:outerShdw blurRad="50800" dist="38100" dir="2700000" algn="tl" rotWithShape="0">
                  <a:prstClr val="black">
                    <a:alpha val="30000"/>
                  </a:prstClr>
                </a:outerShdw>
              </a:effectLst>
            </p:spPr>
            <p:txBody>
              <a:bodyPr vert="horz" wrap="square" lIns="109559" tIns="54779" rIns="109559" bIns="54779" numCol="1" anchor="t" anchorCtr="0" compatLnSpc="1">
                <a:prstTxWarp prst="textNoShape">
                  <a:avLst/>
                </a:prstTxWarp>
              </a:bodyPr>
              <a:lstStyle/>
              <a:p>
                <a:endParaRPr lang="id-ID" sz="2157">
                  <a:solidFill>
                    <a:schemeClr val="tx2"/>
                  </a:solidFill>
                </a:endParaRPr>
              </a:p>
            </p:txBody>
          </p:sp>
          <p:sp>
            <p:nvSpPr>
              <p:cNvPr id="26" name="Freeform 17">
                <a:extLst>
                  <a:ext uri="{FF2B5EF4-FFF2-40B4-BE49-F238E27FC236}">
                    <a16:creationId xmlns:a16="http://schemas.microsoft.com/office/drawing/2014/main" id="{D033BAC5-8E40-2E96-1D8E-3D9946325F15}"/>
                  </a:ext>
                </a:extLst>
              </p:cNvPr>
              <p:cNvSpPr>
                <a:spLocks/>
              </p:cNvSpPr>
              <p:nvPr/>
            </p:nvSpPr>
            <p:spPr bwMode="auto">
              <a:xfrm flipV="1">
                <a:off x="6614911" y="4052040"/>
                <a:ext cx="1187573" cy="1275819"/>
              </a:xfrm>
              <a:custGeom>
                <a:avLst/>
                <a:gdLst>
                  <a:gd name="T0" fmla="*/ 122 w 454"/>
                  <a:gd name="T1" fmla="*/ 489 h 489"/>
                  <a:gd name="T2" fmla="*/ 145 w 454"/>
                  <a:gd name="T3" fmla="*/ 447 h 489"/>
                  <a:gd name="T4" fmla="*/ 196 w 454"/>
                  <a:gd name="T5" fmla="*/ 426 h 489"/>
                  <a:gd name="T6" fmla="*/ 248 w 454"/>
                  <a:gd name="T7" fmla="*/ 447 h 489"/>
                  <a:gd name="T8" fmla="*/ 271 w 454"/>
                  <a:gd name="T9" fmla="*/ 489 h 489"/>
                  <a:gd name="T10" fmla="*/ 391 w 454"/>
                  <a:gd name="T11" fmla="*/ 489 h 489"/>
                  <a:gd name="T12" fmla="*/ 391 w 454"/>
                  <a:gd name="T13" fmla="*/ 299 h 489"/>
                  <a:gd name="T14" fmla="*/ 399 w 454"/>
                  <a:gd name="T15" fmla="*/ 298 h 489"/>
                  <a:gd name="T16" fmla="*/ 454 w 454"/>
                  <a:gd name="T17" fmla="*/ 239 h 489"/>
                  <a:gd name="T18" fmla="*/ 399 w 454"/>
                  <a:gd name="T19" fmla="*/ 179 h 489"/>
                  <a:gd name="T20" fmla="*/ 391 w 454"/>
                  <a:gd name="T21" fmla="*/ 179 h 489"/>
                  <a:gd name="T22" fmla="*/ 391 w 454"/>
                  <a:gd name="T23" fmla="*/ 0 h 489"/>
                  <a:gd name="T24" fmla="*/ 0 w 454"/>
                  <a:gd name="T25" fmla="*/ 397 h 489"/>
                  <a:gd name="T26" fmla="*/ 19 w 454"/>
                  <a:gd name="T27" fmla="*/ 489 h 489"/>
                  <a:gd name="T28" fmla="*/ 122 w 454"/>
                  <a:gd name="T2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489">
                    <a:moveTo>
                      <a:pt x="122" y="489"/>
                    </a:moveTo>
                    <a:cubicBezTo>
                      <a:pt x="125" y="473"/>
                      <a:pt x="133" y="458"/>
                      <a:pt x="145" y="447"/>
                    </a:cubicBezTo>
                    <a:cubicBezTo>
                      <a:pt x="159" y="434"/>
                      <a:pt x="177" y="426"/>
                      <a:pt x="196" y="426"/>
                    </a:cubicBezTo>
                    <a:cubicBezTo>
                      <a:pt x="216" y="426"/>
                      <a:pt x="234" y="434"/>
                      <a:pt x="248" y="447"/>
                    </a:cubicBezTo>
                    <a:cubicBezTo>
                      <a:pt x="260" y="458"/>
                      <a:pt x="268" y="473"/>
                      <a:pt x="271" y="489"/>
                    </a:cubicBezTo>
                    <a:cubicBezTo>
                      <a:pt x="391" y="489"/>
                      <a:pt x="391" y="489"/>
                      <a:pt x="391" y="489"/>
                    </a:cubicBezTo>
                    <a:cubicBezTo>
                      <a:pt x="391" y="299"/>
                      <a:pt x="391" y="299"/>
                      <a:pt x="391" y="299"/>
                    </a:cubicBezTo>
                    <a:cubicBezTo>
                      <a:pt x="399" y="298"/>
                      <a:pt x="399" y="298"/>
                      <a:pt x="399" y="298"/>
                    </a:cubicBezTo>
                    <a:cubicBezTo>
                      <a:pt x="430" y="296"/>
                      <a:pt x="454" y="270"/>
                      <a:pt x="454" y="239"/>
                    </a:cubicBezTo>
                    <a:cubicBezTo>
                      <a:pt x="454" y="208"/>
                      <a:pt x="430" y="182"/>
                      <a:pt x="399" y="179"/>
                    </a:cubicBezTo>
                    <a:cubicBezTo>
                      <a:pt x="391" y="179"/>
                      <a:pt x="391" y="179"/>
                      <a:pt x="391" y="179"/>
                    </a:cubicBezTo>
                    <a:cubicBezTo>
                      <a:pt x="391" y="0"/>
                      <a:pt x="391" y="0"/>
                      <a:pt x="391" y="0"/>
                    </a:cubicBezTo>
                    <a:cubicBezTo>
                      <a:pt x="175" y="3"/>
                      <a:pt x="0" y="180"/>
                      <a:pt x="0" y="397"/>
                    </a:cubicBezTo>
                    <a:cubicBezTo>
                      <a:pt x="0" y="426"/>
                      <a:pt x="7" y="457"/>
                      <a:pt x="19" y="489"/>
                    </a:cubicBezTo>
                    <a:lnTo>
                      <a:pt x="122" y="489"/>
                    </a:lnTo>
                    <a:close/>
                  </a:path>
                </a:pathLst>
              </a:custGeom>
              <a:solidFill>
                <a:srgbClr val="7030A0"/>
              </a:solidFill>
              <a:ln>
                <a:noFill/>
              </a:ln>
              <a:effectLst>
                <a:outerShdw blurRad="50800" dist="38100" dir="2700000" algn="tl" rotWithShape="0">
                  <a:prstClr val="black">
                    <a:alpha val="30000"/>
                  </a:prstClr>
                </a:outerShdw>
              </a:effectLst>
            </p:spPr>
            <p:txBody>
              <a:bodyPr vert="horz" wrap="square" lIns="109559" tIns="54779" rIns="109559" bIns="54779" numCol="1" anchor="t" anchorCtr="0" compatLnSpc="1">
                <a:prstTxWarp prst="textNoShape">
                  <a:avLst/>
                </a:prstTxWarp>
              </a:bodyPr>
              <a:lstStyle/>
              <a:p>
                <a:endParaRPr lang="id-ID" sz="2157" dirty="0">
                  <a:solidFill>
                    <a:schemeClr val="tx2"/>
                  </a:solidFill>
                </a:endParaRPr>
              </a:p>
            </p:txBody>
          </p:sp>
          <p:sp>
            <p:nvSpPr>
              <p:cNvPr id="27" name="Freeform 13">
                <a:extLst>
                  <a:ext uri="{FF2B5EF4-FFF2-40B4-BE49-F238E27FC236}">
                    <a16:creationId xmlns:a16="http://schemas.microsoft.com/office/drawing/2014/main" id="{F3CB8D6A-7FF0-3E43-B65D-0D5B9C09CA40}"/>
                  </a:ext>
                </a:extLst>
              </p:cNvPr>
              <p:cNvSpPr>
                <a:spLocks noEditPoints="1"/>
              </p:cNvSpPr>
              <p:nvPr/>
            </p:nvSpPr>
            <p:spPr bwMode="auto">
              <a:xfrm flipV="1">
                <a:off x="6270903" y="2403797"/>
                <a:ext cx="2765518" cy="3269564"/>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solidFill>
                <a:schemeClr val="bg1">
                  <a:lumMod val="85000"/>
                </a:schemeClr>
              </a:solidFill>
              <a:ln>
                <a:noFill/>
              </a:ln>
            </p:spPr>
            <p:txBody>
              <a:bodyPr vert="horz" wrap="square" lIns="109559" tIns="54779" rIns="109559" bIns="54779" numCol="1" anchor="t" anchorCtr="0" compatLnSpc="1">
                <a:prstTxWarp prst="textNoShape">
                  <a:avLst/>
                </a:prstTxWarp>
              </a:bodyPr>
              <a:lstStyle/>
              <a:p>
                <a:endParaRPr lang="id-ID" sz="2157"/>
              </a:p>
            </p:txBody>
          </p:sp>
        </p:grpSp>
        <p:sp>
          <p:nvSpPr>
            <p:cNvPr id="4" name="Freeform 670">
              <a:extLst>
                <a:ext uri="{FF2B5EF4-FFF2-40B4-BE49-F238E27FC236}">
                  <a16:creationId xmlns:a16="http://schemas.microsoft.com/office/drawing/2014/main" id="{B79C8B5C-2346-91C0-DFF8-83E7623C9C2E}"/>
                </a:ext>
              </a:extLst>
            </p:cNvPr>
            <p:cNvSpPr>
              <a:spLocks noEditPoints="1"/>
            </p:cNvSpPr>
            <p:nvPr/>
          </p:nvSpPr>
          <p:spPr bwMode="auto">
            <a:xfrm>
              <a:off x="5616150" y="3410371"/>
              <a:ext cx="206240" cy="205134"/>
            </a:xfrm>
            <a:custGeom>
              <a:avLst/>
              <a:gdLst>
                <a:gd name="T0" fmla="*/ 2029 w 3359"/>
                <a:gd name="T1" fmla="*/ 3060 h 3341"/>
                <a:gd name="T2" fmla="*/ 2343 w 3359"/>
                <a:gd name="T3" fmla="*/ 3079 h 3341"/>
                <a:gd name="T4" fmla="*/ 2714 w 3359"/>
                <a:gd name="T5" fmla="*/ 2704 h 3341"/>
                <a:gd name="T6" fmla="*/ 817 w 3359"/>
                <a:gd name="T7" fmla="*/ 2613 h 3341"/>
                <a:gd name="T8" fmla="*/ 852 w 3359"/>
                <a:gd name="T9" fmla="*/ 2989 h 3341"/>
                <a:gd name="T10" fmla="*/ 1476 w 3359"/>
                <a:gd name="T11" fmla="*/ 3212 h 3341"/>
                <a:gd name="T12" fmla="*/ 1041 w 3359"/>
                <a:gd name="T13" fmla="*/ 2632 h 3341"/>
                <a:gd name="T14" fmla="*/ 2034 w 3359"/>
                <a:gd name="T15" fmla="*/ 2871 h 3341"/>
                <a:gd name="T16" fmla="*/ 1947 w 3359"/>
                <a:gd name="T17" fmla="*/ 2438 h 3341"/>
                <a:gd name="T18" fmla="*/ 1208 w 3359"/>
                <a:gd name="T19" fmla="*/ 2476 h 3341"/>
                <a:gd name="T20" fmla="*/ 1465 w 3359"/>
                <a:gd name="T21" fmla="*/ 3037 h 3341"/>
                <a:gd name="T22" fmla="*/ 2515 w 3359"/>
                <a:gd name="T23" fmla="*/ 2038 h 3341"/>
                <a:gd name="T24" fmla="*/ 2695 w 3359"/>
                <a:gd name="T25" fmla="*/ 2561 h 3341"/>
                <a:gd name="T26" fmla="*/ 3118 w 3359"/>
                <a:gd name="T27" fmla="*/ 2280 h 3341"/>
                <a:gd name="T28" fmla="*/ 2547 w 3359"/>
                <a:gd name="T29" fmla="*/ 1728 h 3341"/>
                <a:gd name="T30" fmla="*/ 2297 w 3359"/>
                <a:gd name="T31" fmla="*/ 2395 h 3341"/>
                <a:gd name="T32" fmla="*/ 1737 w 3359"/>
                <a:gd name="T33" fmla="*/ 1728 h 3341"/>
                <a:gd name="T34" fmla="*/ 1062 w 3359"/>
                <a:gd name="T35" fmla="*/ 2395 h 3341"/>
                <a:gd name="T36" fmla="*/ 929 w 3359"/>
                <a:gd name="T37" fmla="*/ 1728 h 3341"/>
                <a:gd name="T38" fmla="*/ 241 w 3359"/>
                <a:gd name="T39" fmla="*/ 2280 h 3341"/>
                <a:gd name="T40" fmla="*/ 664 w 3359"/>
                <a:gd name="T41" fmla="*/ 2561 h 3341"/>
                <a:gd name="T42" fmla="*/ 843 w 3359"/>
                <a:gd name="T43" fmla="*/ 2038 h 3341"/>
                <a:gd name="T44" fmla="*/ 2065 w 3359"/>
                <a:gd name="T45" fmla="*/ 944 h 3341"/>
                <a:gd name="T46" fmla="*/ 2414 w 3359"/>
                <a:gd name="T47" fmla="*/ 1400 h 3341"/>
                <a:gd name="T48" fmla="*/ 1046 w 3359"/>
                <a:gd name="T49" fmla="*/ 992 h 3341"/>
                <a:gd name="T50" fmla="*/ 1621 w 3359"/>
                <a:gd name="T51" fmla="*/ 1613 h 3341"/>
                <a:gd name="T52" fmla="*/ 2845 w 3359"/>
                <a:gd name="T53" fmla="*/ 636 h 3341"/>
                <a:gd name="T54" fmla="*/ 2461 w 3359"/>
                <a:gd name="T55" fmla="*/ 1066 h 3341"/>
                <a:gd name="T56" fmla="*/ 3235 w 3359"/>
                <a:gd name="T57" fmla="*/ 1511 h 3341"/>
                <a:gd name="T58" fmla="*/ 3018 w 3359"/>
                <a:gd name="T59" fmla="*/ 866 h 3341"/>
                <a:gd name="T60" fmla="*/ 342 w 3359"/>
                <a:gd name="T61" fmla="*/ 866 h 3341"/>
                <a:gd name="T62" fmla="*/ 125 w 3359"/>
                <a:gd name="T63" fmla="*/ 1511 h 3341"/>
                <a:gd name="T64" fmla="*/ 899 w 3359"/>
                <a:gd name="T65" fmla="*/ 1066 h 3341"/>
                <a:gd name="T66" fmla="*/ 515 w 3359"/>
                <a:gd name="T67" fmla="*/ 636 h 3341"/>
                <a:gd name="T68" fmla="*/ 2228 w 3359"/>
                <a:gd name="T69" fmla="*/ 789 h 3341"/>
                <a:gd name="T70" fmla="*/ 1813 w 3359"/>
                <a:gd name="T71" fmla="*/ 222 h 3341"/>
                <a:gd name="T72" fmla="*/ 1283 w 3359"/>
                <a:gd name="T73" fmla="*/ 529 h 3341"/>
                <a:gd name="T74" fmla="*/ 1521 w 3359"/>
                <a:gd name="T75" fmla="*/ 857 h 3341"/>
                <a:gd name="T76" fmla="*/ 2174 w 3359"/>
                <a:gd name="T77" fmla="*/ 467 h 3341"/>
                <a:gd name="T78" fmla="*/ 2682 w 3359"/>
                <a:gd name="T79" fmla="*/ 599 h 3341"/>
                <a:gd name="T80" fmla="*/ 2322 w 3359"/>
                <a:gd name="T81" fmla="*/ 253 h 3341"/>
                <a:gd name="T82" fmla="*/ 1385 w 3359"/>
                <a:gd name="T83" fmla="*/ 143 h 3341"/>
                <a:gd name="T84" fmla="*/ 803 w 3359"/>
                <a:gd name="T85" fmla="*/ 383 h 3341"/>
                <a:gd name="T86" fmla="*/ 932 w 3359"/>
                <a:gd name="T87" fmla="*/ 720 h 3341"/>
                <a:gd name="T88" fmla="*/ 1396 w 3359"/>
                <a:gd name="T89" fmla="*/ 208 h 3341"/>
                <a:gd name="T90" fmla="*/ 2047 w 3359"/>
                <a:gd name="T91" fmla="*/ 41 h 3341"/>
                <a:gd name="T92" fmla="*/ 2681 w 3359"/>
                <a:gd name="T93" fmla="*/ 331 h 3341"/>
                <a:gd name="T94" fmla="*/ 3081 w 3359"/>
                <a:gd name="T95" fmla="*/ 751 h 3341"/>
                <a:gd name="T96" fmla="*/ 3332 w 3359"/>
                <a:gd name="T97" fmla="*/ 1372 h 3341"/>
                <a:gd name="T98" fmla="*/ 3308 w 3359"/>
                <a:gd name="T99" fmla="*/ 2081 h 3341"/>
                <a:gd name="T100" fmla="*/ 3000 w 3359"/>
                <a:gd name="T101" fmla="*/ 2702 h 3341"/>
                <a:gd name="T102" fmla="*/ 2867 w 3359"/>
                <a:gd name="T103" fmla="*/ 2851 h 3341"/>
                <a:gd name="T104" fmla="*/ 2314 w 3359"/>
                <a:gd name="T105" fmla="*/ 3217 h 3341"/>
                <a:gd name="T106" fmla="*/ 1737 w 3359"/>
                <a:gd name="T107" fmla="*/ 3340 h 3341"/>
                <a:gd name="T108" fmla="*/ 1325 w 3359"/>
                <a:gd name="T109" fmla="*/ 3303 h 3341"/>
                <a:gd name="T110" fmla="*/ 712 w 3359"/>
                <a:gd name="T111" fmla="*/ 3034 h 3341"/>
                <a:gd name="T112" fmla="*/ 424 w 3359"/>
                <a:gd name="T113" fmla="*/ 2778 h 3341"/>
                <a:gd name="T114" fmla="*/ 114 w 3359"/>
                <a:gd name="T115" fmla="*/ 2273 h 3341"/>
                <a:gd name="T116" fmla="*/ 3 w 3359"/>
                <a:gd name="T117" fmla="*/ 1570 h 3341"/>
                <a:gd name="T118" fmla="*/ 182 w 3359"/>
                <a:gd name="T119" fmla="*/ 915 h 3341"/>
                <a:gd name="T120" fmla="*/ 457 w 3359"/>
                <a:gd name="T121" fmla="*/ 527 h 3341"/>
                <a:gd name="T122" fmla="*/ 1023 w 3359"/>
                <a:gd name="T123" fmla="*/ 134 h 3341"/>
                <a:gd name="T124" fmla="*/ 1654 w 3359"/>
                <a:gd name="T125" fmla="*/ 1 h 3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9" h="3341">
                  <a:moveTo>
                    <a:pt x="2363" y="2539"/>
                  </a:moveTo>
                  <a:lnTo>
                    <a:pt x="2318" y="2632"/>
                  </a:lnTo>
                  <a:lnTo>
                    <a:pt x="2269" y="2723"/>
                  </a:lnTo>
                  <a:lnTo>
                    <a:pt x="2215" y="2811"/>
                  </a:lnTo>
                  <a:lnTo>
                    <a:pt x="2157" y="2897"/>
                  </a:lnTo>
                  <a:lnTo>
                    <a:pt x="2095" y="2980"/>
                  </a:lnTo>
                  <a:lnTo>
                    <a:pt x="2029" y="3060"/>
                  </a:lnTo>
                  <a:lnTo>
                    <a:pt x="1958" y="3138"/>
                  </a:lnTo>
                  <a:lnTo>
                    <a:pt x="1884" y="3212"/>
                  </a:lnTo>
                  <a:lnTo>
                    <a:pt x="1979" y="3196"/>
                  </a:lnTo>
                  <a:lnTo>
                    <a:pt x="2074" y="3175"/>
                  </a:lnTo>
                  <a:lnTo>
                    <a:pt x="2166" y="3148"/>
                  </a:lnTo>
                  <a:lnTo>
                    <a:pt x="2255" y="3117"/>
                  </a:lnTo>
                  <a:lnTo>
                    <a:pt x="2343" y="3079"/>
                  </a:lnTo>
                  <a:lnTo>
                    <a:pt x="2426" y="3036"/>
                  </a:lnTo>
                  <a:lnTo>
                    <a:pt x="2507" y="2989"/>
                  </a:lnTo>
                  <a:lnTo>
                    <a:pt x="2585" y="2938"/>
                  </a:lnTo>
                  <a:lnTo>
                    <a:pt x="2660" y="2881"/>
                  </a:lnTo>
                  <a:lnTo>
                    <a:pt x="2731" y="2820"/>
                  </a:lnTo>
                  <a:lnTo>
                    <a:pt x="2798" y="2756"/>
                  </a:lnTo>
                  <a:lnTo>
                    <a:pt x="2714" y="2704"/>
                  </a:lnTo>
                  <a:lnTo>
                    <a:pt x="2629" y="2656"/>
                  </a:lnTo>
                  <a:lnTo>
                    <a:pt x="2542" y="2613"/>
                  </a:lnTo>
                  <a:lnTo>
                    <a:pt x="2453" y="2573"/>
                  </a:lnTo>
                  <a:lnTo>
                    <a:pt x="2363" y="2539"/>
                  </a:lnTo>
                  <a:close/>
                  <a:moveTo>
                    <a:pt x="997" y="2539"/>
                  </a:moveTo>
                  <a:lnTo>
                    <a:pt x="907" y="2573"/>
                  </a:lnTo>
                  <a:lnTo>
                    <a:pt x="817" y="2613"/>
                  </a:lnTo>
                  <a:lnTo>
                    <a:pt x="730" y="2656"/>
                  </a:lnTo>
                  <a:lnTo>
                    <a:pt x="644" y="2704"/>
                  </a:lnTo>
                  <a:lnTo>
                    <a:pt x="561" y="2756"/>
                  </a:lnTo>
                  <a:lnTo>
                    <a:pt x="629" y="2820"/>
                  </a:lnTo>
                  <a:lnTo>
                    <a:pt x="700" y="2881"/>
                  </a:lnTo>
                  <a:lnTo>
                    <a:pt x="774" y="2938"/>
                  </a:lnTo>
                  <a:lnTo>
                    <a:pt x="852" y="2989"/>
                  </a:lnTo>
                  <a:lnTo>
                    <a:pt x="933" y="3036"/>
                  </a:lnTo>
                  <a:lnTo>
                    <a:pt x="1017" y="3079"/>
                  </a:lnTo>
                  <a:lnTo>
                    <a:pt x="1104" y="3117"/>
                  </a:lnTo>
                  <a:lnTo>
                    <a:pt x="1194" y="3148"/>
                  </a:lnTo>
                  <a:lnTo>
                    <a:pt x="1286" y="3175"/>
                  </a:lnTo>
                  <a:lnTo>
                    <a:pt x="1379" y="3196"/>
                  </a:lnTo>
                  <a:lnTo>
                    <a:pt x="1476" y="3212"/>
                  </a:lnTo>
                  <a:lnTo>
                    <a:pt x="1401" y="3138"/>
                  </a:lnTo>
                  <a:lnTo>
                    <a:pt x="1331" y="3060"/>
                  </a:lnTo>
                  <a:lnTo>
                    <a:pt x="1265" y="2979"/>
                  </a:lnTo>
                  <a:lnTo>
                    <a:pt x="1202" y="2897"/>
                  </a:lnTo>
                  <a:lnTo>
                    <a:pt x="1144" y="2811"/>
                  </a:lnTo>
                  <a:lnTo>
                    <a:pt x="1091" y="2722"/>
                  </a:lnTo>
                  <a:lnTo>
                    <a:pt x="1041" y="2632"/>
                  </a:lnTo>
                  <a:lnTo>
                    <a:pt x="997" y="2539"/>
                  </a:lnTo>
                  <a:close/>
                  <a:moveTo>
                    <a:pt x="1737" y="2421"/>
                  </a:moveTo>
                  <a:lnTo>
                    <a:pt x="1737" y="3189"/>
                  </a:lnTo>
                  <a:lnTo>
                    <a:pt x="1818" y="3115"/>
                  </a:lnTo>
                  <a:lnTo>
                    <a:pt x="1895" y="3037"/>
                  </a:lnTo>
                  <a:lnTo>
                    <a:pt x="1967" y="2955"/>
                  </a:lnTo>
                  <a:lnTo>
                    <a:pt x="2034" y="2871"/>
                  </a:lnTo>
                  <a:lnTo>
                    <a:pt x="2096" y="2783"/>
                  </a:lnTo>
                  <a:lnTo>
                    <a:pt x="2153" y="2692"/>
                  </a:lnTo>
                  <a:lnTo>
                    <a:pt x="2205" y="2598"/>
                  </a:lnTo>
                  <a:lnTo>
                    <a:pt x="2252" y="2502"/>
                  </a:lnTo>
                  <a:lnTo>
                    <a:pt x="2152" y="2476"/>
                  </a:lnTo>
                  <a:lnTo>
                    <a:pt x="2050" y="2454"/>
                  </a:lnTo>
                  <a:lnTo>
                    <a:pt x="1947" y="2438"/>
                  </a:lnTo>
                  <a:lnTo>
                    <a:pt x="1843" y="2428"/>
                  </a:lnTo>
                  <a:lnTo>
                    <a:pt x="1737" y="2421"/>
                  </a:lnTo>
                  <a:close/>
                  <a:moveTo>
                    <a:pt x="1621" y="2421"/>
                  </a:moveTo>
                  <a:lnTo>
                    <a:pt x="1516" y="2428"/>
                  </a:lnTo>
                  <a:lnTo>
                    <a:pt x="1413" y="2438"/>
                  </a:lnTo>
                  <a:lnTo>
                    <a:pt x="1310" y="2454"/>
                  </a:lnTo>
                  <a:lnTo>
                    <a:pt x="1208" y="2476"/>
                  </a:lnTo>
                  <a:lnTo>
                    <a:pt x="1108" y="2502"/>
                  </a:lnTo>
                  <a:lnTo>
                    <a:pt x="1154" y="2598"/>
                  </a:lnTo>
                  <a:lnTo>
                    <a:pt x="1207" y="2692"/>
                  </a:lnTo>
                  <a:lnTo>
                    <a:pt x="1263" y="2783"/>
                  </a:lnTo>
                  <a:lnTo>
                    <a:pt x="1326" y="2871"/>
                  </a:lnTo>
                  <a:lnTo>
                    <a:pt x="1393" y="2955"/>
                  </a:lnTo>
                  <a:lnTo>
                    <a:pt x="1465" y="3037"/>
                  </a:lnTo>
                  <a:lnTo>
                    <a:pt x="1540" y="3115"/>
                  </a:lnTo>
                  <a:lnTo>
                    <a:pt x="1621" y="3189"/>
                  </a:lnTo>
                  <a:lnTo>
                    <a:pt x="1621" y="2421"/>
                  </a:lnTo>
                  <a:close/>
                  <a:moveTo>
                    <a:pt x="2547" y="1728"/>
                  </a:moveTo>
                  <a:lnTo>
                    <a:pt x="2542" y="1833"/>
                  </a:lnTo>
                  <a:lnTo>
                    <a:pt x="2531" y="1935"/>
                  </a:lnTo>
                  <a:lnTo>
                    <a:pt x="2515" y="2038"/>
                  </a:lnTo>
                  <a:lnTo>
                    <a:pt x="2495" y="2138"/>
                  </a:lnTo>
                  <a:lnTo>
                    <a:pt x="2471" y="2238"/>
                  </a:lnTo>
                  <a:lnTo>
                    <a:pt x="2442" y="2335"/>
                  </a:lnTo>
                  <a:lnTo>
                    <a:pt x="2407" y="2432"/>
                  </a:lnTo>
                  <a:lnTo>
                    <a:pt x="2505" y="2469"/>
                  </a:lnTo>
                  <a:lnTo>
                    <a:pt x="2601" y="2512"/>
                  </a:lnTo>
                  <a:lnTo>
                    <a:pt x="2695" y="2561"/>
                  </a:lnTo>
                  <a:lnTo>
                    <a:pt x="2787" y="2613"/>
                  </a:lnTo>
                  <a:lnTo>
                    <a:pt x="2877" y="2669"/>
                  </a:lnTo>
                  <a:lnTo>
                    <a:pt x="2933" y="2598"/>
                  </a:lnTo>
                  <a:lnTo>
                    <a:pt x="2987" y="2523"/>
                  </a:lnTo>
                  <a:lnTo>
                    <a:pt x="3036" y="2445"/>
                  </a:lnTo>
                  <a:lnTo>
                    <a:pt x="3079" y="2364"/>
                  </a:lnTo>
                  <a:lnTo>
                    <a:pt x="3118" y="2280"/>
                  </a:lnTo>
                  <a:lnTo>
                    <a:pt x="3152" y="2193"/>
                  </a:lnTo>
                  <a:lnTo>
                    <a:pt x="3181" y="2104"/>
                  </a:lnTo>
                  <a:lnTo>
                    <a:pt x="3205" y="2013"/>
                  </a:lnTo>
                  <a:lnTo>
                    <a:pt x="3223" y="1920"/>
                  </a:lnTo>
                  <a:lnTo>
                    <a:pt x="3236" y="1825"/>
                  </a:lnTo>
                  <a:lnTo>
                    <a:pt x="3242" y="1728"/>
                  </a:lnTo>
                  <a:lnTo>
                    <a:pt x="2547" y="1728"/>
                  </a:lnTo>
                  <a:close/>
                  <a:moveTo>
                    <a:pt x="1737" y="1728"/>
                  </a:moveTo>
                  <a:lnTo>
                    <a:pt x="1737" y="2306"/>
                  </a:lnTo>
                  <a:lnTo>
                    <a:pt x="1852" y="2312"/>
                  </a:lnTo>
                  <a:lnTo>
                    <a:pt x="1966" y="2324"/>
                  </a:lnTo>
                  <a:lnTo>
                    <a:pt x="2077" y="2342"/>
                  </a:lnTo>
                  <a:lnTo>
                    <a:pt x="2188" y="2366"/>
                  </a:lnTo>
                  <a:lnTo>
                    <a:pt x="2297" y="2395"/>
                  </a:lnTo>
                  <a:lnTo>
                    <a:pt x="2335" y="2289"/>
                  </a:lnTo>
                  <a:lnTo>
                    <a:pt x="2367" y="2180"/>
                  </a:lnTo>
                  <a:lnTo>
                    <a:pt x="2392" y="2069"/>
                  </a:lnTo>
                  <a:lnTo>
                    <a:pt x="2411" y="1957"/>
                  </a:lnTo>
                  <a:lnTo>
                    <a:pt x="2425" y="1843"/>
                  </a:lnTo>
                  <a:lnTo>
                    <a:pt x="2431" y="1728"/>
                  </a:lnTo>
                  <a:lnTo>
                    <a:pt x="1737" y="1728"/>
                  </a:lnTo>
                  <a:close/>
                  <a:moveTo>
                    <a:pt x="929" y="1728"/>
                  </a:moveTo>
                  <a:lnTo>
                    <a:pt x="935" y="1843"/>
                  </a:lnTo>
                  <a:lnTo>
                    <a:pt x="949" y="1957"/>
                  </a:lnTo>
                  <a:lnTo>
                    <a:pt x="968" y="2069"/>
                  </a:lnTo>
                  <a:lnTo>
                    <a:pt x="993" y="2180"/>
                  </a:lnTo>
                  <a:lnTo>
                    <a:pt x="1024" y="2288"/>
                  </a:lnTo>
                  <a:lnTo>
                    <a:pt x="1062" y="2395"/>
                  </a:lnTo>
                  <a:lnTo>
                    <a:pt x="1172" y="2366"/>
                  </a:lnTo>
                  <a:lnTo>
                    <a:pt x="1282" y="2342"/>
                  </a:lnTo>
                  <a:lnTo>
                    <a:pt x="1394" y="2324"/>
                  </a:lnTo>
                  <a:lnTo>
                    <a:pt x="1508" y="2312"/>
                  </a:lnTo>
                  <a:lnTo>
                    <a:pt x="1621" y="2306"/>
                  </a:lnTo>
                  <a:lnTo>
                    <a:pt x="1621" y="1728"/>
                  </a:lnTo>
                  <a:lnTo>
                    <a:pt x="929" y="1728"/>
                  </a:lnTo>
                  <a:close/>
                  <a:moveTo>
                    <a:pt x="118" y="1728"/>
                  </a:moveTo>
                  <a:lnTo>
                    <a:pt x="124" y="1825"/>
                  </a:lnTo>
                  <a:lnTo>
                    <a:pt x="137" y="1920"/>
                  </a:lnTo>
                  <a:lnTo>
                    <a:pt x="155" y="2013"/>
                  </a:lnTo>
                  <a:lnTo>
                    <a:pt x="178" y="2104"/>
                  </a:lnTo>
                  <a:lnTo>
                    <a:pt x="207" y="2193"/>
                  </a:lnTo>
                  <a:lnTo>
                    <a:pt x="241" y="2280"/>
                  </a:lnTo>
                  <a:lnTo>
                    <a:pt x="280" y="2364"/>
                  </a:lnTo>
                  <a:lnTo>
                    <a:pt x="324" y="2445"/>
                  </a:lnTo>
                  <a:lnTo>
                    <a:pt x="373" y="2523"/>
                  </a:lnTo>
                  <a:lnTo>
                    <a:pt x="425" y="2598"/>
                  </a:lnTo>
                  <a:lnTo>
                    <a:pt x="483" y="2669"/>
                  </a:lnTo>
                  <a:lnTo>
                    <a:pt x="573" y="2613"/>
                  </a:lnTo>
                  <a:lnTo>
                    <a:pt x="664" y="2561"/>
                  </a:lnTo>
                  <a:lnTo>
                    <a:pt x="758" y="2512"/>
                  </a:lnTo>
                  <a:lnTo>
                    <a:pt x="855" y="2469"/>
                  </a:lnTo>
                  <a:lnTo>
                    <a:pt x="953" y="2432"/>
                  </a:lnTo>
                  <a:lnTo>
                    <a:pt x="918" y="2335"/>
                  </a:lnTo>
                  <a:lnTo>
                    <a:pt x="889" y="2238"/>
                  </a:lnTo>
                  <a:lnTo>
                    <a:pt x="863" y="2138"/>
                  </a:lnTo>
                  <a:lnTo>
                    <a:pt x="843" y="2038"/>
                  </a:lnTo>
                  <a:lnTo>
                    <a:pt x="829" y="1935"/>
                  </a:lnTo>
                  <a:lnTo>
                    <a:pt x="818" y="1833"/>
                  </a:lnTo>
                  <a:lnTo>
                    <a:pt x="813" y="1728"/>
                  </a:lnTo>
                  <a:lnTo>
                    <a:pt x="118" y="1728"/>
                  </a:lnTo>
                  <a:close/>
                  <a:moveTo>
                    <a:pt x="2276" y="894"/>
                  </a:moveTo>
                  <a:lnTo>
                    <a:pt x="2171" y="922"/>
                  </a:lnTo>
                  <a:lnTo>
                    <a:pt x="2065" y="944"/>
                  </a:lnTo>
                  <a:lnTo>
                    <a:pt x="1956" y="960"/>
                  </a:lnTo>
                  <a:lnTo>
                    <a:pt x="1848" y="972"/>
                  </a:lnTo>
                  <a:lnTo>
                    <a:pt x="1737" y="977"/>
                  </a:lnTo>
                  <a:lnTo>
                    <a:pt x="1737" y="1613"/>
                  </a:lnTo>
                  <a:lnTo>
                    <a:pt x="2431" y="1613"/>
                  </a:lnTo>
                  <a:lnTo>
                    <a:pt x="2425" y="1506"/>
                  </a:lnTo>
                  <a:lnTo>
                    <a:pt x="2414" y="1400"/>
                  </a:lnTo>
                  <a:lnTo>
                    <a:pt x="2397" y="1295"/>
                  </a:lnTo>
                  <a:lnTo>
                    <a:pt x="2374" y="1193"/>
                  </a:lnTo>
                  <a:lnTo>
                    <a:pt x="2347" y="1091"/>
                  </a:lnTo>
                  <a:lnTo>
                    <a:pt x="2314" y="992"/>
                  </a:lnTo>
                  <a:lnTo>
                    <a:pt x="2276" y="894"/>
                  </a:lnTo>
                  <a:close/>
                  <a:moveTo>
                    <a:pt x="1083" y="894"/>
                  </a:moveTo>
                  <a:lnTo>
                    <a:pt x="1046" y="992"/>
                  </a:lnTo>
                  <a:lnTo>
                    <a:pt x="1013" y="1091"/>
                  </a:lnTo>
                  <a:lnTo>
                    <a:pt x="984" y="1193"/>
                  </a:lnTo>
                  <a:lnTo>
                    <a:pt x="962" y="1295"/>
                  </a:lnTo>
                  <a:lnTo>
                    <a:pt x="945" y="1400"/>
                  </a:lnTo>
                  <a:lnTo>
                    <a:pt x="935" y="1506"/>
                  </a:lnTo>
                  <a:lnTo>
                    <a:pt x="929" y="1613"/>
                  </a:lnTo>
                  <a:lnTo>
                    <a:pt x="1621" y="1613"/>
                  </a:lnTo>
                  <a:lnTo>
                    <a:pt x="1621" y="977"/>
                  </a:lnTo>
                  <a:lnTo>
                    <a:pt x="1512" y="972"/>
                  </a:lnTo>
                  <a:lnTo>
                    <a:pt x="1402" y="960"/>
                  </a:lnTo>
                  <a:lnTo>
                    <a:pt x="1295" y="944"/>
                  </a:lnTo>
                  <a:lnTo>
                    <a:pt x="1189" y="922"/>
                  </a:lnTo>
                  <a:lnTo>
                    <a:pt x="1083" y="894"/>
                  </a:lnTo>
                  <a:close/>
                  <a:moveTo>
                    <a:pt x="2845" y="636"/>
                  </a:moveTo>
                  <a:lnTo>
                    <a:pt x="2758" y="689"/>
                  </a:lnTo>
                  <a:lnTo>
                    <a:pt x="2668" y="738"/>
                  </a:lnTo>
                  <a:lnTo>
                    <a:pt x="2576" y="782"/>
                  </a:lnTo>
                  <a:lnTo>
                    <a:pt x="2483" y="823"/>
                  </a:lnTo>
                  <a:lnTo>
                    <a:pt x="2388" y="859"/>
                  </a:lnTo>
                  <a:lnTo>
                    <a:pt x="2427" y="961"/>
                  </a:lnTo>
                  <a:lnTo>
                    <a:pt x="2461" y="1066"/>
                  </a:lnTo>
                  <a:lnTo>
                    <a:pt x="2489" y="1172"/>
                  </a:lnTo>
                  <a:lnTo>
                    <a:pt x="2512" y="1281"/>
                  </a:lnTo>
                  <a:lnTo>
                    <a:pt x="2529" y="1390"/>
                  </a:lnTo>
                  <a:lnTo>
                    <a:pt x="2541" y="1501"/>
                  </a:lnTo>
                  <a:lnTo>
                    <a:pt x="2547" y="1613"/>
                  </a:lnTo>
                  <a:lnTo>
                    <a:pt x="3242" y="1613"/>
                  </a:lnTo>
                  <a:lnTo>
                    <a:pt x="3235" y="1511"/>
                  </a:lnTo>
                  <a:lnTo>
                    <a:pt x="3222" y="1412"/>
                  </a:lnTo>
                  <a:lnTo>
                    <a:pt x="3202" y="1314"/>
                  </a:lnTo>
                  <a:lnTo>
                    <a:pt x="3176" y="1220"/>
                  </a:lnTo>
                  <a:lnTo>
                    <a:pt x="3144" y="1127"/>
                  </a:lnTo>
                  <a:lnTo>
                    <a:pt x="3107" y="1037"/>
                  </a:lnTo>
                  <a:lnTo>
                    <a:pt x="3065" y="950"/>
                  </a:lnTo>
                  <a:lnTo>
                    <a:pt x="3018" y="866"/>
                  </a:lnTo>
                  <a:lnTo>
                    <a:pt x="2965" y="785"/>
                  </a:lnTo>
                  <a:lnTo>
                    <a:pt x="2907" y="709"/>
                  </a:lnTo>
                  <a:lnTo>
                    <a:pt x="2845" y="636"/>
                  </a:lnTo>
                  <a:close/>
                  <a:moveTo>
                    <a:pt x="515" y="636"/>
                  </a:moveTo>
                  <a:lnTo>
                    <a:pt x="453" y="709"/>
                  </a:lnTo>
                  <a:lnTo>
                    <a:pt x="395" y="785"/>
                  </a:lnTo>
                  <a:lnTo>
                    <a:pt x="342" y="866"/>
                  </a:lnTo>
                  <a:lnTo>
                    <a:pt x="295" y="950"/>
                  </a:lnTo>
                  <a:lnTo>
                    <a:pt x="253" y="1037"/>
                  </a:lnTo>
                  <a:lnTo>
                    <a:pt x="215" y="1127"/>
                  </a:lnTo>
                  <a:lnTo>
                    <a:pt x="183" y="1220"/>
                  </a:lnTo>
                  <a:lnTo>
                    <a:pt x="158" y="1314"/>
                  </a:lnTo>
                  <a:lnTo>
                    <a:pt x="138" y="1412"/>
                  </a:lnTo>
                  <a:lnTo>
                    <a:pt x="125" y="1511"/>
                  </a:lnTo>
                  <a:lnTo>
                    <a:pt x="118" y="1613"/>
                  </a:lnTo>
                  <a:lnTo>
                    <a:pt x="813" y="1613"/>
                  </a:lnTo>
                  <a:lnTo>
                    <a:pt x="819" y="1501"/>
                  </a:lnTo>
                  <a:lnTo>
                    <a:pt x="831" y="1390"/>
                  </a:lnTo>
                  <a:lnTo>
                    <a:pt x="848" y="1281"/>
                  </a:lnTo>
                  <a:lnTo>
                    <a:pt x="871" y="1172"/>
                  </a:lnTo>
                  <a:lnTo>
                    <a:pt x="899" y="1066"/>
                  </a:lnTo>
                  <a:lnTo>
                    <a:pt x="933" y="961"/>
                  </a:lnTo>
                  <a:lnTo>
                    <a:pt x="972" y="859"/>
                  </a:lnTo>
                  <a:lnTo>
                    <a:pt x="877" y="823"/>
                  </a:lnTo>
                  <a:lnTo>
                    <a:pt x="783" y="782"/>
                  </a:lnTo>
                  <a:lnTo>
                    <a:pt x="692" y="738"/>
                  </a:lnTo>
                  <a:lnTo>
                    <a:pt x="602" y="689"/>
                  </a:lnTo>
                  <a:lnTo>
                    <a:pt x="515" y="636"/>
                  </a:lnTo>
                  <a:close/>
                  <a:moveTo>
                    <a:pt x="1737" y="153"/>
                  </a:moveTo>
                  <a:lnTo>
                    <a:pt x="1737" y="862"/>
                  </a:lnTo>
                  <a:lnTo>
                    <a:pt x="1837" y="857"/>
                  </a:lnTo>
                  <a:lnTo>
                    <a:pt x="1937" y="847"/>
                  </a:lnTo>
                  <a:lnTo>
                    <a:pt x="2035" y="831"/>
                  </a:lnTo>
                  <a:lnTo>
                    <a:pt x="2132" y="813"/>
                  </a:lnTo>
                  <a:lnTo>
                    <a:pt x="2228" y="789"/>
                  </a:lnTo>
                  <a:lnTo>
                    <a:pt x="2182" y="700"/>
                  </a:lnTo>
                  <a:lnTo>
                    <a:pt x="2131" y="613"/>
                  </a:lnTo>
                  <a:lnTo>
                    <a:pt x="2076" y="529"/>
                  </a:lnTo>
                  <a:lnTo>
                    <a:pt x="2016" y="448"/>
                  </a:lnTo>
                  <a:lnTo>
                    <a:pt x="1953" y="370"/>
                  </a:lnTo>
                  <a:lnTo>
                    <a:pt x="1886" y="294"/>
                  </a:lnTo>
                  <a:lnTo>
                    <a:pt x="1813" y="222"/>
                  </a:lnTo>
                  <a:lnTo>
                    <a:pt x="1737" y="153"/>
                  </a:lnTo>
                  <a:close/>
                  <a:moveTo>
                    <a:pt x="1621" y="153"/>
                  </a:moveTo>
                  <a:lnTo>
                    <a:pt x="1546" y="222"/>
                  </a:lnTo>
                  <a:lnTo>
                    <a:pt x="1474" y="294"/>
                  </a:lnTo>
                  <a:lnTo>
                    <a:pt x="1407" y="370"/>
                  </a:lnTo>
                  <a:lnTo>
                    <a:pt x="1342" y="448"/>
                  </a:lnTo>
                  <a:lnTo>
                    <a:pt x="1283" y="529"/>
                  </a:lnTo>
                  <a:lnTo>
                    <a:pt x="1229" y="613"/>
                  </a:lnTo>
                  <a:lnTo>
                    <a:pt x="1178" y="700"/>
                  </a:lnTo>
                  <a:lnTo>
                    <a:pt x="1132" y="789"/>
                  </a:lnTo>
                  <a:lnTo>
                    <a:pt x="1228" y="813"/>
                  </a:lnTo>
                  <a:lnTo>
                    <a:pt x="1325" y="831"/>
                  </a:lnTo>
                  <a:lnTo>
                    <a:pt x="1422" y="847"/>
                  </a:lnTo>
                  <a:lnTo>
                    <a:pt x="1521" y="857"/>
                  </a:lnTo>
                  <a:lnTo>
                    <a:pt x="1621" y="862"/>
                  </a:lnTo>
                  <a:lnTo>
                    <a:pt x="1621" y="153"/>
                  </a:lnTo>
                  <a:close/>
                  <a:moveTo>
                    <a:pt x="1884" y="129"/>
                  </a:moveTo>
                  <a:lnTo>
                    <a:pt x="1964" y="208"/>
                  </a:lnTo>
                  <a:lnTo>
                    <a:pt x="2038" y="291"/>
                  </a:lnTo>
                  <a:lnTo>
                    <a:pt x="2109" y="378"/>
                  </a:lnTo>
                  <a:lnTo>
                    <a:pt x="2174" y="467"/>
                  </a:lnTo>
                  <a:lnTo>
                    <a:pt x="2234" y="560"/>
                  </a:lnTo>
                  <a:lnTo>
                    <a:pt x="2290" y="656"/>
                  </a:lnTo>
                  <a:lnTo>
                    <a:pt x="2341" y="753"/>
                  </a:lnTo>
                  <a:lnTo>
                    <a:pt x="2428" y="720"/>
                  </a:lnTo>
                  <a:lnTo>
                    <a:pt x="2514" y="684"/>
                  </a:lnTo>
                  <a:lnTo>
                    <a:pt x="2599" y="644"/>
                  </a:lnTo>
                  <a:lnTo>
                    <a:pt x="2682" y="599"/>
                  </a:lnTo>
                  <a:lnTo>
                    <a:pt x="2763" y="551"/>
                  </a:lnTo>
                  <a:lnTo>
                    <a:pt x="2698" y="491"/>
                  </a:lnTo>
                  <a:lnTo>
                    <a:pt x="2628" y="436"/>
                  </a:lnTo>
                  <a:lnTo>
                    <a:pt x="2555" y="383"/>
                  </a:lnTo>
                  <a:lnTo>
                    <a:pt x="2481" y="336"/>
                  </a:lnTo>
                  <a:lnTo>
                    <a:pt x="2403" y="292"/>
                  </a:lnTo>
                  <a:lnTo>
                    <a:pt x="2322" y="253"/>
                  </a:lnTo>
                  <a:lnTo>
                    <a:pt x="2238" y="219"/>
                  </a:lnTo>
                  <a:lnTo>
                    <a:pt x="2153" y="188"/>
                  </a:lnTo>
                  <a:lnTo>
                    <a:pt x="2065" y="163"/>
                  </a:lnTo>
                  <a:lnTo>
                    <a:pt x="1975" y="143"/>
                  </a:lnTo>
                  <a:lnTo>
                    <a:pt x="1884" y="129"/>
                  </a:lnTo>
                  <a:close/>
                  <a:moveTo>
                    <a:pt x="1476" y="129"/>
                  </a:moveTo>
                  <a:lnTo>
                    <a:pt x="1385" y="143"/>
                  </a:lnTo>
                  <a:lnTo>
                    <a:pt x="1294" y="163"/>
                  </a:lnTo>
                  <a:lnTo>
                    <a:pt x="1207" y="188"/>
                  </a:lnTo>
                  <a:lnTo>
                    <a:pt x="1121" y="219"/>
                  </a:lnTo>
                  <a:lnTo>
                    <a:pt x="1038" y="253"/>
                  </a:lnTo>
                  <a:lnTo>
                    <a:pt x="957" y="292"/>
                  </a:lnTo>
                  <a:lnTo>
                    <a:pt x="879" y="336"/>
                  </a:lnTo>
                  <a:lnTo>
                    <a:pt x="803" y="383"/>
                  </a:lnTo>
                  <a:lnTo>
                    <a:pt x="732" y="436"/>
                  </a:lnTo>
                  <a:lnTo>
                    <a:pt x="662" y="491"/>
                  </a:lnTo>
                  <a:lnTo>
                    <a:pt x="597" y="551"/>
                  </a:lnTo>
                  <a:lnTo>
                    <a:pt x="678" y="599"/>
                  </a:lnTo>
                  <a:lnTo>
                    <a:pt x="760" y="644"/>
                  </a:lnTo>
                  <a:lnTo>
                    <a:pt x="845" y="684"/>
                  </a:lnTo>
                  <a:lnTo>
                    <a:pt x="932" y="720"/>
                  </a:lnTo>
                  <a:lnTo>
                    <a:pt x="1019" y="753"/>
                  </a:lnTo>
                  <a:lnTo>
                    <a:pt x="1070" y="656"/>
                  </a:lnTo>
                  <a:lnTo>
                    <a:pt x="1124" y="560"/>
                  </a:lnTo>
                  <a:lnTo>
                    <a:pt x="1186" y="467"/>
                  </a:lnTo>
                  <a:lnTo>
                    <a:pt x="1251" y="378"/>
                  </a:lnTo>
                  <a:lnTo>
                    <a:pt x="1321" y="291"/>
                  </a:lnTo>
                  <a:lnTo>
                    <a:pt x="1396" y="208"/>
                  </a:lnTo>
                  <a:lnTo>
                    <a:pt x="1476" y="129"/>
                  </a:lnTo>
                  <a:close/>
                  <a:moveTo>
                    <a:pt x="1679" y="0"/>
                  </a:moveTo>
                  <a:lnTo>
                    <a:pt x="1706" y="1"/>
                  </a:lnTo>
                  <a:lnTo>
                    <a:pt x="1738" y="2"/>
                  </a:lnTo>
                  <a:lnTo>
                    <a:pt x="1843" y="8"/>
                  </a:lnTo>
                  <a:lnTo>
                    <a:pt x="1946" y="22"/>
                  </a:lnTo>
                  <a:lnTo>
                    <a:pt x="2047" y="41"/>
                  </a:lnTo>
                  <a:lnTo>
                    <a:pt x="2146" y="66"/>
                  </a:lnTo>
                  <a:lnTo>
                    <a:pt x="2243" y="97"/>
                  </a:lnTo>
                  <a:lnTo>
                    <a:pt x="2336" y="134"/>
                  </a:lnTo>
                  <a:lnTo>
                    <a:pt x="2427" y="175"/>
                  </a:lnTo>
                  <a:lnTo>
                    <a:pt x="2515" y="222"/>
                  </a:lnTo>
                  <a:lnTo>
                    <a:pt x="2600" y="274"/>
                  </a:lnTo>
                  <a:lnTo>
                    <a:pt x="2681" y="331"/>
                  </a:lnTo>
                  <a:lnTo>
                    <a:pt x="2759" y="392"/>
                  </a:lnTo>
                  <a:lnTo>
                    <a:pt x="2832" y="458"/>
                  </a:lnTo>
                  <a:lnTo>
                    <a:pt x="2903" y="527"/>
                  </a:lnTo>
                  <a:lnTo>
                    <a:pt x="2903" y="528"/>
                  </a:lnTo>
                  <a:lnTo>
                    <a:pt x="2966" y="599"/>
                  </a:lnTo>
                  <a:lnTo>
                    <a:pt x="3026" y="673"/>
                  </a:lnTo>
                  <a:lnTo>
                    <a:pt x="3081" y="751"/>
                  </a:lnTo>
                  <a:lnTo>
                    <a:pt x="3131" y="831"/>
                  </a:lnTo>
                  <a:lnTo>
                    <a:pt x="3177" y="915"/>
                  </a:lnTo>
                  <a:lnTo>
                    <a:pt x="3219" y="1001"/>
                  </a:lnTo>
                  <a:lnTo>
                    <a:pt x="3255" y="1091"/>
                  </a:lnTo>
                  <a:lnTo>
                    <a:pt x="3286" y="1182"/>
                  </a:lnTo>
                  <a:lnTo>
                    <a:pt x="3311" y="1276"/>
                  </a:lnTo>
                  <a:lnTo>
                    <a:pt x="3332" y="1372"/>
                  </a:lnTo>
                  <a:lnTo>
                    <a:pt x="3347" y="1469"/>
                  </a:lnTo>
                  <a:lnTo>
                    <a:pt x="3356" y="1570"/>
                  </a:lnTo>
                  <a:lnTo>
                    <a:pt x="3359" y="1670"/>
                  </a:lnTo>
                  <a:lnTo>
                    <a:pt x="3356" y="1776"/>
                  </a:lnTo>
                  <a:lnTo>
                    <a:pt x="3346" y="1880"/>
                  </a:lnTo>
                  <a:lnTo>
                    <a:pt x="3330" y="1981"/>
                  </a:lnTo>
                  <a:lnTo>
                    <a:pt x="3308" y="2081"/>
                  </a:lnTo>
                  <a:lnTo>
                    <a:pt x="3280" y="2178"/>
                  </a:lnTo>
                  <a:lnTo>
                    <a:pt x="3246" y="2273"/>
                  </a:lnTo>
                  <a:lnTo>
                    <a:pt x="3207" y="2365"/>
                  </a:lnTo>
                  <a:lnTo>
                    <a:pt x="3163" y="2454"/>
                  </a:lnTo>
                  <a:lnTo>
                    <a:pt x="3113" y="2540"/>
                  </a:lnTo>
                  <a:lnTo>
                    <a:pt x="3059" y="2622"/>
                  </a:lnTo>
                  <a:lnTo>
                    <a:pt x="3000" y="2702"/>
                  </a:lnTo>
                  <a:lnTo>
                    <a:pt x="2936" y="2777"/>
                  </a:lnTo>
                  <a:lnTo>
                    <a:pt x="2936" y="2778"/>
                  </a:lnTo>
                  <a:lnTo>
                    <a:pt x="2934" y="2779"/>
                  </a:lnTo>
                  <a:lnTo>
                    <a:pt x="2934" y="2780"/>
                  </a:lnTo>
                  <a:lnTo>
                    <a:pt x="2933" y="2780"/>
                  </a:lnTo>
                  <a:lnTo>
                    <a:pt x="2932" y="2781"/>
                  </a:lnTo>
                  <a:lnTo>
                    <a:pt x="2867" y="2851"/>
                  </a:lnTo>
                  <a:lnTo>
                    <a:pt x="2798" y="2916"/>
                  </a:lnTo>
                  <a:lnTo>
                    <a:pt x="2725" y="2976"/>
                  </a:lnTo>
                  <a:lnTo>
                    <a:pt x="2649" y="3034"/>
                  </a:lnTo>
                  <a:lnTo>
                    <a:pt x="2570" y="3086"/>
                  </a:lnTo>
                  <a:lnTo>
                    <a:pt x="2487" y="3134"/>
                  </a:lnTo>
                  <a:lnTo>
                    <a:pt x="2402" y="3178"/>
                  </a:lnTo>
                  <a:lnTo>
                    <a:pt x="2314" y="3217"/>
                  </a:lnTo>
                  <a:lnTo>
                    <a:pt x="2224" y="3251"/>
                  </a:lnTo>
                  <a:lnTo>
                    <a:pt x="2130" y="3280"/>
                  </a:lnTo>
                  <a:lnTo>
                    <a:pt x="2035" y="3303"/>
                  </a:lnTo>
                  <a:lnTo>
                    <a:pt x="1937" y="3321"/>
                  </a:lnTo>
                  <a:lnTo>
                    <a:pt x="1838" y="3333"/>
                  </a:lnTo>
                  <a:lnTo>
                    <a:pt x="1738" y="3340"/>
                  </a:lnTo>
                  <a:lnTo>
                    <a:pt x="1737" y="3340"/>
                  </a:lnTo>
                  <a:lnTo>
                    <a:pt x="1706" y="3341"/>
                  </a:lnTo>
                  <a:lnTo>
                    <a:pt x="1679" y="3341"/>
                  </a:lnTo>
                  <a:lnTo>
                    <a:pt x="1654" y="3341"/>
                  </a:lnTo>
                  <a:lnTo>
                    <a:pt x="1621" y="3340"/>
                  </a:lnTo>
                  <a:lnTo>
                    <a:pt x="1521" y="3333"/>
                  </a:lnTo>
                  <a:lnTo>
                    <a:pt x="1422" y="3321"/>
                  </a:lnTo>
                  <a:lnTo>
                    <a:pt x="1325" y="3303"/>
                  </a:lnTo>
                  <a:lnTo>
                    <a:pt x="1230" y="3280"/>
                  </a:lnTo>
                  <a:lnTo>
                    <a:pt x="1137" y="3251"/>
                  </a:lnTo>
                  <a:lnTo>
                    <a:pt x="1047" y="3217"/>
                  </a:lnTo>
                  <a:lnTo>
                    <a:pt x="958" y="3178"/>
                  </a:lnTo>
                  <a:lnTo>
                    <a:pt x="873" y="3134"/>
                  </a:lnTo>
                  <a:lnTo>
                    <a:pt x="791" y="3087"/>
                  </a:lnTo>
                  <a:lnTo>
                    <a:pt x="712" y="3034"/>
                  </a:lnTo>
                  <a:lnTo>
                    <a:pt x="635" y="2977"/>
                  </a:lnTo>
                  <a:lnTo>
                    <a:pt x="562" y="2917"/>
                  </a:lnTo>
                  <a:lnTo>
                    <a:pt x="494" y="2852"/>
                  </a:lnTo>
                  <a:lnTo>
                    <a:pt x="428" y="2783"/>
                  </a:lnTo>
                  <a:lnTo>
                    <a:pt x="426" y="2781"/>
                  </a:lnTo>
                  <a:lnTo>
                    <a:pt x="424" y="2779"/>
                  </a:lnTo>
                  <a:lnTo>
                    <a:pt x="424" y="2778"/>
                  </a:lnTo>
                  <a:lnTo>
                    <a:pt x="423" y="2777"/>
                  </a:lnTo>
                  <a:lnTo>
                    <a:pt x="360" y="2702"/>
                  </a:lnTo>
                  <a:lnTo>
                    <a:pt x="301" y="2622"/>
                  </a:lnTo>
                  <a:lnTo>
                    <a:pt x="246" y="2540"/>
                  </a:lnTo>
                  <a:lnTo>
                    <a:pt x="197" y="2454"/>
                  </a:lnTo>
                  <a:lnTo>
                    <a:pt x="153" y="2365"/>
                  </a:lnTo>
                  <a:lnTo>
                    <a:pt x="114" y="2273"/>
                  </a:lnTo>
                  <a:lnTo>
                    <a:pt x="80" y="2178"/>
                  </a:lnTo>
                  <a:lnTo>
                    <a:pt x="52" y="2081"/>
                  </a:lnTo>
                  <a:lnTo>
                    <a:pt x="29" y="1981"/>
                  </a:lnTo>
                  <a:lnTo>
                    <a:pt x="14" y="1880"/>
                  </a:lnTo>
                  <a:lnTo>
                    <a:pt x="4" y="1776"/>
                  </a:lnTo>
                  <a:lnTo>
                    <a:pt x="0" y="1670"/>
                  </a:lnTo>
                  <a:lnTo>
                    <a:pt x="3" y="1570"/>
                  </a:lnTo>
                  <a:lnTo>
                    <a:pt x="13" y="1469"/>
                  </a:lnTo>
                  <a:lnTo>
                    <a:pt x="27" y="1372"/>
                  </a:lnTo>
                  <a:lnTo>
                    <a:pt x="47" y="1276"/>
                  </a:lnTo>
                  <a:lnTo>
                    <a:pt x="74" y="1182"/>
                  </a:lnTo>
                  <a:lnTo>
                    <a:pt x="105" y="1091"/>
                  </a:lnTo>
                  <a:lnTo>
                    <a:pt x="141" y="1001"/>
                  </a:lnTo>
                  <a:lnTo>
                    <a:pt x="182" y="915"/>
                  </a:lnTo>
                  <a:lnTo>
                    <a:pt x="228" y="831"/>
                  </a:lnTo>
                  <a:lnTo>
                    <a:pt x="279" y="751"/>
                  </a:lnTo>
                  <a:lnTo>
                    <a:pt x="334" y="673"/>
                  </a:lnTo>
                  <a:lnTo>
                    <a:pt x="393" y="599"/>
                  </a:lnTo>
                  <a:lnTo>
                    <a:pt x="456" y="528"/>
                  </a:lnTo>
                  <a:lnTo>
                    <a:pt x="457" y="528"/>
                  </a:lnTo>
                  <a:lnTo>
                    <a:pt x="457" y="527"/>
                  </a:lnTo>
                  <a:lnTo>
                    <a:pt x="527" y="458"/>
                  </a:lnTo>
                  <a:lnTo>
                    <a:pt x="601" y="392"/>
                  </a:lnTo>
                  <a:lnTo>
                    <a:pt x="679" y="331"/>
                  </a:lnTo>
                  <a:lnTo>
                    <a:pt x="760" y="274"/>
                  </a:lnTo>
                  <a:lnTo>
                    <a:pt x="844" y="222"/>
                  </a:lnTo>
                  <a:lnTo>
                    <a:pt x="933" y="175"/>
                  </a:lnTo>
                  <a:lnTo>
                    <a:pt x="1023" y="134"/>
                  </a:lnTo>
                  <a:lnTo>
                    <a:pt x="1117" y="97"/>
                  </a:lnTo>
                  <a:lnTo>
                    <a:pt x="1214" y="66"/>
                  </a:lnTo>
                  <a:lnTo>
                    <a:pt x="1313" y="41"/>
                  </a:lnTo>
                  <a:lnTo>
                    <a:pt x="1414" y="22"/>
                  </a:lnTo>
                  <a:lnTo>
                    <a:pt x="1517" y="8"/>
                  </a:lnTo>
                  <a:lnTo>
                    <a:pt x="1621" y="2"/>
                  </a:lnTo>
                  <a:lnTo>
                    <a:pt x="1654" y="1"/>
                  </a:lnTo>
                  <a:lnTo>
                    <a:pt x="167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nvGrpSpPr>
            <p:cNvPr id="5" name="Group 907">
              <a:extLst>
                <a:ext uri="{FF2B5EF4-FFF2-40B4-BE49-F238E27FC236}">
                  <a16:creationId xmlns:a16="http://schemas.microsoft.com/office/drawing/2014/main" id="{392052EF-75FC-179B-DE1F-9BA8CFEF6C41}"/>
                </a:ext>
              </a:extLst>
            </p:cNvPr>
            <p:cNvGrpSpPr>
              <a:grpSpLocks noChangeAspect="1"/>
            </p:cNvGrpSpPr>
            <p:nvPr/>
          </p:nvGrpSpPr>
          <p:grpSpPr bwMode="auto">
            <a:xfrm>
              <a:off x="6216922" y="3363878"/>
              <a:ext cx="228727" cy="251170"/>
              <a:chOff x="5050" y="367"/>
              <a:chExt cx="693" cy="761"/>
            </a:xfrm>
            <a:solidFill>
              <a:schemeClr val="bg1"/>
            </a:solidFill>
          </p:grpSpPr>
          <p:sp>
            <p:nvSpPr>
              <p:cNvPr id="9" name="Freeform 909">
                <a:extLst>
                  <a:ext uri="{FF2B5EF4-FFF2-40B4-BE49-F238E27FC236}">
                    <a16:creationId xmlns:a16="http://schemas.microsoft.com/office/drawing/2014/main" id="{44BA2FE3-1C3A-3A1D-A8A4-75DD65E81E6A}"/>
                  </a:ext>
                </a:extLst>
              </p:cNvPr>
              <p:cNvSpPr>
                <a:spLocks noEditPoints="1"/>
              </p:cNvSpPr>
              <p:nvPr/>
            </p:nvSpPr>
            <p:spPr bwMode="auto">
              <a:xfrm>
                <a:off x="5163" y="484"/>
                <a:ext cx="466" cy="644"/>
              </a:xfrm>
              <a:custGeom>
                <a:avLst/>
                <a:gdLst>
                  <a:gd name="T0" fmla="*/ 862 w 2331"/>
                  <a:gd name="T1" fmla="*/ 345 h 3218"/>
                  <a:gd name="T2" fmla="*/ 550 w 2331"/>
                  <a:gd name="T3" fmla="*/ 536 h 3218"/>
                  <a:gd name="T4" fmla="*/ 349 w 2331"/>
                  <a:gd name="T5" fmla="*/ 831 h 3218"/>
                  <a:gd name="T6" fmla="*/ 297 w 2331"/>
                  <a:gd name="T7" fmla="*/ 1189 h 3218"/>
                  <a:gd name="T8" fmla="*/ 360 w 2331"/>
                  <a:gd name="T9" fmla="*/ 1475 h 3218"/>
                  <a:gd name="T10" fmla="*/ 475 w 2331"/>
                  <a:gd name="T11" fmla="*/ 1692 h 3218"/>
                  <a:gd name="T12" fmla="*/ 609 w 2331"/>
                  <a:gd name="T13" fmla="*/ 1893 h 3218"/>
                  <a:gd name="T14" fmla="*/ 692 w 2331"/>
                  <a:gd name="T15" fmla="*/ 2119 h 3218"/>
                  <a:gd name="T16" fmla="*/ 743 w 2331"/>
                  <a:gd name="T17" fmla="*/ 2274 h 3218"/>
                  <a:gd name="T18" fmla="*/ 1546 w 2331"/>
                  <a:gd name="T19" fmla="*/ 2312 h 3218"/>
                  <a:gd name="T20" fmla="*/ 1632 w 2331"/>
                  <a:gd name="T21" fmla="*/ 2199 h 3218"/>
                  <a:gd name="T22" fmla="*/ 1677 w 2331"/>
                  <a:gd name="T23" fmla="*/ 1979 h 3218"/>
                  <a:gd name="T24" fmla="*/ 1803 w 2331"/>
                  <a:gd name="T25" fmla="*/ 1768 h 3218"/>
                  <a:gd name="T26" fmla="*/ 1927 w 2331"/>
                  <a:gd name="T27" fmla="*/ 1569 h 3218"/>
                  <a:gd name="T28" fmla="*/ 2018 w 2331"/>
                  <a:gd name="T29" fmla="*/ 1314 h 3218"/>
                  <a:gd name="T30" fmla="*/ 2023 w 2331"/>
                  <a:gd name="T31" fmla="*/ 971 h 3218"/>
                  <a:gd name="T32" fmla="*/ 1877 w 2331"/>
                  <a:gd name="T33" fmla="*/ 643 h 3218"/>
                  <a:gd name="T34" fmla="*/ 1605 w 2331"/>
                  <a:gd name="T35" fmla="*/ 405 h 3218"/>
                  <a:gd name="T36" fmla="*/ 1245 w 2331"/>
                  <a:gd name="T37" fmla="*/ 297 h 3218"/>
                  <a:gd name="T38" fmla="*/ 1445 w 2331"/>
                  <a:gd name="T39" fmla="*/ 34 h 3218"/>
                  <a:gd name="T40" fmla="*/ 1853 w 2331"/>
                  <a:gd name="T41" fmla="*/ 217 h 3218"/>
                  <a:gd name="T42" fmla="*/ 2156 w 2331"/>
                  <a:gd name="T43" fmla="*/ 530 h 3218"/>
                  <a:gd name="T44" fmla="*/ 2315 w 2331"/>
                  <a:gd name="T45" fmla="*/ 937 h 3218"/>
                  <a:gd name="T46" fmla="*/ 2313 w 2331"/>
                  <a:gd name="T47" fmla="*/ 1340 h 3218"/>
                  <a:gd name="T48" fmla="*/ 2222 w 2331"/>
                  <a:gd name="T49" fmla="*/ 1637 h 3218"/>
                  <a:gd name="T50" fmla="*/ 2097 w 2331"/>
                  <a:gd name="T51" fmla="*/ 1859 h 3218"/>
                  <a:gd name="T52" fmla="*/ 1970 w 2331"/>
                  <a:gd name="T53" fmla="*/ 2052 h 3218"/>
                  <a:gd name="T54" fmla="*/ 1926 w 2331"/>
                  <a:gd name="T55" fmla="*/ 2224 h 3218"/>
                  <a:gd name="T56" fmla="*/ 1806 w 2331"/>
                  <a:gd name="T57" fmla="*/ 2471 h 3218"/>
                  <a:gd name="T58" fmla="*/ 1708 w 2331"/>
                  <a:gd name="T59" fmla="*/ 2637 h 3218"/>
                  <a:gd name="T60" fmla="*/ 1700 w 2331"/>
                  <a:gd name="T61" fmla="*/ 2793 h 3218"/>
                  <a:gd name="T62" fmla="*/ 1696 w 2331"/>
                  <a:gd name="T63" fmla="*/ 2865 h 3218"/>
                  <a:gd name="T64" fmla="*/ 1661 w 2331"/>
                  <a:gd name="T65" fmla="*/ 2960 h 3218"/>
                  <a:gd name="T66" fmla="*/ 1540 w 2331"/>
                  <a:gd name="T67" fmla="*/ 3065 h 3218"/>
                  <a:gd name="T68" fmla="*/ 1360 w 2331"/>
                  <a:gd name="T69" fmla="*/ 3194 h 3218"/>
                  <a:gd name="T70" fmla="*/ 1023 w 2331"/>
                  <a:gd name="T71" fmla="*/ 3216 h 3218"/>
                  <a:gd name="T72" fmla="*/ 875 w 2331"/>
                  <a:gd name="T73" fmla="*/ 3101 h 3218"/>
                  <a:gd name="T74" fmla="*/ 697 w 2331"/>
                  <a:gd name="T75" fmla="*/ 2996 h 3218"/>
                  <a:gd name="T76" fmla="*/ 638 w 2331"/>
                  <a:gd name="T77" fmla="*/ 2885 h 3218"/>
                  <a:gd name="T78" fmla="*/ 633 w 2331"/>
                  <a:gd name="T79" fmla="*/ 2835 h 3218"/>
                  <a:gd name="T80" fmla="*/ 626 w 2331"/>
                  <a:gd name="T81" fmla="*/ 2702 h 3218"/>
                  <a:gd name="T82" fmla="*/ 618 w 2331"/>
                  <a:gd name="T83" fmla="*/ 2554 h 3218"/>
                  <a:gd name="T84" fmla="*/ 432 w 2331"/>
                  <a:gd name="T85" fmla="*/ 2328 h 3218"/>
                  <a:gd name="T86" fmla="*/ 390 w 2331"/>
                  <a:gd name="T87" fmla="*/ 2114 h 3218"/>
                  <a:gd name="T88" fmla="*/ 284 w 2331"/>
                  <a:gd name="T89" fmla="*/ 1933 h 3218"/>
                  <a:gd name="T90" fmla="*/ 158 w 2331"/>
                  <a:gd name="T91" fmla="*/ 1734 h 3218"/>
                  <a:gd name="T92" fmla="*/ 47 w 2331"/>
                  <a:gd name="T93" fmla="*/ 1469 h 3218"/>
                  <a:gd name="T94" fmla="*/ 0 w 2331"/>
                  <a:gd name="T95" fmla="*/ 1119 h 3218"/>
                  <a:gd name="T96" fmla="*/ 91 w 2331"/>
                  <a:gd name="T97" fmla="*/ 684 h 3218"/>
                  <a:gd name="T98" fmla="*/ 342 w 2331"/>
                  <a:gd name="T99" fmla="*/ 329 h 3218"/>
                  <a:gd name="T100" fmla="*/ 713 w 2331"/>
                  <a:gd name="T101" fmla="*/ 89 h 3218"/>
                  <a:gd name="T102" fmla="*/ 1165 w 2331"/>
                  <a:gd name="T103" fmla="*/ 0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1" h="3218">
                    <a:moveTo>
                      <a:pt x="1165" y="293"/>
                    </a:moveTo>
                    <a:lnTo>
                      <a:pt x="1086" y="297"/>
                    </a:lnTo>
                    <a:lnTo>
                      <a:pt x="1009" y="306"/>
                    </a:lnTo>
                    <a:lnTo>
                      <a:pt x="934" y="323"/>
                    </a:lnTo>
                    <a:lnTo>
                      <a:pt x="862" y="345"/>
                    </a:lnTo>
                    <a:lnTo>
                      <a:pt x="792" y="373"/>
                    </a:lnTo>
                    <a:lnTo>
                      <a:pt x="726" y="407"/>
                    </a:lnTo>
                    <a:lnTo>
                      <a:pt x="663" y="445"/>
                    </a:lnTo>
                    <a:lnTo>
                      <a:pt x="605" y="488"/>
                    </a:lnTo>
                    <a:lnTo>
                      <a:pt x="550" y="536"/>
                    </a:lnTo>
                    <a:lnTo>
                      <a:pt x="500" y="587"/>
                    </a:lnTo>
                    <a:lnTo>
                      <a:pt x="455" y="643"/>
                    </a:lnTo>
                    <a:lnTo>
                      <a:pt x="414" y="703"/>
                    </a:lnTo>
                    <a:lnTo>
                      <a:pt x="379" y="765"/>
                    </a:lnTo>
                    <a:lnTo>
                      <a:pt x="349" y="831"/>
                    </a:lnTo>
                    <a:lnTo>
                      <a:pt x="326" y="900"/>
                    </a:lnTo>
                    <a:lnTo>
                      <a:pt x="309" y="971"/>
                    </a:lnTo>
                    <a:lnTo>
                      <a:pt x="298" y="1044"/>
                    </a:lnTo>
                    <a:lnTo>
                      <a:pt x="295" y="1119"/>
                    </a:lnTo>
                    <a:lnTo>
                      <a:pt x="297" y="1189"/>
                    </a:lnTo>
                    <a:lnTo>
                      <a:pt x="303" y="1253"/>
                    </a:lnTo>
                    <a:lnTo>
                      <a:pt x="313" y="1314"/>
                    </a:lnTo>
                    <a:lnTo>
                      <a:pt x="326" y="1371"/>
                    </a:lnTo>
                    <a:lnTo>
                      <a:pt x="342" y="1425"/>
                    </a:lnTo>
                    <a:lnTo>
                      <a:pt x="360" y="1475"/>
                    </a:lnTo>
                    <a:lnTo>
                      <a:pt x="380" y="1523"/>
                    </a:lnTo>
                    <a:lnTo>
                      <a:pt x="403" y="1569"/>
                    </a:lnTo>
                    <a:lnTo>
                      <a:pt x="426" y="1612"/>
                    </a:lnTo>
                    <a:lnTo>
                      <a:pt x="451" y="1652"/>
                    </a:lnTo>
                    <a:lnTo>
                      <a:pt x="475" y="1692"/>
                    </a:lnTo>
                    <a:lnTo>
                      <a:pt x="502" y="1730"/>
                    </a:lnTo>
                    <a:lnTo>
                      <a:pt x="526" y="1767"/>
                    </a:lnTo>
                    <a:lnTo>
                      <a:pt x="555" y="1809"/>
                    </a:lnTo>
                    <a:lnTo>
                      <a:pt x="583" y="1851"/>
                    </a:lnTo>
                    <a:lnTo>
                      <a:pt x="609" y="1893"/>
                    </a:lnTo>
                    <a:lnTo>
                      <a:pt x="633" y="1934"/>
                    </a:lnTo>
                    <a:lnTo>
                      <a:pt x="654" y="1979"/>
                    </a:lnTo>
                    <a:lnTo>
                      <a:pt x="670" y="2023"/>
                    </a:lnTo>
                    <a:lnTo>
                      <a:pt x="684" y="2070"/>
                    </a:lnTo>
                    <a:lnTo>
                      <a:pt x="692" y="2119"/>
                    </a:lnTo>
                    <a:lnTo>
                      <a:pt x="695" y="2170"/>
                    </a:lnTo>
                    <a:lnTo>
                      <a:pt x="698" y="2199"/>
                    </a:lnTo>
                    <a:lnTo>
                      <a:pt x="709" y="2226"/>
                    </a:lnTo>
                    <a:lnTo>
                      <a:pt x="723" y="2251"/>
                    </a:lnTo>
                    <a:lnTo>
                      <a:pt x="743" y="2274"/>
                    </a:lnTo>
                    <a:lnTo>
                      <a:pt x="763" y="2294"/>
                    </a:lnTo>
                    <a:lnTo>
                      <a:pt x="785" y="2312"/>
                    </a:lnTo>
                    <a:lnTo>
                      <a:pt x="805" y="2328"/>
                    </a:lnTo>
                    <a:lnTo>
                      <a:pt x="1525" y="2328"/>
                    </a:lnTo>
                    <a:lnTo>
                      <a:pt x="1546" y="2312"/>
                    </a:lnTo>
                    <a:lnTo>
                      <a:pt x="1567" y="2294"/>
                    </a:lnTo>
                    <a:lnTo>
                      <a:pt x="1589" y="2274"/>
                    </a:lnTo>
                    <a:lnTo>
                      <a:pt x="1607" y="2251"/>
                    </a:lnTo>
                    <a:lnTo>
                      <a:pt x="1622" y="2226"/>
                    </a:lnTo>
                    <a:lnTo>
                      <a:pt x="1632" y="2199"/>
                    </a:lnTo>
                    <a:lnTo>
                      <a:pt x="1636" y="2170"/>
                    </a:lnTo>
                    <a:lnTo>
                      <a:pt x="1638" y="2119"/>
                    </a:lnTo>
                    <a:lnTo>
                      <a:pt x="1647" y="2070"/>
                    </a:lnTo>
                    <a:lnTo>
                      <a:pt x="1660" y="2023"/>
                    </a:lnTo>
                    <a:lnTo>
                      <a:pt x="1677" y="1979"/>
                    </a:lnTo>
                    <a:lnTo>
                      <a:pt x="1697" y="1936"/>
                    </a:lnTo>
                    <a:lnTo>
                      <a:pt x="1722" y="1893"/>
                    </a:lnTo>
                    <a:lnTo>
                      <a:pt x="1747" y="1851"/>
                    </a:lnTo>
                    <a:lnTo>
                      <a:pt x="1775" y="1810"/>
                    </a:lnTo>
                    <a:lnTo>
                      <a:pt x="1803" y="1768"/>
                    </a:lnTo>
                    <a:lnTo>
                      <a:pt x="1829" y="1731"/>
                    </a:lnTo>
                    <a:lnTo>
                      <a:pt x="1854" y="1693"/>
                    </a:lnTo>
                    <a:lnTo>
                      <a:pt x="1879" y="1654"/>
                    </a:lnTo>
                    <a:lnTo>
                      <a:pt x="1905" y="1612"/>
                    </a:lnTo>
                    <a:lnTo>
                      <a:pt x="1927" y="1569"/>
                    </a:lnTo>
                    <a:lnTo>
                      <a:pt x="1950" y="1523"/>
                    </a:lnTo>
                    <a:lnTo>
                      <a:pt x="1971" y="1475"/>
                    </a:lnTo>
                    <a:lnTo>
                      <a:pt x="1989" y="1425"/>
                    </a:lnTo>
                    <a:lnTo>
                      <a:pt x="2005" y="1371"/>
                    </a:lnTo>
                    <a:lnTo>
                      <a:pt x="2018" y="1314"/>
                    </a:lnTo>
                    <a:lnTo>
                      <a:pt x="2027" y="1253"/>
                    </a:lnTo>
                    <a:lnTo>
                      <a:pt x="2033" y="1189"/>
                    </a:lnTo>
                    <a:lnTo>
                      <a:pt x="2036" y="1119"/>
                    </a:lnTo>
                    <a:lnTo>
                      <a:pt x="2032" y="1044"/>
                    </a:lnTo>
                    <a:lnTo>
                      <a:pt x="2023" y="971"/>
                    </a:lnTo>
                    <a:lnTo>
                      <a:pt x="2005" y="899"/>
                    </a:lnTo>
                    <a:lnTo>
                      <a:pt x="1982" y="831"/>
                    </a:lnTo>
                    <a:lnTo>
                      <a:pt x="1953" y="765"/>
                    </a:lnTo>
                    <a:lnTo>
                      <a:pt x="1917" y="702"/>
                    </a:lnTo>
                    <a:lnTo>
                      <a:pt x="1877" y="643"/>
                    </a:lnTo>
                    <a:lnTo>
                      <a:pt x="1831" y="587"/>
                    </a:lnTo>
                    <a:lnTo>
                      <a:pt x="1781" y="536"/>
                    </a:lnTo>
                    <a:lnTo>
                      <a:pt x="1726" y="488"/>
                    </a:lnTo>
                    <a:lnTo>
                      <a:pt x="1667" y="444"/>
                    </a:lnTo>
                    <a:lnTo>
                      <a:pt x="1605" y="405"/>
                    </a:lnTo>
                    <a:lnTo>
                      <a:pt x="1539" y="373"/>
                    </a:lnTo>
                    <a:lnTo>
                      <a:pt x="1469" y="345"/>
                    </a:lnTo>
                    <a:lnTo>
                      <a:pt x="1396" y="323"/>
                    </a:lnTo>
                    <a:lnTo>
                      <a:pt x="1322" y="306"/>
                    </a:lnTo>
                    <a:lnTo>
                      <a:pt x="1245" y="297"/>
                    </a:lnTo>
                    <a:lnTo>
                      <a:pt x="1165" y="293"/>
                    </a:lnTo>
                    <a:close/>
                    <a:moveTo>
                      <a:pt x="1165" y="0"/>
                    </a:moveTo>
                    <a:lnTo>
                      <a:pt x="1260" y="4"/>
                    </a:lnTo>
                    <a:lnTo>
                      <a:pt x="1354" y="16"/>
                    </a:lnTo>
                    <a:lnTo>
                      <a:pt x="1445" y="34"/>
                    </a:lnTo>
                    <a:lnTo>
                      <a:pt x="1534" y="58"/>
                    </a:lnTo>
                    <a:lnTo>
                      <a:pt x="1618" y="89"/>
                    </a:lnTo>
                    <a:lnTo>
                      <a:pt x="1700" y="126"/>
                    </a:lnTo>
                    <a:lnTo>
                      <a:pt x="1778" y="169"/>
                    </a:lnTo>
                    <a:lnTo>
                      <a:pt x="1853" y="217"/>
                    </a:lnTo>
                    <a:lnTo>
                      <a:pt x="1923" y="270"/>
                    </a:lnTo>
                    <a:lnTo>
                      <a:pt x="1989" y="329"/>
                    </a:lnTo>
                    <a:lnTo>
                      <a:pt x="2049" y="391"/>
                    </a:lnTo>
                    <a:lnTo>
                      <a:pt x="2106" y="459"/>
                    </a:lnTo>
                    <a:lnTo>
                      <a:pt x="2156" y="530"/>
                    </a:lnTo>
                    <a:lnTo>
                      <a:pt x="2201" y="605"/>
                    </a:lnTo>
                    <a:lnTo>
                      <a:pt x="2239" y="684"/>
                    </a:lnTo>
                    <a:lnTo>
                      <a:pt x="2271" y="767"/>
                    </a:lnTo>
                    <a:lnTo>
                      <a:pt x="2297" y="850"/>
                    </a:lnTo>
                    <a:lnTo>
                      <a:pt x="2315" y="937"/>
                    </a:lnTo>
                    <a:lnTo>
                      <a:pt x="2327" y="1027"/>
                    </a:lnTo>
                    <a:lnTo>
                      <a:pt x="2331" y="1119"/>
                    </a:lnTo>
                    <a:lnTo>
                      <a:pt x="2328" y="1197"/>
                    </a:lnTo>
                    <a:lnTo>
                      <a:pt x="2322" y="1271"/>
                    </a:lnTo>
                    <a:lnTo>
                      <a:pt x="2313" y="1340"/>
                    </a:lnTo>
                    <a:lnTo>
                      <a:pt x="2299" y="1407"/>
                    </a:lnTo>
                    <a:lnTo>
                      <a:pt x="2284" y="1469"/>
                    </a:lnTo>
                    <a:lnTo>
                      <a:pt x="2266" y="1528"/>
                    </a:lnTo>
                    <a:lnTo>
                      <a:pt x="2244" y="1584"/>
                    </a:lnTo>
                    <a:lnTo>
                      <a:pt x="2222" y="1637"/>
                    </a:lnTo>
                    <a:lnTo>
                      <a:pt x="2198" y="1686"/>
                    </a:lnTo>
                    <a:lnTo>
                      <a:pt x="2174" y="1732"/>
                    </a:lnTo>
                    <a:lnTo>
                      <a:pt x="2148" y="1778"/>
                    </a:lnTo>
                    <a:lnTo>
                      <a:pt x="2122" y="1820"/>
                    </a:lnTo>
                    <a:lnTo>
                      <a:pt x="2097" y="1859"/>
                    </a:lnTo>
                    <a:lnTo>
                      <a:pt x="2072" y="1896"/>
                    </a:lnTo>
                    <a:lnTo>
                      <a:pt x="2047" y="1932"/>
                    </a:lnTo>
                    <a:lnTo>
                      <a:pt x="2018" y="1976"/>
                    </a:lnTo>
                    <a:lnTo>
                      <a:pt x="1991" y="2016"/>
                    </a:lnTo>
                    <a:lnTo>
                      <a:pt x="1970" y="2052"/>
                    </a:lnTo>
                    <a:lnTo>
                      <a:pt x="1953" y="2084"/>
                    </a:lnTo>
                    <a:lnTo>
                      <a:pt x="1941" y="2114"/>
                    </a:lnTo>
                    <a:lnTo>
                      <a:pt x="1932" y="2142"/>
                    </a:lnTo>
                    <a:lnTo>
                      <a:pt x="1930" y="2170"/>
                    </a:lnTo>
                    <a:lnTo>
                      <a:pt x="1926" y="2224"/>
                    </a:lnTo>
                    <a:lnTo>
                      <a:pt x="1915" y="2276"/>
                    </a:lnTo>
                    <a:lnTo>
                      <a:pt x="1899" y="2328"/>
                    </a:lnTo>
                    <a:lnTo>
                      <a:pt x="1873" y="2378"/>
                    </a:lnTo>
                    <a:lnTo>
                      <a:pt x="1843" y="2426"/>
                    </a:lnTo>
                    <a:lnTo>
                      <a:pt x="1806" y="2471"/>
                    </a:lnTo>
                    <a:lnTo>
                      <a:pt x="1763" y="2514"/>
                    </a:lnTo>
                    <a:lnTo>
                      <a:pt x="1713" y="2554"/>
                    </a:lnTo>
                    <a:lnTo>
                      <a:pt x="1712" y="2578"/>
                    </a:lnTo>
                    <a:lnTo>
                      <a:pt x="1711" y="2606"/>
                    </a:lnTo>
                    <a:lnTo>
                      <a:pt x="1708" y="2637"/>
                    </a:lnTo>
                    <a:lnTo>
                      <a:pt x="1707" y="2670"/>
                    </a:lnTo>
                    <a:lnTo>
                      <a:pt x="1705" y="2702"/>
                    </a:lnTo>
                    <a:lnTo>
                      <a:pt x="1704" y="2734"/>
                    </a:lnTo>
                    <a:lnTo>
                      <a:pt x="1701" y="2765"/>
                    </a:lnTo>
                    <a:lnTo>
                      <a:pt x="1700" y="2793"/>
                    </a:lnTo>
                    <a:lnTo>
                      <a:pt x="1699" y="2816"/>
                    </a:lnTo>
                    <a:lnTo>
                      <a:pt x="1697" y="2835"/>
                    </a:lnTo>
                    <a:lnTo>
                      <a:pt x="1697" y="2847"/>
                    </a:lnTo>
                    <a:lnTo>
                      <a:pt x="1696" y="2850"/>
                    </a:lnTo>
                    <a:lnTo>
                      <a:pt x="1696" y="2865"/>
                    </a:lnTo>
                    <a:lnTo>
                      <a:pt x="1694" y="2881"/>
                    </a:lnTo>
                    <a:lnTo>
                      <a:pt x="1689" y="2899"/>
                    </a:lnTo>
                    <a:lnTo>
                      <a:pt x="1683" y="2918"/>
                    </a:lnTo>
                    <a:lnTo>
                      <a:pt x="1673" y="2940"/>
                    </a:lnTo>
                    <a:lnTo>
                      <a:pt x="1661" y="2960"/>
                    </a:lnTo>
                    <a:lnTo>
                      <a:pt x="1646" y="2982"/>
                    </a:lnTo>
                    <a:lnTo>
                      <a:pt x="1626" y="3004"/>
                    </a:lnTo>
                    <a:lnTo>
                      <a:pt x="1602" y="3025"/>
                    </a:lnTo>
                    <a:lnTo>
                      <a:pt x="1573" y="3046"/>
                    </a:lnTo>
                    <a:lnTo>
                      <a:pt x="1540" y="3065"/>
                    </a:lnTo>
                    <a:lnTo>
                      <a:pt x="1501" y="3084"/>
                    </a:lnTo>
                    <a:lnTo>
                      <a:pt x="1455" y="3101"/>
                    </a:lnTo>
                    <a:lnTo>
                      <a:pt x="1429" y="3135"/>
                    </a:lnTo>
                    <a:lnTo>
                      <a:pt x="1396" y="3166"/>
                    </a:lnTo>
                    <a:lnTo>
                      <a:pt x="1360" y="3194"/>
                    </a:lnTo>
                    <a:lnTo>
                      <a:pt x="1335" y="3208"/>
                    </a:lnTo>
                    <a:lnTo>
                      <a:pt x="1307" y="3216"/>
                    </a:lnTo>
                    <a:lnTo>
                      <a:pt x="1279" y="3218"/>
                    </a:lnTo>
                    <a:lnTo>
                      <a:pt x="1052" y="3218"/>
                    </a:lnTo>
                    <a:lnTo>
                      <a:pt x="1023" y="3216"/>
                    </a:lnTo>
                    <a:lnTo>
                      <a:pt x="996" y="3208"/>
                    </a:lnTo>
                    <a:lnTo>
                      <a:pt x="970" y="3194"/>
                    </a:lnTo>
                    <a:lnTo>
                      <a:pt x="934" y="3166"/>
                    </a:lnTo>
                    <a:lnTo>
                      <a:pt x="902" y="3135"/>
                    </a:lnTo>
                    <a:lnTo>
                      <a:pt x="875" y="3101"/>
                    </a:lnTo>
                    <a:lnTo>
                      <a:pt x="827" y="3082"/>
                    </a:lnTo>
                    <a:lnTo>
                      <a:pt x="786" y="3063"/>
                    </a:lnTo>
                    <a:lnTo>
                      <a:pt x="750" y="3041"/>
                    </a:lnTo>
                    <a:lnTo>
                      <a:pt x="721" y="3019"/>
                    </a:lnTo>
                    <a:lnTo>
                      <a:pt x="697" y="2996"/>
                    </a:lnTo>
                    <a:lnTo>
                      <a:pt x="678" y="2972"/>
                    </a:lnTo>
                    <a:lnTo>
                      <a:pt x="663" y="2949"/>
                    </a:lnTo>
                    <a:lnTo>
                      <a:pt x="651" y="2927"/>
                    </a:lnTo>
                    <a:lnTo>
                      <a:pt x="644" y="2905"/>
                    </a:lnTo>
                    <a:lnTo>
                      <a:pt x="638" y="2885"/>
                    </a:lnTo>
                    <a:lnTo>
                      <a:pt x="636" y="2867"/>
                    </a:lnTo>
                    <a:lnTo>
                      <a:pt x="634" y="2850"/>
                    </a:lnTo>
                    <a:lnTo>
                      <a:pt x="634" y="2850"/>
                    </a:lnTo>
                    <a:lnTo>
                      <a:pt x="634" y="2847"/>
                    </a:lnTo>
                    <a:lnTo>
                      <a:pt x="633" y="2835"/>
                    </a:lnTo>
                    <a:lnTo>
                      <a:pt x="632" y="2816"/>
                    </a:lnTo>
                    <a:lnTo>
                      <a:pt x="631" y="2793"/>
                    </a:lnTo>
                    <a:lnTo>
                      <a:pt x="630" y="2765"/>
                    </a:lnTo>
                    <a:lnTo>
                      <a:pt x="627" y="2734"/>
                    </a:lnTo>
                    <a:lnTo>
                      <a:pt x="626" y="2702"/>
                    </a:lnTo>
                    <a:lnTo>
                      <a:pt x="624" y="2670"/>
                    </a:lnTo>
                    <a:lnTo>
                      <a:pt x="622" y="2637"/>
                    </a:lnTo>
                    <a:lnTo>
                      <a:pt x="620" y="2606"/>
                    </a:lnTo>
                    <a:lnTo>
                      <a:pt x="619" y="2578"/>
                    </a:lnTo>
                    <a:lnTo>
                      <a:pt x="618" y="2554"/>
                    </a:lnTo>
                    <a:lnTo>
                      <a:pt x="568" y="2514"/>
                    </a:lnTo>
                    <a:lnTo>
                      <a:pt x="525" y="2471"/>
                    </a:lnTo>
                    <a:lnTo>
                      <a:pt x="487" y="2426"/>
                    </a:lnTo>
                    <a:lnTo>
                      <a:pt x="457" y="2378"/>
                    </a:lnTo>
                    <a:lnTo>
                      <a:pt x="432" y="2328"/>
                    </a:lnTo>
                    <a:lnTo>
                      <a:pt x="415" y="2276"/>
                    </a:lnTo>
                    <a:lnTo>
                      <a:pt x="404" y="2224"/>
                    </a:lnTo>
                    <a:lnTo>
                      <a:pt x="401" y="2170"/>
                    </a:lnTo>
                    <a:lnTo>
                      <a:pt x="398" y="2142"/>
                    </a:lnTo>
                    <a:lnTo>
                      <a:pt x="390" y="2114"/>
                    </a:lnTo>
                    <a:lnTo>
                      <a:pt x="378" y="2084"/>
                    </a:lnTo>
                    <a:lnTo>
                      <a:pt x="361" y="2052"/>
                    </a:lnTo>
                    <a:lnTo>
                      <a:pt x="339" y="2016"/>
                    </a:lnTo>
                    <a:lnTo>
                      <a:pt x="314" y="1976"/>
                    </a:lnTo>
                    <a:lnTo>
                      <a:pt x="284" y="1933"/>
                    </a:lnTo>
                    <a:lnTo>
                      <a:pt x="260" y="1897"/>
                    </a:lnTo>
                    <a:lnTo>
                      <a:pt x="235" y="1859"/>
                    </a:lnTo>
                    <a:lnTo>
                      <a:pt x="208" y="1820"/>
                    </a:lnTo>
                    <a:lnTo>
                      <a:pt x="183" y="1778"/>
                    </a:lnTo>
                    <a:lnTo>
                      <a:pt x="158" y="1734"/>
                    </a:lnTo>
                    <a:lnTo>
                      <a:pt x="132" y="1686"/>
                    </a:lnTo>
                    <a:lnTo>
                      <a:pt x="108" y="1637"/>
                    </a:lnTo>
                    <a:lnTo>
                      <a:pt x="87" y="1584"/>
                    </a:lnTo>
                    <a:lnTo>
                      <a:pt x="65" y="1528"/>
                    </a:lnTo>
                    <a:lnTo>
                      <a:pt x="47" y="1469"/>
                    </a:lnTo>
                    <a:lnTo>
                      <a:pt x="31" y="1407"/>
                    </a:lnTo>
                    <a:lnTo>
                      <a:pt x="18" y="1340"/>
                    </a:lnTo>
                    <a:lnTo>
                      <a:pt x="8" y="1271"/>
                    </a:lnTo>
                    <a:lnTo>
                      <a:pt x="2" y="1197"/>
                    </a:lnTo>
                    <a:lnTo>
                      <a:pt x="0" y="1119"/>
                    </a:lnTo>
                    <a:lnTo>
                      <a:pt x="3" y="1027"/>
                    </a:lnTo>
                    <a:lnTo>
                      <a:pt x="16" y="937"/>
                    </a:lnTo>
                    <a:lnTo>
                      <a:pt x="34" y="850"/>
                    </a:lnTo>
                    <a:lnTo>
                      <a:pt x="60" y="767"/>
                    </a:lnTo>
                    <a:lnTo>
                      <a:pt x="91" y="684"/>
                    </a:lnTo>
                    <a:lnTo>
                      <a:pt x="130" y="605"/>
                    </a:lnTo>
                    <a:lnTo>
                      <a:pt x="174" y="530"/>
                    </a:lnTo>
                    <a:lnTo>
                      <a:pt x="225" y="459"/>
                    </a:lnTo>
                    <a:lnTo>
                      <a:pt x="282" y="391"/>
                    </a:lnTo>
                    <a:lnTo>
                      <a:pt x="342" y="329"/>
                    </a:lnTo>
                    <a:lnTo>
                      <a:pt x="408" y="270"/>
                    </a:lnTo>
                    <a:lnTo>
                      <a:pt x="478" y="217"/>
                    </a:lnTo>
                    <a:lnTo>
                      <a:pt x="553" y="169"/>
                    </a:lnTo>
                    <a:lnTo>
                      <a:pt x="631" y="126"/>
                    </a:lnTo>
                    <a:lnTo>
                      <a:pt x="713" y="89"/>
                    </a:lnTo>
                    <a:lnTo>
                      <a:pt x="798" y="58"/>
                    </a:lnTo>
                    <a:lnTo>
                      <a:pt x="886" y="34"/>
                    </a:lnTo>
                    <a:lnTo>
                      <a:pt x="976" y="16"/>
                    </a:lnTo>
                    <a:lnTo>
                      <a:pt x="1070" y="4"/>
                    </a:lnTo>
                    <a:lnTo>
                      <a:pt x="116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 name="Freeform 910">
                <a:extLst>
                  <a:ext uri="{FF2B5EF4-FFF2-40B4-BE49-F238E27FC236}">
                    <a16:creationId xmlns:a16="http://schemas.microsoft.com/office/drawing/2014/main" id="{7F356054-B8F1-4D31-7389-050151E56B2C}"/>
                  </a:ext>
                </a:extLst>
              </p:cNvPr>
              <p:cNvSpPr>
                <a:spLocks/>
              </p:cNvSpPr>
              <p:nvPr/>
            </p:nvSpPr>
            <p:spPr bwMode="auto">
              <a:xfrm>
                <a:off x="5382" y="367"/>
                <a:ext cx="29" cy="73"/>
              </a:xfrm>
              <a:custGeom>
                <a:avLst/>
                <a:gdLst>
                  <a:gd name="T0" fmla="*/ 73 w 147"/>
                  <a:gd name="T1" fmla="*/ 0 h 364"/>
                  <a:gd name="T2" fmla="*/ 73 w 147"/>
                  <a:gd name="T3" fmla="*/ 0 h 364"/>
                  <a:gd name="T4" fmla="*/ 93 w 147"/>
                  <a:gd name="T5" fmla="*/ 2 h 364"/>
                  <a:gd name="T6" fmla="*/ 111 w 147"/>
                  <a:gd name="T7" fmla="*/ 9 h 364"/>
                  <a:gd name="T8" fmla="*/ 125 w 147"/>
                  <a:gd name="T9" fmla="*/ 21 h 364"/>
                  <a:gd name="T10" fmla="*/ 137 w 147"/>
                  <a:gd name="T11" fmla="*/ 36 h 364"/>
                  <a:gd name="T12" fmla="*/ 144 w 147"/>
                  <a:gd name="T13" fmla="*/ 53 h 364"/>
                  <a:gd name="T14" fmla="*/ 147 w 147"/>
                  <a:gd name="T15" fmla="*/ 73 h 364"/>
                  <a:gd name="T16" fmla="*/ 147 w 147"/>
                  <a:gd name="T17" fmla="*/ 291 h 364"/>
                  <a:gd name="T18" fmla="*/ 144 w 147"/>
                  <a:gd name="T19" fmla="*/ 312 h 364"/>
                  <a:gd name="T20" fmla="*/ 137 w 147"/>
                  <a:gd name="T21" fmla="*/ 328 h 364"/>
                  <a:gd name="T22" fmla="*/ 125 w 147"/>
                  <a:gd name="T23" fmla="*/ 344 h 364"/>
                  <a:gd name="T24" fmla="*/ 111 w 147"/>
                  <a:gd name="T25" fmla="*/ 355 h 364"/>
                  <a:gd name="T26" fmla="*/ 93 w 147"/>
                  <a:gd name="T27" fmla="*/ 362 h 364"/>
                  <a:gd name="T28" fmla="*/ 73 w 147"/>
                  <a:gd name="T29" fmla="*/ 364 h 364"/>
                  <a:gd name="T30" fmla="*/ 54 w 147"/>
                  <a:gd name="T31" fmla="*/ 362 h 364"/>
                  <a:gd name="T32" fmla="*/ 36 w 147"/>
                  <a:gd name="T33" fmla="*/ 355 h 364"/>
                  <a:gd name="T34" fmla="*/ 22 w 147"/>
                  <a:gd name="T35" fmla="*/ 344 h 364"/>
                  <a:gd name="T36" fmla="*/ 10 w 147"/>
                  <a:gd name="T37" fmla="*/ 328 h 364"/>
                  <a:gd name="T38" fmla="*/ 2 w 147"/>
                  <a:gd name="T39" fmla="*/ 312 h 364"/>
                  <a:gd name="T40" fmla="*/ 0 w 147"/>
                  <a:gd name="T41" fmla="*/ 291 h 364"/>
                  <a:gd name="T42" fmla="*/ 0 w 147"/>
                  <a:gd name="T43" fmla="*/ 73 h 364"/>
                  <a:gd name="T44" fmla="*/ 2 w 147"/>
                  <a:gd name="T45" fmla="*/ 53 h 364"/>
                  <a:gd name="T46" fmla="*/ 10 w 147"/>
                  <a:gd name="T47" fmla="*/ 36 h 364"/>
                  <a:gd name="T48" fmla="*/ 22 w 147"/>
                  <a:gd name="T49" fmla="*/ 21 h 364"/>
                  <a:gd name="T50" fmla="*/ 36 w 147"/>
                  <a:gd name="T51" fmla="*/ 9 h 364"/>
                  <a:gd name="T52" fmla="*/ 54 w 147"/>
                  <a:gd name="T53" fmla="*/ 2 h 364"/>
                  <a:gd name="T54" fmla="*/ 73 w 147"/>
                  <a:gd name="T5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364">
                    <a:moveTo>
                      <a:pt x="73" y="0"/>
                    </a:moveTo>
                    <a:lnTo>
                      <a:pt x="73" y="0"/>
                    </a:lnTo>
                    <a:lnTo>
                      <a:pt x="93" y="2"/>
                    </a:lnTo>
                    <a:lnTo>
                      <a:pt x="111" y="9"/>
                    </a:lnTo>
                    <a:lnTo>
                      <a:pt x="125" y="21"/>
                    </a:lnTo>
                    <a:lnTo>
                      <a:pt x="137" y="36"/>
                    </a:lnTo>
                    <a:lnTo>
                      <a:pt x="144" y="53"/>
                    </a:lnTo>
                    <a:lnTo>
                      <a:pt x="147" y="73"/>
                    </a:lnTo>
                    <a:lnTo>
                      <a:pt x="147" y="291"/>
                    </a:lnTo>
                    <a:lnTo>
                      <a:pt x="144" y="312"/>
                    </a:lnTo>
                    <a:lnTo>
                      <a:pt x="137" y="328"/>
                    </a:lnTo>
                    <a:lnTo>
                      <a:pt x="125" y="344"/>
                    </a:lnTo>
                    <a:lnTo>
                      <a:pt x="111" y="355"/>
                    </a:lnTo>
                    <a:lnTo>
                      <a:pt x="93" y="362"/>
                    </a:lnTo>
                    <a:lnTo>
                      <a:pt x="73" y="364"/>
                    </a:lnTo>
                    <a:lnTo>
                      <a:pt x="54" y="362"/>
                    </a:lnTo>
                    <a:lnTo>
                      <a:pt x="36" y="355"/>
                    </a:lnTo>
                    <a:lnTo>
                      <a:pt x="22" y="344"/>
                    </a:lnTo>
                    <a:lnTo>
                      <a:pt x="10" y="328"/>
                    </a:lnTo>
                    <a:lnTo>
                      <a:pt x="2" y="312"/>
                    </a:lnTo>
                    <a:lnTo>
                      <a:pt x="0" y="291"/>
                    </a:lnTo>
                    <a:lnTo>
                      <a:pt x="0" y="73"/>
                    </a:lnTo>
                    <a:lnTo>
                      <a:pt x="2" y="53"/>
                    </a:lnTo>
                    <a:lnTo>
                      <a:pt x="10" y="36"/>
                    </a:lnTo>
                    <a:lnTo>
                      <a:pt x="22" y="21"/>
                    </a:lnTo>
                    <a:lnTo>
                      <a:pt x="36" y="9"/>
                    </a:lnTo>
                    <a:lnTo>
                      <a:pt x="54" y="2"/>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1" name="Freeform 911">
                <a:extLst>
                  <a:ext uri="{FF2B5EF4-FFF2-40B4-BE49-F238E27FC236}">
                    <a16:creationId xmlns:a16="http://schemas.microsoft.com/office/drawing/2014/main" id="{7C112F83-F29B-78FC-6DE8-EB0EB2A27CA0}"/>
                  </a:ext>
                </a:extLst>
              </p:cNvPr>
              <p:cNvSpPr>
                <a:spLocks/>
              </p:cNvSpPr>
              <p:nvPr/>
            </p:nvSpPr>
            <p:spPr bwMode="auto">
              <a:xfrm>
                <a:off x="5216" y="411"/>
                <a:ext cx="51" cy="68"/>
              </a:xfrm>
              <a:custGeom>
                <a:avLst/>
                <a:gdLst>
                  <a:gd name="T0" fmla="*/ 74 w 258"/>
                  <a:gd name="T1" fmla="*/ 0 h 337"/>
                  <a:gd name="T2" fmla="*/ 93 w 258"/>
                  <a:gd name="T3" fmla="*/ 2 h 337"/>
                  <a:gd name="T4" fmla="*/ 110 w 258"/>
                  <a:gd name="T5" fmla="*/ 9 h 337"/>
                  <a:gd name="T6" fmla="*/ 126 w 258"/>
                  <a:gd name="T7" fmla="*/ 21 h 337"/>
                  <a:gd name="T8" fmla="*/ 138 w 258"/>
                  <a:gd name="T9" fmla="*/ 37 h 337"/>
                  <a:gd name="T10" fmla="*/ 248 w 258"/>
                  <a:gd name="T11" fmla="*/ 227 h 337"/>
                  <a:gd name="T12" fmla="*/ 256 w 258"/>
                  <a:gd name="T13" fmla="*/ 245 h 337"/>
                  <a:gd name="T14" fmla="*/ 258 w 258"/>
                  <a:gd name="T15" fmla="*/ 264 h 337"/>
                  <a:gd name="T16" fmla="*/ 256 w 258"/>
                  <a:gd name="T17" fmla="*/ 282 h 337"/>
                  <a:gd name="T18" fmla="*/ 248 w 258"/>
                  <a:gd name="T19" fmla="*/ 300 h 337"/>
                  <a:gd name="T20" fmla="*/ 238 w 258"/>
                  <a:gd name="T21" fmla="*/ 315 h 337"/>
                  <a:gd name="T22" fmla="*/ 222 w 258"/>
                  <a:gd name="T23" fmla="*/ 327 h 337"/>
                  <a:gd name="T24" fmla="*/ 204 w 258"/>
                  <a:gd name="T25" fmla="*/ 334 h 337"/>
                  <a:gd name="T26" fmla="*/ 185 w 258"/>
                  <a:gd name="T27" fmla="*/ 337 h 337"/>
                  <a:gd name="T28" fmla="*/ 165 w 258"/>
                  <a:gd name="T29" fmla="*/ 334 h 337"/>
                  <a:gd name="T30" fmla="*/ 148 w 258"/>
                  <a:gd name="T31" fmla="*/ 327 h 337"/>
                  <a:gd name="T32" fmla="*/ 133 w 258"/>
                  <a:gd name="T33" fmla="*/ 315 h 337"/>
                  <a:gd name="T34" fmla="*/ 121 w 258"/>
                  <a:gd name="T35" fmla="*/ 300 h 337"/>
                  <a:gd name="T36" fmla="*/ 10 w 258"/>
                  <a:gd name="T37" fmla="*/ 110 h 337"/>
                  <a:gd name="T38" fmla="*/ 3 w 258"/>
                  <a:gd name="T39" fmla="*/ 92 h 337"/>
                  <a:gd name="T40" fmla="*/ 0 w 258"/>
                  <a:gd name="T41" fmla="*/ 73 h 337"/>
                  <a:gd name="T42" fmla="*/ 3 w 258"/>
                  <a:gd name="T43" fmla="*/ 55 h 337"/>
                  <a:gd name="T44" fmla="*/ 10 w 258"/>
                  <a:gd name="T45" fmla="*/ 37 h 337"/>
                  <a:gd name="T46" fmla="*/ 22 w 258"/>
                  <a:gd name="T47" fmla="*/ 22 h 337"/>
                  <a:gd name="T48" fmla="*/ 36 w 258"/>
                  <a:gd name="T49" fmla="*/ 10 h 337"/>
                  <a:gd name="T50" fmla="*/ 56 w 258"/>
                  <a:gd name="T51" fmla="*/ 2 h 337"/>
                  <a:gd name="T52" fmla="*/ 74 w 258"/>
                  <a:gd name="T5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8" h="337">
                    <a:moveTo>
                      <a:pt x="74" y="0"/>
                    </a:moveTo>
                    <a:lnTo>
                      <a:pt x="93" y="2"/>
                    </a:lnTo>
                    <a:lnTo>
                      <a:pt x="110" y="9"/>
                    </a:lnTo>
                    <a:lnTo>
                      <a:pt x="126" y="21"/>
                    </a:lnTo>
                    <a:lnTo>
                      <a:pt x="138" y="37"/>
                    </a:lnTo>
                    <a:lnTo>
                      <a:pt x="248" y="227"/>
                    </a:lnTo>
                    <a:lnTo>
                      <a:pt x="256" y="245"/>
                    </a:lnTo>
                    <a:lnTo>
                      <a:pt x="258" y="264"/>
                    </a:lnTo>
                    <a:lnTo>
                      <a:pt x="256" y="282"/>
                    </a:lnTo>
                    <a:lnTo>
                      <a:pt x="248" y="300"/>
                    </a:lnTo>
                    <a:lnTo>
                      <a:pt x="238" y="315"/>
                    </a:lnTo>
                    <a:lnTo>
                      <a:pt x="222" y="327"/>
                    </a:lnTo>
                    <a:lnTo>
                      <a:pt x="204" y="334"/>
                    </a:lnTo>
                    <a:lnTo>
                      <a:pt x="185" y="337"/>
                    </a:lnTo>
                    <a:lnTo>
                      <a:pt x="165" y="334"/>
                    </a:lnTo>
                    <a:lnTo>
                      <a:pt x="148" y="327"/>
                    </a:lnTo>
                    <a:lnTo>
                      <a:pt x="133" y="315"/>
                    </a:lnTo>
                    <a:lnTo>
                      <a:pt x="121" y="300"/>
                    </a:lnTo>
                    <a:lnTo>
                      <a:pt x="10" y="110"/>
                    </a:lnTo>
                    <a:lnTo>
                      <a:pt x="3" y="92"/>
                    </a:lnTo>
                    <a:lnTo>
                      <a:pt x="0" y="73"/>
                    </a:lnTo>
                    <a:lnTo>
                      <a:pt x="3" y="55"/>
                    </a:lnTo>
                    <a:lnTo>
                      <a:pt x="10" y="37"/>
                    </a:lnTo>
                    <a:lnTo>
                      <a:pt x="22" y="22"/>
                    </a:lnTo>
                    <a:lnTo>
                      <a:pt x="36" y="10"/>
                    </a:lnTo>
                    <a:lnTo>
                      <a:pt x="56" y="2"/>
                    </a:lnTo>
                    <a:lnTo>
                      <a:pt x="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2" name="Freeform 912">
                <a:extLst>
                  <a:ext uri="{FF2B5EF4-FFF2-40B4-BE49-F238E27FC236}">
                    <a16:creationId xmlns:a16="http://schemas.microsoft.com/office/drawing/2014/main" id="{32894A72-7611-501F-F3C6-3B489483BE57}"/>
                  </a:ext>
                </a:extLst>
              </p:cNvPr>
              <p:cNvSpPr>
                <a:spLocks/>
              </p:cNvSpPr>
              <p:nvPr/>
            </p:nvSpPr>
            <p:spPr bwMode="auto">
              <a:xfrm>
                <a:off x="5094" y="532"/>
                <a:ext cx="68" cy="51"/>
              </a:xfrm>
              <a:custGeom>
                <a:avLst/>
                <a:gdLst>
                  <a:gd name="T0" fmla="*/ 73 w 338"/>
                  <a:gd name="T1" fmla="*/ 0 h 256"/>
                  <a:gd name="T2" fmla="*/ 91 w 338"/>
                  <a:gd name="T3" fmla="*/ 3 h 256"/>
                  <a:gd name="T4" fmla="*/ 110 w 338"/>
                  <a:gd name="T5" fmla="*/ 10 h 256"/>
                  <a:gd name="T6" fmla="*/ 302 w 338"/>
                  <a:gd name="T7" fmla="*/ 119 h 256"/>
                  <a:gd name="T8" fmla="*/ 317 w 338"/>
                  <a:gd name="T9" fmla="*/ 132 h 256"/>
                  <a:gd name="T10" fmla="*/ 328 w 338"/>
                  <a:gd name="T11" fmla="*/ 146 h 256"/>
                  <a:gd name="T12" fmla="*/ 335 w 338"/>
                  <a:gd name="T13" fmla="*/ 164 h 256"/>
                  <a:gd name="T14" fmla="*/ 338 w 338"/>
                  <a:gd name="T15" fmla="*/ 182 h 256"/>
                  <a:gd name="T16" fmla="*/ 335 w 338"/>
                  <a:gd name="T17" fmla="*/ 201 h 256"/>
                  <a:gd name="T18" fmla="*/ 328 w 338"/>
                  <a:gd name="T19" fmla="*/ 219 h 256"/>
                  <a:gd name="T20" fmla="*/ 316 w 338"/>
                  <a:gd name="T21" fmla="*/ 235 h 256"/>
                  <a:gd name="T22" fmla="*/ 301 w 338"/>
                  <a:gd name="T23" fmla="*/ 247 h 256"/>
                  <a:gd name="T24" fmla="*/ 282 w 338"/>
                  <a:gd name="T25" fmla="*/ 254 h 256"/>
                  <a:gd name="T26" fmla="*/ 264 w 338"/>
                  <a:gd name="T27" fmla="*/ 256 h 256"/>
                  <a:gd name="T28" fmla="*/ 245 w 338"/>
                  <a:gd name="T29" fmla="*/ 254 h 256"/>
                  <a:gd name="T30" fmla="*/ 227 w 338"/>
                  <a:gd name="T31" fmla="*/ 245 h 256"/>
                  <a:gd name="T32" fmla="*/ 36 w 338"/>
                  <a:gd name="T33" fmla="*/ 137 h 256"/>
                  <a:gd name="T34" fmla="*/ 20 w 338"/>
                  <a:gd name="T35" fmla="*/ 125 h 256"/>
                  <a:gd name="T36" fmla="*/ 9 w 338"/>
                  <a:gd name="T37" fmla="*/ 109 h 256"/>
                  <a:gd name="T38" fmla="*/ 2 w 338"/>
                  <a:gd name="T39" fmla="*/ 92 h 256"/>
                  <a:gd name="T40" fmla="*/ 0 w 338"/>
                  <a:gd name="T41" fmla="*/ 73 h 256"/>
                  <a:gd name="T42" fmla="*/ 2 w 338"/>
                  <a:gd name="T43" fmla="*/ 54 h 256"/>
                  <a:gd name="T44" fmla="*/ 9 w 338"/>
                  <a:gd name="T45" fmla="*/ 36 h 256"/>
                  <a:gd name="T46" fmla="*/ 21 w 338"/>
                  <a:gd name="T47" fmla="*/ 21 h 256"/>
                  <a:gd name="T48" fmla="*/ 37 w 338"/>
                  <a:gd name="T49" fmla="*/ 10 h 256"/>
                  <a:gd name="T50" fmla="*/ 54 w 338"/>
                  <a:gd name="T51" fmla="*/ 3 h 256"/>
                  <a:gd name="T52" fmla="*/ 73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73" y="0"/>
                    </a:moveTo>
                    <a:lnTo>
                      <a:pt x="91" y="3"/>
                    </a:lnTo>
                    <a:lnTo>
                      <a:pt x="110" y="10"/>
                    </a:lnTo>
                    <a:lnTo>
                      <a:pt x="302" y="119"/>
                    </a:lnTo>
                    <a:lnTo>
                      <a:pt x="317" y="132"/>
                    </a:lnTo>
                    <a:lnTo>
                      <a:pt x="328" y="146"/>
                    </a:lnTo>
                    <a:lnTo>
                      <a:pt x="335" y="164"/>
                    </a:lnTo>
                    <a:lnTo>
                      <a:pt x="338" y="182"/>
                    </a:lnTo>
                    <a:lnTo>
                      <a:pt x="335" y="201"/>
                    </a:lnTo>
                    <a:lnTo>
                      <a:pt x="328" y="219"/>
                    </a:lnTo>
                    <a:lnTo>
                      <a:pt x="316" y="235"/>
                    </a:lnTo>
                    <a:lnTo>
                      <a:pt x="301" y="247"/>
                    </a:lnTo>
                    <a:lnTo>
                      <a:pt x="282" y="254"/>
                    </a:lnTo>
                    <a:lnTo>
                      <a:pt x="264" y="256"/>
                    </a:lnTo>
                    <a:lnTo>
                      <a:pt x="245" y="254"/>
                    </a:lnTo>
                    <a:lnTo>
                      <a:pt x="227" y="245"/>
                    </a:lnTo>
                    <a:lnTo>
                      <a:pt x="36" y="137"/>
                    </a:lnTo>
                    <a:lnTo>
                      <a:pt x="20" y="125"/>
                    </a:lnTo>
                    <a:lnTo>
                      <a:pt x="9" y="109"/>
                    </a:lnTo>
                    <a:lnTo>
                      <a:pt x="2" y="92"/>
                    </a:lnTo>
                    <a:lnTo>
                      <a:pt x="0" y="73"/>
                    </a:lnTo>
                    <a:lnTo>
                      <a:pt x="2" y="54"/>
                    </a:lnTo>
                    <a:lnTo>
                      <a:pt x="9" y="36"/>
                    </a:lnTo>
                    <a:lnTo>
                      <a:pt x="21" y="21"/>
                    </a:lnTo>
                    <a:lnTo>
                      <a:pt x="37" y="10"/>
                    </a:lnTo>
                    <a:lnTo>
                      <a:pt x="54" y="3"/>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3" name="Freeform 913">
                <a:extLst>
                  <a:ext uri="{FF2B5EF4-FFF2-40B4-BE49-F238E27FC236}">
                    <a16:creationId xmlns:a16="http://schemas.microsoft.com/office/drawing/2014/main" id="{1334BA24-0EEF-8E12-CD00-79B9A663B1B8}"/>
                  </a:ext>
                </a:extLst>
              </p:cNvPr>
              <p:cNvSpPr>
                <a:spLocks/>
              </p:cNvSpPr>
              <p:nvPr/>
            </p:nvSpPr>
            <p:spPr bwMode="auto">
              <a:xfrm>
                <a:off x="5050" y="696"/>
                <a:ext cx="73" cy="30"/>
              </a:xfrm>
              <a:custGeom>
                <a:avLst/>
                <a:gdLst>
                  <a:gd name="T0" fmla="*/ 73 w 368"/>
                  <a:gd name="T1" fmla="*/ 0 h 147"/>
                  <a:gd name="T2" fmla="*/ 295 w 368"/>
                  <a:gd name="T3" fmla="*/ 0 h 147"/>
                  <a:gd name="T4" fmla="*/ 314 w 368"/>
                  <a:gd name="T5" fmla="*/ 3 h 147"/>
                  <a:gd name="T6" fmla="*/ 332 w 368"/>
                  <a:gd name="T7" fmla="*/ 11 h 147"/>
                  <a:gd name="T8" fmla="*/ 347 w 368"/>
                  <a:gd name="T9" fmla="*/ 21 h 147"/>
                  <a:gd name="T10" fmla="*/ 359 w 368"/>
                  <a:gd name="T11" fmla="*/ 37 h 147"/>
                  <a:gd name="T12" fmla="*/ 366 w 368"/>
                  <a:gd name="T13" fmla="*/ 54 h 147"/>
                  <a:gd name="T14" fmla="*/ 368 w 368"/>
                  <a:gd name="T15" fmla="*/ 74 h 147"/>
                  <a:gd name="T16" fmla="*/ 366 w 368"/>
                  <a:gd name="T17" fmla="*/ 93 h 147"/>
                  <a:gd name="T18" fmla="*/ 359 w 368"/>
                  <a:gd name="T19" fmla="*/ 110 h 147"/>
                  <a:gd name="T20" fmla="*/ 347 w 368"/>
                  <a:gd name="T21" fmla="*/ 125 h 147"/>
                  <a:gd name="T22" fmla="*/ 332 w 368"/>
                  <a:gd name="T23" fmla="*/ 136 h 147"/>
                  <a:gd name="T24" fmla="*/ 314 w 368"/>
                  <a:gd name="T25" fmla="*/ 144 h 147"/>
                  <a:gd name="T26" fmla="*/ 295 w 368"/>
                  <a:gd name="T27" fmla="*/ 147 h 147"/>
                  <a:gd name="T28" fmla="*/ 73 w 368"/>
                  <a:gd name="T29" fmla="*/ 147 h 147"/>
                  <a:gd name="T30" fmla="*/ 54 w 368"/>
                  <a:gd name="T31" fmla="*/ 144 h 147"/>
                  <a:gd name="T32" fmla="*/ 37 w 368"/>
                  <a:gd name="T33" fmla="*/ 136 h 147"/>
                  <a:gd name="T34" fmla="*/ 21 w 368"/>
                  <a:gd name="T35" fmla="*/ 125 h 147"/>
                  <a:gd name="T36" fmla="*/ 11 w 368"/>
                  <a:gd name="T37" fmla="*/ 110 h 147"/>
                  <a:gd name="T38" fmla="*/ 2 w 368"/>
                  <a:gd name="T39" fmla="*/ 93 h 147"/>
                  <a:gd name="T40" fmla="*/ 0 w 368"/>
                  <a:gd name="T41" fmla="*/ 74 h 147"/>
                  <a:gd name="T42" fmla="*/ 2 w 368"/>
                  <a:gd name="T43" fmla="*/ 54 h 147"/>
                  <a:gd name="T44" fmla="*/ 11 w 368"/>
                  <a:gd name="T45" fmla="*/ 37 h 147"/>
                  <a:gd name="T46" fmla="*/ 21 w 368"/>
                  <a:gd name="T47" fmla="*/ 21 h 147"/>
                  <a:gd name="T48" fmla="*/ 37 w 368"/>
                  <a:gd name="T49" fmla="*/ 11 h 147"/>
                  <a:gd name="T50" fmla="*/ 54 w 368"/>
                  <a:gd name="T51" fmla="*/ 3 h 147"/>
                  <a:gd name="T52" fmla="*/ 73 w 368"/>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147">
                    <a:moveTo>
                      <a:pt x="73" y="0"/>
                    </a:moveTo>
                    <a:lnTo>
                      <a:pt x="295" y="0"/>
                    </a:lnTo>
                    <a:lnTo>
                      <a:pt x="314" y="3"/>
                    </a:lnTo>
                    <a:lnTo>
                      <a:pt x="332" y="11"/>
                    </a:lnTo>
                    <a:lnTo>
                      <a:pt x="347" y="21"/>
                    </a:lnTo>
                    <a:lnTo>
                      <a:pt x="359" y="37"/>
                    </a:lnTo>
                    <a:lnTo>
                      <a:pt x="366" y="54"/>
                    </a:lnTo>
                    <a:lnTo>
                      <a:pt x="368" y="74"/>
                    </a:lnTo>
                    <a:lnTo>
                      <a:pt x="366" y="93"/>
                    </a:lnTo>
                    <a:lnTo>
                      <a:pt x="359" y="110"/>
                    </a:lnTo>
                    <a:lnTo>
                      <a:pt x="347" y="125"/>
                    </a:lnTo>
                    <a:lnTo>
                      <a:pt x="332" y="136"/>
                    </a:lnTo>
                    <a:lnTo>
                      <a:pt x="314" y="144"/>
                    </a:lnTo>
                    <a:lnTo>
                      <a:pt x="295" y="147"/>
                    </a:lnTo>
                    <a:lnTo>
                      <a:pt x="73" y="147"/>
                    </a:lnTo>
                    <a:lnTo>
                      <a:pt x="54" y="144"/>
                    </a:lnTo>
                    <a:lnTo>
                      <a:pt x="37" y="136"/>
                    </a:lnTo>
                    <a:lnTo>
                      <a:pt x="21" y="125"/>
                    </a:lnTo>
                    <a:lnTo>
                      <a:pt x="11" y="110"/>
                    </a:lnTo>
                    <a:lnTo>
                      <a:pt x="2" y="93"/>
                    </a:lnTo>
                    <a:lnTo>
                      <a:pt x="0" y="74"/>
                    </a:lnTo>
                    <a:lnTo>
                      <a:pt x="2" y="54"/>
                    </a:lnTo>
                    <a:lnTo>
                      <a:pt x="11" y="37"/>
                    </a:lnTo>
                    <a:lnTo>
                      <a:pt x="21" y="21"/>
                    </a:lnTo>
                    <a:lnTo>
                      <a:pt x="37" y="11"/>
                    </a:lnTo>
                    <a:lnTo>
                      <a:pt x="54" y="3"/>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4" name="Freeform 914">
                <a:extLst>
                  <a:ext uri="{FF2B5EF4-FFF2-40B4-BE49-F238E27FC236}">
                    <a16:creationId xmlns:a16="http://schemas.microsoft.com/office/drawing/2014/main" id="{F67D60BE-2409-9A30-9ED6-D5A2E40F60D4}"/>
                  </a:ext>
                </a:extLst>
              </p:cNvPr>
              <p:cNvSpPr>
                <a:spLocks/>
              </p:cNvSpPr>
              <p:nvPr/>
            </p:nvSpPr>
            <p:spPr bwMode="auto">
              <a:xfrm>
                <a:off x="5094" y="839"/>
                <a:ext cx="68" cy="51"/>
              </a:xfrm>
              <a:custGeom>
                <a:avLst/>
                <a:gdLst>
                  <a:gd name="T0" fmla="*/ 264 w 338"/>
                  <a:gd name="T1" fmla="*/ 0 h 257"/>
                  <a:gd name="T2" fmla="*/ 284 w 338"/>
                  <a:gd name="T3" fmla="*/ 4 h 257"/>
                  <a:gd name="T4" fmla="*/ 301 w 338"/>
                  <a:gd name="T5" fmla="*/ 10 h 257"/>
                  <a:gd name="T6" fmla="*/ 316 w 338"/>
                  <a:gd name="T7" fmla="*/ 22 h 257"/>
                  <a:gd name="T8" fmla="*/ 328 w 338"/>
                  <a:gd name="T9" fmla="*/ 38 h 257"/>
                  <a:gd name="T10" fmla="*/ 335 w 338"/>
                  <a:gd name="T11" fmla="*/ 55 h 257"/>
                  <a:gd name="T12" fmla="*/ 338 w 338"/>
                  <a:gd name="T13" fmla="*/ 75 h 257"/>
                  <a:gd name="T14" fmla="*/ 335 w 338"/>
                  <a:gd name="T15" fmla="*/ 93 h 257"/>
                  <a:gd name="T16" fmla="*/ 328 w 338"/>
                  <a:gd name="T17" fmla="*/ 110 h 257"/>
                  <a:gd name="T18" fmla="*/ 316 w 338"/>
                  <a:gd name="T19" fmla="*/ 126 h 257"/>
                  <a:gd name="T20" fmla="*/ 302 w 338"/>
                  <a:gd name="T21" fmla="*/ 138 h 257"/>
                  <a:gd name="T22" fmla="*/ 110 w 338"/>
                  <a:gd name="T23" fmla="*/ 247 h 257"/>
                  <a:gd name="T24" fmla="*/ 92 w 338"/>
                  <a:gd name="T25" fmla="*/ 254 h 257"/>
                  <a:gd name="T26" fmla="*/ 73 w 338"/>
                  <a:gd name="T27" fmla="*/ 257 h 257"/>
                  <a:gd name="T28" fmla="*/ 54 w 338"/>
                  <a:gd name="T29" fmla="*/ 254 h 257"/>
                  <a:gd name="T30" fmla="*/ 37 w 338"/>
                  <a:gd name="T31" fmla="*/ 248 h 257"/>
                  <a:gd name="T32" fmla="*/ 21 w 338"/>
                  <a:gd name="T33" fmla="*/ 236 h 257"/>
                  <a:gd name="T34" fmla="*/ 9 w 338"/>
                  <a:gd name="T35" fmla="*/ 220 h 257"/>
                  <a:gd name="T36" fmla="*/ 2 w 338"/>
                  <a:gd name="T37" fmla="*/ 203 h 257"/>
                  <a:gd name="T38" fmla="*/ 0 w 338"/>
                  <a:gd name="T39" fmla="*/ 183 h 257"/>
                  <a:gd name="T40" fmla="*/ 2 w 338"/>
                  <a:gd name="T41" fmla="*/ 165 h 257"/>
                  <a:gd name="T42" fmla="*/ 9 w 338"/>
                  <a:gd name="T43" fmla="*/ 148 h 257"/>
                  <a:gd name="T44" fmla="*/ 20 w 338"/>
                  <a:gd name="T45" fmla="*/ 133 h 257"/>
                  <a:gd name="T46" fmla="*/ 36 w 338"/>
                  <a:gd name="T47" fmla="*/ 121 h 257"/>
                  <a:gd name="T48" fmla="*/ 227 w 338"/>
                  <a:gd name="T49" fmla="*/ 11 h 257"/>
                  <a:gd name="T50" fmla="*/ 246 w 338"/>
                  <a:gd name="T51" fmla="*/ 3 h 257"/>
                  <a:gd name="T52" fmla="*/ 264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264" y="0"/>
                    </a:moveTo>
                    <a:lnTo>
                      <a:pt x="284" y="4"/>
                    </a:lnTo>
                    <a:lnTo>
                      <a:pt x="301" y="10"/>
                    </a:lnTo>
                    <a:lnTo>
                      <a:pt x="316" y="22"/>
                    </a:lnTo>
                    <a:lnTo>
                      <a:pt x="328" y="38"/>
                    </a:lnTo>
                    <a:lnTo>
                      <a:pt x="335" y="55"/>
                    </a:lnTo>
                    <a:lnTo>
                      <a:pt x="338" y="75"/>
                    </a:lnTo>
                    <a:lnTo>
                      <a:pt x="335" y="93"/>
                    </a:lnTo>
                    <a:lnTo>
                      <a:pt x="328" y="110"/>
                    </a:lnTo>
                    <a:lnTo>
                      <a:pt x="316" y="126"/>
                    </a:lnTo>
                    <a:lnTo>
                      <a:pt x="302" y="138"/>
                    </a:lnTo>
                    <a:lnTo>
                      <a:pt x="110" y="247"/>
                    </a:lnTo>
                    <a:lnTo>
                      <a:pt x="92" y="254"/>
                    </a:lnTo>
                    <a:lnTo>
                      <a:pt x="73" y="257"/>
                    </a:lnTo>
                    <a:lnTo>
                      <a:pt x="54" y="254"/>
                    </a:lnTo>
                    <a:lnTo>
                      <a:pt x="37" y="248"/>
                    </a:lnTo>
                    <a:lnTo>
                      <a:pt x="21" y="236"/>
                    </a:lnTo>
                    <a:lnTo>
                      <a:pt x="9" y="220"/>
                    </a:lnTo>
                    <a:lnTo>
                      <a:pt x="2" y="203"/>
                    </a:lnTo>
                    <a:lnTo>
                      <a:pt x="0" y="183"/>
                    </a:lnTo>
                    <a:lnTo>
                      <a:pt x="2" y="165"/>
                    </a:lnTo>
                    <a:lnTo>
                      <a:pt x="9" y="148"/>
                    </a:lnTo>
                    <a:lnTo>
                      <a:pt x="20" y="133"/>
                    </a:lnTo>
                    <a:lnTo>
                      <a:pt x="36" y="121"/>
                    </a:lnTo>
                    <a:lnTo>
                      <a:pt x="227" y="11"/>
                    </a:lnTo>
                    <a:lnTo>
                      <a:pt x="246" y="3"/>
                    </a:lnTo>
                    <a:lnTo>
                      <a:pt x="2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5" name="Freeform 915">
                <a:extLst>
                  <a:ext uri="{FF2B5EF4-FFF2-40B4-BE49-F238E27FC236}">
                    <a16:creationId xmlns:a16="http://schemas.microsoft.com/office/drawing/2014/main" id="{6C696ABE-0C6B-5ECB-E7F3-BB7784FBC9AA}"/>
                  </a:ext>
                </a:extLst>
              </p:cNvPr>
              <p:cNvSpPr>
                <a:spLocks/>
              </p:cNvSpPr>
              <p:nvPr/>
            </p:nvSpPr>
            <p:spPr bwMode="auto">
              <a:xfrm>
                <a:off x="5631" y="839"/>
                <a:ext cx="67" cy="51"/>
              </a:xfrm>
              <a:custGeom>
                <a:avLst/>
                <a:gdLst>
                  <a:gd name="T0" fmla="*/ 73 w 338"/>
                  <a:gd name="T1" fmla="*/ 0 h 257"/>
                  <a:gd name="T2" fmla="*/ 93 w 338"/>
                  <a:gd name="T3" fmla="*/ 3 h 257"/>
                  <a:gd name="T4" fmla="*/ 111 w 338"/>
                  <a:gd name="T5" fmla="*/ 11 h 257"/>
                  <a:gd name="T6" fmla="*/ 302 w 338"/>
                  <a:gd name="T7" fmla="*/ 121 h 257"/>
                  <a:gd name="T8" fmla="*/ 318 w 338"/>
                  <a:gd name="T9" fmla="*/ 133 h 257"/>
                  <a:gd name="T10" fmla="*/ 328 w 338"/>
                  <a:gd name="T11" fmla="*/ 148 h 257"/>
                  <a:gd name="T12" fmla="*/ 336 w 338"/>
                  <a:gd name="T13" fmla="*/ 165 h 257"/>
                  <a:gd name="T14" fmla="*/ 338 w 338"/>
                  <a:gd name="T15" fmla="*/ 183 h 257"/>
                  <a:gd name="T16" fmla="*/ 336 w 338"/>
                  <a:gd name="T17" fmla="*/ 203 h 257"/>
                  <a:gd name="T18" fmla="*/ 328 w 338"/>
                  <a:gd name="T19" fmla="*/ 220 h 257"/>
                  <a:gd name="T20" fmla="*/ 316 w 338"/>
                  <a:gd name="T21" fmla="*/ 236 h 257"/>
                  <a:gd name="T22" fmla="*/ 301 w 338"/>
                  <a:gd name="T23" fmla="*/ 248 h 257"/>
                  <a:gd name="T24" fmla="*/ 284 w 338"/>
                  <a:gd name="T25" fmla="*/ 254 h 257"/>
                  <a:gd name="T26" fmla="*/ 265 w 338"/>
                  <a:gd name="T27" fmla="*/ 257 h 257"/>
                  <a:gd name="T28" fmla="*/ 245 w 338"/>
                  <a:gd name="T29" fmla="*/ 254 h 257"/>
                  <a:gd name="T30" fmla="*/ 227 w 338"/>
                  <a:gd name="T31" fmla="*/ 247 h 257"/>
                  <a:gd name="T32" fmla="*/ 36 w 338"/>
                  <a:gd name="T33" fmla="*/ 138 h 257"/>
                  <a:gd name="T34" fmla="*/ 21 w 338"/>
                  <a:gd name="T35" fmla="*/ 126 h 257"/>
                  <a:gd name="T36" fmla="*/ 9 w 338"/>
                  <a:gd name="T37" fmla="*/ 110 h 257"/>
                  <a:gd name="T38" fmla="*/ 2 w 338"/>
                  <a:gd name="T39" fmla="*/ 93 h 257"/>
                  <a:gd name="T40" fmla="*/ 0 w 338"/>
                  <a:gd name="T41" fmla="*/ 75 h 257"/>
                  <a:gd name="T42" fmla="*/ 2 w 338"/>
                  <a:gd name="T43" fmla="*/ 55 h 257"/>
                  <a:gd name="T44" fmla="*/ 9 w 338"/>
                  <a:gd name="T45" fmla="*/ 38 h 257"/>
                  <a:gd name="T46" fmla="*/ 21 w 338"/>
                  <a:gd name="T47" fmla="*/ 22 h 257"/>
                  <a:gd name="T48" fmla="*/ 37 w 338"/>
                  <a:gd name="T49" fmla="*/ 10 h 257"/>
                  <a:gd name="T50" fmla="*/ 54 w 338"/>
                  <a:gd name="T51" fmla="*/ 4 h 257"/>
                  <a:gd name="T52" fmla="*/ 73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73" y="0"/>
                    </a:moveTo>
                    <a:lnTo>
                      <a:pt x="93" y="3"/>
                    </a:lnTo>
                    <a:lnTo>
                      <a:pt x="111" y="11"/>
                    </a:lnTo>
                    <a:lnTo>
                      <a:pt x="302" y="121"/>
                    </a:lnTo>
                    <a:lnTo>
                      <a:pt x="318" y="133"/>
                    </a:lnTo>
                    <a:lnTo>
                      <a:pt x="328" y="148"/>
                    </a:lnTo>
                    <a:lnTo>
                      <a:pt x="336" y="165"/>
                    </a:lnTo>
                    <a:lnTo>
                      <a:pt x="338" y="183"/>
                    </a:lnTo>
                    <a:lnTo>
                      <a:pt x="336" y="203"/>
                    </a:lnTo>
                    <a:lnTo>
                      <a:pt x="328" y="220"/>
                    </a:lnTo>
                    <a:lnTo>
                      <a:pt x="316" y="236"/>
                    </a:lnTo>
                    <a:lnTo>
                      <a:pt x="301" y="248"/>
                    </a:lnTo>
                    <a:lnTo>
                      <a:pt x="284" y="254"/>
                    </a:lnTo>
                    <a:lnTo>
                      <a:pt x="265" y="257"/>
                    </a:lnTo>
                    <a:lnTo>
                      <a:pt x="245" y="254"/>
                    </a:lnTo>
                    <a:lnTo>
                      <a:pt x="227" y="247"/>
                    </a:lnTo>
                    <a:lnTo>
                      <a:pt x="36" y="138"/>
                    </a:lnTo>
                    <a:lnTo>
                      <a:pt x="21" y="126"/>
                    </a:lnTo>
                    <a:lnTo>
                      <a:pt x="9" y="110"/>
                    </a:lnTo>
                    <a:lnTo>
                      <a:pt x="2" y="93"/>
                    </a:lnTo>
                    <a:lnTo>
                      <a:pt x="0" y="75"/>
                    </a:lnTo>
                    <a:lnTo>
                      <a:pt x="2" y="55"/>
                    </a:lnTo>
                    <a:lnTo>
                      <a:pt x="9" y="38"/>
                    </a:lnTo>
                    <a:lnTo>
                      <a:pt x="21" y="22"/>
                    </a:lnTo>
                    <a:lnTo>
                      <a:pt x="37" y="10"/>
                    </a:lnTo>
                    <a:lnTo>
                      <a:pt x="54" y="4"/>
                    </a:lnTo>
                    <a:lnTo>
                      <a:pt x="7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7" name="Freeform 916">
                <a:extLst>
                  <a:ext uri="{FF2B5EF4-FFF2-40B4-BE49-F238E27FC236}">
                    <a16:creationId xmlns:a16="http://schemas.microsoft.com/office/drawing/2014/main" id="{186B7B1D-D707-A1BA-6779-3798D368F175}"/>
                  </a:ext>
                </a:extLst>
              </p:cNvPr>
              <p:cNvSpPr>
                <a:spLocks/>
              </p:cNvSpPr>
              <p:nvPr/>
            </p:nvSpPr>
            <p:spPr bwMode="auto">
              <a:xfrm>
                <a:off x="5669" y="696"/>
                <a:ext cx="74" cy="30"/>
              </a:xfrm>
              <a:custGeom>
                <a:avLst/>
                <a:gdLst>
                  <a:gd name="T0" fmla="*/ 74 w 369"/>
                  <a:gd name="T1" fmla="*/ 0 h 147"/>
                  <a:gd name="T2" fmla="*/ 295 w 369"/>
                  <a:gd name="T3" fmla="*/ 0 h 147"/>
                  <a:gd name="T4" fmla="*/ 315 w 369"/>
                  <a:gd name="T5" fmla="*/ 3 h 147"/>
                  <a:gd name="T6" fmla="*/ 333 w 369"/>
                  <a:gd name="T7" fmla="*/ 11 h 147"/>
                  <a:gd name="T8" fmla="*/ 347 w 369"/>
                  <a:gd name="T9" fmla="*/ 21 h 147"/>
                  <a:gd name="T10" fmla="*/ 358 w 369"/>
                  <a:gd name="T11" fmla="*/ 37 h 147"/>
                  <a:gd name="T12" fmla="*/ 366 w 369"/>
                  <a:gd name="T13" fmla="*/ 54 h 147"/>
                  <a:gd name="T14" fmla="*/ 369 w 369"/>
                  <a:gd name="T15" fmla="*/ 74 h 147"/>
                  <a:gd name="T16" fmla="*/ 366 w 369"/>
                  <a:gd name="T17" fmla="*/ 93 h 147"/>
                  <a:gd name="T18" fmla="*/ 358 w 369"/>
                  <a:gd name="T19" fmla="*/ 110 h 147"/>
                  <a:gd name="T20" fmla="*/ 347 w 369"/>
                  <a:gd name="T21" fmla="*/ 125 h 147"/>
                  <a:gd name="T22" fmla="*/ 333 w 369"/>
                  <a:gd name="T23" fmla="*/ 136 h 147"/>
                  <a:gd name="T24" fmla="*/ 315 w 369"/>
                  <a:gd name="T25" fmla="*/ 144 h 147"/>
                  <a:gd name="T26" fmla="*/ 295 w 369"/>
                  <a:gd name="T27" fmla="*/ 147 h 147"/>
                  <a:gd name="T28" fmla="*/ 74 w 369"/>
                  <a:gd name="T29" fmla="*/ 147 h 147"/>
                  <a:gd name="T30" fmla="*/ 55 w 369"/>
                  <a:gd name="T31" fmla="*/ 144 h 147"/>
                  <a:gd name="T32" fmla="*/ 37 w 369"/>
                  <a:gd name="T33" fmla="*/ 136 h 147"/>
                  <a:gd name="T34" fmla="*/ 22 w 369"/>
                  <a:gd name="T35" fmla="*/ 125 h 147"/>
                  <a:gd name="T36" fmla="*/ 10 w 369"/>
                  <a:gd name="T37" fmla="*/ 110 h 147"/>
                  <a:gd name="T38" fmla="*/ 3 w 369"/>
                  <a:gd name="T39" fmla="*/ 93 h 147"/>
                  <a:gd name="T40" fmla="*/ 0 w 369"/>
                  <a:gd name="T41" fmla="*/ 74 h 147"/>
                  <a:gd name="T42" fmla="*/ 3 w 369"/>
                  <a:gd name="T43" fmla="*/ 54 h 147"/>
                  <a:gd name="T44" fmla="*/ 10 w 369"/>
                  <a:gd name="T45" fmla="*/ 37 h 147"/>
                  <a:gd name="T46" fmla="*/ 22 w 369"/>
                  <a:gd name="T47" fmla="*/ 21 h 147"/>
                  <a:gd name="T48" fmla="*/ 37 w 369"/>
                  <a:gd name="T49" fmla="*/ 11 h 147"/>
                  <a:gd name="T50" fmla="*/ 55 w 369"/>
                  <a:gd name="T51" fmla="*/ 3 h 147"/>
                  <a:gd name="T52" fmla="*/ 74 w 369"/>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147">
                    <a:moveTo>
                      <a:pt x="74" y="0"/>
                    </a:moveTo>
                    <a:lnTo>
                      <a:pt x="295" y="0"/>
                    </a:lnTo>
                    <a:lnTo>
                      <a:pt x="315" y="3"/>
                    </a:lnTo>
                    <a:lnTo>
                      <a:pt x="333" y="11"/>
                    </a:lnTo>
                    <a:lnTo>
                      <a:pt x="347" y="21"/>
                    </a:lnTo>
                    <a:lnTo>
                      <a:pt x="358" y="37"/>
                    </a:lnTo>
                    <a:lnTo>
                      <a:pt x="366" y="54"/>
                    </a:lnTo>
                    <a:lnTo>
                      <a:pt x="369" y="74"/>
                    </a:lnTo>
                    <a:lnTo>
                      <a:pt x="366" y="93"/>
                    </a:lnTo>
                    <a:lnTo>
                      <a:pt x="358" y="110"/>
                    </a:lnTo>
                    <a:lnTo>
                      <a:pt x="347" y="125"/>
                    </a:lnTo>
                    <a:lnTo>
                      <a:pt x="333" y="136"/>
                    </a:lnTo>
                    <a:lnTo>
                      <a:pt x="315" y="144"/>
                    </a:lnTo>
                    <a:lnTo>
                      <a:pt x="295" y="147"/>
                    </a:lnTo>
                    <a:lnTo>
                      <a:pt x="74" y="147"/>
                    </a:lnTo>
                    <a:lnTo>
                      <a:pt x="55" y="144"/>
                    </a:lnTo>
                    <a:lnTo>
                      <a:pt x="37" y="136"/>
                    </a:lnTo>
                    <a:lnTo>
                      <a:pt x="22" y="125"/>
                    </a:lnTo>
                    <a:lnTo>
                      <a:pt x="10" y="110"/>
                    </a:lnTo>
                    <a:lnTo>
                      <a:pt x="3" y="93"/>
                    </a:lnTo>
                    <a:lnTo>
                      <a:pt x="0" y="74"/>
                    </a:lnTo>
                    <a:lnTo>
                      <a:pt x="3" y="54"/>
                    </a:lnTo>
                    <a:lnTo>
                      <a:pt x="10" y="37"/>
                    </a:lnTo>
                    <a:lnTo>
                      <a:pt x="22" y="21"/>
                    </a:lnTo>
                    <a:lnTo>
                      <a:pt x="37" y="11"/>
                    </a:lnTo>
                    <a:lnTo>
                      <a:pt x="55" y="3"/>
                    </a:lnTo>
                    <a:lnTo>
                      <a:pt x="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8" name="Freeform 917">
                <a:extLst>
                  <a:ext uri="{FF2B5EF4-FFF2-40B4-BE49-F238E27FC236}">
                    <a16:creationId xmlns:a16="http://schemas.microsoft.com/office/drawing/2014/main" id="{98FE157F-E503-8BC5-F1F5-B4D79919D944}"/>
                  </a:ext>
                </a:extLst>
              </p:cNvPr>
              <p:cNvSpPr>
                <a:spLocks/>
              </p:cNvSpPr>
              <p:nvPr/>
            </p:nvSpPr>
            <p:spPr bwMode="auto">
              <a:xfrm>
                <a:off x="5631" y="532"/>
                <a:ext cx="67" cy="51"/>
              </a:xfrm>
              <a:custGeom>
                <a:avLst/>
                <a:gdLst>
                  <a:gd name="T0" fmla="*/ 265 w 338"/>
                  <a:gd name="T1" fmla="*/ 0 h 256"/>
                  <a:gd name="T2" fmla="*/ 284 w 338"/>
                  <a:gd name="T3" fmla="*/ 3 h 256"/>
                  <a:gd name="T4" fmla="*/ 301 w 338"/>
                  <a:gd name="T5" fmla="*/ 10 h 256"/>
                  <a:gd name="T6" fmla="*/ 316 w 338"/>
                  <a:gd name="T7" fmla="*/ 21 h 256"/>
                  <a:gd name="T8" fmla="*/ 328 w 338"/>
                  <a:gd name="T9" fmla="*/ 36 h 256"/>
                  <a:gd name="T10" fmla="*/ 336 w 338"/>
                  <a:gd name="T11" fmla="*/ 54 h 256"/>
                  <a:gd name="T12" fmla="*/ 338 w 338"/>
                  <a:gd name="T13" fmla="*/ 73 h 256"/>
                  <a:gd name="T14" fmla="*/ 336 w 338"/>
                  <a:gd name="T15" fmla="*/ 92 h 256"/>
                  <a:gd name="T16" fmla="*/ 328 w 338"/>
                  <a:gd name="T17" fmla="*/ 109 h 256"/>
                  <a:gd name="T18" fmla="*/ 318 w 338"/>
                  <a:gd name="T19" fmla="*/ 125 h 256"/>
                  <a:gd name="T20" fmla="*/ 302 w 338"/>
                  <a:gd name="T21" fmla="*/ 137 h 256"/>
                  <a:gd name="T22" fmla="*/ 111 w 338"/>
                  <a:gd name="T23" fmla="*/ 245 h 256"/>
                  <a:gd name="T24" fmla="*/ 93 w 338"/>
                  <a:gd name="T25" fmla="*/ 254 h 256"/>
                  <a:gd name="T26" fmla="*/ 73 w 338"/>
                  <a:gd name="T27" fmla="*/ 256 h 256"/>
                  <a:gd name="T28" fmla="*/ 55 w 338"/>
                  <a:gd name="T29" fmla="*/ 254 h 256"/>
                  <a:gd name="T30" fmla="*/ 37 w 338"/>
                  <a:gd name="T31" fmla="*/ 247 h 256"/>
                  <a:gd name="T32" fmla="*/ 21 w 338"/>
                  <a:gd name="T33" fmla="*/ 235 h 256"/>
                  <a:gd name="T34" fmla="*/ 9 w 338"/>
                  <a:gd name="T35" fmla="*/ 219 h 256"/>
                  <a:gd name="T36" fmla="*/ 2 w 338"/>
                  <a:gd name="T37" fmla="*/ 201 h 256"/>
                  <a:gd name="T38" fmla="*/ 0 w 338"/>
                  <a:gd name="T39" fmla="*/ 182 h 256"/>
                  <a:gd name="T40" fmla="*/ 2 w 338"/>
                  <a:gd name="T41" fmla="*/ 164 h 256"/>
                  <a:gd name="T42" fmla="*/ 9 w 338"/>
                  <a:gd name="T43" fmla="*/ 146 h 256"/>
                  <a:gd name="T44" fmla="*/ 21 w 338"/>
                  <a:gd name="T45" fmla="*/ 132 h 256"/>
                  <a:gd name="T46" fmla="*/ 36 w 338"/>
                  <a:gd name="T47" fmla="*/ 119 h 256"/>
                  <a:gd name="T48" fmla="*/ 227 w 338"/>
                  <a:gd name="T49" fmla="*/ 10 h 256"/>
                  <a:gd name="T50" fmla="*/ 247 w 338"/>
                  <a:gd name="T51" fmla="*/ 3 h 256"/>
                  <a:gd name="T52" fmla="*/ 265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265" y="0"/>
                    </a:moveTo>
                    <a:lnTo>
                      <a:pt x="284" y="3"/>
                    </a:lnTo>
                    <a:lnTo>
                      <a:pt x="301" y="10"/>
                    </a:lnTo>
                    <a:lnTo>
                      <a:pt x="316" y="21"/>
                    </a:lnTo>
                    <a:lnTo>
                      <a:pt x="328" y="36"/>
                    </a:lnTo>
                    <a:lnTo>
                      <a:pt x="336" y="54"/>
                    </a:lnTo>
                    <a:lnTo>
                      <a:pt x="338" y="73"/>
                    </a:lnTo>
                    <a:lnTo>
                      <a:pt x="336" y="92"/>
                    </a:lnTo>
                    <a:lnTo>
                      <a:pt x="328" y="109"/>
                    </a:lnTo>
                    <a:lnTo>
                      <a:pt x="318" y="125"/>
                    </a:lnTo>
                    <a:lnTo>
                      <a:pt x="302" y="137"/>
                    </a:lnTo>
                    <a:lnTo>
                      <a:pt x="111" y="245"/>
                    </a:lnTo>
                    <a:lnTo>
                      <a:pt x="93" y="254"/>
                    </a:lnTo>
                    <a:lnTo>
                      <a:pt x="73" y="256"/>
                    </a:lnTo>
                    <a:lnTo>
                      <a:pt x="55" y="254"/>
                    </a:lnTo>
                    <a:lnTo>
                      <a:pt x="37" y="247"/>
                    </a:lnTo>
                    <a:lnTo>
                      <a:pt x="21" y="235"/>
                    </a:lnTo>
                    <a:lnTo>
                      <a:pt x="9" y="219"/>
                    </a:lnTo>
                    <a:lnTo>
                      <a:pt x="2" y="201"/>
                    </a:lnTo>
                    <a:lnTo>
                      <a:pt x="0" y="182"/>
                    </a:lnTo>
                    <a:lnTo>
                      <a:pt x="2" y="164"/>
                    </a:lnTo>
                    <a:lnTo>
                      <a:pt x="9" y="146"/>
                    </a:lnTo>
                    <a:lnTo>
                      <a:pt x="21" y="132"/>
                    </a:lnTo>
                    <a:lnTo>
                      <a:pt x="36" y="119"/>
                    </a:lnTo>
                    <a:lnTo>
                      <a:pt x="227" y="10"/>
                    </a:lnTo>
                    <a:lnTo>
                      <a:pt x="247" y="3"/>
                    </a:lnTo>
                    <a:lnTo>
                      <a:pt x="26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9" name="Freeform 918">
                <a:extLst>
                  <a:ext uri="{FF2B5EF4-FFF2-40B4-BE49-F238E27FC236}">
                    <a16:creationId xmlns:a16="http://schemas.microsoft.com/office/drawing/2014/main" id="{53D8F1BE-0065-A7E6-E2F6-F554C9AA7F18}"/>
                  </a:ext>
                </a:extLst>
              </p:cNvPr>
              <p:cNvSpPr>
                <a:spLocks/>
              </p:cNvSpPr>
              <p:nvPr/>
            </p:nvSpPr>
            <p:spPr bwMode="auto">
              <a:xfrm>
                <a:off x="5525" y="411"/>
                <a:ext cx="52" cy="67"/>
              </a:xfrm>
              <a:custGeom>
                <a:avLst/>
                <a:gdLst>
                  <a:gd name="T0" fmla="*/ 183 w 257"/>
                  <a:gd name="T1" fmla="*/ 0 h 336"/>
                  <a:gd name="T2" fmla="*/ 202 w 257"/>
                  <a:gd name="T3" fmla="*/ 2 h 336"/>
                  <a:gd name="T4" fmla="*/ 220 w 257"/>
                  <a:gd name="T5" fmla="*/ 10 h 336"/>
                  <a:gd name="T6" fmla="*/ 236 w 257"/>
                  <a:gd name="T7" fmla="*/ 22 h 336"/>
                  <a:gd name="T8" fmla="*/ 248 w 257"/>
                  <a:gd name="T9" fmla="*/ 37 h 336"/>
                  <a:gd name="T10" fmla="*/ 255 w 257"/>
                  <a:gd name="T11" fmla="*/ 55 h 336"/>
                  <a:gd name="T12" fmla="*/ 257 w 257"/>
                  <a:gd name="T13" fmla="*/ 73 h 336"/>
                  <a:gd name="T14" fmla="*/ 255 w 257"/>
                  <a:gd name="T15" fmla="*/ 92 h 336"/>
                  <a:gd name="T16" fmla="*/ 248 w 257"/>
                  <a:gd name="T17" fmla="*/ 110 h 336"/>
                  <a:gd name="T18" fmla="*/ 137 w 257"/>
                  <a:gd name="T19" fmla="*/ 300 h 336"/>
                  <a:gd name="T20" fmla="*/ 125 w 257"/>
                  <a:gd name="T21" fmla="*/ 315 h 336"/>
                  <a:gd name="T22" fmla="*/ 109 w 257"/>
                  <a:gd name="T23" fmla="*/ 327 h 336"/>
                  <a:gd name="T24" fmla="*/ 92 w 257"/>
                  <a:gd name="T25" fmla="*/ 333 h 336"/>
                  <a:gd name="T26" fmla="*/ 73 w 257"/>
                  <a:gd name="T27" fmla="*/ 336 h 336"/>
                  <a:gd name="T28" fmla="*/ 55 w 257"/>
                  <a:gd name="T29" fmla="*/ 333 h 336"/>
                  <a:gd name="T30" fmla="*/ 37 w 257"/>
                  <a:gd name="T31" fmla="*/ 326 h 336"/>
                  <a:gd name="T32" fmla="*/ 20 w 257"/>
                  <a:gd name="T33" fmla="*/ 314 h 336"/>
                  <a:gd name="T34" fmla="*/ 9 w 257"/>
                  <a:gd name="T35" fmla="*/ 300 h 336"/>
                  <a:gd name="T36" fmla="*/ 2 w 257"/>
                  <a:gd name="T37" fmla="*/ 282 h 336"/>
                  <a:gd name="T38" fmla="*/ 0 w 257"/>
                  <a:gd name="T39" fmla="*/ 264 h 336"/>
                  <a:gd name="T40" fmla="*/ 2 w 257"/>
                  <a:gd name="T41" fmla="*/ 245 h 336"/>
                  <a:gd name="T42" fmla="*/ 9 w 257"/>
                  <a:gd name="T43" fmla="*/ 227 h 336"/>
                  <a:gd name="T44" fmla="*/ 120 w 257"/>
                  <a:gd name="T45" fmla="*/ 37 h 336"/>
                  <a:gd name="T46" fmla="*/ 132 w 257"/>
                  <a:gd name="T47" fmla="*/ 21 h 336"/>
                  <a:gd name="T48" fmla="*/ 148 w 257"/>
                  <a:gd name="T49" fmla="*/ 9 h 336"/>
                  <a:gd name="T50" fmla="*/ 165 w 257"/>
                  <a:gd name="T51" fmla="*/ 2 h 336"/>
                  <a:gd name="T52" fmla="*/ 183 w 257"/>
                  <a:gd name="T5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336">
                    <a:moveTo>
                      <a:pt x="183" y="0"/>
                    </a:moveTo>
                    <a:lnTo>
                      <a:pt x="202" y="2"/>
                    </a:lnTo>
                    <a:lnTo>
                      <a:pt x="220" y="10"/>
                    </a:lnTo>
                    <a:lnTo>
                      <a:pt x="236" y="22"/>
                    </a:lnTo>
                    <a:lnTo>
                      <a:pt x="248" y="37"/>
                    </a:lnTo>
                    <a:lnTo>
                      <a:pt x="255" y="55"/>
                    </a:lnTo>
                    <a:lnTo>
                      <a:pt x="257" y="73"/>
                    </a:lnTo>
                    <a:lnTo>
                      <a:pt x="255" y="92"/>
                    </a:lnTo>
                    <a:lnTo>
                      <a:pt x="248" y="110"/>
                    </a:lnTo>
                    <a:lnTo>
                      <a:pt x="137" y="300"/>
                    </a:lnTo>
                    <a:lnTo>
                      <a:pt x="125" y="315"/>
                    </a:lnTo>
                    <a:lnTo>
                      <a:pt x="109" y="327"/>
                    </a:lnTo>
                    <a:lnTo>
                      <a:pt x="92" y="333"/>
                    </a:lnTo>
                    <a:lnTo>
                      <a:pt x="73" y="336"/>
                    </a:lnTo>
                    <a:lnTo>
                      <a:pt x="55" y="333"/>
                    </a:lnTo>
                    <a:lnTo>
                      <a:pt x="37" y="326"/>
                    </a:lnTo>
                    <a:lnTo>
                      <a:pt x="20" y="314"/>
                    </a:lnTo>
                    <a:lnTo>
                      <a:pt x="9" y="300"/>
                    </a:lnTo>
                    <a:lnTo>
                      <a:pt x="2" y="282"/>
                    </a:lnTo>
                    <a:lnTo>
                      <a:pt x="0" y="264"/>
                    </a:lnTo>
                    <a:lnTo>
                      <a:pt x="2" y="245"/>
                    </a:lnTo>
                    <a:lnTo>
                      <a:pt x="9" y="227"/>
                    </a:lnTo>
                    <a:lnTo>
                      <a:pt x="120" y="37"/>
                    </a:lnTo>
                    <a:lnTo>
                      <a:pt x="132" y="21"/>
                    </a:lnTo>
                    <a:lnTo>
                      <a:pt x="148" y="9"/>
                    </a:lnTo>
                    <a:lnTo>
                      <a:pt x="165" y="2"/>
                    </a:lnTo>
                    <a:lnTo>
                      <a:pt x="18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20" name="Freeform 919">
                <a:extLst>
                  <a:ext uri="{FF2B5EF4-FFF2-40B4-BE49-F238E27FC236}">
                    <a16:creationId xmlns:a16="http://schemas.microsoft.com/office/drawing/2014/main" id="{7E4CBDB5-8809-B209-3BC7-BDC92E50DD6D}"/>
                  </a:ext>
                </a:extLst>
              </p:cNvPr>
              <p:cNvSpPr>
                <a:spLocks/>
              </p:cNvSpPr>
              <p:nvPr/>
            </p:nvSpPr>
            <p:spPr bwMode="auto">
              <a:xfrm>
                <a:off x="5361" y="588"/>
                <a:ext cx="71" cy="228"/>
              </a:xfrm>
              <a:custGeom>
                <a:avLst/>
                <a:gdLst>
                  <a:gd name="T0" fmla="*/ 177 w 354"/>
                  <a:gd name="T1" fmla="*/ 0 h 1140"/>
                  <a:gd name="T2" fmla="*/ 213 w 354"/>
                  <a:gd name="T3" fmla="*/ 3 h 1140"/>
                  <a:gd name="T4" fmla="*/ 245 w 354"/>
                  <a:gd name="T5" fmla="*/ 9 h 1140"/>
                  <a:gd name="T6" fmla="*/ 274 w 354"/>
                  <a:gd name="T7" fmla="*/ 19 h 1140"/>
                  <a:gd name="T8" fmla="*/ 298 w 354"/>
                  <a:gd name="T9" fmla="*/ 35 h 1140"/>
                  <a:gd name="T10" fmla="*/ 318 w 354"/>
                  <a:gd name="T11" fmla="*/ 54 h 1140"/>
                  <a:gd name="T12" fmla="*/ 334 w 354"/>
                  <a:gd name="T13" fmla="*/ 77 h 1140"/>
                  <a:gd name="T14" fmla="*/ 346 w 354"/>
                  <a:gd name="T15" fmla="*/ 104 h 1140"/>
                  <a:gd name="T16" fmla="*/ 352 w 354"/>
                  <a:gd name="T17" fmla="*/ 137 h 1140"/>
                  <a:gd name="T18" fmla="*/ 354 w 354"/>
                  <a:gd name="T19" fmla="*/ 172 h 1140"/>
                  <a:gd name="T20" fmla="*/ 354 w 354"/>
                  <a:gd name="T21" fmla="*/ 431 h 1140"/>
                  <a:gd name="T22" fmla="*/ 353 w 354"/>
                  <a:gd name="T23" fmla="*/ 465 h 1140"/>
                  <a:gd name="T24" fmla="*/ 350 w 354"/>
                  <a:gd name="T25" fmla="*/ 500 h 1140"/>
                  <a:gd name="T26" fmla="*/ 346 w 354"/>
                  <a:gd name="T27" fmla="*/ 536 h 1140"/>
                  <a:gd name="T28" fmla="*/ 276 w 354"/>
                  <a:gd name="T29" fmla="*/ 1057 h 1140"/>
                  <a:gd name="T30" fmla="*/ 271 w 354"/>
                  <a:gd name="T31" fmla="*/ 1082 h 1140"/>
                  <a:gd name="T32" fmla="*/ 263 w 354"/>
                  <a:gd name="T33" fmla="*/ 1102 h 1140"/>
                  <a:gd name="T34" fmla="*/ 252 w 354"/>
                  <a:gd name="T35" fmla="*/ 1117 h 1140"/>
                  <a:gd name="T36" fmla="*/ 238 w 354"/>
                  <a:gd name="T37" fmla="*/ 1128 h 1140"/>
                  <a:gd name="T38" fmla="*/ 221 w 354"/>
                  <a:gd name="T39" fmla="*/ 1135 h 1140"/>
                  <a:gd name="T40" fmla="*/ 200 w 354"/>
                  <a:gd name="T41" fmla="*/ 1138 h 1140"/>
                  <a:gd name="T42" fmla="*/ 177 w 354"/>
                  <a:gd name="T43" fmla="*/ 1140 h 1140"/>
                  <a:gd name="T44" fmla="*/ 154 w 354"/>
                  <a:gd name="T45" fmla="*/ 1138 h 1140"/>
                  <a:gd name="T46" fmla="*/ 134 w 354"/>
                  <a:gd name="T47" fmla="*/ 1135 h 1140"/>
                  <a:gd name="T48" fmla="*/ 117 w 354"/>
                  <a:gd name="T49" fmla="*/ 1128 h 1140"/>
                  <a:gd name="T50" fmla="*/ 103 w 354"/>
                  <a:gd name="T51" fmla="*/ 1117 h 1140"/>
                  <a:gd name="T52" fmla="*/ 92 w 354"/>
                  <a:gd name="T53" fmla="*/ 1102 h 1140"/>
                  <a:gd name="T54" fmla="*/ 83 w 354"/>
                  <a:gd name="T55" fmla="*/ 1082 h 1140"/>
                  <a:gd name="T56" fmla="*/ 79 w 354"/>
                  <a:gd name="T57" fmla="*/ 1057 h 1140"/>
                  <a:gd name="T58" fmla="*/ 9 w 354"/>
                  <a:gd name="T59" fmla="*/ 536 h 1140"/>
                  <a:gd name="T60" fmla="*/ 5 w 354"/>
                  <a:gd name="T61" fmla="*/ 500 h 1140"/>
                  <a:gd name="T62" fmla="*/ 2 w 354"/>
                  <a:gd name="T63" fmla="*/ 465 h 1140"/>
                  <a:gd name="T64" fmla="*/ 0 w 354"/>
                  <a:gd name="T65" fmla="*/ 431 h 1140"/>
                  <a:gd name="T66" fmla="*/ 0 w 354"/>
                  <a:gd name="T67" fmla="*/ 172 h 1140"/>
                  <a:gd name="T68" fmla="*/ 3 w 354"/>
                  <a:gd name="T69" fmla="*/ 137 h 1140"/>
                  <a:gd name="T70" fmla="*/ 9 w 354"/>
                  <a:gd name="T71" fmla="*/ 104 h 1140"/>
                  <a:gd name="T72" fmla="*/ 21 w 354"/>
                  <a:gd name="T73" fmla="*/ 77 h 1140"/>
                  <a:gd name="T74" fmla="*/ 36 w 354"/>
                  <a:gd name="T75" fmla="*/ 54 h 1140"/>
                  <a:gd name="T76" fmla="*/ 57 w 354"/>
                  <a:gd name="T77" fmla="*/ 35 h 1140"/>
                  <a:gd name="T78" fmla="*/ 81 w 354"/>
                  <a:gd name="T79" fmla="*/ 19 h 1140"/>
                  <a:gd name="T80" fmla="*/ 110 w 354"/>
                  <a:gd name="T81" fmla="*/ 9 h 1140"/>
                  <a:gd name="T82" fmla="*/ 141 w 354"/>
                  <a:gd name="T83" fmla="*/ 3 h 1140"/>
                  <a:gd name="T84" fmla="*/ 177 w 354"/>
                  <a:gd name="T85"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140">
                    <a:moveTo>
                      <a:pt x="177" y="0"/>
                    </a:moveTo>
                    <a:lnTo>
                      <a:pt x="213" y="3"/>
                    </a:lnTo>
                    <a:lnTo>
                      <a:pt x="245" y="9"/>
                    </a:lnTo>
                    <a:lnTo>
                      <a:pt x="274" y="19"/>
                    </a:lnTo>
                    <a:lnTo>
                      <a:pt x="298" y="35"/>
                    </a:lnTo>
                    <a:lnTo>
                      <a:pt x="318" y="54"/>
                    </a:lnTo>
                    <a:lnTo>
                      <a:pt x="334" y="77"/>
                    </a:lnTo>
                    <a:lnTo>
                      <a:pt x="346" y="104"/>
                    </a:lnTo>
                    <a:lnTo>
                      <a:pt x="352" y="137"/>
                    </a:lnTo>
                    <a:lnTo>
                      <a:pt x="354" y="172"/>
                    </a:lnTo>
                    <a:lnTo>
                      <a:pt x="354" y="431"/>
                    </a:lnTo>
                    <a:lnTo>
                      <a:pt x="353" y="465"/>
                    </a:lnTo>
                    <a:lnTo>
                      <a:pt x="350" y="500"/>
                    </a:lnTo>
                    <a:lnTo>
                      <a:pt x="346" y="536"/>
                    </a:lnTo>
                    <a:lnTo>
                      <a:pt x="276" y="1057"/>
                    </a:lnTo>
                    <a:lnTo>
                      <a:pt x="271" y="1082"/>
                    </a:lnTo>
                    <a:lnTo>
                      <a:pt x="263" y="1102"/>
                    </a:lnTo>
                    <a:lnTo>
                      <a:pt x="252" y="1117"/>
                    </a:lnTo>
                    <a:lnTo>
                      <a:pt x="238" y="1128"/>
                    </a:lnTo>
                    <a:lnTo>
                      <a:pt x="221" y="1135"/>
                    </a:lnTo>
                    <a:lnTo>
                      <a:pt x="200" y="1138"/>
                    </a:lnTo>
                    <a:lnTo>
                      <a:pt x="177" y="1140"/>
                    </a:lnTo>
                    <a:lnTo>
                      <a:pt x="154" y="1138"/>
                    </a:lnTo>
                    <a:lnTo>
                      <a:pt x="134" y="1135"/>
                    </a:lnTo>
                    <a:lnTo>
                      <a:pt x="117" y="1128"/>
                    </a:lnTo>
                    <a:lnTo>
                      <a:pt x="103" y="1117"/>
                    </a:lnTo>
                    <a:lnTo>
                      <a:pt x="92" y="1102"/>
                    </a:lnTo>
                    <a:lnTo>
                      <a:pt x="83" y="1082"/>
                    </a:lnTo>
                    <a:lnTo>
                      <a:pt x="79" y="1057"/>
                    </a:lnTo>
                    <a:lnTo>
                      <a:pt x="9" y="536"/>
                    </a:lnTo>
                    <a:lnTo>
                      <a:pt x="5" y="500"/>
                    </a:lnTo>
                    <a:lnTo>
                      <a:pt x="2" y="465"/>
                    </a:lnTo>
                    <a:lnTo>
                      <a:pt x="0" y="431"/>
                    </a:lnTo>
                    <a:lnTo>
                      <a:pt x="0" y="172"/>
                    </a:lnTo>
                    <a:lnTo>
                      <a:pt x="3" y="137"/>
                    </a:lnTo>
                    <a:lnTo>
                      <a:pt x="9" y="104"/>
                    </a:lnTo>
                    <a:lnTo>
                      <a:pt x="21" y="77"/>
                    </a:lnTo>
                    <a:lnTo>
                      <a:pt x="36" y="54"/>
                    </a:lnTo>
                    <a:lnTo>
                      <a:pt x="57" y="35"/>
                    </a:lnTo>
                    <a:lnTo>
                      <a:pt x="81" y="19"/>
                    </a:lnTo>
                    <a:lnTo>
                      <a:pt x="110" y="9"/>
                    </a:lnTo>
                    <a:lnTo>
                      <a:pt x="141" y="3"/>
                    </a:lnTo>
                    <a:lnTo>
                      <a:pt x="17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21" name="Freeform 920">
                <a:extLst>
                  <a:ext uri="{FF2B5EF4-FFF2-40B4-BE49-F238E27FC236}">
                    <a16:creationId xmlns:a16="http://schemas.microsoft.com/office/drawing/2014/main" id="{67473390-FE2A-F787-9F31-C7DA9059219C}"/>
                  </a:ext>
                </a:extLst>
              </p:cNvPr>
              <p:cNvSpPr>
                <a:spLocks/>
              </p:cNvSpPr>
              <p:nvPr/>
            </p:nvSpPr>
            <p:spPr bwMode="auto">
              <a:xfrm>
                <a:off x="5359" y="845"/>
                <a:ext cx="74" cy="73"/>
              </a:xfrm>
              <a:custGeom>
                <a:avLst/>
                <a:gdLst>
                  <a:gd name="T0" fmla="*/ 184 w 369"/>
                  <a:gd name="T1" fmla="*/ 0 h 366"/>
                  <a:gd name="T2" fmla="*/ 222 w 369"/>
                  <a:gd name="T3" fmla="*/ 5 h 366"/>
                  <a:gd name="T4" fmla="*/ 255 w 369"/>
                  <a:gd name="T5" fmla="*/ 16 h 366"/>
                  <a:gd name="T6" fmla="*/ 287 w 369"/>
                  <a:gd name="T7" fmla="*/ 32 h 366"/>
                  <a:gd name="T8" fmla="*/ 314 w 369"/>
                  <a:gd name="T9" fmla="*/ 54 h 366"/>
                  <a:gd name="T10" fmla="*/ 337 w 369"/>
                  <a:gd name="T11" fmla="*/ 81 h 366"/>
                  <a:gd name="T12" fmla="*/ 354 w 369"/>
                  <a:gd name="T13" fmla="*/ 113 h 366"/>
                  <a:gd name="T14" fmla="*/ 365 w 369"/>
                  <a:gd name="T15" fmla="*/ 147 h 366"/>
                  <a:gd name="T16" fmla="*/ 369 w 369"/>
                  <a:gd name="T17" fmla="*/ 183 h 366"/>
                  <a:gd name="T18" fmla="*/ 365 w 369"/>
                  <a:gd name="T19" fmla="*/ 220 h 366"/>
                  <a:gd name="T20" fmla="*/ 354 w 369"/>
                  <a:gd name="T21" fmla="*/ 255 h 366"/>
                  <a:gd name="T22" fmla="*/ 337 w 369"/>
                  <a:gd name="T23" fmla="*/ 286 h 366"/>
                  <a:gd name="T24" fmla="*/ 314 w 369"/>
                  <a:gd name="T25" fmla="*/ 312 h 366"/>
                  <a:gd name="T26" fmla="*/ 287 w 369"/>
                  <a:gd name="T27" fmla="*/ 335 h 366"/>
                  <a:gd name="T28" fmla="*/ 255 w 369"/>
                  <a:gd name="T29" fmla="*/ 352 h 366"/>
                  <a:gd name="T30" fmla="*/ 222 w 369"/>
                  <a:gd name="T31" fmla="*/ 362 h 366"/>
                  <a:gd name="T32" fmla="*/ 184 w 369"/>
                  <a:gd name="T33" fmla="*/ 366 h 366"/>
                  <a:gd name="T34" fmla="*/ 147 w 369"/>
                  <a:gd name="T35" fmla="*/ 362 h 366"/>
                  <a:gd name="T36" fmla="*/ 113 w 369"/>
                  <a:gd name="T37" fmla="*/ 352 h 366"/>
                  <a:gd name="T38" fmla="*/ 82 w 369"/>
                  <a:gd name="T39" fmla="*/ 335 h 366"/>
                  <a:gd name="T40" fmla="*/ 54 w 369"/>
                  <a:gd name="T41" fmla="*/ 312 h 366"/>
                  <a:gd name="T42" fmla="*/ 31 w 369"/>
                  <a:gd name="T43" fmla="*/ 286 h 366"/>
                  <a:gd name="T44" fmla="*/ 15 w 369"/>
                  <a:gd name="T45" fmla="*/ 255 h 366"/>
                  <a:gd name="T46" fmla="*/ 4 w 369"/>
                  <a:gd name="T47" fmla="*/ 220 h 366"/>
                  <a:gd name="T48" fmla="*/ 0 w 369"/>
                  <a:gd name="T49" fmla="*/ 183 h 366"/>
                  <a:gd name="T50" fmla="*/ 4 w 369"/>
                  <a:gd name="T51" fmla="*/ 147 h 366"/>
                  <a:gd name="T52" fmla="*/ 15 w 369"/>
                  <a:gd name="T53" fmla="*/ 113 h 366"/>
                  <a:gd name="T54" fmla="*/ 31 w 369"/>
                  <a:gd name="T55" fmla="*/ 81 h 366"/>
                  <a:gd name="T56" fmla="*/ 54 w 369"/>
                  <a:gd name="T57" fmla="*/ 54 h 366"/>
                  <a:gd name="T58" fmla="*/ 82 w 369"/>
                  <a:gd name="T59" fmla="*/ 32 h 366"/>
                  <a:gd name="T60" fmla="*/ 113 w 369"/>
                  <a:gd name="T61" fmla="*/ 16 h 366"/>
                  <a:gd name="T62" fmla="*/ 147 w 369"/>
                  <a:gd name="T63" fmla="*/ 5 h 366"/>
                  <a:gd name="T64" fmla="*/ 184 w 369"/>
                  <a:gd name="T6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66">
                    <a:moveTo>
                      <a:pt x="184" y="0"/>
                    </a:moveTo>
                    <a:lnTo>
                      <a:pt x="222" y="5"/>
                    </a:lnTo>
                    <a:lnTo>
                      <a:pt x="255" y="16"/>
                    </a:lnTo>
                    <a:lnTo>
                      <a:pt x="287" y="32"/>
                    </a:lnTo>
                    <a:lnTo>
                      <a:pt x="314" y="54"/>
                    </a:lnTo>
                    <a:lnTo>
                      <a:pt x="337" y="81"/>
                    </a:lnTo>
                    <a:lnTo>
                      <a:pt x="354" y="113"/>
                    </a:lnTo>
                    <a:lnTo>
                      <a:pt x="365" y="147"/>
                    </a:lnTo>
                    <a:lnTo>
                      <a:pt x="369" y="183"/>
                    </a:lnTo>
                    <a:lnTo>
                      <a:pt x="365" y="220"/>
                    </a:lnTo>
                    <a:lnTo>
                      <a:pt x="354" y="255"/>
                    </a:lnTo>
                    <a:lnTo>
                      <a:pt x="337" y="286"/>
                    </a:lnTo>
                    <a:lnTo>
                      <a:pt x="314" y="312"/>
                    </a:lnTo>
                    <a:lnTo>
                      <a:pt x="287" y="335"/>
                    </a:lnTo>
                    <a:lnTo>
                      <a:pt x="255" y="352"/>
                    </a:lnTo>
                    <a:lnTo>
                      <a:pt x="222" y="362"/>
                    </a:lnTo>
                    <a:lnTo>
                      <a:pt x="184" y="366"/>
                    </a:lnTo>
                    <a:lnTo>
                      <a:pt x="147" y="362"/>
                    </a:lnTo>
                    <a:lnTo>
                      <a:pt x="113" y="352"/>
                    </a:lnTo>
                    <a:lnTo>
                      <a:pt x="82" y="335"/>
                    </a:lnTo>
                    <a:lnTo>
                      <a:pt x="54" y="312"/>
                    </a:lnTo>
                    <a:lnTo>
                      <a:pt x="31" y="286"/>
                    </a:lnTo>
                    <a:lnTo>
                      <a:pt x="15" y="255"/>
                    </a:lnTo>
                    <a:lnTo>
                      <a:pt x="4" y="220"/>
                    </a:lnTo>
                    <a:lnTo>
                      <a:pt x="0" y="183"/>
                    </a:lnTo>
                    <a:lnTo>
                      <a:pt x="4" y="147"/>
                    </a:lnTo>
                    <a:lnTo>
                      <a:pt x="15" y="113"/>
                    </a:lnTo>
                    <a:lnTo>
                      <a:pt x="31" y="81"/>
                    </a:lnTo>
                    <a:lnTo>
                      <a:pt x="54" y="54"/>
                    </a:lnTo>
                    <a:lnTo>
                      <a:pt x="82" y="32"/>
                    </a:lnTo>
                    <a:lnTo>
                      <a:pt x="113" y="16"/>
                    </a:lnTo>
                    <a:lnTo>
                      <a:pt x="147" y="5"/>
                    </a:lnTo>
                    <a:lnTo>
                      <a:pt x="18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sp>
          <p:nvSpPr>
            <p:cNvPr id="6" name="Rectangle 5">
              <a:extLst>
                <a:ext uri="{FF2B5EF4-FFF2-40B4-BE49-F238E27FC236}">
                  <a16:creationId xmlns:a16="http://schemas.microsoft.com/office/drawing/2014/main" id="{86B6784F-C5A7-109E-4CCE-E7BD3FEF29CF}"/>
                </a:ext>
              </a:extLst>
            </p:cNvPr>
            <p:cNvSpPr/>
            <p:nvPr/>
          </p:nvSpPr>
          <p:spPr>
            <a:xfrm>
              <a:off x="6018700" y="3880693"/>
              <a:ext cx="47297" cy="908444"/>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Freeform 17">
              <a:extLst>
                <a:ext uri="{FF2B5EF4-FFF2-40B4-BE49-F238E27FC236}">
                  <a16:creationId xmlns:a16="http://schemas.microsoft.com/office/drawing/2014/main" id="{1BD7E4E1-74AB-B958-B1A2-4985AB2C2574}"/>
                </a:ext>
              </a:extLst>
            </p:cNvPr>
            <p:cNvSpPr>
              <a:spLocks/>
            </p:cNvSpPr>
            <p:nvPr/>
          </p:nvSpPr>
          <p:spPr bwMode="auto">
            <a:xfrm rot="16200000" flipV="1">
              <a:off x="5855482" y="3923211"/>
              <a:ext cx="890680" cy="956864"/>
            </a:xfrm>
            <a:custGeom>
              <a:avLst/>
              <a:gdLst>
                <a:gd name="T0" fmla="*/ 122 w 454"/>
                <a:gd name="T1" fmla="*/ 489 h 489"/>
                <a:gd name="T2" fmla="*/ 145 w 454"/>
                <a:gd name="T3" fmla="*/ 447 h 489"/>
                <a:gd name="T4" fmla="*/ 196 w 454"/>
                <a:gd name="T5" fmla="*/ 426 h 489"/>
                <a:gd name="T6" fmla="*/ 248 w 454"/>
                <a:gd name="T7" fmla="*/ 447 h 489"/>
                <a:gd name="T8" fmla="*/ 271 w 454"/>
                <a:gd name="T9" fmla="*/ 489 h 489"/>
                <a:gd name="T10" fmla="*/ 391 w 454"/>
                <a:gd name="T11" fmla="*/ 489 h 489"/>
                <a:gd name="T12" fmla="*/ 391 w 454"/>
                <a:gd name="T13" fmla="*/ 299 h 489"/>
                <a:gd name="T14" fmla="*/ 399 w 454"/>
                <a:gd name="T15" fmla="*/ 298 h 489"/>
                <a:gd name="T16" fmla="*/ 454 w 454"/>
                <a:gd name="T17" fmla="*/ 239 h 489"/>
                <a:gd name="T18" fmla="*/ 399 w 454"/>
                <a:gd name="T19" fmla="*/ 179 h 489"/>
                <a:gd name="T20" fmla="*/ 391 w 454"/>
                <a:gd name="T21" fmla="*/ 179 h 489"/>
                <a:gd name="T22" fmla="*/ 391 w 454"/>
                <a:gd name="T23" fmla="*/ 0 h 489"/>
                <a:gd name="T24" fmla="*/ 0 w 454"/>
                <a:gd name="T25" fmla="*/ 397 h 489"/>
                <a:gd name="T26" fmla="*/ 19 w 454"/>
                <a:gd name="T27" fmla="*/ 489 h 489"/>
                <a:gd name="T28" fmla="*/ 122 w 454"/>
                <a:gd name="T2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489">
                  <a:moveTo>
                    <a:pt x="122" y="489"/>
                  </a:moveTo>
                  <a:cubicBezTo>
                    <a:pt x="125" y="473"/>
                    <a:pt x="133" y="458"/>
                    <a:pt x="145" y="447"/>
                  </a:cubicBezTo>
                  <a:cubicBezTo>
                    <a:pt x="159" y="434"/>
                    <a:pt x="177" y="426"/>
                    <a:pt x="196" y="426"/>
                  </a:cubicBezTo>
                  <a:cubicBezTo>
                    <a:pt x="216" y="426"/>
                    <a:pt x="234" y="434"/>
                    <a:pt x="248" y="447"/>
                  </a:cubicBezTo>
                  <a:cubicBezTo>
                    <a:pt x="260" y="458"/>
                    <a:pt x="268" y="473"/>
                    <a:pt x="271" y="489"/>
                  </a:cubicBezTo>
                  <a:cubicBezTo>
                    <a:pt x="391" y="489"/>
                    <a:pt x="391" y="489"/>
                    <a:pt x="391" y="489"/>
                  </a:cubicBezTo>
                  <a:cubicBezTo>
                    <a:pt x="391" y="299"/>
                    <a:pt x="391" y="299"/>
                    <a:pt x="391" y="299"/>
                  </a:cubicBezTo>
                  <a:cubicBezTo>
                    <a:pt x="399" y="298"/>
                    <a:pt x="399" y="298"/>
                    <a:pt x="399" y="298"/>
                  </a:cubicBezTo>
                  <a:cubicBezTo>
                    <a:pt x="430" y="296"/>
                    <a:pt x="454" y="270"/>
                    <a:pt x="454" y="239"/>
                  </a:cubicBezTo>
                  <a:cubicBezTo>
                    <a:pt x="454" y="208"/>
                    <a:pt x="430" y="182"/>
                    <a:pt x="399" y="179"/>
                  </a:cubicBezTo>
                  <a:cubicBezTo>
                    <a:pt x="391" y="179"/>
                    <a:pt x="391" y="179"/>
                    <a:pt x="391" y="179"/>
                  </a:cubicBezTo>
                  <a:cubicBezTo>
                    <a:pt x="391" y="0"/>
                    <a:pt x="391" y="0"/>
                    <a:pt x="391" y="0"/>
                  </a:cubicBezTo>
                  <a:cubicBezTo>
                    <a:pt x="175" y="3"/>
                    <a:pt x="0" y="180"/>
                    <a:pt x="0" y="397"/>
                  </a:cubicBezTo>
                  <a:cubicBezTo>
                    <a:pt x="0" y="426"/>
                    <a:pt x="7" y="457"/>
                    <a:pt x="19" y="489"/>
                  </a:cubicBezTo>
                  <a:lnTo>
                    <a:pt x="122" y="489"/>
                  </a:lnTo>
                  <a:close/>
                </a:path>
              </a:pathLst>
            </a:custGeom>
            <a:solidFill>
              <a:srgbClr val="7030A0"/>
            </a:solidFill>
            <a:ln>
              <a:noFill/>
            </a:ln>
            <a:effectLst>
              <a:outerShdw blurRad="50800" dist="38100" dir="2700000" sx="1000" sy="1000" algn="tl" rotWithShape="0">
                <a:prstClr val="black"/>
              </a:outerShdw>
            </a:effectLst>
          </p:spPr>
          <p:txBody>
            <a:bodyPr vert="horz" wrap="square" lIns="109559" tIns="54779" rIns="109559" bIns="54779" numCol="1" anchor="t" anchorCtr="0" compatLnSpc="1">
              <a:prstTxWarp prst="textNoShape">
                <a:avLst/>
              </a:prstTxWarp>
            </a:bodyPr>
            <a:lstStyle/>
            <a:p>
              <a:endParaRPr lang="id-ID" sz="2157" dirty="0">
                <a:solidFill>
                  <a:schemeClr val="tx2"/>
                </a:solidFill>
              </a:endParaRPr>
            </a:p>
          </p:txBody>
        </p:sp>
        <p:pic>
          <p:nvPicPr>
            <p:cNvPr id="8" name="Picture 7">
              <a:extLst>
                <a:ext uri="{FF2B5EF4-FFF2-40B4-BE49-F238E27FC236}">
                  <a16:creationId xmlns:a16="http://schemas.microsoft.com/office/drawing/2014/main" id="{A1976327-E764-2975-8574-E1C532B6F78B}"/>
                </a:ext>
              </a:extLst>
            </p:cNvPr>
            <p:cNvPicPr>
              <a:picLocks noChangeAspect="1"/>
            </p:cNvPicPr>
            <p:nvPr/>
          </p:nvPicPr>
          <p:blipFill>
            <a:blip r:embed="rId2">
              <a:alphaModFix/>
              <a:lum bright="70000" contrast="-70000"/>
            </a:blip>
            <a:stretch>
              <a:fillRect/>
            </a:stretch>
          </p:blipFill>
          <p:spPr>
            <a:xfrm>
              <a:off x="5773709" y="4081677"/>
              <a:ext cx="550924" cy="550924"/>
            </a:xfrm>
            <a:prstGeom prst="rect">
              <a:avLst/>
            </a:prstGeom>
            <a:noFill/>
            <a:effectLst>
              <a:outerShdw blurRad="50800" dist="50800" dir="5400000" algn="ctr" rotWithShape="0">
                <a:schemeClr val="bg1">
                  <a:alpha val="0"/>
                </a:schemeClr>
              </a:outerShdw>
            </a:effectLst>
          </p:spPr>
        </p:pic>
      </p:grpSp>
    </p:spTree>
    <p:extLst>
      <p:ext uri="{BB962C8B-B14F-4D97-AF65-F5344CB8AC3E}">
        <p14:creationId xmlns:p14="http://schemas.microsoft.com/office/powerpoint/2010/main" val="28095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FECB-C669-1305-9FD6-CD2E5C381DDC}"/>
            </a:ext>
          </a:extLst>
        </p:cNvPr>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C4D2FF0-B57D-003B-DC63-B42726C33337}"/>
              </a:ext>
            </a:extLst>
          </p:cNvPr>
          <p:cNvCxnSpPr>
            <a:cxnSpLocks/>
            <a:stCxn id="135" idx="2"/>
          </p:cNvCxnSpPr>
          <p:nvPr/>
        </p:nvCxnSpPr>
        <p:spPr>
          <a:xfrm>
            <a:off x="3586935" y="5095113"/>
            <a:ext cx="2173842" cy="12750"/>
          </a:xfrm>
          <a:prstGeom prst="line">
            <a:avLst/>
          </a:prstGeom>
          <a:ln w="19050" cap="rnd">
            <a:solidFill>
              <a:schemeClr val="tx2">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5CB7B32-A142-F67C-BD11-7ABB91437C4D}"/>
              </a:ext>
            </a:extLst>
          </p:cNvPr>
          <p:cNvCxnSpPr/>
          <p:nvPr/>
        </p:nvCxnSpPr>
        <p:spPr>
          <a:xfrm>
            <a:off x="24146" y="5107863"/>
            <a:ext cx="1484060" cy="0"/>
          </a:xfrm>
          <a:prstGeom prst="line">
            <a:avLst/>
          </a:prstGeom>
          <a:ln w="19050" cap="rnd">
            <a:solidFill>
              <a:schemeClr val="tx2">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8FED032-EFEB-64C3-C633-7EBE04F11299}"/>
              </a:ext>
            </a:extLst>
          </p:cNvPr>
          <p:cNvCxnSpPr/>
          <p:nvPr/>
        </p:nvCxnSpPr>
        <p:spPr>
          <a:xfrm>
            <a:off x="2140760" y="5107863"/>
            <a:ext cx="1484060" cy="0"/>
          </a:xfrm>
          <a:prstGeom prst="line">
            <a:avLst/>
          </a:prstGeom>
          <a:ln w="19050" cap="rnd">
            <a:solidFill>
              <a:schemeClr val="tx2">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511F7448-2511-C105-874A-D0468EB1EB34}"/>
              </a:ext>
            </a:extLst>
          </p:cNvPr>
          <p:cNvGrpSpPr/>
          <p:nvPr/>
        </p:nvGrpSpPr>
        <p:grpSpPr>
          <a:xfrm>
            <a:off x="1415576" y="4716058"/>
            <a:ext cx="751083" cy="751083"/>
            <a:chOff x="585055" y="4949074"/>
            <a:chExt cx="813561" cy="813561"/>
          </a:xfrm>
        </p:grpSpPr>
        <p:sp>
          <p:nvSpPr>
            <p:cNvPr id="129" name="Oval 128">
              <a:extLst>
                <a:ext uri="{FF2B5EF4-FFF2-40B4-BE49-F238E27FC236}">
                  <a16:creationId xmlns:a16="http://schemas.microsoft.com/office/drawing/2014/main" id="{720E16F1-5AB3-03C5-3ADC-DF15750CD57A}"/>
                </a:ext>
              </a:extLst>
            </p:cNvPr>
            <p:cNvSpPr/>
            <p:nvPr/>
          </p:nvSpPr>
          <p:spPr>
            <a:xfrm>
              <a:off x="585055" y="4949074"/>
              <a:ext cx="813561" cy="813561"/>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130" name="Oval 129">
              <a:extLst>
                <a:ext uri="{FF2B5EF4-FFF2-40B4-BE49-F238E27FC236}">
                  <a16:creationId xmlns:a16="http://schemas.microsoft.com/office/drawing/2014/main" id="{9B506094-D6CA-B4D8-DA21-0C4ACB14ADEC}"/>
                </a:ext>
              </a:extLst>
            </p:cNvPr>
            <p:cNvSpPr/>
            <p:nvPr/>
          </p:nvSpPr>
          <p:spPr>
            <a:xfrm>
              <a:off x="613108" y="4977127"/>
              <a:ext cx="757454" cy="757454"/>
            </a:xfrm>
            <a:prstGeom prst="ellipse">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131" name="Oval 130">
              <a:extLst>
                <a:ext uri="{FF2B5EF4-FFF2-40B4-BE49-F238E27FC236}">
                  <a16:creationId xmlns:a16="http://schemas.microsoft.com/office/drawing/2014/main" id="{C79C6BFC-9340-DA84-3A80-4BBF13E83A33}"/>
                </a:ext>
              </a:extLst>
            </p:cNvPr>
            <p:cNvSpPr/>
            <p:nvPr/>
          </p:nvSpPr>
          <p:spPr>
            <a:xfrm>
              <a:off x="641163" y="5005182"/>
              <a:ext cx="701345" cy="701345"/>
            </a:xfrm>
            <a:prstGeom prst="ellips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grpSp>
      <p:grpSp>
        <p:nvGrpSpPr>
          <p:cNvPr id="132" name="Group 131">
            <a:extLst>
              <a:ext uri="{FF2B5EF4-FFF2-40B4-BE49-F238E27FC236}">
                <a16:creationId xmlns:a16="http://schemas.microsoft.com/office/drawing/2014/main" id="{3DABA754-21F6-5992-6A6B-477AACF8FB24}"/>
              </a:ext>
            </a:extLst>
          </p:cNvPr>
          <p:cNvGrpSpPr/>
          <p:nvPr/>
        </p:nvGrpSpPr>
        <p:grpSpPr>
          <a:xfrm>
            <a:off x="3535136" y="4719571"/>
            <a:ext cx="751083" cy="751083"/>
            <a:chOff x="3284641" y="4949074"/>
            <a:chExt cx="813561" cy="813561"/>
          </a:xfrm>
        </p:grpSpPr>
        <p:sp>
          <p:nvSpPr>
            <p:cNvPr id="133" name="Oval 132">
              <a:extLst>
                <a:ext uri="{FF2B5EF4-FFF2-40B4-BE49-F238E27FC236}">
                  <a16:creationId xmlns:a16="http://schemas.microsoft.com/office/drawing/2014/main" id="{4627434A-EC18-292A-9682-2251F33781AD}"/>
                </a:ext>
              </a:extLst>
            </p:cNvPr>
            <p:cNvSpPr/>
            <p:nvPr/>
          </p:nvSpPr>
          <p:spPr>
            <a:xfrm>
              <a:off x="3284641" y="4949074"/>
              <a:ext cx="813561" cy="813561"/>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134" name="Oval 133">
              <a:extLst>
                <a:ext uri="{FF2B5EF4-FFF2-40B4-BE49-F238E27FC236}">
                  <a16:creationId xmlns:a16="http://schemas.microsoft.com/office/drawing/2014/main" id="{BCEC3A9F-C496-B2BD-7F2E-41AD51BA4AE9}"/>
                </a:ext>
              </a:extLst>
            </p:cNvPr>
            <p:cNvSpPr/>
            <p:nvPr/>
          </p:nvSpPr>
          <p:spPr>
            <a:xfrm>
              <a:off x="3312694" y="4977127"/>
              <a:ext cx="757454" cy="757454"/>
            </a:xfrm>
            <a:prstGeom prst="ellipse">
              <a:avLst/>
            </a:pr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135" name="Oval 134">
              <a:extLst>
                <a:ext uri="{FF2B5EF4-FFF2-40B4-BE49-F238E27FC236}">
                  <a16:creationId xmlns:a16="http://schemas.microsoft.com/office/drawing/2014/main" id="{9E36D917-C817-8E07-8FB6-C08937D6BDF5}"/>
                </a:ext>
              </a:extLst>
            </p:cNvPr>
            <p:cNvSpPr/>
            <p:nvPr/>
          </p:nvSpPr>
          <p:spPr>
            <a:xfrm>
              <a:off x="3340749" y="5005182"/>
              <a:ext cx="701345" cy="701345"/>
            </a:xfrm>
            <a:prstGeom prst="ellipse">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grpSp>
      <p:sp>
        <p:nvSpPr>
          <p:cNvPr id="146" name="TextBox 145">
            <a:extLst>
              <a:ext uri="{FF2B5EF4-FFF2-40B4-BE49-F238E27FC236}">
                <a16:creationId xmlns:a16="http://schemas.microsoft.com/office/drawing/2014/main" id="{9097B3DB-0BD0-3E2D-F471-9A25C2968DCD}"/>
              </a:ext>
            </a:extLst>
          </p:cNvPr>
          <p:cNvSpPr txBox="1"/>
          <p:nvPr/>
        </p:nvSpPr>
        <p:spPr>
          <a:xfrm>
            <a:off x="1239429" y="4136957"/>
            <a:ext cx="1107996" cy="369332"/>
          </a:xfrm>
          <a:prstGeom prst="rect">
            <a:avLst/>
          </a:prstGeom>
          <a:noFill/>
        </p:spPr>
        <p:txBody>
          <a:bodyPr wrap="none" rtlCol="0">
            <a:spAutoFit/>
          </a:bodyPr>
          <a:lstStyle/>
          <a:p>
            <a:r>
              <a:rPr lang="ja-JP" altLang="en-US" b="1" dirty="0">
                <a:solidFill>
                  <a:schemeClr val="tx1">
                    <a:lumMod val="50000"/>
                    <a:lumOff val="50000"/>
                  </a:schemeClr>
                </a:solidFill>
              </a:rPr>
              <a:t>提交资料</a:t>
            </a:r>
            <a:endParaRPr lang="ja-JP" altLang="en-US" dirty="0">
              <a:solidFill>
                <a:schemeClr val="tx1">
                  <a:lumMod val="50000"/>
                  <a:lumOff val="50000"/>
                </a:schemeClr>
              </a:solidFill>
            </a:endParaRPr>
          </a:p>
        </p:txBody>
      </p:sp>
      <p:sp>
        <p:nvSpPr>
          <p:cNvPr id="148" name="TextBox 147">
            <a:extLst>
              <a:ext uri="{FF2B5EF4-FFF2-40B4-BE49-F238E27FC236}">
                <a16:creationId xmlns:a16="http://schemas.microsoft.com/office/drawing/2014/main" id="{CF5A6757-694D-DA27-F80D-3E33AB4E07BC}"/>
              </a:ext>
            </a:extLst>
          </p:cNvPr>
          <p:cNvSpPr txBox="1"/>
          <p:nvPr/>
        </p:nvSpPr>
        <p:spPr>
          <a:xfrm>
            <a:off x="3599198" y="4111423"/>
            <a:ext cx="646331" cy="615553"/>
          </a:xfrm>
          <a:prstGeom prst="rect">
            <a:avLst/>
          </a:prstGeom>
          <a:noFill/>
        </p:spPr>
        <p:txBody>
          <a:bodyPr wrap="none" rtlCol="0">
            <a:spAutoFit/>
          </a:bodyPr>
          <a:lstStyle/>
          <a:p>
            <a:pPr lvl="0" algn="ctr"/>
            <a:r>
              <a:rPr lang="ja-JP" altLang="en-US" b="1" dirty="0">
                <a:solidFill>
                  <a:schemeClr val="tx1">
                    <a:lumMod val="50000"/>
                    <a:lumOff val="50000"/>
                  </a:schemeClr>
                </a:solidFill>
              </a:rPr>
              <a:t>验证</a:t>
            </a:r>
            <a:br>
              <a:rPr lang="ja-JP" altLang="en-US" dirty="0">
                <a:solidFill>
                  <a:schemeClr val="tx1">
                    <a:lumMod val="50000"/>
                    <a:lumOff val="50000"/>
                  </a:schemeClr>
                </a:solidFill>
              </a:rPr>
            </a:br>
            <a:endParaRPr kumimoji="0" lang="id-ID" sz="1600" b="0"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mn-ea"/>
              <a:cs typeface="Poppins" panose="00000500000000000000" pitchFamily="2" charset="0"/>
            </a:endParaRPr>
          </a:p>
        </p:txBody>
      </p:sp>
      <p:sp>
        <p:nvSpPr>
          <p:cNvPr id="219" name="TextBox 218">
            <a:extLst>
              <a:ext uri="{FF2B5EF4-FFF2-40B4-BE49-F238E27FC236}">
                <a16:creationId xmlns:a16="http://schemas.microsoft.com/office/drawing/2014/main" id="{00464658-2436-6982-751F-30B493F469FB}"/>
              </a:ext>
            </a:extLst>
          </p:cNvPr>
          <p:cNvSpPr txBox="1"/>
          <p:nvPr/>
        </p:nvSpPr>
        <p:spPr>
          <a:xfrm flipH="1">
            <a:off x="3055657" y="5569146"/>
            <a:ext cx="1733411" cy="738664"/>
          </a:xfrm>
          <a:prstGeom prst="rect">
            <a:avLst/>
          </a:prstGeom>
          <a:noFill/>
        </p:spPr>
        <p:txBody>
          <a:bodyPr wrap="square">
            <a:spAutoFit/>
          </a:bodyPr>
          <a:lstStyle/>
          <a:p>
            <a:pPr algn="just"/>
            <a:r>
              <a:rPr lang="zh-CN" altLang="en-US" sz="1400" dirty="0">
                <a:solidFill>
                  <a:schemeClr val="tx1">
                    <a:lumMod val="50000"/>
                    <a:lumOff val="50000"/>
                  </a:schemeClr>
                </a:solidFill>
              </a:rPr>
              <a:t>系统根据您提交的资料，验证您的用电信息与身份。</a:t>
            </a:r>
          </a:p>
        </p:txBody>
      </p:sp>
      <p:pic>
        <p:nvPicPr>
          <p:cNvPr id="14" name="Graphic 13">
            <a:extLst>
              <a:ext uri="{FF2B5EF4-FFF2-40B4-BE49-F238E27FC236}">
                <a16:creationId xmlns:a16="http://schemas.microsoft.com/office/drawing/2014/main" id="{25DDF6E7-64C1-D3B7-8ED4-027BED8A1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013" y="4885448"/>
            <a:ext cx="419328" cy="419328"/>
          </a:xfrm>
          <a:prstGeom prst="rect">
            <a:avLst/>
          </a:prstGeom>
        </p:spPr>
      </p:pic>
      <p:pic>
        <p:nvPicPr>
          <p:cNvPr id="18" name="Graphic 17">
            <a:extLst>
              <a:ext uri="{FF2B5EF4-FFF2-40B4-BE49-F238E27FC236}">
                <a16:creationId xmlns:a16="http://schemas.microsoft.com/office/drawing/2014/main" id="{8EFD12FD-E163-5FD4-275C-D958C96935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7085" y="4887567"/>
            <a:ext cx="408064" cy="408064"/>
          </a:xfrm>
          <a:prstGeom prst="rect">
            <a:avLst/>
          </a:prstGeom>
        </p:spPr>
      </p:pic>
      <p:grpSp>
        <p:nvGrpSpPr>
          <p:cNvPr id="3" name="Group 2">
            <a:extLst>
              <a:ext uri="{FF2B5EF4-FFF2-40B4-BE49-F238E27FC236}">
                <a16:creationId xmlns:a16="http://schemas.microsoft.com/office/drawing/2014/main" id="{C2F20876-9645-7DEA-AEEE-0202207AA595}"/>
              </a:ext>
            </a:extLst>
          </p:cNvPr>
          <p:cNvGrpSpPr/>
          <p:nvPr/>
        </p:nvGrpSpPr>
        <p:grpSpPr>
          <a:xfrm rot="5400000">
            <a:off x="4901231" y="3992162"/>
            <a:ext cx="1979928" cy="251476"/>
            <a:chOff x="5258496" y="4491538"/>
            <a:chExt cx="1589160" cy="1315370"/>
          </a:xfrm>
        </p:grpSpPr>
        <p:sp>
          <p:nvSpPr>
            <p:cNvPr id="6" name="Freeform 5">
              <a:extLst>
                <a:ext uri="{FF2B5EF4-FFF2-40B4-BE49-F238E27FC236}">
                  <a16:creationId xmlns:a16="http://schemas.microsoft.com/office/drawing/2014/main" id="{6F57BD40-1D5D-75A0-6EFB-6373FFFA96FB}"/>
                </a:ext>
              </a:extLst>
            </p:cNvPr>
            <p:cNvSpPr>
              <a:spLocks/>
            </p:cNvSpPr>
            <p:nvPr/>
          </p:nvSpPr>
          <p:spPr bwMode="auto">
            <a:xfrm>
              <a:off x="6724446" y="4491540"/>
              <a:ext cx="123210" cy="222180"/>
            </a:xfrm>
            <a:custGeom>
              <a:avLst/>
              <a:gdLst>
                <a:gd name="T0" fmla="*/ 0 w 196"/>
                <a:gd name="T1" fmla="*/ 0 h 196"/>
                <a:gd name="T2" fmla="*/ 196 w 196"/>
                <a:gd name="T3" fmla="*/ 196 h 196"/>
              </a:gdLst>
              <a:ahLst/>
              <a:cxnLst>
                <a:cxn ang="0">
                  <a:pos x="T0" y="T1"/>
                </a:cxn>
                <a:cxn ang="0">
                  <a:pos x="T2" y="T3"/>
                </a:cxn>
              </a:cxnLst>
              <a:rect l="0" t="0" r="r" b="b"/>
              <a:pathLst>
                <a:path w="196" h="196">
                  <a:moveTo>
                    <a:pt x="0" y="0"/>
                  </a:moveTo>
                  <a:cubicBezTo>
                    <a:pt x="108" y="0"/>
                    <a:pt x="196" y="87"/>
                    <a:pt x="196" y="196"/>
                  </a:cubicBezTo>
                </a:path>
              </a:pathLst>
            </a:custGeom>
            <a:noFill/>
            <a:ln w="19050" cap="flat">
              <a:solidFill>
                <a:schemeClr val="tx2">
                  <a:lumMod val="40000"/>
                  <a:lumOff val="60000"/>
                </a:schemeClr>
              </a:solidFill>
              <a:prstDash val="sysDot"/>
              <a:miter lim="800000"/>
              <a:headEnd/>
              <a:tailEnd type="none"/>
            </a:ln>
            <a:extLst>
              <a:ext uri="{909E8E84-426E-40DD-AFC4-6F175D3DCCD1}">
                <a14:hiddenFill xmlns:a14="http://schemas.microsoft.com/office/drawing/2010/main">
                  <a:solidFill>
                    <a:srgbClr val="FFFFFF"/>
                  </a:solidFill>
                </a14:hiddenFill>
              </a:ext>
            </a:extLst>
          </p:spPr>
          <p:txBody>
            <a:bodyPr vert="horz" wrap="square" lIns="135678" tIns="67841" rIns="135678" bIns="678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73"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cxnSp>
          <p:nvCxnSpPr>
            <p:cNvPr id="7" name="Straight Connector 6">
              <a:extLst>
                <a:ext uri="{FF2B5EF4-FFF2-40B4-BE49-F238E27FC236}">
                  <a16:creationId xmlns:a16="http://schemas.microsoft.com/office/drawing/2014/main" id="{5452B8F7-17B8-F857-5729-B6CF4FA0891C}"/>
                </a:ext>
              </a:extLst>
            </p:cNvPr>
            <p:cNvCxnSpPr>
              <a:stCxn id="6" idx="0"/>
              <a:endCxn id="15" idx="0"/>
            </p:cNvCxnSpPr>
            <p:nvPr/>
          </p:nvCxnSpPr>
          <p:spPr>
            <a:xfrm flipH="1">
              <a:off x="5385387" y="4491540"/>
              <a:ext cx="1339059" cy="0"/>
            </a:xfrm>
            <a:prstGeom prst="line">
              <a:avLst/>
            </a:prstGeom>
            <a:ln w="19050">
              <a:solidFill>
                <a:schemeClr val="tx2">
                  <a:lumMod val="40000"/>
                  <a:lumOff val="6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5DD123-1B5D-A603-F463-9221A40F311B}"/>
                </a:ext>
              </a:extLst>
            </p:cNvPr>
            <p:cNvCxnSpPr/>
            <p:nvPr/>
          </p:nvCxnSpPr>
          <p:spPr>
            <a:xfrm rot="16200000" flipH="1">
              <a:off x="6301062" y="5260314"/>
              <a:ext cx="1093188" cy="0"/>
            </a:xfrm>
            <a:prstGeom prst="line">
              <a:avLst/>
            </a:prstGeom>
            <a:ln w="19050">
              <a:solidFill>
                <a:schemeClr val="tx2">
                  <a:lumMod val="40000"/>
                  <a:lumOff val="60000"/>
                </a:schemeClr>
              </a:solidFill>
              <a:prstDash val="sysDot"/>
              <a:headEnd w="sm" len="sm"/>
              <a:tailEnd type="none" w="lg" len="lg"/>
            </a:ln>
          </p:spPr>
          <p:style>
            <a:lnRef idx="1">
              <a:schemeClr val="accent1"/>
            </a:lnRef>
            <a:fillRef idx="0">
              <a:schemeClr val="accent1"/>
            </a:fillRef>
            <a:effectRef idx="0">
              <a:schemeClr val="accent1"/>
            </a:effectRef>
            <a:fontRef idx="minor">
              <a:schemeClr val="tx1"/>
            </a:fontRef>
          </p:style>
        </p:cxnSp>
        <p:sp>
          <p:nvSpPr>
            <p:cNvPr id="15" name="Freeform 5">
              <a:extLst>
                <a:ext uri="{FF2B5EF4-FFF2-40B4-BE49-F238E27FC236}">
                  <a16:creationId xmlns:a16="http://schemas.microsoft.com/office/drawing/2014/main" id="{D901A925-EECB-61DA-98BE-864F3A4A6910}"/>
                </a:ext>
              </a:extLst>
            </p:cNvPr>
            <p:cNvSpPr>
              <a:spLocks/>
            </p:cNvSpPr>
            <p:nvPr/>
          </p:nvSpPr>
          <p:spPr bwMode="auto">
            <a:xfrm flipH="1">
              <a:off x="5262177" y="4491538"/>
              <a:ext cx="123210" cy="222180"/>
            </a:xfrm>
            <a:custGeom>
              <a:avLst/>
              <a:gdLst>
                <a:gd name="T0" fmla="*/ 0 w 196"/>
                <a:gd name="T1" fmla="*/ 0 h 196"/>
                <a:gd name="T2" fmla="*/ 196 w 196"/>
                <a:gd name="T3" fmla="*/ 196 h 196"/>
              </a:gdLst>
              <a:ahLst/>
              <a:cxnLst>
                <a:cxn ang="0">
                  <a:pos x="T0" y="T1"/>
                </a:cxn>
                <a:cxn ang="0">
                  <a:pos x="T2" y="T3"/>
                </a:cxn>
              </a:cxnLst>
              <a:rect l="0" t="0" r="r" b="b"/>
              <a:pathLst>
                <a:path w="196" h="196">
                  <a:moveTo>
                    <a:pt x="0" y="0"/>
                  </a:moveTo>
                  <a:cubicBezTo>
                    <a:pt x="108" y="0"/>
                    <a:pt x="196" y="87"/>
                    <a:pt x="196" y="196"/>
                  </a:cubicBezTo>
                </a:path>
              </a:pathLst>
            </a:custGeom>
            <a:noFill/>
            <a:ln w="19050" cap="flat">
              <a:solidFill>
                <a:schemeClr val="tx2">
                  <a:lumMod val="40000"/>
                  <a:lumOff val="60000"/>
                </a:schemeClr>
              </a:solidFill>
              <a:prstDash val="sysDot"/>
              <a:miter lim="800000"/>
              <a:headEnd/>
              <a:tailEnd type="none"/>
            </a:ln>
            <a:extLst>
              <a:ext uri="{909E8E84-426E-40DD-AFC4-6F175D3DCCD1}">
                <a14:hiddenFill xmlns:a14="http://schemas.microsoft.com/office/drawing/2010/main">
                  <a:solidFill>
                    <a:srgbClr val="FFFFFF"/>
                  </a:solidFill>
                </a14:hiddenFill>
              </a:ext>
            </a:extLst>
          </p:spPr>
          <p:txBody>
            <a:bodyPr vert="horz" wrap="square" lIns="135678" tIns="67841" rIns="135678" bIns="678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73"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cxnSp>
          <p:nvCxnSpPr>
            <p:cNvPr id="16" name="Straight Connector 15">
              <a:extLst>
                <a:ext uri="{FF2B5EF4-FFF2-40B4-BE49-F238E27FC236}">
                  <a16:creationId xmlns:a16="http://schemas.microsoft.com/office/drawing/2014/main" id="{B322A5A5-5858-F3BD-1A02-9ECF0B25B1E5}"/>
                </a:ext>
              </a:extLst>
            </p:cNvPr>
            <p:cNvCxnSpPr/>
            <p:nvPr/>
          </p:nvCxnSpPr>
          <p:spPr>
            <a:xfrm rot="16200000" flipH="1">
              <a:off x="4711907" y="5260317"/>
              <a:ext cx="1093177" cy="0"/>
            </a:xfrm>
            <a:prstGeom prst="line">
              <a:avLst/>
            </a:prstGeom>
            <a:ln w="19050">
              <a:solidFill>
                <a:schemeClr val="tx2">
                  <a:lumMod val="40000"/>
                  <a:lumOff val="60000"/>
                </a:schemeClr>
              </a:solidFill>
              <a:prstDash val="sysDot"/>
              <a:tailEnd type="none" w="sm" len="sm"/>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8D3E0FA-8BBD-A1CF-A168-46F4385215CE}"/>
              </a:ext>
            </a:extLst>
          </p:cNvPr>
          <p:cNvGrpSpPr/>
          <p:nvPr/>
        </p:nvGrpSpPr>
        <p:grpSpPr>
          <a:xfrm rot="16200000">
            <a:off x="5650417" y="2490306"/>
            <a:ext cx="1042623" cy="324497"/>
            <a:chOff x="5258496" y="4491538"/>
            <a:chExt cx="1589160" cy="1315370"/>
          </a:xfrm>
        </p:grpSpPr>
        <p:sp>
          <p:nvSpPr>
            <p:cNvPr id="19" name="Freeform 5">
              <a:extLst>
                <a:ext uri="{FF2B5EF4-FFF2-40B4-BE49-F238E27FC236}">
                  <a16:creationId xmlns:a16="http://schemas.microsoft.com/office/drawing/2014/main" id="{DDA66AE7-6554-686B-7534-E9AF77F92FBF}"/>
                </a:ext>
              </a:extLst>
            </p:cNvPr>
            <p:cNvSpPr>
              <a:spLocks/>
            </p:cNvSpPr>
            <p:nvPr/>
          </p:nvSpPr>
          <p:spPr bwMode="auto">
            <a:xfrm>
              <a:off x="6724446" y="4491540"/>
              <a:ext cx="123210" cy="222180"/>
            </a:xfrm>
            <a:custGeom>
              <a:avLst/>
              <a:gdLst>
                <a:gd name="T0" fmla="*/ 0 w 196"/>
                <a:gd name="T1" fmla="*/ 0 h 196"/>
                <a:gd name="T2" fmla="*/ 196 w 196"/>
                <a:gd name="T3" fmla="*/ 196 h 196"/>
              </a:gdLst>
              <a:ahLst/>
              <a:cxnLst>
                <a:cxn ang="0">
                  <a:pos x="T0" y="T1"/>
                </a:cxn>
                <a:cxn ang="0">
                  <a:pos x="T2" y="T3"/>
                </a:cxn>
              </a:cxnLst>
              <a:rect l="0" t="0" r="r" b="b"/>
              <a:pathLst>
                <a:path w="196" h="196">
                  <a:moveTo>
                    <a:pt x="0" y="0"/>
                  </a:moveTo>
                  <a:cubicBezTo>
                    <a:pt x="108" y="0"/>
                    <a:pt x="196" y="87"/>
                    <a:pt x="196" y="196"/>
                  </a:cubicBezTo>
                </a:path>
              </a:pathLst>
            </a:custGeom>
            <a:noFill/>
            <a:ln w="19050" cap="flat">
              <a:solidFill>
                <a:schemeClr val="tx2">
                  <a:lumMod val="40000"/>
                  <a:lumOff val="60000"/>
                </a:schemeClr>
              </a:solidFill>
              <a:prstDash val="sysDot"/>
              <a:miter lim="800000"/>
              <a:headEnd/>
              <a:tailEnd type="none"/>
            </a:ln>
            <a:extLst>
              <a:ext uri="{909E8E84-426E-40DD-AFC4-6F175D3DCCD1}">
                <a14:hiddenFill xmlns:a14="http://schemas.microsoft.com/office/drawing/2010/main">
                  <a:solidFill>
                    <a:srgbClr val="FFFFFF"/>
                  </a:solidFill>
                </a14:hiddenFill>
              </a:ext>
            </a:extLst>
          </p:spPr>
          <p:txBody>
            <a:bodyPr vert="horz" wrap="square" lIns="135678" tIns="67841" rIns="135678" bIns="678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73"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cxnSp>
          <p:nvCxnSpPr>
            <p:cNvPr id="20" name="Straight Connector 19">
              <a:extLst>
                <a:ext uri="{FF2B5EF4-FFF2-40B4-BE49-F238E27FC236}">
                  <a16:creationId xmlns:a16="http://schemas.microsoft.com/office/drawing/2014/main" id="{FC67292A-3DCC-3A54-BB49-589AA466C945}"/>
                </a:ext>
              </a:extLst>
            </p:cNvPr>
            <p:cNvCxnSpPr>
              <a:stCxn id="19" idx="0"/>
              <a:endCxn id="22" idx="0"/>
            </p:cNvCxnSpPr>
            <p:nvPr/>
          </p:nvCxnSpPr>
          <p:spPr>
            <a:xfrm flipH="1">
              <a:off x="5385387" y="4491540"/>
              <a:ext cx="1339059" cy="0"/>
            </a:xfrm>
            <a:prstGeom prst="line">
              <a:avLst/>
            </a:prstGeom>
            <a:ln w="19050">
              <a:solidFill>
                <a:schemeClr val="tx2">
                  <a:lumMod val="40000"/>
                  <a:lumOff val="60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2A3981-B2CF-BD16-465F-446503705845}"/>
                </a:ext>
              </a:extLst>
            </p:cNvPr>
            <p:cNvCxnSpPr/>
            <p:nvPr/>
          </p:nvCxnSpPr>
          <p:spPr>
            <a:xfrm rot="16200000" flipH="1">
              <a:off x="6301062" y="5260314"/>
              <a:ext cx="1093188" cy="0"/>
            </a:xfrm>
            <a:prstGeom prst="line">
              <a:avLst/>
            </a:prstGeom>
            <a:ln w="19050">
              <a:solidFill>
                <a:schemeClr val="tx2">
                  <a:lumMod val="40000"/>
                  <a:lumOff val="60000"/>
                </a:schemeClr>
              </a:solidFill>
              <a:prstDash val="sysDot"/>
              <a:headEnd w="sm" len="sm"/>
              <a:tailEnd type="none" w="lg" len="lg"/>
            </a:ln>
          </p:spPr>
          <p:style>
            <a:lnRef idx="1">
              <a:schemeClr val="accent1"/>
            </a:lnRef>
            <a:fillRef idx="0">
              <a:schemeClr val="accent1"/>
            </a:fillRef>
            <a:effectRef idx="0">
              <a:schemeClr val="accent1"/>
            </a:effectRef>
            <a:fontRef idx="minor">
              <a:schemeClr val="tx1"/>
            </a:fontRef>
          </p:style>
        </p:cxnSp>
        <p:sp>
          <p:nvSpPr>
            <p:cNvPr id="22" name="Freeform 5">
              <a:extLst>
                <a:ext uri="{FF2B5EF4-FFF2-40B4-BE49-F238E27FC236}">
                  <a16:creationId xmlns:a16="http://schemas.microsoft.com/office/drawing/2014/main" id="{4DED351A-AF60-D40D-0243-613572AC4B76}"/>
                </a:ext>
              </a:extLst>
            </p:cNvPr>
            <p:cNvSpPr>
              <a:spLocks/>
            </p:cNvSpPr>
            <p:nvPr/>
          </p:nvSpPr>
          <p:spPr bwMode="auto">
            <a:xfrm flipH="1">
              <a:off x="5262177" y="4491538"/>
              <a:ext cx="123210" cy="222180"/>
            </a:xfrm>
            <a:custGeom>
              <a:avLst/>
              <a:gdLst>
                <a:gd name="T0" fmla="*/ 0 w 196"/>
                <a:gd name="T1" fmla="*/ 0 h 196"/>
                <a:gd name="T2" fmla="*/ 196 w 196"/>
                <a:gd name="T3" fmla="*/ 196 h 196"/>
              </a:gdLst>
              <a:ahLst/>
              <a:cxnLst>
                <a:cxn ang="0">
                  <a:pos x="T0" y="T1"/>
                </a:cxn>
                <a:cxn ang="0">
                  <a:pos x="T2" y="T3"/>
                </a:cxn>
              </a:cxnLst>
              <a:rect l="0" t="0" r="r" b="b"/>
              <a:pathLst>
                <a:path w="196" h="196">
                  <a:moveTo>
                    <a:pt x="0" y="0"/>
                  </a:moveTo>
                  <a:cubicBezTo>
                    <a:pt x="108" y="0"/>
                    <a:pt x="196" y="87"/>
                    <a:pt x="196" y="196"/>
                  </a:cubicBezTo>
                </a:path>
              </a:pathLst>
            </a:custGeom>
            <a:noFill/>
            <a:ln w="19050" cap="flat">
              <a:solidFill>
                <a:schemeClr val="tx2">
                  <a:lumMod val="40000"/>
                  <a:lumOff val="60000"/>
                </a:schemeClr>
              </a:solidFill>
              <a:prstDash val="sysDot"/>
              <a:miter lim="800000"/>
              <a:headEnd/>
              <a:tailEnd type="none"/>
            </a:ln>
            <a:extLst>
              <a:ext uri="{909E8E84-426E-40DD-AFC4-6F175D3DCCD1}">
                <a14:hiddenFill xmlns:a14="http://schemas.microsoft.com/office/drawing/2010/main">
                  <a:solidFill>
                    <a:srgbClr val="FFFFFF"/>
                  </a:solidFill>
                </a14:hiddenFill>
              </a:ext>
            </a:extLst>
          </p:spPr>
          <p:txBody>
            <a:bodyPr vert="horz" wrap="square" lIns="135678" tIns="67841" rIns="135678" bIns="678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73" b="0" i="0" u="none" strike="noStrike" kern="1200" cap="none" spc="0" normalizeH="0" baseline="0" noProof="0" dirty="0">
                <a:ln>
                  <a:noFill/>
                </a:ln>
                <a:solidFill>
                  <a:prstClr val="black"/>
                </a:solidFill>
                <a:effectLst/>
                <a:uLnTx/>
                <a:uFillTx/>
                <a:latin typeface="Poppins" panose="00000500000000000000" pitchFamily="50" charset="0"/>
                <a:ea typeface="+mn-ea"/>
                <a:cs typeface="+mn-cs"/>
              </a:endParaRPr>
            </a:p>
          </p:txBody>
        </p:sp>
        <p:cxnSp>
          <p:nvCxnSpPr>
            <p:cNvPr id="24" name="Straight Connector 23">
              <a:extLst>
                <a:ext uri="{FF2B5EF4-FFF2-40B4-BE49-F238E27FC236}">
                  <a16:creationId xmlns:a16="http://schemas.microsoft.com/office/drawing/2014/main" id="{15E6B322-8B1A-4863-8697-B6B1244B9C43}"/>
                </a:ext>
              </a:extLst>
            </p:cNvPr>
            <p:cNvCxnSpPr/>
            <p:nvPr/>
          </p:nvCxnSpPr>
          <p:spPr>
            <a:xfrm rot="16200000" flipH="1">
              <a:off x="4711907" y="5260317"/>
              <a:ext cx="1093177" cy="0"/>
            </a:xfrm>
            <a:prstGeom prst="line">
              <a:avLst/>
            </a:prstGeom>
            <a:ln w="19050">
              <a:solidFill>
                <a:schemeClr val="tx2">
                  <a:lumMod val="40000"/>
                  <a:lumOff val="60000"/>
                </a:schemeClr>
              </a:solidFill>
              <a:prstDash val="sysDot"/>
              <a:tailEnd type="none" w="sm" len="sm"/>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97E1F52-8173-113B-C27D-781D91FAFDBD}"/>
              </a:ext>
            </a:extLst>
          </p:cNvPr>
          <p:cNvGrpSpPr/>
          <p:nvPr/>
        </p:nvGrpSpPr>
        <p:grpSpPr>
          <a:xfrm rot="10800000">
            <a:off x="5633937" y="2892167"/>
            <a:ext cx="751083" cy="751083"/>
            <a:chOff x="7963427" y="3562836"/>
            <a:chExt cx="813561" cy="813561"/>
          </a:xfrm>
        </p:grpSpPr>
        <p:sp>
          <p:nvSpPr>
            <p:cNvPr id="27" name="Oval 26">
              <a:extLst>
                <a:ext uri="{FF2B5EF4-FFF2-40B4-BE49-F238E27FC236}">
                  <a16:creationId xmlns:a16="http://schemas.microsoft.com/office/drawing/2014/main" id="{74AFC2C4-08C7-67FF-5236-C9B3C8DA1AAF}"/>
                </a:ext>
              </a:extLst>
            </p:cNvPr>
            <p:cNvSpPr/>
            <p:nvPr/>
          </p:nvSpPr>
          <p:spPr>
            <a:xfrm>
              <a:off x="7963427" y="3562836"/>
              <a:ext cx="813561" cy="813561"/>
            </a:xfrm>
            <a:prstGeom prst="ellipse">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28" name="Oval 27">
              <a:extLst>
                <a:ext uri="{FF2B5EF4-FFF2-40B4-BE49-F238E27FC236}">
                  <a16:creationId xmlns:a16="http://schemas.microsoft.com/office/drawing/2014/main" id="{90E59C63-0BA8-9039-0398-E75A750D4901}"/>
                </a:ext>
              </a:extLst>
            </p:cNvPr>
            <p:cNvSpPr/>
            <p:nvPr/>
          </p:nvSpPr>
          <p:spPr>
            <a:xfrm>
              <a:off x="7991480" y="3590889"/>
              <a:ext cx="757454" cy="757454"/>
            </a:xfrm>
            <a:prstGeom prst="ellipse">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29" name="Oval 28">
              <a:extLst>
                <a:ext uri="{FF2B5EF4-FFF2-40B4-BE49-F238E27FC236}">
                  <a16:creationId xmlns:a16="http://schemas.microsoft.com/office/drawing/2014/main" id="{86375E09-4FA7-92E3-6CC0-8418A9FE6040}"/>
                </a:ext>
              </a:extLst>
            </p:cNvPr>
            <p:cNvSpPr/>
            <p:nvPr/>
          </p:nvSpPr>
          <p:spPr>
            <a:xfrm>
              <a:off x="8019535" y="3618942"/>
              <a:ext cx="701345" cy="701345"/>
            </a:xfrm>
            <a:prstGeom prst="ellipse">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grpSp>
      <p:cxnSp>
        <p:nvCxnSpPr>
          <p:cNvPr id="33" name="Straight Connector 32">
            <a:extLst>
              <a:ext uri="{FF2B5EF4-FFF2-40B4-BE49-F238E27FC236}">
                <a16:creationId xmlns:a16="http://schemas.microsoft.com/office/drawing/2014/main" id="{BEE1B0C9-9713-0507-C864-40AB65D6E9F8}"/>
              </a:ext>
            </a:extLst>
          </p:cNvPr>
          <p:cNvCxnSpPr>
            <a:cxnSpLocks/>
          </p:cNvCxnSpPr>
          <p:nvPr/>
        </p:nvCxnSpPr>
        <p:spPr>
          <a:xfrm>
            <a:off x="6321028" y="2131244"/>
            <a:ext cx="6070025" cy="25900"/>
          </a:xfrm>
          <a:prstGeom prst="line">
            <a:avLst/>
          </a:prstGeom>
          <a:ln w="19050" cap="rnd">
            <a:solidFill>
              <a:schemeClr val="tx2">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F2B23CC-E5C6-F87D-809C-A8DE2219B0EB}"/>
              </a:ext>
            </a:extLst>
          </p:cNvPr>
          <p:cNvSpPr txBox="1"/>
          <p:nvPr/>
        </p:nvSpPr>
        <p:spPr>
          <a:xfrm>
            <a:off x="4456316" y="2733586"/>
            <a:ext cx="646331" cy="615553"/>
          </a:xfrm>
          <a:prstGeom prst="rect">
            <a:avLst/>
          </a:prstGeom>
          <a:noFill/>
        </p:spPr>
        <p:txBody>
          <a:bodyPr wrap="none" rtlCol="0">
            <a:spAutoFit/>
          </a:bodyPr>
          <a:lstStyle/>
          <a:p>
            <a:pPr lvl="0" algn="ctr"/>
            <a:r>
              <a:rPr lang="ja-JP" altLang="en-US" b="1" dirty="0">
                <a:solidFill>
                  <a:schemeClr val="tx1">
                    <a:lumMod val="50000"/>
                    <a:lumOff val="50000"/>
                  </a:schemeClr>
                </a:solidFill>
              </a:rPr>
              <a:t>确认</a:t>
            </a:r>
            <a:br>
              <a:rPr lang="ja-JP" altLang="en-US" dirty="0">
                <a:solidFill>
                  <a:schemeClr val="tx1">
                    <a:lumMod val="50000"/>
                    <a:lumOff val="50000"/>
                  </a:schemeClr>
                </a:solidFill>
              </a:rPr>
            </a:br>
            <a:endParaRPr kumimoji="0" lang="id-ID" sz="1600" b="0"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mn-ea"/>
              <a:cs typeface="Poppins" panose="00000500000000000000" pitchFamily="2" charset="0"/>
            </a:endParaRPr>
          </a:p>
        </p:txBody>
      </p:sp>
      <p:sp>
        <p:nvSpPr>
          <p:cNvPr id="36" name="TextBox 35">
            <a:extLst>
              <a:ext uri="{FF2B5EF4-FFF2-40B4-BE49-F238E27FC236}">
                <a16:creationId xmlns:a16="http://schemas.microsoft.com/office/drawing/2014/main" id="{7D667B0C-B50F-E643-2405-295D8CD39ABB}"/>
              </a:ext>
            </a:extLst>
          </p:cNvPr>
          <p:cNvSpPr txBox="1"/>
          <p:nvPr/>
        </p:nvSpPr>
        <p:spPr>
          <a:xfrm flipH="1">
            <a:off x="3751439" y="3035867"/>
            <a:ext cx="1927861" cy="738664"/>
          </a:xfrm>
          <a:prstGeom prst="rect">
            <a:avLst/>
          </a:prstGeom>
          <a:noFill/>
        </p:spPr>
        <p:txBody>
          <a:bodyPr wrap="square">
            <a:spAutoFit/>
          </a:bodyPr>
          <a:lstStyle/>
          <a:p>
            <a:pPr algn="just"/>
            <a:r>
              <a:rPr lang="zh-CN" altLang="en-US" sz="1400" dirty="0">
                <a:solidFill>
                  <a:schemeClr val="tx1">
                    <a:lumMod val="50000"/>
                    <a:lumOff val="50000"/>
                  </a:schemeClr>
                </a:solidFill>
              </a:rPr>
              <a:t>系统在资料通过验证后，确认您的回扣资格。</a:t>
            </a:r>
          </a:p>
        </p:txBody>
      </p:sp>
      <p:pic>
        <p:nvPicPr>
          <p:cNvPr id="37" name="Graphic 36">
            <a:extLst>
              <a:ext uri="{FF2B5EF4-FFF2-40B4-BE49-F238E27FC236}">
                <a16:creationId xmlns:a16="http://schemas.microsoft.com/office/drawing/2014/main" id="{6B36E6C5-8E49-4DFE-6305-F663A3CC88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7229" y="3101936"/>
            <a:ext cx="324498" cy="324498"/>
          </a:xfrm>
          <a:prstGeom prst="rect">
            <a:avLst/>
          </a:prstGeom>
        </p:spPr>
      </p:pic>
      <p:sp>
        <p:nvSpPr>
          <p:cNvPr id="39" name="TextBox 38">
            <a:extLst>
              <a:ext uri="{FF2B5EF4-FFF2-40B4-BE49-F238E27FC236}">
                <a16:creationId xmlns:a16="http://schemas.microsoft.com/office/drawing/2014/main" id="{CA88AB12-800E-CB80-E35F-ECDC8D8483CB}"/>
              </a:ext>
            </a:extLst>
          </p:cNvPr>
          <p:cNvSpPr txBox="1"/>
          <p:nvPr/>
        </p:nvSpPr>
        <p:spPr>
          <a:xfrm>
            <a:off x="7661009" y="1332498"/>
            <a:ext cx="1107996" cy="615553"/>
          </a:xfrm>
          <a:prstGeom prst="rect">
            <a:avLst/>
          </a:prstGeom>
          <a:noFill/>
        </p:spPr>
        <p:txBody>
          <a:bodyPr wrap="none" rtlCol="0">
            <a:spAutoFit/>
          </a:bodyPr>
          <a:lstStyle/>
          <a:p>
            <a:pPr lvl="0" algn="ctr"/>
            <a:r>
              <a:rPr lang="ja-JP" altLang="en-US" b="1" dirty="0">
                <a:solidFill>
                  <a:schemeClr val="tx1">
                    <a:lumMod val="50000"/>
                    <a:lumOff val="50000"/>
                  </a:schemeClr>
                </a:solidFill>
              </a:rPr>
              <a:t>发放回扣</a:t>
            </a:r>
            <a:br>
              <a:rPr lang="ja-JP" altLang="en-US" dirty="0">
                <a:solidFill>
                  <a:schemeClr val="tx1">
                    <a:lumMod val="50000"/>
                    <a:lumOff val="50000"/>
                  </a:schemeClr>
                </a:solidFill>
              </a:rPr>
            </a:br>
            <a:endParaRPr kumimoji="0" lang="en-US" sz="1600" b="0"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mn-ea"/>
              <a:cs typeface="Poppins" panose="00000500000000000000" pitchFamily="2" charset="0"/>
            </a:endParaRPr>
          </a:p>
        </p:txBody>
      </p:sp>
      <p:grpSp>
        <p:nvGrpSpPr>
          <p:cNvPr id="41" name="Group 40">
            <a:extLst>
              <a:ext uri="{FF2B5EF4-FFF2-40B4-BE49-F238E27FC236}">
                <a16:creationId xmlns:a16="http://schemas.microsoft.com/office/drawing/2014/main" id="{E4F8A309-9354-2B33-2824-6B7454104A66}"/>
              </a:ext>
            </a:extLst>
          </p:cNvPr>
          <p:cNvGrpSpPr/>
          <p:nvPr/>
        </p:nvGrpSpPr>
        <p:grpSpPr>
          <a:xfrm>
            <a:off x="7767819" y="1773176"/>
            <a:ext cx="751083" cy="751083"/>
            <a:chOff x="9777662" y="4444715"/>
            <a:chExt cx="751083" cy="751083"/>
          </a:xfrm>
        </p:grpSpPr>
        <p:sp>
          <p:nvSpPr>
            <p:cNvPr id="42" name="Oval 41">
              <a:extLst>
                <a:ext uri="{FF2B5EF4-FFF2-40B4-BE49-F238E27FC236}">
                  <a16:creationId xmlns:a16="http://schemas.microsoft.com/office/drawing/2014/main" id="{ABFFB6CE-3743-526D-CE8B-B1B76E70FD85}"/>
                </a:ext>
              </a:extLst>
            </p:cNvPr>
            <p:cNvSpPr/>
            <p:nvPr/>
          </p:nvSpPr>
          <p:spPr>
            <a:xfrm>
              <a:off x="9777662" y="4444715"/>
              <a:ext cx="751083" cy="751083"/>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43" name="Oval 42">
              <a:extLst>
                <a:ext uri="{FF2B5EF4-FFF2-40B4-BE49-F238E27FC236}">
                  <a16:creationId xmlns:a16="http://schemas.microsoft.com/office/drawing/2014/main" id="{DD57A40E-2567-5A1A-E027-0162F0560639}"/>
                </a:ext>
              </a:extLst>
            </p:cNvPr>
            <p:cNvSpPr/>
            <p:nvPr/>
          </p:nvSpPr>
          <p:spPr>
            <a:xfrm>
              <a:off x="9803561" y="4470614"/>
              <a:ext cx="699285" cy="699285"/>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60" name="Oval 59">
              <a:extLst>
                <a:ext uri="{FF2B5EF4-FFF2-40B4-BE49-F238E27FC236}">
                  <a16:creationId xmlns:a16="http://schemas.microsoft.com/office/drawing/2014/main" id="{F2A5F7FF-43B3-762A-DD7C-0A93B380D006}"/>
                </a:ext>
              </a:extLst>
            </p:cNvPr>
            <p:cNvSpPr/>
            <p:nvPr/>
          </p:nvSpPr>
          <p:spPr>
            <a:xfrm>
              <a:off x="9829461" y="4496514"/>
              <a:ext cx="647485" cy="64748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grpSp>
      <p:pic>
        <p:nvPicPr>
          <p:cNvPr id="66" name="Graphic 65">
            <a:extLst>
              <a:ext uri="{FF2B5EF4-FFF2-40B4-BE49-F238E27FC236}">
                <a16:creationId xmlns:a16="http://schemas.microsoft.com/office/drawing/2014/main" id="{2E41F7A3-1792-A869-8F2B-1DDCD5FCDE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7089" y="1982446"/>
            <a:ext cx="332543" cy="332543"/>
          </a:xfrm>
          <a:prstGeom prst="rect">
            <a:avLst/>
          </a:prstGeom>
        </p:spPr>
      </p:pic>
      <p:sp>
        <p:nvSpPr>
          <p:cNvPr id="69" name="TextBox 68">
            <a:extLst>
              <a:ext uri="{FF2B5EF4-FFF2-40B4-BE49-F238E27FC236}">
                <a16:creationId xmlns:a16="http://schemas.microsoft.com/office/drawing/2014/main" id="{D98DC464-E841-3C21-E7A7-474038F3FC8D}"/>
              </a:ext>
            </a:extLst>
          </p:cNvPr>
          <p:cNvSpPr txBox="1"/>
          <p:nvPr/>
        </p:nvSpPr>
        <p:spPr>
          <a:xfrm flipH="1">
            <a:off x="7270791" y="2522834"/>
            <a:ext cx="1774679" cy="738664"/>
          </a:xfrm>
          <a:prstGeom prst="rect">
            <a:avLst/>
          </a:prstGeom>
          <a:noFill/>
        </p:spPr>
        <p:txBody>
          <a:bodyPr wrap="square">
            <a:spAutoFit/>
          </a:bodyPr>
          <a:lstStyle/>
          <a:p>
            <a:pPr algn="just"/>
            <a:r>
              <a:rPr lang="zh-CN" altLang="en-US" sz="1400" dirty="0">
                <a:solidFill>
                  <a:schemeClr val="tx1">
                    <a:lumMod val="50000"/>
                    <a:lumOff val="50000"/>
                  </a:schemeClr>
                </a:solidFill>
              </a:rPr>
              <a:t>您的回扣会在每个月月初发放至您的钱包。</a:t>
            </a:r>
          </a:p>
        </p:txBody>
      </p:sp>
      <p:sp>
        <p:nvSpPr>
          <p:cNvPr id="73" name="TextBox 72">
            <a:extLst>
              <a:ext uri="{FF2B5EF4-FFF2-40B4-BE49-F238E27FC236}">
                <a16:creationId xmlns:a16="http://schemas.microsoft.com/office/drawing/2014/main" id="{4C7B4471-0C0E-BEE0-8034-DB59B331530F}"/>
              </a:ext>
            </a:extLst>
          </p:cNvPr>
          <p:cNvSpPr txBox="1"/>
          <p:nvPr/>
        </p:nvSpPr>
        <p:spPr>
          <a:xfrm>
            <a:off x="645249" y="823250"/>
            <a:ext cx="5129283" cy="1077218"/>
          </a:xfrm>
          <a:prstGeom prst="rect">
            <a:avLst/>
          </a:prstGeom>
          <a:noFill/>
        </p:spPr>
        <p:txBody>
          <a:bodyPr wrap="square" rtlCol="0">
            <a:spAutoFit/>
          </a:bodyPr>
          <a:lstStyle/>
          <a:p>
            <a:r>
              <a:rPr lang="en-MY" sz="3200" b="1" dirty="0">
                <a:solidFill>
                  <a:schemeClr val="tx1">
                    <a:lumMod val="50000"/>
                    <a:lumOff val="50000"/>
                  </a:schemeClr>
                </a:solidFill>
              </a:rPr>
              <a:t>NEXT</a:t>
            </a:r>
            <a:r>
              <a:rPr lang="en-MY" sz="3200" b="1" dirty="0"/>
              <a:t> </a:t>
            </a:r>
            <a:br>
              <a:rPr lang="en-MY" sz="3200" b="1" dirty="0"/>
            </a:br>
            <a:r>
              <a:rPr lang="ja-JP" altLang="en-US" sz="3200" b="1" dirty="0">
                <a:solidFill>
                  <a:schemeClr val="tx2">
                    <a:lumMod val="60000"/>
                    <a:lumOff val="40000"/>
                  </a:schemeClr>
                </a:solidFill>
              </a:rPr>
              <a:t>回扣系统</a:t>
            </a:r>
            <a:r>
              <a:rPr lang="ja-JP" altLang="en-US" sz="3200" b="1" dirty="0">
                <a:solidFill>
                  <a:schemeClr val="tx1">
                    <a:lumMod val="50000"/>
                    <a:lumOff val="50000"/>
                  </a:schemeClr>
                </a:solidFill>
              </a:rPr>
              <a:t>如何运作？</a:t>
            </a:r>
          </a:p>
        </p:txBody>
      </p:sp>
      <p:grpSp>
        <p:nvGrpSpPr>
          <p:cNvPr id="5" name="Group 4">
            <a:extLst>
              <a:ext uri="{FF2B5EF4-FFF2-40B4-BE49-F238E27FC236}">
                <a16:creationId xmlns:a16="http://schemas.microsoft.com/office/drawing/2014/main" id="{90DE87AF-1383-35B4-721D-6799A5C2FCC1}"/>
              </a:ext>
            </a:extLst>
          </p:cNvPr>
          <p:cNvGrpSpPr/>
          <p:nvPr/>
        </p:nvGrpSpPr>
        <p:grpSpPr>
          <a:xfrm>
            <a:off x="5995694" y="3367668"/>
            <a:ext cx="6510303" cy="3326883"/>
            <a:chOff x="5995694" y="3367668"/>
            <a:chExt cx="6510303" cy="3326883"/>
          </a:xfrm>
        </p:grpSpPr>
        <p:pic>
          <p:nvPicPr>
            <p:cNvPr id="75" name="Picture 74" descr="A computer screen with a landscape on the screen&#10;&#10;AI-generated content may be incorrect.">
              <a:extLst>
                <a:ext uri="{FF2B5EF4-FFF2-40B4-BE49-F238E27FC236}">
                  <a16:creationId xmlns:a16="http://schemas.microsoft.com/office/drawing/2014/main" id="{F2CF862C-542F-D33D-44EC-417597C6F6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5694" y="3367668"/>
              <a:ext cx="6510303" cy="3326883"/>
            </a:xfrm>
            <a:prstGeom prst="rect">
              <a:avLst/>
            </a:prstGeom>
          </p:spPr>
        </p:pic>
        <p:pic>
          <p:nvPicPr>
            <p:cNvPr id="4" name="Picture 3" descr="A blue and silver electronic device&#10;&#10;AI-generated content may be incorrect.">
              <a:extLst>
                <a:ext uri="{FF2B5EF4-FFF2-40B4-BE49-F238E27FC236}">
                  <a16:creationId xmlns:a16="http://schemas.microsoft.com/office/drawing/2014/main" id="{2C197FF2-0A9F-CD47-76B1-2D7BA48B16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9014" y="3893297"/>
              <a:ext cx="3301511" cy="1812559"/>
            </a:xfrm>
            <a:prstGeom prst="rect">
              <a:avLst/>
            </a:prstGeom>
          </p:spPr>
        </p:pic>
      </p:grpSp>
      <p:sp>
        <p:nvSpPr>
          <p:cNvPr id="10" name="TextBox 9">
            <a:extLst>
              <a:ext uri="{FF2B5EF4-FFF2-40B4-BE49-F238E27FC236}">
                <a16:creationId xmlns:a16="http://schemas.microsoft.com/office/drawing/2014/main" id="{78E3805F-EFC1-B662-B08D-991D41893DBE}"/>
              </a:ext>
            </a:extLst>
          </p:cNvPr>
          <p:cNvSpPr txBox="1"/>
          <p:nvPr/>
        </p:nvSpPr>
        <p:spPr>
          <a:xfrm>
            <a:off x="935999" y="5569146"/>
            <a:ext cx="1927861" cy="1231106"/>
          </a:xfrm>
          <a:prstGeom prst="rect">
            <a:avLst/>
          </a:prstGeom>
          <a:noFill/>
        </p:spPr>
        <p:txBody>
          <a:bodyPr wrap="square" rtlCol="0">
            <a:spAutoFit/>
          </a:bodyPr>
          <a:lstStyle/>
          <a:p>
            <a:pPr marL="342900" indent="-342900">
              <a:buFont typeface="+mj-lt"/>
              <a:buAutoNum type="arabicPeriod"/>
            </a:pPr>
            <a:r>
              <a:rPr lang="zh-CN" altLang="en-US" sz="1400" dirty="0">
                <a:solidFill>
                  <a:schemeClr val="tx1">
                    <a:lumMod val="50000"/>
                    <a:lumOff val="50000"/>
                  </a:schemeClr>
                </a:solidFill>
              </a:rPr>
              <a:t>最新电费账单</a:t>
            </a:r>
            <a:endParaRPr lang="en-MY" altLang="zh-CN" sz="1400" dirty="0">
              <a:solidFill>
                <a:schemeClr val="tx1">
                  <a:lumMod val="50000"/>
                  <a:lumOff val="50000"/>
                </a:schemeClr>
              </a:solidFill>
            </a:endParaRPr>
          </a:p>
          <a:p>
            <a:pPr marL="342900" indent="-342900">
              <a:buFont typeface="+mj-lt"/>
              <a:buAutoNum type="arabicPeriod"/>
            </a:pPr>
            <a:r>
              <a:rPr lang="zh-CN" altLang="en-US" sz="1400" dirty="0">
                <a:solidFill>
                  <a:schemeClr val="tx1">
                    <a:lumMod val="50000"/>
                    <a:lumOff val="50000"/>
                  </a:schemeClr>
                </a:solidFill>
              </a:rPr>
              <a:t>身份证明以确认账单归属</a:t>
            </a:r>
            <a:endParaRPr lang="en-MY" altLang="zh-CN" sz="1400" dirty="0">
              <a:solidFill>
                <a:schemeClr val="tx1">
                  <a:lumMod val="50000"/>
                  <a:lumOff val="50000"/>
                </a:schemeClr>
              </a:solidFill>
            </a:endParaRPr>
          </a:p>
          <a:p>
            <a:pPr marL="342900" indent="-342900">
              <a:buFont typeface="+mj-lt"/>
              <a:buAutoNum type="arabicPeriod"/>
            </a:pPr>
            <a:r>
              <a:rPr lang="zh-CN" altLang="en-US" sz="1400" dirty="0">
                <a:solidFill>
                  <a:schemeClr val="tx1">
                    <a:lumMod val="50000"/>
                    <a:lumOff val="50000"/>
                  </a:schemeClr>
                </a:solidFill>
              </a:rPr>
              <a:t>钱包地址</a:t>
            </a:r>
          </a:p>
          <a:p>
            <a:endParaRPr lang="ja-JP" altLang="en-US" dirty="0">
              <a:solidFill>
                <a:schemeClr val="tx1">
                  <a:lumMod val="50000"/>
                  <a:lumOff val="50000"/>
                </a:schemeClr>
              </a:solidFill>
            </a:endParaRPr>
          </a:p>
        </p:txBody>
      </p:sp>
      <p:sp>
        <p:nvSpPr>
          <p:cNvPr id="12" name="Rectangle 3">
            <a:extLst>
              <a:ext uri="{FF2B5EF4-FFF2-40B4-BE49-F238E27FC236}">
                <a16:creationId xmlns:a16="http://schemas.microsoft.com/office/drawing/2014/main" id="{35C095E1-3DAE-0D0F-CB81-B889AC74C0B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身份证明以确认账单归属</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2B8B40A0-E0B9-ECAF-4DB6-6022FA9DC286}"/>
              </a:ext>
            </a:extLst>
          </p:cNvPr>
          <p:cNvSpPr txBox="1"/>
          <p:nvPr/>
        </p:nvSpPr>
        <p:spPr>
          <a:xfrm>
            <a:off x="9953280" y="1365558"/>
            <a:ext cx="1107996" cy="615553"/>
          </a:xfrm>
          <a:prstGeom prst="rect">
            <a:avLst/>
          </a:prstGeom>
          <a:noFill/>
        </p:spPr>
        <p:txBody>
          <a:bodyPr wrap="none" rtlCol="0">
            <a:spAutoFit/>
          </a:bodyPr>
          <a:lstStyle/>
          <a:p>
            <a:pPr lvl="0" algn="ctr"/>
            <a:r>
              <a:rPr lang="ja-JP" altLang="en-US" b="1" dirty="0">
                <a:solidFill>
                  <a:schemeClr val="tx1">
                    <a:lumMod val="50000"/>
                    <a:lumOff val="50000"/>
                  </a:schemeClr>
                </a:solidFill>
              </a:rPr>
              <a:t>计算回扣</a:t>
            </a:r>
            <a:br>
              <a:rPr lang="ja-JP" altLang="en-US" dirty="0">
                <a:solidFill>
                  <a:schemeClr val="tx1">
                    <a:lumMod val="50000"/>
                    <a:lumOff val="50000"/>
                  </a:schemeClr>
                </a:solidFill>
              </a:rPr>
            </a:br>
            <a:endParaRPr kumimoji="0" lang="id-ID" sz="1600" b="0" i="0" u="none" strike="noStrike" kern="1200" cap="none" spc="0" normalizeH="0" baseline="0" noProof="0" dirty="0">
              <a:ln>
                <a:noFill/>
              </a:ln>
              <a:solidFill>
                <a:schemeClr val="tx1">
                  <a:lumMod val="50000"/>
                  <a:lumOff val="50000"/>
                </a:schemeClr>
              </a:solidFill>
              <a:effectLst/>
              <a:uLnTx/>
              <a:uFillTx/>
              <a:latin typeface="Calibri Light" panose="020F0302020204030204"/>
              <a:ea typeface="+mn-ea"/>
              <a:cs typeface="Poppins" panose="00000500000000000000" pitchFamily="2" charset="0"/>
            </a:endParaRPr>
          </a:p>
        </p:txBody>
      </p:sp>
      <p:grpSp>
        <p:nvGrpSpPr>
          <p:cNvPr id="8" name="Group 7">
            <a:extLst>
              <a:ext uri="{FF2B5EF4-FFF2-40B4-BE49-F238E27FC236}">
                <a16:creationId xmlns:a16="http://schemas.microsoft.com/office/drawing/2014/main" id="{38F4E6CA-9481-DBC2-B8EC-465E545CC19E}"/>
              </a:ext>
            </a:extLst>
          </p:cNvPr>
          <p:cNvGrpSpPr/>
          <p:nvPr/>
        </p:nvGrpSpPr>
        <p:grpSpPr>
          <a:xfrm>
            <a:off x="10151801" y="1806236"/>
            <a:ext cx="751083" cy="751083"/>
            <a:chOff x="7730329" y="4444715"/>
            <a:chExt cx="751083" cy="751083"/>
          </a:xfrm>
        </p:grpSpPr>
        <p:sp>
          <p:nvSpPr>
            <p:cNvPr id="9" name="Oval 8">
              <a:extLst>
                <a:ext uri="{FF2B5EF4-FFF2-40B4-BE49-F238E27FC236}">
                  <a16:creationId xmlns:a16="http://schemas.microsoft.com/office/drawing/2014/main" id="{5A0A6399-B866-FE68-9C82-40AF3EE773FE}"/>
                </a:ext>
              </a:extLst>
            </p:cNvPr>
            <p:cNvSpPr/>
            <p:nvPr/>
          </p:nvSpPr>
          <p:spPr>
            <a:xfrm>
              <a:off x="7730329" y="4444715"/>
              <a:ext cx="751083" cy="751083"/>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11" name="Oval 10">
              <a:extLst>
                <a:ext uri="{FF2B5EF4-FFF2-40B4-BE49-F238E27FC236}">
                  <a16:creationId xmlns:a16="http://schemas.microsoft.com/office/drawing/2014/main" id="{4D1B203E-DEF7-8267-FC5F-C5D0D1A375B0}"/>
                </a:ext>
              </a:extLst>
            </p:cNvPr>
            <p:cNvSpPr/>
            <p:nvPr/>
          </p:nvSpPr>
          <p:spPr>
            <a:xfrm>
              <a:off x="7756228" y="4470614"/>
              <a:ext cx="699285" cy="699285"/>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sp>
          <p:nvSpPr>
            <p:cNvPr id="26" name="Oval 25">
              <a:extLst>
                <a:ext uri="{FF2B5EF4-FFF2-40B4-BE49-F238E27FC236}">
                  <a16:creationId xmlns:a16="http://schemas.microsoft.com/office/drawing/2014/main" id="{8F1E1861-E2C5-EA6E-D4BF-6DF2F04EF01D}"/>
                </a:ext>
              </a:extLst>
            </p:cNvPr>
            <p:cNvSpPr/>
            <p:nvPr/>
          </p:nvSpPr>
          <p:spPr>
            <a:xfrm>
              <a:off x="7782128" y="4496514"/>
              <a:ext cx="647485" cy="64748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71" b="0" i="0" u="none" strike="noStrike" kern="1200" cap="none" spc="0" normalizeH="0" baseline="0" noProof="0" dirty="0">
                <a:ln>
                  <a:noFill/>
                </a:ln>
                <a:solidFill>
                  <a:prstClr val="white"/>
                </a:solidFill>
                <a:effectLst/>
                <a:uLnTx/>
                <a:uFillTx/>
                <a:latin typeface="Poppins" panose="00000500000000000000" pitchFamily="50" charset="0"/>
                <a:ea typeface="+mn-ea"/>
                <a:cs typeface="+mn-cs"/>
              </a:endParaRPr>
            </a:p>
          </p:txBody>
        </p:sp>
      </p:grpSp>
      <p:pic>
        <p:nvPicPr>
          <p:cNvPr id="30" name="Graphic 29">
            <a:extLst>
              <a:ext uri="{FF2B5EF4-FFF2-40B4-BE49-F238E27FC236}">
                <a16:creationId xmlns:a16="http://schemas.microsoft.com/office/drawing/2014/main" id="{37E4A5DF-B2B3-3389-0537-F4C018F0DE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64285" y="2018720"/>
            <a:ext cx="326114" cy="326114"/>
          </a:xfrm>
          <a:prstGeom prst="rect">
            <a:avLst/>
          </a:prstGeom>
        </p:spPr>
      </p:pic>
      <p:sp>
        <p:nvSpPr>
          <p:cNvPr id="31" name="TextBox 30">
            <a:extLst>
              <a:ext uri="{FF2B5EF4-FFF2-40B4-BE49-F238E27FC236}">
                <a16:creationId xmlns:a16="http://schemas.microsoft.com/office/drawing/2014/main" id="{AE293B1C-D8F3-1191-7672-35243248685C}"/>
              </a:ext>
            </a:extLst>
          </p:cNvPr>
          <p:cNvSpPr txBox="1"/>
          <p:nvPr/>
        </p:nvSpPr>
        <p:spPr>
          <a:xfrm flipH="1">
            <a:off x="9640005" y="2582001"/>
            <a:ext cx="1774674" cy="523220"/>
          </a:xfrm>
          <a:prstGeom prst="rect">
            <a:avLst/>
          </a:prstGeom>
          <a:noFill/>
        </p:spPr>
        <p:txBody>
          <a:bodyPr wrap="square">
            <a:spAutoFit/>
          </a:bodyPr>
          <a:lstStyle/>
          <a:p>
            <a:pPr algn="just"/>
            <a:r>
              <a:rPr lang="zh-CN" altLang="en-US" sz="1400" dirty="0">
                <a:solidFill>
                  <a:schemeClr val="tx1">
                    <a:lumMod val="50000"/>
                    <a:lumOff val="50000"/>
                  </a:schemeClr>
                </a:solidFill>
              </a:rPr>
              <a:t>回扣金额会在每个月月底进行计算。</a:t>
            </a:r>
          </a:p>
        </p:txBody>
      </p:sp>
      <p:sp>
        <p:nvSpPr>
          <p:cNvPr id="32" name="Arrow: Right 31">
            <a:extLst>
              <a:ext uri="{FF2B5EF4-FFF2-40B4-BE49-F238E27FC236}">
                <a16:creationId xmlns:a16="http://schemas.microsoft.com/office/drawing/2014/main" id="{59CA0CE2-47B9-829C-2566-6CABFFF78159}"/>
              </a:ext>
            </a:extLst>
          </p:cNvPr>
          <p:cNvSpPr/>
          <p:nvPr/>
        </p:nvSpPr>
        <p:spPr>
          <a:xfrm>
            <a:off x="2311964" y="5018978"/>
            <a:ext cx="1046631" cy="165019"/>
          </a:xfrm>
          <a:prstGeom prst="rightArrow">
            <a:avLst/>
          </a:prstGeom>
          <a:solidFill>
            <a:schemeClr val="accent3">
              <a:alpha val="4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MY" dirty="0">
              <a:solidFill>
                <a:schemeClr val="tx1">
                  <a:lumMod val="50000"/>
                  <a:lumOff val="50000"/>
                </a:schemeClr>
              </a:solidFill>
            </a:endParaRPr>
          </a:p>
        </p:txBody>
      </p:sp>
      <p:sp>
        <p:nvSpPr>
          <p:cNvPr id="34" name="Arrow: Right 33">
            <a:extLst>
              <a:ext uri="{FF2B5EF4-FFF2-40B4-BE49-F238E27FC236}">
                <a16:creationId xmlns:a16="http://schemas.microsoft.com/office/drawing/2014/main" id="{5F9FE204-B91C-894B-F52A-2E08409346E8}"/>
              </a:ext>
            </a:extLst>
          </p:cNvPr>
          <p:cNvSpPr/>
          <p:nvPr/>
        </p:nvSpPr>
        <p:spPr>
          <a:xfrm>
            <a:off x="9099769" y="2054568"/>
            <a:ext cx="1046631" cy="165019"/>
          </a:xfrm>
          <a:prstGeom prst="rightArrow">
            <a:avLst/>
          </a:prstGeom>
          <a:solidFill>
            <a:schemeClr val="accent3">
              <a:alpha val="42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MY" dirty="0">
              <a:solidFill>
                <a:schemeClr val="tx1">
                  <a:lumMod val="50000"/>
                  <a:lumOff val="50000"/>
                </a:schemeClr>
              </a:solidFill>
            </a:endParaRPr>
          </a:p>
        </p:txBody>
      </p:sp>
      <p:sp>
        <p:nvSpPr>
          <p:cNvPr id="38" name="Arrow: Bent-Up 37">
            <a:extLst>
              <a:ext uri="{FF2B5EF4-FFF2-40B4-BE49-F238E27FC236}">
                <a16:creationId xmlns:a16="http://schemas.microsoft.com/office/drawing/2014/main" id="{546D97FB-2997-EA90-1392-EADB0FD0A122}"/>
              </a:ext>
            </a:extLst>
          </p:cNvPr>
          <p:cNvSpPr/>
          <p:nvPr/>
        </p:nvSpPr>
        <p:spPr>
          <a:xfrm>
            <a:off x="5459067" y="4570181"/>
            <a:ext cx="708593" cy="630534"/>
          </a:xfrm>
          <a:prstGeom prst="bentUpArrow">
            <a:avLst/>
          </a:prstGeom>
          <a:solidFill>
            <a:schemeClr val="tx1">
              <a:lumMod val="50000"/>
              <a:lumOff val="5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solidFill>
                <a:schemeClr val="tx1">
                  <a:lumMod val="50000"/>
                  <a:lumOff val="50000"/>
                </a:schemeClr>
              </a:solidFill>
            </a:endParaRPr>
          </a:p>
        </p:txBody>
      </p:sp>
      <p:sp>
        <p:nvSpPr>
          <p:cNvPr id="44" name="Arrow: Bent-Up 43">
            <a:extLst>
              <a:ext uri="{FF2B5EF4-FFF2-40B4-BE49-F238E27FC236}">
                <a16:creationId xmlns:a16="http://schemas.microsoft.com/office/drawing/2014/main" id="{B9879A4E-4DB2-0B3F-B4AC-394B97251BC4}"/>
              </a:ext>
            </a:extLst>
          </p:cNvPr>
          <p:cNvSpPr/>
          <p:nvPr/>
        </p:nvSpPr>
        <p:spPr>
          <a:xfrm rot="5400000" flipH="1">
            <a:off x="5821532" y="2111859"/>
            <a:ext cx="773715" cy="552773"/>
          </a:xfrm>
          <a:prstGeom prst="bentUpArrow">
            <a:avLst>
              <a:gd name="adj1" fmla="val 25000"/>
              <a:gd name="adj2" fmla="val 25000"/>
              <a:gd name="adj3" fmla="val 25000"/>
            </a:avLst>
          </a:prstGeom>
          <a:solidFill>
            <a:schemeClr val="tx1">
              <a:lumMod val="50000"/>
              <a:lumOff val="5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solidFill>
                <a:schemeClr val="tx1">
                  <a:lumMod val="50000"/>
                  <a:lumOff val="50000"/>
                </a:schemeClr>
              </a:solidFill>
            </a:endParaRPr>
          </a:p>
        </p:txBody>
      </p:sp>
    </p:spTree>
    <p:extLst>
      <p:ext uri="{BB962C8B-B14F-4D97-AF65-F5344CB8AC3E}">
        <p14:creationId xmlns:p14="http://schemas.microsoft.com/office/powerpoint/2010/main" val="810888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5A50C-1D2A-E33E-5717-016B0252466A}"/>
            </a:ext>
          </a:extLst>
        </p:cNvPr>
        <p:cNvGrpSpPr/>
        <p:nvPr/>
      </p:nvGrpSpPr>
      <p:grpSpPr>
        <a:xfrm>
          <a:off x="0" y="0"/>
          <a:ext cx="0" cy="0"/>
          <a:chOff x="0" y="0"/>
          <a:chExt cx="0" cy="0"/>
        </a:xfrm>
      </p:grpSpPr>
      <p:sp>
        <p:nvSpPr>
          <p:cNvPr id="110" name="Rectangle 109">
            <a:extLst>
              <a:ext uri="{FF2B5EF4-FFF2-40B4-BE49-F238E27FC236}">
                <a16:creationId xmlns:a16="http://schemas.microsoft.com/office/drawing/2014/main" id="{646219D6-EA89-7E07-B5F6-A18B0634C6E8}"/>
              </a:ext>
            </a:extLst>
          </p:cNvPr>
          <p:cNvSpPr/>
          <p:nvPr/>
        </p:nvSpPr>
        <p:spPr>
          <a:xfrm>
            <a:off x="8722322" y="2520462"/>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8" name="Rectangle 107">
            <a:extLst>
              <a:ext uri="{FF2B5EF4-FFF2-40B4-BE49-F238E27FC236}">
                <a16:creationId xmlns:a16="http://schemas.microsoft.com/office/drawing/2014/main" id="{0E2CFD8C-C43C-9E91-4B75-77244E7D39AE}"/>
              </a:ext>
            </a:extLst>
          </p:cNvPr>
          <p:cNvSpPr/>
          <p:nvPr/>
        </p:nvSpPr>
        <p:spPr>
          <a:xfrm>
            <a:off x="8651983" y="2426677"/>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extBox 2">
            <a:extLst>
              <a:ext uri="{FF2B5EF4-FFF2-40B4-BE49-F238E27FC236}">
                <a16:creationId xmlns:a16="http://schemas.microsoft.com/office/drawing/2014/main" id="{CFD2C30A-BA6B-A49F-CFD3-4202F35C151B}"/>
              </a:ext>
            </a:extLst>
          </p:cNvPr>
          <p:cNvSpPr txBox="1"/>
          <p:nvPr/>
        </p:nvSpPr>
        <p:spPr>
          <a:xfrm>
            <a:off x="645249" y="823250"/>
            <a:ext cx="5129283" cy="584775"/>
          </a:xfrm>
          <a:prstGeom prst="rect">
            <a:avLst/>
          </a:prstGeom>
          <a:noFill/>
        </p:spPr>
        <p:txBody>
          <a:bodyPr wrap="square" rtlCol="0">
            <a:spAutoFit/>
          </a:bodyPr>
          <a:lstStyle/>
          <a:p>
            <a:r>
              <a:rPr lang="ja-JP" altLang="en-US" sz="3200" b="1" dirty="0">
                <a:solidFill>
                  <a:schemeClr val="bg2">
                    <a:lumMod val="75000"/>
                  </a:schemeClr>
                </a:solidFill>
              </a:rPr>
              <a:t>回扣的优势</a:t>
            </a:r>
            <a:endParaRPr lang="ja-JP" altLang="en-US" sz="3200" dirty="0">
              <a:solidFill>
                <a:schemeClr val="bg2">
                  <a:lumMod val="75000"/>
                </a:schemeClr>
              </a:solidFill>
            </a:endParaRPr>
          </a:p>
        </p:txBody>
      </p:sp>
      <p:sp>
        <p:nvSpPr>
          <p:cNvPr id="63" name="Abgerundetes Rechteck">
            <a:extLst>
              <a:ext uri="{FF2B5EF4-FFF2-40B4-BE49-F238E27FC236}">
                <a16:creationId xmlns:a16="http://schemas.microsoft.com/office/drawing/2014/main" id="{B7E557CD-4B99-BDDF-51F2-AAEA48FE1AFC}"/>
              </a:ext>
            </a:extLst>
          </p:cNvPr>
          <p:cNvSpPr/>
          <p:nvPr/>
        </p:nvSpPr>
        <p:spPr>
          <a:xfrm>
            <a:off x="8545706" y="2351617"/>
            <a:ext cx="2095501" cy="3422361"/>
          </a:xfrm>
          <a:prstGeom prst="roundRect">
            <a:avLst>
              <a:gd name="adj" fmla="val 3027"/>
            </a:avLst>
          </a:prstGeom>
          <a:solidFill>
            <a:srgbClr val="D8EBFE"/>
          </a:solidFill>
          <a:ln w="12700">
            <a:miter lim="400000"/>
          </a:ln>
        </p:spPr>
        <p:txBody>
          <a:bodyPr lIns="25400" tIns="25400" rIns="25400" bIns="25400" anchor="ctr"/>
          <a:lstStyle/>
          <a:p>
            <a:pPr>
              <a:spcBef>
                <a:spcPts val="1000"/>
              </a:spcBef>
              <a:defRPr>
                <a:latin typeface="Montserrat Regular"/>
                <a:ea typeface="Montserrat Regular"/>
                <a:cs typeface="Montserrat Regular"/>
                <a:sym typeface="Montserrat Regular"/>
              </a:defRPr>
            </a:pPr>
            <a:endParaRPr sz="900"/>
          </a:p>
        </p:txBody>
      </p:sp>
      <p:sp>
        <p:nvSpPr>
          <p:cNvPr id="68" name="Polkadot…">
            <a:extLst>
              <a:ext uri="{FF2B5EF4-FFF2-40B4-BE49-F238E27FC236}">
                <a16:creationId xmlns:a16="http://schemas.microsoft.com/office/drawing/2014/main" id="{E185234A-D6A4-BAA1-6B0D-8857E5AC7B65}"/>
              </a:ext>
            </a:extLst>
          </p:cNvPr>
          <p:cNvSpPr txBox="1"/>
          <p:nvPr/>
        </p:nvSpPr>
        <p:spPr>
          <a:xfrm>
            <a:off x="8684136" y="4300460"/>
            <a:ext cx="1818642" cy="856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a:endParaRPr sz="900" dirty="0"/>
          </a:p>
          <a:p>
            <a:r>
              <a:rPr lang="zh-CN" altLang="en-US" sz="1400" dirty="0"/>
              <a:t>获取数字回馈无需任何支出、锁仓或余额扣减。</a:t>
            </a:r>
          </a:p>
        </p:txBody>
      </p:sp>
      <p:sp>
        <p:nvSpPr>
          <p:cNvPr id="98" name="Rechteck">
            <a:extLst>
              <a:ext uri="{FF2B5EF4-FFF2-40B4-BE49-F238E27FC236}">
                <a16:creationId xmlns:a16="http://schemas.microsoft.com/office/drawing/2014/main" id="{58665DC7-1F50-E59A-3A60-33FFE25BFDE7}"/>
              </a:ext>
            </a:extLst>
          </p:cNvPr>
          <p:cNvSpPr/>
          <p:nvPr/>
        </p:nvSpPr>
        <p:spPr>
          <a:xfrm>
            <a:off x="8771812" y="3796520"/>
            <a:ext cx="1643290" cy="83383"/>
          </a:xfrm>
          <a:prstGeom prst="rect">
            <a:avLst/>
          </a:prstGeom>
          <a:solidFill>
            <a:schemeClr val="tx1"/>
          </a:solidFill>
          <a:ln w="12700">
            <a:miter lim="400000"/>
          </a:ln>
        </p:spPr>
        <p:txBody>
          <a:bodyPr lIns="35719" tIns="35719" rIns="35719" bIns="35719" anchor="ctr"/>
          <a:lstStyle/>
          <a:p>
            <a:pPr>
              <a:spcBef>
                <a:spcPts val="1000"/>
              </a:spcBef>
              <a:defRPr>
                <a:latin typeface="Montserrat Regular"/>
                <a:ea typeface="Montserrat Regular"/>
                <a:cs typeface="Montserrat Regular"/>
                <a:sym typeface="Montserrat Regular"/>
              </a:defRPr>
            </a:pPr>
            <a:endParaRPr sz="900"/>
          </a:p>
        </p:txBody>
      </p:sp>
      <p:sp>
        <p:nvSpPr>
          <p:cNvPr id="101" name="Rechteck">
            <a:extLst>
              <a:ext uri="{FF2B5EF4-FFF2-40B4-BE49-F238E27FC236}">
                <a16:creationId xmlns:a16="http://schemas.microsoft.com/office/drawing/2014/main" id="{E30C23DC-F082-9E81-F769-80E59FC507D0}"/>
              </a:ext>
            </a:extLst>
          </p:cNvPr>
          <p:cNvSpPr/>
          <p:nvPr/>
        </p:nvSpPr>
        <p:spPr>
          <a:xfrm>
            <a:off x="8771812" y="3796520"/>
            <a:ext cx="1643230" cy="83383"/>
          </a:xfrm>
          <a:prstGeom prst="rect">
            <a:avLst/>
          </a:prstGeom>
          <a:solidFill>
            <a:schemeClr val="accent2"/>
          </a:solidFill>
          <a:ln w="12700">
            <a:miter lim="400000"/>
          </a:ln>
        </p:spPr>
        <p:txBody>
          <a:bodyPr lIns="35719" tIns="35719" rIns="35719" bIns="35719" anchor="ctr"/>
          <a:lstStyle/>
          <a:p>
            <a:pPr>
              <a:spcBef>
                <a:spcPts val="1000"/>
              </a:spcBef>
              <a:defRPr>
                <a:latin typeface="Montserrat Regular"/>
                <a:ea typeface="Montserrat Regular"/>
                <a:cs typeface="Montserrat Regular"/>
                <a:sym typeface="Montserrat Regular"/>
              </a:defRPr>
            </a:pPr>
            <a:endParaRPr sz="900"/>
          </a:p>
        </p:txBody>
      </p:sp>
      <p:sp>
        <p:nvSpPr>
          <p:cNvPr id="104" name="Liquidity">
            <a:extLst>
              <a:ext uri="{FF2B5EF4-FFF2-40B4-BE49-F238E27FC236}">
                <a16:creationId xmlns:a16="http://schemas.microsoft.com/office/drawing/2014/main" id="{3C777DDA-0C27-F483-9754-C217A026F001}"/>
              </a:ext>
            </a:extLst>
          </p:cNvPr>
          <p:cNvSpPr txBox="1"/>
          <p:nvPr/>
        </p:nvSpPr>
        <p:spPr>
          <a:xfrm>
            <a:off x="8749627" y="2937462"/>
            <a:ext cx="1665415" cy="600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nSpc>
                <a:spcPct val="110000"/>
              </a:lnSpc>
              <a:defRPr sz="1800" spc="-18"/>
            </a:lvl1pPr>
          </a:lstStyle>
          <a:p>
            <a:pPr algn="ctr"/>
            <a:r>
              <a:rPr lang="zh-CN" altLang="en-US" sz="1600" b="1" dirty="0"/>
              <a:t>无需减少或锁定余额</a:t>
            </a:r>
          </a:p>
        </p:txBody>
      </p:sp>
      <p:grpSp>
        <p:nvGrpSpPr>
          <p:cNvPr id="10" name="Group 9">
            <a:extLst>
              <a:ext uri="{FF2B5EF4-FFF2-40B4-BE49-F238E27FC236}">
                <a16:creationId xmlns:a16="http://schemas.microsoft.com/office/drawing/2014/main" id="{69F2869A-082D-417C-7196-581C901BCC56}"/>
              </a:ext>
            </a:extLst>
          </p:cNvPr>
          <p:cNvGrpSpPr/>
          <p:nvPr/>
        </p:nvGrpSpPr>
        <p:grpSpPr>
          <a:xfrm>
            <a:off x="6178917" y="2351617"/>
            <a:ext cx="2228360" cy="3591205"/>
            <a:chOff x="6165921" y="2375064"/>
            <a:chExt cx="2228360" cy="3591205"/>
          </a:xfrm>
        </p:grpSpPr>
        <p:sp>
          <p:nvSpPr>
            <p:cNvPr id="2" name="Rectangle 1">
              <a:extLst>
                <a:ext uri="{FF2B5EF4-FFF2-40B4-BE49-F238E27FC236}">
                  <a16:creationId xmlns:a16="http://schemas.microsoft.com/office/drawing/2014/main" id="{DAC8AC17-0308-9FFB-99A0-0BB27FC16550}"/>
                </a:ext>
              </a:extLst>
            </p:cNvPr>
            <p:cNvSpPr/>
            <p:nvPr/>
          </p:nvSpPr>
          <p:spPr>
            <a:xfrm>
              <a:off x="6342537" y="2543909"/>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a:extLst>
                <a:ext uri="{FF2B5EF4-FFF2-40B4-BE49-F238E27FC236}">
                  <a16:creationId xmlns:a16="http://schemas.microsoft.com/office/drawing/2014/main" id="{F1C86143-3C03-AFB1-86F8-401CEF4E565B}"/>
                </a:ext>
              </a:extLst>
            </p:cNvPr>
            <p:cNvSpPr/>
            <p:nvPr/>
          </p:nvSpPr>
          <p:spPr>
            <a:xfrm>
              <a:off x="6272198" y="2450124"/>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Abgerundetes Rechteck">
              <a:extLst>
                <a:ext uri="{FF2B5EF4-FFF2-40B4-BE49-F238E27FC236}">
                  <a16:creationId xmlns:a16="http://schemas.microsoft.com/office/drawing/2014/main" id="{83AFC2FB-22A4-87B3-5ACA-B065E1AEFC72}"/>
                </a:ext>
              </a:extLst>
            </p:cNvPr>
            <p:cNvSpPr/>
            <p:nvPr/>
          </p:nvSpPr>
          <p:spPr>
            <a:xfrm>
              <a:off x="6165921" y="2375064"/>
              <a:ext cx="2095501" cy="3422361"/>
            </a:xfrm>
            <a:prstGeom prst="roundRect">
              <a:avLst>
                <a:gd name="adj" fmla="val 3027"/>
              </a:avLst>
            </a:prstGeom>
            <a:solidFill>
              <a:srgbClr val="D8EBFE"/>
            </a:solidFill>
            <a:ln w="12700">
              <a:miter lim="400000"/>
            </a:ln>
          </p:spPr>
          <p:txBody>
            <a:bodyPr lIns="25400" tIns="25400" rIns="25400" bIns="25400" anchor="ctr"/>
            <a:lstStyle/>
            <a:p>
              <a:pPr algn="ctr">
                <a:spcBef>
                  <a:spcPts val="1000"/>
                </a:spcBef>
                <a:defRPr>
                  <a:latin typeface="Montserrat Regular"/>
                  <a:ea typeface="Montserrat Regular"/>
                  <a:cs typeface="Montserrat Regular"/>
                  <a:sym typeface="Montserrat Regular"/>
                </a:defRPr>
              </a:pPr>
              <a:endParaRPr sz="900"/>
            </a:p>
          </p:txBody>
        </p:sp>
        <p:sp>
          <p:nvSpPr>
            <p:cNvPr id="6" name="Polkadot…">
              <a:extLst>
                <a:ext uri="{FF2B5EF4-FFF2-40B4-BE49-F238E27FC236}">
                  <a16:creationId xmlns:a16="http://schemas.microsoft.com/office/drawing/2014/main" id="{9763115F-0785-75E6-F200-B740846F637F}"/>
                </a:ext>
              </a:extLst>
            </p:cNvPr>
            <p:cNvSpPr txBox="1"/>
            <p:nvPr/>
          </p:nvSpPr>
          <p:spPr>
            <a:xfrm>
              <a:off x="6304351" y="4323907"/>
              <a:ext cx="1818642" cy="856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a:endParaRPr sz="900" dirty="0"/>
            </a:p>
            <a:p>
              <a:pPr algn="just"/>
              <a:r>
                <a:rPr lang="zh-CN" altLang="en-US" sz="1400" dirty="0"/>
                <a:t>符合条件的用户可根据经验证的用电量，每月获得数字回馈。</a:t>
              </a:r>
            </a:p>
          </p:txBody>
        </p:sp>
        <p:sp>
          <p:nvSpPr>
            <p:cNvPr id="7" name="Rechteck">
              <a:extLst>
                <a:ext uri="{FF2B5EF4-FFF2-40B4-BE49-F238E27FC236}">
                  <a16:creationId xmlns:a16="http://schemas.microsoft.com/office/drawing/2014/main" id="{F20AE772-79A7-FA5C-B33F-205E0CBAD0B3}"/>
                </a:ext>
              </a:extLst>
            </p:cNvPr>
            <p:cNvSpPr/>
            <p:nvPr/>
          </p:nvSpPr>
          <p:spPr>
            <a:xfrm>
              <a:off x="6392027" y="3819967"/>
              <a:ext cx="1643290" cy="83383"/>
            </a:xfrm>
            <a:prstGeom prst="rect">
              <a:avLst/>
            </a:prstGeom>
            <a:solidFill>
              <a:schemeClr val="tx1"/>
            </a:solidFill>
            <a:ln w="12700">
              <a:miter lim="400000"/>
            </a:ln>
          </p:spPr>
          <p:txBody>
            <a:bodyPr lIns="35719" tIns="35719" rIns="35719" bIns="35719" anchor="ctr"/>
            <a:lstStyle/>
            <a:p>
              <a:pPr algn="ctr">
                <a:spcBef>
                  <a:spcPts val="1000"/>
                </a:spcBef>
                <a:defRPr>
                  <a:latin typeface="Montserrat Regular"/>
                  <a:ea typeface="Montserrat Regular"/>
                  <a:cs typeface="Montserrat Regular"/>
                  <a:sym typeface="Montserrat Regular"/>
                </a:defRPr>
              </a:pPr>
              <a:endParaRPr sz="900"/>
            </a:p>
          </p:txBody>
        </p:sp>
        <p:sp>
          <p:nvSpPr>
            <p:cNvPr id="8" name="Rechteck">
              <a:extLst>
                <a:ext uri="{FF2B5EF4-FFF2-40B4-BE49-F238E27FC236}">
                  <a16:creationId xmlns:a16="http://schemas.microsoft.com/office/drawing/2014/main" id="{A04100CB-2197-2C31-F5EA-BE467BEF3CC5}"/>
                </a:ext>
              </a:extLst>
            </p:cNvPr>
            <p:cNvSpPr/>
            <p:nvPr/>
          </p:nvSpPr>
          <p:spPr>
            <a:xfrm>
              <a:off x="6392027" y="3819967"/>
              <a:ext cx="1643230" cy="83383"/>
            </a:xfrm>
            <a:prstGeom prst="rect">
              <a:avLst/>
            </a:prstGeom>
            <a:solidFill>
              <a:schemeClr val="accent2"/>
            </a:solidFill>
            <a:ln w="12700">
              <a:miter lim="400000"/>
            </a:ln>
          </p:spPr>
          <p:txBody>
            <a:bodyPr lIns="35719" tIns="35719" rIns="35719" bIns="35719" anchor="ctr"/>
            <a:lstStyle/>
            <a:p>
              <a:pPr algn="ctr">
                <a:spcBef>
                  <a:spcPts val="1000"/>
                </a:spcBef>
                <a:defRPr>
                  <a:latin typeface="Montserrat Regular"/>
                  <a:ea typeface="Montserrat Regular"/>
                  <a:cs typeface="Montserrat Regular"/>
                  <a:sym typeface="Montserrat Regular"/>
                </a:defRPr>
              </a:pPr>
              <a:endParaRPr sz="900"/>
            </a:p>
          </p:txBody>
        </p:sp>
        <p:sp>
          <p:nvSpPr>
            <p:cNvPr id="9" name="Liquidity">
              <a:extLst>
                <a:ext uri="{FF2B5EF4-FFF2-40B4-BE49-F238E27FC236}">
                  <a16:creationId xmlns:a16="http://schemas.microsoft.com/office/drawing/2014/main" id="{4BAC6169-287D-ECB8-37A3-E91078BC0ACA}"/>
                </a:ext>
              </a:extLst>
            </p:cNvPr>
            <p:cNvSpPr txBox="1"/>
            <p:nvPr/>
          </p:nvSpPr>
          <p:spPr>
            <a:xfrm>
              <a:off x="6369842" y="2960909"/>
              <a:ext cx="1665415" cy="600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nSpc>
                  <a:spcPct val="110000"/>
                </a:lnSpc>
                <a:defRPr sz="1800" spc="-18"/>
              </a:lvl1pPr>
            </a:lstStyle>
            <a:p>
              <a:pPr algn="ctr"/>
              <a:r>
                <a:rPr lang="zh-CN" altLang="en-US" sz="1600" b="1" dirty="0"/>
                <a:t>按月发放数字回馈</a:t>
              </a:r>
            </a:p>
          </p:txBody>
        </p:sp>
      </p:grpSp>
      <p:sp>
        <p:nvSpPr>
          <p:cNvPr id="11" name="Rectangle 10">
            <a:extLst>
              <a:ext uri="{FF2B5EF4-FFF2-40B4-BE49-F238E27FC236}">
                <a16:creationId xmlns:a16="http://schemas.microsoft.com/office/drawing/2014/main" id="{C6993908-8B54-DD3A-10FF-55E0B905E529}"/>
              </a:ext>
            </a:extLst>
          </p:cNvPr>
          <p:cNvSpPr/>
          <p:nvPr/>
        </p:nvSpPr>
        <p:spPr>
          <a:xfrm>
            <a:off x="4020838" y="2539187"/>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098E34F0-7E80-A0AF-F296-00382BC35AB7}"/>
              </a:ext>
            </a:extLst>
          </p:cNvPr>
          <p:cNvSpPr/>
          <p:nvPr/>
        </p:nvSpPr>
        <p:spPr>
          <a:xfrm>
            <a:off x="3950499" y="2445402"/>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Abgerundetes Rechteck">
            <a:extLst>
              <a:ext uri="{FF2B5EF4-FFF2-40B4-BE49-F238E27FC236}">
                <a16:creationId xmlns:a16="http://schemas.microsoft.com/office/drawing/2014/main" id="{36EA7F79-1438-11FA-0623-9543944D71D6}"/>
              </a:ext>
            </a:extLst>
          </p:cNvPr>
          <p:cNvSpPr/>
          <p:nvPr/>
        </p:nvSpPr>
        <p:spPr>
          <a:xfrm>
            <a:off x="3844222" y="2370342"/>
            <a:ext cx="2095501" cy="3422361"/>
          </a:xfrm>
          <a:prstGeom prst="roundRect">
            <a:avLst>
              <a:gd name="adj" fmla="val 3027"/>
            </a:avLst>
          </a:prstGeom>
          <a:solidFill>
            <a:srgbClr val="D8EBFE"/>
          </a:solidFill>
          <a:ln w="12700">
            <a:miter lim="400000"/>
          </a:ln>
        </p:spPr>
        <p:txBody>
          <a:bodyPr lIns="25400" tIns="25400" rIns="25400" bIns="25400" anchor="ctr"/>
          <a:lstStyle/>
          <a:p>
            <a:pPr>
              <a:spcBef>
                <a:spcPts val="1000"/>
              </a:spcBef>
              <a:defRPr>
                <a:latin typeface="Montserrat Regular"/>
                <a:ea typeface="Montserrat Regular"/>
                <a:cs typeface="Montserrat Regular"/>
                <a:sym typeface="Montserrat Regular"/>
              </a:defRPr>
            </a:pPr>
            <a:endParaRPr sz="900"/>
          </a:p>
        </p:txBody>
      </p:sp>
      <p:sp>
        <p:nvSpPr>
          <p:cNvPr id="14" name="Polkadot…">
            <a:extLst>
              <a:ext uri="{FF2B5EF4-FFF2-40B4-BE49-F238E27FC236}">
                <a16:creationId xmlns:a16="http://schemas.microsoft.com/office/drawing/2014/main" id="{37AAFC0D-04A1-4336-D62B-7B97EBD085CE}"/>
              </a:ext>
            </a:extLst>
          </p:cNvPr>
          <p:cNvSpPr txBox="1"/>
          <p:nvPr/>
        </p:nvSpPr>
        <p:spPr>
          <a:xfrm>
            <a:off x="3982652" y="4319185"/>
            <a:ext cx="1818642" cy="856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a:endParaRPr sz="900" dirty="0"/>
          </a:p>
          <a:p>
            <a:pPr algn="just"/>
            <a:r>
              <a:rPr lang="zh-CN" altLang="en-US" sz="1400" dirty="0"/>
              <a:t>返馈仅会在用电量通过核验流程确认后发放。</a:t>
            </a:r>
          </a:p>
        </p:txBody>
      </p:sp>
      <p:sp>
        <p:nvSpPr>
          <p:cNvPr id="15" name="Rechteck">
            <a:extLst>
              <a:ext uri="{FF2B5EF4-FFF2-40B4-BE49-F238E27FC236}">
                <a16:creationId xmlns:a16="http://schemas.microsoft.com/office/drawing/2014/main" id="{FC27A018-F223-9051-AEBF-D4C0BCCA1386}"/>
              </a:ext>
            </a:extLst>
          </p:cNvPr>
          <p:cNvSpPr/>
          <p:nvPr/>
        </p:nvSpPr>
        <p:spPr>
          <a:xfrm>
            <a:off x="4070328" y="3815245"/>
            <a:ext cx="1643290" cy="83383"/>
          </a:xfrm>
          <a:prstGeom prst="rect">
            <a:avLst/>
          </a:prstGeom>
          <a:solidFill>
            <a:schemeClr val="tx1"/>
          </a:solidFill>
          <a:ln w="12700">
            <a:miter lim="400000"/>
          </a:ln>
        </p:spPr>
        <p:txBody>
          <a:bodyPr lIns="35719" tIns="35719" rIns="35719" bIns="35719" anchor="ctr"/>
          <a:lstStyle/>
          <a:p>
            <a:pPr>
              <a:spcBef>
                <a:spcPts val="1000"/>
              </a:spcBef>
              <a:defRPr>
                <a:latin typeface="Montserrat Regular"/>
                <a:ea typeface="Montserrat Regular"/>
                <a:cs typeface="Montserrat Regular"/>
                <a:sym typeface="Montserrat Regular"/>
              </a:defRPr>
            </a:pPr>
            <a:endParaRPr sz="900"/>
          </a:p>
        </p:txBody>
      </p:sp>
      <p:sp>
        <p:nvSpPr>
          <p:cNvPr id="16" name="Rechteck">
            <a:extLst>
              <a:ext uri="{FF2B5EF4-FFF2-40B4-BE49-F238E27FC236}">
                <a16:creationId xmlns:a16="http://schemas.microsoft.com/office/drawing/2014/main" id="{03FF90CC-993E-478B-550E-FC1B33C85CC8}"/>
              </a:ext>
            </a:extLst>
          </p:cNvPr>
          <p:cNvSpPr/>
          <p:nvPr/>
        </p:nvSpPr>
        <p:spPr>
          <a:xfrm>
            <a:off x="4070328" y="3815245"/>
            <a:ext cx="1643230" cy="83383"/>
          </a:xfrm>
          <a:prstGeom prst="rect">
            <a:avLst/>
          </a:prstGeom>
          <a:solidFill>
            <a:schemeClr val="accent2"/>
          </a:solidFill>
          <a:ln w="12700">
            <a:miter lim="400000"/>
          </a:ln>
        </p:spPr>
        <p:txBody>
          <a:bodyPr lIns="35719" tIns="35719" rIns="35719" bIns="35719" anchor="ctr"/>
          <a:lstStyle/>
          <a:p>
            <a:pPr>
              <a:spcBef>
                <a:spcPts val="1000"/>
              </a:spcBef>
              <a:defRPr>
                <a:latin typeface="Montserrat Regular"/>
                <a:ea typeface="Montserrat Regular"/>
                <a:cs typeface="Montserrat Regular"/>
                <a:sym typeface="Montserrat Regular"/>
              </a:defRPr>
            </a:pPr>
            <a:endParaRPr sz="900"/>
          </a:p>
        </p:txBody>
      </p:sp>
      <p:sp>
        <p:nvSpPr>
          <p:cNvPr id="17" name="Liquidity">
            <a:extLst>
              <a:ext uri="{FF2B5EF4-FFF2-40B4-BE49-F238E27FC236}">
                <a16:creationId xmlns:a16="http://schemas.microsoft.com/office/drawing/2014/main" id="{67CB1F8A-2ADA-9D49-F19E-450461B8C83C}"/>
              </a:ext>
            </a:extLst>
          </p:cNvPr>
          <p:cNvSpPr txBox="1"/>
          <p:nvPr/>
        </p:nvSpPr>
        <p:spPr>
          <a:xfrm>
            <a:off x="4048143" y="2956187"/>
            <a:ext cx="1665415" cy="600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nSpc>
                <a:spcPct val="110000"/>
              </a:lnSpc>
              <a:defRPr sz="1800" spc="-18"/>
            </a:lvl1pPr>
          </a:lstStyle>
          <a:p>
            <a:pPr algn="ctr"/>
            <a:r>
              <a:rPr lang="zh-CN" altLang="en-US" sz="1600" b="1" dirty="0"/>
              <a:t>仅基于验证的参与</a:t>
            </a:r>
          </a:p>
        </p:txBody>
      </p:sp>
      <p:grpSp>
        <p:nvGrpSpPr>
          <p:cNvPr id="18" name="Group 17">
            <a:extLst>
              <a:ext uri="{FF2B5EF4-FFF2-40B4-BE49-F238E27FC236}">
                <a16:creationId xmlns:a16="http://schemas.microsoft.com/office/drawing/2014/main" id="{95D8BD11-4BA8-0EE4-9C06-8EC13EA26C1C}"/>
              </a:ext>
            </a:extLst>
          </p:cNvPr>
          <p:cNvGrpSpPr/>
          <p:nvPr/>
        </p:nvGrpSpPr>
        <p:grpSpPr>
          <a:xfrm>
            <a:off x="1477433" y="2370342"/>
            <a:ext cx="2228360" cy="3591205"/>
            <a:chOff x="6165921" y="2375064"/>
            <a:chExt cx="2228360" cy="3591205"/>
          </a:xfrm>
        </p:grpSpPr>
        <p:sp>
          <p:nvSpPr>
            <p:cNvPr id="19" name="Rectangle 18">
              <a:extLst>
                <a:ext uri="{FF2B5EF4-FFF2-40B4-BE49-F238E27FC236}">
                  <a16:creationId xmlns:a16="http://schemas.microsoft.com/office/drawing/2014/main" id="{30B56784-4C82-2BF5-40DC-BD6D9CC710CE}"/>
                </a:ext>
              </a:extLst>
            </p:cNvPr>
            <p:cNvSpPr/>
            <p:nvPr/>
          </p:nvSpPr>
          <p:spPr>
            <a:xfrm>
              <a:off x="6342537" y="2543909"/>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ectangle 19">
              <a:extLst>
                <a:ext uri="{FF2B5EF4-FFF2-40B4-BE49-F238E27FC236}">
                  <a16:creationId xmlns:a16="http://schemas.microsoft.com/office/drawing/2014/main" id="{01DCD6EE-BA45-77CC-1EFF-4CD6A7558C46}"/>
                </a:ext>
              </a:extLst>
            </p:cNvPr>
            <p:cNvSpPr/>
            <p:nvPr/>
          </p:nvSpPr>
          <p:spPr>
            <a:xfrm>
              <a:off x="6272198" y="2450124"/>
              <a:ext cx="2051744" cy="3422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Abgerundetes Rechteck">
              <a:extLst>
                <a:ext uri="{FF2B5EF4-FFF2-40B4-BE49-F238E27FC236}">
                  <a16:creationId xmlns:a16="http://schemas.microsoft.com/office/drawing/2014/main" id="{676B5AD9-551C-765A-0A72-FF707A03DB10}"/>
                </a:ext>
              </a:extLst>
            </p:cNvPr>
            <p:cNvSpPr/>
            <p:nvPr/>
          </p:nvSpPr>
          <p:spPr>
            <a:xfrm>
              <a:off x="6165921" y="2375064"/>
              <a:ext cx="2095501" cy="3422361"/>
            </a:xfrm>
            <a:prstGeom prst="roundRect">
              <a:avLst>
                <a:gd name="adj" fmla="val 3027"/>
              </a:avLst>
            </a:prstGeom>
            <a:solidFill>
              <a:srgbClr val="D8EBFE"/>
            </a:solidFill>
            <a:ln w="12700">
              <a:miter lim="400000"/>
            </a:ln>
          </p:spPr>
          <p:txBody>
            <a:bodyPr lIns="25400" tIns="25400" rIns="25400" bIns="25400" anchor="ctr"/>
            <a:lstStyle/>
            <a:p>
              <a:pPr algn="ctr">
                <a:spcBef>
                  <a:spcPts val="1000"/>
                </a:spcBef>
                <a:defRPr>
                  <a:latin typeface="Montserrat Regular"/>
                  <a:ea typeface="Montserrat Regular"/>
                  <a:cs typeface="Montserrat Regular"/>
                  <a:sym typeface="Montserrat Regular"/>
                </a:defRPr>
              </a:pPr>
              <a:endParaRPr sz="900"/>
            </a:p>
          </p:txBody>
        </p:sp>
        <p:sp>
          <p:nvSpPr>
            <p:cNvPr id="22" name="Polkadot…">
              <a:extLst>
                <a:ext uri="{FF2B5EF4-FFF2-40B4-BE49-F238E27FC236}">
                  <a16:creationId xmlns:a16="http://schemas.microsoft.com/office/drawing/2014/main" id="{3C4F8406-C247-6C2E-6E24-E2E630E41101}"/>
                </a:ext>
              </a:extLst>
            </p:cNvPr>
            <p:cNvSpPr txBox="1"/>
            <p:nvPr/>
          </p:nvSpPr>
          <p:spPr>
            <a:xfrm>
              <a:off x="6304351" y="4323907"/>
              <a:ext cx="1818642" cy="856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a:endParaRPr sz="900" dirty="0"/>
            </a:p>
            <a:p>
              <a:pPr algn="just"/>
              <a:r>
                <a:rPr lang="zh-CN" altLang="en-US" sz="1400" dirty="0"/>
                <a:t>您的通证始终保留在您的钱包中，无需质押，也无锁定。</a:t>
              </a:r>
            </a:p>
          </p:txBody>
        </p:sp>
        <p:sp>
          <p:nvSpPr>
            <p:cNvPr id="23" name="Rechteck">
              <a:extLst>
                <a:ext uri="{FF2B5EF4-FFF2-40B4-BE49-F238E27FC236}">
                  <a16:creationId xmlns:a16="http://schemas.microsoft.com/office/drawing/2014/main" id="{76BBA1D5-F05E-08FD-3DA3-766D18B7697E}"/>
                </a:ext>
              </a:extLst>
            </p:cNvPr>
            <p:cNvSpPr/>
            <p:nvPr/>
          </p:nvSpPr>
          <p:spPr>
            <a:xfrm>
              <a:off x="6392027" y="3819967"/>
              <a:ext cx="1643290" cy="83383"/>
            </a:xfrm>
            <a:prstGeom prst="rect">
              <a:avLst/>
            </a:prstGeom>
            <a:solidFill>
              <a:schemeClr val="tx1"/>
            </a:solidFill>
            <a:ln w="12700">
              <a:miter lim="400000"/>
            </a:ln>
          </p:spPr>
          <p:txBody>
            <a:bodyPr lIns="35719" tIns="35719" rIns="35719" bIns="35719" anchor="ctr"/>
            <a:lstStyle/>
            <a:p>
              <a:pPr algn="ctr">
                <a:spcBef>
                  <a:spcPts val="1000"/>
                </a:spcBef>
                <a:defRPr>
                  <a:latin typeface="Montserrat Regular"/>
                  <a:ea typeface="Montserrat Regular"/>
                  <a:cs typeface="Montserrat Regular"/>
                  <a:sym typeface="Montserrat Regular"/>
                </a:defRPr>
              </a:pPr>
              <a:endParaRPr sz="900"/>
            </a:p>
          </p:txBody>
        </p:sp>
        <p:sp>
          <p:nvSpPr>
            <p:cNvPr id="24" name="Rechteck">
              <a:extLst>
                <a:ext uri="{FF2B5EF4-FFF2-40B4-BE49-F238E27FC236}">
                  <a16:creationId xmlns:a16="http://schemas.microsoft.com/office/drawing/2014/main" id="{E4A37D76-6E07-3B7B-C908-3FA1EDE1ED73}"/>
                </a:ext>
              </a:extLst>
            </p:cNvPr>
            <p:cNvSpPr/>
            <p:nvPr/>
          </p:nvSpPr>
          <p:spPr>
            <a:xfrm>
              <a:off x="6392027" y="3819967"/>
              <a:ext cx="1643230" cy="83383"/>
            </a:xfrm>
            <a:prstGeom prst="rect">
              <a:avLst/>
            </a:prstGeom>
            <a:solidFill>
              <a:schemeClr val="accent2"/>
            </a:solidFill>
            <a:ln w="12700">
              <a:miter lim="400000"/>
            </a:ln>
          </p:spPr>
          <p:txBody>
            <a:bodyPr lIns="35719" tIns="35719" rIns="35719" bIns="35719" anchor="ctr"/>
            <a:lstStyle/>
            <a:p>
              <a:pPr algn="ctr">
                <a:spcBef>
                  <a:spcPts val="1000"/>
                </a:spcBef>
                <a:defRPr>
                  <a:latin typeface="Montserrat Regular"/>
                  <a:ea typeface="Montserrat Regular"/>
                  <a:cs typeface="Montserrat Regular"/>
                  <a:sym typeface="Montserrat Regular"/>
                </a:defRPr>
              </a:pPr>
              <a:endParaRPr sz="900"/>
            </a:p>
          </p:txBody>
        </p:sp>
        <p:sp>
          <p:nvSpPr>
            <p:cNvPr id="25" name="Liquidity">
              <a:extLst>
                <a:ext uri="{FF2B5EF4-FFF2-40B4-BE49-F238E27FC236}">
                  <a16:creationId xmlns:a16="http://schemas.microsoft.com/office/drawing/2014/main" id="{12FBC81E-A8B0-5B4F-455C-AD72BEA7B658}"/>
                </a:ext>
              </a:extLst>
            </p:cNvPr>
            <p:cNvSpPr txBox="1"/>
            <p:nvPr/>
          </p:nvSpPr>
          <p:spPr>
            <a:xfrm>
              <a:off x="6369842" y="2960909"/>
              <a:ext cx="1665415" cy="331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lvl1pPr>
                <a:lnSpc>
                  <a:spcPct val="110000"/>
                </a:lnSpc>
                <a:defRPr sz="1800" spc="-18"/>
              </a:lvl1pPr>
            </a:lstStyle>
            <a:p>
              <a:pPr algn="ctr"/>
              <a:r>
                <a:rPr lang="ja-JP" altLang="en-US" sz="1600" b="1" dirty="0"/>
                <a:t>完整自主权</a:t>
              </a:r>
            </a:p>
          </p:txBody>
        </p:sp>
      </p:grpSp>
    </p:spTree>
    <p:extLst>
      <p:ext uri="{BB962C8B-B14F-4D97-AF65-F5344CB8AC3E}">
        <p14:creationId xmlns:p14="http://schemas.microsoft.com/office/powerpoint/2010/main" val="3231772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
          <p:cNvSpPr/>
          <p:nvPr/>
        </p:nvSpPr>
        <p:spPr>
          <a:xfrm>
            <a:off x="8759444" y="1615467"/>
            <a:ext cx="19050" cy="4193679"/>
          </a:xfrm>
          <a:prstGeom prst="roundRect">
            <a:avLst>
              <a:gd name="adj" fmla="val 309691"/>
            </a:avLst>
          </a:prstGeom>
          <a:solidFill>
            <a:srgbClr val="CECEC9"/>
          </a:solidFill>
          <a:ln/>
        </p:spPr>
        <p:txBody>
          <a:bodyPr/>
          <a:lstStyle/>
          <a:p>
            <a:pPr defTabSz="761970"/>
            <a:endParaRPr lang="en-MY" sz="1500">
              <a:solidFill>
                <a:schemeClr val="tx1">
                  <a:lumMod val="50000"/>
                  <a:lumOff val="50000"/>
                </a:schemeClr>
              </a:solidFill>
              <a:latin typeface="Calibri" panose="020F0502020204030204"/>
            </a:endParaRPr>
          </a:p>
        </p:txBody>
      </p:sp>
      <p:sp>
        <p:nvSpPr>
          <p:cNvPr id="7" name="Shape 4"/>
          <p:cNvSpPr/>
          <p:nvPr/>
        </p:nvSpPr>
        <p:spPr>
          <a:xfrm>
            <a:off x="8208630" y="1763898"/>
            <a:ext cx="421382" cy="19050"/>
          </a:xfrm>
          <a:prstGeom prst="roundRect">
            <a:avLst>
              <a:gd name="adj" fmla="val 309691"/>
            </a:avLst>
          </a:prstGeom>
          <a:solidFill>
            <a:srgbClr val="CECEC9"/>
          </a:solidFill>
          <a:ln/>
        </p:spPr>
        <p:txBody>
          <a:bodyPr/>
          <a:lstStyle/>
          <a:p>
            <a:pPr defTabSz="761970"/>
            <a:endParaRPr lang="en-MY" sz="1500">
              <a:solidFill>
                <a:schemeClr val="tx1">
                  <a:lumMod val="50000"/>
                  <a:lumOff val="50000"/>
                </a:schemeClr>
              </a:solidFill>
              <a:latin typeface="Calibri" panose="020F0502020204030204"/>
            </a:endParaRPr>
          </a:p>
        </p:txBody>
      </p:sp>
      <p:sp>
        <p:nvSpPr>
          <p:cNvPr id="8" name="Shape 5"/>
          <p:cNvSpPr/>
          <p:nvPr/>
        </p:nvSpPr>
        <p:spPr>
          <a:xfrm>
            <a:off x="8610963" y="1615466"/>
            <a:ext cx="316012" cy="316012"/>
          </a:xfrm>
          <a:prstGeom prst="roundRect">
            <a:avLst>
              <a:gd name="adj" fmla="val 18669"/>
            </a:avLst>
          </a:prstGeom>
          <a:solidFill>
            <a:srgbClr val="E8E8E3"/>
          </a:solidFill>
          <a:ln w="7620">
            <a:solidFill>
              <a:srgbClr val="CECEC9"/>
            </a:solidFill>
            <a:prstDash val="solid"/>
          </a:ln>
        </p:spPr>
        <p:txBody>
          <a:bodyPr/>
          <a:lstStyle/>
          <a:p>
            <a:pPr defTabSz="761970"/>
            <a:endParaRPr lang="en-MY" sz="1500">
              <a:solidFill>
                <a:schemeClr val="tx1">
                  <a:lumMod val="50000"/>
                  <a:lumOff val="50000"/>
                </a:schemeClr>
              </a:solidFill>
              <a:latin typeface="Calibri" panose="020F0502020204030204"/>
            </a:endParaRPr>
          </a:p>
        </p:txBody>
      </p:sp>
      <p:sp>
        <p:nvSpPr>
          <p:cNvPr id="9" name="Text 6"/>
          <p:cNvSpPr/>
          <p:nvPr/>
        </p:nvSpPr>
        <p:spPr>
          <a:xfrm>
            <a:off x="8673173" y="1685798"/>
            <a:ext cx="210642" cy="177857"/>
          </a:xfrm>
          <a:prstGeom prst="rect">
            <a:avLst/>
          </a:prstGeom>
          <a:noFill/>
          <a:ln/>
        </p:spPr>
        <p:txBody>
          <a:bodyPr wrap="none" lIns="0" tIns="0" rIns="0" bIns="0" rtlCol="0" anchor="t"/>
          <a:lstStyle/>
          <a:p>
            <a:pPr algn="ctr" defTabSz="761970">
              <a:lnSpc>
                <a:spcPts val="1625"/>
              </a:lnSpc>
            </a:pPr>
            <a:r>
              <a:rPr lang="en-US" sz="1625" dirty="0">
                <a:latin typeface="Gelasio" pitchFamily="34" charset="0"/>
                <a:ea typeface="Gelasio" pitchFamily="34" charset="-122"/>
                <a:cs typeface="Gelasio" pitchFamily="34" charset="-120"/>
              </a:rPr>
              <a:t>1</a:t>
            </a:r>
            <a:endParaRPr lang="en-US" sz="1625" dirty="0">
              <a:latin typeface="Calibri" panose="020F0502020204030204"/>
            </a:endParaRPr>
          </a:p>
        </p:txBody>
      </p:sp>
      <p:sp>
        <p:nvSpPr>
          <p:cNvPr id="11" name="Text 8"/>
          <p:cNvSpPr/>
          <p:nvPr/>
        </p:nvSpPr>
        <p:spPr>
          <a:xfrm>
            <a:off x="6258322" y="1706615"/>
            <a:ext cx="2212876" cy="224731"/>
          </a:xfrm>
          <a:prstGeom prst="rect">
            <a:avLst/>
          </a:prstGeom>
          <a:noFill/>
          <a:ln/>
        </p:spPr>
        <p:txBody>
          <a:bodyPr wrap="none" lIns="0" tIns="0" rIns="0" bIns="0" rtlCol="0" anchor="t"/>
          <a:lstStyle/>
          <a:p>
            <a:r>
              <a:rPr lang="zh-CN" altLang="en-US" sz="1050" dirty="0">
                <a:solidFill>
                  <a:schemeClr val="tx1">
                    <a:lumMod val="50000"/>
                    <a:lumOff val="50000"/>
                  </a:schemeClr>
                </a:solidFill>
              </a:rPr>
              <a:t>基于经验证活动的累计数字回馈</a:t>
            </a:r>
          </a:p>
        </p:txBody>
      </p:sp>
      <p:sp>
        <p:nvSpPr>
          <p:cNvPr id="12" name="Shape 9"/>
          <p:cNvSpPr/>
          <p:nvPr/>
        </p:nvSpPr>
        <p:spPr>
          <a:xfrm>
            <a:off x="8918259" y="2628852"/>
            <a:ext cx="421382" cy="19050"/>
          </a:xfrm>
          <a:prstGeom prst="roundRect">
            <a:avLst>
              <a:gd name="adj" fmla="val 309691"/>
            </a:avLst>
          </a:prstGeom>
          <a:solidFill>
            <a:srgbClr val="CECEC9"/>
          </a:solidFill>
          <a:ln/>
        </p:spPr>
        <p:txBody>
          <a:bodyPr/>
          <a:lstStyle/>
          <a:p>
            <a:pPr defTabSz="761970"/>
            <a:endParaRPr lang="en-MY" sz="1500">
              <a:solidFill>
                <a:schemeClr val="tx1">
                  <a:lumMod val="50000"/>
                  <a:lumOff val="50000"/>
                </a:schemeClr>
              </a:solidFill>
              <a:latin typeface="Calibri" panose="020F0502020204030204"/>
            </a:endParaRPr>
          </a:p>
        </p:txBody>
      </p:sp>
      <p:sp>
        <p:nvSpPr>
          <p:cNvPr id="16" name="Text 13"/>
          <p:cNvSpPr/>
          <p:nvPr/>
        </p:nvSpPr>
        <p:spPr>
          <a:xfrm>
            <a:off x="9464987" y="2495580"/>
            <a:ext cx="2212975" cy="224731"/>
          </a:xfrm>
          <a:prstGeom prst="rect">
            <a:avLst/>
          </a:prstGeom>
          <a:noFill/>
          <a:ln/>
        </p:spPr>
        <p:txBody>
          <a:bodyPr wrap="none" lIns="0" tIns="0" rIns="0" bIns="0" rtlCol="0" anchor="t"/>
          <a:lstStyle/>
          <a:p>
            <a:pPr defTabSz="761970">
              <a:lnSpc>
                <a:spcPts val="1750"/>
              </a:lnSpc>
            </a:pPr>
            <a:r>
              <a:rPr lang="zh-CN" altLang="en-US" sz="1050" dirty="0">
                <a:solidFill>
                  <a:schemeClr val="tx1">
                    <a:lumMod val="50000"/>
                    <a:lumOff val="50000"/>
                  </a:schemeClr>
                </a:solidFill>
              </a:rPr>
              <a:t>通过持续用电形成增长中的参与足迹</a:t>
            </a:r>
          </a:p>
          <a:p>
            <a:pPr defTabSz="761970">
              <a:lnSpc>
                <a:spcPts val="1750"/>
              </a:lnSpc>
            </a:pPr>
            <a:endParaRPr lang="en-US" sz="1050" dirty="0">
              <a:solidFill>
                <a:schemeClr val="tx1">
                  <a:lumMod val="50000"/>
                  <a:lumOff val="50000"/>
                </a:schemeClr>
              </a:solidFill>
              <a:latin typeface="+mj-lt"/>
            </a:endParaRPr>
          </a:p>
        </p:txBody>
      </p:sp>
      <p:sp>
        <p:nvSpPr>
          <p:cNvPr id="17" name="Shape 14"/>
          <p:cNvSpPr/>
          <p:nvPr/>
        </p:nvSpPr>
        <p:spPr>
          <a:xfrm>
            <a:off x="8187716" y="3416406"/>
            <a:ext cx="421382" cy="19050"/>
          </a:xfrm>
          <a:prstGeom prst="roundRect">
            <a:avLst>
              <a:gd name="adj" fmla="val 309691"/>
            </a:avLst>
          </a:prstGeom>
          <a:solidFill>
            <a:srgbClr val="CECEC9"/>
          </a:solidFill>
          <a:ln/>
        </p:spPr>
        <p:txBody>
          <a:bodyPr/>
          <a:lstStyle/>
          <a:p>
            <a:pPr defTabSz="761970"/>
            <a:endParaRPr lang="en-MY" sz="1500">
              <a:solidFill>
                <a:schemeClr val="tx1">
                  <a:lumMod val="50000"/>
                  <a:lumOff val="50000"/>
                </a:schemeClr>
              </a:solidFill>
              <a:latin typeface="Calibri" panose="020F0502020204030204"/>
            </a:endParaRPr>
          </a:p>
        </p:txBody>
      </p:sp>
      <p:sp>
        <p:nvSpPr>
          <p:cNvPr id="21" name="Text 18"/>
          <p:cNvSpPr/>
          <p:nvPr/>
        </p:nvSpPr>
        <p:spPr>
          <a:xfrm>
            <a:off x="5928063" y="3285554"/>
            <a:ext cx="2212876" cy="224731"/>
          </a:xfrm>
          <a:prstGeom prst="rect">
            <a:avLst/>
          </a:prstGeom>
          <a:noFill/>
          <a:ln/>
        </p:spPr>
        <p:txBody>
          <a:bodyPr wrap="none" lIns="0" tIns="0" rIns="0" bIns="0" rtlCol="0" anchor="t"/>
          <a:lstStyle/>
          <a:p>
            <a:pPr algn="r" defTabSz="761970">
              <a:lnSpc>
                <a:spcPts val="1750"/>
              </a:lnSpc>
            </a:pPr>
            <a:r>
              <a:rPr lang="zh-CN" altLang="en-US" sz="1050" dirty="0">
                <a:solidFill>
                  <a:schemeClr val="tx1">
                    <a:lumMod val="50000"/>
                    <a:lumOff val="50000"/>
                  </a:schemeClr>
                </a:solidFill>
              </a:rPr>
              <a:t>持续性的回馈发放反映在累积参与中</a:t>
            </a:r>
            <a:endParaRPr lang="en-US" sz="1050" dirty="0">
              <a:solidFill>
                <a:schemeClr val="tx1">
                  <a:lumMod val="50000"/>
                  <a:lumOff val="50000"/>
                </a:schemeClr>
              </a:solidFill>
              <a:latin typeface="+mj-lt"/>
            </a:endParaRPr>
          </a:p>
        </p:txBody>
      </p:sp>
      <p:sp>
        <p:nvSpPr>
          <p:cNvPr id="22" name="Shape 19"/>
          <p:cNvSpPr/>
          <p:nvPr/>
        </p:nvSpPr>
        <p:spPr>
          <a:xfrm>
            <a:off x="8907924" y="4221502"/>
            <a:ext cx="421382" cy="19050"/>
          </a:xfrm>
          <a:prstGeom prst="roundRect">
            <a:avLst>
              <a:gd name="adj" fmla="val 309691"/>
            </a:avLst>
          </a:prstGeom>
          <a:solidFill>
            <a:srgbClr val="CECEC9"/>
          </a:solidFill>
          <a:ln/>
        </p:spPr>
        <p:txBody>
          <a:bodyPr/>
          <a:lstStyle/>
          <a:p>
            <a:pPr defTabSz="761970"/>
            <a:endParaRPr lang="en-MY" sz="1500">
              <a:solidFill>
                <a:schemeClr val="tx1">
                  <a:lumMod val="50000"/>
                  <a:lumOff val="50000"/>
                </a:schemeClr>
              </a:solidFill>
              <a:latin typeface="Calibri" panose="020F0502020204030204"/>
            </a:endParaRPr>
          </a:p>
        </p:txBody>
      </p:sp>
      <p:sp>
        <p:nvSpPr>
          <p:cNvPr id="26" name="Text 23"/>
          <p:cNvSpPr/>
          <p:nvPr/>
        </p:nvSpPr>
        <p:spPr>
          <a:xfrm>
            <a:off x="9464988" y="3996771"/>
            <a:ext cx="2212975" cy="224731"/>
          </a:xfrm>
          <a:prstGeom prst="rect">
            <a:avLst/>
          </a:prstGeom>
          <a:noFill/>
          <a:ln/>
        </p:spPr>
        <p:txBody>
          <a:bodyPr wrap="none" lIns="0" tIns="0" rIns="0" bIns="0" rtlCol="0" anchor="t"/>
          <a:lstStyle/>
          <a:p>
            <a:pPr defTabSz="761970">
              <a:lnSpc>
                <a:spcPts val="1750"/>
              </a:lnSpc>
            </a:pPr>
            <a:r>
              <a:rPr lang="zh-CN" altLang="en-US" sz="1050" dirty="0">
                <a:solidFill>
                  <a:schemeClr val="tx1">
                    <a:lumMod val="50000"/>
                    <a:lumOff val="50000"/>
                  </a:schemeClr>
                </a:solidFill>
              </a:rPr>
              <a:t>随着经过验证的活动参与度不断提升</a:t>
            </a:r>
            <a:endParaRPr lang="en-US" sz="1050" dirty="0">
              <a:solidFill>
                <a:schemeClr val="tx1">
                  <a:lumMod val="50000"/>
                  <a:lumOff val="50000"/>
                </a:schemeClr>
              </a:solidFill>
              <a:latin typeface="+mj-lt"/>
            </a:endParaRPr>
          </a:p>
        </p:txBody>
      </p:sp>
      <p:sp>
        <p:nvSpPr>
          <p:cNvPr id="27" name="Shape 24"/>
          <p:cNvSpPr/>
          <p:nvPr/>
        </p:nvSpPr>
        <p:spPr>
          <a:xfrm>
            <a:off x="8195582" y="5045360"/>
            <a:ext cx="421382" cy="19050"/>
          </a:xfrm>
          <a:prstGeom prst="roundRect">
            <a:avLst>
              <a:gd name="adj" fmla="val 309691"/>
            </a:avLst>
          </a:prstGeom>
          <a:solidFill>
            <a:srgbClr val="CECEC9"/>
          </a:solidFill>
          <a:ln/>
        </p:spPr>
        <p:txBody>
          <a:bodyPr/>
          <a:lstStyle/>
          <a:p>
            <a:pPr defTabSz="761970"/>
            <a:endParaRPr lang="en-MY" sz="1500">
              <a:solidFill>
                <a:schemeClr val="tx1">
                  <a:lumMod val="50000"/>
                  <a:lumOff val="50000"/>
                </a:schemeClr>
              </a:solidFill>
              <a:latin typeface="Calibri" panose="020F0502020204030204"/>
            </a:endParaRPr>
          </a:p>
        </p:txBody>
      </p:sp>
      <p:sp>
        <p:nvSpPr>
          <p:cNvPr id="31" name="Text 28"/>
          <p:cNvSpPr/>
          <p:nvPr/>
        </p:nvSpPr>
        <p:spPr>
          <a:xfrm>
            <a:off x="7102192" y="4975497"/>
            <a:ext cx="2212876" cy="224731"/>
          </a:xfrm>
          <a:prstGeom prst="rect">
            <a:avLst/>
          </a:prstGeom>
          <a:noFill/>
          <a:ln/>
        </p:spPr>
        <p:txBody>
          <a:bodyPr wrap="none" lIns="0" tIns="0" rIns="0" bIns="0" rtlCol="0" anchor="t"/>
          <a:lstStyle/>
          <a:p>
            <a:r>
              <a:rPr lang="zh-CN" altLang="en-US" sz="1050" dirty="0">
                <a:solidFill>
                  <a:schemeClr val="tx1">
                    <a:lumMod val="50000"/>
                    <a:lumOff val="50000"/>
                  </a:schemeClr>
                </a:solidFill>
              </a:rPr>
              <a:t>五年累积参与示例</a:t>
            </a:r>
          </a:p>
        </p:txBody>
      </p:sp>
      <p:sp>
        <p:nvSpPr>
          <p:cNvPr id="34" name="Text 30"/>
          <p:cNvSpPr/>
          <p:nvPr/>
        </p:nvSpPr>
        <p:spPr>
          <a:xfrm>
            <a:off x="953790" y="6071269"/>
            <a:ext cx="10284420" cy="224731"/>
          </a:xfrm>
          <a:prstGeom prst="rect">
            <a:avLst/>
          </a:prstGeom>
          <a:noFill/>
          <a:ln/>
        </p:spPr>
        <p:txBody>
          <a:bodyPr wrap="none" lIns="0" tIns="0" rIns="0" bIns="0" rtlCol="0" anchor="t"/>
          <a:lstStyle/>
          <a:p>
            <a:pPr algn="ctr"/>
            <a:r>
              <a:rPr lang="zh-CN" altLang="en-US" sz="1200" b="1" dirty="0">
                <a:solidFill>
                  <a:schemeClr val="tx1">
                    <a:lumMod val="50000"/>
                    <a:lumOff val="50000"/>
                  </a:schemeClr>
                </a:solidFill>
              </a:rPr>
              <a:t>此示例展示了持续性的用电量如何通过经验证的每月回馈，形成累积性的数字参与足迹。</a:t>
            </a:r>
            <a:endParaRPr lang="zh-CN" altLang="en-US" sz="1200" dirty="0">
              <a:solidFill>
                <a:schemeClr val="tx1">
                  <a:lumMod val="50000"/>
                  <a:lumOff val="50000"/>
                </a:schemeClr>
              </a:solidFill>
            </a:endParaRPr>
          </a:p>
        </p:txBody>
      </p:sp>
      <p:sp>
        <p:nvSpPr>
          <p:cNvPr id="35" name="TextBox 34">
            <a:extLst>
              <a:ext uri="{FF2B5EF4-FFF2-40B4-BE49-F238E27FC236}">
                <a16:creationId xmlns:a16="http://schemas.microsoft.com/office/drawing/2014/main" id="{DB9C99D5-06F7-7F93-0F0A-0C5459D32B6F}"/>
              </a:ext>
            </a:extLst>
          </p:cNvPr>
          <p:cNvSpPr txBox="1"/>
          <p:nvPr/>
        </p:nvSpPr>
        <p:spPr>
          <a:xfrm>
            <a:off x="645249" y="823250"/>
            <a:ext cx="7774595" cy="584775"/>
          </a:xfrm>
          <a:prstGeom prst="rect">
            <a:avLst/>
          </a:prstGeom>
          <a:noFill/>
        </p:spPr>
        <p:txBody>
          <a:bodyPr wrap="square" rtlCol="0">
            <a:spAutoFit/>
          </a:bodyPr>
          <a:lstStyle/>
          <a:p>
            <a:r>
              <a:rPr lang="zh-CN" altLang="en-US" sz="3200" b="1" dirty="0">
                <a:solidFill>
                  <a:schemeClr val="tx1">
                    <a:lumMod val="50000"/>
                    <a:lumOff val="50000"/>
                  </a:schemeClr>
                </a:solidFill>
              </a:rPr>
              <a:t>回馈情景示例</a:t>
            </a:r>
          </a:p>
        </p:txBody>
      </p:sp>
      <p:sp>
        <p:nvSpPr>
          <p:cNvPr id="36" name="TextBox 35">
            <a:extLst>
              <a:ext uri="{FF2B5EF4-FFF2-40B4-BE49-F238E27FC236}">
                <a16:creationId xmlns:a16="http://schemas.microsoft.com/office/drawing/2014/main" id="{2A6A42BB-614F-0980-74A3-46B78D0D0641}"/>
              </a:ext>
            </a:extLst>
          </p:cNvPr>
          <p:cNvSpPr txBox="1"/>
          <p:nvPr/>
        </p:nvSpPr>
        <p:spPr>
          <a:xfrm>
            <a:off x="755501" y="1321964"/>
            <a:ext cx="5340499" cy="338554"/>
          </a:xfrm>
          <a:prstGeom prst="rect">
            <a:avLst/>
          </a:prstGeom>
          <a:noFill/>
        </p:spPr>
        <p:txBody>
          <a:bodyPr wrap="square" lIns="0" rIns="0" rtlCol="0">
            <a:spAutoFit/>
          </a:bodyPr>
          <a:lstStyle/>
          <a:p>
            <a:r>
              <a:rPr lang="zh-CN" altLang="en-US" sz="1600" b="1" dirty="0">
                <a:solidFill>
                  <a:schemeClr val="tx1">
                    <a:lumMod val="50000"/>
                    <a:lumOff val="50000"/>
                  </a:schemeClr>
                </a:solidFill>
              </a:rPr>
              <a:t>工厂回馈参与范例</a:t>
            </a:r>
          </a:p>
        </p:txBody>
      </p:sp>
      <p:sp>
        <p:nvSpPr>
          <p:cNvPr id="37" name="TextBox 36">
            <a:extLst>
              <a:ext uri="{FF2B5EF4-FFF2-40B4-BE49-F238E27FC236}">
                <a16:creationId xmlns:a16="http://schemas.microsoft.com/office/drawing/2014/main" id="{DB7CD92A-3A5D-1E05-81E5-B46977480EE5}"/>
              </a:ext>
            </a:extLst>
          </p:cNvPr>
          <p:cNvSpPr txBox="1"/>
          <p:nvPr/>
        </p:nvSpPr>
        <p:spPr>
          <a:xfrm>
            <a:off x="755501" y="2306468"/>
            <a:ext cx="4412654" cy="2462213"/>
          </a:xfrm>
          <a:prstGeom prst="rect">
            <a:avLst/>
          </a:prstGeom>
          <a:noFill/>
        </p:spPr>
        <p:txBody>
          <a:bodyPr wrap="square" lIns="0" rIns="0" rtlCol="0">
            <a:spAutoFit/>
          </a:bodyPr>
          <a:lstStyle/>
          <a:p>
            <a:r>
              <a:rPr lang="zh-CN" altLang="en-US" sz="1400" b="1" dirty="0">
                <a:solidFill>
                  <a:schemeClr val="tx1">
                    <a:lumMod val="50000"/>
                    <a:lumOff val="50000"/>
                  </a:schemeClr>
                </a:solidFill>
              </a:rPr>
              <a:t>工厂用电支出</a:t>
            </a:r>
          </a:p>
          <a:p>
            <a:r>
              <a:rPr lang="zh-CN" altLang="en-US" sz="1400" dirty="0">
                <a:solidFill>
                  <a:schemeClr val="tx1">
                    <a:lumMod val="50000"/>
                    <a:lumOff val="50000"/>
                  </a:schemeClr>
                </a:solidFill>
              </a:rPr>
              <a:t>一家每月花费 </a:t>
            </a:r>
            <a:r>
              <a:rPr lang="en-US" altLang="zh-CN" sz="1400" dirty="0">
                <a:solidFill>
                  <a:schemeClr val="tx1">
                    <a:lumMod val="50000"/>
                    <a:lumOff val="50000"/>
                  </a:schemeClr>
                </a:solidFill>
              </a:rPr>
              <a:t>100,000 </a:t>
            </a:r>
            <a:r>
              <a:rPr lang="zh-CN" altLang="en-US" sz="1400" dirty="0">
                <a:solidFill>
                  <a:schemeClr val="tx1">
                    <a:lumMod val="50000"/>
                    <a:lumOff val="50000"/>
                  </a:schemeClr>
                </a:solidFill>
              </a:rPr>
              <a:t>美元用于电力的工厂，通常将这笔费用视为固定运营成本。</a:t>
            </a:r>
          </a:p>
          <a:p>
            <a:pPr algn="just"/>
            <a:endParaRPr lang="en-US" sz="1400" dirty="0">
              <a:solidFill>
                <a:schemeClr val="tx1">
                  <a:lumMod val="50000"/>
                  <a:lumOff val="50000"/>
                </a:schemeClr>
              </a:solidFill>
              <a:latin typeface="+mj-lt"/>
            </a:endParaRPr>
          </a:p>
          <a:p>
            <a:r>
              <a:rPr lang="zh-CN" altLang="en-US" sz="1400" b="1" dirty="0">
                <a:solidFill>
                  <a:schemeClr val="tx1">
                    <a:lumMod val="50000"/>
                    <a:lumOff val="50000"/>
                  </a:schemeClr>
                </a:solidFill>
              </a:rPr>
              <a:t>数字回馈激活</a:t>
            </a:r>
          </a:p>
          <a:p>
            <a:r>
              <a:rPr lang="zh-CN" altLang="en-US" sz="1400" dirty="0">
                <a:solidFill>
                  <a:schemeClr val="tx1">
                    <a:lumMod val="50000"/>
                    <a:lumOff val="50000"/>
                  </a:schemeClr>
                </a:solidFill>
              </a:rPr>
              <a:t>通过 </a:t>
            </a:r>
            <a:r>
              <a:rPr lang="en-US" altLang="zh-CN" sz="1400" dirty="0">
                <a:solidFill>
                  <a:schemeClr val="tx1">
                    <a:lumMod val="50000"/>
                    <a:lumOff val="50000"/>
                  </a:schemeClr>
                </a:solidFill>
              </a:rPr>
              <a:t>NEXT </a:t>
            </a:r>
            <a:r>
              <a:rPr lang="zh-CN" altLang="en-US" sz="1400" dirty="0">
                <a:solidFill>
                  <a:schemeClr val="tx1">
                    <a:lumMod val="50000"/>
                    <a:lumOff val="50000"/>
                  </a:schemeClr>
                </a:solidFill>
              </a:rPr>
              <a:t>回馈系统，每月最高可有 </a:t>
            </a:r>
            <a:r>
              <a:rPr lang="en-US" altLang="zh-CN" sz="1400" dirty="0">
                <a:solidFill>
                  <a:schemeClr val="tx1">
                    <a:lumMod val="50000"/>
                    <a:lumOff val="50000"/>
                  </a:schemeClr>
                </a:solidFill>
              </a:rPr>
              <a:t>25% </a:t>
            </a:r>
            <a:r>
              <a:rPr lang="zh-CN" altLang="en-US" sz="1400" dirty="0">
                <a:solidFill>
                  <a:schemeClr val="tx1">
                    <a:lumMod val="50000"/>
                    <a:lumOff val="50000"/>
                  </a:schemeClr>
                </a:solidFill>
              </a:rPr>
              <a:t>以数字回馈形式发放，基于经验证的用电量。</a:t>
            </a:r>
          </a:p>
          <a:p>
            <a:pPr algn="just"/>
            <a:endParaRPr lang="en-US" sz="1400" dirty="0">
              <a:solidFill>
                <a:schemeClr val="tx1">
                  <a:lumMod val="50000"/>
                  <a:lumOff val="50000"/>
                </a:schemeClr>
              </a:solidFill>
              <a:latin typeface="+mj-lt"/>
            </a:endParaRPr>
          </a:p>
          <a:p>
            <a:r>
              <a:rPr lang="zh-CN" altLang="en-US" sz="1400" b="1" dirty="0">
                <a:solidFill>
                  <a:schemeClr val="tx1">
                    <a:lumMod val="50000"/>
                    <a:lumOff val="50000"/>
                  </a:schemeClr>
                </a:solidFill>
              </a:rPr>
              <a:t>参与足迹形成</a:t>
            </a:r>
          </a:p>
          <a:p>
            <a:r>
              <a:rPr lang="zh-CN" altLang="en-US" sz="1400" dirty="0">
                <a:solidFill>
                  <a:schemeClr val="tx1">
                    <a:lumMod val="50000"/>
                    <a:lumOff val="50000"/>
                  </a:schemeClr>
                </a:solidFill>
              </a:rPr>
              <a:t>这些每月的数字回馈会逐渐累积，形成在 </a:t>
            </a:r>
            <a:r>
              <a:rPr lang="en-US" altLang="zh-CN" sz="1400" dirty="0">
                <a:solidFill>
                  <a:schemeClr val="tx1">
                    <a:lumMod val="50000"/>
                    <a:lumOff val="50000"/>
                  </a:schemeClr>
                </a:solidFill>
              </a:rPr>
              <a:t>NEXT </a:t>
            </a:r>
            <a:r>
              <a:rPr lang="zh-CN" altLang="en-US" sz="1400" dirty="0">
                <a:solidFill>
                  <a:schemeClr val="tx1">
                    <a:lumMod val="50000"/>
                    <a:lumOff val="50000"/>
                  </a:schemeClr>
                </a:solidFill>
              </a:rPr>
              <a:t>生态系统中的长期参与足迹。</a:t>
            </a:r>
          </a:p>
        </p:txBody>
      </p:sp>
      <p:sp>
        <p:nvSpPr>
          <p:cNvPr id="38" name="Rectangle 37">
            <a:extLst>
              <a:ext uri="{FF2B5EF4-FFF2-40B4-BE49-F238E27FC236}">
                <a16:creationId xmlns:a16="http://schemas.microsoft.com/office/drawing/2014/main" id="{277BAF18-C34F-AC5A-0AC9-436975D892B3}"/>
              </a:ext>
            </a:extLst>
          </p:cNvPr>
          <p:cNvSpPr/>
          <p:nvPr/>
        </p:nvSpPr>
        <p:spPr>
          <a:xfrm>
            <a:off x="10634472" y="6471642"/>
            <a:ext cx="2919984" cy="1252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Text 7">
            <a:extLst>
              <a:ext uri="{FF2B5EF4-FFF2-40B4-BE49-F238E27FC236}">
                <a16:creationId xmlns:a16="http://schemas.microsoft.com/office/drawing/2014/main" id="{952BF6E5-E4DA-0ACF-9C61-2EF6D415C87B}"/>
              </a:ext>
            </a:extLst>
          </p:cNvPr>
          <p:cNvSpPr/>
          <p:nvPr/>
        </p:nvSpPr>
        <p:spPr>
          <a:xfrm>
            <a:off x="7895338" y="1362565"/>
            <a:ext cx="1755775" cy="219472"/>
          </a:xfrm>
          <a:prstGeom prst="rect">
            <a:avLst/>
          </a:prstGeom>
          <a:noFill/>
          <a:ln/>
        </p:spPr>
        <p:txBody>
          <a:bodyPr wrap="none" lIns="0" tIns="0" rIns="0" bIns="0" rtlCol="0" anchor="t"/>
          <a:lstStyle/>
          <a:p>
            <a:pPr algn="ctr" defTabSz="761970">
              <a:lnSpc>
                <a:spcPts val="1708"/>
              </a:lnSpc>
            </a:pPr>
            <a:r>
              <a:rPr lang="ja-JP" altLang="en-US" sz="1600" b="1" dirty="0">
                <a:solidFill>
                  <a:schemeClr val="tx1">
                    <a:lumMod val="50000"/>
                    <a:lumOff val="50000"/>
                  </a:schemeClr>
                </a:solidFill>
                <a:latin typeface="+mj-lt"/>
                <a:ea typeface="Gelasio" pitchFamily="34" charset="-122"/>
                <a:cs typeface="Gelasio" pitchFamily="34" charset="-120"/>
              </a:rPr>
              <a:t>年</a:t>
            </a:r>
            <a:endParaRPr lang="en-US" sz="1600" b="1" dirty="0">
              <a:solidFill>
                <a:schemeClr val="tx1">
                  <a:lumMod val="50000"/>
                  <a:lumOff val="50000"/>
                </a:schemeClr>
              </a:solidFill>
              <a:latin typeface="+mj-lt"/>
            </a:endParaRPr>
          </a:p>
        </p:txBody>
      </p:sp>
      <p:sp>
        <p:nvSpPr>
          <p:cNvPr id="4" name="Text 23">
            <a:extLst>
              <a:ext uri="{FF2B5EF4-FFF2-40B4-BE49-F238E27FC236}">
                <a16:creationId xmlns:a16="http://schemas.microsoft.com/office/drawing/2014/main" id="{89C77638-8965-A72E-A731-B3E2407970E5}"/>
              </a:ext>
            </a:extLst>
          </p:cNvPr>
          <p:cNvSpPr/>
          <p:nvPr/>
        </p:nvSpPr>
        <p:spPr>
          <a:xfrm>
            <a:off x="9025235" y="446549"/>
            <a:ext cx="2212975" cy="224731"/>
          </a:xfrm>
          <a:prstGeom prst="rect">
            <a:avLst/>
          </a:prstGeom>
          <a:noFill/>
          <a:ln/>
        </p:spPr>
        <p:txBody>
          <a:bodyPr wrap="none" lIns="0" tIns="0" rIns="0" bIns="0" rtlCol="0" anchor="t"/>
          <a:lstStyle/>
          <a:p>
            <a:pPr algn="r" defTabSz="761970">
              <a:lnSpc>
                <a:spcPts val="1750"/>
              </a:lnSpc>
            </a:pPr>
            <a:r>
              <a:rPr lang="zh-CN" altLang="en-US" sz="800" dirty="0">
                <a:solidFill>
                  <a:schemeClr val="tx1">
                    <a:lumMod val="50000"/>
                    <a:lumOff val="50000"/>
                  </a:schemeClr>
                </a:solidFill>
              </a:rPr>
              <a:t>仅供示意。非预测。非财务推算。</a:t>
            </a:r>
            <a:br>
              <a:rPr lang="zh-CN" altLang="en-US" sz="800" dirty="0">
                <a:solidFill>
                  <a:schemeClr val="tx1">
                    <a:lumMod val="50000"/>
                    <a:lumOff val="50000"/>
                  </a:schemeClr>
                </a:solidFill>
              </a:rPr>
            </a:br>
            <a:r>
              <a:rPr lang="zh-CN" altLang="en-US" sz="800" dirty="0">
                <a:solidFill>
                  <a:schemeClr val="tx1">
                    <a:lumMod val="50000"/>
                    <a:lumOff val="50000"/>
                  </a:schemeClr>
                </a:solidFill>
              </a:rPr>
              <a:t>仅用于参与模式示例说明。</a:t>
            </a:r>
            <a:endParaRPr lang="en-US" sz="700" dirty="0">
              <a:solidFill>
                <a:schemeClr val="tx1">
                  <a:lumMod val="50000"/>
                  <a:lumOff val="50000"/>
                </a:schemeClr>
              </a:solidFill>
              <a:latin typeface="PT Serif" panose="020A0603040505020204" pitchFamily="18" charset="77"/>
              <a:ea typeface="Open Sans" panose="020B0606030504020204" pitchFamily="34" charset="0"/>
              <a:cs typeface="Open Sans" panose="020B0606030504020204" pitchFamily="34" charset="0"/>
            </a:endParaRPr>
          </a:p>
        </p:txBody>
      </p:sp>
      <p:sp>
        <p:nvSpPr>
          <p:cNvPr id="39" name="Shape 5">
            <a:extLst>
              <a:ext uri="{FF2B5EF4-FFF2-40B4-BE49-F238E27FC236}">
                <a16:creationId xmlns:a16="http://schemas.microsoft.com/office/drawing/2014/main" id="{EA2FE204-7A25-C6DD-887E-4E476F5DE4D7}"/>
              </a:ext>
            </a:extLst>
          </p:cNvPr>
          <p:cNvSpPr/>
          <p:nvPr/>
        </p:nvSpPr>
        <p:spPr>
          <a:xfrm>
            <a:off x="8610963" y="2453592"/>
            <a:ext cx="316012" cy="316012"/>
          </a:xfrm>
          <a:prstGeom prst="roundRect">
            <a:avLst>
              <a:gd name="adj" fmla="val 18669"/>
            </a:avLst>
          </a:prstGeom>
          <a:solidFill>
            <a:srgbClr val="E8E8E3"/>
          </a:solidFill>
          <a:ln w="7620">
            <a:solidFill>
              <a:srgbClr val="CECEC9"/>
            </a:solidFill>
            <a:prstDash val="solid"/>
          </a:ln>
        </p:spPr>
        <p:txBody>
          <a:bodyPr/>
          <a:lstStyle/>
          <a:p>
            <a:pPr defTabSz="761970"/>
            <a:endParaRPr lang="en-MY" sz="1500">
              <a:solidFill>
                <a:schemeClr val="tx1">
                  <a:lumMod val="50000"/>
                  <a:lumOff val="50000"/>
                </a:schemeClr>
              </a:solidFill>
              <a:latin typeface="Calibri" panose="020F0502020204030204"/>
            </a:endParaRPr>
          </a:p>
        </p:txBody>
      </p:sp>
      <p:sp>
        <p:nvSpPr>
          <p:cNvPr id="40" name="Text 6">
            <a:extLst>
              <a:ext uri="{FF2B5EF4-FFF2-40B4-BE49-F238E27FC236}">
                <a16:creationId xmlns:a16="http://schemas.microsoft.com/office/drawing/2014/main" id="{BF909147-CD93-26C7-3BE5-E36AFA7C1A1C}"/>
              </a:ext>
            </a:extLst>
          </p:cNvPr>
          <p:cNvSpPr/>
          <p:nvPr/>
        </p:nvSpPr>
        <p:spPr>
          <a:xfrm>
            <a:off x="8673173" y="2523924"/>
            <a:ext cx="210642" cy="177857"/>
          </a:xfrm>
          <a:prstGeom prst="rect">
            <a:avLst/>
          </a:prstGeom>
          <a:noFill/>
          <a:ln/>
        </p:spPr>
        <p:txBody>
          <a:bodyPr wrap="none" lIns="0" tIns="0" rIns="0" bIns="0" rtlCol="0" anchor="t"/>
          <a:lstStyle/>
          <a:p>
            <a:pPr algn="ctr" defTabSz="761970">
              <a:lnSpc>
                <a:spcPts val="1625"/>
              </a:lnSpc>
            </a:pPr>
            <a:r>
              <a:rPr lang="en-US" sz="1625" dirty="0">
                <a:latin typeface="Gelasio" pitchFamily="34" charset="0"/>
                <a:ea typeface="Gelasio" pitchFamily="34" charset="-122"/>
              </a:rPr>
              <a:t>2</a:t>
            </a:r>
            <a:endParaRPr lang="en-US" sz="1625" dirty="0">
              <a:latin typeface="Calibri" panose="020F0502020204030204"/>
            </a:endParaRPr>
          </a:p>
        </p:txBody>
      </p:sp>
      <p:sp>
        <p:nvSpPr>
          <p:cNvPr id="41" name="Shape 5">
            <a:extLst>
              <a:ext uri="{FF2B5EF4-FFF2-40B4-BE49-F238E27FC236}">
                <a16:creationId xmlns:a16="http://schemas.microsoft.com/office/drawing/2014/main" id="{158B2589-686F-EB3D-D0E7-0FE78A490E8C}"/>
              </a:ext>
            </a:extLst>
          </p:cNvPr>
          <p:cNvSpPr/>
          <p:nvPr/>
        </p:nvSpPr>
        <p:spPr>
          <a:xfrm>
            <a:off x="8605695" y="3256458"/>
            <a:ext cx="316012" cy="316012"/>
          </a:xfrm>
          <a:prstGeom prst="roundRect">
            <a:avLst>
              <a:gd name="adj" fmla="val 18669"/>
            </a:avLst>
          </a:prstGeom>
          <a:solidFill>
            <a:srgbClr val="E8E8E3"/>
          </a:solidFill>
          <a:ln w="7620">
            <a:solidFill>
              <a:srgbClr val="CECEC9"/>
            </a:solidFill>
            <a:prstDash val="solid"/>
          </a:ln>
        </p:spPr>
        <p:txBody>
          <a:bodyPr/>
          <a:lstStyle/>
          <a:p>
            <a:pPr defTabSz="761970"/>
            <a:endParaRPr lang="en-MY" sz="1500">
              <a:solidFill>
                <a:schemeClr val="tx1">
                  <a:lumMod val="50000"/>
                  <a:lumOff val="50000"/>
                </a:schemeClr>
              </a:solidFill>
              <a:latin typeface="Calibri" panose="020F0502020204030204"/>
            </a:endParaRPr>
          </a:p>
        </p:txBody>
      </p:sp>
      <p:sp>
        <p:nvSpPr>
          <p:cNvPr id="42" name="Text 6">
            <a:extLst>
              <a:ext uri="{FF2B5EF4-FFF2-40B4-BE49-F238E27FC236}">
                <a16:creationId xmlns:a16="http://schemas.microsoft.com/office/drawing/2014/main" id="{B754DED4-7687-9547-BC64-42CD51D72781}"/>
              </a:ext>
            </a:extLst>
          </p:cNvPr>
          <p:cNvSpPr/>
          <p:nvPr/>
        </p:nvSpPr>
        <p:spPr>
          <a:xfrm>
            <a:off x="8667905" y="3326790"/>
            <a:ext cx="210642" cy="177857"/>
          </a:xfrm>
          <a:prstGeom prst="rect">
            <a:avLst/>
          </a:prstGeom>
          <a:noFill/>
          <a:ln/>
        </p:spPr>
        <p:txBody>
          <a:bodyPr wrap="none" lIns="0" tIns="0" rIns="0" bIns="0" rtlCol="0" anchor="t"/>
          <a:lstStyle/>
          <a:p>
            <a:pPr algn="ctr" defTabSz="761970">
              <a:lnSpc>
                <a:spcPts val="1625"/>
              </a:lnSpc>
            </a:pPr>
            <a:r>
              <a:rPr lang="en-US" sz="1625" dirty="0">
                <a:latin typeface="Gelasio" pitchFamily="34" charset="0"/>
                <a:ea typeface="Gelasio" pitchFamily="34" charset="-122"/>
              </a:rPr>
              <a:t>3</a:t>
            </a:r>
            <a:endParaRPr lang="en-US" sz="1625" dirty="0">
              <a:latin typeface="Calibri" panose="020F0502020204030204"/>
            </a:endParaRPr>
          </a:p>
        </p:txBody>
      </p:sp>
      <p:sp>
        <p:nvSpPr>
          <p:cNvPr id="43" name="Shape 5">
            <a:extLst>
              <a:ext uri="{FF2B5EF4-FFF2-40B4-BE49-F238E27FC236}">
                <a16:creationId xmlns:a16="http://schemas.microsoft.com/office/drawing/2014/main" id="{2BF59495-1B78-E4F9-E453-5FAF0DFFC506}"/>
              </a:ext>
            </a:extLst>
          </p:cNvPr>
          <p:cNvSpPr/>
          <p:nvPr/>
        </p:nvSpPr>
        <p:spPr>
          <a:xfrm>
            <a:off x="8607985" y="4063496"/>
            <a:ext cx="316012" cy="316012"/>
          </a:xfrm>
          <a:prstGeom prst="roundRect">
            <a:avLst>
              <a:gd name="adj" fmla="val 18669"/>
            </a:avLst>
          </a:prstGeom>
          <a:solidFill>
            <a:srgbClr val="E8E8E3"/>
          </a:solidFill>
          <a:ln w="7620">
            <a:solidFill>
              <a:srgbClr val="CECEC9"/>
            </a:solidFill>
            <a:prstDash val="solid"/>
          </a:ln>
        </p:spPr>
        <p:txBody>
          <a:bodyPr/>
          <a:lstStyle/>
          <a:p>
            <a:pPr defTabSz="761970"/>
            <a:endParaRPr lang="en-MY" sz="1500">
              <a:solidFill>
                <a:schemeClr val="tx1">
                  <a:lumMod val="50000"/>
                  <a:lumOff val="50000"/>
                </a:schemeClr>
              </a:solidFill>
              <a:latin typeface="Calibri" panose="020F0502020204030204"/>
            </a:endParaRPr>
          </a:p>
        </p:txBody>
      </p:sp>
      <p:sp>
        <p:nvSpPr>
          <p:cNvPr id="44" name="Text 6">
            <a:extLst>
              <a:ext uri="{FF2B5EF4-FFF2-40B4-BE49-F238E27FC236}">
                <a16:creationId xmlns:a16="http://schemas.microsoft.com/office/drawing/2014/main" id="{2BED5BA6-FC73-5C5C-CFC5-C52E89240CCF}"/>
              </a:ext>
            </a:extLst>
          </p:cNvPr>
          <p:cNvSpPr/>
          <p:nvPr/>
        </p:nvSpPr>
        <p:spPr>
          <a:xfrm>
            <a:off x="8670195" y="4133828"/>
            <a:ext cx="210642" cy="177857"/>
          </a:xfrm>
          <a:prstGeom prst="rect">
            <a:avLst/>
          </a:prstGeom>
          <a:noFill/>
          <a:ln/>
        </p:spPr>
        <p:txBody>
          <a:bodyPr wrap="none" lIns="0" tIns="0" rIns="0" bIns="0" rtlCol="0" anchor="t"/>
          <a:lstStyle/>
          <a:p>
            <a:pPr algn="ctr" defTabSz="761970">
              <a:lnSpc>
                <a:spcPts val="1625"/>
              </a:lnSpc>
            </a:pPr>
            <a:r>
              <a:rPr lang="en-US" sz="1625" dirty="0">
                <a:latin typeface="Gelasio" pitchFamily="34" charset="0"/>
                <a:ea typeface="Gelasio" pitchFamily="34" charset="-122"/>
              </a:rPr>
              <a:t>4</a:t>
            </a:r>
            <a:endParaRPr lang="en-US" sz="1625" dirty="0">
              <a:latin typeface="Calibri" panose="020F0502020204030204"/>
            </a:endParaRPr>
          </a:p>
        </p:txBody>
      </p:sp>
      <p:sp>
        <p:nvSpPr>
          <p:cNvPr id="45" name="Shape 5">
            <a:extLst>
              <a:ext uri="{FF2B5EF4-FFF2-40B4-BE49-F238E27FC236}">
                <a16:creationId xmlns:a16="http://schemas.microsoft.com/office/drawing/2014/main" id="{7C164C98-2A56-2C51-4DE4-FA2B41C3377D}"/>
              </a:ext>
            </a:extLst>
          </p:cNvPr>
          <p:cNvSpPr/>
          <p:nvPr/>
        </p:nvSpPr>
        <p:spPr>
          <a:xfrm>
            <a:off x="8602247" y="4870534"/>
            <a:ext cx="316012" cy="316012"/>
          </a:xfrm>
          <a:prstGeom prst="roundRect">
            <a:avLst>
              <a:gd name="adj" fmla="val 18669"/>
            </a:avLst>
          </a:prstGeom>
          <a:solidFill>
            <a:srgbClr val="E8E8E3"/>
          </a:solidFill>
          <a:ln w="7620">
            <a:solidFill>
              <a:srgbClr val="CECEC9"/>
            </a:solidFill>
            <a:prstDash val="solid"/>
          </a:ln>
        </p:spPr>
        <p:txBody>
          <a:bodyPr/>
          <a:lstStyle/>
          <a:p>
            <a:pPr defTabSz="761970"/>
            <a:endParaRPr lang="en-MY" sz="1500">
              <a:solidFill>
                <a:schemeClr val="tx1">
                  <a:lumMod val="50000"/>
                  <a:lumOff val="50000"/>
                </a:schemeClr>
              </a:solidFill>
              <a:latin typeface="Calibri" panose="020F0502020204030204"/>
            </a:endParaRPr>
          </a:p>
        </p:txBody>
      </p:sp>
      <p:sp>
        <p:nvSpPr>
          <p:cNvPr id="46" name="Text 6">
            <a:extLst>
              <a:ext uri="{FF2B5EF4-FFF2-40B4-BE49-F238E27FC236}">
                <a16:creationId xmlns:a16="http://schemas.microsoft.com/office/drawing/2014/main" id="{A83D40A9-2C0C-7E59-5BBB-C3D2220BB3F3}"/>
              </a:ext>
            </a:extLst>
          </p:cNvPr>
          <p:cNvSpPr/>
          <p:nvPr/>
        </p:nvSpPr>
        <p:spPr>
          <a:xfrm>
            <a:off x="8664457" y="4940866"/>
            <a:ext cx="210642" cy="177857"/>
          </a:xfrm>
          <a:prstGeom prst="rect">
            <a:avLst/>
          </a:prstGeom>
          <a:noFill/>
          <a:ln/>
        </p:spPr>
        <p:txBody>
          <a:bodyPr wrap="none" lIns="0" tIns="0" rIns="0" bIns="0" rtlCol="0" anchor="t"/>
          <a:lstStyle/>
          <a:p>
            <a:pPr algn="ctr" defTabSz="761970">
              <a:lnSpc>
                <a:spcPts val="1625"/>
              </a:lnSpc>
            </a:pPr>
            <a:r>
              <a:rPr lang="en-US" sz="1625" dirty="0">
                <a:latin typeface="Gelasio" pitchFamily="34" charset="0"/>
                <a:ea typeface="Gelasio" pitchFamily="34" charset="-122"/>
              </a:rPr>
              <a:t>5</a:t>
            </a:r>
            <a:endParaRPr lang="en-US" sz="1625" dirty="0">
              <a:latin typeface="Calibri" panose="020F0502020204030204"/>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ney Management Infographic">
  <a:themeElements>
    <a:clrScheme name="Money Management Infographic">
      <a:dk1>
        <a:sysClr val="windowText" lastClr="000000"/>
      </a:dk1>
      <a:lt1>
        <a:sysClr val="window" lastClr="FFFFFF"/>
      </a:lt1>
      <a:dk2>
        <a:srgbClr val="242852"/>
      </a:dk2>
      <a:lt2>
        <a:srgbClr val="ACCBF9"/>
      </a:lt2>
      <a:accent1>
        <a:srgbClr val="4A66AC"/>
      </a:accent1>
      <a:accent2>
        <a:srgbClr val="224F76"/>
      </a:accent2>
      <a:accent3>
        <a:srgbClr val="3477B2"/>
      </a:accent3>
      <a:accent4>
        <a:srgbClr val="629DD1"/>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ey Management Infographic" id="{9D8C0E65-BB36-4D4E-BC87-E752E94B6E00}" vid="{B9637D92-6104-4900-BAA2-CD13C4BEC7D4}"/>
    </a:ext>
  </a:extLst>
</a:theme>
</file>

<file path=ppt/theme/theme6.xml><?xml version="1.0" encoding="utf-8"?>
<a:theme xmlns:a="http://schemas.openxmlformats.org/drawingml/2006/main" name="Theme 23">
  <a:themeElements>
    <a:clrScheme name="Color 23">
      <a:dk1>
        <a:srgbClr val="000000"/>
      </a:dk1>
      <a:lt1>
        <a:srgbClr val="FFFFFF"/>
      </a:lt1>
      <a:dk2>
        <a:srgbClr val="323232"/>
      </a:dk2>
      <a:lt2>
        <a:srgbClr val="FFFFFF"/>
      </a:lt2>
      <a:accent1>
        <a:srgbClr val="EBEFF2"/>
      </a:accent1>
      <a:accent2>
        <a:srgbClr val="A9D4D9"/>
      </a:accent2>
      <a:accent3>
        <a:srgbClr val="5B9EA6"/>
      </a:accent3>
      <a:accent4>
        <a:srgbClr val="D9A385"/>
      </a:accent4>
      <a:accent5>
        <a:srgbClr val="BE6B63"/>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2343A5A65CBB4083596999C1F34B76" ma:contentTypeVersion="5" ma:contentTypeDescription="Create a new document." ma:contentTypeScope="" ma:versionID="151eeac5b32cf31acf72acf74881e7e7">
  <xsd:schema xmlns:xsd="http://www.w3.org/2001/XMLSchema" xmlns:xs="http://www.w3.org/2001/XMLSchema" xmlns:p="http://schemas.microsoft.com/office/2006/metadata/properties" xmlns:ns3="27082f03-0d69-4b31-981f-de00c10097c8" targetNamespace="http://schemas.microsoft.com/office/2006/metadata/properties" ma:root="true" ma:fieldsID="052ba8d51c0d2ca87ff4f40df881e2eb" ns3:_="">
    <xsd:import namespace="27082f03-0d69-4b31-981f-de00c10097c8"/>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082f03-0d69-4b31-981f-de00c10097c8"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7082f03-0d69-4b31-981f-de00c10097c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ECBABF-EEE2-46F4-9777-9BB8A9818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082f03-0d69-4b31-981f-de00c10097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1B662B-A5AE-42A4-89B4-7A72298E998B}">
  <ds:schemaRefs>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27082f03-0d69-4b31-981f-de00c10097c8"/>
    <ds:schemaRef ds:uri="http://schemas.openxmlformats.org/package/2006/metadata/core-properties"/>
  </ds:schemaRefs>
</ds:datastoreItem>
</file>

<file path=customXml/itemProps3.xml><?xml version="1.0" encoding="utf-8"?>
<ds:datastoreItem xmlns:ds="http://schemas.openxmlformats.org/officeDocument/2006/customXml" ds:itemID="{331E37EA-6241-470D-8E2F-851E51E715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Tokenomics Presentation ENG Final 2</Template>
  <TotalTime>873</TotalTime>
  <Words>3173</Words>
  <Application>Microsoft Macintosh PowerPoint</Application>
  <PresentationFormat>Widescreen</PresentationFormat>
  <Paragraphs>224</Paragraphs>
  <Slides>18</Slides>
  <Notes>11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18</vt:i4>
      </vt:variant>
    </vt:vector>
  </HeadingPairs>
  <TitlesOfParts>
    <vt:vector size="34" baseType="lpstr">
      <vt:lpstr>Aptos</vt:lpstr>
      <vt:lpstr>Arial</vt:lpstr>
      <vt:lpstr>Calibri</vt:lpstr>
      <vt:lpstr>Calibri Light</vt:lpstr>
      <vt:lpstr>Gelasio</vt:lpstr>
      <vt:lpstr>Poppins</vt:lpstr>
      <vt:lpstr>Poppins SemiBold</vt:lpstr>
      <vt:lpstr>PT Serif</vt:lpstr>
      <vt:lpstr>Roboto</vt:lpstr>
      <vt:lpstr>Roboto Light</vt:lpstr>
      <vt:lpstr>1_Office Theme</vt:lpstr>
      <vt:lpstr>Office Theme</vt:lpstr>
      <vt:lpstr>2_Office Theme</vt:lpstr>
      <vt:lpstr>3_Office Theme</vt:lpstr>
      <vt:lpstr>Money Management Infographic</vt:lpstr>
      <vt:lpstr>Theme 23</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 New</dc:creator>
  <cp:lastModifiedBy>Gabriel New</cp:lastModifiedBy>
  <cp:revision>12</cp:revision>
  <dcterms:created xsi:type="dcterms:W3CDTF">2025-11-29T03:27:04Z</dcterms:created>
  <dcterms:modified xsi:type="dcterms:W3CDTF">2025-12-02T10:23:22Z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0x0101006E2343A5A65CBB4083596999C1F34B76</vt:lpwstr>
  </property>
</Properties>
</file>